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4" r:id="rId4"/>
    <p:sldId id="283" r:id="rId5"/>
    <p:sldId id="275" r:id="rId6"/>
    <p:sldId id="276" r:id="rId7"/>
    <p:sldId id="278" r:id="rId8"/>
    <p:sldId id="282" r:id="rId9"/>
    <p:sldId id="279" r:id="rId10"/>
    <p:sldId id="281" r:id="rId11"/>
    <p:sldId id="284" r:id="rId12"/>
    <p:sldId id="26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567B"/>
    <a:srgbClr val="FC8B25"/>
    <a:srgbClr val="33416F"/>
    <a:srgbClr val="9BC6C6"/>
    <a:srgbClr val="33B090"/>
    <a:srgbClr val="D29AA6"/>
    <a:srgbClr val="C17283"/>
    <a:srgbClr val="DD7C49"/>
    <a:srgbClr val="C15F85"/>
    <a:srgbClr val="E0BF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829" autoAdjust="0"/>
  </p:normalViewPr>
  <p:slideViewPr>
    <p:cSldViewPr snapToGrid="0" showGuides="1">
      <p:cViewPr>
        <p:scale>
          <a:sx n="81" d="100"/>
          <a:sy n="81" d="100"/>
        </p:scale>
        <p:origin x="-738" y="-276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2AF17D-803F-4E47-99A0-FD90EDCCD869}" type="doc">
      <dgm:prSet loTypeId="urn:microsoft.com/office/officeart/2005/8/layout/hierarchy6" loCatId="hierarchy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zh-TW" altLang="en-US"/>
        </a:p>
      </dgm:t>
    </dgm:pt>
    <dgm:pt modelId="{2DEDA8F9-CADE-4E56-8CC1-59163E530558}">
      <dgm:prSet phldrT="[文字]" custT="1"/>
      <dgm:spPr/>
      <dgm:t>
        <a:bodyPr/>
        <a:lstStyle/>
        <a:p>
          <a:r>
            <a:rPr lang="zh-TW" altLang="en-US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首頁</a:t>
          </a:r>
          <a:endParaRPr lang="zh-TW" altLang="en-US" sz="28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1145B12-62F9-4642-B596-BED6EA7D3FEA}" type="parTrans" cxnId="{721E624A-6A43-4DC0-B845-38E3C11D03B8}">
      <dgm:prSet/>
      <dgm:spPr/>
      <dgm:t>
        <a:bodyPr/>
        <a:lstStyle/>
        <a:p>
          <a:endParaRPr lang="zh-TW" altLang="en-US"/>
        </a:p>
      </dgm:t>
    </dgm:pt>
    <dgm:pt modelId="{21BB3702-55C1-4479-A9AF-7D89182FDE84}" type="sibTrans" cxnId="{721E624A-6A43-4DC0-B845-38E3C11D03B8}">
      <dgm:prSet/>
      <dgm:spPr/>
      <dgm:t>
        <a:bodyPr/>
        <a:lstStyle/>
        <a:p>
          <a:endParaRPr lang="zh-TW" altLang="en-US"/>
        </a:p>
      </dgm:t>
    </dgm:pt>
    <dgm:pt modelId="{A610A930-099F-4753-8D1E-4AB5A6C64350}">
      <dgm:prSet phldrT="[文字]" custT="1"/>
      <dgm:spPr/>
      <dgm:t>
        <a:bodyPr/>
        <a:lstStyle/>
        <a:p>
          <a:r>
            <a: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分類版</a:t>
          </a:r>
        </a:p>
      </dgm:t>
    </dgm:pt>
    <dgm:pt modelId="{C51C27DC-D7E4-4FE6-B38C-64461B6B6894}" type="parTrans" cxnId="{360707AA-C334-4C17-9CFA-249B17615186}">
      <dgm:prSet/>
      <dgm:spPr/>
      <dgm:t>
        <a:bodyPr/>
        <a:lstStyle/>
        <a:p>
          <a:endParaRPr lang="zh-TW" altLang="en-US"/>
        </a:p>
      </dgm:t>
    </dgm:pt>
    <dgm:pt modelId="{20D4C43B-F932-4F5C-A4F3-E07F3AA88CF2}" type="sibTrans" cxnId="{360707AA-C334-4C17-9CFA-249B17615186}">
      <dgm:prSet/>
      <dgm:spPr/>
      <dgm:t>
        <a:bodyPr/>
        <a:lstStyle/>
        <a:p>
          <a:endParaRPr lang="zh-TW" altLang="en-US"/>
        </a:p>
      </dgm:t>
    </dgm:pt>
    <dgm:pt modelId="{DFACB3EA-5CAF-4E98-B32B-EE0FFECC4382}">
      <dgm:prSet phldrT="[文字]" custT="1"/>
      <dgm:spPr/>
      <dgm:t>
        <a:bodyPr/>
        <a:lstStyle/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感性廢</a:t>
          </a:r>
          <a:r>
            <a: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文</a:t>
          </a:r>
        </a:p>
      </dgm:t>
    </dgm:pt>
    <dgm:pt modelId="{AD7D26B5-95E9-4BD1-91D3-349FC57A21DB}" type="parTrans" cxnId="{260574B9-C097-4F50-956F-58E42267503A}">
      <dgm:prSet/>
      <dgm:spPr/>
      <dgm:t>
        <a:bodyPr/>
        <a:lstStyle/>
        <a:p>
          <a:endParaRPr lang="zh-TW" altLang="en-US"/>
        </a:p>
      </dgm:t>
    </dgm:pt>
    <dgm:pt modelId="{AFE996D3-8228-4CF4-A9E0-9632B007AE31}" type="sibTrans" cxnId="{260574B9-C097-4F50-956F-58E42267503A}">
      <dgm:prSet/>
      <dgm:spPr/>
      <dgm:t>
        <a:bodyPr/>
        <a:lstStyle/>
        <a:p>
          <a:endParaRPr lang="zh-TW" altLang="en-US"/>
        </a:p>
      </dgm:t>
    </dgm:pt>
    <dgm:pt modelId="{BA664F39-4286-436F-AD2C-2A1AD8D1165D}">
      <dgm:prSet phldrT="[文字]" custT="1"/>
      <dgm:spPr/>
      <dgm:t>
        <a:bodyPr/>
        <a:lstStyle/>
        <a:p>
          <a:pPr>
            <a:lnSpc>
              <a:spcPct val="100000"/>
            </a:lnSpc>
          </a:pPr>
          <a:r>
            <a: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型</a:t>
          </a:r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男美女</a:t>
          </a:r>
          <a:endParaRPr lang="zh-TW" altLang="en-US" sz="16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9542C55-816D-4DFD-A3E7-E20D96A61135}" type="parTrans" cxnId="{E2371160-C236-4C0E-93F2-2D40D4663A73}">
      <dgm:prSet/>
      <dgm:spPr/>
      <dgm:t>
        <a:bodyPr/>
        <a:lstStyle/>
        <a:p>
          <a:endParaRPr lang="zh-TW" altLang="en-US"/>
        </a:p>
      </dgm:t>
    </dgm:pt>
    <dgm:pt modelId="{8A2A982E-9C9D-4974-9160-8FF5C0AA7132}" type="sibTrans" cxnId="{E2371160-C236-4C0E-93F2-2D40D4663A73}">
      <dgm:prSet/>
      <dgm:spPr/>
      <dgm:t>
        <a:bodyPr/>
        <a:lstStyle/>
        <a:p>
          <a:endParaRPr lang="zh-TW" altLang="en-US"/>
        </a:p>
      </dgm:t>
    </dgm:pt>
    <dgm:pt modelId="{697D9E03-B3A9-4EC8-A25F-BEFEB0D6C1B3}">
      <dgm:prSet phldrT="[文字]" custT="1"/>
      <dgm:spPr/>
      <dgm:t>
        <a:bodyPr/>
        <a:lstStyle/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生活</a:t>
          </a:r>
          <a:endParaRPr lang="en-US" altLang="zh-TW" sz="1600" b="1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小</a:t>
          </a:r>
          <a:r>
            <a: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確</a:t>
          </a:r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幸</a:t>
          </a:r>
          <a:endParaRPr lang="zh-TW" altLang="en-US" sz="16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939C3E4-3334-4BF2-9458-B0B85530CEC1}" type="parTrans" cxnId="{C8D9DD3F-8631-4E93-917A-854F14EE7C59}">
      <dgm:prSet/>
      <dgm:spPr/>
      <dgm:t>
        <a:bodyPr/>
        <a:lstStyle/>
        <a:p>
          <a:endParaRPr lang="zh-TW" altLang="en-US"/>
        </a:p>
      </dgm:t>
    </dgm:pt>
    <dgm:pt modelId="{C119156B-732D-4F9E-A6B5-47EE9FCE81ED}" type="sibTrans" cxnId="{C8D9DD3F-8631-4E93-917A-854F14EE7C59}">
      <dgm:prSet/>
      <dgm:spPr/>
      <dgm:t>
        <a:bodyPr/>
        <a:lstStyle/>
        <a:p>
          <a:endParaRPr lang="zh-TW" altLang="en-US"/>
        </a:p>
      </dgm:t>
    </dgm:pt>
    <dgm:pt modelId="{6BE9C235-7A94-4B6C-A552-BCB878D08FA8}">
      <dgm:prSet phldrT="[文字]" custT="1"/>
      <dgm:spPr/>
      <dgm:t>
        <a:bodyPr/>
        <a:lstStyle/>
        <a:p>
          <a:r>
            <a: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美食分享</a:t>
          </a:r>
        </a:p>
      </dgm:t>
    </dgm:pt>
    <dgm:pt modelId="{F9329F6E-D85E-495F-8BAA-A41665BB858D}" type="parTrans" cxnId="{45EBF228-01F0-4663-9E02-E8A90410AEF6}">
      <dgm:prSet/>
      <dgm:spPr/>
      <dgm:t>
        <a:bodyPr/>
        <a:lstStyle/>
        <a:p>
          <a:endParaRPr lang="zh-TW" altLang="en-US"/>
        </a:p>
      </dgm:t>
    </dgm:pt>
    <dgm:pt modelId="{301FF75B-5F1F-4B83-B952-10EA9FA59D13}" type="sibTrans" cxnId="{45EBF228-01F0-4663-9E02-E8A90410AEF6}">
      <dgm:prSet/>
      <dgm:spPr/>
      <dgm:t>
        <a:bodyPr/>
        <a:lstStyle/>
        <a:p>
          <a:endParaRPr lang="zh-TW" altLang="en-US"/>
        </a:p>
      </dgm:t>
    </dgm:pt>
    <dgm:pt modelId="{11782EEC-BEA6-4C15-8C2F-A9A82C26819A}">
      <dgm:prSet phldrT="[文字]" custT="1"/>
      <dgm:spPr/>
      <dgm:t>
        <a:bodyPr/>
        <a:lstStyle/>
        <a:p>
          <a:r>
            <a: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綜合版</a:t>
          </a:r>
        </a:p>
      </dgm:t>
    </dgm:pt>
    <dgm:pt modelId="{F9C3FBA2-1BBA-4299-8A17-7956E6677847}" type="parTrans" cxnId="{25B7AE79-4961-40A3-9B74-B19CB32104BE}">
      <dgm:prSet/>
      <dgm:spPr/>
      <dgm:t>
        <a:bodyPr/>
        <a:lstStyle/>
        <a:p>
          <a:endParaRPr lang="zh-TW" altLang="en-US"/>
        </a:p>
      </dgm:t>
    </dgm:pt>
    <dgm:pt modelId="{1A4F99EE-3550-4B0B-8959-B272597156CE}" type="sibTrans" cxnId="{25B7AE79-4961-40A3-9B74-B19CB32104BE}">
      <dgm:prSet/>
      <dgm:spPr/>
      <dgm:t>
        <a:bodyPr/>
        <a:lstStyle/>
        <a:p>
          <a:endParaRPr lang="zh-TW" altLang="en-US"/>
        </a:p>
      </dgm:t>
    </dgm:pt>
    <dgm:pt modelId="{DB845C94-ADFD-44FC-9609-B18EB61584F7}">
      <dgm:prSet phldrT="[文字]" custT="1"/>
      <dgm:spPr/>
      <dgm:t>
        <a:bodyPr/>
        <a:lstStyle/>
        <a:p>
          <a:r>
            <a: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功能列</a:t>
          </a:r>
        </a:p>
      </dgm:t>
    </dgm:pt>
    <dgm:pt modelId="{B2B15371-36BE-45F7-BC7B-17C059E27B65}" type="parTrans" cxnId="{413F9321-2ADB-47B1-82BE-17A9162FD372}">
      <dgm:prSet/>
      <dgm:spPr/>
      <dgm:t>
        <a:bodyPr/>
        <a:lstStyle/>
        <a:p>
          <a:endParaRPr lang="zh-TW" altLang="en-US"/>
        </a:p>
      </dgm:t>
    </dgm:pt>
    <dgm:pt modelId="{FEBF31F4-87A0-4560-ADBE-6FD56CCD0061}" type="sibTrans" cxnId="{413F9321-2ADB-47B1-82BE-17A9162FD372}">
      <dgm:prSet/>
      <dgm:spPr/>
      <dgm:t>
        <a:bodyPr/>
        <a:lstStyle/>
        <a:p>
          <a:endParaRPr lang="zh-TW" altLang="en-US"/>
        </a:p>
      </dgm:t>
    </dgm:pt>
    <dgm:pt modelId="{4E79CF9D-078E-448A-AF06-E666BA5BE267}">
      <dgm:prSet phldrT="[文字]" custT="1"/>
      <dgm:spPr/>
      <dgm:t>
        <a:bodyPr/>
        <a:lstStyle/>
        <a:p>
          <a:r>
            <a: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我要貼文</a:t>
          </a:r>
        </a:p>
      </dgm:t>
    </dgm:pt>
    <dgm:pt modelId="{4F718AC1-D53A-4A68-8F72-4EE559DAA1E3}" type="parTrans" cxnId="{BD64E313-CD07-407E-821A-F49A523EA8BB}">
      <dgm:prSet/>
      <dgm:spPr/>
      <dgm:t>
        <a:bodyPr/>
        <a:lstStyle/>
        <a:p>
          <a:endParaRPr lang="zh-TW" altLang="en-US"/>
        </a:p>
      </dgm:t>
    </dgm:pt>
    <dgm:pt modelId="{66EF69F2-4B15-4BBD-933D-573A2C088561}" type="sibTrans" cxnId="{BD64E313-CD07-407E-821A-F49A523EA8BB}">
      <dgm:prSet/>
      <dgm:spPr/>
      <dgm:t>
        <a:bodyPr/>
        <a:lstStyle/>
        <a:p>
          <a:endParaRPr lang="zh-TW" altLang="en-US"/>
        </a:p>
      </dgm:t>
    </dgm:pt>
    <dgm:pt modelId="{95E6E2CE-6C7F-430B-87B2-1216C0BC859C}">
      <dgm:prSet phldrT="[文字]" custT="1"/>
      <dgm:spPr/>
      <dgm:t>
        <a:bodyPr/>
        <a:lstStyle/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個人頁面</a:t>
          </a:r>
          <a:endParaRPr lang="zh-TW" altLang="en-US" sz="16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1DBA805-B6B4-4D49-BB61-CBA93162FE23}" type="parTrans" cxnId="{7148B27E-83B7-4E63-BA60-4DA6EDF2D631}">
      <dgm:prSet/>
      <dgm:spPr/>
      <dgm:t>
        <a:bodyPr/>
        <a:lstStyle/>
        <a:p>
          <a:endParaRPr lang="zh-TW" altLang="en-US"/>
        </a:p>
      </dgm:t>
    </dgm:pt>
    <dgm:pt modelId="{81ABC69A-DB87-4148-9618-B705E1786B65}" type="sibTrans" cxnId="{7148B27E-83B7-4E63-BA60-4DA6EDF2D631}">
      <dgm:prSet/>
      <dgm:spPr/>
      <dgm:t>
        <a:bodyPr/>
        <a:lstStyle/>
        <a:p>
          <a:endParaRPr lang="zh-TW" altLang="en-US"/>
        </a:p>
      </dgm:t>
    </dgm:pt>
    <dgm:pt modelId="{BAE34388-DB6E-4A0B-91BA-C86825A851A4}">
      <dgm:prSet phldrT="[文字]" custT="1"/>
      <dgm:spPr/>
      <dgm:t>
        <a:bodyPr/>
        <a:lstStyle/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登出</a:t>
          </a:r>
          <a:endParaRPr lang="zh-TW" altLang="en-US" sz="16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8546588-0E3C-4343-9556-0E7AC0A124A9}" type="parTrans" cxnId="{374E5545-5222-4767-A240-C5451E6AEB81}">
      <dgm:prSet/>
      <dgm:spPr/>
      <dgm:t>
        <a:bodyPr/>
        <a:lstStyle/>
        <a:p>
          <a:endParaRPr lang="zh-TW" altLang="en-US"/>
        </a:p>
      </dgm:t>
    </dgm:pt>
    <dgm:pt modelId="{84B76EEE-C74F-43FC-A72E-E3730F1A155C}" type="sibTrans" cxnId="{374E5545-5222-4767-A240-C5451E6AEB81}">
      <dgm:prSet/>
      <dgm:spPr/>
      <dgm:t>
        <a:bodyPr/>
        <a:lstStyle/>
        <a:p>
          <a:endParaRPr lang="zh-TW" altLang="en-US"/>
        </a:p>
      </dgm:t>
    </dgm:pt>
    <dgm:pt modelId="{44F1BECC-E91C-4689-A638-95C5457AAD85}">
      <dgm:prSet phldrT="[文字]" custT="1"/>
      <dgm:spPr/>
      <dgm:t>
        <a:bodyPr/>
        <a:lstStyle/>
        <a:p>
          <a:r>
            <a:rPr lang="zh-TW" altLang="en-US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註冊</a:t>
          </a:r>
          <a:endParaRPr lang="zh-TW" altLang="en-US" sz="28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D2F6088-E7EF-4D04-8551-A0D0025588EE}" type="parTrans" cxnId="{674D4E3C-A5C2-4C0B-BFBB-D092E0A7A18C}">
      <dgm:prSet/>
      <dgm:spPr/>
      <dgm:t>
        <a:bodyPr/>
        <a:lstStyle/>
        <a:p>
          <a:endParaRPr lang="zh-TW" altLang="en-US"/>
        </a:p>
      </dgm:t>
    </dgm:pt>
    <dgm:pt modelId="{8C463DFD-A684-454F-882E-99557159FFE1}" type="sibTrans" cxnId="{674D4E3C-A5C2-4C0B-BFBB-D092E0A7A18C}">
      <dgm:prSet/>
      <dgm:spPr/>
      <dgm:t>
        <a:bodyPr/>
        <a:lstStyle/>
        <a:p>
          <a:endParaRPr lang="zh-TW" altLang="en-US"/>
        </a:p>
      </dgm:t>
    </dgm:pt>
    <dgm:pt modelId="{E9DC9F23-E4DB-4F89-BF42-3987E83AFFD7}">
      <dgm:prSet phldrT="[文字]" custT="1"/>
      <dgm:spPr/>
      <dgm:t>
        <a:bodyPr/>
        <a:lstStyle/>
        <a:p>
          <a:r>
            <a:rPr lang="zh-TW" altLang="en-US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登入</a:t>
          </a:r>
          <a:endParaRPr lang="zh-TW" altLang="en-US" sz="28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F5D3AC2-9FC4-4C40-AEB2-2E2110FDE217}" type="sibTrans" cxnId="{79719554-AD23-4DFC-AC80-6395FE692318}">
      <dgm:prSet/>
      <dgm:spPr/>
      <dgm:t>
        <a:bodyPr/>
        <a:lstStyle/>
        <a:p>
          <a:endParaRPr lang="zh-TW" altLang="en-US"/>
        </a:p>
      </dgm:t>
    </dgm:pt>
    <dgm:pt modelId="{58730CDC-CA00-4C48-9840-25973BA03BB0}" type="parTrans" cxnId="{79719554-AD23-4DFC-AC80-6395FE692318}">
      <dgm:prSet/>
      <dgm:spPr/>
      <dgm:t>
        <a:bodyPr/>
        <a:lstStyle/>
        <a:p>
          <a:endParaRPr lang="zh-TW" altLang="en-US"/>
        </a:p>
      </dgm:t>
    </dgm:pt>
    <dgm:pt modelId="{6AC9D386-CDAF-4AB9-A125-36B106B404E3}">
      <dgm:prSet phldrT="[文字]" custT="1"/>
      <dgm:spPr/>
      <dgm:t>
        <a:bodyPr/>
        <a:lstStyle/>
        <a:p>
          <a:r>
            <a:rPr lang="zh-TW" altLang="en-US" sz="16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編輯</a:t>
          </a:r>
          <a:endParaRPr lang="zh-TW" altLang="en-US" sz="16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E1612C0B-4CF4-48F6-9DE9-68492054F9F9}" type="parTrans" cxnId="{FB4A0F77-200A-42AF-8997-B476F2BA1430}">
      <dgm:prSet/>
      <dgm:spPr/>
      <dgm:t>
        <a:bodyPr/>
        <a:lstStyle/>
        <a:p>
          <a:endParaRPr lang="zh-TW" altLang="en-US"/>
        </a:p>
      </dgm:t>
    </dgm:pt>
    <dgm:pt modelId="{6C8670F9-D88D-45B8-A9B3-3D6FF66192EC}" type="sibTrans" cxnId="{FB4A0F77-200A-42AF-8997-B476F2BA1430}">
      <dgm:prSet/>
      <dgm:spPr/>
      <dgm:t>
        <a:bodyPr/>
        <a:lstStyle/>
        <a:p>
          <a:endParaRPr lang="zh-TW" altLang="en-US"/>
        </a:p>
      </dgm:t>
    </dgm:pt>
    <dgm:pt modelId="{8F76C90B-2C2D-4D74-B32C-BF8E62DDFA13}">
      <dgm:prSet phldrT="[文字]" custT="1"/>
      <dgm:spPr>
        <a:solidFill>
          <a:schemeClr val="accent2"/>
        </a:solidFill>
      </dgm:spPr>
      <dgm:t>
        <a:bodyPr/>
        <a:lstStyle/>
        <a:p>
          <a:r>
            <a:rPr lang="zh-TW" altLang="en-US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管理會員</a:t>
          </a:r>
          <a:endParaRPr lang="zh-TW" altLang="en-US" sz="28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B647F07-708A-46CF-8FFE-D0D0DB15F109}" type="parTrans" cxnId="{D270EB4A-5867-4D83-B2FD-69F5902DFD3E}">
      <dgm:prSet/>
      <dgm:spPr/>
      <dgm:t>
        <a:bodyPr/>
        <a:lstStyle/>
        <a:p>
          <a:endParaRPr lang="zh-TW" altLang="en-US"/>
        </a:p>
      </dgm:t>
    </dgm:pt>
    <dgm:pt modelId="{6F11C875-CC4B-4524-9B59-2ACF972F534C}" type="sibTrans" cxnId="{D270EB4A-5867-4D83-B2FD-69F5902DFD3E}">
      <dgm:prSet/>
      <dgm:spPr/>
      <dgm:t>
        <a:bodyPr/>
        <a:lstStyle/>
        <a:p>
          <a:endParaRPr lang="zh-TW" altLang="en-US"/>
        </a:p>
      </dgm:t>
    </dgm:pt>
    <dgm:pt modelId="{92CFA68C-5D15-4366-A0F0-594EDDF8FFED}">
      <dgm:prSet phldrT="[文字]" custT="1"/>
      <dgm:spPr>
        <a:solidFill>
          <a:schemeClr val="accent2"/>
        </a:solidFill>
      </dgm:spPr>
      <dgm:t>
        <a:bodyPr/>
        <a:lstStyle/>
        <a:p>
          <a:r>
            <a:rPr lang="zh-TW" altLang="en-US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管理貼文</a:t>
          </a:r>
          <a:endParaRPr lang="zh-TW" altLang="en-US" sz="28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63F1447-F0A6-4B31-A748-CCBAA4055A86}" type="parTrans" cxnId="{D9EE3362-836B-42A3-98A7-8CC9F6C4C918}">
      <dgm:prSet/>
      <dgm:spPr/>
      <dgm:t>
        <a:bodyPr/>
        <a:lstStyle/>
        <a:p>
          <a:endParaRPr lang="zh-TW" altLang="en-US"/>
        </a:p>
      </dgm:t>
    </dgm:pt>
    <dgm:pt modelId="{5104B367-7C48-49EB-8FC4-2EECF8060230}" type="sibTrans" cxnId="{D9EE3362-836B-42A3-98A7-8CC9F6C4C918}">
      <dgm:prSet/>
      <dgm:spPr/>
      <dgm:t>
        <a:bodyPr/>
        <a:lstStyle/>
        <a:p>
          <a:endParaRPr lang="zh-TW" altLang="en-US"/>
        </a:p>
      </dgm:t>
    </dgm:pt>
    <dgm:pt modelId="{1AB54DE2-2C14-44F1-A7C7-AC24752C19C4}" type="pres">
      <dgm:prSet presAssocID="{842AF17D-803F-4E47-99A0-FD90EDCCD86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B120B0C2-4F17-4D5C-932A-038C6DFD16D4}" type="pres">
      <dgm:prSet presAssocID="{842AF17D-803F-4E47-99A0-FD90EDCCD869}" presName="hierFlow" presStyleCnt="0"/>
      <dgm:spPr/>
      <dgm:t>
        <a:bodyPr/>
        <a:lstStyle/>
        <a:p>
          <a:endParaRPr lang="zh-TW" altLang="en-US"/>
        </a:p>
      </dgm:t>
    </dgm:pt>
    <dgm:pt modelId="{A7C53579-C0C0-4A49-8349-A5D8B09596A0}" type="pres">
      <dgm:prSet presAssocID="{842AF17D-803F-4E47-99A0-FD90EDCCD869}" presName="hierChild1" presStyleCnt="0">
        <dgm:presLayoutVars>
          <dgm:chPref val="1"/>
          <dgm:animOne val="branch"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AB399C75-ABD6-4009-813A-A9FA05E35756}" type="pres">
      <dgm:prSet presAssocID="{2DEDA8F9-CADE-4E56-8CC1-59163E530558}" presName="Name14" presStyleCnt="0"/>
      <dgm:spPr/>
      <dgm:t>
        <a:bodyPr/>
        <a:lstStyle/>
        <a:p>
          <a:endParaRPr lang="zh-TW" altLang="en-US"/>
        </a:p>
      </dgm:t>
    </dgm:pt>
    <dgm:pt modelId="{677595B4-4515-4D3A-BC1F-B4A3DD4702BA}" type="pres">
      <dgm:prSet presAssocID="{2DEDA8F9-CADE-4E56-8CC1-59163E530558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4D79B23-3FD2-48AB-B896-09F6B2D2EA3A}" type="pres">
      <dgm:prSet presAssocID="{2DEDA8F9-CADE-4E56-8CC1-59163E530558}" presName="hierChild2" presStyleCnt="0"/>
      <dgm:spPr/>
      <dgm:t>
        <a:bodyPr/>
        <a:lstStyle/>
        <a:p>
          <a:endParaRPr lang="zh-TW" altLang="en-US"/>
        </a:p>
      </dgm:t>
    </dgm:pt>
    <dgm:pt modelId="{B65B3F21-A68E-49E3-91E0-44AAF51E6082}" type="pres">
      <dgm:prSet presAssocID="{7D2F6088-E7EF-4D04-8551-A0D0025588EE}" presName="Name19" presStyleLbl="parChTrans1D2" presStyleIdx="0" presStyleCnt="2"/>
      <dgm:spPr/>
      <dgm:t>
        <a:bodyPr/>
        <a:lstStyle/>
        <a:p>
          <a:endParaRPr lang="zh-TW" altLang="en-US"/>
        </a:p>
      </dgm:t>
    </dgm:pt>
    <dgm:pt modelId="{06915B11-432F-4E9A-84C7-1C16CF9999AB}" type="pres">
      <dgm:prSet presAssocID="{44F1BECC-E91C-4689-A638-95C5457AAD85}" presName="Name21" presStyleCnt="0"/>
      <dgm:spPr/>
      <dgm:t>
        <a:bodyPr/>
        <a:lstStyle/>
        <a:p>
          <a:endParaRPr lang="zh-TW" altLang="en-US"/>
        </a:p>
      </dgm:t>
    </dgm:pt>
    <dgm:pt modelId="{C1FE40C1-E6B1-41C4-88F2-913E2AB43152}" type="pres">
      <dgm:prSet presAssocID="{44F1BECC-E91C-4689-A638-95C5457AAD85}" presName="level2Shape" presStyleLbl="node2" presStyleIdx="0" presStyleCnt="2"/>
      <dgm:spPr/>
      <dgm:t>
        <a:bodyPr/>
        <a:lstStyle/>
        <a:p>
          <a:endParaRPr lang="zh-TW" altLang="en-US"/>
        </a:p>
      </dgm:t>
    </dgm:pt>
    <dgm:pt modelId="{3FE9DA31-AD1B-4E1C-8224-812D4B4CDFAF}" type="pres">
      <dgm:prSet presAssocID="{44F1BECC-E91C-4689-A638-95C5457AAD85}" presName="hierChild3" presStyleCnt="0"/>
      <dgm:spPr/>
      <dgm:t>
        <a:bodyPr/>
        <a:lstStyle/>
        <a:p>
          <a:endParaRPr lang="zh-TW" altLang="en-US"/>
        </a:p>
      </dgm:t>
    </dgm:pt>
    <dgm:pt modelId="{71CFFC5E-8C6C-4C59-A030-ACEB7C74C64F}" type="pres">
      <dgm:prSet presAssocID="{58730CDC-CA00-4C48-9840-25973BA03BB0}" presName="Name19" presStyleLbl="parChTrans1D2" presStyleIdx="1" presStyleCnt="2"/>
      <dgm:spPr/>
      <dgm:t>
        <a:bodyPr/>
        <a:lstStyle/>
        <a:p>
          <a:endParaRPr lang="zh-TW" altLang="en-US"/>
        </a:p>
      </dgm:t>
    </dgm:pt>
    <dgm:pt modelId="{F740F3F6-2E20-498D-8678-1CFACB1DC07B}" type="pres">
      <dgm:prSet presAssocID="{E9DC9F23-E4DB-4F89-BF42-3987E83AFFD7}" presName="Name21" presStyleCnt="0"/>
      <dgm:spPr/>
      <dgm:t>
        <a:bodyPr/>
        <a:lstStyle/>
        <a:p>
          <a:endParaRPr lang="zh-TW" altLang="en-US"/>
        </a:p>
      </dgm:t>
    </dgm:pt>
    <dgm:pt modelId="{71EA5937-34CC-41B7-9DBB-04CB6A388983}" type="pres">
      <dgm:prSet presAssocID="{E9DC9F23-E4DB-4F89-BF42-3987E83AFFD7}" presName="level2Shape" presStyleLbl="node2" presStyleIdx="1" presStyleCnt="2"/>
      <dgm:spPr/>
      <dgm:t>
        <a:bodyPr/>
        <a:lstStyle/>
        <a:p>
          <a:endParaRPr lang="zh-TW" altLang="en-US"/>
        </a:p>
      </dgm:t>
    </dgm:pt>
    <dgm:pt modelId="{E677977F-FA6F-438C-A18C-7951DCBE5AC6}" type="pres">
      <dgm:prSet presAssocID="{E9DC9F23-E4DB-4F89-BF42-3987E83AFFD7}" presName="hierChild3" presStyleCnt="0"/>
      <dgm:spPr/>
      <dgm:t>
        <a:bodyPr/>
        <a:lstStyle/>
        <a:p>
          <a:endParaRPr lang="zh-TW" altLang="en-US"/>
        </a:p>
      </dgm:t>
    </dgm:pt>
    <dgm:pt modelId="{8E6DB278-14D8-4FA2-A8E9-FDEFB5CCD86D}" type="pres">
      <dgm:prSet presAssocID="{C51C27DC-D7E4-4FE6-B38C-64461B6B6894}" presName="Name19" presStyleLbl="parChTrans1D3" presStyleIdx="0" presStyleCnt="3"/>
      <dgm:spPr/>
      <dgm:t>
        <a:bodyPr/>
        <a:lstStyle/>
        <a:p>
          <a:endParaRPr lang="zh-TW" altLang="en-US"/>
        </a:p>
      </dgm:t>
    </dgm:pt>
    <dgm:pt modelId="{20297364-0B80-467D-A4E3-A9D6502C9217}" type="pres">
      <dgm:prSet presAssocID="{A610A930-099F-4753-8D1E-4AB5A6C64350}" presName="Name21" presStyleCnt="0"/>
      <dgm:spPr/>
      <dgm:t>
        <a:bodyPr/>
        <a:lstStyle/>
        <a:p>
          <a:endParaRPr lang="zh-TW" altLang="en-US"/>
        </a:p>
      </dgm:t>
    </dgm:pt>
    <dgm:pt modelId="{0381DEF4-7DCB-4D7F-A03B-55BEBD344EC1}" type="pres">
      <dgm:prSet presAssocID="{A610A930-099F-4753-8D1E-4AB5A6C64350}" presName="level2Shape" presStyleLbl="node3" presStyleIdx="0" presStyleCnt="3"/>
      <dgm:spPr/>
      <dgm:t>
        <a:bodyPr/>
        <a:lstStyle/>
        <a:p>
          <a:endParaRPr lang="zh-TW" altLang="en-US"/>
        </a:p>
      </dgm:t>
    </dgm:pt>
    <dgm:pt modelId="{8A41DE25-4553-4D64-988E-68648C18EEF0}" type="pres">
      <dgm:prSet presAssocID="{A610A930-099F-4753-8D1E-4AB5A6C64350}" presName="hierChild3" presStyleCnt="0"/>
      <dgm:spPr/>
      <dgm:t>
        <a:bodyPr/>
        <a:lstStyle/>
        <a:p>
          <a:endParaRPr lang="zh-TW" altLang="en-US"/>
        </a:p>
      </dgm:t>
    </dgm:pt>
    <dgm:pt modelId="{43C1A91D-4B11-4EAA-8587-4298606D427A}" type="pres">
      <dgm:prSet presAssocID="{AD7D26B5-95E9-4BD1-91D3-349FC57A21DB}" presName="Name19" presStyleLbl="parChTrans1D4" presStyleIdx="0" presStyleCnt="10"/>
      <dgm:spPr/>
      <dgm:t>
        <a:bodyPr/>
        <a:lstStyle/>
        <a:p>
          <a:endParaRPr lang="zh-TW" altLang="en-US"/>
        </a:p>
      </dgm:t>
    </dgm:pt>
    <dgm:pt modelId="{A0D00E86-82FC-42BB-B9CF-0E45A201EF9A}" type="pres">
      <dgm:prSet presAssocID="{DFACB3EA-5CAF-4E98-B32B-EE0FFECC4382}" presName="Name21" presStyleCnt="0"/>
      <dgm:spPr/>
      <dgm:t>
        <a:bodyPr/>
        <a:lstStyle/>
        <a:p>
          <a:endParaRPr lang="zh-TW" altLang="en-US"/>
        </a:p>
      </dgm:t>
    </dgm:pt>
    <dgm:pt modelId="{33ABFE16-A0B5-4C4B-80C1-614BE8184066}" type="pres">
      <dgm:prSet presAssocID="{DFACB3EA-5CAF-4E98-B32B-EE0FFECC4382}" presName="level2Shape" presStyleLbl="node4" presStyleIdx="0" presStyleCnt="10"/>
      <dgm:spPr/>
      <dgm:t>
        <a:bodyPr/>
        <a:lstStyle/>
        <a:p>
          <a:endParaRPr lang="zh-TW" altLang="en-US"/>
        </a:p>
      </dgm:t>
    </dgm:pt>
    <dgm:pt modelId="{F2558CC1-016E-4BD3-8494-61DC2E523683}" type="pres">
      <dgm:prSet presAssocID="{DFACB3EA-5CAF-4E98-B32B-EE0FFECC4382}" presName="hierChild3" presStyleCnt="0"/>
      <dgm:spPr/>
      <dgm:t>
        <a:bodyPr/>
        <a:lstStyle/>
        <a:p>
          <a:endParaRPr lang="zh-TW" altLang="en-US"/>
        </a:p>
      </dgm:t>
    </dgm:pt>
    <dgm:pt modelId="{77BB69BB-5E9C-40AE-867F-B5A5740C1871}" type="pres">
      <dgm:prSet presAssocID="{39542C55-816D-4DFD-A3E7-E20D96A61135}" presName="Name19" presStyleLbl="parChTrans1D4" presStyleIdx="1" presStyleCnt="10"/>
      <dgm:spPr/>
      <dgm:t>
        <a:bodyPr/>
        <a:lstStyle/>
        <a:p>
          <a:endParaRPr lang="zh-TW" altLang="en-US"/>
        </a:p>
      </dgm:t>
    </dgm:pt>
    <dgm:pt modelId="{52471B88-0982-4BF0-8A3B-0AAAAD383137}" type="pres">
      <dgm:prSet presAssocID="{BA664F39-4286-436F-AD2C-2A1AD8D1165D}" presName="Name21" presStyleCnt="0"/>
      <dgm:spPr/>
      <dgm:t>
        <a:bodyPr/>
        <a:lstStyle/>
        <a:p>
          <a:endParaRPr lang="zh-TW" altLang="en-US"/>
        </a:p>
      </dgm:t>
    </dgm:pt>
    <dgm:pt modelId="{E5C45849-F334-4E57-B5CA-1F0745769B21}" type="pres">
      <dgm:prSet presAssocID="{BA664F39-4286-436F-AD2C-2A1AD8D1165D}" presName="level2Shape" presStyleLbl="node4" presStyleIdx="1" presStyleCnt="10"/>
      <dgm:spPr/>
      <dgm:t>
        <a:bodyPr/>
        <a:lstStyle/>
        <a:p>
          <a:endParaRPr lang="zh-TW" altLang="en-US"/>
        </a:p>
      </dgm:t>
    </dgm:pt>
    <dgm:pt modelId="{C694E23D-01B0-4325-B6BD-6EC83BC1840B}" type="pres">
      <dgm:prSet presAssocID="{BA664F39-4286-436F-AD2C-2A1AD8D1165D}" presName="hierChild3" presStyleCnt="0"/>
      <dgm:spPr/>
      <dgm:t>
        <a:bodyPr/>
        <a:lstStyle/>
        <a:p>
          <a:endParaRPr lang="zh-TW" altLang="en-US"/>
        </a:p>
      </dgm:t>
    </dgm:pt>
    <dgm:pt modelId="{A87C1175-F59B-4894-AD4C-326FBE0761B6}" type="pres">
      <dgm:prSet presAssocID="{D939C3E4-3334-4BF2-9458-B0B85530CEC1}" presName="Name19" presStyleLbl="parChTrans1D4" presStyleIdx="2" presStyleCnt="10"/>
      <dgm:spPr/>
      <dgm:t>
        <a:bodyPr/>
        <a:lstStyle/>
        <a:p>
          <a:endParaRPr lang="zh-TW" altLang="en-US"/>
        </a:p>
      </dgm:t>
    </dgm:pt>
    <dgm:pt modelId="{F654CBB4-EC7D-4E37-AFFB-0262FE2D40CF}" type="pres">
      <dgm:prSet presAssocID="{697D9E03-B3A9-4EC8-A25F-BEFEB0D6C1B3}" presName="Name21" presStyleCnt="0"/>
      <dgm:spPr/>
      <dgm:t>
        <a:bodyPr/>
        <a:lstStyle/>
        <a:p>
          <a:endParaRPr lang="zh-TW" altLang="en-US"/>
        </a:p>
      </dgm:t>
    </dgm:pt>
    <dgm:pt modelId="{7C72AD90-F36C-4C7D-8D83-B6CBC222F1F0}" type="pres">
      <dgm:prSet presAssocID="{697D9E03-B3A9-4EC8-A25F-BEFEB0D6C1B3}" presName="level2Shape" presStyleLbl="node4" presStyleIdx="2" presStyleCnt="10" custScaleX="100629"/>
      <dgm:spPr/>
      <dgm:t>
        <a:bodyPr/>
        <a:lstStyle/>
        <a:p>
          <a:endParaRPr lang="zh-TW" altLang="en-US"/>
        </a:p>
      </dgm:t>
    </dgm:pt>
    <dgm:pt modelId="{2042304E-7371-4075-9744-8D61362BA627}" type="pres">
      <dgm:prSet presAssocID="{697D9E03-B3A9-4EC8-A25F-BEFEB0D6C1B3}" presName="hierChild3" presStyleCnt="0"/>
      <dgm:spPr/>
      <dgm:t>
        <a:bodyPr/>
        <a:lstStyle/>
        <a:p>
          <a:endParaRPr lang="zh-TW" altLang="en-US"/>
        </a:p>
      </dgm:t>
    </dgm:pt>
    <dgm:pt modelId="{5503B052-9BEA-4895-A735-9BBA5DBFCFCC}" type="pres">
      <dgm:prSet presAssocID="{F9329F6E-D85E-495F-8BAA-A41665BB858D}" presName="Name19" presStyleLbl="parChTrans1D4" presStyleIdx="3" presStyleCnt="10"/>
      <dgm:spPr/>
      <dgm:t>
        <a:bodyPr/>
        <a:lstStyle/>
        <a:p>
          <a:endParaRPr lang="zh-TW" altLang="en-US"/>
        </a:p>
      </dgm:t>
    </dgm:pt>
    <dgm:pt modelId="{AE2CC43A-85EC-4551-9086-CD9142C5B090}" type="pres">
      <dgm:prSet presAssocID="{6BE9C235-7A94-4B6C-A552-BCB878D08FA8}" presName="Name21" presStyleCnt="0"/>
      <dgm:spPr/>
      <dgm:t>
        <a:bodyPr/>
        <a:lstStyle/>
        <a:p>
          <a:endParaRPr lang="zh-TW" altLang="en-US"/>
        </a:p>
      </dgm:t>
    </dgm:pt>
    <dgm:pt modelId="{AC81DB79-1FF7-43DB-851A-29A31888FC85}" type="pres">
      <dgm:prSet presAssocID="{6BE9C235-7A94-4B6C-A552-BCB878D08FA8}" presName="level2Shape" presStyleLbl="node4" presStyleIdx="3" presStyleCnt="10"/>
      <dgm:spPr/>
      <dgm:t>
        <a:bodyPr/>
        <a:lstStyle/>
        <a:p>
          <a:endParaRPr lang="zh-TW" altLang="en-US"/>
        </a:p>
      </dgm:t>
    </dgm:pt>
    <dgm:pt modelId="{E6DE38FB-8AC3-4968-B4BE-19B7919435CF}" type="pres">
      <dgm:prSet presAssocID="{6BE9C235-7A94-4B6C-A552-BCB878D08FA8}" presName="hierChild3" presStyleCnt="0"/>
      <dgm:spPr/>
      <dgm:t>
        <a:bodyPr/>
        <a:lstStyle/>
        <a:p>
          <a:endParaRPr lang="zh-TW" altLang="en-US"/>
        </a:p>
      </dgm:t>
    </dgm:pt>
    <dgm:pt modelId="{31C8AE02-ABDD-4BFF-8F11-9ECDD8EBE880}" type="pres">
      <dgm:prSet presAssocID="{F9C3FBA2-1BBA-4299-8A17-7956E6677847}" presName="Name19" presStyleLbl="parChTrans1D3" presStyleIdx="1" presStyleCnt="3"/>
      <dgm:spPr/>
      <dgm:t>
        <a:bodyPr/>
        <a:lstStyle/>
        <a:p>
          <a:endParaRPr lang="zh-TW" altLang="en-US"/>
        </a:p>
      </dgm:t>
    </dgm:pt>
    <dgm:pt modelId="{5D9C6F22-EFEE-4EDA-9C42-F54C9C8857AC}" type="pres">
      <dgm:prSet presAssocID="{11782EEC-BEA6-4C15-8C2F-A9A82C26819A}" presName="Name21" presStyleCnt="0"/>
      <dgm:spPr/>
      <dgm:t>
        <a:bodyPr/>
        <a:lstStyle/>
        <a:p>
          <a:endParaRPr lang="zh-TW" altLang="en-US"/>
        </a:p>
      </dgm:t>
    </dgm:pt>
    <dgm:pt modelId="{2DD8C74F-0E98-464C-9273-98AA9DBDE672}" type="pres">
      <dgm:prSet presAssocID="{11782EEC-BEA6-4C15-8C2F-A9A82C26819A}" presName="level2Shape" presStyleLbl="node3" presStyleIdx="1" presStyleCnt="3"/>
      <dgm:spPr/>
      <dgm:t>
        <a:bodyPr/>
        <a:lstStyle/>
        <a:p>
          <a:endParaRPr lang="zh-TW" altLang="en-US"/>
        </a:p>
      </dgm:t>
    </dgm:pt>
    <dgm:pt modelId="{80B6471B-1476-4B22-A144-1D950E9FD1E8}" type="pres">
      <dgm:prSet presAssocID="{11782EEC-BEA6-4C15-8C2F-A9A82C26819A}" presName="hierChild3" presStyleCnt="0"/>
      <dgm:spPr/>
      <dgm:t>
        <a:bodyPr/>
        <a:lstStyle/>
        <a:p>
          <a:endParaRPr lang="zh-TW" altLang="en-US"/>
        </a:p>
      </dgm:t>
    </dgm:pt>
    <dgm:pt modelId="{709B22BA-6EF1-4687-8208-3FE3B5816EB2}" type="pres">
      <dgm:prSet presAssocID="{B2B15371-36BE-45F7-BC7B-17C059E27B65}" presName="Name19" presStyleLbl="parChTrans1D3" presStyleIdx="2" presStyleCnt="3"/>
      <dgm:spPr/>
      <dgm:t>
        <a:bodyPr/>
        <a:lstStyle/>
        <a:p>
          <a:endParaRPr lang="zh-TW" altLang="en-US"/>
        </a:p>
      </dgm:t>
    </dgm:pt>
    <dgm:pt modelId="{83CAD890-1C7D-42E8-AC4B-C0F2D54B3550}" type="pres">
      <dgm:prSet presAssocID="{DB845C94-ADFD-44FC-9609-B18EB61584F7}" presName="Name21" presStyleCnt="0"/>
      <dgm:spPr/>
      <dgm:t>
        <a:bodyPr/>
        <a:lstStyle/>
        <a:p>
          <a:endParaRPr lang="zh-TW" altLang="en-US"/>
        </a:p>
      </dgm:t>
    </dgm:pt>
    <dgm:pt modelId="{5043F811-3F60-43B2-8F29-D710E366615B}" type="pres">
      <dgm:prSet presAssocID="{DB845C94-ADFD-44FC-9609-B18EB61584F7}" presName="level2Shape" presStyleLbl="node3" presStyleIdx="2" presStyleCnt="3"/>
      <dgm:spPr/>
      <dgm:t>
        <a:bodyPr/>
        <a:lstStyle/>
        <a:p>
          <a:endParaRPr lang="zh-TW" altLang="en-US"/>
        </a:p>
      </dgm:t>
    </dgm:pt>
    <dgm:pt modelId="{58EEBA11-B2D3-4A0F-9B08-F6102BF2BCE1}" type="pres">
      <dgm:prSet presAssocID="{DB845C94-ADFD-44FC-9609-B18EB61584F7}" presName="hierChild3" presStyleCnt="0"/>
      <dgm:spPr/>
      <dgm:t>
        <a:bodyPr/>
        <a:lstStyle/>
        <a:p>
          <a:endParaRPr lang="zh-TW" altLang="en-US"/>
        </a:p>
      </dgm:t>
    </dgm:pt>
    <dgm:pt modelId="{770A33C1-76CE-40DE-8284-4C8E5A374550}" type="pres">
      <dgm:prSet presAssocID="{4F718AC1-D53A-4A68-8F72-4EE559DAA1E3}" presName="Name19" presStyleLbl="parChTrans1D4" presStyleIdx="4" presStyleCnt="10"/>
      <dgm:spPr/>
      <dgm:t>
        <a:bodyPr/>
        <a:lstStyle/>
        <a:p>
          <a:endParaRPr lang="zh-TW" altLang="en-US"/>
        </a:p>
      </dgm:t>
    </dgm:pt>
    <dgm:pt modelId="{8A994A6F-D493-4DB4-988C-01C676229509}" type="pres">
      <dgm:prSet presAssocID="{4E79CF9D-078E-448A-AF06-E666BA5BE267}" presName="Name21" presStyleCnt="0"/>
      <dgm:spPr/>
      <dgm:t>
        <a:bodyPr/>
        <a:lstStyle/>
        <a:p>
          <a:endParaRPr lang="zh-TW" altLang="en-US"/>
        </a:p>
      </dgm:t>
    </dgm:pt>
    <dgm:pt modelId="{A4209103-B337-43F9-A6C8-F8B1202A0B48}" type="pres">
      <dgm:prSet presAssocID="{4E79CF9D-078E-448A-AF06-E666BA5BE267}" presName="level2Shape" presStyleLbl="node4" presStyleIdx="4" presStyleCnt="10"/>
      <dgm:spPr/>
      <dgm:t>
        <a:bodyPr/>
        <a:lstStyle/>
        <a:p>
          <a:endParaRPr lang="zh-TW" altLang="en-US"/>
        </a:p>
      </dgm:t>
    </dgm:pt>
    <dgm:pt modelId="{F69AB5D8-6E14-46BE-810A-74E553BF87A1}" type="pres">
      <dgm:prSet presAssocID="{4E79CF9D-078E-448A-AF06-E666BA5BE267}" presName="hierChild3" presStyleCnt="0"/>
      <dgm:spPr/>
      <dgm:t>
        <a:bodyPr/>
        <a:lstStyle/>
        <a:p>
          <a:endParaRPr lang="zh-TW" altLang="en-US"/>
        </a:p>
      </dgm:t>
    </dgm:pt>
    <dgm:pt modelId="{06021CE2-CB4F-43A7-8716-D771983DE835}" type="pres">
      <dgm:prSet presAssocID="{71DBA805-B6B4-4D49-BB61-CBA93162FE23}" presName="Name19" presStyleLbl="parChTrans1D4" presStyleIdx="5" presStyleCnt="10"/>
      <dgm:spPr/>
      <dgm:t>
        <a:bodyPr/>
        <a:lstStyle/>
        <a:p>
          <a:endParaRPr lang="zh-TW" altLang="en-US"/>
        </a:p>
      </dgm:t>
    </dgm:pt>
    <dgm:pt modelId="{2A1CB4E0-D3FD-4AF7-AB35-F840CD544057}" type="pres">
      <dgm:prSet presAssocID="{95E6E2CE-6C7F-430B-87B2-1216C0BC859C}" presName="Name21" presStyleCnt="0"/>
      <dgm:spPr/>
      <dgm:t>
        <a:bodyPr/>
        <a:lstStyle/>
        <a:p>
          <a:endParaRPr lang="zh-TW" altLang="en-US"/>
        </a:p>
      </dgm:t>
    </dgm:pt>
    <dgm:pt modelId="{CDDFB5B0-9CD4-42A8-99D3-82D030AA3FCF}" type="pres">
      <dgm:prSet presAssocID="{95E6E2CE-6C7F-430B-87B2-1216C0BC859C}" presName="level2Shape" presStyleLbl="node4" presStyleIdx="5" presStyleCnt="10"/>
      <dgm:spPr/>
      <dgm:t>
        <a:bodyPr/>
        <a:lstStyle/>
        <a:p>
          <a:endParaRPr lang="zh-TW" altLang="en-US"/>
        </a:p>
      </dgm:t>
    </dgm:pt>
    <dgm:pt modelId="{82767821-BFEA-4639-8840-0BEC6BA3A14C}" type="pres">
      <dgm:prSet presAssocID="{95E6E2CE-6C7F-430B-87B2-1216C0BC859C}" presName="hierChild3" presStyleCnt="0"/>
      <dgm:spPr/>
      <dgm:t>
        <a:bodyPr/>
        <a:lstStyle/>
        <a:p>
          <a:endParaRPr lang="zh-TW" altLang="en-US"/>
        </a:p>
      </dgm:t>
    </dgm:pt>
    <dgm:pt modelId="{87D0FEE0-6095-4A92-8CEA-CC9443CE8F2B}" type="pres">
      <dgm:prSet presAssocID="{E1612C0B-4CF4-48F6-9DE9-68492054F9F9}" presName="Name19" presStyleLbl="parChTrans1D4" presStyleIdx="6" presStyleCnt="10"/>
      <dgm:spPr/>
      <dgm:t>
        <a:bodyPr/>
        <a:lstStyle/>
        <a:p>
          <a:endParaRPr lang="zh-TW" altLang="en-US"/>
        </a:p>
      </dgm:t>
    </dgm:pt>
    <dgm:pt modelId="{5305CCD3-6EB2-4B04-AC72-2379A1F7F942}" type="pres">
      <dgm:prSet presAssocID="{6AC9D386-CDAF-4AB9-A125-36B106B404E3}" presName="Name21" presStyleCnt="0"/>
      <dgm:spPr/>
    </dgm:pt>
    <dgm:pt modelId="{33CF6028-5DA9-458E-97DB-9F2DCE06EB6C}" type="pres">
      <dgm:prSet presAssocID="{6AC9D386-CDAF-4AB9-A125-36B106B404E3}" presName="level2Shape" presStyleLbl="node4" presStyleIdx="6" presStyleCnt="10"/>
      <dgm:spPr/>
      <dgm:t>
        <a:bodyPr/>
        <a:lstStyle/>
        <a:p>
          <a:endParaRPr lang="zh-TW" altLang="en-US"/>
        </a:p>
      </dgm:t>
    </dgm:pt>
    <dgm:pt modelId="{820E5DD9-A826-4E60-88BC-35A7F5408B6A}" type="pres">
      <dgm:prSet presAssocID="{6AC9D386-CDAF-4AB9-A125-36B106B404E3}" presName="hierChild3" presStyleCnt="0"/>
      <dgm:spPr/>
    </dgm:pt>
    <dgm:pt modelId="{4937AA74-D762-4F46-B975-D768EB19777C}" type="pres">
      <dgm:prSet presAssocID="{B63F1447-F0A6-4B31-A748-CCBAA4055A86}" presName="Name19" presStyleLbl="parChTrans1D4" presStyleIdx="7" presStyleCnt="10"/>
      <dgm:spPr/>
      <dgm:t>
        <a:bodyPr/>
        <a:lstStyle/>
        <a:p>
          <a:endParaRPr lang="zh-TW" altLang="en-US"/>
        </a:p>
      </dgm:t>
    </dgm:pt>
    <dgm:pt modelId="{209FE6DD-B399-4E24-BF09-FEC180313565}" type="pres">
      <dgm:prSet presAssocID="{92CFA68C-5D15-4366-A0F0-594EDDF8FFED}" presName="Name21" presStyleCnt="0"/>
      <dgm:spPr/>
    </dgm:pt>
    <dgm:pt modelId="{4B04EB91-A96B-4E90-A5F5-092D7D2B5C4C}" type="pres">
      <dgm:prSet presAssocID="{92CFA68C-5D15-4366-A0F0-594EDDF8FFED}" presName="level2Shape" presStyleLbl="node4" presStyleIdx="7" presStyleCnt="10" custScaleY="131988"/>
      <dgm:spPr/>
      <dgm:t>
        <a:bodyPr/>
        <a:lstStyle/>
        <a:p>
          <a:endParaRPr lang="zh-TW" altLang="en-US"/>
        </a:p>
      </dgm:t>
    </dgm:pt>
    <dgm:pt modelId="{4C3274E9-E4C0-4016-BBE7-2AD316926AF4}" type="pres">
      <dgm:prSet presAssocID="{92CFA68C-5D15-4366-A0F0-594EDDF8FFED}" presName="hierChild3" presStyleCnt="0"/>
      <dgm:spPr/>
    </dgm:pt>
    <dgm:pt modelId="{7B9A12F0-9B39-4863-AD11-66367FE476FA}" type="pres">
      <dgm:prSet presAssocID="{8B647F07-708A-46CF-8FFE-D0D0DB15F109}" presName="Name19" presStyleLbl="parChTrans1D4" presStyleIdx="8" presStyleCnt="10"/>
      <dgm:spPr/>
      <dgm:t>
        <a:bodyPr/>
        <a:lstStyle/>
        <a:p>
          <a:endParaRPr lang="zh-TW" altLang="en-US"/>
        </a:p>
      </dgm:t>
    </dgm:pt>
    <dgm:pt modelId="{9EB28A70-4775-4FC0-A914-E265DAE78F38}" type="pres">
      <dgm:prSet presAssocID="{8F76C90B-2C2D-4D74-B32C-BF8E62DDFA13}" presName="Name21" presStyleCnt="0"/>
      <dgm:spPr/>
    </dgm:pt>
    <dgm:pt modelId="{D011B73A-F634-43B9-A496-9FB67EDCAFE1}" type="pres">
      <dgm:prSet presAssocID="{8F76C90B-2C2D-4D74-B32C-BF8E62DDFA13}" presName="level2Shape" presStyleLbl="node4" presStyleIdx="8" presStyleCnt="10" custScaleY="131988"/>
      <dgm:spPr/>
      <dgm:t>
        <a:bodyPr/>
        <a:lstStyle/>
        <a:p>
          <a:endParaRPr lang="zh-TW" altLang="en-US"/>
        </a:p>
      </dgm:t>
    </dgm:pt>
    <dgm:pt modelId="{0207630B-287B-4ED6-A275-8F6462A7FE0B}" type="pres">
      <dgm:prSet presAssocID="{8F76C90B-2C2D-4D74-B32C-BF8E62DDFA13}" presName="hierChild3" presStyleCnt="0"/>
      <dgm:spPr/>
    </dgm:pt>
    <dgm:pt modelId="{9179F800-C1B8-4065-807B-28401B89CA39}" type="pres">
      <dgm:prSet presAssocID="{28546588-0E3C-4343-9556-0E7AC0A124A9}" presName="Name19" presStyleLbl="parChTrans1D4" presStyleIdx="9" presStyleCnt="10"/>
      <dgm:spPr/>
      <dgm:t>
        <a:bodyPr/>
        <a:lstStyle/>
        <a:p>
          <a:endParaRPr lang="zh-TW" altLang="en-US"/>
        </a:p>
      </dgm:t>
    </dgm:pt>
    <dgm:pt modelId="{9F27D5E1-2A05-454B-B8EA-33EB6CFC9380}" type="pres">
      <dgm:prSet presAssocID="{BAE34388-DB6E-4A0B-91BA-C86825A851A4}" presName="Name21" presStyleCnt="0"/>
      <dgm:spPr/>
      <dgm:t>
        <a:bodyPr/>
        <a:lstStyle/>
        <a:p>
          <a:endParaRPr lang="zh-TW" altLang="en-US"/>
        </a:p>
      </dgm:t>
    </dgm:pt>
    <dgm:pt modelId="{7076FB83-0534-4C52-971E-847A1BD14956}" type="pres">
      <dgm:prSet presAssocID="{BAE34388-DB6E-4A0B-91BA-C86825A851A4}" presName="level2Shape" presStyleLbl="node4" presStyleIdx="9" presStyleCnt="10"/>
      <dgm:spPr/>
      <dgm:t>
        <a:bodyPr/>
        <a:lstStyle/>
        <a:p>
          <a:endParaRPr lang="zh-TW" altLang="en-US"/>
        </a:p>
      </dgm:t>
    </dgm:pt>
    <dgm:pt modelId="{8E33FAC9-BE13-4FF2-BB49-11DF6FFC3E7A}" type="pres">
      <dgm:prSet presAssocID="{BAE34388-DB6E-4A0B-91BA-C86825A851A4}" presName="hierChild3" presStyleCnt="0"/>
      <dgm:spPr/>
      <dgm:t>
        <a:bodyPr/>
        <a:lstStyle/>
        <a:p>
          <a:endParaRPr lang="zh-TW" altLang="en-US"/>
        </a:p>
      </dgm:t>
    </dgm:pt>
    <dgm:pt modelId="{D401C256-FBFE-4493-A44E-8C32F9C67B19}" type="pres">
      <dgm:prSet presAssocID="{842AF17D-803F-4E47-99A0-FD90EDCCD869}" presName="bgShapesFlow" presStyleCnt="0"/>
      <dgm:spPr/>
      <dgm:t>
        <a:bodyPr/>
        <a:lstStyle/>
        <a:p>
          <a:endParaRPr lang="zh-TW" altLang="en-US"/>
        </a:p>
      </dgm:t>
    </dgm:pt>
  </dgm:ptLst>
  <dgm:cxnLst>
    <dgm:cxn modelId="{A3912AC2-CBA8-476D-BC89-B00695098B37}" type="presOf" srcId="{58730CDC-CA00-4C48-9840-25973BA03BB0}" destId="{71CFFC5E-8C6C-4C59-A030-ACEB7C74C64F}" srcOrd="0" destOrd="0" presId="urn:microsoft.com/office/officeart/2005/8/layout/hierarchy6"/>
    <dgm:cxn modelId="{DEF25ACF-938D-4C59-8B8C-4F30337BAACC}" type="presOf" srcId="{6AC9D386-CDAF-4AB9-A125-36B106B404E3}" destId="{33CF6028-5DA9-458E-97DB-9F2DCE06EB6C}" srcOrd="0" destOrd="0" presId="urn:microsoft.com/office/officeart/2005/8/layout/hierarchy6"/>
    <dgm:cxn modelId="{9A8973E9-14D3-43A7-863B-C79AA0DF0801}" type="presOf" srcId="{71DBA805-B6B4-4D49-BB61-CBA93162FE23}" destId="{06021CE2-CB4F-43A7-8716-D771983DE835}" srcOrd="0" destOrd="0" presId="urn:microsoft.com/office/officeart/2005/8/layout/hierarchy6"/>
    <dgm:cxn modelId="{BD64E313-CD07-407E-821A-F49A523EA8BB}" srcId="{DB845C94-ADFD-44FC-9609-B18EB61584F7}" destId="{4E79CF9D-078E-448A-AF06-E666BA5BE267}" srcOrd="0" destOrd="0" parTransId="{4F718AC1-D53A-4A68-8F72-4EE559DAA1E3}" sibTransId="{66EF69F2-4B15-4BBD-933D-573A2C088561}"/>
    <dgm:cxn modelId="{E2371160-C236-4C0E-93F2-2D40D4663A73}" srcId="{A610A930-099F-4753-8D1E-4AB5A6C64350}" destId="{BA664F39-4286-436F-AD2C-2A1AD8D1165D}" srcOrd="1" destOrd="0" parTransId="{39542C55-816D-4DFD-A3E7-E20D96A61135}" sibTransId="{8A2A982E-9C9D-4974-9160-8FF5C0AA7132}"/>
    <dgm:cxn modelId="{B9236589-E912-4576-9AAC-258B2BB61096}" type="presOf" srcId="{BAE34388-DB6E-4A0B-91BA-C86825A851A4}" destId="{7076FB83-0534-4C52-971E-847A1BD14956}" srcOrd="0" destOrd="0" presId="urn:microsoft.com/office/officeart/2005/8/layout/hierarchy6"/>
    <dgm:cxn modelId="{6EA371B9-BC6A-42ED-8B86-23EC1D1C2AAD}" type="presOf" srcId="{E9DC9F23-E4DB-4F89-BF42-3987E83AFFD7}" destId="{71EA5937-34CC-41B7-9DBB-04CB6A388983}" srcOrd="0" destOrd="0" presId="urn:microsoft.com/office/officeart/2005/8/layout/hierarchy6"/>
    <dgm:cxn modelId="{BEAFA493-43DC-4F7B-B6C8-B9EDCA142506}" type="presOf" srcId="{842AF17D-803F-4E47-99A0-FD90EDCCD869}" destId="{1AB54DE2-2C14-44F1-A7C7-AC24752C19C4}" srcOrd="0" destOrd="0" presId="urn:microsoft.com/office/officeart/2005/8/layout/hierarchy6"/>
    <dgm:cxn modelId="{7E555899-E75D-4E9B-AA2D-8D362B439EAD}" type="presOf" srcId="{4F718AC1-D53A-4A68-8F72-4EE559DAA1E3}" destId="{770A33C1-76CE-40DE-8284-4C8E5A374550}" srcOrd="0" destOrd="0" presId="urn:microsoft.com/office/officeart/2005/8/layout/hierarchy6"/>
    <dgm:cxn modelId="{674D4E3C-A5C2-4C0B-BFBB-D092E0A7A18C}" srcId="{2DEDA8F9-CADE-4E56-8CC1-59163E530558}" destId="{44F1BECC-E91C-4689-A638-95C5457AAD85}" srcOrd="0" destOrd="0" parTransId="{7D2F6088-E7EF-4D04-8551-A0D0025588EE}" sibTransId="{8C463DFD-A684-454F-882E-99557159FFE1}"/>
    <dgm:cxn modelId="{19F437D0-8E52-42C5-8B6F-FF1CF0F6CE13}" type="presOf" srcId="{B63F1447-F0A6-4B31-A748-CCBAA4055A86}" destId="{4937AA74-D762-4F46-B975-D768EB19777C}" srcOrd="0" destOrd="0" presId="urn:microsoft.com/office/officeart/2005/8/layout/hierarchy6"/>
    <dgm:cxn modelId="{C73116D7-6FA0-47C6-A815-520BC8ED2D6C}" type="presOf" srcId="{2DEDA8F9-CADE-4E56-8CC1-59163E530558}" destId="{677595B4-4515-4D3A-BC1F-B4A3DD4702BA}" srcOrd="0" destOrd="0" presId="urn:microsoft.com/office/officeart/2005/8/layout/hierarchy6"/>
    <dgm:cxn modelId="{D18E9657-EC44-4A43-BDDC-228F99D7E988}" type="presOf" srcId="{AD7D26B5-95E9-4BD1-91D3-349FC57A21DB}" destId="{43C1A91D-4B11-4EAA-8587-4298606D427A}" srcOrd="0" destOrd="0" presId="urn:microsoft.com/office/officeart/2005/8/layout/hierarchy6"/>
    <dgm:cxn modelId="{25B7AE79-4961-40A3-9B74-B19CB32104BE}" srcId="{E9DC9F23-E4DB-4F89-BF42-3987E83AFFD7}" destId="{11782EEC-BEA6-4C15-8C2F-A9A82C26819A}" srcOrd="1" destOrd="0" parTransId="{F9C3FBA2-1BBA-4299-8A17-7956E6677847}" sibTransId="{1A4F99EE-3550-4B0B-8959-B272597156CE}"/>
    <dgm:cxn modelId="{D9EE3362-836B-42A3-98A7-8CC9F6C4C918}" srcId="{DB845C94-ADFD-44FC-9609-B18EB61584F7}" destId="{92CFA68C-5D15-4366-A0F0-594EDDF8FFED}" srcOrd="2" destOrd="0" parTransId="{B63F1447-F0A6-4B31-A748-CCBAA4055A86}" sibTransId="{5104B367-7C48-49EB-8FC4-2EECF8060230}"/>
    <dgm:cxn modelId="{45EBF228-01F0-4663-9E02-E8A90410AEF6}" srcId="{A610A930-099F-4753-8D1E-4AB5A6C64350}" destId="{6BE9C235-7A94-4B6C-A552-BCB878D08FA8}" srcOrd="3" destOrd="0" parTransId="{F9329F6E-D85E-495F-8BAA-A41665BB858D}" sibTransId="{301FF75B-5F1F-4B83-B952-10EA9FA59D13}"/>
    <dgm:cxn modelId="{260574B9-C097-4F50-956F-58E42267503A}" srcId="{A610A930-099F-4753-8D1E-4AB5A6C64350}" destId="{DFACB3EA-5CAF-4E98-B32B-EE0FFECC4382}" srcOrd="0" destOrd="0" parTransId="{AD7D26B5-95E9-4BD1-91D3-349FC57A21DB}" sibTransId="{AFE996D3-8228-4CF4-A9E0-9632B007AE31}"/>
    <dgm:cxn modelId="{F7186B6B-C040-4840-A88C-0D9FEFEBD0F5}" type="presOf" srcId="{39542C55-816D-4DFD-A3E7-E20D96A61135}" destId="{77BB69BB-5E9C-40AE-867F-B5A5740C1871}" srcOrd="0" destOrd="0" presId="urn:microsoft.com/office/officeart/2005/8/layout/hierarchy6"/>
    <dgm:cxn modelId="{950F97CD-8D1F-4215-8B81-356662B1DC2A}" type="presOf" srcId="{8F76C90B-2C2D-4D74-B32C-BF8E62DDFA13}" destId="{D011B73A-F634-43B9-A496-9FB67EDCAFE1}" srcOrd="0" destOrd="0" presId="urn:microsoft.com/office/officeart/2005/8/layout/hierarchy6"/>
    <dgm:cxn modelId="{7148B27E-83B7-4E63-BA60-4DA6EDF2D631}" srcId="{DB845C94-ADFD-44FC-9609-B18EB61584F7}" destId="{95E6E2CE-6C7F-430B-87B2-1216C0BC859C}" srcOrd="1" destOrd="0" parTransId="{71DBA805-B6B4-4D49-BB61-CBA93162FE23}" sibTransId="{81ABC69A-DB87-4148-9618-B705E1786B65}"/>
    <dgm:cxn modelId="{4307DD6F-CD15-4F76-BDA7-F9D70AA81FAD}" type="presOf" srcId="{28546588-0E3C-4343-9556-0E7AC0A124A9}" destId="{9179F800-C1B8-4065-807B-28401B89CA39}" srcOrd="0" destOrd="0" presId="urn:microsoft.com/office/officeart/2005/8/layout/hierarchy6"/>
    <dgm:cxn modelId="{9E7E7926-E780-4E9F-BDEC-1D2D16678F92}" type="presOf" srcId="{D939C3E4-3334-4BF2-9458-B0B85530CEC1}" destId="{A87C1175-F59B-4894-AD4C-326FBE0761B6}" srcOrd="0" destOrd="0" presId="urn:microsoft.com/office/officeart/2005/8/layout/hierarchy6"/>
    <dgm:cxn modelId="{F894E952-BA36-4469-A983-F529994283DB}" type="presOf" srcId="{697D9E03-B3A9-4EC8-A25F-BEFEB0D6C1B3}" destId="{7C72AD90-F36C-4C7D-8D83-B6CBC222F1F0}" srcOrd="0" destOrd="0" presId="urn:microsoft.com/office/officeart/2005/8/layout/hierarchy6"/>
    <dgm:cxn modelId="{374E5545-5222-4767-A240-C5451E6AEB81}" srcId="{DB845C94-ADFD-44FC-9609-B18EB61584F7}" destId="{BAE34388-DB6E-4A0B-91BA-C86825A851A4}" srcOrd="4" destOrd="0" parTransId="{28546588-0E3C-4343-9556-0E7AC0A124A9}" sibTransId="{84B76EEE-C74F-43FC-A72E-E3730F1A155C}"/>
    <dgm:cxn modelId="{08C93162-94A9-4B99-8C4B-8BC744ECDD70}" type="presOf" srcId="{95E6E2CE-6C7F-430B-87B2-1216C0BC859C}" destId="{CDDFB5B0-9CD4-42A8-99D3-82D030AA3FCF}" srcOrd="0" destOrd="0" presId="urn:microsoft.com/office/officeart/2005/8/layout/hierarchy6"/>
    <dgm:cxn modelId="{3136039B-0FD8-416F-8165-EB5CFBCC7D2E}" type="presOf" srcId="{6BE9C235-7A94-4B6C-A552-BCB878D08FA8}" destId="{AC81DB79-1FF7-43DB-851A-29A31888FC85}" srcOrd="0" destOrd="0" presId="urn:microsoft.com/office/officeart/2005/8/layout/hierarchy6"/>
    <dgm:cxn modelId="{A39F2D13-1F29-41E3-B708-D34866F9B87F}" type="presOf" srcId="{DB845C94-ADFD-44FC-9609-B18EB61584F7}" destId="{5043F811-3F60-43B2-8F29-D710E366615B}" srcOrd="0" destOrd="0" presId="urn:microsoft.com/office/officeart/2005/8/layout/hierarchy6"/>
    <dgm:cxn modelId="{D270EB4A-5867-4D83-B2FD-69F5902DFD3E}" srcId="{DB845C94-ADFD-44FC-9609-B18EB61584F7}" destId="{8F76C90B-2C2D-4D74-B32C-BF8E62DDFA13}" srcOrd="3" destOrd="0" parTransId="{8B647F07-708A-46CF-8FFE-D0D0DB15F109}" sibTransId="{6F11C875-CC4B-4524-9B59-2ACF972F534C}"/>
    <dgm:cxn modelId="{360707AA-C334-4C17-9CFA-249B17615186}" srcId="{E9DC9F23-E4DB-4F89-BF42-3987E83AFFD7}" destId="{A610A930-099F-4753-8D1E-4AB5A6C64350}" srcOrd="0" destOrd="0" parTransId="{C51C27DC-D7E4-4FE6-B38C-64461B6B6894}" sibTransId="{20D4C43B-F932-4F5C-A4F3-E07F3AA88CF2}"/>
    <dgm:cxn modelId="{E8906CED-539A-4B49-90ED-E0E3045DC2CC}" type="presOf" srcId="{4E79CF9D-078E-448A-AF06-E666BA5BE267}" destId="{A4209103-B337-43F9-A6C8-F8B1202A0B48}" srcOrd="0" destOrd="0" presId="urn:microsoft.com/office/officeart/2005/8/layout/hierarchy6"/>
    <dgm:cxn modelId="{6C98CE57-ED47-424C-968C-1CC46E4CB4DE}" type="presOf" srcId="{F9329F6E-D85E-495F-8BAA-A41665BB858D}" destId="{5503B052-9BEA-4895-A735-9BBA5DBFCFCC}" srcOrd="0" destOrd="0" presId="urn:microsoft.com/office/officeart/2005/8/layout/hierarchy6"/>
    <dgm:cxn modelId="{88AC3073-1837-4E0E-88CA-726E1CA7B284}" type="presOf" srcId="{C51C27DC-D7E4-4FE6-B38C-64461B6B6894}" destId="{8E6DB278-14D8-4FA2-A8E9-FDEFB5CCD86D}" srcOrd="0" destOrd="0" presId="urn:microsoft.com/office/officeart/2005/8/layout/hierarchy6"/>
    <dgm:cxn modelId="{90ADC6EC-9362-41A4-A444-B93259C54505}" type="presOf" srcId="{92CFA68C-5D15-4366-A0F0-594EDDF8FFED}" destId="{4B04EB91-A96B-4E90-A5F5-092D7D2B5C4C}" srcOrd="0" destOrd="0" presId="urn:microsoft.com/office/officeart/2005/8/layout/hierarchy6"/>
    <dgm:cxn modelId="{721E624A-6A43-4DC0-B845-38E3C11D03B8}" srcId="{842AF17D-803F-4E47-99A0-FD90EDCCD869}" destId="{2DEDA8F9-CADE-4E56-8CC1-59163E530558}" srcOrd="0" destOrd="0" parTransId="{F1145B12-62F9-4642-B596-BED6EA7D3FEA}" sibTransId="{21BB3702-55C1-4479-A9AF-7D89182FDE84}"/>
    <dgm:cxn modelId="{50796520-D7D3-4259-8136-F266EDAF7C93}" type="presOf" srcId="{8B647F07-708A-46CF-8FFE-D0D0DB15F109}" destId="{7B9A12F0-9B39-4863-AD11-66367FE476FA}" srcOrd="0" destOrd="0" presId="urn:microsoft.com/office/officeart/2005/8/layout/hierarchy6"/>
    <dgm:cxn modelId="{D33841D5-5A19-4295-9914-7972330BB2C2}" type="presOf" srcId="{E1612C0B-4CF4-48F6-9DE9-68492054F9F9}" destId="{87D0FEE0-6095-4A92-8CEA-CC9443CE8F2B}" srcOrd="0" destOrd="0" presId="urn:microsoft.com/office/officeart/2005/8/layout/hierarchy6"/>
    <dgm:cxn modelId="{2F566421-4D53-461D-91EB-E0B9BCBD6932}" type="presOf" srcId="{B2B15371-36BE-45F7-BC7B-17C059E27B65}" destId="{709B22BA-6EF1-4687-8208-3FE3B5816EB2}" srcOrd="0" destOrd="0" presId="urn:microsoft.com/office/officeart/2005/8/layout/hierarchy6"/>
    <dgm:cxn modelId="{2F3B85AB-91FF-457D-95FF-F275D3205342}" type="presOf" srcId="{11782EEC-BEA6-4C15-8C2F-A9A82C26819A}" destId="{2DD8C74F-0E98-464C-9273-98AA9DBDE672}" srcOrd="0" destOrd="0" presId="urn:microsoft.com/office/officeart/2005/8/layout/hierarchy6"/>
    <dgm:cxn modelId="{83F18DB9-34D7-4AEC-83E9-48534DFF4922}" type="presOf" srcId="{F9C3FBA2-1BBA-4299-8A17-7956E6677847}" destId="{31C8AE02-ABDD-4BFF-8F11-9ECDD8EBE880}" srcOrd="0" destOrd="0" presId="urn:microsoft.com/office/officeart/2005/8/layout/hierarchy6"/>
    <dgm:cxn modelId="{413F9321-2ADB-47B1-82BE-17A9162FD372}" srcId="{E9DC9F23-E4DB-4F89-BF42-3987E83AFFD7}" destId="{DB845C94-ADFD-44FC-9609-B18EB61584F7}" srcOrd="2" destOrd="0" parTransId="{B2B15371-36BE-45F7-BC7B-17C059E27B65}" sibTransId="{FEBF31F4-87A0-4560-ADBE-6FD56CCD0061}"/>
    <dgm:cxn modelId="{8C347DF8-9627-4CCD-9335-164DC2EC04BD}" type="presOf" srcId="{BA664F39-4286-436F-AD2C-2A1AD8D1165D}" destId="{E5C45849-F334-4E57-B5CA-1F0745769B21}" srcOrd="0" destOrd="0" presId="urn:microsoft.com/office/officeart/2005/8/layout/hierarchy6"/>
    <dgm:cxn modelId="{79719554-AD23-4DFC-AC80-6395FE692318}" srcId="{2DEDA8F9-CADE-4E56-8CC1-59163E530558}" destId="{E9DC9F23-E4DB-4F89-BF42-3987E83AFFD7}" srcOrd="1" destOrd="0" parTransId="{58730CDC-CA00-4C48-9840-25973BA03BB0}" sibTransId="{8F5D3AC2-9FC4-4C40-AEB2-2E2110FDE217}"/>
    <dgm:cxn modelId="{CD942277-30F5-40B2-A6E0-700A3A37BD9D}" type="presOf" srcId="{DFACB3EA-5CAF-4E98-B32B-EE0FFECC4382}" destId="{33ABFE16-A0B5-4C4B-80C1-614BE8184066}" srcOrd="0" destOrd="0" presId="urn:microsoft.com/office/officeart/2005/8/layout/hierarchy6"/>
    <dgm:cxn modelId="{5BC63714-BE2F-4D57-BA33-1FCF909F7BFB}" type="presOf" srcId="{44F1BECC-E91C-4689-A638-95C5457AAD85}" destId="{C1FE40C1-E6B1-41C4-88F2-913E2AB43152}" srcOrd="0" destOrd="0" presId="urn:microsoft.com/office/officeart/2005/8/layout/hierarchy6"/>
    <dgm:cxn modelId="{C2EA5148-BED4-46CB-B10A-355D19ECC21F}" type="presOf" srcId="{A610A930-099F-4753-8D1E-4AB5A6C64350}" destId="{0381DEF4-7DCB-4D7F-A03B-55BEBD344EC1}" srcOrd="0" destOrd="0" presId="urn:microsoft.com/office/officeart/2005/8/layout/hierarchy6"/>
    <dgm:cxn modelId="{C8D9DD3F-8631-4E93-917A-854F14EE7C59}" srcId="{A610A930-099F-4753-8D1E-4AB5A6C64350}" destId="{697D9E03-B3A9-4EC8-A25F-BEFEB0D6C1B3}" srcOrd="2" destOrd="0" parTransId="{D939C3E4-3334-4BF2-9458-B0B85530CEC1}" sibTransId="{C119156B-732D-4F9E-A6B5-47EE9FCE81ED}"/>
    <dgm:cxn modelId="{FB4A0F77-200A-42AF-8997-B476F2BA1430}" srcId="{95E6E2CE-6C7F-430B-87B2-1216C0BC859C}" destId="{6AC9D386-CDAF-4AB9-A125-36B106B404E3}" srcOrd="0" destOrd="0" parTransId="{E1612C0B-4CF4-48F6-9DE9-68492054F9F9}" sibTransId="{6C8670F9-D88D-45B8-A9B3-3D6FF66192EC}"/>
    <dgm:cxn modelId="{175BCA90-3413-4C4C-989B-78B54815E7B1}" type="presOf" srcId="{7D2F6088-E7EF-4D04-8551-A0D0025588EE}" destId="{B65B3F21-A68E-49E3-91E0-44AAF51E6082}" srcOrd="0" destOrd="0" presId="urn:microsoft.com/office/officeart/2005/8/layout/hierarchy6"/>
    <dgm:cxn modelId="{0F001A44-D6F6-4AE3-973F-B03B40068FA7}" type="presParOf" srcId="{1AB54DE2-2C14-44F1-A7C7-AC24752C19C4}" destId="{B120B0C2-4F17-4D5C-932A-038C6DFD16D4}" srcOrd="0" destOrd="0" presId="urn:microsoft.com/office/officeart/2005/8/layout/hierarchy6"/>
    <dgm:cxn modelId="{F7A63435-5B93-4DEE-B613-85DCF3B768E4}" type="presParOf" srcId="{B120B0C2-4F17-4D5C-932A-038C6DFD16D4}" destId="{A7C53579-C0C0-4A49-8349-A5D8B09596A0}" srcOrd="0" destOrd="0" presId="urn:microsoft.com/office/officeart/2005/8/layout/hierarchy6"/>
    <dgm:cxn modelId="{B4279FA1-1B38-4206-B1E4-CCE84BB837A4}" type="presParOf" srcId="{A7C53579-C0C0-4A49-8349-A5D8B09596A0}" destId="{AB399C75-ABD6-4009-813A-A9FA05E35756}" srcOrd="0" destOrd="0" presId="urn:microsoft.com/office/officeart/2005/8/layout/hierarchy6"/>
    <dgm:cxn modelId="{D01870A8-CD28-453E-889A-69109220202B}" type="presParOf" srcId="{AB399C75-ABD6-4009-813A-A9FA05E35756}" destId="{677595B4-4515-4D3A-BC1F-B4A3DD4702BA}" srcOrd="0" destOrd="0" presId="urn:microsoft.com/office/officeart/2005/8/layout/hierarchy6"/>
    <dgm:cxn modelId="{42DBA051-3369-43E4-8753-800D7443A288}" type="presParOf" srcId="{AB399C75-ABD6-4009-813A-A9FA05E35756}" destId="{04D79B23-3FD2-48AB-B896-09F6B2D2EA3A}" srcOrd="1" destOrd="0" presId="urn:microsoft.com/office/officeart/2005/8/layout/hierarchy6"/>
    <dgm:cxn modelId="{63E0370B-EA99-4AD9-BBDB-3019C2B509A9}" type="presParOf" srcId="{04D79B23-3FD2-48AB-B896-09F6B2D2EA3A}" destId="{B65B3F21-A68E-49E3-91E0-44AAF51E6082}" srcOrd="0" destOrd="0" presId="urn:microsoft.com/office/officeart/2005/8/layout/hierarchy6"/>
    <dgm:cxn modelId="{302E85AE-D06C-4C41-9F87-1012EC71D707}" type="presParOf" srcId="{04D79B23-3FD2-48AB-B896-09F6B2D2EA3A}" destId="{06915B11-432F-4E9A-84C7-1C16CF9999AB}" srcOrd="1" destOrd="0" presId="urn:microsoft.com/office/officeart/2005/8/layout/hierarchy6"/>
    <dgm:cxn modelId="{13273933-2FED-451F-89D0-957B6FBDF6B8}" type="presParOf" srcId="{06915B11-432F-4E9A-84C7-1C16CF9999AB}" destId="{C1FE40C1-E6B1-41C4-88F2-913E2AB43152}" srcOrd="0" destOrd="0" presId="urn:microsoft.com/office/officeart/2005/8/layout/hierarchy6"/>
    <dgm:cxn modelId="{5EDAF16D-F977-4F75-B7D5-97B93C7784D4}" type="presParOf" srcId="{06915B11-432F-4E9A-84C7-1C16CF9999AB}" destId="{3FE9DA31-AD1B-4E1C-8224-812D4B4CDFAF}" srcOrd="1" destOrd="0" presId="urn:microsoft.com/office/officeart/2005/8/layout/hierarchy6"/>
    <dgm:cxn modelId="{2FB2C120-6DEB-4932-8D1C-106D82480903}" type="presParOf" srcId="{04D79B23-3FD2-48AB-B896-09F6B2D2EA3A}" destId="{71CFFC5E-8C6C-4C59-A030-ACEB7C74C64F}" srcOrd="2" destOrd="0" presId="urn:microsoft.com/office/officeart/2005/8/layout/hierarchy6"/>
    <dgm:cxn modelId="{D341B092-F37E-4AF1-A9F6-B2A173A558E5}" type="presParOf" srcId="{04D79B23-3FD2-48AB-B896-09F6B2D2EA3A}" destId="{F740F3F6-2E20-498D-8678-1CFACB1DC07B}" srcOrd="3" destOrd="0" presId="urn:microsoft.com/office/officeart/2005/8/layout/hierarchy6"/>
    <dgm:cxn modelId="{70158356-5E6F-40B3-89C3-ED5D42186214}" type="presParOf" srcId="{F740F3F6-2E20-498D-8678-1CFACB1DC07B}" destId="{71EA5937-34CC-41B7-9DBB-04CB6A388983}" srcOrd="0" destOrd="0" presId="urn:microsoft.com/office/officeart/2005/8/layout/hierarchy6"/>
    <dgm:cxn modelId="{2205AD94-C0FE-496D-A83C-ADAAD2226DB2}" type="presParOf" srcId="{F740F3F6-2E20-498D-8678-1CFACB1DC07B}" destId="{E677977F-FA6F-438C-A18C-7951DCBE5AC6}" srcOrd="1" destOrd="0" presId="urn:microsoft.com/office/officeart/2005/8/layout/hierarchy6"/>
    <dgm:cxn modelId="{F6C90E3E-85FB-48A4-A0DC-BFE2E671F3AF}" type="presParOf" srcId="{E677977F-FA6F-438C-A18C-7951DCBE5AC6}" destId="{8E6DB278-14D8-4FA2-A8E9-FDEFB5CCD86D}" srcOrd="0" destOrd="0" presId="urn:microsoft.com/office/officeart/2005/8/layout/hierarchy6"/>
    <dgm:cxn modelId="{C098B805-3E92-428B-9C0C-D52E22CACCC6}" type="presParOf" srcId="{E677977F-FA6F-438C-A18C-7951DCBE5AC6}" destId="{20297364-0B80-467D-A4E3-A9D6502C9217}" srcOrd="1" destOrd="0" presId="urn:microsoft.com/office/officeart/2005/8/layout/hierarchy6"/>
    <dgm:cxn modelId="{983F1593-45E4-4250-8B81-14A7039648EC}" type="presParOf" srcId="{20297364-0B80-467D-A4E3-A9D6502C9217}" destId="{0381DEF4-7DCB-4D7F-A03B-55BEBD344EC1}" srcOrd="0" destOrd="0" presId="urn:microsoft.com/office/officeart/2005/8/layout/hierarchy6"/>
    <dgm:cxn modelId="{7EDE620A-28B3-43E1-A740-B24687A5E13D}" type="presParOf" srcId="{20297364-0B80-467D-A4E3-A9D6502C9217}" destId="{8A41DE25-4553-4D64-988E-68648C18EEF0}" srcOrd="1" destOrd="0" presId="urn:microsoft.com/office/officeart/2005/8/layout/hierarchy6"/>
    <dgm:cxn modelId="{648363C0-3159-4A6F-BF99-B7A6494A5742}" type="presParOf" srcId="{8A41DE25-4553-4D64-988E-68648C18EEF0}" destId="{43C1A91D-4B11-4EAA-8587-4298606D427A}" srcOrd="0" destOrd="0" presId="urn:microsoft.com/office/officeart/2005/8/layout/hierarchy6"/>
    <dgm:cxn modelId="{ADA8AAB6-B620-4712-AF76-6F7C4BEFB907}" type="presParOf" srcId="{8A41DE25-4553-4D64-988E-68648C18EEF0}" destId="{A0D00E86-82FC-42BB-B9CF-0E45A201EF9A}" srcOrd="1" destOrd="0" presId="urn:microsoft.com/office/officeart/2005/8/layout/hierarchy6"/>
    <dgm:cxn modelId="{AA182E58-7B08-48B3-AAA1-1C05DE6E443A}" type="presParOf" srcId="{A0D00E86-82FC-42BB-B9CF-0E45A201EF9A}" destId="{33ABFE16-A0B5-4C4B-80C1-614BE8184066}" srcOrd="0" destOrd="0" presId="urn:microsoft.com/office/officeart/2005/8/layout/hierarchy6"/>
    <dgm:cxn modelId="{5BDFF339-FC1F-4AD3-BF04-9258AC80FD8C}" type="presParOf" srcId="{A0D00E86-82FC-42BB-B9CF-0E45A201EF9A}" destId="{F2558CC1-016E-4BD3-8494-61DC2E523683}" srcOrd="1" destOrd="0" presId="urn:microsoft.com/office/officeart/2005/8/layout/hierarchy6"/>
    <dgm:cxn modelId="{3F876A13-F0AC-4D29-BBF6-B1C8F8962DAA}" type="presParOf" srcId="{8A41DE25-4553-4D64-988E-68648C18EEF0}" destId="{77BB69BB-5E9C-40AE-867F-B5A5740C1871}" srcOrd="2" destOrd="0" presId="urn:microsoft.com/office/officeart/2005/8/layout/hierarchy6"/>
    <dgm:cxn modelId="{BBA25183-C65D-4E9A-BCAC-972616E846A3}" type="presParOf" srcId="{8A41DE25-4553-4D64-988E-68648C18EEF0}" destId="{52471B88-0982-4BF0-8A3B-0AAAAD383137}" srcOrd="3" destOrd="0" presId="urn:microsoft.com/office/officeart/2005/8/layout/hierarchy6"/>
    <dgm:cxn modelId="{3309E6C4-8648-4F30-91A4-D6F43C635E61}" type="presParOf" srcId="{52471B88-0982-4BF0-8A3B-0AAAAD383137}" destId="{E5C45849-F334-4E57-B5CA-1F0745769B21}" srcOrd="0" destOrd="0" presId="urn:microsoft.com/office/officeart/2005/8/layout/hierarchy6"/>
    <dgm:cxn modelId="{312ACF54-75D6-4B32-8D86-676538ECAA44}" type="presParOf" srcId="{52471B88-0982-4BF0-8A3B-0AAAAD383137}" destId="{C694E23D-01B0-4325-B6BD-6EC83BC1840B}" srcOrd="1" destOrd="0" presId="urn:microsoft.com/office/officeart/2005/8/layout/hierarchy6"/>
    <dgm:cxn modelId="{4AFDEE71-4B16-4798-A7BB-E1D6CB47E717}" type="presParOf" srcId="{8A41DE25-4553-4D64-988E-68648C18EEF0}" destId="{A87C1175-F59B-4894-AD4C-326FBE0761B6}" srcOrd="4" destOrd="0" presId="urn:microsoft.com/office/officeart/2005/8/layout/hierarchy6"/>
    <dgm:cxn modelId="{D2533AD0-5270-4814-8A60-E2C8D41A51AC}" type="presParOf" srcId="{8A41DE25-4553-4D64-988E-68648C18EEF0}" destId="{F654CBB4-EC7D-4E37-AFFB-0262FE2D40CF}" srcOrd="5" destOrd="0" presId="urn:microsoft.com/office/officeart/2005/8/layout/hierarchy6"/>
    <dgm:cxn modelId="{F1B03F7E-DED9-451F-A5EF-AE18ED4B2872}" type="presParOf" srcId="{F654CBB4-EC7D-4E37-AFFB-0262FE2D40CF}" destId="{7C72AD90-F36C-4C7D-8D83-B6CBC222F1F0}" srcOrd="0" destOrd="0" presId="urn:microsoft.com/office/officeart/2005/8/layout/hierarchy6"/>
    <dgm:cxn modelId="{2334641D-A2F3-4A67-84CD-50A81FCE84A4}" type="presParOf" srcId="{F654CBB4-EC7D-4E37-AFFB-0262FE2D40CF}" destId="{2042304E-7371-4075-9744-8D61362BA627}" srcOrd="1" destOrd="0" presId="urn:microsoft.com/office/officeart/2005/8/layout/hierarchy6"/>
    <dgm:cxn modelId="{3A81FE1D-3D27-4CC3-A890-C84A407A505F}" type="presParOf" srcId="{8A41DE25-4553-4D64-988E-68648C18EEF0}" destId="{5503B052-9BEA-4895-A735-9BBA5DBFCFCC}" srcOrd="6" destOrd="0" presId="urn:microsoft.com/office/officeart/2005/8/layout/hierarchy6"/>
    <dgm:cxn modelId="{6226B3F5-33F5-44E6-A695-67AB539B6E3D}" type="presParOf" srcId="{8A41DE25-4553-4D64-988E-68648C18EEF0}" destId="{AE2CC43A-85EC-4551-9086-CD9142C5B090}" srcOrd="7" destOrd="0" presId="urn:microsoft.com/office/officeart/2005/8/layout/hierarchy6"/>
    <dgm:cxn modelId="{B4284BC5-6A79-4816-BD9C-91794C7091E5}" type="presParOf" srcId="{AE2CC43A-85EC-4551-9086-CD9142C5B090}" destId="{AC81DB79-1FF7-43DB-851A-29A31888FC85}" srcOrd="0" destOrd="0" presId="urn:microsoft.com/office/officeart/2005/8/layout/hierarchy6"/>
    <dgm:cxn modelId="{8BD0B431-A5B0-4E0A-8C8A-4616B285FD0F}" type="presParOf" srcId="{AE2CC43A-85EC-4551-9086-CD9142C5B090}" destId="{E6DE38FB-8AC3-4968-B4BE-19B7919435CF}" srcOrd="1" destOrd="0" presId="urn:microsoft.com/office/officeart/2005/8/layout/hierarchy6"/>
    <dgm:cxn modelId="{4295AAAC-17ED-449E-8170-D0FF8D02B6FD}" type="presParOf" srcId="{E677977F-FA6F-438C-A18C-7951DCBE5AC6}" destId="{31C8AE02-ABDD-4BFF-8F11-9ECDD8EBE880}" srcOrd="2" destOrd="0" presId="urn:microsoft.com/office/officeart/2005/8/layout/hierarchy6"/>
    <dgm:cxn modelId="{14136008-FBBE-4EA2-8043-4F2074A52CED}" type="presParOf" srcId="{E677977F-FA6F-438C-A18C-7951DCBE5AC6}" destId="{5D9C6F22-EFEE-4EDA-9C42-F54C9C8857AC}" srcOrd="3" destOrd="0" presId="urn:microsoft.com/office/officeart/2005/8/layout/hierarchy6"/>
    <dgm:cxn modelId="{92E44C15-A411-4088-99EB-98CDCB345460}" type="presParOf" srcId="{5D9C6F22-EFEE-4EDA-9C42-F54C9C8857AC}" destId="{2DD8C74F-0E98-464C-9273-98AA9DBDE672}" srcOrd="0" destOrd="0" presId="urn:microsoft.com/office/officeart/2005/8/layout/hierarchy6"/>
    <dgm:cxn modelId="{C6FC862C-455A-4F6B-BE3B-518342A5B42B}" type="presParOf" srcId="{5D9C6F22-EFEE-4EDA-9C42-F54C9C8857AC}" destId="{80B6471B-1476-4B22-A144-1D950E9FD1E8}" srcOrd="1" destOrd="0" presId="urn:microsoft.com/office/officeart/2005/8/layout/hierarchy6"/>
    <dgm:cxn modelId="{4C164444-A81D-4C92-96F4-C12EA2B3C9DF}" type="presParOf" srcId="{E677977F-FA6F-438C-A18C-7951DCBE5AC6}" destId="{709B22BA-6EF1-4687-8208-3FE3B5816EB2}" srcOrd="4" destOrd="0" presId="urn:microsoft.com/office/officeart/2005/8/layout/hierarchy6"/>
    <dgm:cxn modelId="{39484B3F-B5B0-4A20-80C8-448A82B4A2F9}" type="presParOf" srcId="{E677977F-FA6F-438C-A18C-7951DCBE5AC6}" destId="{83CAD890-1C7D-42E8-AC4B-C0F2D54B3550}" srcOrd="5" destOrd="0" presId="urn:microsoft.com/office/officeart/2005/8/layout/hierarchy6"/>
    <dgm:cxn modelId="{9D32AC93-3E28-4D02-AEF6-349A244C0F93}" type="presParOf" srcId="{83CAD890-1C7D-42E8-AC4B-C0F2D54B3550}" destId="{5043F811-3F60-43B2-8F29-D710E366615B}" srcOrd="0" destOrd="0" presId="urn:microsoft.com/office/officeart/2005/8/layout/hierarchy6"/>
    <dgm:cxn modelId="{224D1CB6-363C-4E6A-BB0E-50E6657D0CFC}" type="presParOf" srcId="{83CAD890-1C7D-42E8-AC4B-C0F2D54B3550}" destId="{58EEBA11-B2D3-4A0F-9B08-F6102BF2BCE1}" srcOrd="1" destOrd="0" presId="urn:microsoft.com/office/officeart/2005/8/layout/hierarchy6"/>
    <dgm:cxn modelId="{D0AF9B15-2449-47C6-B54D-7AB63EA9ED32}" type="presParOf" srcId="{58EEBA11-B2D3-4A0F-9B08-F6102BF2BCE1}" destId="{770A33C1-76CE-40DE-8284-4C8E5A374550}" srcOrd="0" destOrd="0" presId="urn:microsoft.com/office/officeart/2005/8/layout/hierarchy6"/>
    <dgm:cxn modelId="{75753C9A-0C33-4AE2-87E5-F623C563AE26}" type="presParOf" srcId="{58EEBA11-B2D3-4A0F-9B08-F6102BF2BCE1}" destId="{8A994A6F-D493-4DB4-988C-01C676229509}" srcOrd="1" destOrd="0" presId="urn:microsoft.com/office/officeart/2005/8/layout/hierarchy6"/>
    <dgm:cxn modelId="{54BC223E-43B1-4B42-B4AC-C73230715E3D}" type="presParOf" srcId="{8A994A6F-D493-4DB4-988C-01C676229509}" destId="{A4209103-B337-43F9-A6C8-F8B1202A0B48}" srcOrd="0" destOrd="0" presId="urn:microsoft.com/office/officeart/2005/8/layout/hierarchy6"/>
    <dgm:cxn modelId="{532866E7-F25C-4217-BC0B-5A8C41986319}" type="presParOf" srcId="{8A994A6F-D493-4DB4-988C-01C676229509}" destId="{F69AB5D8-6E14-46BE-810A-74E553BF87A1}" srcOrd="1" destOrd="0" presId="urn:microsoft.com/office/officeart/2005/8/layout/hierarchy6"/>
    <dgm:cxn modelId="{1642B97B-85A8-4B98-AA58-D7854EDEDB62}" type="presParOf" srcId="{58EEBA11-B2D3-4A0F-9B08-F6102BF2BCE1}" destId="{06021CE2-CB4F-43A7-8716-D771983DE835}" srcOrd="2" destOrd="0" presId="urn:microsoft.com/office/officeart/2005/8/layout/hierarchy6"/>
    <dgm:cxn modelId="{FBB9789C-ED3A-40C4-AF06-9941F9F2899A}" type="presParOf" srcId="{58EEBA11-B2D3-4A0F-9B08-F6102BF2BCE1}" destId="{2A1CB4E0-D3FD-4AF7-AB35-F840CD544057}" srcOrd="3" destOrd="0" presId="urn:microsoft.com/office/officeart/2005/8/layout/hierarchy6"/>
    <dgm:cxn modelId="{6C13C699-2DF7-4B9B-B0CE-FD3F2A92576B}" type="presParOf" srcId="{2A1CB4E0-D3FD-4AF7-AB35-F840CD544057}" destId="{CDDFB5B0-9CD4-42A8-99D3-82D030AA3FCF}" srcOrd="0" destOrd="0" presId="urn:microsoft.com/office/officeart/2005/8/layout/hierarchy6"/>
    <dgm:cxn modelId="{67361673-350D-4A21-8859-0DDD6DBCBB1C}" type="presParOf" srcId="{2A1CB4E0-D3FD-4AF7-AB35-F840CD544057}" destId="{82767821-BFEA-4639-8840-0BEC6BA3A14C}" srcOrd="1" destOrd="0" presId="urn:microsoft.com/office/officeart/2005/8/layout/hierarchy6"/>
    <dgm:cxn modelId="{C084A173-0660-4221-A232-82C9FA0B76D2}" type="presParOf" srcId="{82767821-BFEA-4639-8840-0BEC6BA3A14C}" destId="{87D0FEE0-6095-4A92-8CEA-CC9443CE8F2B}" srcOrd="0" destOrd="0" presId="urn:microsoft.com/office/officeart/2005/8/layout/hierarchy6"/>
    <dgm:cxn modelId="{028FF7C4-203B-4DB3-BD47-0E2A41B98D61}" type="presParOf" srcId="{82767821-BFEA-4639-8840-0BEC6BA3A14C}" destId="{5305CCD3-6EB2-4B04-AC72-2379A1F7F942}" srcOrd="1" destOrd="0" presId="urn:microsoft.com/office/officeart/2005/8/layout/hierarchy6"/>
    <dgm:cxn modelId="{0F848628-31AF-4276-A357-8FBA555A1BB1}" type="presParOf" srcId="{5305CCD3-6EB2-4B04-AC72-2379A1F7F942}" destId="{33CF6028-5DA9-458E-97DB-9F2DCE06EB6C}" srcOrd="0" destOrd="0" presId="urn:microsoft.com/office/officeart/2005/8/layout/hierarchy6"/>
    <dgm:cxn modelId="{CEAC121C-B62D-4B1D-97B7-A6E4CA30BB3A}" type="presParOf" srcId="{5305CCD3-6EB2-4B04-AC72-2379A1F7F942}" destId="{820E5DD9-A826-4E60-88BC-35A7F5408B6A}" srcOrd="1" destOrd="0" presId="urn:microsoft.com/office/officeart/2005/8/layout/hierarchy6"/>
    <dgm:cxn modelId="{2457270C-F9B6-4C0E-A9A0-B50BB5A49902}" type="presParOf" srcId="{58EEBA11-B2D3-4A0F-9B08-F6102BF2BCE1}" destId="{4937AA74-D762-4F46-B975-D768EB19777C}" srcOrd="4" destOrd="0" presId="urn:microsoft.com/office/officeart/2005/8/layout/hierarchy6"/>
    <dgm:cxn modelId="{25B164CE-E5B2-417E-9A99-0B5815A3122F}" type="presParOf" srcId="{58EEBA11-B2D3-4A0F-9B08-F6102BF2BCE1}" destId="{209FE6DD-B399-4E24-BF09-FEC180313565}" srcOrd="5" destOrd="0" presId="urn:microsoft.com/office/officeart/2005/8/layout/hierarchy6"/>
    <dgm:cxn modelId="{295FABF8-598C-46C6-B122-7842879F4F7F}" type="presParOf" srcId="{209FE6DD-B399-4E24-BF09-FEC180313565}" destId="{4B04EB91-A96B-4E90-A5F5-092D7D2B5C4C}" srcOrd="0" destOrd="0" presId="urn:microsoft.com/office/officeart/2005/8/layout/hierarchy6"/>
    <dgm:cxn modelId="{64A8A14D-4E9A-475F-BB33-06B2C3E3D9B0}" type="presParOf" srcId="{209FE6DD-B399-4E24-BF09-FEC180313565}" destId="{4C3274E9-E4C0-4016-BBE7-2AD316926AF4}" srcOrd="1" destOrd="0" presId="urn:microsoft.com/office/officeart/2005/8/layout/hierarchy6"/>
    <dgm:cxn modelId="{893E2FF8-81E1-4BC5-88D4-130C58E42CB3}" type="presParOf" srcId="{58EEBA11-B2D3-4A0F-9B08-F6102BF2BCE1}" destId="{7B9A12F0-9B39-4863-AD11-66367FE476FA}" srcOrd="6" destOrd="0" presId="urn:microsoft.com/office/officeart/2005/8/layout/hierarchy6"/>
    <dgm:cxn modelId="{A34FB7E1-A355-44AA-BE69-128BE4B99411}" type="presParOf" srcId="{58EEBA11-B2D3-4A0F-9B08-F6102BF2BCE1}" destId="{9EB28A70-4775-4FC0-A914-E265DAE78F38}" srcOrd="7" destOrd="0" presId="urn:microsoft.com/office/officeart/2005/8/layout/hierarchy6"/>
    <dgm:cxn modelId="{B201CADF-7317-4D7F-9BEA-AA9BC3083A11}" type="presParOf" srcId="{9EB28A70-4775-4FC0-A914-E265DAE78F38}" destId="{D011B73A-F634-43B9-A496-9FB67EDCAFE1}" srcOrd="0" destOrd="0" presId="urn:microsoft.com/office/officeart/2005/8/layout/hierarchy6"/>
    <dgm:cxn modelId="{E99AB255-91FA-4ACC-AA6A-B3E872C6FEA6}" type="presParOf" srcId="{9EB28A70-4775-4FC0-A914-E265DAE78F38}" destId="{0207630B-287B-4ED6-A275-8F6462A7FE0B}" srcOrd="1" destOrd="0" presId="urn:microsoft.com/office/officeart/2005/8/layout/hierarchy6"/>
    <dgm:cxn modelId="{2E1DD73B-5EF8-44B6-B5A5-1C02B7361CD7}" type="presParOf" srcId="{58EEBA11-B2D3-4A0F-9B08-F6102BF2BCE1}" destId="{9179F800-C1B8-4065-807B-28401B89CA39}" srcOrd="8" destOrd="0" presId="urn:microsoft.com/office/officeart/2005/8/layout/hierarchy6"/>
    <dgm:cxn modelId="{5F715237-5636-44DC-86AC-A1788718AE05}" type="presParOf" srcId="{58EEBA11-B2D3-4A0F-9B08-F6102BF2BCE1}" destId="{9F27D5E1-2A05-454B-B8EA-33EB6CFC9380}" srcOrd="9" destOrd="0" presId="urn:microsoft.com/office/officeart/2005/8/layout/hierarchy6"/>
    <dgm:cxn modelId="{B5BE7248-E7B9-451E-A5C8-1810A130CF85}" type="presParOf" srcId="{9F27D5E1-2A05-454B-B8EA-33EB6CFC9380}" destId="{7076FB83-0534-4C52-971E-847A1BD14956}" srcOrd="0" destOrd="0" presId="urn:microsoft.com/office/officeart/2005/8/layout/hierarchy6"/>
    <dgm:cxn modelId="{F12A4C45-E710-4713-A521-B12ED85F8754}" type="presParOf" srcId="{9F27D5E1-2A05-454B-B8EA-33EB6CFC9380}" destId="{8E33FAC9-BE13-4FF2-BB49-11DF6FFC3E7A}" srcOrd="1" destOrd="0" presId="urn:microsoft.com/office/officeart/2005/8/layout/hierarchy6"/>
    <dgm:cxn modelId="{1FC1E1E3-52C9-4AA2-B985-9301FD579A91}" type="presParOf" srcId="{1AB54DE2-2C14-44F1-A7C7-AC24752C19C4}" destId="{D401C256-FBFE-4493-A44E-8C32F9C67B19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7595B4-4515-4D3A-BC1F-B4A3DD4702BA}">
      <dsp:nvSpPr>
        <dsp:cNvPr id="0" name=""/>
        <dsp:cNvSpPr/>
      </dsp:nvSpPr>
      <dsp:spPr>
        <a:xfrm>
          <a:off x="4460728" y="2564124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首頁</a:t>
          </a:r>
          <a:endParaRPr lang="zh-TW" altLang="en-US" sz="28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481313" y="2584709"/>
        <a:ext cx="1013049" cy="661643"/>
      </dsp:txXfrm>
    </dsp:sp>
    <dsp:sp modelId="{B65B3F21-A68E-49E3-91E0-44AAF51E6082}">
      <dsp:nvSpPr>
        <dsp:cNvPr id="0" name=""/>
        <dsp:cNvSpPr/>
      </dsp:nvSpPr>
      <dsp:spPr>
        <a:xfrm>
          <a:off x="4302595" y="3266937"/>
          <a:ext cx="685242" cy="281125"/>
        </a:xfrm>
        <a:custGeom>
          <a:avLst/>
          <a:gdLst/>
          <a:ahLst/>
          <a:cxnLst/>
          <a:rect l="0" t="0" r="0" b="0"/>
          <a:pathLst>
            <a:path>
              <a:moveTo>
                <a:pt x="685242" y="0"/>
              </a:moveTo>
              <a:lnTo>
                <a:pt x="685242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FE40C1-E6B1-41C4-88F2-913E2AB43152}">
      <dsp:nvSpPr>
        <dsp:cNvPr id="0" name=""/>
        <dsp:cNvSpPr/>
      </dsp:nvSpPr>
      <dsp:spPr>
        <a:xfrm>
          <a:off x="3775485" y="3548062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註冊</a:t>
          </a:r>
          <a:endParaRPr lang="zh-TW" altLang="en-US" sz="28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796070" y="3568647"/>
        <a:ext cx="1013049" cy="661643"/>
      </dsp:txXfrm>
    </dsp:sp>
    <dsp:sp modelId="{71CFFC5E-8C6C-4C59-A030-ACEB7C74C64F}">
      <dsp:nvSpPr>
        <dsp:cNvPr id="0" name=""/>
        <dsp:cNvSpPr/>
      </dsp:nvSpPr>
      <dsp:spPr>
        <a:xfrm>
          <a:off x="4987838" y="3266937"/>
          <a:ext cx="685242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685242" y="140562"/>
              </a:lnTo>
              <a:lnTo>
                <a:pt x="685242" y="281125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EA5937-34CC-41B7-9DBB-04CB6A388983}">
      <dsp:nvSpPr>
        <dsp:cNvPr id="0" name=""/>
        <dsp:cNvSpPr/>
      </dsp:nvSpPr>
      <dsp:spPr>
        <a:xfrm>
          <a:off x="5145971" y="3548062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登入</a:t>
          </a:r>
          <a:endParaRPr lang="zh-TW" altLang="en-US" sz="28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5166556" y="3568647"/>
        <a:ext cx="1013049" cy="661643"/>
      </dsp:txXfrm>
    </dsp:sp>
    <dsp:sp modelId="{8E6DB278-14D8-4FA2-A8E9-FDEFB5CCD86D}">
      <dsp:nvSpPr>
        <dsp:cNvPr id="0" name=""/>
        <dsp:cNvSpPr/>
      </dsp:nvSpPr>
      <dsp:spPr>
        <a:xfrm>
          <a:off x="2587830" y="4250876"/>
          <a:ext cx="3085250" cy="281125"/>
        </a:xfrm>
        <a:custGeom>
          <a:avLst/>
          <a:gdLst/>
          <a:ahLst/>
          <a:cxnLst/>
          <a:rect l="0" t="0" r="0" b="0"/>
          <a:pathLst>
            <a:path>
              <a:moveTo>
                <a:pt x="3085250" y="0"/>
              </a:moveTo>
              <a:lnTo>
                <a:pt x="3085250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81DEF4-7DCB-4D7F-A03B-55BEBD344EC1}">
      <dsp:nvSpPr>
        <dsp:cNvPr id="0" name=""/>
        <dsp:cNvSpPr/>
      </dsp:nvSpPr>
      <dsp:spPr>
        <a:xfrm>
          <a:off x="2060720" y="4532001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分類版</a:t>
          </a:r>
        </a:p>
      </dsp:txBody>
      <dsp:txXfrm>
        <a:off x="2081305" y="4552586"/>
        <a:ext cx="1013049" cy="661643"/>
      </dsp:txXfrm>
    </dsp:sp>
    <dsp:sp modelId="{43C1A91D-4B11-4EAA-8587-4298606D427A}">
      <dsp:nvSpPr>
        <dsp:cNvPr id="0" name=""/>
        <dsp:cNvSpPr/>
      </dsp:nvSpPr>
      <dsp:spPr>
        <a:xfrm>
          <a:off x="528786" y="5234814"/>
          <a:ext cx="2059044" cy="281125"/>
        </a:xfrm>
        <a:custGeom>
          <a:avLst/>
          <a:gdLst/>
          <a:ahLst/>
          <a:cxnLst/>
          <a:rect l="0" t="0" r="0" b="0"/>
          <a:pathLst>
            <a:path>
              <a:moveTo>
                <a:pt x="2059044" y="0"/>
              </a:moveTo>
              <a:lnTo>
                <a:pt x="2059044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ABFE16-A0B5-4C4B-80C1-614BE8184066}">
      <dsp:nvSpPr>
        <dsp:cNvPr id="0" name=""/>
        <dsp:cNvSpPr/>
      </dsp:nvSpPr>
      <dsp:spPr>
        <a:xfrm>
          <a:off x="1676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感性廢</a:t>
          </a:r>
          <a:r>
            <a:rPr lang="zh-TW" altLang="en-US" sz="1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文</a:t>
          </a:r>
        </a:p>
      </dsp:txBody>
      <dsp:txXfrm>
        <a:off x="22261" y="5536524"/>
        <a:ext cx="1013049" cy="661643"/>
      </dsp:txXfrm>
    </dsp:sp>
    <dsp:sp modelId="{77BB69BB-5E9C-40AE-867F-B5A5740C1871}">
      <dsp:nvSpPr>
        <dsp:cNvPr id="0" name=""/>
        <dsp:cNvSpPr/>
      </dsp:nvSpPr>
      <dsp:spPr>
        <a:xfrm>
          <a:off x="1899272" y="5234814"/>
          <a:ext cx="688558" cy="281125"/>
        </a:xfrm>
        <a:custGeom>
          <a:avLst/>
          <a:gdLst/>
          <a:ahLst/>
          <a:cxnLst/>
          <a:rect l="0" t="0" r="0" b="0"/>
          <a:pathLst>
            <a:path>
              <a:moveTo>
                <a:pt x="688558" y="0"/>
              </a:moveTo>
              <a:lnTo>
                <a:pt x="688558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C45849-F334-4E57-B5CA-1F0745769B21}">
      <dsp:nvSpPr>
        <dsp:cNvPr id="0" name=""/>
        <dsp:cNvSpPr/>
      </dsp:nvSpPr>
      <dsp:spPr>
        <a:xfrm>
          <a:off x="1372162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型</a:t>
          </a: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男美女</a:t>
          </a:r>
          <a:endParaRPr lang="zh-TW" altLang="en-US" sz="16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392747" y="5536524"/>
        <a:ext cx="1013049" cy="661643"/>
      </dsp:txXfrm>
    </dsp:sp>
    <dsp:sp modelId="{A87C1175-F59B-4894-AD4C-326FBE0761B6}">
      <dsp:nvSpPr>
        <dsp:cNvPr id="0" name=""/>
        <dsp:cNvSpPr/>
      </dsp:nvSpPr>
      <dsp:spPr>
        <a:xfrm>
          <a:off x="2587830" y="5234814"/>
          <a:ext cx="685242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685242" y="140562"/>
              </a:lnTo>
              <a:lnTo>
                <a:pt x="685242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72AD90-F36C-4C7D-8D83-B6CBC222F1F0}">
      <dsp:nvSpPr>
        <dsp:cNvPr id="0" name=""/>
        <dsp:cNvSpPr/>
      </dsp:nvSpPr>
      <dsp:spPr>
        <a:xfrm>
          <a:off x="2742648" y="5515939"/>
          <a:ext cx="1060850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生活</a:t>
          </a:r>
          <a:endParaRPr lang="en-US" altLang="zh-TW" sz="1600" b="1" kern="1200" dirty="0" smtClean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小</a:t>
          </a:r>
          <a:r>
            <a:rPr lang="zh-TW" altLang="en-US" sz="1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確</a:t>
          </a: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幸</a:t>
          </a:r>
          <a:endParaRPr lang="zh-TW" altLang="en-US" sz="16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763233" y="5536524"/>
        <a:ext cx="1019680" cy="661643"/>
      </dsp:txXfrm>
    </dsp:sp>
    <dsp:sp modelId="{5503B052-9BEA-4895-A735-9BBA5DBFCFCC}">
      <dsp:nvSpPr>
        <dsp:cNvPr id="0" name=""/>
        <dsp:cNvSpPr/>
      </dsp:nvSpPr>
      <dsp:spPr>
        <a:xfrm>
          <a:off x="2587830" y="5234814"/>
          <a:ext cx="2059044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2059044" y="140562"/>
              </a:lnTo>
              <a:lnTo>
                <a:pt x="2059044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81DB79-1FF7-43DB-851A-29A31888FC85}">
      <dsp:nvSpPr>
        <dsp:cNvPr id="0" name=""/>
        <dsp:cNvSpPr/>
      </dsp:nvSpPr>
      <dsp:spPr>
        <a:xfrm>
          <a:off x="4119764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美食分享</a:t>
          </a:r>
        </a:p>
      </dsp:txBody>
      <dsp:txXfrm>
        <a:off x="4140349" y="5536524"/>
        <a:ext cx="1013049" cy="661643"/>
      </dsp:txXfrm>
    </dsp:sp>
    <dsp:sp modelId="{31C8AE02-ABDD-4BFF-8F11-9ECDD8EBE880}">
      <dsp:nvSpPr>
        <dsp:cNvPr id="0" name=""/>
        <dsp:cNvSpPr/>
      </dsp:nvSpPr>
      <dsp:spPr>
        <a:xfrm>
          <a:off x="3958316" y="4250876"/>
          <a:ext cx="1714764" cy="281125"/>
        </a:xfrm>
        <a:custGeom>
          <a:avLst/>
          <a:gdLst/>
          <a:ahLst/>
          <a:cxnLst/>
          <a:rect l="0" t="0" r="0" b="0"/>
          <a:pathLst>
            <a:path>
              <a:moveTo>
                <a:pt x="1714764" y="0"/>
              </a:moveTo>
              <a:lnTo>
                <a:pt x="1714764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D8C74F-0E98-464C-9273-98AA9DBDE672}">
      <dsp:nvSpPr>
        <dsp:cNvPr id="0" name=""/>
        <dsp:cNvSpPr/>
      </dsp:nvSpPr>
      <dsp:spPr>
        <a:xfrm>
          <a:off x="3431206" y="4532001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綜合版</a:t>
          </a:r>
        </a:p>
      </dsp:txBody>
      <dsp:txXfrm>
        <a:off x="3451791" y="4552586"/>
        <a:ext cx="1013049" cy="661643"/>
      </dsp:txXfrm>
    </dsp:sp>
    <dsp:sp modelId="{709B22BA-6EF1-4687-8208-3FE3B5816EB2}">
      <dsp:nvSpPr>
        <dsp:cNvPr id="0" name=""/>
        <dsp:cNvSpPr/>
      </dsp:nvSpPr>
      <dsp:spPr>
        <a:xfrm>
          <a:off x="5673081" y="4250876"/>
          <a:ext cx="3085250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3085250" y="140562"/>
              </a:lnTo>
              <a:lnTo>
                <a:pt x="3085250" y="281125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43F811-3F60-43B2-8F29-D710E366615B}">
      <dsp:nvSpPr>
        <dsp:cNvPr id="0" name=""/>
        <dsp:cNvSpPr/>
      </dsp:nvSpPr>
      <dsp:spPr>
        <a:xfrm>
          <a:off x="8231222" y="4532001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功能列</a:t>
          </a:r>
        </a:p>
      </dsp:txBody>
      <dsp:txXfrm>
        <a:off x="8251807" y="4552586"/>
        <a:ext cx="1013049" cy="661643"/>
      </dsp:txXfrm>
    </dsp:sp>
    <dsp:sp modelId="{770A33C1-76CE-40DE-8284-4C8E5A374550}">
      <dsp:nvSpPr>
        <dsp:cNvPr id="0" name=""/>
        <dsp:cNvSpPr/>
      </dsp:nvSpPr>
      <dsp:spPr>
        <a:xfrm>
          <a:off x="6017360" y="5234814"/>
          <a:ext cx="2740971" cy="281125"/>
        </a:xfrm>
        <a:custGeom>
          <a:avLst/>
          <a:gdLst/>
          <a:ahLst/>
          <a:cxnLst/>
          <a:rect l="0" t="0" r="0" b="0"/>
          <a:pathLst>
            <a:path>
              <a:moveTo>
                <a:pt x="2740971" y="0"/>
              </a:moveTo>
              <a:lnTo>
                <a:pt x="2740971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209103-B337-43F9-A6C8-F8B1202A0B48}">
      <dsp:nvSpPr>
        <dsp:cNvPr id="0" name=""/>
        <dsp:cNvSpPr/>
      </dsp:nvSpPr>
      <dsp:spPr>
        <a:xfrm>
          <a:off x="5490250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我要貼文</a:t>
          </a:r>
        </a:p>
      </dsp:txBody>
      <dsp:txXfrm>
        <a:off x="5510835" y="5536524"/>
        <a:ext cx="1013049" cy="661643"/>
      </dsp:txXfrm>
    </dsp:sp>
    <dsp:sp modelId="{06021CE2-CB4F-43A7-8716-D771983DE835}">
      <dsp:nvSpPr>
        <dsp:cNvPr id="0" name=""/>
        <dsp:cNvSpPr/>
      </dsp:nvSpPr>
      <dsp:spPr>
        <a:xfrm>
          <a:off x="7387846" y="5234814"/>
          <a:ext cx="1370485" cy="281125"/>
        </a:xfrm>
        <a:custGeom>
          <a:avLst/>
          <a:gdLst/>
          <a:ahLst/>
          <a:cxnLst/>
          <a:rect l="0" t="0" r="0" b="0"/>
          <a:pathLst>
            <a:path>
              <a:moveTo>
                <a:pt x="1370485" y="0"/>
              </a:moveTo>
              <a:lnTo>
                <a:pt x="1370485" y="140562"/>
              </a:lnTo>
              <a:lnTo>
                <a:pt x="0" y="140562"/>
              </a:lnTo>
              <a:lnTo>
                <a:pt x="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DFB5B0-9CD4-42A8-99D3-82D030AA3FCF}">
      <dsp:nvSpPr>
        <dsp:cNvPr id="0" name=""/>
        <dsp:cNvSpPr/>
      </dsp:nvSpPr>
      <dsp:spPr>
        <a:xfrm>
          <a:off x="6860736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個人頁面</a:t>
          </a:r>
          <a:endParaRPr lang="zh-TW" altLang="en-US" sz="16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881321" y="5536524"/>
        <a:ext cx="1013049" cy="661643"/>
      </dsp:txXfrm>
    </dsp:sp>
    <dsp:sp modelId="{87D0FEE0-6095-4A92-8CEA-CC9443CE8F2B}">
      <dsp:nvSpPr>
        <dsp:cNvPr id="0" name=""/>
        <dsp:cNvSpPr/>
      </dsp:nvSpPr>
      <dsp:spPr>
        <a:xfrm>
          <a:off x="7342126" y="6218753"/>
          <a:ext cx="91440" cy="28112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CF6028-5DA9-458E-97DB-9F2DCE06EB6C}">
      <dsp:nvSpPr>
        <dsp:cNvPr id="0" name=""/>
        <dsp:cNvSpPr/>
      </dsp:nvSpPr>
      <dsp:spPr>
        <a:xfrm>
          <a:off x="6860736" y="6499878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編輯</a:t>
          </a:r>
          <a:endParaRPr lang="zh-TW" altLang="en-US" sz="16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881321" y="6520463"/>
        <a:ext cx="1013049" cy="661643"/>
      </dsp:txXfrm>
    </dsp:sp>
    <dsp:sp modelId="{4937AA74-D762-4F46-B975-D768EB19777C}">
      <dsp:nvSpPr>
        <dsp:cNvPr id="0" name=""/>
        <dsp:cNvSpPr/>
      </dsp:nvSpPr>
      <dsp:spPr>
        <a:xfrm>
          <a:off x="8712612" y="5234814"/>
          <a:ext cx="91440" cy="28112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04EB91-A96B-4E90-A5F5-092D7D2B5C4C}">
      <dsp:nvSpPr>
        <dsp:cNvPr id="0" name=""/>
        <dsp:cNvSpPr/>
      </dsp:nvSpPr>
      <dsp:spPr>
        <a:xfrm>
          <a:off x="8231222" y="5515939"/>
          <a:ext cx="1054219" cy="927629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管理貼文</a:t>
          </a:r>
          <a:endParaRPr lang="zh-TW" altLang="en-US" sz="28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8258391" y="5543108"/>
        <a:ext cx="999881" cy="873291"/>
      </dsp:txXfrm>
    </dsp:sp>
    <dsp:sp modelId="{7B9A12F0-9B39-4863-AD11-66367FE476FA}">
      <dsp:nvSpPr>
        <dsp:cNvPr id="0" name=""/>
        <dsp:cNvSpPr/>
      </dsp:nvSpPr>
      <dsp:spPr>
        <a:xfrm>
          <a:off x="8758332" y="5234814"/>
          <a:ext cx="1370485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1370485" y="140562"/>
              </a:lnTo>
              <a:lnTo>
                <a:pt x="1370485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11B73A-F634-43B9-A496-9FB67EDCAFE1}">
      <dsp:nvSpPr>
        <dsp:cNvPr id="0" name=""/>
        <dsp:cNvSpPr/>
      </dsp:nvSpPr>
      <dsp:spPr>
        <a:xfrm>
          <a:off x="9601707" y="5515939"/>
          <a:ext cx="1054219" cy="927629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8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管理會員</a:t>
          </a:r>
          <a:endParaRPr lang="zh-TW" altLang="en-US" sz="28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9628876" y="5543108"/>
        <a:ext cx="999881" cy="873291"/>
      </dsp:txXfrm>
    </dsp:sp>
    <dsp:sp modelId="{9179F800-C1B8-4065-807B-28401B89CA39}">
      <dsp:nvSpPr>
        <dsp:cNvPr id="0" name=""/>
        <dsp:cNvSpPr/>
      </dsp:nvSpPr>
      <dsp:spPr>
        <a:xfrm>
          <a:off x="8758332" y="5234814"/>
          <a:ext cx="2740971" cy="2811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562"/>
              </a:lnTo>
              <a:lnTo>
                <a:pt x="2740971" y="140562"/>
              </a:lnTo>
              <a:lnTo>
                <a:pt x="2740971" y="281125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76FB83-0534-4C52-971E-847A1BD14956}">
      <dsp:nvSpPr>
        <dsp:cNvPr id="0" name=""/>
        <dsp:cNvSpPr/>
      </dsp:nvSpPr>
      <dsp:spPr>
        <a:xfrm>
          <a:off x="10972193" y="5515939"/>
          <a:ext cx="1054219" cy="7028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600" b="1" kern="1200" dirty="0" smtClean="0">
              <a:latin typeface="微軟正黑體" panose="020B0604030504040204" pitchFamily="34" charset="-120"/>
              <a:ea typeface="微軟正黑體" panose="020B0604030504040204" pitchFamily="34" charset="-120"/>
            </a:rPr>
            <a:t>登出</a:t>
          </a:r>
          <a:endParaRPr lang="zh-TW" altLang="en-US" sz="16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0992778" y="5536524"/>
        <a:ext cx="1013049" cy="6616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2138B-23F6-4AAC-A56F-F42C26683235}" type="datetimeFigureOut">
              <a:rPr lang="zh-TW" altLang="en-US" smtClean="0"/>
              <a:t>2014/6/13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6D760-BB66-42A7-9447-2A439F0390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210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6D760-BB66-42A7-9447-2A439F0390B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1547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分類版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6D760-BB66-42A7-9447-2A439F0390B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732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登出後回登入頁面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6D760-BB66-42A7-9447-2A439F0390B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1306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登出後回登入頁面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6D760-BB66-42A7-9447-2A439F0390B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130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07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64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37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94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02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143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046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85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755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87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5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6E775-112A-47AF-8C83-5F695D1B4CE4}" type="datetimeFigureOut">
              <a:rPr lang="zh-CN" altLang="en-US" smtClean="0"/>
              <a:t>2014/6/13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8DECC-11BA-489A-906D-141B8A02A9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642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Freeform 5"/>
          <p:cNvSpPr>
            <a:spLocks noEditPoints="1"/>
          </p:cNvSpPr>
          <p:nvPr/>
        </p:nvSpPr>
        <p:spPr bwMode="auto">
          <a:xfrm>
            <a:off x="2995147" y="6159084"/>
            <a:ext cx="724962" cy="499288"/>
          </a:xfrm>
          <a:custGeom>
            <a:avLst/>
            <a:gdLst>
              <a:gd name="T0" fmla="*/ 598 w 772"/>
              <a:gd name="T1" fmla="*/ 484 h 521"/>
              <a:gd name="T2" fmla="*/ 772 w 772"/>
              <a:gd name="T3" fmla="*/ 521 h 521"/>
              <a:gd name="T4" fmla="*/ 753 w 772"/>
              <a:gd name="T5" fmla="*/ 484 h 521"/>
              <a:gd name="T6" fmla="*/ 639 w 772"/>
              <a:gd name="T7" fmla="*/ 450 h 521"/>
              <a:gd name="T8" fmla="*/ 673 w 772"/>
              <a:gd name="T9" fmla="*/ 368 h 521"/>
              <a:gd name="T10" fmla="*/ 0 w 772"/>
              <a:gd name="T11" fmla="*/ 337 h 521"/>
              <a:gd name="T12" fmla="*/ 8 w 772"/>
              <a:gd name="T13" fmla="*/ 481 h 521"/>
              <a:gd name="T14" fmla="*/ 48 w 772"/>
              <a:gd name="T15" fmla="*/ 521 h 521"/>
              <a:gd name="T16" fmla="*/ 71 w 772"/>
              <a:gd name="T17" fmla="*/ 453 h 521"/>
              <a:gd name="T18" fmla="*/ 0 w 772"/>
              <a:gd name="T19" fmla="*/ 337 h 521"/>
              <a:gd name="T20" fmla="*/ 686 w 772"/>
              <a:gd name="T21" fmla="*/ 248 h 521"/>
              <a:gd name="T22" fmla="*/ 635 w 772"/>
              <a:gd name="T23" fmla="*/ 275 h 521"/>
              <a:gd name="T24" fmla="*/ 699 w 772"/>
              <a:gd name="T25" fmla="*/ 316 h 521"/>
              <a:gd name="T26" fmla="*/ 102 w 772"/>
              <a:gd name="T27" fmla="*/ 106 h 521"/>
              <a:gd name="T28" fmla="*/ 3 w 772"/>
              <a:gd name="T29" fmla="*/ 240 h 521"/>
              <a:gd name="T30" fmla="*/ 102 w 772"/>
              <a:gd name="T31" fmla="*/ 106 h 521"/>
              <a:gd name="T32" fmla="*/ 502 w 772"/>
              <a:gd name="T33" fmla="*/ 111 h 521"/>
              <a:gd name="T34" fmla="*/ 549 w 772"/>
              <a:gd name="T35" fmla="*/ 193 h 521"/>
              <a:gd name="T36" fmla="*/ 633 w 772"/>
              <a:gd name="T37" fmla="*/ 231 h 521"/>
              <a:gd name="T38" fmla="*/ 605 w 772"/>
              <a:gd name="T39" fmla="*/ 154 h 521"/>
              <a:gd name="T40" fmla="*/ 488 w 772"/>
              <a:gd name="T41" fmla="*/ 70 h 521"/>
              <a:gd name="T42" fmla="*/ 302 w 772"/>
              <a:gd name="T43" fmla="*/ 66 h 521"/>
              <a:gd name="T44" fmla="*/ 168 w 772"/>
              <a:gd name="T45" fmla="*/ 65 h 521"/>
              <a:gd name="T46" fmla="*/ 7 w 772"/>
              <a:gd name="T47" fmla="*/ 292 h 521"/>
              <a:gd name="T48" fmla="*/ 107 w 772"/>
              <a:gd name="T49" fmla="*/ 443 h 521"/>
              <a:gd name="T50" fmla="*/ 116 w 772"/>
              <a:gd name="T51" fmla="*/ 443 h 521"/>
              <a:gd name="T52" fmla="*/ 162 w 772"/>
              <a:gd name="T53" fmla="*/ 261 h 521"/>
              <a:gd name="T54" fmla="*/ 296 w 772"/>
              <a:gd name="T55" fmla="*/ 160 h 521"/>
              <a:gd name="T56" fmla="*/ 433 w 772"/>
              <a:gd name="T57" fmla="*/ 183 h 521"/>
              <a:gd name="T58" fmla="*/ 520 w 772"/>
              <a:gd name="T59" fmla="*/ 216 h 521"/>
              <a:gd name="T60" fmla="*/ 447 w 772"/>
              <a:gd name="T61" fmla="*/ 51 h 521"/>
              <a:gd name="T62" fmla="*/ 240 w 772"/>
              <a:gd name="T63" fmla="*/ 31 h 521"/>
              <a:gd name="T64" fmla="*/ 401 w 772"/>
              <a:gd name="T65" fmla="*/ 21 h 521"/>
              <a:gd name="T66" fmla="*/ 359 w 772"/>
              <a:gd name="T67" fmla="*/ 0 h 5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72" h="521">
                <a:moveTo>
                  <a:pt x="625" y="357"/>
                </a:moveTo>
                <a:cubicBezTo>
                  <a:pt x="631" y="400"/>
                  <a:pt x="620" y="444"/>
                  <a:pt x="598" y="484"/>
                </a:cubicBezTo>
                <a:cubicBezTo>
                  <a:pt x="592" y="497"/>
                  <a:pt x="585" y="509"/>
                  <a:pt x="576" y="521"/>
                </a:cubicBezTo>
                <a:cubicBezTo>
                  <a:pt x="772" y="521"/>
                  <a:pt x="772" y="521"/>
                  <a:pt x="772" y="521"/>
                </a:cubicBezTo>
                <a:cubicBezTo>
                  <a:pt x="771" y="519"/>
                  <a:pt x="769" y="517"/>
                  <a:pt x="767" y="514"/>
                </a:cubicBezTo>
                <a:cubicBezTo>
                  <a:pt x="761" y="505"/>
                  <a:pt x="756" y="495"/>
                  <a:pt x="753" y="484"/>
                </a:cubicBezTo>
                <a:cubicBezTo>
                  <a:pt x="727" y="473"/>
                  <a:pt x="700" y="463"/>
                  <a:pt x="670" y="457"/>
                </a:cubicBezTo>
                <a:cubicBezTo>
                  <a:pt x="660" y="454"/>
                  <a:pt x="649" y="452"/>
                  <a:pt x="639" y="450"/>
                </a:cubicBezTo>
                <a:cubicBezTo>
                  <a:pt x="663" y="429"/>
                  <a:pt x="682" y="401"/>
                  <a:pt x="692" y="367"/>
                </a:cubicBezTo>
                <a:cubicBezTo>
                  <a:pt x="686" y="368"/>
                  <a:pt x="680" y="368"/>
                  <a:pt x="673" y="368"/>
                </a:cubicBezTo>
                <a:cubicBezTo>
                  <a:pt x="657" y="368"/>
                  <a:pt x="640" y="364"/>
                  <a:pt x="625" y="357"/>
                </a:cubicBezTo>
                <a:moveTo>
                  <a:pt x="0" y="337"/>
                </a:moveTo>
                <a:cubicBezTo>
                  <a:pt x="2" y="369"/>
                  <a:pt x="6" y="401"/>
                  <a:pt x="14" y="432"/>
                </a:cubicBezTo>
                <a:cubicBezTo>
                  <a:pt x="11" y="448"/>
                  <a:pt x="9" y="465"/>
                  <a:pt x="8" y="481"/>
                </a:cubicBezTo>
                <a:cubicBezTo>
                  <a:pt x="7" y="495"/>
                  <a:pt x="8" y="508"/>
                  <a:pt x="10" y="521"/>
                </a:cubicBezTo>
                <a:cubicBezTo>
                  <a:pt x="48" y="521"/>
                  <a:pt x="48" y="521"/>
                  <a:pt x="48" y="521"/>
                </a:cubicBezTo>
                <a:cubicBezTo>
                  <a:pt x="43" y="497"/>
                  <a:pt x="49" y="470"/>
                  <a:pt x="71" y="455"/>
                </a:cubicBezTo>
                <a:cubicBezTo>
                  <a:pt x="71" y="454"/>
                  <a:pt x="71" y="454"/>
                  <a:pt x="71" y="453"/>
                </a:cubicBezTo>
                <a:cubicBezTo>
                  <a:pt x="60" y="424"/>
                  <a:pt x="45" y="397"/>
                  <a:pt x="28" y="371"/>
                </a:cubicBezTo>
                <a:cubicBezTo>
                  <a:pt x="19" y="359"/>
                  <a:pt x="10" y="348"/>
                  <a:pt x="0" y="337"/>
                </a:cubicBezTo>
                <a:moveTo>
                  <a:pt x="686" y="248"/>
                </a:moveTo>
                <a:cubicBezTo>
                  <a:pt x="686" y="248"/>
                  <a:pt x="686" y="248"/>
                  <a:pt x="686" y="248"/>
                </a:cubicBezTo>
                <a:cubicBezTo>
                  <a:pt x="671" y="254"/>
                  <a:pt x="656" y="261"/>
                  <a:pt x="641" y="269"/>
                </a:cubicBezTo>
                <a:cubicBezTo>
                  <a:pt x="639" y="271"/>
                  <a:pt x="637" y="273"/>
                  <a:pt x="635" y="275"/>
                </a:cubicBezTo>
                <a:cubicBezTo>
                  <a:pt x="635" y="275"/>
                  <a:pt x="635" y="275"/>
                  <a:pt x="635" y="275"/>
                </a:cubicBezTo>
                <a:cubicBezTo>
                  <a:pt x="655" y="290"/>
                  <a:pt x="677" y="304"/>
                  <a:pt x="699" y="316"/>
                </a:cubicBezTo>
                <a:cubicBezTo>
                  <a:pt x="699" y="292"/>
                  <a:pt x="695" y="269"/>
                  <a:pt x="686" y="248"/>
                </a:cubicBezTo>
                <a:moveTo>
                  <a:pt x="102" y="106"/>
                </a:moveTo>
                <a:cubicBezTo>
                  <a:pt x="76" y="138"/>
                  <a:pt x="46" y="167"/>
                  <a:pt x="11" y="191"/>
                </a:cubicBezTo>
                <a:cubicBezTo>
                  <a:pt x="8" y="207"/>
                  <a:pt x="5" y="224"/>
                  <a:pt x="3" y="240"/>
                </a:cubicBezTo>
                <a:cubicBezTo>
                  <a:pt x="4" y="239"/>
                  <a:pt x="5" y="238"/>
                  <a:pt x="6" y="237"/>
                </a:cubicBezTo>
                <a:cubicBezTo>
                  <a:pt x="40" y="196"/>
                  <a:pt x="73" y="152"/>
                  <a:pt x="102" y="106"/>
                </a:cubicBezTo>
                <a:moveTo>
                  <a:pt x="488" y="70"/>
                </a:moveTo>
                <a:cubicBezTo>
                  <a:pt x="492" y="84"/>
                  <a:pt x="497" y="98"/>
                  <a:pt x="502" y="111"/>
                </a:cubicBezTo>
                <a:cubicBezTo>
                  <a:pt x="514" y="140"/>
                  <a:pt x="529" y="167"/>
                  <a:pt x="548" y="192"/>
                </a:cubicBezTo>
                <a:cubicBezTo>
                  <a:pt x="548" y="192"/>
                  <a:pt x="549" y="192"/>
                  <a:pt x="549" y="193"/>
                </a:cubicBezTo>
                <a:cubicBezTo>
                  <a:pt x="556" y="190"/>
                  <a:pt x="563" y="188"/>
                  <a:pt x="570" y="188"/>
                </a:cubicBezTo>
                <a:cubicBezTo>
                  <a:pt x="597" y="188"/>
                  <a:pt x="622" y="207"/>
                  <a:pt x="633" y="231"/>
                </a:cubicBezTo>
                <a:cubicBezTo>
                  <a:pt x="645" y="224"/>
                  <a:pt x="658" y="219"/>
                  <a:pt x="670" y="215"/>
                </a:cubicBezTo>
                <a:cubicBezTo>
                  <a:pt x="654" y="190"/>
                  <a:pt x="632" y="168"/>
                  <a:pt x="605" y="154"/>
                </a:cubicBezTo>
                <a:cubicBezTo>
                  <a:pt x="591" y="146"/>
                  <a:pt x="576" y="139"/>
                  <a:pt x="561" y="132"/>
                </a:cubicBezTo>
                <a:cubicBezTo>
                  <a:pt x="539" y="109"/>
                  <a:pt x="514" y="88"/>
                  <a:pt x="488" y="70"/>
                </a:cubicBezTo>
                <a:moveTo>
                  <a:pt x="447" y="51"/>
                </a:moveTo>
                <a:cubicBezTo>
                  <a:pt x="399" y="60"/>
                  <a:pt x="350" y="64"/>
                  <a:pt x="302" y="66"/>
                </a:cubicBezTo>
                <a:cubicBezTo>
                  <a:pt x="283" y="67"/>
                  <a:pt x="263" y="68"/>
                  <a:pt x="244" y="68"/>
                </a:cubicBezTo>
                <a:cubicBezTo>
                  <a:pt x="219" y="68"/>
                  <a:pt x="194" y="67"/>
                  <a:pt x="168" y="65"/>
                </a:cubicBezTo>
                <a:cubicBezTo>
                  <a:pt x="147" y="104"/>
                  <a:pt x="123" y="142"/>
                  <a:pt x="98" y="178"/>
                </a:cubicBezTo>
                <a:cubicBezTo>
                  <a:pt x="70" y="218"/>
                  <a:pt x="40" y="256"/>
                  <a:pt x="7" y="292"/>
                </a:cubicBezTo>
                <a:cubicBezTo>
                  <a:pt x="36" y="319"/>
                  <a:pt x="61" y="351"/>
                  <a:pt x="81" y="387"/>
                </a:cubicBezTo>
                <a:cubicBezTo>
                  <a:pt x="91" y="405"/>
                  <a:pt x="100" y="424"/>
                  <a:pt x="107" y="443"/>
                </a:cubicBezTo>
                <a:cubicBezTo>
                  <a:pt x="108" y="443"/>
                  <a:pt x="109" y="443"/>
                  <a:pt x="111" y="443"/>
                </a:cubicBezTo>
                <a:cubicBezTo>
                  <a:pt x="113" y="443"/>
                  <a:pt x="114" y="443"/>
                  <a:pt x="116" y="443"/>
                </a:cubicBezTo>
                <a:cubicBezTo>
                  <a:pt x="115" y="413"/>
                  <a:pt x="119" y="383"/>
                  <a:pt x="126" y="351"/>
                </a:cubicBezTo>
                <a:cubicBezTo>
                  <a:pt x="132" y="319"/>
                  <a:pt x="145" y="288"/>
                  <a:pt x="162" y="261"/>
                </a:cubicBezTo>
                <a:cubicBezTo>
                  <a:pt x="174" y="226"/>
                  <a:pt x="196" y="196"/>
                  <a:pt x="229" y="175"/>
                </a:cubicBezTo>
                <a:cubicBezTo>
                  <a:pt x="251" y="165"/>
                  <a:pt x="273" y="160"/>
                  <a:pt x="296" y="160"/>
                </a:cubicBezTo>
                <a:cubicBezTo>
                  <a:pt x="309" y="160"/>
                  <a:pt x="323" y="162"/>
                  <a:pt x="336" y="165"/>
                </a:cubicBezTo>
                <a:cubicBezTo>
                  <a:pt x="369" y="166"/>
                  <a:pt x="402" y="171"/>
                  <a:pt x="433" y="183"/>
                </a:cubicBezTo>
                <a:cubicBezTo>
                  <a:pt x="463" y="194"/>
                  <a:pt x="490" y="208"/>
                  <a:pt x="515" y="224"/>
                </a:cubicBezTo>
                <a:cubicBezTo>
                  <a:pt x="516" y="222"/>
                  <a:pt x="518" y="219"/>
                  <a:pt x="520" y="216"/>
                </a:cubicBezTo>
                <a:cubicBezTo>
                  <a:pt x="508" y="200"/>
                  <a:pt x="496" y="183"/>
                  <a:pt x="487" y="165"/>
                </a:cubicBezTo>
                <a:cubicBezTo>
                  <a:pt x="467" y="128"/>
                  <a:pt x="454" y="90"/>
                  <a:pt x="447" y="51"/>
                </a:cubicBezTo>
                <a:moveTo>
                  <a:pt x="359" y="0"/>
                </a:moveTo>
                <a:cubicBezTo>
                  <a:pt x="320" y="16"/>
                  <a:pt x="280" y="26"/>
                  <a:pt x="240" y="31"/>
                </a:cubicBezTo>
                <a:cubicBezTo>
                  <a:pt x="240" y="31"/>
                  <a:pt x="240" y="31"/>
                  <a:pt x="240" y="31"/>
                </a:cubicBezTo>
                <a:cubicBezTo>
                  <a:pt x="294" y="31"/>
                  <a:pt x="348" y="27"/>
                  <a:pt x="401" y="21"/>
                </a:cubicBezTo>
                <a:cubicBezTo>
                  <a:pt x="402" y="21"/>
                  <a:pt x="403" y="20"/>
                  <a:pt x="405" y="20"/>
                </a:cubicBezTo>
                <a:cubicBezTo>
                  <a:pt x="390" y="13"/>
                  <a:pt x="375" y="6"/>
                  <a:pt x="359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1" name="Freeform 6"/>
          <p:cNvSpPr>
            <a:spLocks noEditPoints="1"/>
          </p:cNvSpPr>
          <p:nvPr/>
        </p:nvSpPr>
        <p:spPr bwMode="auto">
          <a:xfrm>
            <a:off x="3103155" y="6316754"/>
            <a:ext cx="453306" cy="341618"/>
          </a:xfrm>
          <a:custGeom>
            <a:avLst/>
            <a:gdLst>
              <a:gd name="T0" fmla="*/ 458 w 483"/>
              <a:gd name="T1" fmla="*/ 356 h 356"/>
              <a:gd name="T2" fmla="*/ 483 w 483"/>
              <a:gd name="T3" fmla="*/ 319 h 356"/>
              <a:gd name="T4" fmla="*/ 186 w 483"/>
              <a:gd name="T5" fmla="*/ 142 h 356"/>
              <a:gd name="T6" fmla="*/ 272 w 483"/>
              <a:gd name="T7" fmla="*/ 231 h 356"/>
              <a:gd name="T8" fmla="*/ 215 w 483"/>
              <a:gd name="T9" fmla="*/ 262 h 356"/>
              <a:gd name="T10" fmla="*/ 179 w 483"/>
              <a:gd name="T11" fmla="*/ 30 h 356"/>
              <a:gd name="T12" fmla="*/ 142 w 483"/>
              <a:gd name="T13" fmla="*/ 37 h 356"/>
              <a:gd name="T14" fmla="*/ 121 w 483"/>
              <a:gd name="T15" fmla="*/ 49 h 356"/>
              <a:gd name="T16" fmla="*/ 89 w 483"/>
              <a:gd name="T17" fmla="*/ 88 h 356"/>
              <a:gd name="T18" fmla="*/ 75 w 483"/>
              <a:gd name="T19" fmla="*/ 169 h 356"/>
              <a:gd name="T20" fmla="*/ 105 w 483"/>
              <a:gd name="T21" fmla="*/ 257 h 356"/>
              <a:gd name="T22" fmla="*/ 143 w 483"/>
              <a:gd name="T23" fmla="*/ 291 h 356"/>
              <a:gd name="T24" fmla="*/ 183 w 483"/>
              <a:gd name="T25" fmla="*/ 298 h 356"/>
              <a:gd name="T26" fmla="*/ 230 w 483"/>
              <a:gd name="T27" fmla="*/ 282 h 356"/>
              <a:gd name="T28" fmla="*/ 250 w 483"/>
              <a:gd name="T29" fmla="*/ 259 h 356"/>
              <a:gd name="T30" fmla="*/ 264 w 483"/>
              <a:gd name="T31" fmla="*/ 259 h 356"/>
              <a:gd name="T32" fmla="*/ 299 w 483"/>
              <a:gd name="T33" fmla="*/ 244 h 356"/>
              <a:gd name="T34" fmla="*/ 329 w 483"/>
              <a:gd name="T35" fmla="*/ 205 h 356"/>
              <a:gd name="T36" fmla="*/ 334 w 483"/>
              <a:gd name="T37" fmla="*/ 165 h 356"/>
              <a:gd name="T38" fmla="*/ 305 w 483"/>
              <a:gd name="T39" fmla="*/ 99 h 356"/>
              <a:gd name="T40" fmla="*/ 228 w 483"/>
              <a:gd name="T41" fmla="*/ 41 h 356"/>
              <a:gd name="T42" fmla="*/ 179 w 483"/>
              <a:gd name="T43" fmla="*/ 30 h 356"/>
              <a:gd name="T44" fmla="*/ 341 w 483"/>
              <a:gd name="T45" fmla="*/ 87 h 356"/>
              <a:gd name="T46" fmla="*/ 271 w 483"/>
              <a:gd name="T47" fmla="*/ 296 h 356"/>
              <a:gd name="T48" fmla="*/ 270 w 483"/>
              <a:gd name="T49" fmla="*/ 296 h 356"/>
              <a:gd name="T50" fmla="*/ 142 w 483"/>
              <a:gd name="T51" fmla="*/ 330 h 356"/>
              <a:gd name="T52" fmla="*/ 47 w 483"/>
              <a:gd name="T53" fmla="*/ 96 h 356"/>
              <a:gd name="T54" fmla="*/ 1 w 483"/>
              <a:gd name="T55" fmla="*/ 278 h 356"/>
              <a:gd name="T56" fmla="*/ 409 w 483"/>
              <a:gd name="T57" fmla="*/ 356 h 356"/>
              <a:gd name="T58" fmla="*/ 465 w 483"/>
              <a:gd name="T59" fmla="*/ 276 h 356"/>
              <a:gd name="T60" fmla="*/ 477 w 483"/>
              <a:gd name="T61" fmla="*/ 200 h 356"/>
              <a:gd name="T62" fmla="*/ 462 w 483"/>
              <a:gd name="T63" fmla="*/ 153 h 356"/>
              <a:gd name="T64" fmla="*/ 400 w 483"/>
              <a:gd name="T65" fmla="*/ 59 h 356"/>
              <a:gd name="T66" fmla="*/ 221 w 483"/>
              <a:gd name="T67" fmla="*/ 0 h 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83" h="356">
                <a:moveTo>
                  <a:pt x="483" y="319"/>
                </a:moveTo>
                <a:cubicBezTo>
                  <a:pt x="476" y="332"/>
                  <a:pt x="468" y="344"/>
                  <a:pt x="458" y="356"/>
                </a:cubicBezTo>
                <a:cubicBezTo>
                  <a:pt x="461" y="356"/>
                  <a:pt x="461" y="356"/>
                  <a:pt x="461" y="356"/>
                </a:cubicBezTo>
                <a:cubicBezTo>
                  <a:pt x="470" y="344"/>
                  <a:pt x="477" y="332"/>
                  <a:pt x="483" y="319"/>
                </a:cubicBezTo>
                <a:moveTo>
                  <a:pt x="200" y="264"/>
                </a:moveTo>
                <a:cubicBezTo>
                  <a:pt x="135" y="264"/>
                  <a:pt x="116" y="160"/>
                  <a:pt x="186" y="142"/>
                </a:cubicBezTo>
                <a:cubicBezTo>
                  <a:pt x="199" y="131"/>
                  <a:pt x="212" y="126"/>
                  <a:pt x="226" y="126"/>
                </a:cubicBezTo>
                <a:cubicBezTo>
                  <a:pt x="273" y="126"/>
                  <a:pt x="315" y="188"/>
                  <a:pt x="272" y="231"/>
                </a:cubicBezTo>
                <a:cubicBezTo>
                  <a:pt x="263" y="240"/>
                  <a:pt x="254" y="245"/>
                  <a:pt x="244" y="248"/>
                </a:cubicBezTo>
                <a:cubicBezTo>
                  <a:pt x="237" y="254"/>
                  <a:pt x="227" y="260"/>
                  <a:pt x="215" y="262"/>
                </a:cubicBezTo>
                <a:cubicBezTo>
                  <a:pt x="210" y="263"/>
                  <a:pt x="205" y="264"/>
                  <a:pt x="200" y="264"/>
                </a:cubicBezTo>
                <a:moveTo>
                  <a:pt x="179" y="30"/>
                </a:moveTo>
                <a:cubicBezTo>
                  <a:pt x="174" y="30"/>
                  <a:pt x="170" y="30"/>
                  <a:pt x="166" y="31"/>
                </a:cubicBezTo>
                <a:cubicBezTo>
                  <a:pt x="158" y="32"/>
                  <a:pt x="150" y="34"/>
                  <a:pt x="142" y="37"/>
                </a:cubicBezTo>
                <a:cubicBezTo>
                  <a:pt x="138" y="39"/>
                  <a:pt x="135" y="41"/>
                  <a:pt x="131" y="42"/>
                </a:cubicBezTo>
                <a:cubicBezTo>
                  <a:pt x="128" y="44"/>
                  <a:pt x="125" y="46"/>
                  <a:pt x="121" y="49"/>
                </a:cubicBezTo>
                <a:cubicBezTo>
                  <a:pt x="115" y="53"/>
                  <a:pt x="109" y="59"/>
                  <a:pt x="103" y="65"/>
                </a:cubicBezTo>
                <a:cubicBezTo>
                  <a:pt x="98" y="72"/>
                  <a:pt x="93" y="80"/>
                  <a:pt x="89" y="88"/>
                </a:cubicBezTo>
                <a:cubicBezTo>
                  <a:pt x="84" y="99"/>
                  <a:pt x="80" y="111"/>
                  <a:pt x="78" y="123"/>
                </a:cubicBezTo>
                <a:cubicBezTo>
                  <a:pt x="75" y="138"/>
                  <a:pt x="75" y="154"/>
                  <a:pt x="75" y="169"/>
                </a:cubicBezTo>
                <a:cubicBezTo>
                  <a:pt x="77" y="186"/>
                  <a:pt x="81" y="203"/>
                  <a:pt x="86" y="219"/>
                </a:cubicBezTo>
                <a:cubicBezTo>
                  <a:pt x="91" y="232"/>
                  <a:pt x="97" y="245"/>
                  <a:pt x="105" y="257"/>
                </a:cubicBezTo>
                <a:cubicBezTo>
                  <a:pt x="111" y="265"/>
                  <a:pt x="118" y="272"/>
                  <a:pt x="126" y="279"/>
                </a:cubicBezTo>
                <a:cubicBezTo>
                  <a:pt x="131" y="283"/>
                  <a:pt x="137" y="287"/>
                  <a:pt x="143" y="291"/>
                </a:cubicBezTo>
                <a:cubicBezTo>
                  <a:pt x="149" y="293"/>
                  <a:pt x="155" y="295"/>
                  <a:pt x="162" y="297"/>
                </a:cubicBezTo>
                <a:cubicBezTo>
                  <a:pt x="169" y="298"/>
                  <a:pt x="176" y="298"/>
                  <a:pt x="183" y="298"/>
                </a:cubicBezTo>
                <a:cubicBezTo>
                  <a:pt x="192" y="297"/>
                  <a:pt x="202" y="295"/>
                  <a:pt x="211" y="292"/>
                </a:cubicBezTo>
                <a:cubicBezTo>
                  <a:pt x="217" y="289"/>
                  <a:pt x="224" y="286"/>
                  <a:pt x="230" y="282"/>
                </a:cubicBezTo>
                <a:cubicBezTo>
                  <a:pt x="235" y="279"/>
                  <a:pt x="239" y="275"/>
                  <a:pt x="243" y="271"/>
                </a:cubicBezTo>
                <a:cubicBezTo>
                  <a:pt x="246" y="267"/>
                  <a:pt x="248" y="263"/>
                  <a:pt x="250" y="259"/>
                </a:cubicBezTo>
                <a:cubicBezTo>
                  <a:pt x="252" y="260"/>
                  <a:pt x="254" y="260"/>
                  <a:pt x="256" y="260"/>
                </a:cubicBezTo>
                <a:cubicBezTo>
                  <a:pt x="258" y="260"/>
                  <a:pt x="261" y="260"/>
                  <a:pt x="264" y="259"/>
                </a:cubicBezTo>
                <a:cubicBezTo>
                  <a:pt x="270" y="258"/>
                  <a:pt x="275" y="257"/>
                  <a:pt x="280" y="255"/>
                </a:cubicBezTo>
                <a:cubicBezTo>
                  <a:pt x="287" y="251"/>
                  <a:pt x="293" y="248"/>
                  <a:pt x="299" y="244"/>
                </a:cubicBezTo>
                <a:cubicBezTo>
                  <a:pt x="307" y="237"/>
                  <a:pt x="313" y="231"/>
                  <a:pt x="319" y="223"/>
                </a:cubicBezTo>
                <a:cubicBezTo>
                  <a:pt x="323" y="217"/>
                  <a:pt x="327" y="211"/>
                  <a:pt x="329" y="205"/>
                </a:cubicBezTo>
                <a:cubicBezTo>
                  <a:pt x="332" y="199"/>
                  <a:pt x="333" y="192"/>
                  <a:pt x="334" y="186"/>
                </a:cubicBezTo>
                <a:cubicBezTo>
                  <a:pt x="335" y="179"/>
                  <a:pt x="335" y="172"/>
                  <a:pt x="334" y="165"/>
                </a:cubicBezTo>
                <a:cubicBezTo>
                  <a:pt x="332" y="155"/>
                  <a:pt x="330" y="145"/>
                  <a:pt x="326" y="136"/>
                </a:cubicBezTo>
                <a:cubicBezTo>
                  <a:pt x="320" y="123"/>
                  <a:pt x="313" y="111"/>
                  <a:pt x="305" y="99"/>
                </a:cubicBezTo>
                <a:cubicBezTo>
                  <a:pt x="294" y="86"/>
                  <a:pt x="282" y="74"/>
                  <a:pt x="268" y="64"/>
                </a:cubicBezTo>
                <a:cubicBezTo>
                  <a:pt x="256" y="55"/>
                  <a:pt x="243" y="47"/>
                  <a:pt x="228" y="41"/>
                </a:cubicBezTo>
                <a:cubicBezTo>
                  <a:pt x="217" y="36"/>
                  <a:pt x="205" y="33"/>
                  <a:pt x="193" y="31"/>
                </a:cubicBezTo>
                <a:cubicBezTo>
                  <a:pt x="188" y="31"/>
                  <a:pt x="183" y="30"/>
                  <a:pt x="179" y="30"/>
                </a:cubicBezTo>
                <a:moveTo>
                  <a:pt x="221" y="0"/>
                </a:moveTo>
                <a:cubicBezTo>
                  <a:pt x="269" y="12"/>
                  <a:pt x="312" y="44"/>
                  <a:pt x="341" y="87"/>
                </a:cubicBezTo>
                <a:cubicBezTo>
                  <a:pt x="364" y="121"/>
                  <a:pt x="380" y="165"/>
                  <a:pt x="368" y="206"/>
                </a:cubicBezTo>
                <a:cubicBezTo>
                  <a:pt x="355" y="250"/>
                  <a:pt x="317" y="288"/>
                  <a:pt x="271" y="296"/>
                </a:cubicBezTo>
                <a:cubicBezTo>
                  <a:pt x="270" y="296"/>
                  <a:pt x="270" y="296"/>
                  <a:pt x="270" y="296"/>
                </a:cubicBezTo>
                <a:cubicBezTo>
                  <a:pt x="270" y="296"/>
                  <a:pt x="270" y="296"/>
                  <a:pt x="270" y="296"/>
                </a:cubicBezTo>
                <a:cubicBezTo>
                  <a:pt x="247" y="322"/>
                  <a:pt x="212" y="335"/>
                  <a:pt x="178" y="335"/>
                </a:cubicBezTo>
                <a:cubicBezTo>
                  <a:pt x="166" y="335"/>
                  <a:pt x="154" y="333"/>
                  <a:pt x="142" y="330"/>
                </a:cubicBezTo>
                <a:cubicBezTo>
                  <a:pt x="101" y="318"/>
                  <a:pt x="72" y="281"/>
                  <a:pt x="56" y="243"/>
                </a:cubicBezTo>
                <a:cubicBezTo>
                  <a:pt x="35" y="196"/>
                  <a:pt x="32" y="142"/>
                  <a:pt x="47" y="96"/>
                </a:cubicBezTo>
                <a:cubicBezTo>
                  <a:pt x="30" y="123"/>
                  <a:pt x="17" y="154"/>
                  <a:pt x="11" y="186"/>
                </a:cubicBezTo>
                <a:cubicBezTo>
                  <a:pt x="4" y="218"/>
                  <a:pt x="0" y="248"/>
                  <a:pt x="1" y="278"/>
                </a:cubicBezTo>
                <a:cubicBezTo>
                  <a:pt x="40" y="281"/>
                  <a:pt x="62" y="321"/>
                  <a:pt x="56" y="356"/>
                </a:cubicBezTo>
                <a:cubicBezTo>
                  <a:pt x="409" y="356"/>
                  <a:pt x="409" y="356"/>
                  <a:pt x="409" y="356"/>
                </a:cubicBezTo>
                <a:cubicBezTo>
                  <a:pt x="418" y="347"/>
                  <a:pt x="428" y="337"/>
                  <a:pt x="436" y="326"/>
                </a:cubicBezTo>
                <a:cubicBezTo>
                  <a:pt x="448" y="310"/>
                  <a:pt x="458" y="293"/>
                  <a:pt x="465" y="276"/>
                </a:cubicBezTo>
                <a:cubicBezTo>
                  <a:pt x="470" y="262"/>
                  <a:pt x="474" y="248"/>
                  <a:pt x="477" y="234"/>
                </a:cubicBezTo>
                <a:cubicBezTo>
                  <a:pt x="478" y="223"/>
                  <a:pt x="478" y="212"/>
                  <a:pt x="477" y="200"/>
                </a:cubicBezTo>
                <a:cubicBezTo>
                  <a:pt x="475" y="188"/>
                  <a:pt x="472" y="176"/>
                  <a:pt x="467" y="164"/>
                </a:cubicBezTo>
                <a:cubicBezTo>
                  <a:pt x="466" y="160"/>
                  <a:pt x="464" y="157"/>
                  <a:pt x="462" y="153"/>
                </a:cubicBezTo>
                <a:cubicBezTo>
                  <a:pt x="462" y="153"/>
                  <a:pt x="461" y="153"/>
                  <a:pt x="461" y="153"/>
                </a:cubicBezTo>
                <a:cubicBezTo>
                  <a:pt x="417" y="153"/>
                  <a:pt x="377" y="103"/>
                  <a:pt x="400" y="59"/>
                </a:cubicBezTo>
                <a:cubicBezTo>
                  <a:pt x="375" y="43"/>
                  <a:pt x="348" y="29"/>
                  <a:pt x="318" y="18"/>
                </a:cubicBezTo>
                <a:cubicBezTo>
                  <a:pt x="287" y="6"/>
                  <a:pt x="254" y="1"/>
                  <a:pt x="221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2" name="Freeform 7"/>
          <p:cNvSpPr>
            <a:spLocks noEditPoints="1"/>
          </p:cNvSpPr>
          <p:nvPr/>
        </p:nvSpPr>
        <p:spPr bwMode="auto">
          <a:xfrm>
            <a:off x="2011621" y="5378462"/>
            <a:ext cx="1998146" cy="1188708"/>
          </a:xfrm>
          <a:custGeom>
            <a:avLst/>
            <a:gdLst>
              <a:gd name="T0" fmla="*/ 12 w 2127"/>
              <a:gd name="T1" fmla="*/ 1150 h 1242"/>
              <a:gd name="T2" fmla="*/ 273 w 2127"/>
              <a:gd name="T3" fmla="*/ 1061 h 1242"/>
              <a:gd name="T4" fmla="*/ 157 w 2127"/>
              <a:gd name="T5" fmla="*/ 1118 h 1242"/>
              <a:gd name="T6" fmla="*/ 47 w 2127"/>
              <a:gd name="T7" fmla="*/ 1194 h 1242"/>
              <a:gd name="T8" fmla="*/ 49 w 2127"/>
              <a:gd name="T9" fmla="*/ 1216 h 1242"/>
              <a:gd name="T10" fmla="*/ 54 w 2127"/>
              <a:gd name="T11" fmla="*/ 1222 h 1242"/>
              <a:gd name="T12" fmla="*/ 273 w 2127"/>
              <a:gd name="T13" fmla="*/ 1061 h 1242"/>
              <a:gd name="T14" fmla="*/ 228 w 2127"/>
              <a:gd name="T15" fmla="*/ 1134 h 1242"/>
              <a:gd name="T16" fmla="*/ 123 w 2127"/>
              <a:gd name="T17" fmla="*/ 1242 h 1242"/>
              <a:gd name="T18" fmla="*/ 407 w 2127"/>
              <a:gd name="T19" fmla="*/ 1047 h 1242"/>
              <a:gd name="T20" fmla="*/ 281 w 2127"/>
              <a:gd name="T21" fmla="*/ 1015 h 1242"/>
              <a:gd name="T22" fmla="*/ 414 w 2127"/>
              <a:gd name="T23" fmla="*/ 993 h 1242"/>
              <a:gd name="T24" fmla="*/ 869 w 2127"/>
              <a:gd name="T25" fmla="*/ 256 h 1242"/>
              <a:gd name="T26" fmla="*/ 870 w 2127"/>
              <a:gd name="T27" fmla="*/ 252 h 1242"/>
              <a:gd name="T28" fmla="*/ 1958 w 2127"/>
              <a:gd name="T29" fmla="*/ 186 h 1242"/>
              <a:gd name="T30" fmla="*/ 1847 w 2127"/>
              <a:gd name="T31" fmla="*/ 263 h 1242"/>
              <a:gd name="T32" fmla="*/ 2106 w 2127"/>
              <a:gd name="T33" fmla="*/ 155 h 1242"/>
              <a:gd name="T34" fmla="*/ 1773 w 2127"/>
              <a:gd name="T35" fmla="*/ 218 h 1242"/>
              <a:gd name="T36" fmla="*/ 1854 w 2127"/>
              <a:gd name="T37" fmla="*/ 152 h 1242"/>
              <a:gd name="T38" fmla="*/ 1170 w 2127"/>
              <a:gd name="T39" fmla="*/ 603 h 1242"/>
              <a:gd name="T40" fmla="*/ 1141 w 2127"/>
              <a:gd name="T41" fmla="*/ 748 h 1242"/>
              <a:gd name="T42" fmla="*/ 1050 w 2127"/>
              <a:gd name="T43" fmla="*/ 663 h 1242"/>
              <a:gd name="T44" fmla="*/ 1318 w 2127"/>
              <a:gd name="T45" fmla="*/ 86 h 1242"/>
              <a:gd name="T46" fmla="*/ 1052 w 2127"/>
              <a:gd name="T47" fmla="*/ 222 h 1242"/>
              <a:gd name="T48" fmla="*/ 947 w 2127"/>
              <a:gd name="T49" fmla="*/ 266 h 1242"/>
              <a:gd name="T50" fmla="*/ 833 w 2127"/>
              <a:gd name="T51" fmla="*/ 335 h 1242"/>
              <a:gd name="T52" fmla="*/ 668 w 2127"/>
              <a:gd name="T53" fmla="*/ 445 h 1242"/>
              <a:gd name="T54" fmla="*/ 780 w 2127"/>
              <a:gd name="T55" fmla="*/ 693 h 1242"/>
              <a:gd name="T56" fmla="*/ 863 w 2127"/>
              <a:gd name="T57" fmla="*/ 770 h 1242"/>
              <a:gd name="T58" fmla="*/ 1010 w 2127"/>
              <a:gd name="T59" fmla="*/ 1036 h 1242"/>
              <a:gd name="T60" fmla="*/ 1148 w 2127"/>
              <a:gd name="T61" fmla="*/ 922 h 1242"/>
              <a:gd name="T62" fmla="*/ 1405 w 2127"/>
              <a:gd name="T63" fmla="*/ 816 h 1242"/>
              <a:gd name="T64" fmla="*/ 1398 w 2127"/>
              <a:gd name="T65" fmla="*/ 713 h 1242"/>
              <a:gd name="T66" fmla="*/ 1284 w 2127"/>
              <a:gd name="T67" fmla="*/ 419 h 1242"/>
              <a:gd name="T68" fmla="*/ 2106 w 2127"/>
              <a:gd name="T69" fmla="*/ 66 h 1242"/>
              <a:gd name="T70" fmla="*/ 1973 w 2127"/>
              <a:gd name="T71" fmla="*/ 118 h 1242"/>
              <a:gd name="T72" fmla="*/ 1983 w 2127"/>
              <a:gd name="T73" fmla="*/ 117 h 1242"/>
              <a:gd name="T74" fmla="*/ 1921 w 2127"/>
              <a:gd name="T75" fmla="*/ 148 h 1242"/>
              <a:gd name="T76" fmla="*/ 2106 w 2127"/>
              <a:gd name="T77" fmla="*/ 118 h 1242"/>
              <a:gd name="T78" fmla="*/ 2127 w 2127"/>
              <a:gd name="T79" fmla="*/ 81 h 1242"/>
              <a:gd name="T80" fmla="*/ 2126 w 2127"/>
              <a:gd name="T81" fmla="*/ 80 h 1242"/>
              <a:gd name="T82" fmla="*/ 2091 w 2127"/>
              <a:gd name="T83" fmla="*/ 0 h 1242"/>
              <a:gd name="T84" fmla="*/ 2111 w 2127"/>
              <a:gd name="T85" fmla="*/ 27 h 1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127" h="1242">
                <a:moveTo>
                  <a:pt x="0" y="1146"/>
                </a:moveTo>
                <a:cubicBezTo>
                  <a:pt x="3" y="1157"/>
                  <a:pt x="7" y="1167"/>
                  <a:pt x="12" y="1177"/>
                </a:cubicBezTo>
                <a:cubicBezTo>
                  <a:pt x="12" y="1168"/>
                  <a:pt x="12" y="1159"/>
                  <a:pt x="12" y="1150"/>
                </a:cubicBezTo>
                <a:cubicBezTo>
                  <a:pt x="10" y="1149"/>
                  <a:pt x="8" y="1148"/>
                  <a:pt x="6" y="1147"/>
                </a:cubicBezTo>
                <a:cubicBezTo>
                  <a:pt x="4" y="1147"/>
                  <a:pt x="2" y="1147"/>
                  <a:pt x="0" y="1146"/>
                </a:cubicBezTo>
                <a:moveTo>
                  <a:pt x="273" y="1061"/>
                </a:moveTo>
                <a:cubicBezTo>
                  <a:pt x="254" y="1068"/>
                  <a:pt x="235" y="1074"/>
                  <a:pt x="216" y="1082"/>
                </a:cubicBezTo>
                <a:cubicBezTo>
                  <a:pt x="199" y="1090"/>
                  <a:pt x="183" y="1098"/>
                  <a:pt x="167" y="1106"/>
                </a:cubicBezTo>
                <a:cubicBezTo>
                  <a:pt x="163" y="1110"/>
                  <a:pt x="160" y="1114"/>
                  <a:pt x="157" y="1118"/>
                </a:cubicBezTo>
                <a:cubicBezTo>
                  <a:pt x="160" y="1115"/>
                  <a:pt x="162" y="1111"/>
                  <a:pt x="165" y="1108"/>
                </a:cubicBezTo>
                <a:cubicBezTo>
                  <a:pt x="143" y="1134"/>
                  <a:pt x="116" y="1152"/>
                  <a:pt x="86" y="1159"/>
                </a:cubicBezTo>
                <a:cubicBezTo>
                  <a:pt x="72" y="1170"/>
                  <a:pt x="60" y="1182"/>
                  <a:pt x="47" y="1194"/>
                </a:cubicBezTo>
                <a:cubicBezTo>
                  <a:pt x="48" y="1201"/>
                  <a:pt x="48" y="1208"/>
                  <a:pt x="49" y="1215"/>
                </a:cubicBezTo>
                <a:cubicBezTo>
                  <a:pt x="49" y="1216"/>
                  <a:pt x="49" y="1217"/>
                  <a:pt x="49" y="1218"/>
                </a:cubicBezTo>
                <a:cubicBezTo>
                  <a:pt x="49" y="1217"/>
                  <a:pt x="49" y="1217"/>
                  <a:pt x="49" y="1216"/>
                </a:cubicBezTo>
                <a:cubicBezTo>
                  <a:pt x="49" y="1217"/>
                  <a:pt x="49" y="1217"/>
                  <a:pt x="49" y="1218"/>
                </a:cubicBezTo>
                <a:cubicBezTo>
                  <a:pt x="49" y="1218"/>
                  <a:pt x="49" y="1219"/>
                  <a:pt x="49" y="1219"/>
                </a:cubicBezTo>
                <a:cubicBezTo>
                  <a:pt x="51" y="1220"/>
                  <a:pt x="52" y="1221"/>
                  <a:pt x="54" y="1222"/>
                </a:cubicBezTo>
                <a:cubicBezTo>
                  <a:pt x="63" y="1228"/>
                  <a:pt x="73" y="1233"/>
                  <a:pt x="83" y="1236"/>
                </a:cubicBezTo>
                <a:cubicBezTo>
                  <a:pt x="102" y="1202"/>
                  <a:pt x="128" y="1171"/>
                  <a:pt x="157" y="1144"/>
                </a:cubicBezTo>
                <a:cubicBezTo>
                  <a:pt x="192" y="1111"/>
                  <a:pt x="231" y="1084"/>
                  <a:pt x="273" y="1061"/>
                </a:cubicBezTo>
                <a:moveTo>
                  <a:pt x="407" y="1047"/>
                </a:moveTo>
                <a:cubicBezTo>
                  <a:pt x="397" y="1050"/>
                  <a:pt x="387" y="1054"/>
                  <a:pt x="377" y="1057"/>
                </a:cubicBezTo>
                <a:cubicBezTo>
                  <a:pt x="324" y="1077"/>
                  <a:pt x="274" y="1102"/>
                  <a:pt x="228" y="1134"/>
                </a:cubicBezTo>
                <a:cubicBezTo>
                  <a:pt x="198" y="1155"/>
                  <a:pt x="171" y="1179"/>
                  <a:pt x="147" y="1207"/>
                </a:cubicBezTo>
                <a:cubicBezTo>
                  <a:pt x="138" y="1218"/>
                  <a:pt x="130" y="1230"/>
                  <a:pt x="122" y="1242"/>
                </a:cubicBezTo>
                <a:cubicBezTo>
                  <a:pt x="122" y="1242"/>
                  <a:pt x="122" y="1242"/>
                  <a:pt x="123" y="1242"/>
                </a:cubicBezTo>
                <a:cubicBezTo>
                  <a:pt x="153" y="1242"/>
                  <a:pt x="184" y="1231"/>
                  <a:pt x="206" y="1209"/>
                </a:cubicBezTo>
                <a:cubicBezTo>
                  <a:pt x="252" y="1163"/>
                  <a:pt x="301" y="1120"/>
                  <a:pt x="353" y="1082"/>
                </a:cubicBezTo>
                <a:cubicBezTo>
                  <a:pt x="371" y="1070"/>
                  <a:pt x="389" y="1058"/>
                  <a:pt x="407" y="1047"/>
                </a:cubicBezTo>
                <a:moveTo>
                  <a:pt x="404" y="993"/>
                </a:moveTo>
                <a:cubicBezTo>
                  <a:pt x="388" y="993"/>
                  <a:pt x="371" y="993"/>
                  <a:pt x="355" y="995"/>
                </a:cubicBezTo>
                <a:cubicBezTo>
                  <a:pt x="329" y="1000"/>
                  <a:pt x="305" y="1006"/>
                  <a:pt x="281" y="1015"/>
                </a:cubicBezTo>
                <a:cubicBezTo>
                  <a:pt x="272" y="1019"/>
                  <a:pt x="264" y="1023"/>
                  <a:pt x="256" y="1028"/>
                </a:cubicBezTo>
                <a:cubicBezTo>
                  <a:pt x="277" y="1021"/>
                  <a:pt x="298" y="1015"/>
                  <a:pt x="319" y="1010"/>
                </a:cubicBezTo>
                <a:cubicBezTo>
                  <a:pt x="350" y="1003"/>
                  <a:pt x="382" y="997"/>
                  <a:pt x="414" y="993"/>
                </a:cubicBezTo>
                <a:cubicBezTo>
                  <a:pt x="411" y="993"/>
                  <a:pt x="407" y="993"/>
                  <a:pt x="404" y="993"/>
                </a:cubicBezTo>
                <a:moveTo>
                  <a:pt x="870" y="252"/>
                </a:moveTo>
                <a:cubicBezTo>
                  <a:pt x="870" y="254"/>
                  <a:pt x="869" y="255"/>
                  <a:pt x="869" y="256"/>
                </a:cubicBezTo>
                <a:cubicBezTo>
                  <a:pt x="870" y="255"/>
                  <a:pt x="870" y="255"/>
                  <a:pt x="871" y="254"/>
                </a:cubicBezTo>
                <a:cubicBezTo>
                  <a:pt x="872" y="254"/>
                  <a:pt x="872" y="254"/>
                  <a:pt x="873" y="254"/>
                </a:cubicBezTo>
                <a:cubicBezTo>
                  <a:pt x="872" y="253"/>
                  <a:pt x="871" y="253"/>
                  <a:pt x="870" y="252"/>
                </a:cubicBezTo>
                <a:moveTo>
                  <a:pt x="2106" y="155"/>
                </a:moveTo>
                <a:cubicBezTo>
                  <a:pt x="2092" y="155"/>
                  <a:pt x="2078" y="155"/>
                  <a:pt x="2064" y="157"/>
                </a:cubicBezTo>
                <a:cubicBezTo>
                  <a:pt x="2027" y="162"/>
                  <a:pt x="1992" y="172"/>
                  <a:pt x="1958" y="186"/>
                </a:cubicBezTo>
                <a:cubicBezTo>
                  <a:pt x="1906" y="207"/>
                  <a:pt x="1858" y="236"/>
                  <a:pt x="1814" y="270"/>
                </a:cubicBezTo>
                <a:cubicBezTo>
                  <a:pt x="1805" y="277"/>
                  <a:pt x="1797" y="283"/>
                  <a:pt x="1788" y="290"/>
                </a:cubicBezTo>
                <a:cubicBezTo>
                  <a:pt x="1808" y="281"/>
                  <a:pt x="1827" y="271"/>
                  <a:pt x="1847" y="263"/>
                </a:cubicBezTo>
                <a:cubicBezTo>
                  <a:pt x="1908" y="240"/>
                  <a:pt x="1970" y="221"/>
                  <a:pt x="2033" y="208"/>
                </a:cubicBezTo>
                <a:cubicBezTo>
                  <a:pt x="2064" y="201"/>
                  <a:pt x="2090" y="181"/>
                  <a:pt x="2106" y="155"/>
                </a:cubicBezTo>
                <a:cubicBezTo>
                  <a:pt x="2106" y="155"/>
                  <a:pt x="2106" y="155"/>
                  <a:pt x="2106" y="155"/>
                </a:cubicBezTo>
                <a:moveTo>
                  <a:pt x="1854" y="152"/>
                </a:moveTo>
                <a:cubicBezTo>
                  <a:pt x="1846" y="156"/>
                  <a:pt x="1838" y="161"/>
                  <a:pt x="1830" y="166"/>
                </a:cubicBezTo>
                <a:cubicBezTo>
                  <a:pt x="1809" y="182"/>
                  <a:pt x="1791" y="199"/>
                  <a:pt x="1773" y="218"/>
                </a:cubicBezTo>
                <a:cubicBezTo>
                  <a:pt x="1761" y="233"/>
                  <a:pt x="1750" y="250"/>
                  <a:pt x="1739" y="267"/>
                </a:cubicBezTo>
                <a:cubicBezTo>
                  <a:pt x="1760" y="242"/>
                  <a:pt x="1782" y="218"/>
                  <a:pt x="1805" y="196"/>
                </a:cubicBezTo>
                <a:cubicBezTo>
                  <a:pt x="1821" y="181"/>
                  <a:pt x="1837" y="166"/>
                  <a:pt x="1854" y="152"/>
                </a:cubicBezTo>
                <a:moveTo>
                  <a:pt x="1097" y="667"/>
                </a:moveTo>
                <a:cubicBezTo>
                  <a:pt x="1099" y="653"/>
                  <a:pt x="1106" y="638"/>
                  <a:pt x="1119" y="625"/>
                </a:cubicBezTo>
                <a:cubicBezTo>
                  <a:pt x="1135" y="609"/>
                  <a:pt x="1153" y="603"/>
                  <a:pt x="1170" y="603"/>
                </a:cubicBezTo>
                <a:cubicBezTo>
                  <a:pt x="1230" y="603"/>
                  <a:pt x="1282" y="680"/>
                  <a:pt x="1228" y="734"/>
                </a:cubicBezTo>
                <a:cubicBezTo>
                  <a:pt x="1212" y="750"/>
                  <a:pt x="1194" y="757"/>
                  <a:pt x="1177" y="757"/>
                </a:cubicBezTo>
                <a:cubicBezTo>
                  <a:pt x="1164" y="757"/>
                  <a:pt x="1152" y="754"/>
                  <a:pt x="1141" y="748"/>
                </a:cubicBezTo>
                <a:cubicBezTo>
                  <a:pt x="1139" y="778"/>
                  <a:pt x="1121" y="805"/>
                  <a:pt x="1083" y="814"/>
                </a:cubicBezTo>
                <a:cubicBezTo>
                  <a:pt x="1077" y="815"/>
                  <a:pt x="1071" y="816"/>
                  <a:pt x="1065" y="816"/>
                </a:cubicBezTo>
                <a:cubicBezTo>
                  <a:pt x="982" y="816"/>
                  <a:pt x="960" y="683"/>
                  <a:pt x="1050" y="663"/>
                </a:cubicBezTo>
                <a:cubicBezTo>
                  <a:pt x="1056" y="662"/>
                  <a:pt x="1062" y="661"/>
                  <a:pt x="1068" y="661"/>
                </a:cubicBezTo>
                <a:cubicBezTo>
                  <a:pt x="1079" y="661"/>
                  <a:pt x="1089" y="663"/>
                  <a:pt x="1097" y="667"/>
                </a:cubicBezTo>
                <a:moveTo>
                  <a:pt x="1318" y="86"/>
                </a:moveTo>
                <a:cubicBezTo>
                  <a:pt x="1262" y="115"/>
                  <a:pt x="1206" y="145"/>
                  <a:pt x="1151" y="174"/>
                </a:cubicBezTo>
                <a:cubicBezTo>
                  <a:pt x="1147" y="178"/>
                  <a:pt x="1144" y="181"/>
                  <a:pt x="1141" y="185"/>
                </a:cubicBezTo>
                <a:cubicBezTo>
                  <a:pt x="1111" y="197"/>
                  <a:pt x="1081" y="209"/>
                  <a:pt x="1052" y="222"/>
                </a:cubicBezTo>
                <a:cubicBezTo>
                  <a:pt x="1047" y="224"/>
                  <a:pt x="1042" y="227"/>
                  <a:pt x="1037" y="229"/>
                </a:cubicBezTo>
                <a:cubicBezTo>
                  <a:pt x="1011" y="241"/>
                  <a:pt x="985" y="253"/>
                  <a:pt x="960" y="266"/>
                </a:cubicBezTo>
                <a:cubicBezTo>
                  <a:pt x="955" y="266"/>
                  <a:pt x="951" y="266"/>
                  <a:pt x="947" y="266"/>
                </a:cubicBezTo>
                <a:cubicBezTo>
                  <a:pt x="928" y="273"/>
                  <a:pt x="909" y="281"/>
                  <a:pt x="889" y="287"/>
                </a:cubicBezTo>
                <a:cubicBezTo>
                  <a:pt x="873" y="300"/>
                  <a:pt x="856" y="313"/>
                  <a:pt x="840" y="325"/>
                </a:cubicBezTo>
                <a:cubicBezTo>
                  <a:pt x="837" y="328"/>
                  <a:pt x="835" y="332"/>
                  <a:pt x="833" y="335"/>
                </a:cubicBezTo>
                <a:cubicBezTo>
                  <a:pt x="809" y="349"/>
                  <a:pt x="786" y="364"/>
                  <a:pt x="763" y="379"/>
                </a:cubicBezTo>
                <a:cubicBezTo>
                  <a:pt x="757" y="383"/>
                  <a:pt x="752" y="386"/>
                  <a:pt x="746" y="390"/>
                </a:cubicBezTo>
                <a:cubicBezTo>
                  <a:pt x="720" y="407"/>
                  <a:pt x="693" y="426"/>
                  <a:pt x="668" y="445"/>
                </a:cubicBezTo>
                <a:cubicBezTo>
                  <a:pt x="663" y="445"/>
                  <a:pt x="658" y="446"/>
                  <a:pt x="653" y="447"/>
                </a:cubicBezTo>
                <a:cubicBezTo>
                  <a:pt x="598" y="478"/>
                  <a:pt x="543" y="509"/>
                  <a:pt x="489" y="540"/>
                </a:cubicBezTo>
                <a:cubicBezTo>
                  <a:pt x="593" y="578"/>
                  <a:pt x="693" y="624"/>
                  <a:pt x="780" y="693"/>
                </a:cubicBezTo>
                <a:cubicBezTo>
                  <a:pt x="782" y="692"/>
                  <a:pt x="785" y="692"/>
                  <a:pt x="787" y="691"/>
                </a:cubicBezTo>
                <a:cubicBezTo>
                  <a:pt x="792" y="690"/>
                  <a:pt x="797" y="689"/>
                  <a:pt x="802" y="689"/>
                </a:cubicBezTo>
                <a:cubicBezTo>
                  <a:pt x="846" y="689"/>
                  <a:pt x="870" y="733"/>
                  <a:pt x="863" y="770"/>
                </a:cubicBezTo>
                <a:cubicBezTo>
                  <a:pt x="909" y="822"/>
                  <a:pt x="943" y="879"/>
                  <a:pt x="968" y="939"/>
                </a:cubicBezTo>
                <a:cubicBezTo>
                  <a:pt x="970" y="941"/>
                  <a:pt x="972" y="943"/>
                  <a:pt x="974" y="945"/>
                </a:cubicBezTo>
                <a:cubicBezTo>
                  <a:pt x="999" y="970"/>
                  <a:pt x="1011" y="1003"/>
                  <a:pt x="1010" y="1036"/>
                </a:cubicBezTo>
                <a:cubicBezTo>
                  <a:pt x="1012" y="1035"/>
                  <a:pt x="1014" y="1034"/>
                  <a:pt x="1016" y="1033"/>
                </a:cubicBezTo>
                <a:cubicBezTo>
                  <a:pt x="1030" y="1025"/>
                  <a:pt x="1044" y="1017"/>
                  <a:pt x="1057" y="1007"/>
                </a:cubicBezTo>
                <a:cubicBezTo>
                  <a:pt x="1092" y="983"/>
                  <a:pt x="1122" y="954"/>
                  <a:pt x="1148" y="922"/>
                </a:cubicBezTo>
                <a:cubicBezTo>
                  <a:pt x="1164" y="896"/>
                  <a:pt x="1180" y="870"/>
                  <a:pt x="1194" y="843"/>
                </a:cubicBezTo>
                <a:cubicBezTo>
                  <a:pt x="1224" y="846"/>
                  <a:pt x="1255" y="847"/>
                  <a:pt x="1286" y="847"/>
                </a:cubicBezTo>
                <a:cubicBezTo>
                  <a:pt x="1326" y="842"/>
                  <a:pt x="1366" y="832"/>
                  <a:pt x="1405" y="816"/>
                </a:cubicBezTo>
                <a:cubicBezTo>
                  <a:pt x="1420" y="810"/>
                  <a:pt x="1435" y="803"/>
                  <a:pt x="1450" y="795"/>
                </a:cubicBezTo>
                <a:cubicBezTo>
                  <a:pt x="1452" y="794"/>
                  <a:pt x="1453" y="794"/>
                  <a:pt x="1455" y="793"/>
                </a:cubicBezTo>
                <a:cubicBezTo>
                  <a:pt x="1427" y="775"/>
                  <a:pt x="1405" y="747"/>
                  <a:pt x="1398" y="713"/>
                </a:cubicBezTo>
                <a:cubicBezTo>
                  <a:pt x="1397" y="710"/>
                  <a:pt x="1397" y="707"/>
                  <a:pt x="1396" y="704"/>
                </a:cubicBezTo>
                <a:cubicBezTo>
                  <a:pt x="1358" y="651"/>
                  <a:pt x="1329" y="592"/>
                  <a:pt x="1310" y="525"/>
                </a:cubicBezTo>
                <a:cubicBezTo>
                  <a:pt x="1271" y="509"/>
                  <a:pt x="1246" y="457"/>
                  <a:pt x="1284" y="419"/>
                </a:cubicBezTo>
                <a:cubicBezTo>
                  <a:pt x="1286" y="417"/>
                  <a:pt x="1288" y="415"/>
                  <a:pt x="1290" y="414"/>
                </a:cubicBezTo>
                <a:cubicBezTo>
                  <a:pt x="1279" y="304"/>
                  <a:pt x="1293" y="195"/>
                  <a:pt x="1318" y="86"/>
                </a:cubicBezTo>
                <a:moveTo>
                  <a:pt x="2106" y="66"/>
                </a:moveTo>
                <a:cubicBezTo>
                  <a:pt x="2089" y="69"/>
                  <a:pt x="2072" y="74"/>
                  <a:pt x="2056" y="80"/>
                </a:cubicBezTo>
                <a:cubicBezTo>
                  <a:pt x="2034" y="101"/>
                  <a:pt x="2004" y="114"/>
                  <a:pt x="1971" y="119"/>
                </a:cubicBezTo>
                <a:cubicBezTo>
                  <a:pt x="1972" y="119"/>
                  <a:pt x="1972" y="118"/>
                  <a:pt x="1973" y="118"/>
                </a:cubicBezTo>
                <a:cubicBezTo>
                  <a:pt x="1976" y="118"/>
                  <a:pt x="1980" y="118"/>
                  <a:pt x="1983" y="117"/>
                </a:cubicBezTo>
                <a:cubicBezTo>
                  <a:pt x="1983" y="117"/>
                  <a:pt x="1983" y="117"/>
                  <a:pt x="1983" y="117"/>
                </a:cubicBezTo>
                <a:cubicBezTo>
                  <a:pt x="1983" y="117"/>
                  <a:pt x="1983" y="117"/>
                  <a:pt x="1983" y="117"/>
                </a:cubicBezTo>
                <a:cubicBezTo>
                  <a:pt x="1979" y="118"/>
                  <a:pt x="1976" y="118"/>
                  <a:pt x="1973" y="118"/>
                </a:cubicBezTo>
                <a:cubicBezTo>
                  <a:pt x="1972" y="119"/>
                  <a:pt x="1970" y="119"/>
                  <a:pt x="1968" y="119"/>
                </a:cubicBezTo>
                <a:cubicBezTo>
                  <a:pt x="1952" y="128"/>
                  <a:pt x="1936" y="138"/>
                  <a:pt x="1921" y="148"/>
                </a:cubicBezTo>
                <a:cubicBezTo>
                  <a:pt x="1904" y="160"/>
                  <a:pt x="1888" y="172"/>
                  <a:pt x="1872" y="185"/>
                </a:cubicBezTo>
                <a:cubicBezTo>
                  <a:pt x="1914" y="162"/>
                  <a:pt x="1959" y="143"/>
                  <a:pt x="2005" y="131"/>
                </a:cubicBezTo>
                <a:cubicBezTo>
                  <a:pt x="2038" y="123"/>
                  <a:pt x="2072" y="118"/>
                  <a:pt x="2106" y="118"/>
                </a:cubicBezTo>
                <a:cubicBezTo>
                  <a:pt x="2112" y="118"/>
                  <a:pt x="2117" y="118"/>
                  <a:pt x="2122" y="118"/>
                </a:cubicBezTo>
                <a:cubicBezTo>
                  <a:pt x="2125" y="108"/>
                  <a:pt x="2127" y="97"/>
                  <a:pt x="2127" y="87"/>
                </a:cubicBezTo>
                <a:cubicBezTo>
                  <a:pt x="2127" y="85"/>
                  <a:pt x="2127" y="83"/>
                  <a:pt x="2127" y="81"/>
                </a:cubicBezTo>
                <a:cubicBezTo>
                  <a:pt x="2126" y="81"/>
                  <a:pt x="2126" y="80"/>
                  <a:pt x="2126" y="80"/>
                </a:cubicBezTo>
                <a:cubicBezTo>
                  <a:pt x="2125" y="80"/>
                  <a:pt x="2125" y="79"/>
                  <a:pt x="2124" y="79"/>
                </a:cubicBezTo>
                <a:cubicBezTo>
                  <a:pt x="2125" y="79"/>
                  <a:pt x="2125" y="80"/>
                  <a:pt x="2126" y="80"/>
                </a:cubicBezTo>
                <a:cubicBezTo>
                  <a:pt x="2125" y="80"/>
                  <a:pt x="2124" y="79"/>
                  <a:pt x="2123" y="78"/>
                </a:cubicBezTo>
                <a:cubicBezTo>
                  <a:pt x="2118" y="74"/>
                  <a:pt x="2112" y="70"/>
                  <a:pt x="2106" y="66"/>
                </a:cubicBezTo>
                <a:moveTo>
                  <a:pt x="2091" y="0"/>
                </a:moveTo>
                <a:cubicBezTo>
                  <a:pt x="2091" y="2"/>
                  <a:pt x="2090" y="4"/>
                  <a:pt x="2089" y="6"/>
                </a:cubicBezTo>
                <a:cubicBezTo>
                  <a:pt x="2089" y="8"/>
                  <a:pt x="2089" y="10"/>
                  <a:pt x="2089" y="12"/>
                </a:cubicBezTo>
                <a:cubicBezTo>
                  <a:pt x="2096" y="17"/>
                  <a:pt x="2104" y="22"/>
                  <a:pt x="2111" y="27"/>
                </a:cubicBezTo>
                <a:cubicBezTo>
                  <a:pt x="2106" y="17"/>
                  <a:pt x="2099" y="8"/>
                  <a:pt x="2091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3" name="Freeform 8"/>
          <p:cNvSpPr>
            <a:spLocks noEditPoints="1"/>
          </p:cNvSpPr>
          <p:nvPr/>
        </p:nvSpPr>
        <p:spPr bwMode="auto">
          <a:xfrm>
            <a:off x="3693926" y="6417230"/>
            <a:ext cx="1394283" cy="241142"/>
          </a:xfrm>
          <a:custGeom>
            <a:avLst/>
            <a:gdLst>
              <a:gd name="T0" fmla="*/ 25 w 1483"/>
              <a:gd name="T1" fmla="*/ 120 h 252"/>
              <a:gd name="T2" fmla="*/ 8 w 1483"/>
              <a:gd name="T3" fmla="*/ 215 h 252"/>
              <a:gd name="T4" fmla="*/ 22 w 1483"/>
              <a:gd name="T5" fmla="*/ 245 h 252"/>
              <a:gd name="T6" fmla="*/ 27 w 1483"/>
              <a:gd name="T7" fmla="*/ 252 h 252"/>
              <a:gd name="T8" fmla="*/ 43 w 1483"/>
              <a:gd name="T9" fmla="*/ 252 h 252"/>
              <a:gd name="T10" fmla="*/ 52 w 1483"/>
              <a:gd name="T11" fmla="*/ 135 h 252"/>
              <a:gd name="T12" fmla="*/ 45 w 1483"/>
              <a:gd name="T13" fmla="*/ 127 h 252"/>
              <a:gd name="T14" fmla="*/ 25 w 1483"/>
              <a:gd name="T15" fmla="*/ 120 h 252"/>
              <a:gd name="T16" fmla="*/ 1255 w 1483"/>
              <a:gd name="T17" fmla="*/ 98 h 252"/>
              <a:gd name="T18" fmla="*/ 1251 w 1483"/>
              <a:gd name="T19" fmla="*/ 110 h 252"/>
              <a:gd name="T20" fmla="*/ 1361 w 1483"/>
              <a:gd name="T21" fmla="*/ 179 h 252"/>
              <a:gd name="T22" fmla="*/ 1455 w 1483"/>
              <a:gd name="T23" fmla="*/ 252 h 252"/>
              <a:gd name="T24" fmla="*/ 1483 w 1483"/>
              <a:gd name="T25" fmla="*/ 252 h 252"/>
              <a:gd name="T26" fmla="*/ 1428 w 1483"/>
              <a:gd name="T27" fmla="*/ 196 h 252"/>
              <a:gd name="T28" fmla="*/ 1255 w 1483"/>
              <a:gd name="T29" fmla="*/ 98 h 252"/>
              <a:gd name="T30" fmla="*/ 65 w 1483"/>
              <a:gd name="T31" fmla="*/ 78 h 252"/>
              <a:gd name="T32" fmla="*/ 59 w 1483"/>
              <a:gd name="T33" fmla="*/ 81 h 252"/>
              <a:gd name="T34" fmla="*/ 62 w 1483"/>
              <a:gd name="T35" fmla="*/ 88 h 252"/>
              <a:gd name="T36" fmla="*/ 65 w 1483"/>
              <a:gd name="T37" fmla="*/ 78 h 252"/>
              <a:gd name="T38" fmla="*/ 129 w 1483"/>
              <a:gd name="T39" fmla="*/ 59 h 252"/>
              <a:gd name="T40" fmla="*/ 109 w 1483"/>
              <a:gd name="T41" fmla="*/ 60 h 252"/>
              <a:gd name="T42" fmla="*/ 96 w 1483"/>
              <a:gd name="T43" fmla="*/ 105 h 252"/>
              <a:gd name="T44" fmla="*/ 137 w 1483"/>
              <a:gd name="T45" fmla="*/ 116 h 252"/>
              <a:gd name="T46" fmla="*/ 138 w 1483"/>
              <a:gd name="T47" fmla="*/ 111 h 252"/>
              <a:gd name="T48" fmla="*/ 139 w 1483"/>
              <a:gd name="T49" fmla="*/ 95 h 252"/>
              <a:gd name="T50" fmla="*/ 130 w 1483"/>
              <a:gd name="T51" fmla="*/ 59 h 252"/>
              <a:gd name="T52" fmla="*/ 130 w 1483"/>
              <a:gd name="T53" fmla="*/ 59 h 252"/>
              <a:gd name="T54" fmla="*/ 129 w 1483"/>
              <a:gd name="T55" fmla="*/ 59 h 252"/>
              <a:gd name="T56" fmla="*/ 829 w 1483"/>
              <a:gd name="T57" fmla="*/ 53 h 252"/>
              <a:gd name="T58" fmla="*/ 678 w 1483"/>
              <a:gd name="T59" fmla="*/ 87 h 252"/>
              <a:gd name="T60" fmla="*/ 704 w 1483"/>
              <a:gd name="T61" fmla="*/ 87 h 252"/>
              <a:gd name="T62" fmla="*/ 716 w 1483"/>
              <a:gd name="T63" fmla="*/ 87 h 252"/>
              <a:gd name="T64" fmla="*/ 826 w 1483"/>
              <a:gd name="T65" fmla="*/ 56 h 252"/>
              <a:gd name="T66" fmla="*/ 829 w 1483"/>
              <a:gd name="T67" fmla="*/ 53 h 252"/>
              <a:gd name="T68" fmla="*/ 840 w 1483"/>
              <a:gd name="T69" fmla="*/ 0 h 252"/>
              <a:gd name="T70" fmla="*/ 243 w 1483"/>
              <a:gd name="T71" fmla="*/ 126 h 252"/>
              <a:gd name="T72" fmla="*/ 240 w 1483"/>
              <a:gd name="T73" fmla="*/ 122 h 252"/>
              <a:gd name="T74" fmla="*/ 171 w 1483"/>
              <a:gd name="T75" fmla="*/ 67 h 252"/>
              <a:gd name="T76" fmla="*/ 173 w 1483"/>
              <a:gd name="T77" fmla="*/ 123 h 252"/>
              <a:gd name="T78" fmla="*/ 193 w 1483"/>
              <a:gd name="T79" fmla="*/ 127 h 252"/>
              <a:gd name="T80" fmla="*/ 231 w 1483"/>
              <a:gd name="T81" fmla="*/ 130 h 252"/>
              <a:gd name="T82" fmla="*/ 251 w 1483"/>
              <a:gd name="T83" fmla="*/ 126 h 252"/>
              <a:gd name="T84" fmla="*/ 350 w 1483"/>
              <a:gd name="T85" fmla="*/ 115 h 252"/>
              <a:gd name="T86" fmla="*/ 410 w 1483"/>
              <a:gd name="T87" fmla="*/ 118 h 252"/>
              <a:gd name="T88" fmla="*/ 843 w 1483"/>
              <a:gd name="T89" fmla="*/ 17 h 252"/>
              <a:gd name="T90" fmla="*/ 840 w 1483"/>
              <a:gd name="T91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83" h="252">
                <a:moveTo>
                  <a:pt x="25" y="120"/>
                </a:moveTo>
                <a:cubicBezTo>
                  <a:pt x="7" y="148"/>
                  <a:pt x="0" y="184"/>
                  <a:pt x="8" y="215"/>
                </a:cubicBezTo>
                <a:cubicBezTo>
                  <a:pt x="11" y="226"/>
                  <a:pt x="16" y="236"/>
                  <a:pt x="22" y="245"/>
                </a:cubicBezTo>
                <a:cubicBezTo>
                  <a:pt x="24" y="248"/>
                  <a:pt x="26" y="250"/>
                  <a:pt x="27" y="252"/>
                </a:cubicBezTo>
                <a:cubicBezTo>
                  <a:pt x="43" y="252"/>
                  <a:pt x="43" y="252"/>
                  <a:pt x="43" y="252"/>
                </a:cubicBezTo>
                <a:cubicBezTo>
                  <a:pt x="41" y="213"/>
                  <a:pt x="45" y="174"/>
                  <a:pt x="52" y="135"/>
                </a:cubicBezTo>
                <a:cubicBezTo>
                  <a:pt x="49" y="132"/>
                  <a:pt x="47" y="130"/>
                  <a:pt x="45" y="127"/>
                </a:cubicBezTo>
                <a:cubicBezTo>
                  <a:pt x="38" y="125"/>
                  <a:pt x="31" y="122"/>
                  <a:pt x="25" y="120"/>
                </a:cubicBezTo>
                <a:moveTo>
                  <a:pt x="1255" y="98"/>
                </a:moveTo>
                <a:cubicBezTo>
                  <a:pt x="1254" y="102"/>
                  <a:pt x="1252" y="106"/>
                  <a:pt x="1251" y="110"/>
                </a:cubicBezTo>
                <a:cubicBezTo>
                  <a:pt x="1289" y="131"/>
                  <a:pt x="1326" y="154"/>
                  <a:pt x="1361" y="179"/>
                </a:cubicBezTo>
                <a:cubicBezTo>
                  <a:pt x="1391" y="200"/>
                  <a:pt x="1423" y="225"/>
                  <a:pt x="1455" y="252"/>
                </a:cubicBezTo>
                <a:cubicBezTo>
                  <a:pt x="1483" y="252"/>
                  <a:pt x="1483" y="252"/>
                  <a:pt x="1483" y="252"/>
                </a:cubicBezTo>
                <a:cubicBezTo>
                  <a:pt x="1466" y="232"/>
                  <a:pt x="1448" y="213"/>
                  <a:pt x="1428" y="196"/>
                </a:cubicBezTo>
                <a:cubicBezTo>
                  <a:pt x="1375" y="150"/>
                  <a:pt x="1317" y="119"/>
                  <a:pt x="1255" y="98"/>
                </a:cubicBezTo>
                <a:moveTo>
                  <a:pt x="65" y="78"/>
                </a:moveTo>
                <a:cubicBezTo>
                  <a:pt x="63" y="79"/>
                  <a:pt x="61" y="80"/>
                  <a:pt x="59" y="81"/>
                </a:cubicBezTo>
                <a:cubicBezTo>
                  <a:pt x="60" y="84"/>
                  <a:pt x="61" y="86"/>
                  <a:pt x="62" y="88"/>
                </a:cubicBezTo>
                <a:cubicBezTo>
                  <a:pt x="63" y="84"/>
                  <a:pt x="64" y="81"/>
                  <a:pt x="65" y="78"/>
                </a:cubicBezTo>
                <a:moveTo>
                  <a:pt x="129" y="59"/>
                </a:moveTo>
                <a:cubicBezTo>
                  <a:pt x="122" y="59"/>
                  <a:pt x="115" y="59"/>
                  <a:pt x="109" y="60"/>
                </a:cubicBezTo>
                <a:cubicBezTo>
                  <a:pt x="104" y="75"/>
                  <a:pt x="100" y="90"/>
                  <a:pt x="96" y="105"/>
                </a:cubicBezTo>
                <a:cubicBezTo>
                  <a:pt x="110" y="109"/>
                  <a:pt x="123" y="113"/>
                  <a:pt x="137" y="116"/>
                </a:cubicBezTo>
                <a:cubicBezTo>
                  <a:pt x="137" y="114"/>
                  <a:pt x="138" y="112"/>
                  <a:pt x="138" y="111"/>
                </a:cubicBezTo>
                <a:cubicBezTo>
                  <a:pt x="139" y="105"/>
                  <a:pt x="139" y="100"/>
                  <a:pt x="139" y="95"/>
                </a:cubicBezTo>
                <a:cubicBezTo>
                  <a:pt x="137" y="83"/>
                  <a:pt x="134" y="71"/>
                  <a:pt x="130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29" y="59"/>
                  <a:pt x="129" y="59"/>
                  <a:pt x="129" y="59"/>
                </a:cubicBezTo>
                <a:moveTo>
                  <a:pt x="829" y="53"/>
                </a:moveTo>
                <a:cubicBezTo>
                  <a:pt x="778" y="61"/>
                  <a:pt x="728" y="74"/>
                  <a:pt x="678" y="87"/>
                </a:cubicBezTo>
                <a:cubicBezTo>
                  <a:pt x="686" y="87"/>
                  <a:pt x="695" y="87"/>
                  <a:pt x="704" y="87"/>
                </a:cubicBezTo>
                <a:cubicBezTo>
                  <a:pt x="708" y="87"/>
                  <a:pt x="712" y="87"/>
                  <a:pt x="716" y="87"/>
                </a:cubicBezTo>
                <a:cubicBezTo>
                  <a:pt x="751" y="74"/>
                  <a:pt x="788" y="63"/>
                  <a:pt x="826" y="56"/>
                </a:cubicBezTo>
                <a:cubicBezTo>
                  <a:pt x="827" y="55"/>
                  <a:pt x="828" y="54"/>
                  <a:pt x="829" y="53"/>
                </a:cubicBezTo>
                <a:moveTo>
                  <a:pt x="840" y="0"/>
                </a:moveTo>
                <a:cubicBezTo>
                  <a:pt x="636" y="2"/>
                  <a:pt x="424" y="34"/>
                  <a:pt x="243" y="126"/>
                </a:cubicBezTo>
                <a:cubicBezTo>
                  <a:pt x="242" y="125"/>
                  <a:pt x="241" y="123"/>
                  <a:pt x="240" y="122"/>
                </a:cubicBezTo>
                <a:cubicBezTo>
                  <a:pt x="222" y="97"/>
                  <a:pt x="198" y="77"/>
                  <a:pt x="171" y="67"/>
                </a:cubicBezTo>
                <a:cubicBezTo>
                  <a:pt x="176" y="85"/>
                  <a:pt x="177" y="106"/>
                  <a:pt x="173" y="123"/>
                </a:cubicBezTo>
                <a:cubicBezTo>
                  <a:pt x="179" y="125"/>
                  <a:pt x="186" y="126"/>
                  <a:pt x="193" y="127"/>
                </a:cubicBezTo>
                <a:cubicBezTo>
                  <a:pt x="206" y="128"/>
                  <a:pt x="219" y="130"/>
                  <a:pt x="231" y="130"/>
                </a:cubicBezTo>
                <a:cubicBezTo>
                  <a:pt x="238" y="129"/>
                  <a:pt x="244" y="127"/>
                  <a:pt x="251" y="126"/>
                </a:cubicBezTo>
                <a:cubicBezTo>
                  <a:pt x="284" y="118"/>
                  <a:pt x="317" y="115"/>
                  <a:pt x="350" y="115"/>
                </a:cubicBezTo>
                <a:cubicBezTo>
                  <a:pt x="370" y="115"/>
                  <a:pt x="390" y="116"/>
                  <a:pt x="410" y="118"/>
                </a:cubicBezTo>
                <a:cubicBezTo>
                  <a:pt x="554" y="91"/>
                  <a:pt x="699" y="35"/>
                  <a:pt x="843" y="17"/>
                </a:cubicBezTo>
                <a:cubicBezTo>
                  <a:pt x="842" y="11"/>
                  <a:pt x="841" y="6"/>
                  <a:pt x="840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4" name="Freeform 9"/>
          <p:cNvSpPr>
            <a:spLocks noEditPoints="1"/>
          </p:cNvSpPr>
          <p:nvPr/>
        </p:nvSpPr>
        <p:spPr bwMode="auto">
          <a:xfrm>
            <a:off x="3873939" y="5628880"/>
            <a:ext cx="409121" cy="502380"/>
          </a:xfrm>
          <a:custGeom>
            <a:avLst/>
            <a:gdLst>
              <a:gd name="T0" fmla="*/ 305 w 436"/>
              <a:gd name="T1" fmla="*/ 372 h 526"/>
              <a:gd name="T2" fmla="*/ 305 w 436"/>
              <a:gd name="T3" fmla="*/ 372 h 526"/>
              <a:gd name="T4" fmla="*/ 306 w 436"/>
              <a:gd name="T5" fmla="*/ 373 h 526"/>
              <a:gd name="T6" fmla="*/ 305 w 436"/>
              <a:gd name="T7" fmla="*/ 372 h 526"/>
              <a:gd name="T8" fmla="*/ 236 w 436"/>
              <a:gd name="T9" fmla="*/ 390 h 526"/>
              <a:gd name="T10" fmla="*/ 235 w 436"/>
              <a:gd name="T11" fmla="*/ 415 h 526"/>
              <a:gd name="T12" fmla="*/ 269 w 436"/>
              <a:gd name="T13" fmla="*/ 468 h 526"/>
              <a:gd name="T14" fmla="*/ 278 w 436"/>
              <a:gd name="T15" fmla="*/ 526 h 526"/>
              <a:gd name="T16" fmla="*/ 307 w 436"/>
              <a:gd name="T17" fmla="*/ 506 h 526"/>
              <a:gd name="T18" fmla="*/ 319 w 436"/>
              <a:gd name="T19" fmla="*/ 491 h 526"/>
              <a:gd name="T20" fmla="*/ 320 w 436"/>
              <a:gd name="T21" fmla="*/ 436 h 526"/>
              <a:gd name="T22" fmla="*/ 307 w 436"/>
              <a:gd name="T23" fmla="*/ 375 h 526"/>
              <a:gd name="T24" fmla="*/ 305 w 436"/>
              <a:gd name="T25" fmla="*/ 372 h 526"/>
              <a:gd name="T26" fmla="*/ 404 w 436"/>
              <a:gd name="T27" fmla="*/ 256 h 526"/>
              <a:gd name="T28" fmla="*/ 381 w 436"/>
              <a:gd name="T29" fmla="*/ 306 h 526"/>
              <a:gd name="T30" fmla="*/ 340 w 436"/>
              <a:gd name="T31" fmla="*/ 351 h 526"/>
              <a:gd name="T32" fmla="*/ 354 w 436"/>
              <a:gd name="T33" fmla="*/ 393 h 526"/>
              <a:gd name="T34" fmla="*/ 360 w 436"/>
              <a:gd name="T35" fmla="*/ 430 h 526"/>
              <a:gd name="T36" fmla="*/ 406 w 436"/>
              <a:gd name="T37" fmla="*/ 271 h 526"/>
              <a:gd name="T38" fmla="*/ 404 w 436"/>
              <a:gd name="T39" fmla="*/ 256 h 526"/>
              <a:gd name="T40" fmla="*/ 45 w 436"/>
              <a:gd name="T41" fmla="*/ 164 h 526"/>
              <a:gd name="T42" fmla="*/ 31 w 436"/>
              <a:gd name="T43" fmla="*/ 176 h 526"/>
              <a:gd name="T44" fmla="*/ 3 w 436"/>
              <a:gd name="T45" fmla="*/ 229 h 526"/>
              <a:gd name="T46" fmla="*/ 0 w 436"/>
              <a:gd name="T47" fmla="*/ 235 h 526"/>
              <a:gd name="T48" fmla="*/ 2 w 436"/>
              <a:gd name="T49" fmla="*/ 234 h 526"/>
              <a:gd name="T50" fmla="*/ 42 w 436"/>
              <a:gd name="T51" fmla="*/ 218 h 526"/>
              <a:gd name="T52" fmla="*/ 45 w 436"/>
              <a:gd name="T53" fmla="*/ 164 h 526"/>
              <a:gd name="T54" fmla="*/ 295 w 436"/>
              <a:gd name="T55" fmla="*/ 34 h 526"/>
              <a:gd name="T56" fmla="*/ 325 w 436"/>
              <a:gd name="T57" fmla="*/ 50 h 526"/>
              <a:gd name="T58" fmla="*/ 355 w 436"/>
              <a:gd name="T59" fmla="*/ 74 h 526"/>
              <a:gd name="T60" fmla="*/ 368 w 436"/>
              <a:gd name="T61" fmla="*/ 56 h 526"/>
              <a:gd name="T62" fmla="*/ 368 w 436"/>
              <a:gd name="T63" fmla="*/ 56 h 526"/>
              <a:gd name="T64" fmla="*/ 347 w 436"/>
              <a:gd name="T65" fmla="*/ 46 h 526"/>
              <a:gd name="T66" fmla="*/ 305 w 436"/>
              <a:gd name="T67" fmla="*/ 35 h 526"/>
              <a:gd name="T68" fmla="*/ 295 w 436"/>
              <a:gd name="T69" fmla="*/ 34 h 526"/>
              <a:gd name="T70" fmla="*/ 431 w 436"/>
              <a:gd name="T71" fmla="*/ 27 h 526"/>
              <a:gd name="T72" fmla="*/ 432 w 436"/>
              <a:gd name="T73" fmla="*/ 31 h 526"/>
              <a:gd name="T74" fmla="*/ 436 w 436"/>
              <a:gd name="T75" fmla="*/ 31 h 526"/>
              <a:gd name="T76" fmla="*/ 431 w 436"/>
              <a:gd name="T77" fmla="*/ 27 h 526"/>
              <a:gd name="T78" fmla="*/ 385 w 436"/>
              <a:gd name="T79" fmla="*/ 0 h 526"/>
              <a:gd name="T80" fmla="*/ 393 w 436"/>
              <a:gd name="T81" fmla="*/ 12 h 526"/>
              <a:gd name="T82" fmla="*/ 393 w 436"/>
              <a:gd name="T83" fmla="*/ 2 h 526"/>
              <a:gd name="T84" fmla="*/ 385 w 436"/>
              <a:gd name="T85" fmla="*/ 0 h 5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36" h="526">
                <a:moveTo>
                  <a:pt x="305" y="372"/>
                </a:moveTo>
                <a:cubicBezTo>
                  <a:pt x="305" y="372"/>
                  <a:pt x="305" y="372"/>
                  <a:pt x="305" y="372"/>
                </a:cubicBezTo>
                <a:cubicBezTo>
                  <a:pt x="305" y="372"/>
                  <a:pt x="306" y="372"/>
                  <a:pt x="306" y="373"/>
                </a:cubicBezTo>
                <a:cubicBezTo>
                  <a:pt x="306" y="372"/>
                  <a:pt x="305" y="372"/>
                  <a:pt x="305" y="372"/>
                </a:cubicBezTo>
                <a:cubicBezTo>
                  <a:pt x="284" y="382"/>
                  <a:pt x="260" y="388"/>
                  <a:pt x="236" y="390"/>
                </a:cubicBezTo>
                <a:cubicBezTo>
                  <a:pt x="236" y="398"/>
                  <a:pt x="236" y="407"/>
                  <a:pt x="235" y="415"/>
                </a:cubicBezTo>
                <a:cubicBezTo>
                  <a:pt x="248" y="432"/>
                  <a:pt x="260" y="449"/>
                  <a:pt x="269" y="468"/>
                </a:cubicBezTo>
                <a:cubicBezTo>
                  <a:pt x="279" y="486"/>
                  <a:pt x="282" y="507"/>
                  <a:pt x="278" y="526"/>
                </a:cubicBezTo>
                <a:cubicBezTo>
                  <a:pt x="289" y="522"/>
                  <a:pt x="299" y="515"/>
                  <a:pt x="307" y="506"/>
                </a:cubicBezTo>
                <a:cubicBezTo>
                  <a:pt x="312" y="502"/>
                  <a:pt x="316" y="497"/>
                  <a:pt x="319" y="491"/>
                </a:cubicBezTo>
                <a:cubicBezTo>
                  <a:pt x="321" y="473"/>
                  <a:pt x="322" y="455"/>
                  <a:pt x="320" y="436"/>
                </a:cubicBezTo>
                <a:cubicBezTo>
                  <a:pt x="318" y="415"/>
                  <a:pt x="313" y="395"/>
                  <a:pt x="307" y="375"/>
                </a:cubicBezTo>
                <a:cubicBezTo>
                  <a:pt x="306" y="374"/>
                  <a:pt x="306" y="373"/>
                  <a:pt x="305" y="372"/>
                </a:cubicBezTo>
                <a:moveTo>
                  <a:pt x="404" y="256"/>
                </a:moveTo>
                <a:cubicBezTo>
                  <a:pt x="399" y="273"/>
                  <a:pt x="392" y="290"/>
                  <a:pt x="381" y="306"/>
                </a:cubicBezTo>
                <a:cubicBezTo>
                  <a:pt x="370" y="323"/>
                  <a:pt x="356" y="339"/>
                  <a:pt x="340" y="351"/>
                </a:cubicBezTo>
                <a:cubicBezTo>
                  <a:pt x="345" y="365"/>
                  <a:pt x="350" y="379"/>
                  <a:pt x="354" y="393"/>
                </a:cubicBezTo>
                <a:cubicBezTo>
                  <a:pt x="357" y="405"/>
                  <a:pt x="359" y="418"/>
                  <a:pt x="360" y="430"/>
                </a:cubicBezTo>
                <a:cubicBezTo>
                  <a:pt x="397" y="387"/>
                  <a:pt x="415" y="331"/>
                  <a:pt x="406" y="271"/>
                </a:cubicBezTo>
                <a:cubicBezTo>
                  <a:pt x="406" y="266"/>
                  <a:pt x="405" y="261"/>
                  <a:pt x="404" y="256"/>
                </a:cubicBezTo>
                <a:moveTo>
                  <a:pt x="45" y="164"/>
                </a:moveTo>
                <a:cubicBezTo>
                  <a:pt x="41" y="168"/>
                  <a:pt x="36" y="172"/>
                  <a:pt x="31" y="176"/>
                </a:cubicBezTo>
                <a:cubicBezTo>
                  <a:pt x="20" y="193"/>
                  <a:pt x="11" y="211"/>
                  <a:pt x="3" y="229"/>
                </a:cubicBezTo>
                <a:cubicBezTo>
                  <a:pt x="2" y="231"/>
                  <a:pt x="1" y="233"/>
                  <a:pt x="0" y="235"/>
                </a:cubicBezTo>
                <a:cubicBezTo>
                  <a:pt x="1" y="235"/>
                  <a:pt x="1" y="235"/>
                  <a:pt x="2" y="234"/>
                </a:cubicBezTo>
                <a:cubicBezTo>
                  <a:pt x="15" y="227"/>
                  <a:pt x="28" y="222"/>
                  <a:pt x="42" y="218"/>
                </a:cubicBezTo>
                <a:cubicBezTo>
                  <a:pt x="40" y="200"/>
                  <a:pt x="42" y="182"/>
                  <a:pt x="45" y="164"/>
                </a:cubicBezTo>
                <a:moveTo>
                  <a:pt x="295" y="34"/>
                </a:moveTo>
                <a:cubicBezTo>
                  <a:pt x="305" y="39"/>
                  <a:pt x="315" y="44"/>
                  <a:pt x="325" y="50"/>
                </a:cubicBezTo>
                <a:cubicBezTo>
                  <a:pt x="336" y="57"/>
                  <a:pt x="346" y="65"/>
                  <a:pt x="355" y="74"/>
                </a:cubicBezTo>
                <a:cubicBezTo>
                  <a:pt x="359" y="68"/>
                  <a:pt x="363" y="62"/>
                  <a:pt x="368" y="56"/>
                </a:cubicBezTo>
                <a:cubicBezTo>
                  <a:pt x="368" y="56"/>
                  <a:pt x="368" y="56"/>
                  <a:pt x="368" y="56"/>
                </a:cubicBezTo>
                <a:cubicBezTo>
                  <a:pt x="361" y="52"/>
                  <a:pt x="354" y="49"/>
                  <a:pt x="347" y="46"/>
                </a:cubicBezTo>
                <a:cubicBezTo>
                  <a:pt x="333" y="41"/>
                  <a:pt x="320" y="37"/>
                  <a:pt x="305" y="35"/>
                </a:cubicBezTo>
                <a:cubicBezTo>
                  <a:pt x="302" y="35"/>
                  <a:pt x="298" y="35"/>
                  <a:pt x="295" y="34"/>
                </a:cubicBezTo>
                <a:moveTo>
                  <a:pt x="431" y="27"/>
                </a:moveTo>
                <a:cubicBezTo>
                  <a:pt x="431" y="28"/>
                  <a:pt x="432" y="30"/>
                  <a:pt x="432" y="31"/>
                </a:cubicBezTo>
                <a:cubicBezTo>
                  <a:pt x="433" y="31"/>
                  <a:pt x="434" y="31"/>
                  <a:pt x="436" y="31"/>
                </a:cubicBezTo>
                <a:cubicBezTo>
                  <a:pt x="434" y="30"/>
                  <a:pt x="433" y="28"/>
                  <a:pt x="431" y="27"/>
                </a:cubicBezTo>
                <a:moveTo>
                  <a:pt x="385" y="0"/>
                </a:moveTo>
                <a:cubicBezTo>
                  <a:pt x="388" y="4"/>
                  <a:pt x="391" y="8"/>
                  <a:pt x="393" y="12"/>
                </a:cubicBezTo>
                <a:cubicBezTo>
                  <a:pt x="393" y="9"/>
                  <a:pt x="393" y="6"/>
                  <a:pt x="393" y="2"/>
                </a:cubicBezTo>
                <a:cubicBezTo>
                  <a:pt x="391" y="1"/>
                  <a:pt x="388" y="1"/>
                  <a:pt x="385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5" name="Freeform 10"/>
          <p:cNvSpPr>
            <a:spLocks/>
          </p:cNvSpPr>
          <p:nvPr/>
        </p:nvSpPr>
        <p:spPr bwMode="auto">
          <a:xfrm>
            <a:off x="2381466" y="6636731"/>
            <a:ext cx="78551" cy="21641"/>
          </a:xfrm>
          <a:custGeom>
            <a:avLst/>
            <a:gdLst>
              <a:gd name="T0" fmla="*/ 18 w 84"/>
              <a:gd name="T1" fmla="*/ 0 h 22"/>
              <a:gd name="T2" fmla="*/ 17 w 84"/>
              <a:gd name="T3" fmla="*/ 0 h 22"/>
              <a:gd name="T4" fmla="*/ 0 w 84"/>
              <a:gd name="T5" fmla="*/ 6 h 22"/>
              <a:gd name="T6" fmla="*/ 33 w 84"/>
              <a:gd name="T7" fmla="*/ 22 h 22"/>
              <a:gd name="T8" fmla="*/ 59 w 84"/>
              <a:gd name="T9" fmla="*/ 22 h 22"/>
              <a:gd name="T10" fmla="*/ 83 w 84"/>
              <a:gd name="T11" fmla="*/ 7 h 22"/>
              <a:gd name="T12" fmla="*/ 84 w 84"/>
              <a:gd name="T13" fmla="*/ 6 h 22"/>
              <a:gd name="T14" fmla="*/ 78 w 84"/>
              <a:gd name="T15" fmla="*/ 5 h 22"/>
              <a:gd name="T16" fmla="*/ 18 w 84"/>
              <a:gd name="T17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" h="22">
                <a:moveTo>
                  <a:pt x="18" y="0"/>
                </a:moveTo>
                <a:cubicBezTo>
                  <a:pt x="18" y="0"/>
                  <a:pt x="18" y="0"/>
                  <a:pt x="17" y="0"/>
                </a:cubicBezTo>
                <a:cubicBezTo>
                  <a:pt x="11" y="2"/>
                  <a:pt x="6" y="4"/>
                  <a:pt x="0" y="6"/>
                </a:cubicBezTo>
                <a:cubicBezTo>
                  <a:pt x="11" y="10"/>
                  <a:pt x="23" y="16"/>
                  <a:pt x="33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66" y="17"/>
                  <a:pt x="74" y="11"/>
                  <a:pt x="83" y="7"/>
                </a:cubicBezTo>
                <a:cubicBezTo>
                  <a:pt x="83" y="7"/>
                  <a:pt x="83" y="7"/>
                  <a:pt x="84" y="6"/>
                </a:cubicBezTo>
                <a:cubicBezTo>
                  <a:pt x="82" y="6"/>
                  <a:pt x="80" y="5"/>
                  <a:pt x="78" y="5"/>
                </a:cubicBezTo>
                <a:cubicBezTo>
                  <a:pt x="58" y="2"/>
                  <a:pt x="38" y="0"/>
                  <a:pt x="18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6" name="Freeform 11"/>
          <p:cNvSpPr>
            <a:spLocks noEditPoints="1"/>
          </p:cNvSpPr>
          <p:nvPr/>
        </p:nvSpPr>
        <p:spPr bwMode="auto">
          <a:xfrm>
            <a:off x="2343827" y="4922456"/>
            <a:ext cx="525311" cy="480739"/>
          </a:xfrm>
          <a:custGeom>
            <a:avLst/>
            <a:gdLst>
              <a:gd name="T0" fmla="*/ 143 w 558"/>
              <a:gd name="T1" fmla="*/ 349 h 503"/>
              <a:gd name="T2" fmla="*/ 82 w 558"/>
              <a:gd name="T3" fmla="*/ 503 h 503"/>
              <a:gd name="T4" fmla="*/ 113 w 558"/>
              <a:gd name="T5" fmla="*/ 498 h 503"/>
              <a:gd name="T6" fmla="*/ 228 w 558"/>
              <a:gd name="T7" fmla="*/ 425 h 503"/>
              <a:gd name="T8" fmla="*/ 161 w 558"/>
              <a:gd name="T9" fmla="*/ 351 h 503"/>
              <a:gd name="T10" fmla="*/ 288 w 558"/>
              <a:gd name="T11" fmla="*/ 313 h 503"/>
              <a:gd name="T12" fmla="*/ 290 w 558"/>
              <a:gd name="T13" fmla="*/ 354 h 503"/>
              <a:gd name="T14" fmla="*/ 302 w 558"/>
              <a:gd name="T15" fmla="*/ 373 h 503"/>
              <a:gd name="T16" fmla="*/ 309 w 558"/>
              <a:gd name="T17" fmla="*/ 378 h 503"/>
              <a:gd name="T18" fmla="*/ 292 w 558"/>
              <a:gd name="T19" fmla="*/ 321 h 503"/>
              <a:gd name="T20" fmla="*/ 331 w 558"/>
              <a:gd name="T21" fmla="*/ 366 h 503"/>
              <a:gd name="T22" fmla="*/ 331 w 558"/>
              <a:gd name="T23" fmla="*/ 358 h 503"/>
              <a:gd name="T24" fmla="*/ 322 w 558"/>
              <a:gd name="T25" fmla="*/ 337 h 503"/>
              <a:gd name="T26" fmla="*/ 288 w 558"/>
              <a:gd name="T27" fmla="*/ 313 h 503"/>
              <a:gd name="T28" fmla="*/ 220 w 558"/>
              <a:gd name="T29" fmla="*/ 307 h 503"/>
              <a:gd name="T30" fmla="*/ 217 w 558"/>
              <a:gd name="T31" fmla="*/ 355 h 503"/>
              <a:gd name="T32" fmla="*/ 277 w 558"/>
              <a:gd name="T33" fmla="*/ 399 h 503"/>
              <a:gd name="T34" fmla="*/ 251 w 558"/>
              <a:gd name="T35" fmla="*/ 302 h 503"/>
              <a:gd name="T36" fmla="*/ 319 w 558"/>
              <a:gd name="T37" fmla="*/ 253 h 503"/>
              <a:gd name="T38" fmla="*/ 298 w 558"/>
              <a:gd name="T39" fmla="*/ 276 h 503"/>
              <a:gd name="T40" fmla="*/ 366 w 558"/>
              <a:gd name="T41" fmla="*/ 350 h 503"/>
              <a:gd name="T42" fmla="*/ 361 w 558"/>
              <a:gd name="T43" fmla="*/ 276 h 503"/>
              <a:gd name="T44" fmla="*/ 338 w 558"/>
              <a:gd name="T45" fmla="*/ 256 h 503"/>
              <a:gd name="T46" fmla="*/ 396 w 558"/>
              <a:gd name="T47" fmla="*/ 210 h 503"/>
              <a:gd name="T48" fmla="*/ 384 w 558"/>
              <a:gd name="T49" fmla="*/ 232 h 503"/>
              <a:gd name="T50" fmla="*/ 477 w 558"/>
              <a:gd name="T51" fmla="*/ 307 h 503"/>
              <a:gd name="T52" fmla="*/ 548 w 558"/>
              <a:gd name="T53" fmla="*/ 254 h 503"/>
              <a:gd name="T54" fmla="*/ 522 w 558"/>
              <a:gd name="T55" fmla="*/ 245 h 503"/>
              <a:gd name="T56" fmla="*/ 396 w 558"/>
              <a:gd name="T57" fmla="*/ 210 h 503"/>
              <a:gd name="T58" fmla="*/ 125 w 558"/>
              <a:gd name="T59" fmla="*/ 195 h 503"/>
              <a:gd name="T60" fmla="*/ 132 w 558"/>
              <a:gd name="T61" fmla="*/ 195 h 503"/>
              <a:gd name="T62" fmla="*/ 218 w 558"/>
              <a:gd name="T63" fmla="*/ 183 h 503"/>
              <a:gd name="T64" fmla="*/ 192 w 558"/>
              <a:gd name="T65" fmla="*/ 226 h 503"/>
              <a:gd name="T66" fmla="*/ 213 w 558"/>
              <a:gd name="T67" fmla="*/ 257 h 503"/>
              <a:gd name="T68" fmla="*/ 281 w 558"/>
              <a:gd name="T69" fmla="*/ 220 h 503"/>
              <a:gd name="T70" fmla="*/ 266 w 558"/>
              <a:gd name="T71" fmla="*/ 186 h 503"/>
              <a:gd name="T72" fmla="*/ 10 w 558"/>
              <a:gd name="T73" fmla="*/ 177 h 503"/>
              <a:gd name="T74" fmla="*/ 47 w 558"/>
              <a:gd name="T75" fmla="*/ 198 h 503"/>
              <a:gd name="T76" fmla="*/ 10 w 558"/>
              <a:gd name="T77" fmla="*/ 177 h 503"/>
              <a:gd name="T78" fmla="*/ 59 w 558"/>
              <a:gd name="T79" fmla="*/ 157 h 503"/>
              <a:gd name="T80" fmla="*/ 131 w 558"/>
              <a:gd name="T81" fmla="*/ 155 h 503"/>
              <a:gd name="T82" fmla="*/ 203 w 558"/>
              <a:gd name="T83" fmla="*/ 118 h 503"/>
              <a:gd name="T84" fmla="*/ 170 w 558"/>
              <a:gd name="T85" fmla="*/ 137 h 503"/>
              <a:gd name="T86" fmla="*/ 171 w 558"/>
              <a:gd name="T87" fmla="*/ 148 h 503"/>
              <a:gd name="T88" fmla="*/ 212 w 558"/>
              <a:gd name="T89" fmla="*/ 126 h 503"/>
              <a:gd name="T90" fmla="*/ 276 w 558"/>
              <a:gd name="T91" fmla="*/ 112 h 503"/>
              <a:gd name="T92" fmla="*/ 272 w 558"/>
              <a:gd name="T93" fmla="*/ 119 h 503"/>
              <a:gd name="T94" fmla="*/ 276 w 558"/>
              <a:gd name="T95" fmla="*/ 112 h 503"/>
              <a:gd name="T96" fmla="*/ 226 w 558"/>
              <a:gd name="T97" fmla="*/ 87 h 503"/>
              <a:gd name="T98" fmla="*/ 279 w 558"/>
              <a:gd name="T99" fmla="*/ 64 h 503"/>
              <a:gd name="T100" fmla="*/ 332 w 558"/>
              <a:gd name="T101" fmla="*/ 0 h 503"/>
              <a:gd name="T102" fmla="*/ 319 w 558"/>
              <a:gd name="T103" fmla="*/ 48 h 503"/>
              <a:gd name="T104" fmla="*/ 332 w 558"/>
              <a:gd name="T105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58" h="503">
                <a:moveTo>
                  <a:pt x="143" y="349"/>
                </a:moveTo>
                <a:cubicBezTo>
                  <a:pt x="143" y="349"/>
                  <a:pt x="143" y="349"/>
                  <a:pt x="143" y="349"/>
                </a:cubicBezTo>
                <a:cubicBezTo>
                  <a:pt x="139" y="388"/>
                  <a:pt x="131" y="427"/>
                  <a:pt x="112" y="461"/>
                </a:cubicBezTo>
                <a:cubicBezTo>
                  <a:pt x="104" y="477"/>
                  <a:pt x="94" y="490"/>
                  <a:pt x="82" y="503"/>
                </a:cubicBezTo>
                <a:cubicBezTo>
                  <a:pt x="87" y="502"/>
                  <a:pt x="92" y="501"/>
                  <a:pt x="98" y="501"/>
                </a:cubicBezTo>
                <a:cubicBezTo>
                  <a:pt x="103" y="500"/>
                  <a:pt x="108" y="499"/>
                  <a:pt x="113" y="498"/>
                </a:cubicBezTo>
                <a:cubicBezTo>
                  <a:pt x="137" y="492"/>
                  <a:pt x="161" y="483"/>
                  <a:pt x="181" y="469"/>
                </a:cubicBezTo>
                <a:cubicBezTo>
                  <a:pt x="198" y="457"/>
                  <a:pt x="215" y="442"/>
                  <a:pt x="228" y="425"/>
                </a:cubicBezTo>
                <a:cubicBezTo>
                  <a:pt x="205" y="404"/>
                  <a:pt x="184" y="376"/>
                  <a:pt x="168" y="351"/>
                </a:cubicBezTo>
                <a:cubicBezTo>
                  <a:pt x="165" y="351"/>
                  <a:pt x="163" y="351"/>
                  <a:pt x="161" y="351"/>
                </a:cubicBezTo>
                <a:cubicBezTo>
                  <a:pt x="154" y="351"/>
                  <a:pt x="148" y="350"/>
                  <a:pt x="143" y="349"/>
                </a:cubicBezTo>
                <a:moveTo>
                  <a:pt x="288" y="313"/>
                </a:moveTo>
                <a:cubicBezTo>
                  <a:pt x="287" y="322"/>
                  <a:pt x="286" y="331"/>
                  <a:pt x="287" y="340"/>
                </a:cubicBezTo>
                <a:cubicBezTo>
                  <a:pt x="287" y="345"/>
                  <a:pt x="288" y="349"/>
                  <a:pt x="290" y="354"/>
                </a:cubicBezTo>
                <a:cubicBezTo>
                  <a:pt x="291" y="358"/>
                  <a:pt x="293" y="361"/>
                  <a:pt x="295" y="365"/>
                </a:cubicBezTo>
                <a:cubicBezTo>
                  <a:pt x="297" y="368"/>
                  <a:pt x="299" y="370"/>
                  <a:pt x="302" y="373"/>
                </a:cubicBezTo>
                <a:cubicBezTo>
                  <a:pt x="304" y="375"/>
                  <a:pt x="306" y="376"/>
                  <a:pt x="309" y="378"/>
                </a:cubicBezTo>
                <a:cubicBezTo>
                  <a:pt x="309" y="378"/>
                  <a:pt x="309" y="378"/>
                  <a:pt x="309" y="378"/>
                </a:cubicBezTo>
                <a:cubicBezTo>
                  <a:pt x="303" y="365"/>
                  <a:pt x="298" y="352"/>
                  <a:pt x="295" y="338"/>
                </a:cubicBezTo>
                <a:cubicBezTo>
                  <a:pt x="294" y="333"/>
                  <a:pt x="293" y="327"/>
                  <a:pt x="292" y="321"/>
                </a:cubicBezTo>
                <a:cubicBezTo>
                  <a:pt x="297" y="325"/>
                  <a:pt x="301" y="329"/>
                  <a:pt x="305" y="333"/>
                </a:cubicBezTo>
                <a:cubicBezTo>
                  <a:pt x="315" y="343"/>
                  <a:pt x="324" y="354"/>
                  <a:pt x="331" y="366"/>
                </a:cubicBezTo>
                <a:cubicBezTo>
                  <a:pt x="331" y="366"/>
                  <a:pt x="331" y="366"/>
                  <a:pt x="331" y="366"/>
                </a:cubicBezTo>
                <a:cubicBezTo>
                  <a:pt x="331" y="363"/>
                  <a:pt x="331" y="360"/>
                  <a:pt x="331" y="358"/>
                </a:cubicBezTo>
                <a:cubicBezTo>
                  <a:pt x="330" y="354"/>
                  <a:pt x="329" y="350"/>
                  <a:pt x="328" y="347"/>
                </a:cubicBezTo>
                <a:cubicBezTo>
                  <a:pt x="326" y="343"/>
                  <a:pt x="324" y="340"/>
                  <a:pt x="322" y="337"/>
                </a:cubicBezTo>
                <a:cubicBezTo>
                  <a:pt x="318" y="333"/>
                  <a:pt x="315" y="330"/>
                  <a:pt x="311" y="327"/>
                </a:cubicBezTo>
                <a:cubicBezTo>
                  <a:pt x="304" y="321"/>
                  <a:pt x="296" y="317"/>
                  <a:pt x="288" y="313"/>
                </a:cubicBezTo>
                <a:moveTo>
                  <a:pt x="237" y="299"/>
                </a:moveTo>
                <a:cubicBezTo>
                  <a:pt x="232" y="302"/>
                  <a:pt x="226" y="304"/>
                  <a:pt x="220" y="307"/>
                </a:cubicBezTo>
                <a:cubicBezTo>
                  <a:pt x="218" y="318"/>
                  <a:pt x="212" y="328"/>
                  <a:pt x="203" y="336"/>
                </a:cubicBezTo>
                <a:cubicBezTo>
                  <a:pt x="208" y="342"/>
                  <a:pt x="213" y="349"/>
                  <a:pt x="217" y="355"/>
                </a:cubicBezTo>
                <a:cubicBezTo>
                  <a:pt x="232" y="373"/>
                  <a:pt x="247" y="391"/>
                  <a:pt x="265" y="405"/>
                </a:cubicBezTo>
                <a:cubicBezTo>
                  <a:pt x="269" y="403"/>
                  <a:pt x="273" y="401"/>
                  <a:pt x="277" y="399"/>
                </a:cubicBezTo>
                <a:cubicBezTo>
                  <a:pt x="264" y="386"/>
                  <a:pt x="255" y="370"/>
                  <a:pt x="251" y="353"/>
                </a:cubicBezTo>
                <a:cubicBezTo>
                  <a:pt x="248" y="336"/>
                  <a:pt x="248" y="319"/>
                  <a:pt x="251" y="302"/>
                </a:cubicBezTo>
                <a:cubicBezTo>
                  <a:pt x="247" y="301"/>
                  <a:pt x="242" y="300"/>
                  <a:pt x="237" y="299"/>
                </a:cubicBezTo>
                <a:moveTo>
                  <a:pt x="319" y="253"/>
                </a:moveTo>
                <a:cubicBezTo>
                  <a:pt x="314" y="256"/>
                  <a:pt x="308" y="260"/>
                  <a:pt x="303" y="263"/>
                </a:cubicBezTo>
                <a:cubicBezTo>
                  <a:pt x="301" y="267"/>
                  <a:pt x="299" y="272"/>
                  <a:pt x="298" y="276"/>
                </a:cubicBezTo>
                <a:cubicBezTo>
                  <a:pt x="314" y="283"/>
                  <a:pt x="329" y="292"/>
                  <a:pt x="341" y="303"/>
                </a:cubicBezTo>
                <a:cubicBezTo>
                  <a:pt x="354" y="316"/>
                  <a:pt x="362" y="332"/>
                  <a:pt x="366" y="350"/>
                </a:cubicBezTo>
                <a:cubicBezTo>
                  <a:pt x="370" y="348"/>
                  <a:pt x="374" y="346"/>
                  <a:pt x="378" y="344"/>
                </a:cubicBezTo>
                <a:cubicBezTo>
                  <a:pt x="375" y="321"/>
                  <a:pt x="369" y="298"/>
                  <a:pt x="361" y="276"/>
                </a:cubicBezTo>
                <a:cubicBezTo>
                  <a:pt x="358" y="269"/>
                  <a:pt x="355" y="261"/>
                  <a:pt x="352" y="254"/>
                </a:cubicBezTo>
                <a:cubicBezTo>
                  <a:pt x="348" y="255"/>
                  <a:pt x="343" y="256"/>
                  <a:pt x="338" y="256"/>
                </a:cubicBezTo>
                <a:cubicBezTo>
                  <a:pt x="331" y="256"/>
                  <a:pt x="325" y="255"/>
                  <a:pt x="319" y="253"/>
                </a:cubicBezTo>
                <a:moveTo>
                  <a:pt x="396" y="210"/>
                </a:moveTo>
                <a:cubicBezTo>
                  <a:pt x="396" y="210"/>
                  <a:pt x="396" y="210"/>
                  <a:pt x="396" y="210"/>
                </a:cubicBezTo>
                <a:cubicBezTo>
                  <a:pt x="394" y="218"/>
                  <a:pt x="390" y="225"/>
                  <a:pt x="384" y="232"/>
                </a:cubicBezTo>
                <a:cubicBezTo>
                  <a:pt x="397" y="260"/>
                  <a:pt x="409" y="292"/>
                  <a:pt x="414" y="323"/>
                </a:cubicBezTo>
                <a:cubicBezTo>
                  <a:pt x="436" y="321"/>
                  <a:pt x="457" y="315"/>
                  <a:pt x="477" y="307"/>
                </a:cubicBezTo>
                <a:cubicBezTo>
                  <a:pt x="499" y="297"/>
                  <a:pt x="520" y="282"/>
                  <a:pt x="538" y="265"/>
                </a:cubicBezTo>
                <a:cubicBezTo>
                  <a:pt x="541" y="261"/>
                  <a:pt x="545" y="257"/>
                  <a:pt x="548" y="254"/>
                </a:cubicBezTo>
                <a:cubicBezTo>
                  <a:pt x="552" y="250"/>
                  <a:pt x="555" y="246"/>
                  <a:pt x="558" y="242"/>
                </a:cubicBezTo>
                <a:cubicBezTo>
                  <a:pt x="546" y="244"/>
                  <a:pt x="534" y="245"/>
                  <a:pt x="522" y="245"/>
                </a:cubicBezTo>
                <a:cubicBezTo>
                  <a:pt x="517" y="245"/>
                  <a:pt x="512" y="245"/>
                  <a:pt x="507" y="245"/>
                </a:cubicBezTo>
                <a:cubicBezTo>
                  <a:pt x="468" y="242"/>
                  <a:pt x="431" y="228"/>
                  <a:pt x="396" y="210"/>
                </a:cubicBezTo>
                <a:moveTo>
                  <a:pt x="132" y="193"/>
                </a:moveTo>
                <a:cubicBezTo>
                  <a:pt x="130" y="194"/>
                  <a:pt x="128" y="195"/>
                  <a:pt x="125" y="195"/>
                </a:cubicBezTo>
                <a:cubicBezTo>
                  <a:pt x="127" y="195"/>
                  <a:pt x="129" y="195"/>
                  <a:pt x="131" y="195"/>
                </a:cubicBezTo>
                <a:cubicBezTo>
                  <a:pt x="131" y="195"/>
                  <a:pt x="132" y="195"/>
                  <a:pt x="132" y="195"/>
                </a:cubicBezTo>
                <a:cubicBezTo>
                  <a:pt x="132" y="195"/>
                  <a:pt x="132" y="194"/>
                  <a:pt x="132" y="193"/>
                </a:cubicBezTo>
                <a:moveTo>
                  <a:pt x="218" y="183"/>
                </a:moveTo>
                <a:cubicBezTo>
                  <a:pt x="218" y="183"/>
                  <a:pt x="217" y="183"/>
                  <a:pt x="216" y="183"/>
                </a:cubicBezTo>
                <a:cubicBezTo>
                  <a:pt x="207" y="197"/>
                  <a:pt x="199" y="211"/>
                  <a:pt x="192" y="226"/>
                </a:cubicBezTo>
                <a:cubicBezTo>
                  <a:pt x="195" y="231"/>
                  <a:pt x="198" y="236"/>
                  <a:pt x="200" y="241"/>
                </a:cubicBezTo>
                <a:cubicBezTo>
                  <a:pt x="205" y="245"/>
                  <a:pt x="209" y="251"/>
                  <a:pt x="213" y="257"/>
                </a:cubicBezTo>
                <a:cubicBezTo>
                  <a:pt x="226" y="254"/>
                  <a:pt x="238" y="251"/>
                  <a:pt x="251" y="246"/>
                </a:cubicBezTo>
                <a:cubicBezTo>
                  <a:pt x="262" y="238"/>
                  <a:pt x="272" y="229"/>
                  <a:pt x="281" y="220"/>
                </a:cubicBezTo>
                <a:cubicBezTo>
                  <a:pt x="278" y="213"/>
                  <a:pt x="276" y="207"/>
                  <a:pt x="275" y="200"/>
                </a:cubicBezTo>
                <a:cubicBezTo>
                  <a:pt x="271" y="196"/>
                  <a:pt x="268" y="191"/>
                  <a:pt x="266" y="186"/>
                </a:cubicBezTo>
                <a:cubicBezTo>
                  <a:pt x="250" y="184"/>
                  <a:pt x="234" y="183"/>
                  <a:pt x="218" y="183"/>
                </a:cubicBezTo>
                <a:moveTo>
                  <a:pt x="10" y="177"/>
                </a:moveTo>
                <a:cubicBezTo>
                  <a:pt x="7" y="179"/>
                  <a:pt x="4" y="181"/>
                  <a:pt x="0" y="182"/>
                </a:cubicBezTo>
                <a:cubicBezTo>
                  <a:pt x="16" y="187"/>
                  <a:pt x="32" y="192"/>
                  <a:pt x="47" y="198"/>
                </a:cubicBezTo>
                <a:cubicBezTo>
                  <a:pt x="47" y="197"/>
                  <a:pt x="47" y="197"/>
                  <a:pt x="48" y="197"/>
                </a:cubicBezTo>
                <a:cubicBezTo>
                  <a:pt x="36" y="189"/>
                  <a:pt x="23" y="183"/>
                  <a:pt x="10" y="177"/>
                </a:cubicBezTo>
                <a:moveTo>
                  <a:pt x="131" y="140"/>
                </a:moveTo>
                <a:cubicBezTo>
                  <a:pt x="106" y="143"/>
                  <a:pt x="83" y="149"/>
                  <a:pt x="59" y="157"/>
                </a:cubicBezTo>
                <a:cubicBezTo>
                  <a:pt x="67" y="162"/>
                  <a:pt x="75" y="166"/>
                  <a:pt x="83" y="172"/>
                </a:cubicBezTo>
                <a:cubicBezTo>
                  <a:pt x="98" y="164"/>
                  <a:pt x="115" y="159"/>
                  <a:pt x="131" y="155"/>
                </a:cubicBezTo>
                <a:cubicBezTo>
                  <a:pt x="131" y="150"/>
                  <a:pt x="131" y="145"/>
                  <a:pt x="131" y="140"/>
                </a:cubicBezTo>
                <a:moveTo>
                  <a:pt x="203" y="118"/>
                </a:moveTo>
                <a:cubicBezTo>
                  <a:pt x="199" y="124"/>
                  <a:pt x="195" y="131"/>
                  <a:pt x="192" y="138"/>
                </a:cubicBezTo>
                <a:cubicBezTo>
                  <a:pt x="185" y="137"/>
                  <a:pt x="178" y="137"/>
                  <a:pt x="170" y="137"/>
                </a:cubicBezTo>
                <a:cubicBezTo>
                  <a:pt x="170" y="137"/>
                  <a:pt x="169" y="137"/>
                  <a:pt x="169" y="137"/>
                </a:cubicBezTo>
                <a:cubicBezTo>
                  <a:pt x="170" y="140"/>
                  <a:pt x="170" y="144"/>
                  <a:pt x="171" y="148"/>
                </a:cubicBezTo>
                <a:cubicBezTo>
                  <a:pt x="179" y="147"/>
                  <a:pt x="188" y="146"/>
                  <a:pt x="196" y="146"/>
                </a:cubicBezTo>
                <a:cubicBezTo>
                  <a:pt x="201" y="139"/>
                  <a:pt x="206" y="132"/>
                  <a:pt x="212" y="126"/>
                </a:cubicBezTo>
                <a:cubicBezTo>
                  <a:pt x="209" y="123"/>
                  <a:pt x="206" y="120"/>
                  <a:pt x="203" y="118"/>
                </a:cubicBezTo>
                <a:moveTo>
                  <a:pt x="276" y="112"/>
                </a:moveTo>
                <a:cubicBezTo>
                  <a:pt x="274" y="114"/>
                  <a:pt x="272" y="116"/>
                  <a:pt x="271" y="118"/>
                </a:cubicBezTo>
                <a:cubicBezTo>
                  <a:pt x="271" y="118"/>
                  <a:pt x="272" y="118"/>
                  <a:pt x="272" y="119"/>
                </a:cubicBezTo>
                <a:cubicBezTo>
                  <a:pt x="272" y="118"/>
                  <a:pt x="273" y="118"/>
                  <a:pt x="273" y="118"/>
                </a:cubicBezTo>
                <a:cubicBezTo>
                  <a:pt x="274" y="116"/>
                  <a:pt x="275" y="114"/>
                  <a:pt x="276" y="112"/>
                </a:cubicBezTo>
                <a:moveTo>
                  <a:pt x="279" y="37"/>
                </a:moveTo>
                <a:cubicBezTo>
                  <a:pt x="260" y="52"/>
                  <a:pt x="242" y="69"/>
                  <a:pt x="226" y="87"/>
                </a:cubicBezTo>
                <a:cubicBezTo>
                  <a:pt x="231" y="90"/>
                  <a:pt x="235" y="93"/>
                  <a:pt x="239" y="96"/>
                </a:cubicBezTo>
                <a:cubicBezTo>
                  <a:pt x="251" y="85"/>
                  <a:pt x="264" y="73"/>
                  <a:pt x="279" y="64"/>
                </a:cubicBezTo>
                <a:cubicBezTo>
                  <a:pt x="279" y="55"/>
                  <a:pt x="279" y="46"/>
                  <a:pt x="279" y="37"/>
                </a:cubicBezTo>
                <a:moveTo>
                  <a:pt x="332" y="0"/>
                </a:moveTo>
                <a:cubicBezTo>
                  <a:pt x="329" y="2"/>
                  <a:pt x="326" y="4"/>
                  <a:pt x="323" y="6"/>
                </a:cubicBezTo>
                <a:cubicBezTo>
                  <a:pt x="321" y="20"/>
                  <a:pt x="319" y="34"/>
                  <a:pt x="319" y="48"/>
                </a:cubicBezTo>
                <a:cubicBezTo>
                  <a:pt x="319" y="48"/>
                  <a:pt x="320" y="48"/>
                  <a:pt x="320" y="48"/>
                </a:cubicBezTo>
                <a:cubicBezTo>
                  <a:pt x="323" y="32"/>
                  <a:pt x="327" y="16"/>
                  <a:pt x="332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7" name="Freeform 12"/>
          <p:cNvSpPr>
            <a:spLocks noEditPoints="1"/>
          </p:cNvSpPr>
          <p:nvPr/>
        </p:nvSpPr>
        <p:spPr bwMode="auto">
          <a:xfrm>
            <a:off x="2229273" y="4760149"/>
            <a:ext cx="435304" cy="272058"/>
          </a:xfrm>
          <a:custGeom>
            <a:avLst/>
            <a:gdLst>
              <a:gd name="T0" fmla="*/ 95 w 464"/>
              <a:gd name="T1" fmla="*/ 177 h 285"/>
              <a:gd name="T2" fmla="*/ 32 w 464"/>
              <a:gd name="T3" fmla="*/ 234 h 285"/>
              <a:gd name="T4" fmla="*/ 2 w 464"/>
              <a:gd name="T5" fmla="*/ 280 h 285"/>
              <a:gd name="T6" fmla="*/ 1 w 464"/>
              <a:gd name="T7" fmla="*/ 282 h 285"/>
              <a:gd name="T8" fmla="*/ 0 w 464"/>
              <a:gd name="T9" fmla="*/ 283 h 285"/>
              <a:gd name="T10" fmla="*/ 19 w 464"/>
              <a:gd name="T11" fmla="*/ 283 h 285"/>
              <a:gd name="T12" fmla="*/ 57 w 464"/>
              <a:gd name="T13" fmla="*/ 285 h 285"/>
              <a:gd name="T14" fmla="*/ 76 w 464"/>
              <a:gd name="T15" fmla="*/ 250 h 285"/>
              <a:gd name="T16" fmla="*/ 89 w 464"/>
              <a:gd name="T17" fmla="*/ 215 h 285"/>
              <a:gd name="T18" fmla="*/ 105 w 464"/>
              <a:gd name="T19" fmla="*/ 187 h 285"/>
              <a:gd name="T20" fmla="*/ 95 w 464"/>
              <a:gd name="T21" fmla="*/ 177 h 285"/>
              <a:gd name="T22" fmla="*/ 46 w 464"/>
              <a:gd name="T23" fmla="*/ 159 h 285"/>
              <a:gd name="T24" fmla="*/ 44 w 464"/>
              <a:gd name="T25" fmla="*/ 173 h 285"/>
              <a:gd name="T26" fmla="*/ 59 w 464"/>
              <a:gd name="T27" fmla="*/ 161 h 285"/>
              <a:gd name="T28" fmla="*/ 46 w 464"/>
              <a:gd name="T29" fmla="*/ 159 h 285"/>
              <a:gd name="T30" fmla="*/ 461 w 464"/>
              <a:gd name="T31" fmla="*/ 29 h 285"/>
              <a:gd name="T32" fmla="*/ 433 w 464"/>
              <a:gd name="T33" fmla="*/ 34 h 285"/>
              <a:gd name="T34" fmla="*/ 405 w 464"/>
              <a:gd name="T35" fmla="*/ 29 h 285"/>
              <a:gd name="T36" fmla="*/ 324 w 464"/>
              <a:gd name="T37" fmla="*/ 52 h 285"/>
              <a:gd name="T38" fmla="*/ 327 w 464"/>
              <a:gd name="T39" fmla="*/ 66 h 285"/>
              <a:gd name="T40" fmla="*/ 330 w 464"/>
              <a:gd name="T41" fmla="*/ 66 h 285"/>
              <a:gd name="T42" fmla="*/ 359 w 464"/>
              <a:gd name="T43" fmla="*/ 67 h 285"/>
              <a:gd name="T44" fmla="*/ 395 w 464"/>
              <a:gd name="T45" fmla="*/ 75 h 285"/>
              <a:gd name="T46" fmla="*/ 421 w 464"/>
              <a:gd name="T47" fmla="*/ 79 h 285"/>
              <a:gd name="T48" fmla="*/ 435 w 464"/>
              <a:gd name="T49" fmla="*/ 77 h 285"/>
              <a:gd name="T50" fmla="*/ 464 w 464"/>
              <a:gd name="T51" fmla="*/ 29 h 285"/>
              <a:gd name="T52" fmla="*/ 463 w 464"/>
              <a:gd name="T53" fmla="*/ 29 h 285"/>
              <a:gd name="T54" fmla="*/ 461 w 464"/>
              <a:gd name="T55" fmla="*/ 29 h 285"/>
              <a:gd name="T56" fmla="*/ 334 w 464"/>
              <a:gd name="T57" fmla="*/ 0 h 285"/>
              <a:gd name="T58" fmla="*/ 329 w 464"/>
              <a:gd name="T59" fmla="*/ 12 h 285"/>
              <a:gd name="T60" fmla="*/ 347 w 464"/>
              <a:gd name="T61" fmla="*/ 7 h 285"/>
              <a:gd name="T62" fmla="*/ 334 w 464"/>
              <a:gd name="T63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4" h="285">
                <a:moveTo>
                  <a:pt x="95" y="177"/>
                </a:moveTo>
                <a:cubicBezTo>
                  <a:pt x="72" y="194"/>
                  <a:pt x="51" y="213"/>
                  <a:pt x="32" y="234"/>
                </a:cubicBezTo>
                <a:cubicBezTo>
                  <a:pt x="26" y="255"/>
                  <a:pt x="15" y="270"/>
                  <a:pt x="2" y="280"/>
                </a:cubicBezTo>
                <a:cubicBezTo>
                  <a:pt x="1" y="281"/>
                  <a:pt x="1" y="282"/>
                  <a:pt x="1" y="282"/>
                </a:cubicBezTo>
                <a:cubicBezTo>
                  <a:pt x="1" y="283"/>
                  <a:pt x="0" y="283"/>
                  <a:pt x="0" y="283"/>
                </a:cubicBezTo>
                <a:cubicBezTo>
                  <a:pt x="7" y="283"/>
                  <a:pt x="13" y="283"/>
                  <a:pt x="19" y="283"/>
                </a:cubicBezTo>
                <a:cubicBezTo>
                  <a:pt x="32" y="283"/>
                  <a:pt x="44" y="284"/>
                  <a:pt x="57" y="285"/>
                </a:cubicBezTo>
                <a:cubicBezTo>
                  <a:pt x="65" y="276"/>
                  <a:pt x="72" y="264"/>
                  <a:pt x="76" y="250"/>
                </a:cubicBezTo>
                <a:cubicBezTo>
                  <a:pt x="80" y="238"/>
                  <a:pt x="84" y="226"/>
                  <a:pt x="89" y="215"/>
                </a:cubicBezTo>
                <a:cubicBezTo>
                  <a:pt x="94" y="206"/>
                  <a:pt x="100" y="196"/>
                  <a:pt x="105" y="187"/>
                </a:cubicBezTo>
                <a:cubicBezTo>
                  <a:pt x="102" y="184"/>
                  <a:pt x="98" y="181"/>
                  <a:pt x="95" y="177"/>
                </a:cubicBezTo>
                <a:moveTo>
                  <a:pt x="46" y="159"/>
                </a:moveTo>
                <a:cubicBezTo>
                  <a:pt x="45" y="163"/>
                  <a:pt x="45" y="168"/>
                  <a:pt x="44" y="173"/>
                </a:cubicBezTo>
                <a:cubicBezTo>
                  <a:pt x="49" y="169"/>
                  <a:pt x="54" y="164"/>
                  <a:pt x="59" y="161"/>
                </a:cubicBezTo>
                <a:cubicBezTo>
                  <a:pt x="55" y="160"/>
                  <a:pt x="50" y="159"/>
                  <a:pt x="46" y="159"/>
                </a:cubicBezTo>
                <a:moveTo>
                  <a:pt x="461" y="29"/>
                </a:moveTo>
                <a:cubicBezTo>
                  <a:pt x="452" y="32"/>
                  <a:pt x="443" y="34"/>
                  <a:pt x="433" y="34"/>
                </a:cubicBezTo>
                <a:cubicBezTo>
                  <a:pt x="424" y="34"/>
                  <a:pt x="415" y="32"/>
                  <a:pt x="405" y="29"/>
                </a:cubicBezTo>
                <a:cubicBezTo>
                  <a:pt x="377" y="34"/>
                  <a:pt x="351" y="41"/>
                  <a:pt x="324" y="52"/>
                </a:cubicBezTo>
                <a:cubicBezTo>
                  <a:pt x="325" y="56"/>
                  <a:pt x="326" y="61"/>
                  <a:pt x="327" y="66"/>
                </a:cubicBezTo>
                <a:cubicBezTo>
                  <a:pt x="328" y="66"/>
                  <a:pt x="329" y="66"/>
                  <a:pt x="330" y="66"/>
                </a:cubicBezTo>
                <a:cubicBezTo>
                  <a:pt x="340" y="66"/>
                  <a:pt x="349" y="66"/>
                  <a:pt x="359" y="67"/>
                </a:cubicBezTo>
                <a:cubicBezTo>
                  <a:pt x="371" y="69"/>
                  <a:pt x="383" y="72"/>
                  <a:pt x="395" y="75"/>
                </a:cubicBezTo>
                <a:cubicBezTo>
                  <a:pt x="404" y="78"/>
                  <a:pt x="413" y="79"/>
                  <a:pt x="421" y="79"/>
                </a:cubicBezTo>
                <a:cubicBezTo>
                  <a:pt x="426" y="79"/>
                  <a:pt x="431" y="78"/>
                  <a:pt x="435" y="77"/>
                </a:cubicBezTo>
                <a:cubicBezTo>
                  <a:pt x="443" y="61"/>
                  <a:pt x="453" y="44"/>
                  <a:pt x="464" y="29"/>
                </a:cubicBezTo>
                <a:cubicBezTo>
                  <a:pt x="464" y="29"/>
                  <a:pt x="463" y="29"/>
                  <a:pt x="463" y="29"/>
                </a:cubicBezTo>
                <a:cubicBezTo>
                  <a:pt x="462" y="29"/>
                  <a:pt x="462" y="29"/>
                  <a:pt x="461" y="29"/>
                </a:cubicBezTo>
                <a:moveTo>
                  <a:pt x="334" y="0"/>
                </a:moveTo>
                <a:cubicBezTo>
                  <a:pt x="333" y="4"/>
                  <a:pt x="331" y="8"/>
                  <a:pt x="329" y="12"/>
                </a:cubicBezTo>
                <a:cubicBezTo>
                  <a:pt x="335" y="10"/>
                  <a:pt x="341" y="8"/>
                  <a:pt x="347" y="7"/>
                </a:cubicBezTo>
                <a:cubicBezTo>
                  <a:pt x="343" y="5"/>
                  <a:pt x="339" y="2"/>
                  <a:pt x="334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8" name="Freeform 13"/>
          <p:cNvSpPr>
            <a:spLocks noEditPoints="1"/>
          </p:cNvSpPr>
          <p:nvPr/>
        </p:nvSpPr>
        <p:spPr bwMode="auto">
          <a:xfrm>
            <a:off x="3767567" y="6465149"/>
            <a:ext cx="1294458" cy="193223"/>
          </a:xfrm>
          <a:custGeom>
            <a:avLst/>
            <a:gdLst>
              <a:gd name="T0" fmla="*/ 1163 w 1377"/>
              <a:gd name="T1" fmla="*/ 104 h 202"/>
              <a:gd name="T2" fmla="*/ 1160 w 1377"/>
              <a:gd name="T3" fmla="*/ 164 h 202"/>
              <a:gd name="T4" fmla="*/ 1161 w 1377"/>
              <a:gd name="T5" fmla="*/ 168 h 202"/>
              <a:gd name="T6" fmla="*/ 1182 w 1377"/>
              <a:gd name="T7" fmla="*/ 202 h 202"/>
              <a:gd name="T8" fmla="*/ 1279 w 1377"/>
              <a:gd name="T9" fmla="*/ 202 h 202"/>
              <a:gd name="T10" fmla="*/ 1189 w 1377"/>
              <a:gd name="T11" fmla="*/ 123 h 202"/>
              <a:gd name="T12" fmla="*/ 1163 w 1377"/>
              <a:gd name="T13" fmla="*/ 104 h 202"/>
              <a:gd name="T14" fmla="*/ 272 w 1377"/>
              <a:gd name="T15" fmla="*/ 65 h 202"/>
              <a:gd name="T16" fmla="*/ 173 w 1377"/>
              <a:gd name="T17" fmla="*/ 76 h 202"/>
              <a:gd name="T18" fmla="*/ 153 w 1377"/>
              <a:gd name="T19" fmla="*/ 80 h 202"/>
              <a:gd name="T20" fmla="*/ 193 w 1377"/>
              <a:gd name="T21" fmla="*/ 81 h 202"/>
              <a:gd name="T22" fmla="*/ 283 w 1377"/>
              <a:gd name="T23" fmla="*/ 76 h 202"/>
              <a:gd name="T24" fmla="*/ 332 w 1377"/>
              <a:gd name="T25" fmla="*/ 68 h 202"/>
              <a:gd name="T26" fmla="*/ 272 w 1377"/>
              <a:gd name="T27" fmla="*/ 65 h 202"/>
              <a:gd name="T28" fmla="*/ 1173 w 1377"/>
              <a:gd name="T29" fmla="*/ 60 h 202"/>
              <a:gd name="T30" fmla="*/ 1172 w 1377"/>
              <a:gd name="T31" fmla="*/ 64 h 202"/>
              <a:gd name="T32" fmla="*/ 1332 w 1377"/>
              <a:gd name="T33" fmla="*/ 202 h 202"/>
              <a:gd name="T34" fmla="*/ 1377 w 1377"/>
              <a:gd name="T35" fmla="*/ 202 h 202"/>
              <a:gd name="T36" fmla="*/ 1283 w 1377"/>
              <a:gd name="T37" fmla="*/ 129 h 202"/>
              <a:gd name="T38" fmla="*/ 1173 w 1377"/>
              <a:gd name="T39" fmla="*/ 60 h 202"/>
              <a:gd name="T40" fmla="*/ 773 w 1377"/>
              <a:gd name="T41" fmla="*/ 0 h 202"/>
              <a:gd name="T42" fmla="*/ 766 w 1377"/>
              <a:gd name="T43" fmla="*/ 1 h 202"/>
              <a:gd name="T44" fmla="*/ 751 w 1377"/>
              <a:gd name="T45" fmla="*/ 3 h 202"/>
              <a:gd name="T46" fmla="*/ 748 w 1377"/>
              <a:gd name="T47" fmla="*/ 6 h 202"/>
              <a:gd name="T48" fmla="*/ 638 w 1377"/>
              <a:gd name="T49" fmla="*/ 37 h 202"/>
              <a:gd name="T50" fmla="*/ 626 w 1377"/>
              <a:gd name="T51" fmla="*/ 37 h 202"/>
              <a:gd name="T52" fmla="*/ 600 w 1377"/>
              <a:gd name="T53" fmla="*/ 37 h 202"/>
              <a:gd name="T54" fmla="*/ 328 w 1377"/>
              <a:gd name="T55" fmla="*/ 106 h 202"/>
              <a:gd name="T56" fmla="*/ 202 w 1377"/>
              <a:gd name="T57" fmla="*/ 117 h 202"/>
              <a:gd name="T58" fmla="*/ 72 w 1377"/>
              <a:gd name="T59" fmla="*/ 105 h 202"/>
              <a:gd name="T60" fmla="*/ 54 w 1377"/>
              <a:gd name="T61" fmla="*/ 112 h 202"/>
              <a:gd name="T62" fmla="*/ 37 w 1377"/>
              <a:gd name="T63" fmla="*/ 114 h 202"/>
              <a:gd name="T64" fmla="*/ 7 w 1377"/>
              <a:gd name="T65" fmla="*/ 108 h 202"/>
              <a:gd name="T66" fmla="*/ 4 w 1377"/>
              <a:gd name="T67" fmla="*/ 125 h 202"/>
              <a:gd name="T68" fmla="*/ 1 w 1377"/>
              <a:gd name="T69" fmla="*/ 202 h 202"/>
              <a:gd name="T70" fmla="*/ 624 w 1377"/>
              <a:gd name="T71" fmla="*/ 202 h 202"/>
              <a:gd name="T72" fmla="*/ 667 w 1377"/>
              <a:gd name="T73" fmla="*/ 184 h 202"/>
              <a:gd name="T74" fmla="*/ 711 w 1377"/>
              <a:gd name="T75" fmla="*/ 202 h 202"/>
              <a:gd name="T76" fmla="*/ 829 w 1377"/>
              <a:gd name="T77" fmla="*/ 202 h 202"/>
              <a:gd name="T78" fmla="*/ 824 w 1377"/>
              <a:gd name="T79" fmla="*/ 140 h 202"/>
              <a:gd name="T80" fmla="*/ 809 w 1377"/>
              <a:gd name="T81" fmla="*/ 102 h 202"/>
              <a:gd name="T82" fmla="*/ 787 w 1377"/>
              <a:gd name="T83" fmla="*/ 57 h 202"/>
              <a:gd name="T84" fmla="*/ 773 w 1377"/>
              <a:gd name="T85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77" h="202">
                <a:moveTo>
                  <a:pt x="1163" y="104"/>
                </a:moveTo>
                <a:cubicBezTo>
                  <a:pt x="1160" y="124"/>
                  <a:pt x="1159" y="144"/>
                  <a:pt x="1160" y="164"/>
                </a:cubicBezTo>
                <a:cubicBezTo>
                  <a:pt x="1160" y="166"/>
                  <a:pt x="1161" y="167"/>
                  <a:pt x="1161" y="168"/>
                </a:cubicBezTo>
                <a:cubicBezTo>
                  <a:pt x="1168" y="180"/>
                  <a:pt x="1175" y="191"/>
                  <a:pt x="1182" y="202"/>
                </a:cubicBezTo>
                <a:cubicBezTo>
                  <a:pt x="1279" y="202"/>
                  <a:pt x="1279" y="202"/>
                  <a:pt x="1279" y="202"/>
                </a:cubicBezTo>
                <a:cubicBezTo>
                  <a:pt x="1251" y="174"/>
                  <a:pt x="1221" y="148"/>
                  <a:pt x="1189" y="123"/>
                </a:cubicBezTo>
                <a:cubicBezTo>
                  <a:pt x="1181" y="117"/>
                  <a:pt x="1172" y="110"/>
                  <a:pt x="1163" y="104"/>
                </a:cubicBezTo>
                <a:moveTo>
                  <a:pt x="272" y="65"/>
                </a:moveTo>
                <a:cubicBezTo>
                  <a:pt x="239" y="65"/>
                  <a:pt x="206" y="68"/>
                  <a:pt x="173" y="76"/>
                </a:cubicBezTo>
                <a:cubicBezTo>
                  <a:pt x="166" y="77"/>
                  <a:pt x="160" y="79"/>
                  <a:pt x="153" y="80"/>
                </a:cubicBezTo>
                <a:cubicBezTo>
                  <a:pt x="166" y="81"/>
                  <a:pt x="180" y="81"/>
                  <a:pt x="193" y="81"/>
                </a:cubicBezTo>
                <a:cubicBezTo>
                  <a:pt x="223" y="81"/>
                  <a:pt x="253" y="79"/>
                  <a:pt x="283" y="76"/>
                </a:cubicBezTo>
                <a:cubicBezTo>
                  <a:pt x="299" y="74"/>
                  <a:pt x="315" y="71"/>
                  <a:pt x="332" y="68"/>
                </a:cubicBezTo>
                <a:cubicBezTo>
                  <a:pt x="312" y="66"/>
                  <a:pt x="292" y="65"/>
                  <a:pt x="272" y="65"/>
                </a:cubicBezTo>
                <a:moveTo>
                  <a:pt x="1173" y="60"/>
                </a:moveTo>
                <a:cubicBezTo>
                  <a:pt x="1173" y="61"/>
                  <a:pt x="1172" y="63"/>
                  <a:pt x="1172" y="64"/>
                </a:cubicBezTo>
                <a:cubicBezTo>
                  <a:pt x="1230" y="103"/>
                  <a:pt x="1285" y="150"/>
                  <a:pt x="1332" y="202"/>
                </a:cubicBezTo>
                <a:cubicBezTo>
                  <a:pt x="1377" y="202"/>
                  <a:pt x="1377" y="202"/>
                  <a:pt x="1377" y="202"/>
                </a:cubicBezTo>
                <a:cubicBezTo>
                  <a:pt x="1345" y="175"/>
                  <a:pt x="1313" y="150"/>
                  <a:pt x="1283" y="129"/>
                </a:cubicBezTo>
                <a:cubicBezTo>
                  <a:pt x="1248" y="104"/>
                  <a:pt x="1211" y="81"/>
                  <a:pt x="1173" y="60"/>
                </a:cubicBezTo>
                <a:moveTo>
                  <a:pt x="773" y="0"/>
                </a:moveTo>
                <a:cubicBezTo>
                  <a:pt x="771" y="1"/>
                  <a:pt x="768" y="1"/>
                  <a:pt x="766" y="1"/>
                </a:cubicBezTo>
                <a:cubicBezTo>
                  <a:pt x="761" y="2"/>
                  <a:pt x="756" y="3"/>
                  <a:pt x="751" y="3"/>
                </a:cubicBezTo>
                <a:cubicBezTo>
                  <a:pt x="750" y="4"/>
                  <a:pt x="749" y="5"/>
                  <a:pt x="748" y="6"/>
                </a:cubicBezTo>
                <a:cubicBezTo>
                  <a:pt x="710" y="13"/>
                  <a:pt x="673" y="24"/>
                  <a:pt x="638" y="37"/>
                </a:cubicBezTo>
                <a:cubicBezTo>
                  <a:pt x="634" y="37"/>
                  <a:pt x="630" y="37"/>
                  <a:pt x="626" y="37"/>
                </a:cubicBezTo>
                <a:cubicBezTo>
                  <a:pt x="617" y="37"/>
                  <a:pt x="608" y="37"/>
                  <a:pt x="600" y="37"/>
                </a:cubicBezTo>
                <a:cubicBezTo>
                  <a:pt x="510" y="62"/>
                  <a:pt x="421" y="91"/>
                  <a:pt x="328" y="106"/>
                </a:cubicBezTo>
                <a:cubicBezTo>
                  <a:pt x="286" y="113"/>
                  <a:pt x="244" y="117"/>
                  <a:pt x="202" y="117"/>
                </a:cubicBezTo>
                <a:cubicBezTo>
                  <a:pt x="158" y="117"/>
                  <a:pt x="115" y="113"/>
                  <a:pt x="72" y="105"/>
                </a:cubicBezTo>
                <a:cubicBezTo>
                  <a:pt x="67" y="108"/>
                  <a:pt x="61" y="110"/>
                  <a:pt x="54" y="112"/>
                </a:cubicBezTo>
                <a:cubicBezTo>
                  <a:pt x="49" y="113"/>
                  <a:pt x="43" y="114"/>
                  <a:pt x="37" y="114"/>
                </a:cubicBezTo>
                <a:cubicBezTo>
                  <a:pt x="27" y="114"/>
                  <a:pt x="17" y="111"/>
                  <a:pt x="7" y="108"/>
                </a:cubicBezTo>
                <a:cubicBezTo>
                  <a:pt x="6" y="114"/>
                  <a:pt x="5" y="119"/>
                  <a:pt x="4" y="125"/>
                </a:cubicBezTo>
                <a:cubicBezTo>
                  <a:pt x="2" y="151"/>
                  <a:pt x="0" y="177"/>
                  <a:pt x="1" y="202"/>
                </a:cubicBezTo>
                <a:cubicBezTo>
                  <a:pt x="624" y="202"/>
                  <a:pt x="624" y="202"/>
                  <a:pt x="624" y="202"/>
                </a:cubicBezTo>
                <a:cubicBezTo>
                  <a:pt x="637" y="189"/>
                  <a:pt x="652" y="184"/>
                  <a:pt x="667" y="184"/>
                </a:cubicBezTo>
                <a:cubicBezTo>
                  <a:pt x="683" y="184"/>
                  <a:pt x="699" y="191"/>
                  <a:pt x="711" y="202"/>
                </a:cubicBezTo>
                <a:cubicBezTo>
                  <a:pt x="829" y="202"/>
                  <a:pt x="829" y="202"/>
                  <a:pt x="829" y="202"/>
                </a:cubicBezTo>
                <a:cubicBezTo>
                  <a:pt x="817" y="184"/>
                  <a:pt x="813" y="161"/>
                  <a:pt x="824" y="140"/>
                </a:cubicBezTo>
                <a:cubicBezTo>
                  <a:pt x="818" y="128"/>
                  <a:pt x="813" y="115"/>
                  <a:pt x="809" y="102"/>
                </a:cubicBezTo>
                <a:cubicBezTo>
                  <a:pt x="800" y="89"/>
                  <a:pt x="792" y="74"/>
                  <a:pt x="787" y="57"/>
                </a:cubicBezTo>
                <a:cubicBezTo>
                  <a:pt x="782" y="38"/>
                  <a:pt x="778" y="19"/>
                  <a:pt x="773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9" name="Freeform 14"/>
          <p:cNvSpPr>
            <a:spLocks noEditPoints="1"/>
          </p:cNvSpPr>
          <p:nvPr/>
        </p:nvSpPr>
        <p:spPr bwMode="auto">
          <a:xfrm>
            <a:off x="2023076" y="4766332"/>
            <a:ext cx="2996400" cy="1892040"/>
          </a:xfrm>
          <a:custGeom>
            <a:avLst/>
            <a:gdLst>
              <a:gd name="T0" fmla="*/ 83 w 3189"/>
              <a:gd name="T1" fmla="*/ 1936 h 1976"/>
              <a:gd name="T2" fmla="*/ 6 w 3189"/>
              <a:gd name="T3" fmla="*/ 1894 h 1976"/>
              <a:gd name="T4" fmla="*/ 3029 w 3189"/>
              <a:gd name="T5" fmla="*/ 1838 h 1976"/>
              <a:gd name="T6" fmla="*/ 3136 w 3189"/>
              <a:gd name="T7" fmla="*/ 1976 h 1976"/>
              <a:gd name="T8" fmla="*/ 15 w 3189"/>
              <a:gd name="T9" fmla="*/ 1855 h 1976"/>
              <a:gd name="T10" fmla="*/ 37 w 3189"/>
              <a:gd name="T11" fmla="*/ 1855 h 1976"/>
              <a:gd name="T12" fmla="*/ 1875 w 3189"/>
              <a:gd name="T13" fmla="*/ 1829 h 1976"/>
              <a:gd name="T14" fmla="*/ 1905 w 3189"/>
              <a:gd name="T15" fmla="*/ 1849 h 1976"/>
              <a:gd name="T16" fmla="*/ 1915 w 3189"/>
              <a:gd name="T17" fmla="*/ 1843 h 1976"/>
              <a:gd name="T18" fmla="*/ 1743 w 3189"/>
              <a:gd name="T19" fmla="*/ 1817 h 1976"/>
              <a:gd name="T20" fmla="*/ 1799 w 3189"/>
              <a:gd name="T21" fmla="*/ 1802 h 1976"/>
              <a:gd name="T22" fmla="*/ 0 w 3189"/>
              <a:gd name="T23" fmla="*/ 1817 h 1976"/>
              <a:gd name="T24" fmla="*/ 1016 w 3189"/>
              <a:gd name="T25" fmla="*/ 1774 h 1976"/>
              <a:gd name="T26" fmla="*/ 1105 w 3189"/>
              <a:gd name="T27" fmla="*/ 1910 h 1976"/>
              <a:gd name="T28" fmla="*/ 1041 w 3189"/>
              <a:gd name="T29" fmla="*/ 1747 h 1976"/>
              <a:gd name="T30" fmla="*/ 2622 w 3189"/>
              <a:gd name="T31" fmla="*/ 1741 h 1976"/>
              <a:gd name="T32" fmla="*/ 2010 w 3189"/>
              <a:gd name="T33" fmla="*/ 1854 h 1976"/>
              <a:gd name="T34" fmla="*/ 1929 w 3189"/>
              <a:gd name="T35" fmla="*/ 1879 h 1976"/>
              <a:gd name="T36" fmla="*/ 2608 w 3189"/>
              <a:gd name="T37" fmla="*/ 1777 h 1976"/>
              <a:gd name="T38" fmla="*/ 1669 w 3189"/>
              <a:gd name="T39" fmla="*/ 1730 h 1976"/>
              <a:gd name="T40" fmla="*/ 1661 w 3189"/>
              <a:gd name="T41" fmla="*/ 1764 h 1976"/>
              <a:gd name="T42" fmla="*/ 1705 w 3189"/>
              <a:gd name="T43" fmla="*/ 1787 h 1976"/>
              <a:gd name="T44" fmla="*/ 1733 w 3189"/>
              <a:gd name="T45" fmla="*/ 1771 h 1976"/>
              <a:gd name="T46" fmla="*/ 1013 w 3189"/>
              <a:gd name="T47" fmla="*/ 1723 h 1976"/>
              <a:gd name="T48" fmla="*/ 261 w 3189"/>
              <a:gd name="T49" fmla="*/ 1700 h 1976"/>
              <a:gd name="T50" fmla="*/ 98 w 3189"/>
              <a:gd name="T51" fmla="*/ 1902 h 1976"/>
              <a:gd name="T52" fmla="*/ 365 w 3189"/>
              <a:gd name="T53" fmla="*/ 1696 h 1976"/>
              <a:gd name="T54" fmla="*/ 1481 w 3189"/>
              <a:gd name="T55" fmla="*/ 1506 h 1976"/>
              <a:gd name="T56" fmla="*/ 1583 w 3189"/>
              <a:gd name="T57" fmla="*/ 1648 h 1976"/>
              <a:gd name="T58" fmla="*/ 1516 w 3189"/>
              <a:gd name="T59" fmla="*/ 1499 h 1976"/>
              <a:gd name="T60" fmla="*/ 1474 w 3189"/>
              <a:gd name="T61" fmla="*/ 1446 h 1976"/>
              <a:gd name="T62" fmla="*/ 2338 w 3189"/>
              <a:gd name="T63" fmla="*/ 956 h 1976"/>
              <a:gd name="T64" fmla="*/ 1763 w 3189"/>
              <a:gd name="T65" fmla="*/ 921 h 1976"/>
              <a:gd name="T66" fmla="*/ 1946 w 3189"/>
              <a:gd name="T67" fmla="*/ 825 h 1976"/>
              <a:gd name="T68" fmla="*/ 2119 w 3189"/>
              <a:gd name="T69" fmla="*/ 795 h 1976"/>
              <a:gd name="T70" fmla="*/ 2162 w 3189"/>
              <a:gd name="T71" fmla="*/ 713 h 1976"/>
              <a:gd name="T72" fmla="*/ 2156 w 3189"/>
              <a:gd name="T73" fmla="*/ 800 h 1976"/>
              <a:gd name="T74" fmla="*/ 2363 w 3189"/>
              <a:gd name="T75" fmla="*/ 925 h 1976"/>
              <a:gd name="T76" fmla="*/ 2162 w 3189"/>
              <a:gd name="T77" fmla="*/ 713 h 1976"/>
              <a:gd name="T78" fmla="*/ 2114 w 3189"/>
              <a:gd name="T79" fmla="*/ 719 h 1976"/>
              <a:gd name="T80" fmla="*/ 2124 w 3189"/>
              <a:gd name="T81" fmla="*/ 727 h 1976"/>
              <a:gd name="T82" fmla="*/ 861 w 3189"/>
              <a:gd name="T83" fmla="*/ 893 h 1976"/>
              <a:gd name="T84" fmla="*/ 432 w 3189"/>
              <a:gd name="T85" fmla="*/ 1163 h 1976"/>
              <a:gd name="T86" fmla="*/ 751 w 3189"/>
              <a:gd name="T87" fmla="*/ 1018 h 1976"/>
              <a:gd name="T88" fmla="*/ 935 w 3189"/>
              <a:gd name="T89" fmla="*/ 905 h 1976"/>
              <a:gd name="T90" fmla="*/ 1139 w 3189"/>
              <a:gd name="T91" fmla="*/ 813 h 1976"/>
              <a:gd name="T92" fmla="*/ 2072 w 3189"/>
              <a:gd name="T93" fmla="*/ 673 h 1976"/>
              <a:gd name="T94" fmla="*/ 206 w 3189"/>
              <a:gd name="T95" fmla="*/ 318 h 1976"/>
              <a:gd name="T96" fmla="*/ 168 w 3189"/>
              <a:gd name="T97" fmla="*/ 336 h 1976"/>
              <a:gd name="T98" fmla="*/ 206 w 3189"/>
              <a:gd name="T99" fmla="*/ 318 h 1976"/>
              <a:gd name="T100" fmla="*/ 220 w 3189"/>
              <a:gd name="T101" fmla="*/ 275 h 1976"/>
              <a:gd name="T102" fmla="*/ 252 w 3189"/>
              <a:gd name="T103" fmla="*/ 225 h 1976"/>
              <a:gd name="T104" fmla="*/ 296 w 3189"/>
              <a:gd name="T105" fmla="*/ 156 h 1976"/>
              <a:gd name="T106" fmla="*/ 682 w 3189"/>
              <a:gd name="T107" fmla="*/ 22 h 1976"/>
              <a:gd name="T108" fmla="*/ 727 w 3189"/>
              <a:gd name="T109" fmla="*/ 31 h 1976"/>
              <a:gd name="T110" fmla="*/ 752 w 3189"/>
              <a:gd name="T111" fmla="*/ 21 h 1976"/>
              <a:gd name="T112" fmla="*/ 566 w 3189"/>
              <a:gd name="T113" fmla="*/ 0 h 1976"/>
              <a:gd name="T114" fmla="*/ 543 w 3189"/>
              <a:gd name="T115" fmla="*/ 45 h 19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189" h="1976">
                <a:moveTo>
                  <a:pt x="6" y="1894"/>
                </a:moveTo>
                <a:cubicBezTo>
                  <a:pt x="9" y="1921"/>
                  <a:pt x="14" y="1949"/>
                  <a:pt x="19" y="1976"/>
                </a:cubicBezTo>
                <a:cubicBezTo>
                  <a:pt x="71" y="1976"/>
                  <a:pt x="71" y="1976"/>
                  <a:pt x="71" y="1976"/>
                </a:cubicBezTo>
                <a:cubicBezTo>
                  <a:pt x="74" y="1963"/>
                  <a:pt x="78" y="1949"/>
                  <a:pt x="83" y="1936"/>
                </a:cubicBezTo>
                <a:cubicBezTo>
                  <a:pt x="72" y="1931"/>
                  <a:pt x="60" y="1925"/>
                  <a:pt x="50" y="1919"/>
                </a:cubicBezTo>
                <a:cubicBezTo>
                  <a:pt x="49" y="1922"/>
                  <a:pt x="48" y="1925"/>
                  <a:pt x="47" y="1928"/>
                </a:cubicBezTo>
                <a:cubicBezTo>
                  <a:pt x="46" y="1924"/>
                  <a:pt x="45" y="1920"/>
                  <a:pt x="45" y="1917"/>
                </a:cubicBezTo>
                <a:cubicBezTo>
                  <a:pt x="32" y="1909"/>
                  <a:pt x="19" y="1902"/>
                  <a:pt x="6" y="1894"/>
                </a:cubicBezTo>
                <a:moveTo>
                  <a:pt x="1916" y="1843"/>
                </a:moveTo>
                <a:cubicBezTo>
                  <a:pt x="1915" y="1843"/>
                  <a:pt x="1914" y="1844"/>
                  <a:pt x="1914" y="1845"/>
                </a:cubicBezTo>
                <a:cubicBezTo>
                  <a:pt x="1914" y="1844"/>
                  <a:pt x="1915" y="1843"/>
                  <a:pt x="1916" y="1843"/>
                </a:cubicBezTo>
                <a:moveTo>
                  <a:pt x="3029" y="1838"/>
                </a:moveTo>
                <a:cubicBezTo>
                  <a:pt x="3026" y="1850"/>
                  <a:pt x="3023" y="1861"/>
                  <a:pt x="3020" y="1873"/>
                </a:cubicBezTo>
                <a:cubicBezTo>
                  <a:pt x="3020" y="1875"/>
                  <a:pt x="3020" y="1876"/>
                  <a:pt x="3020" y="1878"/>
                </a:cubicBezTo>
                <a:cubicBezTo>
                  <a:pt x="3029" y="1884"/>
                  <a:pt x="3038" y="1891"/>
                  <a:pt x="3046" y="1897"/>
                </a:cubicBezTo>
                <a:cubicBezTo>
                  <a:pt x="3078" y="1922"/>
                  <a:pt x="3108" y="1948"/>
                  <a:pt x="3136" y="1976"/>
                </a:cubicBezTo>
                <a:cubicBezTo>
                  <a:pt x="3189" y="1976"/>
                  <a:pt x="3189" y="1976"/>
                  <a:pt x="3189" y="1976"/>
                </a:cubicBezTo>
                <a:cubicBezTo>
                  <a:pt x="3142" y="1924"/>
                  <a:pt x="3087" y="1877"/>
                  <a:pt x="3029" y="1838"/>
                </a:cubicBezTo>
                <a:moveTo>
                  <a:pt x="35" y="1833"/>
                </a:moveTo>
                <a:cubicBezTo>
                  <a:pt x="28" y="1840"/>
                  <a:pt x="21" y="1848"/>
                  <a:pt x="15" y="1855"/>
                </a:cubicBezTo>
                <a:cubicBezTo>
                  <a:pt x="23" y="1860"/>
                  <a:pt x="30" y="1865"/>
                  <a:pt x="38" y="1870"/>
                </a:cubicBezTo>
                <a:cubicBezTo>
                  <a:pt x="38" y="1866"/>
                  <a:pt x="38" y="1862"/>
                  <a:pt x="37" y="1858"/>
                </a:cubicBezTo>
                <a:cubicBezTo>
                  <a:pt x="37" y="1858"/>
                  <a:pt x="37" y="1857"/>
                  <a:pt x="37" y="1857"/>
                </a:cubicBezTo>
                <a:cubicBezTo>
                  <a:pt x="37" y="1856"/>
                  <a:pt x="37" y="1856"/>
                  <a:pt x="37" y="1855"/>
                </a:cubicBezTo>
                <a:cubicBezTo>
                  <a:pt x="37" y="1856"/>
                  <a:pt x="37" y="1856"/>
                  <a:pt x="37" y="1857"/>
                </a:cubicBezTo>
                <a:cubicBezTo>
                  <a:pt x="37" y="1856"/>
                  <a:pt x="37" y="1855"/>
                  <a:pt x="37" y="1854"/>
                </a:cubicBezTo>
                <a:cubicBezTo>
                  <a:pt x="36" y="1847"/>
                  <a:pt x="36" y="1840"/>
                  <a:pt x="35" y="1833"/>
                </a:cubicBezTo>
                <a:moveTo>
                  <a:pt x="1875" y="1829"/>
                </a:moveTo>
                <a:cubicBezTo>
                  <a:pt x="1874" y="1834"/>
                  <a:pt x="1873" y="1838"/>
                  <a:pt x="1872" y="1843"/>
                </a:cubicBezTo>
                <a:cubicBezTo>
                  <a:pt x="1879" y="1845"/>
                  <a:pt x="1886" y="1848"/>
                  <a:pt x="1893" y="1849"/>
                </a:cubicBezTo>
                <a:cubicBezTo>
                  <a:pt x="1896" y="1849"/>
                  <a:pt x="1898" y="1850"/>
                  <a:pt x="1901" y="1850"/>
                </a:cubicBezTo>
                <a:cubicBezTo>
                  <a:pt x="1902" y="1850"/>
                  <a:pt x="1903" y="1850"/>
                  <a:pt x="1905" y="1849"/>
                </a:cubicBezTo>
                <a:cubicBezTo>
                  <a:pt x="1906" y="1849"/>
                  <a:pt x="1907" y="1849"/>
                  <a:pt x="1909" y="1849"/>
                </a:cubicBezTo>
                <a:cubicBezTo>
                  <a:pt x="1910" y="1848"/>
                  <a:pt x="1910" y="1848"/>
                  <a:pt x="1911" y="1847"/>
                </a:cubicBezTo>
                <a:cubicBezTo>
                  <a:pt x="1912" y="1847"/>
                  <a:pt x="1912" y="1846"/>
                  <a:pt x="1913" y="1846"/>
                </a:cubicBezTo>
                <a:cubicBezTo>
                  <a:pt x="1914" y="1845"/>
                  <a:pt x="1914" y="1844"/>
                  <a:pt x="1915" y="1843"/>
                </a:cubicBezTo>
                <a:cubicBezTo>
                  <a:pt x="1915" y="1842"/>
                  <a:pt x="1916" y="1841"/>
                  <a:pt x="1916" y="1840"/>
                </a:cubicBezTo>
                <a:cubicBezTo>
                  <a:pt x="1902" y="1837"/>
                  <a:pt x="1889" y="1833"/>
                  <a:pt x="1875" y="1829"/>
                </a:cubicBezTo>
                <a:moveTo>
                  <a:pt x="1788" y="1797"/>
                </a:moveTo>
                <a:cubicBezTo>
                  <a:pt x="1773" y="1806"/>
                  <a:pt x="1758" y="1812"/>
                  <a:pt x="1743" y="1817"/>
                </a:cubicBezTo>
                <a:cubicBezTo>
                  <a:pt x="1745" y="1818"/>
                  <a:pt x="1747" y="1819"/>
                  <a:pt x="1749" y="1820"/>
                </a:cubicBezTo>
                <a:cubicBezTo>
                  <a:pt x="1767" y="1829"/>
                  <a:pt x="1785" y="1837"/>
                  <a:pt x="1804" y="1844"/>
                </a:cubicBezTo>
                <a:cubicBezTo>
                  <a:pt x="1810" y="1846"/>
                  <a:pt x="1817" y="1849"/>
                  <a:pt x="1824" y="1851"/>
                </a:cubicBezTo>
                <a:cubicBezTo>
                  <a:pt x="1813" y="1837"/>
                  <a:pt x="1804" y="1820"/>
                  <a:pt x="1799" y="1802"/>
                </a:cubicBezTo>
                <a:cubicBezTo>
                  <a:pt x="1795" y="1801"/>
                  <a:pt x="1792" y="1799"/>
                  <a:pt x="1788" y="1797"/>
                </a:cubicBezTo>
                <a:moveTo>
                  <a:pt x="0" y="1789"/>
                </a:moveTo>
                <a:cubicBezTo>
                  <a:pt x="0" y="1798"/>
                  <a:pt x="0" y="1807"/>
                  <a:pt x="0" y="1816"/>
                </a:cubicBezTo>
                <a:cubicBezTo>
                  <a:pt x="0" y="1816"/>
                  <a:pt x="0" y="1817"/>
                  <a:pt x="0" y="1817"/>
                </a:cubicBezTo>
                <a:cubicBezTo>
                  <a:pt x="6" y="1810"/>
                  <a:pt x="13" y="1803"/>
                  <a:pt x="20" y="1797"/>
                </a:cubicBezTo>
                <a:cubicBezTo>
                  <a:pt x="13" y="1795"/>
                  <a:pt x="7" y="1793"/>
                  <a:pt x="0" y="1789"/>
                </a:cubicBezTo>
                <a:moveTo>
                  <a:pt x="1041" y="1747"/>
                </a:moveTo>
                <a:cubicBezTo>
                  <a:pt x="1033" y="1756"/>
                  <a:pt x="1024" y="1765"/>
                  <a:pt x="1016" y="1774"/>
                </a:cubicBezTo>
                <a:cubicBezTo>
                  <a:pt x="1022" y="1780"/>
                  <a:pt x="1028" y="1786"/>
                  <a:pt x="1034" y="1792"/>
                </a:cubicBezTo>
                <a:cubicBezTo>
                  <a:pt x="1044" y="1803"/>
                  <a:pt x="1053" y="1814"/>
                  <a:pt x="1062" y="1826"/>
                </a:cubicBezTo>
                <a:cubicBezTo>
                  <a:pt x="1079" y="1852"/>
                  <a:pt x="1094" y="1879"/>
                  <a:pt x="1105" y="1908"/>
                </a:cubicBezTo>
                <a:cubicBezTo>
                  <a:pt x="1105" y="1909"/>
                  <a:pt x="1105" y="1909"/>
                  <a:pt x="1105" y="1910"/>
                </a:cubicBezTo>
                <a:cubicBezTo>
                  <a:pt x="1112" y="1905"/>
                  <a:pt x="1120" y="1901"/>
                  <a:pt x="1129" y="1899"/>
                </a:cubicBezTo>
                <a:cubicBezTo>
                  <a:pt x="1133" y="1898"/>
                  <a:pt x="1137" y="1898"/>
                  <a:pt x="1141" y="1898"/>
                </a:cubicBezTo>
                <a:cubicBezTo>
                  <a:pt x="1134" y="1879"/>
                  <a:pt x="1125" y="1860"/>
                  <a:pt x="1115" y="1842"/>
                </a:cubicBezTo>
                <a:cubicBezTo>
                  <a:pt x="1095" y="1806"/>
                  <a:pt x="1070" y="1774"/>
                  <a:pt x="1041" y="1747"/>
                </a:cubicBezTo>
                <a:moveTo>
                  <a:pt x="2621" y="1775"/>
                </a:moveTo>
                <a:cubicBezTo>
                  <a:pt x="2621" y="1775"/>
                  <a:pt x="2621" y="1775"/>
                  <a:pt x="2621" y="1775"/>
                </a:cubicBezTo>
                <a:cubicBezTo>
                  <a:pt x="2621" y="1775"/>
                  <a:pt x="2621" y="1775"/>
                  <a:pt x="2621" y="1775"/>
                </a:cubicBezTo>
                <a:moveTo>
                  <a:pt x="2622" y="1741"/>
                </a:moveTo>
                <a:cubicBezTo>
                  <a:pt x="2478" y="1759"/>
                  <a:pt x="2333" y="1815"/>
                  <a:pt x="2189" y="1842"/>
                </a:cubicBezTo>
                <a:cubicBezTo>
                  <a:pt x="2172" y="1845"/>
                  <a:pt x="2156" y="1848"/>
                  <a:pt x="2140" y="1850"/>
                </a:cubicBezTo>
                <a:cubicBezTo>
                  <a:pt x="2110" y="1853"/>
                  <a:pt x="2080" y="1855"/>
                  <a:pt x="2050" y="1855"/>
                </a:cubicBezTo>
                <a:cubicBezTo>
                  <a:pt x="2037" y="1855"/>
                  <a:pt x="2023" y="1855"/>
                  <a:pt x="2010" y="1854"/>
                </a:cubicBezTo>
                <a:cubicBezTo>
                  <a:pt x="1998" y="1854"/>
                  <a:pt x="1985" y="1852"/>
                  <a:pt x="1972" y="1851"/>
                </a:cubicBezTo>
                <a:cubicBezTo>
                  <a:pt x="1965" y="1850"/>
                  <a:pt x="1958" y="1849"/>
                  <a:pt x="1952" y="1847"/>
                </a:cubicBezTo>
                <a:cubicBezTo>
                  <a:pt x="1950" y="1853"/>
                  <a:pt x="1948" y="1859"/>
                  <a:pt x="1944" y="1864"/>
                </a:cubicBezTo>
                <a:cubicBezTo>
                  <a:pt x="1941" y="1870"/>
                  <a:pt x="1936" y="1875"/>
                  <a:pt x="1929" y="1879"/>
                </a:cubicBezTo>
                <a:cubicBezTo>
                  <a:pt x="1972" y="1887"/>
                  <a:pt x="2015" y="1891"/>
                  <a:pt x="2059" y="1891"/>
                </a:cubicBezTo>
                <a:cubicBezTo>
                  <a:pt x="2101" y="1891"/>
                  <a:pt x="2143" y="1887"/>
                  <a:pt x="2185" y="1880"/>
                </a:cubicBezTo>
                <a:cubicBezTo>
                  <a:pt x="2278" y="1865"/>
                  <a:pt x="2367" y="1836"/>
                  <a:pt x="2457" y="1811"/>
                </a:cubicBezTo>
                <a:cubicBezTo>
                  <a:pt x="2507" y="1798"/>
                  <a:pt x="2557" y="1785"/>
                  <a:pt x="2608" y="1777"/>
                </a:cubicBezTo>
                <a:cubicBezTo>
                  <a:pt x="2613" y="1777"/>
                  <a:pt x="2618" y="1776"/>
                  <a:pt x="2623" y="1775"/>
                </a:cubicBezTo>
                <a:cubicBezTo>
                  <a:pt x="2625" y="1775"/>
                  <a:pt x="2628" y="1775"/>
                  <a:pt x="2630" y="1774"/>
                </a:cubicBezTo>
                <a:cubicBezTo>
                  <a:pt x="2627" y="1763"/>
                  <a:pt x="2625" y="1752"/>
                  <a:pt x="2622" y="1741"/>
                </a:cubicBezTo>
                <a:moveTo>
                  <a:pt x="1669" y="1730"/>
                </a:moveTo>
                <a:cubicBezTo>
                  <a:pt x="1666" y="1737"/>
                  <a:pt x="1662" y="1744"/>
                  <a:pt x="1656" y="1751"/>
                </a:cubicBezTo>
                <a:cubicBezTo>
                  <a:pt x="1656" y="1751"/>
                  <a:pt x="1656" y="1752"/>
                  <a:pt x="1656" y="1752"/>
                </a:cubicBezTo>
                <a:cubicBezTo>
                  <a:pt x="1656" y="1753"/>
                  <a:pt x="1656" y="1754"/>
                  <a:pt x="1657" y="1756"/>
                </a:cubicBezTo>
                <a:cubicBezTo>
                  <a:pt x="1658" y="1759"/>
                  <a:pt x="1659" y="1761"/>
                  <a:pt x="1661" y="1764"/>
                </a:cubicBezTo>
                <a:cubicBezTo>
                  <a:pt x="1664" y="1768"/>
                  <a:pt x="1668" y="1772"/>
                  <a:pt x="1671" y="1776"/>
                </a:cubicBezTo>
                <a:cubicBezTo>
                  <a:pt x="1675" y="1778"/>
                  <a:pt x="1678" y="1780"/>
                  <a:pt x="1682" y="1782"/>
                </a:cubicBezTo>
                <a:cubicBezTo>
                  <a:pt x="1686" y="1784"/>
                  <a:pt x="1690" y="1785"/>
                  <a:pt x="1693" y="1786"/>
                </a:cubicBezTo>
                <a:cubicBezTo>
                  <a:pt x="1697" y="1786"/>
                  <a:pt x="1701" y="1787"/>
                  <a:pt x="1705" y="1787"/>
                </a:cubicBezTo>
                <a:cubicBezTo>
                  <a:pt x="1707" y="1787"/>
                  <a:pt x="1709" y="1787"/>
                  <a:pt x="1712" y="1786"/>
                </a:cubicBezTo>
                <a:cubicBezTo>
                  <a:pt x="1720" y="1785"/>
                  <a:pt x="1729" y="1783"/>
                  <a:pt x="1738" y="1780"/>
                </a:cubicBezTo>
                <a:cubicBezTo>
                  <a:pt x="1740" y="1779"/>
                  <a:pt x="1743" y="1778"/>
                  <a:pt x="1745" y="1777"/>
                </a:cubicBezTo>
                <a:cubicBezTo>
                  <a:pt x="1741" y="1775"/>
                  <a:pt x="1737" y="1773"/>
                  <a:pt x="1733" y="1771"/>
                </a:cubicBezTo>
                <a:cubicBezTo>
                  <a:pt x="1711" y="1759"/>
                  <a:pt x="1689" y="1745"/>
                  <a:pt x="1669" y="1730"/>
                </a:cubicBezTo>
                <a:moveTo>
                  <a:pt x="994" y="1709"/>
                </a:moveTo>
                <a:cubicBezTo>
                  <a:pt x="996" y="1719"/>
                  <a:pt x="997" y="1728"/>
                  <a:pt x="999" y="1738"/>
                </a:cubicBezTo>
                <a:cubicBezTo>
                  <a:pt x="1003" y="1733"/>
                  <a:pt x="1008" y="1728"/>
                  <a:pt x="1013" y="1723"/>
                </a:cubicBezTo>
                <a:cubicBezTo>
                  <a:pt x="1006" y="1718"/>
                  <a:pt x="1000" y="1713"/>
                  <a:pt x="994" y="1709"/>
                </a:cubicBezTo>
                <a:moveTo>
                  <a:pt x="487" y="1663"/>
                </a:moveTo>
                <a:cubicBezTo>
                  <a:pt x="456" y="1664"/>
                  <a:pt x="426" y="1666"/>
                  <a:pt x="396" y="1670"/>
                </a:cubicBezTo>
                <a:cubicBezTo>
                  <a:pt x="350" y="1676"/>
                  <a:pt x="305" y="1686"/>
                  <a:pt x="261" y="1700"/>
                </a:cubicBezTo>
                <a:cubicBezTo>
                  <a:pt x="219" y="1723"/>
                  <a:pt x="180" y="1750"/>
                  <a:pt x="145" y="1783"/>
                </a:cubicBezTo>
                <a:cubicBezTo>
                  <a:pt x="116" y="1810"/>
                  <a:pt x="90" y="1841"/>
                  <a:pt x="71" y="1875"/>
                </a:cubicBezTo>
                <a:cubicBezTo>
                  <a:pt x="69" y="1878"/>
                  <a:pt x="67" y="1882"/>
                  <a:pt x="65" y="1885"/>
                </a:cubicBezTo>
                <a:cubicBezTo>
                  <a:pt x="76" y="1891"/>
                  <a:pt x="87" y="1897"/>
                  <a:pt x="98" y="1902"/>
                </a:cubicBezTo>
                <a:cubicBezTo>
                  <a:pt x="101" y="1895"/>
                  <a:pt x="106" y="1888"/>
                  <a:pt x="110" y="1881"/>
                </a:cubicBezTo>
                <a:cubicBezTo>
                  <a:pt x="118" y="1869"/>
                  <a:pt x="126" y="1857"/>
                  <a:pt x="135" y="1846"/>
                </a:cubicBezTo>
                <a:cubicBezTo>
                  <a:pt x="159" y="1818"/>
                  <a:pt x="186" y="1794"/>
                  <a:pt x="216" y="1773"/>
                </a:cubicBezTo>
                <a:cubicBezTo>
                  <a:pt x="262" y="1741"/>
                  <a:pt x="312" y="1716"/>
                  <a:pt x="365" y="1696"/>
                </a:cubicBezTo>
                <a:cubicBezTo>
                  <a:pt x="375" y="1693"/>
                  <a:pt x="385" y="1689"/>
                  <a:pt x="395" y="1686"/>
                </a:cubicBezTo>
                <a:cubicBezTo>
                  <a:pt x="425" y="1677"/>
                  <a:pt x="456" y="1669"/>
                  <a:pt x="487" y="1663"/>
                </a:cubicBezTo>
                <a:moveTo>
                  <a:pt x="1516" y="1499"/>
                </a:moveTo>
                <a:cubicBezTo>
                  <a:pt x="1505" y="1502"/>
                  <a:pt x="1493" y="1504"/>
                  <a:pt x="1481" y="1506"/>
                </a:cubicBezTo>
                <a:cubicBezTo>
                  <a:pt x="1488" y="1545"/>
                  <a:pt x="1501" y="1583"/>
                  <a:pt x="1521" y="1620"/>
                </a:cubicBezTo>
                <a:cubicBezTo>
                  <a:pt x="1530" y="1638"/>
                  <a:pt x="1542" y="1655"/>
                  <a:pt x="1554" y="1671"/>
                </a:cubicBezTo>
                <a:cubicBezTo>
                  <a:pt x="1556" y="1668"/>
                  <a:pt x="1559" y="1665"/>
                  <a:pt x="1561" y="1662"/>
                </a:cubicBezTo>
                <a:cubicBezTo>
                  <a:pt x="1568" y="1656"/>
                  <a:pt x="1575" y="1651"/>
                  <a:pt x="1583" y="1648"/>
                </a:cubicBezTo>
                <a:cubicBezTo>
                  <a:pt x="1583" y="1647"/>
                  <a:pt x="1582" y="1647"/>
                  <a:pt x="1582" y="1647"/>
                </a:cubicBezTo>
                <a:cubicBezTo>
                  <a:pt x="1563" y="1622"/>
                  <a:pt x="1548" y="1595"/>
                  <a:pt x="1536" y="1566"/>
                </a:cubicBezTo>
                <a:cubicBezTo>
                  <a:pt x="1531" y="1553"/>
                  <a:pt x="1526" y="1539"/>
                  <a:pt x="1522" y="1525"/>
                </a:cubicBezTo>
                <a:cubicBezTo>
                  <a:pt x="1520" y="1516"/>
                  <a:pt x="1518" y="1508"/>
                  <a:pt x="1516" y="1499"/>
                </a:cubicBezTo>
                <a:moveTo>
                  <a:pt x="1474" y="1446"/>
                </a:moveTo>
                <a:cubicBezTo>
                  <a:pt x="1474" y="1454"/>
                  <a:pt x="1475" y="1461"/>
                  <a:pt x="1476" y="1469"/>
                </a:cubicBezTo>
                <a:cubicBezTo>
                  <a:pt x="1482" y="1468"/>
                  <a:pt x="1489" y="1467"/>
                  <a:pt x="1496" y="1466"/>
                </a:cubicBezTo>
                <a:cubicBezTo>
                  <a:pt x="1488" y="1459"/>
                  <a:pt x="1481" y="1453"/>
                  <a:pt x="1474" y="1446"/>
                </a:cubicBezTo>
                <a:moveTo>
                  <a:pt x="2338" y="956"/>
                </a:moveTo>
                <a:cubicBezTo>
                  <a:pt x="2338" y="956"/>
                  <a:pt x="2338" y="956"/>
                  <a:pt x="2338" y="956"/>
                </a:cubicBezTo>
                <a:cubicBezTo>
                  <a:pt x="2338" y="956"/>
                  <a:pt x="2338" y="956"/>
                  <a:pt x="2338" y="956"/>
                </a:cubicBezTo>
                <a:cubicBezTo>
                  <a:pt x="2338" y="956"/>
                  <a:pt x="2338" y="956"/>
                  <a:pt x="2338" y="956"/>
                </a:cubicBezTo>
                <a:moveTo>
                  <a:pt x="2094" y="757"/>
                </a:moveTo>
                <a:cubicBezTo>
                  <a:pt x="2060" y="757"/>
                  <a:pt x="2026" y="762"/>
                  <a:pt x="1993" y="770"/>
                </a:cubicBezTo>
                <a:cubicBezTo>
                  <a:pt x="1947" y="782"/>
                  <a:pt x="1902" y="801"/>
                  <a:pt x="1860" y="824"/>
                </a:cubicBezTo>
                <a:cubicBezTo>
                  <a:pt x="1825" y="853"/>
                  <a:pt x="1793" y="886"/>
                  <a:pt x="1763" y="921"/>
                </a:cubicBezTo>
                <a:cubicBezTo>
                  <a:pt x="1743" y="944"/>
                  <a:pt x="1725" y="968"/>
                  <a:pt x="1709" y="993"/>
                </a:cubicBezTo>
                <a:cubicBezTo>
                  <a:pt x="1730" y="971"/>
                  <a:pt x="1752" y="949"/>
                  <a:pt x="1776" y="929"/>
                </a:cubicBezTo>
                <a:cubicBezTo>
                  <a:pt x="1785" y="922"/>
                  <a:pt x="1793" y="916"/>
                  <a:pt x="1802" y="909"/>
                </a:cubicBezTo>
                <a:cubicBezTo>
                  <a:pt x="1846" y="875"/>
                  <a:pt x="1894" y="846"/>
                  <a:pt x="1946" y="825"/>
                </a:cubicBezTo>
                <a:cubicBezTo>
                  <a:pt x="1980" y="811"/>
                  <a:pt x="2015" y="801"/>
                  <a:pt x="2052" y="796"/>
                </a:cubicBezTo>
                <a:cubicBezTo>
                  <a:pt x="2066" y="794"/>
                  <a:pt x="2080" y="794"/>
                  <a:pt x="2094" y="794"/>
                </a:cubicBezTo>
                <a:cubicBezTo>
                  <a:pt x="2094" y="794"/>
                  <a:pt x="2094" y="794"/>
                  <a:pt x="2094" y="794"/>
                </a:cubicBezTo>
                <a:cubicBezTo>
                  <a:pt x="2103" y="794"/>
                  <a:pt x="2111" y="794"/>
                  <a:pt x="2119" y="795"/>
                </a:cubicBezTo>
                <a:cubicBezTo>
                  <a:pt x="2120" y="782"/>
                  <a:pt x="2121" y="770"/>
                  <a:pt x="2122" y="758"/>
                </a:cubicBezTo>
                <a:cubicBezTo>
                  <a:pt x="2118" y="758"/>
                  <a:pt x="2114" y="757"/>
                  <a:pt x="2110" y="757"/>
                </a:cubicBezTo>
                <a:cubicBezTo>
                  <a:pt x="2105" y="757"/>
                  <a:pt x="2100" y="757"/>
                  <a:pt x="2094" y="757"/>
                </a:cubicBezTo>
                <a:moveTo>
                  <a:pt x="2162" y="713"/>
                </a:moveTo>
                <a:cubicBezTo>
                  <a:pt x="2161" y="728"/>
                  <a:pt x="2161" y="743"/>
                  <a:pt x="2160" y="758"/>
                </a:cubicBezTo>
                <a:cubicBezTo>
                  <a:pt x="2162" y="760"/>
                  <a:pt x="2165" y="763"/>
                  <a:pt x="2168" y="765"/>
                </a:cubicBezTo>
                <a:cubicBezTo>
                  <a:pt x="2165" y="765"/>
                  <a:pt x="2162" y="764"/>
                  <a:pt x="2159" y="763"/>
                </a:cubicBezTo>
                <a:cubicBezTo>
                  <a:pt x="2158" y="776"/>
                  <a:pt x="2157" y="788"/>
                  <a:pt x="2156" y="800"/>
                </a:cubicBezTo>
                <a:cubicBezTo>
                  <a:pt x="2170" y="803"/>
                  <a:pt x="2184" y="808"/>
                  <a:pt x="2197" y="813"/>
                </a:cubicBezTo>
                <a:cubicBezTo>
                  <a:pt x="2211" y="819"/>
                  <a:pt x="2224" y="826"/>
                  <a:pt x="2237" y="834"/>
                </a:cubicBezTo>
                <a:cubicBezTo>
                  <a:pt x="2256" y="854"/>
                  <a:pt x="2274" y="876"/>
                  <a:pt x="2292" y="897"/>
                </a:cubicBezTo>
                <a:cubicBezTo>
                  <a:pt x="2318" y="902"/>
                  <a:pt x="2342" y="911"/>
                  <a:pt x="2363" y="925"/>
                </a:cubicBezTo>
                <a:cubicBezTo>
                  <a:pt x="2363" y="921"/>
                  <a:pt x="2363" y="916"/>
                  <a:pt x="2363" y="912"/>
                </a:cubicBezTo>
                <a:cubicBezTo>
                  <a:pt x="2361" y="908"/>
                  <a:pt x="2358" y="904"/>
                  <a:pt x="2355" y="900"/>
                </a:cubicBezTo>
                <a:cubicBezTo>
                  <a:pt x="2329" y="862"/>
                  <a:pt x="2297" y="828"/>
                  <a:pt x="2258" y="803"/>
                </a:cubicBezTo>
                <a:cubicBezTo>
                  <a:pt x="2227" y="771"/>
                  <a:pt x="2195" y="741"/>
                  <a:pt x="2162" y="713"/>
                </a:cubicBezTo>
                <a:moveTo>
                  <a:pt x="2124" y="700"/>
                </a:moveTo>
                <a:cubicBezTo>
                  <a:pt x="2114" y="701"/>
                  <a:pt x="2104" y="703"/>
                  <a:pt x="2094" y="705"/>
                </a:cubicBezTo>
                <a:cubicBezTo>
                  <a:pt x="2100" y="709"/>
                  <a:pt x="2106" y="713"/>
                  <a:pt x="2111" y="717"/>
                </a:cubicBezTo>
                <a:cubicBezTo>
                  <a:pt x="2112" y="718"/>
                  <a:pt x="2113" y="719"/>
                  <a:pt x="2114" y="719"/>
                </a:cubicBezTo>
                <a:cubicBezTo>
                  <a:pt x="2113" y="719"/>
                  <a:pt x="2113" y="718"/>
                  <a:pt x="2112" y="718"/>
                </a:cubicBezTo>
                <a:cubicBezTo>
                  <a:pt x="2113" y="718"/>
                  <a:pt x="2113" y="719"/>
                  <a:pt x="2114" y="719"/>
                </a:cubicBezTo>
                <a:cubicBezTo>
                  <a:pt x="2114" y="719"/>
                  <a:pt x="2114" y="720"/>
                  <a:pt x="2115" y="720"/>
                </a:cubicBezTo>
                <a:cubicBezTo>
                  <a:pt x="2118" y="722"/>
                  <a:pt x="2121" y="725"/>
                  <a:pt x="2124" y="727"/>
                </a:cubicBezTo>
                <a:cubicBezTo>
                  <a:pt x="2124" y="718"/>
                  <a:pt x="2124" y="709"/>
                  <a:pt x="2124" y="700"/>
                </a:cubicBezTo>
                <a:moveTo>
                  <a:pt x="1317" y="678"/>
                </a:moveTo>
                <a:cubicBezTo>
                  <a:pt x="1196" y="737"/>
                  <a:pt x="1079" y="806"/>
                  <a:pt x="958" y="856"/>
                </a:cubicBezTo>
                <a:cubicBezTo>
                  <a:pt x="926" y="869"/>
                  <a:pt x="894" y="881"/>
                  <a:pt x="861" y="893"/>
                </a:cubicBezTo>
                <a:cubicBezTo>
                  <a:pt x="860" y="893"/>
                  <a:pt x="860" y="893"/>
                  <a:pt x="859" y="893"/>
                </a:cubicBezTo>
                <a:cubicBezTo>
                  <a:pt x="858" y="894"/>
                  <a:pt x="858" y="894"/>
                  <a:pt x="857" y="895"/>
                </a:cubicBezTo>
                <a:cubicBezTo>
                  <a:pt x="830" y="916"/>
                  <a:pt x="802" y="937"/>
                  <a:pt x="774" y="957"/>
                </a:cubicBezTo>
                <a:cubicBezTo>
                  <a:pt x="667" y="1032"/>
                  <a:pt x="546" y="1094"/>
                  <a:pt x="432" y="1163"/>
                </a:cubicBezTo>
                <a:cubicBezTo>
                  <a:pt x="447" y="1169"/>
                  <a:pt x="462" y="1174"/>
                  <a:pt x="477" y="1179"/>
                </a:cubicBezTo>
                <a:cubicBezTo>
                  <a:pt x="531" y="1148"/>
                  <a:pt x="586" y="1117"/>
                  <a:pt x="641" y="1086"/>
                </a:cubicBezTo>
                <a:cubicBezTo>
                  <a:pt x="672" y="1067"/>
                  <a:pt x="704" y="1049"/>
                  <a:pt x="734" y="1029"/>
                </a:cubicBezTo>
                <a:cubicBezTo>
                  <a:pt x="740" y="1025"/>
                  <a:pt x="745" y="1022"/>
                  <a:pt x="751" y="1018"/>
                </a:cubicBezTo>
                <a:cubicBezTo>
                  <a:pt x="753" y="1016"/>
                  <a:pt x="755" y="1015"/>
                  <a:pt x="757" y="1013"/>
                </a:cubicBezTo>
                <a:cubicBezTo>
                  <a:pt x="781" y="997"/>
                  <a:pt x="804" y="981"/>
                  <a:pt x="828" y="964"/>
                </a:cubicBezTo>
                <a:cubicBezTo>
                  <a:pt x="844" y="952"/>
                  <a:pt x="861" y="939"/>
                  <a:pt x="877" y="926"/>
                </a:cubicBezTo>
                <a:cubicBezTo>
                  <a:pt x="897" y="920"/>
                  <a:pt x="916" y="912"/>
                  <a:pt x="935" y="905"/>
                </a:cubicBezTo>
                <a:cubicBezTo>
                  <a:pt x="962" y="894"/>
                  <a:pt x="989" y="883"/>
                  <a:pt x="1015" y="872"/>
                </a:cubicBezTo>
                <a:cubicBezTo>
                  <a:pt x="1018" y="871"/>
                  <a:pt x="1022" y="869"/>
                  <a:pt x="1025" y="868"/>
                </a:cubicBezTo>
                <a:cubicBezTo>
                  <a:pt x="1030" y="866"/>
                  <a:pt x="1035" y="863"/>
                  <a:pt x="1040" y="861"/>
                </a:cubicBezTo>
                <a:cubicBezTo>
                  <a:pt x="1073" y="846"/>
                  <a:pt x="1106" y="830"/>
                  <a:pt x="1139" y="813"/>
                </a:cubicBezTo>
                <a:cubicBezTo>
                  <a:pt x="1194" y="784"/>
                  <a:pt x="1250" y="754"/>
                  <a:pt x="1306" y="725"/>
                </a:cubicBezTo>
                <a:cubicBezTo>
                  <a:pt x="1309" y="710"/>
                  <a:pt x="1313" y="694"/>
                  <a:pt x="1317" y="678"/>
                </a:cubicBezTo>
                <a:moveTo>
                  <a:pt x="2077" y="651"/>
                </a:moveTo>
                <a:cubicBezTo>
                  <a:pt x="2076" y="659"/>
                  <a:pt x="2074" y="666"/>
                  <a:pt x="2072" y="673"/>
                </a:cubicBezTo>
                <a:cubicBezTo>
                  <a:pt x="2081" y="670"/>
                  <a:pt x="2091" y="668"/>
                  <a:pt x="2100" y="667"/>
                </a:cubicBezTo>
                <a:cubicBezTo>
                  <a:pt x="2100" y="666"/>
                  <a:pt x="2099" y="666"/>
                  <a:pt x="2099" y="666"/>
                </a:cubicBezTo>
                <a:cubicBezTo>
                  <a:pt x="2092" y="661"/>
                  <a:pt x="2084" y="656"/>
                  <a:pt x="2077" y="651"/>
                </a:cubicBezTo>
                <a:moveTo>
                  <a:pt x="206" y="318"/>
                </a:moveTo>
                <a:cubicBezTo>
                  <a:pt x="205" y="318"/>
                  <a:pt x="204" y="318"/>
                  <a:pt x="203" y="318"/>
                </a:cubicBezTo>
                <a:cubicBezTo>
                  <a:pt x="191" y="320"/>
                  <a:pt x="179" y="322"/>
                  <a:pt x="167" y="326"/>
                </a:cubicBezTo>
                <a:cubicBezTo>
                  <a:pt x="167" y="329"/>
                  <a:pt x="168" y="331"/>
                  <a:pt x="168" y="334"/>
                </a:cubicBezTo>
                <a:cubicBezTo>
                  <a:pt x="168" y="334"/>
                  <a:pt x="168" y="335"/>
                  <a:pt x="168" y="336"/>
                </a:cubicBezTo>
                <a:cubicBezTo>
                  <a:pt x="172" y="335"/>
                  <a:pt x="177" y="334"/>
                  <a:pt x="181" y="334"/>
                </a:cubicBezTo>
                <a:cubicBezTo>
                  <a:pt x="189" y="333"/>
                  <a:pt x="197" y="332"/>
                  <a:pt x="206" y="331"/>
                </a:cubicBezTo>
                <a:cubicBezTo>
                  <a:pt x="205" y="330"/>
                  <a:pt x="205" y="329"/>
                  <a:pt x="205" y="327"/>
                </a:cubicBezTo>
                <a:cubicBezTo>
                  <a:pt x="205" y="324"/>
                  <a:pt x="206" y="321"/>
                  <a:pt x="206" y="318"/>
                </a:cubicBezTo>
                <a:moveTo>
                  <a:pt x="221" y="273"/>
                </a:moveTo>
                <a:cubicBezTo>
                  <a:pt x="219" y="275"/>
                  <a:pt x="218" y="276"/>
                  <a:pt x="216" y="277"/>
                </a:cubicBezTo>
                <a:cubicBezTo>
                  <a:pt x="217" y="277"/>
                  <a:pt x="218" y="276"/>
                  <a:pt x="219" y="276"/>
                </a:cubicBezTo>
                <a:cubicBezTo>
                  <a:pt x="219" y="276"/>
                  <a:pt x="220" y="276"/>
                  <a:pt x="220" y="275"/>
                </a:cubicBezTo>
                <a:cubicBezTo>
                  <a:pt x="220" y="275"/>
                  <a:pt x="220" y="274"/>
                  <a:pt x="221" y="273"/>
                </a:cubicBezTo>
                <a:moveTo>
                  <a:pt x="278" y="154"/>
                </a:moveTo>
                <a:cubicBezTo>
                  <a:pt x="273" y="157"/>
                  <a:pt x="268" y="162"/>
                  <a:pt x="263" y="166"/>
                </a:cubicBezTo>
                <a:cubicBezTo>
                  <a:pt x="261" y="185"/>
                  <a:pt x="257" y="205"/>
                  <a:pt x="252" y="225"/>
                </a:cubicBezTo>
                <a:cubicBezTo>
                  <a:pt x="252" y="225"/>
                  <a:pt x="251" y="226"/>
                  <a:pt x="251" y="227"/>
                </a:cubicBezTo>
                <a:cubicBezTo>
                  <a:pt x="270" y="206"/>
                  <a:pt x="291" y="187"/>
                  <a:pt x="314" y="170"/>
                </a:cubicBezTo>
                <a:cubicBezTo>
                  <a:pt x="310" y="167"/>
                  <a:pt x="307" y="164"/>
                  <a:pt x="303" y="161"/>
                </a:cubicBezTo>
                <a:cubicBezTo>
                  <a:pt x="300" y="159"/>
                  <a:pt x="298" y="158"/>
                  <a:pt x="296" y="156"/>
                </a:cubicBezTo>
                <a:cubicBezTo>
                  <a:pt x="290" y="155"/>
                  <a:pt x="284" y="154"/>
                  <a:pt x="278" y="154"/>
                </a:cubicBezTo>
                <a:moveTo>
                  <a:pt x="685" y="20"/>
                </a:moveTo>
                <a:cubicBezTo>
                  <a:pt x="683" y="20"/>
                  <a:pt x="682" y="21"/>
                  <a:pt x="680" y="22"/>
                </a:cubicBezTo>
                <a:cubicBezTo>
                  <a:pt x="681" y="22"/>
                  <a:pt x="681" y="22"/>
                  <a:pt x="682" y="22"/>
                </a:cubicBezTo>
                <a:cubicBezTo>
                  <a:pt x="682" y="22"/>
                  <a:pt x="683" y="22"/>
                  <a:pt x="683" y="22"/>
                </a:cubicBezTo>
                <a:cubicBezTo>
                  <a:pt x="684" y="21"/>
                  <a:pt x="684" y="21"/>
                  <a:pt x="685" y="20"/>
                </a:cubicBezTo>
                <a:moveTo>
                  <a:pt x="753" y="5"/>
                </a:moveTo>
                <a:cubicBezTo>
                  <a:pt x="744" y="13"/>
                  <a:pt x="735" y="21"/>
                  <a:pt x="727" y="31"/>
                </a:cubicBezTo>
                <a:cubicBezTo>
                  <a:pt x="726" y="31"/>
                  <a:pt x="726" y="32"/>
                  <a:pt x="725" y="33"/>
                </a:cubicBezTo>
                <a:cubicBezTo>
                  <a:pt x="728" y="35"/>
                  <a:pt x="731" y="36"/>
                  <a:pt x="734" y="37"/>
                </a:cubicBezTo>
                <a:cubicBezTo>
                  <a:pt x="735" y="38"/>
                  <a:pt x="736" y="39"/>
                  <a:pt x="737" y="40"/>
                </a:cubicBezTo>
                <a:cubicBezTo>
                  <a:pt x="742" y="33"/>
                  <a:pt x="747" y="27"/>
                  <a:pt x="752" y="21"/>
                </a:cubicBezTo>
                <a:cubicBezTo>
                  <a:pt x="755" y="17"/>
                  <a:pt x="758" y="14"/>
                  <a:pt x="761" y="11"/>
                </a:cubicBezTo>
                <a:cubicBezTo>
                  <a:pt x="760" y="11"/>
                  <a:pt x="760" y="10"/>
                  <a:pt x="759" y="10"/>
                </a:cubicBezTo>
                <a:cubicBezTo>
                  <a:pt x="757" y="8"/>
                  <a:pt x="755" y="6"/>
                  <a:pt x="753" y="5"/>
                </a:cubicBezTo>
                <a:moveTo>
                  <a:pt x="566" y="0"/>
                </a:moveTo>
                <a:cubicBezTo>
                  <a:pt x="560" y="1"/>
                  <a:pt x="554" y="3"/>
                  <a:pt x="548" y="5"/>
                </a:cubicBezTo>
                <a:cubicBezTo>
                  <a:pt x="546" y="11"/>
                  <a:pt x="543" y="16"/>
                  <a:pt x="541" y="22"/>
                </a:cubicBezTo>
                <a:cubicBezTo>
                  <a:pt x="541" y="24"/>
                  <a:pt x="541" y="27"/>
                  <a:pt x="541" y="30"/>
                </a:cubicBezTo>
                <a:cubicBezTo>
                  <a:pt x="542" y="35"/>
                  <a:pt x="542" y="40"/>
                  <a:pt x="543" y="45"/>
                </a:cubicBezTo>
                <a:cubicBezTo>
                  <a:pt x="570" y="34"/>
                  <a:pt x="596" y="27"/>
                  <a:pt x="624" y="22"/>
                </a:cubicBezTo>
                <a:cubicBezTo>
                  <a:pt x="624" y="22"/>
                  <a:pt x="623" y="22"/>
                  <a:pt x="622" y="22"/>
                </a:cubicBezTo>
                <a:cubicBezTo>
                  <a:pt x="603" y="16"/>
                  <a:pt x="584" y="8"/>
                  <a:pt x="56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0" name="Freeform 15"/>
          <p:cNvSpPr>
            <a:spLocks noEditPoints="1"/>
          </p:cNvSpPr>
          <p:nvPr/>
        </p:nvSpPr>
        <p:spPr bwMode="auto">
          <a:xfrm>
            <a:off x="3677561" y="5990593"/>
            <a:ext cx="234017" cy="333889"/>
          </a:xfrm>
          <a:custGeom>
            <a:avLst/>
            <a:gdLst>
              <a:gd name="T0" fmla="*/ 222 w 250"/>
              <a:gd name="T1" fmla="*/ 326 h 349"/>
              <a:gd name="T2" fmla="*/ 197 w 250"/>
              <a:gd name="T3" fmla="*/ 330 h 349"/>
              <a:gd name="T4" fmla="*/ 189 w 250"/>
              <a:gd name="T5" fmla="*/ 349 h 349"/>
              <a:gd name="T6" fmla="*/ 250 w 250"/>
              <a:gd name="T7" fmla="*/ 330 h 349"/>
              <a:gd name="T8" fmla="*/ 222 w 250"/>
              <a:gd name="T9" fmla="*/ 326 h 349"/>
              <a:gd name="T10" fmla="*/ 84 w 250"/>
              <a:gd name="T11" fmla="*/ 0 h 349"/>
              <a:gd name="T12" fmla="*/ 72 w 250"/>
              <a:gd name="T13" fmla="*/ 6 h 349"/>
              <a:gd name="T14" fmla="*/ 36 w 250"/>
              <a:gd name="T15" fmla="*/ 61 h 349"/>
              <a:gd name="T16" fmla="*/ 43 w 250"/>
              <a:gd name="T17" fmla="*/ 89 h 349"/>
              <a:gd name="T18" fmla="*/ 42 w 250"/>
              <a:gd name="T19" fmla="*/ 90 h 349"/>
              <a:gd name="T20" fmla="*/ 34 w 250"/>
              <a:gd name="T21" fmla="*/ 96 h 349"/>
              <a:gd name="T22" fmla="*/ 14 w 250"/>
              <a:gd name="T23" fmla="*/ 112 h 349"/>
              <a:gd name="T24" fmla="*/ 5 w 250"/>
              <a:gd name="T25" fmla="*/ 147 h 349"/>
              <a:gd name="T26" fmla="*/ 2 w 250"/>
              <a:gd name="T27" fmla="*/ 222 h 349"/>
              <a:gd name="T28" fmla="*/ 6 w 250"/>
              <a:gd name="T29" fmla="*/ 247 h 349"/>
              <a:gd name="T30" fmla="*/ 37 w 250"/>
              <a:gd name="T31" fmla="*/ 174 h 349"/>
              <a:gd name="T32" fmla="*/ 60 w 250"/>
              <a:gd name="T33" fmla="*/ 92 h 349"/>
              <a:gd name="T34" fmla="*/ 84 w 250"/>
              <a:gd name="T35" fmla="*/ 0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0" h="349">
                <a:moveTo>
                  <a:pt x="222" y="326"/>
                </a:moveTo>
                <a:cubicBezTo>
                  <a:pt x="214" y="328"/>
                  <a:pt x="205" y="329"/>
                  <a:pt x="197" y="330"/>
                </a:cubicBezTo>
                <a:cubicBezTo>
                  <a:pt x="194" y="336"/>
                  <a:pt x="191" y="343"/>
                  <a:pt x="189" y="349"/>
                </a:cubicBezTo>
                <a:cubicBezTo>
                  <a:pt x="210" y="346"/>
                  <a:pt x="231" y="340"/>
                  <a:pt x="250" y="330"/>
                </a:cubicBezTo>
                <a:cubicBezTo>
                  <a:pt x="241" y="329"/>
                  <a:pt x="231" y="328"/>
                  <a:pt x="222" y="326"/>
                </a:cubicBezTo>
                <a:moveTo>
                  <a:pt x="84" y="0"/>
                </a:moveTo>
                <a:cubicBezTo>
                  <a:pt x="80" y="2"/>
                  <a:pt x="76" y="4"/>
                  <a:pt x="72" y="6"/>
                </a:cubicBezTo>
                <a:cubicBezTo>
                  <a:pt x="58" y="23"/>
                  <a:pt x="46" y="42"/>
                  <a:pt x="36" y="61"/>
                </a:cubicBezTo>
                <a:cubicBezTo>
                  <a:pt x="46" y="66"/>
                  <a:pt x="53" y="79"/>
                  <a:pt x="43" y="89"/>
                </a:cubicBezTo>
                <a:cubicBezTo>
                  <a:pt x="43" y="89"/>
                  <a:pt x="42" y="90"/>
                  <a:pt x="42" y="90"/>
                </a:cubicBezTo>
                <a:cubicBezTo>
                  <a:pt x="39" y="92"/>
                  <a:pt x="37" y="94"/>
                  <a:pt x="34" y="96"/>
                </a:cubicBezTo>
                <a:cubicBezTo>
                  <a:pt x="28" y="102"/>
                  <a:pt x="21" y="107"/>
                  <a:pt x="14" y="112"/>
                </a:cubicBezTo>
                <a:cubicBezTo>
                  <a:pt x="10" y="123"/>
                  <a:pt x="7" y="135"/>
                  <a:pt x="5" y="147"/>
                </a:cubicBezTo>
                <a:cubicBezTo>
                  <a:pt x="1" y="172"/>
                  <a:pt x="0" y="197"/>
                  <a:pt x="2" y="222"/>
                </a:cubicBezTo>
                <a:cubicBezTo>
                  <a:pt x="3" y="231"/>
                  <a:pt x="4" y="239"/>
                  <a:pt x="6" y="247"/>
                </a:cubicBezTo>
                <a:cubicBezTo>
                  <a:pt x="13" y="222"/>
                  <a:pt x="24" y="198"/>
                  <a:pt x="37" y="174"/>
                </a:cubicBezTo>
                <a:cubicBezTo>
                  <a:pt x="37" y="146"/>
                  <a:pt x="46" y="117"/>
                  <a:pt x="60" y="92"/>
                </a:cubicBezTo>
                <a:cubicBezTo>
                  <a:pt x="62" y="60"/>
                  <a:pt x="71" y="29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1" name="Freeform 16"/>
          <p:cNvSpPr>
            <a:spLocks/>
          </p:cNvSpPr>
          <p:nvPr/>
        </p:nvSpPr>
        <p:spPr bwMode="auto">
          <a:xfrm>
            <a:off x="2636758" y="6605815"/>
            <a:ext cx="211106" cy="52557"/>
          </a:xfrm>
          <a:custGeom>
            <a:avLst/>
            <a:gdLst>
              <a:gd name="T0" fmla="*/ 48 w 225"/>
              <a:gd name="T1" fmla="*/ 0 h 54"/>
              <a:gd name="T2" fmla="*/ 12 w 225"/>
              <a:gd name="T3" fmla="*/ 1 h 54"/>
              <a:gd name="T4" fmla="*/ 0 w 225"/>
              <a:gd name="T5" fmla="*/ 8 h 54"/>
              <a:gd name="T6" fmla="*/ 90 w 225"/>
              <a:gd name="T7" fmla="*/ 38 h 54"/>
              <a:gd name="T8" fmla="*/ 157 w 225"/>
              <a:gd name="T9" fmla="*/ 54 h 54"/>
              <a:gd name="T10" fmla="*/ 225 w 225"/>
              <a:gd name="T11" fmla="*/ 54 h 54"/>
              <a:gd name="T12" fmla="*/ 166 w 225"/>
              <a:gd name="T13" fmla="*/ 21 h 54"/>
              <a:gd name="T14" fmla="*/ 132 w 225"/>
              <a:gd name="T15" fmla="*/ 10 h 54"/>
              <a:gd name="T16" fmla="*/ 108 w 225"/>
              <a:gd name="T17" fmla="*/ 18 h 54"/>
              <a:gd name="T18" fmla="*/ 99 w 225"/>
              <a:gd name="T19" fmla="*/ 21 h 54"/>
              <a:gd name="T20" fmla="*/ 97 w 225"/>
              <a:gd name="T21" fmla="*/ 22 h 54"/>
              <a:gd name="T22" fmla="*/ 93 w 225"/>
              <a:gd name="T23" fmla="*/ 22 h 54"/>
              <a:gd name="T24" fmla="*/ 77 w 225"/>
              <a:gd name="T25" fmla="*/ 1 h 54"/>
              <a:gd name="T26" fmla="*/ 48 w 225"/>
              <a:gd name="T27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25" h="54">
                <a:moveTo>
                  <a:pt x="48" y="0"/>
                </a:moveTo>
                <a:cubicBezTo>
                  <a:pt x="36" y="0"/>
                  <a:pt x="24" y="0"/>
                  <a:pt x="12" y="1"/>
                </a:cubicBezTo>
                <a:cubicBezTo>
                  <a:pt x="8" y="3"/>
                  <a:pt x="4" y="6"/>
                  <a:pt x="0" y="8"/>
                </a:cubicBezTo>
                <a:cubicBezTo>
                  <a:pt x="32" y="13"/>
                  <a:pt x="63" y="23"/>
                  <a:pt x="90" y="38"/>
                </a:cubicBezTo>
                <a:cubicBezTo>
                  <a:pt x="114" y="40"/>
                  <a:pt x="137" y="45"/>
                  <a:pt x="157" y="54"/>
                </a:cubicBezTo>
                <a:cubicBezTo>
                  <a:pt x="225" y="54"/>
                  <a:pt x="225" y="54"/>
                  <a:pt x="225" y="54"/>
                </a:cubicBezTo>
                <a:cubicBezTo>
                  <a:pt x="207" y="41"/>
                  <a:pt x="187" y="30"/>
                  <a:pt x="166" y="21"/>
                </a:cubicBezTo>
                <a:cubicBezTo>
                  <a:pt x="155" y="16"/>
                  <a:pt x="143" y="13"/>
                  <a:pt x="132" y="10"/>
                </a:cubicBezTo>
                <a:cubicBezTo>
                  <a:pt x="124" y="13"/>
                  <a:pt x="116" y="15"/>
                  <a:pt x="108" y="18"/>
                </a:cubicBezTo>
                <a:cubicBezTo>
                  <a:pt x="105" y="19"/>
                  <a:pt x="102" y="20"/>
                  <a:pt x="99" y="21"/>
                </a:cubicBezTo>
                <a:cubicBezTo>
                  <a:pt x="98" y="21"/>
                  <a:pt x="97" y="21"/>
                  <a:pt x="97" y="22"/>
                </a:cubicBezTo>
                <a:cubicBezTo>
                  <a:pt x="96" y="22"/>
                  <a:pt x="94" y="22"/>
                  <a:pt x="93" y="22"/>
                </a:cubicBezTo>
                <a:cubicBezTo>
                  <a:pt x="82" y="22"/>
                  <a:pt x="76" y="11"/>
                  <a:pt x="77" y="1"/>
                </a:cubicBezTo>
                <a:cubicBezTo>
                  <a:pt x="68" y="0"/>
                  <a:pt x="58" y="0"/>
                  <a:pt x="4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2" name="Freeform 17"/>
          <p:cNvSpPr>
            <a:spLocks/>
          </p:cNvSpPr>
          <p:nvPr/>
        </p:nvSpPr>
        <p:spPr bwMode="auto">
          <a:xfrm>
            <a:off x="2618756" y="5228521"/>
            <a:ext cx="36003" cy="63377"/>
          </a:xfrm>
          <a:custGeom>
            <a:avLst/>
            <a:gdLst>
              <a:gd name="T0" fmla="*/ 0 w 39"/>
              <a:gd name="T1" fmla="*/ 0 h 65"/>
              <a:gd name="T2" fmla="*/ 3 w 39"/>
              <a:gd name="T3" fmla="*/ 17 h 65"/>
              <a:gd name="T4" fmla="*/ 17 w 39"/>
              <a:gd name="T5" fmla="*/ 57 h 65"/>
              <a:gd name="T6" fmla="*/ 17 w 39"/>
              <a:gd name="T7" fmla="*/ 57 h 65"/>
              <a:gd name="T8" fmla="*/ 22 w 39"/>
              <a:gd name="T9" fmla="*/ 60 h 65"/>
              <a:gd name="T10" fmla="*/ 36 w 39"/>
              <a:gd name="T11" fmla="*/ 65 h 65"/>
              <a:gd name="T12" fmla="*/ 39 w 39"/>
              <a:gd name="T13" fmla="*/ 50 h 65"/>
              <a:gd name="T14" fmla="*/ 39 w 39"/>
              <a:gd name="T15" fmla="*/ 45 h 65"/>
              <a:gd name="T16" fmla="*/ 39 w 39"/>
              <a:gd name="T17" fmla="*/ 45 h 65"/>
              <a:gd name="T18" fmla="*/ 13 w 39"/>
              <a:gd name="T19" fmla="*/ 12 h 65"/>
              <a:gd name="T20" fmla="*/ 0 w 39"/>
              <a:gd name="T21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" h="65">
                <a:moveTo>
                  <a:pt x="0" y="0"/>
                </a:moveTo>
                <a:cubicBezTo>
                  <a:pt x="1" y="6"/>
                  <a:pt x="2" y="12"/>
                  <a:pt x="3" y="17"/>
                </a:cubicBezTo>
                <a:cubicBezTo>
                  <a:pt x="6" y="31"/>
                  <a:pt x="11" y="44"/>
                  <a:pt x="17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8" y="58"/>
                  <a:pt x="20" y="59"/>
                  <a:pt x="22" y="60"/>
                </a:cubicBezTo>
                <a:cubicBezTo>
                  <a:pt x="26" y="62"/>
                  <a:pt x="31" y="63"/>
                  <a:pt x="36" y="65"/>
                </a:cubicBezTo>
                <a:cubicBezTo>
                  <a:pt x="37" y="60"/>
                  <a:pt x="38" y="55"/>
                  <a:pt x="39" y="50"/>
                </a:cubicBezTo>
                <a:cubicBezTo>
                  <a:pt x="39" y="48"/>
                  <a:pt x="39" y="47"/>
                  <a:pt x="39" y="45"/>
                </a:cubicBezTo>
                <a:cubicBezTo>
                  <a:pt x="39" y="45"/>
                  <a:pt x="39" y="45"/>
                  <a:pt x="39" y="45"/>
                </a:cubicBezTo>
                <a:cubicBezTo>
                  <a:pt x="32" y="33"/>
                  <a:pt x="23" y="22"/>
                  <a:pt x="13" y="12"/>
                </a:cubicBezTo>
                <a:cubicBezTo>
                  <a:pt x="9" y="8"/>
                  <a:pt x="5" y="4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3" name="Freeform 18"/>
          <p:cNvSpPr>
            <a:spLocks noEditPoints="1"/>
          </p:cNvSpPr>
          <p:nvPr/>
        </p:nvSpPr>
        <p:spPr bwMode="auto">
          <a:xfrm>
            <a:off x="4207781" y="5658249"/>
            <a:ext cx="134192" cy="146850"/>
          </a:xfrm>
          <a:custGeom>
            <a:avLst/>
            <a:gdLst>
              <a:gd name="T0" fmla="*/ 79 w 143"/>
              <a:gd name="T1" fmla="*/ 142 h 154"/>
              <a:gd name="T2" fmla="*/ 64 w 143"/>
              <a:gd name="T3" fmla="*/ 153 h 154"/>
              <a:gd name="T4" fmla="*/ 74 w 143"/>
              <a:gd name="T5" fmla="*/ 154 h 154"/>
              <a:gd name="T6" fmla="*/ 83 w 143"/>
              <a:gd name="T7" fmla="*/ 153 h 154"/>
              <a:gd name="T8" fmla="*/ 80 w 143"/>
              <a:gd name="T9" fmla="*/ 144 h 154"/>
              <a:gd name="T10" fmla="*/ 79 w 143"/>
              <a:gd name="T11" fmla="*/ 142 h 154"/>
              <a:gd name="T12" fmla="*/ 129 w 143"/>
              <a:gd name="T13" fmla="*/ 107 h 154"/>
              <a:gd name="T14" fmla="*/ 112 w 143"/>
              <a:gd name="T15" fmla="*/ 118 h 154"/>
              <a:gd name="T16" fmla="*/ 113 w 143"/>
              <a:gd name="T17" fmla="*/ 117 h 154"/>
              <a:gd name="T18" fmla="*/ 112 w 143"/>
              <a:gd name="T19" fmla="*/ 119 h 154"/>
              <a:gd name="T20" fmla="*/ 119 w 143"/>
              <a:gd name="T21" fmla="*/ 137 h 154"/>
              <a:gd name="T22" fmla="*/ 125 w 143"/>
              <a:gd name="T23" fmla="*/ 131 h 154"/>
              <a:gd name="T24" fmla="*/ 140 w 143"/>
              <a:gd name="T25" fmla="*/ 111 h 154"/>
              <a:gd name="T26" fmla="*/ 129 w 143"/>
              <a:gd name="T27" fmla="*/ 107 h 154"/>
              <a:gd name="T28" fmla="*/ 142 w 143"/>
              <a:gd name="T29" fmla="*/ 51 h 154"/>
              <a:gd name="T30" fmla="*/ 136 w 143"/>
              <a:gd name="T31" fmla="*/ 58 h 154"/>
              <a:gd name="T32" fmla="*/ 143 w 143"/>
              <a:gd name="T33" fmla="*/ 54 h 154"/>
              <a:gd name="T34" fmla="*/ 142 w 143"/>
              <a:gd name="T35" fmla="*/ 51 h 154"/>
              <a:gd name="T36" fmla="*/ 13 w 143"/>
              <a:gd name="T37" fmla="*/ 25 h 154"/>
              <a:gd name="T38" fmla="*/ 13 w 143"/>
              <a:gd name="T39" fmla="*/ 25 h 154"/>
              <a:gd name="T40" fmla="*/ 0 w 143"/>
              <a:gd name="T41" fmla="*/ 43 h 154"/>
              <a:gd name="T42" fmla="*/ 46 w 143"/>
              <a:gd name="T43" fmla="*/ 119 h 154"/>
              <a:gd name="T44" fmla="*/ 62 w 143"/>
              <a:gd name="T45" fmla="*/ 108 h 154"/>
              <a:gd name="T46" fmla="*/ 62 w 143"/>
              <a:gd name="T47" fmla="*/ 107 h 154"/>
              <a:gd name="T48" fmla="*/ 52 w 143"/>
              <a:gd name="T49" fmla="*/ 96 h 154"/>
              <a:gd name="T50" fmla="*/ 50 w 143"/>
              <a:gd name="T51" fmla="*/ 87 h 154"/>
              <a:gd name="T52" fmla="*/ 44 w 143"/>
              <a:gd name="T53" fmla="*/ 79 h 154"/>
              <a:gd name="T54" fmla="*/ 44 w 143"/>
              <a:gd name="T55" fmla="*/ 60 h 154"/>
              <a:gd name="T56" fmla="*/ 42 w 143"/>
              <a:gd name="T57" fmla="*/ 51 h 154"/>
              <a:gd name="T58" fmla="*/ 21 w 143"/>
              <a:gd name="T59" fmla="*/ 30 h 154"/>
              <a:gd name="T60" fmla="*/ 13 w 143"/>
              <a:gd name="T61" fmla="*/ 25 h 154"/>
              <a:gd name="T62" fmla="*/ 77 w 143"/>
              <a:gd name="T63" fmla="*/ 0 h 154"/>
              <a:gd name="T64" fmla="*/ 79 w 143"/>
              <a:gd name="T65" fmla="*/ 34 h 154"/>
              <a:gd name="T66" fmla="*/ 82 w 143"/>
              <a:gd name="T67" fmla="*/ 39 h 154"/>
              <a:gd name="T68" fmla="*/ 88 w 143"/>
              <a:gd name="T69" fmla="*/ 38 h 154"/>
              <a:gd name="T70" fmla="*/ 90 w 143"/>
              <a:gd name="T71" fmla="*/ 38 h 154"/>
              <a:gd name="T72" fmla="*/ 104 w 143"/>
              <a:gd name="T73" fmla="*/ 9 h 154"/>
              <a:gd name="T74" fmla="*/ 81 w 143"/>
              <a:gd name="T75" fmla="*/ 0 h 154"/>
              <a:gd name="T76" fmla="*/ 77 w 143"/>
              <a:gd name="T77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3" h="154">
                <a:moveTo>
                  <a:pt x="79" y="142"/>
                </a:moveTo>
                <a:cubicBezTo>
                  <a:pt x="74" y="145"/>
                  <a:pt x="69" y="149"/>
                  <a:pt x="64" y="153"/>
                </a:cubicBezTo>
                <a:cubicBezTo>
                  <a:pt x="67" y="153"/>
                  <a:pt x="70" y="154"/>
                  <a:pt x="74" y="154"/>
                </a:cubicBezTo>
                <a:cubicBezTo>
                  <a:pt x="77" y="154"/>
                  <a:pt x="80" y="153"/>
                  <a:pt x="83" y="153"/>
                </a:cubicBezTo>
                <a:cubicBezTo>
                  <a:pt x="82" y="150"/>
                  <a:pt x="81" y="147"/>
                  <a:pt x="80" y="144"/>
                </a:cubicBezTo>
                <a:cubicBezTo>
                  <a:pt x="80" y="143"/>
                  <a:pt x="79" y="142"/>
                  <a:pt x="79" y="142"/>
                </a:cubicBezTo>
                <a:moveTo>
                  <a:pt x="129" y="107"/>
                </a:moveTo>
                <a:cubicBezTo>
                  <a:pt x="123" y="111"/>
                  <a:pt x="118" y="114"/>
                  <a:pt x="112" y="118"/>
                </a:cubicBezTo>
                <a:cubicBezTo>
                  <a:pt x="112" y="118"/>
                  <a:pt x="113" y="118"/>
                  <a:pt x="113" y="117"/>
                </a:cubicBezTo>
                <a:cubicBezTo>
                  <a:pt x="113" y="118"/>
                  <a:pt x="112" y="118"/>
                  <a:pt x="112" y="119"/>
                </a:cubicBezTo>
                <a:cubicBezTo>
                  <a:pt x="114" y="125"/>
                  <a:pt x="117" y="131"/>
                  <a:pt x="119" y="137"/>
                </a:cubicBezTo>
                <a:cubicBezTo>
                  <a:pt x="121" y="135"/>
                  <a:pt x="123" y="133"/>
                  <a:pt x="125" y="131"/>
                </a:cubicBezTo>
                <a:cubicBezTo>
                  <a:pt x="131" y="125"/>
                  <a:pt x="136" y="118"/>
                  <a:pt x="140" y="111"/>
                </a:cubicBezTo>
                <a:cubicBezTo>
                  <a:pt x="136" y="110"/>
                  <a:pt x="133" y="108"/>
                  <a:pt x="129" y="107"/>
                </a:cubicBezTo>
                <a:moveTo>
                  <a:pt x="142" y="51"/>
                </a:moveTo>
                <a:cubicBezTo>
                  <a:pt x="140" y="53"/>
                  <a:pt x="138" y="56"/>
                  <a:pt x="136" y="58"/>
                </a:cubicBezTo>
                <a:cubicBezTo>
                  <a:pt x="138" y="57"/>
                  <a:pt x="140" y="55"/>
                  <a:pt x="143" y="54"/>
                </a:cubicBezTo>
                <a:cubicBezTo>
                  <a:pt x="143" y="53"/>
                  <a:pt x="142" y="52"/>
                  <a:pt x="142" y="51"/>
                </a:cubicBezTo>
                <a:moveTo>
                  <a:pt x="13" y="25"/>
                </a:moveTo>
                <a:cubicBezTo>
                  <a:pt x="13" y="25"/>
                  <a:pt x="13" y="25"/>
                  <a:pt x="13" y="25"/>
                </a:cubicBezTo>
                <a:cubicBezTo>
                  <a:pt x="8" y="31"/>
                  <a:pt x="4" y="37"/>
                  <a:pt x="0" y="43"/>
                </a:cubicBezTo>
                <a:cubicBezTo>
                  <a:pt x="22" y="65"/>
                  <a:pt x="37" y="91"/>
                  <a:pt x="46" y="119"/>
                </a:cubicBezTo>
                <a:cubicBezTo>
                  <a:pt x="51" y="115"/>
                  <a:pt x="57" y="112"/>
                  <a:pt x="62" y="108"/>
                </a:cubicBezTo>
                <a:cubicBezTo>
                  <a:pt x="62" y="108"/>
                  <a:pt x="62" y="107"/>
                  <a:pt x="62" y="107"/>
                </a:cubicBezTo>
                <a:cubicBezTo>
                  <a:pt x="57" y="105"/>
                  <a:pt x="54" y="101"/>
                  <a:pt x="52" y="96"/>
                </a:cubicBezTo>
                <a:cubicBezTo>
                  <a:pt x="51" y="93"/>
                  <a:pt x="50" y="90"/>
                  <a:pt x="50" y="87"/>
                </a:cubicBezTo>
                <a:cubicBezTo>
                  <a:pt x="48" y="84"/>
                  <a:pt x="46" y="82"/>
                  <a:pt x="44" y="79"/>
                </a:cubicBezTo>
                <a:cubicBezTo>
                  <a:pt x="40" y="72"/>
                  <a:pt x="40" y="66"/>
                  <a:pt x="44" y="60"/>
                </a:cubicBezTo>
                <a:cubicBezTo>
                  <a:pt x="43" y="57"/>
                  <a:pt x="43" y="54"/>
                  <a:pt x="42" y="51"/>
                </a:cubicBezTo>
                <a:cubicBezTo>
                  <a:pt x="36" y="44"/>
                  <a:pt x="29" y="37"/>
                  <a:pt x="21" y="30"/>
                </a:cubicBezTo>
                <a:cubicBezTo>
                  <a:pt x="18" y="28"/>
                  <a:pt x="16" y="27"/>
                  <a:pt x="13" y="25"/>
                </a:cubicBezTo>
                <a:moveTo>
                  <a:pt x="77" y="0"/>
                </a:moveTo>
                <a:cubicBezTo>
                  <a:pt x="77" y="11"/>
                  <a:pt x="78" y="23"/>
                  <a:pt x="79" y="34"/>
                </a:cubicBezTo>
                <a:cubicBezTo>
                  <a:pt x="80" y="36"/>
                  <a:pt x="81" y="38"/>
                  <a:pt x="82" y="39"/>
                </a:cubicBezTo>
                <a:cubicBezTo>
                  <a:pt x="84" y="39"/>
                  <a:pt x="86" y="38"/>
                  <a:pt x="88" y="38"/>
                </a:cubicBezTo>
                <a:cubicBezTo>
                  <a:pt x="89" y="38"/>
                  <a:pt x="89" y="38"/>
                  <a:pt x="90" y="38"/>
                </a:cubicBezTo>
                <a:cubicBezTo>
                  <a:pt x="92" y="27"/>
                  <a:pt x="97" y="17"/>
                  <a:pt x="104" y="9"/>
                </a:cubicBezTo>
                <a:cubicBezTo>
                  <a:pt x="97" y="5"/>
                  <a:pt x="89" y="2"/>
                  <a:pt x="81" y="0"/>
                </a:cubicBezTo>
                <a:cubicBezTo>
                  <a:pt x="79" y="0"/>
                  <a:pt x="78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4" name="Freeform 19"/>
          <p:cNvSpPr>
            <a:spLocks/>
          </p:cNvSpPr>
          <p:nvPr/>
        </p:nvSpPr>
        <p:spPr bwMode="auto">
          <a:xfrm>
            <a:off x="2913323" y="5955040"/>
            <a:ext cx="302749" cy="204044"/>
          </a:xfrm>
          <a:custGeom>
            <a:avLst/>
            <a:gdLst>
              <a:gd name="T0" fmla="*/ 210 w 322"/>
              <a:gd name="T1" fmla="*/ 0 h 213"/>
              <a:gd name="T2" fmla="*/ 159 w 322"/>
              <a:gd name="T3" fmla="*/ 22 h 213"/>
              <a:gd name="T4" fmla="*/ 137 w 322"/>
              <a:gd name="T5" fmla="*/ 64 h 213"/>
              <a:gd name="T6" fmla="*/ 108 w 322"/>
              <a:gd name="T7" fmla="*/ 58 h 213"/>
              <a:gd name="T8" fmla="*/ 90 w 322"/>
              <a:gd name="T9" fmla="*/ 60 h 213"/>
              <a:gd name="T10" fmla="*/ 105 w 322"/>
              <a:gd name="T11" fmla="*/ 213 h 213"/>
              <a:gd name="T12" fmla="*/ 123 w 322"/>
              <a:gd name="T13" fmla="*/ 211 h 213"/>
              <a:gd name="T14" fmla="*/ 181 w 322"/>
              <a:gd name="T15" fmla="*/ 145 h 213"/>
              <a:gd name="T16" fmla="*/ 217 w 322"/>
              <a:gd name="T17" fmla="*/ 154 h 213"/>
              <a:gd name="T18" fmla="*/ 268 w 322"/>
              <a:gd name="T19" fmla="*/ 131 h 213"/>
              <a:gd name="T20" fmla="*/ 210 w 322"/>
              <a:gd name="T21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2" h="213">
                <a:moveTo>
                  <a:pt x="210" y="0"/>
                </a:moveTo>
                <a:cubicBezTo>
                  <a:pt x="193" y="0"/>
                  <a:pt x="175" y="6"/>
                  <a:pt x="159" y="22"/>
                </a:cubicBezTo>
                <a:cubicBezTo>
                  <a:pt x="146" y="35"/>
                  <a:pt x="139" y="50"/>
                  <a:pt x="137" y="64"/>
                </a:cubicBezTo>
                <a:cubicBezTo>
                  <a:pt x="129" y="60"/>
                  <a:pt x="119" y="58"/>
                  <a:pt x="108" y="58"/>
                </a:cubicBezTo>
                <a:cubicBezTo>
                  <a:pt x="102" y="58"/>
                  <a:pt x="96" y="59"/>
                  <a:pt x="90" y="60"/>
                </a:cubicBezTo>
                <a:cubicBezTo>
                  <a:pt x="0" y="80"/>
                  <a:pt x="22" y="213"/>
                  <a:pt x="105" y="213"/>
                </a:cubicBezTo>
                <a:cubicBezTo>
                  <a:pt x="111" y="213"/>
                  <a:pt x="117" y="212"/>
                  <a:pt x="123" y="211"/>
                </a:cubicBezTo>
                <a:cubicBezTo>
                  <a:pt x="161" y="202"/>
                  <a:pt x="179" y="175"/>
                  <a:pt x="181" y="145"/>
                </a:cubicBezTo>
                <a:cubicBezTo>
                  <a:pt x="192" y="151"/>
                  <a:pt x="204" y="154"/>
                  <a:pt x="217" y="154"/>
                </a:cubicBezTo>
                <a:cubicBezTo>
                  <a:pt x="234" y="154"/>
                  <a:pt x="252" y="147"/>
                  <a:pt x="268" y="131"/>
                </a:cubicBezTo>
                <a:cubicBezTo>
                  <a:pt x="322" y="77"/>
                  <a:pt x="270" y="0"/>
                  <a:pt x="21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5" name="Freeform 20"/>
          <p:cNvSpPr>
            <a:spLocks/>
          </p:cNvSpPr>
          <p:nvPr/>
        </p:nvSpPr>
        <p:spPr bwMode="auto">
          <a:xfrm>
            <a:off x="3181706" y="5774183"/>
            <a:ext cx="60550" cy="106659"/>
          </a:xfrm>
          <a:custGeom>
            <a:avLst/>
            <a:gdLst>
              <a:gd name="T0" fmla="*/ 44 w 64"/>
              <a:gd name="T1" fmla="*/ 0 h 111"/>
              <a:gd name="T2" fmla="*/ 38 w 64"/>
              <a:gd name="T3" fmla="*/ 5 h 111"/>
              <a:gd name="T4" fmla="*/ 64 w 64"/>
              <a:gd name="T5" fmla="*/ 111 h 111"/>
              <a:gd name="T6" fmla="*/ 56 w 64"/>
              <a:gd name="T7" fmla="*/ 78 h 111"/>
              <a:gd name="T8" fmla="*/ 44 w 64"/>
              <a:gd name="T9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111">
                <a:moveTo>
                  <a:pt x="44" y="0"/>
                </a:moveTo>
                <a:cubicBezTo>
                  <a:pt x="42" y="1"/>
                  <a:pt x="40" y="3"/>
                  <a:pt x="38" y="5"/>
                </a:cubicBezTo>
                <a:cubicBezTo>
                  <a:pt x="0" y="43"/>
                  <a:pt x="25" y="95"/>
                  <a:pt x="64" y="111"/>
                </a:cubicBezTo>
                <a:cubicBezTo>
                  <a:pt x="61" y="100"/>
                  <a:pt x="58" y="89"/>
                  <a:pt x="56" y="78"/>
                </a:cubicBezTo>
                <a:cubicBezTo>
                  <a:pt x="50" y="52"/>
                  <a:pt x="46" y="26"/>
                  <a:pt x="4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6" name="Freeform 21"/>
          <p:cNvSpPr>
            <a:spLocks/>
          </p:cNvSpPr>
          <p:nvPr/>
        </p:nvSpPr>
        <p:spPr bwMode="auto">
          <a:xfrm>
            <a:off x="2744765" y="6038512"/>
            <a:ext cx="85097" cy="77289"/>
          </a:xfrm>
          <a:custGeom>
            <a:avLst/>
            <a:gdLst>
              <a:gd name="T0" fmla="*/ 22 w 90"/>
              <a:gd name="T1" fmla="*/ 0 h 81"/>
              <a:gd name="T2" fmla="*/ 7 w 90"/>
              <a:gd name="T3" fmla="*/ 2 h 81"/>
              <a:gd name="T4" fmla="*/ 0 w 90"/>
              <a:gd name="T5" fmla="*/ 4 h 81"/>
              <a:gd name="T6" fmla="*/ 59 w 90"/>
              <a:gd name="T7" fmla="*/ 56 h 81"/>
              <a:gd name="T8" fmla="*/ 83 w 90"/>
              <a:gd name="T9" fmla="*/ 81 h 81"/>
              <a:gd name="T10" fmla="*/ 22 w 90"/>
              <a:gd name="T11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0" h="81">
                <a:moveTo>
                  <a:pt x="22" y="0"/>
                </a:moveTo>
                <a:cubicBezTo>
                  <a:pt x="17" y="0"/>
                  <a:pt x="12" y="1"/>
                  <a:pt x="7" y="2"/>
                </a:cubicBezTo>
                <a:cubicBezTo>
                  <a:pt x="5" y="3"/>
                  <a:pt x="2" y="3"/>
                  <a:pt x="0" y="4"/>
                </a:cubicBezTo>
                <a:cubicBezTo>
                  <a:pt x="21" y="20"/>
                  <a:pt x="40" y="38"/>
                  <a:pt x="59" y="56"/>
                </a:cubicBezTo>
                <a:cubicBezTo>
                  <a:pt x="67" y="64"/>
                  <a:pt x="75" y="73"/>
                  <a:pt x="83" y="81"/>
                </a:cubicBezTo>
                <a:cubicBezTo>
                  <a:pt x="90" y="44"/>
                  <a:pt x="66" y="0"/>
                  <a:pt x="2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7" name="Freeform 22"/>
          <p:cNvSpPr>
            <a:spLocks/>
          </p:cNvSpPr>
          <p:nvPr/>
        </p:nvSpPr>
        <p:spPr bwMode="auto">
          <a:xfrm>
            <a:off x="4355065" y="6641368"/>
            <a:ext cx="80188" cy="17004"/>
          </a:xfrm>
          <a:custGeom>
            <a:avLst/>
            <a:gdLst>
              <a:gd name="T0" fmla="*/ 43 w 87"/>
              <a:gd name="T1" fmla="*/ 0 h 18"/>
              <a:gd name="T2" fmla="*/ 0 w 87"/>
              <a:gd name="T3" fmla="*/ 18 h 18"/>
              <a:gd name="T4" fmla="*/ 87 w 87"/>
              <a:gd name="T5" fmla="*/ 18 h 18"/>
              <a:gd name="T6" fmla="*/ 43 w 87"/>
              <a:gd name="T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7" h="18">
                <a:moveTo>
                  <a:pt x="43" y="0"/>
                </a:moveTo>
                <a:cubicBezTo>
                  <a:pt x="28" y="0"/>
                  <a:pt x="13" y="5"/>
                  <a:pt x="0" y="18"/>
                </a:cubicBezTo>
                <a:cubicBezTo>
                  <a:pt x="87" y="18"/>
                  <a:pt x="87" y="18"/>
                  <a:pt x="87" y="18"/>
                </a:cubicBezTo>
                <a:cubicBezTo>
                  <a:pt x="75" y="7"/>
                  <a:pt x="59" y="0"/>
                  <a:pt x="4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8" name="Freeform 23"/>
          <p:cNvSpPr>
            <a:spLocks/>
          </p:cNvSpPr>
          <p:nvPr/>
        </p:nvSpPr>
        <p:spPr bwMode="auto">
          <a:xfrm>
            <a:off x="4531805" y="6598086"/>
            <a:ext cx="40912" cy="60286"/>
          </a:xfrm>
          <a:custGeom>
            <a:avLst/>
            <a:gdLst>
              <a:gd name="T0" fmla="*/ 11 w 43"/>
              <a:gd name="T1" fmla="*/ 0 h 62"/>
              <a:gd name="T2" fmla="*/ 16 w 43"/>
              <a:gd name="T3" fmla="*/ 62 h 62"/>
              <a:gd name="T4" fmla="*/ 43 w 43"/>
              <a:gd name="T5" fmla="*/ 62 h 62"/>
              <a:gd name="T6" fmla="*/ 11 w 43"/>
              <a:gd name="T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3" h="62">
                <a:moveTo>
                  <a:pt x="11" y="0"/>
                </a:moveTo>
                <a:cubicBezTo>
                  <a:pt x="0" y="21"/>
                  <a:pt x="4" y="44"/>
                  <a:pt x="16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1" y="42"/>
                  <a:pt x="20" y="21"/>
                  <a:pt x="1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9" name="Freeform 24"/>
          <p:cNvSpPr>
            <a:spLocks noEditPoints="1"/>
          </p:cNvSpPr>
          <p:nvPr/>
        </p:nvSpPr>
        <p:spPr bwMode="auto">
          <a:xfrm>
            <a:off x="3456635" y="6339940"/>
            <a:ext cx="134192" cy="123663"/>
          </a:xfrm>
          <a:custGeom>
            <a:avLst/>
            <a:gdLst>
              <a:gd name="T0" fmla="*/ 143 w 143"/>
              <a:gd name="T1" fmla="*/ 87 h 130"/>
              <a:gd name="T2" fmla="*/ 136 w 143"/>
              <a:gd name="T3" fmla="*/ 93 h 130"/>
              <a:gd name="T4" fmla="*/ 131 w 143"/>
              <a:gd name="T5" fmla="*/ 100 h 130"/>
              <a:gd name="T6" fmla="*/ 130 w 143"/>
              <a:gd name="T7" fmla="*/ 104 h 130"/>
              <a:gd name="T8" fmla="*/ 130 w 143"/>
              <a:gd name="T9" fmla="*/ 108 h 130"/>
              <a:gd name="T10" fmla="*/ 143 w 143"/>
              <a:gd name="T11" fmla="*/ 87 h 130"/>
              <a:gd name="T12" fmla="*/ 143 w 143"/>
              <a:gd name="T13" fmla="*/ 87 h 130"/>
              <a:gd name="T14" fmla="*/ 78 w 143"/>
              <a:gd name="T15" fmla="*/ 0 h 130"/>
              <a:gd name="T16" fmla="*/ 57 w 143"/>
              <a:gd name="T17" fmla="*/ 5 h 130"/>
              <a:gd name="T18" fmla="*/ 35 w 143"/>
              <a:gd name="T19" fmla="*/ 19 h 130"/>
              <a:gd name="T20" fmla="*/ 28 w 143"/>
              <a:gd name="T21" fmla="*/ 28 h 130"/>
              <a:gd name="T22" fmla="*/ 23 w 143"/>
              <a:gd name="T23" fmla="*/ 36 h 130"/>
              <a:gd name="T24" fmla="*/ 84 w 143"/>
              <a:gd name="T25" fmla="*/ 130 h 130"/>
              <a:gd name="T26" fmla="*/ 85 w 143"/>
              <a:gd name="T27" fmla="*/ 130 h 130"/>
              <a:gd name="T28" fmla="*/ 70 w 143"/>
              <a:gd name="T29" fmla="*/ 107 h 130"/>
              <a:gd name="T30" fmla="*/ 60 w 143"/>
              <a:gd name="T31" fmla="*/ 94 h 130"/>
              <a:gd name="T32" fmla="*/ 74 w 143"/>
              <a:gd name="T33" fmla="*/ 62 h 130"/>
              <a:gd name="T34" fmla="*/ 86 w 143"/>
              <a:gd name="T35" fmla="*/ 68 h 130"/>
              <a:gd name="T36" fmla="*/ 98 w 143"/>
              <a:gd name="T37" fmla="*/ 82 h 130"/>
              <a:gd name="T38" fmla="*/ 141 w 143"/>
              <a:gd name="T39" fmla="*/ 43 h 130"/>
              <a:gd name="T40" fmla="*/ 78 w 143"/>
              <a:gd name="T41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3" h="130">
                <a:moveTo>
                  <a:pt x="143" y="87"/>
                </a:moveTo>
                <a:cubicBezTo>
                  <a:pt x="141" y="89"/>
                  <a:pt x="138" y="91"/>
                  <a:pt x="136" y="93"/>
                </a:cubicBezTo>
                <a:cubicBezTo>
                  <a:pt x="134" y="95"/>
                  <a:pt x="132" y="98"/>
                  <a:pt x="131" y="100"/>
                </a:cubicBezTo>
                <a:cubicBezTo>
                  <a:pt x="131" y="102"/>
                  <a:pt x="130" y="103"/>
                  <a:pt x="130" y="104"/>
                </a:cubicBezTo>
                <a:cubicBezTo>
                  <a:pt x="130" y="105"/>
                  <a:pt x="130" y="107"/>
                  <a:pt x="130" y="108"/>
                </a:cubicBezTo>
                <a:cubicBezTo>
                  <a:pt x="136" y="101"/>
                  <a:pt x="140" y="94"/>
                  <a:pt x="143" y="87"/>
                </a:cubicBezTo>
                <a:cubicBezTo>
                  <a:pt x="143" y="87"/>
                  <a:pt x="143" y="87"/>
                  <a:pt x="143" y="87"/>
                </a:cubicBezTo>
                <a:moveTo>
                  <a:pt x="78" y="0"/>
                </a:moveTo>
                <a:cubicBezTo>
                  <a:pt x="71" y="0"/>
                  <a:pt x="64" y="2"/>
                  <a:pt x="57" y="5"/>
                </a:cubicBezTo>
                <a:cubicBezTo>
                  <a:pt x="49" y="8"/>
                  <a:pt x="42" y="13"/>
                  <a:pt x="35" y="19"/>
                </a:cubicBezTo>
                <a:cubicBezTo>
                  <a:pt x="33" y="22"/>
                  <a:pt x="30" y="25"/>
                  <a:pt x="28" y="28"/>
                </a:cubicBezTo>
                <a:cubicBezTo>
                  <a:pt x="26" y="31"/>
                  <a:pt x="24" y="34"/>
                  <a:pt x="23" y="36"/>
                </a:cubicBezTo>
                <a:cubicBezTo>
                  <a:pt x="0" y="80"/>
                  <a:pt x="40" y="130"/>
                  <a:pt x="84" y="130"/>
                </a:cubicBezTo>
                <a:cubicBezTo>
                  <a:pt x="84" y="130"/>
                  <a:pt x="85" y="130"/>
                  <a:pt x="85" y="130"/>
                </a:cubicBezTo>
                <a:cubicBezTo>
                  <a:pt x="81" y="122"/>
                  <a:pt x="76" y="114"/>
                  <a:pt x="70" y="107"/>
                </a:cubicBezTo>
                <a:cubicBezTo>
                  <a:pt x="67" y="102"/>
                  <a:pt x="64" y="99"/>
                  <a:pt x="60" y="94"/>
                </a:cubicBezTo>
                <a:cubicBezTo>
                  <a:pt x="48" y="81"/>
                  <a:pt x="61" y="62"/>
                  <a:pt x="74" y="62"/>
                </a:cubicBezTo>
                <a:cubicBezTo>
                  <a:pt x="78" y="62"/>
                  <a:pt x="83" y="64"/>
                  <a:pt x="86" y="68"/>
                </a:cubicBezTo>
                <a:cubicBezTo>
                  <a:pt x="90" y="73"/>
                  <a:pt x="94" y="77"/>
                  <a:pt x="98" y="82"/>
                </a:cubicBezTo>
                <a:cubicBezTo>
                  <a:pt x="106" y="66"/>
                  <a:pt x="122" y="53"/>
                  <a:pt x="141" y="43"/>
                </a:cubicBezTo>
                <a:cubicBezTo>
                  <a:pt x="130" y="19"/>
                  <a:pt x="105" y="0"/>
                  <a:pt x="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0" name="Freeform 25"/>
          <p:cNvSpPr>
            <a:spLocks/>
          </p:cNvSpPr>
          <p:nvPr/>
        </p:nvSpPr>
        <p:spPr bwMode="auto">
          <a:xfrm>
            <a:off x="3034423" y="6584174"/>
            <a:ext cx="126009" cy="74198"/>
          </a:xfrm>
          <a:custGeom>
            <a:avLst/>
            <a:gdLst>
              <a:gd name="T0" fmla="*/ 68 w 134"/>
              <a:gd name="T1" fmla="*/ 0 h 78"/>
              <a:gd name="T2" fmla="*/ 64 w 134"/>
              <a:gd name="T3" fmla="*/ 0 h 78"/>
              <a:gd name="T4" fmla="*/ 52 w 134"/>
              <a:gd name="T5" fmla="*/ 1 h 78"/>
              <a:gd name="T6" fmla="*/ 28 w 134"/>
              <a:gd name="T7" fmla="*/ 12 h 78"/>
              <a:gd name="T8" fmla="*/ 5 w 134"/>
              <a:gd name="T9" fmla="*/ 78 h 78"/>
              <a:gd name="T10" fmla="*/ 68 w 134"/>
              <a:gd name="T11" fmla="*/ 78 h 78"/>
              <a:gd name="T12" fmla="*/ 66 w 134"/>
              <a:gd name="T13" fmla="*/ 70 h 78"/>
              <a:gd name="T14" fmla="*/ 84 w 134"/>
              <a:gd name="T15" fmla="*/ 49 h 78"/>
              <a:gd name="T16" fmla="*/ 102 w 134"/>
              <a:gd name="T17" fmla="*/ 62 h 78"/>
              <a:gd name="T18" fmla="*/ 107 w 134"/>
              <a:gd name="T19" fmla="*/ 78 h 78"/>
              <a:gd name="T20" fmla="*/ 107 w 134"/>
              <a:gd name="T21" fmla="*/ 78 h 78"/>
              <a:gd name="T22" fmla="*/ 128 w 134"/>
              <a:gd name="T23" fmla="*/ 78 h 78"/>
              <a:gd name="T24" fmla="*/ 73 w 134"/>
              <a:gd name="T25" fmla="*/ 0 h 78"/>
              <a:gd name="T26" fmla="*/ 68 w 134"/>
              <a:gd name="T27" fmla="*/ 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4" h="78">
                <a:moveTo>
                  <a:pt x="68" y="0"/>
                </a:moveTo>
                <a:cubicBezTo>
                  <a:pt x="66" y="0"/>
                  <a:pt x="65" y="0"/>
                  <a:pt x="64" y="0"/>
                </a:cubicBezTo>
                <a:cubicBezTo>
                  <a:pt x="60" y="0"/>
                  <a:pt x="56" y="0"/>
                  <a:pt x="52" y="1"/>
                </a:cubicBezTo>
                <a:cubicBezTo>
                  <a:pt x="43" y="3"/>
                  <a:pt x="35" y="7"/>
                  <a:pt x="28" y="12"/>
                </a:cubicBezTo>
                <a:cubicBezTo>
                  <a:pt x="6" y="27"/>
                  <a:pt x="0" y="54"/>
                  <a:pt x="5" y="78"/>
                </a:cubicBezTo>
                <a:cubicBezTo>
                  <a:pt x="68" y="78"/>
                  <a:pt x="68" y="78"/>
                  <a:pt x="68" y="78"/>
                </a:cubicBezTo>
                <a:cubicBezTo>
                  <a:pt x="67" y="76"/>
                  <a:pt x="67" y="73"/>
                  <a:pt x="66" y="70"/>
                </a:cubicBezTo>
                <a:cubicBezTo>
                  <a:pt x="62" y="57"/>
                  <a:pt x="73" y="49"/>
                  <a:pt x="84" y="49"/>
                </a:cubicBezTo>
                <a:cubicBezTo>
                  <a:pt x="91" y="49"/>
                  <a:pt x="99" y="53"/>
                  <a:pt x="102" y="62"/>
                </a:cubicBezTo>
                <a:cubicBezTo>
                  <a:pt x="104" y="68"/>
                  <a:pt x="105" y="73"/>
                  <a:pt x="107" y="78"/>
                </a:cubicBezTo>
                <a:cubicBezTo>
                  <a:pt x="107" y="78"/>
                  <a:pt x="107" y="78"/>
                  <a:pt x="107" y="78"/>
                </a:cubicBezTo>
                <a:cubicBezTo>
                  <a:pt x="128" y="78"/>
                  <a:pt x="128" y="78"/>
                  <a:pt x="128" y="78"/>
                </a:cubicBezTo>
                <a:cubicBezTo>
                  <a:pt x="134" y="43"/>
                  <a:pt x="112" y="3"/>
                  <a:pt x="73" y="0"/>
                </a:cubicBezTo>
                <a:cubicBezTo>
                  <a:pt x="71" y="0"/>
                  <a:pt x="70" y="0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1" name="Freeform 26"/>
          <p:cNvSpPr>
            <a:spLocks noEditPoints="1"/>
          </p:cNvSpPr>
          <p:nvPr/>
        </p:nvSpPr>
        <p:spPr bwMode="auto">
          <a:xfrm>
            <a:off x="3132612" y="6312116"/>
            <a:ext cx="327297" cy="326161"/>
          </a:xfrm>
          <a:custGeom>
            <a:avLst/>
            <a:gdLst>
              <a:gd name="T0" fmla="*/ 151 w 348"/>
              <a:gd name="T1" fmla="*/ 303 h 340"/>
              <a:gd name="T2" fmla="*/ 130 w 348"/>
              <a:gd name="T3" fmla="*/ 302 h 340"/>
              <a:gd name="T4" fmla="*/ 111 w 348"/>
              <a:gd name="T5" fmla="*/ 296 h 340"/>
              <a:gd name="T6" fmla="*/ 94 w 348"/>
              <a:gd name="T7" fmla="*/ 284 h 340"/>
              <a:gd name="T8" fmla="*/ 73 w 348"/>
              <a:gd name="T9" fmla="*/ 262 h 340"/>
              <a:gd name="T10" fmla="*/ 54 w 348"/>
              <a:gd name="T11" fmla="*/ 224 h 340"/>
              <a:gd name="T12" fmla="*/ 43 w 348"/>
              <a:gd name="T13" fmla="*/ 174 h 340"/>
              <a:gd name="T14" fmla="*/ 46 w 348"/>
              <a:gd name="T15" fmla="*/ 128 h 340"/>
              <a:gd name="T16" fmla="*/ 57 w 348"/>
              <a:gd name="T17" fmla="*/ 93 h 340"/>
              <a:gd name="T18" fmla="*/ 71 w 348"/>
              <a:gd name="T19" fmla="*/ 70 h 340"/>
              <a:gd name="T20" fmla="*/ 89 w 348"/>
              <a:gd name="T21" fmla="*/ 54 h 340"/>
              <a:gd name="T22" fmla="*/ 99 w 348"/>
              <a:gd name="T23" fmla="*/ 47 h 340"/>
              <a:gd name="T24" fmla="*/ 110 w 348"/>
              <a:gd name="T25" fmla="*/ 42 h 340"/>
              <a:gd name="T26" fmla="*/ 134 w 348"/>
              <a:gd name="T27" fmla="*/ 36 h 340"/>
              <a:gd name="T28" fmla="*/ 147 w 348"/>
              <a:gd name="T29" fmla="*/ 35 h 340"/>
              <a:gd name="T30" fmla="*/ 161 w 348"/>
              <a:gd name="T31" fmla="*/ 36 h 340"/>
              <a:gd name="T32" fmla="*/ 196 w 348"/>
              <a:gd name="T33" fmla="*/ 46 h 340"/>
              <a:gd name="T34" fmla="*/ 236 w 348"/>
              <a:gd name="T35" fmla="*/ 69 h 340"/>
              <a:gd name="T36" fmla="*/ 273 w 348"/>
              <a:gd name="T37" fmla="*/ 104 h 340"/>
              <a:gd name="T38" fmla="*/ 294 w 348"/>
              <a:gd name="T39" fmla="*/ 141 h 340"/>
              <a:gd name="T40" fmla="*/ 302 w 348"/>
              <a:gd name="T41" fmla="*/ 170 h 340"/>
              <a:gd name="T42" fmla="*/ 302 w 348"/>
              <a:gd name="T43" fmla="*/ 191 h 340"/>
              <a:gd name="T44" fmla="*/ 297 w 348"/>
              <a:gd name="T45" fmla="*/ 210 h 340"/>
              <a:gd name="T46" fmla="*/ 287 w 348"/>
              <a:gd name="T47" fmla="*/ 228 h 340"/>
              <a:gd name="T48" fmla="*/ 267 w 348"/>
              <a:gd name="T49" fmla="*/ 249 h 340"/>
              <a:gd name="T50" fmla="*/ 248 w 348"/>
              <a:gd name="T51" fmla="*/ 260 h 340"/>
              <a:gd name="T52" fmla="*/ 232 w 348"/>
              <a:gd name="T53" fmla="*/ 264 h 340"/>
              <a:gd name="T54" fmla="*/ 224 w 348"/>
              <a:gd name="T55" fmla="*/ 265 h 340"/>
              <a:gd name="T56" fmla="*/ 218 w 348"/>
              <a:gd name="T57" fmla="*/ 264 h 340"/>
              <a:gd name="T58" fmla="*/ 211 w 348"/>
              <a:gd name="T59" fmla="*/ 276 h 340"/>
              <a:gd name="T60" fmla="*/ 198 w 348"/>
              <a:gd name="T61" fmla="*/ 287 h 340"/>
              <a:gd name="T62" fmla="*/ 179 w 348"/>
              <a:gd name="T63" fmla="*/ 297 h 340"/>
              <a:gd name="T64" fmla="*/ 151 w 348"/>
              <a:gd name="T65" fmla="*/ 303 h 340"/>
              <a:gd name="T66" fmla="*/ 149 w 348"/>
              <a:gd name="T67" fmla="*/ 0 h 340"/>
              <a:gd name="T68" fmla="*/ 82 w 348"/>
              <a:gd name="T69" fmla="*/ 15 h 340"/>
              <a:gd name="T70" fmla="*/ 15 w 348"/>
              <a:gd name="T71" fmla="*/ 101 h 340"/>
              <a:gd name="T72" fmla="*/ 24 w 348"/>
              <a:gd name="T73" fmla="*/ 248 h 340"/>
              <a:gd name="T74" fmla="*/ 110 w 348"/>
              <a:gd name="T75" fmla="*/ 335 h 340"/>
              <a:gd name="T76" fmla="*/ 146 w 348"/>
              <a:gd name="T77" fmla="*/ 340 h 340"/>
              <a:gd name="T78" fmla="*/ 238 w 348"/>
              <a:gd name="T79" fmla="*/ 301 h 340"/>
              <a:gd name="T80" fmla="*/ 238 w 348"/>
              <a:gd name="T81" fmla="*/ 301 h 340"/>
              <a:gd name="T82" fmla="*/ 239 w 348"/>
              <a:gd name="T83" fmla="*/ 301 h 340"/>
              <a:gd name="T84" fmla="*/ 336 w 348"/>
              <a:gd name="T85" fmla="*/ 211 h 340"/>
              <a:gd name="T86" fmla="*/ 309 w 348"/>
              <a:gd name="T87" fmla="*/ 92 h 340"/>
              <a:gd name="T88" fmla="*/ 189 w 348"/>
              <a:gd name="T89" fmla="*/ 5 h 340"/>
              <a:gd name="T90" fmla="*/ 149 w 348"/>
              <a:gd name="T91" fmla="*/ 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8" h="340">
                <a:moveTo>
                  <a:pt x="151" y="303"/>
                </a:moveTo>
                <a:cubicBezTo>
                  <a:pt x="144" y="303"/>
                  <a:pt x="137" y="303"/>
                  <a:pt x="130" y="302"/>
                </a:cubicBezTo>
                <a:cubicBezTo>
                  <a:pt x="123" y="300"/>
                  <a:pt x="117" y="298"/>
                  <a:pt x="111" y="296"/>
                </a:cubicBezTo>
                <a:cubicBezTo>
                  <a:pt x="105" y="292"/>
                  <a:pt x="99" y="288"/>
                  <a:pt x="94" y="284"/>
                </a:cubicBezTo>
                <a:cubicBezTo>
                  <a:pt x="86" y="277"/>
                  <a:pt x="79" y="270"/>
                  <a:pt x="73" y="262"/>
                </a:cubicBezTo>
                <a:cubicBezTo>
                  <a:pt x="65" y="250"/>
                  <a:pt x="59" y="237"/>
                  <a:pt x="54" y="224"/>
                </a:cubicBezTo>
                <a:cubicBezTo>
                  <a:pt x="49" y="208"/>
                  <a:pt x="45" y="191"/>
                  <a:pt x="43" y="174"/>
                </a:cubicBezTo>
                <a:cubicBezTo>
                  <a:pt x="43" y="159"/>
                  <a:pt x="43" y="143"/>
                  <a:pt x="46" y="128"/>
                </a:cubicBezTo>
                <a:cubicBezTo>
                  <a:pt x="48" y="116"/>
                  <a:pt x="52" y="104"/>
                  <a:pt x="57" y="93"/>
                </a:cubicBezTo>
                <a:cubicBezTo>
                  <a:pt x="61" y="85"/>
                  <a:pt x="66" y="77"/>
                  <a:pt x="71" y="70"/>
                </a:cubicBezTo>
                <a:cubicBezTo>
                  <a:pt x="77" y="64"/>
                  <a:pt x="83" y="58"/>
                  <a:pt x="89" y="54"/>
                </a:cubicBezTo>
                <a:cubicBezTo>
                  <a:pt x="93" y="51"/>
                  <a:pt x="96" y="49"/>
                  <a:pt x="99" y="47"/>
                </a:cubicBezTo>
                <a:cubicBezTo>
                  <a:pt x="103" y="46"/>
                  <a:pt x="106" y="44"/>
                  <a:pt x="110" y="42"/>
                </a:cubicBezTo>
                <a:cubicBezTo>
                  <a:pt x="118" y="39"/>
                  <a:pt x="126" y="37"/>
                  <a:pt x="134" y="36"/>
                </a:cubicBezTo>
                <a:cubicBezTo>
                  <a:pt x="138" y="35"/>
                  <a:pt x="142" y="35"/>
                  <a:pt x="147" y="35"/>
                </a:cubicBezTo>
                <a:cubicBezTo>
                  <a:pt x="151" y="35"/>
                  <a:pt x="156" y="36"/>
                  <a:pt x="161" y="36"/>
                </a:cubicBezTo>
                <a:cubicBezTo>
                  <a:pt x="173" y="38"/>
                  <a:pt x="185" y="41"/>
                  <a:pt x="196" y="46"/>
                </a:cubicBezTo>
                <a:cubicBezTo>
                  <a:pt x="211" y="52"/>
                  <a:pt x="224" y="60"/>
                  <a:pt x="236" y="69"/>
                </a:cubicBezTo>
                <a:cubicBezTo>
                  <a:pt x="250" y="79"/>
                  <a:pt x="262" y="91"/>
                  <a:pt x="273" y="104"/>
                </a:cubicBezTo>
                <a:cubicBezTo>
                  <a:pt x="281" y="116"/>
                  <a:pt x="288" y="128"/>
                  <a:pt x="294" y="141"/>
                </a:cubicBezTo>
                <a:cubicBezTo>
                  <a:pt x="298" y="150"/>
                  <a:pt x="300" y="160"/>
                  <a:pt x="302" y="170"/>
                </a:cubicBezTo>
                <a:cubicBezTo>
                  <a:pt x="303" y="177"/>
                  <a:pt x="303" y="184"/>
                  <a:pt x="302" y="191"/>
                </a:cubicBezTo>
                <a:cubicBezTo>
                  <a:pt x="301" y="197"/>
                  <a:pt x="300" y="204"/>
                  <a:pt x="297" y="210"/>
                </a:cubicBezTo>
                <a:cubicBezTo>
                  <a:pt x="295" y="216"/>
                  <a:pt x="291" y="222"/>
                  <a:pt x="287" y="228"/>
                </a:cubicBezTo>
                <a:cubicBezTo>
                  <a:pt x="281" y="236"/>
                  <a:pt x="275" y="242"/>
                  <a:pt x="267" y="249"/>
                </a:cubicBezTo>
                <a:cubicBezTo>
                  <a:pt x="261" y="253"/>
                  <a:pt x="255" y="256"/>
                  <a:pt x="248" y="260"/>
                </a:cubicBezTo>
                <a:cubicBezTo>
                  <a:pt x="243" y="262"/>
                  <a:pt x="238" y="263"/>
                  <a:pt x="232" y="264"/>
                </a:cubicBezTo>
                <a:cubicBezTo>
                  <a:pt x="229" y="265"/>
                  <a:pt x="226" y="265"/>
                  <a:pt x="224" y="265"/>
                </a:cubicBezTo>
                <a:cubicBezTo>
                  <a:pt x="222" y="265"/>
                  <a:pt x="220" y="265"/>
                  <a:pt x="218" y="264"/>
                </a:cubicBezTo>
                <a:cubicBezTo>
                  <a:pt x="216" y="268"/>
                  <a:pt x="214" y="272"/>
                  <a:pt x="211" y="276"/>
                </a:cubicBezTo>
                <a:cubicBezTo>
                  <a:pt x="207" y="280"/>
                  <a:pt x="203" y="284"/>
                  <a:pt x="198" y="287"/>
                </a:cubicBezTo>
                <a:cubicBezTo>
                  <a:pt x="192" y="291"/>
                  <a:pt x="185" y="294"/>
                  <a:pt x="179" y="297"/>
                </a:cubicBezTo>
                <a:cubicBezTo>
                  <a:pt x="170" y="300"/>
                  <a:pt x="160" y="302"/>
                  <a:pt x="151" y="303"/>
                </a:cubicBezTo>
                <a:moveTo>
                  <a:pt x="149" y="0"/>
                </a:moveTo>
                <a:cubicBezTo>
                  <a:pt x="126" y="0"/>
                  <a:pt x="104" y="5"/>
                  <a:pt x="82" y="15"/>
                </a:cubicBezTo>
                <a:cubicBezTo>
                  <a:pt x="49" y="36"/>
                  <a:pt x="27" y="66"/>
                  <a:pt x="15" y="101"/>
                </a:cubicBezTo>
                <a:cubicBezTo>
                  <a:pt x="0" y="147"/>
                  <a:pt x="3" y="201"/>
                  <a:pt x="24" y="248"/>
                </a:cubicBezTo>
                <a:cubicBezTo>
                  <a:pt x="40" y="286"/>
                  <a:pt x="69" y="323"/>
                  <a:pt x="110" y="335"/>
                </a:cubicBezTo>
                <a:cubicBezTo>
                  <a:pt x="122" y="338"/>
                  <a:pt x="134" y="340"/>
                  <a:pt x="146" y="340"/>
                </a:cubicBezTo>
                <a:cubicBezTo>
                  <a:pt x="180" y="340"/>
                  <a:pt x="215" y="327"/>
                  <a:pt x="238" y="301"/>
                </a:cubicBezTo>
                <a:cubicBezTo>
                  <a:pt x="238" y="301"/>
                  <a:pt x="238" y="301"/>
                  <a:pt x="238" y="301"/>
                </a:cubicBezTo>
                <a:cubicBezTo>
                  <a:pt x="239" y="301"/>
                  <a:pt x="239" y="301"/>
                  <a:pt x="239" y="301"/>
                </a:cubicBezTo>
                <a:cubicBezTo>
                  <a:pt x="285" y="293"/>
                  <a:pt x="323" y="255"/>
                  <a:pt x="336" y="211"/>
                </a:cubicBezTo>
                <a:cubicBezTo>
                  <a:pt x="348" y="170"/>
                  <a:pt x="332" y="126"/>
                  <a:pt x="309" y="92"/>
                </a:cubicBezTo>
                <a:cubicBezTo>
                  <a:pt x="280" y="49"/>
                  <a:pt x="237" y="17"/>
                  <a:pt x="189" y="5"/>
                </a:cubicBezTo>
                <a:cubicBezTo>
                  <a:pt x="176" y="2"/>
                  <a:pt x="162" y="0"/>
                  <a:pt x="14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2" name="Freeform 27"/>
          <p:cNvSpPr>
            <a:spLocks noEditPoints="1"/>
          </p:cNvSpPr>
          <p:nvPr/>
        </p:nvSpPr>
        <p:spPr bwMode="auto">
          <a:xfrm>
            <a:off x="3093336" y="6398680"/>
            <a:ext cx="494218" cy="259692"/>
          </a:xfrm>
          <a:custGeom>
            <a:avLst/>
            <a:gdLst>
              <a:gd name="T0" fmla="*/ 22 w 526"/>
              <a:gd name="T1" fmla="*/ 242 h 271"/>
              <a:gd name="T2" fmla="*/ 4 w 526"/>
              <a:gd name="T3" fmla="*/ 263 h 271"/>
              <a:gd name="T4" fmla="*/ 6 w 526"/>
              <a:gd name="T5" fmla="*/ 271 h 271"/>
              <a:gd name="T6" fmla="*/ 45 w 526"/>
              <a:gd name="T7" fmla="*/ 271 h 271"/>
              <a:gd name="T8" fmla="*/ 45 w 526"/>
              <a:gd name="T9" fmla="*/ 271 h 271"/>
              <a:gd name="T10" fmla="*/ 40 w 526"/>
              <a:gd name="T11" fmla="*/ 255 h 271"/>
              <a:gd name="T12" fmla="*/ 22 w 526"/>
              <a:gd name="T13" fmla="*/ 242 h 271"/>
              <a:gd name="T14" fmla="*/ 461 w 526"/>
              <a:gd name="T15" fmla="*/ 0 h 271"/>
              <a:gd name="T16" fmla="*/ 447 w 526"/>
              <a:gd name="T17" fmla="*/ 32 h 271"/>
              <a:gd name="T18" fmla="*/ 457 w 526"/>
              <a:gd name="T19" fmla="*/ 45 h 271"/>
              <a:gd name="T20" fmla="*/ 472 w 526"/>
              <a:gd name="T21" fmla="*/ 68 h 271"/>
              <a:gd name="T22" fmla="*/ 477 w 526"/>
              <a:gd name="T23" fmla="*/ 79 h 271"/>
              <a:gd name="T24" fmla="*/ 487 w 526"/>
              <a:gd name="T25" fmla="*/ 115 h 271"/>
              <a:gd name="T26" fmla="*/ 487 w 526"/>
              <a:gd name="T27" fmla="*/ 149 h 271"/>
              <a:gd name="T28" fmla="*/ 475 w 526"/>
              <a:gd name="T29" fmla="*/ 191 h 271"/>
              <a:gd name="T30" fmla="*/ 446 w 526"/>
              <a:gd name="T31" fmla="*/ 241 h 271"/>
              <a:gd name="T32" fmla="*/ 419 w 526"/>
              <a:gd name="T33" fmla="*/ 271 h 271"/>
              <a:gd name="T34" fmla="*/ 468 w 526"/>
              <a:gd name="T35" fmla="*/ 271 h 271"/>
              <a:gd name="T36" fmla="*/ 493 w 526"/>
              <a:gd name="T37" fmla="*/ 234 h 271"/>
              <a:gd name="T38" fmla="*/ 520 w 526"/>
              <a:gd name="T39" fmla="*/ 107 h 271"/>
              <a:gd name="T40" fmla="*/ 480 w 526"/>
              <a:gd name="T41" fmla="*/ 45 h 271"/>
              <a:gd name="T42" fmla="*/ 485 w 526"/>
              <a:gd name="T43" fmla="*/ 20 h 271"/>
              <a:gd name="T44" fmla="*/ 473 w 526"/>
              <a:gd name="T45" fmla="*/ 6 h 271"/>
              <a:gd name="T46" fmla="*/ 461 w 526"/>
              <a:gd name="T47" fmla="*/ 0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6" h="271">
                <a:moveTo>
                  <a:pt x="22" y="242"/>
                </a:moveTo>
                <a:cubicBezTo>
                  <a:pt x="11" y="242"/>
                  <a:pt x="0" y="250"/>
                  <a:pt x="4" y="263"/>
                </a:cubicBezTo>
                <a:cubicBezTo>
                  <a:pt x="5" y="266"/>
                  <a:pt x="5" y="269"/>
                  <a:pt x="6" y="271"/>
                </a:cubicBezTo>
                <a:cubicBezTo>
                  <a:pt x="45" y="271"/>
                  <a:pt x="45" y="271"/>
                  <a:pt x="45" y="271"/>
                </a:cubicBezTo>
                <a:cubicBezTo>
                  <a:pt x="45" y="271"/>
                  <a:pt x="45" y="271"/>
                  <a:pt x="45" y="271"/>
                </a:cubicBezTo>
                <a:cubicBezTo>
                  <a:pt x="43" y="266"/>
                  <a:pt x="42" y="261"/>
                  <a:pt x="40" y="255"/>
                </a:cubicBezTo>
                <a:cubicBezTo>
                  <a:pt x="37" y="246"/>
                  <a:pt x="29" y="242"/>
                  <a:pt x="22" y="242"/>
                </a:cubicBezTo>
                <a:moveTo>
                  <a:pt x="461" y="0"/>
                </a:moveTo>
                <a:cubicBezTo>
                  <a:pt x="448" y="0"/>
                  <a:pt x="435" y="19"/>
                  <a:pt x="447" y="32"/>
                </a:cubicBezTo>
                <a:cubicBezTo>
                  <a:pt x="451" y="37"/>
                  <a:pt x="454" y="40"/>
                  <a:pt x="457" y="45"/>
                </a:cubicBezTo>
                <a:cubicBezTo>
                  <a:pt x="463" y="52"/>
                  <a:pt x="468" y="60"/>
                  <a:pt x="472" y="68"/>
                </a:cubicBezTo>
                <a:cubicBezTo>
                  <a:pt x="474" y="72"/>
                  <a:pt x="476" y="75"/>
                  <a:pt x="477" y="79"/>
                </a:cubicBezTo>
                <a:cubicBezTo>
                  <a:pt x="482" y="91"/>
                  <a:pt x="485" y="103"/>
                  <a:pt x="487" y="115"/>
                </a:cubicBezTo>
                <a:cubicBezTo>
                  <a:pt x="488" y="127"/>
                  <a:pt x="488" y="138"/>
                  <a:pt x="487" y="149"/>
                </a:cubicBezTo>
                <a:cubicBezTo>
                  <a:pt x="484" y="163"/>
                  <a:pt x="480" y="177"/>
                  <a:pt x="475" y="191"/>
                </a:cubicBezTo>
                <a:cubicBezTo>
                  <a:pt x="468" y="208"/>
                  <a:pt x="458" y="225"/>
                  <a:pt x="446" y="241"/>
                </a:cubicBezTo>
                <a:cubicBezTo>
                  <a:pt x="438" y="252"/>
                  <a:pt x="428" y="262"/>
                  <a:pt x="419" y="271"/>
                </a:cubicBezTo>
                <a:cubicBezTo>
                  <a:pt x="468" y="271"/>
                  <a:pt x="468" y="271"/>
                  <a:pt x="468" y="271"/>
                </a:cubicBezTo>
                <a:cubicBezTo>
                  <a:pt x="478" y="259"/>
                  <a:pt x="486" y="247"/>
                  <a:pt x="493" y="234"/>
                </a:cubicBezTo>
                <a:cubicBezTo>
                  <a:pt x="515" y="194"/>
                  <a:pt x="526" y="150"/>
                  <a:pt x="520" y="107"/>
                </a:cubicBezTo>
                <a:cubicBezTo>
                  <a:pt x="498" y="95"/>
                  <a:pt x="481" y="74"/>
                  <a:pt x="480" y="45"/>
                </a:cubicBezTo>
                <a:cubicBezTo>
                  <a:pt x="479" y="36"/>
                  <a:pt x="481" y="28"/>
                  <a:pt x="485" y="20"/>
                </a:cubicBezTo>
                <a:cubicBezTo>
                  <a:pt x="481" y="15"/>
                  <a:pt x="477" y="11"/>
                  <a:pt x="473" y="6"/>
                </a:cubicBezTo>
                <a:cubicBezTo>
                  <a:pt x="470" y="2"/>
                  <a:pt x="465" y="0"/>
                  <a:pt x="4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3" name="Freeform 28"/>
          <p:cNvSpPr>
            <a:spLocks noEditPoints="1"/>
          </p:cNvSpPr>
          <p:nvPr/>
        </p:nvSpPr>
        <p:spPr bwMode="auto">
          <a:xfrm>
            <a:off x="2707126" y="6047787"/>
            <a:ext cx="1019529" cy="579669"/>
          </a:xfrm>
          <a:custGeom>
            <a:avLst/>
            <a:gdLst>
              <a:gd name="T0" fmla="*/ 1 w 1084"/>
              <a:gd name="T1" fmla="*/ 584 h 605"/>
              <a:gd name="T2" fmla="*/ 17 w 1084"/>
              <a:gd name="T3" fmla="*/ 605 h 605"/>
              <a:gd name="T4" fmla="*/ 21 w 1084"/>
              <a:gd name="T5" fmla="*/ 605 h 605"/>
              <a:gd name="T6" fmla="*/ 23 w 1084"/>
              <a:gd name="T7" fmla="*/ 604 h 605"/>
              <a:gd name="T8" fmla="*/ 32 w 1084"/>
              <a:gd name="T9" fmla="*/ 601 h 605"/>
              <a:gd name="T10" fmla="*/ 56 w 1084"/>
              <a:gd name="T11" fmla="*/ 593 h 605"/>
              <a:gd name="T12" fmla="*/ 17 w 1084"/>
              <a:gd name="T13" fmla="*/ 585 h 605"/>
              <a:gd name="T14" fmla="*/ 1 w 1084"/>
              <a:gd name="T15" fmla="*/ 584 h 605"/>
              <a:gd name="T16" fmla="*/ 188 w 1084"/>
              <a:gd name="T17" fmla="*/ 474 h 605"/>
              <a:gd name="T18" fmla="*/ 159 w 1084"/>
              <a:gd name="T19" fmla="*/ 496 h 605"/>
              <a:gd name="T20" fmla="*/ 59 w 1084"/>
              <a:gd name="T21" fmla="*/ 552 h 605"/>
              <a:gd name="T22" fmla="*/ 109 w 1084"/>
              <a:gd name="T23" fmla="*/ 569 h 605"/>
              <a:gd name="T24" fmla="*/ 210 w 1084"/>
              <a:gd name="T25" fmla="*/ 504 h 605"/>
              <a:gd name="T26" fmla="*/ 196 w 1084"/>
              <a:gd name="T27" fmla="*/ 484 h 605"/>
              <a:gd name="T28" fmla="*/ 188 w 1084"/>
              <a:gd name="T29" fmla="*/ 474 h 605"/>
              <a:gd name="T30" fmla="*/ 239 w 1084"/>
              <a:gd name="T31" fmla="*/ 430 h 605"/>
              <a:gd name="T32" fmla="*/ 216 w 1084"/>
              <a:gd name="T33" fmla="*/ 450 h 605"/>
              <a:gd name="T34" fmla="*/ 238 w 1084"/>
              <a:gd name="T35" fmla="*/ 480 h 605"/>
              <a:gd name="T36" fmla="*/ 242 w 1084"/>
              <a:gd name="T37" fmla="*/ 477 h 605"/>
              <a:gd name="T38" fmla="*/ 239 w 1084"/>
              <a:gd name="T39" fmla="*/ 430 h 605"/>
              <a:gd name="T40" fmla="*/ 767 w 1084"/>
              <a:gd name="T41" fmla="*/ 127 h 605"/>
              <a:gd name="T42" fmla="*/ 747 w 1084"/>
              <a:gd name="T43" fmla="*/ 130 h 605"/>
              <a:gd name="T44" fmla="*/ 710 w 1084"/>
              <a:gd name="T45" fmla="*/ 136 h 605"/>
              <a:gd name="T46" fmla="*/ 706 w 1084"/>
              <a:gd name="T47" fmla="*/ 137 h 605"/>
              <a:gd name="T48" fmla="*/ 545 w 1084"/>
              <a:gd name="T49" fmla="*/ 147 h 605"/>
              <a:gd name="T50" fmla="*/ 545 w 1084"/>
              <a:gd name="T51" fmla="*/ 147 h 605"/>
              <a:gd name="T52" fmla="*/ 453 w 1084"/>
              <a:gd name="T53" fmla="*/ 143 h 605"/>
              <a:gd name="T54" fmla="*/ 407 w 1084"/>
              <a:gd name="T55" fmla="*/ 222 h 605"/>
              <a:gd name="T56" fmla="*/ 311 w 1084"/>
              <a:gd name="T57" fmla="*/ 353 h 605"/>
              <a:gd name="T58" fmla="*/ 308 w 1084"/>
              <a:gd name="T59" fmla="*/ 356 h 605"/>
              <a:gd name="T60" fmla="*/ 284 w 1084"/>
              <a:gd name="T61" fmla="*/ 384 h 605"/>
              <a:gd name="T62" fmla="*/ 270 w 1084"/>
              <a:gd name="T63" fmla="*/ 399 h 605"/>
              <a:gd name="T64" fmla="*/ 276 w 1084"/>
              <a:gd name="T65" fmla="*/ 446 h 605"/>
              <a:gd name="T66" fmla="*/ 287 w 1084"/>
              <a:gd name="T67" fmla="*/ 435 h 605"/>
              <a:gd name="T68" fmla="*/ 312 w 1084"/>
              <a:gd name="T69" fmla="*/ 408 h 605"/>
              <a:gd name="T70" fmla="*/ 403 w 1084"/>
              <a:gd name="T71" fmla="*/ 294 h 605"/>
              <a:gd name="T72" fmla="*/ 473 w 1084"/>
              <a:gd name="T73" fmla="*/ 181 h 605"/>
              <a:gd name="T74" fmla="*/ 549 w 1084"/>
              <a:gd name="T75" fmla="*/ 184 h 605"/>
              <a:gd name="T76" fmla="*/ 607 w 1084"/>
              <a:gd name="T77" fmla="*/ 182 h 605"/>
              <a:gd name="T78" fmla="*/ 752 w 1084"/>
              <a:gd name="T79" fmla="*/ 167 h 605"/>
              <a:gd name="T80" fmla="*/ 787 w 1084"/>
              <a:gd name="T81" fmla="*/ 160 h 605"/>
              <a:gd name="T82" fmla="*/ 803 w 1084"/>
              <a:gd name="T83" fmla="*/ 157 h 605"/>
              <a:gd name="T84" fmla="*/ 767 w 1084"/>
              <a:gd name="T85" fmla="*/ 127 h 605"/>
              <a:gd name="T86" fmla="*/ 839 w 1084"/>
              <a:gd name="T87" fmla="*/ 109 h 605"/>
              <a:gd name="T88" fmla="*/ 809 w 1084"/>
              <a:gd name="T89" fmla="*/ 117 h 605"/>
              <a:gd name="T90" fmla="*/ 847 w 1084"/>
              <a:gd name="T91" fmla="*/ 146 h 605"/>
              <a:gd name="T92" fmla="*/ 852 w 1084"/>
              <a:gd name="T93" fmla="*/ 144 h 605"/>
              <a:gd name="T94" fmla="*/ 839 w 1084"/>
              <a:gd name="T95" fmla="*/ 109 h 605"/>
              <a:gd name="T96" fmla="*/ 1009 w 1084"/>
              <a:gd name="T97" fmla="*/ 31 h 605"/>
              <a:gd name="T98" fmla="*/ 908 w 1084"/>
              <a:gd name="T99" fmla="*/ 86 h 605"/>
              <a:gd name="T100" fmla="*/ 874 w 1084"/>
              <a:gd name="T101" fmla="*/ 98 h 605"/>
              <a:gd name="T102" fmla="*/ 878 w 1084"/>
              <a:gd name="T103" fmla="*/ 110 h 605"/>
              <a:gd name="T104" fmla="*/ 887 w 1084"/>
              <a:gd name="T105" fmla="*/ 132 h 605"/>
              <a:gd name="T106" fmla="*/ 996 w 1084"/>
              <a:gd name="T107" fmla="*/ 82 h 605"/>
              <a:gd name="T108" fmla="*/ 1009 w 1084"/>
              <a:gd name="T109" fmla="*/ 31 h 605"/>
              <a:gd name="T110" fmla="*/ 1067 w 1084"/>
              <a:gd name="T111" fmla="*/ 0 h 605"/>
              <a:gd name="T112" fmla="*/ 1059 w 1084"/>
              <a:gd name="T113" fmla="*/ 14 h 605"/>
              <a:gd name="T114" fmla="*/ 1045 w 1084"/>
              <a:gd name="T115" fmla="*/ 51 h 605"/>
              <a:gd name="T116" fmla="*/ 1065 w 1084"/>
              <a:gd name="T117" fmla="*/ 35 h 605"/>
              <a:gd name="T118" fmla="*/ 1073 w 1084"/>
              <a:gd name="T119" fmla="*/ 29 h 605"/>
              <a:gd name="T120" fmla="*/ 1074 w 1084"/>
              <a:gd name="T121" fmla="*/ 28 h 605"/>
              <a:gd name="T122" fmla="*/ 1067 w 1084"/>
              <a:gd name="T123" fmla="*/ 0 h 6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84" h="605">
                <a:moveTo>
                  <a:pt x="1" y="584"/>
                </a:moveTo>
                <a:cubicBezTo>
                  <a:pt x="0" y="594"/>
                  <a:pt x="6" y="605"/>
                  <a:pt x="17" y="605"/>
                </a:cubicBezTo>
                <a:cubicBezTo>
                  <a:pt x="18" y="605"/>
                  <a:pt x="20" y="605"/>
                  <a:pt x="21" y="605"/>
                </a:cubicBezTo>
                <a:cubicBezTo>
                  <a:pt x="21" y="604"/>
                  <a:pt x="22" y="604"/>
                  <a:pt x="23" y="604"/>
                </a:cubicBezTo>
                <a:cubicBezTo>
                  <a:pt x="26" y="603"/>
                  <a:pt x="29" y="602"/>
                  <a:pt x="32" y="601"/>
                </a:cubicBezTo>
                <a:cubicBezTo>
                  <a:pt x="40" y="598"/>
                  <a:pt x="48" y="596"/>
                  <a:pt x="56" y="593"/>
                </a:cubicBezTo>
                <a:cubicBezTo>
                  <a:pt x="43" y="590"/>
                  <a:pt x="30" y="587"/>
                  <a:pt x="17" y="585"/>
                </a:cubicBezTo>
                <a:cubicBezTo>
                  <a:pt x="12" y="585"/>
                  <a:pt x="7" y="584"/>
                  <a:pt x="1" y="584"/>
                </a:cubicBezTo>
                <a:moveTo>
                  <a:pt x="188" y="474"/>
                </a:moveTo>
                <a:cubicBezTo>
                  <a:pt x="178" y="481"/>
                  <a:pt x="169" y="489"/>
                  <a:pt x="159" y="496"/>
                </a:cubicBezTo>
                <a:cubicBezTo>
                  <a:pt x="127" y="518"/>
                  <a:pt x="94" y="537"/>
                  <a:pt x="59" y="552"/>
                </a:cubicBezTo>
                <a:cubicBezTo>
                  <a:pt x="75" y="556"/>
                  <a:pt x="92" y="562"/>
                  <a:pt x="109" y="569"/>
                </a:cubicBezTo>
                <a:cubicBezTo>
                  <a:pt x="144" y="550"/>
                  <a:pt x="178" y="528"/>
                  <a:pt x="210" y="504"/>
                </a:cubicBezTo>
                <a:cubicBezTo>
                  <a:pt x="205" y="497"/>
                  <a:pt x="201" y="490"/>
                  <a:pt x="196" y="484"/>
                </a:cubicBezTo>
                <a:cubicBezTo>
                  <a:pt x="193" y="480"/>
                  <a:pt x="190" y="477"/>
                  <a:pt x="188" y="474"/>
                </a:cubicBezTo>
                <a:moveTo>
                  <a:pt x="239" y="430"/>
                </a:moveTo>
                <a:cubicBezTo>
                  <a:pt x="231" y="437"/>
                  <a:pt x="224" y="444"/>
                  <a:pt x="216" y="450"/>
                </a:cubicBezTo>
                <a:cubicBezTo>
                  <a:pt x="224" y="460"/>
                  <a:pt x="231" y="470"/>
                  <a:pt x="238" y="480"/>
                </a:cubicBezTo>
                <a:cubicBezTo>
                  <a:pt x="240" y="479"/>
                  <a:pt x="241" y="478"/>
                  <a:pt x="242" y="477"/>
                </a:cubicBezTo>
                <a:cubicBezTo>
                  <a:pt x="242" y="461"/>
                  <a:pt x="240" y="445"/>
                  <a:pt x="239" y="430"/>
                </a:cubicBezTo>
                <a:moveTo>
                  <a:pt x="767" y="127"/>
                </a:moveTo>
                <a:cubicBezTo>
                  <a:pt x="760" y="128"/>
                  <a:pt x="753" y="129"/>
                  <a:pt x="747" y="130"/>
                </a:cubicBezTo>
                <a:cubicBezTo>
                  <a:pt x="734" y="132"/>
                  <a:pt x="722" y="134"/>
                  <a:pt x="710" y="136"/>
                </a:cubicBezTo>
                <a:cubicBezTo>
                  <a:pt x="708" y="136"/>
                  <a:pt x="707" y="137"/>
                  <a:pt x="706" y="137"/>
                </a:cubicBezTo>
                <a:cubicBezTo>
                  <a:pt x="653" y="143"/>
                  <a:pt x="599" y="147"/>
                  <a:pt x="545" y="147"/>
                </a:cubicBezTo>
                <a:cubicBezTo>
                  <a:pt x="545" y="147"/>
                  <a:pt x="545" y="147"/>
                  <a:pt x="545" y="147"/>
                </a:cubicBezTo>
                <a:cubicBezTo>
                  <a:pt x="514" y="147"/>
                  <a:pt x="483" y="146"/>
                  <a:pt x="453" y="143"/>
                </a:cubicBezTo>
                <a:cubicBezTo>
                  <a:pt x="439" y="170"/>
                  <a:pt x="423" y="196"/>
                  <a:pt x="407" y="222"/>
                </a:cubicBezTo>
                <a:cubicBezTo>
                  <a:pt x="378" y="268"/>
                  <a:pt x="345" y="312"/>
                  <a:pt x="311" y="353"/>
                </a:cubicBezTo>
                <a:cubicBezTo>
                  <a:pt x="310" y="354"/>
                  <a:pt x="309" y="355"/>
                  <a:pt x="308" y="356"/>
                </a:cubicBezTo>
                <a:cubicBezTo>
                  <a:pt x="300" y="365"/>
                  <a:pt x="292" y="375"/>
                  <a:pt x="284" y="384"/>
                </a:cubicBezTo>
                <a:cubicBezTo>
                  <a:pt x="279" y="389"/>
                  <a:pt x="274" y="394"/>
                  <a:pt x="270" y="399"/>
                </a:cubicBezTo>
                <a:cubicBezTo>
                  <a:pt x="272" y="414"/>
                  <a:pt x="274" y="430"/>
                  <a:pt x="276" y="446"/>
                </a:cubicBezTo>
                <a:cubicBezTo>
                  <a:pt x="279" y="442"/>
                  <a:pt x="283" y="439"/>
                  <a:pt x="287" y="435"/>
                </a:cubicBezTo>
                <a:cubicBezTo>
                  <a:pt x="295" y="426"/>
                  <a:pt x="304" y="417"/>
                  <a:pt x="312" y="408"/>
                </a:cubicBezTo>
                <a:cubicBezTo>
                  <a:pt x="345" y="372"/>
                  <a:pt x="375" y="334"/>
                  <a:pt x="403" y="294"/>
                </a:cubicBezTo>
                <a:cubicBezTo>
                  <a:pt x="428" y="258"/>
                  <a:pt x="452" y="220"/>
                  <a:pt x="473" y="181"/>
                </a:cubicBezTo>
                <a:cubicBezTo>
                  <a:pt x="499" y="183"/>
                  <a:pt x="524" y="184"/>
                  <a:pt x="549" y="184"/>
                </a:cubicBezTo>
                <a:cubicBezTo>
                  <a:pt x="568" y="184"/>
                  <a:pt x="588" y="183"/>
                  <a:pt x="607" y="182"/>
                </a:cubicBezTo>
                <a:cubicBezTo>
                  <a:pt x="655" y="180"/>
                  <a:pt x="704" y="176"/>
                  <a:pt x="752" y="167"/>
                </a:cubicBezTo>
                <a:cubicBezTo>
                  <a:pt x="764" y="165"/>
                  <a:pt x="776" y="163"/>
                  <a:pt x="787" y="160"/>
                </a:cubicBezTo>
                <a:cubicBezTo>
                  <a:pt x="793" y="159"/>
                  <a:pt x="798" y="158"/>
                  <a:pt x="803" y="157"/>
                </a:cubicBezTo>
                <a:cubicBezTo>
                  <a:pt x="791" y="147"/>
                  <a:pt x="779" y="137"/>
                  <a:pt x="767" y="127"/>
                </a:cubicBezTo>
                <a:moveTo>
                  <a:pt x="839" y="109"/>
                </a:moveTo>
                <a:cubicBezTo>
                  <a:pt x="829" y="112"/>
                  <a:pt x="819" y="114"/>
                  <a:pt x="809" y="117"/>
                </a:cubicBezTo>
                <a:cubicBezTo>
                  <a:pt x="822" y="127"/>
                  <a:pt x="834" y="136"/>
                  <a:pt x="847" y="146"/>
                </a:cubicBezTo>
                <a:cubicBezTo>
                  <a:pt x="849" y="145"/>
                  <a:pt x="850" y="145"/>
                  <a:pt x="852" y="144"/>
                </a:cubicBezTo>
                <a:cubicBezTo>
                  <a:pt x="847" y="133"/>
                  <a:pt x="843" y="121"/>
                  <a:pt x="839" y="109"/>
                </a:cubicBezTo>
                <a:moveTo>
                  <a:pt x="1009" y="31"/>
                </a:moveTo>
                <a:cubicBezTo>
                  <a:pt x="977" y="53"/>
                  <a:pt x="943" y="70"/>
                  <a:pt x="908" y="86"/>
                </a:cubicBezTo>
                <a:cubicBezTo>
                  <a:pt x="896" y="90"/>
                  <a:pt x="885" y="94"/>
                  <a:pt x="874" y="98"/>
                </a:cubicBezTo>
                <a:cubicBezTo>
                  <a:pt x="875" y="102"/>
                  <a:pt x="876" y="106"/>
                  <a:pt x="878" y="110"/>
                </a:cubicBezTo>
                <a:cubicBezTo>
                  <a:pt x="881" y="117"/>
                  <a:pt x="884" y="125"/>
                  <a:pt x="887" y="132"/>
                </a:cubicBezTo>
                <a:cubicBezTo>
                  <a:pt x="925" y="119"/>
                  <a:pt x="962" y="103"/>
                  <a:pt x="996" y="82"/>
                </a:cubicBezTo>
                <a:cubicBezTo>
                  <a:pt x="999" y="64"/>
                  <a:pt x="1004" y="47"/>
                  <a:pt x="1009" y="31"/>
                </a:cubicBezTo>
                <a:moveTo>
                  <a:pt x="1067" y="0"/>
                </a:moveTo>
                <a:cubicBezTo>
                  <a:pt x="1064" y="5"/>
                  <a:pt x="1062" y="9"/>
                  <a:pt x="1059" y="14"/>
                </a:cubicBezTo>
                <a:cubicBezTo>
                  <a:pt x="1054" y="26"/>
                  <a:pt x="1049" y="38"/>
                  <a:pt x="1045" y="51"/>
                </a:cubicBezTo>
                <a:cubicBezTo>
                  <a:pt x="1052" y="46"/>
                  <a:pt x="1059" y="41"/>
                  <a:pt x="1065" y="35"/>
                </a:cubicBezTo>
                <a:cubicBezTo>
                  <a:pt x="1068" y="33"/>
                  <a:pt x="1070" y="31"/>
                  <a:pt x="1073" y="29"/>
                </a:cubicBezTo>
                <a:cubicBezTo>
                  <a:pt x="1073" y="29"/>
                  <a:pt x="1074" y="28"/>
                  <a:pt x="1074" y="28"/>
                </a:cubicBezTo>
                <a:cubicBezTo>
                  <a:pt x="1084" y="18"/>
                  <a:pt x="1077" y="5"/>
                  <a:pt x="10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4" name="Freeform 29"/>
          <p:cNvSpPr>
            <a:spLocks noEditPoints="1"/>
          </p:cNvSpPr>
          <p:nvPr/>
        </p:nvSpPr>
        <p:spPr bwMode="auto">
          <a:xfrm>
            <a:off x="3733201" y="6304387"/>
            <a:ext cx="129282" cy="353985"/>
          </a:xfrm>
          <a:custGeom>
            <a:avLst/>
            <a:gdLst>
              <a:gd name="T0" fmla="*/ 11 w 137"/>
              <a:gd name="T1" fmla="*/ 252 h 369"/>
              <a:gd name="T2" fmla="*/ 2 w 137"/>
              <a:gd name="T3" fmla="*/ 369 h 369"/>
              <a:gd name="T4" fmla="*/ 38 w 137"/>
              <a:gd name="T5" fmla="*/ 369 h 369"/>
              <a:gd name="T6" fmla="*/ 41 w 137"/>
              <a:gd name="T7" fmla="*/ 292 h 369"/>
              <a:gd name="T8" fmla="*/ 44 w 137"/>
              <a:gd name="T9" fmla="*/ 275 h 369"/>
              <a:gd name="T10" fmla="*/ 11 w 137"/>
              <a:gd name="T11" fmla="*/ 252 h 369"/>
              <a:gd name="T12" fmla="*/ 44 w 137"/>
              <a:gd name="T13" fmla="*/ 130 h 369"/>
              <a:gd name="T14" fmla="*/ 24 w 137"/>
              <a:gd name="T15" fmla="*/ 195 h 369"/>
              <a:gd name="T16" fmla="*/ 21 w 137"/>
              <a:gd name="T17" fmla="*/ 205 h 369"/>
              <a:gd name="T18" fmla="*/ 28 w 137"/>
              <a:gd name="T19" fmla="*/ 217 h 369"/>
              <a:gd name="T20" fmla="*/ 38 w 137"/>
              <a:gd name="T21" fmla="*/ 228 h 369"/>
              <a:gd name="T22" fmla="*/ 50 w 137"/>
              <a:gd name="T23" fmla="*/ 235 h 369"/>
              <a:gd name="T24" fmla="*/ 52 w 137"/>
              <a:gd name="T25" fmla="*/ 236 h 369"/>
              <a:gd name="T26" fmla="*/ 55 w 137"/>
              <a:gd name="T27" fmla="*/ 222 h 369"/>
              <a:gd name="T28" fmla="*/ 68 w 137"/>
              <a:gd name="T29" fmla="*/ 177 h 369"/>
              <a:gd name="T30" fmla="*/ 76 w 137"/>
              <a:gd name="T31" fmla="*/ 150 h 369"/>
              <a:gd name="T32" fmla="*/ 65 w 137"/>
              <a:gd name="T33" fmla="*/ 130 h 369"/>
              <a:gd name="T34" fmla="*/ 55 w 137"/>
              <a:gd name="T35" fmla="*/ 130 h 369"/>
              <a:gd name="T36" fmla="*/ 44 w 137"/>
              <a:gd name="T37" fmla="*/ 130 h 369"/>
              <a:gd name="T38" fmla="*/ 114 w 137"/>
              <a:gd name="T39" fmla="*/ 0 h 369"/>
              <a:gd name="T40" fmla="*/ 114 w 137"/>
              <a:gd name="T41" fmla="*/ 2 h 369"/>
              <a:gd name="T42" fmla="*/ 113 w 137"/>
              <a:gd name="T43" fmla="*/ 11 h 369"/>
              <a:gd name="T44" fmla="*/ 124 w 137"/>
              <a:gd name="T45" fmla="*/ 31 h 369"/>
              <a:gd name="T46" fmla="*/ 129 w 137"/>
              <a:gd name="T47" fmla="*/ 20 h 369"/>
              <a:gd name="T48" fmla="*/ 137 w 137"/>
              <a:gd name="T49" fmla="*/ 1 h 369"/>
              <a:gd name="T50" fmla="*/ 128 w 137"/>
              <a:gd name="T51" fmla="*/ 1 h 369"/>
              <a:gd name="T52" fmla="*/ 114 w 137"/>
              <a:gd name="T53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37" h="369">
                <a:moveTo>
                  <a:pt x="11" y="252"/>
                </a:moveTo>
                <a:cubicBezTo>
                  <a:pt x="4" y="291"/>
                  <a:pt x="0" y="330"/>
                  <a:pt x="2" y="369"/>
                </a:cubicBezTo>
                <a:cubicBezTo>
                  <a:pt x="38" y="369"/>
                  <a:pt x="38" y="369"/>
                  <a:pt x="38" y="369"/>
                </a:cubicBezTo>
                <a:cubicBezTo>
                  <a:pt x="37" y="344"/>
                  <a:pt x="39" y="318"/>
                  <a:pt x="41" y="292"/>
                </a:cubicBezTo>
                <a:cubicBezTo>
                  <a:pt x="42" y="286"/>
                  <a:pt x="43" y="281"/>
                  <a:pt x="44" y="275"/>
                </a:cubicBezTo>
                <a:cubicBezTo>
                  <a:pt x="32" y="270"/>
                  <a:pt x="20" y="262"/>
                  <a:pt x="11" y="252"/>
                </a:cubicBezTo>
                <a:moveTo>
                  <a:pt x="44" y="130"/>
                </a:moveTo>
                <a:cubicBezTo>
                  <a:pt x="36" y="151"/>
                  <a:pt x="30" y="173"/>
                  <a:pt x="24" y="195"/>
                </a:cubicBezTo>
                <a:cubicBezTo>
                  <a:pt x="23" y="198"/>
                  <a:pt x="22" y="201"/>
                  <a:pt x="21" y="205"/>
                </a:cubicBezTo>
                <a:cubicBezTo>
                  <a:pt x="23" y="209"/>
                  <a:pt x="25" y="213"/>
                  <a:pt x="28" y="217"/>
                </a:cubicBezTo>
                <a:cubicBezTo>
                  <a:pt x="31" y="221"/>
                  <a:pt x="35" y="225"/>
                  <a:pt x="38" y="228"/>
                </a:cubicBezTo>
                <a:cubicBezTo>
                  <a:pt x="42" y="231"/>
                  <a:pt x="46" y="233"/>
                  <a:pt x="50" y="235"/>
                </a:cubicBezTo>
                <a:cubicBezTo>
                  <a:pt x="51" y="235"/>
                  <a:pt x="51" y="236"/>
                  <a:pt x="52" y="236"/>
                </a:cubicBezTo>
                <a:cubicBezTo>
                  <a:pt x="53" y="231"/>
                  <a:pt x="54" y="227"/>
                  <a:pt x="55" y="222"/>
                </a:cubicBezTo>
                <a:cubicBezTo>
                  <a:pt x="59" y="207"/>
                  <a:pt x="63" y="192"/>
                  <a:pt x="68" y="177"/>
                </a:cubicBezTo>
                <a:cubicBezTo>
                  <a:pt x="70" y="168"/>
                  <a:pt x="73" y="159"/>
                  <a:pt x="76" y="150"/>
                </a:cubicBezTo>
                <a:cubicBezTo>
                  <a:pt x="73" y="143"/>
                  <a:pt x="69" y="136"/>
                  <a:pt x="65" y="130"/>
                </a:cubicBezTo>
                <a:cubicBezTo>
                  <a:pt x="61" y="130"/>
                  <a:pt x="58" y="130"/>
                  <a:pt x="55" y="130"/>
                </a:cubicBezTo>
                <a:cubicBezTo>
                  <a:pt x="51" y="130"/>
                  <a:pt x="47" y="130"/>
                  <a:pt x="44" y="130"/>
                </a:cubicBezTo>
                <a:moveTo>
                  <a:pt x="114" y="0"/>
                </a:moveTo>
                <a:cubicBezTo>
                  <a:pt x="114" y="1"/>
                  <a:pt x="114" y="2"/>
                  <a:pt x="114" y="2"/>
                </a:cubicBezTo>
                <a:cubicBezTo>
                  <a:pt x="114" y="5"/>
                  <a:pt x="113" y="8"/>
                  <a:pt x="113" y="11"/>
                </a:cubicBezTo>
                <a:cubicBezTo>
                  <a:pt x="117" y="17"/>
                  <a:pt x="121" y="24"/>
                  <a:pt x="124" y="31"/>
                </a:cubicBezTo>
                <a:cubicBezTo>
                  <a:pt x="125" y="27"/>
                  <a:pt x="127" y="24"/>
                  <a:pt x="129" y="20"/>
                </a:cubicBezTo>
                <a:cubicBezTo>
                  <a:pt x="131" y="14"/>
                  <a:pt x="134" y="7"/>
                  <a:pt x="137" y="1"/>
                </a:cubicBezTo>
                <a:cubicBezTo>
                  <a:pt x="134" y="1"/>
                  <a:pt x="131" y="1"/>
                  <a:pt x="128" y="1"/>
                </a:cubicBezTo>
                <a:cubicBezTo>
                  <a:pt x="123" y="1"/>
                  <a:pt x="119" y="1"/>
                  <a:pt x="11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5" name="Freeform 30"/>
          <p:cNvSpPr>
            <a:spLocks noEditPoints="1"/>
          </p:cNvSpPr>
          <p:nvPr/>
        </p:nvSpPr>
        <p:spPr bwMode="auto">
          <a:xfrm>
            <a:off x="2602391" y="5112588"/>
            <a:ext cx="114554" cy="54102"/>
          </a:xfrm>
          <a:custGeom>
            <a:avLst/>
            <a:gdLst>
              <a:gd name="T0" fmla="*/ 69 w 121"/>
              <a:gd name="T1" fmla="*/ 35 h 56"/>
              <a:gd name="T2" fmla="*/ 67 w 121"/>
              <a:gd name="T3" fmla="*/ 35 h 56"/>
              <a:gd name="T4" fmla="*/ 66 w 121"/>
              <a:gd name="T5" fmla="*/ 35 h 56"/>
              <a:gd name="T6" fmla="*/ 44 w 121"/>
              <a:gd name="T7" fmla="*/ 53 h 56"/>
              <a:gd name="T8" fmla="*/ 63 w 121"/>
              <a:gd name="T9" fmla="*/ 56 h 56"/>
              <a:gd name="T10" fmla="*/ 77 w 121"/>
              <a:gd name="T11" fmla="*/ 54 h 56"/>
              <a:gd name="T12" fmla="*/ 69 w 121"/>
              <a:gd name="T13" fmla="*/ 35 h 56"/>
              <a:gd name="T14" fmla="*/ 121 w 121"/>
              <a:gd name="T15" fmla="*/ 10 h 56"/>
              <a:gd name="T16" fmla="*/ 105 w 121"/>
              <a:gd name="T17" fmla="*/ 24 h 56"/>
              <a:gd name="T18" fmla="*/ 109 w 121"/>
              <a:gd name="T19" fmla="*/ 32 h 56"/>
              <a:gd name="T20" fmla="*/ 121 w 121"/>
              <a:gd name="T21" fmla="*/ 10 h 56"/>
              <a:gd name="T22" fmla="*/ 0 w 121"/>
              <a:gd name="T23" fmla="*/ 0 h 56"/>
              <a:gd name="T24" fmla="*/ 6 w 121"/>
              <a:gd name="T25" fmla="*/ 20 h 56"/>
              <a:gd name="T26" fmla="*/ 10 w 121"/>
              <a:gd name="T27" fmla="*/ 15 h 56"/>
              <a:gd name="T28" fmla="*/ 11 w 121"/>
              <a:gd name="T29" fmla="*/ 14 h 56"/>
              <a:gd name="T30" fmla="*/ 11 w 121"/>
              <a:gd name="T31" fmla="*/ 13 h 56"/>
              <a:gd name="T32" fmla="*/ 0 w 121"/>
              <a:gd name="T33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1" h="56">
                <a:moveTo>
                  <a:pt x="69" y="35"/>
                </a:moveTo>
                <a:cubicBezTo>
                  <a:pt x="69" y="35"/>
                  <a:pt x="68" y="35"/>
                  <a:pt x="67" y="35"/>
                </a:cubicBezTo>
                <a:cubicBezTo>
                  <a:pt x="67" y="35"/>
                  <a:pt x="67" y="35"/>
                  <a:pt x="66" y="35"/>
                </a:cubicBezTo>
                <a:cubicBezTo>
                  <a:pt x="59" y="41"/>
                  <a:pt x="52" y="47"/>
                  <a:pt x="44" y="53"/>
                </a:cubicBezTo>
                <a:cubicBezTo>
                  <a:pt x="50" y="55"/>
                  <a:pt x="56" y="56"/>
                  <a:pt x="63" y="56"/>
                </a:cubicBezTo>
                <a:cubicBezTo>
                  <a:pt x="68" y="56"/>
                  <a:pt x="73" y="55"/>
                  <a:pt x="77" y="54"/>
                </a:cubicBezTo>
                <a:cubicBezTo>
                  <a:pt x="75" y="48"/>
                  <a:pt x="72" y="42"/>
                  <a:pt x="69" y="35"/>
                </a:cubicBezTo>
                <a:moveTo>
                  <a:pt x="121" y="10"/>
                </a:moveTo>
                <a:cubicBezTo>
                  <a:pt x="116" y="16"/>
                  <a:pt x="111" y="20"/>
                  <a:pt x="105" y="24"/>
                </a:cubicBezTo>
                <a:cubicBezTo>
                  <a:pt x="107" y="27"/>
                  <a:pt x="108" y="30"/>
                  <a:pt x="109" y="32"/>
                </a:cubicBezTo>
                <a:cubicBezTo>
                  <a:pt x="115" y="25"/>
                  <a:pt x="119" y="18"/>
                  <a:pt x="121" y="10"/>
                </a:cubicBezTo>
                <a:moveTo>
                  <a:pt x="0" y="0"/>
                </a:moveTo>
                <a:cubicBezTo>
                  <a:pt x="1" y="7"/>
                  <a:pt x="3" y="13"/>
                  <a:pt x="6" y="20"/>
                </a:cubicBezTo>
                <a:cubicBezTo>
                  <a:pt x="7" y="18"/>
                  <a:pt x="9" y="17"/>
                  <a:pt x="10" y="15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1" y="13"/>
                  <a:pt x="11" y="13"/>
                </a:cubicBezTo>
                <a:cubicBezTo>
                  <a:pt x="7" y="9"/>
                  <a:pt x="3" y="5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6" name="Freeform 31"/>
          <p:cNvSpPr>
            <a:spLocks noEditPoints="1"/>
          </p:cNvSpPr>
          <p:nvPr/>
        </p:nvSpPr>
        <p:spPr bwMode="auto">
          <a:xfrm>
            <a:off x="2478019" y="5152778"/>
            <a:ext cx="73642" cy="105113"/>
          </a:xfrm>
          <a:custGeom>
            <a:avLst/>
            <a:gdLst>
              <a:gd name="T0" fmla="*/ 20 w 77"/>
              <a:gd name="T1" fmla="*/ 102 h 110"/>
              <a:gd name="T2" fmla="*/ 0 w 77"/>
              <a:gd name="T3" fmla="*/ 108 h 110"/>
              <a:gd name="T4" fmla="*/ 18 w 77"/>
              <a:gd name="T5" fmla="*/ 110 h 110"/>
              <a:gd name="T6" fmla="*/ 25 w 77"/>
              <a:gd name="T7" fmla="*/ 110 h 110"/>
              <a:gd name="T8" fmla="*/ 20 w 77"/>
              <a:gd name="T9" fmla="*/ 102 h 110"/>
              <a:gd name="T10" fmla="*/ 77 w 77"/>
              <a:gd name="T11" fmla="*/ 66 h 110"/>
              <a:gd name="T12" fmla="*/ 50 w 77"/>
              <a:gd name="T13" fmla="*/ 76 h 110"/>
              <a:gd name="T14" fmla="*/ 49 w 77"/>
              <a:gd name="T15" fmla="*/ 78 h 110"/>
              <a:gd name="T16" fmla="*/ 60 w 77"/>
              <a:gd name="T17" fmla="*/ 95 h 110"/>
              <a:gd name="T18" fmla="*/ 77 w 77"/>
              <a:gd name="T19" fmla="*/ 66 h 110"/>
              <a:gd name="T20" fmla="*/ 57 w 77"/>
              <a:gd name="T21" fmla="*/ 0 h 110"/>
              <a:gd name="T22" fmla="*/ 61 w 77"/>
              <a:gd name="T23" fmla="*/ 17 h 110"/>
              <a:gd name="T24" fmla="*/ 62 w 77"/>
              <a:gd name="T25" fmla="*/ 17 h 110"/>
              <a:gd name="T26" fmla="*/ 64 w 77"/>
              <a:gd name="T27" fmla="*/ 17 h 110"/>
              <a:gd name="T28" fmla="*/ 70 w 77"/>
              <a:gd name="T29" fmla="*/ 16 h 110"/>
              <a:gd name="T30" fmla="*/ 57 w 77"/>
              <a:gd name="T31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7" h="110">
                <a:moveTo>
                  <a:pt x="20" y="102"/>
                </a:moveTo>
                <a:cubicBezTo>
                  <a:pt x="14" y="105"/>
                  <a:pt x="7" y="107"/>
                  <a:pt x="0" y="108"/>
                </a:cubicBezTo>
                <a:cubicBezTo>
                  <a:pt x="5" y="109"/>
                  <a:pt x="11" y="110"/>
                  <a:pt x="18" y="110"/>
                </a:cubicBezTo>
                <a:cubicBezTo>
                  <a:pt x="20" y="110"/>
                  <a:pt x="22" y="110"/>
                  <a:pt x="25" y="110"/>
                </a:cubicBezTo>
                <a:cubicBezTo>
                  <a:pt x="23" y="107"/>
                  <a:pt x="21" y="105"/>
                  <a:pt x="20" y="102"/>
                </a:cubicBezTo>
                <a:moveTo>
                  <a:pt x="77" y="66"/>
                </a:moveTo>
                <a:cubicBezTo>
                  <a:pt x="68" y="69"/>
                  <a:pt x="59" y="73"/>
                  <a:pt x="50" y="76"/>
                </a:cubicBezTo>
                <a:cubicBezTo>
                  <a:pt x="50" y="76"/>
                  <a:pt x="49" y="77"/>
                  <a:pt x="49" y="78"/>
                </a:cubicBezTo>
                <a:cubicBezTo>
                  <a:pt x="53" y="84"/>
                  <a:pt x="56" y="89"/>
                  <a:pt x="60" y="95"/>
                </a:cubicBezTo>
                <a:cubicBezTo>
                  <a:pt x="69" y="87"/>
                  <a:pt x="75" y="77"/>
                  <a:pt x="77" y="66"/>
                </a:cubicBezTo>
                <a:moveTo>
                  <a:pt x="57" y="0"/>
                </a:moveTo>
                <a:cubicBezTo>
                  <a:pt x="59" y="5"/>
                  <a:pt x="60" y="11"/>
                  <a:pt x="61" y="17"/>
                </a:cubicBezTo>
                <a:cubicBezTo>
                  <a:pt x="62" y="17"/>
                  <a:pt x="62" y="17"/>
                  <a:pt x="62" y="17"/>
                </a:cubicBezTo>
                <a:cubicBezTo>
                  <a:pt x="63" y="17"/>
                  <a:pt x="63" y="17"/>
                  <a:pt x="64" y="17"/>
                </a:cubicBezTo>
                <a:cubicBezTo>
                  <a:pt x="66" y="17"/>
                  <a:pt x="68" y="16"/>
                  <a:pt x="70" y="16"/>
                </a:cubicBezTo>
                <a:cubicBezTo>
                  <a:pt x="66" y="10"/>
                  <a:pt x="62" y="4"/>
                  <a:pt x="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7" name="Freeform 32"/>
          <p:cNvSpPr>
            <a:spLocks/>
          </p:cNvSpPr>
          <p:nvPr/>
        </p:nvSpPr>
        <p:spPr bwMode="auto">
          <a:xfrm>
            <a:off x="3211163" y="6437325"/>
            <a:ext cx="188196" cy="132937"/>
          </a:xfrm>
          <a:custGeom>
            <a:avLst/>
            <a:gdLst>
              <a:gd name="T0" fmla="*/ 110 w 199"/>
              <a:gd name="T1" fmla="*/ 0 h 138"/>
              <a:gd name="T2" fmla="*/ 70 w 199"/>
              <a:gd name="T3" fmla="*/ 16 h 138"/>
              <a:gd name="T4" fmla="*/ 84 w 199"/>
              <a:gd name="T5" fmla="*/ 138 h 138"/>
              <a:gd name="T6" fmla="*/ 99 w 199"/>
              <a:gd name="T7" fmla="*/ 136 h 138"/>
              <a:gd name="T8" fmla="*/ 128 w 199"/>
              <a:gd name="T9" fmla="*/ 122 h 138"/>
              <a:gd name="T10" fmla="*/ 156 w 199"/>
              <a:gd name="T11" fmla="*/ 105 h 138"/>
              <a:gd name="T12" fmla="*/ 110 w 199"/>
              <a:gd name="T13" fmla="*/ 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38">
                <a:moveTo>
                  <a:pt x="110" y="0"/>
                </a:moveTo>
                <a:cubicBezTo>
                  <a:pt x="96" y="0"/>
                  <a:pt x="83" y="5"/>
                  <a:pt x="70" y="16"/>
                </a:cubicBezTo>
                <a:cubicBezTo>
                  <a:pt x="0" y="34"/>
                  <a:pt x="19" y="138"/>
                  <a:pt x="84" y="138"/>
                </a:cubicBezTo>
                <a:cubicBezTo>
                  <a:pt x="89" y="138"/>
                  <a:pt x="94" y="137"/>
                  <a:pt x="99" y="136"/>
                </a:cubicBezTo>
                <a:cubicBezTo>
                  <a:pt x="111" y="134"/>
                  <a:pt x="121" y="128"/>
                  <a:pt x="128" y="122"/>
                </a:cubicBezTo>
                <a:cubicBezTo>
                  <a:pt x="138" y="119"/>
                  <a:pt x="147" y="114"/>
                  <a:pt x="156" y="105"/>
                </a:cubicBezTo>
                <a:cubicBezTo>
                  <a:pt x="199" y="62"/>
                  <a:pt x="157" y="0"/>
                  <a:pt x="11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8" name="Freeform 33"/>
          <p:cNvSpPr>
            <a:spLocks noEditPoints="1"/>
          </p:cNvSpPr>
          <p:nvPr/>
        </p:nvSpPr>
        <p:spPr bwMode="auto">
          <a:xfrm>
            <a:off x="2334008" y="5083218"/>
            <a:ext cx="590770" cy="364805"/>
          </a:xfrm>
          <a:custGeom>
            <a:avLst/>
            <a:gdLst>
              <a:gd name="T0" fmla="*/ 15 w 628"/>
              <a:gd name="T1" fmla="*/ 341 h 380"/>
              <a:gd name="T2" fmla="*/ 0 w 628"/>
              <a:gd name="T3" fmla="*/ 344 h 380"/>
              <a:gd name="T4" fmla="*/ 4 w 628"/>
              <a:gd name="T5" fmla="*/ 346 h 380"/>
              <a:gd name="T6" fmla="*/ 8 w 628"/>
              <a:gd name="T7" fmla="*/ 344 h 380"/>
              <a:gd name="T8" fmla="*/ 15 w 628"/>
              <a:gd name="T9" fmla="*/ 341 h 380"/>
              <a:gd name="T10" fmla="*/ 621 w 628"/>
              <a:gd name="T11" fmla="*/ 55 h 380"/>
              <a:gd name="T12" fmla="*/ 574 w 628"/>
              <a:gd name="T13" fmla="*/ 72 h 380"/>
              <a:gd name="T14" fmla="*/ 535 w 628"/>
              <a:gd name="T15" fmla="*/ 136 h 380"/>
              <a:gd name="T16" fmla="*/ 477 w 628"/>
              <a:gd name="T17" fmla="*/ 194 h 380"/>
              <a:gd name="T18" fmla="*/ 434 w 628"/>
              <a:gd name="T19" fmla="*/ 219 h 380"/>
              <a:gd name="T20" fmla="*/ 419 w 628"/>
              <a:gd name="T21" fmla="*/ 224 h 380"/>
              <a:gd name="T22" fmla="*/ 416 w 628"/>
              <a:gd name="T23" fmla="*/ 229 h 380"/>
              <a:gd name="T24" fmla="*/ 381 w 628"/>
              <a:gd name="T25" fmla="*/ 255 h 380"/>
              <a:gd name="T26" fmla="*/ 361 w 628"/>
              <a:gd name="T27" fmla="*/ 259 h 380"/>
              <a:gd name="T28" fmla="*/ 348 w 628"/>
              <a:gd name="T29" fmla="*/ 273 h 380"/>
              <a:gd name="T30" fmla="*/ 308 w 628"/>
              <a:gd name="T31" fmla="*/ 289 h 380"/>
              <a:gd name="T32" fmla="*/ 301 w 628"/>
              <a:gd name="T33" fmla="*/ 289 h 380"/>
              <a:gd name="T34" fmla="*/ 290 w 628"/>
              <a:gd name="T35" fmla="*/ 299 h 380"/>
              <a:gd name="T36" fmla="*/ 245 w 628"/>
              <a:gd name="T37" fmla="*/ 322 h 380"/>
              <a:gd name="T38" fmla="*/ 165 w 628"/>
              <a:gd name="T39" fmla="*/ 338 h 380"/>
              <a:gd name="T40" fmla="*/ 133 w 628"/>
              <a:gd name="T41" fmla="*/ 339 h 380"/>
              <a:gd name="T42" fmla="*/ 90 w 628"/>
              <a:gd name="T43" fmla="*/ 337 h 380"/>
              <a:gd name="T44" fmla="*/ 50 w 628"/>
              <a:gd name="T45" fmla="*/ 368 h 380"/>
              <a:gd name="T46" fmla="*/ 121 w 628"/>
              <a:gd name="T47" fmla="*/ 380 h 380"/>
              <a:gd name="T48" fmla="*/ 127 w 628"/>
              <a:gd name="T49" fmla="*/ 380 h 380"/>
              <a:gd name="T50" fmla="*/ 221 w 628"/>
              <a:gd name="T51" fmla="*/ 371 h 380"/>
              <a:gd name="T52" fmla="*/ 320 w 628"/>
              <a:gd name="T53" fmla="*/ 325 h 380"/>
              <a:gd name="T54" fmla="*/ 368 w 628"/>
              <a:gd name="T55" fmla="*/ 270 h 380"/>
              <a:gd name="T56" fmla="*/ 373 w 628"/>
              <a:gd name="T57" fmla="*/ 270 h 380"/>
              <a:gd name="T58" fmla="*/ 440 w 628"/>
              <a:gd name="T59" fmla="*/ 260 h 380"/>
              <a:gd name="T60" fmla="*/ 532 w 628"/>
              <a:gd name="T61" fmla="*/ 200 h 380"/>
              <a:gd name="T62" fmla="*/ 593 w 628"/>
              <a:gd name="T63" fmla="*/ 121 h 380"/>
              <a:gd name="T64" fmla="*/ 621 w 628"/>
              <a:gd name="T65" fmla="*/ 55 h 380"/>
              <a:gd name="T66" fmla="*/ 628 w 628"/>
              <a:gd name="T67" fmla="*/ 0 h 380"/>
              <a:gd name="T68" fmla="*/ 618 w 628"/>
              <a:gd name="T69" fmla="*/ 11 h 380"/>
              <a:gd name="T70" fmla="*/ 624 w 628"/>
              <a:gd name="T71" fmla="*/ 7 h 380"/>
              <a:gd name="T72" fmla="*/ 628 w 628"/>
              <a:gd name="T73" fmla="*/ 4 h 380"/>
              <a:gd name="T74" fmla="*/ 628 w 628"/>
              <a:gd name="T75" fmla="*/ 0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28" h="380">
                <a:moveTo>
                  <a:pt x="15" y="341"/>
                </a:moveTo>
                <a:cubicBezTo>
                  <a:pt x="10" y="342"/>
                  <a:pt x="5" y="343"/>
                  <a:pt x="0" y="344"/>
                </a:cubicBezTo>
                <a:cubicBezTo>
                  <a:pt x="1" y="345"/>
                  <a:pt x="3" y="345"/>
                  <a:pt x="4" y="346"/>
                </a:cubicBezTo>
                <a:cubicBezTo>
                  <a:pt x="5" y="346"/>
                  <a:pt x="7" y="345"/>
                  <a:pt x="8" y="344"/>
                </a:cubicBezTo>
                <a:cubicBezTo>
                  <a:pt x="10" y="343"/>
                  <a:pt x="12" y="342"/>
                  <a:pt x="15" y="341"/>
                </a:cubicBezTo>
                <a:moveTo>
                  <a:pt x="621" y="55"/>
                </a:moveTo>
                <a:cubicBezTo>
                  <a:pt x="606" y="63"/>
                  <a:pt x="590" y="68"/>
                  <a:pt x="574" y="72"/>
                </a:cubicBezTo>
                <a:cubicBezTo>
                  <a:pt x="563" y="95"/>
                  <a:pt x="550" y="115"/>
                  <a:pt x="535" y="136"/>
                </a:cubicBezTo>
                <a:cubicBezTo>
                  <a:pt x="517" y="157"/>
                  <a:pt x="499" y="177"/>
                  <a:pt x="477" y="194"/>
                </a:cubicBezTo>
                <a:cubicBezTo>
                  <a:pt x="464" y="204"/>
                  <a:pt x="449" y="213"/>
                  <a:pt x="434" y="219"/>
                </a:cubicBezTo>
                <a:cubicBezTo>
                  <a:pt x="429" y="221"/>
                  <a:pt x="424" y="223"/>
                  <a:pt x="419" y="224"/>
                </a:cubicBezTo>
                <a:cubicBezTo>
                  <a:pt x="419" y="226"/>
                  <a:pt x="418" y="228"/>
                  <a:pt x="416" y="229"/>
                </a:cubicBezTo>
                <a:cubicBezTo>
                  <a:pt x="409" y="241"/>
                  <a:pt x="397" y="250"/>
                  <a:pt x="381" y="255"/>
                </a:cubicBezTo>
                <a:cubicBezTo>
                  <a:pt x="374" y="257"/>
                  <a:pt x="368" y="258"/>
                  <a:pt x="361" y="259"/>
                </a:cubicBezTo>
                <a:cubicBezTo>
                  <a:pt x="358" y="264"/>
                  <a:pt x="353" y="269"/>
                  <a:pt x="348" y="273"/>
                </a:cubicBezTo>
                <a:cubicBezTo>
                  <a:pt x="335" y="284"/>
                  <a:pt x="321" y="289"/>
                  <a:pt x="308" y="289"/>
                </a:cubicBezTo>
                <a:cubicBezTo>
                  <a:pt x="306" y="289"/>
                  <a:pt x="303" y="289"/>
                  <a:pt x="301" y="289"/>
                </a:cubicBezTo>
                <a:cubicBezTo>
                  <a:pt x="298" y="292"/>
                  <a:pt x="294" y="295"/>
                  <a:pt x="290" y="299"/>
                </a:cubicBezTo>
                <a:cubicBezTo>
                  <a:pt x="276" y="308"/>
                  <a:pt x="261" y="315"/>
                  <a:pt x="245" y="322"/>
                </a:cubicBezTo>
                <a:cubicBezTo>
                  <a:pt x="219" y="330"/>
                  <a:pt x="192" y="335"/>
                  <a:pt x="165" y="338"/>
                </a:cubicBezTo>
                <a:cubicBezTo>
                  <a:pt x="154" y="339"/>
                  <a:pt x="144" y="339"/>
                  <a:pt x="133" y="339"/>
                </a:cubicBezTo>
                <a:cubicBezTo>
                  <a:pt x="119" y="339"/>
                  <a:pt x="104" y="339"/>
                  <a:pt x="90" y="337"/>
                </a:cubicBezTo>
                <a:cubicBezTo>
                  <a:pt x="78" y="349"/>
                  <a:pt x="64" y="359"/>
                  <a:pt x="50" y="368"/>
                </a:cubicBezTo>
                <a:cubicBezTo>
                  <a:pt x="72" y="376"/>
                  <a:pt x="96" y="379"/>
                  <a:pt x="121" y="380"/>
                </a:cubicBezTo>
                <a:cubicBezTo>
                  <a:pt x="123" y="380"/>
                  <a:pt x="125" y="380"/>
                  <a:pt x="127" y="380"/>
                </a:cubicBezTo>
                <a:cubicBezTo>
                  <a:pt x="158" y="380"/>
                  <a:pt x="190" y="377"/>
                  <a:pt x="221" y="371"/>
                </a:cubicBezTo>
                <a:cubicBezTo>
                  <a:pt x="257" y="363"/>
                  <a:pt x="292" y="348"/>
                  <a:pt x="320" y="325"/>
                </a:cubicBezTo>
                <a:cubicBezTo>
                  <a:pt x="340" y="310"/>
                  <a:pt x="356" y="291"/>
                  <a:pt x="368" y="270"/>
                </a:cubicBezTo>
                <a:cubicBezTo>
                  <a:pt x="370" y="270"/>
                  <a:pt x="372" y="270"/>
                  <a:pt x="373" y="270"/>
                </a:cubicBezTo>
                <a:cubicBezTo>
                  <a:pt x="395" y="270"/>
                  <a:pt x="418" y="267"/>
                  <a:pt x="440" y="260"/>
                </a:cubicBezTo>
                <a:cubicBezTo>
                  <a:pt x="475" y="248"/>
                  <a:pt x="505" y="226"/>
                  <a:pt x="532" y="200"/>
                </a:cubicBezTo>
                <a:cubicBezTo>
                  <a:pt x="555" y="176"/>
                  <a:pt x="576" y="149"/>
                  <a:pt x="593" y="121"/>
                </a:cubicBezTo>
                <a:cubicBezTo>
                  <a:pt x="606" y="100"/>
                  <a:pt x="616" y="78"/>
                  <a:pt x="621" y="55"/>
                </a:cubicBezTo>
                <a:moveTo>
                  <a:pt x="628" y="0"/>
                </a:moveTo>
                <a:cubicBezTo>
                  <a:pt x="624" y="4"/>
                  <a:pt x="621" y="7"/>
                  <a:pt x="618" y="11"/>
                </a:cubicBezTo>
                <a:cubicBezTo>
                  <a:pt x="620" y="10"/>
                  <a:pt x="622" y="8"/>
                  <a:pt x="624" y="7"/>
                </a:cubicBezTo>
                <a:cubicBezTo>
                  <a:pt x="625" y="6"/>
                  <a:pt x="627" y="5"/>
                  <a:pt x="628" y="4"/>
                </a:cubicBezTo>
                <a:cubicBezTo>
                  <a:pt x="628" y="3"/>
                  <a:pt x="628" y="1"/>
                  <a:pt x="62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9" name="Freeform 34"/>
          <p:cNvSpPr>
            <a:spLocks noEditPoints="1"/>
          </p:cNvSpPr>
          <p:nvPr/>
        </p:nvSpPr>
        <p:spPr bwMode="auto">
          <a:xfrm>
            <a:off x="4063771" y="5715443"/>
            <a:ext cx="297840" cy="513200"/>
          </a:xfrm>
          <a:custGeom>
            <a:avLst/>
            <a:gdLst>
              <a:gd name="T0" fmla="*/ 104 w 317"/>
              <a:gd name="T1" fmla="*/ 458 h 536"/>
              <a:gd name="T2" fmla="*/ 65 w 317"/>
              <a:gd name="T3" fmla="*/ 478 h 536"/>
              <a:gd name="T4" fmla="*/ 51 w 317"/>
              <a:gd name="T5" fmla="*/ 484 h 536"/>
              <a:gd name="T6" fmla="*/ 27 w 317"/>
              <a:gd name="T7" fmla="*/ 501 h 536"/>
              <a:gd name="T8" fmla="*/ 19 w 317"/>
              <a:gd name="T9" fmla="*/ 505 h 536"/>
              <a:gd name="T10" fmla="*/ 0 w 317"/>
              <a:gd name="T11" fmla="*/ 536 h 536"/>
              <a:gd name="T12" fmla="*/ 78 w 317"/>
              <a:gd name="T13" fmla="*/ 516 h 536"/>
              <a:gd name="T14" fmla="*/ 92 w 317"/>
              <a:gd name="T15" fmla="*/ 490 h 536"/>
              <a:gd name="T16" fmla="*/ 104 w 317"/>
              <a:gd name="T17" fmla="*/ 458 h 536"/>
              <a:gd name="T18" fmla="*/ 265 w 317"/>
              <a:gd name="T19" fmla="*/ 59 h 536"/>
              <a:gd name="T20" fmla="*/ 232 w 317"/>
              <a:gd name="T21" fmla="*/ 82 h 536"/>
              <a:gd name="T22" fmla="*/ 233 w 317"/>
              <a:gd name="T23" fmla="*/ 84 h 536"/>
              <a:gd name="T24" fmla="*/ 236 w 317"/>
              <a:gd name="T25" fmla="*/ 93 h 536"/>
              <a:gd name="T26" fmla="*/ 253 w 317"/>
              <a:gd name="T27" fmla="*/ 159 h 536"/>
              <a:gd name="T28" fmla="*/ 253 w 317"/>
              <a:gd name="T29" fmla="*/ 232 h 536"/>
              <a:gd name="T30" fmla="*/ 233 w 317"/>
              <a:gd name="T31" fmla="*/ 307 h 536"/>
              <a:gd name="T32" fmla="*/ 192 w 317"/>
              <a:gd name="T33" fmla="*/ 380 h 536"/>
              <a:gd name="T34" fmla="*/ 155 w 317"/>
              <a:gd name="T35" fmla="*/ 420 h 536"/>
              <a:gd name="T36" fmla="*/ 137 w 317"/>
              <a:gd name="T37" fmla="*/ 485 h 536"/>
              <a:gd name="T38" fmla="*/ 176 w 317"/>
              <a:gd name="T39" fmla="*/ 455 h 536"/>
              <a:gd name="T40" fmla="*/ 194 w 317"/>
              <a:gd name="T41" fmla="*/ 439 h 536"/>
              <a:gd name="T42" fmla="*/ 272 w 317"/>
              <a:gd name="T43" fmla="*/ 77 h 536"/>
              <a:gd name="T44" fmla="*/ 265 w 317"/>
              <a:gd name="T45" fmla="*/ 59 h 536"/>
              <a:gd name="T46" fmla="*/ 215 w 317"/>
              <a:gd name="T47" fmla="*/ 47 h 536"/>
              <a:gd name="T48" fmla="*/ 215 w 317"/>
              <a:gd name="T49" fmla="*/ 48 h 536"/>
              <a:gd name="T50" fmla="*/ 216 w 317"/>
              <a:gd name="T51" fmla="*/ 47 h 536"/>
              <a:gd name="T52" fmla="*/ 215 w 317"/>
              <a:gd name="T53" fmla="*/ 47 h 536"/>
              <a:gd name="T54" fmla="*/ 242 w 317"/>
              <a:gd name="T55" fmla="*/ 23 h 536"/>
              <a:gd name="T56" fmla="*/ 242 w 317"/>
              <a:gd name="T57" fmla="*/ 23 h 536"/>
              <a:gd name="T58" fmla="*/ 240 w 317"/>
              <a:gd name="T59" fmla="*/ 25 h 536"/>
              <a:gd name="T60" fmla="*/ 241 w 317"/>
              <a:gd name="T61" fmla="*/ 26 h 536"/>
              <a:gd name="T62" fmla="*/ 241 w 317"/>
              <a:gd name="T63" fmla="*/ 29 h 536"/>
              <a:gd name="T64" fmla="*/ 246 w 317"/>
              <a:gd name="T65" fmla="*/ 26 h 536"/>
              <a:gd name="T66" fmla="*/ 242 w 317"/>
              <a:gd name="T67" fmla="*/ 23 h 536"/>
              <a:gd name="T68" fmla="*/ 197 w 317"/>
              <a:gd name="T69" fmla="*/ 0 h 536"/>
              <a:gd name="T70" fmla="*/ 197 w 317"/>
              <a:gd name="T71" fmla="*/ 19 h 536"/>
              <a:gd name="T72" fmla="*/ 203 w 317"/>
              <a:gd name="T73" fmla="*/ 27 h 536"/>
              <a:gd name="T74" fmla="*/ 197 w 317"/>
              <a:gd name="T75" fmla="*/ 0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17" h="536">
                <a:moveTo>
                  <a:pt x="104" y="458"/>
                </a:moveTo>
                <a:cubicBezTo>
                  <a:pt x="92" y="466"/>
                  <a:pt x="79" y="472"/>
                  <a:pt x="65" y="478"/>
                </a:cubicBezTo>
                <a:cubicBezTo>
                  <a:pt x="60" y="480"/>
                  <a:pt x="55" y="482"/>
                  <a:pt x="51" y="484"/>
                </a:cubicBezTo>
                <a:cubicBezTo>
                  <a:pt x="44" y="491"/>
                  <a:pt x="36" y="496"/>
                  <a:pt x="27" y="501"/>
                </a:cubicBezTo>
                <a:cubicBezTo>
                  <a:pt x="25" y="502"/>
                  <a:pt x="22" y="503"/>
                  <a:pt x="19" y="505"/>
                </a:cubicBezTo>
                <a:cubicBezTo>
                  <a:pt x="14" y="516"/>
                  <a:pt x="7" y="526"/>
                  <a:pt x="0" y="536"/>
                </a:cubicBezTo>
                <a:cubicBezTo>
                  <a:pt x="26" y="533"/>
                  <a:pt x="53" y="526"/>
                  <a:pt x="78" y="516"/>
                </a:cubicBezTo>
                <a:cubicBezTo>
                  <a:pt x="83" y="508"/>
                  <a:pt x="88" y="499"/>
                  <a:pt x="92" y="490"/>
                </a:cubicBezTo>
                <a:cubicBezTo>
                  <a:pt x="97" y="479"/>
                  <a:pt x="101" y="469"/>
                  <a:pt x="104" y="458"/>
                </a:cubicBezTo>
                <a:moveTo>
                  <a:pt x="265" y="59"/>
                </a:moveTo>
                <a:cubicBezTo>
                  <a:pt x="254" y="66"/>
                  <a:pt x="243" y="74"/>
                  <a:pt x="232" y="82"/>
                </a:cubicBezTo>
                <a:cubicBezTo>
                  <a:pt x="232" y="82"/>
                  <a:pt x="233" y="83"/>
                  <a:pt x="233" y="84"/>
                </a:cubicBezTo>
                <a:cubicBezTo>
                  <a:pt x="234" y="87"/>
                  <a:pt x="235" y="90"/>
                  <a:pt x="236" y="93"/>
                </a:cubicBezTo>
                <a:cubicBezTo>
                  <a:pt x="244" y="114"/>
                  <a:pt x="250" y="136"/>
                  <a:pt x="253" y="159"/>
                </a:cubicBezTo>
                <a:cubicBezTo>
                  <a:pt x="256" y="183"/>
                  <a:pt x="256" y="207"/>
                  <a:pt x="253" y="232"/>
                </a:cubicBezTo>
                <a:cubicBezTo>
                  <a:pt x="249" y="258"/>
                  <a:pt x="243" y="282"/>
                  <a:pt x="233" y="307"/>
                </a:cubicBezTo>
                <a:cubicBezTo>
                  <a:pt x="222" y="332"/>
                  <a:pt x="209" y="357"/>
                  <a:pt x="192" y="380"/>
                </a:cubicBezTo>
                <a:cubicBezTo>
                  <a:pt x="181" y="394"/>
                  <a:pt x="168" y="407"/>
                  <a:pt x="155" y="420"/>
                </a:cubicBezTo>
                <a:cubicBezTo>
                  <a:pt x="151" y="442"/>
                  <a:pt x="145" y="464"/>
                  <a:pt x="137" y="485"/>
                </a:cubicBezTo>
                <a:cubicBezTo>
                  <a:pt x="151" y="476"/>
                  <a:pt x="164" y="466"/>
                  <a:pt x="176" y="455"/>
                </a:cubicBezTo>
                <a:cubicBezTo>
                  <a:pt x="182" y="450"/>
                  <a:pt x="188" y="444"/>
                  <a:pt x="194" y="439"/>
                </a:cubicBezTo>
                <a:cubicBezTo>
                  <a:pt x="290" y="342"/>
                  <a:pt x="317" y="201"/>
                  <a:pt x="272" y="77"/>
                </a:cubicBezTo>
                <a:cubicBezTo>
                  <a:pt x="270" y="71"/>
                  <a:pt x="267" y="65"/>
                  <a:pt x="265" y="59"/>
                </a:cubicBezTo>
                <a:moveTo>
                  <a:pt x="215" y="47"/>
                </a:moveTo>
                <a:cubicBezTo>
                  <a:pt x="215" y="47"/>
                  <a:pt x="215" y="48"/>
                  <a:pt x="215" y="48"/>
                </a:cubicBezTo>
                <a:cubicBezTo>
                  <a:pt x="215" y="48"/>
                  <a:pt x="215" y="48"/>
                  <a:pt x="216" y="47"/>
                </a:cubicBezTo>
                <a:cubicBezTo>
                  <a:pt x="215" y="47"/>
                  <a:pt x="215" y="47"/>
                  <a:pt x="215" y="47"/>
                </a:cubicBezTo>
                <a:moveTo>
                  <a:pt x="242" y="23"/>
                </a:moveTo>
                <a:cubicBezTo>
                  <a:pt x="242" y="23"/>
                  <a:pt x="242" y="23"/>
                  <a:pt x="242" y="23"/>
                </a:cubicBezTo>
                <a:cubicBezTo>
                  <a:pt x="241" y="24"/>
                  <a:pt x="241" y="24"/>
                  <a:pt x="240" y="25"/>
                </a:cubicBezTo>
                <a:cubicBezTo>
                  <a:pt x="240" y="25"/>
                  <a:pt x="241" y="26"/>
                  <a:pt x="241" y="26"/>
                </a:cubicBezTo>
                <a:cubicBezTo>
                  <a:pt x="241" y="27"/>
                  <a:pt x="241" y="28"/>
                  <a:pt x="241" y="29"/>
                </a:cubicBezTo>
                <a:cubicBezTo>
                  <a:pt x="243" y="28"/>
                  <a:pt x="244" y="27"/>
                  <a:pt x="246" y="26"/>
                </a:cubicBezTo>
                <a:cubicBezTo>
                  <a:pt x="245" y="25"/>
                  <a:pt x="243" y="24"/>
                  <a:pt x="242" y="23"/>
                </a:cubicBezTo>
                <a:moveTo>
                  <a:pt x="197" y="0"/>
                </a:moveTo>
                <a:cubicBezTo>
                  <a:pt x="193" y="6"/>
                  <a:pt x="193" y="12"/>
                  <a:pt x="197" y="19"/>
                </a:cubicBezTo>
                <a:cubicBezTo>
                  <a:pt x="199" y="22"/>
                  <a:pt x="201" y="24"/>
                  <a:pt x="203" y="27"/>
                </a:cubicBezTo>
                <a:cubicBezTo>
                  <a:pt x="200" y="18"/>
                  <a:pt x="198" y="9"/>
                  <a:pt x="19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0" name="Freeform 35"/>
          <p:cNvSpPr>
            <a:spLocks noEditPoints="1"/>
          </p:cNvSpPr>
          <p:nvPr/>
        </p:nvSpPr>
        <p:spPr bwMode="auto">
          <a:xfrm>
            <a:off x="2284914" y="4865262"/>
            <a:ext cx="394392" cy="228776"/>
          </a:xfrm>
          <a:custGeom>
            <a:avLst/>
            <a:gdLst>
              <a:gd name="T0" fmla="*/ 13 w 419"/>
              <a:gd name="T1" fmla="*/ 218 h 239"/>
              <a:gd name="T2" fmla="*/ 0 w 419"/>
              <a:gd name="T3" fmla="*/ 229 h 239"/>
              <a:gd name="T4" fmla="*/ 52 w 419"/>
              <a:gd name="T5" fmla="*/ 239 h 239"/>
              <a:gd name="T6" fmla="*/ 53 w 419"/>
              <a:gd name="T7" fmla="*/ 238 h 239"/>
              <a:gd name="T8" fmla="*/ 62 w 419"/>
              <a:gd name="T9" fmla="*/ 232 h 239"/>
              <a:gd name="T10" fmla="*/ 13 w 419"/>
              <a:gd name="T11" fmla="*/ 218 h 239"/>
              <a:gd name="T12" fmla="*/ 119 w 419"/>
              <a:gd name="T13" fmla="*/ 203 h 239"/>
              <a:gd name="T14" fmla="*/ 119 w 419"/>
              <a:gd name="T15" fmla="*/ 203 h 239"/>
              <a:gd name="T16" fmla="*/ 119 w 419"/>
              <a:gd name="T17" fmla="*/ 203 h 239"/>
              <a:gd name="T18" fmla="*/ 114 w 419"/>
              <a:gd name="T19" fmla="*/ 162 h 239"/>
              <a:gd name="T20" fmla="*/ 57 w 419"/>
              <a:gd name="T21" fmla="*/ 188 h 239"/>
              <a:gd name="T22" fmla="*/ 107 w 419"/>
              <a:gd name="T23" fmla="*/ 208 h 239"/>
              <a:gd name="T24" fmla="*/ 123 w 419"/>
              <a:gd name="T25" fmla="*/ 201 h 239"/>
              <a:gd name="T26" fmla="*/ 190 w 419"/>
              <a:gd name="T27" fmla="*/ 186 h 239"/>
              <a:gd name="T28" fmla="*/ 190 w 419"/>
              <a:gd name="T29" fmla="*/ 185 h 239"/>
              <a:gd name="T30" fmla="*/ 185 w 419"/>
              <a:gd name="T31" fmla="*/ 174 h 239"/>
              <a:gd name="T32" fmla="*/ 161 w 419"/>
              <a:gd name="T33" fmla="*/ 177 h 239"/>
              <a:gd name="T34" fmla="*/ 114 w 419"/>
              <a:gd name="T35" fmla="*/ 162 h 239"/>
              <a:gd name="T36" fmla="*/ 230 w 419"/>
              <a:gd name="T37" fmla="*/ 150 h 239"/>
              <a:gd name="T38" fmla="*/ 229 w 419"/>
              <a:gd name="T39" fmla="*/ 150 h 239"/>
              <a:gd name="T40" fmla="*/ 228 w 419"/>
              <a:gd name="T41" fmla="*/ 151 h 239"/>
              <a:gd name="T42" fmla="*/ 231 w 419"/>
              <a:gd name="T43" fmla="*/ 186 h 239"/>
              <a:gd name="T44" fmla="*/ 250 w 419"/>
              <a:gd name="T45" fmla="*/ 188 h 239"/>
              <a:gd name="T46" fmla="*/ 259 w 419"/>
              <a:gd name="T47" fmla="*/ 170 h 239"/>
              <a:gd name="T48" fmla="*/ 230 w 419"/>
              <a:gd name="T49" fmla="*/ 150 h 239"/>
              <a:gd name="T50" fmla="*/ 332 w 419"/>
              <a:gd name="T51" fmla="*/ 86 h 239"/>
              <a:gd name="T52" fmla="*/ 333 w 419"/>
              <a:gd name="T53" fmla="*/ 86 h 239"/>
              <a:gd name="T54" fmla="*/ 332 w 419"/>
              <a:gd name="T55" fmla="*/ 86 h 239"/>
              <a:gd name="T56" fmla="*/ 353 w 419"/>
              <a:gd name="T57" fmla="*/ 26 h 239"/>
              <a:gd name="T58" fmla="*/ 301 w 419"/>
              <a:gd name="T59" fmla="*/ 60 h 239"/>
              <a:gd name="T60" fmla="*/ 288 w 419"/>
              <a:gd name="T61" fmla="*/ 107 h 239"/>
              <a:gd name="T62" fmla="*/ 273 w 419"/>
              <a:gd name="T63" fmla="*/ 125 h 239"/>
              <a:gd name="T64" fmla="*/ 280 w 419"/>
              <a:gd name="T65" fmla="*/ 136 h 239"/>
              <a:gd name="T66" fmla="*/ 280 w 419"/>
              <a:gd name="T67" fmla="*/ 137 h 239"/>
              <a:gd name="T68" fmla="*/ 330 w 419"/>
              <a:gd name="T69" fmla="*/ 88 h 239"/>
              <a:gd name="T70" fmla="*/ 344 w 419"/>
              <a:gd name="T71" fmla="*/ 78 h 239"/>
              <a:gd name="T72" fmla="*/ 353 w 419"/>
              <a:gd name="T73" fmla="*/ 26 h 239"/>
              <a:gd name="T74" fmla="*/ 419 w 419"/>
              <a:gd name="T75" fmla="*/ 0 h 239"/>
              <a:gd name="T76" fmla="*/ 403 w 419"/>
              <a:gd name="T77" fmla="*/ 5 h 239"/>
              <a:gd name="T78" fmla="*/ 388 w 419"/>
              <a:gd name="T79" fmla="*/ 53 h 239"/>
              <a:gd name="T80" fmla="*/ 398 w 419"/>
              <a:gd name="T81" fmla="*/ 49 h 239"/>
              <a:gd name="T82" fmla="*/ 399 w 419"/>
              <a:gd name="T83" fmla="*/ 49 h 239"/>
              <a:gd name="T84" fmla="*/ 419 w 419"/>
              <a:gd name="T85" fmla="*/ 0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19" h="239">
                <a:moveTo>
                  <a:pt x="13" y="218"/>
                </a:moveTo>
                <a:cubicBezTo>
                  <a:pt x="9" y="222"/>
                  <a:pt x="4" y="226"/>
                  <a:pt x="0" y="229"/>
                </a:cubicBezTo>
                <a:cubicBezTo>
                  <a:pt x="17" y="231"/>
                  <a:pt x="35" y="234"/>
                  <a:pt x="52" y="239"/>
                </a:cubicBezTo>
                <a:cubicBezTo>
                  <a:pt x="53" y="238"/>
                  <a:pt x="53" y="238"/>
                  <a:pt x="53" y="238"/>
                </a:cubicBezTo>
                <a:cubicBezTo>
                  <a:pt x="56" y="236"/>
                  <a:pt x="59" y="234"/>
                  <a:pt x="62" y="232"/>
                </a:cubicBezTo>
                <a:cubicBezTo>
                  <a:pt x="46" y="226"/>
                  <a:pt x="30" y="222"/>
                  <a:pt x="13" y="218"/>
                </a:cubicBezTo>
                <a:moveTo>
                  <a:pt x="119" y="203"/>
                </a:moveTo>
                <a:cubicBezTo>
                  <a:pt x="119" y="203"/>
                  <a:pt x="119" y="203"/>
                  <a:pt x="119" y="203"/>
                </a:cubicBezTo>
                <a:cubicBezTo>
                  <a:pt x="119" y="203"/>
                  <a:pt x="119" y="203"/>
                  <a:pt x="119" y="203"/>
                </a:cubicBezTo>
                <a:moveTo>
                  <a:pt x="114" y="162"/>
                </a:moveTo>
                <a:cubicBezTo>
                  <a:pt x="94" y="169"/>
                  <a:pt x="75" y="178"/>
                  <a:pt x="57" y="188"/>
                </a:cubicBezTo>
                <a:cubicBezTo>
                  <a:pt x="74" y="193"/>
                  <a:pt x="91" y="200"/>
                  <a:pt x="107" y="208"/>
                </a:cubicBezTo>
                <a:cubicBezTo>
                  <a:pt x="112" y="206"/>
                  <a:pt x="117" y="203"/>
                  <a:pt x="123" y="201"/>
                </a:cubicBezTo>
                <a:cubicBezTo>
                  <a:pt x="145" y="194"/>
                  <a:pt x="167" y="188"/>
                  <a:pt x="190" y="186"/>
                </a:cubicBezTo>
                <a:cubicBezTo>
                  <a:pt x="190" y="186"/>
                  <a:pt x="190" y="186"/>
                  <a:pt x="190" y="185"/>
                </a:cubicBezTo>
                <a:cubicBezTo>
                  <a:pt x="188" y="182"/>
                  <a:pt x="187" y="178"/>
                  <a:pt x="185" y="174"/>
                </a:cubicBezTo>
                <a:cubicBezTo>
                  <a:pt x="177" y="176"/>
                  <a:pt x="169" y="177"/>
                  <a:pt x="161" y="177"/>
                </a:cubicBezTo>
                <a:cubicBezTo>
                  <a:pt x="145" y="177"/>
                  <a:pt x="128" y="172"/>
                  <a:pt x="114" y="162"/>
                </a:cubicBezTo>
                <a:moveTo>
                  <a:pt x="230" y="150"/>
                </a:moveTo>
                <a:cubicBezTo>
                  <a:pt x="230" y="150"/>
                  <a:pt x="230" y="150"/>
                  <a:pt x="229" y="150"/>
                </a:cubicBezTo>
                <a:cubicBezTo>
                  <a:pt x="229" y="150"/>
                  <a:pt x="229" y="151"/>
                  <a:pt x="228" y="151"/>
                </a:cubicBezTo>
                <a:cubicBezTo>
                  <a:pt x="229" y="163"/>
                  <a:pt x="230" y="174"/>
                  <a:pt x="231" y="186"/>
                </a:cubicBezTo>
                <a:cubicBezTo>
                  <a:pt x="237" y="186"/>
                  <a:pt x="243" y="187"/>
                  <a:pt x="250" y="188"/>
                </a:cubicBezTo>
                <a:cubicBezTo>
                  <a:pt x="253" y="182"/>
                  <a:pt x="255" y="176"/>
                  <a:pt x="259" y="170"/>
                </a:cubicBezTo>
                <a:cubicBezTo>
                  <a:pt x="249" y="164"/>
                  <a:pt x="240" y="157"/>
                  <a:pt x="230" y="150"/>
                </a:cubicBezTo>
                <a:moveTo>
                  <a:pt x="332" y="86"/>
                </a:moveTo>
                <a:cubicBezTo>
                  <a:pt x="332" y="86"/>
                  <a:pt x="332" y="86"/>
                  <a:pt x="333" y="86"/>
                </a:cubicBezTo>
                <a:cubicBezTo>
                  <a:pt x="332" y="86"/>
                  <a:pt x="332" y="86"/>
                  <a:pt x="332" y="86"/>
                </a:cubicBezTo>
                <a:moveTo>
                  <a:pt x="353" y="26"/>
                </a:moveTo>
                <a:cubicBezTo>
                  <a:pt x="335" y="35"/>
                  <a:pt x="318" y="47"/>
                  <a:pt x="301" y="60"/>
                </a:cubicBezTo>
                <a:cubicBezTo>
                  <a:pt x="302" y="77"/>
                  <a:pt x="297" y="93"/>
                  <a:pt x="288" y="107"/>
                </a:cubicBezTo>
                <a:cubicBezTo>
                  <a:pt x="284" y="114"/>
                  <a:pt x="279" y="120"/>
                  <a:pt x="273" y="125"/>
                </a:cubicBezTo>
                <a:cubicBezTo>
                  <a:pt x="275" y="129"/>
                  <a:pt x="278" y="133"/>
                  <a:pt x="280" y="136"/>
                </a:cubicBezTo>
                <a:cubicBezTo>
                  <a:pt x="280" y="136"/>
                  <a:pt x="280" y="136"/>
                  <a:pt x="280" y="137"/>
                </a:cubicBezTo>
                <a:cubicBezTo>
                  <a:pt x="295" y="118"/>
                  <a:pt x="311" y="102"/>
                  <a:pt x="330" y="88"/>
                </a:cubicBezTo>
                <a:cubicBezTo>
                  <a:pt x="334" y="85"/>
                  <a:pt x="339" y="81"/>
                  <a:pt x="344" y="78"/>
                </a:cubicBezTo>
                <a:cubicBezTo>
                  <a:pt x="345" y="61"/>
                  <a:pt x="349" y="43"/>
                  <a:pt x="353" y="26"/>
                </a:cubicBezTo>
                <a:moveTo>
                  <a:pt x="419" y="0"/>
                </a:moveTo>
                <a:cubicBezTo>
                  <a:pt x="414" y="1"/>
                  <a:pt x="408" y="3"/>
                  <a:pt x="403" y="5"/>
                </a:cubicBezTo>
                <a:cubicBezTo>
                  <a:pt x="397" y="21"/>
                  <a:pt x="392" y="37"/>
                  <a:pt x="388" y="53"/>
                </a:cubicBezTo>
                <a:cubicBezTo>
                  <a:pt x="391" y="52"/>
                  <a:pt x="394" y="50"/>
                  <a:pt x="398" y="49"/>
                </a:cubicBezTo>
                <a:cubicBezTo>
                  <a:pt x="398" y="49"/>
                  <a:pt x="399" y="49"/>
                  <a:pt x="399" y="49"/>
                </a:cubicBezTo>
                <a:cubicBezTo>
                  <a:pt x="405" y="32"/>
                  <a:pt x="412" y="16"/>
                  <a:pt x="41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1" name="Freeform 36"/>
          <p:cNvSpPr>
            <a:spLocks noEditPoints="1"/>
          </p:cNvSpPr>
          <p:nvPr/>
        </p:nvSpPr>
        <p:spPr bwMode="auto">
          <a:xfrm>
            <a:off x="3829754" y="5622696"/>
            <a:ext cx="461488" cy="259692"/>
          </a:xfrm>
          <a:custGeom>
            <a:avLst/>
            <a:gdLst>
              <a:gd name="T0" fmla="*/ 489 w 492"/>
              <a:gd name="T1" fmla="*/ 118 h 271"/>
              <a:gd name="T2" fmla="*/ 490 w 492"/>
              <a:gd name="T3" fmla="*/ 122 h 271"/>
              <a:gd name="T4" fmla="*/ 492 w 492"/>
              <a:gd name="T5" fmla="*/ 120 h 271"/>
              <a:gd name="T6" fmla="*/ 492 w 492"/>
              <a:gd name="T7" fmla="*/ 120 h 271"/>
              <a:gd name="T8" fmla="*/ 489 w 492"/>
              <a:gd name="T9" fmla="*/ 118 h 271"/>
              <a:gd name="T10" fmla="*/ 482 w 492"/>
              <a:gd name="T11" fmla="*/ 71 h 271"/>
              <a:gd name="T12" fmla="*/ 482 w 492"/>
              <a:gd name="T13" fmla="*/ 78 h 271"/>
              <a:gd name="T14" fmla="*/ 485 w 492"/>
              <a:gd name="T15" fmla="*/ 76 h 271"/>
              <a:gd name="T16" fmla="*/ 482 w 492"/>
              <a:gd name="T17" fmla="*/ 71 h 271"/>
              <a:gd name="T18" fmla="*/ 161 w 492"/>
              <a:gd name="T19" fmla="*/ 47 h 271"/>
              <a:gd name="T20" fmla="*/ 155 w 492"/>
              <a:gd name="T21" fmla="*/ 51 h 271"/>
              <a:gd name="T22" fmla="*/ 0 w 492"/>
              <a:gd name="T23" fmla="*/ 271 h 271"/>
              <a:gd name="T24" fmla="*/ 16 w 492"/>
              <a:gd name="T25" fmla="*/ 263 h 271"/>
              <a:gd name="T26" fmla="*/ 48 w 492"/>
              <a:gd name="T27" fmla="*/ 241 h 271"/>
              <a:gd name="T28" fmla="*/ 51 w 492"/>
              <a:gd name="T29" fmla="*/ 235 h 271"/>
              <a:gd name="T30" fmla="*/ 79 w 492"/>
              <a:gd name="T31" fmla="*/ 182 h 271"/>
              <a:gd name="T32" fmla="*/ 90 w 492"/>
              <a:gd name="T33" fmla="*/ 165 h 271"/>
              <a:gd name="T34" fmla="*/ 97 w 492"/>
              <a:gd name="T35" fmla="*/ 157 h 271"/>
              <a:gd name="T36" fmla="*/ 118 w 492"/>
              <a:gd name="T37" fmla="*/ 112 h 271"/>
              <a:gd name="T38" fmla="*/ 148 w 492"/>
              <a:gd name="T39" fmla="*/ 76 h 271"/>
              <a:gd name="T40" fmla="*/ 153 w 492"/>
              <a:gd name="T41" fmla="*/ 66 h 271"/>
              <a:gd name="T42" fmla="*/ 161 w 492"/>
              <a:gd name="T43" fmla="*/ 47 h 271"/>
              <a:gd name="T44" fmla="*/ 327 w 492"/>
              <a:gd name="T45" fmla="*/ 0 h 271"/>
              <a:gd name="T46" fmla="*/ 208 w 492"/>
              <a:gd name="T47" fmla="*/ 23 h 271"/>
              <a:gd name="T48" fmla="*/ 202 w 492"/>
              <a:gd name="T49" fmla="*/ 42 h 271"/>
              <a:gd name="T50" fmla="*/ 275 w 492"/>
              <a:gd name="T51" fmla="*/ 27 h 271"/>
              <a:gd name="T52" fmla="*/ 343 w 492"/>
              <a:gd name="T53" fmla="*/ 40 h 271"/>
              <a:gd name="T54" fmla="*/ 353 w 492"/>
              <a:gd name="T55" fmla="*/ 41 h 271"/>
              <a:gd name="T56" fmla="*/ 395 w 492"/>
              <a:gd name="T57" fmla="*/ 52 h 271"/>
              <a:gd name="T58" fmla="*/ 416 w 492"/>
              <a:gd name="T59" fmla="*/ 62 h 271"/>
              <a:gd name="T60" fmla="*/ 416 w 492"/>
              <a:gd name="T61" fmla="*/ 62 h 271"/>
              <a:gd name="T62" fmla="*/ 424 w 492"/>
              <a:gd name="T63" fmla="*/ 67 h 271"/>
              <a:gd name="T64" fmla="*/ 445 w 492"/>
              <a:gd name="T65" fmla="*/ 88 h 271"/>
              <a:gd name="T66" fmla="*/ 441 w 492"/>
              <a:gd name="T67" fmla="*/ 31 h 271"/>
              <a:gd name="T68" fmla="*/ 370 w 492"/>
              <a:gd name="T69" fmla="*/ 3 h 271"/>
              <a:gd name="T70" fmla="*/ 327 w 492"/>
              <a:gd name="T71" fmla="*/ 0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92" h="271">
                <a:moveTo>
                  <a:pt x="489" y="118"/>
                </a:moveTo>
                <a:cubicBezTo>
                  <a:pt x="490" y="119"/>
                  <a:pt x="490" y="120"/>
                  <a:pt x="490" y="122"/>
                </a:cubicBezTo>
                <a:cubicBezTo>
                  <a:pt x="491" y="121"/>
                  <a:pt x="491" y="121"/>
                  <a:pt x="492" y="120"/>
                </a:cubicBezTo>
                <a:cubicBezTo>
                  <a:pt x="492" y="120"/>
                  <a:pt x="492" y="120"/>
                  <a:pt x="492" y="120"/>
                </a:cubicBezTo>
                <a:cubicBezTo>
                  <a:pt x="491" y="119"/>
                  <a:pt x="490" y="118"/>
                  <a:pt x="489" y="118"/>
                </a:cubicBezTo>
                <a:moveTo>
                  <a:pt x="482" y="71"/>
                </a:moveTo>
                <a:cubicBezTo>
                  <a:pt x="482" y="73"/>
                  <a:pt x="482" y="76"/>
                  <a:pt x="482" y="78"/>
                </a:cubicBezTo>
                <a:cubicBezTo>
                  <a:pt x="483" y="77"/>
                  <a:pt x="484" y="77"/>
                  <a:pt x="485" y="76"/>
                </a:cubicBezTo>
                <a:cubicBezTo>
                  <a:pt x="484" y="75"/>
                  <a:pt x="483" y="73"/>
                  <a:pt x="482" y="71"/>
                </a:cubicBezTo>
                <a:moveTo>
                  <a:pt x="161" y="47"/>
                </a:moveTo>
                <a:cubicBezTo>
                  <a:pt x="159" y="48"/>
                  <a:pt x="157" y="50"/>
                  <a:pt x="155" y="51"/>
                </a:cubicBezTo>
                <a:cubicBezTo>
                  <a:pt x="73" y="104"/>
                  <a:pt x="21" y="183"/>
                  <a:pt x="0" y="271"/>
                </a:cubicBezTo>
                <a:cubicBezTo>
                  <a:pt x="5" y="268"/>
                  <a:pt x="11" y="265"/>
                  <a:pt x="16" y="263"/>
                </a:cubicBezTo>
                <a:cubicBezTo>
                  <a:pt x="27" y="255"/>
                  <a:pt x="37" y="248"/>
                  <a:pt x="48" y="241"/>
                </a:cubicBezTo>
                <a:cubicBezTo>
                  <a:pt x="49" y="239"/>
                  <a:pt x="50" y="237"/>
                  <a:pt x="51" y="235"/>
                </a:cubicBezTo>
                <a:cubicBezTo>
                  <a:pt x="59" y="217"/>
                  <a:pt x="68" y="199"/>
                  <a:pt x="79" y="182"/>
                </a:cubicBezTo>
                <a:cubicBezTo>
                  <a:pt x="83" y="176"/>
                  <a:pt x="86" y="171"/>
                  <a:pt x="90" y="165"/>
                </a:cubicBezTo>
                <a:cubicBezTo>
                  <a:pt x="93" y="162"/>
                  <a:pt x="95" y="159"/>
                  <a:pt x="97" y="157"/>
                </a:cubicBezTo>
                <a:cubicBezTo>
                  <a:pt x="102" y="141"/>
                  <a:pt x="109" y="126"/>
                  <a:pt x="118" y="112"/>
                </a:cubicBezTo>
                <a:cubicBezTo>
                  <a:pt x="126" y="99"/>
                  <a:pt x="137" y="87"/>
                  <a:pt x="148" y="76"/>
                </a:cubicBezTo>
                <a:cubicBezTo>
                  <a:pt x="150" y="73"/>
                  <a:pt x="151" y="69"/>
                  <a:pt x="153" y="66"/>
                </a:cubicBezTo>
                <a:cubicBezTo>
                  <a:pt x="156" y="60"/>
                  <a:pt x="158" y="53"/>
                  <a:pt x="161" y="47"/>
                </a:cubicBezTo>
                <a:moveTo>
                  <a:pt x="327" y="0"/>
                </a:moveTo>
                <a:cubicBezTo>
                  <a:pt x="287" y="0"/>
                  <a:pt x="245" y="9"/>
                  <a:pt x="208" y="23"/>
                </a:cubicBezTo>
                <a:cubicBezTo>
                  <a:pt x="206" y="30"/>
                  <a:pt x="204" y="36"/>
                  <a:pt x="202" y="42"/>
                </a:cubicBezTo>
                <a:cubicBezTo>
                  <a:pt x="225" y="32"/>
                  <a:pt x="250" y="27"/>
                  <a:pt x="275" y="27"/>
                </a:cubicBezTo>
                <a:cubicBezTo>
                  <a:pt x="298" y="27"/>
                  <a:pt x="321" y="32"/>
                  <a:pt x="343" y="40"/>
                </a:cubicBezTo>
                <a:cubicBezTo>
                  <a:pt x="346" y="41"/>
                  <a:pt x="350" y="41"/>
                  <a:pt x="353" y="41"/>
                </a:cubicBezTo>
                <a:cubicBezTo>
                  <a:pt x="368" y="43"/>
                  <a:pt x="381" y="47"/>
                  <a:pt x="395" y="52"/>
                </a:cubicBezTo>
                <a:cubicBezTo>
                  <a:pt x="402" y="55"/>
                  <a:pt x="409" y="58"/>
                  <a:pt x="416" y="62"/>
                </a:cubicBezTo>
                <a:cubicBezTo>
                  <a:pt x="416" y="62"/>
                  <a:pt x="416" y="62"/>
                  <a:pt x="416" y="62"/>
                </a:cubicBezTo>
                <a:cubicBezTo>
                  <a:pt x="419" y="64"/>
                  <a:pt x="421" y="65"/>
                  <a:pt x="424" y="67"/>
                </a:cubicBezTo>
                <a:cubicBezTo>
                  <a:pt x="432" y="74"/>
                  <a:pt x="439" y="81"/>
                  <a:pt x="445" y="88"/>
                </a:cubicBezTo>
                <a:cubicBezTo>
                  <a:pt x="443" y="70"/>
                  <a:pt x="441" y="50"/>
                  <a:pt x="441" y="31"/>
                </a:cubicBezTo>
                <a:cubicBezTo>
                  <a:pt x="420" y="17"/>
                  <a:pt x="396" y="8"/>
                  <a:pt x="370" y="3"/>
                </a:cubicBezTo>
                <a:cubicBezTo>
                  <a:pt x="356" y="1"/>
                  <a:pt x="342" y="0"/>
                  <a:pt x="32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2" name="Freeform 37"/>
          <p:cNvSpPr>
            <a:spLocks/>
          </p:cNvSpPr>
          <p:nvPr/>
        </p:nvSpPr>
        <p:spPr bwMode="auto">
          <a:xfrm>
            <a:off x="2248911" y="6599632"/>
            <a:ext cx="258564" cy="43282"/>
          </a:xfrm>
          <a:custGeom>
            <a:avLst/>
            <a:gdLst>
              <a:gd name="T0" fmla="*/ 157 w 276"/>
              <a:gd name="T1" fmla="*/ 0 h 45"/>
              <a:gd name="T2" fmla="*/ 7 w 276"/>
              <a:gd name="T3" fmla="*/ 33 h 45"/>
              <a:gd name="T4" fmla="*/ 0 w 276"/>
              <a:gd name="T5" fmla="*/ 36 h 45"/>
              <a:gd name="T6" fmla="*/ 21 w 276"/>
              <a:gd name="T7" fmla="*/ 39 h 45"/>
              <a:gd name="T8" fmla="*/ 32 w 276"/>
              <a:gd name="T9" fmla="*/ 40 h 45"/>
              <a:gd name="T10" fmla="*/ 79 w 276"/>
              <a:gd name="T11" fmla="*/ 34 h 45"/>
              <a:gd name="T12" fmla="*/ 127 w 276"/>
              <a:gd name="T13" fmla="*/ 41 h 45"/>
              <a:gd name="T14" fmla="*/ 138 w 276"/>
              <a:gd name="T15" fmla="*/ 40 h 45"/>
              <a:gd name="T16" fmla="*/ 158 w 276"/>
              <a:gd name="T17" fmla="*/ 39 h 45"/>
              <a:gd name="T18" fmla="*/ 159 w 276"/>
              <a:gd name="T19" fmla="*/ 39 h 45"/>
              <a:gd name="T20" fmla="*/ 219 w 276"/>
              <a:gd name="T21" fmla="*/ 44 h 45"/>
              <a:gd name="T22" fmla="*/ 225 w 276"/>
              <a:gd name="T23" fmla="*/ 45 h 45"/>
              <a:gd name="T24" fmla="*/ 260 w 276"/>
              <a:gd name="T25" fmla="*/ 30 h 45"/>
              <a:gd name="T26" fmla="*/ 276 w 276"/>
              <a:gd name="T27" fmla="*/ 20 h 45"/>
              <a:gd name="T28" fmla="*/ 157 w 276"/>
              <a:gd name="T29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6" h="45">
                <a:moveTo>
                  <a:pt x="157" y="0"/>
                </a:moveTo>
                <a:cubicBezTo>
                  <a:pt x="107" y="0"/>
                  <a:pt x="56" y="10"/>
                  <a:pt x="7" y="33"/>
                </a:cubicBezTo>
                <a:cubicBezTo>
                  <a:pt x="5" y="34"/>
                  <a:pt x="3" y="35"/>
                  <a:pt x="0" y="36"/>
                </a:cubicBezTo>
                <a:cubicBezTo>
                  <a:pt x="7" y="37"/>
                  <a:pt x="14" y="38"/>
                  <a:pt x="21" y="39"/>
                </a:cubicBezTo>
                <a:cubicBezTo>
                  <a:pt x="24" y="40"/>
                  <a:pt x="28" y="40"/>
                  <a:pt x="32" y="40"/>
                </a:cubicBezTo>
                <a:cubicBezTo>
                  <a:pt x="47" y="36"/>
                  <a:pt x="63" y="34"/>
                  <a:pt x="79" y="34"/>
                </a:cubicBezTo>
                <a:cubicBezTo>
                  <a:pt x="96" y="34"/>
                  <a:pt x="112" y="36"/>
                  <a:pt x="127" y="41"/>
                </a:cubicBezTo>
                <a:cubicBezTo>
                  <a:pt x="131" y="40"/>
                  <a:pt x="135" y="40"/>
                  <a:pt x="138" y="40"/>
                </a:cubicBezTo>
                <a:cubicBezTo>
                  <a:pt x="145" y="39"/>
                  <a:pt x="152" y="39"/>
                  <a:pt x="158" y="39"/>
                </a:cubicBezTo>
                <a:cubicBezTo>
                  <a:pt x="159" y="39"/>
                  <a:pt x="159" y="39"/>
                  <a:pt x="159" y="39"/>
                </a:cubicBezTo>
                <a:cubicBezTo>
                  <a:pt x="179" y="39"/>
                  <a:pt x="199" y="41"/>
                  <a:pt x="219" y="44"/>
                </a:cubicBezTo>
                <a:cubicBezTo>
                  <a:pt x="221" y="44"/>
                  <a:pt x="223" y="45"/>
                  <a:pt x="225" y="45"/>
                </a:cubicBezTo>
                <a:cubicBezTo>
                  <a:pt x="236" y="40"/>
                  <a:pt x="248" y="34"/>
                  <a:pt x="260" y="30"/>
                </a:cubicBezTo>
                <a:cubicBezTo>
                  <a:pt x="265" y="27"/>
                  <a:pt x="270" y="23"/>
                  <a:pt x="276" y="20"/>
                </a:cubicBezTo>
                <a:cubicBezTo>
                  <a:pt x="237" y="7"/>
                  <a:pt x="197" y="0"/>
                  <a:pt x="1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3" name="Freeform 38"/>
          <p:cNvSpPr>
            <a:spLocks noEditPoints="1"/>
          </p:cNvSpPr>
          <p:nvPr/>
        </p:nvSpPr>
        <p:spPr bwMode="auto">
          <a:xfrm>
            <a:off x="4243784" y="5562411"/>
            <a:ext cx="165285" cy="216410"/>
          </a:xfrm>
          <a:custGeom>
            <a:avLst/>
            <a:gdLst>
              <a:gd name="T0" fmla="*/ 132 w 176"/>
              <a:gd name="T1" fmla="*/ 181 h 226"/>
              <a:gd name="T2" fmla="*/ 91 w 176"/>
              <a:gd name="T3" fmla="*/ 207 h 226"/>
              <a:gd name="T4" fmla="*/ 102 w 176"/>
              <a:gd name="T5" fmla="*/ 211 h 226"/>
              <a:gd name="T6" fmla="*/ 175 w 176"/>
              <a:gd name="T7" fmla="*/ 226 h 226"/>
              <a:gd name="T8" fmla="*/ 176 w 176"/>
              <a:gd name="T9" fmla="*/ 226 h 226"/>
              <a:gd name="T10" fmla="*/ 160 w 176"/>
              <a:gd name="T11" fmla="*/ 187 h 226"/>
              <a:gd name="T12" fmla="*/ 132 w 176"/>
              <a:gd name="T13" fmla="*/ 181 h 226"/>
              <a:gd name="T14" fmla="*/ 5 w 176"/>
              <a:gd name="T15" fmla="*/ 12 h 226"/>
              <a:gd name="T16" fmla="*/ 3 w 176"/>
              <a:gd name="T17" fmla="*/ 32 h 226"/>
              <a:gd name="T18" fmla="*/ 0 w 176"/>
              <a:gd name="T19" fmla="*/ 71 h 226"/>
              <a:gd name="T20" fmla="*/ 0 w 176"/>
              <a:gd name="T21" fmla="*/ 81 h 226"/>
              <a:gd name="T22" fmla="*/ 0 w 176"/>
              <a:gd name="T23" fmla="*/ 94 h 226"/>
              <a:gd name="T24" fmla="*/ 4 w 176"/>
              <a:gd name="T25" fmla="*/ 151 h 226"/>
              <a:gd name="T26" fmla="*/ 6 w 176"/>
              <a:gd name="T27" fmla="*/ 160 h 226"/>
              <a:gd name="T28" fmla="*/ 12 w 176"/>
              <a:gd name="T29" fmla="*/ 187 h 226"/>
              <a:gd name="T30" fmla="*/ 14 w 176"/>
              <a:gd name="T31" fmla="*/ 196 h 226"/>
              <a:gd name="T32" fmla="*/ 24 w 176"/>
              <a:gd name="T33" fmla="*/ 207 h 226"/>
              <a:gd name="T34" fmla="*/ 25 w 176"/>
              <a:gd name="T35" fmla="*/ 207 h 226"/>
              <a:gd name="T36" fmla="*/ 50 w 176"/>
              <a:gd name="T37" fmla="*/ 189 h 226"/>
              <a:gd name="T38" fmla="*/ 50 w 176"/>
              <a:gd name="T39" fmla="*/ 186 h 226"/>
              <a:gd name="T40" fmla="*/ 49 w 176"/>
              <a:gd name="T41" fmla="*/ 185 h 226"/>
              <a:gd name="T42" fmla="*/ 48 w 176"/>
              <a:gd name="T43" fmla="*/ 181 h 226"/>
              <a:gd name="T44" fmla="*/ 51 w 176"/>
              <a:gd name="T45" fmla="*/ 183 h 226"/>
              <a:gd name="T46" fmla="*/ 55 w 176"/>
              <a:gd name="T47" fmla="*/ 186 h 226"/>
              <a:gd name="T48" fmla="*/ 98 w 176"/>
              <a:gd name="T49" fmla="*/ 158 h 226"/>
              <a:gd name="T50" fmla="*/ 104 w 176"/>
              <a:gd name="T51" fmla="*/ 151 h 226"/>
              <a:gd name="T52" fmla="*/ 128 w 176"/>
              <a:gd name="T53" fmla="*/ 115 h 226"/>
              <a:gd name="T54" fmla="*/ 137 w 176"/>
              <a:gd name="T55" fmla="*/ 113 h 226"/>
              <a:gd name="T56" fmla="*/ 150 w 176"/>
              <a:gd name="T57" fmla="*/ 113 h 226"/>
              <a:gd name="T58" fmla="*/ 165 w 176"/>
              <a:gd name="T59" fmla="*/ 114 h 226"/>
              <a:gd name="T60" fmla="*/ 167 w 176"/>
              <a:gd name="T61" fmla="*/ 114 h 226"/>
              <a:gd name="T62" fmla="*/ 172 w 176"/>
              <a:gd name="T63" fmla="*/ 103 h 226"/>
              <a:gd name="T64" fmla="*/ 156 w 176"/>
              <a:gd name="T65" fmla="*/ 77 h 226"/>
              <a:gd name="T66" fmla="*/ 155 w 176"/>
              <a:gd name="T67" fmla="*/ 76 h 226"/>
              <a:gd name="T68" fmla="*/ 147 w 176"/>
              <a:gd name="T69" fmla="*/ 76 h 226"/>
              <a:gd name="T70" fmla="*/ 145 w 176"/>
              <a:gd name="T71" fmla="*/ 76 h 226"/>
              <a:gd name="T72" fmla="*/ 148 w 176"/>
              <a:gd name="T73" fmla="*/ 67 h 226"/>
              <a:gd name="T74" fmla="*/ 119 w 176"/>
              <a:gd name="T75" fmla="*/ 29 h 226"/>
              <a:gd name="T76" fmla="*/ 107 w 176"/>
              <a:gd name="T77" fmla="*/ 70 h 226"/>
              <a:gd name="T78" fmla="*/ 101 w 176"/>
              <a:gd name="T79" fmla="*/ 84 h 226"/>
              <a:gd name="T80" fmla="*/ 71 w 176"/>
              <a:gd name="T81" fmla="*/ 103 h 226"/>
              <a:gd name="T82" fmla="*/ 66 w 176"/>
              <a:gd name="T83" fmla="*/ 109 h 226"/>
              <a:gd name="T84" fmla="*/ 52 w 176"/>
              <a:gd name="T85" fmla="*/ 138 h 226"/>
              <a:gd name="T86" fmla="*/ 50 w 176"/>
              <a:gd name="T87" fmla="*/ 138 h 226"/>
              <a:gd name="T88" fmla="*/ 44 w 176"/>
              <a:gd name="T89" fmla="*/ 139 h 226"/>
              <a:gd name="T90" fmla="*/ 41 w 176"/>
              <a:gd name="T91" fmla="*/ 141 h 226"/>
              <a:gd name="T92" fmla="*/ 41 w 176"/>
              <a:gd name="T93" fmla="*/ 134 h 226"/>
              <a:gd name="T94" fmla="*/ 39 w 176"/>
              <a:gd name="T95" fmla="*/ 100 h 226"/>
              <a:gd name="T96" fmla="*/ 38 w 176"/>
              <a:gd name="T97" fmla="*/ 96 h 226"/>
              <a:gd name="T98" fmla="*/ 41 w 176"/>
              <a:gd name="T99" fmla="*/ 21 h 226"/>
              <a:gd name="T100" fmla="*/ 5 w 176"/>
              <a:gd name="T101" fmla="*/ 12 h 226"/>
              <a:gd name="T102" fmla="*/ 158 w 176"/>
              <a:gd name="T103" fmla="*/ 0 h 226"/>
              <a:gd name="T104" fmla="*/ 154 w 176"/>
              <a:gd name="T105" fmla="*/ 3 h 226"/>
              <a:gd name="T106" fmla="*/ 148 w 176"/>
              <a:gd name="T107" fmla="*/ 6 h 226"/>
              <a:gd name="T108" fmla="*/ 158 w 176"/>
              <a:gd name="T109" fmla="*/ 18 h 226"/>
              <a:gd name="T110" fmla="*/ 158 w 176"/>
              <a:gd name="T111" fmla="*/ 11 h 226"/>
              <a:gd name="T112" fmla="*/ 158 w 176"/>
              <a:gd name="T113" fmla="*/ 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226">
                <a:moveTo>
                  <a:pt x="132" y="181"/>
                </a:moveTo>
                <a:cubicBezTo>
                  <a:pt x="118" y="190"/>
                  <a:pt x="105" y="198"/>
                  <a:pt x="91" y="207"/>
                </a:cubicBezTo>
                <a:cubicBezTo>
                  <a:pt x="95" y="208"/>
                  <a:pt x="98" y="210"/>
                  <a:pt x="102" y="211"/>
                </a:cubicBezTo>
                <a:cubicBezTo>
                  <a:pt x="126" y="220"/>
                  <a:pt x="151" y="224"/>
                  <a:pt x="175" y="226"/>
                </a:cubicBezTo>
                <a:cubicBezTo>
                  <a:pt x="176" y="226"/>
                  <a:pt x="176" y="226"/>
                  <a:pt x="176" y="226"/>
                </a:cubicBezTo>
                <a:cubicBezTo>
                  <a:pt x="169" y="214"/>
                  <a:pt x="163" y="201"/>
                  <a:pt x="160" y="187"/>
                </a:cubicBezTo>
                <a:cubicBezTo>
                  <a:pt x="150" y="186"/>
                  <a:pt x="141" y="184"/>
                  <a:pt x="132" y="181"/>
                </a:cubicBezTo>
                <a:moveTo>
                  <a:pt x="5" y="12"/>
                </a:moveTo>
                <a:cubicBezTo>
                  <a:pt x="4" y="19"/>
                  <a:pt x="4" y="26"/>
                  <a:pt x="3" y="32"/>
                </a:cubicBezTo>
                <a:cubicBezTo>
                  <a:pt x="2" y="45"/>
                  <a:pt x="1" y="58"/>
                  <a:pt x="0" y="71"/>
                </a:cubicBezTo>
                <a:cubicBezTo>
                  <a:pt x="0" y="75"/>
                  <a:pt x="0" y="78"/>
                  <a:pt x="0" y="81"/>
                </a:cubicBezTo>
                <a:cubicBezTo>
                  <a:pt x="0" y="85"/>
                  <a:pt x="0" y="90"/>
                  <a:pt x="0" y="94"/>
                </a:cubicBezTo>
                <a:cubicBezTo>
                  <a:pt x="0" y="113"/>
                  <a:pt x="2" y="133"/>
                  <a:pt x="4" y="151"/>
                </a:cubicBezTo>
                <a:cubicBezTo>
                  <a:pt x="5" y="154"/>
                  <a:pt x="5" y="157"/>
                  <a:pt x="6" y="160"/>
                </a:cubicBezTo>
                <a:cubicBezTo>
                  <a:pt x="7" y="169"/>
                  <a:pt x="9" y="178"/>
                  <a:pt x="12" y="187"/>
                </a:cubicBezTo>
                <a:cubicBezTo>
                  <a:pt x="12" y="190"/>
                  <a:pt x="13" y="193"/>
                  <a:pt x="14" y="196"/>
                </a:cubicBezTo>
                <a:cubicBezTo>
                  <a:pt x="16" y="201"/>
                  <a:pt x="19" y="205"/>
                  <a:pt x="24" y="207"/>
                </a:cubicBezTo>
                <a:cubicBezTo>
                  <a:pt x="24" y="207"/>
                  <a:pt x="24" y="207"/>
                  <a:pt x="25" y="207"/>
                </a:cubicBezTo>
                <a:cubicBezTo>
                  <a:pt x="33" y="201"/>
                  <a:pt x="42" y="195"/>
                  <a:pt x="50" y="189"/>
                </a:cubicBezTo>
                <a:cubicBezTo>
                  <a:pt x="50" y="188"/>
                  <a:pt x="50" y="187"/>
                  <a:pt x="50" y="186"/>
                </a:cubicBezTo>
                <a:cubicBezTo>
                  <a:pt x="50" y="186"/>
                  <a:pt x="49" y="185"/>
                  <a:pt x="49" y="185"/>
                </a:cubicBezTo>
                <a:cubicBezTo>
                  <a:pt x="49" y="183"/>
                  <a:pt x="49" y="182"/>
                  <a:pt x="48" y="181"/>
                </a:cubicBezTo>
                <a:cubicBezTo>
                  <a:pt x="49" y="181"/>
                  <a:pt x="50" y="182"/>
                  <a:pt x="51" y="183"/>
                </a:cubicBezTo>
                <a:cubicBezTo>
                  <a:pt x="52" y="184"/>
                  <a:pt x="54" y="185"/>
                  <a:pt x="55" y="186"/>
                </a:cubicBezTo>
                <a:cubicBezTo>
                  <a:pt x="69" y="176"/>
                  <a:pt x="83" y="167"/>
                  <a:pt x="98" y="158"/>
                </a:cubicBezTo>
                <a:cubicBezTo>
                  <a:pt x="100" y="156"/>
                  <a:pt x="102" y="153"/>
                  <a:pt x="104" y="151"/>
                </a:cubicBezTo>
                <a:cubicBezTo>
                  <a:pt x="113" y="140"/>
                  <a:pt x="121" y="128"/>
                  <a:pt x="128" y="115"/>
                </a:cubicBezTo>
                <a:cubicBezTo>
                  <a:pt x="131" y="115"/>
                  <a:pt x="134" y="114"/>
                  <a:pt x="137" y="113"/>
                </a:cubicBezTo>
                <a:cubicBezTo>
                  <a:pt x="141" y="113"/>
                  <a:pt x="146" y="113"/>
                  <a:pt x="150" y="113"/>
                </a:cubicBezTo>
                <a:cubicBezTo>
                  <a:pt x="155" y="113"/>
                  <a:pt x="160" y="113"/>
                  <a:pt x="165" y="114"/>
                </a:cubicBezTo>
                <a:cubicBezTo>
                  <a:pt x="166" y="114"/>
                  <a:pt x="166" y="114"/>
                  <a:pt x="167" y="114"/>
                </a:cubicBezTo>
                <a:cubicBezTo>
                  <a:pt x="168" y="110"/>
                  <a:pt x="170" y="106"/>
                  <a:pt x="172" y="103"/>
                </a:cubicBezTo>
                <a:cubicBezTo>
                  <a:pt x="167" y="94"/>
                  <a:pt x="161" y="86"/>
                  <a:pt x="156" y="77"/>
                </a:cubicBezTo>
                <a:cubicBezTo>
                  <a:pt x="155" y="77"/>
                  <a:pt x="155" y="77"/>
                  <a:pt x="155" y="76"/>
                </a:cubicBezTo>
                <a:cubicBezTo>
                  <a:pt x="152" y="76"/>
                  <a:pt x="149" y="76"/>
                  <a:pt x="147" y="76"/>
                </a:cubicBezTo>
                <a:cubicBezTo>
                  <a:pt x="146" y="76"/>
                  <a:pt x="145" y="76"/>
                  <a:pt x="145" y="76"/>
                </a:cubicBezTo>
                <a:cubicBezTo>
                  <a:pt x="146" y="73"/>
                  <a:pt x="147" y="70"/>
                  <a:pt x="148" y="67"/>
                </a:cubicBezTo>
                <a:cubicBezTo>
                  <a:pt x="139" y="54"/>
                  <a:pt x="129" y="41"/>
                  <a:pt x="119" y="29"/>
                </a:cubicBezTo>
                <a:cubicBezTo>
                  <a:pt x="116" y="43"/>
                  <a:pt x="112" y="57"/>
                  <a:pt x="107" y="70"/>
                </a:cubicBezTo>
                <a:cubicBezTo>
                  <a:pt x="105" y="75"/>
                  <a:pt x="103" y="80"/>
                  <a:pt x="101" y="84"/>
                </a:cubicBezTo>
                <a:cubicBezTo>
                  <a:pt x="89" y="89"/>
                  <a:pt x="79" y="95"/>
                  <a:pt x="71" y="103"/>
                </a:cubicBezTo>
                <a:cubicBezTo>
                  <a:pt x="69" y="105"/>
                  <a:pt x="68" y="107"/>
                  <a:pt x="66" y="109"/>
                </a:cubicBezTo>
                <a:cubicBezTo>
                  <a:pt x="59" y="117"/>
                  <a:pt x="54" y="127"/>
                  <a:pt x="52" y="138"/>
                </a:cubicBezTo>
                <a:cubicBezTo>
                  <a:pt x="51" y="138"/>
                  <a:pt x="51" y="138"/>
                  <a:pt x="50" y="138"/>
                </a:cubicBezTo>
                <a:cubicBezTo>
                  <a:pt x="48" y="138"/>
                  <a:pt x="46" y="139"/>
                  <a:pt x="44" y="139"/>
                </a:cubicBezTo>
                <a:cubicBezTo>
                  <a:pt x="43" y="140"/>
                  <a:pt x="42" y="140"/>
                  <a:pt x="41" y="141"/>
                </a:cubicBezTo>
                <a:cubicBezTo>
                  <a:pt x="41" y="139"/>
                  <a:pt x="41" y="136"/>
                  <a:pt x="41" y="134"/>
                </a:cubicBezTo>
                <a:cubicBezTo>
                  <a:pt x="40" y="123"/>
                  <a:pt x="39" y="111"/>
                  <a:pt x="39" y="100"/>
                </a:cubicBezTo>
                <a:cubicBezTo>
                  <a:pt x="39" y="99"/>
                  <a:pt x="38" y="97"/>
                  <a:pt x="38" y="96"/>
                </a:cubicBezTo>
                <a:cubicBezTo>
                  <a:pt x="38" y="71"/>
                  <a:pt x="38" y="46"/>
                  <a:pt x="41" y="21"/>
                </a:cubicBezTo>
                <a:cubicBezTo>
                  <a:pt x="29" y="19"/>
                  <a:pt x="17" y="16"/>
                  <a:pt x="5" y="12"/>
                </a:cubicBezTo>
                <a:moveTo>
                  <a:pt x="158" y="0"/>
                </a:moveTo>
                <a:cubicBezTo>
                  <a:pt x="157" y="1"/>
                  <a:pt x="155" y="2"/>
                  <a:pt x="154" y="3"/>
                </a:cubicBezTo>
                <a:cubicBezTo>
                  <a:pt x="152" y="4"/>
                  <a:pt x="150" y="5"/>
                  <a:pt x="148" y="6"/>
                </a:cubicBezTo>
                <a:cubicBezTo>
                  <a:pt x="151" y="10"/>
                  <a:pt x="154" y="14"/>
                  <a:pt x="158" y="18"/>
                </a:cubicBezTo>
                <a:cubicBezTo>
                  <a:pt x="158" y="16"/>
                  <a:pt x="158" y="13"/>
                  <a:pt x="158" y="11"/>
                </a:cubicBezTo>
                <a:cubicBezTo>
                  <a:pt x="158" y="7"/>
                  <a:pt x="158" y="4"/>
                  <a:pt x="15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4" name="Freeform 39"/>
          <p:cNvSpPr>
            <a:spLocks noEditPoints="1"/>
          </p:cNvSpPr>
          <p:nvPr/>
        </p:nvSpPr>
        <p:spPr bwMode="auto">
          <a:xfrm>
            <a:off x="2968964" y="4789519"/>
            <a:ext cx="67096" cy="142212"/>
          </a:xfrm>
          <a:custGeom>
            <a:avLst/>
            <a:gdLst>
              <a:gd name="T0" fmla="*/ 65 w 72"/>
              <a:gd name="T1" fmla="*/ 84 h 150"/>
              <a:gd name="T2" fmla="*/ 52 w 72"/>
              <a:gd name="T3" fmla="*/ 90 h 150"/>
              <a:gd name="T4" fmla="*/ 52 w 72"/>
              <a:gd name="T5" fmla="*/ 91 h 150"/>
              <a:gd name="T6" fmla="*/ 49 w 72"/>
              <a:gd name="T7" fmla="*/ 96 h 150"/>
              <a:gd name="T8" fmla="*/ 47 w 72"/>
              <a:gd name="T9" fmla="*/ 99 h 150"/>
              <a:gd name="T10" fmla="*/ 37 w 72"/>
              <a:gd name="T11" fmla="*/ 104 h 150"/>
              <a:gd name="T12" fmla="*/ 15 w 72"/>
              <a:gd name="T13" fmla="*/ 109 h 150"/>
              <a:gd name="T14" fmla="*/ 13 w 72"/>
              <a:gd name="T15" fmla="*/ 110 h 150"/>
              <a:gd name="T16" fmla="*/ 0 w 72"/>
              <a:gd name="T17" fmla="*/ 148 h 150"/>
              <a:gd name="T18" fmla="*/ 1 w 72"/>
              <a:gd name="T19" fmla="*/ 150 h 150"/>
              <a:gd name="T20" fmla="*/ 68 w 72"/>
              <a:gd name="T21" fmla="*/ 129 h 150"/>
              <a:gd name="T22" fmla="*/ 68 w 72"/>
              <a:gd name="T23" fmla="*/ 103 h 150"/>
              <a:gd name="T24" fmla="*/ 65 w 72"/>
              <a:gd name="T25" fmla="*/ 84 h 150"/>
              <a:gd name="T26" fmla="*/ 45 w 72"/>
              <a:gd name="T27" fmla="*/ 0 h 150"/>
              <a:gd name="T28" fmla="*/ 32 w 72"/>
              <a:gd name="T29" fmla="*/ 35 h 150"/>
              <a:gd name="T30" fmla="*/ 32 w 72"/>
              <a:gd name="T31" fmla="*/ 35 h 150"/>
              <a:gd name="T32" fmla="*/ 57 w 72"/>
              <a:gd name="T33" fmla="*/ 43 h 150"/>
              <a:gd name="T34" fmla="*/ 66 w 72"/>
              <a:gd name="T35" fmla="*/ 35 h 150"/>
              <a:gd name="T36" fmla="*/ 71 w 72"/>
              <a:gd name="T37" fmla="*/ 27 h 150"/>
              <a:gd name="T38" fmla="*/ 72 w 72"/>
              <a:gd name="T39" fmla="*/ 24 h 150"/>
              <a:gd name="T40" fmla="*/ 45 w 72"/>
              <a:gd name="T41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2" h="150">
                <a:moveTo>
                  <a:pt x="65" y="84"/>
                </a:moveTo>
                <a:cubicBezTo>
                  <a:pt x="61" y="86"/>
                  <a:pt x="57" y="88"/>
                  <a:pt x="52" y="90"/>
                </a:cubicBezTo>
                <a:cubicBezTo>
                  <a:pt x="52" y="90"/>
                  <a:pt x="52" y="90"/>
                  <a:pt x="52" y="91"/>
                </a:cubicBezTo>
                <a:cubicBezTo>
                  <a:pt x="51" y="92"/>
                  <a:pt x="50" y="94"/>
                  <a:pt x="49" y="96"/>
                </a:cubicBezTo>
                <a:cubicBezTo>
                  <a:pt x="48" y="97"/>
                  <a:pt x="48" y="98"/>
                  <a:pt x="47" y="99"/>
                </a:cubicBezTo>
                <a:cubicBezTo>
                  <a:pt x="43" y="101"/>
                  <a:pt x="40" y="103"/>
                  <a:pt x="37" y="104"/>
                </a:cubicBezTo>
                <a:cubicBezTo>
                  <a:pt x="30" y="106"/>
                  <a:pt x="23" y="108"/>
                  <a:pt x="15" y="109"/>
                </a:cubicBezTo>
                <a:cubicBezTo>
                  <a:pt x="15" y="110"/>
                  <a:pt x="14" y="110"/>
                  <a:pt x="13" y="110"/>
                </a:cubicBezTo>
                <a:cubicBezTo>
                  <a:pt x="10" y="123"/>
                  <a:pt x="5" y="136"/>
                  <a:pt x="0" y="148"/>
                </a:cubicBezTo>
                <a:cubicBezTo>
                  <a:pt x="1" y="149"/>
                  <a:pt x="1" y="149"/>
                  <a:pt x="1" y="150"/>
                </a:cubicBezTo>
                <a:cubicBezTo>
                  <a:pt x="28" y="148"/>
                  <a:pt x="52" y="143"/>
                  <a:pt x="68" y="129"/>
                </a:cubicBezTo>
                <a:cubicBezTo>
                  <a:pt x="69" y="120"/>
                  <a:pt x="69" y="112"/>
                  <a:pt x="68" y="103"/>
                </a:cubicBezTo>
                <a:cubicBezTo>
                  <a:pt x="68" y="97"/>
                  <a:pt x="67" y="90"/>
                  <a:pt x="65" y="84"/>
                </a:cubicBezTo>
                <a:moveTo>
                  <a:pt x="45" y="0"/>
                </a:moveTo>
                <a:cubicBezTo>
                  <a:pt x="41" y="12"/>
                  <a:pt x="37" y="23"/>
                  <a:pt x="32" y="35"/>
                </a:cubicBezTo>
                <a:cubicBezTo>
                  <a:pt x="32" y="35"/>
                  <a:pt x="32" y="35"/>
                  <a:pt x="32" y="35"/>
                </a:cubicBezTo>
                <a:cubicBezTo>
                  <a:pt x="41" y="37"/>
                  <a:pt x="49" y="40"/>
                  <a:pt x="57" y="43"/>
                </a:cubicBezTo>
                <a:cubicBezTo>
                  <a:pt x="60" y="40"/>
                  <a:pt x="63" y="38"/>
                  <a:pt x="66" y="35"/>
                </a:cubicBezTo>
                <a:cubicBezTo>
                  <a:pt x="68" y="32"/>
                  <a:pt x="69" y="30"/>
                  <a:pt x="71" y="27"/>
                </a:cubicBezTo>
                <a:cubicBezTo>
                  <a:pt x="71" y="26"/>
                  <a:pt x="71" y="25"/>
                  <a:pt x="72" y="24"/>
                </a:cubicBezTo>
                <a:cubicBezTo>
                  <a:pt x="64" y="15"/>
                  <a:pt x="55" y="6"/>
                  <a:pt x="4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5" name="Freeform 40"/>
          <p:cNvSpPr>
            <a:spLocks noEditPoints="1"/>
          </p:cNvSpPr>
          <p:nvPr/>
        </p:nvSpPr>
        <p:spPr bwMode="auto">
          <a:xfrm>
            <a:off x="2044351" y="5328997"/>
            <a:ext cx="140738" cy="85018"/>
          </a:xfrm>
          <a:custGeom>
            <a:avLst/>
            <a:gdLst>
              <a:gd name="T0" fmla="*/ 110 w 150"/>
              <a:gd name="T1" fmla="*/ 32 h 89"/>
              <a:gd name="T2" fmla="*/ 108 w 150"/>
              <a:gd name="T3" fmla="*/ 34 h 89"/>
              <a:gd name="T4" fmla="*/ 92 w 150"/>
              <a:gd name="T5" fmla="*/ 49 h 89"/>
              <a:gd name="T6" fmla="*/ 82 w 150"/>
              <a:gd name="T7" fmla="*/ 54 h 89"/>
              <a:gd name="T8" fmla="*/ 78 w 150"/>
              <a:gd name="T9" fmla="*/ 55 h 89"/>
              <a:gd name="T10" fmla="*/ 77 w 150"/>
              <a:gd name="T11" fmla="*/ 55 h 89"/>
              <a:gd name="T12" fmla="*/ 72 w 150"/>
              <a:gd name="T13" fmla="*/ 55 h 89"/>
              <a:gd name="T14" fmla="*/ 72 w 150"/>
              <a:gd name="T15" fmla="*/ 54 h 89"/>
              <a:gd name="T16" fmla="*/ 60 w 150"/>
              <a:gd name="T17" fmla="*/ 62 h 89"/>
              <a:gd name="T18" fmla="*/ 74 w 150"/>
              <a:gd name="T19" fmla="*/ 75 h 89"/>
              <a:gd name="T20" fmla="*/ 96 w 150"/>
              <a:gd name="T21" fmla="*/ 89 h 89"/>
              <a:gd name="T22" fmla="*/ 150 w 150"/>
              <a:gd name="T23" fmla="*/ 43 h 89"/>
              <a:gd name="T24" fmla="*/ 149 w 150"/>
              <a:gd name="T25" fmla="*/ 42 h 89"/>
              <a:gd name="T26" fmla="*/ 110 w 150"/>
              <a:gd name="T27" fmla="*/ 32 h 89"/>
              <a:gd name="T28" fmla="*/ 0 w 150"/>
              <a:gd name="T29" fmla="*/ 0 h 89"/>
              <a:gd name="T30" fmla="*/ 6 w 150"/>
              <a:gd name="T31" fmla="*/ 35 h 89"/>
              <a:gd name="T32" fmla="*/ 9 w 150"/>
              <a:gd name="T33" fmla="*/ 36 h 89"/>
              <a:gd name="T34" fmla="*/ 18 w 150"/>
              <a:gd name="T35" fmla="*/ 36 h 89"/>
              <a:gd name="T36" fmla="*/ 30 w 150"/>
              <a:gd name="T37" fmla="*/ 33 h 89"/>
              <a:gd name="T38" fmla="*/ 37 w 150"/>
              <a:gd name="T39" fmla="*/ 8 h 89"/>
              <a:gd name="T40" fmla="*/ 37 w 150"/>
              <a:gd name="T41" fmla="*/ 7 h 89"/>
              <a:gd name="T42" fmla="*/ 0 w 150"/>
              <a:gd name="T4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0" h="89">
                <a:moveTo>
                  <a:pt x="110" y="32"/>
                </a:moveTo>
                <a:cubicBezTo>
                  <a:pt x="109" y="33"/>
                  <a:pt x="109" y="33"/>
                  <a:pt x="108" y="34"/>
                </a:cubicBezTo>
                <a:cubicBezTo>
                  <a:pt x="103" y="39"/>
                  <a:pt x="98" y="44"/>
                  <a:pt x="92" y="49"/>
                </a:cubicBezTo>
                <a:cubicBezTo>
                  <a:pt x="89" y="51"/>
                  <a:pt x="86" y="53"/>
                  <a:pt x="82" y="54"/>
                </a:cubicBezTo>
                <a:cubicBezTo>
                  <a:pt x="81" y="54"/>
                  <a:pt x="80" y="55"/>
                  <a:pt x="78" y="55"/>
                </a:cubicBezTo>
                <a:cubicBezTo>
                  <a:pt x="78" y="55"/>
                  <a:pt x="77" y="55"/>
                  <a:pt x="77" y="55"/>
                </a:cubicBezTo>
                <a:cubicBezTo>
                  <a:pt x="75" y="55"/>
                  <a:pt x="74" y="55"/>
                  <a:pt x="72" y="55"/>
                </a:cubicBezTo>
                <a:cubicBezTo>
                  <a:pt x="72" y="55"/>
                  <a:pt x="72" y="55"/>
                  <a:pt x="72" y="54"/>
                </a:cubicBezTo>
                <a:cubicBezTo>
                  <a:pt x="68" y="57"/>
                  <a:pt x="64" y="60"/>
                  <a:pt x="60" y="62"/>
                </a:cubicBezTo>
                <a:cubicBezTo>
                  <a:pt x="65" y="67"/>
                  <a:pt x="69" y="71"/>
                  <a:pt x="74" y="75"/>
                </a:cubicBezTo>
                <a:cubicBezTo>
                  <a:pt x="81" y="80"/>
                  <a:pt x="88" y="85"/>
                  <a:pt x="96" y="89"/>
                </a:cubicBezTo>
                <a:cubicBezTo>
                  <a:pt x="116" y="82"/>
                  <a:pt x="134" y="65"/>
                  <a:pt x="150" y="43"/>
                </a:cubicBezTo>
                <a:cubicBezTo>
                  <a:pt x="150" y="43"/>
                  <a:pt x="149" y="42"/>
                  <a:pt x="149" y="42"/>
                </a:cubicBezTo>
                <a:cubicBezTo>
                  <a:pt x="136" y="39"/>
                  <a:pt x="123" y="36"/>
                  <a:pt x="110" y="32"/>
                </a:cubicBezTo>
                <a:moveTo>
                  <a:pt x="0" y="0"/>
                </a:moveTo>
                <a:cubicBezTo>
                  <a:pt x="0" y="12"/>
                  <a:pt x="2" y="24"/>
                  <a:pt x="6" y="35"/>
                </a:cubicBezTo>
                <a:cubicBezTo>
                  <a:pt x="7" y="35"/>
                  <a:pt x="8" y="36"/>
                  <a:pt x="9" y="36"/>
                </a:cubicBezTo>
                <a:cubicBezTo>
                  <a:pt x="12" y="36"/>
                  <a:pt x="15" y="36"/>
                  <a:pt x="18" y="36"/>
                </a:cubicBezTo>
                <a:cubicBezTo>
                  <a:pt x="22" y="35"/>
                  <a:pt x="26" y="34"/>
                  <a:pt x="30" y="33"/>
                </a:cubicBezTo>
                <a:cubicBezTo>
                  <a:pt x="32" y="24"/>
                  <a:pt x="34" y="16"/>
                  <a:pt x="37" y="8"/>
                </a:cubicBezTo>
                <a:cubicBezTo>
                  <a:pt x="37" y="8"/>
                  <a:pt x="37" y="8"/>
                  <a:pt x="37" y="7"/>
                </a:cubicBezTo>
                <a:cubicBezTo>
                  <a:pt x="24" y="6"/>
                  <a:pt x="12" y="3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6" name="Freeform 41"/>
          <p:cNvSpPr>
            <a:spLocks noEditPoints="1"/>
          </p:cNvSpPr>
          <p:nvPr/>
        </p:nvSpPr>
        <p:spPr bwMode="auto">
          <a:xfrm>
            <a:off x="1353755" y="6352307"/>
            <a:ext cx="654593" cy="306065"/>
          </a:xfrm>
          <a:custGeom>
            <a:avLst/>
            <a:gdLst>
              <a:gd name="T0" fmla="*/ 1 w 697"/>
              <a:gd name="T1" fmla="*/ 312 h 320"/>
              <a:gd name="T2" fmla="*/ 0 w 697"/>
              <a:gd name="T3" fmla="*/ 320 h 320"/>
              <a:gd name="T4" fmla="*/ 41 w 697"/>
              <a:gd name="T5" fmla="*/ 320 h 320"/>
              <a:gd name="T6" fmla="*/ 1 w 697"/>
              <a:gd name="T7" fmla="*/ 312 h 320"/>
              <a:gd name="T8" fmla="*/ 1 w 697"/>
              <a:gd name="T9" fmla="*/ 312 h 320"/>
              <a:gd name="T10" fmla="*/ 690 w 697"/>
              <a:gd name="T11" fmla="*/ 251 h 320"/>
              <a:gd name="T12" fmla="*/ 671 w 697"/>
              <a:gd name="T13" fmla="*/ 290 h 320"/>
              <a:gd name="T14" fmla="*/ 660 w 697"/>
              <a:gd name="T15" fmla="*/ 320 h 320"/>
              <a:gd name="T16" fmla="*/ 697 w 697"/>
              <a:gd name="T17" fmla="*/ 320 h 320"/>
              <a:gd name="T18" fmla="*/ 690 w 697"/>
              <a:gd name="T19" fmla="*/ 251 h 320"/>
              <a:gd name="T20" fmla="*/ 156 w 697"/>
              <a:gd name="T21" fmla="*/ 95 h 320"/>
              <a:gd name="T22" fmla="*/ 99 w 697"/>
              <a:gd name="T23" fmla="*/ 172 h 320"/>
              <a:gd name="T24" fmla="*/ 60 w 697"/>
              <a:gd name="T25" fmla="*/ 203 h 320"/>
              <a:gd name="T26" fmla="*/ 10 w 697"/>
              <a:gd name="T27" fmla="*/ 276 h 320"/>
              <a:gd name="T28" fmla="*/ 50 w 697"/>
              <a:gd name="T29" fmla="*/ 284 h 320"/>
              <a:gd name="T30" fmla="*/ 114 w 697"/>
              <a:gd name="T31" fmla="*/ 228 h 320"/>
              <a:gd name="T32" fmla="*/ 124 w 697"/>
              <a:gd name="T33" fmla="*/ 229 h 320"/>
              <a:gd name="T34" fmla="*/ 124 w 697"/>
              <a:gd name="T35" fmla="*/ 227 h 320"/>
              <a:gd name="T36" fmla="*/ 152 w 697"/>
              <a:gd name="T37" fmla="*/ 139 h 320"/>
              <a:gd name="T38" fmla="*/ 156 w 697"/>
              <a:gd name="T39" fmla="*/ 95 h 320"/>
              <a:gd name="T40" fmla="*/ 541 w 697"/>
              <a:gd name="T41" fmla="*/ 48 h 320"/>
              <a:gd name="T42" fmla="*/ 663 w 697"/>
              <a:gd name="T43" fmla="*/ 155 h 320"/>
              <a:gd name="T44" fmla="*/ 666 w 697"/>
              <a:gd name="T45" fmla="*/ 157 h 320"/>
              <a:gd name="T46" fmla="*/ 648 w 697"/>
              <a:gd name="T47" fmla="*/ 111 h 320"/>
              <a:gd name="T48" fmla="*/ 541 w 697"/>
              <a:gd name="T49" fmla="*/ 48 h 320"/>
              <a:gd name="T50" fmla="*/ 468 w 697"/>
              <a:gd name="T51" fmla="*/ 22 h 320"/>
              <a:gd name="T52" fmla="*/ 338 w 697"/>
              <a:gd name="T53" fmla="*/ 52 h 320"/>
              <a:gd name="T54" fmla="*/ 193 w 697"/>
              <a:gd name="T55" fmla="*/ 68 h 320"/>
              <a:gd name="T56" fmla="*/ 178 w 697"/>
              <a:gd name="T57" fmla="*/ 188 h 320"/>
              <a:gd name="T58" fmla="*/ 157 w 697"/>
              <a:gd name="T59" fmla="*/ 245 h 320"/>
              <a:gd name="T60" fmla="*/ 164 w 697"/>
              <a:gd name="T61" fmla="*/ 252 h 320"/>
              <a:gd name="T62" fmla="*/ 235 w 697"/>
              <a:gd name="T63" fmla="*/ 194 h 320"/>
              <a:gd name="T64" fmla="*/ 325 w 697"/>
              <a:gd name="T65" fmla="*/ 156 h 320"/>
              <a:gd name="T66" fmla="*/ 398 w 697"/>
              <a:gd name="T67" fmla="*/ 138 h 320"/>
              <a:gd name="T68" fmla="*/ 432 w 697"/>
              <a:gd name="T69" fmla="*/ 142 h 320"/>
              <a:gd name="T70" fmla="*/ 515 w 697"/>
              <a:gd name="T71" fmla="*/ 211 h 320"/>
              <a:gd name="T72" fmla="*/ 571 w 697"/>
              <a:gd name="T73" fmla="*/ 292 h 320"/>
              <a:gd name="T74" fmla="*/ 583 w 697"/>
              <a:gd name="T75" fmla="*/ 320 h 320"/>
              <a:gd name="T76" fmla="*/ 621 w 697"/>
              <a:gd name="T77" fmla="*/ 320 h 320"/>
              <a:gd name="T78" fmla="*/ 622 w 697"/>
              <a:gd name="T79" fmla="*/ 318 h 320"/>
              <a:gd name="T80" fmla="*/ 674 w 697"/>
              <a:gd name="T81" fmla="*/ 209 h 320"/>
              <a:gd name="T82" fmla="*/ 561 w 697"/>
              <a:gd name="T83" fmla="*/ 117 h 320"/>
              <a:gd name="T84" fmla="*/ 468 w 697"/>
              <a:gd name="T85" fmla="*/ 22 h 320"/>
              <a:gd name="T86" fmla="*/ 267 w 697"/>
              <a:gd name="T87" fmla="*/ 0 h 320"/>
              <a:gd name="T88" fmla="*/ 227 w 697"/>
              <a:gd name="T89" fmla="*/ 29 h 320"/>
              <a:gd name="T90" fmla="*/ 231 w 697"/>
              <a:gd name="T91" fmla="*/ 29 h 320"/>
              <a:gd name="T92" fmla="*/ 391 w 697"/>
              <a:gd name="T93" fmla="*/ 4 h 320"/>
              <a:gd name="T94" fmla="*/ 344 w 697"/>
              <a:gd name="T95" fmla="*/ 6 h 320"/>
              <a:gd name="T96" fmla="*/ 267 w 697"/>
              <a:gd name="T97" fmla="*/ 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97" h="320">
                <a:moveTo>
                  <a:pt x="1" y="312"/>
                </a:moveTo>
                <a:cubicBezTo>
                  <a:pt x="1" y="315"/>
                  <a:pt x="0" y="317"/>
                  <a:pt x="0" y="320"/>
                </a:cubicBezTo>
                <a:cubicBezTo>
                  <a:pt x="41" y="320"/>
                  <a:pt x="41" y="320"/>
                  <a:pt x="41" y="320"/>
                </a:cubicBezTo>
                <a:cubicBezTo>
                  <a:pt x="28" y="316"/>
                  <a:pt x="15" y="314"/>
                  <a:pt x="1" y="312"/>
                </a:cubicBezTo>
                <a:cubicBezTo>
                  <a:pt x="1" y="312"/>
                  <a:pt x="1" y="312"/>
                  <a:pt x="1" y="312"/>
                </a:cubicBezTo>
                <a:moveTo>
                  <a:pt x="690" y="251"/>
                </a:moveTo>
                <a:cubicBezTo>
                  <a:pt x="683" y="264"/>
                  <a:pt x="677" y="277"/>
                  <a:pt x="671" y="290"/>
                </a:cubicBezTo>
                <a:cubicBezTo>
                  <a:pt x="667" y="300"/>
                  <a:pt x="663" y="310"/>
                  <a:pt x="660" y="320"/>
                </a:cubicBezTo>
                <a:cubicBezTo>
                  <a:pt x="697" y="320"/>
                  <a:pt x="697" y="320"/>
                  <a:pt x="697" y="320"/>
                </a:cubicBezTo>
                <a:cubicBezTo>
                  <a:pt x="697" y="297"/>
                  <a:pt x="694" y="274"/>
                  <a:pt x="690" y="251"/>
                </a:cubicBezTo>
                <a:moveTo>
                  <a:pt x="156" y="95"/>
                </a:moveTo>
                <a:cubicBezTo>
                  <a:pt x="135" y="119"/>
                  <a:pt x="115" y="145"/>
                  <a:pt x="99" y="172"/>
                </a:cubicBezTo>
                <a:cubicBezTo>
                  <a:pt x="86" y="182"/>
                  <a:pt x="73" y="192"/>
                  <a:pt x="60" y="203"/>
                </a:cubicBezTo>
                <a:cubicBezTo>
                  <a:pt x="37" y="223"/>
                  <a:pt x="20" y="248"/>
                  <a:pt x="10" y="276"/>
                </a:cubicBezTo>
                <a:cubicBezTo>
                  <a:pt x="23" y="278"/>
                  <a:pt x="37" y="280"/>
                  <a:pt x="50" y="284"/>
                </a:cubicBezTo>
                <a:cubicBezTo>
                  <a:pt x="56" y="254"/>
                  <a:pt x="82" y="228"/>
                  <a:pt x="114" y="228"/>
                </a:cubicBezTo>
                <a:cubicBezTo>
                  <a:pt x="117" y="228"/>
                  <a:pt x="120" y="228"/>
                  <a:pt x="124" y="229"/>
                </a:cubicBezTo>
                <a:cubicBezTo>
                  <a:pt x="124" y="228"/>
                  <a:pt x="124" y="228"/>
                  <a:pt x="124" y="227"/>
                </a:cubicBezTo>
                <a:cubicBezTo>
                  <a:pt x="137" y="199"/>
                  <a:pt x="146" y="169"/>
                  <a:pt x="152" y="139"/>
                </a:cubicBezTo>
                <a:cubicBezTo>
                  <a:pt x="154" y="124"/>
                  <a:pt x="156" y="110"/>
                  <a:pt x="156" y="95"/>
                </a:cubicBezTo>
                <a:moveTo>
                  <a:pt x="541" y="48"/>
                </a:moveTo>
                <a:cubicBezTo>
                  <a:pt x="579" y="86"/>
                  <a:pt x="620" y="122"/>
                  <a:pt x="663" y="155"/>
                </a:cubicBezTo>
                <a:cubicBezTo>
                  <a:pt x="664" y="156"/>
                  <a:pt x="665" y="156"/>
                  <a:pt x="666" y="157"/>
                </a:cubicBezTo>
                <a:cubicBezTo>
                  <a:pt x="661" y="142"/>
                  <a:pt x="655" y="126"/>
                  <a:pt x="648" y="111"/>
                </a:cubicBezTo>
                <a:cubicBezTo>
                  <a:pt x="609" y="95"/>
                  <a:pt x="573" y="73"/>
                  <a:pt x="541" y="48"/>
                </a:cubicBezTo>
                <a:moveTo>
                  <a:pt x="468" y="22"/>
                </a:moveTo>
                <a:cubicBezTo>
                  <a:pt x="425" y="34"/>
                  <a:pt x="381" y="44"/>
                  <a:pt x="338" y="52"/>
                </a:cubicBezTo>
                <a:cubicBezTo>
                  <a:pt x="290" y="60"/>
                  <a:pt x="242" y="66"/>
                  <a:pt x="193" y="68"/>
                </a:cubicBezTo>
                <a:cubicBezTo>
                  <a:pt x="194" y="108"/>
                  <a:pt x="190" y="148"/>
                  <a:pt x="178" y="188"/>
                </a:cubicBezTo>
                <a:cubicBezTo>
                  <a:pt x="173" y="208"/>
                  <a:pt x="165" y="227"/>
                  <a:pt x="157" y="245"/>
                </a:cubicBezTo>
                <a:cubicBezTo>
                  <a:pt x="159" y="247"/>
                  <a:pt x="162" y="250"/>
                  <a:pt x="164" y="252"/>
                </a:cubicBezTo>
                <a:cubicBezTo>
                  <a:pt x="184" y="230"/>
                  <a:pt x="208" y="211"/>
                  <a:pt x="235" y="194"/>
                </a:cubicBezTo>
                <a:cubicBezTo>
                  <a:pt x="263" y="176"/>
                  <a:pt x="293" y="163"/>
                  <a:pt x="325" y="156"/>
                </a:cubicBezTo>
                <a:cubicBezTo>
                  <a:pt x="348" y="145"/>
                  <a:pt x="372" y="138"/>
                  <a:pt x="398" y="138"/>
                </a:cubicBezTo>
                <a:cubicBezTo>
                  <a:pt x="409" y="138"/>
                  <a:pt x="421" y="140"/>
                  <a:pt x="432" y="142"/>
                </a:cubicBezTo>
                <a:cubicBezTo>
                  <a:pt x="469" y="156"/>
                  <a:pt x="497" y="181"/>
                  <a:pt x="515" y="211"/>
                </a:cubicBezTo>
                <a:cubicBezTo>
                  <a:pt x="538" y="235"/>
                  <a:pt x="557" y="262"/>
                  <a:pt x="571" y="292"/>
                </a:cubicBezTo>
                <a:cubicBezTo>
                  <a:pt x="575" y="301"/>
                  <a:pt x="579" y="311"/>
                  <a:pt x="583" y="320"/>
                </a:cubicBezTo>
                <a:cubicBezTo>
                  <a:pt x="621" y="320"/>
                  <a:pt x="621" y="320"/>
                  <a:pt x="621" y="320"/>
                </a:cubicBezTo>
                <a:cubicBezTo>
                  <a:pt x="621" y="319"/>
                  <a:pt x="622" y="318"/>
                  <a:pt x="622" y="318"/>
                </a:cubicBezTo>
                <a:cubicBezTo>
                  <a:pt x="634" y="278"/>
                  <a:pt x="652" y="242"/>
                  <a:pt x="674" y="209"/>
                </a:cubicBezTo>
                <a:cubicBezTo>
                  <a:pt x="634" y="181"/>
                  <a:pt x="596" y="150"/>
                  <a:pt x="561" y="117"/>
                </a:cubicBezTo>
                <a:cubicBezTo>
                  <a:pt x="528" y="87"/>
                  <a:pt x="497" y="55"/>
                  <a:pt x="468" y="22"/>
                </a:cubicBezTo>
                <a:moveTo>
                  <a:pt x="267" y="0"/>
                </a:moveTo>
                <a:cubicBezTo>
                  <a:pt x="253" y="9"/>
                  <a:pt x="240" y="19"/>
                  <a:pt x="227" y="29"/>
                </a:cubicBezTo>
                <a:cubicBezTo>
                  <a:pt x="228" y="29"/>
                  <a:pt x="230" y="29"/>
                  <a:pt x="231" y="29"/>
                </a:cubicBezTo>
                <a:cubicBezTo>
                  <a:pt x="285" y="24"/>
                  <a:pt x="338" y="16"/>
                  <a:pt x="391" y="4"/>
                </a:cubicBezTo>
                <a:cubicBezTo>
                  <a:pt x="376" y="6"/>
                  <a:pt x="360" y="6"/>
                  <a:pt x="344" y="6"/>
                </a:cubicBezTo>
                <a:cubicBezTo>
                  <a:pt x="319" y="6"/>
                  <a:pt x="293" y="4"/>
                  <a:pt x="267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7" name="Freeform 42"/>
          <p:cNvSpPr>
            <a:spLocks noEditPoints="1"/>
          </p:cNvSpPr>
          <p:nvPr/>
        </p:nvSpPr>
        <p:spPr bwMode="auto">
          <a:xfrm>
            <a:off x="1507584" y="6500702"/>
            <a:ext cx="394392" cy="157670"/>
          </a:xfrm>
          <a:custGeom>
            <a:avLst/>
            <a:gdLst>
              <a:gd name="T0" fmla="*/ 351 w 419"/>
              <a:gd name="T1" fmla="*/ 55 h 164"/>
              <a:gd name="T2" fmla="*/ 379 w 419"/>
              <a:gd name="T3" fmla="*/ 164 h 164"/>
              <a:gd name="T4" fmla="*/ 419 w 419"/>
              <a:gd name="T5" fmla="*/ 164 h 164"/>
              <a:gd name="T6" fmla="*/ 407 w 419"/>
              <a:gd name="T7" fmla="*/ 136 h 164"/>
              <a:gd name="T8" fmla="*/ 351 w 419"/>
              <a:gd name="T9" fmla="*/ 55 h 164"/>
              <a:gd name="T10" fmla="*/ 229 w 419"/>
              <a:gd name="T11" fmla="*/ 18 h 164"/>
              <a:gd name="T12" fmla="*/ 222 w 419"/>
              <a:gd name="T13" fmla="*/ 18 h 164"/>
              <a:gd name="T14" fmla="*/ 196 w 419"/>
              <a:gd name="T15" fmla="*/ 23 h 164"/>
              <a:gd name="T16" fmla="*/ 163 w 419"/>
              <a:gd name="T17" fmla="*/ 41 h 164"/>
              <a:gd name="T18" fmla="*/ 129 w 419"/>
              <a:gd name="T19" fmla="*/ 72 h 164"/>
              <a:gd name="T20" fmla="*/ 101 w 419"/>
              <a:gd name="T21" fmla="*/ 115 h 164"/>
              <a:gd name="T22" fmla="*/ 88 w 419"/>
              <a:gd name="T23" fmla="*/ 155 h 164"/>
              <a:gd name="T24" fmla="*/ 87 w 419"/>
              <a:gd name="T25" fmla="*/ 164 h 164"/>
              <a:gd name="T26" fmla="*/ 138 w 419"/>
              <a:gd name="T27" fmla="*/ 164 h 164"/>
              <a:gd name="T28" fmla="*/ 195 w 419"/>
              <a:gd name="T29" fmla="*/ 122 h 164"/>
              <a:gd name="T30" fmla="*/ 226 w 419"/>
              <a:gd name="T31" fmla="*/ 131 h 164"/>
              <a:gd name="T32" fmla="*/ 277 w 419"/>
              <a:gd name="T33" fmla="*/ 164 h 164"/>
              <a:gd name="T34" fmla="*/ 342 w 419"/>
              <a:gd name="T35" fmla="*/ 164 h 164"/>
              <a:gd name="T36" fmla="*/ 340 w 419"/>
              <a:gd name="T37" fmla="*/ 133 h 164"/>
              <a:gd name="T38" fmla="*/ 328 w 419"/>
              <a:gd name="T39" fmla="*/ 89 h 164"/>
              <a:gd name="T40" fmla="*/ 309 w 419"/>
              <a:gd name="T41" fmla="*/ 57 h 164"/>
              <a:gd name="T42" fmla="*/ 291 w 419"/>
              <a:gd name="T43" fmla="*/ 38 h 164"/>
              <a:gd name="T44" fmla="*/ 269 w 419"/>
              <a:gd name="T45" fmla="*/ 25 h 164"/>
              <a:gd name="T46" fmla="*/ 258 w 419"/>
              <a:gd name="T47" fmla="*/ 21 h 164"/>
              <a:gd name="T48" fmla="*/ 247 w 419"/>
              <a:gd name="T49" fmla="*/ 19 h 164"/>
              <a:gd name="T50" fmla="*/ 229 w 419"/>
              <a:gd name="T51" fmla="*/ 18 h 164"/>
              <a:gd name="T52" fmla="*/ 161 w 419"/>
              <a:gd name="T53" fmla="*/ 0 h 164"/>
              <a:gd name="T54" fmla="*/ 71 w 419"/>
              <a:gd name="T55" fmla="*/ 38 h 164"/>
              <a:gd name="T56" fmla="*/ 0 w 419"/>
              <a:gd name="T57" fmla="*/ 96 h 164"/>
              <a:gd name="T58" fmla="*/ 5 w 419"/>
              <a:gd name="T59" fmla="*/ 164 h 164"/>
              <a:gd name="T60" fmla="*/ 50 w 419"/>
              <a:gd name="T61" fmla="*/ 164 h 164"/>
              <a:gd name="T62" fmla="*/ 63 w 419"/>
              <a:gd name="T63" fmla="*/ 110 h 164"/>
              <a:gd name="T64" fmla="*/ 161 w 419"/>
              <a:gd name="T65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9" h="164">
                <a:moveTo>
                  <a:pt x="351" y="55"/>
                </a:moveTo>
                <a:cubicBezTo>
                  <a:pt x="370" y="87"/>
                  <a:pt x="380" y="125"/>
                  <a:pt x="379" y="164"/>
                </a:cubicBezTo>
                <a:cubicBezTo>
                  <a:pt x="419" y="164"/>
                  <a:pt x="419" y="164"/>
                  <a:pt x="419" y="164"/>
                </a:cubicBezTo>
                <a:cubicBezTo>
                  <a:pt x="415" y="155"/>
                  <a:pt x="411" y="145"/>
                  <a:pt x="407" y="136"/>
                </a:cubicBezTo>
                <a:cubicBezTo>
                  <a:pt x="393" y="106"/>
                  <a:pt x="374" y="79"/>
                  <a:pt x="351" y="55"/>
                </a:cubicBezTo>
                <a:moveTo>
                  <a:pt x="229" y="18"/>
                </a:moveTo>
                <a:cubicBezTo>
                  <a:pt x="227" y="18"/>
                  <a:pt x="224" y="18"/>
                  <a:pt x="222" y="18"/>
                </a:cubicBezTo>
                <a:cubicBezTo>
                  <a:pt x="213" y="19"/>
                  <a:pt x="204" y="21"/>
                  <a:pt x="196" y="23"/>
                </a:cubicBezTo>
                <a:cubicBezTo>
                  <a:pt x="184" y="28"/>
                  <a:pt x="173" y="34"/>
                  <a:pt x="163" y="41"/>
                </a:cubicBezTo>
                <a:cubicBezTo>
                  <a:pt x="151" y="50"/>
                  <a:pt x="139" y="60"/>
                  <a:pt x="129" y="72"/>
                </a:cubicBezTo>
                <a:cubicBezTo>
                  <a:pt x="118" y="85"/>
                  <a:pt x="109" y="99"/>
                  <a:pt x="101" y="115"/>
                </a:cubicBezTo>
                <a:cubicBezTo>
                  <a:pt x="95" y="127"/>
                  <a:pt x="91" y="141"/>
                  <a:pt x="88" y="155"/>
                </a:cubicBezTo>
                <a:cubicBezTo>
                  <a:pt x="87" y="158"/>
                  <a:pt x="87" y="161"/>
                  <a:pt x="87" y="164"/>
                </a:cubicBezTo>
                <a:cubicBezTo>
                  <a:pt x="138" y="164"/>
                  <a:pt x="138" y="164"/>
                  <a:pt x="138" y="164"/>
                </a:cubicBezTo>
                <a:cubicBezTo>
                  <a:pt x="147" y="141"/>
                  <a:pt x="170" y="122"/>
                  <a:pt x="195" y="122"/>
                </a:cubicBezTo>
                <a:cubicBezTo>
                  <a:pt x="205" y="122"/>
                  <a:pt x="216" y="125"/>
                  <a:pt x="226" y="131"/>
                </a:cubicBezTo>
                <a:cubicBezTo>
                  <a:pt x="252" y="132"/>
                  <a:pt x="269" y="146"/>
                  <a:pt x="277" y="164"/>
                </a:cubicBezTo>
                <a:cubicBezTo>
                  <a:pt x="342" y="164"/>
                  <a:pt x="342" y="164"/>
                  <a:pt x="342" y="164"/>
                </a:cubicBezTo>
                <a:cubicBezTo>
                  <a:pt x="342" y="154"/>
                  <a:pt x="341" y="144"/>
                  <a:pt x="340" y="133"/>
                </a:cubicBezTo>
                <a:cubicBezTo>
                  <a:pt x="337" y="118"/>
                  <a:pt x="334" y="103"/>
                  <a:pt x="328" y="89"/>
                </a:cubicBezTo>
                <a:cubicBezTo>
                  <a:pt x="323" y="77"/>
                  <a:pt x="317" y="67"/>
                  <a:pt x="309" y="57"/>
                </a:cubicBezTo>
                <a:cubicBezTo>
                  <a:pt x="304" y="50"/>
                  <a:pt x="297" y="44"/>
                  <a:pt x="291" y="38"/>
                </a:cubicBezTo>
                <a:cubicBezTo>
                  <a:pt x="284" y="33"/>
                  <a:pt x="277" y="29"/>
                  <a:pt x="269" y="25"/>
                </a:cubicBezTo>
                <a:cubicBezTo>
                  <a:pt x="265" y="24"/>
                  <a:pt x="262" y="23"/>
                  <a:pt x="258" y="21"/>
                </a:cubicBezTo>
                <a:cubicBezTo>
                  <a:pt x="254" y="21"/>
                  <a:pt x="251" y="20"/>
                  <a:pt x="247" y="19"/>
                </a:cubicBezTo>
                <a:cubicBezTo>
                  <a:pt x="241" y="18"/>
                  <a:pt x="235" y="18"/>
                  <a:pt x="229" y="18"/>
                </a:cubicBezTo>
                <a:moveTo>
                  <a:pt x="161" y="0"/>
                </a:moveTo>
                <a:cubicBezTo>
                  <a:pt x="129" y="7"/>
                  <a:pt x="99" y="20"/>
                  <a:pt x="71" y="38"/>
                </a:cubicBezTo>
                <a:cubicBezTo>
                  <a:pt x="44" y="55"/>
                  <a:pt x="20" y="74"/>
                  <a:pt x="0" y="96"/>
                </a:cubicBezTo>
                <a:cubicBezTo>
                  <a:pt x="17" y="116"/>
                  <a:pt x="16" y="143"/>
                  <a:pt x="5" y="164"/>
                </a:cubicBezTo>
                <a:cubicBezTo>
                  <a:pt x="50" y="164"/>
                  <a:pt x="50" y="164"/>
                  <a:pt x="50" y="164"/>
                </a:cubicBezTo>
                <a:cubicBezTo>
                  <a:pt x="51" y="146"/>
                  <a:pt x="56" y="127"/>
                  <a:pt x="63" y="110"/>
                </a:cubicBezTo>
                <a:cubicBezTo>
                  <a:pt x="82" y="62"/>
                  <a:pt x="117" y="21"/>
                  <a:pt x="161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8" name="Freeform 43"/>
          <p:cNvSpPr>
            <a:spLocks noEditPoints="1"/>
          </p:cNvSpPr>
          <p:nvPr/>
        </p:nvSpPr>
        <p:spPr bwMode="auto">
          <a:xfrm>
            <a:off x="794078" y="5650521"/>
            <a:ext cx="2168340" cy="837815"/>
          </a:xfrm>
          <a:custGeom>
            <a:avLst/>
            <a:gdLst>
              <a:gd name="T0" fmla="*/ 1382 w 2307"/>
              <a:gd name="T1" fmla="*/ 874 h 874"/>
              <a:gd name="T2" fmla="*/ 1463 w 2307"/>
              <a:gd name="T3" fmla="*/ 821 h 874"/>
              <a:gd name="T4" fmla="*/ 2119 w 2307"/>
              <a:gd name="T5" fmla="*/ 857 h 874"/>
              <a:gd name="T6" fmla="*/ 2176 w 2307"/>
              <a:gd name="T7" fmla="*/ 842 h 874"/>
              <a:gd name="T8" fmla="*/ 1886 w 2307"/>
              <a:gd name="T9" fmla="*/ 742 h 874"/>
              <a:gd name="T10" fmla="*/ 2306 w 2307"/>
              <a:gd name="T11" fmla="*/ 751 h 874"/>
              <a:gd name="T12" fmla="*/ 111 w 2307"/>
              <a:gd name="T13" fmla="*/ 229 h 874"/>
              <a:gd name="T14" fmla="*/ 118 w 2307"/>
              <a:gd name="T15" fmla="*/ 273 h 874"/>
              <a:gd name="T16" fmla="*/ 312 w 2307"/>
              <a:gd name="T17" fmla="*/ 286 h 874"/>
              <a:gd name="T18" fmla="*/ 187 w 2307"/>
              <a:gd name="T19" fmla="*/ 235 h 874"/>
              <a:gd name="T20" fmla="*/ 339 w 2307"/>
              <a:gd name="T21" fmla="*/ 212 h 874"/>
              <a:gd name="T22" fmla="*/ 309 w 2307"/>
              <a:gd name="T23" fmla="*/ 188 h 874"/>
              <a:gd name="T24" fmla="*/ 17 w 2307"/>
              <a:gd name="T25" fmla="*/ 150 h 874"/>
              <a:gd name="T26" fmla="*/ 2 w 2307"/>
              <a:gd name="T27" fmla="*/ 175 h 874"/>
              <a:gd name="T28" fmla="*/ 130 w 2307"/>
              <a:gd name="T29" fmla="*/ 192 h 874"/>
              <a:gd name="T30" fmla="*/ 163 w 2307"/>
              <a:gd name="T31" fmla="*/ 172 h 874"/>
              <a:gd name="T32" fmla="*/ 146 w 2307"/>
              <a:gd name="T33" fmla="*/ 173 h 874"/>
              <a:gd name="T34" fmla="*/ 17 w 2307"/>
              <a:gd name="T35" fmla="*/ 83 h 874"/>
              <a:gd name="T36" fmla="*/ 20 w 2307"/>
              <a:gd name="T37" fmla="*/ 87 h 874"/>
              <a:gd name="T38" fmla="*/ 1262 w 2307"/>
              <a:gd name="T39" fmla="*/ 67 h 874"/>
              <a:gd name="T40" fmla="*/ 1265 w 2307"/>
              <a:gd name="T41" fmla="*/ 66 h 874"/>
              <a:gd name="T42" fmla="*/ 1725 w 2307"/>
              <a:gd name="T43" fmla="*/ 619 h 874"/>
              <a:gd name="T44" fmla="*/ 1440 w 2307"/>
              <a:gd name="T45" fmla="*/ 606 h 874"/>
              <a:gd name="T46" fmla="*/ 1061 w 2307"/>
              <a:gd name="T47" fmla="*/ 471 h 874"/>
              <a:gd name="T48" fmla="*/ 1177 w 2307"/>
              <a:gd name="T49" fmla="*/ 505 h 874"/>
              <a:gd name="T50" fmla="*/ 1059 w 2307"/>
              <a:gd name="T51" fmla="*/ 626 h 874"/>
              <a:gd name="T52" fmla="*/ 896 w 2307"/>
              <a:gd name="T53" fmla="*/ 317 h 874"/>
              <a:gd name="T54" fmla="*/ 848 w 2307"/>
              <a:gd name="T55" fmla="*/ 630 h 874"/>
              <a:gd name="T56" fmla="*/ 863 w 2307"/>
              <a:gd name="T57" fmla="*/ 732 h 874"/>
              <a:gd name="T58" fmla="*/ 1076 w 2307"/>
              <a:gd name="T59" fmla="*/ 712 h 874"/>
              <a:gd name="T60" fmla="*/ 1291 w 2307"/>
              <a:gd name="T61" fmla="*/ 860 h 874"/>
              <a:gd name="T62" fmla="*/ 1308 w 2307"/>
              <a:gd name="T63" fmla="*/ 865 h 874"/>
              <a:gd name="T64" fmla="*/ 1577 w 2307"/>
              <a:gd name="T65" fmla="*/ 730 h 874"/>
              <a:gd name="T66" fmla="*/ 1710 w 2307"/>
              <a:gd name="T67" fmla="*/ 708 h 874"/>
              <a:gd name="T68" fmla="*/ 2245 w 2307"/>
              <a:gd name="T69" fmla="*/ 856 h 874"/>
              <a:gd name="T70" fmla="*/ 2274 w 2307"/>
              <a:gd name="T71" fmla="*/ 832 h 874"/>
              <a:gd name="T72" fmla="*/ 2274 w 2307"/>
              <a:gd name="T73" fmla="*/ 829 h 874"/>
              <a:gd name="T74" fmla="*/ 2051 w 2307"/>
              <a:gd name="T75" fmla="*/ 436 h 874"/>
              <a:gd name="T76" fmla="*/ 2049 w 2307"/>
              <a:gd name="T77" fmla="*/ 435 h 874"/>
              <a:gd name="T78" fmla="*/ 2048 w 2307"/>
              <a:gd name="T79" fmla="*/ 433 h 874"/>
              <a:gd name="T80" fmla="*/ 1504 w 2307"/>
              <a:gd name="T81" fmla="*/ 210 h 874"/>
              <a:gd name="T82" fmla="*/ 1253 w 2307"/>
              <a:gd name="T83" fmla="*/ 104 h 874"/>
              <a:gd name="T84" fmla="*/ 985 w 2307"/>
              <a:gd name="T85" fmla="*/ 58 h 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07" h="874">
                <a:moveTo>
                  <a:pt x="1463" y="821"/>
                </a:moveTo>
                <a:cubicBezTo>
                  <a:pt x="1437" y="835"/>
                  <a:pt x="1412" y="850"/>
                  <a:pt x="1389" y="868"/>
                </a:cubicBezTo>
                <a:cubicBezTo>
                  <a:pt x="1387" y="870"/>
                  <a:pt x="1384" y="872"/>
                  <a:pt x="1382" y="874"/>
                </a:cubicBezTo>
                <a:cubicBezTo>
                  <a:pt x="1412" y="867"/>
                  <a:pt x="1439" y="849"/>
                  <a:pt x="1461" y="823"/>
                </a:cubicBezTo>
                <a:cubicBezTo>
                  <a:pt x="1458" y="826"/>
                  <a:pt x="1456" y="830"/>
                  <a:pt x="1453" y="833"/>
                </a:cubicBezTo>
                <a:cubicBezTo>
                  <a:pt x="1456" y="829"/>
                  <a:pt x="1459" y="825"/>
                  <a:pt x="1463" y="821"/>
                </a:cubicBezTo>
                <a:moveTo>
                  <a:pt x="1886" y="742"/>
                </a:moveTo>
                <a:cubicBezTo>
                  <a:pt x="1907" y="748"/>
                  <a:pt x="1928" y="756"/>
                  <a:pt x="1948" y="764"/>
                </a:cubicBezTo>
                <a:cubicBezTo>
                  <a:pt x="2007" y="790"/>
                  <a:pt x="2064" y="821"/>
                  <a:pt x="2119" y="857"/>
                </a:cubicBezTo>
                <a:cubicBezTo>
                  <a:pt x="2137" y="869"/>
                  <a:pt x="2158" y="874"/>
                  <a:pt x="2180" y="874"/>
                </a:cubicBezTo>
                <a:cubicBezTo>
                  <a:pt x="2189" y="874"/>
                  <a:pt x="2199" y="873"/>
                  <a:pt x="2208" y="871"/>
                </a:cubicBezTo>
                <a:cubicBezTo>
                  <a:pt x="2198" y="861"/>
                  <a:pt x="2187" y="851"/>
                  <a:pt x="2176" y="842"/>
                </a:cubicBezTo>
                <a:cubicBezTo>
                  <a:pt x="2147" y="820"/>
                  <a:pt x="2115" y="803"/>
                  <a:pt x="2081" y="788"/>
                </a:cubicBezTo>
                <a:cubicBezTo>
                  <a:pt x="2029" y="767"/>
                  <a:pt x="1975" y="753"/>
                  <a:pt x="1919" y="745"/>
                </a:cubicBezTo>
                <a:cubicBezTo>
                  <a:pt x="1908" y="744"/>
                  <a:pt x="1897" y="743"/>
                  <a:pt x="1886" y="742"/>
                </a:cubicBezTo>
                <a:moveTo>
                  <a:pt x="2264" y="654"/>
                </a:moveTo>
                <a:cubicBezTo>
                  <a:pt x="2281" y="696"/>
                  <a:pt x="2293" y="739"/>
                  <a:pt x="2301" y="784"/>
                </a:cubicBezTo>
                <a:cubicBezTo>
                  <a:pt x="2304" y="773"/>
                  <a:pt x="2306" y="762"/>
                  <a:pt x="2306" y="751"/>
                </a:cubicBezTo>
                <a:cubicBezTo>
                  <a:pt x="2307" y="718"/>
                  <a:pt x="2295" y="685"/>
                  <a:pt x="2270" y="660"/>
                </a:cubicBezTo>
                <a:cubicBezTo>
                  <a:pt x="2268" y="658"/>
                  <a:pt x="2266" y="656"/>
                  <a:pt x="2264" y="654"/>
                </a:cubicBezTo>
                <a:moveTo>
                  <a:pt x="111" y="229"/>
                </a:moveTo>
                <a:cubicBezTo>
                  <a:pt x="100" y="229"/>
                  <a:pt x="89" y="229"/>
                  <a:pt x="78" y="230"/>
                </a:cubicBezTo>
                <a:cubicBezTo>
                  <a:pt x="64" y="231"/>
                  <a:pt x="50" y="234"/>
                  <a:pt x="36" y="237"/>
                </a:cubicBezTo>
                <a:cubicBezTo>
                  <a:pt x="58" y="258"/>
                  <a:pt x="87" y="273"/>
                  <a:pt x="118" y="273"/>
                </a:cubicBezTo>
                <a:cubicBezTo>
                  <a:pt x="118" y="273"/>
                  <a:pt x="118" y="273"/>
                  <a:pt x="119" y="273"/>
                </a:cubicBezTo>
                <a:cubicBezTo>
                  <a:pt x="121" y="273"/>
                  <a:pt x="123" y="273"/>
                  <a:pt x="126" y="273"/>
                </a:cubicBezTo>
                <a:cubicBezTo>
                  <a:pt x="188" y="273"/>
                  <a:pt x="250" y="277"/>
                  <a:pt x="312" y="286"/>
                </a:cubicBezTo>
                <a:cubicBezTo>
                  <a:pt x="334" y="291"/>
                  <a:pt x="355" y="295"/>
                  <a:pt x="376" y="301"/>
                </a:cubicBezTo>
                <a:cubicBezTo>
                  <a:pt x="366" y="296"/>
                  <a:pt x="357" y="291"/>
                  <a:pt x="347" y="286"/>
                </a:cubicBezTo>
                <a:cubicBezTo>
                  <a:pt x="296" y="263"/>
                  <a:pt x="243" y="245"/>
                  <a:pt x="187" y="235"/>
                </a:cubicBezTo>
                <a:cubicBezTo>
                  <a:pt x="162" y="231"/>
                  <a:pt x="136" y="229"/>
                  <a:pt x="111" y="229"/>
                </a:cubicBezTo>
                <a:moveTo>
                  <a:pt x="282" y="180"/>
                </a:moveTo>
                <a:cubicBezTo>
                  <a:pt x="301" y="190"/>
                  <a:pt x="321" y="200"/>
                  <a:pt x="339" y="212"/>
                </a:cubicBezTo>
                <a:cubicBezTo>
                  <a:pt x="366" y="228"/>
                  <a:pt x="393" y="247"/>
                  <a:pt x="418" y="267"/>
                </a:cubicBezTo>
                <a:cubicBezTo>
                  <a:pt x="405" y="253"/>
                  <a:pt x="390" y="239"/>
                  <a:pt x="375" y="226"/>
                </a:cubicBezTo>
                <a:cubicBezTo>
                  <a:pt x="354" y="212"/>
                  <a:pt x="332" y="199"/>
                  <a:pt x="309" y="188"/>
                </a:cubicBezTo>
                <a:cubicBezTo>
                  <a:pt x="300" y="185"/>
                  <a:pt x="291" y="182"/>
                  <a:pt x="282" y="180"/>
                </a:cubicBezTo>
                <a:moveTo>
                  <a:pt x="21" y="150"/>
                </a:moveTo>
                <a:cubicBezTo>
                  <a:pt x="20" y="150"/>
                  <a:pt x="19" y="150"/>
                  <a:pt x="17" y="150"/>
                </a:cubicBezTo>
                <a:cubicBezTo>
                  <a:pt x="12" y="155"/>
                  <a:pt x="8" y="160"/>
                  <a:pt x="3" y="166"/>
                </a:cubicBezTo>
                <a:cubicBezTo>
                  <a:pt x="2" y="167"/>
                  <a:pt x="1" y="168"/>
                  <a:pt x="0" y="169"/>
                </a:cubicBezTo>
                <a:cubicBezTo>
                  <a:pt x="1" y="171"/>
                  <a:pt x="1" y="173"/>
                  <a:pt x="2" y="175"/>
                </a:cubicBezTo>
                <a:cubicBezTo>
                  <a:pt x="4" y="185"/>
                  <a:pt x="8" y="195"/>
                  <a:pt x="13" y="204"/>
                </a:cubicBezTo>
                <a:cubicBezTo>
                  <a:pt x="45" y="196"/>
                  <a:pt x="79" y="192"/>
                  <a:pt x="113" y="192"/>
                </a:cubicBezTo>
                <a:cubicBezTo>
                  <a:pt x="119" y="192"/>
                  <a:pt x="124" y="192"/>
                  <a:pt x="130" y="192"/>
                </a:cubicBezTo>
                <a:cubicBezTo>
                  <a:pt x="178" y="194"/>
                  <a:pt x="225" y="202"/>
                  <a:pt x="271" y="216"/>
                </a:cubicBezTo>
                <a:cubicBezTo>
                  <a:pt x="253" y="207"/>
                  <a:pt x="235" y="198"/>
                  <a:pt x="216" y="190"/>
                </a:cubicBezTo>
                <a:cubicBezTo>
                  <a:pt x="198" y="183"/>
                  <a:pt x="181" y="177"/>
                  <a:pt x="163" y="172"/>
                </a:cubicBezTo>
                <a:cubicBezTo>
                  <a:pt x="159" y="173"/>
                  <a:pt x="154" y="173"/>
                  <a:pt x="149" y="174"/>
                </a:cubicBezTo>
                <a:cubicBezTo>
                  <a:pt x="153" y="173"/>
                  <a:pt x="157" y="173"/>
                  <a:pt x="161" y="172"/>
                </a:cubicBezTo>
                <a:cubicBezTo>
                  <a:pt x="156" y="172"/>
                  <a:pt x="151" y="173"/>
                  <a:pt x="146" y="173"/>
                </a:cubicBezTo>
                <a:cubicBezTo>
                  <a:pt x="118" y="173"/>
                  <a:pt x="91" y="166"/>
                  <a:pt x="69" y="152"/>
                </a:cubicBezTo>
                <a:cubicBezTo>
                  <a:pt x="53" y="151"/>
                  <a:pt x="37" y="150"/>
                  <a:pt x="21" y="150"/>
                </a:cubicBezTo>
                <a:moveTo>
                  <a:pt x="17" y="83"/>
                </a:moveTo>
                <a:cubicBezTo>
                  <a:pt x="12" y="92"/>
                  <a:pt x="7" y="102"/>
                  <a:pt x="4" y="113"/>
                </a:cubicBezTo>
                <a:cubicBezTo>
                  <a:pt x="10" y="106"/>
                  <a:pt x="16" y="100"/>
                  <a:pt x="23" y="94"/>
                </a:cubicBezTo>
                <a:cubicBezTo>
                  <a:pt x="22" y="92"/>
                  <a:pt x="21" y="90"/>
                  <a:pt x="20" y="87"/>
                </a:cubicBezTo>
                <a:cubicBezTo>
                  <a:pt x="19" y="86"/>
                  <a:pt x="18" y="84"/>
                  <a:pt x="17" y="83"/>
                </a:cubicBezTo>
                <a:moveTo>
                  <a:pt x="1265" y="66"/>
                </a:moveTo>
                <a:cubicBezTo>
                  <a:pt x="1264" y="66"/>
                  <a:pt x="1263" y="67"/>
                  <a:pt x="1262" y="67"/>
                </a:cubicBezTo>
                <a:cubicBezTo>
                  <a:pt x="1262" y="68"/>
                  <a:pt x="1263" y="68"/>
                  <a:pt x="1264" y="68"/>
                </a:cubicBezTo>
                <a:cubicBezTo>
                  <a:pt x="1265" y="68"/>
                  <a:pt x="1265" y="68"/>
                  <a:pt x="1266" y="69"/>
                </a:cubicBezTo>
                <a:cubicBezTo>
                  <a:pt x="1266" y="68"/>
                  <a:pt x="1265" y="67"/>
                  <a:pt x="1265" y="66"/>
                </a:cubicBezTo>
                <a:moveTo>
                  <a:pt x="1725" y="619"/>
                </a:moveTo>
                <a:cubicBezTo>
                  <a:pt x="1642" y="619"/>
                  <a:pt x="1642" y="489"/>
                  <a:pt x="1725" y="489"/>
                </a:cubicBezTo>
                <a:cubicBezTo>
                  <a:pt x="1809" y="489"/>
                  <a:pt x="1809" y="619"/>
                  <a:pt x="1725" y="619"/>
                </a:cubicBezTo>
                <a:moveTo>
                  <a:pt x="1440" y="606"/>
                </a:moveTo>
                <a:cubicBezTo>
                  <a:pt x="1356" y="606"/>
                  <a:pt x="1356" y="476"/>
                  <a:pt x="1440" y="476"/>
                </a:cubicBezTo>
                <a:cubicBezTo>
                  <a:pt x="1524" y="476"/>
                  <a:pt x="1524" y="606"/>
                  <a:pt x="1440" y="606"/>
                </a:cubicBezTo>
                <a:moveTo>
                  <a:pt x="1059" y="626"/>
                </a:moveTo>
                <a:cubicBezTo>
                  <a:pt x="1046" y="626"/>
                  <a:pt x="1032" y="622"/>
                  <a:pt x="1019" y="613"/>
                </a:cubicBezTo>
                <a:cubicBezTo>
                  <a:pt x="949" y="569"/>
                  <a:pt x="995" y="471"/>
                  <a:pt x="1061" y="471"/>
                </a:cubicBezTo>
                <a:cubicBezTo>
                  <a:pt x="1074" y="471"/>
                  <a:pt x="1088" y="475"/>
                  <a:pt x="1101" y="483"/>
                </a:cubicBezTo>
                <a:cubicBezTo>
                  <a:pt x="1117" y="493"/>
                  <a:pt x="1127" y="506"/>
                  <a:pt x="1132" y="519"/>
                </a:cubicBezTo>
                <a:cubicBezTo>
                  <a:pt x="1144" y="511"/>
                  <a:pt x="1159" y="505"/>
                  <a:pt x="1177" y="505"/>
                </a:cubicBezTo>
                <a:cubicBezTo>
                  <a:pt x="1276" y="505"/>
                  <a:pt x="1276" y="660"/>
                  <a:pt x="1177" y="660"/>
                </a:cubicBezTo>
                <a:cubicBezTo>
                  <a:pt x="1138" y="660"/>
                  <a:pt x="1115" y="636"/>
                  <a:pt x="1106" y="608"/>
                </a:cubicBezTo>
                <a:cubicBezTo>
                  <a:pt x="1093" y="619"/>
                  <a:pt x="1077" y="626"/>
                  <a:pt x="1059" y="626"/>
                </a:cubicBezTo>
                <a:moveTo>
                  <a:pt x="792" y="0"/>
                </a:moveTo>
                <a:cubicBezTo>
                  <a:pt x="838" y="100"/>
                  <a:pt x="876" y="204"/>
                  <a:pt x="889" y="314"/>
                </a:cubicBezTo>
                <a:cubicBezTo>
                  <a:pt x="891" y="315"/>
                  <a:pt x="894" y="316"/>
                  <a:pt x="896" y="317"/>
                </a:cubicBezTo>
                <a:cubicBezTo>
                  <a:pt x="941" y="346"/>
                  <a:pt x="928" y="403"/>
                  <a:pt x="893" y="426"/>
                </a:cubicBezTo>
                <a:cubicBezTo>
                  <a:pt x="890" y="496"/>
                  <a:pt x="873" y="560"/>
                  <a:pt x="848" y="620"/>
                </a:cubicBezTo>
                <a:cubicBezTo>
                  <a:pt x="848" y="624"/>
                  <a:pt x="848" y="627"/>
                  <a:pt x="848" y="630"/>
                </a:cubicBezTo>
                <a:cubicBezTo>
                  <a:pt x="848" y="664"/>
                  <a:pt x="833" y="696"/>
                  <a:pt x="810" y="719"/>
                </a:cubicBezTo>
                <a:cubicBezTo>
                  <a:pt x="811" y="720"/>
                  <a:pt x="813" y="720"/>
                  <a:pt x="815" y="721"/>
                </a:cubicBezTo>
                <a:cubicBezTo>
                  <a:pt x="831" y="725"/>
                  <a:pt x="847" y="729"/>
                  <a:pt x="863" y="732"/>
                </a:cubicBezTo>
                <a:cubicBezTo>
                  <a:pt x="889" y="736"/>
                  <a:pt x="915" y="738"/>
                  <a:pt x="940" y="738"/>
                </a:cubicBezTo>
                <a:cubicBezTo>
                  <a:pt x="956" y="738"/>
                  <a:pt x="972" y="738"/>
                  <a:pt x="987" y="736"/>
                </a:cubicBezTo>
                <a:cubicBezTo>
                  <a:pt x="1017" y="729"/>
                  <a:pt x="1047" y="722"/>
                  <a:pt x="1076" y="712"/>
                </a:cubicBezTo>
                <a:cubicBezTo>
                  <a:pt x="1095" y="736"/>
                  <a:pt x="1116" y="758"/>
                  <a:pt x="1137" y="780"/>
                </a:cubicBezTo>
                <a:cubicBezTo>
                  <a:pt x="1169" y="805"/>
                  <a:pt x="1205" y="827"/>
                  <a:pt x="1244" y="843"/>
                </a:cubicBezTo>
                <a:cubicBezTo>
                  <a:pt x="1259" y="849"/>
                  <a:pt x="1275" y="855"/>
                  <a:pt x="1291" y="860"/>
                </a:cubicBezTo>
                <a:cubicBezTo>
                  <a:pt x="1292" y="860"/>
                  <a:pt x="1294" y="861"/>
                  <a:pt x="1296" y="861"/>
                </a:cubicBezTo>
                <a:cubicBezTo>
                  <a:pt x="1298" y="862"/>
                  <a:pt x="1300" y="862"/>
                  <a:pt x="1302" y="862"/>
                </a:cubicBezTo>
                <a:cubicBezTo>
                  <a:pt x="1304" y="863"/>
                  <a:pt x="1306" y="864"/>
                  <a:pt x="1308" y="865"/>
                </a:cubicBezTo>
                <a:cubicBezTo>
                  <a:pt x="1315" y="869"/>
                  <a:pt x="1321" y="871"/>
                  <a:pt x="1328" y="873"/>
                </a:cubicBezTo>
                <a:cubicBezTo>
                  <a:pt x="1390" y="813"/>
                  <a:pt x="1469" y="770"/>
                  <a:pt x="1552" y="743"/>
                </a:cubicBezTo>
                <a:cubicBezTo>
                  <a:pt x="1560" y="738"/>
                  <a:pt x="1568" y="734"/>
                  <a:pt x="1577" y="730"/>
                </a:cubicBezTo>
                <a:cubicBezTo>
                  <a:pt x="1601" y="721"/>
                  <a:pt x="1625" y="715"/>
                  <a:pt x="1651" y="710"/>
                </a:cubicBezTo>
                <a:cubicBezTo>
                  <a:pt x="1667" y="708"/>
                  <a:pt x="1684" y="708"/>
                  <a:pt x="1700" y="708"/>
                </a:cubicBezTo>
                <a:cubicBezTo>
                  <a:pt x="1703" y="708"/>
                  <a:pt x="1707" y="708"/>
                  <a:pt x="1710" y="708"/>
                </a:cubicBezTo>
                <a:cubicBezTo>
                  <a:pt x="1747" y="703"/>
                  <a:pt x="1784" y="701"/>
                  <a:pt x="1822" y="701"/>
                </a:cubicBezTo>
                <a:cubicBezTo>
                  <a:pt x="1938" y="701"/>
                  <a:pt x="2055" y="725"/>
                  <a:pt x="2153" y="783"/>
                </a:cubicBezTo>
                <a:cubicBezTo>
                  <a:pt x="2187" y="803"/>
                  <a:pt x="2218" y="827"/>
                  <a:pt x="2245" y="856"/>
                </a:cubicBezTo>
                <a:cubicBezTo>
                  <a:pt x="2254" y="851"/>
                  <a:pt x="2263" y="845"/>
                  <a:pt x="2270" y="837"/>
                </a:cubicBezTo>
                <a:cubicBezTo>
                  <a:pt x="2272" y="836"/>
                  <a:pt x="2273" y="834"/>
                  <a:pt x="2274" y="833"/>
                </a:cubicBezTo>
                <a:cubicBezTo>
                  <a:pt x="2274" y="833"/>
                  <a:pt x="2274" y="832"/>
                  <a:pt x="2274" y="832"/>
                </a:cubicBezTo>
                <a:cubicBezTo>
                  <a:pt x="2274" y="831"/>
                  <a:pt x="2274" y="830"/>
                  <a:pt x="2274" y="830"/>
                </a:cubicBezTo>
                <a:cubicBezTo>
                  <a:pt x="2274" y="830"/>
                  <a:pt x="2274" y="831"/>
                  <a:pt x="2274" y="832"/>
                </a:cubicBezTo>
                <a:cubicBezTo>
                  <a:pt x="2274" y="831"/>
                  <a:pt x="2274" y="830"/>
                  <a:pt x="2274" y="829"/>
                </a:cubicBezTo>
                <a:cubicBezTo>
                  <a:pt x="2265" y="771"/>
                  <a:pt x="2252" y="716"/>
                  <a:pt x="2229" y="662"/>
                </a:cubicBezTo>
                <a:cubicBezTo>
                  <a:pt x="2211" y="620"/>
                  <a:pt x="2188" y="580"/>
                  <a:pt x="2160" y="544"/>
                </a:cubicBezTo>
                <a:cubicBezTo>
                  <a:pt x="2128" y="503"/>
                  <a:pt x="2091" y="467"/>
                  <a:pt x="2051" y="436"/>
                </a:cubicBezTo>
                <a:cubicBezTo>
                  <a:pt x="2050" y="435"/>
                  <a:pt x="2050" y="435"/>
                  <a:pt x="2049" y="435"/>
                </a:cubicBezTo>
                <a:cubicBezTo>
                  <a:pt x="2050" y="435"/>
                  <a:pt x="2050" y="435"/>
                  <a:pt x="2050" y="435"/>
                </a:cubicBezTo>
                <a:cubicBezTo>
                  <a:pt x="2050" y="435"/>
                  <a:pt x="2050" y="435"/>
                  <a:pt x="2049" y="435"/>
                </a:cubicBezTo>
                <a:cubicBezTo>
                  <a:pt x="2049" y="434"/>
                  <a:pt x="2048" y="434"/>
                  <a:pt x="2048" y="433"/>
                </a:cubicBezTo>
                <a:cubicBezTo>
                  <a:pt x="2048" y="433"/>
                  <a:pt x="2048" y="433"/>
                  <a:pt x="2048" y="433"/>
                </a:cubicBezTo>
                <a:cubicBezTo>
                  <a:pt x="2048" y="433"/>
                  <a:pt x="2048" y="433"/>
                  <a:pt x="2048" y="433"/>
                </a:cubicBezTo>
                <a:cubicBezTo>
                  <a:pt x="1981" y="384"/>
                  <a:pt x="1908" y="345"/>
                  <a:pt x="1832" y="313"/>
                </a:cubicBezTo>
                <a:cubicBezTo>
                  <a:pt x="1730" y="271"/>
                  <a:pt x="1623" y="242"/>
                  <a:pt x="1518" y="209"/>
                </a:cubicBezTo>
                <a:cubicBezTo>
                  <a:pt x="1513" y="209"/>
                  <a:pt x="1508" y="209"/>
                  <a:pt x="1504" y="210"/>
                </a:cubicBezTo>
                <a:cubicBezTo>
                  <a:pt x="1443" y="183"/>
                  <a:pt x="1381" y="159"/>
                  <a:pt x="1318" y="138"/>
                </a:cubicBezTo>
                <a:cubicBezTo>
                  <a:pt x="1315" y="136"/>
                  <a:pt x="1312" y="133"/>
                  <a:pt x="1309" y="130"/>
                </a:cubicBezTo>
                <a:cubicBezTo>
                  <a:pt x="1291" y="122"/>
                  <a:pt x="1272" y="113"/>
                  <a:pt x="1253" y="104"/>
                </a:cubicBezTo>
                <a:cubicBezTo>
                  <a:pt x="1233" y="102"/>
                  <a:pt x="1212" y="99"/>
                  <a:pt x="1192" y="96"/>
                </a:cubicBezTo>
                <a:cubicBezTo>
                  <a:pt x="1188" y="96"/>
                  <a:pt x="1184" y="97"/>
                  <a:pt x="1180" y="98"/>
                </a:cubicBezTo>
                <a:cubicBezTo>
                  <a:pt x="1116" y="82"/>
                  <a:pt x="1051" y="68"/>
                  <a:pt x="985" y="58"/>
                </a:cubicBezTo>
                <a:cubicBezTo>
                  <a:pt x="982" y="55"/>
                  <a:pt x="978" y="52"/>
                  <a:pt x="974" y="50"/>
                </a:cubicBezTo>
                <a:cubicBezTo>
                  <a:pt x="913" y="33"/>
                  <a:pt x="852" y="16"/>
                  <a:pt x="792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9" name="Freeform 44"/>
          <p:cNvSpPr>
            <a:spLocks/>
          </p:cNvSpPr>
          <p:nvPr/>
        </p:nvSpPr>
        <p:spPr bwMode="auto">
          <a:xfrm>
            <a:off x="2271822" y="4906998"/>
            <a:ext cx="29457" cy="9275"/>
          </a:xfrm>
          <a:custGeom>
            <a:avLst/>
            <a:gdLst>
              <a:gd name="T0" fmla="*/ 0 w 31"/>
              <a:gd name="T1" fmla="*/ 0 h 9"/>
              <a:gd name="T2" fmla="*/ 0 w 31"/>
              <a:gd name="T3" fmla="*/ 0 h 9"/>
              <a:gd name="T4" fmla="*/ 0 w 31"/>
              <a:gd name="T5" fmla="*/ 5 h 9"/>
              <a:gd name="T6" fmla="*/ 13 w 31"/>
              <a:gd name="T7" fmla="*/ 7 h 9"/>
              <a:gd name="T8" fmla="*/ 31 w 31"/>
              <a:gd name="T9" fmla="*/ 9 h 9"/>
              <a:gd name="T10" fmla="*/ 27 w 31"/>
              <a:gd name="T11" fmla="*/ 6 h 9"/>
              <a:gd name="T12" fmla="*/ 0 w 31"/>
              <a:gd name="T13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" h="9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3"/>
                  <a:pt x="0" y="5"/>
                </a:cubicBezTo>
                <a:cubicBezTo>
                  <a:pt x="4" y="5"/>
                  <a:pt x="9" y="6"/>
                  <a:pt x="13" y="7"/>
                </a:cubicBezTo>
                <a:cubicBezTo>
                  <a:pt x="19" y="7"/>
                  <a:pt x="25" y="8"/>
                  <a:pt x="31" y="9"/>
                </a:cubicBezTo>
                <a:cubicBezTo>
                  <a:pt x="30" y="8"/>
                  <a:pt x="28" y="7"/>
                  <a:pt x="27" y="6"/>
                </a:cubicBezTo>
                <a:cubicBezTo>
                  <a:pt x="18" y="4"/>
                  <a:pt x="9" y="2"/>
                  <a:pt x="0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0" name="Freeform 45"/>
          <p:cNvSpPr>
            <a:spLocks noEditPoints="1"/>
          </p:cNvSpPr>
          <p:nvPr/>
        </p:nvSpPr>
        <p:spPr bwMode="auto">
          <a:xfrm>
            <a:off x="2437107" y="6611998"/>
            <a:ext cx="346934" cy="46374"/>
          </a:xfrm>
          <a:custGeom>
            <a:avLst/>
            <a:gdLst>
              <a:gd name="T0" fmla="*/ 60 w 370"/>
              <a:gd name="T1" fmla="*/ 17 h 48"/>
              <a:gd name="T2" fmla="*/ 25 w 370"/>
              <a:gd name="T3" fmla="*/ 32 h 48"/>
              <a:gd name="T4" fmla="*/ 24 w 370"/>
              <a:gd name="T5" fmla="*/ 33 h 48"/>
              <a:gd name="T6" fmla="*/ 0 w 370"/>
              <a:gd name="T7" fmla="*/ 48 h 48"/>
              <a:gd name="T8" fmla="*/ 21 w 370"/>
              <a:gd name="T9" fmla="*/ 48 h 48"/>
              <a:gd name="T10" fmla="*/ 60 w 370"/>
              <a:gd name="T11" fmla="*/ 17 h 48"/>
              <a:gd name="T12" fmla="*/ 194 w 370"/>
              <a:gd name="T13" fmla="*/ 0 h 48"/>
              <a:gd name="T14" fmla="*/ 136 w 370"/>
              <a:gd name="T15" fmla="*/ 18 h 48"/>
              <a:gd name="T16" fmla="*/ 83 w 370"/>
              <a:gd name="T17" fmla="*/ 48 h 48"/>
              <a:gd name="T18" fmla="*/ 370 w 370"/>
              <a:gd name="T19" fmla="*/ 48 h 48"/>
              <a:gd name="T20" fmla="*/ 303 w 370"/>
              <a:gd name="T21" fmla="*/ 32 h 48"/>
              <a:gd name="T22" fmla="*/ 213 w 370"/>
              <a:gd name="T23" fmla="*/ 2 h 48"/>
              <a:gd name="T24" fmla="*/ 194 w 370"/>
              <a:gd name="T25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70" h="48">
                <a:moveTo>
                  <a:pt x="60" y="17"/>
                </a:moveTo>
                <a:cubicBezTo>
                  <a:pt x="48" y="21"/>
                  <a:pt x="36" y="27"/>
                  <a:pt x="25" y="32"/>
                </a:cubicBezTo>
                <a:cubicBezTo>
                  <a:pt x="24" y="33"/>
                  <a:pt x="24" y="33"/>
                  <a:pt x="24" y="33"/>
                </a:cubicBezTo>
                <a:cubicBezTo>
                  <a:pt x="15" y="37"/>
                  <a:pt x="7" y="43"/>
                  <a:pt x="0" y="48"/>
                </a:cubicBezTo>
                <a:cubicBezTo>
                  <a:pt x="21" y="48"/>
                  <a:pt x="21" y="48"/>
                  <a:pt x="21" y="48"/>
                </a:cubicBezTo>
                <a:cubicBezTo>
                  <a:pt x="33" y="37"/>
                  <a:pt x="46" y="27"/>
                  <a:pt x="60" y="17"/>
                </a:cubicBezTo>
                <a:moveTo>
                  <a:pt x="194" y="0"/>
                </a:moveTo>
                <a:cubicBezTo>
                  <a:pt x="174" y="5"/>
                  <a:pt x="155" y="10"/>
                  <a:pt x="136" y="18"/>
                </a:cubicBezTo>
                <a:cubicBezTo>
                  <a:pt x="117" y="27"/>
                  <a:pt x="100" y="37"/>
                  <a:pt x="83" y="48"/>
                </a:cubicBezTo>
                <a:cubicBezTo>
                  <a:pt x="370" y="48"/>
                  <a:pt x="370" y="48"/>
                  <a:pt x="370" y="48"/>
                </a:cubicBezTo>
                <a:cubicBezTo>
                  <a:pt x="350" y="39"/>
                  <a:pt x="327" y="34"/>
                  <a:pt x="303" y="32"/>
                </a:cubicBezTo>
                <a:cubicBezTo>
                  <a:pt x="276" y="17"/>
                  <a:pt x="245" y="7"/>
                  <a:pt x="213" y="2"/>
                </a:cubicBezTo>
                <a:cubicBezTo>
                  <a:pt x="206" y="2"/>
                  <a:pt x="200" y="1"/>
                  <a:pt x="194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1" name="Freeform 46"/>
          <p:cNvSpPr>
            <a:spLocks noEditPoints="1"/>
          </p:cNvSpPr>
          <p:nvPr/>
        </p:nvSpPr>
        <p:spPr bwMode="auto">
          <a:xfrm>
            <a:off x="569880" y="6030784"/>
            <a:ext cx="440214" cy="469918"/>
          </a:xfrm>
          <a:custGeom>
            <a:avLst/>
            <a:gdLst>
              <a:gd name="T0" fmla="*/ 200 w 469"/>
              <a:gd name="T1" fmla="*/ 347 h 492"/>
              <a:gd name="T2" fmla="*/ 200 w 469"/>
              <a:gd name="T3" fmla="*/ 350 h 492"/>
              <a:gd name="T4" fmla="*/ 200 w 469"/>
              <a:gd name="T5" fmla="*/ 413 h 492"/>
              <a:gd name="T6" fmla="*/ 212 w 469"/>
              <a:gd name="T7" fmla="*/ 467 h 492"/>
              <a:gd name="T8" fmla="*/ 227 w 469"/>
              <a:gd name="T9" fmla="*/ 478 h 492"/>
              <a:gd name="T10" fmla="*/ 261 w 469"/>
              <a:gd name="T11" fmla="*/ 492 h 492"/>
              <a:gd name="T12" fmla="*/ 256 w 469"/>
              <a:gd name="T13" fmla="*/ 432 h 492"/>
              <a:gd name="T14" fmla="*/ 278 w 469"/>
              <a:gd name="T15" fmla="*/ 374 h 492"/>
              <a:gd name="T16" fmla="*/ 272 w 469"/>
              <a:gd name="T17" fmla="*/ 349 h 492"/>
              <a:gd name="T18" fmla="*/ 243 w 469"/>
              <a:gd name="T19" fmla="*/ 352 h 492"/>
              <a:gd name="T20" fmla="*/ 200 w 469"/>
              <a:gd name="T21" fmla="*/ 347 h 492"/>
              <a:gd name="T22" fmla="*/ 200 w 469"/>
              <a:gd name="T23" fmla="*/ 347 h 492"/>
              <a:gd name="T24" fmla="*/ 200 w 469"/>
              <a:gd name="T25" fmla="*/ 347 h 492"/>
              <a:gd name="T26" fmla="*/ 200 w 469"/>
              <a:gd name="T27" fmla="*/ 347 h 492"/>
              <a:gd name="T28" fmla="*/ 79 w 469"/>
              <a:gd name="T29" fmla="*/ 254 h 492"/>
              <a:gd name="T30" fmla="*/ 80 w 469"/>
              <a:gd name="T31" fmla="*/ 270 h 492"/>
              <a:gd name="T32" fmla="*/ 159 w 469"/>
              <a:gd name="T33" fmla="*/ 415 h 492"/>
              <a:gd name="T34" fmla="*/ 158 w 469"/>
              <a:gd name="T35" fmla="*/ 378 h 492"/>
              <a:gd name="T36" fmla="*/ 162 w 469"/>
              <a:gd name="T37" fmla="*/ 334 h 492"/>
              <a:gd name="T38" fmla="*/ 112 w 469"/>
              <a:gd name="T39" fmla="*/ 298 h 492"/>
              <a:gd name="T40" fmla="*/ 79 w 469"/>
              <a:gd name="T41" fmla="*/ 254 h 492"/>
              <a:gd name="T42" fmla="*/ 409 w 469"/>
              <a:gd name="T43" fmla="*/ 88 h 492"/>
              <a:gd name="T44" fmla="*/ 425 w 469"/>
              <a:gd name="T45" fmla="*/ 140 h 492"/>
              <a:gd name="T46" fmla="*/ 467 w 469"/>
              <a:gd name="T47" fmla="*/ 147 h 492"/>
              <a:gd name="T48" fmla="*/ 469 w 469"/>
              <a:gd name="T49" fmla="*/ 148 h 492"/>
              <a:gd name="T50" fmla="*/ 465 w 469"/>
              <a:gd name="T51" fmla="*/ 142 h 492"/>
              <a:gd name="T52" fmla="*/ 426 w 469"/>
              <a:gd name="T53" fmla="*/ 96 h 492"/>
              <a:gd name="T54" fmla="*/ 409 w 469"/>
              <a:gd name="T55" fmla="*/ 88 h 492"/>
              <a:gd name="T56" fmla="*/ 3 w 469"/>
              <a:gd name="T57" fmla="*/ 37 h 492"/>
              <a:gd name="T58" fmla="*/ 0 w 469"/>
              <a:gd name="T59" fmla="*/ 42 h 492"/>
              <a:gd name="T60" fmla="*/ 4 w 469"/>
              <a:gd name="T61" fmla="*/ 41 h 492"/>
              <a:gd name="T62" fmla="*/ 3 w 469"/>
              <a:gd name="T63" fmla="*/ 37 h 492"/>
              <a:gd name="T64" fmla="*/ 138 w 469"/>
              <a:gd name="T65" fmla="*/ 15 h 492"/>
              <a:gd name="T66" fmla="*/ 128 w 469"/>
              <a:gd name="T67" fmla="*/ 18 h 492"/>
              <a:gd name="T68" fmla="*/ 89 w 469"/>
              <a:gd name="T69" fmla="*/ 37 h 492"/>
              <a:gd name="T70" fmla="*/ 71 w 469"/>
              <a:gd name="T71" fmla="*/ 52 h 492"/>
              <a:gd name="T72" fmla="*/ 71 w 469"/>
              <a:gd name="T73" fmla="*/ 52 h 492"/>
              <a:gd name="T74" fmla="*/ 87 w 469"/>
              <a:gd name="T75" fmla="*/ 67 h 492"/>
              <a:gd name="T76" fmla="*/ 112 w 469"/>
              <a:gd name="T77" fmla="*/ 37 h 492"/>
              <a:gd name="T78" fmla="*/ 138 w 469"/>
              <a:gd name="T79" fmla="*/ 15 h 492"/>
              <a:gd name="T80" fmla="*/ 42 w 469"/>
              <a:gd name="T81" fmla="*/ 0 h 492"/>
              <a:gd name="T82" fmla="*/ 35 w 469"/>
              <a:gd name="T83" fmla="*/ 5 h 492"/>
              <a:gd name="T84" fmla="*/ 37 w 469"/>
              <a:gd name="T85" fmla="*/ 14 h 492"/>
              <a:gd name="T86" fmla="*/ 42 w 469"/>
              <a:gd name="T87" fmla="*/ 0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9" h="492">
                <a:moveTo>
                  <a:pt x="200" y="347"/>
                </a:moveTo>
                <a:cubicBezTo>
                  <a:pt x="200" y="348"/>
                  <a:pt x="200" y="349"/>
                  <a:pt x="200" y="350"/>
                </a:cubicBezTo>
                <a:cubicBezTo>
                  <a:pt x="197" y="371"/>
                  <a:pt x="197" y="392"/>
                  <a:pt x="200" y="413"/>
                </a:cubicBezTo>
                <a:cubicBezTo>
                  <a:pt x="202" y="431"/>
                  <a:pt x="207" y="449"/>
                  <a:pt x="212" y="467"/>
                </a:cubicBezTo>
                <a:cubicBezTo>
                  <a:pt x="217" y="471"/>
                  <a:pt x="222" y="475"/>
                  <a:pt x="227" y="478"/>
                </a:cubicBezTo>
                <a:cubicBezTo>
                  <a:pt x="237" y="485"/>
                  <a:pt x="249" y="489"/>
                  <a:pt x="261" y="492"/>
                </a:cubicBezTo>
                <a:cubicBezTo>
                  <a:pt x="253" y="473"/>
                  <a:pt x="250" y="452"/>
                  <a:pt x="256" y="432"/>
                </a:cubicBezTo>
                <a:cubicBezTo>
                  <a:pt x="262" y="413"/>
                  <a:pt x="269" y="393"/>
                  <a:pt x="278" y="374"/>
                </a:cubicBezTo>
                <a:cubicBezTo>
                  <a:pt x="276" y="366"/>
                  <a:pt x="274" y="358"/>
                  <a:pt x="272" y="349"/>
                </a:cubicBezTo>
                <a:cubicBezTo>
                  <a:pt x="262" y="351"/>
                  <a:pt x="252" y="352"/>
                  <a:pt x="243" y="352"/>
                </a:cubicBezTo>
                <a:cubicBezTo>
                  <a:pt x="228" y="352"/>
                  <a:pt x="214" y="350"/>
                  <a:pt x="200" y="347"/>
                </a:cubicBezTo>
                <a:cubicBezTo>
                  <a:pt x="200" y="347"/>
                  <a:pt x="200" y="347"/>
                  <a:pt x="200" y="347"/>
                </a:cubicBezTo>
                <a:cubicBezTo>
                  <a:pt x="200" y="347"/>
                  <a:pt x="200" y="347"/>
                  <a:pt x="200" y="347"/>
                </a:cubicBezTo>
                <a:cubicBezTo>
                  <a:pt x="200" y="347"/>
                  <a:pt x="200" y="347"/>
                  <a:pt x="200" y="347"/>
                </a:cubicBezTo>
                <a:moveTo>
                  <a:pt x="79" y="254"/>
                </a:moveTo>
                <a:cubicBezTo>
                  <a:pt x="79" y="259"/>
                  <a:pt x="79" y="264"/>
                  <a:pt x="80" y="270"/>
                </a:cubicBezTo>
                <a:cubicBezTo>
                  <a:pt x="84" y="330"/>
                  <a:pt x="114" y="381"/>
                  <a:pt x="159" y="415"/>
                </a:cubicBezTo>
                <a:cubicBezTo>
                  <a:pt x="158" y="403"/>
                  <a:pt x="157" y="390"/>
                  <a:pt x="158" y="378"/>
                </a:cubicBezTo>
                <a:cubicBezTo>
                  <a:pt x="158" y="363"/>
                  <a:pt x="160" y="348"/>
                  <a:pt x="162" y="334"/>
                </a:cubicBezTo>
                <a:cubicBezTo>
                  <a:pt x="144" y="325"/>
                  <a:pt x="127" y="313"/>
                  <a:pt x="112" y="298"/>
                </a:cubicBezTo>
                <a:cubicBezTo>
                  <a:pt x="98" y="285"/>
                  <a:pt x="88" y="270"/>
                  <a:pt x="79" y="254"/>
                </a:cubicBezTo>
                <a:moveTo>
                  <a:pt x="409" y="88"/>
                </a:moveTo>
                <a:cubicBezTo>
                  <a:pt x="417" y="104"/>
                  <a:pt x="422" y="122"/>
                  <a:pt x="425" y="140"/>
                </a:cubicBezTo>
                <a:cubicBezTo>
                  <a:pt x="439" y="140"/>
                  <a:pt x="453" y="143"/>
                  <a:pt x="467" y="147"/>
                </a:cubicBezTo>
                <a:cubicBezTo>
                  <a:pt x="468" y="147"/>
                  <a:pt x="468" y="147"/>
                  <a:pt x="469" y="148"/>
                </a:cubicBezTo>
                <a:cubicBezTo>
                  <a:pt x="468" y="146"/>
                  <a:pt x="466" y="144"/>
                  <a:pt x="465" y="142"/>
                </a:cubicBezTo>
                <a:cubicBezTo>
                  <a:pt x="454" y="126"/>
                  <a:pt x="441" y="110"/>
                  <a:pt x="426" y="96"/>
                </a:cubicBezTo>
                <a:cubicBezTo>
                  <a:pt x="421" y="93"/>
                  <a:pt x="415" y="90"/>
                  <a:pt x="409" y="88"/>
                </a:cubicBezTo>
                <a:moveTo>
                  <a:pt x="3" y="37"/>
                </a:moveTo>
                <a:cubicBezTo>
                  <a:pt x="2" y="39"/>
                  <a:pt x="1" y="40"/>
                  <a:pt x="0" y="42"/>
                </a:cubicBezTo>
                <a:cubicBezTo>
                  <a:pt x="1" y="42"/>
                  <a:pt x="2" y="41"/>
                  <a:pt x="4" y="41"/>
                </a:cubicBezTo>
                <a:cubicBezTo>
                  <a:pt x="3" y="39"/>
                  <a:pt x="3" y="38"/>
                  <a:pt x="3" y="37"/>
                </a:cubicBezTo>
                <a:moveTo>
                  <a:pt x="138" y="15"/>
                </a:moveTo>
                <a:cubicBezTo>
                  <a:pt x="134" y="16"/>
                  <a:pt x="131" y="17"/>
                  <a:pt x="128" y="18"/>
                </a:cubicBezTo>
                <a:cubicBezTo>
                  <a:pt x="114" y="23"/>
                  <a:pt x="102" y="29"/>
                  <a:pt x="89" y="37"/>
                </a:cubicBezTo>
                <a:cubicBezTo>
                  <a:pt x="83" y="41"/>
                  <a:pt x="77" y="46"/>
                  <a:pt x="71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78" y="56"/>
                  <a:pt x="83" y="61"/>
                  <a:pt x="87" y="67"/>
                </a:cubicBezTo>
                <a:cubicBezTo>
                  <a:pt x="94" y="56"/>
                  <a:pt x="102" y="46"/>
                  <a:pt x="112" y="37"/>
                </a:cubicBezTo>
                <a:cubicBezTo>
                  <a:pt x="120" y="28"/>
                  <a:pt x="129" y="21"/>
                  <a:pt x="138" y="15"/>
                </a:cubicBezTo>
                <a:moveTo>
                  <a:pt x="42" y="0"/>
                </a:moveTo>
                <a:cubicBezTo>
                  <a:pt x="40" y="2"/>
                  <a:pt x="37" y="3"/>
                  <a:pt x="35" y="5"/>
                </a:cubicBezTo>
                <a:cubicBezTo>
                  <a:pt x="35" y="8"/>
                  <a:pt x="36" y="11"/>
                  <a:pt x="37" y="14"/>
                </a:cubicBezTo>
                <a:cubicBezTo>
                  <a:pt x="39" y="10"/>
                  <a:pt x="40" y="5"/>
                  <a:pt x="42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2" name="Freeform 47"/>
          <p:cNvSpPr>
            <a:spLocks noEditPoints="1"/>
          </p:cNvSpPr>
          <p:nvPr/>
        </p:nvSpPr>
        <p:spPr bwMode="auto">
          <a:xfrm>
            <a:off x="1844700" y="4995108"/>
            <a:ext cx="595680" cy="420453"/>
          </a:xfrm>
          <a:custGeom>
            <a:avLst/>
            <a:gdLst>
              <a:gd name="T0" fmla="*/ 207 w 635"/>
              <a:gd name="T1" fmla="*/ 252 h 439"/>
              <a:gd name="T2" fmla="*/ 200 w 635"/>
              <a:gd name="T3" fmla="*/ 276 h 439"/>
              <a:gd name="T4" fmla="*/ 212 w 635"/>
              <a:gd name="T5" fmla="*/ 349 h 439"/>
              <a:gd name="T6" fmla="*/ 249 w 635"/>
              <a:gd name="T7" fmla="*/ 357 h 439"/>
              <a:gd name="T8" fmla="*/ 277 w 635"/>
              <a:gd name="T9" fmla="*/ 305 h 439"/>
              <a:gd name="T10" fmla="*/ 273 w 635"/>
              <a:gd name="T11" fmla="*/ 364 h 439"/>
              <a:gd name="T12" fmla="*/ 284 w 635"/>
              <a:gd name="T13" fmla="*/ 348 h 439"/>
              <a:gd name="T14" fmla="*/ 286 w 635"/>
              <a:gd name="T15" fmla="*/ 322 h 439"/>
              <a:gd name="T16" fmla="*/ 248 w 635"/>
              <a:gd name="T17" fmla="*/ 242 h 439"/>
              <a:gd name="T18" fmla="*/ 152 w 635"/>
              <a:gd name="T19" fmla="*/ 219 h 439"/>
              <a:gd name="T20" fmla="*/ 0 w 635"/>
              <a:gd name="T21" fmla="*/ 284 h 439"/>
              <a:gd name="T22" fmla="*/ 25 w 635"/>
              <a:gd name="T23" fmla="*/ 303 h 439"/>
              <a:gd name="T24" fmla="*/ 132 w 635"/>
              <a:gd name="T25" fmla="*/ 334 h 439"/>
              <a:gd name="T26" fmla="*/ 168 w 635"/>
              <a:gd name="T27" fmla="*/ 238 h 439"/>
              <a:gd name="T28" fmla="*/ 576 w 635"/>
              <a:gd name="T29" fmla="*/ 203 h 439"/>
              <a:gd name="T30" fmla="*/ 472 w 635"/>
              <a:gd name="T31" fmla="*/ 257 h 439"/>
              <a:gd name="T32" fmla="*/ 397 w 635"/>
              <a:gd name="T33" fmla="*/ 308 h 439"/>
              <a:gd name="T34" fmla="*/ 308 w 635"/>
              <a:gd name="T35" fmla="*/ 266 h 439"/>
              <a:gd name="T36" fmla="*/ 308 w 635"/>
              <a:gd name="T37" fmla="*/ 377 h 439"/>
              <a:gd name="T38" fmla="*/ 361 w 635"/>
              <a:gd name="T39" fmla="*/ 391 h 439"/>
              <a:gd name="T40" fmla="*/ 417 w 635"/>
              <a:gd name="T41" fmla="*/ 425 h 439"/>
              <a:gd name="T42" fmla="*/ 506 w 635"/>
              <a:gd name="T43" fmla="*/ 438 h 439"/>
              <a:gd name="T44" fmla="*/ 536 w 635"/>
              <a:gd name="T45" fmla="*/ 434 h 439"/>
              <a:gd name="T46" fmla="*/ 594 w 635"/>
              <a:gd name="T47" fmla="*/ 389 h 439"/>
              <a:gd name="T48" fmla="*/ 633 w 635"/>
              <a:gd name="T49" fmla="*/ 283 h 439"/>
              <a:gd name="T50" fmla="*/ 592 w 635"/>
              <a:gd name="T51" fmla="*/ 222 h 439"/>
              <a:gd name="T52" fmla="*/ 394 w 635"/>
              <a:gd name="T53" fmla="*/ 145 h 439"/>
              <a:gd name="T54" fmla="*/ 273 w 635"/>
              <a:gd name="T55" fmla="*/ 167 h 439"/>
              <a:gd name="T56" fmla="*/ 266 w 635"/>
              <a:gd name="T57" fmla="*/ 203 h 439"/>
              <a:gd name="T58" fmla="*/ 338 w 635"/>
              <a:gd name="T59" fmla="*/ 235 h 439"/>
              <a:gd name="T60" fmla="*/ 454 w 635"/>
              <a:gd name="T61" fmla="*/ 227 h 439"/>
              <a:gd name="T62" fmla="*/ 458 w 635"/>
              <a:gd name="T63" fmla="*/ 224 h 439"/>
              <a:gd name="T64" fmla="*/ 473 w 635"/>
              <a:gd name="T65" fmla="*/ 167 h 439"/>
              <a:gd name="T66" fmla="*/ 455 w 635"/>
              <a:gd name="T67" fmla="*/ 155 h 439"/>
              <a:gd name="T68" fmla="*/ 394 w 635"/>
              <a:gd name="T69" fmla="*/ 145 h 439"/>
              <a:gd name="T70" fmla="*/ 296 w 635"/>
              <a:gd name="T71" fmla="*/ 120 h 439"/>
              <a:gd name="T72" fmla="*/ 395 w 635"/>
              <a:gd name="T73" fmla="*/ 108 h 439"/>
              <a:gd name="T74" fmla="*/ 517 w 635"/>
              <a:gd name="T75" fmla="*/ 152 h 439"/>
              <a:gd name="T76" fmla="*/ 564 w 635"/>
              <a:gd name="T77" fmla="*/ 157 h 439"/>
              <a:gd name="T78" fmla="*/ 532 w 635"/>
              <a:gd name="T79" fmla="*/ 106 h 439"/>
              <a:gd name="T80" fmla="*/ 469 w 635"/>
              <a:gd name="T81" fmla="*/ 94 h 439"/>
              <a:gd name="T82" fmla="*/ 396 w 635"/>
              <a:gd name="T83" fmla="*/ 93 h 439"/>
              <a:gd name="T84" fmla="*/ 358 w 635"/>
              <a:gd name="T85" fmla="*/ 98 h 439"/>
              <a:gd name="T86" fmla="*/ 320 w 635"/>
              <a:gd name="T87" fmla="*/ 87 h 439"/>
              <a:gd name="T88" fmla="*/ 239 w 635"/>
              <a:gd name="T89" fmla="*/ 91 h 439"/>
              <a:gd name="T90" fmla="*/ 253 w 635"/>
              <a:gd name="T91" fmla="*/ 103 h 439"/>
              <a:gd name="T92" fmla="*/ 228 w 635"/>
              <a:gd name="T93" fmla="*/ 24 h 439"/>
              <a:gd name="T94" fmla="*/ 193 w 635"/>
              <a:gd name="T95" fmla="*/ 49 h 439"/>
              <a:gd name="T96" fmla="*/ 169 w 635"/>
              <a:gd name="T97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35" h="439">
                <a:moveTo>
                  <a:pt x="245" y="238"/>
                </a:moveTo>
                <a:cubicBezTo>
                  <a:pt x="234" y="247"/>
                  <a:pt x="221" y="252"/>
                  <a:pt x="207" y="252"/>
                </a:cubicBezTo>
                <a:cubicBezTo>
                  <a:pt x="206" y="252"/>
                  <a:pt x="205" y="252"/>
                  <a:pt x="204" y="252"/>
                </a:cubicBezTo>
                <a:cubicBezTo>
                  <a:pt x="202" y="260"/>
                  <a:pt x="201" y="268"/>
                  <a:pt x="200" y="276"/>
                </a:cubicBezTo>
                <a:cubicBezTo>
                  <a:pt x="198" y="299"/>
                  <a:pt x="196" y="322"/>
                  <a:pt x="198" y="345"/>
                </a:cubicBezTo>
                <a:cubicBezTo>
                  <a:pt x="203" y="346"/>
                  <a:pt x="207" y="348"/>
                  <a:pt x="212" y="349"/>
                </a:cubicBezTo>
                <a:cubicBezTo>
                  <a:pt x="224" y="352"/>
                  <a:pt x="236" y="355"/>
                  <a:pt x="249" y="356"/>
                </a:cubicBezTo>
                <a:cubicBezTo>
                  <a:pt x="249" y="357"/>
                  <a:pt x="249" y="357"/>
                  <a:pt x="249" y="357"/>
                </a:cubicBezTo>
                <a:cubicBezTo>
                  <a:pt x="253" y="344"/>
                  <a:pt x="259" y="331"/>
                  <a:pt x="267" y="319"/>
                </a:cubicBezTo>
                <a:cubicBezTo>
                  <a:pt x="270" y="314"/>
                  <a:pt x="273" y="309"/>
                  <a:pt x="277" y="305"/>
                </a:cubicBezTo>
                <a:cubicBezTo>
                  <a:pt x="278" y="311"/>
                  <a:pt x="278" y="316"/>
                  <a:pt x="278" y="322"/>
                </a:cubicBezTo>
                <a:cubicBezTo>
                  <a:pt x="278" y="336"/>
                  <a:pt x="276" y="350"/>
                  <a:pt x="273" y="364"/>
                </a:cubicBezTo>
                <a:cubicBezTo>
                  <a:pt x="275" y="362"/>
                  <a:pt x="277" y="360"/>
                  <a:pt x="278" y="358"/>
                </a:cubicBezTo>
                <a:cubicBezTo>
                  <a:pt x="281" y="355"/>
                  <a:pt x="282" y="351"/>
                  <a:pt x="284" y="348"/>
                </a:cubicBezTo>
                <a:cubicBezTo>
                  <a:pt x="285" y="344"/>
                  <a:pt x="286" y="340"/>
                  <a:pt x="287" y="337"/>
                </a:cubicBezTo>
                <a:cubicBezTo>
                  <a:pt x="287" y="332"/>
                  <a:pt x="287" y="327"/>
                  <a:pt x="286" y="322"/>
                </a:cubicBezTo>
                <a:cubicBezTo>
                  <a:pt x="285" y="312"/>
                  <a:pt x="282" y="303"/>
                  <a:pt x="279" y="294"/>
                </a:cubicBezTo>
                <a:cubicBezTo>
                  <a:pt x="271" y="275"/>
                  <a:pt x="260" y="258"/>
                  <a:pt x="248" y="242"/>
                </a:cubicBezTo>
                <a:cubicBezTo>
                  <a:pt x="247" y="241"/>
                  <a:pt x="246" y="239"/>
                  <a:pt x="245" y="238"/>
                </a:cubicBezTo>
                <a:moveTo>
                  <a:pt x="152" y="219"/>
                </a:moveTo>
                <a:cubicBezTo>
                  <a:pt x="121" y="244"/>
                  <a:pt x="88" y="265"/>
                  <a:pt x="50" y="276"/>
                </a:cubicBezTo>
                <a:cubicBezTo>
                  <a:pt x="34" y="281"/>
                  <a:pt x="17" y="284"/>
                  <a:pt x="0" y="284"/>
                </a:cubicBezTo>
                <a:cubicBezTo>
                  <a:pt x="4" y="288"/>
                  <a:pt x="8" y="291"/>
                  <a:pt x="12" y="294"/>
                </a:cubicBezTo>
                <a:cubicBezTo>
                  <a:pt x="17" y="297"/>
                  <a:pt x="21" y="300"/>
                  <a:pt x="25" y="303"/>
                </a:cubicBezTo>
                <a:cubicBezTo>
                  <a:pt x="46" y="316"/>
                  <a:pt x="70" y="326"/>
                  <a:pt x="94" y="331"/>
                </a:cubicBezTo>
                <a:cubicBezTo>
                  <a:pt x="106" y="333"/>
                  <a:pt x="119" y="334"/>
                  <a:pt x="132" y="334"/>
                </a:cubicBezTo>
                <a:cubicBezTo>
                  <a:pt x="141" y="334"/>
                  <a:pt x="150" y="334"/>
                  <a:pt x="158" y="332"/>
                </a:cubicBezTo>
                <a:cubicBezTo>
                  <a:pt x="157" y="302"/>
                  <a:pt x="162" y="268"/>
                  <a:pt x="168" y="238"/>
                </a:cubicBezTo>
                <a:cubicBezTo>
                  <a:pt x="161" y="232"/>
                  <a:pt x="155" y="226"/>
                  <a:pt x="152" y="219"/>
                </a:cubicBezTo>
                <a:moveTo>
                  <a:pt x="576" y="203"/>
                </a:moveTo>
                <a:cubicBezTo>
                  <a:pt x="581" y="237"/>
                  <a:pt x="561" y="276"/>
                  <a:pt x="517" y="276"/>
                </a:cubicBezTo>
                <a:cubicBezTo>
                  <a:pt x="497" y="276"/>
                  <a:pt x="482" y="268"/>
                  <a:pt x="472" y="257"/>
                </a:cubicBezTo>
                <a:cubicBezTo>
                  <a:pt x="466" y="261"/>
                  <a:pt x="460" y="265"/>
                  <a:pt x="453" y="268"/>
                </a:cubicBezTo>
                <a:cubicBezTo>
                  <a:pt x="446" y="290"/>
                  <a:pt x="427" y="308"/>
                  <a:pt x="397" y="308"/>
                </a:cubicBezTo>
                <a:cubicBezTo>
                  <a:pt x="371" y="308"/>
                  <a:pt x="353" y="294"/>
                  <a:pt x="344" y="275"/>
                </a:cubicBezTo>
                <a:cubicBezTo>
                  <a:pt x="332" y="273"/>
                  <a:pt x="320" y="270"/>
                  <a:pt x="308" y="266"/>
                </a:cubicBezTo>
                <a:cubicBezTo>
                  <a:pt x="317" y="286"/>
                  <a:pt x="324" y="306"/>
                  <a:pt x="324" y="327"/>
                </a:cubicBezTo>
                <a:cubicBezTo>
                  <a:pt x="324" y="344"/>
                  <a:pt x="318" y="362"/>
                  <a:pt x="308" y="377"/>
                </a:cubicBezTo>
                <a:cubicBezTo>
                  <a:pt x="313" y="379"/>
                  <a:pt x="317" y="380"/>
                  <a:pt x="322" y="381"/>
                </a:cubicBezTo>
                <a:cubicBezTo>
                  <a:pt x="335" y="385"/>
                  <a:pt x="348" y="388"/>
                  <a:pt x="361" y="391"/>
                </a:cubicBezTo>
                <a:cubicBezTo>
                  <a:pt x="361" y="391"/>
                  <a:pt x="362" y="392"/>
                  <a:pt x="362" y="392"/>
                </a:cubicBezTo>
                <a:cubicBezTo>
                  <a:pt x="379" y="406"/>
                  <a:pt x="398" y="417"/>
                  <a:pt x="417" y="425"/>
                </a:cubicBezTo>
                <a:cubicBezTo>
                  <a:pt x="440" y="435"/>
                  <a:pt x="466" y="439"/>
                  <a:pt x="490" y="439"/>
                </a:cubicBezTo>
                <a:cubicBezTo>
                  <a:pt x="496" y="439"/>
                  <a:pt x="500" y="438"/>
                  <a:pt x="506" y="438"/>
                </a:cubicBezTo>
                <a:cubicBezTo>
                  <a:pt x="511" y="438"/>
                  <a:pt x="516" y="437"/>
                  <a:pt x="521" y="437"/>
                </a:cubicBezTo>
                <a:cubicBezTo>
                  <a:pt x="526" y="436"/>
                  <a:pt x="531" y="435"/>
                  <a:pt x="536" y="434"/>
                </a:cubicBezTo>
                <a:cubicBezTo>
                  <a:pt x="547" y="429"/>
                  <a:pt x="557" y="423"/>
                  <a:pt x="567" y="416"/>
                </a:cubicBezTo>
                <a:cubicBezTo>
                  <a:pt x="577" y="408"/>
                  <a:pt x="586" y="399"/>
                  <a:pt x="594" y="389"/>
                </a:cubicBezTo>
                <a:cubicBezTo>
                  <a:pt x="603" y="377"/>
                  <a:pt x="610" y="365"/>
                  <a:pt x="616" y="352"/>
                </a:cubicBezTo>
                <a:cubicBezTo>
                  <a:pt x="624" y="329"/>
                  <a:pt x="629" y="307"/>
                  <a:pt x="633" y="283"/>
                </a:cubicBezTo>
                <a:cubicBezTo>
                  <a:pt x="633" y="278"/>
                  <a:pt x="634" y="273"/>
                  <a:pt x="635" y="269"/>
                </a:cubicBezTo>
                <a:cubicBezTo>
                  <a:pt x="613" y="260"/>
                  <a:pt x="599" y="243"/>
                  <a:pt x="592" y="222"/>
                </a:cubicBezTo>
                <a:cubicBezTo>
                  <a:pt x="586" y="217"/>
                  <a:pt x="580" y="210"/>
                  <a:pt x="576" y="203"/>
                </a:cubicBezTo>
                <a:moveTo>
                  <a:pt x="394" y="145"/>
                </a:moveTo>
                <a:cubicBezTo>
                  <a:pt x="379" y="145"/>
                  <a:pt x="364" y="146"/>
                  <a:pt x="350" y="148"/>
                </a:cubicBezTo>
                <a:cubicBezTo>
                  <a:pt x="324" y="152"/>
                  <a:pt x="298" y="158"/>
                  <a:pt x="273" y="167"/>
                </a:cubicBezTo>
                <a:cubicBezTo>
                  <a:pt x="272" y="172"/>
                  <a:pt x="270" y="178"/>
                  <a:pt x="268" y="183"/>
                </a:cubicBezTo>
                <a:cubicBezTo>
                  <a:pt x="269" y="190"/>
                  <a:pt x="268" y="196"/>
                  <a:pt x="266" y="203"/>
                </a:cubicBezTo>
                <a:cubicBezTo>
                  <a:pt x="279" y="212"/>
                  <a:pt x="292" y="219"/>
                  <a:pt x="306" y="225"/>
                </a:cubicBezTo>
                <a:cubicBezTo>
                  <a:pt x="317" y="229"/>
                  <a:pt x="327" y="232"/>
                  <a:pt x="338" y="235"/>
                </a:cubicBezTo>
                <a:cubicBezTo>
                  <a:pt x="343" y="208"/>
                  <a:pt x="362" y="184"/>
                  <a:pt x="397" y="184"/>
                </a:cubicBezTo>
                <a:cubicBezTo>
                  <a:pt x="429" y="184"/>
                  <a:pt x="448" y="203"/>
                  <a:pt x="454" y="227"/>
                </a:cubicBezTo>
                <a:cubicBezTo>
                  <a:pt x="455" y="226"/>
                  <a:pt x="455" y="226"/>
                  <a:pt x="455" y="226"/>
                </a:cubicBezTo>
                <a:cubicBezTo>
                  <a:pt x="456" y="225"/>
                  <a:pt x="457" y="225"/>
                  <a:pt x="458" y="224"/>
                </a:cubicBezTo>
                <a:cubicBezTo>
                  <a:pt x="455" y="204"/>
                  <a:pt x="460" y="183"/>
                  <a:pt x="474" y="169"/>
                </a:cubicBezTo>
                <a:cubicBezTo>
                  <a:pt x="474" y="168"/>
                  <a:pt x="474" y="168"/>
                  <a:pt x="473" y="167"/>
                </a:cubicBezTo>
                <a:cubicBezTo>
                  <a:pt x="472" y="165"/>
                  <a:pt x="469" y="163"/>
                  <a:pt x="467" y="161"/>
                </a:cubicBezTo>
                <a:cubicBezTo>
                  <a:pt x="463" y="159"/>
                  <a:pt x="459" y="157"/>
                  <a:pt x="455" y="155"/>
                </a:cubicBezTo>
                <a:cubicBezTo>
                  <a:pt x="445" y="151"/>
                  <a:pt x="434" y="148"/>
                  <a:pt x="423" y="147"/>
                </a:cubicBezTo>
                <a:cubicBezTo>
                  <a:pt x="413" y="146"/>
                  <a:pt x="404" y="145"/>
                  <a:pt x="394" y="145"/>
                </a:cubicBezTo>
                <a:moveTo>
                  <a:pt x="320" y="87"/>
                </a:moveTo>
                <a:cubicBezTo>
                  <a:pt x="313" y="98"/>
                  <a:pt x="306" y="109"/>
                  <a:pt x="296" y="120"/>
                </a:cubicBezTo>
                <a:cubicBezTo>
                  <a:pt x="322" y="113"/>
                  <a:pt x="348" y="110"/>
                  <a:pt x="371" y="109"/>
                </a:cubicBezTo>
                <a:cubicBezTo>
                  <a:pt x="379" y="109"/>
                  <a:pt x="387" y="108"/>
                  <a:pt x="395" y="108"/>
                </a:cubicBezTo>
                <a:cubicBezTo>
                  <a:pt x="437" y="108"/>
                  <a:pt x="489" y="116"/>
                  <a:pt x="508" y="153"/>
                </a:cubicBezTo>
                <a:cubicBezTo>
                  <a:pt x="511" y="152"/>
                  <a:pt x="514" y="152"/>
                  <a:pt x="517" y="152"/>
                </a:cubicBezTo>
                <a:cubicBezTo>
                  <a:pt x="539" y="152"/>
                  <a:pt x="555" y="162"/>
                  <a:pt x="565" y="176"/>
                </a:cubicBezTo>
                <a:cubicBezTo>
                  <a:pt x="564" y="170"/>
                  <a:pt x="564" y="163"/>
                  <a:pt x="564" y="157"/>
                </a:cubicBezTo>
                <a:cubicBezTo>
                  <a:pt x="565" y="143"/>
                  <a:pt x="571" y="131"/>
                  <a:pt x="579" y="122"/>
                </a:cubicBezTo>
                <a:cubicBezTo>
                  <a:pt x="564" y="116"/>
                  <a:pt x="548" y="111"/>
                  <a:pt x="532" y="106"/>
                </a:cubicBezTo>
                <a:cubicBezTo>
                  <a:pt x="529" y="105"/>
                  <a:pt x="525" y="104"/>
                  <a:pt x="521" y="104"/>
                </a:cubicBezTo>
                <a:cubicBezTo>
                  <a:pt x="504" y="99"/>
                  <a:pt x="486" y="96"/>
                  <a:pt x="469" y="94"/>
                </a:cubicBezTo>
                <a:cubicBezTo>
                  <a:pt x="454" y="93"/>
                  <a:pt x="439" y="92"/>
                  <a:pt x="424" y="92"/>
                </a:cubicBezTo>
                <a:cubicBezTo>
                  <a:pt x="415" y="92"/>
                  <a:pt x="405" y="92"/>
                  <a:pt x="396" y="93"/>
                </a:cubicBezTo>
                <a:cubicBezTo>
                  <a:pt x="387" y="94"/>
                  <a:pt x="379" y="95"/>
                  <a:pt x="371" y="96"/>
                </a:cubicBezTo>
                <a:cubicBezTo>
                  <a:pt x="367" y="96"/>
                  <a:pt x="362" y="97"/>
                  <a:pt x="358" y="98"/>
                </a:cubicBezTo>
                <a:cubicBezTo>
                  <a:pt x="350" y="100"/>
                  <a:pt x="343" y="102"/>
                  <a:pt x="336" y="104"/>
                </a:cubicBezTo>
                <a:cubicBezTo>
                  <a:pt x="331" y="98"/>
                  <a:pt x="326" y="92"/>
                  <a:pt x="320" y="87"/>
                </a:cubicBezTo>
                <a:moveTo>
                  <a:pt x="228" y="24"/>
                </a:moveTo>
                <a:cubicBezTo>
                  <a:pt x="234" y="46"/>
                  <a:pt x="238" y="69"/>
                  <a:pt x="239" y="91"/>
                </a:cubicBezTo>
                <a:cubicBezTo>
                  <a:pt x="244" y="94"/>
                  <a:pt x="248" y="98"/>
                  <a:pt x="252" y="102"/>
                </a:cubicBezTo>
                <a:cubicBezTo>
                  <a:pt x="252" y="102"/>
                  <a:pt x="253" y="102"/>
                  <a:pt x="253" y="103"/>
                </a:cubicBezTo>
                <a:cubicBezTo>
                  <a:pt x="266" y="90"/>
                  <a:pt x="279" y="76"/>
                  <a:pt x="291" y="62"/>
                </a:cubicBezTo>
                <a:cubicBezTo>
                  <a:pt x="271" y="48"/>
                  <a:pt x="250" y="35"/>
                  <a:pt x="228" y="24"/>
                </a:cubicBezTo>
                <a:moveTo>
                  <a:pt x="169" y="0"/>
                </a:moveTo>
                <a:cubicBezTo>
                  <a:pt x="178" y="16"/>
                  <a:pt x="186" y="32"/>
                  <a:pt x="193" y="49"/>
                </a:cubicBezTo>
                <a:cubicBezTo>
                  <a:pt x="190" y="33"/>
                  <a:pt x="185" y="18"/>
                  <a:pt x="179" y="4"/>
                </a:cubicBezTo>
                <a:cubicBezTo>
                  <a:pt x="176" y="2"/>
                  <a:pt x="172" y="1"/>
                  <a:pt x="169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3" name="Freeform 48"/>
          <p:cNvSpPr>
            <a:spLocks noEditPoints="1"/>
          </p:cNvSpPr>
          <p:nvPr/>
        </p:nvSpPr>
        <p:spPr bwMode="auto">
          <a:xfrm>
            <a:off x="1965800" y="4811160"/>
            <a:ext cx="535130" cy="224139"/>
          </a:xfrm>
          <a:custGeom>
            <a:avLst/>
            <a:gdLst>
              <a:gd name="T0" fmla="*/ 568 w 568"/>
              <a:gd name="T1" fmla="*/ 207 h 234"/>
              <a:gd name="T2" fmla="*/ 567 w 568"/>
              <a:gd name="T3" fmla="*/ 207 h 234"/>
              <a:gd name="T4" fmla="*/ 567 w 568"/>
              <a:gd name="T5" fmla="*/ 208 h 234"/>
              <a:gd name="T6" fmla="*/ 568 w 568"/>
              <a:gd name="T7" fmla="*/ 207 h 234"/>
              <a:gd name="T8" fmla="*/ 327 w 568"/>
              <a:gd name="T9" fmla="*/ 100 h 234"/>
              <a:gd name="T10" fmla="*/ 325 w 568"/>
              <a:gd name="T11" fmla="*/ 101 h 234"/>
              <a:gd name="T12" fmla="*/ 352 w 568"/>
              <a:gd name="T13" fmla="*/ 107 h 234"/>
              <a:gd name="T14" fmla="*/ 356 w 568"/>
              <a:gd name="T15" fmla="*/ 110 h 234"/>
              <a:gd name="T16" fmla="*/ 363 w 568"/>
              <a:gd name="T17" fmla="*/ 115 h 234"/>
              <a:gd name="T18" fmla="*/ 374 w 568"/>
              <a:gd name="T19" fmla="*/ 124 h 234"/>
              <a:gd name="T20" fmla="*/ 384 w 568"/>
              <a:gd name="T21" fmla="*/ 134 h 234"/>
              <a:gd name="T22" fmla="*/ 406 w 568"/>
              <a:gd name="T23" fmla="*/ 158 h 234"/>
              <a:gd name="T24" fmla="*/ 426 w 568"/>
              <a:gd name="T25" fmla="*/ 189 h 234"/>
              <a:gd name="T26" fmla="*/ 453 w 568"/>
              <a:gd name="T27" fmla="*/ 219 h 234"/>
              <a:gd name="T28" fmla="*/ 500 w 568"/>
              <a:gd name="T29" fmla="*/ 234 h 234"/>
              <a:gd name="T30" fmla="*/ 524 w 568"/>
              <a:gd name="T31" fmla="*/ 231 h 234"/>
              <a:gd name="T32" fmla="*/ 507 w 568"/>
              <a:gd name="T33" fmla="*/ 204 h 234"/>
              <a:gd name="T34" fmla="*/ 506 w 568"/>
              <a:gd name="T35" fmla="*/ 203 h 234"/>
              <a:gd name="T36" fmla="*/ 466 w 568"/>
              <a:gd name="T37" fmla="*/ 164 h 234"/>
              <a:gd name="T38" fmla="*/ 391 w 568"/>
              <a:gd name="T39" fmla="*/ 121 h 234"/>
              <a:gd name="T40" fmla="*/ 327 w 568"/>
              <a:gd name="T41" fmla="*/ 100 h 234"/>
              <a:gd name="T42" fmla="*/ 81 w 568"/>
              <a:gd name="T43" fmla="*/ 44 h 234"/>
              <a:gd name="T44" fmla="*/ 57 w 568"/>
              <a:gd name="T45" fmla="*/ 45 h 234"/>
              <a:gd name="T46" fmla="*/ 13 w 568"/>
              <a:gd name="T47" fmla="*/ 57 h 234"/>
              <a:gd name="T48" fmla="*/ 2 w 568"/>
              <a:gd name="T49" fmla="*/ 56 h 234"/>
              <a:gd name="T50" fmla="*/ 1 w 568"/>
              <a:gd name="T51" fmla="*/ 57 h 234"/>
              <a:gd name="T52" fmla="*/ 0 w 568"/>
              <a:gd name="T53" fmla="*/ 57 h 234"/>
              <a:gd name="T54" fmla="*/ 38 w 568"/>
              <a:gd name="T55" fmla="*/ 98 h 234"/>
              <a:gd name="T56" fmla="*/ 78 w 568"/>
              <a:gd name="T57" fmla="*/ 87 h 234"/>
              <a:gd name="T58" fmla="*/ 111 w 568"/>
              <a:gd name="T59" fmla="*/ 72 h 234"/>
              <a:gd name="T60" fmla="*/ 142 w 568"/>
              <a:gd name="T61" fmla="*/ 64 h 234"/>
              <a:gd name="T62" fmla="*/ 141 w 568"/>
              <a:gd name="T63" fmla="*/ 49 h 234"/>
              <a:gd name="T64" fmla="*/ 81 w 568"/>
              <a:gd name="T65" fmla="*/ 44 h 234"/>
              <a:gd name="T66" fmla="*/ 120 w 568"/>
              <a:gd name="T67" fmla="*/ 1 h 234"/>
              <a:gd name="T68" fmla="*/ 109 w 568"/>
              <a:gd name="T69" fmla="*/ 10 h 234"/>
              <a:gd name="T70" fmla="*/ 128 w 568"/>
              <a:gd name="T71" fmla="*/ 12 h 234"/>
              <a:gd name="T72" fmla="*/ 120 w 568"/>
              <a:gd name="T73" fmla="*/ 1 h 234"/>
              <a:gd name="T74" fmla="*/ 370 w 568"/>
              <a:gd name="T75" fmla="*/ 0 h 234"/>
              <a:gd name="T76" fmla="*/ 364 w 568"/>
              <a:gd name="T77" fmla="*/ 19 h 234"/>
              <a:gd name="T78" fmla="*/ 357 w 568"/>
              <a:gd name="T79" fmla="*/ 53 h 234"/>
              <a:gd name="T80" fmla="*/ 351 w 568"/>
              <a:gd name="T81" fmla="*/ 69 h 234"/>
              <a:gd name="T82" fmla="*/ 441 w 568"/>
              <a:gd name="T83" fmla="*/ 107 h 234"/>
              <a:gd name="T84" fmla="*/ 435 w 568"/>
              <a:gd name="T85" fmla="*/ 89 h 234"/>
              <a:gd name="T86" fmla="*/ 394 w 568"/>
              <a:gd name="T87" fmla="*/ 49 h 234"/>
              <a:gd name="T88" fmla="*/ 380 w 568"/>
              <a:gd name="T89" fmla="*/ 18 h 234"/>
              <a:gd name="T90" fmla="*/ 370 w 568"/>
              <a:gd name="T91" fmla="*/ 0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68" h="234">
                <a:moveTo>
                  <a:pt x="568" y="207"/>
                </a:moveTo>
                <a:cubicBezTo>
                  <a:pt x="568" y="207"/>
                  <a:pt x="568" y="207"/>
                  <a:pt x="567" y="207"/>
                </a:cubicBezTo>
                <a:cubicBezTo>
                  <a:pt x="567" y="207"/>
                  <a:pt x="567" y="208"/>
                  <a:pt x="567" y="208"/>
                </a:cubicBezTo>
                <a:cubicBezTo>
                  <a:pt x="568" y="208"/>
                  <a:pt x="568" y="207"/>
                  <a:pt x="568" y="207"/>
                </a:cubicBezTo>
                <a:moveTo>
                  <a:pt x="327" y="100"/>
                </a:moveTo>
                <a:cubicBezTo>
                  <a:pt x="326" y="100"/>
                  <a:pt x="326" y="100"/>
                  <a:pt x="325" y="101"/>
                </a:cubicBezTo>
                <a:cubicBezTo>
                  <a:pt x="334" y="103"/>
                  <a:pt x="343" y="105"/>
                  <a:pt x="352" y="107"/>
                </a:cubicBezTo>
                <a:cubicBezTo>
                  <a:pt x="353" y="108"/>
                  <a:pt x="355" y="109"/>
                  <a:pt x="356" y="110"/>
                </a:cubicBezTo>
                <a:cubicBezTo>
                  <a:pt x="358" y="112"/>
                  <a:pt x="360" y="113"/>
                  <a:pt x="363" y="115"/>
                </a:cubicBezTo>
                <a:cubicBezTo>
                  <a:pt x="367" y="118"/>
                  <a:pt x="370" y="121"/>
                  <a:pt x="374" y="124"/>
                </a:cubicBezTo>
                <a:cubicBezTo>
                  <a:pt x="377" y="128"/>
                  <a:pt x="381" y="131"/>
                  <a:pt x="384" y="134"/>
                </a:cubicBezTo>
                <a:cubicBezTo>
                  <a:pt x="392" y="142"/>
                  <a:pt x="399" y="150"/>
                  <a:pt x="406" y="158"/>
                </a:cubicBezTo>
                <a:cubicBezTo>
                  <a:pt x="413" y="168"/>
                  <a:pt x="420" y="178"/>
                  <a:pt x="426" y="189"/>
                </a:cubicBezTo>
                <a:cubicBezTo>
                  <a:pt x="434" y="202"/>
                  <a:pt x="443" y="212"/>
                  <a:pt x="453" y="219"/>
                </a:cubicBezTo>
                <a:cubicBezTo>
                  <a:pt x="467" y="229"/>
                  <a:pt x="484" y="234"/>
                  <a:pt x="500" y="234"/>
                </a:cubicBezTo>
                <a:cubicBezTo>
                  <a:pt x="508" y="234"/>
                  <a:pt x="516" y="233"/>
                  <a:pt x="524" y="231"/>
                </a:cubicBezTo>
                <a:cubicBezTo>
                  <a:pt x="519" y="222"/>
                  <a:pt x="513" y="213"/>
                  <a:pt x="507" y="204"/>
                </a:cubicBezTo>
                <a:cubicBezTo>
                  <a:pt x="507" y="204"/>
                  <a:pt x="506" y="203"/>
                  <a:pt x="506" y="203"/>
                </a:cubicBezTo>
                <a:cubicBezTo>
                  <a:pt x="490" y="196"/>
                  <a:pt x="476" y="183"/>
                  <a:pt x="466" y="164"/>
                </a:cubicBezTo>
                <a:cubicBezTo>
                  <a:pt x="443" y="147"/>
                  <a:pt x="417" y="133"/>
                  <a:pt x="391" y="121"/>
                </a:cubicBezTo>
                <a:cubicBezTo>
                  <a:pt x="370" y="113"/>
                  <a:pt x="348" y="106"/>
                  <a:pt x="327" y="100"/>
                </a:cubicBezTo>
                <a:moveTo>
                  <a:pt x="81" y="44"/>
                </a:moveTo>
                <a:cubicBezTo>
                  <a:pt x="73" y="44"/>
                  <a:pt x="65" y="44"/>
                  <a:pt x="57" y="45"/>
                </a:cubicBezTo>
                <a:cubicBezTo>
                  <a:pt x="42" y="53"/>
                  <a:pt x="27" y="57"/>
                  <a:pt x="13" y="57"/>
                </a:cubicBezTo>
                <a:cubicBezTo>
                  <a:pt x="10" y="57"/>
                  <a:pt x="6" y="57"/>
                  <a:pt x="2" y="56"/>
                </a:cubicBezTo>
                <a:cubicBezTo>
                  <a:pt x="2" y="56"/>
                  <a:pt x="1" y="56"/>
                  <a:pt x="1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14" y="69"/>
                  <a:pt x="27" y="83"/>
                  <a:pt x="38" y="98"/>
                </a:cubicBezTo>
                <a:cubicBezTo>
                  <a:pt x="51" y="98"/>
                  <a:pt x="64" y="94"/>
                  <a:pt x="78" y="87"/>
                </a:cubicBezTo>
                <a:cubicBezTo>
                  <a:pt x="88" y="82"/>
                  <a:pt x="99" y="76"/>
                  <a:pt x="111" y="72"/>
                </a:cubicBezTo>
                <a:cubicBezTo>
                  <a:pt x="121" y="69"/>
                  <a:pt x="131" y="66"/>
                  <a:pt x="142" y="64"/>
                </a:cubicBezTo>
                <a:cubicBezTo>
                  <a:pt x="142" y="59"/>
                  <a:pt x="142" y="54"/>
                  <a:pt x="141" y="49"/>
                </a:cubicBezTo>
                <a:cubicBezTo>
                  <a:pt x="121" y="46"/>
                  <a:pt x="101" y="44"/>
                  <a:pt x="81" y="44"/>
                </a:cubicBezTo>
                <a:moveTo>
                  <a:pt x="120" y="1"/>
                </a:moveTo>
                <a:cubicBezTo>
                  <a:pt x="117" y="4"/>
                  <a:pt x="113" y="7"/>
                  <a:pt x="109" y="10"/>
                </a:cubicBezTo>
                <a:cubicBezTo>
                  <a:pt x="115" y="10"/>
                  <a:pt x="122" y="11"/>
                  <a:pt x="128" y="12"/>
                </a:cubicBezTo>
                <a:cubicBezTo>
                  <a:pt x="126" y="8"/>
                  <a:pt x="123" y="5"/>
                  <a:pt x="120" y="1"/>
                </a:cubicBezTo>
                <a:moveTo>
                  <a:pt x="370" y="0"/>
                </a:moveTo>
                <a:cubicBezTo>
                  <a:pt x="368" y="6"/>
                  <a:pt x="366" y="13"/>
                  <a:pt x="364" y="19"/>
                </a:cubicBezTo>
                <a:cubicBezTo>
                  <a:pt x="362" y="31"/>
                  <a:pt x="359" y="42"/>
                  <a:pt x="357" y="53"/>
                </a:cubicBezTo>
                <a:cubicBezTo>
                  <a:pt x="355" y="59"/>
                  <a:pt x="353" y="64"/>
                  <a:pt x="351" y="69"/>
                </a:cubicBezTo>
                <a:cubicBezTo>
                  <a:pt x="382" y="79"/>
                  <a:pt x="413" y="92"/>
                  <a:pt x="441" y="107"/>
                </a:cubicBezTo>
                <a:cubicBezTo>
                  <a:pt x="439" y="101"/>
                  <a:pt x="437" y="95"/>
                  <a:pt x="435" y="89"/>
                </a:cubicBezTo>
                <a:cubicBezTo>
                  <a:pt x="417" y="80"/>
                  <a:pt x="402" y="66"/>
                  <a:pt x="394" y="49"/>
                </a:cubicBezTo>
                <a:cubicBezTo>
                  <a:pt x="389" y="39"/>
                  <a:pt x="384" y="29"/>
                  <a:pt x="380" y="18"/>
                </a:cubicBezTo>
                <a:cubicBezTo>
                  <a:pt x="376" y="12"/>
                  <a:pt x="373" y="6"/>
                  <a:pt x="370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4" name="Freeform 49"/>
          <p:cNvSpPr>
            <a:spLocks noEditPoints="1"/>
          </p:cNvSpPr>
          <p:nvPr/>
        </p:nvSpPr>
        <p:spPr bwMode="auto">
          <a:xfrm>
            <a:off x="604246" y="4820434"/>
            <a:ext cx="2372900" cy="1837938"/>
          </a:xfrm>
          <a:custGeom>
            <a:avLst/>
            <a:gdLst>
              <a:gd name="T0" fmla="*/ 1457 w 2524"/>
              <a:gd name="T1" fmla="*/ 1920 h 1920"/>
              <a:gd name="T2" fmla="*/ 1471 w 2524"/>
              <a:gd name="T3" fmla="*/ 1809 h 1920"/>
              <a:gd name="T4" fmla="*/ 949 w 2524"/>
              <a:gd name="T5" fmla="*/ 1739 h 1920"/>
              <a:gd name="T6" fmla="*/ 954 w 2524"/>
              <a:gd name="T7" fmla="*/ 1845 h 1920"/>
              <a:gd name="T8" fmla="*/ 966 w 2524"/>
              <a:gd name="T9" fmla="*/ 1632 h 1920"/>
              <a:gd name="T10" fmla="*/ 34 w 2524"/>
              <a:gd name="T11" fmla="*/ 1316 h 1920"/>
              <a:gd name="T12" fmla="*/ 214 w 2524"/>
              <a:gd name="T13" fmla="*/ 1072 h 1920"/>
              <a:gd name="T14" fmla="*/ 279 w 2524"/>
              <a:gd name="T15" fmla="*/ 1098 h 1920"/>
              <a:gd name="T16" fmla="*/ 577 w 2524"/>
              <a:gd name="T17" fmla="*/ 1169 h 1920"/>
              <a:gd name="T18" fmla="*/ 331 w 2524"/>
              <a:gd name="T19" fmla="*/ 1060 h 1920"/>
              <a:gd name="T20" fmla="*/ 5 w 2524"/>
              <a:gd name="T21" fmla="*/ 1264 h 1920"/>
              <a:gd name="T22" fmla="*/ 107 w 2524"/>
              <a:gd name="T23" fmla="*/ 1174 h 1920"/>
              <a:gd name="T24" fmla="*/ 159 w 2524"/>
              <a:gd name="T25" fmla="*/ 1093 h 1920"/>
              <a:gd name="T26" fmla="*/ 203 w 2524"/>
              <a:gd name="T27" fmla="*/ 1035 h 1920"/>
              <a:gd name="T28" fmla="*/ 194 w 2524"/>
              <a:gd name="T29" fmla="*/ 1046 h 1920"/>
              <a:gd name="T30" fmla="*/ 224 w 2524"/>
              <a:gd name="T31" fmla="*/ 962 h 1920"/>
              <a:gd name="T32" fmla="*/ 233 w 2524"/>
              <a:gd name="T33" fmla="*/ 981 h 1920"/>
              <a:gd name="T34" fmla="*/ 1175 w 2524"/>
              <a:gd name="T35" fmla="*/ 918 h 1920"/>
              <a:gd name="T36" fmla="*/ 1510 w 2524"/>
              <a:gd name="T37" fmla="*/ 998 h 1920"/>
              <a:gd name="T38" fmla="*/ 2249 w 2524"/>
              <a:gd name="T39" fmla="*/ 1301 h 1920"/>
              <a:gd name="T40" fmla="*/ 2251 w 2524"/>
              <a:gd name="T41" fmla="*/ 1303 h 1920"/>
              <a:gd name="T42" fmla="*/ 2430 w 2524"/>
              <a:gd name="T43" fmla="*/ 1530 h 1920"/>
              <a:gd name="T44" fmla="*/ 2475 w 2524"/>
              <a:gd name="T45" fmla="*/ 1700 h 1920"/>
              <a:gd name="T46" fmla="*/ 2481 w 2524"/>
              <a:gd name="T47" fmla="*/ 1771 h 1920"/>
              <a:gd name="T48" fmla="*/ 2354 w 2524"/>
              <a:gd name="T49" fmla="*/ 1651 h 1920"/>
              <a:gd name="T50" fmla="*/ 1753 w 2524"/>
              <a:gd name="T51" fmla="*/ 1611 h 1920"/>
              <a:gd name="T52" fmla="*/ 1524 w 2524"/>
              <a:gd name="T53" fmla="*/ 1799 h 1920"/>
              <a:gd name="T54" fmla="*/ 1664 w 2524"/>
              <a:gd name="T55" fmla="*/ 1689 h 1920"/>
              <a:gd name="T56" fmla="*/ 1996 w 2524"/>
              <a:gd name="T57" fmla="*/ 1607 h 1920"/>
              <a:gd name="T58" fmla="*/ 2282 w 2524"/>
              <a:gd name="T59" fmla="*/ 1656 h 1920"/>
              <a:gd name="T60" fmla="*/ 2434 w 2524"/>
              <a:gd name="T61" fmla="*/ 1767 h 1920"/>
              <a:gd name="T62" fmla="*/ 2478 w 2524"/>
              <a:gd name="T63" fmla="*/ 1920 h 1920"/>
              <a:gd name="T64" fmla="*/ 2508 w 2524"/>
              <a:gd name="T65" fmla="*/ 1682 h 1920"/>
              <a:gd name="T66" fmla="*/ 2360 w 2524"/>
              <a:gd name="T67" fmla="*/ 1353 h 1920"/>
              <a:gd name="T68" fmla="*/ 1941 w 2524"/>
              <a:gd name="T69" fmla="*/ 1107 h 1920"/>
              <a:gd name="T70" fmla="*/ 1463 w 2524"/>
              <a:gd name="T71" fmla="*/ 935 h 1920"/>
              <a:gd name="T72" fmla="*/ 1983 w 2524"/>
              <a:gd name="T73" fmla="*/ 299 h 1920"/>
              <a:gd name="T74" fmla="*/ 1955 w 2524"/>
              <a:gd name="T75" fmla="*/ 193 h 1920"/>
              <a:gd name="T76" fmla="*/ 1978 w 2524"/>
              <a:gd name="T77" fmla="*/ 233 h 1920"/>
              <a:gd name="T78" fmla="*/ 2009 w 2524"/>
              <a:gd name="T79" fmla="*/ 256 h 1920"/>
              <a:gd name="T80" fmla="*/ 2019 w 2524"/>
              <a:gd name="T81" fmla="*/ 233 h 1920"/>
              <a:gd name="T82" fmla="*/ 1955 w 2524"/>
              <a:gd name="T83" fmla="*/ 193 h 1920"/>
              <a:gd name="T84" fmla="*/ 1915 w 2524"/>
              <a:gd name="T85" fmla="*/ 154 h 1920"/>
              <a:gd name="T86" fmla="*/ 1447 w 2524"/>
              <a:gd name="T87" fmla="*/ 45 h 1920"/>
              <a:gd name="T88" fmla="*/ 1447 w 2524"/>
              <a:gd name="T89" fmla="*/ 45 h 1920"/>
              <a:gd name="T90" fmla="*/ 1381 w 2524"/>
              <a:gd name="T91" fmla="*/ 61 h 1920"/>
              <a:gd name="T92" fmla="*/ 1408 w 2524"/>
              <a:gd name="T93" fmla="*/ 65 h 1920"/>
              <a:gd name="T94" fmla="*/ 1506 w 2524"/>
              <a:gd name="T95" fmla="*/ 35 h 1920"/>
              <a:gd name="T96" fmla="*/ 1588 w 2524"/>
              <a:gd name="T97" fmla="*/ 16 h 1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524" h="1920">
                <a:moveTo>
                  <a:pt x="1471" y="1809"/>
                </a:moveTo>
                <a:cubicBezTo>
                  <a:pt x="1449" y="1842"/>
                  <a:pt x="1431" y="1878"/>
                  <a:pt x="1419" y="1918"/>
                </a:cubicBezTo>
                <a:cubicBezTo>
                  <a:pt x="1419" y="1918"/>
                  <a:pt x="1418" y="1919"/>
                  <a:pt x="1418" y="1920"/>
                </a:cubicBezTo>
                <a:cubicBezTo>
                  <a:pt x="1457" y="1920"/>
                  <a:pt x="1457" y="1920"/>
                  <a:pt x="1457" y="1920"/>
                </a:cubicBezTo>
                <a:cubicBezTo>
                  <a:pt x="1460" y="1910"/>
                  <a:pt x="1464" y="1900"/>
                  <a:pt x="1468" y="1890"/>
                </a:cubicBezTo>
                <a:cubicBezTo>
                  <a:pt x="1474" y="1877"/>
                  <a:pt x="1480" y="1864"/>
                  <a:pt x="1487" y="1851"/>
                </a:cubicBezTo>
                <a:cubicBezTo>
                  <a:pt x="1492" y="1844"/>
                  <a:pt x="1496" y="1836"/>
                  <a:pt x="1501" y="1829"/>
                </a:cubicBezTo>
                <a:cubicBezTo>
                  <a:pt x="1491" y="1823"/>
                  <a:pt x="1481" y="1816"/>
                  <a:pt x="1471" y="1809"/>
                </a:cubicBezTo>
                <a:moveTo>
                  <a:pt x="990" y="1668"/>
                </a:moveTo>
                <a:cubicBezTo>
                  <a:pt x="978" y="1669"/>
                  <a:pt x="966" y="1669"/>
                  <a:pt x="953" y="1669"/>
                </a:cubicBezTo>
                <a:cubicBezTo>
                  <a:pt x="954" y="1678"/>
                  <a:pt x="954" y="1687"/>
                  <a:pt x="953" y="1695"/>
                </a:cubicBezTo>
                <a:cubicBezTo>
                  <a:pt x="953" y="1710"/>
                  <a:pt x="951" y="1724"/>
                  <a:pt x="949" y="1739"/>
                </a:cubicBezTo>
                <a:cubicBezTo>
                  <a:pt x="943" y="1769"/>
                  <a:pt x="934" y="1799"/>
                  <a:pt x="921" y="1827"/>
                </a:cubicBezTo>
                <a:cubicBezTo>
                  <a:pt x="921" y="1828"/>
                  <a:pt x="921" y="1828"/>
                  <a:pt x="921" y="1829"/>
                </a:cubicBezTo>
                <a:cubicBezTo>
                  <a:pt x="928" y="1830"/>
                  <a:pt x="937" y="1833"/>
                  <a:pt x="945" y="1838"/>
                </a:cubicBezTo>
                <a:cubicBezTo>
                  <a:pt x="948" y="1840"/>
                  <a:pt x="951" y="1843"/>
                  <a:pt x="954" y="1845"/>
                </a:cubicBezTo>
                <a:cubicBezTo>
                  <a:pt x="962" y="1827"/>
                  <a:pt x="970" y="1808"/>
                  <a:pt x="975" y="1788"/>
                </a:cubicBezTo>
                <a:cubicBezTo>
                  <a:pt x="987" y="1748"/>
                  <a:pt x="991" y="1708"/>
                  <a:pt x="990" y="1668"/>
                </a:cubicBezTo>
                <a:moveTo>
                  <a:pt x="983" y="1608"/>
                </a:moveTo>
                <a:cubicBezTo>
                  <a:pt x="978" y="1616"/>
                  <a:pt x="972" y="1624"/>
                  <a:pt x="966" y="1632"/>
                </a:cubicBezTo>
                <a:cubicBezTo>
                  <a:pt x="973" y="1632"/>
                  <a:pt x="980" y="1631"/>
                  <a:pt x="987" y="1631"/>
                </a:cubicBezTo>
                <a:cubicBezTo>
                  <a:pt x="986" y="1623"/>
                  <a:pt x="985" y="1616"/>
                  <a:pt x="983" y="1608"/>
                </a:cubicBezTo>
                <a:moveTo>
                  <a:pt x="34" y="1316"/>
                </a:moveTo>
                <a:cubicBezTo>
                  <a:pt x="34" y="1316"/>
                  <a:pt x="34" y="1316"/>
                  <a:pt x="34" y="1316"/>
                </a:cubicBezTo>
                <a:cubicBezTo>
                  <a:pt x="34" y="1316"/>
                  <a:pt x="34" y="1316"/>
                  <a:pt x="34" y="1316"/>
                </a:cubicBezTo>
                <a:cubicBezTo>
                  <a:pt x="34" y="1316"/>
                  <a:pt x="34" y="1316"/>
                  <a:pt x="34" y="1316"/>
                </a:cubicBezTo>
                <a:moveTo>
                  <a:pt x="314" y="1060"/>
                </a:moveTo>
                <a:cubicBezTo>
                  <a:pt x="280" y="1060"/>
                  <a:pt x="246" y="1064"/>
                  <a:pt x="214" y="1072"/>
                </a:cubicBezTo>
                <a:cubicBezTo>
                  <a:pt x="210" y="1074"/>
                  <a:pt x="206" y="1075"/>
                  <a:pt x="202" y="1076"/>
                </a:cubicBezTo>
                <a:cubicBezTo>
                  <a:pt x="205" y="1088"/>
                  <a:pt x="209" y="1099"/>
                  <a:pt x="213" y="1111"/>
                </a:cubicBezTo>
                <a:cubicBezTo>
                  <a:pt x="221" y="1108"/>
                  <a:pt x="229" y="1106"/>
                  <a:pt x="237" y="1105"/>
                </a:cubicBezTo>
                <a:cubicBezTo>
                  <a:pt x="251" y="1102"/>
                  <a:pt x="265" y="1099"/>
                  <a:pt x="279" y="1098"/>
                </a:cubicBezTo>
                <a:cubicBezTo>
                  <a:pt x="290" y="1097"/>
                  <a:pt x="301" y="1097"/>
                  <a:pt x="312" y="1097"/>
                </a:cubicBezTo>
                <a:cubicBezTo>
                  <a:pt x="337" y="1097"/>
                  <a:pt x="363" y="1099"/>
                  <a:pt x="388" y="1103"/>
                </a:cubicBezTo>
                <a:cubicBezTo>
                  <a:pt x="444" y="1113"/>
                  <a:pt x="497" y="1131"/>
                  <a:pt x="548" y="1154"/>
                </a:cubicBezTo>
                <a:cubicBezTo>
                  <a:pt x="558" y="1159"/>
                  <a:pt x="567" y="1164"/>
                  <a:pt x="577" y="1169"/>
                </a:cubicBezTo>
                <a:cubicBezTo>
                  <a:pt x="605" y="1183"/>
                  <a:pt x="631" y="1199"/>
                  <a:pt x="657" y="1216"/>
                </a:cubicBezTo>
                <a:cubicBezTo>
                  <a:pt x="635" y="1195"/>
                  <a:pt x="612" y="1176"/>
                  <a:pt x="588" y="1157"/>
                </a:cubicBezTo>
                <a:cubicBezTo>
                  <a:pt x="552" y="1130"/>
                  <a:pt x="513" y="1105"/>
                  <a:pt x="472" y="1084"/>
                </a:cubicBezTo>
                <a:cubicBezTo>
                  <a:pt x="426" y="1070"/>
                  <a:pt x="379" y="1062"/>
                  <a:pt x="331" y="1060"/>
                </a:cubicBezTo>
                <a:cubicBezTo>
                  <a:pt x="325" y="1060"/>
                  <a:pt x="320" y="1060"/>
                  <a:pt x="314" y="1060"/>
                </a:cubicBezTo>
                <a:moveTo>
                  <a:pt x="154" y="1040"/>
                </a:moveTo>
                <a:cubicBezTo>
                  <a:pt x="127" y="1074"/>
                  <a:pt x="102" y="1111"/>
                  <a:pt x="80" y="1149"/>
                </a:cubicBezTo>
                <a:cubicBezTo>
                  <a:pt x="47" y="1182"/>
                  <a:pt x="23" y="1222"/>
                  <a:pt x="5" y="1264"/>
                </a:cubicBezTo>
                <a:cubicBezTo>
                  <a:pt x="3" y="1269"/>
                  <a:pt x="2" y="1274"/>
                  <a:pt x="0" y="1278"/>
                </a:cubicBezTo>
                <a:cubicBezTo>
                  <a:pt x="1" y="1282"/>
                  <a:pt x="2" y="1287"/>
                  <a:pt x="3" y="1291"/>
                </a:cubicBezTo>
                <a:cubicBezTo>
                  <a:pt x="20" y="1272"/>
                  <a:pt x="42" y="1258"/>
                  <a:pt x="67" y="1248"/>
                </a:cubicBezTo>
                <a:cubicBezTo>
                  <a:pt x="79" y="1223"/>
                  <a:pt x="93" y="1199"/>
                  <a:pt x="107" y="1174"/>
                </a:cubicBezTo>
                <a:cubicBezTo>
                  <a:pt x="117" y="1164"/>
                  <a:pt x="129" y="1154"/>
                  <a:pt x="141" y="1145"/>
                </a:cubicBezTo>
                <a:cubicBezTo>
                  <a:pt x="153" y="1137"/>
                  <a:pt x="165" y="1130"/>
                  <a:pt x="178" y="1124"/>
                </a:cubicBezTo>
                <a:cubicBezTo>
                  <a:pt x="174" y="1113"/>
                  <a:pt x="171" y="1101"/>
                  <a:pt x="167" y="1089"/>
                </a:cubicBezTo>
                <a:cubicBezTo>
                  <a:pt x="164" y="1090"/>
                  <a:pt x="162" y="1091"/>
                  <a:pt x="159" y="1093"/>
                </a:cubicBezTo>
                <a:cubicBezTo>
                  <a:pt x="161" y="1090"/>
                  <a:pt x="163" y="1087"/>
                  <a:pt x="165" y="1084"/>
                </a:cubicBezTo>
                <a:cubicBezTo>
                  <a:pt x="161" y="1069"/>
                  <a:pt x="157" y="1055"/>
                  <a:pt x="154" y="1040"/>
                </a:cubicBezTo>
                <a:moveTo>
                  <a:pt x="202" y="1037"/>
                </a:moveTo>
                <a:cubicBezTo>
                  <a:pt x="202" y="1036"/>
                  <a:pt x="203" y="1035"/>
                  <a:pt x="203" y="1035"/>
                </a:cubicBezTo>
                <a:cubicBezTo>
                  <a:pt x="203" y="1035"/>
                  <a:pt x="202" y="1036"/>
                  <a:pt x="202" y="1037"/>
                </a:cubicBezTo>
                <a:moveTo>
                  <a:pt x="218" y="1018"/>
                </a:moveTo>
                <a:cubicBezTo>
                  <a:pt x="208" y="1018"/>
                  <a:pt x="198" y="1018"/>
                  <a:pt x="188" y="1019"/>
                </a:cubicBezTo>
                <a:cubicBezTo>
                  <a:pt x="190" y="1028"/>
                  <a:pt x="192" y="1037"/>
                  <a:pt x="194" y="1046"/>
                </a:cubicBezTo>
                <a:cubicBezTo>
                  <a:pt x="196" y="1043"/>
                  <a:pt x="199" y="1040"/>
                  <a:pt x="201" y="1037"/>
                </a:cubicBezTo>
                <a:cubicBezTo>
                  <a:pt x="202" y="1036"/>
                  <a:pt x="203" y="1035"/>
                  <a:pt x="204" y="1034"/>
                </a:cubicBezTo>
                <a:cubicBezTo>
                  <a:pt x="209" y="1028"/>
                  <a:pt x="213" y="1023"/>
                  <a:pt x="218" y="1018"/>
                </a:cubicBezTo>
                <a:moveTo>
                  <a:pt x="224" y="962"/>
                </a:moveTo>
                <a:cubicBezTo>
                  <a:pt x="217" y="968"/>
                  <a:pt x="211" y="974"/>
                  <a:pt x="205" y="981"/>
                </a:cubicBezTo>
                <a:cubicBezTo>
                  <a:pt x="205" y="981"/>
                  <a:pt x="204" y="981"/>
                  <a:pt x="204" y="982"/>
                </a:cubicBezTo>
                <a:cubicBezTo>
                  <a:pt x="210" y="981"/>
                  <a:pt x="217" y="981"/>
                  <a:pt x="223" y="981"/>
                </a:cubicBezTo>
                <a:cubicBezTo>
                  <a:pt x="226" y="981"/>
                  <a:pt x="229" y="981"/>
                  <a:pt x="233" y="981"/>
                </a:cubicBezTo>
                <a:cubicBezTo>
                  <a:pt x="229" y="975"/>
                  <a:pt x="226" y="969"/>
                  <a:pt x="224" y="962"/>
                </a:cubicBezTo>
                <a:moveTo>
                  <a:pt x="972" y="824"/>
                </a:moveTo>
                <a:cubicBezTo>
                  <a:pt x="979" y="839"/>
                  <a:pt x="986" y="853"/>
                  <a:pt x="993" y="868"/>
                </a:cubicBezTo>
                <a:cubicBezTo>
                  <a:pt x="1053" y="884"/>
                  <a:pt x="1114" y="901"/>
                  <a:pt x="1175" y="918"/>
                </a:cubicBezTo>
                <a:cubicBezTo>
                  <a:pt x="1219" y="929"/>
                  <a:pt x="1263" y="940"/>
                  <a:pt x="1308" y="949"/>
                </a:cubicBezTo>
                <a:cubicBezTo>
                  <a:pt x="1336" y="954"/>
                  <a:pt x="1364" y="959"/>
                  <a:pt x="1393" y="964"/>
                </a:cubicBezTo>
                <a:cubicBezTo>
                  <a:pt x="1413" y="967"/>
                  <a:pt x="1434" y="970"/>
                  <a:pt x="1454" y="972"/>
                </a:cubicBezTo>
                <a:cubicBezTo>
                  <a:pt x="1473" y="981"/>
                  <a:pt x="1492" y="990"/>
                  <a:pt x="1510" y="998"/>
                </a:cubicBezTo>
                <a:cubicBezTo>
                  <a:pt x="1537" y="1009"/>
                  <a:pt x="1563" y="1020"/>
                  <a:pt x="1590" y="1031"/>
                </a:cubicBezTo>
                <a:cubicBezTo>
                  <a:pt x="1633" y="1048"/>
                  <a:pt x="1676" y="1063"/>
                  <a:pt x="1719" y="1077"/>
                </a:cubicBezTo>
                <a:cubicBezTo>
                  <a:pt x="1824" y="1110"/>
                  <a:pt x="1931" y="1139"/>
                  <a:pt x="2033" y="1181"/>
                </a:cubicBezTo>
                <a:cubicBezTo>
                  <a:pt x="2109" y="1213"/>
                  <a:pt x="2182" y="1252"/>
                  <a:pt x="2249" y="1301"/>
                </a:cubicBezTo>
                <a:cubicBezTo>
                  <a:pt x="2249" y="1301"/>
                  <a:pt x="2249" y="1301"/>
                  <a:pt x="2249" y="1301"/>
                </a:cubicBezTo>
                <a:cubicBezTo>
                  <a:pt x="2249" y="1301"/>
                  <a:pt x="2249" y="1301"/>
                  <a:pt x="2249" y="1301"/>
                </a:cubicBezTo>
                <a:cubicBezTo>
                  <a:pt x="2249" y="1302"/>
                  <a:pt x="2250" y="1302"/>
                  <a:pt x="2250" y="1303"/>
                </a:cubicBezTo>
                <a:cubicBezTo>
                  <a:pt x="2251" y="1303"/>
                  <a:pt x="2251" y="1303"/>
                  <a:pt x="2251" y="1303"/>
                </a:cubicBezTo>
                <a:cubicBezTo>
                  <a:pt x="2251" y="1303"/>
                  <a:pt x="2251" y="1303"/>
                  <a:pt x="2250" y="1303"/>
                </a:cubicBezTo>
                <a:cubicBezTo>
                  <a:pt x="2251" y="1303"/>
                  <a:pt x="2251" y="1303"/>
                  <a:pt x="2252" y="1304"/>
                </a:cubicBezTo>
                <a:cubicBezTo>
                  <a:pt x="2292" y="1335"/>
                  <a:pt x="2329" y="1371"/>
                  <a:pt x="2361" y="1412"/>
                </a:cubicBezTo>
                <a:cubicBezTo>
                  <a:pt x="2389" y="1448"/>
                  <a:pt x="2412" y="1488"/>
                  <a:pt x="2430" y="1530"/>
                </a:cubicBezTo>
                <a:cubicBezTo>
                  <a:pt x="2453" y="1584"/>
                  <a:pt x="2466" y="1639"/>
                  <a:pt x="2475" y="1697"/>
                </a:cubicBezTo>
                <a:cubicBezTo>
                  <a:pt x="2475" y="1698"/>
                  <a:pt x="2475" y="1699"/>
                  <a:pt x="2475" y="1700"/>
                </a:cubicBezTo>
                <a:cubicBezTo>
                  <a:pt x="2475" y="1699"/>
                  <a:pt x="2475" y="1698"/>
                  <a:pt x="2475" y="1698"/>
                </a:cubicBezTo>
                <a:cubicBezTo>
                  <a:pt x="2475" y="1698"/>
                  <a:pt x="2475" y="1699"/>
                  <a:pt x="2475" y="1700"/>
                </a:cubicBezTo>
                <a:cubicBezTo>
                  <a:pt x="2475" y="1700"/>
                  <a:pt x="2475" y="1701"/>
                  <a:pt x="2475" y="1701"/>
                </a:cubicBezTo>
                <a:cubicBezTo>
                  <a:pt x="2476" y="1705"/>
                  <a:pt x="2476" y="1709"/>
                  <a:pt x="2477" y="1713"/>
                </a:cubicBezTo>
                <a:cubicBezTo>
                  <a:pt x="2478" y="1728"/>
                  <a:pt x="2480" y="1744"/>
                  <a:pt x="2480" y="1760"/>
                </a:cubicBezTo>
                <a:cubicBezTo>
                  <a:pt x="2481" y="1763"/>
                  <a:pt x="2481" y="1767"/>
                  <a:pt x="2481" y="1771"/>
                </a:cubicBezTo>
                <a:cubicBezTo>
                  <a:pt x="2479" y="1768"/>
                  <a:pt x="2478" y="1766"/>
                  <a:pt x="2476" y="1763"/>
                </a:cubicBezTo>
                <a:cubicBezTo>
                  <a:pt x="2469" y="1753"/>
                  <a:pt x="2462" y="1743"/>
                  <a:pt x="2454" y="1733"/>
                </a:cubicBezTo>
                <a:cubicBezTo>
                  <a:pt x="2451" y="1730"/>
                  <a:pt x="2449" y="1727"/>
                  <a:pt x="2446" y="1724"/>
                </a:cubicBezTo>
                <a:cubicBezTo>
                  <a:pt x="2419" y="1695"/>
                  <a:pt x="2388" y="1671"/>
                  <a:pt x="2354" y="1651"/>
                </a:cubicBezTo>
                <a:cubicBezTo>
                  <a:pt x="2256" y="1593"/>
                  <a:pt x="2139" y="1569"/>
                  <a:pt x="2023" y="1569"/>
                </a:cubicBezTo>
                <a:cubicBezTo>
                  <a:pt x="1985" y="1569"/>
                  <a:pt x="1948" y="1571"/>
                  <a:pt x="1911" y="1576"/>
                </a:cubicBezTo>
                <a:cubicBezTo>
                  <a:pt x="1879" y="1580"/>
                  <a:pt x="1847" y="1586"/>
                  <a:pt x="1816" y="1593"/>
                </a:cubicBezTo>
                <a:cubicBezTo>
                  <a:pt x="1795" y="1598"/>
                  <a:pt x="1774" y="1604"/>
                  <a:pt x="1753" y="1611"/>
                </a:cubicBezTo>
                <a:cubicBezTo>
                  <a:pt x="1670" y="1638"/>
                  <a:pt x="1591" y="1681"/>
                  <a:pt x="1529" y="1741"/>
                </a:cubicBezTo>
                <a:cubicBezTo>
                  <a:pt x="1522" y="1747"/>
                  <a:pt x="1515" y="1754"/>
                  <a:pt x="1509" y="1761"/>
                </a:cubicBezTo>
                <a:cubicBezTo>
                  <a:pt x="1504" y="1767"/>
                  <a:pt x="1499" y="1773"/>
                  <a:pt x="1494" y="1779"/>
                </a:cubicBezTo>
                <a:cubicBezTo>
                  <a:pt x="1504" y="1786"/>
                  <a:pt x="1514" y="1793"/>
                  <a:pt x="1524" y="1799"/>
                </a:cubicBezTo>
                <a:cubicBezTo>
                  <a:pt x="1530" y="1792"/>
                  <a:pt x="1537" y="1784"/>
                  <a:pt x="1544" y="1777"/>
                </a:cubicBezTo>
                <a:cubicBezTo>
                  <a:pt x="1557" y="1765"/>
                  <a:pt x="1569" y="1753"/>
                  <a:pt x="1583" y="1742"/>
                </a:cubicBezTo>
                <a:cubicBezTo>
                  <a:pt x="1585" y="1740"/>
                  <a:pt x="1588" y="1738"/>
                  <a:pt x="1590" y="1736"/>
                </a:cubicBezTo>
                <a:cubicBezTo>
                  <a:pt x="1613" y="1718"/>
                  <a:pt x="1638" y="1703"/>
                  <a:pt x="1664" y="1689"/>
                </a:cubicBezTo>
                <a:cubicBezTo>
                  <a:pt x="1680" y="1681"/>
                  <a:pt x="1696" y="1673"/>
                  <a:pt x="1713" y="1665"/>
                </a:cubicBezTo>
                <a:cubicBezTo>
                  <a:pt x="1732" y="1657"/>
                  <a:pt x="1751" y="1651"/>
                  <a:pt x="1770" y="1644"/>
                </a:cubicBezTo>
                <a:cubicBezTo>
                  <a:pt x="1814" y="1630"/>
                  <a:pt x="1859" y="1620"/>
                  <a:pt x="1905" y="1614"/>
                </a:cubicBezTo>
                <a:cubicBezTo>
                  <a:pt x="1935" y="1610"/>
                  <a:pt x="1965" y="1608"/>
                  <a:pt x="1996" y="1607"/>
                </a:cubicBezTo>
                <a:cubicBezTo>
                  <a:pt x="2002" y="1607"/>
                  <a:pt x="2009" y="1607"/>
                  <a:pt x="2016" y="1607"/>
                </a:cubicBezTo>
                <a:cubicBezTo>
                  <a:pt x="2040" y="1607"/>
                  <a:pt x="2064" y="1608"/>
                  <a:pt x="2087" y="1610"/>
                </a:cubicBezTo>
                <a:cubicBezTo>
                  <a:pt x="2098" y="1611"/>
                  <a:pt x="2109" y="1612"/>
                  <a:pt x="2120" y="1613"/>
                </a:cubicBezTo>
                <a:cubicBezTo>
                  <a:pt x="2176" y="1621"/>
                  <a:pt x="2230" y="1635"/>
                  <a:pt x="2282" y="1656"/>
                </a:cubicBezTo>
                <a:cubicBezTo>
                  <a:pt x="2316" y="1671"/>
                  <a:pt x="2348" y="1688"/>
                  <a:pt x="2377" y="1710"/>
                </a:cubicBezTo>
                <a:cubicBezTo>
                  <a:pt x="2388" y="1719"/>
                  <a:pt x="2399" y="1729"/>
                  <a:pt x="2409" y="1739"/>
                </a:cubicBezTo>
                <a:cubicBezTo>
                  <a:pt x="2415" y="1745"/>
                  <a:pt x="2420" y="1751"/>
                  <a:pt x="2426" y="1757"/>
                </a:cubicBezTo>
                <a:cubicBezTo>
                  <a:pt x="2428" y="1760"/>
                  <a:pt x="2431" y="1763"/>
                  <a:pt x="2434" y="1767"/>
                </a:cubicBezTo>
                <a:cubicBezTo>
                  <a:pt x="2439" y="1773"/>
                  <a:pt x="2443" y="1780"/>
                  <a:pt x="2448" y="1787"/>
                </a:cubicBezTo>
                <a:cubicBezTo>
                  <a:pt x="2455" y="1799"/>
                  <a:pt x="2462" y="1812"/>
                  <a:pt x="2468" y="1825"/>
                </a:cubicBezTo>
                <a:cubicBezTo>
                  <a:pt x="2473" y="1839"/>
                  <a:pt x="2478" y="1853"/>
                  <a:pt x="2481" y="1868"/>
                </a:cubicBezTo>
                <a:cubicBezTo>
                  <a:pt x="2480" y="1885"/>
                  <a:pt x="2479" y="1903"/>
                  <a:pt x="2478" y="1920"/>
                </a:cubicBezTo>
                <a:cubicBezTo>
                  <a:pt x="2524" y="1920"/>
                  <a:pt x="2524" y="1920"/>
                  <a:pt x="2524" y="1920"/>
                </a:cubicBezTo>
                <a:cubicBezTo>
                  <a:pt x="2524" y="1900"/>
                  <a:pt x="2522" y="1881"/>
                  <a:pt x="2517" y="1861"/>
                </a:cubicBezTo>
                <a:cubicBezTo>
                  <a:pt x="2519" y="1817"/>
                  <a:pt x="2518" y="1773"/>
                  <a:pt x="2514" y="1729"/>
                </a:cubicBezTo>
                <a:cubicBezTo>
                  <a:pt x="2512" y="1713"/>
                  <a:pt x="2510" y="1697"/>
                  <a:pt x="2508" y="1682"/>
                </a:cubicBezTo>
                <a:cubicBezTo>
                  <a:pt x="2506" y="1672"/>
                  <a:pt x="2505" y="1663"/>
                  <a:pt x="2503" y="1653"/>
                </a:cubicBezTo>
                <a:cubicBezTo>
                  <a:pt x="2503" y="1653"/>
                  <a:pt x="2503" y="1652"/>
                  <a:pt x="2502" y="1652"/>
                </a:cubicBezTo>
                <a:cubicBezTo>
                  <a:pt x="2494" y="1607"/>
                  <a:pt x="2482" y="1564"/>
                  <a:pt x="2465" y="1522"/>
                </a:cubicBezTo>
                <a:cubicBezTo>
                  <a:pt x="2440" y="1462"/>
                  <a:pt x="2406" y="1405"/>
                  <a:pt x="2360" y="1353"/>
                </a:cubicBezTo>
                <a:cubicBezTo>
                  <a:pt x="2352" y="1345"/>
                  <a:pt x="2344" y="1336"/>
                  <a:pt x="2336" y="1328"/>
                </a:cubicBezTo>
                <a:cubicBezTo>
                  <a:pt x="2317" y="1310"/>
                  <a:pt x="2298" y="1292"/>
                  <a:pt x="2277" y="1276"/>
                </a:cubicBezTo>
                <a:cubicBezTo>
                  <a:pt x="2190" y="1207"/>
                  <a:pt x="2090" y="1161"/>
                  <a:pt x="1986" y="1123"/>
                </a:cubicBezTo>
                <a:cubicBezTo>
                  <a:pt x="1971" y="1118"/>
                  <a:pt x="1956" y="1113"/>
                  <a:pt x="1941" y="1107"/>
                </a:cubicBezTo>
                <a:cubicBezTo>
                  <a:pt x="1814" y="1064"/>
                  <a:pt x="1682" y="1030"/>
                  <a:pt x="1561" y="980"/>
                </a:cubicBezTo>
                <a:cubicBezTo>
                  <a:pt x="1530" y="966"/>
                  <a:pt x="1498" y="952"/>
                  <a:pt x="1467" y="937"/>
                </a:cubicBezTo>
                <a:cubicBezTo>
                  <a:pt x="1466" y="936"/>
                  <a:pt x="1466" y="936"/>
                  <a:pt x="1465" y="936"/>
                </a:cubicBezTo>
                <a:cubicBezTo>
                  <a:pt x="1464" y="936"/>
                  <a:pt x="1463" y="936"/>
                  <a:pt x="1463" y="935"/>
                </a:cubicBezTo>
                <a:cubicBezTo>
                  <a:pt x="1428" y="932"/>
                  <a:pt x="1394" y="927"/>
                  <a:pt x="1360" y="921"/>
                </a:cubicBezTo>
                <a:cubicBezTo>
                  <a:pt x="1231" y="898"/>
                  <a:pt x="1102" y="856"/>
                  <a:pt x="972" y="824"/>
                </a:cubicBezTo>
                <a:moveTo>
                  <a:pt x="2020" y="292"/>
                </a:moveTo>
                <a:cubicBezTo>
                  <a:pt x="2008" y="294"/>
                  <a:pt x="1996" y="296"/>
                  <a:pt x="1983" y="299"/>
                </a:cubicBezTo>
                <a:cubicBezTo>
                  <a:pt x="1983" y="300"/>
                  <a:pt x="1983" y="301"/>
                  <a:pt x="1983" y="301"/>
                </a:cubicBezTo>
                <a:cubicBezTo>
                  <a:pt x="1994" y="301"/>
                  <a:pt x="2004" y="303"/>
                  <a:pt x="2012" y="307"/>
                </a:cubicBezTo>
                <a:cubicBezTo>
                  <a:pt x="2015" y="302"/>
                  <a:pt x="2018" y="297"/>
                  <a:pt x="2020" y="292"/>
                </a:cubicBezTo>
                <a:moveTo>
                  <a:pt x="1955" y="193"/>
                </a:moveTo>
                <a:cubicBezTo>
                  <a:pt x="1955" y="193"/>
                  <a:pt x="1956" y="194"/>
                  <a:pt x="1956" y="194"/>
                </a:cubicBezTo>
                <a:cubicBezTo>
                  <a:pt x="1962" y="203"/>
                  <a:pt x="1968" y="212"/>
                  <a:pt x="1973" y="221"/>
                </a:cubicBezTo>
                <a:cubicBezTo>
                  <a:pt x="1975" y="225"/>
                  <a:pt x="1976" y="229"/>
                  <a:pt x="1978" y="232"/>
                </a:cubicBezTo>
                <a:cubicBezTo>
                  <a:pt x="1978" y="233"/>
                  <a:pt x="1978" y="233"/>
                  <a:pt x="1978" y="233"/>
                </a:cubicBezTo>
                <a:cubicBezTo>
                  <a:pt x="1980" y="236"/>
                  <a:pt x="1981" y="239"/>
                  <a:pt x="1982" y="242"/>
                </a:cubicBezTo>
                <a:cubicBezTo>
                  <a:pt x="1982" y="243"/>
                  <a:pt x="1982" y="245"/>
                  <a:pt x="1982" y="246"/>
                </a:cubicBezTo>
                <a:cubicBezTo>
                  <a:pt x="1982" y="251"/>
                  <a:pt x="1982" y="256"/>
                  <a:pt x="1982" y="261"/>
                </a:cubicBezTo>
                <a:cubicBezTo>
                  <a:pt x="1992" y="259"/>
                  <a:pt x="2001" y="257"/>
                  <a:pt x="2009" y="256"/>
                </a:cubicBezTo>
                <a:cubicBezTo>
                  <a:pt x="2013" y="255"/>
                  <a:pt x="2018" y="255"/>
                  <a:pt x="2022" y="254"/>
                </a:cubicBezTo>
                <a:cubicBezTo>
                  <a:pt x="2021" y="250"/>
                  <a:pt x="2021" y="246"/>
                  <a:pt x="2020" y="243"/>
                </a:cubicBezTo>
                <a:cubicBezTo>
                  <a:pt x="2019" y="242"/>
                  <a:pt x="2019" y="241"/>
                  <a:pt x="2019" y="240"/>
                </a:cubicBezTo>
                <a:cubicBezTo>
                  <a:pt x="2019" y="238"/>
                  <a:pt x="2019" y="235"/>
                  <a:pt x="2019" y="233"/>
                </a:cubicBezTo>
                <a:cubicBezTo>
                  <a:pt x="2018" y="221"/>
                  <a:pt x="2017" y="210"/>
                  <a:pt x="2016" y="198"/>
                </a:cubicBezTo>
                <a:cubicBezTo>
                  <a:pt x="2016" y="198"/>
                  <a:pt x="2016" y="197"/>
                  <a:pt x="2016" y="197"/>
                </a:cubicBezTo>
                <a:cubicBezTo>
                  <a:pt x="2008" y="200"/>
                  <a:pt x="1999" y="201"/>
                  <a:pt x="1991" y="201"/>
                </a:cubicBezTo>
                <a:cubicBezTo>
                  <a:pt x="1978" y="201"/>
                  <a:pt x="1966" y="198"/>
                  <a:pt x="1955" y="193"/>
                </a:cubicBezTo>
                <a:moveTo>
                  <a:pt x="1800" y="59"/>
                </a:moveTo>
                <a:cubicBezTo>
                  <a:pt x="1794" y="71"/>
                  <a:pt x="1786" y="81"/>
                  <a:pt x="1776" y="90"/>
                </a:cubicBezTo>
                <a:cubicBezTo>
                  <a:pt x="1797" y="96"/>
                  <a:pt x="1819" y="103"/>
                  <a:pt x="1840" y="111"/>
                </a:cubicBezTo>
                <a:cubicBezTo>
                  <a:pt x="1866" y="123"/>
                  <a:pt x="1892" y="137"/>
                  <a:pt x="1915" y="154"/>
                </a:cubicBezTo>
                <a:cubicBezTo>
                  <a:pt x="1915" y="153"/>
                  <a:pt x="1914" y="153"/>
                  <a:pt x="1914" y="152"/>
                </a:cubicBezTo>
                <a:cubicBezTo>
                  <a:pt x="1904" y="134"/>
                  <a:pt x="1896" y="115"/>
                  <a:pt x="1890" y="97"/>
                </a:cubicBezTo>
                <a:cubicBezTo>
                  <a:pt x="1862" y="82"/>
                  <a:pt x="1831" y="69"/>
                  <a:pt x="1800" y="59"/>
                </a:cubicBezTo>
                <a:moveTo>
                  <a:pt x="1447" y="45"/>
                </a:moveTo>
                <a:cubicBezTo>
                  <a:pt x="1448" y="46"/>
                  <a:pt x="1448" y="46"/>
                  <a:pt x="1449" y="47"/>
                </a:cubicBezTo>
                <a:cubicBezTo>
                  <a:pt x="1449" y="47"/>
                  <a:pt x="1449" y="47"/>
                  <a:pt x="1450" y="47"/>
                </a:cubicBezTo>
                <a:cubicBezTo>
                  <a:pt x="1450" y="46"/>
                  <a:pt x="1451" y="46"/>
                  <a:pt x="1451" y="46"/>
                </a:cubicBezTo>
                <a:cubicBezTo>
                  <a:pt x="1450" y="46"/>
                  <a:pt x="1448" y="46"/>
                  <a:pt x="1447" y="45"/>
                </a:cubicBezTo>
                <a:moveTo>
                  <a:pt x="1377" y="45"/>
                </a:moveTo>
                <a:cubicBezTo>
                  <a:pt x="1375" y="47"/>
                  <a:pt x="1374" y="49"/>
                  <a:pt x="1372" y="52"/>
                </a:cubicBezTo>
                <a:cubicBezTo>
                  <a:pt x="1371" y="52"/>
                  <a:pt x="1371" y="53"/>
                  <a:pt x="1370" y="53"/>
                </a:cubicBezTo>
                <a:cubicBezTo>
                  <a:pt x="1374" y="56"/>
                  <a:pt x="1378" y="58"/>
                  <a:pt x="1381" y="61"/>
                </a:cubicBezTo>
                <a:cubicBezTo>
                  <a:pt x="1388" y="66"/>
                  <a:pt x="1394" y="71"/>
                  <a:pt x="1400" y="76"/>
                </a:cubicBezTo>
                <a:cubicBezTo>
                  <a:pt x="1401" y="75"/>
                  <a:pt x="1402" y="74"/>
                  <a:pt x="1403" y="73"/>
                </a:cubicBezTo>
                <a:cubicBezTo>
                  <a:pt x="1405" y="71"/>
                  <a:pt x="1408" y="69"/>
                  <a:pt x="1410" y="67"/>
                </a:cubicBezTo>
                <a:cubicBezTo>
                  <a:pt x="1410" y="66"/>
                  <a:pt x="1409" y="66"/>
                  <a:pt x="1408" y="65"/>
                </a:cubicBezTo>
                <a:cubicBezTo>
                  <a:pt x="1398" y="58"/>
                  <a:pt x="1387" y="51"/>
                  <a:pt x="1377" y="45"/>
                </a:cubicBezTo>
                <a:moveTo>
                  <a:pt x="1558" y="0"/>
                </a:moveTo>
                <a:cubicBezTo>
                  <a:pt x="1543" y="12"/>
                  <a:pt x="1526" y="23"/>
                  <a:pt x="1508" y="34"/>
                </a:cubicBezTo>
                <a:cubicBezTo>
                  <a:pt x="1508" y="34"/>
                  <a:pt x="1507" y="34"/>
                  <a:pt x="1506" y="35"/>
                </a:cubicBezTo>
                <a:cubicBezTo>
                  <a:pt x="1514" y="34"/>
                  <a:pt x="1522" y="34"/>
                  <a:pt x="1530" y="34"/>
                </a:cubicBezTo>
                <a:cubicBezTo>
                  <a:pt x="1550" y="34"/>
                  <a:pt x="1570" y="36"/>
                  <a:pt x="1590" y="39"/>
                </a:cubicBezTo>
                <a:cubicBezTo>
                  <a:pt x="1590" y="34"/>
                  <a:pt x="1590" y="29"/>
                  <a:pt x="1590" y="24"/>
                </a:cubicBezTo>
                <a:cubicBezTo>
                  <a:pt x="1589" y="22"/>
                  <a:pt x="1588" y="19"/>
                  <a:pt x="1588" y="16"/>
                </a:cubicBezTo>
                <a:cubicBezTo>
                  <a:pt x="1584" y="11"/>
                  <a:pt x="1581" y="7"/>
                  <a:pt x="1577" y="2"/>
                </a:cubicBezTo>
                <a:cubicBezTo>
                  <a:pt x="1571" y="1"/>
                  <a:pt x="1564" y="0"/>
                  <a:pt x="155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5" name="Freeform 50"/>
          <p:cNvSpPr>
            <a:spLocks/>
          </p:cNvSpPr>
          <p:nvPr/>
        </p:nvSpPr>
        <p:spPr bwMode="auto">
          <a:xfrm>
            <a:off x="2278368" y="6632094"/>
            <a:ext cx="134192" cy="26278"/>
          </a:xfrm>
          <a:custGeom>
            <a:avLst/>
            <a:gdLst>
              <a:gd name="T0" fmla="*/ 47 w 142"/>
              <a:gd name="T1" fmla="*/ 0 h 27"/>
              <a:gd name="T2" fmla="*/ 0 w 142"/>
              <a:gd name="T3" fmla="*/ 6 h 27"/>
              <a:gd name="T4" fmla="*/ 15 w 142"/>
              <a:gd name="T5" fmla="*/ 8 h 27"/>
              <a:gd name="T6" fmla="*/ 33 w 142"/>
              <a:gd name="T7" fmla="*/ 27 h 27"/>
              <a:gd name="T8" fmla="*/ 142 w 142"/>
              <a:gd name="T9" fmla="*/ 27 h 27"/>
              <a:gd name="T10" fmla="*/ 109 w 142"/>
              <a:gd name="T11" fmla="*/ 11 h 27"/>
              <a:gd name="T12" fmla="*/ 95 w 142"/>
              <a:gd name="T13" fmla="*/ 7 h 27"/>
              <a:gd name="T14" fmla="*/ 47 w 142"/>
              <a:gd name="T1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27">
                <a:moveTo>
                  <a:pt x="47" y="0"/>
                </a:moveTo>
                <a:cubicBezTo>
                  <a:pt x="31" y="0"/>
                  <a:pt x="15" y="2"/>
                  <a:pt x="0" y="6"/>
                </a:cubicBezTo>
                <a:cubicBezTo>
                  <a:pt x="5" y="7"/>
                  <a:pt x="10" y="7"/>
                  <a:pt x="15" y="8"/>
                </a:cubicBezTo>
                <a:cubicBezTo>
                  <a:pt x="26" y="9"/>
                  <a:pt x="32" y="18"/>
                  <a:pt x="33" y="27"/>
                </a:cubicBezTo>
                <a:cubicBezTo>
                  <a:pt x="142" y="27"/>
                  <a:pt x="142" y="27"/>
                  <a:pt x="142" y="27"/>
                </a:cubicBezTo>
                <a:cubicBezTo>
                  <a:pt x="132" y="21"/>
                  <a:pt x="120" y="15"/>
                  <a:pt x="109" y="11"/>
                </a:cubicBezTo>
                <a:cubicBezTo>
                  <a:pt x="104" y="9"/>
                  <a:pt x="100" y="8"/>
                  <a:pt x="95" y="7"/>
                </a:cubicBezTo>
                <a:cubicBezTo>
                  <a:pt x="80" y="2"/>
                  <a:pt x="64" y="0"/>
                  <a:pt x="4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" name="Freeform 51"/>
          <p:cNvSpPr>
            <a:spLocks noEditPoints="1"/>
          </p:cNvSpPr>
          <p:nvPr/>
        </p:nvSpPr>
        <p:spPr bwMode="auto">
          <a:xfrm>
            <a:off x="1069007" y="6278109"/>
            <a:ext cx="209470" cy="349347"/>
          </a:xfrm>
          <a:custGeom>
            <a:avLst/>
            <a:gdLst>
              <a:gd name="T0" fmla="*/ 52 w 222"/>
              <a:gd name="T1" fmla="*/ 347 h 365"/>
              <a:gd name="T2" fmla="*/ 28 w 222"/>
              <a:gd name="T3" fmla="*/ 349 h 365"/>
              <a:gd name="T4" fmla="*/ 0 w 222"/>
              <a:gd name="T5" fmla="*/ 358 h 365"/>
              <a:gd name="T6" fmla="*/ 49 w 222"/>
              <a:gd name="T7" fmla="*/ 365 h 365"/>
              <a:gd name="T8" fmla="*/ 65 w 222"/>
              <a:gd name="T9" fmla="*/ 364 h 365"/>
              <a:gd name="T10" fmla="*/ 52 w 222"/>
              <a:gd name="T11" fmla="*/ 347 h 365"/>
              <a:gd name="T12" fmla="*/ 92 w 222"/>
              <a:gd name="T13" fmla="*/ 0 h 365"/>
              <a:gd name="T14" fmla="*/ 135 w 222"/>
              <a:gd name="T15" fmla="*/ 85 h 365"/>
              <a:gd name="T16" fmla="*/ 176 w 222"/>
              <a:gd name="T17" fmla="*/ 161 h 365"/>
              <a:gd name="T18" fmla="*/ 222 w 222"/>
              <a:gd name="T19" fmla="*/ 225 h 365"/>
              <a:gd name="T20" fmla="*/ 220 w 222"/>
              <a:gd name="T21" fmla="*/ 200 h 365"/>
              <a:gd name="T22" fmla="*/ 201 w 222"/>
              <a:gd name="T23" fmla="*/ 127 h 365"/>
              <a:gd name="T24" fmla="*/ 184 w 222"/>
              <a:gd name="T25" fmla="*/ 95 h 365"/>
              <a:gd name="T26" fmla="*/ 161 w 222"/>
              <a:gd name="T27" fmla="*/ 84 h 365"/>
              <a:gd name="T28" fmla="*/ 153 w 222"/>
              <a:gd name="T29" fmla="*/ 79 h 365"/>
              <a:gd name="T30" fmla="*/ 151 w 222"/>
              <a:gd name="T31" fmla="*/ 78 h 365"/>
              <a:gd name="T32" fmla="*/ 152 w 222"/>
              <a:gd name="T33" fmla="*/ 50 h 365"/>
              <a:gd name="T34" fmla="*/ 105 w 222"/>
              <a:gd name="T35" fmla="*/ 4 h 365"/>
              <a:gd name="T36" fmla="*/ 92 w 222"/>
              <a:gd name="T37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2" h="365">
                <a:moveTo>
                  <a:pt x="52" y="347"/>
                </a:moveTo>
                <a:cubicBezTo>
                  <a:pt x="44" y="348"/>
                  <a:pt x="36" y="349"/>
                  <a:pt x="28" y="349"/>
                </a:cubicBezTo>
                <a:cubicBezTo>
                  <a:pt x="19" y="353"/>
                  <a:pt x="10" y="356"/>
                  <a:pt x="0" y="358"/>
                </a:cubicBezTo>
                <a:cubicBezTo>
                  <a:pt x="16" y="363"/>
                  <a:pt x="33" y="365"/>
                  <a:pt x="49" y="365"/>
                </a:cubicBezTo>
                <a:cubicBezTo>
                  <a:pt x="54" y="365"/>
                  <a:pt x="60" y="364"/>
                  <a:pt x="65" y="364"/>
                </a:cubicBezTo>
                <a:cubicBezTo>
                  <a:pt x="61" y="358"/>
                  <a:pt x="56" y="353"/>
                  <a:pt x="52" y="347"/>
                </a:cubicBezTo>
                <a:moveTo>
                  <a:pt x="92" y="0"/>
                </a:moveTo>
                <a:cubicBezTo>
                  <a:pt x="111" y="26"/>
                  <a:pt x="126" y="55"/>
                  <a:pt x="135" y="85"/>
                </a:cubicBezTo>
                <a:cubicBezTo>
                  <a:pt x="154" y="107"/>
                  <a:pt x="169" y="133"/>
                  <a:pt x="176" y="161"/>
                </a:cubicBezTo>
                <a:cubicBezTo>
                  <a:pt x="193" y="181"/>
                  <a:pt x="209" y="202"/>
                  <a:pt x="222" y="225"/>
                </a:cubicBezTo>
                <a:cubicBezTo>
                  <a:pt x="222" y="217"/>
                  <a:pt x="221" y="209"/>
                  <a:pt x="220" y="200"/>
                </a:cubicBezTo>
                <a:cubicBezTo>
                  <a:pt x="216" y="175"/>
                  <a:pt x="210" y="151"/>
                  <a:pt x="201" y="127"/>
                </a:cubicBezTo>
                <a:cubicBezTo>
                  <a:pt x="196" y="116"/>
                  <a:pt x="190" y="105"/>
                  <a:pt x="184" y="95"/>
                </a:cubicBezTo>
                <a:cubicBezTo>
                  <a:pt x="176" y="91"/>
                  <a:pt x="169" y="88"/>
                  <a:pt x="161" y="84"/>
                </a:cubicBezTo>
                <a:cubicBezTo>
                  <a:pt x="158" y="82"/>
                  <a:pt x="155" y="81"/>
                  <a:pt x="153" y="79"/>
                </a:cubicBezTo>
                <a:cubicBezTo>
                  <a:pt x="152" y="79"/>
                  <a:pt x="152" y="79"/>
                  <a:pt x="151" y="78"/>
                </a:cubicBezTo>
                <a:cubicBezTo>
                  <a:pt x="139" y="71"/>
                  <a:pt x="143" y="57"/>
                  <a:pt x="152" y="50"/>
                </a:cubicBezTo>
                <a:cubicBezTo>
                  <a:pt x="138" y="33"/>
                  <a:pt x="122" y="18"/>
                  <a:pt x="105" y="4"/>
                </a:cubicBezTo>
                <a:cubicBezTo>
                  <a:pt x="101" y="3"/>
                  <a:pt x="96" y="1"/>
                  <a:pt x="9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" name="Freeform 52"/>
          <p:cNvSpPr>
            <a:spLocks/>
          </p:cNvSpPr>
          <p:nvPr/>
        </p:nvSpPr>
        <p:spPr bwMode="auto">
          <a:xfrm>
            <a:off x="2072171" y="5287261"/>
            <a:ext cx="32730" cy="72652"/>
          </a:xfrm>
          <a:custGeom>
            <a:avLst/>
            <a:gdLst>
              <a:gd name="T0" fmla="*/ 35 w 36"/>
              <a:gd name="T1" fmla="*/ 0 h 77"/>
              <a:gd name="T2" fmla="*/ 25 w 36"/>
              <a:gd name="T3" fmla="*/ 14 h 77"/>
              <a:gd name="T4" fmla="*/ 7 w 36"/>
              <a:gd name="T5" fmla="*/ 52 h 77"/>
              <a:gd name="T6" fmla="*/ 7 w 36"/>
              <a:gd name="T7" fmla="*/ 52 h 77"/>
              <a:gd name="T8" fmla="*/ 0 w 36"/>
              <a:gd name="T9" fmla="*/ 77 h 77"/>
              <a:gd name="T10" fmla="*/ 6 w 36"/>
              <a:gd name="T11" fmla="*/ 74 h 77"/>
              <a:gd name="T12" fmla="*/ 27 w 36"/>
              <a:gd name="T13" fmla="*/ 63 h 77"/>
              <a:gd name="T14" fmla="*/ 31 w 36"/>
              <a:gd name="T15" fmla="*/ 59 h 77"/>
              <a:gd name="T16" fmla="*/ 36 w 36"/>
              <a:gd name="T17" fmla="*/ 17 h 77"/>
              <a:gd name="T18" fmla="*/ 35 w 36"/>
              <a:gd name="T19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" h="77">
                <a:moveTo>
                  <a:pt x="35" y="0"/>
                </a:moveTo>
                <a:cubicBezTo>
                  <a:pt x="31" y="4"/>
                  <a:pt x="28" y="9"/>
                  <a:pt x="25" y="14"/>
                </a:cubicBezTo>
                <a:cubicBezTo>
                  <a:pt x="17" y="26"/>
                  <a:pt x="11" y="39"/>
                  <a:pt x="7" y="52"/>
                </a:cubicBezTo>
                <a:cubicBezTo>
                  <a:pt x="7" y="52"/>
                  <a:pt x="7" y="52"/>
                  <a:pt x="7" y="52"/>
                </a:cubicBezTo>
                <a:cubicBezTo>
                  <a:pt x="4" y="60"/>
                  <a:pt x="2" y="68"/>
                  <a:pt x="0" y="77"/>
                </a:cubicBezTo>
                <a:cubicBezTo>
                  <a:pt x="2" y="76"/>
                  <a:pt x="4" y="75"/>
                  <a:pt x="6" y="74"/>
                </a:cubicBezTo>
                <a:cubicBezTo>
                  <a:pt x="14" y="71"/>
                  <a:pt x="20" y="67"/>
                  <a:pt x="27" y="63"/>
                </a:cubicBezTo>
                <a:cubicBezTo>
                  <a:pt x="28" y="61"/>
                  <a:pt x="30" y="60"/>
                  <a:pt x="31" y="59"/>
                </a:cubicBezTo>
                <a:cubicBezTo>
                  <a:pt x="34" y="45"/>
                  <a:pt x="36" y="31"/>
                  <a:pt x="36" y="17"/>
                </a:cubicBezTo>
                <a:cubicBezTo>
                  <a:pt x="36" y="11"/>
                  <a:pt x="36" y="6"/>
                  <a:pt x="3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" name="Freeform 53"/>
          <p:cNvSpPr>
            <a:spLocks noEditPoints="1"/>
          </p:cNvSpPr>
          <p:nvPr/>
        </p:nvSpPr>
        <p:spPr bwMode="auto">
          <a:xfrm>
            <a:off x="2401104" y="5107950"/>
            <a:ext cx="134192" cy="148395"/>
          </a:xfrm>
          <a:custGeom>
            <a:avLst/>
            <a:gdLst>
              <a:gd name="T0" fmla="*/ 92 w 144"/>
              <a:gd name="T1" fmla="*/ 130 h 154"/>
              <a:gd name="T2" fmla="*/ 85 w 144"/>
              <a:gd name="T3" fmla="*/ 131 h 154"/>
              <a:gd name="T4" fmla="*/ 83 w 144"/>
              <a:gd name="T5" fmla="*/ 154 h 154"/>
              <a:gd name="T6" fmla="*/ 83 w 144"/>
              <a:gd name="T7" fmla="*/ 154 h 154"/>
              <a:gd name="T8" fmla="*/ 103 w 144"/>
              <a:gd name="T9" fmla="*/ 148 h 154"/>
              <a:gd name="T10" fmla="*/ 92 w 144"/>
              <a:gd name="T11" fmla="*/ 130 h 154"/>
              <a:gd name="T12" fmla="*/ 133 w 144"/>
              <a:gd name="T13" fmla="*/ 122 h 154"/>
              <a:gd name="T14" fmla="*/ 131 w 144"/>
              <a:gd name="T15" fmla="*/ 122 h 154"/>
              <a:gd name="T16" fmla="*/ 132 w 144"/>
              <a:gd name="T17" fmla="*/ 124 h 154"/>
              <a:gd name="T18" fmla="*/ 133 w 144"/>
              <a:gd name="T19" fmla="*/ 122 h 154"/>
              <a:gd name="T20" fmla="*/ 0 w 144"/>
              <a:gd name="T21" fmla="*/ 103 h 154"/>
              <a:gd name="T22" fmla="*/ 43 w 144"/>
              <a:gd name="T23" fmla="*/ 150 h 154"/>
              <a:gd name="T24" fmla="*/ 44 w 144"/>
              <a:gd name="T25" fmla="*/ 126 h 154"/>
              <a:gd name="T26" fmla="*/ 0 w 144"/>
              <a:gd name="T27" fmla="*/ 103 h 154"/>
              <a:gd name="T28" fmla="*/ 132 w 144"/>
              <a:gd name="T29" fmla="*/ 31 h 154"/>
              <a:gd name="T30" fmla="*/ 132 w 144"/>
              <a:gd name="T31" fmla="*/ 32 h 154"/>
              <a:gd name="T32" fmla="*/ 131 w 144"/>
              <a:gd name="T33" fmla="*/ 33 h 154"/>
              <a:gd name="T34" fmla="*/ 132 w 144"/>
              <a:gd name="T35" fmla="*/ 32 h 154"/>
              <a:gd name="T36" fmla="*/ 131 w 144"/>
              <a:gd name="T37" fmla="*/ 34 h 154"/>
              <a:gd name="T38" fmla="*/ 122 w 144"/>
              <a:gd name="T39" fmla="*/ 63 h 154"/>
              <a:gd name="T40" fmla="*/ 123 w 144"/>
              <a:gd name="T41" fmla="*/ 63 h 154"/>
              <a:gd name="T42" fmla="*/ 129 w 144"/>
              <a:gd name="T43" fmla="*/ 63 h 154"/>
              <a:gd name="T44" fmla="*/ 144 w 144"/>
              <a:gd name="T45" fmla="*/ 63 h 154"/>
              <a:gd name="T46" fmla="*/ 140 w 144"/>
              <a:gd name="T47" fmla="*/ 46 h 154"/>
              <a:gd name="T48" fmla="*/ 132 w 144"/>
              <a:gd name="T49" fmla="*/ 31 h 154"/>
              <a:gd name="T50" fmla="*/ 19 w 144"/>
              <a:gd name="T51" fmla="*/ 24 h 154"/>
              <a:gd name="T52" fmla="*/ 15 w 144"/>
              <a:gd name="T53" fmla="*/ 27 h 154"/>
              <a:gd name="T54" fmla="*/ 11 w 144"/>
              <a:gd name="T55" fmla="*/ 34 h 154"/>
              <a:gd name="T56" fmla="*/ 9 w 144"/>
              <a:gd name="T57" fmla="*/ 40 h 154"/>
              <a:gd name="T58" fmla="*/ 9 w 144"/>
              <a:gd name="T59" fmla="*/ 45 h 154"/>
              <a:gd name="T60" fmla="*/ 11 w 144"/>
              <a:gd name="T61" fmla="*/ 53 h 154"/>
              <a:gd name="T62" fmla="*/ 17 w 144"/>
              <a:gd name="T63" fmla="*/ 66 h 154"/>
              <a:gd name="T64" fmla="*/ 30 w 144"/>
              <a:gd name="T65" fmla="*/ 80 h 154"/>
              <a:gd name="T66" fmla="*/ 41 w 144"/>
              <a:gd name="T67" fmla="*/ 88 h 154"/>
              <a:gd name="T68" fmla="*/ 46 w 144"/>
              <a:gd name="T69" fmla="*/ 89 h 154"/>
              <a:gd name="T70" fmla="*/ 46 w 144"/>
              <a:gd name="T71" fmla="*/ 76 h 154"/>
              <a:gd name="T72" fmla="*/ 55 w 144"/>
              <a:gd name="T73" fmla="*/ 59 h 154"/>
              <a:gd name="T74" fmla="*/ 19 w 144"/>
              <a:gd name="T75" fmla="*/ 24 h 154"/>
              <a:gd name="T76" fmla="*/ 71 w 144"/>
              <a:gd name="T77" fmla="*/ 0 h 154"/>
              <a:gd name="T78" fmla="*/ 65 w 144"/>
              <a:gd name="T79" fmla="*/ 0 h 154"/>
              <a:gd name="T80" fmla="*/ 56 w 144"/>
              <a:gd name="T81" fmla="*/ 3 h 154"/>
              <a:gd name="T82" fmla="*/ 89 w 144"/>
              <a:gd name="T83" fmla="*/ 38 h 154"/>
              <a:gd name="T84" fmla="*/ 101 w 144"/>
              <a:gd name="T85" fmla="*/ 6 h 154"/>
              <a:gd name="T86" fmla="*/ 72 w 144"/>
              <a:gd name="T87" fmla="*/ 0 h 154"/>
              <a:gd name="T88" fmla="*/ 71 w 144"/>
              <a:gd name="T89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4" h="154">
                <a:moveTo>
                  <a:pt x="92" y="130"/>
                </a:moveTo>
                <a:cubicBezTo>
                  <a:pt x="90" y="131"/>
                  <a:pt x="87" y="131"/>
                  <a:pt x="85" y="131"/>
                </a:cubicBezTo>
                <a:cubicBezTo>
                  <a:pt x="84" y="139"/>
                  <a:pt x="84" y="146"/>
                  <a:pt x="83" y="154"/>
                </a:cubicBezTo>
                <a:cubicBezTo>
                  <a:pt x="83" y="154"/>
                  <a:pt x="83" y="154"/>
                  <a:pt x="83" y="154"/>
                </a:cubicBezTo>
                <a:cubicBezTo>
                  <a:pt x="90" y="153"/>
                  <a:pt x="97" y="151"/>
                  <a:pt x="103" y="148"/>
                </a:cubicBezTo>
                <a:cubicBezTo>
                  <a:pt x="99" y="142"/>
                  <a:pt x="95" y="136"/>
                  <a:pt x="92" y="130"/>
                </a:cubicBezTo>
                <a:moveTo>
                  <a:pt x="133" y="122"/>
                </a:moveTo>
                <a:cubicBezTo>
                  <a:pt x="133" y="122"/>
                  <a:pt x="132" y="122"/>
                  <a:pt x="131" y="122"/>
                </a:cubicBezTo>
                <a:cubicBezTo>
                  <a:pt x="131" y="123"/>
                  <a:pt x="132" y="123"/>
                  <a:pt x="132" y="124"/>
                </a:cubicBezTo>
                <a:cubicBezTo>
                  <a:pt x="132" y="123"/>
                  <a:pt x="133" y="122"/>
                  <a:pt x="133" y="122"/>
                </a:cubicBezTo>
                <a:moveTo>
                  <a:pt x="0" y="103"/>
                </a:moveTo>
                <a:cubicBezTo>
                  <a:pt x="7" y="124"/>
                  <a:pt x="21" y="141"/>
                  <a:pt x="43" y="150"/>
                </a:cubicBezTo>
                <a:cubicBezTo>
                  <a:pt x="43" y="142"/>
                  <a:pt x="44" y="134"/>
                  <a:pt x="44" y="126"/>
                </a:cubicBezTo>
                <a:cubicBezTo>
                  <a:pt x="28" y="122"/>
                  <a:pt x="13" y="114"/>
                  <a:pt x="0" y="103"/>
                </a:cubicBezTo>
                <a:moveTo>
                  <a:pt x="132" y="31"/>
                </a:moveTo>
                <a:cubicBezTo>
                  <a:pt x="132" y="31"/>
                  <a:pt x="132" y="32"/>
                  <a:pt x="132" y="32"/>
                </a:cubicBezTo>
                <a:cubicBezTo>
                  <a:pt x="132" y="32"/>
                  <a:pt x="131" y="33"/>
                  <a:pt x="131" y="33"/>
                </a:cubicBezTo>
                <a:cubicBezTo>
                  <a:pt x="131" y="33"/>
                  <a:pt x="132" y="32"/>
                  <a:pt x="132" y="32"/>
                </a:cubicBezTo>
                <a:cubicBezTo>
                  <a:pt x="131" y="33"/>
                  <a:pt x="131" y="34"/>
                  <a:pt x="131" y="34"/>
                </a:cubicBezTo>
                <a:cubicBezTo>
                  <a:pt x="127" y="44"/>
                  <a:pt x="124" y="53"/>
                  <a:pt x="122" y="63"/>
                </a:cubicBezTo>
                <a:cubicBezTo>
                  <a:pt x="122" y="63"/>
                  <a:pt x="122" y="63"/>
                  <a:pt x="123" y="63"/>
                </a:cubicBezTo>
                <a:cubicBezTo>
                  <a:pt x="125" y="63"/>
                  <a:pt x="127" y="63"/>
                  <a:pt x="129" y="63"/>
                </a:cubicBezTo>
                <a:cubicBezTo>
                  <a:pt x="134" y="63"/>
                  <a:pt x="139" y="63"/>
                  <a:pt x="144" y="63"/>
                </a:cubicBezTo>
                <a:cubicBezTo>
                  <a:pt x="143" y="57"/>
                  <a:pt x="142" y="51"/>
                  <a:pt x="140" y="46"/>
                </a:cubicBezTo>
                <a:cubicBezTo>
                  <a:pt x="138" y="41"/>
                  <a:pt x="135" y="36"/>
                  <a:pt x="132" y="31"/>
                </a:cubicBezTo>
                <a:moveTo>
                  <a:pt x="19" y="24"/>
                </a:moveTo>
                <a:cubicBezTo>
                  <a:pt x="18" y="25"/>
                  <a:pt x="17" y="26"/>
                  <a:pt x="15" y="27"/>
                </a:cubicBezTo>
                <a:cubicBezTo>
                  <a:pt x="14" y="29"/>
                  <a:pt x="12" y="32"/>
                  <a:pt x="11" y="34"/>
                </a:cubicBezTo>
                <a:cubicBezTo>
                  <a:pt x="10" y="36"/>
                  <a:pt x="9" y="38"/>
                  <a:pt x="9" y="40"/>
                </a:cubicBezTo>
                <a:cubicBezTo>
                  <a:pt x="9" y="42"/>
                  <a:pt x="9" y="43"/>
                  <a:pt x="9" y="45"/>
                </a:cubicBezTo>
                <a:cubicBezTo>
                  <a:pt x="9" y="47"/>
                  <a:pt x="10" y="50"/>
                  <a:pt x="11" y="53"/>
                </a:cubicBezTo>
                <a:cubicBezTo>
                  <a:pt x="12" y="57"/>
                  <a:pt x="15" y="62"/>
                  <a:pt x="17" y="66"/>
                </a:cubicBezTo>
                <a:cubicBezTo>
                  <a:pt x="21" y="71"/>
                  <a:pt x="25" y="76"/>
                  <a:pt x="30" y="80"/>
                </a:cubicBezTo>
                <a:cubicBezTo>
                  <a:pt x="33" y="83"/>
                  <a:pt x="37" y="85"/>
                  <a:pt x="41" y="88"/>
                </a:cubicBezTo>
                <a:cubicBezTo>
                  <a:pt x="43" y="88"/>
                  <a:pt x="44" y="89"/>
                  <a:pt x="46" y="89"/>
                </a:cubicBezTo>
                <a:cubicBezTo>
                  <a:pt x="46" y="85"/>
                  <a:pt x="46" y="80"/>
                  <a:pt x="46" y="76"/>
                </a:cubicBezTo>
                <a:cubicBezTo>
                  <a:pt x="46" y="68"/>
                  <a:pt x="50" y="62"/>
                  <a:pt x="55" y="59"/>
                </a:cubicBezTo>
                <a:cubicBezTo>
                  <a:pt x="44" y="46"/>
                  <a:pt x="32" y="35"/>
                  <a:pt x="19" y="24"/>
                </a:cubicBezTo>
                <a:moveTo>
                  <a:pt x="71" y="0"/>
                </a:moveTo>
                <a:cubicBezTo>
                  <a:pt x="69" y="0"/>
                  <a:pt x="67" y="0"/>
                  <a:pt x="65" y="0"/>
                </a:cubicBezTo>
                <a:cubicBezTo>
                  <a:pt x="62" y="1"/>
                  <a:pt x="59" y="2"/>
                  <a:pt x="56" y="3"/>
                </a:cubicBezTo>
                <a:cubicBezTo>
                  <a:pt x="68" y="14"/>
                  <a:pt x="79" y="25"/>
                  <a:pt x="89" y="38"/>
                </a:cubicBezTo>
                <a:cubicBezTo>
                  <a:pt x="92" y="27"/>
                  <a:pt x="96" y="16"/>
                  <a:pt x="101" y="6"/>
                </a:cubicBezTo>
                <a:cubicBezTo>
                  <a:pt x="93" y="2"/>
                  <a:pt x="83" y="0"/>
                  <a:pt x="72" y="0"/>
                </a:cubicBezTo>
                <a:cubicBezTo>
                  <a:pt x="72" y="0"/>
                  <a:pt x="71" y="0"/>
                  <a:pt x="7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" name="Freeform 54"/>
          <p:cNvSpPr>
            <a:spLocks noEditPoints="1"/>
          </p:cNvSpPr>
          <p:nvPr/>
        </p:nvSpPr>
        <p:spPr bwMode="auto">
          <a:xfrm>
            <a:off x="522422" y="6069428"/>
            <a:ext cx="129282" cy="145304"/>
          </a:xfrm>
          <a:custGeom>
            <a:avLst/>
            <a:gdLst>
              <a:gd name="T0" fmla="*/ 82 w 137"/>
              <a:gd name="T1" fmla="*/ 139 h 151"/>
              <a:gd name="T2" fmla="*/ 81 w 137"/>
              <a:gd name="T3" fmla="*/ 141 h 151"/>
              <a:gd name="T4" fmla="*/ 80 w 137"/>
              <a:gd name="T5" fmla="*/ 151 h 151"/>
              <a:gd name="T6" fmla="*/ 99 w 137"/>
              <a:gd name="T7" fmla="*/ 147 h 151"/>
              <a:gd name="T8" fmla="*/ 82 w 137"/>
              <a:gd name="T9" fmla="*/ 139 h 151"/>
              <a:gd name="T10" fmla="*/ 25 w 137"/>
              <a:gd name="T11" fmla="*/ 116 h 151"/>
              <a:gd name="T12" fmla="*/ 16 w 137"/>
              <a:gd name="T13" fmla="*/ 122 h 151"/>
              <a:gd name="T14" fmla="*/ 34 w 137"/>
              <a:gd name="T15" fmla="*/ 138 h 151"/>
              <a:gd name="T16" fmla="*/ 42 w 137"/>
              <a:gd name="T17" fmla="*/ 143 h 151"/>
              <a:gd name="T18" fmla="*/ 45 w 137"/>
              <a:gd name="T19" fmla="*/ 123 h 151"/>
              <a:gd name="T20" fmla="*/ 43 w 137"/>
              <a:gd name="T21" fmla="*/ 123 h 151"/>
              <a:gd name="T22" fmla="*/ 44 w 137"/>
              <a:gd name="T23" fmla="*/ 123 h 151"/>
              <a:gd name="T24" fmla="*/ 45 w 137"/>
              <a:gd name="T25" fmla="*/ 123 h 151"/>
              <a:gd name="T26" fmla="*/ 44 w 137"/>
              <a:gd name="T27" fmla="*/ 123 h 151"/>
              <a:gd name="T28" fmla="*/ 25 w 137"/>
              <a:gd name="T29" fmla="*/ 116 h 151"/>
              <a:gd name="T30" fmla="*/ 1 w 137"/>
              <a:gd name="T31" fmla="*/ 64 h 151"/>
              <a:gd name="T32" fmla="*/ 0 w 137"/>
              <a:gd name="T33" fmla="*/ 67 h 151"/>
              <a:gd name="T34" fmla="*/ 9 w 137"/>
              <a:gd name="T35" fmla="*/ 69 h 151"/>
              <a:gd name="T36" fmla="*/ 1 w 137"/>
              <a:gd name="T37" fmla="*/ 64 h 151"/>
              <a:gd name="T38" fmla="*/ 121 w 137"/>
              <a:gd name="T39" fmla="*/ 11 h 151"/>
              <a:gd name="T40" fmla="*/ 115 w 137"/>
              <a:gd name="T41" fmla="*/ 17 h 151"/>
              <a:gd name="T42" fmla="*/ 98 w 137"/>
              <a:gd name="T43" fmla="*/ 43 h 151"/>
              <a:gd name="T44" fmla="*/ 99 w 137"/>
              <a:gd name="T45" fmla="*/ 52 h 151"/>
              <a:gd name="T46" fmla="*/ 102 w 137"/>
              <a:gd name="T47" fmla="*/ 71 h 151"/>
              <a:gd name="T48" fmla="*/ 99 w 137"/>
              <a:gd name="T49" fmla="*/ 79 h 151"/>
              <a:gd name="T50" fmla="*/ 98 w 137"/>
              <a:gd name="T51" fmla="*/ 88 h 151"/>
              <a:gd name="T52" fmla="*/ 91 w 137"/>
              <a:gd name="T53" fmla="*/ 101 h 151"/>
              <a:gd name="T54" fmla="*/ 91 w 137"/>
              <a:gd name="T55" fmla="*/ 102 h 151"/>
              <a:gd name="T56" fmla="*/ 109 w 137"/>
              <a:gd name="T57" fmla="*/ 110 h 151"/>
              <a:gd name="T58" fmla="*/ 137 w 137"/>
              <a:gd name="T59" fmla="*/ 26 h 151"/>
              <a:gd name="T60" fmla="*/ 121 w 137"/>
              <a:gd name="T61" fmla="*/ 11 h 151"/>
              <a:gd name="T62" fmla="*/ 121 w 137"/>
              <a:gd name="T63" fmla="*/ 11 h 151"/>
              <a:gd name="T64" fmla="*/ 54 w 137"/>
              <a:gd name="T65" fmla="*/ 0 h 151"/>
              <a:gd name="T66" fmla="*/ 50 w 137"/>
              <a:gd name="T67" fmla="*/ 1 h 151"/>
              <a:gd name="T68" fmla="*/ 29 w 137"/>
              <a:gd name="T69" fmla="*/ 15 h 151"/>
              <a:gd name="T70" fmla="*/ 49 w 137"/>
              <a:gd name="T71" fmla="*/ 40 h 151"/>
              <a:gd name="T72" fmla="*/ 54 w 137"/>
              <a:gd name="T73" fmla="*/ 39 h 151"/>
              <a:gd name="T74" fmla="*/ 57 w 137"/>
              <a:gd name="T75" fmla="*/ 40 h 151"/>
              <a:gd name="T76" fmla="*/ 59 w 137"/>
              <a:gd name="T77" fmla="*/ 34 h 151"/>
              <a:gd name="T78" fmla="*/ 54 w 137"/>
              <a:gd name="T7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7" h="151">
                <a:moveTo>
                  <a:pt x="82" y="139"/>
                </a:moveTo>
                <a:cubicBezTo>
                  <a:pt x="82" y="140"/>
                  <a:pt x="81" y="140"/>
                  <a:pt x="81" y="141"/>
                </a:cubicBezTo>
                <a:cubicBezTo>
                  <a:pt x="81" y="144"/>
                  <a:pt x="80" y="148"/>
                  <a:pt x="80" y="151"/>
                </a:cubicBezTo>
                <a:cubicBezTo>
                  <a:pt x="87" y="150"/>
                  <a:pt x="93" y="149"/>
                  <a:pt x="99" y="147"/>
                </a:cubicBezTo>
                <a:cubicBezTo>
                  <a:pt x="93" y="144"/>
                  <a:pt x="88" y="141"/>
                  <a:pt x="82" y="139"/>
                </a:cubicBezTo>
                <a:moveTo>
                  <a:pt x="25" y="116"/>
                </a:moveTo>
                <a:cubicBezTo>
                  <a:pt x="22" y="118"/>
                  <a:pt x="19" y="120"/>
                  <a:pt x="16" y="122"/>
                </a:cubicBezTo>
                <a:cubicBezTo>
                  <a:pt x="21" y="128"/>
                  <a:pt x="27" y="133"/>
                  <a:pt x="34" y="138"/>
                </a:cubicBezTo>
                <a:cubicBezTo>
                  <a:pt x="37" y="140"/>
                  <a:pt x="39" y="141"/>
                  <a:pt x="42" y="143"/>
                </a:cubicBezTo>
                <a:cubicBezTo>
                  <a:pt x="43" y="136"/>
                  <a:pt x="44" y="130"/>
                  <a:pt x="45" y="123"/>
                </a:cubicBezTo>
                <a:cubicBezTo>
                  <a:pt x="44" y="123"/>
                  <a:pt x="44" y="123"/>
                  <a:pt x="43" y="123"/>
                </a:cubicBezTo>
                <a:cubicBezTo>
                  <a:pt x="44" y="123"/>
                  <a:pt x="44" y="123"/>
                  <a:pt x="44" y="123"/>
                </a:cubicBezTo>
                <a:cubicBezTo>
                  <a:pt x="44" y="123"/>
                  <a:pt x="45" y="123"/>
                  <a:pt x="45" y="123"/>
                </a:cubicBezTo>
                <a:cubicBezTo>
                  <a:pt x="45" y="123"/>
                  <a:pt x="44" y="123"/>
                  <a:pt x="44" y="123"/>
                </a:cubicBezTo>
                <a:cubicBezTo>
                  <a:pt x="38" y="121"/>
                  <a:pt x="32" y="118"/>
                  <a:pt x="25" y="116"/>
                </a:cubicBezTo>
                <a:moveTo>
                  <a:pt x="1" y="64"/>
                </a:moveTo>
                <a:cubicBezTo>
                  <a:pt x="1" y="65"/>
                  <a:pt x="1" y="66"/>
                  <a:pt x="0" y="67"/>
                </a:cubicBezTo>
                <a:cubicBezTo>
                  <a:pt x="3" y="68"/>
                  <a:pt x="6" y="68"/>
                  <a:pt x="9" y="69"/>
                </a:cubicBezTo>
                <a:cubicBezTo>
                  <a:pt x="6" y="68"/>
                  <a:pt x="3" y="66"/>
                  <a:pt x="1" y="64"/>
                </a:cubicBezTo>
                <a:moveTo>
                  <a:pt x="121" y="11"/>
                </a:moveTo>
                <a:cubicBezTo>
                  <a:pt x="119" y="13"/>
                  <a:pt x="117" y="15"/>
                  <a:pt x="115" y="17"/>
                </a:cubicBezTo>
                <a:cubicBezTo>
                  <a:pt x="108" y="25"/>
                  <a:pt x="103" y="34"/>
                  <a:pt x="98" y="43"/>
                </a:cubicBezTo>
                <a:cubicBezTo>
                  <a:pt x="98" y="46"/>
                  <a:pt x="98" y="49"/>
                  <a:pt x="99" y="52"/>
                </a:cubicBezTo>
                <a:cubicBezTo>
                  <a:pt x="103" y="56"/>
                  <a:pt x="105" y="63"/>
                  <a:pt x="102" y="71"/>
                </a:cubicBezTo>
                <a:cubicBezTo>
                  <a:pt x="101" y="73"/>
                  <a:pt x="100" y="76"/>
                  <a:pt x="99" y="79"/>
                </a:cubicBezTo>
                <a:cubicBezTo>
                  <a:pt x="99" y="82"/>
                  <a:pt x="98" y="85"/>
                  <a:pt x="98" y="88"/>
                </a:cubicBezTo>
                <a:cubicBezTo>
                  <a:pt x="98" y="94"/>
                  <a:pt x="95" y="98"/>
                  <a:pt x="91" y="101"/>
                </a:cubicBezTo>
                <a:cubicBezTo>
                  <a:pt x="91" y="101"/>
                  <a:pt x="91" y="102"/>
                  <a:pt x="91" y="102"/>
                </a:cubicBezTo>
                <a:cubicBezTo>
                  <a:pt x="97" y="105"/>
                  <a:pt x="103" y="107"/>
                  <a:pt x="109" y="110"/>
                </a:cubicBezTo>
                <a:cubicBezTo>
                  <a:pt x="111" y="80"/>
                  <a:pt x="121" y="51"/>
                  <a:pt x="137" y="26"/>
                </a:cubicBezTo>
                <a:cubicBezTo>
                  <a:pt x="133" y="20"/>
                  <a:pt x="128" y="15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moveTo>
                  <a:pt x="54" y="0"/>
                </a:moveTo>
                <a:cubicBezTo>
                  <a:pt x="52" y="0"/>
                  <a:pt x="51" y="1"/>
                  <a:pt x="50" y="1"/>
                </a:cubicBezTo>
                <a:cubicBezTo>
                  <a:pt x="42" y="5"/>
                  <a:pt x="35" y="9"/>
                  <a:pt x="29" y="15"/>
                </a:cubicBezTo>
                <a:cubicBezTo>
                  <a:pt x="37" y="21"/>
                  <a:pt x="44" y="30"/>
                  <a:pt x="49" y="40"/>
                </a:cubicBezTo>
                <a:cubicBezTo>
                  <a:pt x="50" y="40"/>
                  <a:pt x="52" y="39"/>
                  <a:pt x="54" y="39"/>
                </a:cubicBezTo>
                <a:cubicBezTo>
                  <a:pt x="55" y="39"/>
                  <a:pt x="56" y="39"/>
                  <a:pt x="57" y="40"/>
                </a:cubicBezTo>
                <a:cubicBezTo>
                  <a:pt x="57" y="38"/>
                  <a:pt x="58" y="36"/>
                  <a:pt x="59" y="34"/>
                </a:cubicBezTo>
                <a:cubicBezTo>
                  <a:pt x="57" y="22"/>
                  <a:pt x="56" y="11"/>
                  <a:pt x="5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0" name="Freeform 55"/>
          <p:cNvSpPr>
            <a:spLocks/>
          </p:cNvSpPr>
          <p:nvPr/>
        </p:nvSpPr>
        <p:spPr bwMode="auto">
          <a:xfrm>
            <a:off x="1685961" y="6101890"/>
            <a:ext cx="307659" cy="180857"/>
          </a:xfrm>
          <a:custGeom>
            <a:avLst/>
            <a:gdLst>
              <a:gd name="T0" fmla="*/ 112 w 327"/>
              <a:gd name="T1" fmla="*/ 0 h 189"/>
              <a:gd name="T2" fmla="*/ 70 w 327"/>
              <a:gd name="T3" fmla="*/ 142 h 189"/>
              <a:gd name="T4" fmla="*/ 110 w 327"/>
              <a:gd name="T5" fmla="*/ 155 h 189"/>
              <a:gd name="T6" fmla="*/ 157 w 327"/>
              <a:gd name="T7" fmla="*/ 137 h 189"/>
              <a:gd name="T8" fmla="*/ 228 w 327"/>
              <a:gd name="T9" fmla="*/ 189 h 189"/>
              <a:gd name="T10" fmla="*/ 228 w 327"/>
              <a:gd name="T11" fmla="*/ 34 h 189"/>
              <a:gd name="T12" fmla="*/ 183 w 327"/>
              <a:gd name="T13" fmla="*/ 48 h 189"/>
              <a:gd name="T14" fmla="*/ 152 w 327"/>
              <a:gd name="T15" fmla="*/ 12 h 189"/>
              <a:gd name="T16" fmla="*/ 112 w 327"/>
              <a:gd name="T17" fmla="*/ 0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7" h="189">
                <a:moveTo>
                  <a:pt x="112" y="0"/>
                </a:moveTo>
                <a:cubicBezTo>
                  <a:pt x="46" y="0"/>
                  <a:pt x="0" y="98"/>
                  <a:pt x="70" y="142"/>
                </a:cubicBezTo>
                <a:cubicBezTo>
                  <a:pt x="83" y="151"/>
                  <a:pt x="97" y="155"/>
                  <a:pt x="110" y="155"/>
                </a:cubicBezTo>
                <a:cubicBezTo>
                  <a:pt x="128" y="155"/>
                  <a:pt x="144" y="148"/>
                  <a:pt x="157" y="137"/>
                </a:cubicBezTo>
                <a:cubicBezTo>
                  <a:pt x="166" y="165"/>
                  <a:pt x="189" y="189"/>
                  <a:pt x="228" y="189"/>
                </a:cubicBezTo>
                <a:cubicBezTo>
                  <a:pt x="327" y="189"/>
                  <a:pt x="327" y="34"/>
                  <a:pt x="228" y="34"/>
                </a:cubicBezTo>
                <a:cubicBezTo>
                  <a:pt x="210" y="34"/>
                  <a:pt x="195" y="40"/>
                  <a:pt x="183" y="48"/>
                </a:cubicBezTo>
                <a:cubicBezTo>
                  <a:pt x="178" y="35"/>
                  <a:pt x="168" y="22"/>
                  <a:pt x="152" y="12"/>
                </a:cubicBezTo>
                <a:cubicBezTo>
                  <a:pt x="139" y="4"/>
                  <a:pt x="125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1" name="Freeform 56"/>
          <p:cNvSpPr>
            <a:spLocks/>
          </p:cNvSpPr>
          <p:nvPr/>
        </p:nvSpPr>
        <p:spPr bwMode="auto">
          <a:xfrm>
            <a:off x="2067261" y="6106527"/>
            <a:ext cx="158739" cy="125209"/>
          </a:xfrm>
          <a:custGeom>
            <a:avLst/>
            <a:gdLst>
              <a:gd name="T0" fmla="*/ 84 w 168"/>
              <a:gd name="T1" fmla="*/ 0 h 130"/>
              <a:gd name="T2" fmla="*/ 84 w 168"/>
              <a:gd name="T3" fmla="*/ 130 h 130"/>
              <a:gd name="T4" fmla="*/ 84 w 168"/>
              <a:gd name="T5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8" h="130">
                <a:moveTo>
                  <a:pt x="84" y="0"/>
                </a:moveTo>
                <a:cubicBezTo>
                  <a:pt x="0" y="0"/>
                  <a:pt x="0" y="130"/>
                  <a:pt x="84" y="130"/>
                </a:cubicBezTo>
                <a:cubicBezTo>
                  <a:pt x="168" y="130"/>
                  <a:pt x="168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2" name="Freeform 57"/>
          <p:cNvSpPr>
            <a:spLocks/>
          </p:cNvSpPr>
          <p:nvPr/>
        </p:nvSpPr>
        <p:spPr bwMode="auto">
          <a:xfrm>
            <a:off x="1628684" y="5951949"/>
            <a:ext cx="49094" cy="106659"/>
          </a:xfrm>
          <a:custGeom>
            <a:avLst/>
            <a:gdLst>
              <a:gd name="T0" fmla="*/ 0 w 52"/>
              <a:gd name="T1" fmla="*/ 0 h 112"/>
              <a:gd name="T2" fmla="*/ 5 w 52"/>
              <a:gd name="T3" fmla="*/ 79 h 112"/>
              <a:gd name="T4" fmla="*/ 4 w 52"/>
              <a:gd name="T5" fmla="*/ 112 h 112"/>
              <a:gd name="T6" fmla="*/ 7 w 52"/>
              <a:gd name="T7" fmla="*/ 3 h 112"/>
              <a:gd name="T8" fmla="*/ 0 w 52"/>
              <a:gd name="T9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112">
                <a:moveTo>
                  <a:pt x="0" y="0"/>
                </a:moveTo>
                <a:cubicBezTo>
                  <a:pt x="3" y="26"/>
                  <a:pt x="5" y="52"/>
                  <a:pt x="5" y="79"/>
                </a:cubicBezTo>
                <a:cubicBezTo>
                  <a:pt x="5" y="90"/>
                  <a:pt x="5" y="101"/>
                  <a:pt x="4" y="112"/>
                </a:cubicBezTo>
                <a:cubicBezTo>
                  <a:pt x="39" y="89"/>
                  <a:pt x="52" y="32"/>
                  <a:pt x="7" y="3"/>
                </a:cubicBezTo>
                <a:cubicBezTo>
                  <a:pt x="5" y="2"/>
                  <a:pt x="2" y="1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3" name="Freeform 58"/>
          <p:cNvSpPr>
            <a:spLocks/>
          </p:cNvSpPr>
          <p:nvPr/>
        </p:nvSpPr>
        <p:spPr bwMode="auto">
          <a:xfrm>
            <a:off x="2337281" y="6118893"/>
            <a:ext cx="157102" cy="125209"/>
          </a:xfrm>
          <a:custGeom>
            <a:avLst/>
            <a:gdLst>
              <a:gd name="T0" fmla="*/ 83 w 167"/>
              <a:gd name="T1" fmla="*/ 0 h 130"/>
              <a:gd name="T2" fmla="*/ 83 w 167"/>
              <a:gd name="T3" fmla="*/ 130 h 130"/>
              <a:gd name="T4" fmla="*/ 83 w 167"/>
              <a:gd name="T5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7" h="130">
                <a:moveTo>
                  <a:pt x="83" y="0"/>
                </a:moveTo>
                <a:cubicBezTo>
                  <a:pt x="0" y="0"/>
                  <a:pt x="0" y="130"/>
                  <a:pt x="83" y="130"/>
                </a:cubicBezTo>
                <a:cubicBezTo>
                  <a:pt x="167" y="130"/>
                  <a:pt x="167" y="0"/>
                  <a:pt x="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4" name="Freeform 59"/>
          <p:cNvSpPr>
            <a:spLocks/>
          </p:cNvSpPr>
          <p:nvPr/>
        </p:nvSpPr>
        <p:spPr bwMode="auto">
          <a:xfrm>
            <a:off x="1401213" y="6570262"/>
            <a:ext cx="122736" cy="88110"/>
          </a:xfrm>
          <a:custGeom>
            <a:avLst/>
            <a:gdLst>
              <a:gd name="T0" fmla="*/ 64 w 131"/>
              <a:gd name="T1" fmla="*/ 0 h 92"/>
              <a:gd name="T2" fmla="*/ 0 w 131"/>
              <a:gd name="T3" fmla="*/ 56 h 92"/>
              <a:gd name="T4" fmla="*/ 50 w 131"/>
              <a:gd name="T5" fmla="*/ 85 h 92"/>
              <a:gd name="T6" fmla="*/ 58 w 131"/>
              <a:gd name="T7" fmla="*/ 69 h 92"/>
              <a:gd name="T8" fmla="*/ 72 w 131"/>
              <a:gd name="T9" fmla="*/ 60 h 92"/>
              <a:gd name="T10" fmla="*/ 90 w 131"/>
              <a:gd name="T11" fmla="*/ 89 h 92"/>
              <a:gd name="T12" fmla="*/ 88 w 131"/>
              <a:gd name="T13" fmla="*/ 92 h 92"/>
              <a:gd name="T14" fmla="*/ 119 w 131"/>
              <a:gd name="T15" fmla="*/ 92 h 92"/>
              <a:gd name="T16" fmla="*/ 114 w 131"/>
              <a:gd name="T17" fmla="*/ 24 h 92"/>
              <a:gd name="T18" fmla="*/ 107 w 131"/>
              <a:gd name="T19" fmla="*/ 17 h 92"/>
              <a:gd name="T20" fmla="*/ 98 w 131"/>
              <a:gd name="T21" fmla="*/ 10 h 92"/>
              <a:gd name="T22" fmla="*/ 74 w 131"/>
              <a:gd name="T23" fmla="*/ 1 h 92"/>
              <a:gd name="T24" fmla="*/ 64 w 131"/>
              <a:gd name="T25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1" h="92">
                <a:moveTo>
                  <a:pt x="64" y="0"/>
                </a:moveTo>
                <a:cubicBezTo>
                  <a:pt x="32" y="0"/>
                  <a:pt x="6" y="26"/>
                  <a:pt x="0" y="56"/>
                </a:cubicBezTo>
                <a:cubicBezTo>
                  <a:pt x="20" y="61"/>
                  <a:pt x="39" y="70"/>
                  <a:pt x="50" y="85"/>
                </a:cubicBezTo>
                <a:cubicBezTo>
                  <a:pt x="53" y="79"/>
                  <a:pt x="55" y="74"/>
                  <a:pt x="58" y="69"/>
                </a:cubicBezTo>
                <a:cubicBezTo>
                  <a:pt x="62" y="62"/>
                  <a:pt x="67" y="60"/>
                  <a:pt x="72" y="60"/>
                </a:cubicBezTo>
                <a:cubicBezTo>
                  <a:pt x="85" y="60"/>
                  <a:pt x="98" y="74"/>
                  <a:pt x="90" y="89"/>
                </a:cubicBezTo>
                <a:cubicBezTo>
                  <a:pt x="89" y="90"/>
                  <a:pt x="88" y="91"/>
                  <a:pt x="88" y="92"/>
                </a:cubicBezTo>
                <a:cubicBezTo>
                  <a:pt x="119" y="92"/>
                  <a:pt x="119" y="92"/>
                  <a:pt x="119" y="92"/>
                </a:cubicBezTo>
                <a:cubicBezTo>
                  <a:pt x="130" y="71"/>
                  <a:pt x="131" y="44"/>
                  <a:pt x="114" y="24"/>
                </a:cubicBezTo>
                <a:cubicBezTo>
                  <a:pt x="112" y="22"/>
                  <a:pt x="109" y="19"/>
                  <a:pt x="107" y="17"/>
                </a:cubicBezTo>
                <a:cubicBezTo>
                  <a:pt x="104" y="15"/>
                  <a:pt x="101" y="12"/>
                  <a:pt x="98" y="10"/>
                </a:cubicBezTo>
                <a:cubicBezTo>
                  <a:pt x="90" y="5"/>
                  <a:pt x="81" y="2"/>
                  <a:pt x="74" y="1"/>
                </a:cubicBezTo>
                <a:cubicBezTo>
                  <a:pt x="70" y="0"/>
                  <a:pt x="67" y="0"/>
                  <a:pt x="6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5" name="Freeform 60"/>
          <p:cNvSpPr>
            <a:spLocks/>
          </p:cNvSpPr>
          <p:nvPr/>
        </p:nvSpPr>
        <p:spPr bwMode="auto">
          <a:xfrm>
            <a:off x="1555042" y="6483698"/>
            <a:ext cx="309295" cy="174674"/>
          </a:xfrm>
          <a:custGeom>
            <a:avLst/>
            <a:gdLst>
              <a:gd name="T0" fmla="*/ 184 w 330"/>
              <a:gd name="T1" fmla="*/ 0 h 182"/>
              <a:gd name="T2" fmla="*/ 111 w 330"/>
              <a:gd name="T3" fmla="*/ 18 h 182"/>
              <a:gd name="T4" fmla="*/ 13 w 330"/>
              <a:gd name="T5" fmla="*/ 128 h 182"/>
              <a:gd name="T6" fmla="*/ 0 w 330"/>
              <a:gd name="T7" fmla="*/ 182 h 182"/>
              <a:gd name="T8" fmla="*/ 37 w 330"/>
              <a:gd name="T9" fmla="*/ 182 h 182"/>
              <a:gd name="T10" fmla="*/ 38 w 330"/>
              <a:gd name="T11" fmla="*/ 173 h 182"/>
              <a:gd name="T12" fmla="*/ 51 w 330"/>
              <a:gd name="T13" fmla="*/ 133 h 182"/>
              <a:gd name="T14" fmla="*/ 79 w 330"/>
              <a:gd name="T15" fmla="*/ 90 h 182"/>
              <a:gd name="T16" fmla="*/ 113 w 330"/>
              <a:gd name="T17" fmla="*/ 59 h 182"/>
              <a:gd name="T18" fmla="*/ 146 w 330"/>
              <a:gd name="T19" fmla="*/ 41 h 182"/>
              <a:gd name="T20" fmla="*/ 172 w 330"/>
              <a:gd name="T21" fmla="*/ 36 h 182"/>
              <a:gd name="T22" fmla="*/ 179 w 330"/>
              <a:gd name="T23" fmla="*/ 36 h 182"/>
              <a:gd name="T24" fmla="*/ 197 w 330"/>
              <a:gd name="T25" fmla="*/ 37 h 182"/>
              <a:gd name="T26" fmla="*/ 208 w 330"/>
              <a:gd name="T27" fmla="*/ 39 h 182"/>
              <a:gd name="T28" fmla="*/ 219 w 330"/>
              <a:gd name="T29" fmla="*/ 43 h 182"/>
              <a:gd name="T30" fmla="*/ 241 w 330"/>
              <a:gd name="T31" fmla="*/ 56 h 182"/>
              <a:gd name="T32" fmla="*/ 259 w 330"/>
              <a:gd name="T33" fmla="*/ 75 h 182"/>
              <a:gd name="T34" fmla="*/ 278 w 330"/>
              <a:gd name="T35" fmla="*/ 107 h 182"/>
              <a:gd name="T36" fmla="*/ 290 w 330"/>
              <a:gd name="T37" fmla="*/ 151 h 182"/>
              <a:gd name="T38" fmla="*/ 292 w 330"/>
              <a:gd name="T39" fmla="*/ 182 h 182"/>
              <a:gd name="T40" fmla="*/ 329 w 330"/>
              <a:gd name="T41" fmla="*/ 182 h 182"/>
              <a:gd name="T42" fmla="*/ 301 w 330"/>
              <a:gd name="T43" fmla="*/ 73 h 182"/>
              <a:gd name="T44" fmla="*/ 218 w 330"/>
              <a:gd name="T45" fmla="*/ 4 h 182"/>
              <a:gd name="T46" fmla="*/ 184 w 330"/>
              <a:gd name="T47" fmla="*/ 0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30" h="182">
                <a:moveTo>
                  <a:pt x="184" y="0"/>
                </a:moveTo>
                <a:cubicBezTo>
                  <a:pt x="158" y="0"/>
                  <a:pt x="134" y="7"/>
                  <a:pt x="111" y="18"/>
                </a:cubicBezTo>
                <a:cubicBezTo>
                  <a:pt x="67" y="39"/>
                  <a:pt x="32" y="80"/>
                  <a:pt x="13" y="128"/>
                </a:cubicBezTo>
                <a:cubicBezTo>
                  <a:pt x="6" y="145"/>
                  <a:pt x="1" y="164"/>
                  <a:pt x="0" y="182"/>
                </a:cubicBezTo>
                <a:cubicBezTo>
                  <a:pt x="37" y="182"/>
                  <a:pt x="37" y="182"/>
                  <a:pt x="37" y="182"/>
                </a:cubicBezTo>
                <a:cubicBezTo>
                  <a:pt x="37" y="179"/>
                  <a:pt x="37" y="176"/>
                  <a:pt x="38" y="173"/>
                </a:cubicBezTo>
                <a:cubicBezTo>
                  <a:pt x="41" y="159"/>
                  <a:pt x="45" y="145"/>
                  <a:pt x="51" y="133"/>
                </a:cubicBezTo>
                <a:cubicBezTo>
                  <a:pt x="59" y="117"/>
                  <a:pt x="68" y="103"/>
                  <a:pt x="79" y="90"/>
                </a:cubicBezTo>
                <a:cubicBezTo>
                  <a:pt x="89" y="78"/>
                  <a:pt x="101" y="68"/>
                  <a:pt x="113" y="59"/>
                </a:cubicBezTo>
                <a:cubicBezTo>
                  <a:pt x="123" y="52"/>
                  <a:pt x="134" y="46"/>
                  <a:pt x="146" y="41"/>
                </a:cubicBezTo>
                <a:cubicBezTo>
                  <a:pt x="154" y="39"/>
                  <a:pt x="163" y="37"/>
                  <a:pt x="172" y="36"/>
                </a:cubicBezTo>
                <a:cubicBezTo>
                  <a:pt x="174" y="36"/>
                  <a:pt x="177" y="36"/>
                  <a:pt x="179" y="36"/>
                </a:cubicBezTo>
                <a:cubicBezTo>
                  <a:pt x="185" y="36"/>
                  <a:pt x="191" y="36"/>
                  <a:pt x="197" y="37"/>
                </a:cubicBezTo>
                <a:cubicBezTo>
                  <a:pt x="201" y="38"/>
                  <a:pt x="204" y="39"/>
                  <a:pt x="208" y="39"/>
                </a:cubicBezTo>
                <a:cubicBezTo>
                  <a:pt x="212" y="41"/>
                  <a:pt x="215" y="42"/>
                  <a:pt x="219" y="43"/>
                </a:cubicBezTo>
                <a:cubicBezTo>
                  <a:pt x="227" y="47"/>
                  <a:pt x="234" y="51"/>
                  <a:pt x="241" y="56"/>
                </a:cubicBezTo>
                <a:cubicBezTo>
                  <a:pt x="247" y="62"/>
                  <a:pt x="254" y="68"/>
                  <a:pt x="259" y="75"/>
                </a:cubicBezTo>
                <a:cubicBezTo>
                  <a:pt x="267" y="85"/>
                  <a:pt x="273" y="95"/>
                  <a:pt x="278" y="107"/>
                </a:cubicBezTo>
                <a:cubicBezTo>
                  <a:pt x="284" y="121"/>
                  <a:pt x="287" y="136"/>
                  <a:pt x="290" y="151"/>
                </a:cubicBezTo>
                <a:cubicBezTo>
                  <a:pt x="291" y="162"/>
                  <a:pt x="292" y="172"/>
                  <a:pt x="292" y="182"/>
                </a:cubicBezTo>
                <a:cubicBezTo>
                  <a:pt x="329" y="182"/>
                  <a:pt x="329" y="182"/>
                  <a:pt x="329" y="182"/>
                </a:cubicBezTo>
                <a:cubicBezTo>
                  <a:pt x="330" y="143"/>
                  <a:pt x="320" y="105"/>
                  <a:pt x="301" y="73"/>
                </a:cubicBezTo>
                <a:cubicBezTo>
                  <a:pt x="283" y="43"/>
                  <a:pt x="255" y="18"/>
                  <a:pt x="218" y="4"/>
                </a:cubicBezTo>
                <a:cubicBezTo>
                  <a:pt x="207" y="2"/>
                  <a:pt x="195" y="0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6" name="Freeform 61"/>
          <p:cNvSpPr>
            <a:spLocks/>
          </p:cNvSpPr>
          <p:nvPr/>
        </p:nvSpPr>
        <p:spPr bwMode="auto">
          <a:xfrm>
            <a:off x="1447034" y="6627456"/>
            <a:ext cx="45822" cy="30916"/>
          </a:xfrm>
          <a:custGeom>
            <a:avLst/>
            <a:gdLst>
              <a:gd name="T0" fmla="*/ 22 w 48"/>
              <a:gd name="T1" fmla="*/ 0 h 32"/>
              <a:gd name="T2" fmla="*/ 8 w 48"/>
              <a:gd name="T3" fmla="*/ 9 h 32"/>
              <a:gd name="T4" fmla="*/ 0 w 48"/>
              <a:gd name="T5" fmla="*/ 25 h 32"/>
              <a:gd name="T6" fmla="*/ 5 w 48"/>
              <a:gd name="T7" fmla="*/ 32 h 32"/>
              <a:gd name="T8" fmla="*/ 38 w 48"/>
              <a:gd name="T9" fmla="*/ 32 h 32"/>
              <a:gd name="T10" fmla="*/ 40 w 48"/>
              <a:gd name="T11" fmla="*/ 29 h 32"/>
              <a:gd name="T12" fmla="*/ 22 w 48"/>
              <a:gd name="T1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" h="32">
                <a:moveTo>
                  <a:pt x="22" y="0"/>
                </a:moveTo>
                <a:cubicBezTo>
                  <a:pt x="17" y="0"/>
                  <a:pt x="12" y="2"/>
                  <a:pt x="8" y="9"/>
                </a:cubicBezTo>
                <a:cubicBezTo>
                  <a:pt x="5" y="14"/>
                  <a:pt x="3" y="19"/>
                  <a:pt x="0" y="25"/>
                </a:cubicBezTo>
                <a:cubicBezTo>
                  <a:pt x="2" y="27"/>
                  <a:pt x="4" y="30"/>
                  <a:pt x="5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8" y="31"/>
                  <a:pt x="39" y="30"/>
                  <a:pt x="40" y="29"/>
                </a:cubicBezTo>
                <a:cubicBezTo>
                  <a:pt x="48" y="14"/>
                  <a:pt x="35" y="0"/>
                  <a:pt x="2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7" name="Freeform 62"/>
          <p:cNvSpPr>
            <a:spLocks noEditPoints="1"/>
          </p:cNvSpPr>
          <p:nvPr/>
        </p:nvSpPr>
        <p:spPr bwMode="auto">
          <a:xfrm>
            <a:off x="1199925" y="6326028"/>
            <a:ext cx="1109535" cy="332344"/>
          </a:xfrm>
          <a:custGeom>
            <a:avLst/>
            <a:gdLst>
              <a:gd name="T0" fmla="*/ 259 w 1181"/>
              <a:gd name="T1" fmla="*/ 57 h 347"/>
              <a:gd name="T2" fmla="*/ 254 w 1181"/>
              <a:gd name="T3" fmla="*/ 94 h 347"/>
              <a:gd name="T4" fmla="*/ 259 w 1181"/>
              <a:gd name="T5" fmla="*/ 95 h 347"/>
              <a:gd name="T6" fmla="*/ 290 w 1181"/>
              <a:gd name="T7" fmla="*/ 58 h 347"/>
              <a:gd name="T8" fmla="*/ 259 w 1181"/>
              <a:gd name="T9" fmla="*/ 57 h 347"/>
              <a:gd name="T10" fmla="*/ 76 w 1181"/>
              <a:gd name="T11" fmla="*/ 18 h 347"/>
              <a:gd name="T12" fmla="*/ 100 w 1181"/>
              <a:gd name="T13" fmla="*/ 65 h 347"/>
              <a:gd name="T14" fmla="*/ 217 w 1181"/>
              <a:gd name="T15" fmla="*/ 91 h 347"/>
              <a:gd name="T16" fmla="*/ 221 w 1181"/>
              <a:gd name="T17" fmla="*/ 66 h 347"/>
              <a:gd name="T18" fmla="*/ 222 w 1181"/>
              <a:gd name="T19" fmla="*/ 54 h 347"/>
              <a:gd name="T20" fmla="*/ 187 w 1181"/>
              <a:gd name="T21" fmla="*/ 49 h 347"/>
              <a:gd name="T22" fmla="*/ 76 w 1181"/>
              <a:gd name="T23" fmla="*/ 18 h 347"/>
              <a:gd name="T24" fmla="*/ 644 w 1181"/>
              <a:gd name="T25" fmla="*/ 7 h 347"/>
              <a:gd name="T26" fmla="*/ 555 w 1181"/>
              <a:gd name="T27" fmla="*/ 31 h 347"/>
              <a:gd name="T28" fmla="*/ 395 w 1181"/>
              <a:gd name="T29" fmla="*/ 56 h 347"/>
              <a:gd name="T30" fmla="*/ 391 w 1181"/>
              <a:gd name="T31" fmla="*/ 56 h 347"/>
              <a:gd name="T32" fmla="*/ 354 w 1181"/>
              <a:gd name="T33" fmla="*/ 58 h 347"/>
              <a:gd name="T34" fmla="*/ 333 w 1181"/>
              <a:gd name="T35" fmla="*/ 59 h 347"/>
              <a:gd name="T36" fmla="*/ 304 w 1181"/>
              <a:gd name="T37" fmla="*/ 96 h 347"/>
              <a:gd name="T38" fmla="*/ 314 w 1181"/>
              <a:gd name="T39" fmla="*/ 96 h 347"/>
              <a:gd name="T40" fmla="*/ 320 w 1181"/>
              <a:gd name="T41" fmla="*/ 96 h 347"/>
              <a:gd name="T42" fmla="*/ 357 w 1181"/>
              <a:gd name="T43" fmla="*/ 95 h 347"/>
              <a:gd name="T44" fmla="*/ 502 w 1181"/>
              <a:gd name="T45" fmla="*/ 79 h 347"/>
              <a:gd name="T46" fmla="*/ 632 w 1181"/>
              <a:gd name="T47" fmla="*/ 49 h 347"/>
              <a:gd name="T48" fmla="*/ 725 w 1181"/>
              <a:gd name="T49" fmla="*/ 144 h 347"/>
              <a:gd name="T50" fmla="*/ 838 w 1181"/>
              <a:gd name="T51" fmla="*/ 236 h 347"/>
              <a:gd name="T52" fmla="*/ 868 w 1181"/>
              <a:gd name="T53" fmla="*/ 256 h 347"/>
              <a:gd name="T54" fmla="*/ 882 w 1181"/>
              <a:gd name="T55" fmla="*/ 265 h 347"/>
              <a:gd name="T56" fmla="*/ 921 w 1181"/>
              <a:gd name="T57" fmla="*/ 288 h 347"/>
              <a:gd name="T58" fmla="*/ 926 w 1181"/>
              <a:gd name="T59" fmla="*/ 290 h 347"/>
              <a:gd name="T60" fmla="*/ 959 w 1181"/>
              <a:gd name="T61" fmla="*/ 307 h 347"/>
              <a:gd name="T62" fmla="*/ 1065 w 1181"/>
              <a:gd name="T63" fmla="*/ 347 h 347"/>
              <a:gd name="T64" fmla="*/ 1181 w 1181"/>
              <a:gd name="T65" fmla="*/ 347 h 347"/>
              <a:gd name="T66" fmla="*/ 1163 w 1181"/>
              <a:gd name="T67" fmla="*/ 328 h 347"/>
              <a:gd name="T68" fmla="*/ 1148 w 1181"/>
              <a:gd name="T69" fmla="*/ 326 h 347"/>
              <a:gd name="T70" fmla="*/ 1137 w 1181"/>
              <a:gd name="T71" fmla="*/ 325 h 347"/>
              <a:gd name="T72" fmla="*/ 1116 w 1181"/>
              <a:gd name="T73" fmla="*/ 322 h 347"/>
              <a:gd name="T74" fmla="*/ 1006 w 1181"/>
              <a:gd name="T75" fmla="*/ 288 h 347"/>
              <a:gd name="T76" fmla="*/ 974 w 1181"/>
              <a:gd name="T77" fmla="*/ 273 h 347"/>
              <a:gd name="T78" fmla="*/ 941 w 1181"/>
              <a:gd name="T79" fmla="*/ 256 h 347"/>
              <a:gd name="T80" fmla="*/ 914 w 1181"/>
              <a:gd name="T81" fmla="*/ 241 h 347"/>
              <a:gd name="T82" fmla="*/ 891 w 1181"/>
              <a:gd name="T83" fmla="*/ 226 h 347"/>
              <a:gd name="T84" fmla="*/ 861 w 1181"/>
              <a:gd name="T85" fmla="*/ 206 h 347"/>
              <a:gd name="T86" fmla="*/ 830 w 1181"/>
              <a:gd name="T87" fmla="*/ 184 h 347"/>
              <a:gd name="T88" fmla="*/ 827 w 1181"/>
              <a:gd name="T89" fmla="*/ 182 h 347"/>
              <a:gd name="T90" fmla="*/ 705 w 1181"/>
              <a:gd name="T91" fmla="*/ 75 h 347"/>
              <a:gd name="T92" fmla="*/ 644 w 1181"/>
              <a:gd name="T93" fmla="*/ 7 h 347"/>
              <a:gd name="T94" fmla="*/ 13 w 1181"/>
              <a:gd name="T95" fmla="*/ 0 h 347"/>
              <a:gd name="T96" fmla="*/ 12 w 1181"/>
              <a:gd name="T97" fmla="*/ 28 h 347"/>
              <a:gd name="T98" fmla="*/ 14 w 1181"/>
              <a:gd name="T99" fmla="*/ 29 h 347"/>
              <a:gd name="T100" fmla="*/ 22 w 1181"/>
              <a:gd name="T101" fmla="*/ 34 h 347"/>
              <a:gd name="T102" fmla="*/ 45 w 1181"/>
              <a:gd name="T103" fmla="*/ 45 h 347"/>
              <a:gd name="T104" fmla="*/ 23 w 1181"/>
              <a:gd name="T105" fmla="*/ 12 h 347"/>
              <a:gd name="T106" fmla="*/ 13 w 1181"/>
              <a:gd name="T107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81" h="347">
                <a:moveTo>
                  <a:pt x="259" y="57"/>
                </a:moveTo>
                <a:cubicBezTo>
                  <a:pt x="258" y="69"/>
                  <a:pt x="256" y="82"/>
                  <a:pt x="254" y="94"/>
                </a:cubicBezTo>
                <a:cubicBezTo>
                  <a:pt x="256" y="94"/>
                  <a:pt x="257" y="94"/>
                  <a:pt x="259" y="95"/>
                </a:cubicBezTo>
                <a:cubicBezTo>
                  <a:pt x="270" y="83"/>
                  <a:pt x="280" y="71"/>
                  <a:pt x="290" y="58"/>
                </a:cubicBezTo>
                <a:cubicBezTo>
                  <a:pt x="279" y="58"/>
                  <a:pt x="269" y="58"/>
                  <a:pt x="259" y="57"/>
                </a:cubicBezTo>
                <a:moveTo>
                  <a:pt x="76" y="18"/>
                </a:moveTo>
                <a:cubicBezTo>
                  <a:pt x="85" y="32"/>
                  <a:pt x="93" y="48"/>
                  <a:pt x="100" y="65"/>
                </a:cubicBezTo>
                <a:cubicBezTo>
                  <a:pt x="138" y="77"/>
                  <a:pt x="177" y="86"/>
                  <a:pt x="217" y="91"/>
                </a:cubicBezTo>
                <a:cubicBezTo>
                  <a:pt x="219" y="83"/>
                  <a:pt x="220" y="74"/>
                  <a:pt x="221" y="66"/>
                </a:cubicBezTo>
                <a:cubicBezTo>
                  <a:pt x="222" y="62"/>
                  <a:pt x="222" y="58"/>
                  <a:pt x="222" y="54"/>
                </a:cubicBezTo>
                <a:cubicBezTo>
                  <a:pt x="211" y="53"/>
                  <a:pt x="199" y="51"/>
                  <a:pt x="187" y="49"/>
                </a:cubicBezTo>
                <a:cubicBezTo>
                  <a:pt x="149" y="42"/>
                  <a:pt x="112" y="32"/>
                  <a:pt x="76" y="18"/>
                </a:cubicBezTo>
                <a:moveTo>
                  <a:pt x="644" y="7"/>
                </a:moveTo>
                <a:cubicBezTo>
                  <a:pt x="615" y="17"/>
                  <a:pt x="585" y="24"/>
                  <a:pt x="555" y="31"/>
                </a:cubicBezTo>
                <a:cubicBezTo>
                  <a:pt x="502" y="43"/>
                  <a:pt x="449" y="51"/>
                  <a:pt x="395" y="56"/>
                </a:cubicBezTo>
                <a:cubicBezTo>
                  <a:pt x="394" y="56"/>
                  <a:pt x="392" y="56"/>
                  <a:pt x="391" y="56"/>
                </a:cubicBezTo>
                <a:cubicBezTo>
                  <a:pt x="379" y="57"/>
                  <a:pt x="366" y="58"/>
                  <a:pt x="354" y="58"/>
                </a:cubicBezTo>
                <a:cubicBezTo>
                  <a:pt x="347" y="58"/>
                  <a:pt x="340" y="59"/>
                  <a:pt x="333" y="59"/>
                </a:cubicBezTo>
                <a:cubicBezTo>
                  <a:pt x="324" y="71"/>
                  <a:pt x="314" y="84"/>
                  <a:pt x="304" y="96"/>
                </a:cubicBezTo>
                <a:cubicBezTo>
                  <a:pt x="308" y="96"/>
                  <a:pt x="311" y="96"/>
                  <a:pt x="314" y="96"/>
                </a:cubicBezTo>
                <a:cubicBezTo>
                  <a:pt x="316" y="96"/>
                  <a:pt x="318" y="96"/>
                  <a:pt x="320" y="96"/>
                </a:cubicBezTo>
                <a:cubicBezTo>
                  <a:pt x="333" y="96"/>
                  <a:pt x="345" y="96"/>
                  <a:pt x="357" y="95"/>
                </a:cubicBezTo>
                <a:cubicBezTo>
                  <a:pt x="406" y="93"/>
                  <a:pt x="454" y="87"/>
                  <a:pt x="502" y="79"/>
                </a:cubicBezTo>
                <a:cubicBezTo>
                  <a:pt x="545" y="71"/>
                  <a:pt x="589" y="61"/>
                  <a:pt x="632" y="49"/>
                </a:cubicBezTo>
                <a:cubicBezTo>
                  <a:pt x="661" y="82"/>
                  <a:pt x="692" y="114"/>
                  <a:pt x="725" y="144"/>
                </a:cubicBezTo>
                <a:cubicBezTo>
                  <a:pt x="760" y="177"/>
                  <a:pt x="798" y="208"/>
                  <a:pt x="838" y="236"/>
                </a:cubicBezTo>
                <a:cubicBezTo>
                  <a:pt x="848" y="243"/>
                  <a:pt x="858" y="250"/>
                  <a:pt x="868" y="256"/>
                </a:cubicBezTo>
                <a:cubicBezTo>
                  <a:pt x="873" y="259"/>
                  <a:pt x="877" y="262"/>
                  <a:pt x="882" y="265"/>
                </a:cubicBezTo>
                <a:cubicBezTo>
                  <a:pt x="895" y="273"/>
                  <a:pt x="908" y="280"/>
                  <a:pt x="921" y="288"/>
                </a:cubicBezTo>
                <a:cubicBezTo>
                  <a:pt x="922" y="289"/>
                  <a:pt x="924" y="289"/>
                  <a:pt x="926" y="290"/>
                </a:cubicBezTo>
                <a:cubicBezTo>
                  <a:pt x="936" y="296"/>
                  <a:pt x="948" y="302"/>
                  <a:pt x="959" y="307"/>
                </a:cubicBezTo>
                <a:cubicBezTo>
                  <a:pt x="993" y="324"/>
                  <a:pt x="1028" y="337"/>
                  <a:pt x="1065" y="347"/>
                </a:cubicBezTo>
                <a:cubicBezTo>
                  <a:pt x="1181" y="347"/>
                  <a:pt x="1181" y="347"/>
                  <a:pt x="1181" y="347"/>
                </a:cubicBezTo>
                <a:cubicBezTo>
                  <a:pt x="1180" y="338"/>
                  <a:pt x="1174" y="329"/>
                  <a:pt x="1163" y="328"/>
                </a:cubicBezTo>
                <a:cubicBezTo>
                  <a:pt x="1158" y="327"/>
                  <a:pt x="1153" y="327"/>
                  <a:pt x="1148" y="326"/>
                </a:cubicBezTo>
                <a:cubicBezTo>
                  <a:pt x="1144" y="326"/>
                  <a:pt x="1140" y="326"/>
                  <a:pt x="1137" y="325"/>
                </a:cubicBezTo>
                <a:cubicBezTo>
                  <a:pt x="1130" y="324"/>
                  <a:pt x="1123" y="323"/>
                  <a:pt x="1116" y="322"/>
                </a:cubicBezTo>
                <a:cubicBezTo>
                  <a:pt x="1079" y="314"/>
                  <a:pt x="1042" y="303"/>
                  <a:pt x="1006" y="288"/>
                </a:cubicBezTo>
                <a:cubicBezTo>
                  <a:pt x="995" y="284"/>
                  <a:pt x="984" y="278"/>
                  <a:pt x="974" y="273"/>
                </a:cubicBezTo>
                <a:cubicBezTo>
                  <a:pt x="963" y="268"/>
                  <a:pt x="952" y="262"/>
                  <a:pt x="941" y="256"/>
                </a:cubicBezTo>
                <a:cubicBezTo>
                  <a:pt x="932" y="251"/>
                  <a:pt x="923" y="246"/>
                  <a:pt x="914" y="241"/>
                </a:cubicBezTo>
                <a:cubicBezTo>
                  <a:pt x="906" y="236"/>
                  <a:pt x="899" y="231"/>
                  <a:pt x="891" y="226"/>
                </a:cubicBezTo>
                <a:cubicBezTo>
                  <a:pt x="881" y="220"/>
                  <a:pt x="871" y="213"/>
                  <a:pt x="861" y="206"/>
                </a:cubicBezTo>
                <a:cubicBezTo>
                  <a:pt x="850" y="199"/>
                  <a:pt x="840" y="192"/>
                  <a:pt x="830" y="184"/>
                </a:cubicBezTo>
                <a:cubicBezTo>
                  <a:pt x="829" y="183"/>
                  <a:pt x="828" y="183"/>
                  <a:pt x="827" y="182"/>
                </a:cubicBezTo>
                <a:cubicBezTo>
                  <a:pt x="784" y="149"/>
                  <a:pt x="743" y="113"/>
                  <a:pt x="705" y="75"/>
                </a:cubicBezTo>
                <a:cubicBezTo>
                  <a:pt x="684" y="53"/>
                  <a:pt x="663" y="31"/>
                  <a:pt x="644" y="7"/>
                </a:cubicBezTo>
                <a:moveTo>
                  <a:pt x="13" y="0"/>
                </a:moveTo>
                <a:cubicBezTo>
                  <a:pt x="4" y="7"/>
                  <a:pt x="0" y="21"/>
                  <a:pt x="12" y="28"/>
                </a:cubicBezTo>
                <a:cubicBezTo>
                  <a:pt x="13" y="29"/>
                  <a:pt x="13" y="29"/>
                  <a:pt x="14" y="29"/>
                </a:cubicBezTo>
                <a:cubicBezTo>
                  <a:pt x="16" y="31"/>
                  <a:pt x="19" y="32"/>
                  <a:pt x="22" y="34"/>
                </a:cubicBezTo>
                <a:cubicBezTo>
                  <a:pt x="30" y="38"/>
                  <a:pt x="37" y="41"/>
                  <a:pt x="45" y="45"/>
                </a:cubicBezTo>
                <a:cubicBezTo>
                  <a:pt x="38" y="33"/>
                  <a:pt x="31" y="23"/>
                  <a:pt x="23" y="12"/>
                </a:cubicBezTo>
                <a:cubicBezTo>
                  <a:pt x="20" y="8"/>
                  <a:pt x="17" y="4"/>
                  <a:pt x="1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8" name="Freeform 63"/>
          <p:cNvSpPr>
            <a:spLocks/>
          </p:cNvSpPr>
          <p:nvPr/>
        </p:nvSpPr>
        <p:spPr bwMode="auto">
          <a:xfrm>
            <a:off x="1118101" y="6605815"/>
            <a:ext cx="24547" cy="30916"/>
          </a:xfrm>
          <a:custGeom>
            <a:avLst/>
            <a:gdLst>
              <a:gd name="T0" fmla="*/ 23 w 26"/>
              <a:gd name="T1" fmla="*/ 0 h 32"/>
              <a:gd name="T2" fmla="*/ 0 w 26"/>
              <a:gd name="T3" fmla="*/ 5 h 32"/>
              <a:gd name="T4" fmla="*/ 13 w 26"/>
              <a:gd name="T5" fmla="*/ 22 h 32"/>
              <a:gd name="T6" fmla="*/ 20 w 26"/>
              <a:gd name="T7" fmla="*/ 32 h 32"/>
              <a:gd name="T8" fmla="*/ 26 w 26"/>
              <a:gd name="T9" fmla="*/ 10 h 32"/>
              <a:gd name="T10" fmla="*/ 23 w 26"/>
              <a:gd name="T11" fmla="*/ 2 h 32"/>
              <a:gd name="T12" fmla="*/ 23 w 26"/>
              <a:gd name="T1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32">
                <a:moveTo>
                  <a:pt x="23" y="0"/>
                </a:moveTo>
                <a:cubicBezTo>
                  <a:pt x="15" y="2"/>
                  <a:pt x="8" y="4"/>
                  <a:pt x="0" y="5"/>
                </a:cubicBezTo>
                <a:cubicBezTo>
                  <a:pt x="4" y="11"/>
                  <a:pt x="9" y="16"/>
                  <a:pt x="13" y="22"/>
                </a:cubicBezTo>
                <a:cubicBezTo>
                  <a:pt x="15" y="25"/>
                  <a:pt x="18" y="28"/>
                  <a:pt x="20" y="32"/>
                </a:cubicBezTo>
                <a:cubicBezTo>
                  <a:pt x="21" y="24"/>
                  <a:pt x="23" y="17"/>
                  <a:pt x="26" y="10"/>
                </a:cubicBezTo>
                <a:cubicBezTo>
                  <a:pt x="25" y="7"/>
                  <a:pt x="24" y="5"/>
                  <a:pt x="23" y="2"/>
                </a:cubicBezTo>
                <a:cubicBezTo>
                  <a:pt x="23" y="1"/>
                  <a:pt x="23" y="0"/>
                  <a:pt x="2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9" name="Freeform 64"/>
          <p:cNvSpPr>
            <a:spLocks noEditPoints="1"/>
          </p:cNvSpPr>
          <p:nvPr/>
        </p:nvSpPr>
        <p:spPr bwMode="auto">
          <a:xfrm>
            <a:off x="2271822" y="5140412"/>
            <a:ext cx="117827" cy="119025"/>
          </a:xfrm>
          <a:custGeom>
            <a:avLst/>
            <a:gdLst>
              <a:gd name="T0" fmla="*/ 19 w 126"/>
              <a:gd name="T1" fmla="*/ 17 h 124"/>
              <a:gd name="T2" fmla="*/ 3 w 126"/>
              <a:gd name="T3" fmla="*/ 72 h 124"/>
              <a:gd name="T4" fmla="*/ 10 w 126"/>
              <a:gd name="T5" fmla="*/ 64 h 124"/>
              <a:gd name="T6" fmla="*/ 19 w 126"/>
              <a:gd name="T7" fmla="*/ 48 h 124"/>
              <a:gd name="T8" fmla="*/ 23 w 126"/>
              <a:gd name="T9" fmla="*/ 33 h 124"/>
              <a:gd name="T10" fmla="*/ 23 w 126"/>
              <a:gd name="T11" fmla="*/ 25 h 124"/>
              <a:gd name="T12" fmla="*/ 22 w 126"/>
              <a:gd name="T13" fmla="*/ 21 h 124"/>
              <a:gd name="T14" fmla="*/ 19 w 126"/>
              <a:gd name="T15" fmla="*/ 17 h 124"/>
              <a:gd name="T16" fmla="*/ 62 w 126"/>
              <a:gd name="T17" fmla="*/ 0 h 124"/>
              <a:gd name="T18" fmla="*/ 53 w 126"/>
              <a:gd name="T19" fmla="*/ 1 h 124"/>
              <a:gd name="T20" fmla="*/ 57 w 126"/>
              <a:gd name="T21" fmla="*/ 10 h 124"/>
              <a:gd name="T22" fmla="*/ 17 w 126"/>
              <a:gd name="T23" fmla="*/ 105 h 124"/>
              <a:gd name="T24" fmla="*/ 62 w 126"/>
              <a:gd name="T25" fmla="*/ 124 h 124"/>
              <a:gd name="T26" fmla="*/ 121 w 126"/>
              <a:gd name="T27" fmla="*/ 51 h 124"/>
              <a:gd name="T28" fmla="*/ 110 w 126"/>
              <a:gd name="T29" fmla="*/ 24 h 124"/>
              <a:gd name="T30" fmla="*/ 62 w 126"/>
              <a:gd name="T31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6" h="124">
                <a:moveTo>
                  <a:pt x="19" y="17"/>
                </a:moveTo>
                <a:cubicBezTo>
                  <a:pt x="5" y="31"/>
                  <a:pt x="0" y="52"/>
                  <a:pt x="3" y="72"/>
                </a:cubicBezTo>
                <a:cubicBezTo>
                  <a:pt x="5" y="69"/>
                  <a:pt x="8" y="67"/>
                  <a:pt x="10" y="64"/>
                </a:cubicBezTo>
                <a:cubicBezTo>
                  <a:pt x="13" y="59"/>
                  <a:pt x="16" y="54"/>
                  <a:pt x="19" y="48"/>
                </a:cubicBezTo>
                <a:cubicBezTo>
                  <a:pt x="20" y="43"/>
                  <a:pt x="22" y="38"/>
                  <a:pt x="23" y="33"/>
                </a:cubicBezTo>
                <a:cubicBezTo>
                  <a:pt x="23" y="30"/>
                  <a:pt x="23" y="28"/>
                  <a:pt x="23" y="25"/>
                </a:cubicBezTo>
                <a:cubicBezTo>
                  <a:pt x="22" y="24"/>
                  <a:pt x="22" y="22"/>
                  <a:pt x="22" y="21"/>
                </a:cubicBezTo>
                <a:cubicBezTo>
                  <a:pt x="21" y="20"/>
                  <a:pt x="20" y="18"/>
                  <a:pt x="19" y="17"/>
                </a:cubicBezTo>
                <a:moveTo>
                  <a:pt x="62" y="0"/>
                </a:moveTo>
                <a:cubicBezTo>
                  <a:pt x="59" y="0"/>
                  <a:pt x="56" y="0"/>
                  <a:pt x="53" y="1"/>
                </a:cubicBezTo>
                <a:cubicBezTo>
                  <a:pt x="54" y="4"/>
                  <a:pt x="56" y="7"/>
                  <a:pt x="57" y="10"/>
                </a:cubicBezTo>
                <a:cubicBezTo>
                  <a:pt x="69" y="50"/>
                  <a:pt x="48" y="84"/>
                  <a:pt x="17" y="105"/>
                </a:cubicBezTo>
                <a:cubicBezTo>
                  <a:pt x="27" y="116"/>
                  <a:pt x="42" y="124"/>
                  <a:pt x="62" y="124"/>
                </a:cubicBezTo>
                <a:cubicBezTo>
                  <a:pt x="106" y="124"/>
                  <a:pt x="126" y="85"/>
                  <a:pt x="121" y="51"/>
                </a:cubicBezTo>
                <a:cubicBezTo>
                  <a:pt x="115" y="43"/>
                  <a:pt x="112" y="34"/>
                  <a:pt x="110" y="24"/>
                </a:cubicBezTo>
                <a:cubicBezTo>
                  <a:pt x="100" y="10"/>
                  <a:pt x="84" y="0"/>
                  <a:pt x="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0" name="Freeform 65"/>
          <p:cNvSpPr>
            <a:spLocks noEditPoints="1"/>
          </p:cNvSpPr>
          <p:nvPr/>
        </p:nvSpPr>
        <p:spPr bwMode="auto">
          <a:xfrm>
            <a:off x="2162177" y="5171327"/>
            <a:ext cx="108008" cy="117480"/>
          </a:xfrm>
          <a:custGeom>
            <a:avLst/>
            <a:gdLst>
              <a:gd name="T0" fmla="*/ 115 w 116"/>
              <a:gd name="T1" fmla="*/ 84 h 124"/>
              <a:gd name="T2" fmla="*/ 72 w 116"/>
              <a:gd name="T3" fmla="*/ 95 h 124"/>
              <a:gd name="T4" fmla="*/ 56 w 116"/>
              <a:gd name="T5" fmla="*/ 96 h 124"/>
              <a:gd name="T6" fmla="*/ 6 w 116"/>
              <a:gd name="T7" fmla="*/ 91 h 124"/>
              <a:gd name="T8" fmla="*/ 59 w 116"/>
              <a:gd name="T9" fmla="*/ 124 h 124"/>
              <a:gd name="T10" fmla="*/ 115 w 116"/>
              <a:gd name="T11" fmla="*/ 84 h 124"/>
              <a:gd name="T12" fmla="*/ 59 w 116"/>
              <a:gd name="T13" fmla="*/ 0 h 124"/>
              <a:gd name="T14" fmla="*/ 0 w 116"/>
              <a:gd name="T15" fmla="*/ 51 h 124"/>
              <a:gd name="T16" fmla="*/ 32 w 116"/>
              <a:gd name="T17" fmla="*/ 57 h 124"/>
              <a:gd name="T18" fmla="*/ 57 w 116"/>
              <a:gd name="T19" fmla="*/ 59 h 124"/>
              <a:gd name="T20" fmla="*/ 76 w 116"/>
              <a:gd name="T21" fmla="*/ 58 h 124"/>
              <a:gd name="T22" fmla="*/ 101 w 116"/>
              <a:gd name="T23" fmla="*/ 51 h 124"/>
              <a:gd name="T24" fmla="*/ 116 w 116"/>
              <a:gd name="T25" fmla="*/ 43 h 124"/>
              <a:gd name="T26" fmla="*/ 59 w 116"/>
              <a:gd name="T27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124">
                <a:moveTo>
                  <a:pt x="115" y="84"/>
                </a:moveTo>
                <a:cubicBezTo>
                  <a:pt x="101" y="90"/>
                  <a:pt x="86" y="94"/>
                  <a:pt x="72" y="95"/>
                </a:cubicBezTo>
                <a:cubicBezTo>
                  <a:pt x="67" y="96"/>
                  <a:pt x="62" y="96"/>
                  <a:pt x="56" y="96"/>
                </a:cubicBezTo>
                <a:cubicBezTo>
                  <a:pt x="40" y="96"/>
                  <a:pt x="23" y="94"/>
                  <a:pt x="6" y="91"/>
                </a:cubicBezTo>
                <a:cubicBezTo>
                  <a:pt x="15" y="110"/>
                  <a:pt x="33" y="124"/>
                  <a:pt x="59" y="124"/>
                </a:cubicBezTo>
                <a:cubicBezTo>
                  <a:pt x="89" y="124"/>
                  <a:pt x="108" y="106"/>
                  <a:pt x="115" y="84"/>
                </a:cubicBezTo>
                <a:moveTo>
                  <a:pt x="59" y="0"/>
                </a:moveTo>
                <a:cubicBezTo>
                  <a:pt x="24" y="0"/>
                  <a:pt x="5" y="24"/>
                  <a:pt x="0" y="51"/>
                </a:cubicBezTo>
                <a:cubicBezTo>
                  <a:pt x="11" y="54"/>
                  <a:pt x="21" y="56"/>
                  <a:pt x="32" y="57"/>
                </a:cubicBezTo>
                <a:cubicBezTo>
                  <a:pt x="40" y="58"/>
                  <a:pt x="49" y="59"/>
                  <a:pt x="57" y="59"/>
                </a:cubicBezTo>
                <a:cubicBezTo>
                  <a:pt x="63" y="59"/>
                  <a:pt x="69" y="58"/>
                  <a:pt x="76" y="58"/>
                </a:cubicBezTo>
                <a:cubicBezTo>
                  <a:pt x="85" y="56"/>
                  <a:pt x="93" y="54"/>
                  <a:pt x="101" y="51"/>
                </a:cubicBezTo>
                <a:cubicBezTo>
                  <a:pt x="107" y="49"/>
                  <a:pt x="112" y="46"/>
                  <a:pt x="116" y="43"/>
                </a:cubicBezTo>
                <a:cubicBezTo>
                  <a:pt x="110" y="19"/>
                  <a:pt x="91" y="0"/>
                  <a:pt x="5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1" name="Freeform 66"/>
          <p:cNvSpPr>
            <a:spLocks noEditPoints="1"/>
          </p:cNvSpPr>
          <p:nvPr/>
        </p:nvSpPr>
        <p:spPr bwMode="auto">
          <a:xfrm>
            <a:off x="1987074" y="5169782"/>
            <a:ext cx="109644" cy="66469"/>
          </a:xfrm>
          <a:custGeom>
            <a:avLst/>
            <a:gdLst>
              <a:gd name="T0" fmla="*/ 79 w 117"/>
              <a:gd name="T1" fmla="*/ 40 h 69"/>
              <a:gd name="T2" fmla="*/ 56 w 117"/>
              <a:gd name="T3" fmla="*/ 49 h 69"/>
              <a:gd name="T4" fmla="*/ 52 w 117"/>
              <a:gd name="T5" fmla="*/ 69 h 69"/>
              <a:gd name="T6" fmla="*/ 55 w 117"/>
              <a:gd name="T7" fmla="*/ 69 h 69"/>
              <a:gd name="T8" fmla="*/ 93 w 117"/>
              <a:gd name="T9" fmla="*/ 55 h 69"/>
              <a:gd name="T10" fmla="*/ 84 w 117"/>
              <a:gd name="T11" fmla="*/ 44 h 69"/>
              <a:gd name="T12" fmla="*/ 79 w 117"/>
              <a:gd name="T13" fmla="*/ 40 h 69"/>
              <a:gd name="T14" fmla="*/ 0 w 117"/>
              <a:gd name="T15" fmla="*/ 36 h 69"/>
              <a:gd name="T16" fmla="*/ 0 w 117"/>
              <a:gd name="T17" fmla="*/ 36 h 69"/>
              <a:gd name="T18" fmla="*/ 16 w 117"/>
              <a:gd name="T19" fmla="*/ 55 h 69"/>
              <a:gd name="T20" fmla="*/ 18 w 117"/>
              <a:gd name="T21" fmla="*/ 46 h 69"/>
              <a:gd name="T22" fmla="*/ 0 w 117"/>
              <a:gd name="T23" fmla="*/ 36 h 69"/>
              <a:gd name="T24" fmla="*/ 116 w 117"/>
              <a:gd name="T25" fmla="*/ 0 h 69"/>
              <a:gd name="T26" fmla="*/ 107 w 117"/>
              <a:gd name="T27" fmla="*/ 15 h 69"/>
              <a:gd name="T28" fmla="*/ 108 w 117"/>
              <a:gd name="T29" fmla="*/ 16 h 69"/>
              <a:gd name="T30" fmla="*/ 109 w 117"/>
              <a:gd name="T31" fmla="*/ 16 h 69"/>
              <a:gd name="T32" fmla="*/ 114 w 117"/>
              <a:gd name="T33" fmla="*/ 20 h 69"/>
              <a:gd name="T34" fmla="*/ 116 w 117"/>
              <a:gd name="T35" fmla="*/ 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7" h="69">
                <a:moveTo>
                  <a:pt x="79" y="40"/>
                </a:moveTo>
                <a:cubicBezTo>
                  <a:pt x="72" y="44"/>
                  <a:pt x="64" y="47"/>
                  <a:pt x="56" y="49"/>
                </a:cubicBezTo>
                <a:cubicBezTo>
                  <a:pt x="54" y="56"/>
                  <a:pt x="53" y="63"/>
                  <a:pt x="52" y="69"/>
                </a:cubicBezTo>
                <a:cubicBezTo>
                  <a:pt x="53" y="69"/>
                  <a:pt x="54" y="69"/>
                  <a:pt x="55" y="69"/>
                </a:cubicBezTo>
                <a:cubicBezTo>
                  <a:pt x="69" y="69"/>
                  <a:pt x="82" y="64"/>
                  <a:pt x="93" y="55"/>
                </a:cubicBezTo>
                <a:cubicBezTo>
                  <a:pt x="90" y="51"/>
                  <a:pt x="87" y="48"/>
                  <a:pt x="84" y="44"/>
                </a:cubicBezTo>
                <a:cubicBezTo>
                  <a:pt x="82" y="43"/>
                  <a:pt x="81" y="42"/>
                  <a:pt x="79" y="40"/>
                </a:cubicBezTo>
                <a:moveTo>
                  <a:pt x="0" y="36"/>
                </a:moveTo>
                <a:cubicBezTo>
                  <a:pt x="0" y="36"/>
                  <a:pt x="0" y="36"/>
                  <a:pt x="0" y="36"/>
                </a:cubicBezTo>
                <a:cubicBezTo>
                  <a:pt x="3" y="43"/>
                  <a:pt x="9" y="49"/>
                  <a:pt x="16" y="55"/>
                </a:cubicBezTo>
                <a:cubicBezTo>
                  <a:pt x="17" y="52"/>
                  <a:pt x="17" y="49"/>
                  <a:pt x="18" y="46"/>
                </a:cubicBezTo>
                <a:cubicBezTo>
                  <a:pt x="12" y="43"/>
                  <a:pt x="6" y="40"/>
                  <a:pt x="0" y="36"/>
                </a:cubicBezTo>
                <a:moveTo>
                  <a:pt x="116" y="0"/>
                </a:moveTo>
                <a:cubicBezTo>
                  <a:pt x="114" y="5"/>
                  <a:pt x="111" y="10"/>
                  <a:pt x="107" y="15"/>
                </a:cubicBezTo>
                <a:cubicBezTo>
                  <a:pt x="108" y="15"/>
                  <a:pt x="108" y="16"/>
                  <a:pt x="108" y="16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11" y="18"/>
                  <a:pt x="112" y="19"/>
                  <a:pt x="114" y="20"/>
                </a:cubicBezTo>
                <a:cubicBezTo>
                  <a:pt x="116" y="13"/>
                  <a:pt x="117" y="7"/>
                  <a:pt x="11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2" name="Freeform 67"/>
          <p:cNvSpPr>
            <a:spLocks/>
          </p:cNvSpPr>
          <p:nvPr/>
        </p:nvSpPr>
        <p:spPr bwMode="auto">
          <a:xfrm>
            <a:off x="1636866" y="6618182"/>
            <a:ext cx="130919" cy="40190"/>
          </a:xfrm>
          <a:custGeom>
            <a:avLst/>
            <a:gdLst>
              <a:gd name="T0" fmla="*/ 57 w 139"/>
              <a:gd name="T1" fmla="*/ 0 h 42"/>
              <a:gd name="T2" fmla="*/ 0 w 139"/>
              <a:gd name="T3" fmla="*/ 42 h 42"/>
              <a:gd name="T4" fmla="*/ 139 w 139"/>
              <a:gd name="T5" fmla="*/ 42 h 42"/>
              <a:gd name="T6" fmla="*/ 88 w 139"/>
              <a:gd name="T7" fmla="*/ 9 h 42"/>
              <a:gd name="T8" fmla="*/ 57 w 139"/>
              <a:gd name="T9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" h="42">
                <a:moveTo>
                  <a:pt x="57" y="0"/>
                </a:moveTo>
                <a:cubicBezTo>
                  <a:pt x="32" y="0"/>
                  <a:pt x="9" y="19"/>
                  <a:pt x="0" y="42"/>
                </a:cubicBezTo>
                <a:cubicBezTo>
                  <a:pt x="139" y="42"/>
                  <a:pt x="139" y="42"/>
                  <a:pt x="139" y="42"/>
                </a:cubicBezTo>
                <a:cubicBezTo>
                  <a:pt x="131" y="24"/>
                  <a:pt x="114" y="10"/>
                  <a:pt x="88" y="9"/>
                </a:cubicBezTo>
                <a:cubicBezTo>
                  <a:pt x="78" y="3"/>
                  <a:pt x="67" y="0"/>
                  <a:pt x="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3" name="Freeform 68"/>
          <p:cNvSpPr>
            <a:spLocks noEditPoints="1"/>
          </p:cNvSpPr>
          <p:nvPr/>
        </p:nvSpPr>
        <p:spPr bwMode="auto">
          <a:xfrm>
            <a:off x="1775967" y="5165144"/>
            <a:ext cx="705324" cy="307611"/>
          </a:xfrm>
          <a:custGeom>
            <a:avLst/>
            <a:gdLst>
              <a:gd name="T0" fmla="*/ 709 w 750"/>
              <a:gd name="T1" fmla="*/ 67 h 322"/>
              <a:gd name="T2" fmla="*/ 708 w 750"/>
              <a:gd name="T3" fmla="*/ 91 h 322"/>
              <a:gd name="T4" fmla="*/ 706 w 750"/>
              <a:gd name="T5" fmla="*/ 105 h 322"/>
              <a:gd name="T6" fmla="*/ 689 w 750"/>
              <a:gd name="T7" fmla="*/ 174 h 322"/>
              <a:gd name="T8" fmla="*/ 667 w 750"/>
              <a:gd name="T9" fmla="*/ 211 h 322"/>
              <a:gd name="T10" fmla="*/ 640 w 750"/>
              <a:gd name="T11" fmla="*/ 238 h 322"/>
              <a:gd name="T12" fmla="*/ 609 w 750"/>
              <a:gd name="T13" fmla="*/ 256 h 322"/>
              <a:gd name="T14" fmla="*/ 602 w 750"/>
              <a:gd name="T15" fmla="*/ 259 h 322"/>
              <a:gd name="T16" fmla="*/ 598 w 750"/>
              <a:gd name="T17" fmla="*/ 261 h 322"/>
              <a:gd name="T18" fmla="*/ 525 w 750"/>
              <a:gd name="T19" fmla="*/ 279 h 322"/>
              <a:gd name="T20" fmla="*/ 478 w 750"/>
              <a:gd name="T21" fmla="*/ 282 h 322"/>
              <a:gd name="T22" fmla="*/ 443 w 750"/>
              <a:gd name="T23" fmla="*/ 280 h 322"/>
              <a:gd name="T24" fmla="*/ 395 w 750"/>
              <a:gd name="T25" fmla="*/ 267 h 322"/>
              <a:gd name="T26" fmla="*/ 381 w 750"/>
              <a:gd name="T27" fmla="*/ 260 h 322"/>
              <a:gd name="T28" fmla="*/ 359 w 750"/>
              <a:gd name="T29" fmla="*/ 246 h 322"/>
              <a:gd name="T30" fmla="*/ 345 w 750"/>
              <a:gd name="T31" fmla="*/ 233 h 322"/>
              <a:gd name="T32" fmla="*/ 303 w 750"/>
              <a:gd name="T33" fmla="*/ 244 h 322"/>
              <a:gd name="T34" fmla="*/ 297 w 750"/>
              <a:gd name="T35" fmla="*/ 244 h 322"/>
              <a:gd name="T36" fmla="*/ 256 w 750"/>
              <a:gd name="T37" fmla="*/ 227 h 322"/>
              <a:gd name="T38" fmla="*/ 252 w 750"/>
              <a:gd name="T39" fmla="*/ 222 h 322"/>
              <a:gd name="T40" fmla="*/ 237 w 750"/>
              <a:gd name="T41" fmla="*/ 221 h 322"/>
              <a:gd name="T42" fmla="*/ 189 w 750"/>
              <a:gd name="T43" fmla="*/ 206 h 322"/>
              <a:gd name="T44" fmla="*/ 120 w 750"/>
              <a:gd name="T45" fmla="*/ 161 h 322"/>
              <a:gd name="T46" fmla="*/ 69 w 750"/>
              <a:gd name="T47" fmla="*/ 107 h 322"/>
              <a:gd name="T48" fmla="*/ 68 w 750"/>
              <a:gd name="T49" fmla="*/ 107 h 322"/>
              <a:gd name="T50" fmla="*/ 18 w 750"/>
              <a:gd name="T51" fmla="*/ 100 h 322"/>
              <a:gd name="T52" fmla="*/ 60 w 750"/>
              <a:gd name="T53" fmla="*/ 159 h 322"/>
              <a:gd name="T54" fmla="*/ 137 w 750"/>
              <a:gd name="T55" fmla="*/ 223 h 322"/>
              <a:gd name="T56" fmla="*/ 240 w 750"/>
              <a:gd name="T57" fmla="*/ 261 h 322"/>
              <a:gd name="T58" fmla="*/ 261 w 750"/>
              <a:gd name="T59" fmla="*/ 263 h 322"/>
              <a:gd name="T60" fmla="*/ 312 w 750"/>
              <a:gd name="T61" fmla="*/ 256 h 322"/>
              <a:gd name="T62" fmla="*/ 371 w 750"/>
              <a:gd name="T63" fmla="*/ 300 h 322"/>
              <a:gd name="T64" fmla="*/ 478 w 750"/>
              <a:gd name="T65" fmla="*/ 322 h 322"/>
              <a:gd name="T66" fmla="*/ 577 w 750"/>
              <a:gd name="T67" fmla="*/ 310 h 322"/>
              <a:gd name="T68" fmla="*/ 644 w 750"/>
              <a:gd name="T69" fmla="*/ 283 h 322"/>
              <a:gd name="T70" fmla="*/ 684 w 750"/>
              <a:gd name="T71" fmla="*/ 252 h 322"/>
              <a:gd name="T72" fmla="*/ 687 w 750"/>
              <a:gd name="T73" fmla="*/ 249 h 322"/>
              <a:gd name="T74" fmla="*/ 717 w 750"/>
              <a:gd name="T75" fmla="*/ 207 h 322"/>
              <a:gd name="T76" fmla="*/ 748 w 750"/>
              <a:gd name="T77" fmla="*/ 95 h 322"/>
              <a:gd name="T78" fmla="*/ 750 w 750"/>
              <a:gd name="T79" fmla="*/ 72 h 322"/>
              <a:gd name="T80" fmla="*/ 745 w 750"/>
              <a:gd name="T81" fmla="*/ 72 h 322"/>
              <a:gd name="T82" fmla="*/ 709 w 750"/>
              <a:gd name="T83" fmla="*/ 67 h 322"/>
              <a:gd name="T84" fmla="*/ 0 w 750"/>
              <a:gd name="T85" fmla="*/ 48 h 322"/>
              <a:gd name="T86" fmla="*/ 1 w 750"/>
              <a:gd name="T87" fmla="*/ 52 h 322"/>
              <a:gd name="T88" fmla="*/ 5 w 750"/>
              <a:gd name="T89" fmla="*/ 54 h 322"/>
              <a:gd name="T90" fmla="*/ 12 w 750"/>
              <a:gd name="T91" fmla="*/ 57 h 322"/>
              <a:gd name="T92" fmla="*/ 0 w 750"/>
              <a:gd name="T93" fmla="*/ 48 h 322"/>
              <a:gd name="T94" fmla="*/ 720 w 750"/>
              <a:gd name="T95" fmla="*/ 0 h 322"/>
              <a:gd name="T96" fmla="*/ 711 w 750"/>
              <a:gd name="T97" fmla="*/ 17 h 322"/>
              <a:gd name="T98" fmla="*/ 711 w 750"/>
              <a:gd name="T99" fmla="*/ 30 h 322"/>
              <a:gd name="T100" fmla="*/ 724 w 750"/>
              <a:gd name="T101" fmla="*/ 34 h 322"/>
              <a:gd name="T102" fmla="*/ 741 w 750"/>
              <a:gd name="T103" fmla="*/ 35 h 322"/>
              <a:gd name="T104" fmla="*/ 747 w 750"/>
              <a:gd name="T105" fmla="*/ 23 h 322"/>
              <a:gd name="T106" fmla="*/ 747 w 750"/>
              <a:gd name="T107" fmla="*/ 15 h 322"/>
              <a:gd name="T108" fmla="*/ 740 w 750"/>
              <a:gd name="T109" fmla="*/ 16 h 322"/>
              <a:gd name="T110" fmla="*/ 727 w 750"/>
              <a:gd name="T111" fmla="*/ 9 h 322"/>
              <a:gd name="T112" fmla="*/ 720 w 750"/>
              <a:gd name="T113" fmla="*/ 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50" h="322">
                <a:moveTo>
                  <a:pt x="709" y="67"/>
                </a:moveTo>
                <a:cubicBezTo>
                  <a:pt x="709" y="75"/>
                  <a:pt x="708" y="83"/>
                  <a:pt x="708" y="91"/>
                </a:cubicBezTo>
                <a:cubicBezTo>
                  <a:pt x="707" y="95"/>
                  <a:pt x="706" y="100"/>
                  <a:pt x="706" y="105"/>
                </a:cubicBezTo>
                <a:cubicBezTo>
                  <a:pt x="702" y="129"/>
                  <a:pt x="697" y="151"/>
                  <a:pt x="689" y="174"/>
                </a:cubicBezTo>
                <a:cubicBezTo>
                  <a:pt x="683" y="187"/>
                  <a:pt x="676" y="199"/>
                  <a:pt x="667" y="211"/>
                </a:cubicBezTo>
                <a:cubicBezTo>
                  <a:pt x="659" y="221"/>
                  <a:pt x="650" y="230"/>
                  <a:pt x="640" y="238"/>
                </a:cubicBezTo>
                <a:cubicBezTo>
                  <a:pt x="630" y="245"/>
                  <a:pt x="620" y="251"/>
                  <a:pt x="609" y="256"/>
                </a:cubicBezTo>
                <a:cubicBezTo>
                  <a:pt x="606" y="257"/>
                  <a:pt x="604" y="258"/>
                  <a:pt x="602" y="259"/>
                </a:cubicBezTo>
                <a:cubicBezTo>
                  <a:pt x="601" y="260"/>
                  <a:pt x="599" y="261"/>
                  <a:pt x="598" y="261"/>
                </a:cubicBezTo>
                <a:cubicBezTo>
                  <a:pt x="574" y="270"/>
                  <a:pt x="550" y="275"/>
                  <a:pt x="525" y="279"/>
                </a:cubicBezTo>
                <a:cubicBezTo>
                  <a:pt x="509" y="280"/>
                  <a:pt x="493" y="282"/>
                  <a:pt x="478" y="282"/>
                </a:cubicBezTo>
                <a:cubicBezTo>
                  <a:pt x="466" y="282"/>
                  <a:pt x="455" y="281"/>
                  <a:pt x="443" y="280"/>
                </a:cubicBezTo>
                <a:cubicBezTo>
                  <a:pt x="426" y="277"/>
                  <a:pt x="410" y="273"/>
                  <a:pt x="395" y="267"/>
                </a:cubicBezTo>
                <a:cubicBezTo>
                  <a:pt x="390" y="265"/>
                  <a:pt x="385" y="262"/>
                  <a:pt x="381" y="260"/>
                </a:cubicBezTo>
                <a:cubicBezTo>
                  <a:pt x="373" y="256"/>
                  <a:pt x="366" y="251"/>
                  <a:pt x="359" y="246"/>
                </a:cubicBezTo>
                <a:cubicBezTo>
                  <a:pt x="354" y="242"/>
                  <a:pt x="350" y="238"/>
                  <a:pt x="345" y="233"/>
                </a:cubicBezTo>
                <a:cubicBezTo>
                  <a:pt x="332" y="240"/>
                  <a:pt x="318" y="244"/>
                  <a:pt x="303" y="244"/>
                </a:cubicBezTo>
                <a:cubicBezTo>
                  <a:pt x="301" y="244"/>
                  <a:pt x="299" y="244"/>
                  <a:pt x="297" y="244"/>
                </a:cubicBezTo>
                <a:cubicBezTo>
                  <a:pt x="279" y="243"/>
                  <a:pt x="266" y="237"/>
                  <a:pt x="256" y="227"/>
                </a:cubicBezTo>
                <a:cubicBezTo>
                  <a:pt x="255" y="225"/>
                  <a:pt x="253" y="224"/>
                  <a:pt x="252" y="222"/>
                </a:cubicBezTo>
                <a:cubicBezTo>
                  <a:pt x="247" y="222"/>
                  <a:pt x="242" y="221"/>
                  <a:pt x="237" y="221"/>
                </a:cubicBezTo>
                <a:cubicBezTo>
                  <a:pt x="220" y="217"/>
                  <a:pt x="205" y="212"/>
                  <a:pt x="189" y="206"/>
                </a:cubicBezTo>
                <a:cubicBezTo>
                  <a:pt x="164" y="193"/>
                  <a:pt x="142" y="178"/>
                  <a:pt x="120" y="161"/>
                </a:cubicBezTo>
                <a:cubicBezTo>
                  <a:pt x="101" y="144"/>
                  <a:pt x="84" y="127"/>
                  <a:pt x="69" y="107"/>
                </a:cubicBezTo>
                <a:cubicBezTo>
                  <a:pt x="69" y="107"/>
                  <a:pt x="68" y="107"/>
                  <a:pt x="68" y="107"/>
                </a:cubicBezTo>
                <a:cubicBezTo>
                  <a:pt x="51" y="107"/>
                  <a:pt x="34" y="104"/>
                  <a:pt x="18" y="100"/>
                </a:cubicBezTo>
                <a:cubicBezTo>
                  <a:pt x="29" y="122"/>
                  <a:pt x="43" y="141"/>
                  <a:pt x="60" y="159"/>
                </a:cubicBezTo>
                <a:cubicBezTo>
                  <a:pt x="83" y="182"/>
                  <a:pt x="109" y="205"/>
                  <a:pt x="137" y="223"/>
                </a:cubicBezTo>
                <a:cubicBezTo>
                  <a:pt x="169" y="243"/>
                  <a:pt x="203" y="257"/>
                  <a:pt x="240" y="261"/>
                </a:cubicBezTo>
                <a:cubicBezTo>
                  <a:pt x="247" y="262"/>
                  <a:pt x="254" y="263"/>
                  <a:pt x="261" y="263"/>
                </a:cubicBezTo>
                <a:cubicBezTo>
                  <a:pt x="279" y="263"/>
                  <a:pt x="296" y="260"/>
                  <a:pt x="312" y="256"/>
                </a:cubicBezTo>
                <a:cubicBezTo>
                  <a:pt x="329" y="274"/>
                  <a:pt x="348" y="288"/>
                  <a:pt x="371" y="300"/>
                </a:cubicBezTo>
                <a:cubicBezTo>
                  <a:pt x="404" y="316"/>
                  <a:pt x="440" y="322"/>
                  <a:pt x="478" y="322"/>
                </a:cubicBezTo>
                <a:cubicBezTo>
                  <a:pt x="511" y="322"/>
                  <a:pt x="545" y="317"/>
                  <a:pt x="577" y="310"/>
                </a:cubicBezTo>
                <a:cubicBezTo>
                  <a:pt x="601" y="304"/>
                  <a:pt x="623" y="295"/>
                  <a:pt x="644" y="283"/>
                </a:cubicBezTo>
                <a:cubicBezTo>
                  <a:pt x="658" y="274"/>
                  <a:pt x="672" y="264"/>
                  <a:pt x="684" y="252"/>
                </a:cubicBezTo>
                <a:cubicBezTo>
                  <a:pt x="685" y="251"/>
                  <a:pt x="686" y="250"/>
                  <a:pt x="687" y="249"/>
                </a:cubicBezTo>
                <a:cubicBezTo>
                  <a:pt x="699" y="236"/>
                  <a:pt x="709" y="223"/>
                  <a:pt x="717" y="207"/>
                </a:cubicBezTo>
                <a:cubicBezTo>
                  <a:pt x="736" y="173"/>
                  <a:pt x="744" y="134"/>
                  <a:pt x="748" y="95"/>
                </a:cubicBezTo>
                <a:cubicBezTo>
                  <a:pt x="749" y="87"/>
                  <a:pt x="749" y="80"/>
                  <a:pt x="750" y="72"/>
                </a:cubicBezTo>
                <a:cubicBezTo>
                  <a:pt x="748" y="72"/>
                  <a:pt x="746" y="72"/>
                  <a:pt x="745" y="72"/>
                </a:cubicBezTo>
                <a:cubicBezTo>
                  <a:pt x="733" y="72"/>
                  <a:pt x="721" y="70"/>
                  <a:pt x="709" y="67"/>
                </a:cubicBezTo>
                <a:moveTo>
                  <a:pt x="0" y="48"/>
                </a:moveTo>
                <a:cubicBezTo>
                  <a:pt x="1" y="49"/>
                  <a:pt x="1" y="51"/>
                  <a:pt x="1" y="52"/>
                </a:cubicBezTo>
                <a:cubicBezTo>
                  <a:pt x="3" y="53"/>
                  <a:pt x="4" y="54"/>
                  <a:pt x="5" y="54"/>
                </a:cubicBezTo>
                <a:cubicBezTo>
                  <a:pt x="8" y="55"/>
                  <a:pt x="10" y="56"/>
                  <a:pt x="12" y="57"/>
                </a:cubicBezTo>
                <a:cubicBezTo>
                  <a:pt x="8" y="54"/>
                  <a:pt x="4" y="51"/>
                  <a:pt x="0" y="48"/>
                </a:cubicBezTo>
                <a:moveTo>
                  <a:pt x="720" y="0"/>
                </a:moveTo>
                <a:cubicBezTo>
                  <a:pt x="715" y="3"/>
                  <a:pt x="711" y="9"/>
                  <a:pt x="711" y="17"/>
                </a:cubicBezTo>
                <a:cubicBezTo>
                  <a:pt x="711" y="21"/>
                  <a:pt x="711" y="26"/>
                  <a:pt x="711" y="30"/>
                </a:cubicBezTo>
                <a:cubicBezTo>
                  <a:pt x="715" y="32"/>
                  <a:pt x="719" y="33"/>
                  <a:pt x="724" y="34"/>
                </a:cubicBezTo>
                <a:cubicBezTo>
                  <a:pt x="729" y="35"/>
                  <a:pt x="735" y="35"/>
                  <a:pt x="741" y="35"/>
                </a:cubicBezTo>
                <a:cubicBezTo>
                  <a:pt x="741" y="30"/>
                  <a:pt x="744" y="26"/>
                  <a:pt x="747" y="23"/>
                </a:cubicBezTo>
                <a:cubicBezTo>
                  <a:pt x="747" y="20"/>
                  <a:pt x="747" y="17"/>
                  <a:pt x="747" y="15"/>
                </a:cubicBezTo>
                <a:cubicBezTo>
                  <a:pt x="745" y="16"/>
                  <a:pt x="743" y="16"/>
                  <a:pt x="740" y="16"/>
                </a:cubicBezTo>
                <a:cubicBezTo>
                  <a:pt x="736" y="16"/>
                  <a:pt x="731" y="14"/>
                  <a:pt x="727" y="9"/>
                </a:cubicBezTo>
                <a:cubicBezTo>
                  <a:pt x="725" y="6"/>
                  <a:pt x="723" y="3"/>
                  <a:pt x="72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4" name="Freeform 69"/>
          <p:cNvSpPr>
            <a:spLocks noEditPoints="1"/>
          </p:cNvSpPr>
          <p:nvPr/>
        </p:nvSpPr>
        <p:spPr bwMode="auto">
          <a:xfrm>
            <a:off x="545332" y="6118893"/>
            <a:ext cx="360026" cy="462190"/>
          </a:xfrm>
          <a:custGeom>
            <a:avLst/>
            <a:gdLst>
              <a:gd name="T0" fmla="*/ 264 w 383"/>
              <a:gd name="T1" fmla="*/ 427 h 482"/>
              <a:gd name="T2" fmla="*/ 283 w 383"/>
              <a:gd name="T3" fmla="*/ 455 h 482"/>
              <a:gd name="T4" fmla="*/ 302 w 383"/>
              <a:gd name="T5" fmla="*/ 478 h 482"/>
              <a:gd name="T6" fmla="*/ 354 w 383"/>
              <a:gd name="T7" fmla="*/ 482 h 482"/>
              <a:gd name="T8" fmla="*/ 383 w 383"/>
              <a:gd name="T9" fmla="*/ 481 h 482"/>
              <a:gd name="T10" fmla="*/ 356 w 383"/>
              <a:gd name="T11" fmla="*/ 454 h 482"/>
              <a:gd name="T12" fmla="*/ 348 w 383"/>
              <a:gd name="T13" fmla="*/ 452 h 482"/>
              <a:gd name="T14" fmla="*/ 322 w 383"/>
              <a:gd name="T15" fmla="*/ 440 h 482"/>
              <a:gd name="T16" fmla="*/ 306 w 383"/>
              <a:gd name="T17" fmla="*/ 438 h 482"/>
              <a:gd name="T18" fmla="*/ 264 w 383"/>
              <a:gd name="T19" fmla="*/ 427 h 482"/>
              <a:gd name="T20" fmla="*/ 21 w 383"/>
              <a:gd name="T21" fmla="*/ 71 h 482"/>
              <a:gd name="T22" fmla="*/ 18 w 383"/>
              <a:gd name="T23" fmla="*/ 91 h 482"/>
              <a:gd name="T24" fmla="*/ 172 w 383"/>
              <a:gd name="T25" fmla="*/ 427 h 482"/>
              <a:gd name="T26" fmla="*/ 193 w 383"/>
              <a:gd name="T27" fmla="*/ 440 h 482"/>
              <a:gd name="T28" fmla="*/ 237 w 383"/>
              <a:gd name="T29" fmla="*/ 460 h 482"/>
              <a:gd name="T30" fmla="*/ 206 w 383"/>
              <a:gd name="T31" fmla="*/ 400 h 482"/>
              <a:gd name="T32" fmla="*/ 161 w 383"/>
              <a:gd name="T33" fmla="*/ 369 h 482"/>
              <a:gd name="T34" fmla="*/ 105 w 383"/>
              <a:gd name="T35" fmla="*/ 307 h 482"/>
              <a:gd name="T36" fmla="*/ 70 w 383"/>
              <a:gd name="T37" fmla="*/ 238 h 482"/>
              <a:gd name="T38" fmla="*/ 54 w 383"/>
              <a:gd name="T39" fmla="*/ 167 h 482"/>
              <a:gd name="T40" fmla="*/ 56 w 383"/>
              <a:gd name="T41" fmla="*/ 99 h 482"/>
              <a:gd name="T42" fmla="*/ 57 w 383"/>
              <a:gd name="T43" fmla="*/ 89 h 482"/>
              <a:gd name="T44" fmla="*/ 58 w 383"/>
              <a:gd name="T45" fmla="*/ 87 h 482"/>
              <a:gd name="T46" fmla="*/ 21 w 383"/>
              <a:gd name="T47" fmla="*/ 71 h 482"/>
              <a:gd name="T48" fmla="*/ 67 w 383"/>
              <a:gd name="T49" fmla="*/ 49 h 482"/>
              <a:gd name="T50" fmla="*/ 66 w 383"/>
              <a:gd name="T51" fmla="*/ 50 h 482"/>
              <a:gd name="T52" fmla="*/ 67 w 383"/>
              <a:gd name="T53" fmla="*/ 50 h 482"/>
              <a:gd name="T54" fmla="*/ 67 w 383"/>
              <a:gd name="T55" fmla="*/ 49 h 482"/>
              <a:gd name="T56" fmla="*/ 35 w 383"/>
              <a:gd name="T57" fmla="*/ 32 h 482"/>
              <a:gd name="T58" fmla="*/ 32 w 383"/>
              <a:gd name="T59" fmla="*/ 36 h 482"/>
              <a:gd name="T60" fmla="*/ 37 w 383"/>
              <a:gd name="T61" fmla="*/ 38 h 482"/>
              <a:gd name="T62" fmla="*/ 37 w 383"/>
              <a:gd name="T63" fmla="*/ 35 h 482"/>
              <a:gd name="T64" fmla="*/ 37 w 383"/>
              <a:gd name="T65" fmla="*/ 33 h 482"/>
              <a:gd name="T66" fmla="*/ 36 w 383"/>
              <a:gd name="T67" fmla="*/ 32 h 482"/>
              <a:gd name="T68" fmla="*/ 35 w 383"/>
              <a:gd name="T69" fmla="*/ 32 h 482"/>
              <a:gd name="T70" fmla="*/ 75 w 383"/>
              <a:gd name="T71" fmla="*/ 0 h 482"/>
              <a:gd name="T72" fmla="*/ 75 w 383"/>
              <a:gd name="T73" fmla="*/ 27 h 482"/>
              <a:gd name="T74" fmla="*/ 78 w 383"/>
              <a:gd name="T75" fmla="*/ 19 h 482"/>
              <a:gd name="T76" fmla="*/ 75 w 383"/>
              <a:gd name="T77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83" h="482">
                <a:moveTo>
                  <a:pt x="264" y="427"/>
                </a:moveTo>
                <a:cubicBezTo>
                  <a:pt x="269" y="437"/>
                  <a:pt x="276" y="446"/>
                  <a:pt x="283" y="455"/>
                </a:cubicBezTo>
                <a:cubicBezTo>
                  <a:pt x="289" y="463"/>
                  <a:pt x="295" y="471"/>
                  <a:pt x="302" y="478"/>
                </a:cubicBezTo>
                <a:cubicBezTo>
                  <a:pt x="319" y="481"/>
                  <a:pt x="337" y="482"/>
                  <a:pt x="354" y="482"/>
                </a:cubicBezTo>
                <a:cubicBezTo>
                  <a:pt x="364" y="482"/>
                  <a:pt x="373" y="482"/>
                  <a:pt x="383" y="481"/>
                </a:cubicBezTo>
                <a:cubicBezTo>
                  <a:pt x="373" y="473"/>
                  <a:pt x="364" y="464"/>
                  <a:pt x="356" y="454"/>
                </a:cubicBezTo>
                <a:cubicBezTo>
                  <a:pt x="354" y="454"/>
                  <a:pt x="351" y="453"/>
                  <a:pt x="348" y="452"/>
                </a:cubicBezTo>
                <a:cubicBezTo>
                  <a:pt x="339" y="450"/>
                  <a:pt x="330" y="446"/>
                  <a:pt x="322" y="440"/>
                </a:cubicBezTo>
                <a:cubicBezTo>
                  <a:pt x="316" y="440"/>
                  <a:pt x="311" y="439"/>
                  <a:pt x="306" y="438"/>
                </a:cubicBezTo>
                <a:cubicBezTo>
                  <a:pt x="292" y="435"/>
                  <a:pt x="278" y="432"/>
                  <a:pt x="264" y="427"/>
                </a:cubicBezTo>
                <a:moveTo>
                  <a:pt x="21" y="71"/>
                </a:moveTo>
                <a:cubicBezTo>
                  <a:pt x="20" y="78"/>
                  <a:pt x="19" y="84"/>
                  <a:pt x="18" y="91"/>
                </a:cubicBezTo>
                <a:cubicBezTo>
                  <a:pt x="0" y="221"/>
                  <a:pt x="57" y="354"/>
                  <a:pt x="172" y="427"/>
                </a:cubicBezTo>
                <a:cubicBezTo>
                  <a:pt x="179" y="431"/>
                  <a:pt x="186" y="436"/>
                  <a:pt x="193" y="440"/>
                </a:cubicBezTo>
                <a:cubicBezTo>
                  <a:pt x="207" y="447"/>
                  <a:pt x="222" y="454"/>
                  <a:pt x="237" y="460"/>
                </a:cubicBezTo>
                <a:cubicBezTo>
                  <a:pt x="225" y="441"/>
                  <a:pt x="214" y="421"/>
                  <a:pt x="206" y="400"/>
                </a:cubicBezTo>
                <a:cubicBezTo>
                  <a:pt x="190" y="391"/>
                  <a:pt x="175" y="381"/>
                  <a:pt x="161" y="369"/>
                </a:cubicBezTo>
                <a:cubicBezTo>
                  <a:pt x="140" y="350"/>
                  <a:pt x="121" y="330"/>
                  <a:pt x="105" y="307"/>
                </a:cubicBezTo>
                <a:cubicBezTo>
                  <a:pt x="91" y="285"/>
                  <a:pt x="79" y="262"/>
                  <a:pt x="70" y="238"/>
                </a:cubicBezTo>
                <a:cubicBezTo>
                  <a:pt x="62" y="215"/>
                  <a:pt x="57" y="191"/>
                  <a:pt x="54" y="167"/>
                </a:cubicBezTo>
                <a:cubicBezTo>
                  <a:pt x="52" y="144"/>
                  <a:pt x="53" y="121"/>
                  <a:pt x="56" y="99"/>
                </a:cubicBezTo>
                <a:cubicBezTo>
                  <a:pt x="56" y="96"/>
                  <a:pt x="57" y="92"/>
                  <a:pt x="57" y="89"/>
                </a:cubicBezTo>
                <a:cubicBezTo>
                  <a:pt x="57" y="88"/>
                  <a:pt x="58" y="88"/>
                  <a:pt x="58" y="87"/>
                </a:cubicBezTo>
                <a:cubicBezTo>
                  <a:pt x="46" y="82"/>
                  <a:pt x="33" y="76"/>
                  <a:pt x="21" y="71"/>
                </a:cubicBezTo>
                <a:moveTo>
                  <a:pt x="67" y="49"/>
                </a:moveTo>
                <a:cubicBezTo>
                  <a:pt x="67" y="49"/>
                  <a:pt x="67" y="50"/>
                  <a:pt x="66" y="50"/>
                </a:cubicBezTo>
                <a:cubicBezTo>
                  <a:pt x="67" y="50"/>
                  <a:pt x="67" y="50"/>
                  <a:pt x="67" y="50"/>
                </a:cubicBezTo>
                <a:cubicBezTo>
                  <a:pt x="67" y="50"/>
                  <a:pt x="67" y="49"/>
                  <a:pt x="67" y="49"/>
                </a:cubicBezTo>
                <a:moveTo>
                  <a:pt x="35" y="32"/>
                </a:moveTo>
                <a:cubicBezTo>
                  <a:pt x="34" y="33"/>
                  <a:pt x="33" y="34"/>
                  <a:pt x="32" y="36"/>
                </a:cubicBezTo>
                <a:cubicBezTo>
                  <a:pt x="34" y="36"/>
                  <a:pt x="36" y="37"/>
                  <a:pt x="37" y="38"/>
                </a:cubicBezTo>
                <a:cubicBezTo>
                  <a:pt x="37" y="37"/>
                  <a:pt x="37" y="36"/>
                  <a:pt x="37" y="35"/>
                </a:cubicBezTo>
                <a:cubicBezTo>
                  <a:pt x="37" y="34"/>
                  <a:pt x="37" y="33"/>
                  <a:pt x="37" y="33"/>
                </a:cubicBezTo>
                <a:cubicBezTo>
                  <a:pt x="37" y="33"/>
                  <a:pt x="36" y="32"/>
                  <a:pt x="36" y="32"/>
                </a:cubicBezTo>
                <a:cubicBezTo>
                  <a:pt x="36" y="32"/>
                  <a:pt x="35" y="32"/>
                  <a:pt x="35" y="32"/>
                </a:cubicBezTo>
                <a:moveTo>
                  <a:pt x="75" y="0"/>
                </a:moveTo>
                <a:cubicBezTo>
                  <a:pt x="75" y="9"/>
                  <a:pt x="75" y="18"/>
                  <a:pt x="75" y="27"/>
                </a:cubicBezTo>
                <a:cubicBezTo>
                  <a:pt x="76" y="24"/>
                  <a:pt x="77" y="21"/>
                  <a:pt x="78" y="19"/>
                </a:cubicBezTo>
                <a:cubicBezTo>
                  <a:pt x="81" y="11"/>
                  <a:pt x="79" y="4"/>
                  <a:pt x="7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5" name="Freeform 70"/>
          <p:cNvSpPr>
            <a:spLocks noEditPoints="1"/>
          </p:cNvSpPr>
          <p:nvPr/>
        </p:nvSpPr>
        <p:spPr bwMode="auto">
          <a:xfrm>
            <a:off x="1969072" y="4944097"/>
            <a:ext cx="515492" cy="236505"/>
          </a:xfrm>
          <a:custGeom>
            <a:avLst/>
            <a:gdLst>
              <a:gd name="T0" fmla="*/ 516 w 549"/>
              <a:gd name="T1" fmla="*/ 175 h 247"/>
              <a:gd name="T2" fmla="*/ 516 w 549"/>
              <a:gd name="T3" fmla="*/ 175 h 247"/>
              <a:gd name="T4" fmla="*/ 486 w 549"/>
              <a:gd name="T5" fmla="*/ 190 h 247"/>
              <a:gd name="T6" fmla="*/ 479 w 549"/>
              <a:gd name="T7" fmla="*/ 196 h 247"/>
              <a:gd name="T8" fmla="*/ 515 w 549"/>
              <a:gd name="T9" fmla="*/ 231 h 247"/>
              <a:gd name="T10" fmla="*/ 522 w 549"/>
              <a:gd name="T11" fmla="*/ 240 h 247"/>
              <a:gd name="T12" fmla="*/ 535 w 549"/>
              <a:gd name="T13" fmla="*/ 247 h 247"/>
              <a:gd name="T14" fmla="*/ 542 w 549"/>
              <a:gd name="T15" fmla="*/ 246 h 247"/>
              <a:gd name="T16" fmla="*/ 549 w 549"/>
              <a:gd name="T17" fmla="*/ 210 h 247"/>
              <a:gd name="T18" fmla="*/ 516 w 549"/>
              <a:gd name="T19" fmla="*/ 175 h 247"/>
              <a:gd name="T20" fmla="*/ 296 w 549"/>
              <a:gd name="T21" fmla="*/ 91 h 247"/>
              <a:gd name="T22" fmla="*/ 277 w 549"/>
              <a:gd name="T23" fmla="*/ 91 h 247"/>
              <a:gd name="T24" fmla="*/ 274 w 549"/>
              <a:gd name="T25" fmla="*/ 92 h 247"/>
              <a:gd name="T26" fmla="*/ 224 w 549"/>
              <a:gd name="T27" fmla="*/ 106 h 247"/>
              <a:gd name="T28" fmla="*/ 217 w 549"/>
              <a:gd name="T29" fmla="*/ 106 h 247"/>
              <a:gd name="T30" fmla="*/ 194 w 549"/>
              <a:gd name="T31" fmla="*/ 132 h 247"/>
              <a:gd name="T32" fmla="*/ 206 w 549"/>
              <a:gd name="T33" fmla="*/ 147 h 247"/>
              <a:gd name="T34" fmla="*/ 225 w 549"/>
              <a:gd name="T35" fmla="*/ 141 h 247"/>
              <a:gd name="T36" fmla="*/ 261 w 549"/>
              <a:gd name="T37" fmla="*/ 133 h 247"/>
              <a:gd name="T38" fmla="*/ 264 w 549"/>
              <a:gd name="T39" fmla="*/ 133 h 247"/>
              <a:gd name="T40" fmla="*/ 296 w 549"/>
              <a:gd name="T41" fmla="*/ 131 h 247"/>
              <a:gd name="T42" fmla="*/ 334 w 549"/>
              <a:gd name="T43" fmla="*/ 133 h 247"/>
              <a:gd name="T44" fmla="*/ 350 w 549"/>
              <a:gd name="T45" fmla="*/ 136 h 247"/>
              <a:gd name="T46" fmla="*/ 399 w 549"/>
              <a:gd name="T47" fmla="*/ 150 h 247"/>
              <a:gd name="T48" fmla="*/ 409 w 549"/>
              <a:gd name="T49" fmla="*/ 154 h 247"/>
              <a:gd name="T50" fmla="*/ 410 w 549"/>
              <a:gd name="T51" fmla="*/ 154 h 247"/>
              <a:gd name="T52" fmla="*/ 448 w 549"/>
              <a:gd name="T53" fmla="*/ 174 h 247"/>
              <a:gd name="T54" fmla="*/ 483 w 549"/>
              <a:gd name="T55" fmla="*/ 149 h 247"/>
              <a:gd name="T56" fmla="*/ 459 w 549"/>
              <a:gd name="T57" fmla="*/ 134 h 247"/>
              <a:gd name="T58" fmla="*/ 444 w 549"/>
              <a:gd name="T59" fmla="*/ 126 h 247"/>
              <a:gd name="T60" fmla="*/ 394 w 549"/>
              <a:gd name="T61" fmla="*/ 106 h 247"/>
              <a:gd name="T62" fmla="*/ 334 w 549"/>
              <a:gd name="T63" fmla="*/ 93 h 247"/>
              <a:gd name="T64" fmla="*/ 296 w 549"/>
              <a:gd name="T65" fmla="*/ 91 h 247"/>
              <a:gd name="T66" fmla="*/ 70 w 549"/>
              <a:gd name="T67" fmla="*/ 11 h 247"/>
              <a:gd name="T68" fmla="*/ 91 w 549"/>
              <a:gd name="T69" fmla="*/ 60 h 247"/>
              <a:gd name="T70" fmla="*/ 107 w 549"/>
              <a:gd name="T71" fmla="*/ 67 h 247"/>
              <a:gd name="T72" fmla="*/ 166 w 549"/>
              <a:gd name="T73" fmla="*/ 104 h 247"/>
              <a:gd name="T74" fmla="*/ 166 w 549"/>
              <a:gd name="T75" fmla="*/ 103 h 247"/>
              <a:gd name="T76" fmla="*/ 170 w 549"/>
              <a:gd name="T77" fmla="*/ 91 h 247"/>
              <a:gd name="T78" fmla="*/ 151 w 549"/>
              <a:gd name="T79" fmla="*/ 77 h 247"/>
              <a:gd name="T80" fmla="*/ 129 w 549"/>
              <a:gd name="T81" fmla="*/ 33 h 247"/>
              <a:gd name="T82" fmla="*/ 70 w 549"/>
              <a:gd name="T83" fmla="*/ 11 h 247"/>
              <a:gd name="T84" fmla="*/ 0 w 549"/>
              <a:gd name="T85" fmla="*/ 0 h 247"/>
              <a:gd name="T86" fmla="*/ 31 w 549"/>
              <a:gd name="T87" fmla="*/ 44 h 247"/>
              <a:gd name="T88" fmla="*/ 32 w 549"/>
              <a:gd name="T89" fmla="*/ 44 h 247"/>
              <a:gd name="T90" fmla="*/ 42 w 549"/>
              <a:gd name="T91" fmla="*/ 46 h 247"/>
              <a:gd name="T92" fmla="*/ 18 w 549"/>
              <a:gd name="T93" fmla="*/ 1 h 247"/>
              <a:gd name="T94" fmla="*/ 0 w 549"/>
              <a:gd name="T95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49" h="247">
                <a:moveTo>
                  <a:pt x="516" y="175"/>
                </a:moveTo>
                <a:cubicBezTo>
                  <a:pt x="516" y="175"/>
                  <a:pt x="516" y="175"/>
                  <a:pt x="516" y="175"/>
                </a:cubicBezTo>
                <a:cubicBezTo>
                  <a:pt x="505" y="179"/>
                  <a:pt x="495" y="184"/>
                  <a:pt x="486" y="190"/>
                </a:cubicBezTo>
                <a:cubicBezTo>
                  <a:pt x="483" y="192"/>
                  <a:pt x="481" y="194"/>
                  <a:pt x="479" y="196"/>
                </a:cubicBezTo>
                <a:cubicBezTo>
                  <a:pt x="492" y="207"/>
                  <a:pt x="504" y="218"/>
                  <a:pt x="515" y="231"/>
                </a:cubicBezTo>
                <a:cubicBezTo>
                  <a:pt x="518" y="234"/>
                  <a:pt x="520" y="237"/>
                  <a:pt x="522" y="240"/>
                </a:cubicBezTo>
                <a:cubicBezTo>
                  <a:pt x="526" y="245"/>
                  <a:pt x="531" y="247"/>
                  <a:pt x="535" y="247"/>
                </a:cubicBezTo>
                <a:cubicBezTo>
                  <a:pt x="538" y="247"/>
                  <a:pt x="540" y="247"/>
                  <a:pt x="542" y="246"/>
                </a:cubicBezTo>
                <a:cubicBezTo>
                  <a:pt x="543" y="234"/>
                  <a:pt x="545" y="222"/>
                  <a:pt x="549" y="210"/>
                </a:cubicBezTo>
                <a:cubicBezTo>
                  <a:pt x="539" y="197"/>
                  <a:pt x="528" y="186"/>
                  <a:pt x="516" y="175"/>
                </a:cubicBezTo>
                <a:moveTo>
                  <a:pt x="296" y="91"/>
                </a:moveTo>
                <a:cubicBezTo>
                  <a:pt x="290" y="91"/>
                  <a:pt x="284" y="91"/>
                  <a:pt x="277" y="91"/>
                </a:cubicBezTo>
                <a:cubicBezTo>
                  <a:pt x="276" y="91"/>
                  <a:pt x="275" y="92"/>
                  <a:pt x="274" y="92"/>
                </a:cubicBezTo>
                <a:cubicBezTo>
                  <a:pt x="259" y="101"/>
                  <a:pt x="242" y="106"/>
                  <a:pt x="224" y="106"/>
                </a:cubicBezTo>
                <a:cubicBezTo>
                  <a:pt x="222" y="106"/>
                  <a:pt x="219" y="106"/>
                  <a:pt x="217" y="106"/>
                </a:cubicBezTo>
                <a:cubicBezTo>
                  <a:pt x="210" y="115"/>
                  <a:pt x="202" y="123"/>
                  <a:pt x="194" y="132"/>
                </a:cubicBezTo>
                <a:cubicBezTo>
                  <a:pt x="198" y="137"/>
                  <a:pt x="203" y="142"/>
                  <a:pt x="206" y="147"/>
                </a:cubicBezTo>
                <a:cubicBezTo>
                  <a:pt x="213" y="145"/>
                  <a:pt x="219" y="143"/>
                  <a:pt x="225" y="141"/>
                </a:cubicBezTo>
                <a:cubicBezTo>
                  <a:pt x="237" y="137"/>
                  <a:pt x="249" y="135"/>
                  <a:pt x="261" y="133"/>
                </a:cubicBezTo>
                <a:cubicBezTo>
                  <a:pt x="262" y="133"/>
                  <a:pt x="263" y="133"/>
                  <a:pt x="264" y="133"/>
                </a:cubicBezTo>
                <a:cubicBezTo>
                  <a:pt x="275" y="131"/>
                  <a:pt x="285" y="131"/>
                  <a:pt x="296" y="131"/>
                </a:cubicBezTo>
                <a:cubicBezTo>
                  <a:pt x="308" y="131"/>
                  <a:pt x="321" y="132"/>
                  <a:pt x="334" y="133"/>
                </a:cubicBezTo>
                <a:cubicBezTo>
                  <a:pt x="339" y="134"/>
                  <a:pt x="345" y="135"/>
                  <a:pt x="350" y="136"/>
                </a:cubicBezTo>
                <a:cubicBezTo>
                  <a:pt x="367" y="140"/>
                  <a:pt x="383" y="144"/>
                  <a:pt x="399" y="150"/>
                </a:cubicBezTo>
                <a:cubicBezTo>
                  <a:pt x="402" y="151"/>
                  <a:pt x="406" y="153"/>
                  <a:pt x="409" y="154"/>
                </a:cubicBezTo>
                <a:cubicBezTo>
                  <a:pt x="409" y="154"/>
                  <a:pt x="410" y="154"/>
                  <a:pt x="410" y="154"/>
                </a:cubicBezTo>
                <a:cubicBezTo>
                  <a:pt x="423" y="160"/>
                  <a:pt x="436" y="166"/>
                  <a:pt x="448" y="174"/>
                </a:cubicBezTo>
                <a:cubicBezTo>
                  <a:pt x="457" y="163"/>
                  <a:pt x="469" y="155"/>
                  <a:pt x="483" y="149"/>
                </a:cubicBezTo>
                <a:cubicBezTo>
                  <a:pt x="475" y="143"/>
                  <a:pt x="467" y="139"/>
                  <a:pt x="459" y="134"/>
                </a:cubicBezTo>
                <a:cubicBezTo>
                  <a:pt x="454" y="131"/>
                  <a:pt x="449" y="128"/>
                  <a:pt x="444" y="126"/>
                </a:cubicBezTo>
                <a:cubicBezTo>
                  <a:pt x="428" y="118"/>
                  <a:pt x="411" y="111"/>
                  <a:pt x="394" y="106"/>
                </a:cubicBezTo>
                <a:cubicBezTo>
                  <a:pt x="374" y="100"/>
                  <a:pt x="354" y="95"/>
                  <a:pt x="334" y="93"/>
                </a:cubicBezTo>
                <a:cubicBezTo>
                  <a:pt x="321" y="92"/>
                  <a:pt x="309" y="91"/>
                  <a:pt x="296" y="91"/>
                </a:cubicBezTo>
                <a:moveTo>
                  <a:pt x="70" y="11"/>
                </a:moveTo>
                <a:cubicBezTo>
                  <a:pt x="79" y="27"/>
                  <a:pt x="86" y="44"/>
                  <a:pt x="91" y="60"/>
                </a:cubicBezTo>
                <a:cubicBezTo>
                  <a:pt x="97" y="62"/>
                  <a:pt x="102" y="65"/>
                  <a:pt x="107" y="67"/>
                </a:cubicBezTo>
                <a:cubicBezTo>
                  <a:pt x="128" y="77"/>
                  <a:pt x="148" y="89"/>
                  <a:pt x="166" y="104"/>
                </a:cubicBezTo>
                <a:cubicBezTo>
                  <a:pt x="166" y="104"/>
                  <a:pt x="166" y="104"/>
                  <a:pt x="166" y="103"/>
                </a:cubicBezTo>
                <a:cubicBezTo>
                  <a:pt x="167" y="99"/>
                  <a:pt x="169" y="95"/>
                  <a:pt x="170" y="91"/>
                </a:cubicBezTo>
                <a:cubicBezTo>
                  <a:pt x="163" y="87"/>
                  <a:pt x="157" y="82"/>
                  <a:pt x="151" y="77"/>
                </a:cubicBezTo>
                <a:cubicBezTo>
                  <a:pt x="140" y="65"/>
                  <a:pt x="131" y="50"/>
                  <a:pt x="129" y="33"/>
                </a:cubicBezTo>
                <a:cubicBezTo>
                  <a:pt x="110" y="24"/>
                  <a:pt x="90" y="17"/>
                  <a:pt x="70" y="11"/>
                </a:cubicBezTo>
                <a:moveTo>
                  <a:pt x="0" y="0"/>
                </a:moveTo>
                <a:cubicBezTo>
                  <a:pt x="11" y="14"/>
                  <a:pt x="22" y="28"/>
                  <a:pt x="31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6" y="44"/>
                  <a:pt x="39" y="45"/>
                  <a:pt x="42" y="46"/>
                </a:cubicBezTo>
                <a:cubicBezTo>
                  <a:pt x="35" y="30"/>
                  <a:pt x="27" y="16"/>
                  <a:pt x="18" y="1"/>
                </a:cubicBezTo>
                <a:cubicBezTo>
                  <a:pt x="12" y="1"/>
                  <a:pt x="6" y="0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6" name="Freeform 71"/>
          <p:cNvSpPr>
            <a:spLocks/>
          </p:cNvSpPr>
          <p:nvPr/>
        </p:nvSpPr>
        <p:spPr bwMode="auto">
          <a:xfrm>
            <a:off x="2456744" y="6567171"/>
            <a:ext cx="450033" cy="91201"/>
          </a:xfrm>
          <a:custGeom>
            <a:avLst/>
            <a:gdLst>
              <a:gd name="T0" fmla="*/ 243 w 479"/>
              <a:gd name="T1" fmla="*/ 0 h 95"/>
              <a:gd name="T2" fmla="*/ 55 w 479"/>
              <a:gd name="T3" fmla="*/ 54 h 95"/>
              <a:gd name="T4" fmla="*/ 39 w 479"/>
              <a:gd name="T5" fmla="*/ 64 h 95"/>
              <a:gd name="T6" fmla="*/ 0 w 479"/>
              <a:gd name="T7" fmla="*/ 95 h 95"/>
              <a:gd name="T8" fmla="*/ 62 w 479"/>
              <a:gd name="T9" fmla="*/ 95 h 95"/>
              <a:gd name="T10" fmla="*/ 115 w 479"/>
              <a:gd name="T11" fmla="*/ 65 h 95"/>
              <a:gd name="T12" fmla="*/ 173 w 479"/>
              <a:gd name="T13" fmla="*/ 47 h 95"/>
              <a:gd name="T14" fmla="*/ 193 w 479"/>
              <a:gd name="T15" fmla="*/ 43 h 95"/>
              <a:gd name="T16" fmla="*/ 204 w 479"/>
              <a:gd name="T17" fmla="*/ 42 h 95"/>
              <a:gd name="T18" fmla="*/ 240 w 479"/>
              <a:gd name="T19" fmla="*/ 41 h 95"/>
              <a:gd name="T20" fmla="*/ 269 w 479"/>
              <a:gd name="T21" fmla="*/ 42 h 95"/>
              <a:gd name="T22" fmla="*/ 285 w 479"/>
              <a:gd name="T23" fmla="*/ 43 h 95"/>
              <a:gd name="T24" fmla="*/ 324 w 479"/>
              <a:gd name="T25" fmla="*/ 51 h 95"/>
              <a:gd name="T26" fmla="*/ 358 w 479"/>
              <a:gd name="T27" fmla="*/ 62 h 95"/>
              <a:gd name="T28" fmla="*/ 417 w 479"/>
              <a:gd name="T29" fmla="*/ 95 h 95"/>
              <a:gd name="T30" fmla="*/ 479 w 479"/>
              <a:gd name="T31" fmla="*/ 95 h 95"/>
              <a:gd name="T32" fmla="*/ 377 w 479"/>
              <a:gd name="T33" fmla="*/ 27 h 95"/>
              <a:gd name="T34" fmla="*/ 327 w 479"/>
              <a:gd name="T35" fmla="*/ 10 h 95"/>
              <a:gd name="T36" fmla="*/ 319 w 479"/>
              <a:gd name="T37" fmla="*/ 8 h 95"/>
              <a:gd name="T38" fmla="*/ 243 w 479"/>
              <a:gd name="T3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9" h="95">
                <a:moveTo>
                  <a:pt x="243" y="0"/>
                </a:moveTo>
                <a:cubicBezTo>
                  <a:pt x="175" y="0"/>
                  <a:pt x="111" y="19"/>
                  <a:pt x="55" y="54"/>
                </a:cubicBezTo>
                <a:cubicBezTo>
                  <a:pt x="49" y="57"/>
                  <a:pt x="44" y="61"/>
                  <a:pt x="39" y="64"/>
                </a:cubicBezTo>
                <a:cubicBezTo>
                  <a:pt x="25" y="74"/>
                  <a:pt x="12" y="84"/>
                  <a:pt x="0" y="95"/>
                </a:cubicBezTo>
                <a:cubicBezTo>
                  <a:pt x="62" y="95"/>
                  <a:pt x="62" y="95"/>
                  <a:pt x="62" y="95"/>
                </a:cubicBezTo>
                <a:cubicBezTo>
                  <a:pt x="79" y="84"/>
                  <a:pt x="96" y="74"/>
                  <a:pt x="115" y="65"/>
                </a:cubicBezTo>
                <a:cubicBezTo>
                  <a:pt x="134" y="57"/>
                  <a:pt x="153" y="52"/>
                  <a:pt x="173" y="47"/>
                </a:cubicBezTo>
                <a:cubicBezTo>
                  <a:pt x="180" y="46"/>
                  <a:pt x="186" y="45"/>
                  <a:pt x="193" y="43"/>
                </a:cubicBezTo>
                <a:cubicBezTo>
                  <a:pt x="197" y="43"/>
                  <a:pt x="200" y="43"/>
                  <a:pt x="204" y="42"/>
                </a:cubicBezTo>
                <a:cubicBezTo>
                  <a:pt x="216" y="41"/>
                  <a:pt x="228" y="41"/>
                  <a:pt x="240" y="41"/>
                </a:cubicBezTo>
                <a:cubicBezTo>
                  <a:pt x="250" y="41"/>
                  <a:pt x="260" y="41"/>
                  <a:pt x="269" y="42"/>
                </a:cubicBezTo>
                <a:cubicBezTo>
                  <a:pt x="275" y="42"/>
                  <a:pt x="280" y="43"/>
                  <a:pt x="285" y="43"/>
                </a:cubicBezTo>
                <a:cubicBezTo>
                  <a:pt x="298" y="45"/>
                  <a:pt x="311" y="48"/>
                  <a:pt x="324" y="51"/>
                </a:cubicBezTo>
                <a:cubicBezTo>
                  <a:pt x="335" y="54"/>
                  <a:pt x="347" y="57"/>
                  <a:pt x="358" y="62"/>
                </a:cubicBezTo>
                <a:cubicBezTo>
                  <a:pt x="379" y="71"/>
                  <a:pt x="399" y="82"/>
                  <a:pt x="417" y="95"/>
                </a:cubicBezTo>
                <a:cubicBezTo>
                  <a:pt x="479" y="95"/>
                  <a:pt x="479" y="95"/>
                  <a:pt x="479" y="95"/>
                </a:cubicBezTo>
                <a:cubicBezTo>
                  <a:pt x="450" y="66"/>
                  <a:pt x="414" y="43"/>
                  <a:pt x="377" y="27"/>
                </a:cubicBezTo>
                <a:cubicBezTo>
                  <a:pt x="360" y="20"/>
                  <a:pt x="343" y="14"/>
                  <a:pt x="327" y="10"/>
                </a:cubicBezTo>
                <a:cubicBezTo>
                  <a:pt x="324" y="9"/>
                  <a:pt x="322" y="9"/>
                  <a:pt x="319" y="8"/>
                </a:cubicBezTo>
                <a:cubicBezTo>
                  <a:pt x="294" y="3"/>
                  <a:pt x="268" y="0"/>
                  <a:pt x="24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7" name="Freeform 72"/>
          <p:cNvSpPr>
            <a:spLocks noEditPoints="1"/>
          </p:cNvSpPr>
          <p:nvPr/>
        </p:nvSpPr>
        <p:spPr bwMode="auto">
          <a:xfrm>
            <a:off x="576425" y="5996776"/>
            <a:ext cx="484399" cy="191677"/>
          </a:xfrm>
          <a:custGeom>
            <a:avLst/>
            <a:gdLst>
              <a:gd name="T0" fmla="*/ 5 w 515"/>
              <a:gd name="T1" fmla="*/ 157 h 201"/>
              <a:gd name="T2" fmla="*/ 2 w 515"/>
              <a:gd name="T3" fmla="*/ 160 h 201"/>
              <a:gd name="T4" fmla="*/ 3 w 515"/>
              <a:gd name="T5" fmla="*/ 160 h 201"/>
              <a:gd name="T6" fmla="*/ 4 w 515"/>
              <a:gd name="T7" fmla="*/ 161 h 201"/>
              <a:gd name="T8" fmla="*/ 5 w 515"/>
              <a:gd name="T9" fmla="*/ 157 h 201"/>
              <a:gd name="T10" fmla="*/ 2 w 515"/>
              <a:gd name="T11" fmla="*/ 110 h 201"/>
              <a:gd name="T12" fmla="*/ 0 w 515"/>
              <a:gd name="T13" fmla="*/ 116 h 201"/>
              <a:gd name="T14" fmla="*/ 2 w 515"/>
              <a:gd name="T15" fmla="*/ 116 h 201"/>
              <a:gd name="T16" fmla="*/ 2 w 515"/>
              <a:gd name="T17" fmla="*/ 110 h 201"/>
              <a:gd name="T18" fmla="*/ 310 w 515"/>
              <a:gd name="T19" fmla="*/ 17 h 201"/>
              <a:gd name="T20" fmla="*/ 322 w 515"/>
              <a:gd name="T21" fmla="*/ 34 h 201"/>
              <a:gd name="T22" fmla="*/ 329 w 515"/>
              <a:gd name="T23" fmla="*/ 42 h 201"/>
              <a:gd name="T24" fmla="*/ 366 w 515"/>
              <a:gd name="T25" fmla="*/ 71 h 201"/>
              <a:gd name="T26" fmla="*/ 396 w 515"/>
              <a:gd name="T27" fmla="*/ 110 h 201"/>
              <a:gd name="T28" fmla="*/ 404 w 515"/>
              <a:gd name="T29" fmla="*/ 117 h 201"/>
              <a:gd name="T30" fmla="*/ 419 w 515"/>
              <a:gd name="T31" fmla="*/ 131 h 201"/>
              <a:gd name="T32" fmla="*/ 458 w 515"/>
              <a:gd name="T33" fmla="*/ 177 h 201"/>
              <a:gd name="T34" fmla="*/ 462 w 515"/>
              <a:gd name="T35" fmla="*/ 183 h 201"/>
              <a:gd name="T36" fmla="*/ 497 w 515"/>
              <a:gd name="T37" fmla="*/ 197 h 201"/>
              <a:gd name="T38" fmla="*/ 515 w 515"/>
              <a:gd name="T39" fmla="*/ 201 h 201"/>
              <a:gd name="T40" fmla="*/ 317 w 515"/>
              <a:gd name="T41" fmla="*/ 20 h 201"/>
              <a:gd name="T42" fmla="*/ 310 w 515"/>
              <a:gd name="T43" fmla="*/ 17 h 201"/>
              <a:gd name="T44" fmla="*/ 204 w 515"/>
              <a:gd name="T45" fmla="*/ 0 h 201"/>
              <a:gd name="T46" fmla="*/ 97 w 515"/>
              <a:gd name="T47" fmla="*/ 19 h 201"/>
              <a:gd name="T48" fmla="*/ 33 w 515"/>
              <a:gd name="T49" fmla="*/ 62 h 201"/>
              <a:gd name="T50" fmla="*/ 41 w 515"/>
              <a:gd name="T51" fmla="*/ 119 h 201"/>
              <a:gd name="T52" fmla="*/ 58 w 515"/>
              <a:gd name="T53" fmla="*/ 93 h 201"/>
              <a:gd name="T54" fmla="*/ 64 w 515"/>
              <a:gd name="T55" fmla="*/ 87 h 201"/>
              <a:gd name="T56" fmla="*/ 64 w 515"/>
              <a:gd name="T57" fmla="*/ 87 h 201"/>
              <a:gd name="T58" fmla="*/ 82 w 515"/>
              <a:gd name="T59" fmla="*/ 72 h 201"/>
              <a:gd name="T60" fmla="*/ 121 w 515"/>
              <a:gd name="T61" fmla="*/ 53 h 201"/>
              <a:gd name="T62" fmla="*/ 131 w 515"/>
              <a:gd name="T63" fmla="*/ 50 h 201"/>
              <a:gd name="T64" fmla="*/ 236 w 515"/>
              <a:gd name="T65" fmla="*/ 18 h 201"/>
              <a:gd name="T66" fmla="*/ 269 w 515"/>
              <a:gd name="T67" fmla="*/ 21 h 201"/>
              <a:gd name="T68" fmla="*/ 259 w 515"/>
              <a:gd name="T69" fmla="*/ 4 h 201"/>
              <a:gd name="T70" fmla="*/ 204 w 515"/>
              <a:gd name="T71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15" h="201">
                <a:moveTo>
                  <a:pt x="5" y="157"/>
                </a:moveTo>
                <a:cubicBezTo>
                  <a:pt x="4" y="158"/>
                  <a:pt x="3" y="159"/>
                  <a:pt x="2" y="160"/>
                </a:cubicBezTo>
                <a:cubicBezTo>
                  <a:pt x="2" y="160"/>
                  <a:pt x="3" y="160"/>
                  <a:pt x="3" y="160"/>
                </a:cubicBezTo>
                <a:cubicBezTo>
                  <a:pt x="3" y="160"/>
                  <a:pt x="4" y="161"/>
                  <a:pt x="4" y="161"/>
                </a:cubicBezTo>
                <a:cubicBezTo>
                  <a:pt x="4" y="159"/>
                  <a:pt x="5" y="158"/>
                  <a:pt x="5" y="157"/>
                </a:cubicBezTo>
                <a:moveTo>
                  <a:pt x="2" y="110"/>
                </a:moveTo>
                <a:cubicBezTo>
                  <a:pt x="1" y="112"/>
                  <a:pt x="0" y="114"/>
                  <a:pt x="0" y="116"/>
                </a:cubicBezTo>
                <a:cubicBezTo>
                  <a:pt x="1" y="116"/>
                  <a:pt x="2" y="116"/>
                  <a:pt x="2" y="116"/>
                </a:cubicBezTo>
                <a:cubicBezTo>
                  <a:pt x="2" y="114"/>
                  <a:pt x="2" y="112"/>
                  <a:pt x="2" y="110"/>
                </a:cubicBezTo>
                <a:moveTo>
                  <a:pt x="310" y="17"/>
                </a:moveTo>
                <a:cubicBezTo>
                  <a:pt x="314" y="23"/>
                  <a:pt x="318" y="28"/>
                  <a:pt x="322" y="34"/>
                </a:cubicBezTo>
                <a:cubicBezTo>
                  <a:pt x="324" y="37"/>
                  <a:pt x="326" y="39"/>
                  <a:pt x="329" y="42"/>
                </a:cubicBezTo>
                <a:cubicBezTo>
                  <a:pt x="342" y="50"/>
                  <a:pt x="355" y="60"/>
                  <a:pt x="366" y="71"/>
                </a:cubicBezTo>
                <a:cubicBezTo>
                  <a:pt x="378" y="83"/>
                  <a:pt x="388" y="96"/>
                  <a:pt x="396" y="110"/>
                </a:cubicBezTo>
                <a:cubicBezTo>
                  <a:pt x="399" y="113"/>
                  <a:pt x="402" y="115"/>
                  <a:pt x="404" y="117"/>
                </a:cubicBezTo>
                <a:cubicBezTo>
                  <a:pt x="409" y="122"/>
                  <a:pt x="414" y="126"/>
                  <a:pt x="419" y="131"/>
                </a:cubicBezTo>
                <a:cubicBezTo>
                  <a:pt x="434" y="145"/>
                  <a:pt x="447" y="161"/>
                  <a:pt x="458" y="177"/>
                </a:cubicBezTo>
                <a:cubicBezTo>
                  <a:pt x="459" y="179"/>
                  <a:pt x="461" y="181"/>
                  <a:pt x="462" y="183"/>
                </a:cubicBezTo>
                <a:cubicBezTo>
                  <a:pt x="474" y="186"/>
                  <a:pt x="486" y="191"/>
                  <a:pt x="497" y="197"/>
                </a:cubicBezTo>
                <a:cubicBezTo>
                  <a:pt x="503" y="198"/>
                  <a:pt x="509" y="199"/>
                  <a:pt x="515" y="201"/>
                </a:cubicBezTo>
                <a:cubicBezTo>
                  <a:pt x="476" y="119"/>
                  <a:pt x="408" y="54"/>
                  <a:pt x="317" y="20"/>
                </a:cubicBezTo>
                <a:cubicBezTo>
                  <a:pt x="315" y="19"/>
                  <a:pt x="312" y="18"/>
                  <a:pt x="310" y="17"/>
                </a:cubicBezTo>
                <a:moveTo>
                  <a:pt x="204" y="0"/>
                </a:moveTo>
                <a:cubicBezTo>
                  <a:pt x="167" y="0"/>
                  <a:pt x="129" y="6"/>
                  <a:pt x="97" y="19"/>
                </a:cubicBezTo>
                <a:cubicBezTo>
                  <a:pt x="72" y="29"/>
                  <a:pt x="50" y="43"/>
                  <a:pt x="33" y="62"/>
                </a:cubicBezTo>
                <a:cubicBezTo>
                  <a:pt x="37" y="81"/>
                  <a:pt x="40" y="100"/>
                  <a:pt x="41" y="119"/>
                </a:cubicBezTo>
                <a:cubicBezTo>
                  <a:pt x="46" y="110"/>
                  <a:pt x="51" y="101"/>
                  <a:pt x="58" y="93"/>
                </a:cubicBezTo>
                <a:cubicBezTo>
                  <a:pt x="60" y="91"/>
                  <a:pt x="62" y="89"/>
                  <a:pt x="64" y="87"/>
                </a:cubicBezTo>
                <a:cubicBezTo>
                  <a:pt x="64" y="87"/>
                  <a:pt x="64" y="87"/>
                  <a:pt x="64" y="87"/>
                </a:cubicBezTo>
                <a:cubicBezTo>
                  <a:pt x="70" y="81"/>
                  <a:pt x="76" y="76"/>
                  <a:pt x="82" y="72"/>
                </a:cubicBezTo>
                <a:cubicBezTo>
                  <a:pt x="95" y="64"/>
                  <a:pt x="107" y="58"/>
                  <a:pt x="121" y="53"/>
                </a:cubicBezTo>
                <a:cubicBezTo>
                  <a:pt x="124" y="52"/>
                  <a:pt x="127" y="51"/>
                  <a:pt x="131" y="50"/>
                </a:cubicBezTo>
                <a:cubicBezTo>
                  <a:pt x="162" y="29"/>
                  <a:pt x="199" y="18"/>
                  <a:pt x="236" y="18"/>
                </a:cubicBezTo>
                <a:cubicBezTo>
                  <a:pt x="247" y="18"/>
                  <a:pt x="258" y="19"/>
                  <a:pt x="269" y="21"/>
                </a:cubicBezTo>
                <a:cubicBezTo>
                  <a:pt x="265" y="15"/>
                  <a:pt x="262" y="10"/>
                  <a:pt x="259" y="4"/>
                </a:cubicBezTo>
                <a:cubicBezTo>
                  <a:pt x="241" y="1"/>
                  <a:pt x="222" y="0"/>
                  <a:pt x="20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8" name="Freeform 73"/>
          <p:cNvSpPr>
            <a:spLocks noEditPoints="1"/>
          </p:cNvSpPr>
          <p:nvPr/>
        </p:nvSpPr>
        <p:spPr bwMode="auto">
          <a:xfrm>
            <a:off x="443870" y="5979773"/>
            <a:ext cx="171831" cy="236505"/>
          </a:xfrm>
          <a:custGeom>
            <a:avLst/>
            <a:gdLst>
              <a:gd name="T0" fmla="*/ 65 w 184"/>
              <a:gd name="T1" fmla="*/ 192 h 246"/>
              <a:gd name="T2" fmla="*/ 39 w 184"/>
              <a:gd name="T3" fmla="*/ 204 h 246"/>
              <a:gd name="T4" fmla="*/ 31 w 184"/>
              <a:gd name="T5" fmla="*/ 246 h 246"/>
              <a:gd name="T6" fmla="*/ 32 w 184"/>
              <a:gd name="T7" fmla="*/ 245 h 246"/>
              <a:gd name="T8" fmla="*/ 101 w 184"/>
              <a:gd name="T9" fmla="*/ 215 h 246"/>
              <a:gd name="T10" fmla="*/ 110 w 184"/>
              <a:gd name="T11" fmla="*/ 209 h 246"/>
              <a:gd name="T12" fmla="*/ 65 w 184"/>
              <a:gd name="T13" fmla="*/ 192 h 246"/>
              <a:gd name="T14" fmla="*/ 0 w 184"/>
              <a:gd name="T15" fmla="*/ 22 h 246"/>
              <a:gd name="T16" fmla="*/ 3 w 184"/>
              <a:gd name="T17" fmla="*/ 32 h 246"/>
              <a:gd name="T18" fmla="*/ 5 w 184"/>
              <a:gd name="T19" fmla="*/ 38 h 246"/>
              <a:gd name="T20" fmla="*/ 12 w 184"/>
              <a:gd name="T21" fmla="*/ 25 h 246"/>
              <a:gd name="T22" fmla="*/ 5 w 184"/>
              <a:gd name="T23" fmla="*/ 23 h 246"/>
              <a:gd name="T24" fmla="*/ 0 w 184"/>
              <a:gd name="T25" fmla="*/ 22 h 246"/>
              <a:gd name="T26" fmla="*/ 152 w 184"/>
              <a:gd name="T27" fmla="*/ 0 h 246"/>
              <a:gd name="T28" fmla="*/ 119 w 184"/>
              <a:gd name="T29" fmla="*/ 16 h 246"/>
              <a:gd name="T30" fmla="*/ 138 w 184"/>
              <a:gd name="T31" fmla="*/ 89 h 246"/>
              <a:gd name="T32" fmla="*/ 139 w 184"/>
              <a:gd name="T33" fmla="*/ 93 h 246"/>
              <a:gd name="T34" fmla="*/ 144 w 184"/>
              <a:gd name="T35" fmla="*/ 127 h 246"/>
              <a:gd name="T36" fmla="*/ 144 w 184"/>
              <a:gd name="T37" fmla="*/ 133 h 246"/>
              <a:gd name="T38" fmla="*/ 142 w 184"/>
              <a:gd name="T39" fmla="*/ 133 h 246"/>
              <a:gd name="T40" fmla="*/ 139 w 184"/>
              <a:gd name="T41" fmla="*/ 132 h 246"/>
              <a:gd name="T42" fmla="*/ 134 w 184"/>
              <a:gd name="T43" fmla="*/ 133 h 246"/>
              <a:gd name="T44" fmla="*/ 114 w 184"/>
              <a:gd name="T45" fmla="*/ 108 h 246"/>
              <a:gd name="T46" fmla="*/ 107 w 184"/>
              <a:gd name="T47" fmla="*/ 103 h 246"/>
              <a:gd name="T48" fmla="*/ 75 w 184"/>
              <a:gd name="T49" fmla="*/ 91 h 246"/>
              <a:gd name="T50" fmla="*/ 65 w 184"/>
              <a:gd name="T51" fmla="*/ 79 h 246"/>
              <a:gd name="T52" fmla="*/ 45 w 184"/>
              <a:gd name="T53" fmla="*/ 41 h 246"/>
              <a:gd name="T54" fmla="*/ 25 w 184"/>
              <a:gd name="T55" fmla="*/ 84 h 246"/>
              <a:gd name="T56" fmla="*/ 30 w 184"/>
              <a:gd name="T57" fmla="*/ 92 h 246"/>
              <a:gd name="T58" fmla="*/ 20 w 184"/>
              <a:gd name="T59" fmla="*/ 95 h 246"/>
              <a:gd name="T60" fmla="*/ 19 w 184"/>
              <a:gd name="T61" fmla="*/ 96 h 246"/>
              <a:gd name="T62" fmla="*/ 8 w 184"/>
              <a:gd name="T63" fmla="*/ 124 h 246"/>
              <a:gd name="T64" fmla="*/ 16 w 184"/>
              <a:gd name="T65" fmla="*/ 134 h 246"/>
              <a:gd name="T66" fmla="*/ 18 w 184"/>
              <a:gd name="T67" fmla="*/ 133 h 246"/>
              <a:gd name="T68" fmla="*/ 46 w 184"/>
              <a:gd name="T69" fmla="*/ 127 h 246"/>
              <a:gd name="T70" fmla="*/ 50 w 184"/>
              <a:gd name="T71" fmla="*/ 127 h 246"/>
              <a:gd name="T72" fmla="*/ 55 w 184"/>
              <a:gd name="T73" fmla="*/ 127 h 246"/>
              <a:gd name="T74" fmla="*/ 86 w 184"/>
              <a:gd name="T75" fmla="*/ 157 h 246"/>
              <a:gd name="T76" fmla="*/ 94 w 184"/>
              <a:gd name="T77" fmla="*/ 162 h 246"/>
              <a:gd name="T78" fmla="*/ 141 w 184"/>
              <a:gd name="T79" fmla="*/ 181 h 246"/>
              <a:gd name="T80" fmla="*/ 144 w 184"/>
              <a:gd name="T81" fmla="*/ 177 h 246"/>
              <a:gd name="T82" fmla="*/ 147 w 184"/>
              <a:gd name="T83" fmla="*/ 174 h 246"/>
              <a:gd name="T84" fmla="*/ 146 w 184"/>
              <a:gd name="T85" fmla="*/ 178 h 246"/>
              <a:gd name="T86" fmla="*/ 146 w 184"/>
              <a:gd name="T87" fmla="*/ 180 h 246"/>
              <a:gd name="T88" fmla="*/ 146 w 184"/>
              <a:gd name="T89" fmla="*/ 183 h 246"/>
              <a:gd name="T90" fmla="*/ 175 w 184"/>
              <a:gd name="T91" fmla="*/ 195 h 246"/>
              <a:gd name="T92" fmla="*/ 176 w 184"/>
              <a:gd name="T93" fmla="*/ 194 h 246"/>
              <a:gd name="T94" fmla="*/ 183 w 184"/>
              <a:gd name="T95" fmla="*/ 181 h 246"/>
              <a:gd name="T96" fmla="*/ 184 w 184"/>
              <a:gd name="T97" fmla="*/ 172 h 246"/>
              <a:gd name="T98" fmla="*/ 184 w 184"/>
              <a:gd name="T99" fmla="*/ 145 h 246"/>
              <a:gd name="T100" fmla="*/ 183 w 184"/>
              <a:gd name="T101" fmla="*/ 136 h 246"/>
              <a:gd name="T102" fmla="*/ 175 w 184"/>
              <a:gd name="T103" fmla="*/ 79 h 246"/>
              <a:gd name="T104" fmla="*/ 172 w 184"/>
              <a:gd name="T105" fmla="*/ 66 h 246"/>
              <a:gd name="T106" fmla="*/ 170 w 184"/>
              <a:gd name="T107" fmla="*/ 57 h 246"/>
              <a:gd name="T108" fmla="*/ 159 w 184"/>
              <a:gd name="T109" fmla="*/ 19 h 246"/>
              <a:gd name="T110" fmla="*/ 152 w 184"/>
              <a:gd name="T111" fmla="*/ 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84" h="246">
                <a:moveTo>
                  <a:pt x="65" y="192"/>
                </a:moveTo>
                <a:cubicBezTo>
                  <a:pt x="57" y="197"/>
                  <a:pt x="48" y="201"/>
                  <a:pt x="39" y="204"/>
                </a:cubicBezTo>
                <a:cubicBezTo>
                  <a:pt x="39" y="219"/>
                  <a:pt x="36" y="232"/>
                  <a:pt x="31" y="246"/>
                </a:cubicBezTo>
                <a:cubicBezTo>
                  <a:pt x="32" y="246"/>
                  <a:pt x="32" y="245"/>
                  <a:pt x="32" y="245"/>
                </a:cubicBezTo>
                <a:cubicBezTo>
                  <a:pt x="56" y="239"/>
                  <a:pt x="79" y="229"/>
                  <a:pt x="101" y="215"/>
                </a:cubicBezTo>
                <a:cubicBezTo>
                  <a:pt x="104" y="213"/>
                  <a:pt x="107" y="211"/>
                  <a:pt x="110" y="209"/>
                </a:cubicBezTo>
                <a:cubicBezTo>
                  <a:pt x="95" y="203"/>
                  <a:pt x="80" y="197"/>
                  <a:pt x="65" y="192"/>
                </a:cubicBezTo>
                <a:moveTo>
                  <a:pt x="0" y="22"/>
                </a:moveTo>
                <a:cubicBezTo>
                  <a:pt x="1" y="25"/>
                  <a:pt x="2" y="28"/>
                  <a:pt x="3" y="32"/>
                </a:cubicBezTo>
                <a:cubicBezTo>
                  <a:pt x="3" y="34"/>
                  <a:pt x="4" y="36"/>
                  <a:pt x="5" y="38"/>
                </a:cubicBezTo>
                <a:cubicBezTo>
                  <a:pt x="7" y="34"/>
                  <a:pt x="9" y="29"/>
                  <a:pt x="12" y="25"/>
                </a:cubicBezTo>
                <a:cubicBezTo>
                  <a:pt x="9" y="24"/>
                  <a:pt x="7" y="24"/>
                  <a:pt x="5" y="23"/>
                </a:cubicBezTo>
                <a:cubicBezTo>
                  <a:pt x="3" y="23"/>
                  <a:pt x="2" y="22"/>
                  <a:pt x="0" y="22"/>
                </a:cubicBezTo>
                <a:moveTo>
                  <a:pt x="152" y="0"/>
                </a:moveTo>
                <a:cubicBezTo>
                  <a:pt x="142" y="6"/>
                  <a:pt x="131" y="12"/>
                  <a:pt x="119" y="16"/>
                </a:cubicBezTo>
                <a:cubicBezTo>
                  <a:pt x="127" y="40"/>
                  <a:pt x="133" y="64"/>
                  <a:pt x="138" y="89"/>
                </a:cubicBezTo>
                <a:cubicBezTo>
                  <a:pt x="138" y="90"/>
                  <a:pt x="138" y="91"/>
                  <a:pt x="139" y="93"/>
                </a:cubicBezTo>
                <a:cubicBezTo>
                  <a:pt x="141" y="104"/>
                  <a:pt x="142" y="115"/>
                  <a:pt x="144" y="127"/>
                </a:cubicBezTo>
                <a:cubicBezTo>
                  <a:pt x="144" y="129"/>
                  <a:pt x="144" y="131"/>
                  <a:pt x="144" y="133"/>
                </a:cubicBezTo>
                <a:cubicBezTo>
                  <a:pt x="144" y="133"/>
                  <a:pt x="143" y="133"/>
                  <a:pt x="142" y="133"/>
                </a:cubicBezTo>
                <a:cubicBezTo>
                  <a:pt x="141" y="132"/>
                  <a:pt x="140" y="132"/>
                  <a:pt x="139" y="132"/>
                </a:cubicBezTo>
                <a:cubicBezTo>
                  <a:pt x="137" y="132"/>
                  <a:pt x="135" y="133"/>
                  <a:pt x="134" y="133"/>
                </a:cubicBezTo>
                <a:cubicBezTo>
                  <a:pt x="129" y="123"/>
                  <a:pt x="122" y="114"/>
                  <a:pt x="114" y="108"/>
                </a:cubicBezTo>
                <a:cubicBezTo>
                  <a:pt x="112" y="106"/>
                  <a:pt x="110" y="104"/>
                  <a:pt x="107" y="103"/>
                </a:cubicBezTo>
                <a:cubicBezTo>
                  <a:pt x="98" y="97"/>
                  <a:pt x="87" y="93"/>
                  <a:pt x="75" y="91"/>
                </a:cubicBezTo>
                <a:cubicBezTo>
                  <a:pt x="71" y="87"/>
                  <a:pt x="68" y="83"/>
                  <a:pt x="65" y="79"/>
                </a:cubicBezTo>
                <a:cubicBezTo>
                  <a:pt x="57" y="67"/>
                  <a:pt x="51" y="54"/>
                  <a:pt x="45" y="41"/>
                </a:cubicBezTo>
                <a:cubicBezTo>
                  <a:pt x="38" y="55"/>
                  <a:pt x="31" y="69"/>
                  <a:pt x="25" y="84"/>
                </a:cubicBezTo>
                <a:cubicBezTo>
                  <a:pt x="26" y="86"/>
                  <a:pt x="28" y="89"/>
                  <a:pt x="30" y="92"/>
                </a:cubicBezTo>
                <a:cubicBezTo>
                  <a:pt x="26" y="93"/>
                  <a:pt x="23" y="94"/>
                  <a:pt x="20" y="95"/>
                </a:cubicBezTo>
                <a:cubicBezTo>
                  <a:pt x="20" y="95"/>
                  <a:pt x="19" y="95"/>
                  <a:pt x="19" y="96"/>
                </a:cubicBezTo>
                <a:cubicBezTo>
                  <a:pt x="16" y="105"/>
                  <a:pt x="12" y="115"/>
                  <a:pt x="8" y="124"/>
                </a:cubicBezTo>
                <a:cubicBezTo>
                  <a:pt x="11" y="127"/>
                  <a:pt x="14" y="131"/>
                  <a:pt x="16" y="134"/>
                </a:cubicBezTo>
                <a:cubicBezTo>
                  <a:pt x="17" y="134"/>
                  <a:pt x="17" y="134"/>
                  <a:pt x="18" y="133"/>
                </a:cubicBezTo>
                <a:cubicBezTo>
                  <a:pt x="27" y="130"/>
                  <a:pt x="36" y="128"/>
                  <a:pt x="46" y="127"/>
                </a:cubicBezTo>
                <a:cubicBezTo>
                  <a:pt x="47" y="127"/>
                  <a:pt x="49" y="127"/>
                  <a:pt x="50" y="127"/>
                </a:cubicBezTo>
                <a:cubicBezTo>
                  <a:pt x="52" y="127"/>
                  <a:pt x="53" y="127"/>
                  <a:pt x="55" y="127"/>
                </a:cubicBezTo>
                <a:cubicBezTo>
                  <a:pt x="64" y="138"/>
                  <a:pt x="75" y="148"/>
                  <a:pt x="86" y="157"/>
                </a:cubicBezTo>
                <a:cubicBezTo>
                  <a:pt x="88" y="159"/>
                  <a:pt x="91" y="161"/>
                  <a:pt x="94" y="162"/>
                </a:cubicBezTo>
                <a:cubicBezTo>
                  <a:pt x="110" y="168"/>
                  <a:pt x="125" y="174"/>
                  <a:pt x="141" y="181"/>
                </a:cubicBezTo>
                <a:cubicBezTo>
                  <a:pt x="142" y="179"/>
                  <a:pt x="143" y="178"/>
                  <a:pt x="144" y="177"/>
                </a:cubicBezTo>
                <a:cubicBezTo>
                  <a:pt x="145" y="176"/>
                  <a:pt x="146" y="175"/>
                  <a:pt x="147" y="174"/>
                </a:cubicBezTo>
                <a:cubicBezTo>
                  <a:pt x="147" y="175"/>
                  <a:pt x="146" y="176"/>
                  <a:pt x="146" y="178"/>
                </a:cubicBezTo>
                <a:cubicBezTo>
                  <a:pt x="146" y="178"/>
                  <a:pt x="146" y="179"/>
                  <a:pt x="146" y="180"/>
                </a:cubicBezTo>
                <a:cubicBezTo>
                  <a:pt x="146" y="181"/>
                  <a:pt x="146" y="182"/>
                  <a:pt x="146" y="183"/>
                </a:cubicBezTo>
                <a:cubicBezTo>
                  <a:pt x="156" y="187"/>
                  <a:pt x="166" y="191"/>
                  <a:pt x="175" y="195"/>
                </a:cubicBezTo>
                <a:cubicBezTo>
                  <a:pt x="176" y="195"/>
                  <a:pt x="176" y="194"/>
                  <a:pt x="176" y="194"/>
                </a:cubicBezTo>
                <a:cubicBezTo>
                  <a:pt x="180" y="191"/>
                  <a:pt x="183" y="187"/>
                  <a:pt x="183" y="181"/>
                </a:cubicBezTo>
                <a:cubicBezTo>
                  <a:pt x="183" y="178"/>
                  <a:pt x="184" y="175"/>
                  <a:pt x="184" y="172"/>
                </a:cubicBezTo>
                <a:cubicBezTo>
                  <a:pt x="184" y="163"/>
                  <a:pt x="184" y="154"/>
                  <a:pt x="184" y="145"/>
                </a:cubicBezTo>
                <a:cubicBezTo>
                  <a:pt x="183" y="142"/>
                  <a:pt x="183" y="139"/>
                  <a:pt x="183" y="136"/>
                </a:cubicBezTo>
                <a:cubicBezTo>
                  <a:pt x="182" y="117"/>
                  <a:pt x="179" y="98"/>
                  <a:pt x="175" y="79"/>
                </a:cubicBezTo>
                <a:cubicBezTo>
                  <a:pt x="174" y="75"/>
                  <a:pt x="173" y="70"/>
                  <a:pt x="172" y="66"/>
                </a:cubicBezTo>
                <a:cubicBezTo>
                  <a:pt x="171" y="63"/>
                  <a:pt x="170" y="60"/>
                  <a:pt x="170" y="57"/>
                </a:cubicBezTo>
                <a:cubicBezTo>
                  <a:pt x="166" y="44"/>
                  <a:pt x="163" y="31"/>
                  <a:pt x="159" y="19"/>
                </a:cubicBezTo>
                <a:cubicBezTo>
                  <a:pt x="157" y="13"/>
                  <a:pt x="155" y="7"/>
                  <a:pt x="15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9" name="Freeform 74"/>
          <p:cNvSpPr>
            <a:spLocks noEditPoints="1"/>
          </p:cNvSpPr>
          <p:nvPr/>
        </p:nvSpPr>
        <p:spPr bwMode="auto">
          <a:xfrm>
            <a:off x="2471473" y="4967284"/>
            <a:ext cx="219289" cy="392629"/>
          </a:xfrm>
          <a:custGeom>
            <a:avLst/>
            <a:gdLst>
              <a:gd name="T0" fmla="*/ 21 w 233"/>
              <a:gd name="T1" fmla="*/ 277 h 410"/>
              <a:gd name="T2" fmla="*/ 27 w 233"/>
              <a:gd name="T3" fmla="*/ 295 h 410"/>
              <a:gd name="T4" fmla="*/ 92 w 233"/>
              <a:gd name="T5" fmla="*/ 377 h 410"/>
              <a:gd name="T6" fmla="*/ 161 w 233"/>
              <a:gd name="T7" fmla="*/ 410 h 410"/>
              <a:gd name="T8" fmla="*/ 214 w 233"/>
              <a:gd name="T9" fmla="*/ 380 h 410"/>
              <a:gd name="T10" fmla="*/ 171 w 233"/>
              <a:gd name="T11" fmla="*/ 371 h 410"/>
              <a:gd name="T12" fmla="*/ 164 w 233"/>
              <a:gd name="T13" fmla="*/ 373 h 410"/>
              <a:gd name="T14" fmla="*/ 161 w 233"/>
              <a:gd name="T15" fmla="*/ 373 h 410"/>
              <a:gd name="T16" fmla="*/ 131 w 233"/>
              <a:gd name="T17" fmla="*/ 359 h 410"/>
              <a:gd name="T18" fmla="*/ 81 w 233"/>
              <a:gd name="T19" fmla="*/ 307 h 410"/>
              <a:gd name="T20" fmla="*/ 56 w 233"/>
              <a:gd name="T21" fmla="*/ 271 h 410"/>
              <a:gd name="T22" fmla="*/ 117 w 233"/>
              <a:gd name="T23" fmla="*/ 242 h 410"/>
              <a:gd name="T24" fmla="*/ 115 w 233"/>
              <a:gd name="T25" fmla="*/ 254 h 410"/>
              <a:gd name="T26" fmla="*/ 162 w 233"/>
              <a:gd name="T27" fmla="*/ 228 h 410"/>
              <a:gd name="T28" fmla="*/ 152 w 233"/>
              <a:gd name="T29" fmla="*/ 265 h 410"/>
              <a:gd name="T30" fmla="*/ 186 w 233"/>
              <a:gd name="T31" fmla="*/ 289 h 410"/>
              <a:gd name="T32" fmla="*/ 195 w 233"/>
              <a:gd name="T33" fmla="*/ 310 h 410"/>
              <a:gd name="T34" fmla="*/ 195 w 233"/>
              <a:gd name="T35" fmla="*/ 318 h 410"/>
              <a:gd name="T36" fmla="*/ 192 w 233"/>
              <a:gd name="T37" fmla="*/ 338 h 410"/>
              <a:gd name="T38" fmla="*/ 217 w 233"/>
              <a:gd name="T39" fmla="*/ 341 h 410"/>
              <a:gd name="T40" fmla="*/ 229 w 233"/>
              <a:gd name="T41" fmla="*/ 339 h 410"/>
              <a:gd name="T42" fmla="*/ 230 w 233"/>
              <a:gd name="T43" fmla="*/ 302 h 410"/>
              <a:gd name="T44" fmla="*/ 162 w 233"/>
              <a:gd name="T45" fmla="*/ 228 h 410"/>
              <a:gd name="T46" fmla="*/ 180 w 233"/>
              <a:gd name="T47" fmla="*/ 188 h 410"/>
              <a:gd name="T48" fmla="*/ 167 w 233"/>
              <a:gd name="T49" fmla="*/ 215 h 410"/>
              <a:gd name="T50" fmla="*/ 205 w 233"/>
              <a:gd name="T51" fmla="*/ 187 h 410"/>
              <a:gd name="T52" fmla="*/ 56 w 233"/>
              <a:gd name="T53" fmla="*/ 179 h 410"/>
              <a:gd name="T54" fmla="*/ 55 w 233"/>
              <a:gd name="T55" fmla="*/ 180 h 410"/>
              <a:gd name="T56" fmla="*/ 80 w 233"/>
              <a:gd name="T57" fmla="*/ 135 h 410"/>
              <a:gd name="T58" fmla="*/ 33 w 233"/>
              <a:gd name="T59" fmla="*/ 138 h 410"/>
              <a:gd name="T60" fmla="*/ 13 w 233"/>
              <a:gd name="T61" fmla="*/ 185 h 410"/>
              <a:gd name="T62" fmla="*/ 6 w 233"/>
              <a:gd name="T63" fmla="*/ 229 h 410"/>
              <a:gd name="T64" fmla="*/ 1 w 233"/>
              <a:gd name="T65" fmla="*/ 241 h 410"/>
              <a:gd name="T66" fmla="*/ 52 w 233"/>
              <a:gd name="T67" fmla="*/ 231 h 410"/>
              <a:gd name="T68" fmla="*/ 115 w 233"/>
              <a:gd name="T69" fmla="*/ 198 h 410"/>
              <a:gd name="T70" fmla="*/ 71 w 233"/>
              <a:gd name="T71" fmla="*/ 210 h 410"/>
              <a:gd name="T72" fmla="*/ 68 w 233"/>
              <a:gd name="T73" fmla="*/ 210 h 410"/>
              <a:gd name="T74" fmla="*/ 47 w 233"/>
              <a:gd name="T75" fmla="*/ 210 h 410"/>
              <a:gd name="T76" fmla="*/ 55 w 233"/>
              <a:gd name="T77" fmla="*/ 181 h 410"/>
              <a:gd name="T78" fmla="*/ 56 w 233"/>
              <a:gd name="T79" fmla="*/ 177 h 410"/>
              <a:gd name="T80" fmla="*/ 56 w 233"/>
              <a:gd name="T81" fmla="*/ 178 h 410"/>
              <a:gd name="T82" fmla="*/ 76 w 233"/>
              <a:gd name="T83" fmla="*/ 78 h 410"/>
              <a:gd name="T84" fmla="*/ 91 w 233"/>
              <a:gd name="T85" fmla="*/ 96 h 410"/>
              <a:gd name="T86" fmla="*/ 76 w 233"/>
              <a:gd name="T87" fmla="*/ 78 h 410"/>
              <a:gd name="T88" fmla="*/ 103 w 233"/>
              <a:gd name="T89" fmla="*/ 48 h 410"/>
              <a:gd name="T90" fmla="*/ 140 w 233"/>
              <a:gd name="T91" fmla="*/ 64 h 410"/>
              <a:gd name="T92" fmla="*/ 143 w 233"/>
              <a:gd name="T93" fmla="*/ 16 h 410"/>
              <a:gd name="T94" fmla="*/ 183 w 233"/>
              <a:gd name="T95" fmla="*/ 0 h 410"/>
              <a:gd name="T96" fmla="*/ 184 w 233"/>
              <a:gd name="T97" fmla="*/ 0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33" h="410">
                <a:moveTo>
                  <a:pt x="55" y="269"/>
                </a:moveTo>
                <a:cubicBezTo>
                  <a:pt x="43" y="273"/>
                  <a:pt x="32" y="275"/>
                  <a:pt x="21" y="277"/>
                </a:cubicBezTo>
                <a:cubicBezTo>
                  <a:pt x="20" y="277"/>
                  <a:pt x="18" y="277"/>
                  <a:pt x="16" y="277"/>
                </a:cubicBezTo>
                <a:cubicBezTo>
                  <a:pt x="19" y="283"/>
                  <a:pt x="23" y="289"/>
                  <a:pt x="27" y="295"/>
                </a:cubicBezTo>
                <a:cubicBezTo>
                  <a:pt x="28" y="298"/>
                  <a:pt x="30" y="300"/>
                  <a:pt x="32" y="303"/>
                </a:cubicBezTo>
                <a:cubicBezTo>
                  <a:pt x="48" y="328"/>
                  <a:pt x="69" y="356"/>
                  <a:pt x="92" y="377"/>
                </a:cubicBezTo>
                <a:cubicBezTo>
                  <a:pt x="112" y="395"/>
                  <a:pt x="133" y="408"/>
                  <a:pt x="154" y="410"/>
                </a:cubicBezTo>
                <a:cubicBezTo>
                  <a:pt x="156" y="410"/>
                  <a:pt x="159" y="410"/>
                  <a:pt x="161" y="410"/>
                </a:cubicBezTo>
                <a:cubicBezTo>
                  <a:pt x="174" y="410"/>
                  <a:pt x="188" y="405"/>
                  <a:pt x="201" y="394"/>
                </a:cubicBezTo>
                <a:cubicBezTo>
                  <a:pt x="206" y="390"/>
                  <a:pt x="211" y="385"/>
                  <a:pt x="214" y="380"/>
                </a:cubicBezTo>
                <a:cubicBezTo>
                  <a:pt x="213" y="380"/>
                  <a:pt x="211" y="380"/>
                  <a:pt x="210" y="380"/>
                </a:cubicBezTo>
                <a:cubicBezTo>
                  <a:pt x="196" y="380"/>
                  <a:pt x="183" y="377"/>
                  <a:pt x="171" y="371"/>
                </a:cubicBezTo>
                <a:cubicBezTo>
                  <a:pt x="171" y="371"/>
                  <a:pt x="170" y="371"/>
                  <a:pt x="170" y="371"/>
                </a:cubicBezTo>
                <a:cubicBezTo>
                  <a:pt x="168" y="372"/>
                  <a:pt x="166" y="373"/>
                  <a:pt x="164" y="373"/>
                </a:cubicBezTo>
                <a:cubicBezTo>
                  <a:pt x="164" y="373"/>
                  <a:pt x="164" y="373"/>
                  <a:pt x="163" y="373"/>
                </a:cubicBezTo>
                <a:cubicBezTo>
                  <a:pt x="162" y="373"/>
                  <a:pt x="161" y="373"/>
                  <a:pt x="161" y="373"/>
                </a:cubicBezTo>
                <a:cubicBezTo>
                  <a:pt x="157" y="372"/>
                  <a:pt x="153" y="371"/>
                  <a:pt x="149" y="370"/>
                </a:cubicBezTo>
                <a:cubicBezTo>
                  <a:pt x="143" y="367"/>
                  <a:pt x="137" y="363"/>
                  <a:pt x="131" y="359"/>
                </a:cubicBezTo>
                <a:cubicBezTo>
                  <a:pt x="130" y="358"/>
                  <a:pt x="130" y="358"/>
                  <a:pt x="129" y="357"/>
                </a:cubicBezTo>
                <a:cubicBezTo>
                  <a:pt x="111" y="343"/>
                  <a:pt x="96" y="325"/>
                  <a:pt x="81" y="307"/>
                </a:cubicBezTo>
                <a:cubicBezTo>
                  <a:pt x="77" y="301"/>
                  <a:pt x="72" y="294"/>
                  <a:pt x="67" y="288"/>
                </a:cubicBezTo>
                <a:cubicBezTo>
                  <a:pt x="63" y="282"/>
                  <a:pt x="60" y="277"/>
                  <a:pt x="56" y="271"/>
                </a:cubicBezTo>
                <a:cubicBezTo>
                  <a:pt x="56" y="270"/>
                  <a:pt x="55" y="270"/>
                  <a:pt x="55" y="269"/>
                </a:cubicBezTo>
                <a:moveTo>
                  <a:pt x="117" y="242"/>
                </a:moveTo>
                <a:cubicBezTo>
                  <a:pt x="112" y="245"/>
                  <a:pt x="107" y="248"/>
                  <a:pt x="101" y="251"/>
                </a:cubicBezTo>
                <a:cubicBezTo>
                  <a:pt x="106" y="252"/>
                  <a:pt x="111" y="253"/>
                  <a:pt x="115" y="254"/>
                </a:cubicBezTo>
                <a:cubicBezTo>
                  <a:pt x="116" y="250"/>
                  <a:pt x="117" y="246"/>
                  <a:pt x="117" y="242"/>
                </a:cubicBezTo>
                <a:moveTo>
                  <a:pt x="162" y="228"/>
                </a:moveTo>
                <a:cubicBezTo>
                  <a:pt x="158" y="239"/>
                  <a:pt x="155" y="251"/>
                  <a:pt x="152" y="263"/>
                </a:cubicBezTo>
                <a:cubicBezTo>
                  <a:pt x="152" y="263"/>
                  <a:pt x="152" y="264"/>
                  <a:pt x="152" y="265"/>
                </a:cubicBezTo>
                <a:cubicBezTo>
                  <a:pt x="160" y="269"/>
                  <a:pt x="168" y="273"/>
                  <a:pt x="175" y="279"/>
                </a:cubicBezTo>
                <a:cubicBezTo>
                  <a:pt x="179" y="282"/>
                  <a:pt x="182" y="285"/>
                  <a:pt x="186" y="289"/>
                </a:cubicBezTo>
                <a:cubicBezTo>
                  <a:pt x="188" y="292"/>
                  <a:pt x="190" y="295"/>
                  <a:pt x="192" y="299"/>
                </a:cubicBezTo>
                <a:cubicBezTo>
                  <a:pt x="193" y="302"/>
                  <a:pt x="194" y="306"/>
                  <a:pt x="195" y="310"/>
                </a:cubicBezTo>
                <a:cubicBezTo>
                  <a:pt x="195" y="312"/>
                  <a:pt x="195" y="315"/>
                  <a:pt x="195" y="318"/>
                </a:cubicBezTo>
                <a:cubicBezTo>
                  <a:pt x="195" y="318"/>
                  <a:pt x="195" y="318"/>
                  <a:pt x="195" y="318"/>
                </a:cubicBezTo>
                <a:cubicBezTo>
                  <a:pt x="195" y="320"/>
                  <a:pt x="195" y="321"/>
                  <a:pt x="195" y="323"/>
                </a:cubicBezTo>
                <a:cubicBezTo>
                  <a:pt x="194" y="328"/>
                  <a:pt x="193" y="333"/>
                  <a:pt x="192" y="338"/>
                </a:cubicBezTo>
                <a:cubicBezTo>
                  <a:pt x="194" y="338"/>
                  <a:pt x="197" y="339"/>
                  <a:pt x="200" y="340"/>
                </a:cubicBezTo>
                <a:cubicBezTo>
                  <a:pt x="206" y="341"/>
                  <a:pt x="211" y="341"/>
                  <a:pt x="217" y="341"/>
                </a:cubicBezTo>
                <a:cubicBezTo>
                  <a:pt x="218" y="341"/>
                  <a:pt x="218" y="341"/>
                  <a:pt x="219" y="341"/>
                </a:cubicBezTo>
                <a:cubicBezTo>
                  <a:pt x="222" y="341"/>
                  <a:pt x="225" y="340"/>
                  <a:pt x="229" y="339"/>
                </a:cubicBezTo>
                <a:cubicBezTo>
                  <a:pt x="229" y="339"/>
                  <a:pt x="230" y="338"/>
                  <a:pt x="231" y="338"/>
                </a:cubicBezTo>
                <a:cubicBezTo>
                  <a:pt x="233" y="326"/>
                  <a:pt x="232" y="314"/>
                  <a:pt x="230" y="302"/>
                </a:cubicBezTo>
                <a:cubicBezTo>
                  <a:pt x="226" y="284"/>
                  <a:pt x="218" y="268"/>
                  <a:pt x="205" y="255"/>
                </a:cubicBezTo>
                <a:cubicBezTo>
                  <a:pt x="193" y="244"/>
                  <a:pt x="178" y="235"/>
                  <a:pt x="162" y="228"/>
                </a:cubicBezTo>
                <a:moveTo>
                  <a:pt x="183" y="184"/>
                </a:moveTo>
                <a:cubicBezTo>
                  <a:pt x="182" y="185"/>
                  <a:pt x="181" y="187"/>
                  <a:pt x="180" y="188"/>
                </a:cubicBezTo>
                <a:cubicBezTo>
                  <a:pt x="177" y="194"/>
                  <a:pt x="174" y="200"/>
                  <a:pt x="171" y="206"/>
                </a:cubicBezTo>
                <a:cubicBezTo>
                  <a:pt x="169" y="209"/>
                  <a:pt x="168" y="212"/>
                  <a:pt x="167" y="215"/>
                </a:cubicBezTo>
                <a:cubicBezTo>
                  <a:pt x="172" y="212"/>
                  <a:pt x="178" y="208"/>
                  <a:pt x="183" y="205"/>
                </a:cubicBezTo>
                <a:cubicBezTo>
                  <a:pt x="191" y="199"/>
                  <a:pt x="198" y="193"/>
                  <a:pt x="205" y="187"/>
                </a:cubicBezTo>
                <a:cubicBezTo>
                  <a:pt x="198" y="187"/>
                  <a:pt x="190" y="186"/>
                  <a:pt x="183" y="184"/>
                </a:cubicBezTo>
                <a:moveTo>
                  <a:pt x="56" y="179"/>
                </a:moveTo>
                <a:cubicBezTo>
                  <a:pt x="56" y="179"/>
                  <a:pt x="56" y="179"/>
                  <a:pt x="56" y="179"/>
                </a:cubicBezTo>
                <a:cubicBezTo>
                  <a:pt x="56" y="179"/>
                  <a:pt x="55" y="180"/>
                  <a:pt x="55" y="180"/>
                </a:cubicBezTo>
                <a:cubicBezTo>
                  <a:pt x="55" y="180"/>
                  <a:pt x="56" y="179"/>
                  <a:pt x="56" y="179"/>
                </a:cubicBezTo>
                <a:moveTo>
                  <a:pt x="80" y="135"/>
                </a:moveTo>
                <a:cubicBezTo>
                  <a:pt x="71" y="135"/>
                  <a:pt x="61" y="135"/>
                  <a:pt x="52" y="136"/>
                </a:cubicBezTo>
                <a:cubicBezTo>
                  <a:pt x="45" y="137"/>
                  <a:pt x="39" y="137"/>
                  <a:pt x="33" y="138"/>
                </a:cubicBezTo>
                <a:cubicBezTo>
                  <a:pt x="31" y="143"/>
                  <a:pt x="28" y="148"/>
                  <a:pt x="25" y="153"/>
                </a:cubicBezTo>
                <a:cubicBezTo>
                  <a:pt x="20" y="163"/>
                  <a:pt x="16" y="174"/>
                  <a:pt x="13" y="185"/>
                </a:cubicBezTo>
                <a:cubicBezTo>
                  <a:pt x="9" y="197"/>
                  <a:pt x="7" y="209"/>
                  <a:pt x="6" y="221"/>
                </a:cubicBezTo>
                <a:cubicBezTo>
                  <a:pt x="6" y="223"/>
                  <a:pt x="6" y="226"/>
                  <a:pt x="6" y="229"/>
                </a:cubicBezTo>
                <a:cubicBezTo>
                  <a:pt x="3" y="232"/>
                  <a:pt x="0" y="236"/>
                  <a:pt x="0" y="241"/>
                </a:cubicBezTo>
                <a:cubicBezTo>
                  <a:pt x="0" y="241"/>
                  <a:pt x="0" y="241"/>
                  <a:pt x="1" y="241"/>
                </a:cubicBezTo>
                <a:cubicBezTo>
                  <a:pt x="4" y="241"/>
                  <a:pt x="6" y="241"/>
                  <a:pt x="9" y="241"/>
                </a:cubicBezTo>
                <a:cubicBezTo>
                  <a:pt x="24" y="239"/>
                  <a:pt x="38" y="236"/>
                  <a:pt x="52" y="231"/>
                </a:cubicBezTo>
                <a:cubicBezTo>
                  <a:pt x="73" y="223"/>
                  <a:pt x="92" y="213"/>
                  <a:pt x="110" y="201"/>
                </a:cubicBezTo>
                <a:cubicBezTo>
                  <a:pt x="112" y="200"/>
                  <a:pt x="113" y="199"/>
                  <a:pt x="115" y="198"/>
                </a:cubicBezTo>
                <a:cubicBezTo>
                  <a:pt x="102" y="203"/>
                  <a:pt x="90" y="206"/>
                  <a:pt x="77" y="209"/>
                </a:cubicBezTo>
                <a:cubicBezTo>
                  <a:pt x="75" y="209"/>
                  <a:pt x="73" y="210"/>
                  <a:pt x="71" y="210"/>
                </a:cubicBezTo>
                <a:cubicBezTo>
                  <a:pt x="70" y="210"/>
                  <a:pt x="70" y="210"/>
                  <a:pt x="69" y="210"/>
                </a:cubicBezTo>
                <a:cubicBezTo>
                  <a:pt x="69" y="210"/>
                  <a:pt x="69" y="210"/>
                  <a:pt x="68" y="210"/>
                </a:cubicBezTo>
                <a:cubicBezTo>
                  <a:pt x="63" y="210"/>
                  <a:pt x="58" y="210"/>
                  <a:pt x="53" y="210"/>
                </a:cubicBezTo>
                <a:cubicBezTo>
                  <a:pt x="51" y="210"/>
                  <a:pt x="49" y="210"/>
                  <a:pt x="47" y="210"/>
                </a:cubicBezTo>
                <a:cubicBezTo>
                  <a:pt x="46" y="210"/>
                  <a:pt x="46" y="210"/>
                  <a:pt x="46" y="210"/>
                </a:cubicBezTo>
                <a:cubicBezTo>
                  <a:pt x="48" y="200"/>
                  <a:pt x="51" y="191"/>
                  <a:pt x="55" y="181"/>
                </a:cubicBezTo>
                <a:cubicBezTo>
                  <a:pt x="55" y="181"/>
                  <a:pt x="55" y="180"/>
                  <a:pt x="56" y="179"/>
                </a:cubicBezTo>
                <a:cubicBezTo>
                  <a:pt x="56" y="178"/>
                  <a:pt x="56" y="178"/>
                  <a:pt x="56" y="177"/>
                </a:cubicBezTo>
                <a:cubicBezTo>
                  <a:pt x="56" y="178"/>
                  <a:pt x="56" y="178"/>
                  <a:pt x="56" y="179"/>
                </a:cubicBezTo>
                <a:cubicBezTo>
                  <a:pt x="56" y="179"/>
                  <a:pt x="56" y="178"/>
                  <a:pt x="56" y="178"/>
                </a:cubicBezTo>
                <a:cubicBezTo>
                  <a:pt x="63" y="163"/>
                  <a:pt x="71" y="149"/>
                  <a:pt x="80" y="135"/>
                </a:cubicBezTo>
                <a:moveTo>
                  <a:pt x="76" y="78"/>
                </a:moveTo>
                <a:cubicBezTo>
                  <a:pt x="70" y="84"/>
                  <a:pt x="65" y="91"/>
                  <a:pt x="60" y="98"/>
                </a:cubicBezTo>
                <a:cubicBezTo>
                  <a:pt x="70" y="97"/>
                  <a:pt x="80" y="96"/>
                  <a:pt x="91" y="96"/>
                </a:cubicBezTo>
                <a:cubicBezTo>
                  <a:pt x="93" y="96"/>
                  <a:pt x="95" y="96"/>
                  <a:pt x="97" y="96"/>
                </a:cubicBezTo>
                <a:cubicBezTo>
                  <a:pt x="89" y="91"/>
                  <a:pt x="82" y="85"/>
                  <a:pt x="76" y="78"/>
                </a:cubicBezTo>
                <a:moveTo>
                  <a:pt x="143" y="16"/>
                </a:moveTo>
                <a:cubicBezTo>
                  <a:pt x="128" y="25"/>
                  <a:pt x="115" y="37"/>
                  <a:pt x="103" y="48"/>
                </a:cubicBezTo>
                <a:cubicBezTo>
                  <a:pt x="113" y="56"/>
                  <a:pt x="124" y="63"/>
                  <a:pt x="135" y="70"/>
                </a:cubicBezTo>
                <a:cubicBezTo>
                  <a:pt x="136" y="68"/>
                  <a:pt x="138" y="66"/>
                  <a:pt x="140" y="64"/>
                </a:cubicBezTo>
                <a:cubicBezTo>
                  <a:pt x="142" y="62"/>
                  <a:pt x="145" y="59"/>
                  <a:pt x="147" y="57"/>
                </a:cubicBezTo>
                <a:cubicBezTo>
                  <a:pt x="145" y="43"/>
                  <a:pt x="143" y="30"/>
                  <a:pt x="143" y="16"/>
                </a:cubicBezTo>
                <a:moveTo>
                  <a:pt x="184" y="0"/>
                </a:moveTo>
                <a:cubicBezTo>
                  <a:pt x="184" y="0"/>
                  <a:pt x="183" y="0"/>
                  <a:pt x="183" y="0"/>
                </a:cubicBezTo>
                <a:cubicBezTo>
                  <a:pt x="183" y="2"/>
                  <a:pt x="183" y="3"/>
                  <a:pt x="183" y="5"/>
                </a:cubicBezTo>
                <a:cubicBezTo>
                  <a:pt x="183" y="3"/>
                  <a:pt x="184" y="2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0" name="Freeform 75"/>
          <p:cNvSpPr>
            <a:spLocks noEditPoints="1"/>
          </p:cNvSpPr>
          <p:nvPr/>
        </p:nvSpPr>
        <p:spPr bwMode="auto">
          <a:xfrm>
            <a:off x="1609046" y="4942551"/>
            <a:ext cx="90007" cy="132937"/>
          </a:xfrm>
          <a:custGeom>
            <a:avLst/>
            <a:gdLst>
              <a:gd name="T0" fmla="*/ 19 w 96"/>
              <a:gd name="T1" fmla="*/ 87 h 140"/>
              <a:gd name="T2" fmla="*/ 20 w 96"/>
              <a:gd name="T3" fmla="*/ 106 h 140"/>
              <a:gd name="T4" fmla="*/ 26 w 96"/>
              <a:gd name="T5" fmla="*/ 131 h 140"/>
              <a:gd name="T6" fmla="*/ 66 w 96"/>
              <a:gd name="T7" fmla="*/ 140 h 140"/>
              <a:gd name="T8" fmla="*/ 96 w 96"/>
              <a:gd name="T9" fmla="*/ 137 h 140"/>
              <a:gd name="T10" fmla="*/ 96 w 96"/>
              <a:gd name="T11" fmla="*/ 135 h 140"/>
              <a:gd name="T12" fmla="*/ 75 w 96"/>
              <a:gd name="T13" fmla="*/ 100 h 140"/>
              <a:gd name="T14" fmla="*/ 73 w 96"/>
              <a:gd name="T15" fmla="*/ 101 h 140"/>
              <a:gd name="T16" fmla="*/ 65 w 96"/>
              <a:gd name="T17" fmla="*/ 101 h 140"/>
              <a:gd name="T18" fmla="*/ 51 w 96"/>
              <a:gd name="T19" fmla="*/ 100 h 140"/>
              <a:gd name="T20" fmla="*/ 41 w 96"/>
              <a:gd name="T21" fmla="*/ 97 h 140"/>
              <a:gd name="T22" fmla="*/ 37 w 96"/>
              <a:gd name="T23" fmla="*/ 95 h 140"/>
              <a:gd name="T24" fmla="*/ 33 w 96"/>
              <a:gd name="T25" fmla="*/ 90 h 140"/>
              <a:gd name="T26" fmla="*/ 33 w 96"/>
              <a:gd name="T27" fmla="*/ 90 h 140"/>
              <a:gd name="T28" fmla="*/ 19 w 96"/>
              <a:gd name="T29" fmla="*/ 87 h 140"/>
              <a:gd name="T30" fmla="*/ 20 w 96"/>
              <a:gd name="T31" fmla="*/ 0 h 140"/>
              <a:gd name="T32" fmla="*/ 0 w 96"/>
              <a:gd name="T33" fmla="*/ 30 h 140"/>
              <a:gd name="T34" fmla="*/ 1 w 96"/>
              <a:gd name="T35" fmla="*/ 32 h 140"/>
              <a:gd name="T36" fmla="*/ 8 w 96"/>
              <a:gd name="T37" fmla="*/ 39 h 140"/>
              <a:gd name="T38" fmla="*/ 19 w 96"/>
              <a:gd name="T39" fmla="*/ 45 h 140"/>
              <a:gd name="T40" fmla="*/ 41 w 96"/>
              <a:gd name="T41" fmla="*/ 32 h 140"/>
              <a:gd name="T42" fmla="*/ 41 w 96"/>
              <a:gd name="T43" fmla="*/ 32 h 140"/>
              <a:gd name="T44" fmla="*/ 20 w 96"/>
              <a:gd name="T45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40">
                <a:moveTo>
                  <a:pt x="19" y="87"/>
                </a:moveTo>
                <a:cubicBezTo>
                  <a:pt x="19" y="93"/>
                  <a:pt x="19" y="99"/>
                  <a:pt x="20" y="106"/>
                </a:cubicBezTo>
                <a:cubicBezTo>
                  <a:pt x="21" y="114"/>
                  <a:pt x="23" y="123"/>
                  <a:pt x="26" y="131"/>
                </a:cubicBezTo>
                <a:cubicBezTo>
                  <a:pt x="37" y="137"/>
                  <a:pt x="51" y="140"/>
                  <a:pt x="66" y="140"/>
                </a:cubicBezTo>
                <a:cubicBezTo>
                  <a:pt x="76" y="140"/>
                  <a:pt x="86" y="139"/>
                  <a:pt x="96" y="137"/>
                </a:cubicBezTo>
                <a:cubicBezTo>
                  <a:pt x="96" y="136"/>
                  <a:pt x="96" y="136"/>
                  <a:pt x="96" y="135"/>
                </a:cubicBezTo>
                <a:cubicBezTo>
                  <a:pt x="89" y="124"/>
                  <a:pt x="82" y="112"/>
                  <a:pt x="75" y="100"/>
                </a:cubicBezTo>
                <a:cubicBezTo>
                  <a:pt x="75" y="100"/>
                  <a:pt x="74" y="101"/>
                  <a:pt x="73" y="101"/>
                </a:cubicBezTo>
                <a:cubicBezTo>
                  <a:pt x="70" y="101"/>
                  <a:pt x="68" y="101"/>
                  <a:pt x="65" y="101"/>
                </a:cubicBezTo>
                <a:cubicBezTo>
                  <a:pt x="60" y="101"/>
                  <a:pt x="56" y="101"/>
                  <a:pt x="51" y="100"/>
                </a:cubicBezTo>
                <a:cubicBezTo>
                  <a:pt x="48" y="99"/>
                  <a:pt x="44" y="98"/>
                  <a:pt x="41" y="97"/>
                </a:cubicBezTo>
                <a:cubicBezTo>
                  <a:pt x="39" y="96"/>
                  <a:pt x="38" y="96"/>
                  <a:pt x="37" y="95"/>
                </a:cubicBezTo>
                <a:cubicBezTo>
                  <a:pt x="36" y="93"/>
                  <a:pt x="34" y="92"/>
                  <a:pt x="33" y="90"/>
                </a:cubicBezTo>
                <a:cubicBezTo>
                  <a:pt x="33" y="90"/>
                  <a:pt x="33" y="90"/>
                  <a:pt x="33" y="90"/>
                </a:cubicBezTo>
                <a:cubicBezTo>
                  <a:pt x="28" y="89"/>
                  <a:pt x="24" y="88"/>
                  <a:pt x="19" y="87"/>
                </a:cubicBezTo>
                <a:moveTo>
                  <a:pt x="20" y="0"/>
                </a:moveTo>
                <a:cubicBezTo>
                  <a:pt x="12" y="8"/>
                  <a:pt x="5" y="19"/>
                  <a:pt x="0" y="30"/>
                </a:cubicBezTo>
                <a:cubicBezTo>
                  <a:pt x="0" y="30"/>
                  <a:pt x="1" y="31"/>
                  <a:pt x="1" y="32"/>
                </a:cubicBezTo>
                <a:cubicBezTo>
                  <a:pt x="4" y="34"/>
                  <a:pt x="6" y="36"/>
                  <a:pt x="8" y="39"/>
                </a:cubicBezTo>
                <a:cubicBezTo>
                  <a:pt x="12" y="41"/>
                  <a:pt x="15" y="43"/>
                  <a:pt x="19" y="45"/>
                </a:cubicBezTo>
                <a:cubicBezTo>
                  <a:pt x="26" y="40"/>
                  <a:pt x="33" y="35"/>
                  <a:pt x="41" y="32"/>
                </a:cubicBezTo>
                <a:cubicBezTo>
                  <a:pt x="41" y="32"/>
                  <a:pt x="41" y="32"/>
                  <a:pt x="41" y="32"/>
                </a:cubicBezTo>
                <a:cubicBezTo>
                  <a:pt x="34" y="21"/>
                  <a:pt x="27" y="11"/>
                  <a:pt x="2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1" name="Freeform 76"/>
          <p:cNvSpPr>
            <a:spLocks noEditPoints="1"/>
          </p:cNvSpPr>
          <p:nvPr/>
        </p:nvSpPr>
        <p:spPr bwMode="auto">
          <a:xfrm>
            <a:off x="96936" y="5339818"/>
            <a:ext cx="690596" cy="816174"/>
          </a:xfrm>
          <a:custGeom>
            <a:avLst/>
            <a:gdLst>
              <a:gd name="T0" fmla="*/ 625 w 736"/>
              <a:gd name="T1" fmla="*/ 502 h 853"/>
              <a:gd name="T2" fmla="*/ 543 w 736"/>
              <a:gd name="T3" fmla="*/ 549 h 853"/>
              <a:gd name="T4" fmla="*/ 461 w 736"/>
              <a:gd name="T5" fmla="*/ 634 h 853"/>
              <a:gd name="T6" fmla="*/ 488 w 736"/>
              <a:gd name="T7" fmla="*/ 686 h 853"/>
              <a:gd name="T8" fmla="*/ 582 w 736"/>
              <a:gd name="T9" fmla="*/ 605 h 853"/>
              <a:gd name="T10" fmla="*/ 666 w 736"/>
              <a:gd name="T11" fmla="*/ 488 h 853"/>
              <a:gd name="T12" fmla="*/ 715 w 736"/>
              <a:gd name="T13" fmla="*/ 400 h 853"/>
              <a:gd name="T14" fmla="*/ 736 w 736"/>
              <a:gd name="T15" fmla="*/ 359 h 853"/>
              <a:gd name="T16" fmla="*/ 67 w 736"/>
              <a:gd name="T17" fmla="*/ 141 h 853"/>
              <a:gd name="T18" fmla="*/ 37 w 736"/>
              <a:gd name="T19" fmla="*/ 228 h 853"/>
              <a:gd name="T20" fmla="*/ 0 w 736"/>
              <a:gd name="T21" fmla="*/ 853 h 853"/>
              <a:gd name="T22" fmla="*/ 188 w 736"/>
              <a:gd name="T23" fmla="*/ 789 h 853"/>
              <a:gd name="T24" fmla="*/ 252 w 736"/>
              <a:gd name="T25" fmla="*/ 753 h 853"/>
              <a:gd name="T26" fmla="*/ 286 w 736"/>
              <a:gd name="T27" fmla="*/ 639 h 853"/>
              <a:gd name="T28" fmla="*/ 374 w 736"/>
              <a:gd name="T29" fmla="*/ 693 h 853"/>
              <a:gd name="T30" fmla="*/ 431 w 736"/>
              <a:gd name="T31" fmla="*/ 612 h 853"/>
              <a:gd name="T32" fmla="*/ 356 w 736"/>
              <a:gd name="T33" fmla="*/ 627 h 853"/>
              <a:gd name="T34" fmla="*/ 188 w 736"/>
              <a:gd name="T35" fmla="*/ 553 h 853"/>
              <a:gd name="T36" fmla="*/ 125 w 736"/>
              <a:gd name="T37" fmla="*/ 474 h 853"/>
              <a:gd name="T38" fmla="*/ 119 w 736"/>
              <a:gd name="T39" fmla="*/ 464 h 853"/>
              <a:gd name="T40" fmla="*/ 87 w 736"/>
              <a:gd name="T41" fmla="*/ 368 h 853"/>
              <a:gd name="T42" fmla="*/ 129 w 736"/>
              <a:gd name="T43" fmla="*/ 168 h 853"/>
              <a:gd name="T44" fmla="*/ 136 w 736"/>
              <a:gd name="T45" fmla="*/ 44 h 853"/>
              <a:gd name="T46" fmla="*/ 134 w 736"/>
              <a:gd name="T47" fmla="*/ 96 h 853"/>
              <a:gd name="T48" fmla="*/ 165 w 736"/>
              <a:gd name="T49" fmla="*/ 94 h 853"/>
              <a:gd name="T50" fmla="*/ 136 w 736"/>
              <a:gd name="T51" fmla="*/ 44 h 853"/>
              <a:gd name="T52" fmla="*/ 444 w 736"/>
              <a:gd name="T53" fmla="*/ 7 h 853"/>
              <a:gd name="T54" fmla="*/ 293 w 736"/>
              <a:gd name="T55" fmla="*/ 106 h 853"/>
              <a:gd name="T56" fmla="*/ 302 w 736"/>
              <a:gd name="T57" fmla="*/ 116 h 853"/>
              <a:gd name="T58" fmla="*/ 475 w 736"/>
              <a:gd name="T59" fmla="*/ 162 h 853"/>
              <a:gd name="T60" fmla="*/ 571 w 736"/>
              <a:gd name="T61" fmla="*/ 336 h 853"/>
              <a:gd name="T62" fmla="*/ 512 w 736"/>
              <a:gd name="T63" fmla="*/ 515 h 853"/>
              <a:gd name="T64" fmla="*/ 571 w 736"/>
              <a:gd name="T65" fmla="*/ 486 h 853"/>
              <a:gd name="T66" fmla="*/ 670 w 736"/>
              <a:gd name="T67" fmla="*/ 301 h 853"/>
              <a:gd name="T68" fmla="*/ 558 w 736"/>
              <a:gd name="T69" fmla="*/ 98 h 853"/>
              <a:gd name="T70" fmla="*/ 496 w 736"/>
              <a:gd name="T71" fmla="*/ 3 h 853"/>
              <a:gd name="T72" fmla="*/ 630 w 736"/>
              <a:gd name="T73" fmla="*/ 102 h 853"/>
              <a:gd name="T74" fmla="*/ 496 w 736"/>
              <a:gd name="T75" fmla="*/ 3 h 853"/>
              <a:gd name="T76" fmla="*/ 304 w 736"/>
              <a:gd name="T77" fmla="*/ 14 h 853"/>
              <a:gd name="T78" fmla="*/ 243 w 736"/>
              <a:gd name="T79" fmla="*/ 8 h 853"/>
              <a:gd name="T80" fmla="*/ 190 w 736"/>
              <a:gd name="T81" fmla="*/ 58 h 853"/>
              <a:gd name="T82" fmla="*/ 281 w 736"/>
              <a:gd name="T83" fmla="*/ 71 h 853"/>
              <a:gd name="T84" fmla="*/ 365 w 736"/>
              <a:gd name="T85" fmla="*/ 28 h 8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36" h="853">
                <a:moveTo>
                  <a:pt x="666" y="488"/>
                </a:moveTo>
                <a:cubicBezTo>
                  <a:pt x="652" y="492"/>
                  <a:pt x="638" y="496"/>
                  <a:pt x="625" y="502"/>
                </a:cubicBezTo>
                <a:cubicBezTo>
                  <a:pt x="596" y="514"/>
                  <a:pt x="569" y="529"/>
                  <a:pt x="544" y="548"/>
                </a:cubicBezTo>
                <a:cubicBezTo>
                  <a:pt x="544" y="548"/>
                  <a:pt x="544" y="548"/>
                  <a:pt x="543" y="549"/>
                </a:cubicBezTo>
                <a:cubicBezTo>
                  <a:pt x="561" y="591"/>
                  <a:pt x="522" y="638"/>
                  <a:pt x="480" y="638"/>
                </a:cubicBezTo>
                <a:cubicBezTo>
                  <a:pt x="474" y="638"/>
                  <a:pt x="467" y="637"/>
                  <a:pt x="461" y="634"/>
                </a:cubicBezTo>
                <a:cubicBezTo>
                  <a:pt x="446" y="655"/>
                  <a:pt x="432" y="676"/>
                  <a:pt x="420" y="699"/>
                </a:cubicBezTo>
                <a:cubicBezTo>
                  <a:pt x="443" y="699"/>
                  <a:pt x="466" y="694"/>
                  <a:pt x="488" y="686"/>
                </a:cubicBezTo>
                <a:cubicBezTo>
                  <a:pt x="500" y="682"/>
                  <a:pt x="511" y="676"/>
                  <a:pt x="521" y="670"/>
                </a:cubicBezTo>
                <a:cubicBezTo>
                  <a:pt x="546" y="654"/>
                  <a:pt x="567" y="632"/>
                  <a:pt x="582" y="605"/>
                </a:cubicBezTo>
                <a:cubicBezTo>
                  <a:pt x="590" y="591"/>
                  <a:pt x="597" y="576"/>
                  <a:pt x="604" y="560"/>
                </a:cubicBezTo>
                <a:cubicBezTo>
                  <a:pt x="627" y="538"/>
                  <a:pt x="648" y="514"/>
                  <a:pt x="666" y="488"/>
                </a:cubicBezTo>
                <a:moveTo>
                  <a:pt x="705" y="239"/>
                </a:moveTo>
                <a:cubicBezTo>
                  <a:pt x="705" y="293"/>
                  <a:pt x="709" y="347"/>
                  <a:pt x="715" y="400"/>
                </a:cubicBezTo>
                <a:cubicBezTo>
                  <a:pt x="715" y="402"/>
                  <a:pt x="716" y="403"/>
                  <a:pt x="716" y="405"/>
                </a:cubicBezTo>
                <a:cubicBezTo>
                  <a:pt x="723" y="390"/>
                  <a:pt x="730" y="375"/>
                  <a:pt x="736" y="359"/>
                </a:cubicBezTo>
                <a:cubicBezTo>
                  <a:pt x="720" y="320"/>
                  <a:pt x="709" y="279"/>
                  <a:pt x="705" y="239"/>
                </a:cubicBezTo>
                <a:moveTo>
                  <a:pt x="67" y="141"/>
                </a:moveTo>
                <a:cubicBezTo>
                  <a:pt x="57" y="175"/>
                  <a:pt x="58" y="208"/>
                  <a:pt x="67" y="240"/>
                </a:cubicBezTo>
                <a:cubicBezTo>
                  <a:pt x="57" y="236"/>
                  <a:pt x="47" y="232"/>
                  <a:pt x="37" y="228"/>
                </a:cubicBezTo>
                <a:cubicBezTo>
                  <a:pt x="25" y="224"/>
                  <a:pt x="12" y="220"/>
                  <a:pt x="0" y="217"/>
                </a:cubicBezTo>
                <a:cubicBezTo>
                  <a:pt x="0" y="853"/>
                  <a:pt x="0" y="853"/>
                  <a:pt x="0" y="853"/>
                </a:cubicBezTo>
                <a:cubicBezTo>
                  <a:pt x="18" y="842"/>
                  <a:pt x="37" y="832"/>
                  <a:pt x="56" y="823"/>
                </a:cubicBezTo>
                <a:cubicBezTo>
                  <a:pt x="100" y="804"/>
                  <a:pt x="144" y="793"/>
                  <a:pt x="188" y="789"/>
                </a:cubicBezTo>
                <a:cubicBezTo>
                  <a:pt x="200" y="782"/>
                  <a:pt x="211" y="775"/>
                  <a:pt x="222" y="767"/>
                </a:cubicBezTo>
                <a:cubicBezTo>
                  <a:pt x="231" y="760"/>
                  <a:pt x="241" y="756"/>
                  <a:pt x="252" y="753"/>
                </a:cubicBezTo>
                <a:cubicBezTo>
                  <a:pt x="263" y="727"/>
                  <a:pt x="273" y="700"/>
                  <a:pt x="279" y="670"/>
                </a:cubicBezTo>
                <a:cubicBezTo>
                  <a:pt x="282" y="660"/>
                  <a:pt x="284" y="649"/>
                  <a:pt x="286" y="639"/>
                </a:cubicBezTo>
                <a:cubicBezTo>
                  <a:pt x="307" y="663"/>
                  <a:pt x="335" y="682"/>
                  <a:pt x="369" y="692"/>
                </a:cubicBezTo>
                <a:cubicBezTo>
                  <a:pt x="371" y="692"/>
                  <a:pt x="372" y="693"/>
                  <a:pt x="374" y="693"/>
                </a:cubicBezTo>
                <a:cubicBezTo>
                  <a:pt x="376" y="694"/>
                  <a:pt x="378" y="694"/>
                  <a:pt x="381" y="695"/>
                </a:cubicBezTo>
                <a:cubicBezTo>
                  <a:pt x="395" y="666"/>
                  <a:pt x="412" y="638"/>
                  <a:pt x="431" y="612"/>
                </a:cubicBezTo>
                <a:cubicBezTo>
                  <a:pt x="431" y="612"/>
                  <a:pt x="430" y="611"/>
                  <a:pt x="430" y="611"/>
                </a:cubicBezTo>
                <a:cubicBezTo>
                  <a:pt x="406" y="622"/>
                  <a:pt x="381" y="627"/>
                  <a:pt x="356" y="627"/>
                </a:cubicBezTo>
                <a:cubicBezTo>
                  <a:pt x="320" y="627"/>
                  <a:pt x="285" y="616"/>
                  <a:pt x="253" y="598"/>
                </a:cubicBezTo>
                <a:cubicBezTo>
                  <a:pt x="229" y="587"/>
                  <a:pt x="207" y="571"/>
                  <a:pt x="188" y="553"/>
                </a:cubicBezTo>
                <a:cubicBezTo>
                  <a:pt x="177" y="547"/>
                  <a:pt x="167" y="539"/>
                  <a:pt x="158" y="530"/>
                </a:cubicBezTo>
                <a:cubicBezTo>
                  <a:pt x="143" y="515"/>
                  <a:pt x="131" y="496"/>
                  <a:pt x="125" y="474"/>
                </a:cubicBezTo>
                <a:cubicBezTo>
                  <a:pt x="124" y="472"/>
                  <a:pt x="124" y="470"/>
                  <a:pt x="123" y="468"/>
                </a:cubicBezTo>
                <a:cubicBezTo>
                  <a:pt x="122" y="467"/>
                  <a:pt x="121" y="465"/>
                  <a:pt x="119" y="464"/>
                </a:cubicBezTo>
                <a:cubicBezTo>
                  <a:pt x="104" y="446"/>
                  <a:pt x="94" y="426"/>
                  <a:pt x="90" y="405"/>
                </a:cubicBezTo>
                <a:cubicBezTo>
                  <a:pt x="87" y="393"/>
                  <a:pt x="86" y="380"/>
                  <a:pt x="87" y="368"/>
                </a:cubicBezTo>
                <a:cubicBezTo>
                  <a:pt x="81" y="342"/>
                  <a:pt x="80" y="316"/>
                  <a:pt x="83" y="290"/>
                </a:cubicBezTo>
                <a:cubicBezTo>
                  <a:pt x="86" y="244"/>
                  <a:pt x="100" y="202"/>
                  <a:pt x="129" y="168"/>
                </a:cubicBezTo>
                <a:cubicBezTo>
                  <a:pt x="107" y="166"/>
                  <a:pt x="84" y="156"/>
                  <a:pt x="67" y="141"/>
                </a:cubicBezTo>
                <a:moveTo>
                  <a:pt x="136" y="44"/>
                </a:moveTo>
                <a:cubicBezTo>
                  <a:pt x="118" y="57"/>
                  <a:pt x="101" y="74"/>
                  <a:pt x="89" y="94"/>
                </a:cubicBezTo>
                <a:cubicBezTo>
                  <a:pt x="104" y="95"/>
                  <a:pt x="119" y="96"/>
                  <a:pt x="134" y="96"/>
                </a:cubicBezTo>
                <a:cubicBezTo>
                  <a:pt x="144" y="96"/>
                  <a:pt x="154" y="95"/>
                  <a:pt x="165" y="95"/>
                </a:cubicBezTo>
                <a:cubicBezTo>
                  <a:pt x="165" y="94"/>
                  <a:pt x="165" y="94"/>
                  <a:pt x="165" y="94"/>
                </a:cubicBezTo>
                <a:cubicBezTo>
                  <a:pt x="164" y="91"/>
                  <a:pt x="163" y="89"/>
                  <a:pt x="162" y="86"/>
                </a:cubicBezTo>
                <a:cubicBezTo>
                  <a:pt x="155" y="71"/>
                  <a:pt x="146" y="57"/>
                  <a:pt x="136" y="44"/>
                </a:cubicBezTo>
                <a:cubicBezTo>
                  <a:pt x="136" y="44"/>
                  <a:pt x="136" y="44"/>
                  <a:pt x="136" y="44"/>
                </a:cubicBezTo>
                <a:moveTo>
                  <a:pt x="444" y="7"/>
                </a:moveTo>
                <a:cubicBezTo>
                  <a:pt x="417" y="36"/>
                  <a:pt x="385" y="61"/>
                  <a:pt x="349" y="81"/>
                </a:cubicBezTo>
                <a:cubicBezTo>
                  <a:pt x="331" y="91"/>
                  <a:pt x="312" y="99"/>
                  <a:pt x="293" y="106"/>
                </a:cubicBezTo>
                <a:cubicBezTo>
                  <a:pt x="294" y="110"/>
                  <a:pt x="293" y="113"/>
                  <a:pt x="293" y="116"/>
                </a:cubicBezTo>
                <a:cubicBezTo>
                  <a:pt x="296" y="116"/>
                  <a:pt x="299" y="116"/>
                  <a:pt x="302" y="116"/>
                </a:cubicBezTo>
                <a:cubicBezTo>
                  <a:pt x="329" y="116"/>
                  <a:pt x="356" y="119"/>
                  <a:pt x="385" y="125"/>
                </a:cubicBezTo>
                <a:cubicBezTo>
                  <a:pt x="417" y="132"/>
                  <a:pt x="448" y="145"/>
                  <a:pt x="475" y="162"/>
                </a:cubicBezTo>
                <a:cubicBezTo>
                  <a:pt x="510" y="174"/>
                  <a:pt x="540" y="196"/>
                  <a:pt x="561" y="228"/>
                </a:cubicBezTo>
                <a:cubicBezTo>
                  <a:pt x="577" y="264"/>
                  <a:pt x="579" y="301"/>
                  <a:pt x="571" y="336"/>
                </a:cubicBezTo>
                <a:cubicBezTo>
                  <a:pt x="570" y="369"/>
                  <a:pt x="565" y="401"/>
                  <a:pt x="553" y="433"/>
                </a:cubicBezTo>
                <a:cubicBezTo>
                  <a:pt x="542" y="462"/>
                  <a:pt x="528" y="490"/>
                  <a:pt x="512" y="515"/>
                </a:cubicBezTo>
                <a:cubicBezTo>
                  <a:pt x="514" y="516"/>
                  <a:pt x="517" y="518"/>
                  <a:pt x="520" y="520"/>
                </a:cubicBezTo>
                <a:cubicBezTo>
                  <a:pt x="536" y="507"/>
                  <a:pt x="553" y="496"/>
                  <a:pt x="571" y="486"/>
                </a:cubicBezTo>
                <a:cubicBezTo>
                  <a:pt x="608" y="467"/>
                  <a:pt x="646" y="454"/>
                  <a:pt x="685" y="447"/>
                </a:cubicBezTo>
                <a:cubicBezTo>
                  <a:pt x="676" y="398"/>
                  <a:pt x="672" y="350"/>
                  <a:pt x="670" y="301"/>
                </a:cubicBezTo>
                <a:cubicBezTo>
                  <a:pt x="668" y="257"/>
                  <a:pt x="668" y="213"/>
                  <a:pt x="671" y="168"/>
                </a:cubicBezTo>
                <a:cubicBezTo>
                  <a:pt x="632" y="147"/>
                  <a:pt x="594" y="123"/>
                  <a:pt x="558" y="98"/>
                </a:cubicBezTo>
                <a:cubicBezTo>
                  <a:pt x="518" y="70"/>
                  <a:pt x="480" y="40"/>
                  <a:pt x="444" y="7"/>
                </a:cubicBezTo>
                <a:moveTo>
                  <a:pt x="496" y="3"/>
                </a:moveTo>
                <a:cubicBezTo>
                  <a:pt x="497" y="4"/>
                  <a:pt x="498" y="5"/>
                  <a:pt x="499" y="6"/>
                </a:cubicBezTo>
                <a:cubicBezTo>
                  <a:pt x="540" y="40"/>
                  <a:pt x="584" y="73"/>
                  <a:pt x="630" y="102"/>
                </a:cubicBezTo>
                <a:cubicBezTo>
                  <a:pt x="598" y="76"/>
                  <a:pt x="569" y="46"/>
                  <a:pt x="545" y="11"/>
                </a:cubicBezTo>
                <a:cubicBezTo>
                  <a:pt x="528" y="8"/>
                  <a:pt x="512" y="5"/>
                  <a:pt x="496" y="3"/>
                </a:cubicBezTo>
                <a:moveTo>
                  <a:pt x="399" y="0"/>
                </a:moveTo>
                <a:cubicBezTo>
                  <a:pt x="367" y="2"/>
                  <a:pt x="335" y="6"/>
                  <a:pt x="304" y="14"/>
                </a:cubicBezTo>
                <a:cubicBezTo>
                  <a:pt x="288" y="11"/>
                  <a:pt x="271" y="9"/>
                  <a:pt x="255" y="8"/>
                </a:cubicBezTo>
                <a:cubicBezTo>
                  <a:pt x="251" y="8"/>
                  <a:pt x="247" y="8"/>
                  <a:pt x="243" y="8"/>
                </a:cubicBezTo>
                <a:cubicBezTo>
                  <a:pt x="216" y="8"/>
                  <a:pt x="191" y="14"/>
                  <a:pt x="168" y="25"/>
                </a:cubicBezTo>
                <a:cubicBezTo>
                  <a:pt x="175" y="35"/>
                  <a:pt x="184" y="46"/>
                  <a:pt x="190" y="58"/>
                </a:cubicBezTo>
                <a:cubicBezTo>
                  <a:pt x="202" y="50"/>
                  <a:pt x="217" y="46"/>
                  <a:pt x="231" y="46"/>
                </a:cubicBezTo>
                <a:cubicBezTo>
                  <a:pt x="250" y="46"/>
                  <a:pt x="269" y="54"/>
                  <a:pt x="281" y="71"/>
                </a:cubicBezTo>
                <a:cubicBezTo>
                  <a:pt x="282" y="71"/>
                  <a:pt x="282" y="71"/>
                  <a:pt x="283" y="71"/>
                </a:cubicBezTo>
                <a:cubicBezTo>
                  <a:pt x="312" y="59"/>
                  <a:pt x="339" y="45"/>
                  <a:pt x="365" y="28"/>
                </a:cubicBezTo>
                <a:cubicBezTo>
                  <a:pt x="377" y="19"/>
                  <a:pt x="388" y="10"/>
                  <a:pt x="399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2" name="Freeform 77"/>
          <p:cNvSpPr>
            <a:spLocks noEditPoints="1"/>
          </p:cNvSpPr>
          <p:nvPr/>
        </p:nvSpPr>
        <p:spPr bwMode="auto">
          <a:xfrm>
            <a:off x="172214" y="5449569"/>
            <a:ext cx="461488" cy="462190"/>
          </a:xfrm>
          <a:custGeom>
            <a:avLst/>
            <a:gdLst>
              <a:gd name="T0" fmla="*/ 7 w 491"/>
              <a:gd name="T1" fmla="*/ 252 h 482"/>
              <a:gd name="T2" fmla="*/ 39 w 491"/>
              <a:gd name="T3" fmla="*/ 348 h 482"/>
              <a:gd name="T4" fmla="*/ 45 w 491"/>
              <a:gd name="T5" fmla="*/ 358 h 482"/>
              <a:gd name="T6" fmla="*/ 108 w 491"/>
              <a:gd name="T7" fmla="*/ 437 h 482"/>
              <a:gd name="T8" fmla="*/ 110 w 491"/>
              <a:gd name="T9" fmla="*/ 434 h 482"/>
              <a:gd name="T10" fmla="*/ 49 w 491"/>
              <a:gd name="T11" fmla="*/ 349 h 482"/>
              <a:gd name="T12" fmla="*/ 10 w 491"/>
              <a:gd name="T13" fmla="*/ 252 h 482"/>
              <a:gd name="T14" fmla="*/ 301 w 491"/>
              <a:gd name="T15" fmla="*/ 289 h 482"/>
              <a:gd name="T16" fmla="*/ 243 w 491"/>
              <a:gd name="T17" fmla="*/ 243 h 482"/>
              <a:gd name="T18" fmla="*/ 291 w 491"/>
              <a:gd name="T19" fmla="*/ 140 h 482"/>
              <a:gd name="T20" fmla="*/ 301 w 491"/>
              <a:gd name="T21" fmla="*/ 289 h 482"/>
              <a:gd name="T22" fmla="*/ 322 w 491"/>
              <a:gd name="T23" fmla="*/ 74 h 482"/>
              <a:gd name="T24" fmla="*/ 234 w 491"/>
              <a:gd name="T25" fmla="*/ 104 h 482"/>
              <a:gd name="T26" fmla="*/ 200 w 491"/>
              <a:gd name="T27" fmla="*/ 142 h 482"/>
              <a:gd name="T28" fmla="*/ 193 w 491"/>
              <a:gd name="T29" fmla="*/ 182 h 482"/>
              <a:gd name="T30" fmla="*/ 209 w 491"/>
              <a:gd name="T31" fmla="*/ 229 h 482"/>
              <a:gd name="T32" fmla="*/ 232 w 491"/>
              <a:gd name="T33" fmla="*/ 249 h 482"/>
              <a:gd name="T34" fmla="*/ 236 w 491"/>
              <a:gd name="T35" fmla="*/ 279 h 482"/>
              <a:gd name="T36" fmla="*/ 268 w 491"/>
              <a:gd name="T37" fmla="*/ 318 h 482"/>
              <a:gd name="T38" fmla="*/ 305 w 491"/>
              <a:gd name="T39" fmla="*/ 333 h 482"/>
              <a:gd name="T40" fmla="*/ 326 w 491"/>
              <a:gd name="T41" fmla="*/ 333 h 482"/>
              <a:gd name="T42" fmla="*/ 392 w 491"/>
              <a:gd name="T43" fmla="*/ 304 h 482"/>
              <a:gd name="T44" fmla="*/ 450 w 491"/>
              <a:gd name="T45" fmla="*/ 227 h 482"/>
              <a:gd name="T46" fmla="*/ 460 w 491"/>
              <a:gd name="T47" fmla="*/ 165 h 482"/>
              <a:gd name="T48" fmla="*/ 448 w 491"/>
              <a:gd name="T49" fmla="*/ 130 h 482"/>
              <a:gd name="T50" fmla="*/ 426 w 491"/>
              <a:gd name="T51" fmla="*/ 102 h 482"/>
              <a:gd name="T52" fmla="*/ 368 w 491"/>
              <a:gd name="T53" fmla="*/ 76 h 482"/>
              <a:gd name="T54" fmla="*/ 222 w 491"/>
              <a:gd name="T55" fmla="*/ 0 h 482"/>
              <a:gd name="T56" fmla="*/ 146 w 491"/>
              <a:gd name="T57" fmla="*/ 56 h 482"/>
              <a:gd name="T58" fmla="*/ 100 w 491"/>
              <a:gd name="T59" fmla="*/ 52 h 482"/>
              <a:gd name="T60" fmla="*/ 55 w 491"/>
              <a:gd name="T61" fmla="*/ 106 h 482"/>
              <a:gd name="T62" fmla="*/ 39 w 491"/>
              <a:gd name="T63" fmla="*/ 205 h 482"/>
              <a:gd name="T64" fmla="*/ 81 w 491"/>
              <a:gd name="T65" fmla="*/ 331 h 482"/>
              <a:gd name="T66" fmla="*/ 165 w 491"/>
              <a:gd name="T67" fmla="*/ 435 h 482"/>
              <a:gd name="T68" fmla="*/ 257 w 491"/>
              <a:gd name="T69" fmla="*/ 475 h 482"/>
              <a:gd name="T70" fmla="*/ 291 w 491"/>
              <a:gd name="T71" fmla="*/ 475 h 482"/>
              <a:gd name="T72" fmla="*/ 338 w 491"/>
              <a:gd name="T73" fmla="*/ 461 h 482"/>
              <a:gd name="T74" fmla="*/ 432 w 491"/>
              <a:gd name="T75" fmla="*/ 399 h 482"/>
              <a:gd name="T76" fmla="*/ 491 w 491"/>
              <a:gd name="T77" fmla="*/ 220 h 482"/>
              <a:gd name="T78" fmla="*/ 314 w 491"/>
              <a:gd name="T79" fmla="*/ 371 h 482"/>
              <a:gd name="T80" fmla="*/ 195 w 491"/>
              <a:gd name="T81" fmla="*/ 269 h 482"/>
              <a:gd name="T82" fmla="*/ 195 w 491"/>
              <a:gd name="T83" fmla="*/ 269 h 482"/>
              <a:gd name="T84" fmla="*/ 248 w 491"/>
              <a:gd name="T85" fmla="*/ 55 h 482"/>
              <a:gd name="T86" fmla="*/ 395 w 491"/>
              <a:gd name="T87" fmla="*/ 46 h 482"/>
              <a:gd name="T88" fmla="*/ 222 w 491"/>
              <a:gd name="T89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91" h="482">
                <a:moveTo>
                  <a:pt x="3" y="174"/>
                </a:moveTo>
                <a:cubicBezTo>
                  <a:pt x="0" y="200"/>
                  <a:pt x="1" y="226"/>
                  <a:pt x="7" y="252"/>
                </a:cubicBezTo>
                <a:cubicBezTo>
                  <a:pt x="6" y="264"/>
                  <a:pt x="7" y="277"/>
                  <a:pt x="10" y="289"/>
                </a:cubicBezTo>
                <a:cubicBezTo>
                  <a:pt x="14" y="310"/>
                  <a:pt x="24" y="330"/>
                  <a:pt x="39" y="348"/>
                </a:cubicBezTo>
                <a:cubicBezTo>
                  <a:pt x="41" y="349"/>
                  <a:pt x="42" y="351"/>
                  <a:pt x="43" y="352"/>
                </a:cubicBezTo>
                <a:cubicBezTo>
                  <a:pt x="44" y="354"/>
                  <a:pt x="44" y="356"/>
                  <a:pt x="45" y="358"/>
                </a:cubicBezTo>
                <a:cubicBezTo>
                  <a:pt x="51" y="380"/>
                  <a:pt x="63" y="399"/>
                  <a:pt x="78" y="414"/>
                </a:cubicBezTo>
                <a:cubicBezTo>
                  <a:pt x="87" y="423"/>
                  <a:pt x="97" y="431"/>
                  <a:pt x="108" y="437"/>
                </a:cubicBezTo>
                <a:cubicBezTo>
                  <a:pt x="127" y="455"/>
                  <a:pt x="149" y="471"/>
                  <a:pt x="173" y="482"/>
                </a:cubicBezTo>
                <a:cubicBezTo>
                  <a:pt x="150" y="470"/>
                  <a:pt x="129" y="453"/>
                  <a:pt x="110" y="434"/>
                </a:cubicBezTo>
                <a:cubicBezTo>
                  <a:pt x="91" y="415"/>
                  <a:pt x="74" y="394"/>
                  <a:pt x="60" y="370"/>
                </a:cubicBezTo>
                <a:cubicBezTo>
                  <a:pt x="56" y="363"/>
                  <a:pt x="53" y="356"/>
                  <a:pt x="49" y="349"/>
                </a:cubicBezTo>
                <a:cubicBezTo>
                  <a:pt x="45" y="342"/>
                  <a:pt x="41" y="335"/>
                  <a:pt x="37" y="328"/>
                </a:cubicBezTo>
                <a:cubicBezTo>
                  <a:pt x="25" y="304"/>
                  <a:pt x="16" y="278"/>
                  <a:pt x="10" y="252"/>
                </a:cubicBezTo>
                <a:cubicBezTo>
                  <a:pt x="4" y="226"/>
                  <a:pt x="2" y="199"/>
                  <a:pt x="3" y="174"/>
                </a:cubicBezTo>
                <a:moveTo>
                  <a:pt x="301" y="289"/>
                </a:moveTo>
                <a:cubicBezTo>
                  <a:pt x="287" y="289"/>
                  <a:pt x="273" y="283"/>
                  <a:pt x="260" y="271"/>
                </a:cubicBezTo>
                <a:cubicBezTo>
                  <a:pt x="251" y="262"/>
                  <a:pt x="246" y="252"/>
                  <a:pt x="243" y="243"/>
                </a:cubicBezTo>
                <a:cubicBezTo>
                  <a:pt x="237" y="235"/>
                  <a:pt x="231" y="226"/>
                  <a:pt x="229" y="214"/>
                </a:cubicBezTo>
                <a:cubicBezTo>
                  <a:pt x="219" y="168"/>
                  <a:pt x="255" y="140"/>
                  <a:pt x="291" y="140"/>
                </a:cubicBezTo>
                <a:cubicBezTo>
                  <a:pt x="316" y="140"/>
                  <a:pt x="341" y="154"/>
                  <a:pt x="348" y="185"/>
                </a:cubicBezTo>
                <a:cubicBezTo>
                  <a:pt x="389" y="228"/>
                  <a:pt x="348" y="289"/>
                  <a:pt x="301" y="289"/>
                </a:cubicBezTo>
                <a:moveTo>
                  <a:pt x="335" y="74"/>
                </a:moveTo>
                <a:cubicBezTo>
                  <a:pt x="330" y="74"/>
                  <a:pt x="326" y="74"/>
                  <a:pt x="322" y="74"/>
                </a:cubicBezTo>
                <a:cubicBezTo>
                  <a:pt x="305" y="76"/>
                  <a:pt x="288" y="79"/>
                  <a:pt x="272" y="85"/>
                </a:cubicBezTo>
                <a:cubicBezTo>
                  <a:pt x="258" y="90"/>
                  <a:pt x="246" y="96"/>
                  <a:pt x="234" y="104"/>
                </a:cubicBezTo>
                <a:cubicBezTo>
                  <a:pt x="226" y="110"/>
                  <a:pt x="219" y="117"/>
                  <a:pt x="212" y="124"/>
                </a:cubicBezTo>
                <a:cubicBezTo>
                  <a:pt x="208" y="130"/>
                  <a:pt x="204" y="136"/>
                  <a:pt x="200" y="142"/>
                </a:cubicBezTo>
                <a:cubicBezTo>
                  <a:pt x="198" y="148"/>
                  <a:pt x="196" y="154"/>
                  <a:pt x="194" y="161"/>
                </a:cubicBezTo>
                <a:cubicBezTo>
                  <a:pt x="193" y="168"/>
                  <a:pt x="193" y="175"/>
                  <a:pt x="193" y="182"/>
                </a:cubicBezTo>
                <a:cubicBezTo>
                  <a:pt x="194" y="191"/>
                  <a:pt x="196" y="200"/>
                  <a:pt x="199" y="209"/>
                </a:cubicBezTo>
                <a:cubicBezTo>
                  <a:pt x="202" y="216"/>
                  <a:pt x="205" y="223"/>
                  <a:pt x="209" y="229"/>
                </a:cubicBezTo>
                <a:cubicBezTo>
                  <a:pt x="212" y="234"/>
                  <a:pt x="216" y="238"/>
                  <a:pt x="220" y="242"/>
                </a:cubicBezTo>
                <a:cubicBezTo>
                  <a:pt x="224" y="244"/>
                  <a:pt x="228" y="247"/>
                  <a:pt x="232" y="249"/>
                </a:cubicBezTo>
                <a:cubicBezTo>
                  <a:pt x="231" y="254"/>
                  <a:pt x="231" y="258"/>
                  <a:pt x="232" y="263"/>
                </a:cubicBezTo>
                <a:cubicBezTo>
                  <a:pt x="233" y="268"/>
                  <a:pt x="234" y="274"/>
                  <a:pt x="236" y="279"/>
                </a:cubicBezTo>
                <a:cubicBezTo>
                  <a:pt x="239" y="286"/>
                  <a:pt x="243" y="292"/>
                  <a:pt x="247" y="298"/>
                </a:cubicBezTo>
                <a:cubicBezTo>
                  <a:pt x="254" y="305"/>
                  <a:pt x="260" y="312"/>
                  <a:pt x="268" y="318"/>
                </a:cubicBezTo>
                <a:cubicBezTo>
                  <a:pt x="274" y="322"/>
                  <a:pt x="280" y="325"/>
                  <a:pt x="286" y="328"/>
                </a:cubicBezTo>
                <a:cubicBezTo>
                  <a:pt x="292" y="330"/>
                  <a:pt x="299" y="332"/>
                  <a:pt x="305" y="333"/>
                </a:cubicBezTo>
                <a:cubicBezTo>
                  <a:pt x="308" y="333"/>
                  <a:pt x="311" y="333"/>
                  <a:pt x="314" y="333"/>
                </a:cubicBezTo>
                <a:cubicBezTo>
                  <a:pt x="318" y="333"/>
                  <a:pt x="322" y="333"/>
                  <a:pt x="326" y="333"/>
                </a:cubicBezTo>
                <a:cubicBezTo>
                  <a:pt x="336" y="331"/>
                  <a:pt x="346" y="329"/>
                  <a:pt x="355" y="325"/>
                </a:cubicBezTo>
                <a:cubicBezTo>
                  <a:pt x="368" y="319"/>
                  <a:pt x="380" y="312"/>
                  <a:pt x="392" y="304"/>
                </a:cubicBezTo>
                <a:cubicBezTo>
                  <a:pt x="405" y="293"/>
                  <a:pt x="417" y="281"/>
                  <a:pt x="427" y="267"/>
                </a:cubicBezTo>
                <a:cubicBezTo>
                  <a:pt x="436" y="255"/>
                  <a:pt x="444" y="241"/>
                  <a:pt x="450" y="227"/>
                </a:cubicBezTo>
                <a:cubicBezTo>
                  <a:pt x="455" y="215"/>
                  <a:pt x="458" y="204"/>
                  <a:pt x="460" y="191"/>
                </a:cubicBezTo>
                <a:cubicBezTo>
                  <a:pt x="461" y="182"/>
                  <a:pt x="461" y="174"/>
                  <a:pt x="460" y="165"/>
                </a:cubicBezTo>
                <a:cubicBezTo>
                  <a:pt x="459" y="156"/>
                  <a:pt x="457" y="148"/>
                  <a:pt x="454" y="141"/>
                </a:cubicBezTo>
                <a:cubicBezTo>
                  <a:pt x="452" y="137"/>
                  <a:pt x="450" y="134"/>
                  <a:pt x="448" y="130"/>
                </a:cubicBezTo>
                <a:cubicBezTo>
                  <a:pt x="447" y="127"/>
                  <a:pt x="445" y="124"/>
                  <a:pt x="442" y="120"/>
                </a:cubicBezTo>
                <a:cubicBezTo>
                  <a:pt x="438" y="114"/>
                  <a:pt x="432" y="108"/>
                  <a:pt x="426" y="102"/>
                </a:cubicBezTo>
                <a:cubicBezTo>
                  <a:pt x="419" y="96"/>
                  <a:pt x="411" y="92"/>
                  <a:pt x="403" y="88"/>
                </a:cubicBezTo>
                <a:cubicBezTo>
                  <a:pt x="392" y="82"/>
                  <a:pt x="380" y="79"/>
                  <a:pt x="368" y="76"/>
                </a:cubicBezTo>
                <a:cubicBezTo>
                  <a:pt x="357" y="75"/>
                  <a:pt x="346" y="74"/>
                  <a:pt x="335" y="74"/>
                </a:cubicBezTo>
                <a:moveTo>
                  <a:pt x="222" y="0"/>
                </a:moveTo>
                <a:cubicBezTo>
                  <a:pt x="219" y="0"/>
                  <a:pt x="216" y="0"/>
                  <a:pt x="213" y="0"/>
                </a:cubicBezTo>
                <a:cubicBezTo>
                  <a:pt x="210" y="35"/>
                  <a:pt x="178" y="56"/>
                  <a:pt x="146" y="56"/>
                </a:cubicBezTo>
                <a:cubicBezTo>
                  <a:pt x="133" y="56"/>
                  <a:pt x="121" y="53"/>
                  <a:pt x="110" y="46"/>
                </a:cubicBezTo>
                <a:cubicBezTo>
                  <a:pt x="107" y="48"/>
                  <a:pt x="103" y="50"/>
                  <a:pt x="100" y="52"/>
                </a:cubicBezTo>
                <a:cubicBezTo>
                  <a:pt x="90" y="59"/>
                  <a:pt x="81" y="68"/>
                  <a:pt x="73" y="77"/>
                </a:cubicBezTo>
                <a:cubicBezTo>
                  <a:pt x="66" y="86"/>
                  <a:pt x="60" y="96"/>
                  <a:pt x="55" y="106"/>
                </a:cubicBezTo>
                <a:cubicBezTo>
                  <a:pt x="49" y="119"/>
                  <a:pt x="44" y="133"/>
                  <a:pt x="42" y="147"/>
                </a:cubicBezTo>
                <a:cubicBezTo>
                  <a:pt x="39" y="166"/>
                  <a:pt x="38" y="185"/>
                  <a:pt x="39" y="205"/>
                </a:cubicBezTo>
                <a:cubicBezTo>
                  <a:pt x="42" y="231"/>
                  <a:pt x="48" y="255"/>
                  <a:pt x="56" y="280"/>
                </a:cubicBezTo>
                <a:cubicBezTo>
                  <a:pt x="63" y="298"/>
                  <a:pt x="72" y="315"/>
                  <a:pt x="81" y="331"/>
                </a:cubicBezTo>
                <a:cubicBezTo>
                  <a:pt x="90" y="348"/>
                  <a:pt x="100" y="365"/>
                  <a:pt x="111" y="380"/>
                </a:cubicBezTo>
                <a:cubicBezTo>
                  <a:pt x="127" y="401"/>
                  <a:pt x="145" y="419"/>
                  <a:pt x="165" y="435"/>
                </a:cubicBezTo>
                <a:cubicBezTo>
                  <a:pt x="181" y="447"/>
                  <a:pt x="197" y="456"/>
                  <a:pt x="215" y="464"/>
                </a:cubicBezTo>
                <a:cubicBezTo>
                  <a:pt x="229" y="469"/>
                  <a:pt x="243" y="473"/>
                  <a:pt x="257" y="475"/>
                </a:cubicBezTo>
                <a:cubicBezTo>
                  <a:pt x="263" y="476"/>
                  <a:pt x="269" y="476"/>
                  <a:pt x="275" y="476"/>
                </a:cubicBezTo>
                <a:cubicBezTo>
                  <a:pt x="280" y="476"/>
                  <a:pt x="285" y="476"/>
                  <a:pt x="291" y="475"/>
                </a:cubicBezTo>
                <a:cubicBezTo>
                  <a:pt x="303" y="474"/>
                  <a:pt x="315" y="470"/>
                  <a:pt x="327" y="466"/>
                </a:cubicBezTo>
                <a:cubicBezTo>
                  <a:pt x="331" y="464"/>
                  <a:pt x="334" y="463"/>
                  <a:pt x="338" y="461"/>
                </a:cubicBezTo>
                <a:cubicBezTo>
                  <a:pt x="337" y="425"/>
                  <a:pt x="370" y="392"/>
                  <a:pt x="405" y="392"/>
                </a:cubicBezTo>
                <a:cubicBezTo>
                  <a:pt x="414" y="392"/>
                  <a:pt x="423" y="394"/>
                  <a:pt x="432" y="399"/>
                </a:cubicBezTo>
                <a:cubicBezTo>
                  <a:pt x="448" y="374"/>
                  <a:pt x="462" y="346"/>
                  <a:pt x="473" y="317"/>
                </a:cubicBezTo>
                <a:cubicBezTo>
                  <a:pt x="485" y="285"/>
                  <a:pt x="490" y="253"/>
                  <a:pt x="491" y="220"/>
                </a:cubicBezTo>
                <a:cubicBezTo>
                  <a:pt x="479" y="267"/>
                  <a:pt x="447" y="311"/>
                  <a:pt x="404" y="340"/>
                </a:cubicBezTo>
                <a:cubicBezTo>
                  <a:pt x="378" y="358"/>
                  <a:pt x="346" y="371"/>
                  <a:pt x="314" y="371"/>
                </a:cubicBezTo>
                <a:cubicBezTo>
                  <a:pt x="304" y="371"/>
                  <a:pt x="295" y="370"/>
                  <a:pt x="285" y="367"/>
                </a:cubicBezTo>
                <a:cubicBezTo>
                  <a:pt x="241" y="354"/>
                  <a:pt x="203" y="315"/>
                  <a:pt x="195" y="269"/>
                </a:cubicBezTo>
                <a:cubicBezTo>
                  <a:pt x="195" y="269"/>
                  <a:pt x="195" y="269"/>
                  <a:pt x="195" y="269"/>
                </a:cubicBezTo>
                <a:cubicBezTo>
                  <a:pt x="195" y="269"/>
                  <a:pt x="195" y="269"/>
                  <a:pt x="195" y="269"/>
                </a:cubicBezTo>
                <a:cubicBezTo>
                  <a:pt x="160" y="238"/>
                  <a:pt x="148" y="185"/>
                  <a:pt x="161" y="141"/>
                </a:cubicBezTo>
                <a:cubicBezTo>
                  <a:pt x="173" y="100"/>
                  <a:pt x="210" y="71"/>
                  <a:pt x="248" y="55"/>
                </a:cubicBezTo>
                <a:cubicBezTo>
                  <a:pt x="275" y="43"/>
                  <a:pt x="305" y="37"/>
                  <a:pt x="334" y="37"/>
                </a:cubicBezTo>
                <a:cubicBezTo>
                  <a:pt x="355" y="37"/>
                  <a:pt x="376" y="40"/>
                  <a:pt x="395" y="46"/>
                </a:cubicBezTo>
                <a:cubicBezTo>
                  <a:pt x="368" y="29"/>
                  <a:pt x="337" y="16"/>
                  <a:pt x="305" y="9"/>
                </a:cubicBezTo>
                <a:cubicBezTo>
                  <a:pt x="276" y="3"/>
                  <a:pt x="249" y="0"/>
                  <a:pt x="222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3" name="Freeform 78"/>
          <p:cNvSpPr>
            <a:spLocks noEditPoints="1"/>
          </p:cNvSpPr>
          <p:nvPr/>
        </p:nvSpPr>
        <p:spPr bwMode="auto">
          <a:xfrm>
            <a:off x="388230" y="4338150"/>
            <a:ext cx="1212634" cy="2035798"/>
          </a:xfrm>
          <a:custGeom>
            <a:avLst/>
            <a:gdLst>
              <a:gd name="T0" fmla="*/ 1242 w 1291"/>
              <a:gd name="T1" fmla="*/ 2091 h 2127"/>
              <a:gd name="T2" fmla="*/ 952 w 1291"/>
              <a:gd name="T3" fmla="*/ 1788 h 2127"/>
              <a:gd name="T4" fmla="*/ 1087 w 1291"/>
              <a:gd name="T5" fmla="*/ 2106 h 2127"/>
              <a:gd name="T6" fmla="*/ 972 w 1291"/>
              <a:gd name="T7" fmla="*/ 1813 h 2127"/>
              <a:gd name="T8" fmla="*/ 578 w 1291"/>
              <a:gd name="T9" fmla="*/ 1545 h 2127"/>
              <a:gd name="T10" fmla="*/ 595 w 1291"/>
              <a:gd name="T11" fmla="*/ 1544 h 2127"/>
              <a:gd name="T12" fmla="*/ 986 w 1291"/>
              <a:gd name="T13" fmla="*/ 869 h 2127"/>
              <a:gd name="T14" fmla="*/ 990 w 1291"/>
              <a:gd name="T15" fmla="*/ 870 h 2127"/>
              <a:gd name="T16" fmla="*/ 924 w 1291"/>
              <a:gd name="T17" fmla="*/ 1587 h 2127"/>
              <a:gd name="T18" fmla="*/ 968 w 1291"/>
              <a:gd name="T19" fmla="*/ 1606 h 2127"/>
              <a:gd name="T20" fmla="*/ 780 w 1291"/>
              <a:gd name="T21" fmla="*/ 1265 h 2127"/>
              <a:gd name="T22" fmla="*/ 559 w 1291"/>
              <a:gd name="T23" fmla="*/ 1251 h 2127"/>
              <a:gd name="T24" fmla="*/ 428 w 1291"/>
              <a:gd name="T25" fmla="*/ 1083 h 2127"/>
              <a:gd name="T26" fmla="*/ 575 w 1291"/>
              <a:gd name="T27" fmla="*/ 1097 h 2127"/>
              <a:gd name="T28" fmla="*/ 702 w 1291"/>
              <a:gd name="T29" fmla="*/ 489 h 2127"/>
              <a:gd name="T30" fmla="*/ 485 w 1291"/>
              <a:gd name="T31" fmla="*/ 864 h 2127"/>
              <a:gd name="T32" fmla="*/ 296 w 1291"/>
              <a:gd name="T33" fmla="*/ 974 h 2127"/>
              <a:gd name="T34" fmla="*/ 209 w 1291"/>
              <a:gd name="T35" fmla="*/ 1015 h 2127"/>
              <a:gd name="T36" fmla="*/ 399 w 1291"/>
              <a:gd name="T37" fmla="*/ 1194 h 2127"/>
              <a:gd name="T38" fmla="*/ 447 w 1291"/>
              <a:gd name="T39" fmla="*/ 1450 h 2127"/>
              <a:gd name="T40" fmla="*/ 455 w 1291"/>
              <a:gd name="T41" fmla="*/ 1466 h 2127"/>
              <a:gd name="T42" fmla="*/ 741 w 1291"/>
              <a:gd name="T43" fmla="*/ 1560 h 2127"/>
              <a:gd name="T44" fmla="*/ 1111 w 1291"/>
              <a:gd name="T45" fmla="*/ 2005 h 2127"/>
              <a:gd name="T46" fmla="*/ 1161 w 1291"/>
              <a:gd name="T47" fmla="*/ 2126 h 2127"/>
              <a:gd name="T48" fmla="*/ 1285 w 1291"/>
              <a:gd name="T49" fmla="*/ 1841 h 2127"/>
              <a:gd name="T50" fmla="*/ 1284 w 1291"/>
              <a:gd name="T51" fmla="*/ 1686 h 2127"/>
              <a:gd name="T52" fmla="*/ 1068 w 1291"/>
              <a:gd name="T53" fmla="*/ 1150 h 2127"/>
              <a:gd name="T54" fmla="*/ 976 w 1291"/>
              <a:gd name="T55" fmla="*/ 947 h 2127"/>
              <a:gd name="T56" fmla="*/ 907 w 1291"/>
              <a:gd name="T57" fmla="*/ 833 h 2127"/>
              <a:gd name="T58" fmla="*/ 702 w 1291"/>
              <a:gd name="T59" fmla="*/ 489 h 2127"/>
              <a:gd name="T60" fmla="*/ 249 w 1291"/>
              <a:gd name="T61" fmla="*/ 414 h 2127"/>
              <a:gd name="T62" fmla="*/ 214 w 1291"/>
              <a:gd name="T63" fmla="*/ 255 h 2127"/>
              <a:gd name="T64" fmla="*/ 160 w 1291"/>
              <a:gd name="T65" fmla="*/ 353 h 2127"/>
              <a:gd name="T66" fmla="*/ 108 w 1291"/>
              <a:gd name="T67" fmla="*/ 228 h 2127"/>
              <a:gd name="T68" fmla="*/ 48 w 1291"/>
              <a:gd name="T69" fmla="*/ 47 h 2127"/>
              <a:gd name="T70" fmla="*/ 26 w 1291"/>
              <a:gd name="T71" fmla="*/ 49 h 2127"/>
              <a:gd name="T72" fmla="*/ 20 w 1291"/>
              <a:gd name="T73" fmla="*/ 54 h 2127"/>
              <a:gd name="T74" fmla="*/ 181 w 1291"/>
              <a:gd name="T75" fmla="*/ 273 h 2127"/>
              <a:gd name="T76" fmla="*/ 126 w 1291"/>
              <a:gd name="T77" fmla="*/ 159 h 2127"/>
              <a:gd name="T78" fmla="*/ 134 w 1291"/>
              <a:gd name="T79" fmla="*/ 165 h 2127"/>
              <a:gd name="T80" fmla="*/ 96 w 1291"/>
              <a:gd name="T81" fmla="*/ 0 h 2127"/>
              <a:gd name="T82" fmla="*/ 92 w 1291"/>
              <a:gd name="T83" fmla="*/ 11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91" h="2127">
                <a:moveTo>
                  <a:pt x="1280" y="1992"/>
                </a:moveTo>
                <a:cubicBezTo>
                  <a:pt x="1262" y="2034"/>
                  <a:pt x="1240" y="2073"/>
                  <a:pt x="1215" y="2111"/>
                </a:cubicBezTo>
                <a:cubicBezTo>
                  <a:pt x="1225" y="2105"/>
                  <a:pt x="1234" y="2099"/>
                  <a:pt x="1242" y="2091"/>
                </a:cubicBezTo>
                <a:cubicBezTo>
                  <a:pt x="1265" y="2068"/>
                  <a:pt x="1280" y="2036"/>
                  <a:pt x="1280" y="2002"/>
                </a:cubicBezTo>
                <a:cubicBezTo>
                  <a:pt x="1280" y="1999"/>
                  <a:pt x="1280" y="1996"/>
                  <a:pt x="1280" y="1992"/>
                </a:cubicBezTo>
                <a:moveTo>
                  <a:pt x="952" y="1788"/>
                </a:moveTo>
                <a:cubicBezTo>
                  <a:pt x="961" y="1807"/>
                  <a:pt x="971" y="1827"/>
                  <a:pt x="979" y="1847"/>
                </a:cubicBezTo>
                <a:cubicBezTo>
                  <a:pt x="1002" y="1908"/>
                  <a:pt x="1021" y="1970"/>
                  <a:pt x="1034" y="2033"/>
                </a:cubicBezTo>
                <a:cubicBezTo>
                  <a:pt x="1041" y="2064"/>
                  <a:pt x="1061" y="2090"/>
                  <a:pt x="1087" y="2106"/>
                </a:cubicBezTo>
                <a:cubicBezTo>
                  <a:pt x="1087" y="2092"/>
                  <a:pt x="1087" y="2078"/>
                  <a:pt x="1085" y="2063"/>
                </a:cubicBezTo>
                <a:cubicBezTo>
                  <a:pt x="1080" y="2027"/>
                  <a:pt x="1070" y="1992"/>
                  <a:pt x="1056" y="1958"/>
                </a:cubicBezTo>
                <a:cubicBezTo>
                  <a:pt x="1035" y="1906"/>
                  <a:pt x="1006" y="1858"/>
                  <a:pt x="972" y="1813"/>
                </a:cubicBezTo>
                <a:cubicBezTo>
                  <a:pt x="965" y="1805"/>
                  <a:pt x="959" y="1796"/>
                  <a:pt x="952" y="1788"/>
                </a:cubicBezTo>
                <a:moveTo>
                  <a:pt x="501" y="1524"/>
                </a:moveTo>
                <a:cubicBezTo>
                  <a:pt x="523" y="1538"/>
                  <a:pt x="550" y="1545"/>
                  <a:pt x="578" y="1545"/>
                </a:cubicBezTo>
                <a:cubicBezTo>
                  <a:pt x="583" y="1545"/>
                  <a:pt x="588" y="1544"/>
                  <a:pt x="593" y="1544"/>
                </a:cubicBezTo>
                <a:cubicBezTo>
                  <a:pt x="589" y="1545"/>
                  <a:pt x="585" y="1545"/>
                  <a:pt x="581" y="1546"/>
                </a:cubicBezTo>
                <a:cubicBezTo>
                  <a:pt x="586" y="1545"/>
                  <a:pt x="591" y="1545"/>
                  <a:pt x="595" y="1544"/>
                </a:cubicBezTo>
                <a:cubicBezTo>
                  <a:pt x="568" y="1536"/>
                  <a:pt x="539" y="1529"/>
                  <a:pt x="510" y="1525"/>
                </a:cubicBezTo>
                <a:cubicBezTo>
                  <a:pt x="507" y="1525"/>
                  <a:pt x="504" y="1525"/>
                  <a:pt x="501" y="1524"/>
                </a:cubicBezTo>
                <a:moveTo>
                  <a:pt x="986" y="869"/>
                </a:moveTo>
                <a:cubicBezTo>
                  <a:pt x="987" y="870"/>
                  <a:pt x="987" y="870"/>
                  <a:pt x="988" y="871"/>
                </a:cubicBezTo>
                <a:cubicBezTo>
                  <a:pt x="988" y="872"/>
                  <a:pt x="988" y="872"/>
                  <a:pt x="988" y="873"/>
                </a:cubicBezTo>
                <a:cubicBezTo>
                  <a:pt x="989" y="872"/>
                  <a:pt x="989" y="871"/>
                  <a:pt x="990" y="870"/>
                </a:cubicBezTo>
                <a:cubicBezTo>
                  <a:pt x="988" y="869"/>
                  <a:pt x="987" y="869"/>
                  <a:pt x="986" y="869"/>
                </a:cubicBezTo>
                <a:moveTo>
                  <a:pt x="968" y="1606"/>
                </a:moveTo>
                <a:cubicBezTo>
                  <a:pt x="953" y="1606"/>
                  <a:pt x="938" y="1600"/>
                  <a:pt x="924" y="1587"/>
                </a:cubicBezTo>
                <a:cubicBezTo>
                  <a:pt x="879" y="1541"/>
                  <a:pt x="923" y="1476"/>
                  <a:pt x="973" y="1476"/>
                </a:cubicBezTo>
                <a:cubicBezTo>
                  <a:pt x="987" y="1476"/>
                  <a:pt x="1003" y="1482"/>
                  <a:pt x="1016" y="1495"/>
                </a:cubicBezTo>
                <a:cubicBezTo>
                  <a:pt x="1062" y="1541"/>
                  <a:pt x="1017" y="1606"/>
                  <a:pt x="968" y="1606"/>
                </a:cubicBezTo>
                <a:moveTo>
                  <a:pt x="775" y="1395"/>
                </a:moveTo>
                <a:cubicBezTo>
                  <a:pt x="761" y="1395"/>
                  <a:pt x="745" y="1389"/>
                  <a:pt x="732" y="1376"/>
                </a:cubicBezTo>
                <a:cubicBezTo>
                  <a:pt x="686" y="1330"/>
                  <a:pt x="731" y="1265"/>
                  <a:pt x="780" y="1265"/>
                </a:cubicBezTo>
                <a:cubicBezTo>
                  <a:pt x="795" y="1265"/>
                  <a:pt x="810" y="1271"/>
                  <a:pt x="823" y="1284"/>
                </a:cubicBezTo>
                <a:cubicBezTo>
                  <a:pt x="869" y="1330"/>
                  <a:pt x="825" y="1395"/>
                  <a:pt x="775" y="1395"/>
                </a:cubicBezTo>
                <a:moveTo>
                  <a:pt x="559" y="1251"/>
                </a:moveTo>
                <a:cubicBezTo>
                  <a:pt x="542" y="1251"/>
                  <a:pt x="524" y="1244"/>
                  <a:pt x="508" y="1228"/>
                </a:cubicBezTo>
                <a:cubicBezTo>
                  <a:pt x="480" y="1201"/>
                  <a:pt x="480" y="1167"/>
                  <a:pt x="494" y="1141"/>
                </a:cubicBezTo>
                <a:cubicBezTo>
                  <a:pt x="464" y="1139"/>
                  <a:pt x="437" y="1121"/>
                  <a:pt x="428" y="1083"/>
                </a:cubicBezTo>
                <a:cubicBezTo>
                  <a:pt x="416" y="1027"/>
                  <a:pt x="462" y="992"/>
                  <a:pt x="507" y="992"/>
                </a:cubicBezTo>
                <a:cubicBezTo>
                  <a:pt x="539" y="992"/>
                  <a:pt x="570" y="1009"/>
                  <a:pt x="579" y="1050"/>
                </a:cubicBezTo>
                <a:cubicBezTo>
                  <a:pt x="583" y="1068"/>
                  <a:pt x="581" y="1084"/>
                  <a:pt x="575" y="1097"/>
                </a:cubicBezTo>
                <a:cubicBezTo>
                  <a:pt x="589" y="1099"/>
                  <a:pt x="604" y="1106"/>
                  <a:pt x="617" y="1119"/>
                </a:cubicBezTo>
                <a:cubicBezTo>
                  <a:pt x="671" y="1173"/>
                  <a:pt x="618" y="1251"/>
                  <a:pt x="559" y="1251"/>
                </a:cubicBezTo>
                <a:moveTo>
                  <a:pt x="702" y="489"/>
                </a:moveTo>
                <a:cubicBezTo>
                  <a:pt x="664" y="593"/>
                  <a:pt x="618" y="693"/>
                  <a:pt x="549" y="780"/>
                </a:cubicBezTo>
                <a:cubicBezTo>
                  <a:pt x="550" y="782"/>
                  <a:pt x="550" y="784"/>
                  <a:pt x="551" y="787"/>
                </a:cubicBezTo>
                <a:cubicBezTo>
                  <a:pt x="561" y="834"/>
                  <a:pt x="523" y="864"/>
                  <a:pt x="485" y="864"/>
                </a:cubicBezTo>
                <a:cubicBezTo>
                  <a:pt x="481" y="864"/>
                  <a:pt x="476" y="863"/>
                  <a:pt x="472" y="862"/>
                </a:cubicBezTo>
                <a:cubicBezTo>
                  <a:pt x="420" y="909"/>
                  <a:pt x="363" y="943"/>
                  <a:pt x="303" y="967"/>
                </a:cubicBezTo>
                <a:cubicBezTo>
                  <a:pt x="301" y="970"/>
                  <a:pt x="299" y="972"/>
                  <a:pt x="296" y="974"/>
                </a:cubicBezTo>
                <a:cubicBezTo>
                  <a:pt x="273" y="998"/>
                  <a:pt x="241" y="1010"/>
                  <a:pt x="208" y="1010"/>
                </a:cubicBezTo>
                <a:cubicBezTo>
                  <a:pt x="208" y="1010"/>
                  <a:pt x="207" y="1010"/>
                  <a:pt x="206" y="1010"/>
                </a:cubicBezTo>
                <a:cubicBezTo>
                  <a:pt x="207" y="1012"/>
                  <a:pt x="208" y="1014"/>
                  <a:pt x="209" y="1015"/>
                </a:cubicBezTo>
                <a:cubicBezTo>
                  <a:pt x="217" y="1030"/>
                  <a:pt x="225" y="1044"/>
                  <a:pt x="235" y="1057"/>
                </a:cubicBezTo>
                <a:cubicBezTo>
                  <a:pt x="259" y="1092"/>
                  <a:pt x="288" y="1122"/>
                  <a:pt x="320" y="1148"/>
                </a:cubicBezTo>
                <a:cubicBezTo>
                  <a:pt x="346" y="1164"/>
                  <a:pt x="372" y="1180"/>
                  <a:pt x="399" y="1194"/>
                </a:cubicBezTo>
                <a:cubicBezTo>
                  <a:pt x="396" y="1224"/>
                  <a:pt x="395" y="1254"/>
                  <a:pt x="395" y="1285"/>
                </a:cubicBezTo>
                <a:cubicBezTo>
                  <a:pt x="399" y="1325"/>
                  <a:pt x="410" y="1366"/>
                  <a:pt x="426" y="1405"/>
                </a:cubicBezTo>
                <a:cubicBezTo>
                  <a:pt x="432" y="1420"/>
                  <a:pt x="439" y="1435"/>
                  <a:pt x="447" y="1450"/>
                </a:cubicBezTo>
                <a:cubicBezTo>
                  <a:pt x="448" y="1451"/>
                  <a:pt x="449" y="1453"/>
                  <a:pt x="449" y="1455"/>
                </a:cubicBezTo>
                <a:cubicBezTo>
                  <a:pt x="450" y="1456"/>
                  <a:pt x="451" y="1458"/>
                  <a:pt x="452" y="1459"/>
                </a:cubicBezTo>
                <a:cubicBezTo>
                  <a:pt x="453" y="1462"/>
                  <a:pt x="454" y="1464"/>
                  <a:pt x="455" y="1466"/>
                </a:cubicBezTo>
                <a:cubicBezTo>
                  <a:pt x="457" y="1473"/>
                  <a:pt x="460" y="1479"/>
                  <a:pt x="464" y="1485"/>
                </a:cubicBezTo>
                <a:cubicBezTo>
                  <a:pt x="550" y="1487"/>
                  <a:pt x="636" y="1513"/>
                  <a:pt x="714" y="1552"/>
                </a:cubicBezTo>
                <a:cubicBezTo>
                  <a:pt x="723" y="1554"/>
                  <a:pt x="732" y="1557"/>
                  <a:pt x="741" y="1560"/>
                </a:cubicBezTo>
                <a:cubicBezTo>
                  <a:pt x="764" y="1571"/>
                  <a:pt x="786" y="1584"/>
                  <a:pt x="807" y="1598"/>
                </a:cubicBezTo>
                <a:cubicBezTo>
                  <a:pt x="822" y="1611"/>
                  <a:pt x="837" y="1625"/>
                  <a:pt x="850" y="1639"/>
                </a:cubicBezTo>
                <a:cubicBezTo>
                  <a:pt x="970" y="1732"/>
                  <a:pt x="1073" y="1859"/>
                  <a:pt x="1111" y="2005"/>
                </a:cubicBezTo>
                <a:cubicBezTo>
                  <a:pt x="1121" y="2043"/>
                  <a:pt x="1126" y="2083"/>
                  <a:pt x="1124" y="2122"/>
                </a:cubicBezTo>
                <a:cubicBezTo>
                  <a:pt x="1134" y="2125"/>
                  <a:pt x="1145" y="2127"/>
                  <a:pt x="1155" y="2127"/>
                </a:cubicBezTo>
                <a:cubicBezTo>
                  <a:pt x="1157" y="2127"/>
                  <a:pt x="1159" y="2127"/>
                  <a:pt x="1161" y="2126"/>
                </a:cubicBezTo>
                <a:cubicBezTo>
                  <a:pt x="1162" y="2125"/>
                  <a:pt x="1163" y="2124"/>
                  <a:pt x="1164" y="2123"/>
                </a:cubicBezTo>
                <a:cubicBezTo>
                  <a:pt x="1198" y="2077"/>
                  <a:pt x="1228" y="2027"/>
                  <a:pt x="1250" y="1973"/>
                </a:cubicBezTo>
                <a:cubicBezTo>
                  <a:pt x="1267" y="1931"/>
                  <a:pt x="1279" y="1887"/>
                  <a:pt x="1285" y="1841"/>
                </a:cubicBezTo>
                <a:cubicBezTo>
                  <a:pt x="1291" y="1790"/>
                  <a:pt x="1290" y="1738"/>
                  <a:pt x="1284" y="1687"/>
                </a:cubicBezTo>
                <a:cubicBezTo>
                  <a:pt x="1284" y="1687"/>
                  <a:pt x="1284" y="1686"/>
                  <a:pt x="1284" y="1686"/>
                </a:cubicBezTo>
                <a:cubicBezTo>
                  <a:pt x="1284" y="1686"/>
                  <a:pt x="1284" y="1686"/>
                  <a:pt x="1284" y="1686"/>
                </a:cubicBezTo>
                <a:cubicBezTo>
                  <a:pt x="1284" y="1686"/>
                  <a:pt x="1284" y="1686"/>
                  <a:pt x="1284" y="1686"/>
                </a:cubicBezTo>
                <a:cubicBezTo>
                  <a:pt x="1272" y="1603"/>
                  <a:pt x="1247" y="1523"/>
                  <a:pt x="1216" y="1446"/>
                </a:cubicBezTo>
                <a:cubicBezTo>
                  <a:pt x="1173" y="1344"/>
                  <a:pt x="1118" y="1249"/>
                  <a:pt x="1068" y="1150"/>
                </a:cubicBezTo>
                <a:cubicBezTo>
                  <a:pt x="1064" y="1147"/>
                  <a:pt x="1060" y="1144"/>
                  <a:pt x="1057" y="1141"/>
                </a:cubicBezTo>
                <a:cubicBezTo>
                  <a:pt x="1033" y="1079"/>
                  <a:pt x="1006" y="1018"/>
                  <a:pt x="976" y="959"/>
                </a:cubicBezTo>
                <a:cubicBezTo>
                  <a:pt x="976" y="955"/>
                  <a:pt x="976" y="951"/>
                  <a:pt x="976" y="947"/>
                </a:cubicBezTo>
                <a:cubicBezTo>
                  <a:pt x="968" y="928"/>
                  <a:pt x="961" y="908"/>
                  <a:pt x="954" y="889"/>
                </a:cubicBezTo>
                <a:cubicBezTo>
                  <a:pt x="942" y="873"/>
                  <a:pt x="929" y="856"/>
                  <a:pt x="917" y="840"/>
                </a:cubicBezTo>
                <a:cubicBezTo>
                  <a:pt x="914" y="837"/>
                  <a:pt x="910" y="835"/>
                  <a:pt x="907" y="833"/>
                </a:cubicBezTo>
                <a:cubicBezTo>
                  <a:pt x="873" y="776"/>
                  <a:pt x="836" y="721"/>
                  <a:pt x="797" y="667"/>
                </a:cubicBezTo>
                <a:cubicBezTo>
                  <a:pt x="797" y="662"/>
                  <a:pt x="796" y="657"/>
                  <a:pt x="795" y="653"/>
                </a:cubicBezTo>
                <a:cubicBezTo>
                  <a:pt x="764" y="598"/>
                  <a:pt x="733" y="543"/>
                  <a:pt x="702" y="489"/>
                </a:cubicBezTo>
                <a:moveTo>
                  <a:pt x="214" y="255"/>
                </a:moveTo>
                <a:cubicBezTo>
                  <a:pt x="221" y="276"/>
                  <a:pt x="227" y="298"/>
                  <a:pt x="232" y="319"/>
                </a:cubicBezTo>
                <a:cubicBezTo>
                  <a:pt x="239" y="350"/>
                  <a:pt x="245" y="382"/>
                  <a:pt x="249" y="414"/>
                </a:cubicBezTo>
                <a:cubicBezTo>
                  <a:pt x="249" y="394"/>
                  <a:pt x="249" y="374"/>
                  <a:pt x="247" y="354"/>
                </a:cubicBezTo>
                <a:cubicBezTo>
                  <a:pt x="242" y="329"/>
                  <a:pt x="236" y="305"/>
                  <a:pt x="227" y="281"/>
                </a:cubicBezTo>
                <a:cubicBezTo>
                  <a:pt x="223" y="272"/>
                  <a:pt x="219" y="264"/>
                  <a:pt x="214" y="255"/>
                </a:cubicBezTo>
                <a:moveTo>
                  <a:pt x="0" y="122"/>
                </a:moveTo>
                <a:cubicBezTo>
                  <a:pt x="0" y="153"/>
                  <a:pt x="11" y="184"/>
                  <a:pt x="33" y="206"/>
                </a:cubicBezTo>
                <a:cubicBezTo>
                  <a:pt x="79" y="252"/>
                  <a:pt x="122" y="300"/>
                  <a:pt x="160" y="353"/>
                </a:cubicBezTo>
                <a:cubicBezTo>
                  <a:pt x="172" y="371"/>
                  <a:pt x="184" y="389"/>
                  <a:pt x="195" y="408"/>
                </a:cubicBezTo>
                <a:cubicBezTo>
                  <a:pt x="192" y="397"/>
                  <a:pt x="189" y="387"/>
                  <a:pt x="185" y="377"/>
                </a:cubicBezTo>
                <a:cubicBezTo>
                  <a:pt x="165" y="324"/>
                  <a:pt x="140" y="274"/>
                  <a:pt x="108" y="228"/>
                </a:cubicBezTo>
                <a:cubicBezTo>
                  <a:pt x="87" y="198"/>
                  <a:pt x="62" y="171"/>
                  <a:pt x="35" y="147"/>
                </a:cubicBezTo>
                <a:cubicBezTo>
                  <a:pt x="24" y="138"/>
                  <a:pt x="12" y="130"/>
                  <a:pt x="0" y="122"/>
                </a:cubicBezTo>
                <a:moveTo>
                  <a:pt x="48" y="47"/>
                </a:moveTo>
                <a:cubicBezTo>
                  <a:pt x="41" y="48"/>
                  <a:pt x="34" y="48"/>
                  <a:pt x="27" y="49"/>
                </a:cubicBezTo>
                <a:cubicBezTo>
                  <a:pt x="26" y="49"/>
                  <a:pt x="26" y="49"/>
                  <a:pt x="25" y="49"/>
                </a:cubicBezTo>
                <a:cubicBezTo>
                  <a:pt x="25" y="49"/>
                  <a:pt x="26" y="49"/>
                  <a:pt x="26" y="49"/>
                </a:cubicBezTo>
                <a:cubicBezTo>
                  <a:pt x="26" y="49"/>
                  <a:pt x="25" y="49"/>
                  <a:pt x="25" y="49"/>
                </a:cubicBezTo>
                <a:cubicBezTo>
                  <a:pt x="24" y="49"/>
                  <a:pt x="24" y="49"/>
                  <a:pt x="23" y="49"/>
                </a:cubicBezTo>
                <a:cubicBezTo>
                  <a:pt x="22" y="51"/>
                  <a:pt x="21" y="52"/>
                  <a:pt x="20" y="54"/>
                </a:cubicBezTo>
                <a:cubicBezTo>
                  <a:pt x="14" y="63"/>
                  <a:pt x="9" y="72"/>
                  <a:pt x="6" y="83"/>
                </a:cubicBezTo>
                <a:cubicBezTo>
                  <a:pt x="40" y="102"/>
                  <a:pt x="71" y="128"/>
                  <a:pt x="98" y="157"/>
                </a:cubicBezTo>
                <a:cubicBezTo>
                  <a:pt x="131" y="192"/>
                  <a:pt x="158" y="231"/>
                  <a:pt x="181" y="273"/>
                </a:cubicBezTo>
                <a:cubicBezTo>
                  <a:pt x="175" y="254"/>
                  <a:pt x="168" y="235"/>
                  <a:pt x="160" y="216"/>
                </a:cubicBezTo>
                <a:cubicBezTo>
                  <a:pt x="152" y="199"/>
                  <a:pt x="145" y="183"/>
                  <a:pt x="136" y="166"/>
                </a:cubicBezTo>
                <a:cubicBezTo>
                  <a:pt x="133" y="164"/>
                  <a:pt x="130" y="161"/>
                  <a:pt x="126" y="159"/>
                </a:cubicBezTo>
                <a:cubicBezTo>
                  <a:pt x="126" y="158"/>
                  <a:pt x="125" y="158"/>
                  <a:pt x="124" y="157"/>
                </a:cubicBezTo>
                <a:cubicBezTo>
                  <a:pt x="125" y="158"/>
                  <a:pt x="126" y="158"/>
                  <a:pt x="126" y="159"/>
                </a:cubicBezTo>
                <a:cubicBezTo>
                  <a:pt x="129" y="161"/>
                  <a:pt x="131" y="163"/>
                  <a:pt x="134" y="165"/>
                </a:cubicBezTo>
                <a:cubicBezTo>
                  <a:pt x="108" y="143"/>
                  <a:pt x="90" y="116"/>
                  <a:pt x="83" y="86"/>
                </a:cubicBezTo>
                <a:cubicBezTo>
                  <a:pt x="72" y="72"/>
                  <a:pt x="60" y="59"/>
                  <a:pt x="48" y="47"/>
                </a:cubicBezTo>
                <a:moveTo>
                  <a:pt x="96" y="0"/>
                </a:moveTo>
                <a:cubicBezTo>
                  <a:pt x="85" y="3"/>
                  <a:pt x="75" y="6"/>
                  <a:pt x="65" y="12"/>
                </a:cubicBezTo>
                <a:cubicBezTo>
                  <a:pt x="72" y="12"/>
                  <a:pt x="79" y="11"/>
                  <a:pt x="86" y="11"/>
                </a:cubicBezTo>
                <a:cubicBezTo>
                  <a:pt x="88" y="11"/>
                  <a:pt x="90" y="11"/>
                  <a:pt x="92" y="11"/>
                </a:cubicBezTo>
                <a:cubicBezTo>
                  <a:pt x="93" y="9"/>
                  <a:pt x="94" y="7"/>
                  <a:pt x="95" y="5"/>
                </a:cubicBezTo>
                <a:cubicBezTo>
                  <a:pt x="95" y="4"/>
                  <a:pt x="95" y="2"/>
                  <a:pt x="96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4" name="Freeform 79"/>
          <p:cNvSpPr>
            <a:spLocks noEditPoints="1"/>
          </p:cNvSpPr>
          <p:nvPr/>
        </p:nvSpPr>
        <p:spPr bwMode="auto">
          <a:xfrm>
            <a:off x="141121" y="6055516"/>
            <a:ext cx="381301" cy="602856"/>
          </a:xfrm>
          <a:custGeom>
            <a:avLst/>
            <a:gdLst>
              <a:gd name="T0" fmla="*/ 314 w 406"/>
              <a:gd name="T1" fmla="*/ 92 h 629"/>
              <a:gd name="T2" fmla="*/ 292 w 406"/>
              <a:gd name="T3" fmla="*/ 189 h 629"/>
              <a:gd name="T4" fmla="*/ 289 w 406"/>
              <a:gd name="T5" fmla="*/ 227 h 629"/>
              <a:gd name="T6" fmla="*/ 293 w 406"/>
              <a:gd name="T7" fmla="*/ 247 h 629"/>
              <a:gd name="T8" fmla="*/ 301 w 406"/>
              <a:gd name="T9" fmla="*/ 405 h 629"/>
              <a:gd name="T10" fmla="*/ 357 w 406"/>
              <a:gd name="T11" fmla="*/ 629 h 629"/>
              <a:gd name="T12" fmla="*/ 406 w 406"/>
              <a:gd name="T13" fmla="*/ 629 h 629"/>
              <a:gd name="T14" fmla="*/ 293 w 406"/>
              <a:gd name="T15" fmla="*/ 239 h 629"/>
              <a:gd name="T16" fmla="*/ 297 w 406"/>
              <a:gd name="T17" fmla="*/ 235 h 629"/>
              <a:gd name="T18" fmla="*/ 352 w 406"/>
              <a:gd name="T19" fmla="*/ 167 h 629"/>
              <a:gd name="T20" fmla="*/ 360 w 406"/>
              <a:gd name="T21" fmla="*/ 125 h 629"/>
              <a:gd name="T22" fmla="*/ 358 w 406"/>
              <a:gd name="T23" fmla="*/ 104 h 629"/>
              <a:gd name="T24" fmla="*/ 314 w 406"/>
              <a:gd name="T25" fmla="*/ 92 h 629"/>
              <a:gd name="T26" fmla="*/ 275 w 406"/>
              <a:gd name="T27" fmla="*/ 83 h 629"/>
              <a:gd name="T28" fmla="*/ 277 w 406"/>
              <a:gd name="T29" fmla="*/ 87 h 629"/>
              <a:gd name="T30" fmla="*/ 278 w 406"/>
              <a:gd name="T31" fmla="*/ 84 h 629"/>
              <a:gd name="T32" fmla="*/ 275 w 406"/>
              <a:gd name="T33" fmla="*/ 83 h 629"/>
              <a:gd name="T34" fmla="*/ 120 w 406"/>
              <a:gd name="T35" fmla="*/ 79 h 629"/>
              <a:gd name="T36" fmla="*/ 37 w 406"/>
              <a:gd name="T37" fmla="*/ 102 h 629"/>
              <a:gd name="T38" fmla="*/ 0 w 406"/>
              <a:gd name="T39" fmla="*/ 119 h 629"/>
              <a:gd name="T40" fmla="*/ 66 w 406"/>
              <a:gd name="T41" fmla="*/ 103 h 629"/>
              <a:gd name="T42" fmla="*/ 101 w 406"/>
              <a:gd name="T43" fmla="*/ 95 h 629"/>
              <a:gd name="T44" fmla="*/ 120 w 406"/>
              <a:gd name="T45" fmla="*/ 79 h 629"/>
              <a:gd name="T46" fmla="*/ 329 w 406"/>
              <a:gd name="T47" fmla="*/ 45 h 629"/>
              <a:gd name="T48" fmla="*/ 325 w 406"/>
              <a:gd name="T49" fmla="*/ 56 h 629"/>
              <a:gd name="T50" fmla="*/ 341 w 406"/>
              <a:gd name="T51" fmla="*/ 61 h 629"/>
              <a:gd name="T52" fmla="*/ 337 w 406"/>
              <a:gd name="T53" fmla="*/ 55 h 629"/>
              <a:gd name="T54" fmla="*/ 329 w 406"/>
              <a:gd name="T55" fmla="*/ 45 h 629"/>
              <a:gd name="T56" fmla="*/ 231 w 406"/>
              <a:gd name="T57" fmla="*/ 0 h 629"/>
              <a:gd name="T58" fmla="*/ 204 w 406"/>
              <a:gd name="T59" fmla="*/ 4 h 629"/>
              <a:gd name="T60" fmla="*/ 174 w 406"/>
              <a:gd name="T61" fmla="*/ 18 h 629"/>
              <a:gd name="T62" fmla="*/ 140 w 406"/>
              <a:gd name="T63" fmla="*/ 40 h 629"/>
              <a:gd name="T64" fmla="*/ 184 w 406"/>
              <a:gd name="T65" fmla="*/ 38 h 629"/>
              <a:gd name="T66" fmla="*/ 289 w 406"/>
              <a:gd name="T67" fmla="*/ 49 h 629"/>
              <a:gd name="T68" fmla="*/ 299 w 406"/>
              <a:gd name="T69" fmla="*/ 20 h 629"/>
              <a:gd name="T70" fmla="*/ 231 w 406"/>
              <a:gd name="T71" fmla="*/ 0 h 6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6" h="629">
                <a:moveTo>
                  <a:pt x="314" y="92"/>
                </a:moveTo>
                <a:cubicBezTo>
                  <a:pt x="304" y="124"/>
                  <a:pt x="297" y="156"/>
                  <a:pt x="292" y="189"/>
                </a:cubicBezTo>
                <a:cubicBezTo>
                  <a:pt x="291" y="202"/>
                  <a:pt x="289" y="214"/>
                  <a:pt x="289" y="227"/>
                </a:cubicBezTo>
                <a:cubicBezTo>
                  <a:pt x="290" y="233"/>
                  <a:pt x="292" y="240"/>
                  <a:pt x="293" y="247"/>
                </a:cubicBezTo>
                <a:cubicBezTo>
                  <a:pt x="305" y="300"/>
                  <a:pt x="305" y="353"/>
                  <a:pt x="301" y="405"/>
                </a:cubicBezTo>
                <a:cubicBezTo>
                  <a:pt x="315" y="480"/>
                  <a:pt x="337" y="555"/>
                  <a:pt x="357" y="629"/>
                </a:cubicBezTo>
                <a:cubicBezTo>
                  <a:pt x="406" y="629"/>
                  <a:pt x="406" y="629"/>
                  <a:pt x="406" y="629"/>
                </a:cubicBezTo>
                <a:cubicBezTo>
                  <a:pt x="389" y="493"/>
                  <a:pt x="354" y="359"/>
                  <a:pt x="293" y="239"/>
                </a:cubicBezTo>
                <a:cubicBezTo>
                  <a:pt x="294" y="237"/>
                  <a:pt x="296" y="236"/>
                  <a:pt x="297" y="235"/>
                </a:cubicBezTo>
                <a:cubicBezTo>
                  <a:pt x="322" y="217"/>
                  <a:pt x="342" y="193"/>
                  <a:pt x="352" y="167"/>
                </a:cubicBezTo>
                <a:cubicBezTo>
                  <a:pt x="357" y="153"/>
                  <a:pt x="360" y="140"/>
                  <a:pt x="360" y="125"/>
                </a:cubicBezTo>
                <a:cubicBezTo>
                  <a:pt x="360" y="118"/>
                  <a:pt x="360" y="111"/>
                  <a:pt x="358" y="104"/>
                </a:cubicBezTo>
                <a:cubicBezTo>
                  <a:pt x="344" y="100"/>
                  <a:pt x="329" y="96"/>
                  <a:pt x="314" y="92"/>
                </a:cubicBezTo>
                <a:moveTo>
                  <a:pt x="275" y="83"/>
                </a:moveTo>
                <a:cubicBezTo>
                  <a:pt x="276" y="85"/>
                  <a:pt x="277" y="86"/>
                  <a:pt x="277" y="87"/>
                </a:cubicBezTo>
                <a:cubicBezTo>
                  <a:pt x="278" y="86"/>
                  <a:pt x="278" y="85"/>
                  <a:pt x="278" y="84"/>
                </a:cubicBezTo>
                <a:cubicBezTo>
                  <a:pt x="277" y="84"/>
                  <a:pt x="276" y="84"/>
                  <a:pt x="275" y="83"/>
                </a:cubicBezTo>
                <a:moveTo>
                  <a:pt x="120" y="79"/>
                </a:moveTo>
                <a:cubicBezTo>
                  <a:pt x="91" y="84"/>
                  <a:pt x="64" y="91"/>
                  <a:pt x="37" y="102"/>
                </a:cubicBezTo>
                <a:cubicBezTo>
                  <a:pt x="24" y="107"/>
                  <a:pt x="12" y="113"/>
                  <a:pt x="0" y="119"/>
                </a:cubicBezTo>
                <a:cubicBezTo>
                  <a:pt x="22" y="113"/>
                  <a:pt x="44" y="108"/>
                  <a:pt x="66" y="103"/>
                </a:cubicBezTo>
                <a:cubicBezTo>
                  <a:pt x="77" y="101"/>
                  <a:pt x="89" y="98"/>
                  <a:pt x="101" y="95"/>
                </a:cubicBezTo>
                <a:cubicBezTo>
                  <a:pt x="107" y="90"/>
                  <a:pt x="113" y="84"/>
                  <a:pt x="120" y="79"/>
                </a:cubicBezTo>
                <a:moveTo>
                  <a:pt x="329" y="45"/>
                </a:moveTo>
                <a:cubicBezTo>
                  <a:pt x="328" y="49"/>
                  <a:pt x="327" y="53"/>
                  <a:pt x="325" y="56"/>
                </a:cubicBezTo>
                <a:cubicBezTo>
                  <a:pt x="331" y="58"/>
                  <a:pt x="336" y="59"/>
                  <a:pt x="341" y="61"/>
                </a:cubicBezTo>
                <a:cubicBezTo>
                  <a:pt x="340" y="59"/>
                  <a:pt x="339" y="57"/>
                  <a:pt x="337" y="55"/>
                </a:cubicBezTo>
                <a:cubicBezTo>
                  <a:pt x="335" y="52"/>
                  <a:pt x="332" y="48"/>
                  <a:pt x="329" y="45"/>
                </a:cubicBezTo>
                <a:moveTo>
                  <a:pt x="231" y="0"/>
                </a:moveTo>
                <a:cubicBezTo>
                  <a:pt x="222" y="0"/>
                  <a:pt x="212" y="2"/>
                  <a:pt x="204" y="4"/>
                </a:cubicBezTo>
                <a:cubicBezTo>
                  <a:pt x="193" y="7"/>
                  <a:pt x="183" y="11"/>
                  <a:pt x="174" y="18"/>
                </a:cubicBezTo>
                <a:cubicBezTo>
                  <a:pt x="163" y="26"/>
                  <a:pt x="152" y="33"/>
                  <a:pt x="140" y="40"/>
                </a:cubicBezTo>
                <a:cubicBezTo>
                  <a:pt x="155" y="39"/>
                  <a:pt x="169" y="38"/>
                  <a:pt x="184" y="38"/>
                </a:cubicBezTo>
                <a:cubicBezTo>
                  <a:pt x="219" y="38"/>
                  <a:pt x="254" y="42"/>
                  <a:pt x="289" y="49"/>
                </a:cubicBezTo>
                <a:cubicBezTo>
                  <a:pt x="292" y="39"/>
                  <a:pt x="296" y="30"/>
                  <a:pt x="299" y="20"/>
                </a:cubicBezTo>
                <a:cubicBezTo>
                  <a:pt x="279" y="8"/>
                  <a:pt x="255" y="0"/>
                  <a:pt x="231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5" name="Freeform 80"/>
          <p:cNvSpPr>
            <a:spLocks noEditPoints="1"/>
          </p:cNvSpPr>
          <p:nvPr/>
        </p:nvSpPr>
        <p:spPr bwMode="auto">
          <a:xfrm>
            <a:off x="2078717" y="4809614"/>
            <a:ext cx="229108" cy="97384"/>
          </a:xfrm>
          <a:custGeom>
            <a:avLst/>
            <a:gdLst>
              <a:gd name="T0" fmla="*/ 244 w 244"/>
              <a:gd name="T1" fmla="*/ 21 h 103"/>
              <a:gd name="T2" fmla="*/ 218 w 244"/>
              <a:gd name="T3" fmla="*/ 73 h 103"/>
              <a:gd name="T4" fmla="*/ 206 w 244"/>
              <a:gd name="T5" fmla="*/ 96 h 103"/>
              <a:gd name="T6" fmla="*/ 205 w 244"/>
              <a:gd name="T7" fmla="*/ 103 h 103"/>
              <a:gd name="T8" fmla="*/ 205 w 244"/>
              <a:gd name="T9" fmla="*/ 103 h 103"/>
              <a:gd name="T10" fmla="*/ 207 w 244"/>
              <a:gd name="T11" fmla="*/ 102 h 103"/>
              <a:gd name="T12" fmla="*/ 231 w 244"/>
              <a:gd name="T13" fmla="*/ 71 h 103"/>
              <a:gd name="T14" fmla="*/ 237 w 244"/>
              <a:gd name="T15" fmla="*/ 55 h 103"/>
              <a:gd name="T16" fmla="*/ 244 w 244"/>
              <a:gd name="T17" fmla="*/ 21 h 103"/>
              <a:gd name="T18" fmla="*/ 4 w 244"/>
              <a:gd name="T19" fmla="*/ 0 h 103"/>
              <a:gd name="T20" fmla="*/ 0 w 244"/>
              <a:gd name="T21" fmla="*/ 3 h 103"/>
              <a:gd name="T22" fmla="*/ 8 w 244"/>
              <a:gd name="T23" fmla="*/ 14 h 103"/>
              <a:gd name="T24" fmla="*/ 19 w 244"/>
              <a:gd name="T25" fmla="*/ 28 h 103"/>
              <a:gd name="T26" fmla="*/ 18 w 244"/>
              <a:gd name="T27" fmla="*/ 24 h 103"/>
              <a:gd name="T28" fmla="*/ 4 w 244"/>
              <a:gd name="T29" fmla="*/ 0 h 103"/>
              <a:gd name="T30" fmla="*/ 4 w 244"/>
              <a:gd name="T31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44" h="103">
                <a:moveTo>
                  <a:pt x="244" y="21"/>
                </a:moveTo>
                <a:cubicBezTo>
                  <a:pt x="238" y="39"/>
                  <a:pt x="229" y="56"/>
                  <a:pt x="218" y="73"/>
                </a:cubicBezTo>
                <a:cubicBezTo>
                  <a:pt x="214" y="81"/>
                  <a:pt x="210" y="88"/>
                  <a:pt x="206" y="96"/>
                </a:cubicBezTo>
                <a:cubicBezTo>
                  <a:pt x="205" y="98"/>
                  <a:pt x="205" y="101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6" y="102"/>
                  <a:pt x="206" y="102"/>
                  <a:pt x="207" y="102"/>
                </a:cubicBezTo>
                <a:cubicBezTo>
                  <a:pt x="217" y="93"/>
                  <a:pt x="225" y="83"/>
                  <a:pt x="231" y="71"/>
                </a:cubicBezTo>
                <a:cubicBezTo>
                  <a:pt x="233" y="66"/>
                  <a:pt x="235" y="61"/>
                  <a:pt x="237" y="55"/>
                </a:cubicBezTo>
                <a:cubicBezTo>
                  <a:pt x="239" y="44"/>
                  <a:pt x="242" y="33"/>
                  <a:pt x="244" y="21"/>
                </a:cubicBezTo>
                <a:moveTo>
                  <a:pt x="4" y="0"/>
                </a:moveTo>
                <a:cubicBezTo>
                  <a:pt x="3" y="1"/>
                  <a:pt x="1" y="2"/>
                  <a:pt x="0" y="3"/>
                </a:cubicBezTo>
                <a:cubicBezTo>
                  <a:pt x="3" y="7"/>
                  <a:pt x="6" y="10"/>
                  <a:pt x="8" y="14"/>
                </a:cubicBezTo>
                <a:cubicBezTo>
                  <a:pt x="12" y="19"/>
                  <a:pt x="15" y="23"/>
                  <a:pt x="19" y="28"/>
                </a:cubicBezTo>
                <a:cubicBezTo>
                  <a:pt x="19" y="26"/>
                  <a:pt x="18" y="25"/>
                  <a:pt x="18" y="24"/>
                </a:cubicBezTo>
                <a:cubicBezTo>
                  <a:pt x="13" y="16"/>
                  <a:pt x="9" y="8"/>
                  <a:pt x="4" y="0"/>
                </a:cubicBezTo>
                <a:cubicBezTo>
                  <a:pt x="4" y="0"/>
                  <a:pt x="4" y="0"/>
                  <a:pt x="4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6" name="Freeform 81"/>
          <p:cNvSpPr>
            <a:spLocks noEditPoints="1"/>
          </p:cNvSpPr>
          <p:nvPr/>
        </p:nvSpPr>
        <p:spPr bwMode="auto">
          <a:xfrm>
            <a:off x="805533" y="6163721"/>
            <a:ext cx="504037" cy="488468"/>
          </a:xfrm>
          <a:custGeom>
            <a:avLst/>
            <a:gdLst>
              <a:gd name="T0" fmla="*/ 510 w 537"/>
              <a:gd name="T1" fmla="*/ 505 h 509"/>
              <a:gd name="T2" fmla="*/ 506 w 537"/>
              <a:gd name="T3" fmla="*/ 505 h 509"/>
              <a:gd name="T4" fmla="*/ 506 w 537"/>
              <a:gd name="T5" fmla="*/ 509 h 509"/>
              <a:gd name="T6" fmla="*/ 510 w 537"/>
              <a:gd name="T7" fmla="*/ 505 h 509"/>
              <a:gd name="T8" fmla="*/ 537 w 537"/>
              <a:gd name="T9" fmla="*/ 459 h 509"/>
              <a:gd name="T10" fmla="*/ 525 w 537"/>
              <a:gd name="T11" fmla="*/ 467 h 509"/>
              <a:gd name="T12" fmla="*/ 534 w 537"/>
              <a:gd name="T13" fmla="*/ 467 h 509"/>
              <a:gd name="T14" fmla="*/ 537 w 537"/>
              <a:gd name="T15" fmla="*/ 459 h 509"/>
              <a:gd name="T16" fmla="*/ 308 w 537"/>
              <a:gd name="T17" fmla="*/ 408 h 509"/>
              <a:gd name="T18" fmla="*/ 267 w 537"/>
              <a:gd name="T19" fmla="*/ 390 h 509"/>
              <a:gd name="T20" fmla="*/ 313 w 537"/>
              <a:gd name="T21" fmla="*/ 284 h 509"/>
              <a:gd name="T22" fmla="*/ 354 w 537"/>
              <a:gd name="T23" fmla="*/ 302 h 509"/>
              <a:gd name="T24" fmla="*/ 308 w 537"/>
              <a:gd name="T25" fmla="*/ 408 h 509"/>
              <a:gd name="T26" fmla="*/ 203 w 537"/>
              <a:gd name="T27" fmla="*/ 302 h 509"/>
              <a:gd name="T28" fmla="*/ 162 w 537"/>
              <a:gd name="T29" fmla="*/ 284 h 509"/>
              <a:gd name="T30" fmla="*/ 208 w 537"/>
              <a:gd name="T31" fmla="*/ 179 h 509"/>
              <a:gd name="T32" fmla="*/ 249 w 537"/>
              <a:gd name="T33" fmla="*/ 197 h 509"/>
              <a:gd name="T34" fmla="*/ 203 w 537"/>
              <a:gd name="T35" fmla="*/ 302 h 509"/>
              <a:gd name="T36" fmla="*/ 188 w 537"/>
              <a:gd name="T37" fmla="*/ 54 h 509"/>
              <a:gd name="T38" fmla="*/ 175 w 537"/>
              <a:gd name="T39" fmla="*/ 55 h 509"/>
              <a:gd name="T40" fmla="*/ 123 w 537"/>
              <a:gd name="T41" fmla="*/ 158 h 509"/>
              <a:gd name="T42" fmla="*/ 22 w 537"/>
              <a:gd name="T43" fmla="*/ 209 h 509"/>
              <a:gd name="T44" fmla="*/ 28 w 537"/>
              <a:gd name="T45" fmla="*/ 234 h 509"/>
              <a:gd name="T46" fmla="*/ 6 w 537"/>
              <a:gd name="T47" fmla="*/ 292 h 509"/>
              <a:gd name="T48" fmla="*/ 11 w 537"/>
              <a:gd name="T49" fmla="*/ 352 h 509"/>
              <a:gd name="T50" fmla="*/ 31 w 537"/>
              <a:gd name="T51" fmla="*/ 381 h 509"/>
              <a:gd name="T52" fmla="*/ 46 w 537"/>
              <a:gd name="T53" fmla="*/ 393 h 509"/>
              <a:gd name="T54" fmla="*/ 72 w 537"/>
              <a:gd name="T55" fmla="*/ 405 h 509"/>
              <a:gd name="T56" fmla="*/ 80 w 537"/>
              <a:gd name="T57" fmla="*/ 407 h 509"/>
              <a:gd name="T58" fmla="*/ 107 w 537"/>
              <a:gd name="T59" fmla="*/ 434 h 509"/>
              <a:gd name="T60" fmla="*/ 236 w 537"/>
              <a:gd name="T61" fmla="*/ 482 h 509"/>
              <a:gd name="T62" fmla="*/ 266 w 537"/>
              <a:gd name="T63" fmla="*/ 480 h 509"/>
              <a:gd name="T64" fmla="*/ 281 w 537"/>
              <a:gd name="T65" fmla="*/ 477 h 509"/>
              <a:gd name="T66" fmla="*/ 309 w 537"/>
              <a:gd name="T67" fmla="*/ 468 h 509"/>
              <a:gd name="T68" fmla="*/ 333 w 537"/>
              <a:gd name="T69" fmla="*/ 466 h 509"/>
              <a:gd name="T70" fmla="*/ 356 w 537"/>
              <a:gd name="T71" fmla="*/ 461 h 509"/>
              <a:gd name="T72" fmla="*/ 356 w 537"/>
              <a:gd name="T73" fmla="*/ 463 h 509"/>
              <a:gd name="T74" fmla="*/ 359 w 537"/>
              <a:gd name="T75" fmla="*/ 471 h 509"/>
              <a:gd name="T76" fmla="*/ 433 w 537"/>
              <a:gd name="T77" fmla="*/ 422 h 509"/>
              <a:gd name="T78" fmla="*/ 481 w 537"/>
              <a:gd name="T79" fmla="*/ 442 h 509"/>
              <a:gd name="T80" fmla="*/ 481 w 537"/>
              <a:gd name="T81" fmla="*/ 441 h 509"/>
              <a:gd name="T82" fmla="*/ 491 w 537"/>
              <a:gd name="T83" fmla="*/ 421 h 509"/>
              <a:gd name="T84" fmla="*/ 502 w 537"/>
              <a:gd name="T85" fmla="*/ 379 h 509"/>
              <a:gd name="T86" fmla="*/ 503 w 537"/>
              <a:gd name="T87" fmla="*/ 344 h 509"/>
              <a:gd name="T88" fmla="*/ 457 w 537"/>
              <a:gd name="T89" fmla="*/ 280 h 509"/>
              <a:gd name="T90" fmla="*/ 416 w 537"/>
              <a:gd name="T91" fmla="*/ 204 h 509"/>
              <a:gd name="T92" fmla="*/ 373 w 537"/>
              <a:gd name="T93" fmla="*/ 119 h 509"/>
              <a:gd name="T94" fmla="*/ 361 w 537"/>
              <a:gd name="T95" fmla="*/ 105 h 509"/>
              <a:gd name="T96" fmla="*/ 308 w 537"/>
              <a:gd name="T97" fmla="*/ 76 h 509"/>
              <a:gd name="T98" fmla="*/ 229 w 537"/>
              <a:gd name="T99" fmla="*/ 56 h 509"/>
              <a:gd name="T100" fmla="*/ 188 w 537"/>
              <a:gd name="T101" fmla="*/ 54 h 509"/>
              <a:gd name="T102" fmla="*/ 175 w 537"/>
              <a:gd name="T103" fmla="*/ 0 h 509"/>
              <a:gd name="T104" fmla="*/ 176 w 537"/>
              <a:gd name="T105" fmla="*/ 15 h 509"/>
              <a:gd name="T106" fmla="*/ 183 w 537"/>
              <a:gd name="T107" fmla="*/ 15 h 509"/>
              <a:gd name="T108" fmla="*/ 254 w 537"/>
              <a:gd name="T109" fmla="*/ 22 h 509"/>
              <a:gd name="T110" fmla="*/ 219 w 537"/>
              <a:gd name="T111" fmla="*/ 8 h 509"/>
              <a:gd name="T112" fmla="*/ 217 w 537"/>
              <a:gd name="T113" fmla="*/ 7 h 509"/>
              <a:gd name="T114" fmla="*/ 175 w 537"/>
              <a:gd name="T115" fmla="*/ 0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37" h="509">
                <a:moveTo>
                  <a:pt x="510" y="505"/>
                </a:moveTo>
                <a:cubicBezTo>
                  <a:pt x="509" y="505"/>
                  <a:pt x="507" y="505"/>
                  <a:pt x="506" y="505"/>
                </a:cubicBezTo>
                <a:cubicBezTo>
                  <a:pt x="506" y="507"/>
                  <a:pt x="506" y="508"/>
                  <a:pt x="506" y="509"/>
                </a:cubicBezTo>
                <a:cubicBezTo>
                  <a:pt x="507" y="508"/>
                  <a:pt x="508" y="507"/>
                  <a:pt x="510" y="505"/>
                </a:cubicBezTo>
                <a:moveTo>
                  <a:pt x="537" y="459"/>
                </a:moveTo>
                <a:cubicBezTo>
                  <a:pt x="533" y="462"/>
                  <a:pt x="529" y="464"/>
                  <a:pt x="525" y="467"/>
                </a:cubicBezTo>
                <a:cubicBezTo>
                  <a:pt x="528" y="467"/>
                  <a:pt x="531" y="467"/>
                  <a:pt x="534" y="467"/>
                </a:cubicBezTo>
                <a:cubicBezTo>
                  <a:pt x="535" y="465"/>
                  <a:pt x="536" y="462"/>
                  <a:pt x="537" y="459"/>
                </a:cubicBezTo>
                <a:moveTo>
                  <a:pt x="308" y="408"/>
                </a:moveTo>
                <a:cubicBezTo>
                  <a:pt x="294" y="408"/>
                  <a:pt x="280" y="402"/>
                  <a:pt x="267" y="390"/>
                </a:cubicBezTo>
                <a:cubicBezTo>
                  <a:pt x="223" y="346"/>
                  <a:pt x="266" y="284"/>
                  <a:pt x="313" y="284"/>
                </a:cubicBezTo>
                <a:cubicBezTo>
                  <a:pt x="327" y="284"/>
                  <a:pt x="341" y="289"/>
                  <a:pt x="354" y="302"/>
                </a:cubicBezTo>
                <a:cubicBezTo>
                  <a:pt x="398" y="346"/>
                  <a:pt x="355" y="408"/>
                  <a:pt x="308" y="408"/>
                </a:cubicBezTo>
                <a:moveTo>
                  <a:pt x="203" y="302"/>
                </a:moveTo>
                <a:cubicBezTo>
                  <a:pt x="189" y="302"/>
                  <a:pt x="174" y="297"/>
                  <a:pt x="162" y="284"/>
                </a:cubicBezTo>
                <a:cubicBezTo>
                  <a:pt x="118" y="241"/>
                  <a:pt x="160" y="179"/>
                  <a:pt x="208" y="179"/>
                </a:cubicBezTo>
                <a:cubicBezTo>
                  <a:pt x="222" y="179"/>
                  <a:pt x="236" y="184"/>
                  <a:pt x="249" y="197"/>
                </a:cubicBezTo>
                <a:cubicBezTo>
                  <a:pt x="292" y="240"/>
                  <a:pt x="250" y="302"/>
                  <a:pt x="203" y="302"/>
                </a:cubicBezTo>
                <a:moveTo>
                  <a:pt x="188" y="54"/>
                </a:moveTo>
                <a:cubicBezTo>
                  <a:pt x="184" y="54"/>
                  <a:pt x="179" y="54"/>
                  <a:pt x="175" y="55"/>
                </a:cubicBezTo>
                <a:cubicBezTo>
                  <a:pt x="169" y="93"/>
                  <a:pt x="152" y="129"/>
                  <a:pt x="123" y="158"/>
                </a:cubicBezTo>
                <a:cubicBezTo>
                  <a:pt x="95" y="186"/>
                  <a:pt x="59" y="204"/>
                  <a:pt x="22" y="209"/>
                </a:cubicBezTo>
                <a:cubicBezTo>
                  <a:pt x="24" y="218"/>
                  <a:pt x="26" y="226"/>
                  <a:pt x="28" y="234"/>
                </a:cubicBezTo>
                <a:cubicBezTo>
                  <a:pt x="19" y="253"/>
                  <a:pt x="12" y="273"/>
                  <a:pt x="6" y="292"/>
                </a:cubicBezTo>
                <a:cubicBezTo>
                  <a:pt x="0" y="312"/>
                  <a:pt x="3" y="333"/>
                  <a:pt x="11" y="352"/>
                </a:cubicBezTo>
                <a:cubicBezTo>
                  <a:pt x="15" y="363"/>
                  <a:pt x="22" y="373"/>
                  <a:pt x="31" y="381"/>
                </a:cubicBezTo>
                <a:cubicBezTo>
                  <a:pt x="35" y="386"/>
                  <a:pt x="40" y="390"/>
                  <a:pt x="46" y="393"/>
                </a:cubicBezTo>
                <a:cubicBezTo>
                  <a:pt x="54" y="399"/>
                  <a:pt x="63" y="403"/>
                  <a:pt x="72" y="405"/>
                </a:cubicBezTo>
                <a:cubicBezTo>
                  <a:pt x="75" y="406"/>
                  <a:pt x="78" y="407"/>
                  <a:pt x="80" y="407"/>
                </a:cubicBezTo>
                <a:cubicBezTo>
                  <a:pt x="88" y="417"/>
                  <a:pt x="97" y="426"/>
                  <a:pt x="107" y="434"/>
                </a:cubicBezTo>
                <a:cubicBezTo>
                  <a:pt x="142" y="464"/>
                  <a:pt x="187" y="482"/>
                  <a:pt x="236" y="482"/>
                </a:cubicBezTo>
                <a:cubicBezTo>
                  <a:pt x="246" y="482"/>
                  <a:pt x="256" y="482"/>
                  <a:pt x="266" y="480"/>
                </a:cubicBezTo>
                <a:cubicBezTo>
                  <a:pt x="271" y="479"/>
                  <a:pt x="276" y="478"/>
                  <a:pt x="281" y="477"/>
                </a:cubicBezTo>
                <a:cubicBezTo>
                  <a:pt x="291" y="475"/>
                  <a:pt x="300" y="472"/>
                  <a:pt x="309" y="468"/>
                </a:cubicBezTo>
                <a:cubicBezTo>
                  <a:pt x="317" y="468"/>
                  <a:pt x="325" y="467"/>
                  <a:pt x="333" y="466"/>
                </a:cubicBezTo>
                <a:cubicBezTo>
                  <a:pt x="341" y="465"/>
                  <a:pt x="348" y="463"/>
                  <a:pt x="356" y="461"/>
                </a:cubicBezTo>
                <a:cubicBezTo>
                  <a:pt x="356" y="461"/>
                  <a:pt x="356" y="462"/>
                  <a:pt x="356" y="463"/>
                </a:cubicBezTo>
                <a:cubicBezTo>
                  <a:pt x="357" y="466"/>
                  <a:pt x="358" y="468"/>
                  <a:pt x="359" y="471"/>
                </a:cubicBezTo>
                <a:cubicBezTo>
                  <a:pt x="373" y="443"/>
                  <a:pt x="402" y="422"/>
                  <a:pt x="433" y="422"/>
                </a:cubicBezTo>
                <a:cubicBezTo>
                  <a:pt x="449" y="422"/>
                  <a:pt x="465" y="428"/>
                  <a:pt x="481" y="442"/>
                </a:cubicBezTo>
                <a:cubicBezTo>
                  <a:pt x="481" y="442"/>
                  <a:pt x="481" y="442"/>
                  <a:pt x="481" y="441"/>
                </a:cubicBezTo>
                <a:cubicBezTo>
                  <a:pt x="485" y="435"/>
                  <a:pt x="488" y="428"/>
                  <a:pt x="491" y="421"/>
                </a:cubicBezTo>
                <a:cubicBezTo>
                  <a:pt x="496" y="407"/>
                  <a:pt x="500" y="393"/>
                  <a:pt x="502" y="379"/>
                </a:cubicBezTo>
                <a:cubicBezTo>
                  <a:pt x="503" y="368"/>
                  <a:pt x="503" y="356"/>
                  <a:pt x="503" y="344"/>
                </a:cubicBezTo>
                <a:cubicBezTo>
                  <a:pt x="490" y="321"/>
                  <a:pt x="474" y="300"/>
                  <a:pt x="457" y="280"/>
                </a:cubicBezTo>
                <a:cubicBezTo>
                  <a:pt x="450" y="252"/>
                  <a:pt x="435" y="226"/>
                  <a:pt x="416" y="204"/>
                </a:cubicBezTo>
                <a:cubicBezTo>
                  <a:pt x="407" y="174"/>
                  <a:pt x="392" y="145"/>
                  <a:pt x="373" y="119"/>
                </a:cubicBezTo>
                <a:cubicBezTo>
                  <a:pt x="369" y="114"/>
                  <a:pt x="365" y="109"/>
                  <a:pt x="361" y="105"/>
                </a:cubicBezTo>
                <a:cubicBezTo>
                  <a:pt x="344" y="94"/>
                  <a:pt x="326" y="84"/>
                  <a:pt x="308" y="76"/>
                </a:cubicBezTo>
                <a:cubicBezTo>
                  <a:pt x="282" y="67"/>
                  <a:pt x="256" y="60"/>
                  <a:pt x="229" y="56"/>
                </a:cubicBezTo>
                <a:cubicBezTo>
                  <a:pt x="216" y="55"/>
                  <a:pt x="202" y="54"/>
                  <a:pt x="188" y="54"/>
                </a:cubicBezTo>
                <a:moveTo>
                  <a:pt x="175" y="0"/>
                </a:moveTo>
                <a:cubicBezTo>
                  <a:pt x="176" y="5"/>
                  <a:pt x="176" y="10"/>
                  <a:pt x="176" y="15"/>
                </a:cubicBezTo>
                <a:cubicBezTo>
                  <a:pt x="179" y="15"/>
                  <a:pt x="181" y="15"/>
                  <a:pt x="183" y="15"/>
                </a:cubicBezTo>
                <a:cubicBezTo>
                  <a:pt x="207" y="15"/>
                  <a:pt x="231" y="17"/>
                  <a:pt x="254" y="22"/>
                </a:cubicBezTo>
                <a:cubicBezTo>
                  <a:pt x="243" y="16"/>
                  <a:pt x="231" y="11"/>
                  <a:pt x="219" y="8"/>
                </a:cubicBezTo>
                <a:cubicBezTo>
                  <a:pt x="218" y="7"/>
                  <a:pt x="218" y="7"/>
                  <a:pt x="217" y="7"/>
                </a:cubicBezTo>
                <a:cubicBezTo>
                  <a:pt x="203" y="3"/>
                  <a:pt x="189" y="0"/>
                  <a:pt x="175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7" name="Freeform 82"/>
          <p:cNvSpPr>
            <a:spLocks noEditPoints="1"/>
          </p:cNvSpPr>
          <p:nvPr/>
        </p:nvSpPr>
        <p:spPr bwMode="auto">
          <a:xfrm>
            <a:off x="113301" y="4404618"/>
            <a:ext cx="206197" cy="389538"/>
          </a:xfrm>
          <a:custGeom>
            <a:avLst/>
            <a:gdLst>
              <a:gd name="T0" fmla="*/ 214 w 220"/>
              <a:gd name="T1" fmla="*/ 324 h 407"/>
              <a:gd name="T2" fmla="*/ 188 w 220"/>
              <a:gd name="T3" fmla="*/ 371 h 407"/>
              <a:gd name="T4" fmla="*/ 213 w 220"/>
              <a:gd name="T5" fmla="*/ 406 h 407"/>
              <a:gd name="T6" fmla="*/ 214 w 220"/>
              <a:gd name="T7" fmla="*/ 407 h 407"/>
              <a:gd name="T8" fmla="*/ 215 w 220"/>
              <a:gd name="T9" fmla="*/ 401 h 407"/>
              <a:gd name="T10" fmla="*/ 220 w 220"/>
              <a:gd name="T11" fmla="*/ 341 h 407"/>
              <a:gd name="T12" fmla="*/ 214 w 220"/>
              <a:gd name="T13" fmla="*/ 324 h 407"/>
              <a:gd name="T14" fmla="*/ 1 w 220"/>
              <a:gd name="T15" fmla="*/ 59 h 407"/>
              <a:gd name="T16" fmla="*/ 0 w 220"/>
              <a:gd name="T17" fmla="*/ 59 h 407"/>
              <a:gd name="T18" fmla="*/ 1 w 220"/>
              <a:gd name="T19" fmla="*/ 81 h 407"/>
              <a:gd name="T20" fmla="*/ 40 w 220"/>
              <a:gd name="T21" fmla="*/ 77 h 407"/>
              <a:gd name="T22" fmla="*/ 73 w 220"/>
              <a:gd name="T23" fmla="*/ 80 h 407"/>
              <a:gd name="T24" fmla="*/ 64 w 220"/>
              <a:gd name="T25" fmla="*/ 75 h 407"/>
              <a:gd name="T26" fmla="*/ 24 w 220"/>
              <a:gd name="T27" fmla="*/ 61 h 407"/>
              <a:gd name="T28" fmla="*/ 1 w 220"/>
              <a:gd name="T29" fmla="*/ 59 h 407"/>
              <a:gd name="T30" fmla="*/ 8 w 220"/>
              <a:gd name="T31" fmla="*/ 0 h 407"/>
              <a:gd name="T32" fmla="*/ 3 w 220"/>
              <a:gd name="T33" fmla="*/ 8 h 407"/>
              <a:gd name="T34" fmla="*/ 16 w 220"/>
              <a:gd name="T35" fmla="*/ 2 h 407"/>
              <a:gd name="T36" fmla="*/ 8 w 220"/>
              <a:gd name="T37" fmla="*/ 0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0" h="407">
                <a:moveTo>
                  <a:pt x="214" y="324"/>
                </a:moveTo>
                <a:cubicBezTo>
                  <a:pt x="208" y="341"/>
                  <a:pt x="199" y="357"/>
                  <a:pt x="188" y="371"/>
                </a:cubicBezTo>
                <a:cubicBezTo>
                  <a:pt x="198" y="381"/>
                  <a:pt x="206" y="393"/>
                  <a:pt x="213" y="406"/>
                </a:cubicBezTo>
                <a:cubicBezTo>
                  <a:pt x="213" y="407"/>
                  <a:pt x="213" y="407"/>
                  <a:pt x="214" y="407"/>
                </a:cubicBezTo>
                <a:cubicBezTo>
                  <a:pt x="214" y="405"/>
                  <a:pt x="215" y="403"/>
                  <a:pt x="215" y="401"/>
                </a:cubicBezTo>
                <a:cubicBezTo>
                  <a:pt x="218" y="381"/>
                  <a:pt x="220" y="361"/>
                  <a:pt x="220" y="341"/>
                </a:cubicBezTo>
                <a:cubicBezTo>
                  <a:pt x="218" y="335"/>
                  <a:pt x="216" y="329"/>
                  <a:pt x="214" y="324"/>
                </a:cubicBezTo>
                <a:moveTo>
                  <a:pt x="1" y="59"/>
                </a:moveTo>
                <a:cubicBezTo>
                  <a:pt x="0" y="59"/>
                  <a:pt x="0" y="59"/>
                  <a:pt x="0" y="59"/>
                </a:cubicBezTo>
                <a:cubicBezTo>
                  <a:pt x="2" y="67"/>
                  <a:pt x="2" y="74"/>
                  <a:pt x="1" y="81"/>
                </a:cubicBezTo>
                <a:cubicBezTo>
                  <a:pt x="14" y="78"/>
                  <a:pt x="27" y="77"/>
                  <a:pt x="40" y="77"/>
                </a:cubicBezTo>
                <a:cubicBezTo>
                  <a:pt x="51" y="77"/>
                  <a:pt x="62" y="78"/>
                  <a:pt x="73" y="80"/>
                </a:cubicBezTo>
                <a:cubicBezTo>
                  <a:pt x="70" y="78"/>
                  <a:pt x="67" y="76"/>
                  <a:pt x="64" y="75"/>
                </a:cubicBezTo>
                <a:cubicBezTo>
                  <a:pt x="51" y="69"/>
                  <a:pt x="38" y="64"/>
                  <a:pt x="24" y="61"/>
                </a:cubicBezTo>
                <a:cubicBezTo>
                  <a:pt x="16" y="60"/>
                  <a:pt x="8" y="59"/>
                  <a:pt x="1" y="59"/>
                </a:cubicBezTo>
                <a:moveTo>
                  <a:pt x="8" y="0"/>
                </a:moveTo>
                <a:cubicBezTo>
                  <a:pt x="6" y="3"/>
                  <a:pt x="4" y="5"/>
                  <a:pt x="3" y="8"/>
                </a:cubicBezTo>
                <a:cubicBezTo>
                  <a:pt x="7" y="6"/>
                  <a:pt x="12" y="4"/>
                  <a:pt x="16" y="2"/>
                </a:cubicBezTo>
                <a:cubicBezTo>
                  <a:pt x="14" y="1"/>
                  <a:pt x="11" y="0"/>
                  <a:pt x="8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8" name="Freeform 83"/>
          <p:cNvSpPr>
            <a:spLocks noEditPoints="1"/>
          </p:cNvSpPr>
          <p:nvPr/>
        </p:nvSpPr>
        <p:spPr bwMode="auto">
          <a:xfrm>
            <a:off x="1530495" y="4676676"/>
            <a:ext cx="499127" cy="551845"/>
          </a:xfrm>
          <a:custGeom>
            <a:avLst/>
            <a:gdLst>
              <a:gd name="T0" fmla="*/ 148 w 532"/>
              <a:gd name="T1" fmla="*/ 217 h 577"/>
              <a:gd name="T2" fmla="*/ 104 w 532"/>
              <a:gd name="T3" fmla="*/ 277 h 577"/>
              <a:gd name="T4" fmla="*/ 125 w 532"/>
              <a:gd name="T5" fmla="*/ 309 h 577"/>
              <a:gd name="T6" fmla="*/ 182 w 532"/>
              <a:gd name="T7" fmla="*/ 292 h 577"/>
              <a:gd name="T8" fmla="*/ 182 w 532"/>
              <a:gd name="T9" fmla="*/ 292 h 577"/>
              <a:gd name="T10" fmla="*/ 137 w 532"/>
              <a:gd name="T11" fmla="*/ 331 h 577"/>
              <a:gd name="T12" fmla="*/ 145 w 532"/>
              <a:gd name="T13" fmla="*/ 331 h 577"/>
              <a:gd name="T14" fmla="*/ 166 w 532"/>
              <a:gd name="T15" fmla="*/ 321 h 577"/>
              <a:gd name="T16" fmla="*/ 191 w 532"/>
              <a:gd name="T17" fmla="*/ 285 h 577"/>
              <a:gd name="T18" fmla="*/ 206 w 532"/>
              <a:gd name="T19" fmla="*/ 222 h 577"/>
              <a:gd name="T20" fmla="*/ 277 w 532"/>
              <a:gd name="T21" fmla="*/ 192 h 577"/>
              <a:gd name="T22" fmla="*/ 246 w 532"/>
              <a:gd name="T23" fmla="*/ 212 h 577"/>
              <a:gd name="T24" fmla="*/ 275 w 532"/>
              <a:gd name="T25" fmla="*/ 286 h 577"/>
              <a:gd name="T26" fmla="*/ 352 w 532"/>
              <a:gd name="T27" fmla="*/ 292 h 577"/>
              <a:gd name="T28" fmla="*/ 363 w 532"/>
              <a:gd name="T29" fmla="*/ 362 h 577"/>
              <a:gd name="T30" fmla="*/ 417 w 532"/>
              <a:gd name="T31" fmla="*/ 335 h 577"/>
              <a:gd name="T32" fmla="*/ 418 w 532"/>
              <a:gd name="T33" fmla="*/ 325 h 577"/>
              <a:gd name="T34" fmla="*/ 397 w 532"/>
              <a:gd name="T35" fmla="*/ 283 h 577"/>
              <a:gd name="T36" fmla="*/ 277 w 532"/>
              <a:gd name="T37" fmla="*/ 192 h 577"/>
              <a:gd name="T38" fmla="*/ 326 w 532"/>
              <a:gd name="T39" fmla="*/ 175 h 577"/>
              <a:gd name="T40" fmla="*/ 453 w 532"/>
              <a:gd name="T41" fmla="*/ 348 h 577"/>
              <a:gd name="T42" fmla="*/ 413 w 532"/>
              <a:gd name="T43" fmla="*/ 459 h 577"/>
              <a:gd name="T44" fmla="*/ 354 w 532"/>
              <a:gd name="T45" fmla="*/ 396 h 577"/>
              <a:gd name="T46" fmla="*/ 306 w 532"/>
              <a:gd name="T47" fmla="*/ 397 h 577"/>
              <a:gd name="T48" fmla="*/ 250 w 532"/>
              <a:gd name="T49" fmla="*/ 319 h 577"/>
              <a:gd name="T50" fmla="*/ 200 w 532"/>
              <a:gd name="T51" fmla="*/ 341 h 577"/>
              <a:gd name="T52" fmla="*/ 159 w 532"/>
              <a:gd name="T53" fmla="*/ 377 h 577"/>
              <a:gd name="T54" fmla="*/ 180 w 532"/>
              <a:gd name="T55" fmla="*/ 414 h 577"/>
              <a:gd name="T56" fmla="*/ 238 w 532"/>
              <a:gd name="T57" fmla="*/ 538 h 577"/>
              <a:gd name="T58" fmla="*/ 261 w 532"/>
              <a:gd name="T59" fmla="*/ 558 h 577"/>
              <a:gd name="T60" fmla="*/ 309 w 532"/>
              <a:gd name="T61" fmla="*/ 576 h 577"/>
              <a:gd name="T62" fmla="*/ 346 w 532"/>
              <a:gd name="T63" fmla="*/ 576 h 577"/>
              <a:gd name="T64" fmla="*/ 449 w 532"/>
              <a:gd name="T65" fmla="*/ 528 h 577"/>
              <a:gd name="T66" fmla="*/ 532 w 532"/>
              <a:gd name="T67" fmla="*/ 411 h 577"/>
              <a:gd name="T68" fmla="*/ 527 w 532"/>
              <a:gd name="T69" fmla="*/ 381 h 577"/>
              <a:gd name="T70" fmla="*/ 497 w 532"/>
              <a:gd name="T71" fmla="*/ 323 h 577"/>
              <a:gd name="T72" fmla="*/ 415 w 532"/>
              <a:gd name="T73" fmla="*/ 226 h 577"/>
              <a:gd name="T74" fmla="*/ 385 w 532"/>
              <a:gd name="T75" fmla="*/ 203 h 577"/>
              <a:gd name="T76" fmla="*/ 366 w 532"/>
              <a:gd name="T77" fmla="*/ 168 h 577"/>
              <a:gd name="T78" fmla="*/ 2 w 532"/>
              <a:gd name="T79" fmla="*/ 98 h 577"/>
              <a:gd name="T80" fmla="*/ 34 w 532"/>
              <a:gd name="T81" fmla="*/ 181 h 577"/>
              <a:gd name="T82" fmla="*/ 152 w 532"/>
              <a:gd name="T83" fmla="*/ 168 h 577"/>
              <a:gd name="T84" fmla="*/ 154 w 532"/>
              <a:gd name="T85" fmla="*/ 143 h 577"/>
              <a:gd name="T86" fmla="*/ 0 w 532"/>
              <a:gd name="T87" fmla="*/ 82 h 577"/>
              <a:gd name="T88" fmla="*/ 306 w 532"/>
              <a:gd name="T89" fmla="*/ 115 h 577"/>
              <a:gd name="T90" fmla="*/ 308 w 532"/>
              <a:gd name="T91" fmla="*/ 132 h 577"/>
              <a:gd name="T92" fmla="*/ 346 w 532"/>
              <a:gd name="T93" fmla="*/ 59 h 577"/>
              <a:gd name="T94" fmla="*/ 304 w 532"/>
              <a:gd name="T95" fmla="*/ 52 h 577"/>
              <a:gd name="T96" fmla="*/ 321 w 532"/>
              <a:gd name="T97" fmla="*/ 0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32" h="577">
                <a:moveTo>
                  <a:pt x="167" y="203"/>
                </a:moveTo>
                <a:cubicBezTo>
                  <a:pt x="161" y="208"/>
                  <a:pt x="154" y="212"/>
                  <a:pt x="148" y="217"/>
                </a:cubicBezTo>
                <a:cubicBezTo>
                  <a:pt x="130" y="231"/>
                  <a:pt x="113" y="247"/>
                  <a:pt x="98" y="265"/>
                </a:cubicBezTo>
                <a:cubicBezTo>
                  <a:pt x="100" y="269"/>
                  <a:pt x="102" y="273"/>
                  <a:pt x="104" y="277"/>
                </a:cubicBezTo>
                <a:cubicBezTo>
                  <a:pt x="111" y="288"/>
                  <a:pt x="118" y="298"/>
                  <a:pt x="125" y="309"/>
                </a:cubicBezTo>
                <a:cubicBezTo>
                  <a:pt x="125" y="309"/>
                  <a:pt x="125" y="309"/>
                  <a:pt x="125" y="309"/>
                </a:cubicBezTo>
                <a:cubicBezTo>
                  <a:pt x="138" y="303"/>
                  <a:pt x="151" y="298"/>
                  <a:pt x="165" y="295"/>
                </a:cubicBezTo>
                <a:cubicBezTo>
                  <a:pt x="170" y="294"/>
                  <a:pt x="176" y="293"/>
                  <a:pt x="182" y="292"/>
                </a:cubicBezTo>
                <a:cubicBezTo>
                  <a:pt x="182" y="292"/>
                  <a:pt x="182" y="292"/>
                  <a:pt x="182" y="292"/>
                </a:cubicBezTo>
                <a:cubicBezTo>
                  <a:pt x="182" y="292"/>
                  <a:pt x="182" y="292"/>
                  <a:pt x="182" y="292"/>
                </a:cubicBezTo>
                <a:cubicBezTo>
                  <a:pt x="178" y="296"/>
                  <a:pt x="174" y="301"/>
                  <a:pt x="170" y="305"/>
                </a:cubicBezTo>
                <a:cubicBezTo>
                  <a:pt x="160" y="315"/>
                  <a:pt x="149" y="324"/>
                  <a:pt x="137" y="331"/>
                </a:cubicBezTo>
                <a:cubicBezTo>
                  <a:pt x="137" y="331"/>
                  <a:pt x="137" y="331"/>
                  <a:pt x="137" y="331"/>
                </a:cubicBezTo>
                <a:cubicBezTo>
                  <a:pt x="140" y="331"/>
                  <a:pt x="143" y="331"/>
                  <a:pt x="145" y="331"/>
                </a:cubicBezTo>
                <a:cubicBezTo>
                  <a:pt x="149" y="330"/>
                  <a:pt x="153" y="329"/>
                  <a:pt x="156" y="327"/>
                </a:cubicBezTo>
                <a:cubicBezTo>
                  <a:pt x="160" y="325"/>
                  <a:pt x="163" y="323"/>
                  <a:pt x="166" y="321"/>
                </a:cubicBezTo>
                <a:cubicBezTo>
                  <a:pt x="170" y="318"/>
                  <a:pt x="173" y="315"/>
                  <a:pt x="176" y="311"/>
                </a:cubicBezTo>
                <a:cubicBezTo>
                  <a:pt x="182" y="303"/>
                  <a:pt x="187" y="294"/>
                  <a:pt x="191" y="285"/>
                </a:cubicBezTo>
                <a:cubicBezTo>
                  <a:pt x="198" y="267"/>
                  <a:pt x="203" y="247"/>
                  <a:pt x="206" y="228"/>
                </a:cubicBezTo>
                <a:cubicBezTo>
                  <a:pt x="206" y="226"/>
                  <a:pt x="206" y="224"/>
                  <a:pt x="206" y="222"/>
                </a:cubicBezTo>
                <a:cubicBezTo>
                  <a:pt x="192" y="221"/>
                  <a:pt x="177" y="215"/>
                  <a:pt x="167" y="203"/>
                </a:cubicBezTo>
                <a:moveTo>
                  <a:pt x="277" y="192"/>
                </a:moveTo>
                <a:cubicBezTo>
                  <a:pt x="272" y="195"/>
                  <a:pt x="267" y="198"/>
                  <a:pt x="262" y="200"/>
                </a:cubicBezTo>
                <a:cubicBezTo>
                  <a:pt x="257" y="205"/>
                  <a:pt x="252" y="209"/>
                  <a:pt x="246" y="212"/>
                </a:cubicBezTo>
                <a:cubicBezTo>
                  <a:pt x="249" y="227"/>
                  <a:pt x="253" y="242"/>
                  <a:pt x="259" y="256"/>
                </a:cubicBezTo>
                <a:cubicBezTo>
                  <a:pt x="264" y="266"/>
                  <a:pt x="269" y="276"/>
                  <a:pt x="275" y="286"/>
                </a:cubicBezTo>
                <a:cubicBezTo>
                  <a:pt x="285" y="278"/>
                  <a:pt x="298" y="274"/>
                  <a:pt x="311" y="274"/>
                </a:cubicBezTo>
                <a:cubicBezTo>
                  <a:pt x="325" y="274"/>
                  <a:pt x="339" y="279"/>
                  <a:pt x="352" y="292"/>
                </a:cubicBezTo>
                <a:cubicBezTo>
                  <a:pt x="374" y="314"/>
                  <a:pt x="374" y="341"/>
                  <a:pt x="363" y="362"/>
                </a:cubicBezTo>
                <a:cubicBezTo>
                  <a:pt x="363" y="362"/>
                  <a:pt x="363" y="362"/>
                  <a:pt x="363" y="362"/>
                </a:cubicBezTo>
                <a:cubicBezTo>
                  <a:pt x="365" y="362"/>
                  <a:pt x="366" y="362"/>
                  <a:pt x="367" y="362"/>
                </a:cubicBezTo>
                <a:cubicBezTo>
                  <a:pt x="379" y="346"/>
                  <a:pt x="398" y="335"/>
                  <a:pt x="417" y="335"/>
                </a:cubicBezTo>
                <a:cubicBezTo>
                  <a:pt x="418" y="335"/>
                  <a:pt x="418" y="334"/>
                  <a:pt x="418" y="334"/>
                </a:cubicBezTo>
                <a:cubicBezTo>
                  <a:pt x="418" y="331"/>
                  <a:pt x="418" y="328"/>
                  <a:pt x="418" y="325"/>
                </a:cubicBezTo>
                <a:cubicBezTo>
                  <a:pt x="417" y="321"/>
                  <a:pt x="416" y="316"/>
                  <a:pt x="414" y="312"/>
                </a:cubicBezTo>
                <a:cubicBezTo>
                  <a:pt x="409" y="302"/>
                  <a:pt x="403" y="292"/>
                  <a:pt x="397" y="283"/>
                </a:cubicBezTo>
                <a:cubicBezTo>
                  <a:pt x="381" y="264"/>
                  <a:pt x="363" y="248"/>
                  <a:pt x="344" y="233"/>
                </a:cubicBezTo>
                <a:cubicBezTo>
                  <a:pt x="323" y="217"/>
                  <a:pt x="301" y="203"/>
                  <a:pt x="277" y="192"/>
                </a:cubicBezTo>
                <a:moveTo>
                  <a:pt x="366" y="168"/>
                </a:moveTo>
                <a:cubicBezTo>
                  <a:pt x="354" y="172"/>
                  <a:pt x="340" y="174"/>
                  <a:pt x="326" y="175"/>
                </a:cubicBezTo>
                <a:cubicBezTo>
                  <a:pt x="349" y="189"/>
                  <a:pt x="370" y="205"/>
                  <a:pt x="387" y="220"/>
                </a:cubicBezTo>
                <a:cubicBezTo>
                  <a:pt x="419" y="248"/>
                  <a:pt x="469" y="300"/>
                  <a:pt x="453" y="348"/>
                </a:cubicBezTo>
                <a:cubicBezTo>
                  <a:pt x="455" y="349"/>
                  <a:pt x="457" y="351"/>
                  <a:pt x="459" y="353"/>
                </a:cubicBezTo>
                <a:cubicBezTo>
                  <a:pt x="503" y="397"/>
                  <a:pt x="461" y="459"/>
                  <a:pt x="413" y="459"/>
                </a:cubicBezTo>
                <a:cubicBezTo>
                  <a:pt x="399" y="459"/>
                  <a:pt x="385" y="453"/>
                  <a:pt x="372" y="441"/>
                </a:cubicBezTo>
                <a:cubicBezTo>
                  <a:pt x="358" y="427"/>
                  <a:pt x="353" y="411"/>
                  <a:pt x="354" y="396"/>
                </a:cubicBezTo>
                <a:cubicBezTo>
                  <a:pt x="347" y="395"/>
                  <a:pt x="340" y="393"/>
                  <a:pt x="333" y="391"/>
                </a:cubicBezTo>
                <a:cubicBezTo>
                  <a:pt x="325" y="395"/>
                  <a:pt x="315" y="397"/>
                  <a:pt x="306" y="397"/>
                </a:cubicBezTo>
                <a:cubicBezTo>
                  <a:pt x="292" y="397"/>
                  <a:pt x="278" y="392"/>
                  <a:pt x="265" y="379"/>
                </a:cubicBezTo>
                <a:cubicBezTo>
                  <a:pt x="246" y="360"/>
                  <a:pt x="243" y="338"/>
                  <a:pt x="250" y="319"/>
                </a:cubicBezTo>
                <a:cubicBezTo>
                  <a:pt x="243" y="308"/>
                  <a:pt x="237" y="298"/>
                  <a:pt x="231" y="287"/>
                </a:cubicBezTo>
                <a:cubicBezTo>
                  <a:pt x="224" y="307"/>
                  <a:pt x="214" y="326"/>
                  <a:pt x="200" y="341"/>
                </a:cubicBezTo>
                <a:cubicBezTo>
                  <a:pt x="187" y="353"/>
                  <a:pt x="171" y="362"/>
                  <a:pt x="153" y="365"/>
                </a:cubicBezTo>
                <a:cubicBezTo>
                  <a:pt x="155" y="369"/>
                  <a:pt x="157" y="373"/>
                  <a:pt x="159" y="377"/>
                </a:cubicBezTo>
                <a:cubicBezTo>
                  <a:pt x="166" y="389"/>
                  <a:pt x="173" y="401"/>
                  <a:pt x="180" y="412"/>
                </a:cubicBezTo>
                <a:cubicBezTo>
                  <a:pt x="180" y="413"/>
                  <a:pt x="180" y="413"/>
                  <a:pt x="180" y="414"/>
                </a:cubicBezTo>
                <a:cubicBezTo>
                  <a:pt x="182" y="435"/>
                  <a:pt x="188" y="457"/>
                  <a:pt x="196" y="477"/>
                </a:cubicBezTo>
                <a:cubicBezTo>
                  <a:pt x="205" y="499"/>
                  <a:pt x="221" y="520"/>
                  <a:pt x="238" y="538"/>
                </a:cubicBezTo>
                <a:cubicBezTo>
                  <a:pt x="242" y="541"/>
                  <a:pt x="246" y="545"/>
                  <a:pt x="249" y="548"/>
                </a:cubicBezTo>
                <a:cubicBezTo>
                  <a:pt x="253" y="551"/>
                  <a:pt x="257" y="555"/>
                  <a:pt x="261" y="558"/>
                </a:cubicBezTo>
                <a:cubicBezTo>
                  <a:pt x="265" y="561"/>
                  <a:pt x="269" y="564"/>
                  <a:pt x="273" y="567"/>
                </a:cubicBezTo>
                <a:cubicBezTo>
                  <a:pt x="285" y="571"/>
                  <a:pt x="296" y="574"/>
                  <a:pt x="309" y="576"/>
                </a:cubicBezTo>
                <a:cubicBezTo>
                  <a:pt x="316" y="577"/>
                  <a:pt x="323" y="577"/>
                  <a:pt x="330" y="577"/>
                </a:cubicBezTo>
                <a:cubicBezTo>
                  <a:pt x="335" y="577"/>
                  <a:pt x="341" y="577"/>
                  <a:pt x="346" y="576"/>
                </a:cubicBezTo>
                <a:cubicBezTo>
                  <a:pt x="361" y="574"/>
                  <a:pt x="375" y="570"/>
                  <a:pt x="388" y="565"/>
                </a:cubicBezTo>
                <a:cubicBezTo>
                  <a:pt x="410" y="555"/>
                  <a:pt x="430" y="542"/>
                  <a:pt x="449" y="528"/>
                </a:cubicBezTo>
                <a:cubicBezTo>
                  <a:pt x="453" y="525"/>
                  <a:pt x="456" y="522"/>
                  <a:pt x="460" y="519"/>
                </a:cubicBezTo>
                <a:cubicBezTo>
                  <a:pt x="438" y="469"/>
                  <a:pt x="482" y="412"/>
                  <a:pt x="532" y="411"/>
                </a:cubicBezTo>
                <a:cubicBezTo>
                  <a:pt x="532" y="410"/>
                  <a:pt x="532" y="409"/>
                  <a:pt x="532" y="408"/>
                </a:cubicBezTo>
                <a:cubicBezTo>
                  <a:pt x="531" y="399"/>
                  <a:pt x="529" y="390"/>
                  <a:pt x="527" y="381"/>
                </a:cubicBezTo>
                <a:cubicBezTo>
                  <a:pt x="520" y="364"/>
                  <a:pt x="512" y="348"/>
                  <a:pt x="503" y="332"/>
                </a:cubicBezTo>
                <a:cubicBezTo>
                  <a:pt x="501" y="329"/>
                  <a:pt x="499" y="326"/>
                  <a:pt x="497" y="323"/>
                </a:cubicBezTo>
                <a:cubicBezTo>
                  <a:pt x="488" y="307"/>
                  <a:pt x="477" y="293"/>
                  <a:pt x="466" y="279"/>
                </a:cubicBezTo>
                <a:cubicBezTo>
                  <a:pt x="451" y="260"/>
                  <a:pt x="434" y="242"/>
                  <a:pt x="415" y="226"/>
                </a:cubicBezTo>
                <a:cubicBezTo>
                  <a:pt x="409" y="221"/>
                  <a:pt x="403" y="216"/>
                  <a:pt x="396" y="211"/>
                </a:cubicBezTo>
                <a:cubicBezTo>
                  <a:pt x="393" y="208"/>
                  <a:pt x="389" y="206"/>
                  <a:pt x="385" y="203"/>
                </a:cubicBezTo>
                <a:cubicBezTo>
                  <a:pt x="379" y="199"/>
                  <a:pt x="372" y="195"/>
                  <a:pt x="365" y="192"/>
                </a:cubicBezTo>
                <a:cubicBezTo>
                  <a:pt x="366" y="184"/>
                  <a:pt x="366" y="176"/>
                  <a:pt x="366" y="168"/>
                </a:cubicBezTo>
                <a:moveTo>
                  <a:pt x="0" y="82"/>
                </a:moveTo>
                <a:cubicBezTo>
                  <a:pt x="1" y="87"/>
                  <a:pt x="2" y="92"/>
                  <a:pt x="2" y="98"/>
                </a:cubicBezTo>
                <a:cubicBezTo>
                  <a:pt x="3" y="102"/>
                  <a:pt x="4" y="107"/>
                  <a:pt x="5" y="112"/>
                </a:cubicBezTo>
                <a:cubicBezTo>
                  <a:pt x="10" y="137"/>
                  <a:pt x="20" y="160"/>
                  <a:pt x="34" y="181"/>
                </a:cubicBezTo>
                <a:cubicBezTo>
                  <a:pt x="46" y="198"/>
                  <a:pt x="61" y="214"/>
                  <a:pt x="78" y="228"/>
                </a:cubicBezTo>
                <a:cubicBezTo>
                  <a:pt x="99" y="205"/>
                  <a:pt x="127" y="184"/>
                  <a:pt x="152" y="168"/>
                </a:cubicBezTo>
                <a:cubicBezTo>
                  <a:pt x="151" y="158"/>
                  <a:pt x="152" y="150"/>
                  <a:pt x="154" y="143"/>
                </a:cubicBezTo>
                <a:cubicBezTo>
                  <a:pt x="154" y="143"/>
                  <a:pt x="154" y="143"/>
                  <a:pt x="154" y="143"/>
                </a:cubicBezTo>
                <a:cubicBezTo>
                  <a:pt x="115" y="139"/>
                  <a:pt x="76" y="130"/>
                  <a:pt x="42" y="112"/>
                </a:cubicBezTo>
                <a:cubicBezTo>
                  <a:pt x="26" y="103"/>
                  <a:pt x="13" y="93"/>
                  <a:pt x="0" y="82"/>
                </a:cubicBezTo>
                <a:moveTo>
                  <a:pt x="346" y="59"/>
                </a:moveTo>
                <a:cubicBezTo>
                  <a:pt x="335" y="79"/>
                  <a:pt x="321" y="98"/>
                  <a:pt x="306" y="115"/>
                </a:cubicBezTo>
                <a:cubicBezTo>
                  <a:pt x="307" y="120"/>
                  <a:pt x="308" y="125"/>
                  <a:pt x="308" y="131"/>
                </a:cubicBezTo>
                <a:cubicBezTo>
                  <a:pt x="308" y="131"/>
                  <a:pt x="308" y="132"/>
                  <a:pt x="308" y="132"/>
                </a:cubicBezTo>
                <a:cubicBezTo>
                  <a:pt x="326" y="132"/>
                  <a:pt x="345" y="131"/>
                  <a:pt x="363" y="131"/>
                </a:cubicBezTo>
                <a:cubicBezTo>
                  <a:pt x="360" y="106"/>
                  <a:pt x="354" y="82"/>
                  <a:pt x="346" y="59"/>
                </a:cubicBezTo>
                <a:moveTo>
                  <a:pt x="321" y="0"/>
                </a:moveTo>
                <a:cubicBezTo>
                  <a:pt x="316" y="17"/>
                  <a:pt x="310" y="35"/>
                  <a:pt x="304" y="52"/>
                </a:cubicBezTo>
                <a:cubicBezTo>
                  <a:pt x="312" y="38"/>
                  <a:pt x="319" y="24"/>
                  <a:pt x="326" y="10"/>
                </a:cubicBezTo>
                <a:cubicBezTo>
                  <a:pt x="324" y="7"/>
                  <a:pt x="322" y="3"/>
                  <a:pt x="321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9" name="Freeform 84"/>
          <p:cNvSpPr>
            <a:spLocks noEditPoints="1"/>
          </p:cNvSpPr>
          <p:nvPr/>
        </p:nvSpPr>
        <p:spPr bwMode="auto">
          <a:xfrm>
            <a:off x="1893794" y="4559197"/>
            <a:ext cx="420576" cy="486922"/>
          </a:xfrm>
          <a:custGeom>
            <a:avLst/>
            <a:gdLst>
              <a:gd name="T0" fmla="*/ 403 w 447"/>
              <a:gd name="T1" fmla="*/ 357 h 508"/>
              <a:gd name="T2" fmla="*/ 296 w 447"/>
              <a:gd name="T3" fmla="*/ 508 h 508"/>
              <a:gd name="T4" fmla="*/ 303 w 447"/>
              <a:gd name="T5" fmla="*/ 508 h 508"/>
              <a:gd name="T6" fmla="*/ 353 w 447"/>
              <a:gd name="T7" fmla="*/ 494 h 508"/>
              <a:gd name="T8" fmla="*/ 358 w 447"/>
              <a:gd name="T9" fmla="*/ 490 h 508"/>
              <a:gd name="T10" fmla="*/ 388 w 447"/>
              <a:gd name="T11" fmla="*/ 444 h 508"/>
              <a:gd name="T12" fmla="*/ 389 w 447"/>
              <a:gd name="T13" fmla="*/ 442 h 508"/>
              <a:gd name="T14" fmla="*/ 400 w 447"/>
              <a:gd name="T15" fmla="*/ 383 h 508"/>
              <a:gd name="T16" fmla="*/ 402 w 447"/>
              <a:gd name="T17" fmla="*/ 369 h 508"/>
              <a:gd name="T18" fmla="*/ 402 w 447"/>
              <a:gd name="T19" fmla="*/ 364 h 508"/>
              <a:gd name="T20" fmla="*/ 403 w 447"/>
              <a:gd name="T21" fmla="*/ 357 h 508"/>
              <a:gd name="T22" fmla="*/ 446 w 447"/>
              <a:gd name="T23" fmla="*/ 261 h 508"/>
              <a:gd name="T24" fmla="*/ 415 w 447"/>
              <a:gd name="T25" fmla="*/ 334 h 508"/>
              <a:gd name="T26" fmla="*/ 441 w 447"/>
              <a:gd name="T27" fmla="*/ 282 h 508"/>
              <a:gd name="T28" fmla="*/ 447 w 447"/>
              <a:gd name="T29" fmla="*/ 263 h 508"/>
              <a:gd name="T30" fmla="*/ 446 w 447"/>
              <a:gd name="T31" fmla="*/ 261 h 508"/>
              <a:gd name="T32" fmla="*/ 201 w 447"/>
              <a:gd name="T33" fmla="*/ 261 h 508"/>
              <a:gd name="T34" fmla="*/ 215 w 447"/>
              <a:gd name="T35" fmla="*/ 285 h 508"/>
              <a:gd name="T36" fmla="*/ 216 w 447"/>
              <a:gd name="T37" fmla="*/ 289 h 508"/>
              <a:gd name="T38" fmla="*/ 218 w 447"/>
              <a:gd name="T39" fmla="*/ 297 h 508"/>
              <a:gd name="T40" fmla="*/ 218 w 447"/>
              <a:gd name="T41" fmla="*/ 312 h 508"/>
              <a:gd name="T42" fmla="*/ 219 w 447"/>
              <a:gd name="T43" fmla="*/ 327 h 508"/>
              <a:gd name="T44" fmla="*/ 218 w 447"/>
              <a:gd name="T45" fmla="*/ 359 h 508"/>
              <a:gd name="T46" fmla="*/ 210 w 447"/>
              <a:gd name="T47" fmla="*/ 395 h 508"/>
              <a:gd name="T48" fmla="*/ 208 w 447"/>
              <a:gd name="T49" fmla="*/ 435 h 508"/>
              <a:gd name="T50" fmla="*/ 230 w 447"/>
              <a:gd name="T51" fmla="*/ 479 h 508"/>
              <a:gd name="T52" fmla="*/ 249 w 447"/>
              <a:gd name="T53" fmla="*/ 493 h 508"/>
              <a:gd name="T54" fmla="*/ 256 w 447"/>
              <a:gd name="T55" fmla="*/ 463 h 508"/>
              <a:gd name="T56" fmla="*/ 256 w 447"/>
              <a:gd name="T57" fmla="*/ 406 h 508"/>
              <a:gd name="T58" fmla="*/ 233 w 447"/>
              <a:gd name="T59" fmla="*/ 322 h 508"/>
              <a:gd name="T60" fmla="*/ 203 w 447"/>
              <a:gd name="T61" fmla="*/ 261 h 508"/>
              <a:gd name="T62" fmla="*/ 201 w 447"/>
              <a:gd name="T63" fmla="*/ 261 h 508"/>
              <a:gd name="T64" fmla="*/ 399 w 447"/>
              <a:gd name="T65" fmla="*/ 159 h 508"/>
              <a:gd name="T66" fmla="*/ 354 w 447"/>
              <a:gd name="T67" fmla="*/ 192 h 508"/>
              <a:gd name="T68" fmla="*/ 312 w 447"/>
              <a:gd name="T69" fmla="*/ 216 h 508"/>
              <a:gd name="T70" fmla="*/ 286 w 447"/>
              <a:gd name="T71" fmla="*/ 231 h 508"/>
              <a:gd name="T72" fmla="*/ 257 w 447"/>
              <a:gd name="T73" fmla="*/ 250 h 508"/>
              <a:gd name="T74" fmla="*/ 241 w 447"/>
              <a:gd name="T75" fmla="*/ 257 h 508"/>
              <a:gd name="T76" fmla="*/ 292 w 447"/>
              <a:gd name="T77" fmla="*/ 454 h 508"/>
              <a:gd name="T78" fmla="*/ 305 w 447"/>
              <a:gd name="T79" fmla="*/ 437 h 508"/>
              <a:gd name="T80" fmla="*/ 403 w 447"/>
              <a:gd name="T81" fmla="*/ 271 h 508"/>
              <a:gd name="T82" fmla="*/ 421 w 447"/>
              <a:gd name="T83" fmla="*/ 215 h 508"/>
              <a:gd name="T84" fmla="*/ 420 w 447"/>
              <a:gd name="T85" fmla="*/ 212 h 508"/>
              <a:gd name="T86" fmla="*/ 399 w 447"/>
              <a:gd name="T87" fmla="*/ 159 h 508"/>
              <a:gd name="T88" fmla="*/ 112 w 447"/>
              <a:gd name="T89" fmla="*/ 44 h 508"/>
              <a:gd name="T90" fmla="*/ 124 w 447"/>
              <a:gd name="T91" fmla="*/ 59 h 508"/>
              <a:gd name="T92" fmla="*/ 126 w 447"/>
              <a:gd name="T93" fmla="*/ 46 h 508"/>
              <a:gd name="T94" fmla="*/ 112 w 447"/>
              <a:gd name="T95" fmla="*/ 44 h 508"/>
              <a:gd name="T96" fmla="*/ 2 w 447"/>
              <a:gd name="T97" fmla="*/ 0 h 508"/>
              <a:gd name="T98" fmla="*/ 0 w 447"/>
              <a:gd name="T99" fmla="*/ 56 h 508"/>
              <a:gd name="T100" fmla="*/ 35 w 447"/>
              <a:gd name="T101" fmla="*/ 76 h 508"/>
              <a:gd name="T102" fmla="*/ 70 w 447"/>
              <a:gd name="T103" fmla="*/ 89 h 508"/>
              <a:gd name="T104" fmla="*/ 97 w 447"/>
              <a:gd name="T105" fmla="*/ 105 h 508"/>
              <a:gd name="T106" fmla="*/ 108 w 447"/>
              <a:gd name="T107" fmla="*/ 94 h 508"/>
              <a:gd name="T108" fmla="*/ 51 w 447"/>
              <a:gd name="T109" fmla="*/ 32 h 508"/>
              <a:gd name="T110" fmla="*/ 4 w 447"/>
              <a:gd name="T111" fmla="*/ 1 h 508"/>
              <a:gd name="T112" fmla="*/ 3 w 447"/>
              <a:gd name="T113" fmla="*/ 0 h 508"/>
              <a:gd name="T114" fmla="*/ 2 w 447"/>
              <a:gd name="T115" fmla="*/ 0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47" h="508">
                <a:moveTo>
                  <a:pt x="403" y="357"/>
                </a:moveTo>
                <a:cubicBezTo>
                  <a:pt x="373" y="411"/>
                  <a:pt x="336" y="461"/>
                  <a:pt x="296" y="508"/>
                </a:cubicBezTo>
                <a:cubicBezTo>
                  <a:pt x="298" y="508"/>
                  <a:pt x="301" y="508"/>
                  <a:pt x="303" y="508"/>
                </a:cubicBezTo>
                <a:cubicBezTo>
                  <a:pt x="321" y="508"/>
                  <a:pt x="338" y="503"/>
                  <a:pt x="353" y="494"/>
                </a:cubicBezTo>
                <a:cubicBezTo>
                  <a:pt x="355" y="493"/>
                  <a:pt x="356" y="492"/>
                  <a:pt x="358" y="490"/>
                </a:cubicBezTo>
                <a:cubicBezTo>
                  <a:pt x="371" y="480"/>
                  <a:pt x="382" y="465"/>
                  <a:pt x="388" y="444"/>
                </a:cubicBezTo>
                <a:cubicBezTo>
                  <a:pt x="388" y="443"/>
                  <a:pt x="389" y="442"/>
                  <a:pt x="389" y="442"/>
                </a:cubicBezTo>
                <a:cubicBezTo>
                  <a:pt x="394" y="422"/>
                  <a:pt x="398" y="402"/>
                  <a:pt x="400" y="383"/>
                </a:cubicBezTo>
                <a:cubicBezTo>
                  <a:pt x="401" y="378"/>
                  <a:pt x="401" y="373"/>
                  <a:pt x="402" y="369"/>
                </a:cubicBezTo>
                <a:cubicBezTo>
                  <a:pt x="402" y="367"/>
                  <a:pt x="402" y="365"/>
                  <a:pt x="402" y="364"/>
                </a:cubicBezTo>
                <a:cubicBezTo>
                  <a:pt x="402" y="362"/>
                  <a:pt x="402" y="359"/>
                  <a:pt x="403" y="357"/>
                </a:cubicBezTo>
                <a:moveTo>
                  <a:pt x="446" y="261"/>
                </a:moveTo>
                <a:cubicBezTo>
                  <a:pt x="437" y="286"/>
                  <a:pt x="427" y="310"/>
                  <a:pt x="415" y="334"/>
                </a:cubicBezTo>
                <a:cubicBezTo>
                  <a:pt x="426" y="317"/>
                  <a:pt x="435" y="300"/>
                  <a:pt x="441" y="282"/>
                </a:cubicBezTo>
                <a:cubicBezTo>
                  <a:pt x="443" y="276"/>
                  <a:pt x="445" y="269"/>
                  <a:pt x="447" y="263"/>
                </a:cubicBezTo>
                <a:cubicBezTo>
                  <a:pt x="446" y="262"/>
                  <a:pt x="446" y="262"/>
                  <a:pt x="446" y="261"/>
                </a:cubicBezTo>
                <a:moveTo>
                  <a:pt x="201" y="261"/>
                </a:moveTo>
                <a:cubicBezTo>
                  <a:pt x="206" y="269"/>
                  <a:pt x="210" y="277"/>
                  <a:pt x="215" y="285"/>
                </a:cubicBezTo>
                <a:cubicBezTo>
                  <a:pt x="215" y="286"/>
                  <a:pt x="216" y="287"/>
                  <a:pt x="216" y="289"/>
                </a:cubicBezTo>
                <a:cubicBezTo>
                  <a:pt x="216" y="292"/>
                  <a:pt x="217" y="295"/>
                  <a:pt x="218" y="297"/>
                </a:cubicBezTo>
                <a:cubicBezTo>
                  <a:pt x="218" y="302"/>
                  <a:pt x="218" y="307"/>
                  <a:pt x="218" y="312"/>
                </a:cubicBezTo>
                <a:cubicBezTo>
                  <a:pt x="219" y="317"/>
                  <a:pt x="219" y="322"/>
                  <a:pt x="219" y="327"/>
                </a:cubicBezTo>
                <a:cubicBezTo>
                  <a:pt x="219" y="337"/>
                  <a:pt x="219" y="348"/>
                  <a:pt x="218" y="359"/>
                </a:cubicBezTo>
                <a:cubicBezTo>
                  <a:pt x="216" y="371"/>
                  <a:pt x="213" y="383"/>
                  <a:pt x="210" y="395"/>
                </a:cubicBezTo>
                <a:cubicBezTo>
                  <a:pt x="206" y="409"/>
                  <a:pt x="205" y="423"/>
                  <a:pt x="208" y="435"/>
                </a:cubicBezTo>
                <a:cubicBezTo>
                  <a:pt x="210" y="452"/>
                  <a:pt x="219" y="467"/>
                  <a:pt x="230" y="479"/>
                </a:cubicBezTo>
                <a:cubicBezTo>
                  <a:pt x="236" y="484"/>
                  <a:pt x="242" y="489"/>
                  <a:pt x="249" y="493"/>
                </a:cubicBezTo>
                <a:cubicBezTo>
                  <a:pt x="252" y="483"/>
                  <a:pt x="254" y="473"/>
                  <a:pt x="256" y="463"/>
                </a:cubicBezTo>
                <a:cubicBezTo>
                  <a:pt x="258" y="444"/>
                  <a:pt x="258" y="425"/>
                  <a:pt x="256" y="406"/>
                </a:cubicBezTo>
                <a:cubicBezTo>
                  <a:pt x="251" y="377"/>
                  <a:pt x="243" y="349"/>
                  <a:pt x="233" y="322"/>
                </a:cubicBezTo>
                <a:cubicBezTo>
                  <a:pt x="224" y="301"/>
                  <a:pt x="214" y="281"/>
                  <a:pt x="203" y="261"/>
                </a:cubicBezTo>
                <a:cubicBezTo>
                  <a:pt x="202" y="261"/>
                  <a:pt x="202" y="261"/>
                  <a:pt x="201" y="261"/>
                </a:cubicBezTo>
                <a:moveTo>
                  <a:pt x="399" y="159"/>
                </a:moveTo>
                <a:cubicBezTo>
                  <a:pt x="385" y="171"/>
                  <a:pt x="370" y="182"/>
                  <a:pt x="354" y="192"/>
                </a:cubicBezTo>
                <a:cubicBezTo>
                  <a:pt x="340" y="201"/>
                  <a:pt x="326" y="208"/>
                  <a:pt x="312" y="216"/>
                </a:cubicBezTo>
                <a:cubicBezTo>
                  <a:pt x="304" y="221"/>
                  <a:pt x="295" y="226"/>
                  <a:pt x="286" y="231"/>
                </a:cubicBezTo>
                <a:cubicBezTo>
                  <a:pt x="276" y="237"/>
                  <a:pt x="266" y="244"/>
                  <a:pt x="257" y="250"/>
                </a:cubicBezTo>
                <a:cubicBezTo>
                  <a:pt x="252" y="253"/>
                  <a:pt x="247" y="255"/>
                  <a:pt x="241" y="257"/>
                </a:cubicBezTo>
                <a:cubicBezTo>
                  <a:pt x="274" y="320"/>
                  <a:pt x="296" y="389"/>
                  <a:pt x="292" y="454"/>
                </a:cubicBezTo>
                <a:cubicBezTo>
                  <a:pt x="297" y="449"/>
                  <a:pt x="301" y="443"/>
                  <a:pt x="305" y="437"/>
                </a:cubicBezTo>
                <a:cubicBezTo>
                  <a:pt x="344" y="386"/>
                  <a:pt x="378" y="331"/>
                  <a:pt x="403" y="271"/>
                </a:cubicBezTo>
                <a:cubicBezTo>
                  <a:pt x="410" y="253"/>
                  <a:pt x="416" y="234"/>
                  <a:pt x="421" y="215"/>
                </a:cubicBezTo>
                <a:cubicBezTo>
                  <a:pt x="421" y="214"/>
                  <a:pt x="421" y="213"/>
                  <a:pt x="420" y="212"/>
                </a:cubicBezTo>
                <a:cubicBezTo>
                  <a:pt x="412" y="195"/>
                  <a:pt x="405" y="177"/>
                  <a:pt x="399" y="159"/>
                </a:cubicBezTo>
                <a:moveTo>
                  <a:pt x="112" y="44"/>
                </a:moveTo>
                <a:cubicBezTo>
                  <a:pt x="116" y="49"/>
                  <a:pt x="120" y="54"/>
                  <a:pt x="124" y="59"/>
                </a:cubicBezTo>
                <a:cubicBezTo>
                  <a:pt x="125" y="54"/>
                  <a:pt x="126" y="50"/>
                  <a:pt x="126" y="46"/>
                </a:cubicBezTo>
                <a:cubicBezTo>
                  <a:pt x="122" y="45"/>
                  <a:pt x="117" y="45"/>
                  <a:pt x="112" y="44"/>
                </a:cubicBezTo>
                <a:moveTo>
                  <a:pt x="2" y="0"/>
                </a:moveTo>
                <a:cubicBezTo>
                  <a:pt x="3" y="19"/>
                  <a:pt x="2" y="38"/>
                  <a:pt x="0" y="56"/>
                </a:cubicBezTo>
                <a:cubicBezTo>
                  <a:pt x="9" y="65"/>
                  <a:pt x="21" y="72"/>
                  <a:pt x="35" y="76"/>
                </a:cubicBezTo>
                <a:cubicBezTo>
                  <a:pt x="47" y="80"/>
                  <a:pt x="59" y="84"/>
                  <a:pt x="70" y="89"/>
                </a:cubicBezTo>
                <a:cubicBezTo>
                  <a:pt x="79" y="94"/>
                  <a:pt x="89" y="99"/>
                  <a:pt x="97" y="105"/>
                </a:cubicBezTo>
                <a:cubicBezTo>
                  <a:pt x="101" y="102"/>
                  <a:pt x="104" y="98"/>
                  <a:pt x="108" y="94"/>
                </a:cubicBezTo>
                <a:cubicBezTo>
                  <a:pt x="91" y="72"/>
                  <a:pt x="72" y="50"/>
                  <a:pt x="51" y="32"/>
                </a:cubicBezTo>
                <a:cubicBezTo>
                  <a:pt x="30" y="26"/>
                  <a:pt x="15" y="15"/>
                  <a:pt x="4" y="1"/>
                </a:cubicBezTo>
                <a:cubicBezTo>
                  <a:pt x="4" y="1"/>
                  <a:pt x="3" y="1"/>
                  <a:pt x="3" y="0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0" name="Freeform 85"/>
          <p:cNvSpPr>
            <a:spLocks noEditPoints="1"/>
          </p:cNvSpPr>
          <p:nvPr/>
        </p:nvSpPr>
        <p:spPr bwMode="auto">
          <a:xfrm>
            <a:off x="96936" y="6128168"/>
            <a:ext cx="343661" cy="530204"/>
          </a:xfrm>
          <a:custGeom>
            <a:avLst/>
            <a:gdLst>
              <a:gd name="T0" fmla="*/ 337 w 367"/>
              <a:gd name="T1" fmla="*/ 152 h 554"/>
              <a:gd name="T2" fmla="*/ 341 w 367"/>
              <a:gd name="T3" fmla="*/ 282 h 554"/>
              <a:gd name="T4" fmla="*/ 349 w 367"/>
              <a:gd name="T5" fmla="*/ 330 h 554"/>
              <a:gd name="T6" fmla="*/ 341 w 367"/>
              <a:gd name="T7" fmla="*/ 172 h 554"/>
              <a:gd name="T8" fmla="*/ 337 w 367"/>
              <a:gd name="T9" fmla="*/ 152 h 554"/>
              <a:gd name="T10" fmla="*/ 230 w 367"/>
              <a:gd name="T11" fmla="*/ 0 h 554"/>
              <a:gd name="T12" fmla="*/ 179 w 367"/>
              <a:gd name="T13" fmla="*/ 2 h 554"/>
              <a:gd name="T14" fmla="*/ 168 w 367"/>
              <a:gd name="T15" fmla="*/ 4 h 554"/>
              <a:gd name="T16" fmla="*/ 149 w 367"/>
              <a:gd name="T17" fmla="*/ 20 h 554"/>
              <a:gd name="T18" fmla="*/ 114 w 367"/>
              <a:gd name="T19" fmla="*/ 28 h 554"/>
              <a:gd name="T20" fmla="*/ 48 w 367"/>
              <a:gd name="T21" fmla="*/ 44 h 554"/>
              <a:gd name="T22" fmla="*/ 0 w 367"/>
              <a:gd name="T23" fmla="*/ 75 h 554"/>
              <a:gd name="T24" fmla="*/ 0 w 367"/>
              <a:gd name="T25" fmla="*/ 361 h 554"/>
              <a:gd name="T26" fmla="*/ 33 w 367"/>
              <a:gd name="T27" fmla="*/ 353 h 554"/>
              <a:gd name="T28" fmla="*/ 84 w 367"/>
              <a:gd name="T29" fmla="*/ 376 h 554"/>
              <a:gd name="T30" fmla="*/ 26 w 367"/>
              <a:gd name="T31" fmla="*/ 508 h 554"/>
              <a:gd name="T32" fmla="*/ 0 w 367"/>
              <a:gd name="T33" fmla="*/ 502 h 554"/>
              <a:gd name="T34" fmla="*/ 0 w 367"/>
              <a:gd name="T35" fmla="*/ 554 h 554"/>
              <a:gd name="T36" fmla="*/ 367 w 367"/>
              <a:gd name="T37" fmla="*/ 554 h 554"/>
              <a:gd name="T38" fmla="*/ 311 w 367"/>
              <a:gd name="T39" fmla="*/ 327 h 554"/>
              <a:gd name="T40" fmla="*/ 325 w 367"/>
              <a:gd name="T41" fmla="*/ 12 h 554"/>
              <a:gd name="T42" fmla="*/ 323 w 367"/>
              <a:gd name="T43" fmla="*/ 8 h 554"/>
              <a:gd name="T44" fmla="*/ 292 w 367"/>
              <a:gd name="T45" fmla="*/ 3 h 554"/>
              <a:gd name="T46" fmla="*/ 230 w 367"/>
              <a:gd name="T47" fmla="*/ 0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67" h="554">
                <a:moveTo>
                  <a:pt x="337" y="152"/>
                </a:moveTo>
                <a:cubicBezTo>
                  <a:pt x="334" y="195"/>
                  <a:pt x="336" y="239"/>
                  <a:pt x="341" y="282"/>
                </a:cubicBezTo>
                <a:cubicBezTo>
                  <a:pt x="343" y="298"/>
                  <a:pt x="346" y="314"/>
                  <a:pt x="349" y="330"/>
                </a:cubicBezTo>
                <a:cubicBezTo>
                  <a:pt x="353" y="278"/>
                  <a:pt x="353" y="225"/>
                  <a:pt x="341" y="172"/>
                </a:cubicBezTo>
                <a:cubicBezTo>
                  <a:pt x="340" y="165"/>
                  <a:pt x="338" y="158"/>
                  <a:pt x="337" y="152"/>
                </a:cubicBezTo>
                <a:moveTo>
                  <a:pt x="230" y="0"/>
                </a:moveTo>
                <a:cubicBezTo>
                  <a:pt x="213" y="0"/>
                  <a:pt x="196" y="1"/>
                  <a:pt x="179" y="2"/>
                </a:cubicBezTo>
                <a:cubicBezTo>
                  <a:pt x="175" y="3"/>
                  <a:pt x="171" y="4"/>
                  <a:pt x="168" y="4"/>
                </a:cubicBezTo>
                <a:cubicBezTo>
                  <a:pt x="161" y="9"/>
                  <a:pt x="155" y="15"/>
                  <a:pt x="149" y="20"/>
                </a:cubicBezTo>
                <a:cubicBezTo>
                  <a:pt x="137" y="23"/>
                  <a:pt x="125" y="26"/>
                  <a:pt x="114" y="28"/>
                </a:cubicBezTo>
                <a:cubicBezTo>
                  <a:pt x="92" y="33"/>
                  <a:pt x="70" y="38"/>
                  <a:pt x="48" y="44"/>
                </a:cubicBezTo>
                <a:cubicBezTo>
                  <a:pt x="32" y="54"/>
                  <a:pt x="16" y="64"/>
                  <a:pt x="0" y="75"/>
                </a:cubicBezTo>
                <a:cubicBezTo>
                  <a:pt x="0" y="361"/>
                  <a:pt x="0" y="361"/>
                  <a:pt x="0" y="361"/>
                </a:cubicBezTo>
                <a:cubicBezTo>
                  <a:pt x="10" y="356"/>
                  <a:pt x="21" y="353"/>
                  <a:pt x="33" y="353"/>
                </a:cubicBezTo>
                <a:cubicBezTo>
                  <a:pt x="50" y="353"/>
                  <a:pt x="68" y="360"/>
                  <a:pt x="84" y="376"/>
                </a:cubicBezTo>
                <a:cubicBezTo>
                  <a:pt x="138" y="430"/>
                  <a:pt x="86" y="508"/>
                  <a:pt x="26" y="508"/>
                </a:cubicBezTo>
                <a:cubicBezTo>
                  <a:pt x="18" y="508"/>
                  <a:pt x="9" y="506"/>
                  <a:pt x="0" y="502"/>
                </a:cubicBezTo>
                <a:cubicBezTo>
                  <a:pt x="0" y="554"/>
                  <a:pt x="0" y="554"/>
                  <a:pt x="0" y="554"/>
                </a:cubicBezTo>
                <a:cubicBezTo>
                  <a:pt x="367" y="554"/>
                  <a:pt x="367" y="554"/>
                  <a:pt x="367" y="554"/>
                </a:cubicBezTo>
                <a:cubicBezTo>
                  <a:pt x="346" y="479"/>
                  <a:pt x="324" y="404"/>
                  <a:pt x="311" y="327"/>
                </a:cubicBezTo>
                <a:cubicBezTo>
                  <a:pt x="293" y="220"/>
                  <a:pt x="297" y="114"/>
                  <a:pt x="325" y="12"/>
                </a:cubicBezTo>
                <a:cubicBezTo>
                  <a:pt x="325" y="11"/>
                  <a:pt x="324" y="10"/>
                  <a:pt x="323" y="8"/>
                </a:cubicBezTo>
                <a:cubicBezTo>
                  <a:pt x="313" y="7"/>
                  <a:pt x="302" y="5"/>
                  <a:pt x="292" y="3"/>
                </a:cubicBezTo>
                <a:cubicBezTo>
                  <a:pt x="271" y="1"/>
                  <a:pt x="251" y="0"/>
                  <a:pt x="230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1" name="Freeform 86"/>
          <p:cNvSpPr>
            <a:spLocks noEditPoints="1"/>
          </p:cNvSpPr>
          <p:nvPr/>
        </p:nvSpPr>
        <p:spPr bwMode="auto">
          <a:xfrm>
            <a:off x="96936" y="4348970"/>
            <a:ext cx="2215798" cy="2309402"/>
          </a:xfrm>
          <a:custGeom>
            <a:avLst/>
            <a:gdLst>
              <a:gd name="T0" fmla="*/ 1235 w 2359"/>
              <a:gd name="T1" fmla="*/ 2338 h 2413"/>
              <a:gd name="T2" fmla="*/ 367 w 2359"/>
              <a:gd name="T3" fmla="*/ 2413 h 2413"/>
              <a:gd name="T4" fmla="*/ 337 w 2359"/>
              <a:gd name="T5" fmla="*/ 2011 h 2413"/>
              <a:gd name="T6" fmla="*/ 431 w 2359"/>
              <a:gd name="T7" fmla="*/ 1647 h 2413"/>
              <a:gd name="T8" fmla="*/ 347 w 2359"/>
              <a:gd name="T9" fmla="*/ 1804 h 2413"/>
              <a:gd name="T10" fmla="*/ 388 w 2359"/>
              <a:gd name="T11" fmla="*/ 1801 h 2413"/>
              <a:gd name="T12" fmla="*/ 420 w 2359"/>
              <a:gd name="T13" fmla="*/ 1734 h 2413"/>
              <a:gd name="T14" fmla="*/ 685 w 2359"/>
              <a:gd name="T15" fmla="*/ 1482 h 2413"/>
              <a:gd name="T16" fmla="*/ 543 w 2359"/>
              <a:gd name="T17" fmla="*/ 1584 h 2413"/>
              <a:gd name="T18" fmla="*/ 691 w 2359"/>
              <a:gd name="T19" fmla="*/ 1517 h 2413"/>
              <a:gd name="T20" fmla="*/ 99 w 2359"/>
              <a:gd name="T21" fmla="*/ 1154 h 2413"/>
              <a:gd name="T22" fmla="*/ 138 w 2359"/>
              <a:gd name="T23" fmla="*/ 1166 h 2413"/>
              <a:gd name="T24" fmla="*/ 164 w 2359"/>
              <a:gd name="T25" fmla="*/ 1154 h 2413"/>
              <a:gd name="T26" fmla="*/ 75 w 2359"/>
              <a:gd name="T27" fmla="*/ 1128 h 2413"/>
              <a:gd name="T28" fmla="*/ 49 w 2359"/>
              <a:gd name="T29" fmla="*/ 1162 h 2413"/>
              <a:gd name="T30" fmla="*/ 417 w 2359"/>
              <a:gd name="T31" fmla="*/ 1017 h 2413"/>
              <a:gd name="T32" fmla="*/ 281 w 2359"/>
              <a:gd name="T33" fmla="*/ 1106 h 2413"/>
              <a:gd name="T34" fmla="*/ 444 w 2359"/>
              <a:gd name="T35" fmla="*/ 1042 h 2413"/>
              <a:gd name="T36" fmla="*/ 468 w 2359"/>
              <a:gd name="T37" fmla="*/ 1013 h 2413"/>
              <a:gd name="T38" fmla="*/ 2218 w 2359"/>
              <a:gd name="T39" fmla="*/ 657 h 2413"/>
              <a:gd name="T40" fmla="*/ 2116 w 2359"/>
              <a:gd name="T41" fmla="*/ 481 h 2413"/>
              <a:gd name="T42" fmla="*/ 2162 w 2359"/>
              <a:gd name="T43" fmla="*/ 713 h 2413"/>
              <a:gd name="T44" fmla="*/ 2151 w 2359"/>
              <a:gd name="T45" fmla="*/ 737 h 2413"/>
              <a:gd name="T46" fmla="*/ 2180 w 2359"/>
              <a:gd name="T47" fmla="*/ 762 h 2413"/>
              <a:gd name="T48" fmla="*/ 2316 w 2359"/>
              <a:gd name="T49" fmla="*/ 577 h 2413"/>
              <a:gd name="T50" fmla="*/ 2334 w 2359"/>
              <a:gd name="T51" fmla="*/ 435 h 2413"/>
              <a:gd name="T52" fmla="*/ 1028 w 2359"/>
              <a:gd name="T53" fmla="*/ 432 h 2413"/>
              <a:gd name="T54" fmla="*/ 1227 w 2359"/>
              <a:gd name="T55" fmla="*/ 829 h 2413"/>
              <a:gd name="T56" fmla="*/ 1378 w 2359"/>
              <a:gd name="T57" fmla="*/ 1139 h 2413"/>
              <a:gd name="T58" fmla="*/ 1594 w 2359"/>
              <a:gd name="T59" fmla="*/ 1675 h 2413"/>
              <a:gd name="T60" fmla="*/ 1474 w 2359"/>
              <a:gd name="T61" fmla="*/ 2112 h 2413"/>
              <a:gd name="T62" fmla="*/ 1426 w 2359"/>
              <a:gd name="T63" fmla="*/ 2169 h 2413"/>
              <a:gd name="T64" fmla="*/ 1421 w 2359"/>
              <a:gd name="T65" fmla="*/ 1994 h 2413"/>
              <a:gd name="T66" fmla="*/ 774 w 2359"/>
              <a:gd name="T67" fmla="*/ 1474 h 2413"/>
              <a:gd name="T68" fmla="*/ 729 w 2359"/>
              <a:gd name="T69" fmla="*/ 1512 h 2413"/>
              <a:gd name="T70" fmla="*/ 820 w 2359"/>
              <a:gd name="T71" fmla="*/ 1514 h 2413"/>
              <a:gd name="T72" fmla="*/ 1129 w 2359"/>
              <a:gd name="T73" fmla="*/ 1650 h 2413"/>
              <a:gd name="T74" fmla="*/ 1366 w 2359"/>
              <a:gd name="T75" fmla="*/ 1947 h 2413"/>
              <a:gd name="T76" fmla="*/ 1395 w 2359"/>
              <a:gd name="T77" fmla="*/ 2132 h 2413"/>
              <a:gd name="T78" fmla="*/ 1294 w 2359"/>
              <a:gd name="T79" fmla="*/ 2293 h 2413"/>
              <a:gd name="T80" fmla="*/ 1291 w 2359"/>
              <a:gd name="T81" fmla="*/ 2356 h 2413"/>
              <a:gd name="T82" fmla="*/ 1524 w 2359"/>
              <a:gd name="T83" fmla="*/ 2101 h 2413"/>
              <a:gd name="T84" fmla="*/ 1636 w 2359"/>
              <a:gd name="T85" fmla="*/ 1754 h 2413"/>
              <a:gd name="T86" fmla="*/ 1335 w 2359"/>
              <a:gd name="T87" fmla="*/ 959 h 2413"/>
              <a:gd name="T88" fmla="*/ 1234 w 2359"/>
              <a:gd name="T89" fmla="*/ 775 h 2413"/>
              <a:gd name="T90" fmla="*/ 2030 w 2359"/>
              <a:gd name="T91" fmla="*/ 303 h 2413"/>
              <a:gd name="T92" fmla="*/ 1966 w 2359"/>
              <a:gd name="T93" fmla="*/ 253 h 2413"/>
              <a:gd name="T94" fmla="*/ 1916 w 2359"/>
              <a:gd name="T95" fmla="*/ 220 h 2413"/>
              <a:gd name="T96" fmla="*/ 1857 w 2359"/>
              <a:gd name="T97" fmla="*/ 169 h 2413"/>
              <a:gd name="T98" fmla="*/ 1864 w 2359"/>
              <a:gd name="T99" fmla="*/ 206 h 2413"/>
              <a:gd name="T100" fmla="*/ 17 w 2359"/>
              <a:gd name="T101" fmla="*/ 117 h 2413"/>
              <a:gd name="T102" fmla="*/ 306 w 2359"/>
              <a:gd name="T103" fmla="*/ 66 h 2413"/>
              <a:gd name="T104" fmla="*/ 418 w 2359"/>
              <a:gd name="T105" fmla="*/ 217 h 2413"/>
              <a:gd name="T106" fmla="*/ 521 w 2359"/>
              <a:gd name="T107" fmla="*/ 397 h 2413"/>
              <a:gd name="T108" fmla="*/ 306 w 2359"/>
              <a:gd name="T109" fmla="*/ 66 h 2413"/>
              <a:gd name="T110" fmla="*/ 336 w 2359"/>
              <a:gd name="T111" fmla="*/ 38 h 2413"/>
              <a:gd name="T112" fmla="*/ 335 w 2359"/>
              <a:gd name="T113" fmla="*/ 38 h 2413"/>
              <a:gd name="T114" fmla="*/ 358 w 2359"/>
              <a:gd name="T115" fmla="*/ 36 h 2413"/>
              <a:gd name="T116" fmla="*/ 33 w 2359"/>
              <a:gd name="T117" fmla="*/ 60 h 2413"/>
              <a:gd name="T118" fmla="*/ 88 w 2359"/>
              <a:gd name="T119" fmla="*/ 92 h 2413"/>
              <a:gd name="T120" fmla="*/ 272 w 2359"/>
              <a:gd name="T121" fmla="*/ 50 h 2413"/>
              <a:gd name="T122" fmla="*/ 396 w 2359"/>
              <a:gd name="T123" fmla="*/ 0 h 2413"/>
              <a:gd name="T124" fmla="*/ 402 w 2359"/>
              <a:gd name="T125" fmla="*/ 0 h 2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59" h="2413">
                <a:moveTo>
                  <a:pt x="1235" y="2338"/>
                </a:moveTo>
                <a:cubicBezTo>
                  <a:pt x="1235" y="2339"/>
                  <a:pt x="1235" y="2339"/>
                  <a:pt x="1235" y="2339"/>
                </a:cubicBezTo>
                <a:cubicBezTo>
                  <a:pt x="1235" y="2339"/>
                  <a:pt x="1235" y="2339"/>
                  <a:pt x="1235" y="2339"/>
                </a:cubicBezTo>
                <a:cubicBezTo>
                  <a:pt x="1235" y="2339"/>
                  <a:pt x="1235" y="2339"/>
                  <a:pt x="1235" y="2338"/>
                </a:cubicBezTo>
                <a:moveTo>
                  <a:pt x="326" y="1868"/>
                </a:moveTo>
                <a:cubicBezTo>
                  <a:pt x="326" y="1869"/>
                  <a:pt x="326" y="1870"/>
                  <a:pt x="325" y="1871"/>
                </a:cubicBezTo>
                <a:cubicBezTo>
                  <a:pt x="297" y="1973"/>
                  <a:pt x="293" y="2079"/>
                  <a:pt x="311" y="2186"/>
                </a:cubicBezTo>
                <a:cubicBezTo>
                  <a:pt x="324" y="2263"/>
                  <a:pt x="346" y="2338"/>
                  <a:pt x="367" y="2413"/>
                </a:cubicBezTo>
                <a:cubicBezTo>
                  <a:pt x="405" y="2413"/>
                  <a:pt x="405" y="2413"/>
                  <a:pt x="405" y="2413"/>
                </a:cubicBezTo>
                <a:cubicBezTo>
                  <a:pt x="385" y="2339"/>
                  <a:pt x="363" y="2264"/>
                  <a:pt x="349" y="2189"/>
                </a:cubicBezTo>
                <a:cubicBezTo>
                  <a:pt x="346" y="2173"/>
                  <a:pt x="343" y="2157"/>
                  <a:pt x="341" y="2141"/>
                </a:cubicBezTo>
                <a:cubicBezTo>
                  <a:pt x="336" y="2098"/>
                  <a:pt x="334" y="2054"/>
                  <a:pt x="337" y="2011"/>
                </a:cubicBezTo>
                <a:cubicBezTo>
                  <a:pt x="337" y="1998"/>
                  <a:pt x="339" y="1986"/>
                  <a:pt x="340" y="1973"/>
                </a:cubicBezTo>
                <a:cubicBezTo>
                  <a:pt x="345" y="1940"/>
                  <a:pt x="352" y="1908"/>
                  <a:pt x="362" y="1876"/>
                </a:cubicBezTo>
                <a:cubicBezTo>
                  <a:pt x="350" y="1873"/>
                  <a:pt x="338" y="1870"/>
                  <a:pt x="326" y="1868"/>
                </a:cubicBezTo>
                <a:moveTo>
                  <a:pt x="431" y="1647"/>
                </a:moveTo>
                <a:cubicBezTo>
                  <a:pt x="412" y="1673"/>
                  <a:pt x="395" y="1701"/>
                  <a:pt x="381" y="1730"/>
                </a:cubicBezTo>
                <a:cubicBezTo>
                  <a:pt x="378" y="1734"/>
                  <a:pt x="376" y="1739"/>
                  <a:pt x="374" y="1743"/>
                </a:cubicBezTo>
                <a:cubicBezTo>
                  <a:pt x="373" y="1746"/>
                  <a:pt x="372" y="1748"/>
                  <a:pt x="371" y="1750"/>
                </a:cubicBezTo>
                <a:cubicBezTo>
                  <a:pt x="362" y="1768"/>
                  <a:pt x="354" y="1786"/>
                  <a:pt x="347" y="1804"/>
                </a:cubicBezTo>
                <a:cubicBezTo>
                  <a:pt x="344" y="1814"/>
                  <a:pt x="340" y="1823"/>
                  <a:pt x="337" y="1833"/>
                </a:cubicBezTo>
                <a:cubicBezTo>
                  <a:pt x="349" y="1835"/>
                  <a:pt x="361" y="1838"/>
                  <a:pt x="373" y="1840"/>
                </a:cubicBezTo>
                <a:cubicBezTo>
                  <a:pt x="375" y="1837"/>
                  <a:pt x="376" y="1833"/>
                  <a:pt x="377" y="1829"/>
                </a:cubicBezTo>
                <a:cubicBezTo>
                  <a:pt x="381" y="1820"/>
                  <a:pt x="385" y="1810"/>
                  <a:pt x="388" y="1801"/>
                </a:cubicBezTo>
                <a:cubicBezTo>
                  <a:pt x="388" y="1800"/>
                  <a:pt x="389" y="1800"/>
                  <a:pt x="389" y="1800"/>
                </a:cubicBezTo>
                <a:cubicBezTo>
                  <a:pt x="390" y="1796"/>
                  <a:pt x="392" y="1792"/>
                  <a:pt x="394" y="1789"/>
                </a:cubicBezTo>
                <a:cubicBezTo>
                  <a:pt x="400" y="1774"/>
                  <a:pt x="407" y="1760"/>
                  <a:pt x="414" y="1746"/>
                </a:cubicBezTo>
                <a:cubicBezTo>
                  <a:pt x="416" y="1742"/>
                  <a:pt x="418" y="1738"/>
                  <a:pt x="420" y="1734"/>
                </a:cubicBezTo>
                <a:cubicBezTo>
                  <a:pt x="432" y="1711"/>
                  <a:pt x="446" y="1690"/>
                  <a:pt x="461" y="1669"/>
                </a:cubicBezTo>
                <a:cubicBezTo>
                  <a:pt x="452" y="1666"/>
                  <a:pt x="444" y="1661"/>
                  <a:pt x="437" y="1654"/>
                </a:cubicBezTo>
                <a:cubicBezTo>
                  <a:pt x="435" y="1652"/>
                  <a:pt x="433" y="1649"/>
                  <a:pt x="431" y="1647"/>
                </a:cubicBezTo>
                <a:moveTo>
                  <a:pt x="685" y="1482"/>
                </a:moveTo>
                <a:cubicBezTo>
                  <a:pt x="646" y="1489"/>
                  <a:pt x="608" y="1502"/>
                  <a:pt x="571" y="1521"/>
                </a:cubicBezTo>
                <a:cubicBezTo>
                  <a:pt x="553" y="1531"/>
                  <a:pt x="536" y="1542"/>
                  <a:pt x="520" y="1555"/>
                </a:cubicBezTo>
                <a:cubicBezTo>
                  <a:pt x="523" y="1557"/>
                  <a:pt x="526" y="1559"/>
                  <a:pt x="528" y="1562"/>
                </a:cubicBezTo>
                <a:cubicBezTo>
                  <a:pt x="535" y="1569"/>
                  <a:pt x="540" y="1576"/>
                  <a:pt x="543" y="1584"/>
                </a:cubicBezTo>
                <a:cubicBezTo>
                  <a:pt x="544" y="1583"/>
                  <a:pt x="544" y="1583"/>
                  <a:pt x="544" y="1583"/>
                </a:cubicBezTo>
                <a:cubicBezTo>
                  <a:pt x="569" y="1564"/>
                  <a:pt x="596" y="1549"/>
                  <a:pt x="625" y="1537"/>
                </a:cubicBezTo>
                <a:cubicBezTo>
                  <a:pt x="638" y="1531"/>
                  <a:pt x="652" y="1527"/>
                  <a:pt x="666" y="1523"/>
                </a:cubicBezTo>
                <a:cubicBezTo>
                  <a:pt x="675" y="1521"/>
                  <a:pt x="683" y="1519"/>
                  <a:pt x="691" y="1517"/>
                </a:cubicBezTo>
                <a:cubicBezTo>
                  <a:pt x="689" y="1505"/>
                  <a:pt x="687" y="1493"/>
                  <a:pt x="685" y="1482"/>
                </a:cubicBezTo>
                <a:moveTo>
                  <a:pt x="75" y="1128"/>
                </a:moveTo>
                <a:cubicBezTo>
                  <a:pt x="77" y="1130"/>
                  <a:pt x="78" y="1132"/>
                  <a:pt x="80" y="1134"/>
                </a:cubicBezTo>
                <a:cubicBezTo>
                  <a:pt x="85" y="1141"/>
                  <a:pt x="92" y="1148"/>
                  <a:pt x="99" y="1154"/>
                </a:cubicBezTo>
                <a:cubicBezTo>
                  <a:pt x="103" y="1157"/>
                  <a:pt x="108" y="1160"/>
                  <a:pt x="114" y="1163"/>
                </a:cubicBezTo>
                <a:cubicBezTo>
                  <a:pt x="118" y="1165"/>
                  <a:pt x="122" y="1166"/>
                  <a:pt x="126" y="1166"/>
                </a:cubicBezTo>
                <a:cubicBezTo>
                  <a:pt x="128" y="1167"/>
                  <a:pt x="130" y="1167"/>
                  <a:pt x="132" y="1167"/>
                </a:cubicBezTo>
                <a:cubicBezTo>
                  <a:pt x="134" y="1167"/>
                  <a:pt x="136" y="1167"/>
                  <a:pt x="138" y="1166"/>
                </a:cubicBezTo>
                <a:cubicBezTo>
                  <a:pt x="143" y="1166"/>
                  <a:pt x="148" y="1164"/>
                  <a:pt x="153" y="1162"/>
                </a:cubicBezTo>
                <a:cubicBezTo>
                  <a:pt x="156" y="1161"/>
                  <a:pt x="159" y="1159"/>
                  <a:pt x="161" y="1157"/>
                </a:cubicBezTo>
                <a:cubicBezTo>
                  <a:pt x="162" y="1156"/>
                  <a:pt x="163" y="1156"/>
                  <a:pt x="164" y="1155"/>
                </a:cubicBezTo>
                <a:cubicBezTo>
                  <a:pt x="164" y="1155"/>
                  <a:pt x="164" y="1154"/>
                  <a:pt x="164" y="1154"/>
                </a:cubicBezTo>
                <a:cubicBezTo>
                  <a:pt x="163" y="1145"/>
                  <a:pt x="163" y="1137"/>
                  <a:pt x="165" y="1130"/>
                </a:cubicBezTo>
                <a:cubicBezTo>
                  <a:pt x="154" y="1130"/>
                  <a:pt x="144" y="1131"/>
                  <a:pt x="134" y="1131"/>
                </a:cubicBezTo>
                <a:cubicBezTo>
                  <a:pt x="119" y="1131"/>
                  <a:pt x="104" y="1130"/>
                  <a:pt x="89" y="1129"/>
                </a:cubicBezTo>
                <a:cubicBezTo>
                  <a:pt x="84" y="1129"/>
                  <a:pt x="80" y="1128"/>
                  <a:pt x="75" y="1128"/>
                </a:cubicBezTo>
                <a:moveTo>
                  <a:pt x="16" y="1120"/>
                </a:moveTo>
                <a:cubicBezTo>
                  <a:pt x="11" y="1124"/>
                  <a:pt x="6" y="1129"/>
                  <a:pt x="0" y="1132"/>
                </a:cubicBezTo>
                <a:cubicBezTo>
                  <a:pt x="0" y="1154"/>
                  <a:pt x="0" y="1154"/>
                  <a:pt x="0" y="1154"/>
                </a:cubicBezTo>
                <a:cubicBezTo>
                  <a:pt x="16" y="1157"/>
                  <a:pt x="32" y="1160"/>
                  <a:pt x="49" y="1162"/>
                </a:cubicBezTo>
                <a:cubicBezTo>
                  <a:pt x="51" y="1162"/>
                  <a:pt x="53" y="1163"/>
                  <a:pt x="56" y="1163"/>
                </a:cubicBezTo>
                <a:cubicBezTo>
                  <a:pt x="45" y="1151"/>
                  <a:pt x="36" y="1137"/>
                  <a:pt x="28" y="1122"/>
                </a:cubicBezTo>
                <a:cubicBezTo>
                  <a:pt x="24" y="1121"/>
                  <a:pt x="20" y="1121"/>
                  <a:pt x="16" y="1120"/>
                </a:cubicBezTo>
                <a:moveTo>
                  <a:pt x="417" y="1017"/>
                </a:moveTo>
                <a:cubicBezTo>
                  <a:pt x="411" y="1023"/>
                  <a:pt x="405" y="1029"/>
                  <a:pt x="399" y="1035"/>
                </a:cubicBezTo>
                <a:cubicBezTo>
                  <a:pt x="388" y="1045"/>
                  <a:pt x="377" y="1054"/>
                  <a:pt x="365" y="1063"/>
                </a:cubicBezTo>
                <a:cubicBezTo>
                  <a:pt x="339" y="1080"/>
                  <a:pt x="312" y="1094"/>
                  <a:pt x="283" y="1106"/>
                </a:cubicBezTo>
                <a:cubicBezTo>
                  <a:pt x="282" y="1106"/>
                  <a:pt x="282" y="1106"/>
                  <a:pt x="281" y="1106"/>
                </a:cubicBezTo>
                <a:cubicBezTo>
                  <a:pt x="286" y="1113"/>
                  <a:pt x="290" y="1121"/>
                  <a:pt x="292" y="1130"/>
                </a:cubicBezTo>
                <a:cubicBezTo>
                  <a:pt x="293" y="1134"/>
                  <a:pt x="293" y="1138"/>
                  <a:pt x="293" y="1141"/>
                </a:cubicBezTo>
                <a:cubicBezTo>
                  <a:pt x="312" y="1134"/>
                  <a:pt x="331" y="1126"/>
                  <a:pt x="349" y="1116"/>
                </a:cubicBezTo>
                <a:cubicBezTo>
                  <a:pt x="385" y="1096"/>
                  <a:pt x="417" y="1071"/>
                  <a:pt x="444" y="1042"/>
                </a:cubicBezTo>
                <a:cubicBezTo>
                  <a:pt x="435" y="1034"/>
                  <a:pt x="426" y="1025"/>
                  <a:pt x="417" y="1017"/>
                </a:cubicBezTo>
                <a:moveTo>
                  <a:pt x="482" y="994"/>
                </a:moveTo>
                <a:cubicBezTo>
                  <a:pt x="472" y="996"/>
                  <a:pt x="463" y="998"/>
                  <a:pt x="453" y="999"/>
                </a:cubicBezTo>
                <a:cubicBezTo>
                  <a:pt x="458" y="1004"/>
                  <a:pt x="463" y="1009"/>
                  <a:pt x="468" y="1013"/>
                </a:cubicBezTo>
                <a:cubicBezTo>
                  <a:pt x="473" y="1007"/>
                  <a:pt x="477" y="1001"/>
                  <a:pt x="482" y="994"/>
                </a:cubicBezTo>
                <a:moveTo>
                  <a:pt x="2334" y="435"/>
                </a:moveTo>
                <a:cubicBezTo>
                  <a:pt x="2329" y="454"/>
                  <a:pt x="2323" y="473"/>
                  <a:pt x="2316" y="491"/>
                </a:cubicBezTo>
                <a:cubicBezTo>
                  <a:pt x="2291" y="551"/>
                  <a:pt x="2257" y="606"/>
                  <a:pt x="2218" y="657"/>
                </a:cubicBezTo>
                <a:cubicBezTo>
                  <a:pt x="2214" y="663"/>
                  <a:pt x="2210" y="669"/>
                  <a:pt x="2205" y="674"/>
                </a:cubicBezTo>
                <a:cubicBezTo>
                  <a:pt x="2209" y="609"/>
                  <a:pt x="2187" y="540"/>
                  <a:pt x="2154" y="477"/>
                </a:cubicBezTo>
                <a:cubicBezTo>
                  <a:pt x="2145" y="480"/>
                  <a:pt x="2135" y="482"/>
                  <a:pt x="2124" y="482"/>
                </a:cubicBezTo>
                <a:cubicBezTo>
                  <a:pt x="2121" y="482"/>
                  <a:pt x="2119" y="481"/>
                  <a:pt x="2116" y="481"/>
                </a:cubicBezTo>
                <a:cubicBezTo>
                  <a:pt x="2127" y="501"/>
                  <a:pt x="2137" y="521"/>
                  <a:pt x="2146" y="542"/>
                </a:cubicBezTo>
                <a:cubicBezTo>
                  <a:pt x="2156" y="569"/>
                  <a:pt x="2164" y="597"/>
                  <a:pt x="2169" y="626"/>
                </a:cubicBezTo>
                <a:cubicBezTo>
                  <a:pt x="2171" y="645"/>
                  <a:pt x="2171" y="664"/>
                  <a:pt x="2169" y="683"/>
                </a:cubicBezTo>
                <a:cubicBezTo>
                  <a:pt x="2167" y="693"/>
                  <a:pt x="2165" y="703"/>
                  <a:pt x="2162" y="713"/>
                </a:cubicBezTo>
                <a:cubicBezTo>
                  <a:pt x="2161" y="717"/>
                  <a:pt x="2159" y="721"/>
                  <a:pt x="2158" y="725"/>
                </a:cubicBezTo>
                <a:cubicBezTo>
                  <a:pt x="2158" y="726"/>
                  <a:pt x="2158" y="726"/>
                  <a:pt x="2158" y="726"/>
                </a:cubicBezTo>
                <a:cubicBezTo>
                  <a:pt x="2156" y="729"/>
                  <a:pt x="2155" y="732"/>
                  <a:pt x="2153" y="735"/>
                </a:cubicBezTo>
                <a:cubicBezTo>
                  <a:pt x="2153" y="736"/>
                  <a:pt x="2152" y="736"/>
                  <a:pt x="2151" y="737"/>
                </a:cubicBezTo>
                <a:cubicBezTo>
                  <a:pt x="2139" y="751"/>
                  <a:pt x="2126" y="765"/>
                  <a:pt x="2113" y="778"/>
                </a:cubicBezTo>
                <a:cubicBezTo>
                  <a:pt x="2121" y="786"/>
                  <a:pt x="2126" y="794"/>
                  <a:pt x="2129" y="802"/>
                </a:cubicBezTo>
                <a:cubicBezTo>
                  <a:pt x="2138" y="799"/>
                  <a:pt x="2147" y="797"/>
                  <a:pt x="2156" y="795"/>
                </a:cubicBezTo>
                <a:cubicBezTo>
                  <a:pt x="2166" y="784"/>
                  <a:pt x="2173" y="773"/>
                  <a:pt x="2180" y="762"/>
                </a:cubicBezTo>
                <a:cubicBezTo>
                  <a:pt x="2180" y="761"/>
                  <a:pt x="2181" y="760"/>
                  <a:pt x="2181" y="760"/>
                </a:cubicBezTo>
                <a:cubicBezTo>
                  <a:pt x="2183" y="758"/>
                  <a:pt x="2185" y="756"/>
                  <a:pt x="2186" y="754"/>
                </a:cubicBezTo>
                <a:cubicBezTo>
                  <a:pt x="2194" y="745"/>
                  <a:pt x="2202" y="737"/>
                  <a:pt x="2209" y="728"/>
                </a:cubicBezTo>
                <a:cubicBezTo>
                  <a:pt x="2249" y="681"/>
                  <a:pt x="2286" y="631"/>
                  <a:pt x="2316" y="577"/>
                </a:cubicBezTo>
                <a:cubicBezTo>
                  <a:pt x="2320" y="569"/>
                  <a:pt x="2324" y="562"/>
                  <a:pt x="2328" y="554"/>
                </a:cubicBezTo>
                <a:cubicBezTo>
                  <a:pt x="2340" y="530"/>
                  <a:pt x="2350" y="506"/>
                  <a:pt x="2359" y="481"/>
                </a:cubicBezTo>
                <a:cubicBezTo>
                  <a:pt x="2358" y="478"/>
                  <a:pt x="2356" y="476"/>
                  <a:pt x="2355" y="473"/>
                </a:cubicBezTo>
                <a:cubicBezTo>
                  <a:pt x="2348" y="461"/>
                  <a:pt x="2341" y="448"/>
                  <a:pt x="2334" y="435"/>
                </a:cubicBezTo>
                <a:moveTo>
                  <a:pt x="1471" y="2115"/>
                </a:moveTo>
                <a:cubicBezTo>
                  <a:pt x="1472" y="2114"/>
                  <a:pt x="1472" y="2113"/>
                  <a:pt x="1473" y="2113"/>
                </a:cubicBezTo>
                <a:cubicBezTo>
                  <a:pt x="1472" y="2113"/>
                  <a:pt x="1472" y="2114"/>
                  <a:pt x="1471" y="2115"/>
                </a:cubicBezTo>
                <a:moveTo>
                  <a:pt x="1028" y="432"/>
                </a:moveTo>
                <a:cubicBezTo>
                  <a:pt x="1022" y="448"/>
                  <a:pt x="1017" y="463"/>
                  <a:pt x="1012" y="478"/>
                </a:cubicBezTo>
                <a:cubicBezTo>
                  <a:pt x="1043" y="532"/>
                  <a:pt x="1074" y="587"/>
                  <a:pt x="1105" y="642"/>
                </a:cubicBezTo>
                <a:cubicBezTo>
                  <a:pt x="1128" y="681"/>
                  <a:pt x="1152" y="720"/>
                  <a:pt x="1178" y="758"/>
                </a:cubicBezTo>
                <a:cubicBezTo>
                  <a:pt x="1194" y="782"/>
                  <a:pt x="1210" y="805"/>
                  <a:pt x="1227" y="829"/>
                </a:cubicBezTo>
                <a:cubicBezTo>
                  <a:pt x="1239" y="845"/>
                  <a:pt x="1252" y="862"/>
                  <a:pt x="1264" y="878"/>
                </a:cubicBezTo>
                <a:cubicBezTo>
                  <a:pt x="1271" y="897"/>
                  <a:pt x="1278" y="917"/>
                  <a:pt x="1286" y="936"/>
                </a:cubicBezTo>
                <a:cubicBezTo>
                  <a:pt x="1296" y="963"/>
                  <a:pt x="1308" y="989"/>
                  <a:pt x="1319" y="1016"/>
                </a:cubicBezTo>
                <a:cubicBezTo>
                  <a:pt x="1337" y="1058"/>
                  <a:pt x="1357" y="1099"/>
                  <a:pt x="1378" y="1139"/>
                </a:cubicBezTo>
                <a:cubicBezTo>
                  <a:pt x="1428" y="1238"/>
                  <a:pt x="1483" y="1333"/>
                  <a:pt x="1526" y="1435"/>
                </a:cubicBezTo>
                <a:cubicBezTo>
                  <a:pt x="1557" y="1512"/>
                  <a:pt x="1582" y="1592"/>
                  <a:pt x="1594" y="1675"/>
                </a:cubicBezTo>
                <a:cubicBezTo>
                  <a:pt x="1594" y="1675"/>
                  <a:pt x="1594" y="1675"/>
                  <a:pt x="1594" y="1675"/>
                </a:cubicBezTo>
                <a:cubicBezTo>
                  <a:pt x="1594" y="1675"/>
                  <a:pt x="1594" y="1675"/>
                  <a:pt x="1594" y="1675"/>
                </a:cubicBezTo>
                <a:cubicBezTo>
                  <a:pt x="1594" y="1675"/>
                  <a:pt x="1594" y="1676"/>
                  <a:pt x="1594" y="1676"/>
                </a:cubicBezTo>
                <a:cubicBezTo>
                  <a:pt x="1600" y="1727"/>
                  <a:pt x="1601" y="1779"/>
                  <a:pt x="1595" y="1830"/>
                </a:cubicBezTo>
                <a:cubicBezTo>
                  <a:pt x="1589" y="1876"/>
                  <a:pt x="1577" y="1920"/>
                  <a:pt x="1560" y="1962"/>
                </a:cubicBezTo>
                <a:cubicBezTo>
                  <a:pt x="1538" y="2016"/>
                  <a:pt x="1508" y="2066"/>
                  <a:pt x="1474" y="2112"/>
                </a:cubicBezTo>
                <a:cubicBezTo>
                  <a:pt x="1473" y="2113"/>
                  <a:pt x="1472" y="2114"/>
                  <a:pt x="1471" y="2115"/>
                </a:cubicBezTo>
                <a:cubicBezTo>
                  <a:pt x="1468" y="2118"/>
                  <a:pt x="1466" y="2121"/>
                  <a:pt x="1464" y="2124"/>
                </a:cubicBezTo>
                <a:cubicBezTo>
                  <a:pt x="1454" y="2137"/>
                  <a:pt x="1444" y="2149"/>
                  <a:pt x="1433" y="2161"/>
                </a:cubicBezTo>
                <a:cubicBezTo>
                  <a:pt x="1431" y="2163"/>
                  <a:pt x="1428" y="2166"/>
                  <a:pt x="1426" y="2169"/>
                </a:cubicBezTo>
                <a:cubicBezTo>
                  <a:pt x="1427" y="2166"/>
                  <a:pt x="1427" y="2163"/>
                  <a:pt x="1428" y="2160"/>
                </a:cubicBezTo>
                <a:cubicBezTo>
                  <a:pt x="1430" y="2148"/>
                  <a:pt x="1432" y="2135"/>
                  <a:pt x="1433" y="2123"/>
                </a:cubicBezTo>
                <a:cubicBezTo>
                  <a:pt x="1433" y="2119"/>
                  <a:pt x="1434" y="2115"/>
                  <a:pt x="1434" y="2111"/>
                </a:cubicBezTo>
                <a:cubicBezTo>
                  <a:pt x="1436" y="2072"/>
                  <a:pt x="1431" y="2032"/>
                  <a:pt x="1421" y="1994"/>
                </a:cubicBezTo>
                <a:cubicBezTo>
                  <a:pt x="1383" y="1848"/>
                  <a:pt x="1280" y="1721"/>
                  <a:pt x="1160" y="1628"/>
                </a:cubicBezTo>
                <a:cubicBezTo>
                  <a:pt x="1135" y="1608"/>
                  <a:pt x="1108" y="1589"/>
                  <a:pt x="1081" y="1573"/>
                </a:cubicBezTo>
                <a:cubicBezTo>
                  <a:pt x="1063" y="1561"/>
                  <a:pt x="1043" y="1551"/>
                  <a:pt x="1024" y="1541"/>
                </a:cubicBezTo>
                <a:cubicBezTo>
                  <a:pt x="946" y="1502"/>
                  <a:pt x="860" y="1476"/>
                  <a:pt x="774" y="1474"/>
                </a:cubicBezTo>
                <a:cubicBezTo>
                  <a:pt x="770" y="1474"/>
                  <a:pt x="767" y="1474"/>
                  <a:pt x="764" y="1474"/>
                </a:cubicBezTo>
                <a:cubicBezTo>
                  <a:pt x="758" y="1474"/>
                  <a:pt x="751" y="1474"/>
                  <a:pt x="745" y="1475"/>
                </a:cubicBezTo>
                <a:cubicBezTo>
                  <a:pt x="737" y="1475"/>
                  <a:pt x="729" y="1476"/>
                  <a:pt x="722" y="1476"/>
                </a:cubicBezTo>
                <a:cubicBezTo>
                  <a:pt x="724" y="1488"/>
                  <a:pt x="726" y="1500"/>
                  <a:pt x="729" y="1512"/>
                </a:cubicBezTo>
                <a:cubicBezTo>
                  <a:pt x="739" y="1511"/>
                  <a:pt x="749" y="1511"/>
                  <a:pt x="759" y="1511"/>
                </a:cubicBezTo>
                <a:cubicBezTo>
                  <a:pt x="761" y="1511"/>
                  <a:pt x="762" y="1511"/>
                  <a:pt x="763" y="1511"/>
                </a:cubicBezTo>
                <a:cubicBezTo>
                  <a:pt x="779" y="1511"/>
                  <a:pt x="795" y="1512"/>
                  <a:pt x="811" y="1513"/>
                </a:cubicBezTo>
                <a:cubicBezTo>
                  <a:pt x="814" y="1514"/>
                  <a:pt x="817" y="1514"/>
                  <a:pt x="820" y="1514"/>
                </a:cubicBezTo>
                <a:cubicBezTo>
                  <a:pt x="849" y="1518"/>
                  <a:pt x="878" y="1525"/>
                  <a:pt x="905" y="1533"/>
                </a:cubicBezTo>
                <a:cubicBezTo>
                  <a:pt x="923" y="1538"/>
                  <a:pt x="940" y="1544"/>
                  <a:pt x="958" y="1551"/>
                </a:cubicBezTo>
                <a:cubicBezTo>
                  <a:pt x="977" y="1559"/>
                  <a:pt x="995" y="1568"/>
                  <a:pt x="1013" y="1577"/>
                </a:cubicBezTo>
                <a:cubicBezTo>
                  <a:pt x="1054" y="1598"/>
                  <a:pt x="1093" y="1623"/>
                  <a:pt x="1129" y="1650"/>
                </a:cubicBezTo>
                <a:cubicBezTo>
                  <a:pt x="1153" y="1669"/>
                  <a:pt x="1176" y="1688"/>
                  <a:pt x="1198" y="1709"/>
                </a:cubicBezTo>
                <a:cubicBezTo>
                  <a:pt x="1220" y="1731"/>
                  <a:pt x="1242" y="1753"/>
                  <a:pt x="1262" y="1777"/>
                </a:cubicBezTo>
                <a:cubicBezTo>
                  <a:pt x="1269" y="1785"/>
                  <a:pt x="1275" y="1794"/>
                  <a:pt x="1282" y="1802"/>
                </a:cubicBezTo>
                <a:cubicBezTo>
                  <a:pt x="1316" y="1847"/>
                  <a:pt x="1345" y="1895"/>
                  <a:pt x="1366" y="1947"/>
                </a:cubicBezTo>
                <a:cubicBezTo>
                  <a:pt x="1380" y="1981"/>
                  <a:pt x="1390" y="2016"/>
                  <a:pt x="1395" y="2052"/>
                </a:cubicBezTo>
                <a:cubicBezTo>
                  <a:pt x="1397" y="2067"/>
                  <a:pt x="1397" y="2081"/>
                  <a:pt x="1397" y="2095"/>
                </a:cubicBezTo>
                <a:cubicBezTo>
                  <a:pt x="1397" y="2103"/>
                  <a:pt x="1397" y="2112"/>
                  <a:pt x="1396" y="2120"/>
                </a:cubicBezTo>
                <a:cubicBezTo>
                  <a:pt x="1396" y="2124"/>
                  <a:pt x="1396" y="2128"/>
                  <a:pt x="1395" y="2132"/>
                </a:cubicBezTo>
                <a:cubicBezTo>
                  <a:pt x="1394" y="2140"/>
                  <a:pt x="1393" y="2149"/>
                  <a:pt x="1391" y="2157"/>
                </a:cubicBezTo>
                <a:cubicBezTo>
                  <a:pt x="1388" y="2171"/>
                  <a:pt x="1383" y="2184"/>
                  <a:pt x="1378" y="2198"/>
                </a:cubicBezTo>
                <a:cubicBezTo>
                  <a:pt x="1372" y="2212"/>
                  <a:pt x="1365" y="2225"/>
                  <a:pt x="1357" y="2238"/>
                </a:cubicBezTo>
                <a:cubicBezTo>
                  <a:pt x="1337" y="2256"/>
                  <a:pt x="1315" y="2275"/>
                  <a:pt x="1294" y="2293"/>
                </a:cubicBezTo>
                <a:cubicBezTo>
                  <a:pt x="1289" y="2319"/>
                  <a:pt x="1280" y="2343"/>
                  <a:pt x="1266" y="2364"/>
                </a:cubicBezTo>
                <a:cubicBezTo>
                  <a:pt x="1268" y="2364"/>
                  <a:pt x="1269" y="2364"/>
                  <a:pt x="1271" y="2364"/>
                </a:cubicBezTo>
                <a:cubicBezTo>
                  <a:pt x="1273" y="2364"/>
                  <a:pt x="1276" y="2364"/>
                  <a:pt x="1279" y="2364"/>
                </a:cubicBezTo>
                <a:cubicBezTo>
                  <a:pt x="1283" y="2361"/>
                  <a:pt x="1287" y="2359"/>
                  <a:pt x="1291" y="2356"/>
                </a:cubicBezTo>
                <a:cubicBezTo>
                  <a:pt x="1329" y="2330"/>
                  <a:pt x="1363" y="2297"/>
                  <a:pt x="1388" y="2258"/>
                </a:cubicBezTo>
                <a:cubicBezTo>
                  <a:pt x="1420" y="2228"/>
                  <a:pt x="1450" y="2196"/>
                  <a:pt x="1478" y="2162"/>
                </a:cubicBezTo>
                <a:cubicBezTo>
                  <a:pt x="1488" y="2150"/>
                  <a:pt x="1498" y="2137"/>
                  <a:pt x="1507" y="2125"/>
                </a:cubicBezTo>
                <a:cubicBezTo>
                  <a:pt x="1513" y="2117"/>
                  <a:pt x="1519" y="2109"/>
                  <a:pt x="1524" y="2101"/>
                </a:cubicBezTo>
                <a:cubicBezTo>
                  <a:pt x="1525" y="2100"/>
                  <a:pt x="1525" y="2100"/>
                  <a:pt x="1525" y="2100"/>
                </a:cubicBezTo>
                <a:cubicBezTo>
                  <a:pt x="1550" y="2062"/>
                  <a:pt x="1572" y="2023"/>
                  <a:pt x="1590" y="1981"/>
                </a:cubicBezTo>
                <a:cubicBezTo>
                  <a:pt x="1615" y="1921"/>
                  <a:pt x="1632" y="1857"/>
                  <a:pt x="1635" y="1787"/>
                </a:cubicBezTo>
                <a:cubicBezTo>
                  <a:pt x="1636" y="1776"/>
                  <a:pt x="1636" y="1765"/>
                  <a:pt x="1636" y="1754"/>
                </a:cubicBezTo>
                <a:cubicBezTo>
                  <a:pt x="1636" y="1727"/>
                  <a:pt x="1634" y="1701"/>
                  <a:pt x="1631" y="1675"/>
                </a:cubicBezTo>
                <a:cubicBezTo>
                  <a:pt x="1618" y="1565"/>
                  <a:pt x="1580" y="1461"/>
                  <a:pt x="1534" y="1361"/>
                </a:cubicBezTo>
                <a:cubicBezTo>
                  <a:pt x="1527" y="1346"/>
                  <a:pt x="1520" y="1332"/>
                  <a:pt x="1513" y="1317"/>
                </a:cubicBezTo>
                <a:cubicBezTo>
                  <a:pt x="1453" y="1197"/>
                  <a:pt x="1385" y="1080"/>
                  <a:pt x="1335" y="959"/>
                </a:cubicBezTo>
                <a:cubicBezTo>
                  <a:pt x="1322" y="927"/>
                  <a:pt x="1310" y="895"/>
                  <a:pt x="1298" y="862"/>
                </a:cubicBezTo>
                <a:cubicBezTo>
                  <a:pt x="1298" y="861"/>
                  <a:pt x="1298" y="861"/>
                  <a:pt x="1298" y="860"/>
                </a:cubicBezTo>
                <a:cubicBezTo>
                  <a:pt x="1297" y="859"/>
                  <a:pt x="1297" y="859"/>
                  <a:pt x="1296" y="858"/>
                </a:cubicBezTo>
                <a:cubicBezTo>
                  <a:pt x="1274" y="831"/>
                  <a:pt x="1254" y="803"/>
                  <a:pt x="1234" y="775"/>
                </a:cubicBezTo>
                <a:cubicBezTo>
                  <a:pt x="1159" y="668"/>
                  <a:pt x="1097" y="547"/>
                  <a:pt x="1028" y="432"/>
                </a:cubicBezTo>
                <a:moveTo>
                  <a:pt x="1964" y="252"/>
                </a:moveTo>
                <a:cubicBezTo>
                  <a:pt x="1985" y="270"/>
                  <a:pt x="2004" y="292"/>
                  <a:pt x="2021" y="314"/>
                </a:cubicBezTo>
                <a:cubicBezTo>
                  <a:pt x="2024" y="311"/>
                  <a:pt x="2027" y="307"/>
                  <a:pt x="2030" y="303"/>
                </a:cubicBezTo>
                <a:cubicBezTo>
                  <a:pt x="2032" y="301"/>
                  <a:pt x="2033" y="299"/>
                  <a:pt x="2035" y="296"/>
                </a:cubicBezTo>
                <a:cubicBezTo>
                  <a:pt x="2036" y="291"/>
                  <a:pt x="2037" y="285"/>
                  <a:pt x="2037" y="279"/>
                </a:cubicBezTo>
                <a:cubicBezTo>
                  <a:pt x="2033" y="274"/>
                  <a:pt x="2029" y="269"/>
                  <a:pt x="2025" y="264"/>
                </a:cubicBezTo>
                <a:cubicBezTo>
                  <a:pt x="2006" y="262"/>
                  <a:pt x="1986" y="258"/>
                  <a:pt x="1966" y="253"/>
                </a:cubicBezTo>
                <a:cubicBezTo>
                  <a:pt x="1965" y="252"/>
                  <a:pt x="1965" y="252"/>
                  <a:pt x="1964" y="252"/>
                </a:cubicBezTo>
                <a:moveTo>
                  <a:pt x="1915" y="217"/>
                </a:moveTo>
                <a:cubicBezTo>
                  <a:pt x="1915" y="218"/>
                  <a:pt x="1915" y="219"/>
                  <a:pt x="1915" y="220"/>
                </a:cubicBezTo>
                <a:cubicBezTo>
                  <a:pt x="1915" y="220"/>
                  <a:pt x="1915" y="220"/>
                  <a:pt x="1916" y="220"/>
                </a:cubicBezTo>
                <a:cubicBezTo>
                  <a:pt x="1916" y="221"/>
                  <a:pt x="1917" y="221"/>
                  <a:pt x="1917" y="221"/>
                </a:cubicBezTo>
                <a:cubicBezTo>
                  <a:pt x="1916" y="220"/>
                  <a:pt x="1915" y="219"/>
                  <a:pt x="1915" y="217"/>
                </a:cubicBezTo>
                <a:moveTo>
                  <a:pt x="1865" y="168"/>
                </a:moveTo>
                <a:cubicBezTo>
                  <a:pt x="1862" y="168"/>
                  <a:pt x="1860" y="168"/>
                  <a:pt x="1857" y="169"/>
                </a:cubicBezTo>
                <a:cubicBezTo>
                  <a:pt x="1857" y="169"/>
                  <a:pt x="1856" y="169"/>
                  <a:pt x="1855" y="169"/>
                </a:cubicBezTo>
                <a:cubicBezTo>
                  <a:pt x="1856" y="173"/>
                  <a:pt x="1857" y="178"/>
                  <a:pt x="1857" y="182"/>
                </a:cubicBezTo>
                <a:cubicBezTo>
                  <a:pt x="1858" y="190"/>
                  <a:pt x="1859" y="198"/>
                  <a:pt x="1860" y="206"/>
                </a:cubicBezTo>
                <a:cubicBezTo>
                  <a:pt x="1861" y="206"/>
                  <a:pt x="1862" y="206"/>
                  <a:pt x="1864" y="206"/>
                </a:cubicBezTo>
                <a:cubicBezTo>
                  <a:pt x="1867" y="206"/>
                  <a:pt x="1870" y="207"/>
                  <a:pt x="1873" y="207"/>
                </a:cubicBezTo>
                <a:cubicBezTo>
                  <a:pt x="1873" y="206"/>
                  <a:pt x="1873" y="205"/>
                  <a:pt x="1873" y="204"/>
                </a:cubicBezTo>
                <a:cubicBezTo>
                  <a:pt x="1871" y="191"/>
                  <a:pt x="1868" y="179"/>
                  <a:pt x="1865" y="168"/>
                </a:cubicBezTo>
                <a:moveTo>
                  <a:pt x="17" y="117"/>
                </a:moveTo>
                <a:cubicBezTo>
                  <a:pt x="17" y="117"/>
                  <a:pt x="17" y="117"/>
                  <a:pt x="17" y="117"/>
                </a:cubicBezTo>
                <a:cubicBezTo>
                  <a:pt x="17" y="117"/>
                  <a:pt x="17" y="117"/>
                  <a:pt x="18" y="117"/>
                </a:cubicBezTo>
                <a:cubicBezTo>
                  <a:pt x="17" y="117"/>
                  <a:pt x="17" y="117"/>
                  <a:pt x="17" y="117"/>
                </a:cubicBezTo>
                <a:moveTo>
                  <a:pt x="306" y="66"/>
                </a:moveTo>
                <a:cubicBezTo>
                  <a:pt x="300" y="77"/>
                  <a:pt x="294" y="87"/>
                  <a:pt x="289" y="98"/>
                </a:cubicBezTo>
                <a:cubicBezTo>
                  <a:pt x="296" y="102"/>
                  <a:pt x="303" y="107"/>
                  <a:pt x="310" y="111"/>
                </a:cubicBezTo>
                <a:cubicBezTo>
                  <a:pt x="322" y="119"/>
                  <a:pt x="334" y="127"/>
                  <a:pt x="345" y="136"/>
                </a:cubicBezTo>
                <a:cubicBezTo>
                  <a:pt x="372" y="160"/>
                  <a:pt x="397" y="187"/>
                  <a:pt x="418" y="217"/>
                </a:cubicBezTo>
                <a:cubicBezTo>
                  <a:pt x="450" y="263"/>
                  <a:pt x="475" y="313"/>
                  <a:pt x="495" y="366"/>
                </a:cubicBezTo>
                <a:cubicBezTo>
                  <a:pt x="499" y="376"/>
                  <a:pt x="502" y="386"/>
                  <a:pt x="505" y="397"/>
                </a:cubicBezTo>
                <a:cubicBezTo>
                  <a:pt x="515" y="426"/>
                  <a:pt x="522" y="456"/>
                  <a:pt x="528" y="487"/>
                </a:cubicBezTo>
                <a:cubicBezTo>
                  <a:pt x="527" y="457"/>
                  <a:pt x="525" y="427"/>
                  <a:pt x="521" y="397"/>
                </a:cubicBezTo>
                <a:cubicBezTo>
                  <a:pt x="515" y="351"/>
                  <a:pt x="505" y="306"/>
                  <a:pt x="491" y="262"/>
                </a:cubicBezTo>
                <a:cubicBezTo>
                  <a:pt x="468" y="220"/>
                  <a:pt x="441" y="181"/>
                  <a:pt x="408" y="146"/>
                </a:cubicBezTo>
                <a:cubicBezTo>
                  <a:pt x="381" y="117"/>
                  <a:pt x="350" y="91"/>
                  <a:pt x="316" y="72"/>
                </a:cubicBezTo>
                <a:cubicBezTo>
                  <a:pt x="313" y="70"/>
                  <a:pt x="309" y="68"/>
                  <a:pt x="306" y="66"/>
                </a:cubicBezTo>
                <a:moveTo>
                  <a:pt x="336" y="38"/>
                </a:moveTo>
                <a:cubicBezTo>
                  <a:pt x="336" y="38"/>
                  <a:pt x="335" y="38"/>
                  <a:pt x="335" y="38"/>
                </a:cubicBezTo>
                <a:cubicBezTo>
                  <a:pt x="335" y="38"/>
                  <a:pt x="335" y="38"/>
                  <a:pt x="335" y="38"/>
                </a:cubicBezTo>
                <a:cubicBezTo>
                  <a:pt x="335" y="38"/>
                  <a:pt x="336" y="38"/>
                  <a:pt x="336" y="38"/>
                </a:cubicBezTo>
                <a:moveTo>
                  <a:pt x="336" y="16"/>
                </a:moveTo>
                <a:cubicBezTo>
                  <a:pt x="331" y="23"/>
                  <a:pt x="326" y="31"/>
                  <a:pt x="321" y="39"/>
                </a:cubicBezTo>
                <a:cubicBezTo>
                  <a:pt x="325" y="39"/>
                  <a:pt x="329" y="38"/>
                  <a:pt x="333" y="38"/>
                </a:cubicBezTo>
                <a:cubicBezTo>
                  <a:pt x="334" y="38"/>
                  <a:pt x="334" y="38"/>
                  <a:pt x="335" y="38"/>
                </a:cubicBezTo>
                <a:cubicBezTo>
                  <a:pt x="334" y="38"/>
                  <a:pt x="334" y="38"/>
                  <a:pt x="333" y="38"/>
                </a:cubicBezTo>
                <a:cubicBezTo>
                  <a:pt x="334" y="38"/>
                  <a:pt x="334" y="38"/>
                  <a:pt x="335" y="38"/>
                </a:cubicBezTo>
                <a:cubicBezTo>
                  <a:pt x="336" y="38"/>
                  <a:pt x="336" y="38"/>
                  <a:pt x="337" y="38"/>
                </a:cubicBezTo>
                <a:cubicBezTo>
                  <a:pt x="344" y="37"/>
                  <a:pt x="351" y="37"/>
                  <a:pt x="358" y="36"/>
                </a:cubicBezTo>
                <a:cubicBezTo>
                  <a:pt x="351" y="29"/>
                  <a:pt x="343" y="22"/>
                  <a:pt x="336" y="16"/>
                </a:cubicBezTo>
                <a:moveTo>
                  <a:pt x="297" y="7"/>
                </a:moveTo>
                <a:cubicBezTo>
                  <a:pt x="254" y="12"/>
                  <a:pt x="210" y="20"/>
                  <a:pt x="167" y="31"/>
                </a:cubicBezTo>
                <a:cubicBezTo>
                  <a:pt x="121" y="31"/>
                  <a:pt x="76" y="42"/>
                  <a:pt x="33" y="60"/>
                </a:cubicBezTo>
                <a:cubicBezTo>
                  <a:pt x="29" y="62"/>
                  <a:pt x="24" y="64"/>
                  <a:pt x="20" y="66"/>
                </a:cubicBezTo>
                <a:cubicBezTo>
                  <a:pt x="17" y="70"/>
                  <a:pt x="15" y="73"/>
                  <a:pt x="13" y="77"/>
                </a:cubicBezTo>
                <a:cubicBezTo>
                  <a:pt x="14" y="77"/>
                  <a:pt x="15" y="77"/>
                  <a:pt x="17" y="77"/>
                </a:cubicBezTo>
                <a:cubicBezTo>
                  <a:pt x="41" y="77"/>
                  <a:pt x="65" y="82"/>
                  <a:pt x="88" y="92"/>
                </a:cubicBezTo>
                <a:cubicBezTo>
                  <a:pt x="115" y="83"/>
                  <a:pt x="141" y="75"/>
                  <a:pt x="169" y="68"/>
                </a:cubicBezTo>
                <a:cubicBezTo>
                  <a:pt x="184" y="68"/>
                  <a:pt x="198" y="70"/>
                  <a:pt x="213" y="72"/>
                </a:cubicBezTo>
                <a:cubicBezTo>
                  <a:pt x="227" y="75"/>
                  <a:pt x="241" y="79"/>
                  <a:pt x="255" y="83"/>
                </a:cubicBezTo>
                <a:cubicBezTo>
                  <a:pt x="260" y="72"/>
                  <a:pt x="266" y="61"/>
                  <a:pt x="272" y="50"/>
                </a:cubicBezTo>
                <a:cubicBezTo>
                  <a:pt x="269" y="49"/>
                  <a:pt x="266" y="48"/>
                  <a:pt x="263" y="47"/>
                </a:cubicBezTo>
                <a:cubicBezTo>
                  <a:pt x="267" y="47"/>
                  <a:pt x="271" y="46"/>
                  <a:pt x="274" y="45"/>
                </a:cubicBezTo>
                <a:cubicBezTo>
                  <a:pt x="281" y="32"/>
                  <a:pt x="289" y="19"/>
                  <a:pt x="297" y="7"/>
                </a:cubicBezTo>
                <a:moveTo>
                  <a:pt x="396" y="0"/>
                </a:moveTo>
                <a:cubicBezTo>
                  <a:pt x="389" y="0"/>
                  <a:pt x="382" y="1"/>
                  <a:pt x="375" y="1"/>
                </a:cubicBezTo>
                <a:cubicBezTo>
                  <a:pt x="375" y="1"/>
                  <a:pt x="374" y="1"/>
                  <a:pt x="374" y="1"/>
                </a:cubicBezTo>
                <a:cubicBezTo>
                  <a:pt x="381" y="7"/>
                  <a:pt x="388" y="14"/>
                  <a:pt x="394" y="21"/>
                </a:cubicBezTo>
                <a:cubicBezTo>
                  <a:pt x="396" y="14"/>
                  <a:pt x="398" y="7"/>
                  <a:pt x="402" y="0"/>
                </a:cubicBezTo>
                <a:cubicBezTo>
                  <a:pt x="400" y="0"/>
                  <a:pt x="398" y="0"/>
                  <a:pt x="39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2" name="Freeform 87"/>
          <p:cNvSpPr>
            <a:spLocks noEditPoints="1"/>
          </p:cNvSpPr>
          <p:nvPr/>
        </p:nvSpPr>
        <p:spPr bwMode="auto">
          <a:xfrm>
            <a:off x="625520" y="6013780"/>
            <a:ext cx="345298" cy="353985"/>
          </a:xfrm>
          <a:custGeom>
            <a:avLst/>
            <a:gdLst>
              <a:gd name="T0" fmla="*/ 141 w 367"/>
              <a:gd name="T1" fmla="*/ 363 h 369"/>
              <a:gd name="T2" fmla="*/ 141 w 367"/>
              <a:gd name="T3" fmla="*/ 364 h 369"/>
              <a:gd name="T4" fmla="*/ 141 w 367"/>
              <a:gd name="T5" fmla="*/ 364 h 369"/>
              <a:gd name="T6" fmla="*/ 141 w 367"/>
              <a:gd name="T7" fmla="*/ 363 h 369"/>
              <a:gd name="T8" fmla="*/ 1 w 367"/>
              <a:gd name="T9" fmla="*/ 209 h 369"/>
              <a:gd name="T10" fmla="*/ 20 w 367"/>
              <a:gd name="T11" fmla="*/ 271 h 369"/>
              <a:gd name="T12" fmla="*/ 53 w 367"/>
              <a:gd name="T13" fmla="*/ 315 h 369"/>
              <a:gd name="T14" fmla="*/ 103 w 367"/>
              <a:gd name="T15" fmla="*/ 351 h 369"/>
              <a:gd name="T16" fmla="*/ 130 w 367"/>
              <a:gd name="T17" fmla="*/ 271 h 369"/>
              <a:gd name="T18" fmla="*/ 1 w 367"/>
              <a:gd name="T19" fmla="*/ 209 h 369"/>
              <a:gd name="T20" fmla="*/ 184 w 367"/>
              <a:gd name="T21" fmla="*/ 0 h 369"/>
              <a:gd name="T22" fmla="*/ 79 w 367"/>
              <a:gd name="T23" fmla="*/ 32 h 369"/>
              <a:gd name="T24" fmla="*/ 53 w 367"/>
              <a:gd name="T25" fmla="*/ 54 h 369"/>
              <a:gd name="T26" fmla="*/ 28 w 367"/>
              <a:gd name="T27" fmla="*/ 84 h 369"/>
              <a:gd name="T28" fmla="*/ 0 w 367"/>
              <a:gd name="T29" fmla="*/ 168 h 369"/>
              <a:gd name="T30" fmla="*/ 148 w 367"/>
              <a:gd name="T31" fmla="*/ 238 h 369"/>
              <a:gd name="T32" fmla="*/ 207 w 367"/>
              <a:gd name="T33" fmla="*/ 165 h 369"/>
              <a:gd name="T34" fmla="*/ 221 w 367"/>
              <a:gd name="T35" fmla="*/ 159 h 369"/>
              <a:gd name="T36" fmla="*/ 235 w 367"/>
              <a:gd name="T37" fmla="*/ 193 h 369"/>
              <a:gd name="T38" fmla="*/ 197 w 367"/>
              <a:gd name="T39" fmla="*/ 236 h 369"/>
              <a:gd name="T40" fmla="*/ 157 w 367"/>
              <a:gd name="T41" fmla="*/ 305 h 369"/>
              <a:gd name="T42" fmla="*/ 141 w 367"/>
              <a:gd name="T43" fmla="*/ 363 h 369"/>
              <a:gd name="T44" fmla="*/ 141 w 367"/>
              <a:gd name="T45" fmla="*/ 364 h 369"/>
              <a:gd name="T46" fmla="*/ 184 w 367"/>
              <a:gd name="T47" fmla="*/ 369 h 369"/>
              <a:gd name="T48" fmla="*/ 213 w 367"/>
              <a:gd name="T49" fmla="*/ 366 h 369"/>
              <a:gd name="T50" fmla="*/ 314 w 367"/>
              <a:gd name="T51" fmla="*/ 315 h 369"/>
              <a:gd name="T52" fmla="*/ 366 w 367"/>
              <a:gd name="T53" fmla="*/ 212 h 369"/>
              <a:gd name="T54" fmla="*/ 334 w 367"/>
              <a:gd name="T55" fmla="*/ 214 h 369"/>
              <a:gd name="T56" fmla="*/ 309 w 367"/>
              <a:gd name="T57" fmla="*/ 218 h 369"/>
              <a:gd name="T58" fmla="*/ 305 w 367"/>
              <a:gd name="T59" fmla="*/ 218 h 369"/>
              <a:gd name="T60" fmla="*/ 298 w 367"/>
              <a:gd name="T61" fmla="*/ 179 h 369"/>
              <a:gd name="T62" fmla="*/ 367 w 367"/>
              <a:gd name="T63" fmla="*/ 172 h 369"/>
              <a:gd name="T64" fmla="*/ 366 w 367"/>
              <a:gd name="T65" fmla="*/ 157 h 369"/>
              <a:gd name="T66" fmla="*/ 350 w 367"/>
              <a:gd name="T67" fmla="*/ 105 h 369"/>
              <a:gd name="T68" fmla="*/ 344 w 367"/>
              <a:gd name="T69" fmla="*/ 92 h 369"/>
              <a:gd name="T70" fmla="*/ 314 w 367"/>
              <a:gd name="T71" fmla="*/ 53 h 369"/>
              <a:gd name="T72" fmla="*/ 277 w 367"/>
              <a:gd name="T73" fmla="*/ 24 h 369"/>
              <a:gd name="T74" fmla="*/ 286 w 367"/>
              <a:gd name="T75" fmla="*/ 36 h 369"/>
              <a:gd name="T76" fmla="*/ 272 w 367"/>
              <a:gd name="T77" fmla="*/ 69 h 369"/>
              <a:gd name="T78" fmla="*/ 261 w 367"/>
              <a:gd name="T79" fmla="*/ 64 h 369"/>
              <a:gd name="T80" fmla="*/ 260 w 367"/>
              <a:gd name="T81" fmla="*/ 62 h 369"/>
              <a:gd name="T82" fmla="*/ 254 w 367"/>
              <a:gd name="T83" fmla="*/ 55 h 369"/>
              <a:gd name="T84" fmla="*/ 217 w 367"/>
              <a:gd name="T85" fmla="*/ 3 h 369"/>
              <a:gd name="T86" fmla="*/ 184 w 367"/>
              <a:gd name="T87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67" h="369">
                <a:moveTo>
                  <a:pt x="141" y="363"/>
                </a:moveTo>
                <a:cubicBezTo>
                  <a:pt x="141" y="363"/>
                  <a:pt x="141" y="364"/>
                  <a:pt x="141" y="364"/>
                </a:cubicBezTo>
                <a:cubicBezTo>
                  <a:pt x="141" y="364"/>
                  <a:pt x="141" y="364"/>
                  <a:pt x="141" y="364"/>
                </a:cubicBezTo>
                <a:cubicBezTo>
                  <a:pt x="141" y="364"/>
                  <a:pt x="141" y="363"/>
                  <a:pt x="141" y="363"/>
                </a:cubicBezTo>
                <a:moveTo>
                  <a:pt x="1" y="209"/>
                </a:moveTo>
                <a:cubicBezTo>
                  <a:pt x="4" y="231"/>
                  <a:pt x="10" y="252"/>
                  <a:pt x="20" y="271"/>
                </a:cubicBezTo>
                <a:cubicBezTo>
                  <a:pt x="29" y="287"/>
                  <a:pt x="39" y="302"/>
                  <a:pt x="53" y="315"/>
                </a:cubicBezTo>
                <a:cubicBezTo>
                  <a:pt x="68" y="330"/>
                  <a:pt x="85" y="342"/>
                  <a:pt x="103" y="351"/>
                </a:cubicBezTo>
                <a:cubicBezTo>
                  <a:pt x="108" y="323"/>
                  <a:pt x="117" y="296"/>
                  <a:pt x="130" y="271"/>
                </a:cubicBezTo>
                <a:cubicBezTo>
                  <a:pt x="87" y="250"/>
                  <a:pt x="44" y="229"/>
                  <a:pt x="1" y="209"/>
                </a:cubicBezTo>
                <a:moveTo>
                  <a:pt x="184" y="0"/>
                </a:moveTo>
                <a:cubicBezTo>
                  <a:pt x="147" y="0"/>
                  <a:pt x="110" y="11"/>
                  <a:pt x="79" y="32"/>
                </a:cubicBezTo>
                <a:cubicBezTo>
                  <a:pt x="70" y="38"/>
                  <a:pt x="61" y="45"/>
                  <a:pt x="53" y="54"/>
                </a:cubicBezTo>
                <a:cubicBezTo>
                  <a:pt x="43" y="63"/>
                  <a:pt x="35" y="73"/>
                  <a:pt x="28" y="84"/>
                </a:cubicBezTo>
                <a:cubicBezTo>
                  <a:pt x="12" y="109"/>
                  <a:pt x="2" y="138"/>
                  <a:pt x="0" y="168"/>
                </a:cubicBezTo>
                <a:cubicBezTo>
                  <a:pt x="51" y="190"/>
                  <a:pt x="100" y="215"/>
                  <a:pt x="148" y="238"/>
                </a:cubicBezTo>
                <a:cubicBezTo>
                  <a:pt x="164" y="212"/>
                  <a:pt x="184" y="187"/>
                  <a:pt x="207" y="165"/>
                </a:cubicBezTo>
                <a:cubicBezTo>
                  <a:pt x="211" y="161"/>
                  <a:pt x="216" y="159"/>
                  <a:pt x="221" y="159"/>
                </a:cubicBezTo>
                <a:cubicBezTo>
                  <a:pt x="236" y="159"/>
                  <a:pt x="250" y="179"/>
                  <a:pt x="235" y="193"/>
                </a:cubicBezTo>
                <a:cubicBezTo>
                  <a:pt x="221" y="207"/>
                  <a:pt x="209" y="221"/>
                  <a:pt x="197" y="236"/>
                </a:cubicBezTo>
                <a:cubicBezTo>
                  <a:pt x="181" y="258"/>
                  <a:pt x="168" y="281"/>
                  <a:pt x="157" y="305"/>
                </a:cubicBezTo>
                <a:cubicBezTo>
                  <a:pt x="150" y="324"/>
                  <a:pt x="145" y="343"/>
                  <a:pt x="141" y="363"/>
                </a:cubicBezTo>
                <a:cubicBezTo>
                  <a:pt x="141" y="363"/>
                  <a:pt x="141" y="364"/>
                  <a:pt x="141" y="364"/>
                </a:cubicBezTo>
                <a:cubicBezTo>
                  <a:pt x="155" y="367"/>
                  <a:pt x="169" y="369"/>
                  <a:pt x="184" y="369"/>
                </a:cubicBezTo>
                <a:cubicBezTo>
                  <a:pt x="193" y="369"/>
                  <a:pt x="203" y="368"/>
                  <a:pt x="213" y="366"/>
                </a:cubicBezTo>
                <a:cubicBezTo>
                  <a:pt x="250" y="361"/>
                  <a:pt x="286" y="343"/>
                  <a:pt x="314" y="315"/>
                </a:cubicBezTo>
                <a:cubicBezTo>
                  <a:pt x="343" y="286"/>
                  <a:pt x="360" y="250"/>
                  <a:pt x="366" y="212"/>
                </a:cubicBezTo>
                <a:cubicBezTo>
                  <a:pt x="355" y="212"/>
                  <a:pt x="344" y="213"/>
                  <a:pt x="334" y="214"/>
                </a:cubicBezTo>
                <a:cubicBezTo>
                  <a:pt x="325" y="215"/>
                  <a:pt x="317" y="216"/>
                  <a:pt x="309" y="218"/>
                </a:cubicBezTo>
                <a:cubicBezTo>
                  <a:pt x="307" y="218"/>
                  <a:pt x="306" y="218"/>
                  <a:pt x="305" y="218"/>
                </a:cubicBezTo>
                <a:cubicBezTo>
                  <a:pt x="282" y="218"/>
                  <a:pt x="274" y="184"/>
                  <a:pt x="298" y="179"/>
                </a:cubicBezTo>
                <a:cubicBezTo>
                  <a:pt x="322" y="175"/>
                  <a:pt x="345" y="173"/>
                  <a:pt x="367" y="172"/>
                </a:cubicBezTo>
                <a:cubicBezTo>
                  <a:pt x="367" y="167"/>
                  <a:pt x="367" y="162"/>
                  <a:pt x="366" y="157"/>
                </a:cubicBezTo>
                <a:cubicBezTo>
                  <a:pt x="363" y="139"/>
                  <a:pt x="358" y="121"/>
                  <a:pt x="350" y="105"/>
                </a:cubicBezTo>
                <a:cubicBezTo>
                  <a:pt x="348" y="101"/>
                  <a:pt x="346" y="96"/>
                  <a:pt x="344" y="92"/>
                </a:cubicBezTo>
                <a:cubicBezTo>
                  <a:pt x="336" y="78"/>
                  <a:pt x="326" y="65"/>
                  <a:pt x="314" y="53"/>
                </a:cubicBezTo>
                <a:cubicBezTo>
                  <a:pt x="303" y="42"/>
                  <a:pt x="290" y="32"/>
                  <a:pt x="277" y="24"/>
                </a:cubicBezTo>
                <a:cubicBezTo>
                  <a:pt x="280" y="28"/>
                  <a:pt x="283" y="32"/>
                  <a:pt x="286" y="36"/>
                </a:cubicBezTo>
                <a:cubicBezTo>
                  <a:pt x="298" y="50"/>
                  <a:pt x="286" y="69"/>
                  <a:pt x="272" y="69"/>
                </a:cubicBezTo>
                <a:cubicBezTo>
                  <a:pt x="268" y="69"/>
                  <a:pt x="265" y="67"/>
                  <a:pt x="261" y="64"/>
                </a:cubicBezTo>
                <a:cubicBezTo>
                  <a:pt x="261" y="63"/>
                  <a:pt x="260" y="63"/>
                  <a:pt x="260" y="62"/>
                </a:cubicBezTo>
                <a:cubicBezTo>
                  <a:pt x="258" y="60"/>
                  <a:pt x="256" y="57"/>
                  <a:pt x="254" y="55"/>
                </a:cubicBezTo>
                <a:cubicBezTo>
                  <a:pt x="240" y="38"/>
                  <a:pt x="228" y="21"/>
                  <a:pt x="217" y="3"/>
                </a:cubicBezTo>
                <a:cubicBezTo>
                  <a:pt x="206" y="1"/>
                  <a:pt x="195" y="0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3" name="Freeform 88"/>
          <p:cNvSpPr>
            <a:spLocks/>
          </p:cNvSpPr>
          <p:nvPr/>
        </p:nvSpPr>
        <p:spPr bwMode="auto">
          <a:xfrm>
            <a:off x="278586" y="4973467"/>
            <a:ext cx="72005" cy="241142"/>
          </a:xfrm>
          <a:custGeom>
            <a:avLst/>
            <a:gdLst>
              <a:gd name="T0" fmla="*/ 68 w 77"/>
              <a:gd name="T1" fmla="*/ 0 h 252"/>
              <a:gd name="T2" fmla="*/ 38 w 77"/>
              <a:gd name="T3" fmla="*/ 91 h 252"/>
              <a:gd name="T4" fmla="*/ 14 w 77"/>
              <a:gd name="T5" fmla="*/ 173 h 252"/>
              <a:gd name="T6" fmla="*/ 0 w 77"/>
              <a:gd name="T7" fmla="*/ 252 h 252"/>
              <a:gd name="T8" fmla="*/ 17 w 77"/>
              <a:gd name="T9" fmla="*/ 232 h 252"/>
              <a:gd name="T10" fmla="*/ 55 w 77"/>
              <a:gd name="T11" fmla="*/ 167 h 252"/>
              <a:gd name="T12" fmla="*/ 66 w 77"/>
              <a:gd name="T13" fmla="*/ 133 h 252"/>
              <a:gd name="T14" fmla="*/ 58 w 77"/>
              <a:gd name="T15" fmla="*/ 109 h 252"/>
              <a:gd name="T16" fmla="*/ 55 w 77"/>
              <a:gd name="T17" fmla="*/ 99 h 252"/>
              <a:gd name="T18" fmla="*/ 54 w 77"/>
              <a:gd name="T19" fmla="*/ 98 h 252"/>
              <a:gd name="T20" fmla="*/ 72 w 77"/>
              <a:gd name="T21" fmla="*/ 78 h 252"/>
              <a:gd name="T22" fmla="*/ 75 w 77"/>
              <a:gd name="T23" fmla="*/ 78 h 252"/>
              <a:gd name="T24" fmla="*/ 75 w 77"/>
              <a:gd name="T25" fmla="*/ 13 h 252"/>
              <a:gd name="T26" fmla="*/ 68 w 77"/>
              <a:gd name="T27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7" h="252">
                <a:moveTo>
                  <a:pt x="68" y="0"/>
                </a:moveTo>
                <a:cubicBezTo>
                  <a:pt x="63" y="32"/>
                  <a:pt x="53" y="63"/>
                  <a:pt x="38" y="91"/>
                </a:cubicBezTo>
                <a:cubicBezTo>
                  <a:pt x="36" y="120"/>
                  <a:pt x="28" y="149"/>
                  <a:pt x="14" y="173"/>
                </a:cubicBezTo>
                <a:cubicBezTo>
                  <a:pt x="12" y="200"/>
                  <a:pt x="7" y="226"/>
                  <a:pt x="0" y="252"/>
                </a:cubicBezTo>
                <a:cubicBezTo>
                  <a:pt x="6" y="245"/>
                  <a:pt x="12" y="239"/>
                  <a:pt x="17" y="232"/>
                </a:cubicBezTo>
                <a:cubicBezTo>
                  <a:pt x="32" y="212"/>
                  <a:pt x="45" y="191"/>
                  <a:pt x="55" y="167"/>
                </a:cubicBezTo>
                <a:cubicBezTo>
                  <a:pt x="60" y="156"/>
                  <a:pt x="63" y="144"/>
                  <a:pt x="66" y="133"/>
                </a:cubicBezTo>
                <a:cubicBezTo>
                  <a:pt x="63" y="125"/>
                  <a:pt x="60" y="117"/>
                  <a:pt x="58" y="109"/>
                </a:cubicBezTo>
                <a:cubicBezTo>
                  <a:pt x="57" y="106"/>
                  <a:pt x="56" y="102"/>
                  <a:pt x="55" y="99"/>
                </a:cubicBezTo>
                <a:cubicBezTo>
                  <a:pt x="55" y="99"/>
                  <a:pt x="54" y="98"/>
                  <a:pt x="54" y="98"/>
                </a:cubicBezTo>
                <a:cubicBezTo>
                  <a:pt x="52" y="85"/>
                  <a:pt x="62" y="78"/>
                  <a:pt x="72" y="78"/>
                </a:cubicBezTo>
                <a:cubicBezTo>
                  <a:pt x="73" y="78"/>
                  <a:pt x="74" y="78"/>
                  <a:pt x="75" y="78"/>
                </a:cubicBezTo>
                <a:cubicBezTo>
                  <a:pt x="77" y="56"/>
                  <a:pt x="77" y="34"/>
                  <a:pt x="75" y="13"/>
                </a:cubicBezTo>
                <a:cubicBezTo>
                  <a:pt x="72" y="9"/>
                  <a:pt x="70" y="4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4" name="Freeform 89"/>
          <p:cNvSpPr>
            <a:spLocks/>
          </p:cNvSpPr>
          <p:nvPr/>
        </p:nvSpPr>
        <p:spPr bwMode="auto">
          <a:xfrm>
            <a:off x="1627048" y="4956463"/>
            <a:ext cx="75278" cy="37099"/>
          </a:xfrm>
          <a:custGeom>
            <a:avLst/>
            <a:gdLst>
              <a:gd name="T0" fmla="*/ 79 w 79"/>
              <a:gd name="T1" fmla="*/ 0 h 39"/>
              <a:gd name="T2" fmla="*/ 62 w 79"/>
              <a:gd name="T3" fmla="*/ 3 h 39"/>
              <a:gd name="T4" fmla="*/ 22 w 79"/>
              <a:gd name="T5" fmla="*/ 17 h 39"/>
              <a:gd name="T6" fmla="*/ 22 w 79"/>
              <a:gd name="T7" fmla="*/ 17 h 39"/>
              <a:gd name="T8" fmla="*/ 0 w 79"/>
              <a:gd name="T9" fmla="*/ 30 h 39"/>
              <a:gd name="T10" fmla="*/ 6 w 79"/>
              <a:gd name="T11" fmla="*/ 33 h 39"/>
              <a:gd name="T12" fmla="*/ 29 w 79"/>
              <a:gd name="T13" fmla="*/ 39 h 39"/>
              <a:gd name="T14" fmla="*/ 34 w 79"/>
              <a:gd name="T15" fmla="*/ 39 h 39"/>
              <a:gd name="T16" fmla="*/ 34 w 79"/>
              <a:gd name="T17" fmla="*/ 39 h 39"/>
              <a:gd name="T18" fmla="*/ 34 w 79"/>
              <a:gd name="T19" fmla="*/ 39 h 39"/>
              <a:gd name="T20" fmla="*/ 67 w 79"/>
              <a:gd name="T21" fmla="*/ 13 h 39"/>
              <a:gd name="T22" fmla="*/ 79 w 79"/>
              <a:gd name="T23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9" h="39">
                <a:moveTo>
                  <a:pt x="79" y="0"/>
                </a:moveTo>
                <a:cubicBezTo>
                  <a:pt x="73" y="1"/>
                  <a:pt x="67" y="2"/>
                  <a:pt x="62" y="3"/>
                </a:cubicBezTo>
                <a:cubicBezTo>
                  <a:pt x="48" y="6"/>
                  <a:pt x="35" y="11"/>
                  <a:pt x="22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14" y="20"/>
                  <a:pt x="7" y="25"/>
                  <a:pt x="0" y="30"/>
                </a:cubicBezTo>
                <a:cubicBezTo>
                  <a:pt x="2" y="31"/>
                  <a:pt x="4" y="32"/>
                  <a:pt x="6" y="33"/>
                </a:cubicBezTo>
                <a:cubicBezTo>
                  <a:pt x="14" y="35"/>
                  <a:pt x="21" y="37"/>
                  <a:pt x="29" y="39"/>
                </a:cubicBezTo>
                <a:cubicBezTo>
                  <a:pt x="31" y="39"/>
                  <a:pt x="32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46" y="32"/>
                  <a:pt x="57" y="23"/>
                  <a:pt x="67" y="13"/>
                </a:cubicBezTo>
                <a:cubicBezTo>
                  <a:pt x="71" y="9"/>
                  <a:pt x="75" y="4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5" name="Freeform 90"/>
          <p:cNvSpPr>
            <a:spLocks noEditPoints="1"/>
          </p:cNvSpPr>
          <p:nvPr/>
        </p:nvSpPr>
        <p:spPr bwMode="auto">
          <a:xfrm>
            <a:off x="1942889" y="5070851"/>
            <a:ext cx="158739" cy="145304"/>
          </a:xfrm>
          <a:custGeom>
            <a:avLst/>
            <a:gdLst>
              <a:gd name="T0" fmla="*/ 111 w 169"/>
              <a:gd name="T1" fmla="*/ 124 h 153"/>
              <a:gd name="T2" fmla="*/ 104 w 169"/>
              <a:gd name="T3" fmla="*/ 153 h 153"/>
              <a:gd name="T4" fmla="*/ 127 w 169"/>
              <a:gd name="T5" fmla="*/ 144 h 153"/>
              <a:gd name="T6" fmla="*/ 114 w 169"/>
              <a:gd name="T7" fmla="*/ 130 h 153"/>
              <a:gd name="T8" fmla="*/ 111 w 169"/>
              <a:gd name="T9" fmla="*/ 124 h 153"/>
              <a:gd name="T10" fmla="*/ 75 w 169"/>
              <a:gd name="T11" fmla="*/ 116 h 153"/>
              <a:gd name="T12" fmla="*/ 48 w 169"/>
              <a:gd name="T13" fmla="*/ 140 h 153"/>
              <a:gd name="T14" fmla="*/ 66 w 169"/>
              <a:gd name="T15" fmla="*/ 150 h 153"/>
              <a:gd name="T16" fmla="*/ 75 w 169"/>
              <a:gd name="T17" fmla="*/ 116 h 153"/>
              <a:gd name="T18" fmla="*/ 169 w 169"/>
              <a:gd name="T19" fmla="*/ 88 h 153"/>
              <a:gd name="T20" fmla="*/ 166 w 169"/>
              <a:gd name="T21" fmla="*/ 89 h 153"/>
              <a:gd name="T22" fmla="*/ 139 w 169"/>
              <a:gd name="T23" fmla="*/ 103 h 153"/>
              <a:gd name="T24" fmla="*/ 140 w 169"/>
              <a:gd name="T25" fmla="*/ 104 h 153"/>
              <a:gd name="T26" fmla="*/ 155 w 169"/>
              <a:gd name="T27" fmla="*/ 119 h 153"/>
              <a:gd name="T28" fmla="*/ 164 w 169"/>
              <a:gd name="T29" fmla="*/ 104 h 153"/>
              <a:gd name="T30" fmla="*/ 169 w 169"/>
              <a:gd name="T31" fmla="*/ 88 h 153"/>
              <a:gd name="T32" fmla="*/ 135 w 169"/>
              <a:gd name="T33" fmla="*/ 12 h 153"/>
              <a:gd name="T34" fmla="*/ 134 w 169"/>
              <a:gd name="T35" fmla="*/ 62 h 153"/>
              <a:gd name="T36" fmla="*/ 165 w 169"/>
              <a:gd name="T37" fmla="*/ 48 h 153"/>
              <a:gd name="T38" fmla="*/ 149 w 169"/>
              <a:gd name="T39" fmla="*/ 24 h 153"/>
              <a:gd name="T40" fmla="*/ 148 w 169"/>
              <a:gd name="T41" fmla="*/ 23 h 153"/>
              <a:gd name="T42" fmla="*/ 135 w 169"/>
              <a:gd name="T43" fmla="*/ 12 h 153"/>
              <a:gd name="T44" fmla="*/ 94 w 169"/>
              <a:gd name="T45" fmla="*/ 0 h 153"/>
              <a:gd name="T46" fmla="*/ 22 w 169"/>
              <a:gd name="T47" fmla="*/ 108 h 153"/>
              <a:gd name="T48" fmla="*/ 77 w 169"/>
              <a:gd name="T49" fmla="*/ 58 h 153"/>
              <a:gd name="T50" fmla="*/ 90 w 169"/>
              <a:gd name="T51" fmla="*/ 52 h 153"/>
              <a:gd name="T52" fmla="*/ 95 w 169"/>
              <a:gd name="T53" fmla="*/ 53 h 153"/>
              <a:gd name="T54" fmla="*/ 94 w 169"/>
              <a:gd name="T5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69" h="153">
                <a:moveTo>
                  <a:pt x="111" y="124"/>
                </a:moveTo>
                <a:cubicBezTo>
                  <a:pt x="108" y="134"/>
                  <a:pt x="106" y="143"/>
                  <a:pt x="104" y="153"/>
                </a:cubicBezTo>
                <a:cubicBezTo>
                  <a:pt x="112" y="151"/>
                  <a:pt x="120" y="148"/>
                  <a:pt x="127" y="144"/>
                </a:cubicBezTo>
                <a:cubicBezTo>
                  <a:pt x="123" y="140"/>
                  <a:pt x="118" y="135"/>
                  <a:pt x="114" y="130"/>
                </a:cubicBezTo>
                <a:cubicBezTo>
                  <a:pt x="113" y="128"/>
                  <a:pt x="112" y="126"/>
                  <a:pt x="111" y="124"/>
                </a:cubicBezTo>
                <a:moveTo>
                  <a:pt x="75" y="116"/>
                </a:moveTo>
                <a:cubicBezTo>
                  <a:pt x="66" y="124"/>
                  <a:pt x="57" y="132"/>
                  <a:pt x="48" y="140"/>
                </a:cubicBezTo>
                <a:cubicBezTo>
                  <a:pt x="54" y="144"/>
                  <a:pt x="60" y="147"/>
                  <a:pt x="66" y="150"/>
                </a:cubicBezTo>
                <a:cubicBezTo>
                  <a:pt x="69" y="137"/>
                  <a:pt x="72" y="126"/>
                  <a:pt x="75" y="116"/>
                </a:cubicBezTo>
                <a:moveTo>
                  <a:pt x="169" y="88"/>
                </a:moveTo>
                <a:cubicBezTo>
                  <a:pt x="168" y="88"/>
                  <a:pt x="167" y="89"/>
                  <a:pt x="166" y="89"/>
                </a:cubicBezTo>
                <a:cubicBezTo>
                  <a:pt x="157" y="93"/>
                  <a:pt x="148" y="97"/>
                  <a:pt x="139" y="103"/>
                </a:cubicBezTo>
                <a:cubicBezTo>
                  <a:pt x="140" y="103"/>
                  <a:pt x="140" y="103"/>
                  <a:pt x="140" y="104"/>
                </a:cubicBezTo>
                <a:cubicBezTo>
                  <a:pt x="145" y="109"/>
                  <a:pt x="150" y="114"/>
                  <a:pt x="155" y="119"/>
                </a:cubicBezTo>
                <a:cubicBezTo>
                  <a:pt x="159" y="114"/>
                  <a:pt x="162" y="109"/>
                  <a:pt x="164" y="104"/>
                </a:cubicBezTo>
                <a:cubicBezTo>
                  <a:pt x="166" y="99"/>
                  <a:pt x="168" y="93"/>
                  <a:pt x="169" y="88"/>
                </a:cubicBezTo>
                <a:moveTo>
                  <a:pt x="135" y="12"/>
                </a:moveTo>
                <a:cubicBezTo>
                  <a:pt x="136" y="29"/>
                  <a:pt x="136" y="45"/>
                  <a:pt x="134" y="62"/>
                </a:cubicBezTo>
                <a:cubicBezTo>
                  <a:pt x="144" y="57"/>
                  <a:pt x="155" y="52"/>
                  <a:pt x="165" y="48"/>
                </a:cubicBezTo>
                <a:cubicBezTo>
                  <a:pt x="162" y="40"/>
                  <a:pt x="157" y="32"/>
                  <a:pt x="149" y="24"/>
                </a:cubicBezTo>
                <a:cubicBezTo>
                  <a:pt x="149" y="23"/>
                  <a:pt x="148" y="23"/>
                  <a:pt x="148" y="23"/>
                </a:cubicBezTo>
                <a:cubicBezTo>
                  <a:pt x="144" y="19"/>
                  <a:pt x="140" y="15"/>
                  <a:pt x="135" y="12"/>
                </a:cubicBezTo>
                <a:moveTo>
                  <a:pt x="94" y="0"/>
                </a:moveTo>
                <a:cubicBezTo>
                  <a:pt x="44" y="1"/>
                  <a:pt x="0" y="58"/>
                  <a:pt x="22" y="108"/>
                </a:cubicBezTo>
                <a:cubicBezTo>
                  <a:pt x="41" y="92"/>
                  <a:pt x="59" y="76"/>
                  <a:pt x="77" y="58"/>
                </a:cubicBezTo>
                <a:cubicBezTo>
                  <a:pt x="81" y="54"/>
                  <a:pt x="86" y="52"/>
                  <a:pt x="90" y="52"/>
                </a:cubicBezTo>
                <a:cubicBezTo>
                  <a:pt x="92" y="52"/>
                  <a:pt x="93" y="53"/>
                  <a:pt x="95" y="53"/>
                </a:cubicBezTo>
                <a:cubicBezTo>
                  <a:pt x="96" y="35"/>
                  <a:pt x="96" y="18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6" name="Freeform 91"/>
          <p:cNvSpPr>
            <a:spLocks noEditPoints="1"/>
          </p:cNvSpPr>
          <p:nvPr/>
        </p:nvSpPr>
        <p:spPr bwMode="auto">
          <a:xfrm>
            <a:off x="1136103" y="6568717"/>
            <a:ext cx="144011" cy="89655"/>
          </a:xfrm>
          <a:custGeom>
            <a:avLst/>
            <a:gdLst>
              <a:gd name="T0" fmla="*/ 154 w 154"/>
              <a:gd name="T1" fmla="*/ 83 h 94"/>
              <a:gd name="T2" fmla="*/ 120 w 154"/>
              <a:gd name="T3" fmla="*/ 86 h 94"/>
              <a:gd name="T4" fmla="*/ 115 w 154"/>
              <a:gd name="T5" fmla="*/ 89 h 94"/>
              <a:gd name="T6" fmla="*/ 116 w 154"/>
              <a:gd name="T7" fmla="*/ 94 h 94"/>
              <a:gd name="T8" fmla="*/ 152 w 154"/>
              <a:gd name="T9" fmla="*/ 94 h 94"/>
              <a:gd name="T10" fmla="*/ 154 w 154"/>
              <a:gd name="T11" fmla="*/ 87 h 94"/>
              <a:gd name="T12" fmla="*/ 154 w 154"/>
              <a:gd name="T13" fmla="*/ 83 h 94"/>
              <a:gd name="T14" fmla="*/ 81 w 154"/>
              <a:gd name="T15" fmla="*/ 0 h 94"/>
              <a:gd name="T16" fmla="*/ 7 w 154"/>
              <a:gd name="T17" fmla="*/ 49 h 94"/>
              <a:gd name="T18" fmla="*/ 1 w 154"/>
              <a:gd name="T19" fmla="*/ 71 h 94"/>
              <a:gd name="T20" fmla="*/ 1 w 154"/>
              <a:gd name="T21" fmla="*/ 90 h 94"/>
              <a:gd name="T22" fmla="*/ 10 w 154"/>
              <a:gd name="T23" fmla="*/ 87 h 94"/>
              <a:gd name="T24" fmla="*/ 47 w 154"/>
              <a:gd name="T25" fmla="*/ 68 h 94"/>
              <a:gd name="T26" fmla="*/ 58 w 154"/>
              <a:gd name="T27" fmla="*/ 59 h 94"/>
              <a:gd name="T28" fmla="*/ 67 w 154"/>
              <a:gd name="T29" fmla="*/ 56 h 94"/>
              <a:gd name="T30" fmla="*/ 75 w 154"/>
              <a:gd name="T31" fmla="*/ 51 h 94"/>
              <a:gd name="T32" fmla="*/ 85 w 154"/>
              <a:gd name="T33" fmla="*/ 48 h 94"/>
              <a:gd name="T34" fmla="*/ 94 w 154"/>
              <a:gd name="T35" fmla="*/ 51 h 94"/>
              <a:gd name="T36" fmla="*/ 103 w 154"/>
              <a:gd name="T37" fmla="*/ 49 h 94"/>
              <a:gd name="T38" fmla="*/ 124 w 154"/>
              <a:gd name="T39" fmla="*/ 28 h 94"/>
              <a:gd name="T40" fmla="*/ 129 w 154"/>
              <a:gd name="T41" fmla="*/ 20 h 94"/>
              <a:gd name="T42" fmla="*/ 129 w 154"/>
              <a:gd name="T43" fmla="*/ 20 h 94"/>
              <a:gd name="T44" fmla="*/ 81 w 154"/>
              <a:gd name="T45" fmla="*/ 0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54" h="94">
                <a:moveTo>
                  <a:pt x="154" y="83"/>
                </a:moveTo>
                <a:cubicBezTo>
                  <a:pt x="143" y="84"/>
                  <a:pt x="131" y="85"/>
                  <a:pt x="120" y="86"/>
                </a:cubicBezTo>
                <a:cubicBezTo>
                  <a:pt x="118" y="87"/>
                  <a:pt x="116" y="88"/>
                  <a:pt x="115" y="89"/>
                </a:cubicBezTo>
                <a:cubicBezTo>
                  <a:pt x="115" y="91"/>
                  <a:pt x="116" y="92"/>
                  <a:pt x="116" y="94"/>
                </a:cubicBezTo>
                <a:cubicBezTo>
                  <a:pt x="152" y="94"/>
                  <a:pt x="152" y="94"/>
                  <a:pt x="152" y="94"/>
                </a:cubicBezTo>
                <a:cubicBezTo>
                  <a:pt x="153" y="92"/>
                  <a:pt x="153" y="90"/>
                  <a:pt x="154" y="87"/>
                </a:cubicBezTo>
                <a:cubicBezTo>
                  <a:pt x="154" y="86"/>
                  <a:pt x="154" y="85"/>
                  <a:pt x="154" y="83"/>
                </a:cubicBezTo>
                <a:moveTo>
                  <a:pt x="81" y="0"/>
                </a:moveTo>
                <a:cubicBezTo>
                  <a:pt x="50" y="0"/>
                  <a:pt x="21" y="21"/>
                  <a:pt x="7" y="49"/>
                </a:cubicBezTo>
                <a:cubicBezTo>
                  <a:pt x="4" y="56"/>
                  <a:pt x="2" y="63"/>
                  <a:pt x="1" y="71"/>
                </a:cubicBezTo>
                <a:cubicBezTo>
                  <a:pt x="0" y="77"/>
                  <a:pt x="0" y="84"/>
                  <a:pt x="1" y="90"/>
                </a:cubicBezTo>
                <a:cubicBezTo>
                  <a:pt x="4" y="89"/>
                  <a:pt x="7" y="88"/>
                  <a:pt x="10" y="87"/>
                </a:cubicBezTo>
                <a:cubicBezTo>
                  <a:pt x="23" y="81"/>
                  <a:pt x="35" y="75"/>
                  <a:pt x="47" y="68"/>
                </a:cubicBezTo>
                <a:cubicBezTo>
                  <a:pt x="49" y="64"/>
                  <a:pt x="53" y="60"/>
                  <a:pt x="58" y="59"/>
                </a:cubicBezTo>
                <a:cubicBezTo>
                  <a:pt x="61" y="58"/>
                  <a:pt x="64" y="57"/>
                  <a:pt x="67" y="56"/>
                </a:cubicBezTo>
                <a:cubicBezTo>
                  <a:pt x="70" y="55"/>
                  <a:pt x="72" y="53"/>
                  <a:pt x="75" y="51"/>
                </a:cubicBezTo>
                <a:cubicBezTo>
                  <a:pt x="78" y="49"/>
                  <a:pt x="82" y="48"/>
                  <a:pt x="85" y="48"/>
                </a:cubicBezTo>
                <a:cubicBezTo>
                  <a:pt x="88" y="48"/>
                  <a:pt x="91" y="49"/>
                  <a:pt x="94" y="51"/>
                </a:cubicBezTo>
                <a:cubicBezTo>
                  <a:pt x="97" y="50"/>
                  <a:pt x="100" y="50"/>
                  <a:pt x="103" y="49"/>
                </a:cubicBezTo>
                <a:cubicBezTo>
                  <a:pt x="110" y="42"/>
                  <a:pt x="117" y="36"/>
                  <a:pt x="124" y="28"/>
                </a:cubicBezTo>
                <a:cubicBezTo>
                  <a:pt x="126" y="25"/>
                  <a:pt x="127" y="22"/>
                  <a:pt x="129" y="20"/>
                </a:cubicBezTo>
                <a:cubicBezTo>
                  <a:pt x="129" y="20"/>
                  <a:pt x="129" y="20"/>
                  <a:pt x="129" y="20"/>
                </a:cubicBezTo>
                <a:cubicBezTo>
                  <a:pt x="113" y="6"/>
                  <a:pt x="97" y="0"/>
                  <a:pt x="8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7" name="Freeform 92"/>
          <p:cNvSpPr>
            <a:spLocks/>
          </p:cNvSpPr>
          <p:nvPr/>
        </p:nvSpPr>
        <p:spPr bwMode="auto">
          <a:xfrm>
            <a:off x="96936" y="4460267"/>
            <a:ext cx="18001" cy="26278"/>
          </a:xfrm>
          <a:custGeom>
            <a:avLst/>
            <a:gdLst>
              <a:gd name="T0" fmla="*/ 11 w 19"/>
              <a:gd name="T1" fmla="*/ 0 h 27"/>
              <a:gd name="T2" fmla="*/ 8 w 19"/>
              <a:gd name="T3" fmla="*/ 0 h 27"/>
              <a:gd name="T4" fmla="*/ 0 w 19"/>
              <a:gd name="T5" fmla="*/ 1 h 27"/>
              <a:gd name="T6" fmla="*/ 0 w 19"/>
              <a:gd name="T7" fmla="*/ 27 h 27"/>
              <a:gd name="T8" fmla="*/ 18 w 19"/>
              <a:gd name="T9" fmla="*/ 22 h 27"/>
              <a:gd name="T10" fmla="*/ 17 w 19"/>
              <a:gd name="T11" fmla="*/ 0 h 27"/>
              <a:gd name="T12" fmla="*/ 17 w 19"/>
              <a:gd name="T13" fmla="*/ 0 h 27"/>
              <a:gd name="T14" fmla="*/ 11 w 19"/>
              <a:gd name="T15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" h="27">
                <a:moveTo>
                  <a:pt x="11" y="0"/>
                </a:moveTo>
                <a:cubicBezTo>
                  <a:pt x="10" y="0"/>
                  <a:pt x="9" y="0"/>
                  <a:pt x="8" y="0"/>
                </a:cubicBezTo>
                <a:cubicBezTo>
                  <a:pt x="5" y="0"/>
                  <a:pt x="3" y="0"/>
                  <a:pt x="0" y="1"/>
                </a:cubicBezTo>
                <a:cubicBezTo>
                  <a:pt x="0" y="27"/>
                  <a:pt x="0" y="27"/>
                  <a:pt x="0" y="27"/>
                </a:cubicBezTo>
                <a:cubicBezTo>
                  <a:pt x="6" y="25"/>
                  <a:pt x="12" y="23"/>
                  <a:pt x="18" y="22"/>
                </a:cubicBezTo>
                <a:cubicBezTo>
                  <a:pt x="19" y="15"/>
                  <a:pt x="19" y="8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5" y="0"/>
                  <a:pt x="13" y="0"/>
                  <a:pt x="1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8" name="Freeform 93"/>
          <p:cNvSpPr>
            <a:spLocks/>
          </p:cNvSpPr>
          <p:nvPr/>
        </p:nvSpPr>
        <p:spPr bwMode="auto">
          <a:xfrm>
            <a:off x="96936" y="6465149"/>
            <a:ext cx="129282" cy="148395"/>
          </a:xfrm>
          <a:custGeom>
            <a:avLst/>
            <a:gdLst>
              <a:gd name="T0" fmla="*/ 33 w 138"/>
              <a:gd name="T1" fmla="*/ 0 h 155"/>
              <a:gd name="T2" fmla="*/ 0 w 138"/>
              <a:gd name="T3" fmla="*/ 8 h 155"/>
              <a:gd name="T4" fmla="*/ 0 w 138"/>
              <a:gd name="T5" fmla="*/ 149 h 155"/>
              <a:gd name="T6" fmla="*/ 26 w 138"/>
              <a:gd name="T7" fmla="*/ 155 h 155"/>
              <a:gd name="T8" fmla="*/ 84 w 138"/>
              <a:gd name="T9" fmla="*/ 23 h 155"/>
              <a:gd name="T10" fmla="*/ 33 w 138"/>
              <a:gd name="T11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8" h="155">
                <a:moveTo>
                  <a:pt x="33" y="0"/>
                </a:moveTo>
                <a:cubicBezTo>
                  <a:pt x="21" y="0"/>
                  <a:pt x="10" y="3"/>
                  <a:pt x="0" y="8"/>
                </a:cubicBezTo>
                <a:cubicBezTo>
                  <a:pt x="0" y="149"/>
                  <a:pt x="0" y="149"/>
                  <a:pt x="0" y="149"/>
                </a:cubicBezTo>
                <a:cubicBezTo>
                  <a:pt x="9" y="153"/>
                  <a:pt x="18" y="155"/>
                  <a:pt x="26" y="155"/>
                </a:cubicBezTo>
                <a:cubicBezTo>
                  <a:pt x="86" y="155"/>
                  <a:pt x="138" y="77"/>
                  <a:pt x="84" y="23"/>
                </a:cubicBezTo>
                <a:cubicBezTo>
                  <a:pt x="68" y="7"/>
                  <a:pt x="50" y="0"/>
                  <a:pt x="3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9" name="Freeform 94"/>
          <p:cNvSpPr>
            <a:spLocks/>
          </p:cNvSpPr>
          <p:nvPr/>
        </p:nvSpPr>
        <p:spPr bwMode="auto">
          <a:xfrm>
            <a:off x="779349" y="5287261"/>
            <a:ext cx="238927" cy="248871"/>
          </a:xfrm>
          <a:custGeom>
            <a:avLst/>
            <a:gdLst>
              <a:gd name="T0" fmla="*/ 91 w 255"/>
              <a:gd name="T1" fmla="*/ 0 h 259"/>
              <a:gd name="T2" fmla="*/ 12 w 255"/>
              <a:gd name="T3" fmla="*/ 91 h 259"/>
              <a:gd name="T4" fmla="*/ 78 w 255"/>
              <a:gd name="T5" fmla="*/ 149 h 259"/>
              <a:gd name="T6" fmla="*/ 92 w 255"/>
              <a:gd name="T7" fmla="*/ 236 h 259"/>
              <a:gd name="T8" fmla="*/ 143 w 255"/>
              <a:gd name="T9" fmla="*/ 259 h 259"/>
              <a:gd name="T10" fmla="*/ 201 w 255"/>
              <a:gd name="T11" fmla="*/ 127 h 259"/>
              <a:gd name="T12" fmla="*/ 159 w 255"/>
              <a:gd name="T13" fmla="*/ 105 h 259"/>
              <a:gd name="T14" fmla="*/ 163 w 255"/>
              <a:gd name="T15" fmla="*/ 58 h 259"/>
              <a:gd name="T16" fmla="*/ 91 w 255"/>
              <a:gd name="T17" fmla="*/ 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5" h="259">
                <a:moveTo>
                  <a:pt x="91" y="0"/>
                </a:moveTo>
                <a:cubicBezTo>
                  <a:pt x="46" y="0"/>
                  <a:pt x="0" y="35"/>
                  <a:pt x="12" y="91"/>
                </a:cubicBezTo>
                <a:cubicBezTo>
                  <a:pt x="21" y="129"/>
                  <a:pt x="48" y="147"/>
                  <a:pt x="78" y="149"/>
                </a:cubicBezTo>
                <a:cubicBezTo>
                  <a:pt x="64" y="175"/>
                  <a:pt x="64" y="209"/>
                  <a:pt x="92" y="236"/>
                </a:cubicBezTo>
                <a:cubicBezTo>
                  <a:pt x="108" y="252"/>
                  <a:pt x="126" y="259"/>
                  <a:pt x="143" y="259"/>
                </a:cubicBezTo>
                <a:cubicBezTo>
                  <a:pt x="202" y="259"/>
                  <a:pt x="255" y="181"/>
                  <a:pt x="201" y="127"/>
                </a:cubicBezTo>
                <a:cubicBezTo>
                  <a:pt x="188" y="114"/>
                  <a:pt x="173" y="107"/>
                  <a:pt x="159" y="105"/>
                </a:cubicBezTo>
                <a:cubicBezTo>
                  <a:pt x="165" y="92"/>
                  <a:pt x="167" y="76"/>
                  <a:pt x="163" y="58"/>
                </a:cubicBezTo>
                <a:cubicBezTo>
                  <a:pt x="154" y="17"/>
                  <a:pt x="123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0" name="Freeform 95"/>
          <p:cNvSpPr>
            <a:spLocks/>
          </p:cNvSpPr>
          <p:nvPr/>
        </p:nvSpPr>
        <p:spPr bwMode="auto">
          <a:xfrm>
            <a:off x="1033004" y="5548499"/>
            <a:ext cx="171831" cy="125209"/>
          </a:xfrm>
          <a:custGeom>
            <a:avLst/>
            <a:gdLst>
              <a:gd name="T0" fmla="*/ 94 w 183"/>
              <a:gd name="T1" fmla="*/ 0 h 130"/>
              <a:gd name="T2" fmla="*/ 46 w 183"/>
              <a:gd name="T3" fmla="*/ 111 h 130"/>
              <a:gd name="T4" fmla="*/ 89 w 183"/>
              <a:gd name="T5" fmla="*/ 130 h 130"/>
              <a:gd name="T6" fmla="*/ 137 w 183"/>
              <a:gd name="T7" fmla="*/ 19 h 130"/>
              <a:gd name="T8" fmla="*/ 94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94" y="0"/>
                </a:moveTo>
                <a:cubicBezTo>
                  <a:pt x="45" y="0"/>
                  <a:pt x="0" y="65"/>
                  <a:pt x="46" y="111"/>
                </a:cubicBezTo>
                <a:cubicBezTo>
                  <a:pt x="59" y="124"/>
                  <a:pt x="75" y="130"/>
                  <a:pt x="89" y="130"/>
                </a:cubicBezTo>
                <a:cubicBezTo>
                  <a:pt x="139" y="130"/>
                  <a:pt x="183" y="65"/>
                  <a:pt x="137" y="19"/>
                </a:cubicBezTo>
                <a:cubicBezTo>
                  <a:pt x="124" y="6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1" name="Freeform 96"/>
          <p:cNvSpPr>
            <a:spLocks/>
          </p:cNvSpPr>
          <p:nvPr/>
        </p:nvSpPr>
        <p:spPr bwMode="auto">
          <a:xfrm>
            <a:off x="831717" y="5084763"/>
            <a:ext cx="83461" cy="80381"/>
          </a:xfrm>
          <a:custGeom>
            <a:avLst/>
            <a:gdLst>
              <a:gd name="T0" fmla="*/ 77 w 89"/>
              <a:gd name="T1" fmla="*/ 0 h 84"/>
              <a:gd name="T2" fmla="*/ 24 w 89"/>
              <a:gd name="T3" fmla="*/ 59 h 84"/>
              <a:gd name="T4" fmla="*/ 0 w 89"/>
              <a:gd name="T5" fmla="*/ 82 h 84"/>
              <a:gd name="T6" fmla="*/ 13 w 89"/>
              <a:gd name="T7" fmla="*/ 84 h 84"/>
              <a:gd name="T8" fmla="*/ 79 w 89"/>
              <a:gd name="T9" fmla="*/ 7 h 84"/>
              <a:gd name="T10" fmla="*/ 77 w 89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9" h="84">
                <a:moveTo>
                  <a:pt x="77" y="0"/>
                </a:moveTo>
                <a:cubicBezTo>
                  <a:pt x="61" y="20"/>
                  <a:pt x="43" y="40"/>
                  <a:pt x="24" y="59"/>
                </a:cubicBezTo>
                <a:cubicBezTo>
                  <a:pt x="16" y="67"/>
                  <a:pt x="8" y="75"/>
                  <a:pt x="0" y="82"/>
                </a:cubicBezTo>
                <a:cubicBezTo>
                  <a:pt x="4" y="83"/>
                  <a:pt x="9" y="84"/>
                  <a:pt x="13" y="84"/>
                </a:cubicBezTo>
                <a:cubicBezTo>
                  <a:pt x="51" y="84"/>
                  <a:pt x="89" y="54"/>
                  <a:pt x="79" y="7"/>
                </a:cubicBezTo>
                <a:cubicBezTo>
                  <a:pt x="78" y="4"/>
                  <a:pt x="78" y="2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2" name="Freeform 97"/>
          <p:cNvSpPr>
            <a:spLocks/>
          </p:cNvSpPr>
          <p:nvPr/>
        </p:nvSpPr>
        <p:spPr bwMode="auto">
          <a:xfrm>
            <a:off x="1213017" y="5750997"/>
            <a:ext cx="173467" cy="123663"/>
          </a:xfrm>
          <a:custGeom>
            <a:avLst/>
            <a:gdLst>
              <a:gd name="T0" fmla="*/ 94 w 183"/>
              <a:gd name="T1" fmla="*/ 0 h 130"/>
              <a:gd name="T2" fmla="*/ 45 w 183"/>
              <a:gd name="T3" fmla="*/ 111 h 130"/>
              <a:gd name="T4" fmla="*/ 89 w 183"/>
              <a:gd name="T5" fmla="*/ 130 h 130"/>
              <a:gd name="T6" fmla="*/ 137 w 183"/>
              <a:gd name="T7" fmla="*/ 19 h 130"/>
              <a:gd name="T8" fmla="*/ 94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94" y="0"/>
                </a:moveTo>
                <a:cubicBezTo>
                  <a:pt x="44" y="0"/>
                  <a:pt x="0" y="65"/>
                  <a:pt x="45" y="111"/>
                </a:cubicBezTo>
                <a:cubicBezTo>
                  <a:pt x="59" y="124"/>
                  <a:pt x="74" y="130"/>
                  <a:pt x="89" y="130"/>
                </a:cubicBezTo>
                <a:cubicBezTo>
                  <a:pt x="138" y="130"/>
                  <a:pt x="183" y="65"/>
                  <a:pt x="137" y="19"/>
                </a:cubicBezTo>
                <a:cubicBezTo>
                  <a:pt x="124" y="6"/>
                  <a:pt x="108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3" name="Freeform 98"/>
          <p:cNvSpPr>
            <a:spLocks/>
          </p:cNvSpPr>
          <p:nvPr/>
        </p:nvSpPr>
        <p:spPr bwMode="auto">
          <a:xfrm>
            <a:off x="488055" y="5825194"/>
            <a:ext cx="135828" cy="125209"/>
          </a:xfrm>
          <a:custGeom>
            <a:avLst/>
            <a:gdLst>
              <a:gd name="T0" fmla="*/ 68 w 144"/>
              <a:gd name="T1" fmla="*/ 0 h 130"/>
              <a:gd name="T2" fmla="*/ 1 w 144"/>
              <a:gd name="T3" fmla="*/ 69 h 130"/>
              <a:gd name="T4" fmla="*/ 24 w 144"/>
              <a:gd name="T5" fmla="*/ 54 h 130"/>
              <a:gd name="T6" fmla="*/ 37 w 144"/>
              <a:gd name="T7" fmla="*/ 44 h 130"/>
              <a:gd name="T8" fmla="*/ 49 w 144"/>
              <a:gd name="T9" fmla="*/ 39 h 130"/>
              <a:gd name="T10" fmla="*/ 63 w 144"/>
              <a:gd name="T11" fmla="*/ 70 h 130"/>
              <a:gd name="T12" fmla="*/ 13 w 144"/>
              <a:gd name="T13" fmla="*/ 103 h 130"/>
              <a:gd name="T14" fmla="*/ 14 w 144"/>
              <a:gd name="T15" fmla="*/ 104 h 130"/>
              <a:gd name="T16" fmla="*/ 20 w 144"/>
              <a:gd name="T17" fmla="*/ 111 h 130"/>
              <a:gd name="T18" fmla="*/ 44 w 144"/>
              <a:gd name="T19" fmla="*/ 126 h 130"/>
              <a:gd name="T20" fmla="*/ 63 w 144"/>
              <a:gd name="T21" fmla="*/ 130 h 130"/>
              <a:gd name="T22" fmla="*/ 126 w 144"/>
              <a:gd name="T23" fmla="*/ 41 h 130"/>
              <a:gd name="T24" fmla="*/ 111 w 144"/>
              <a:gd name="T25" fmla="*/ 19 h 130"/>
              <a:gd name="T26" fmla="*/ 103 w 144"/>
              <a:gd name="T27" fmla="*/ 12 h 130"/>
              <a:gd name="T28" fmla="*/ 95 w 144"/>
              <a:gd name="T29" fmla="*/ 7 h 130"/>
              <a:gd name="T30" fmla="*/ 68 w 144"/>
              <a:gd name="T31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4" h="130">
                <a:moveTo>
                  <a:pt x="68" y="0"/>
                </a:moveTo>
                <a:cubicBezTo>
                  <a:pt x="33" y="0"/>
                  <a:pt x="0" y="33"/>
                  <a:pt x="1" y="69"/>
                </a:cubicBezTo>
                <a:cubicBezTo>
                  <a:pt x="9" y="64"/>
                  <a:pt x="17" y="60"/>
                  <a:pt x="24" y="54"/>
                </a:cubicBezTo>
                <a:cubicBezTo>
                  <a:pt x="28" y="51"/>
                  <a:pt x="32" y="47"/>
                  <a:pt x="37" y="44"/>
                </a:cubicBezTo>
                <a:cubicBezTo>
                  <a:pt x="40" y="41"/>
                  <a:pt x="45" y="39"/>
                  <a:pt x="49" y="39"/>
                </a:cubicBezTo>
                <a:cubicBezTo>
                  <a:pt x="64" y="39"/>
                  <a:pt x="77" y="58"/>
                  <a:pt x="63" y="70"/>
                </a:cubicBezTo>
                <a:cubicBezTo>
                  <a:pt x="47" y="84"/>
                  <a:pt x="30" y="95"/>
                  <a:pt x="13" y="103"/>
                </a:cubicBezTo>
                <a:cubicBezTo>
                  <a:pt x="13" y="103"/>
                  <a:pt x="14" y="104"/>
                  <a:pt x="14" y="104"/>
                </a:cubicBezTo>
                <a:cubicBezTo>
                  <a:pt x="16" y="106"/>
                  <a:pt x="18" y="109"/>
                  <a:pt x="20" y="111"/>
                </a:cubicBezTo>
                <a:cubicBezTo>
                  <a:pt x="27" y="118"/>
                  <a:pt x="35" y="123"/>
                  <a:pt x="44" y="126"/>
                </a:cubicBezTo>
                <a:cubicBezTo>
                  <a:pt x="50" y="129"/>
                  <a:pt x="57" y="130"/>
                  <a:pt x="63" y="130"/>
                </a:cubicBezTo>
                <a:cubicBezTo>
                  <a:pt x="105" y="130"/>
                  <a:pt x="144" y="83"/>
                  <a:pt x="126" y="41"/>
                </a:cubicBezTo>
                <a:cubicBezTo>
                  <a:pt x="123" y="33"/>
                  <a:pt x="118" y="26"/>
                  <a:pt x="111" y="19"/>
                </a:cubicBezTo>
                <a:cubicBezTo>
                  <a:pt x="109" y="16"/>
                  <a:pt x="106" y="14"/>
                  <a:pt x="103" y="12"/>
                </a:cubicBezTo>
                <a:cubicBezTo>
                  <a:pt x="100" y="10"/>
                  <a:pt x="97" y="8"/>
                  <a:pt x="95" y="7"/>
                </a:cubicBezTo>
                <a:cubicBezTo>
                  <a:pt x="86" y="2"/>
                  <a:pt x="77" y="0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4" name="Freeform 99"/>
          <p:cNvSpPr>
            <a:spLocks noEditPoints="1"/>
          </p:cNvSpPr>
          <p:nvPr/>
        </p:nvSpPr>
        <p:spPr bwMode="auto">
          <a:xfrm>
            <a:off x="249129" y="5383100"/>
            <a:ext cx="124373" cy="120571"/>
          </a:xfrm>
          <a:custGeom>
            <a:avLst/>
            <a:gdLst>
              <a:gd name="T0" fmla="*/ 2 w 131"/>
              <a:gd name="T1" fmla="*/ 48 h 126"/>
              <a:gd name="T2" fmla="*/ 2 w 131"/>
              <a:gd name="T3" fmla="*/ 49 h 126"/>
              <a:gd name="T4" fmla="*/ 1 w 131"/>
              <a:gd name="T5" fmla="*/ 73 h 126"/>
              <a:gd name="T6" fmla="*/ 4 w 131"/>
              <a:gd name="T7" fmla="*/ 69 h 126"/>
              <a:gd name="T8" fmla="*/ 4 w 131"/>
              <a:gd name="T9" fmla="*/ 66 h 126"/>
              <a:gd name="T10" fmla="*/ 4 w 131"/>
              <a:gd name="T11" fmla="*/ 57 h 126"/>
              <a:gd name="T12" fmla="*/ 2 w 131"/>
              <a:gd name="T13" fmla="*/ 48 h 126"/>
              <a:gd name="T14" fmla="*/ 68 w 131"/>
              <a:gd name="T15" fmla="*/ 0 h 126"/>
              <a:gd name="T16" fmla="*/ 27 w 131"/>
              <a:gd name="T17" fmla="*/ 12 h 126"/>
              <a:gd name="T18" fmla="*/ 43 w 131"/>
              <a:gd name="T19" fmla="*/ 68 h 126"/>
              <a:gd name="T20" fmla="*/ 60 w 131"/>
              <a:gd name="T21" fmla="*/ 63 h 126"/>
              <a:gd name="T22" fmla="*/ 65 w 131"/>
              <a:gd name="T23" fmla="*/ 62 h 126"/>
              <a:gd name="T24" fmla="*/ 67 w 131"/>
              <a:gd name="T25" fmla="*/ 99 h 126"/>
              <a:gd name="T26" fmla="*/ 52 w 131"/>
              <a:gd name="T27" fmla="*/ 104 h 126"/>
              <a:gd name="T28" fmla="*/ 27 w 131"/>
              <a:gd name="T29" fmla="*/ 116 h 126"/>
              <a:gd name="T30" fmla="*/ 63 w 131"/>
              <a:gd name="T31" fmla="*/ 126 h 126"/>
              <a:gd name="T32" fmla="*/ 130 w 131"/>
              <a:gd name="T33" fmla="*/ 70 h 126"/>
              <a:gd name="T34" fmla="*/ 130 w 131"/>
              <a:gd name="T35" fmla="*/ 60 h 126"/>
              <a:gd name="T36" fmla="*/ 129 w 131"/>
              <a:gd name="T37" fmla="*/ 49 h 126"/>
              <a:gd name="T38" fmla="*/ 118 w 131"/>
              <a:gd name="T39" fmla="*/ 25 h 126"/>
              <a:gd name="T40" fmla="*/ 68 w 131"/>
              <a:gd name="T41" fmla="*/ 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1" h="126">
                <a:moveTo>
                  <a:pt x="2" y="48"/>
                </a:moveTo>
                <a:cubicBezTo>
                  <a:pt x="2" y="48"/>
                  <a:pt x="2" y="48"/>
                  <a:pt x="2" y="49"/>
                </a:cubicBezTo>
                <a:cubicBezTo>
                  <a:pt x="0" y="56"/>
                  <a:pt x="0" y="64"/>
                  <a:pt x="1" y="73"/>
                </a:cubicBezTo>
                <a:cubicBezTo>
                  <a:pt x="2" y="72"/>
                  <a:pt x="3" y="71"/>
                  <a:pt x="4" y="69"/>
                </a:cubicBezTo>
                <a:cubicBezTo>
                  <a:pt x="4" y="68"/>
                  <a:pt x="4" y="67"/>
                  <a:pt x="4" y="66"/>
                </a:cubicBezTo>
                <a:cubicBezTo>
                  <a:pt x="5" y="63"/>
                  <a:pt x="5" y="60"/>
                  <a:pt x="4" y="57"/>
                </a:cubicBezTo>
                <a:cubicBezTo>
                  <a:pt x="4" y="54"/>
                  <a:pt x="3" y="51"/>
                  <a:pt x="2" y="48"/>
                </a:cubicBezTo>
                <a:moveTo>
                  <a:pt x="68" y="0"/>
                </a:moveTo>
                <a:cubicBezTo>
                  <a:pt x="54" y="0"/>
                  <a:pt x="39" y="4"/>
                  <a:pt x="27" y="12"/>
                </a:cubicBezTo>
                <a:cubicBezTo>
                  <a:pt x="38" y="31"/>
                  <a:pt x="45" y="50"/>
                  <a:pt x="43" y="68"/>
                </a:cubicBezTo>
                <a:cubicBezTo>
                  <a:pt x="48" y="66"/>
                  <a:pt x="54" y="64"/>
                  <a:pt x="60" y="63"/>
                </a:cubicBezTo>
                <a:cubicBezTo>
                  <a:pt x="61" y="62"/>
                  <a:pt x="63" y="62"/>
                  <a:pt x="65" y="62"/>
                </a:cubicBezTo>
                <a:cubicBezTo>
                  <a:pt x="84" y="62"/>
                  <a:pt x="88" y="93"/>
                  <a:pt x="67" y="99"/>
                </a:cubicBezTo>
                <a:cubicBezTo>
                  <a:pt x="62" y="100"/>
                  <a:pt x="57" y="102"/>
                  <a:pt x="52" y="104"/>
                </a:cubicBezTo>
                <a:cubicBezTo>
                  <a:pt x="44" y="107"/>
                  <a:pt x="35" y="111"/>
                  <a:pt x="27" y="116"/>
                </a:cubicBezTo>
                <a:cubicBezTo>
                  <a:pt x="38" y="123"/>
                  <a:pt x="50" y="126"/>
                  <a:pt x="63" y="126"/>
                </a:cubicBezTo>
                <a:cubicBezTo>
                  <a:pt x="95" y="126"/>
                  <a:pt x="127" y="105"/>
                  <a:pt x="130" y="70"/>
                </a:cubicBezTo>
                <a:cubicBezTo>
                  <a:pt x="130" y="67"/>
                  <a:pt x="131" y="64"/>
                  <a:pt x="130" y="60"/>
                </a:cubicBezTo>
                <a:cubicBezTo>
                  <a:pt x="130" y="57"/>
                  <a:pt x="130" y="53"/>
                  <a:pt x="129" y="49"/>
                </a:cubicBezTo>
                <a:cubicBezTo>
                  <a:pt x="127" y="40"/>
                  <a:pt x="123" y="32"/>
                  <a:pt x="118" y="25"/>
                </a:cubicBezTo>
                <a:cubicBezTo>
                  <a:pt x="106" y="8"/>
                  <a:pt x="87" y="0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5" name="Freeform 100"/>
          <p:cNvSpPr>
            <a:spLocks noEditPoints="1"/>
          </p:cNvSpPr>
          <p:nvPr/>
        </p:nvSpPr>
        <p:spPr bwMode="auto">
          <a:xfrm>
            <a:off x="311315" y="5485122"/>
            <a:ext cx="328933" cy="319977"/>
          </a:xfrm>
          <a:custGeom>
            <a:avLst/>
            <a:gdLst>
              <a:gd name="T0" fmla="*/ 166 w 351"/>
              <a:gd name="T1" fmla="*/ 296 h 334"/>
              <a:gd name="T2" fmla="*/ 157 w 351"/>
              <a:gd name="T3" fmla="*/ 296 h 334"/>
              <a:gd name="T4" fmla="*/ 138 w 351"/>
              <a:gd name="T5" fmla="*/ 291 h 334"/>
              <a:gd name="T6" fmla="*/ 120 w 351"/>
              <a:gd name="T7" fmla="*/ 281 h 334"/>
              <a:gd name="T8" fmla="*/ 99 w 351"/>
              <a:gd name="T9" fmla="*/ 261 h 334"/>
              <a:gd name="T10" fmla="*/ 88 w 351"/>
              <a:gd name="T11" fmla="*/ 242 h 334"/>
              <a:gd name="T12" fmla="*/ 84 w 351"/>
              <a:gd name="T13" fmla="*/ 226 h 334"/>
              <a:gd name="T14" fmla="*/ 84 w 351"/>
              <a:gd name="T15" fmla="*/ 212 h 334"/>
              <a:gd name="T16" fmla="*/ 72 w 351"/>
              <a:gd name="T17" fmla="*/ 205 h 334"/>
              <a:gd name="T18" fmla="*/ 61 w 351"/>
              <a:gd name="T19" fmla="*/ 192 h 334"/>
              <a:gd name="T20" fmla="*/ 51 w 351"/>
              <a:gd name="T21" fmla="*/ 172 h 334"/>
              <a:gd name="T22" fmla="*/ 45 w 351"/>
              <a:gd name="T23" fmla="*/ 145 h 334"/>
              <a:gd name="T24" fmla="*/ 46 w 351"/>
              <a:gd name="T25" fmla="*/ 124 h 334"/>
              <a:gd name="T26" fmla="*/ 52 w 351"/>
              <a:gd name="T27" fmla="*/ 105 h 334"/>
              <a:gd name="T28" fmla="*/ 64 w 351"/>
              <a:gd name="T29" fmla="*/ 87 h 334"/>
              <a:gd name="T30" fmla="*/ 86 w 351"/>
              <a:gd name="T31" fmla="*/ 67 h 334"/>
              <a:gd name="T32" fmla="*/ 124 w 351"/>
              <a:gd name="T33" fmla="*/ 48 h 334"/>
              <a:gd name="T34" fmla="*/ 174 w 351"/>
              <a:gd name="T35" fmla="*/ 37 h 334"/>
              <a:gd name="T36" fmla="*/ 187 w 351"/>
              <a:gd name="T37" fmla="*/ 37 h 334"/>
              <a:gd name="T38" fmla="*/ 220 w 351"/>
              <a:gd name="T39" fmla="*/ 39 h 334"/>
              <a:gd name="T40" fmla="*/ 255 w 351"/>
              <a:gd name="T41" fmla="*/ 51 h 334"/>
              <a:gd name="T42" fmla="*/ 278 w 351"/>
              <a:gd name="T43" fmla="*/ 65 h 334"/>
              <a:gd name="T44" fmla="*/ 294 w 351"/>
              <a:gd name="T45" fmla="*/ 83 h 334"/>
              <a:gd name="T46" fmla="*/ 300 w 351"/>
              <a:gd name="T47" fmla="*/ 93 h 334"/>
              <a:gd name="T48" fmla="*/ 306 w 351"/>
              <a:gd name="T49" fmla="*/ 104 h 334"/>
              <a:gd name="T50" fmla="*/ 312 w 351"/>
              <a:gd name="T51" fmla="*/ 128 h 334"/>
              <a:gd name="T52" fmla="*/ 312 w 351"/>
              <a:gd name="T53" fmla="*/ 154 h 334"/>
              <a:gd name="T54" fmla="*/ 302 w 351"/>
              <a:gd name="T55" fmla="*/ 190 h 334"/>
              <a:gd name="T56" fmla="*/ 279 w 351"/>
              <a:gd name="T57" fmla="*/ 230 h 334"/>
              <a:gd name="T58" fmla="*/ 244 w 351"/>
              <a:gd name="T59" fmla="*/ 267 h 334"/>
              <a:gd name="T60" fmla="*/ 207 w 351"/>
              <a:gd name="T61" fmla="*/ 288 h 334"/>
              <a:gd name="T62" fmla="*/ 178 w 351"/>
              <a:gd name="T63" fmla="*/ 296 h 334"/>
              <a:gd name="T64" fmla="*/ 166 w 351"/>
              <a:gd name="T65" fmla="*/ 296 h 334"/>
              <a:gd name="T66" fmla="*/ 186 w 351"/>
              <a:gd name="T67" fmla="*/ 0 h 334"/>
              <a:gd name="T68" fmla="*/ 100 w 351"/>
              <a:gd name="T69" fmla="*/ 18 h 334"/>
              <a:gd name="T70" fmla="*/ 13 w 351"/>
              <a:gd name="T71" fmla="*/ 104 h 334"/>
              <a:gd name="T72" fmla="*/ 47 w 351"/>
              <a:gd name="T73" fmla="*/ 232 h 334"/>
              <a:gd name="T74" fmla="*/ 47 w 351"/>
              <a:gd name="T75" fmla="*/ 232 h 334"/>
              <a:gd name="T76" fmla="*/ 47 w 351"/>
              <a:gd name="T77" fmla="*/ 232 h 334"/>
              <a:gd name="T78" fmla="*/ 137 w 351"/>
              <a:gd name="T79" fmla="*/ 330 h 334"/>
              <a:gd name="T80" fmla="*/ 166 w 351"/>
              <a:gd name="T81" fmla="*/ 334 h 334"/>
              <a:gd name="T82" fmla="*/ 256 w 351"/>
              <a:gd name="T83" fmla="*/ 303 h 334"/>
              <a:gd name="T84" fmla="*/ 343 w 351"/>
              <a:gd name="T85" fmla="*/ 183 h 334"/>
              <a:gd name="T86" fmla="*/ 333 w 351"/>
              <a:gd name="T87" fmla="*/ 75 h 334"/>
              <a:gd name="T88" fmla="*/ 247 w 351"/>
              <a:gd name="T89" fmla="*/ 9 h 334"/>
              <a:gd name="T90" fmla="*/ 186 w 351"/>
              <a:gd name="T91" fmla="*/ 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1" h="334">
                <a:moveTo>
                  <a:pt x="166" y="296"/>
                </a:moveTo>
                <a:cubicBezTo>
                  <a:pt x="163" y="296"/>
                  <a:pt x="160" y="296"/>
                  <a:pt x="157" y="296"/>
                </a:cubicBezTo>
                <a:cubicBezTo>
                  <a:pt x="151" y="295"/>
                  <a:pt x="144" y="293"/>
                  <a:pt x="138" y="291"/>
                </a:cubicBezTo>
                <a:cubicBezTo>
                  <a:pt x="132" y="288"/>
                  <a:pt x="126" y="285"/>
                  <a:pt x="120" y="281"/>
                </a:cubicBezTo>
                <a:cubicBezTo>
                  <a:pt x="112" y="275"/>
                  <a:pt x="106" y="268"/>
                  <a:pt x="99" y="261"/>
                </a:cubicBezTo>
                <a:cubicBezTo>
                  <a:pt x="95" y="255"/>
                  <a:pt x="91" y="249"/>
                  <a:pt x="88" y="242"/>
                </a:cubicBezTo>
                <a:cubicBezTo>
                  <a:pt x="86" y="237"/>
                  <a:pt x="85" y="231"/>
                  <a:pt x="84" y="226"/>
                </a:cubicBezTo>
                <a:cubicBezTo>
                  <a:pt x="83" y="221"/>
                  <a:pt x="83" y="217"/>
                  <a:pt x="84" y="212"/>
                </a:cubicBezTo>
                <a:cubicBezTo>
                  <a:pt x="80" y="210"/>
                  <a:pt x="76" y="207"/>
                  <a:pt x="72" y="205"/>
                </a:cubicBezTo>
                <a:cubicBezTo>
                  <a:pt x="68" y="201"/>
                  <a:pt x="64" y="197"/>
                  <a:pt x="61" y="192"/>
                </a:cubicBezTo>
                <a:cubicBezTo>
                  <a:pt x="57" y="186"/>
                  <a:pt x="54" y="179"/>
                  <a:pt x="51" y="172"/>
                </a:cubicBezTo>
                <a:cubicBezTo>
                  <a:pt x="48" y="163"/>
                  <a:pt x="46" y="154"/>
                  <a:pt x="45" y="145"/>
                </a:cubicBezTo>
                <a:cubicBezTo>
                  <a:pt x="45" y="138"/>
                  <a:pt x="45" y="131"/>
                  <a:pt x="46" y="124"/>
                </a:cubicBezTo>
                <a:cubicBezTo>
                  <a:pt x="48" y="117"/>
                  <a:pt x="50" y="111"/>
                  <a:pt x="52" y="105"/>
                </a:cubicBezTo>
                <a:cubicBezTo>
                  <a:pt x="56" y="99"/>
                  <a:pt x="60" y="93"/>
                  <a:pt x="64" y="87"/>
                </a:cubicBezTo>
                <a:cubicBezTo>
                  <a:pt x="71" y="80"/>
                  <a:pt x="78" y="73"/>
                  <a:pt x="86" y="67"/>
                </a:cubicBezTo>
                <a:cubicBezTo>
                  <a:pt x="98" y="59"/>
                  <a:pt x="110" y="53"/>
                  <a:pt x="124" y="48"/>
                </a:cubicBezTo>
                <a:cubicBezTo>
                  <a:pt x="140" y="42"/>
                  <a:pt x="157" y="39"/>
                  <a:pt x="174" y="37"/>
                </a:cubicBezTo>
                <a:cubicBezTo>
                  <a:pt x="178" y="37"/>
                  <a:pt x="182" y="37"/>
                  <a:pt x="187" y="37"/>
                </a:cubicBezTo>
                <a:cubicBezTo>
                  <a:pt x="198" y="37"/>
                  <a:pt x="209" y="38"/>
                  <a:pt x="220" y="39"/>
                </a:cubicBezTo>
                <a:cubicBezTo>
                  <a:pt x="232" y="42"/>
                  <a:pt x="244" y="45"/>
                  <a:pt x="255" y="51"/>
                </a:cubicBezTo>
                <a:cubicBezTo>
                  <a:pt x="263" y="55"/>
                  <a:pt x="271" y="59"/>
                  <a:pt x="278" y="65"/>
                </a:cubicBezTo>
                <a:cubicBezTo>
                  <a:pt x="284" y="71"/>
                  <a:pt x="290" y="77"/>
                  <a:pt x="294" y="83"/>
                </a:cubicBezTo>
                <a:cubicBezTo>
                  <a:pt x="297" y="87"/>
                  <a:pt x="299" y="90"/>
                  <a:pt x="300" y="93"/>
                </a:cubicBezTo>
                <a:cubicBezTo>
                  <a:pt x="302" y="97"/>
                  <a:pt x="304" y="100"/>
                  <a:pt x="306" y="104"/>
                </a:cubicBezTo>
                <a:cubicBezTo>
                  <a:pt x="309" y="111"/>
                  <a:pt x="311" y="119"/>
                  <a:pt x="312" y="128"/>
                </a:cubicBezTo>
                <a:cubicBezTo>
                  <a:pt x="313" y="137"/>
                  <a:pt x="313" y="145"/>
                  <a:pt x="312" y="154"/>
                </a:cubicBezTo>
                <a:cubicBezTo>
                  <a:pt x="310" y="167"/>
                  <a:pt x="307" y="178"/>
                  <a:pt x="302" y="190"/>
                </a:cubicBezTo>
                <a:cubicBezTo>
                  <a:pt x="296" y="204"/>
                  <a:pt x="288" y="218"/>
                  <a:pt x="279" y="230"/>
                </a:cubicBezTo>
                <a:cubicBezTo>
                  <a:pt x="269" y="244"/>
                  <a:pt x="257" y="256"/>
                  <a:pt x="244" y="267"/>
                </a:cubicBezTo>
                <a:cubicBezTo>
                  <a:pt x="232" y="275"/>
                  <a:pt x="220" y="282"/>
                  <a:pt x="207" y="288"/>
                </a:cubicBezTo>
                <a:cubicBezTo>
                  <a:pt x="198" y="292"/>
                  <a:pt x="188" y="294"/>
                  <a:pt x="178" y="296"/>
                </a:cubicBezTo>
                <a:cubicBezTo>
                  <a:pt x="174" y="296"/>
                  <a:pt x="170" y="296"/>
                  <a:pt x="166" y="296"/>
                </a:cubicBezTo>
                <a:moveTo>
                  <a:pt x="186" y="0"/>
                </a:moveTo>
                <a:cubicBezTo>
                  <a:pt x="157" y="0"/>
                  <a:pt x="127" y="6"/>
                  <a:pt x="100" y="18"/>
                </a:cubicBezTo>
                <a:cubicBezTo>
                  <a:pt x="62" y="34"/>
                  <a:pt x="25" y="63"/>
                  <a:pt x="13" y="104"/>
                </a:cubicBezTo>
                <a:cubicBezTo>
                  <a:pt x="0" y="148"/>
                  <a:pt x="12" y="201"/>
                  <a:pt x="47" y="232"/>
                </a:cubicBezTo>
                <a:cubicBezTo>
                  <a:pt x="47" y="232"/>
                  <a:pt x="47" y="232"/>
                  <a:pt x="47" y="232"/>
                </a:cubicBezTo>
                <a:cubicBezTo>
                  <a:pt x="47" y="232"/>
                  <a:pt x="47" y="232"/>
                  <a:pt x="47" y="232"/>
                </a:cubicBezTo>
                <a:cubicBezTo>
                  <a:pt x="55" y="278"/>
                  <a:pt x="93" y="317"/>
                  <a:pt x="137" y="330"/>
                </a:cubicBezTo>
                <a:cubicBezTo>
                  <a:pt x="147" y="333"/>
                  <a:pt x="156" y="334"/>
                  <a:pt x="166" y="334"/>
                </a:cubicBezTo>
                <a:cubicBezTo>
                  <a:pt x="198" y="334"/>
                  <a:pt x="230" y="321"/>
                  <a:pt x="256" y="303"/>
                </a:cubicBezTo>
                <a:cubicBezTo>
                  <a:pt x="299" y="274"/>
                  <a:pt x="331" y="230"/>
                  <a:pt x="343" y="183"/>
                </a:cubicBezTo>
                <a:cubicBezTo>
                  <a:pt x="351" y="148"/>
                  <a:pt x="349" y="111"/>
                  <a:pt x="333" y="75"/>
                </a:cubicBezTo>
                <a:cubicBezTo>
                  <a:pt x="312" y="43"/>
                  <a:pt x="282" y="21"/>
                  <a:pt x="247" y="9"/>
                </a:cubicBezTo>
                <a:cubicBezTo>
                  <a:pt x="228" y="3"/>
                  <a:pt x="207" y="0"/>
                  <a:pt x="18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6" name="Freeform 101"/>
          <p:cNvSpPr>
            <a:spLocks/>
          </p:cNvSpPr>
          <p:nvPr/>
        </p:nvSpPr>
        <p:spPr bwMode="auto">
          <a:xfrm>
            <a:off x="173851" y="5441840"/>
            <a:ext cx="386210" cy="497743"/>
          </a:xfrm>
          <a:custGeom>
            <a:avLst/>
            <a:gdLst>
              <a:gd name="T0" fmla="*/ 146 w 412"/>
              <a:gd name="T1" fmla="*/ 0 h 519"/>
              <a:gd name="T2" fmla="*/ 141 w 412"/>
              <a:gd name="T3" fmla="*/ 1 h 519"/>
              <a:gd name="T4" fmla="*/ 124 w 412"/>
              <a:gd name="T5" fmla="*/ 6 h 519"/>
              <a:gd name="T6" fmla="*/ 114 w 412"/>
              <a:gd name="T7" fmla="*/ 30 h 519"/>
              <a:gd name="T8" fmla="*/ 53 w 412"/>
              <a:gd name="T9" fmla="*/ 60 h 519"/>
              <a:gd name="T10" fmla="*/ 47 w 412"/>
              <a:gd name="T11" fmla="*/ 60 h 519"/>
              <a:gd name="T12" fmla="*/ 1 w 412"/>
              <a:gd name="T13" fmla="*/ 182 h 519"/>
              <a:gd name="T14" fmla="*/ 8 w 412"/>
              <a:gd name="T15" fmla="*/ 260 h 519"/>
              <a:gd name="T16" fmla="*/ 35 w 412"/>
              <a:gd name="T17" fmla="*/ 336 h 519"/>
              <a:gd name="T18" fmla="*/ 47 w 412"/>
              <a:gd name="T19" fmla="*/ 357 h 519"/>
              <a:gd name="T20" fmla="*/ 58 w 412"/>
              <a:gd name="T21" fmla="*/ 378 h 519"/>
              <a:gd name="T22" fmla="*/ 108 w 412"/>
              <a:gd name="T23" fmla="*/ 442 h 519"/>
              <a:gd name="T24" fmla="*/ 171 w 412"/>
              <a:gd name="T25" fmla="*/ 490 h 519"/>
              <a:gd name="T26" fmla="*/ 274 w 412"/>
              <a:gd name="T27" fmla="*/ 519 h 519"/>
              <a:gd name="T28" fmla="*/ 348 w 412"/>
              <a:gd name="T29" fmla="*/ 503 h 519"/>
              <a:gd name="T30" fmla="*/ 398 w 412"/>
              <a:gd name="T31" fmla="*/ 470 h 519"/>
              <a:gd name="T32" fmla="*/ 384 w 412"/>
              <a:gd name="T33" fmla="*/ 439 h 519"/>
              <a:gd name="T34" fmla="*/ 372 w 412"/>
              <a:gd name="T35" fmla="*/ 444 h 519"/>
              <a:gd name="T36" fmla="*/ 359 w 412"/>
              <a:gd name="T37" fmla="*/ 454 h 519"/>
              <a:gd name="T38" fmla="*/ 336 w 412"/>
              <a:gd name="T39" fmla="*/ 469 h 519"/>
              <a:gd name="T40" fmla="*/ 325 w 412"/>
              <a:gd name="T41" fmla="*/ 474 h 519"/>
              <a:gd name="T42" fmla="*/ 289 w 412"/>
              <a:gd name="T43" fmla="*/ 483 h 519"/>
              <a:gd name="T44" fmla="*/ 273 w 412"/>
              <a:gd name="T45" fmla="*/ 484 h 519"/>
              <a:gd name="T46" fmla="*/ 255 w 412"/>
              <a:gd name="T47" fmla="*/ 483 h 519"/>
              <a:gd name="T48" fmla="*/ 213 w 412"/>
              <a:gd name="T49" fmla="*/ 472 h 519"/>
              <a:gd name="T50" fmla="*/ 163 w 412"/>
              <a:gd name="T51" fmla="*/ 443 h 519"/>
              <a:gd name="T52" fmla="*/ 109 w 412"/>
              <a:gd name="T53" fmla="*/ 388 h 519"/>
              <a:gd name="T54" fmla="*/ 79 w 412"/>
              <a:gd name="T55" fmla="*/ 339 h 519"/>
              <a:gd name="T56" fmla="*/ 54 w 412"/>
              <a:gd name="T57" fmla="*/ 288 h 519"/>
              <a:gd name="T58" fmla="*/ 37 w 412"/>
              <a:gd name="T59" fmla="*/ 213 h 519"/>
              <a:gd name="T60" fmla="*/ 40 w 412"/>
              <a:gd name="T61" fmla="*/ 155 h 519"/>
              <a:gd name="T62" fmla="*/ 53 w 412"/>
              <a:gd name="T63" fmla="*/ 114 h 519"/>
              <a:gd name="T64" fmla="*/ 71 w 412"/>
              <a:gd name="T65" fmla="*/ 85 h 519"/>
              <a:gd name="T66" fmla="*/ 98 w 412"/>
              <a:gd name="T67" fmla="*/ 60 h 519"/>
              <a:gd name="T68" fmla="*/ 108 w 412"/>
              <a:gd name="T69" fmla="*/ 54 h 519"/>
              <a:gd name="T70" fmla="*/ 133 w 412"/>
              <a:gd name="T71" fmla="*/ 42 h 519"/>
              <a:gd name="T72" fmla="*/ 148 w 412"/>
              <a:gd name="T73" fmla="*/ 37 h 519"/>
              <a:gd name="T74" fmla="*/ 146 w 412"/>
              <a:gd name="T75" fmla="*/ 0 h 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2" h="519">
                <a:moveTo>
                  <a:pt x="146" y="0"/>
                </a:moveTo>
                <a:cubicBezTo>
                  <a:pt x="144" y="0"/>
                  <a:pt x="142" y="0"/>
                  <a:pt x="141" y="1"/>
                </a:cubicBezTo>
                <a:cubicBezTo>
                  <a:pt x="135" y="2"/>
                  <a:pt x="129" y="4"/>
                  <a:pt x="124" y="6"/>
                </a:cubicBezTo>
                <a:cubicBezTo>
                  <a:pt x="123" y="15"/>
                  <a:pt x="120" y="22"/>
                  <a:pt x="114" y="30"/>
                </a:cubicBezTo>
                <a:cubicBezTo>
                  <a:pt x="99" y="51"/>
                  <a:pt x="76" y="60"/>
                  <a:pt x="53" y="60"/>
                </a:cubicBezTo>
                <a:cubicBezTo>
                  <a:pt x="51" y="60"/>
                  <a:pt x="49" y="60"/>
                  <a:pt x="47" y="60"/>
                </a:cubicBezTo>
                <a:cubicBezTo>
                  <a:pt x="18" y="94"/>
                  <a:pt x="4" y="136"/>
                  <a:pt x="1" y="182"/>
                </a:cubicBezTo>
                <a:cubicBezTo>
                  <a:pt x="0" y="207"/>
                  <a:pt x="2" y="234"/>
                  <a:pt x="8" y="260"/>
                </a:cubicBezTo>
                <a:cubicBezTo>
                  <a:pt x="14" y="286"/>
                  <a:pt x="23" y="312"/>
                  <a:pt x="35" y="336"/>
                </a:cubicBezTo>
                <a:cubicBezTo>
                  <a:pt x="39" y="343"/>
                  <a:pt x="43" y="350"/>
                  <a:pt x="47" y="357"/>
                </a:cubicBezTo>
                <a:cubicBezTo>
                  <a:pt x="51" y="364"/>
                  <a:pt x="54" y="371"/>
                  <a:pt x="58" y="378"/>
                </a:cubicBezTo>
                <a:cubicBezTo>
                  <a:pt x="72" y="402"/>
                  <a:pt x="89" y="423"/>
                  <a:pt x="108" y="442"/>
                </a:cubicBezTo>
                <a:cubicBezTo>
                  <a:pt x="127" y="461"/>
                  <a:pt x="148" y="478"/>
                  <a:pt x="171" y="490"/>
                </a:cubicBezTo>
                <a:cubicBezTo>
                  <a:pt x="203" y="508"/>
                  <a:pt x="238" y="519"/>
                  <a:pt x="274" y="519"/>
                </a:cubicBezTo>
                <a:cubicBezTo>
                  <a:pt x="299" y="519"/>
                  <a:pt x="324" y="514"/>
                  <a:pt x="348" y="503"/>
                </a:cubicBezTo>
                <a:cubicBezTo>
                  <a:pt x="365" y="495"/>
                  <a:pt x="382" y="484"/>
                  <a:pt x="398" y="470"/>
                </a:cubicBezTo>
                <a:cubicBezTo>
                  <a:pt x="412" y="458"/>
                  <a:pt x="399" y="439"/>
                  <a:pt x="384" y="439"/>
                </a:cubicBezTo>
                <a:cubicBezTo>
                  <a:pt x="380" y="439"/>
                  <a:pt x="375" y="441"/>
                  <a:pt x="372" y="444"/>
                </a:cubicBezTo>
                <a:cubicBezTo>
                  <a:pt x="367" y="447"/>
                  <a:pt x="363" y="451"/>
                  <a:pt x="359" y="454"/>
                </a:cubicBezTo>
                <a:cubicBezTo>
                  <a:pt x="352" y="460"/>
                  <a:pt x="344" y="464"/>
                  <a:pt x="336" y="469"/>
                </a:cubicBezTo>
                <a:cubicBezTo>
                  <a:pt x="332" y="471"/>
                  <a:pt x="329" y="472"/>
                  <a:pt x="325" y="474"/>
                </a:cubicBezTo>
                <a:cubicBezTo>
                  <a:pt x="313" y="478"/>
                  <a:pt x="301" y="482"/>
                  <a:pt x="289" y="483"/>
                </a:cubicBezTo>
                <a:cubicBezTo>
                  <a:pt x="283" y="484"/>
                  <a:pt x="278" y="484"/>
                  <a:pt x="273" y="484"/>
                </a:cubicBezTo>
                <a:cubicBezTo>
                  <a:pt x="267" y="484"/>
                  <a:pt x="261" y="484"/>
                  <a:pt x="255" y="483"/>
                </a:cubicBezTo>
                <a:cubicBezTo>
                  <a:pt x="241" y="481"/>
                  <a:pt x="227" y="477"/>
                  <a:pt x="213" y="472"/>
                </a:cubicBezTo>
                <a:cubicBezTo>
                  <a:pt x="195" y="464"/>
                  <a:pt x="179" y="455"/>
                  <a:pt x="163" y="443"/>
                </a:cubicBezTo>
                <a:cubicBezTo>
                  <a:pt x="143" y="427"/>
                  <a:pt x="125" y="409"/>
                  <a:pt x="109" y="388"/>
                </a:cubicBezTo>
                <a:cubicBezTo>
                  <a:pt x="98" y="373"/>
                  <a:pt x="88" y="356"/>
                  <a:pt x="79" y="339"/>
                </a:cubicBezTo>
                <a:cubicBezTo>
                  <a:pt x="70" y="323"/>
                  <a:pt x="61" y="306"/>
                  <a:pt x="54" y="288"/>
                </a:cubicBezTo>
                <a:cubicBezTo>
                  <a:pt x="46" y="263"/>
                  <a:pt x="40" y="239"/>
                  <a:pt x="37" y="213"/>
                </a:cubicBezTo>
                <a:cubicBezTo>
                  <a:pt x="36" y="193"/>
                  <a:pt x="37" y="174"/>
                  <a:pt x="40" y="155"/>
                </a:cubicBezTo>
                <a:cubicBezTo>
                  <a:pt x="42" y="141"/>
                  <a:pt x="47" y="127"/>
                  <a:pt x="53" y="114"/>
                </a:cubicBezTo>
                <a:cubicBezTo>
                  <a:pt x="58" y="104"/>
                  <a:pt x="64" y="94"/>
                  <a:pt x="71" y="85"/>
                </a:cubicBezTo>
                <a:cubicBezTo>
                  <a:pt x="79" y="76"/>
                  <a:pt x="88" y="67"/>
                  <a:pt x="98" y="60"/>
                </a:cubicBezTo>
                <a:cubicBezTo>
                  <a:pt x="101" y="58"/>
                  <a:pt x="105" y="56"/>
                  <a:pt x="108" y="54"/>
                </a:cubicBezTo>
                <a:cubicBezTo>
                  <a:pt x="116" y="49"/>
                  <a:pt x="125" y="45"/>
                  <a:pt x="133" y="42"/>
                </a:cubicBezTo>
                <a:cubicBezTo>
                  <a:pt x="138" y="40"/>
                  <a:pt x="143" y="38"/>
                  <a:pt x="148" y="37"/>
                </a:cubicBezTo>
                <a:cubicBezTo>
                  <a:pt x="169" y="31"/>
                  <a:pt x="165" y="0"/>
                  <a:pt x="14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7" name="Freeform 102"/>
          <p:cNvSpPr>
            <a:spLocks noEditPoints="1"/>
          </p:cNvSpPr>
          <p:nvPr/>
        </p:nvSpPr>
        <p:spPr bwMode="auto">
          <a:xfrm>
            <a:off x="326044" y="5047665"/>
            <a:ext cx="579315" cy="1032584"/>
          </a:xfrm>
          <a:custGeom>
            <a:avLst/>
            <a:gdLst>
              <a:gd name="T0" fmla="*/ 208 w 616"/>
              <a:gd name="T1" fmla="*/ 268 h 1078"/>
              <a:gd name="T2" fmla="*/ 161 w 616"/>
              <a:gd name="T3" fmla="*/ 274 h 1078"/>
              <a:gd name="T4" fmla="*/ 172 w 616"/>
              <a:gd name="T5" fmla="*/ 286 h 1078"/>
              <a:gd name="T6" fmla="*/ 199 w 616"/>
              <a:gd name="T7" fmla="*/ 311 h 1078"/>
              <a:gd name="T8" fmla="*/ 313 w 616"/>
              <a:gd name="T9" fmla="*/ 402 h 1078"/>
              <a:gd name="T10" fmla="*/ 426 w 616"/>
              <a:gd name="T11" fmla="*/ 472 h 1078"/>
              <a:gd name="T12" fmla="*/ 425 w 616"/>
              <a:gd name="T13" fmla="*/ 605 h 1078"/>
              <a:gd name="T14" fmla="*/ 440 w 616"/>
              <a:gd name="T15" fmla="*/ 751 h 1078"/>
              <a:gd name="T16" fmla="*/ 446 w 616"/>
              <a:gd name="T17" fmla="*/ 786 h 1078"/>
              <a:gd name="T18" fmla="*/ 450 w 616"/>
              <a:gd name="T19" fmla="*/ 802 h 1078"/>
              <a:gd name="T20" fmla="*/ 461 w 616"/>
              <a:gd name="T21" fmla="*/ 846 h 1078"/>
              <a:gd name="T22" fmla="*/ 463 w 616"/>
              <a:gd name="T23" fmla="*/ 851 h 1078"/>
              <a:gd name="T24" fmla="*/ 474 w 616"/>
              <a:gd name="T25" fmla="*/ 886 h 1078"/>
              <a:gd name="T26" fmla="*/ 525 w 616"/>
              <a:gd name="T27" fmla="*/ 995 h 1078"/>
              <a:gd name="T28" fmla="*/ 535 w 616"/>
              <a:gd name="T29" fmla="*/ 1012 h 1078"/>
              <a:gd name="T30" fmla="*/ 572 w 616"/>
              <a:gd name="T31" fmla="*/ 1064 h 1078"/>
              <a:gd name="T32" fmla="*/ 578 w 616"/>
              <a:gd name="T33" fmla="*/ 1071 h 1078"/>
              <a:gd name="T34" fmla="*/ 579 w 616"/>
              <a:gd name="T35" fmla="*/ 1073 h 1078"/>
              <a:gd name="T36" fmla="*/ 590 w 616"/>
              <a:gd name="T37" fmla="*/ 1078 h 1078"/>
              <a:gd name="T38" fmla="*/ 604 w 616"/>
              <a:gd name="T39" fmla="*/ 1045 h 1078"/>
              <a:gd name="T40" fmla="*/ 595 w 616"/>
              <a:gd name="T41" fmla="*/ 1033 h 1078"/>
              <a:gd name="T42" fmla="*/ 588 w 616"/>
              <a:gd name="T43" fmla="*/ 1025 h 1078"/>
              <a:gd name="T44" fmla="*/ 576 w 616"/>
              <a:gd name="T45" fmla="*/ 1008 h 1078"/>
              <a:gd name="T46" fmla="*/ 521 w 616"/>
              <a:gd name="T47" fmla="*/ 906 h 1078"/>
              <a:gd name="T48" fmla="*/ 509 w 616"/>
              <a:gd name="T49" fmla="*/ 873 h 1078"/>
              <a:gd name="T50" fmla="*/ 498 w 616"/>
              <a:gd name="T51" fmla="*/ 838 h 1078"/>
              <a:gd name="T52" fmla="*/ 490 w 616"/>
              <a:gd name="T53" fmla="*/ 808 h 1078"/>
              <a:gd name="T54" fmla="*/ 484 w 616"/>
              <a:gd name="T55" fmla="*/ 781 h 1078"/>
              <a:gd name="T56" fmla="*/ 477 w 616"/>
              <a:gd name="T57" fmla="*/ 745 h 1078"/>
              <a:gd name="T58" fmla="*/ 471 w 616"/>
              <a:gd name="T59" fmla="*/ 709 h 1078"/>
              <a:gd name="T60" fmla="*/ 470 w 616"/>
              <a:gd name="T61" fmla="*/ 704 h 1078"/>
              <a:gd name="T62" fmla="*/ 460 w 616"/>
              <a:gd name="T63" fmla="*/ 543 h 1078"/>
              <a:gd name="T64" fmla="*/ 464 w 616"/>
              <a:gd name="T65" fmla="*/ 452 h 1078"/>
              <a:gd name="T66" fmla="*/ 385 w 616"/>
              <a:gd name="T67" fmla="*/ 406 h 1078"/>
              <a:gd name="T68" fmla="*/ 254 w 616"/>
              <a:gd name="T69" fmla="*/ 310 h 1078"/>
              <a:gd name="T70" fmla="*/ 251 w 616"/>
              <a:gd name="T71" fmla="*/ 307 h 1078"/>
              <a:gd name="T72" fmla="*/ 223 w 616"/>
              <a:gd name="T73" fmla="*/ 282 h 1078"/>
              <a:gd name="T74" fmla="*/ 208 w 616"/>
              <a:gd name="T75" fmla="*/ 268 h 1078"/>
              <a:gd name="T76" fmla="*/ 157 w 616"/>
              <a:gd name="T77" fmla="*/ 215 h 1078"/>
              <a:gd name="T78" fmla="*/ 127 w 616"/>
              <a:gd name="T79" fmla="*/ 237 h 1078"/>
              <a:gd name="T80" fmla="*/ 130 w 616"/>
              <a:gd name="T81" fmla="*/ 241 h 1078"/>
              <a:gd name="T82" fmla="*/ 177 w 616"/>
              <a:gd name="T83" fmla="*/ 237 h 1078"/>
              <a:gd name="T84" fmla="*/ 157 w 616"/>
              <a:gd name="T85" fmla="*/ 215 h 1078"/>
              <a:gd name="T86" fmla="*/ 55 w 616"/>
              <a:gd name="T87" fmla="*/ 57 h 1078"/>
              <a:gd name="T88" fmla="*/ 38 w 616"/>
              <a:gd name="T89" fmla="*/ 108 h 1078"/>
              <a:gd name="T90" fmla="*/ 103 w 616"/>
              <a:gd name="T91" fmla="*/ 208 h 1078"/>
              <a:gd name="T92" fmla="*/ 123 w 616"/>
              <a:gd name="T93" fmla="*/ 194 h 1078"/>
              <a:gd name="T94" fmla="*/ 133 w 616"/>
              <a:gd name="T95" fmla="*/ 187 h 1078"/>
              <a:gd name="T96" fmla="*/ 111 w 616"/>
              <a:gd name="T97" fmla="*/ 158 h 1078"/>
              <a:gd name="T98" fmla="*/ 55 w 616"/>
              <a:gd name="T99" fmla="*/ 57 h 1078"/>
              <a:gd name="T100" fmla="*/ 20 w 616"/>
              <a:gd name="T101" fmla="*/ 0 h 1078"/>
              <a:gd name="T102" fmla="*/ 2 w 616"/>
              <a:gd name="T103" fmla="*/ 20 h 1078"/>
              <a:gd name="T104" fmla="*/ 3 w 616"/>
              <a:gd name="T105" fmla="*/ 21 h 1078"/>
              <a:gd name="T106" fmla="*/ 6 w 616"/>
              <a:gd name="T107" fmla="*/ 31 h 1078"/>
              <a:gd name="T108" fmla="*/ 14 w 616"/>
              <a:gd name="T109" fmla="*/ 55 h 1078"/>
              <a:gd name="T110" fmla="*/ 22 w 616"/>
              <a:gd name="T111" fmla="*/ 16 h 1078"/>
              <a:gd name="T112" fmla="*/ 23 w 616"/>
              <a:gd name="T113" fmla="*/ 0 h 1078"/>
              <a:gd name="T114" fmla="*/ 20 w 616"/>
              <a:gd name="T115" fmla="*/ 0 h 1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16" h="1078">
                <a:moveTo>
                  <a:pt x="208" y="268"/>
                </a:moveTo>
                <a:cubicBezTo>
                  <a:pt x="192" y="271"/>
                  <a:pt x="177" y="273"/>
                  <a:pt x="161" y="274"/>
                </a:cubicBezTo>
                <a:cubicBezTo>
                  <a:pt x="165" y="278"/>
                  <a:pt x="168" y="282"/>
                  <a:pt x="172" y="286"/>
                </a:cubicBezTo>
                <a:cubicBezTo>
                  <a:pt x="181" y="294"/>
                  <a:pt x="190" y="303"/>
                  <a:pt x="199" y="311"/>
                </a:cubicBezTo>
                <a:cubicBezTo>
                  <a:pt x="235" y="344"/>
                  <a:pt x="273" y="374"/>
                  <a:pt x="313" y="402"/>
                </a:cubicBezTo>
                <a:cubicBezTo>
                  <a:pt x="349" y="427"/>
                  <a:pt x="387" y="451"/>
                  <a:pt x="426" y="472"/>
                </a:cubicBezTo>
                <a:cubicBezTo>
                  <a:pt x="423" y="517"/>
                  <a:pt x="423" y="561"/>
                  <a:pt x="425" y="605"/>
                </a:cubicBezTo>
                <a:cubicBezTo>
                  <a:pt x="427" y="654"/>
                  <a:pt x="431" y="702"/>
                  <a:pt x="440" y="751"/>
                </a:cubicBezTo>
                <a:cubicBezTo>
                  <a:pt x="442" y="762"/>
                  <a:pt x="444" y="774"/>
                  <a:pt x="446" y="786"/>
                </a:cubicBezTo>
                <a:cubicBezTo>
                  <a:pt x="448" y="792"/>
                  <a:pt x="449" y="797"/>
                  <a:pt x="450" y="802"/>
                </a:cubicBezTo>
                <a:cubicBezTo>
                  <a:pt x="453" y="817"/>
                  <a:pt x="457" y="831"/>
                  <a:pt x="461" y="846"/>
                </a:cubicBezTo>
                <a:cubicBezTo>
                  <a:pt x="462" y="847"/>
                  <a:pt x="462" y="849"/>
                  <a:pt x="463" y="851"/>
                </a:cubicBezTo>
                <a:cubicBezTo>
                  <a:pt x="467" y="863"/>
                  <a:pt x="470" y="875"/>
                  <a:pt x="474" y="886"/>
                </a:cubicBezTo>
                <a:cubicBezTo>
                  <a:pt x="488" y="924"/>
                  <a:pt x="504" y="961"/>
                  <a:pt x="525" y="995"/>
                </a:cubicBezTo>
                <a:cubicBezTo>
                  <a:pt x="528" y="1001"/>
                  <a:pt x="531" y="1006"/>
                  <a:pt x="535" y="1012"/>
                </a:cubicBezTo>
                <a:cubicBezTo>
                  <a:pt x="546" y="1030"/>
                  <a:pt x="558" y="1047"/>
                  <a:pt x="572" y="1064"/>
                </a:cubicBezTo>
                <a:cubicBezTo>
                  <a:pt x="574" y="1066"/>
                  <a:pt x="576" y="1069"/>
                  <a:pt x="578" y="1071"/>
                </a:cubicBezTo>
                <a:cubicBezTo>
                  <a:pt x="578" y="1072"/>
                  <a:pt x="579" y="1072"/>
                  <a:pt x="579" y="1073"/>
                </a:cubicBezTo>
                <a:cubicBezTo>
                  <a:pt x="583" y="1076"/>
                  <a:pt x="586" y="1078"/>
                  <a:pt x="590" y="1078"/>
                </a:cubicBezTo>
                <a:cubicBezTo>
                  <a:pt x="604" y="1078"/>
                  <a:pt x="616" y="1059"/>
                  <a:pt x="604" y="1045"/>
                </a:cubicBezTo>
                <a:cubicBezTo>
                  <a:pt x="601" y="1041"/>
                  <a:pt x="598" y="1037"/>
                  <a:pt x="595" y="1033"/>
                </a:cubicBezTo>
                <a:cubicBezTo>
                  <a:pt x="592" y="1030"/>
                  <a:pt x="590" y="1028"/>
                  <a:pt x="588" y="1025"/>
                </a:cubicBezTo>
                <a:cubicBezTo>
                  <a:pt x="584" y="1019"/>
                  <a:pt x="580" y="1014"/>
                  <a:pt x="576" y="1008"/>
                </a:cubicBezTo>
                <a:cubicBezTo>
                  <a:pt x="554" y="976"/>
                  <a:pt x="537" y="942"/>
                  <a:pt x="521" y="906"/>
                </a:cubicBezTo>
                <a:cubicBezTo>
                  <a:pt x="517" y="895"/>
                  <a:pt x="513" y="884"/>
                  <a:pt x="509" y="873"/>
                </a:cubicBezTo>
                <a:cubicBezTo>
                  <a:pt x="505" y="861"/>
                  <a:pt x="501" y="850"/>
                  <a:pt x="498" y="838"/>
                </a:cubicBezTo>
                <a:cubicBezTo>
                  <a:pt x="495" y="828"/>
                  <a:pt x="493" y="818"/>
                  <a:pt x="490" y="808"/>
                </a:cubicBezTo>
                <a:cubicBezTo>
                  <a:pt x="488" y="799"/>
                  <a:pt x="486" y="790"/>
                  <a:pt x="484" y="781"/>
                </a:cubicBezTo>
                <a:cubicBezTo>
                  <a:pt x="481" y="769"/>
                  <a:pt x="479" y="757"/>
                  <a:pt x="477" y="745"/>
                </a:cubicBezTo>
                <a:cubicBezTo>
                  <a:pt x="474" y="733"/>
                  <a:pt x="472" y="721"/>
                  <a:pt x="471" y="709"/>
                </a:cubicBezTo>
                <a:cubicBezTo>
                  <a:pt x="471" y="707"/>
                  <a:pt x="470" y="706"/>
                  <a:pt x="470" y="704"/>
                </a:cubicBezTo>
                <a:cubicBezTo>
                  <a:pt x="464" y="651"/>
                  <a:pt x="460" y="597"/>
                  <a:pt x="460" y="543"/>
                </a:cubicBezTo>
                <a:cubicBezTo>
                  <a:pt x="460" y="512"/>
                  <a:pt x="461" y="482"/>
                  <a:pt x="464" y="452"/>
                </a:cubicBezTo>
                <a:cubicBezTo>
                  <a:pt x="437" y="438"/>
                  <a:pt x="411" y="422"/>
                  <a:pt x="385" y="406"/>
                </a:cubicBezTo>
                <a:cubicBezTo>
                  <a:pt x="339" y="377"/>
                  <a:pt x="295" y="344"/>
                  <a:pt x="254" y="310"/>
                </a:cubicBezTo>
                <a:cubicBezTo>
                  <a:pt x="253" y="309"/>
                  <a:pt x="252" y="308"/>
                  <a:pt x="251" y="307"/>
                </a:cubicBezTo>
                <a:cubicBezTo>
                  <a:pt x="241" y="299"/>
                  <a:pt x="232" y="291"/>
                  <a:pt x="223" y="282"/>
                </a:cubicBezTo>
                <a:cubicBezTo>
                  <a:pt x="218" y="278"/>
                  <a:pt x="213" y="273"/>
                  <a:pt x="208" y="268"/>
                </a:cubicBezTo>
                <a:moveTo>
                  <a:pt x="157" y="215"/>
                </a:moveTo>
                <a:cubicBezTo>
                  <a:pt x="147" y="223"/>
                  <a:pt x="137" y="230"/>
                  <a:pt x="127" y="237"/>
                </a:cubicBezTo>
                <a:cubicBezTo>
                  <a:pt x="128" y="239"/>
                  <a:pt x="129" y="240"/>
                  <a:pt x="130" y="241"/>
                </a:cubicBezTo>
                <a:cubicBezTo>
                  <a:pt x="146" y="240"/>
                  <a:pt x="162" y="239"/>
                  <a:pt x="177" y="237"/>
                </a:cubicBezTo>
                <a:cubicBezTo>
                  <a:pt x="170" y="230"/>
                  <a:pt x="163" y="222"/>
                  <a:pt x="157" y="215"/>
                </a:cubicBezTo>
                <a:moveTo>
                  <a:pt x="55" y="57"/>
                </a:moveTo>
                <a:cubicBezTo>
                  <a:pt x="51" y="74"/>
                  <a:pt x="45" y="91"/>
                  <a:pt x="38" y="108"/>
                </a:cubicBezTo>
                <a:cubicBezTo>
                  <a:pt x="57" y="143"/>
                  <a:pt x="78" y="177"/>
                  <a:pt x="103" y="208"/>
                </a:cubicBezTo>
                <a:cubicBezTo>
                  <a:pt x="110" y="204"/>
                  <a:pt x="117" y="199"/>
                  <a:pt x="123" y="194"/>
                </a:cubicBezTo>
                <a:cubicBezTo>
                  <a:pt x="127" y="192"/>
                  <a:pt x="130" y="189"/>
                  <a:pt x="133" y="187"/>
                </a:cubicBezTo>
                <a:cubicBezTo>
                  <a:pt x="126" y="177"/>
                  <a:pt x="118" y="168"/>
                  <a:pt x="111" y="158"/>
                </a:cubicBezTo>
                <a:cubicBezTo>
                  <a:pt x="89" y="126"/>
                  <a:pt x="70" y="93"/>
                  <a:pt x="55" y="57"/>
                </a:cubicBezTo>
                <a:moveTo>
                  <a:pt x="20" y="0"/>
                </a:moveTo>
                <a:cubicBezTo>
                  <a:pt x="10" y="0"/>
                  <a:pt x="0" y="7"/>
                  <a:pt x="2" y="20"/>
                </a:cubicBezTo>
                <a:cubicBezTo>
                  <a:pt x="2" y="20"/>
                  <a:pt x="3" y="21"/>
                  <a:pt x="3" y="21"/>
                </a:cubicBezTo>
                <a:cubicBezTo>
                  <a:pt x="4" y="24"/>
                  <a:pt x="5" y="28"/>
                  <a:pt x="6" y="31"/>
                </a:cubicBezTo>
                <a:cubicBezTo>
                  <a:pt x="8" y="39"/>
                  <a:pt x="11" y="47"/>
                  <a:pt x="14" y="55"/>
                </a:cubicBezTo>
                <a:cubicBezTo>
                  <a:pt x="17" y="42"/>
                  <a:pt x="20" y="29"/>
                  <a:pt x="22" y="16"/>
                </a:cubicBezTo>
                <a:cubicBezTo>
                  <a:pt x="22" y="11"/>
                  <a:pt x="23" y="5"/>
                  <a:pt x="23" y="0"/>
                </a:cubicBezTo>
                <a:cubicBezTo>
                  <a:pt x="22" y="0"/>
                  <a:pt x="21" y="0"/>
                  <a:pt x="2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8" name="Freeform 103"/>
          <p:cNvSpPr>
            <a:spLocks noEditPoints="1"/>
          </p:cNvSpPr>
          <p:nvPr/>
        </p:nvSpPr>
        <p:spPr bwMode="auto">
          <a:xfrm>
            <a:off x="96936" y="6092615"/>
            <a:ext cx="667685" cy="180857"/>
          </a:xfrm>
          <a:custGeom>
            <a:avLst/>
            <a:gdLst>
              <a:gd name="T0" fmla="*/ 498 w 711"/>
              <a:gd name="T1" fmla="*/ 99 h 189"/>
              <a:gd name="T2" fmla="*/ 499 w 711"/>
              <a:gd name="T3" fmla="*/ 99 h 189"/>
              <a:gd name="T4" fmla="*/ 498 w 711"/>
              <a:gd name="T5" fmla="*/ 99 h 189"/>
              <a:gd name="T6" fmla="*/ 232 w 711"/>
              <a:gd name="T7" fmla="*/ 0 h 189"/>
              <a:gd name="T8" fmla="*/ 188 w 711"/>
              <a:gd name="T9" fmla="*/ 2 h 189"/>
              <a:gd name="T10" fmla="*/ 56 w 711"/>
              <a:gd name="T11" fmla="*/ 36 h 189"/>
              <a:gd name="T12" fmla="*/ 0 w 711"/>
              <a:gd name="T13" fmla="*/ 66 h 189"/>
              <a:gd name="T14" fmla="*/ 0 w 711"/>
              <a:gd name="T15" fmla="*/ 112 h 189"/>
              <a:gd name="T16" fmla="*/ 48 w 711"/>
              <a:gd name="T17" fmla="*/ 81 h 189"/>
              <a:gd name="T18" fmla="*/ 85 w 711"/>
              <a:gd name="T19" fmla="*/ 64 h 189"/>
              <a:gd name="T20" fmla="*/ 168 w 711"/>
              <a:gd name="T21" fmla="*/ 41 h 189"/>
              <a:gd name="T22" fmla="*/ 179 w 711"/>
              <a:gd name="T23" fmla="*/ 39 h 189"/>
              <a:gd name="T24" fmla="*/ 230 w 711"/>
              <a:gd name="T25" fmla="*/ 37 h 189"/>
              <a:gd name="T26" fmla="*/ 292 w 711"/>
              <a:gd name="T27" fmla="*/ 40 h 189"/>
              <a:gd name="T28" fmla="*/ 323 w 711"/>
              <a:gd name="T29" fmla="*/ 45 h 189"/>
              <a:gd name="T30" fmla="*/ 326 w 711"/>
              <a:gd name="T31" fmla="*/ 46 h 189"/>
              <a:gd name="T32" fmla="*/ 362 w 711"/>
              <a:gd name="T33" fmla="*/ 54 h 189"/>
              <a:gd name="T34" fmla="*/ 406 w 711"/>
              <a:gd name="T35" fmla="*/ 66 h 189"/>
              <a:gd name="T36" fmla="*/ 434 w 711"/>
              <a:gd name="T37" fmla="*/ 75 h 189"/>
              <a:gd name="T38" fmla="*/ 479 w 711"/>
              <a:gd name="T39" fmla="*/ 92 h 189"/>
              <a:gd name="T40" fmla="*/ 498 w 711"/>
              <a:gd name="T41" fmla="*/ 99 h 189"/>
              <a:gd name="T42" fmla="*/ 497 w 711"/>
              <a:gd name="T43" fmla="*/ 99 h 189"/>
              <a:gd name="T44" fmla="*/ 499 w 711"/>
              <a:gd name="T45" fmla="*/ 99 h 189"/>
              <a:gd name="T46" fmla="*/ 536 w 711"/>
              <a:gd name="T47" fmla="*/ 115 h 189"/>
              <a:gd name="T48" fmla="*/ 553 w 711"/>
              <a:gd name="T49" fmla="*/ 123 h 189"/>
              <a:gd name="T50" fmla="*/ 564 w 711"/>
              <a:gd name="T51" fmla="*/ 127 h 189"/>
              <a:gd name="T52" fmla="*/ 693 w 711"/>
              <a:gd name="T53" fmla="*/ 189 h 189"/>
              <a:gd name="T54" fmla="*/ 711 w 711"/>
              <a:gd name="T55" fmla="*/ 156 h 189"/>
              <a:gd name="T56" fmla="*/ 563 w 711"/>
              <a:gd name="T57" fmla="*/ 86 h 189"/>
              <a:gd name="T58" fmla="*/ 545 w 711"/>
              <a:gd name="T59" fmla="*/ 78 h 189"/>
              <a:gd name="T60" fmla="*/ 544 w 711"/>
              <a:gd name="T61" fmla="*/ 78 h 189"/>
              <a:gd name="T62" fmla="*/ 515 w 711"/>
              <a:gd name="T63" fmla="*/ 66 h 189"/>
              <a:gd name="T64" fmla="*/ 510 w 711"/>
              <a:gd name="T65" fmla="*/ 64 h 189"/>
              <a:gd name="T66" fmla="*/ 463 w 711"/>
              <a:gd name="T67" fmla="*/ 45 h 189"/>
              <a:gd name="T68" fmla="*/ 454 w 711"/>
              <a:gd name="T69" fmla="*/ 43 h 189"/>
              <a:gd name="T70" fmla="*/ 389 w 711"/>
              <a:gd name="T71" fmla="*/ 23 h 189"/>
              <a:gd name="T72" fmla="*/ 373 w 711"/>
              <a:gd name="T73" fmla="*/ 18 h 189"/>
              <a:gd name="T74" fmla="*/ 337 w 711"/>
              <a:gd name="T75" fmla="*/ 11 h 189"/>
              <a:gd name="T76" fmla="*/ 232 w 711"/>
              <a:gd name="T77" fmla="*/ 0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11" h="189">
                <a:moveTo>
                  <a:pt x="498" y="99"/>
                </a:moveTo>
                <a:cubicBezTo>
                  <a:pt x="498" y="99"/>
                  <a:pt x="499" y="99"/>
                  <a:pt x="499" y="99"/>
                </a:cubicBezTo>
                <a:cubicBezTo>
                  <a:pt x="499" y="99"/>
                  <a:pt x="498" y="99"/>
                  <a:pt x="498" y="99"/>
                </a:cubicBezTo>
                <a:moveTo>
                  <a:pt x="232" y="0"/>
                </a:moveTo>
                <a:cubicBezTo>
                  <a:pt x="217" y="0"/>
                  <a:pt x="203" y="1"/>
                  <a:pt x="188" y="2"/>
                </a:cubicBezTo>
                <a:cubicBezTo>
                  <a:pt x="144" y="6"/>
                  <a:pt x="100" y="17"/>
                  <a:pt x="56" y="36"/>
                </a:cubicBezTo>
                <a:cubicBezTo>
                  <a:pt x="37" y="45"/>
                  <a:pt x="18" y="55"/>
                  <a:pt x="0" y="66"/>
                </a:cubicBezTo>
                <a:cubicBezTo>
                  <a:pt x="0" y="112"/>
                  <a:pt x="0" y="112"/>
                  <a:pt x="0" y="112"/>
                </a:cubicBezTo>
                <a:cubicBezTo>
                  <a:pt x="16" y="101"/>
                  <a:pt x="32" y="91"/>
                  <a:pt x="48" y="81"/>
                </a:cubicBezTo>
                <a:cubicBezTo>
                  <a:pt x="60" y="75"/>
                  <a:pt x="72" y="69"/>
                  <a:pt x="85" y="64"/>
                </a:cubicBezTo>
                <a:cubicBezTo>
                  <a:pt x="112" y="53"/>
                  <a:pt x="139" y="46"/>
                  <a:pt x="168" y="41"/>
                </a:cubicBezTo>
                <a:cubicBezTo>
                  <a:pt x="171" y="41"/>
                  <a:pt x="175" y="40"/>
                  <a:pt x="179" y="39"/>
                </a:cubicBezTo>
                <a:cubicBezTo>
                  <a:pt x="196" y="38"/>
                  <a:pt x="213" y="37"/>
                  <a:pt x="230" y="37"/>
                </a:cubicBezTo>
                <a:cubicBezTo>
                  <a:pt x="251" y="37"/>
                  <a:pt x="271" y="38"/>
                  <a:pt x="292" y="40"/>
                </a:cubicBezTo>
                <a:cubicBezTo>
                  <a:pt x="302" y="42"/>
                  <a:pt x="313" y="44"/>
                  <a:pt x="323" y="45"/>
                </a:cubicBezTo>
                <a:cubicBezTo>
                  <a:pt x="324" y="46"/>
                  <a:pt x="325" y="46"/>
                  <a:pt x="326" y="46"/>
                </a:cubicBezTo>
                <a:cubicBezTo>
                  <a:pt x="338" y="48"/>
                  <a:pt x="350" y="51"/>
                  <a:pt x="362" y="54"/>
                </a:cubicBezTo>
                <a:cubicBezTo>
                  <a:pt x="377" y="58"/>
                  <a:pt x="392" y="62"/>
                  <a:pt x="406" y="66"/>
                </a:cubicBezTo>
                <a:cubicBezTo>
                  <a:pt x="416" y="69"/>
                  <a:pt x="425" y="72"/>
                  <a:pt x="434" y="75"/>
                </a:cubicBezTo>
                <a:cubicBezTo>
                  <a:pt x="449" y="80"/>
                  <a:pt x="464" y="86"/>
                  <a:pt x="479" y="92"/>
                </a:cubicBezTo>
                <a:cubicBezTo>
                  <a:pt x="486" y="94"/>
                  <a:pt x="492" y="97"/>
                  <a:pt x="498" y="99"/>
                </a:cubicBezTo>
                <a:cubicBezTo>
                  <a:pt x="498" y="99"/>
                  <a:pt x="498" y="99"/>
                  <a:pt x="497" y="99"/>
                </a:cubicBezTo>
                <a:cubicBezTo>
                  <a:pt x="498" y="99"/>
                  <a:pt x="498" y="99"/>
                  <a:pt x="499" y="99"/>
                </a:cubicBezTo>
                <a:cubicBezTo>
                  <a:pt x="511" y="104"/>
                  <a:pt x="524" y="110"/>
                  <a:pt x="536" y="115"/>
                </a:cubicBezTo>
                <a:cubicBezTo>
                  <a:pt x="542" y="117"/>
                  <a:pt x="547" y="120"/>
                  <a:pt x="553" y="123"/>
                </a:cubicBezTo>
                <a:cubicBezTo>
                  <a:pt x="557" y="124"/>
                  <a:pt x="560" y="126"/>
                  <a:pt x="564" y="127"/>
                </a:cubicBezTo>
                <a:cubicBezTo>
                  <a:pt x="607" y="147"/>
                  <a:pt x="650" y="168"/>
                  <a:pt x="693" y="189"/>
                </a:cubicBezTo>
                <a:cubicBezTo>
                  <a:pt x="698" y="178"/>
                  <a:pt x="704" y="167"/>
                  <a:pt x="711" y="156"/>
                </a:cubicBezTo>
                <a:cubicBezTo>
                  <a:pt x="663" y="133"/>
                  <a:pt x="614" y="108"/>
                  <a:pt x="563" y="86"/>
                </a:cubicBezTo>
                <a:cubicBezTo>
                  <a:pt x="557" y="83"/>
                  <a:pt x="551" y="81"/>
                  <a:pt x="545" y="78"/>
                </a:cubicBezTo>
                <a:cubicBezTo>
                  <a:pt x="545" y="78"/>
                  <a:pt x="545" y="78"/>
                  <a:pt x="544" y="78"/>
                </a:cubicBezTo>
                <a:cubicBezTo>
                  <a:pt x="535" y="74"/>
                  <a:pt x="525" y="70"/>
                  <a:pt x="515" y="66"/>
                </a:cubicBezTo>
                <a:cubicBezTo>
                  <a:pt x="514" y="65"/>
                  <a:pt x="512" y="64"/>
                  <a:pt x="510" y="64"/>
                </a:cubicBezTo>
                <a:cubicBezTo>
                  <a:pt x="494" y="57"/>
                  <a:pt x="479" y="51"/>
                  <a:pt x="463" y="45"/>
                </a:cubicBezTo>
                <a:cubicBezTo>
                  <a:pt x="460" y="44"/>
                  <a:pt x="457" y="44"/>
                  <a:pt x="454" y="43"/>
                </a:cubicBezTo>
                <a:cubicBezTo>
                  <a:pt x="433" y="35"/>
                  <a:pt x="411" y="28"/>
                  <a:pt x="389" y="23"/>
                </a:cubicBezTo>
                <a:cubicBezTo>
                  <a:pt x="384" y="21"/>
                  <a:pt x="379" y="20"/>
                  <a:pt x="373" y="18"/>
                </a:cubicBezTo>
                <a:cubicBezTo>
                  <a:pt x="361" y="16"/>
                  <a:pt x="349" y="13"/>
                  <a:pt x="337" y="11"/>
                </a:cubicBezTo>
                <a:cubicBezTo>
                  <a:pt x="302" y="4"/>
                  <a:pt x="267" y="0"/>
                  <a:pt x="23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9" name="Freeform 104"/>
          <p:cNvSpPr>
            <a:spLocks/>
          </p:cNvSpPr>
          <p:nvPr/>
        </p:nvSpPr>
        <p:spPr bwMode="auto">
          <a:xfrm>
            <a:off x="96936" y="5189877"/>
            <a:ext cx="6546" cy="13912"/>
          </a:xfrm>
          <a:custGeom>
            <a:avLst/>
            <a:gdLst>
              <a:gd name="T0" fmla="*/ 0 w 7"/>
              <a:gd name="T1" fmla="*/ 0 h 15"/>
              <a:gd name="T2" fmla="*/ 0 w 7"/>
              <a:gd name="T3" fmla="*/ 15 h 15"/>
              <a:gd name="T4" fmla="*/ 3 w 7"/>
              <a:gd name="T5" fmla="*/ 14 h 15"/>
              <a:gd name="T6" fmla="*/ 6 w 7"/>
              <a:gd name="T7" fmla="*/ 6 h 15"/>
              <a:gd name="T8" fmla="*/ 7 w 7"/>
              <a:gd name="T9" fmla="*/ 4 h 15"/>
              <a:gd name="T10" fmla="*/ 0 w 7"/>
              <a:gd name="T11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15">
                <a:moveTo>
                  <a:pt x="0" y="0"/>
                </a:moveTo>
                <a:cubicBezTo>
                  <a:pt x="0" y="15"/>
                  <a:pt x="0" y="15"/>
                  <a:pt x="0" y="15"/>
                </a:cubicBezTo>
                <a:cubicBezTo>
                  <a:pt x="1" y="15"/>
                  <a:pt x="2" y="14"/>
                  <a:pt x="3" y="14"/>
                </a:cubicBezTo>
                <a:cubicBezTo>
                  <a:pt x="4" y="11"/>
                  <a:pt x="5" y="9"/>
                  <a:pt x="6" y="6"/>
                </a:cubicBezTo>
                <a:cubicBezTo>
                  <a:pt x="6" y="5"/>
                  <a:pt x="7" y="5"/>
                  <a:pt x="7" y="4"/>
                </a:cubicBezTo>
                <a:cubicBezTo>
                  <a:pt x="5" y="3"/>
                  <a:pt x="2" y="1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0" name="Freeform 105"/>
          <p:cNvSpPr>
            <a:spLocks noEditPoints="1"/>
          </p:cNvSpPr>
          <p:nvPr/>
        </p:nvSpPr>
        <p:spPr bwMode="auto">
          <a:xfrm>
            <a:off x="1862701" y="4998199"/>
            <a:ext cx="140738" cy="117480"/>
          </a:xfrm>
          <a:custGeom>
            <a:avLst/>
            <a:gdLst>
              <a:gd name="T0" fmla="*/ 100 w 150"/>
              <a:gd name="T1" fmla="*/ 13 h 124"/>
              <a:gd name="T2" fmla="*/ 96 w 150"/>
              <a:gd name="T3" fmla="*/ 22 h 124"/>
              <a:gd name="T4" fmla="*/ 22 w 150"/>
              <a:gd name="T5" fmla="*/ 64 h 124"/>
              <a:gd name="T6" fmla="*/ 1 w 150"/>
              <a:gd name="T7" fmla="*/ 61 h 124"/>
              <a:gd name="T8" fmla="*/ 19 w 150"/>
              <a:gd name="T9" fmla="*/ 106 h 124"/>
              <a:gd name="T10" fmla="*/ 60 w 150"/>
              <a:gd name="T11" fmla="*/ 124 h 124"/>
              <a:gd name="T12" fmla="*/ 106 w 150"/>
              <a:gd name="T13" fmla="*/ 18 h 124"/>
              <a:gd name="T14" fmla="*/ 100 w 150"/>
              <a:gd name="T15" fmla="*/ 13 h 124"/>
              <a:gd name="T16" fmla="*/ 64 w 150"/>
              <a:gd name="T17" fmla="*/ 0 h 124"/>
              <a:gd name="T18" fmla="*/ 14 w 150"/>
              <a:gd name="T19" fmla="*/ 27 h 124"/>
              <a:gd name="T20" fmla="*/ 17 w 150"/>
              <a:gd name="T21" fmla="*/ 28 h 124"/>
              <a:gd name="T22" fmla="*/ 24 w 150"/>
              <a:gd name="T23" fmla="*/ 27 h 124"/>
              <a:gd name="T24" fmla="*/ 42 w 150"/>
              <a:gd name="T25" fmla="*/ 22 h 124"/>
              <a:gd name="T26" fmla="*/ 55 w 150"/>
              <a:gd name="T27" fmla="*/ 14 h 124"/>
              <a:gd name="T28" fmla="*/ 61 w 150"/>
              <a:gd name="T29" fmla="*/ 9 h 124"/>
              <a:gd name="T30" fmla="*/ 63 w 150"/>
              <a:gd name="T31" fmla="*/ 5 h 124"/>
              <a:gd name="T32" fmla="*/ 64 w 150"/>
              <a:gd name="T3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0" h="124">
                <a:moveTo>
                  <a:pt x="100" y="13"/>
                </a:moveTo>
                <a:cubicBezTo>
                  <a:pt x="99" y="16"/>
                  <a:pt x="97" y="19"/>
                  <a:pt x="96" y="22"/>
                </a:cubicBezTo>
                <a:cubicBezTo>
                  <a:pt x="80" y="51"/>
                  <a:pt x="52" y="64"/>
                  <a:pt x="22" y="64"/>
                </a:cubicBezTo>
                <a:cubicBezTo>
                  <a:pt x="15" y="64"/>
                  <a:pt x="8" y="63"/>
                  <a:pt x="1" y="61"/>
                </a:cubicBezTo>
                <a:cubicBezTo>
                  <a:pt x="0" y="76"/>
                  <a:pt x="5" y="92"/>
                  <a:pt x="19" y="106"/>
                </a:cubicBezTo>
                <a:cubicBezTo>
                  <a:pt x="32" y="118"/>
                  <a:pt x="46" y="124"/>
                  <a:pt x="60" y="124"/>
                </a:cubicBezTo>
                <a:cubicBezTo>
                  <a:pt x="108" y="124"/>
                  <a:pt x="150" y="62"/>
                  <a:pt x="106" y="18"/>
                </a:cubicBezTo>
                <a:cubicBezTo>
                  <a:pt x="104" y="16"/>
                  <a:pt x="102" y="14"/>
                  <a:pt x="100" y="13"/>
                </a:cubicBezTo>
                <a:moveTo>
                  <a:pt x="64" y="0"/>
                </a:moveTo>
                <a:cubicBezTo>
                  <a:pt x="45" y="0"/>
                  <a:pt x="26" y="11"/>
                  <a:pt x="14" y="27"/>
                </a:cubicBezTo>
                <a:cubicBezTo>
                  <a:pt x="15" y="27"/>
                  <a:pt x="16" y="28"/>
                  <a:pt x="17" y="28"/>
                </a:cubicBezTo>
                <a:cubicBezTo>
                  <a:pt x="19" y="28"/>
                  <a:pt x="22" y="27"/>
                  <a:pt x="24" y="27"/>
                </a:cubicBezTo>
                <a:cubicBezTo>
                  <a:pt x="30" y="26"/>
                  <a:pt x="36" y="24"/>
                  <a:pt x="42" y="22"/>
                </a:cubicBezTo>
                <a:cubicBezTo>
                  <a:pt x="47" y="20"/>
                  <a:pt x="51" y="17"/>
                  <a:pt x="55" y="14"/>
                </a:cubicBezTo>
                <a:cubicBezTo>
                  <a:pt x="57" y="12"/>
                  <a:pt x="59" y="10"/>
                  <a:pt x="61" y="9"/>
                </a:cubicBezTo>
                <a:cubicBezTo>
                  <a:pt x="62" y="7"/>
                  <a:pt x="62" y="6"/>
                  <a:pt x="63" y="5"/>
                </a:cubicBezTo>
                <a:cubicBezTo>
                  <a:pt x="64" y="3"/>
                  <a:pt x="64" y="2"/>
                  <a:pt x="6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1" name="Freeform 106"/>
          <p:cNvSpPr>
            <a:spLocks noEditPoints="1"/>
          </p:cNvSpPr>
          <p:nvPr/>
        </p:nvSpPr>
        <p:spPr bwMode="auto">
          <a:xfrm>
            <a:off x="1759603" y="4939460"/>
            <a:ext cx="122736" cy="117480"/>
          </a:xfrm>
          <a:custGeom>
            <a:avLst/>
            <a:gdLst>
              <a:gd name="T0" fmla="*/ 7 w 131"/>
              <a:gd name="T1" fmla="*/ 45 h 123"/>
              <a:gd name="T2" fmla="*/ 22 w 131"/>
              <a:gd name="T3" fmla="*/ 105 h 123"/>
              <a:gd name="T4" fmla="*/ 63 w 131"/>
              <a:gd name="T5" fmla="*/ 123 h 123"/>
              <a:gd name="T6" fmla="*/ 90 w 131"/>
              <a:gd name="T7" fmla="*/ 117 h 123"/>
              <a:gd name="T8" fmla="*/ 51 w 131"/>
              <a:gd name="T9" fmla="*/ 94 h 123"/>
              <a:gd name="T10" fmla="*/ 7 w 131"/>
              <a:gd name="T11" fmla="*/ 45 h 123"/>
              <a:gd name="T12" fmla="*/ 68 w 131"/>
              <a:gd name="T13" fmla="*/ 0 h 123"/>
              <a:gd name="T14" fmla="*/ 32 w 131"/>
              <a:gd name="T15" fmla="*/ 12 h 123"/>
              <a:gd name="T16" fmla="*/ 49 w 131"/>
              <a:gd name="T17" fmla="*/ 39 h 123"/>
              <a:gd name="T18" fmla="*/ 80 w 131"/>
              <a:gd name="T19" fmla="*/ 70 h 123"/>
              <a:gd name="T20" fmla="*/ 103 w 131"/>
              <a:gd name="T21" fmla="*/ 84 h 123"/>
              <a:gd name="T22" fmla="*/ 120 w 131"/>
              <a:gd name="T23" fmla="*/ 88 h 123"/>
              <a:gd name="T24" fmla="*/ 109 w 131"/>
              <a:gd name="T25" fmla="*/ 18 h 123"/>
              <a:gd name="T26" fmla="*/ 68 w 131"/>
              <a:gd name="T27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1" h="123">
                <a:moveTo>
                  <a:pt x="7" y="45"/>
                </a:moveTo>
                <a:cubicBezTo>
                  <a:pt x="0" y="64"/>
                  <a:pt x="3" y="86"/>
                  <a:pt x="22" y="105"/>
                </a:cubicBezTo>
                <a:cubicBezTo>
                  <a:pt x="35" y="118"/>
                  <a:pt x="49" y="123"/>
                  <a:pt x="63" y="123"/>
                </a:cubicBezTo>
                <a:cubicBezTo>
                  <a:pt x="72" y="123"/>
                  <a:pt x="82" y="121"/>
                  <a:pt x="90" y="117"/>
                </a:cubicBezTo>
                <a:cubicBezTo>
                  <a:pt x="75" y="111"/>
                  <a:pt x="62" y="103"/>
                  <a:pt x="51" y="94"/>
                </a:cubicBezTo>
                <a:cubicBezTo>
                  <a:pt x="35" y="80"/>
                  <a:pt x="20" y="64"/>
                  <a:pt x="7" y="45"/>
                </a:cubicBezTo>
                <a:moveTo>
                  <a:pt x="68" y="0"/>
                </a:moveTo>
                <a:cubicBezTo>
                  <a:pt x="55" y="0"/>
                  <a:pt x="42" y="4"/>
                  <a:pt x="32" y="12"/>
                </a:cubicBezTo>
                <a:cubicBezTo>
                  <a:pt x="37" y="21"/>
                  <a:pt x="43" y="30"/>
                  <a:pt x="49" y="39"/>
                </a:cubicBezTo>
                <a:cubicBezTo>
                  <a:pt x="58" y="50"/>
                  <a:pt x="69" y="61"/>
                  <a:pt x="80" y="70"/>
                </a:cubicBezTo>
                <a:cubicBezTo>
                  <a:pt x="87" y="75"/>
                  <a:pt x="95" y="80"/>
                  <a:pt x="103" y="84"/>
                </a:cubicBezTo>
                <a:cubicBezTo>
                  <a:pt x="108" y="86"/>
                  <a:pt x="114" y="87"/>
                  <a:pt x="120" y="88"/>
                </a:cubicBezTo>
                <a:cubicBezTo>
                  <a:pt x="131" y="67"/>
                  <a:pt x="131" y="40"/>
                  <a:pt x="109" y="18"/>
                </a:cubicBezTo>
                <a:cubicBezTo>
                  <a:pt x="96" y="5"/>
                  <a:pt x="82" y="0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2" name="Freeform 107"/>
          <p:cNvSpPr>
            <a:spLocks noEditPoints="1"/>
          </p:cNvSpPr>
          <p:nvPr/>
        </p:nvSpPr>
        <p:spPr bwMode="auto">
          <a:xfrm>
            <a:off x="1672869" y="4814251"/>
            <a:ext cx="103098" cy="75743"/>
          </a:xfrm>
          <a:custGeom>
            <a:avLst/>
            <a:gdLst>
              <a:gd name="T0" fmla="*/ 111 w 111"/>
              <a:gd name="T1" fmla="*/ 57 h 79"/>
              <a:gd name="T2" fmla="*/ 94 w 111"/>
              <a:gd name="T3" fmla="*/ 61 h 79"/>
              <a:gd name="T4" fmla="*/ 94 w 111"/>
              <a:gd name="T5" fmla="*/ 62 h 79"/>
              <a:gd name="T6" fmla="*/ 94 w 111"/>
              <a:gd name="T7" fmla="*/ 63 h 79"/>
              <a:gd name="T8" fmla="*/ 95 w 111"/>
              <a:gd name="T9" fmla="*/ 69 h 79"/>
              <a:gd name="T10" fmla="*/ 111 w 111"/>
              <a:gd name="T11" fmla="*/ 57 h 79"/>
              <a:gd name="T12" fmla="*/ 33 w 111"/>
              <a:gd name="T13" fmla="*/ 49 h 79"/>
              <a:gd name="T14" fmla="*/ 16 w 111"/>
              <a:gd name="T15" fmla="*/ 60 h 79"/>
              <a:gd name="T16" fmla="*/ 55 w 111"/>
              <a:gd name="T17" fmla="*/ 79 h 79"/>
              <a:gd name="T18" fmla="*/ 57 w 111"/>
              <a:gd name="T19" fmla="*/ 65 h 79"/>
              <a:gd name="T20" fmla="*/ 56 w 111"/>
              <a:gd name="T21" fmla="*/ 59 h 79"/>
              <a:gd name="T22" fmla="*/ 33 w 111"/>
              <a:gd name="T23" fmla="*/ 49 h 79"/>
              <a:gd name="T24" fmla="*/ 3 w 111"/>
              <a:gd name="T25" fmla="*/ 0 h 79"/>
              <a:gd name="T26" fmla="*/ 1 w 111"/>
              <a:gd name="T27" fmla="*/ 25 h 79"/>
              <a:gd name="T28" fmla="*/ 9 w 111"/>
              <a:gd name="T29" fmla="*/ 20 h 79"/>
              <a:gd name="T30" fmla="*/ 3 w 111"/>
              <a:gd name="T31" fmla="*/ 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1" h="79">
                <a:moveTo>
                  <a:pt x="111" y="57"/>
                </a:moveTo>
                <a:cubicBezTo>
                  <a:pt x="105" y="59"/>
                  <a:pt x="100" y="60"/>
                  <a:pt x="94" y="61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63"/>
                  <a:pt x="94" y="63"/>
                  <a:pt x="94" y="63"/>
                </a:cubicBezTo>
                <a:cubicBezTo>
                  <a:pt x="94" y="65"/>
                  <a:pt x="95" y="67"/>
                  <a:pt x="95" y="69"/>
                </a:cubicBezTo>
                <a:cubicBezTo>
                  <a:pt x="101" y="66"/>
                  <a:pt x="106" y="62"/>
                  <a:pt x="111" y="57"/>
                </a:cubicBezTo>
                <a:moveTo>
                  <a:pt x="33" y="49"/>
                </a:moveTo>
                <a:cubicBezTo>
                  <a:pt x="27" y="52"/>
                  <a:pt x="22" y="56"/>
                  <a:pt x="16" y="60"/>
                </a:cubicBezTo>
                <a:cubicBezTo>
                  <a:pt x="26" y="72"/>
                  <a:pt x="41" y="78"/>
                  <a:pt x="55" y="79"/>
                </a:cubicBezTo>
                <a:cubicBezTo>
                  <a:pt x="56" y="74"/>
                  <a:pt x="56" y="69"/>
                  <a:pt x="57" y="65"/>
                </a:cubicBezTo>
                <a:cubicBezTo>
                  <a:pt x="56" y="63"/>
                  <a:pt x="56" y="61"/>
                  <a:pt x="56" y="59"/>
                </a:cubicBezTo>
                <a:cubicBezTo>
                  <a:pt x="48" y="57"/>
                  <a:pt x="40" y="53"/>
                  <a:pt x="33" y="49"/>
                </a:cubicBezTo>
                <a:moveTo>
                  <a:pt x="3" y="0"/>
                </a:moveTo>
                <a:cubicBezTo>
                  <a:pt x="1" y="7"/>
                  <a:pt x="0" y="15"/>
                  <a:pt x="1" y="25"/>
                </a:cubicBezTo>
                <a:cubicBezTo>
                  <a:pt x="4" y="23"/>
                  <a:pt x="6" y="21"/>
                  <a:pt x="9" y="20"/>
                </a:cubicBezTo>
                <a:cubicBezTo>
                  <a:pt x="6" y="14"/>
                  <a:pt x="4" y="7"/>
                  <a:pt x="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3" name="Freeform 108"/>
          <p:cNvSpPr>
            <a:spLocks/>
          </p:cNvSpPr>
          <p:nvPr/>
        </p:nvSpPr>
        <p:spPr bwMode="auto">
          <a:xfrm>
            <a:off x="1015003" y="6435779"/>
            <a:ext cx="163648" cy="119025"/>
          </a:xfrm>
          <a:custGeom>
            <a:avLst/>
            <a:gdLst>
              <a:gd name="T0" fmla="*/ 90 w 175"/>
              <a:gd name="T1" fmla="*/ 0 h 124"/>
              <a:gd name="T2" fmla="*/ 44 w 175"/>
              <a:gd name="T3" fmla="*/ 106 h 124"/>
              <a:gd name="T4" fmla="*/ 85 w 175"/>
              <a:gd name="T5" fmla="*/ 124 h 124"/>
              <a:gd name="T6" fmla="*/ 131 w 175"/>
              <a:gd name="T7" fmla="*/ 18 h 124"/>
              <a:gd name="T8" fmla="*/ 90 w 175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24">
                <a:moveTo>
                  <a:pt x="90" y="0"/>
                </a:moveTo>
                <a:cubicBezTo>
                  <a:pt x="43" y="0"/>
                  <a:pt x="0" y="62"/>
                  <a:pt x="44" y="106"/>
                </a:cubicBezTo>
                <a:cubicBezTo>
                  <a:pt x="57" y="118"/>
                  <a:pt x="71" y="124"/>
                  <a:pt x="85" y="124"/>
                </a:cubicBezTo>
                <a:cubicBezTo>
                  <a:pt x="132" y="124"/>
                  <a:pt x="175" y="62"/>
                  <a:pt x="131" y="18"/>
                </a:cubicBezTo>
                <a:cubicBezTo>
                  <a:pt x="118" y="5"/>
                  <a:pt x="104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4" name="Freeform 109"/>
          <p:cNvSpPr>
            <a:spLocks/>
          </p:cNvSpPr>
          <p:nvPr/>
        </p:nvSpPr>
        <p:spPr bwMode="auto">
          <a:xfrm>
            <a:off x="915177" y="6335303"/>
            <a:ext cx="163648" cy="117480"/>
          </a:xfrm>
          <a:custGeom>
            <a:avLst/>
            <a:gdLst>
              <a:gd name="T0" fmla="*/ 90 w 174"/>
              <a:gd name="T1" fmla="*/ 0 h 123"/>
              <a:gd name="T2" fmla="*/ 44 w 174"/>
              <a:gd name="T3" fmla="*/ 105 h 123"/>
              <a:gd name="T4" fmla="*/ 85 w 174"/>
              <a:gd name="T5" fmla="*/ 123 h 123"/>
              <a:gd name="T6" fmla="*/ 131 w 174"/>
              <a:gd name="T7" fmla="*/ 18 h 123"/>
              <a:gd name="T8" fmla="*/ 90 w 174"/>
              <a:gd name="T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3">
                <a:moveTo>
                  <a:pt x="90" y="0"/>
                </a:moveTo>
                <a:cubicBezTo>
                  <a:pt x="42" y="0"/>
                  <a:pt x="0" y="62"/>
                  <a:pt x="44" y="105"/>
                </a:cubicBezTo>
                <a:cubicBezTo>
                  <a:pt x="56" y="118"/>
                  <a:pt x="71" y="123"/>
                  <a:pt x="85" y="123"/>
                </a:cubicBezTo>
                <a:cubicBezTo>
                  <a:pt x="132" y="123"/>
                  <a:pt x="174" y="61"/>
                  <a:pt x="131" y="18"/>
                </a:cubicBezTo>
                <a:cubicBezTo>
                  <a:pt x="118" y="5"/>
                  <a:pt x="104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5" name="Freeform 110"/>
          <p:cNvSpPr>
            <a:spLocks/>
          </p:cNvSpPr>
          <p:nvPr/>
        </p:nvSpPr>
        <p:spPr bwMode="auto">
          <a:xfrm>
            <a:off x="376775" y="5584052"/>
            <a:ext cx="160375" cy="142212"/>
          </a:xfrm>
          <a:custGeom>
            <a:avLst/>
            <a:gdLst>
              <a:gd name="T0" fmla="*/ 72 w 170"/>
              <a:gd name="T1" fmla="*/ 0 h 149"/>
              <a:gd name="T2" fmla="*/ 10 w 170"/>
              <a:gd name="T3" fmla="*/ 74 h 149"/>
              <a:gd name="T4" fmla="*/ 24 w 170"/>
              <a:gd name="T5" fmla="*/ 103 h 149"/>
              <a:gd name="T6" fmla="*/ 41 w 170"/>
              <a:gd name="T7" fmla="*/ 131 h 149"/>
              <a:gd name="T8" fmla="*/ 82 w 170"/>
              <a:gd name="T9" fmla="*/ 149 h 149"/>
              <a:gd name="T10" fmla="*/ 129 w 170"/>
              <a:gd name="T11" fmla="*/ 45 h 149"/>
              <a:gd name="T12" fmla="*/ 72 w 170"/>
              <a:gd name="T13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149">
                <a:moveTo>
                  <a:pt x="72" y="0"/>
                </a:moveTo>
                <a:cubicBezTo>
                  <a:pt x="36" y="0"/>
                  <a:pt x="0" y="28"/>
                  <a:pt x="10" y="74"/>
                </a:cubicBezTo>
                <a:cubicBezTo>
                  <a:pt x="12" y="86"/>
                  <a:pt x="18" y="95"/>
                  <a:pt x="24" y="103"/>
                </a:cubicBezTo>
                <a:cubicBezTo>
                  <a:pt x="27" y="112"/>
                  <a:pt x="32" y="122"/>
                  <a:pt x="41" y="131"/>
                </a:cubicBezTo>
                <a:cubicBezTo>
                  <a:pt x="54" y="143"/>
                  <a:pt x="68" y="149"/>
                  <a:pt x="82" y="149"/>
                </a:cubicBezTo>
                <a:cubicBezTo>
                  <a:pt x="129" y="149"/>
                  <a:pt x="170" y="88"/>
                  <a:pt x="129" y="45"/>
                </a:cubicBezTo>
                <a:cubicBezTo>
                  <a:pt x="122" y="14"/>
                  <a:pt x="97" y="0"/>
                  <a:pt x="7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6" name="Freeform 111"/>
          <p:cNvSpPr>
            <a:spLocks noEditPoints="1"/>
          </p:cNvSpPr>
          <p:nvPr/>
        </p:nvSpPr>
        <p:spPr bwMode="auto">
          <a:xfrm>
            <a:off x="1487946" y="4665856"/>
            <a:ext cx="551495" cy="601310"/>
          </a:xfrm>
          <a:custGeom>
            <a:avLst/>
            <a:gdLst>
              <a:gd name="T0" fmla="*/ 12 w 588"/>
              <a:gd name="T1" fmla="*/ 50 h 628"/>
              <a:gd name="T2" fmla="*/ 0 w 588"/>
              <a:gd name="T3" fmla="*/ 121 h 628"/>
              <a:gd name="T4" fmla="*/ 10 w 588"/>
              <a:gd name="T5" fmla="*/ 221 h 628"/>
              <a:gd name="T6" fmla="*/ 55 w 588"/>
              <a:gd name="T7" fmla="*/ 320 h 628"/>
              <a:gd name="T8" fmla="*/ 110 w 588"/>
              <a:gd name="T9" fmla="*/ 368 h 628"/>
              <a:gd name="T10" fmla="*/ 120 w 588"/>
              <a:gd name="T11" fmla="*/ 440 h 628"/>
              <a:gd name="T12" fmla="*/ 180 w 588"/>
              <a:gd name="T13" fmla="*/ 531 h 628"/>
              <a:gd name="T14" fmla="*/ 259 w 588"/>
              <a:gd name="T15" fmla="*/ 593 h 628"/>
              <a:gd name="T16" fmla="*/ 325 w 588"/>
              <a:gd name="T17" fmla="*/ 621 h 628"/>
              <a:gd name="T18" fmla="*/ 375 w 588"/>
              <a:gd name="T19" fmla="*/ 628 h 628"/>
              <a:gd name="T20" fmla="*/ 376 w 588"/>
              <a:gd name="T21" fmla="*/ 628 h 628"/>
              <a:gd name="T22" fmla="*/ 380 w 588"/>
              <a:gd name="T23" fmla="*/ 627 h 628"/>
              <a:gd name="T24" fmla="*/ 430 w 588"/>
              <a:gd name="T25" fmla="*/ 619 h 628"/>
              <a:gd name="T26" fmla="*/ 532 w 588"/>
              <a:gd name="T27" fmla="*/ 562 h 628"/>
              <a:gd name="T28" fmla="*/ 532 w 588"/>
              <a:gd name="T29" fmla="*/ 562 h 628"/>
              <a:gd name="T30" fmla="*/ 559 w 588"/>
              <a:gd name="T31" fmla="*/ 538 h 628"/>
              <a:gd name="T32" fmla="*/ 563 w 588"/>
              <a:gd name="T33" fmla="*/ 523 h 628"/>
              <a:gd name="T34" fmla="*/ 581 w 588"/>
              <a:gd name="T35" fmla="*/ 510 h 628"/>
              <a:gd name="T36" fmla="*/ 582 w 588"/>
              <a:gd name="T37" fmla="*/ 510 h 628"/>
              <a:gd name="T38" fmla="*/ 588 w 588"/>
              <a:gd name="T39" fmla="*/ 505 h 628"/>
              <a:gd name="T40" fmla="*/ 578 w 588"/>
              <a:gd name="T41" fmla="*/ 487 h 628"/>
              <a:gd name="T42" fmla="*/ 579 w 588"/>
              <a:gd name="T43" fmla="*/ 475 h 628"/>
              <a:gd name="T44" fmla="*/ 574 w 588"/>
              <a:gd name="T45" fmla="*/ 474 h 628"/>
              <a:gd name="T46" fmla="*/ 561 w 588"/>
              <a:gd name="T47" fmla="*/ 480 h 628"/>
              <a:gd name="T48" fmla="*/ 506 w 588"/>
              <a:gd name="T49" fmla="*/ 530 h 628"/>
              <a:gd name="T50" fmla="*/ 495 w 588"/>
              <a:gd name="T51" fmla="*/ 539 h 628"/>
              <a:gd name="T52" fmla="*/ 434 w 588"/>
              <a:gd name="T53" fmla="*/ 576 h 628"/>
              <a:gd name="T54" fmla="*/ 392 w 588"/>
              <a:gd name="T55" fmla="*/ 587 h 628"/>
              <a:gd name="T56" fmla="*/ 376 w 588"/>
              <a:gd name="T57" fmla="*/ 588 h 628"/>
              <a:gd name="T58" fmla="*/ 355 w 588"/>
              <a:gd name="T59" fmla="*/ 587 h 628"/>
              <a:gd name="T60" fmla="*/ 319 w 588"/>
              <a:gd name="T61" fmla="*/ 578 h 628"/>
              <a:gd name="T62" fmla="*/ 312 w 588"/>
              <a:gd name="T63" fmla="*/ 575 h 628"/>
              <a:gd name="T64" fmla="*/ 308 w 588"/>
              <a:gd name="T65" fmla="*/ 573 h 628"/>
              <a:gd name="T66" fmla="*/ 244 w 588"/>
              <a:gd name="T67" fmla="*/ 534 h 628"/>
              <a:gd name="T68" fmla="*/ 185 w 588"/>
              <a:gd name="T69" fmla="*/ 477 h 628"/>
              <a:gd name="T70" fmla="*/ 160 w 588"/>
              <a:gd name="T71" fmla="*/ 434 h 628"/>
              <a:gd name="T72" fmla="*/ 156 w 588"/>
              <a:gd name="T73" fmla="*/ 419 h 628"/>
              <a:gd name="T74" fmla="*/ 150 w 588"/>
              <a:gd name="T75" fmla="*/ 394 h 628"/>
              <a:gd name="T76" fmla="*/ 149 w 588"/>
              <a:gd name="T77" fmla="*/ 375 h 628"/>
              <a:gd name="T78" fmla="*/ 107 w 588"/>
              <a:gd name="T79" fmla="*/ 348 h 628"/>
              <a:gd name="T80" fmla="*/ 91 w 588"/>
              <a:gd name="T81" fmla="*/ 307 h 628"/>
              <a:gd name="T82" fmla="*/ 91 w 588"/>
              <a:gd name="T83" fmla="*/ 301 h 628"/>
              <a:gd name="T84" fmla="*/ 81 w 588"/>
              <a:gd name="T85" fmla="*/ 289 h 628"/>
              <a:gd name="T86" fmla="*/ 59 w 588"/>
              <a:gd name="T87" fmla="*/ 245 h 628"/>
              <a:gd name="T88" fmla="*/ 42 w 588"/>
              <a:gd name="T89" fmla="*/ 164 h 628"/>
              <a:gd name="T90" fmla="*/ 43 w 588"/>
              <a:gd name="T91" fmla="*/ 90 h 628"/>
              <a:gd name="T92" fmla="*/ 12 w 588"/>
              <a:gd name="T93" fmla="*/ 50 h 628"/>
              <a:gd name="T94" fmla="*/ 36 w 588"/>
              <a:gd name="T95" fmla="*/ 0 h 628"/>
              <a:gd name="T96" fmla="*/ 34 w 588"/>
              <a:gd name="T97" fmla="*/ 4 h 628"/>
              <a:gd name="T98" fmla="*/ 36 w 588"/>
              <a:gd name="T99" fmla="*/ 8 h 628"/>
              <a:gd name="T100" fmla="*/ 39 w 588"/>
              <a:gd name="T101" fmla="*/ 15 h 628"/>
              <a:gd name="T102" fmla="*/ 36 w 588"/>
              <a:gd name="T103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88" h="628">
                <a:moveTo>
                  <a:pt x="12" y="50"/>
                </a:moveTo>
                <a:cubicBezTo>
                  <a:pt x="4" y="72"/>
                  <a:pt x="1" y="96"/>
                  <a:pt x="0" y="121"/>
                </a:cubicBezTo>
                <a:cubicBezTo>
                  <a:pt x="0" y="153"/>
                  <a:pt x="2" y="188"/>
                  <a:pt x="10" y="221"/>
                </a:cubicBezTo>
                <a:cubicBezTo>
                  <a:pt x="17" y="257"/>
                  <a:pt x="32" y="291"/>
                  <a:pt x="55" y="320"/>
                </a:cubicBezTo>
                <a:cubicBezTo>
                  <a:pt x="70" y="340"/>
                  <a:pt x="89" y="356"/>
                  <a:pt x="110" y="368"/>
                </a:cubicBezTo>
                <a:cubicBezTo>
                  <a:pt x="109" y="392"/>
                  <a:pt x="112" y="416"/>
                  <a:pt x="120" y="440"/>
                </a:cubicBezTo>
                <a:cubicBezTo>
                  <a:pt x="132" y="475"/>
                  <a:pt x="154" y="505"/>
                  <a:pt x="180" y="531"/>
                </a:cubicBezTo>
                <a:cubicBezTo>
                  <a:pt x="204" y="555"/>
                  <a:pt x="231" y="576"/>
                  <a:pt x="259" y="593"/>
                </a:cubicBezTo>
                <a:cubicBezTo>
                  <a:pt x="280" y="606"/>
                  <a:pt x="302" y="615"/>
                  <a:pt x="325" y="621"/>
                </a:cubicBezTo>
                <a:cubicBezTo>
                  <a:pt x="341" y="625"/>
                  <a:pt x="358" y="628"/>
                  <a:pt x="375" y="628"/>
                </a:cubicBezTo>
                <a:cubicBezTo>
                  <a:pt x="375" y="628"/>
                  <a:pt x="376" y="628"/>
                  <a:pt x="376" y="628"/>
                </a:cubicBezTo>
                <a:cubicBezTo>
                  <a:pt x="377" y="628"/>
                  <a:pt x="379" y="628"/>
                  <a:pt x="380" y="627"/>
                </a:cubicBezTo>
                <a:cubicBezTo>
                  <a:pt x="397" y="627"/>
                  <a:pt x="414" y="624"/>
                  <a:pt x="430" y="619"/>
                </a:cubicBezTo>
                <a:cubicBezTo>
                  <a:pt x="468" y="608"/>
                  <a:pt x="501" y="587"/>
                  <a:pt x="532" y="562"/>
                </a:cubicBezTo>
                <a:cubicBezTo>
                  <a:pt x="532" y="562"/>
                  <a:pt x="532" y="562"/>
                  <a:pt x="532" y="562"/>
                </a:cubicBezTo>
                <a:cubicBezTo>
                  <a:pt x="541" y="554"/>
                  <a:pt x="550" y="546"/>
                  <a:pt x="559" y="538"/>
                </a:cubicBezTo>
                <a:cubicBezTo>
                  <a:pt x="560" y="533"/>
                  <a:pt x="562" y="528"/>
                  <a:pt x="563" y="523"/>
                </a:cubicBezTo>
                <a:cubicBezTo>
                  <a:pt x="566" y="514"/>
                  <a:pt x="574" y="510"/>
                  <a:pt x="581" y="510"/>
                </a:cubicBezTo>
                <a:cubicBezTo>
                  <a:pt x="582" y="510"/>
                  <a:pt x="582" y="510"/>
                  <a:pt x="582" y="510"/>
                </a:cubicBezTo>
                <a:cubicBezTo>
                  <a:pt x="584" y="509"/>
                  <a:pt x="586" y="507"/>
                  <a:pt x="588" y="505"/>
                </a:cubicBezTo>
                <a:cubicBezTo>
                  <a:pt x="581" y="502"/>
                  <a:pt x="577" y="497"/>
                  <a:pt x="578" y="487"/>
                </a:cubicBezTo>
                <a:cubicBezTo>
                  <a:pt x="578" y="483"/>
                  <a:pt x="579" y="479"/>
                  <a:pt x="579" y="475"/>
                </a:cubicBezTo>
                <a:cubicBezTo>
                  <a:pt x="577" y="475"/>
                  <a:pt x="576" y="474"/>
                  <a:pt x="574" y="474"/>
                </a:cubicBezTo>
                <a:cubicBezTo>
                  <a:pt x="570" y="474"/>
                  <a:pt x="565" y="476"/>
                  <a:pt x="561" y="480"/>
                </a:cubicBezTo>
                <a:cubicBezTo>
                  <a:pt x="543" y="498"/>
                  <a:pt x="525" y="514"/>
                  <a:pt x="506" y="530"/>
                </a:cubicBezTo>
                <a:cubicBezTo>
                  <a:pt x="502" y="533"/>
                  <a:pt x="499" y="536"/>
                  <a:pt x="495" y="539"/>
                </a:cubicBezTo>
                <a:cubicBezTo>
                  <a:pt x="476" y="553"/>
                  <a:pt x="456" y="566"/>
                  <a:pt x="434" y="576"/>
                </a:cubicBezTo>
                <a:cubicBezTo>
                  <a:pt x="421" y="581"/>
                  <a:pt x="407" y="585"/>
                  <a:pt x="392" y="587"/>
                </a:cubicBezTo>
                <a:cubicBezTo>
                  <a:pt x="387" y="588"/>
                  <a:pt x="381" y="588"/>
                  <a:pt x="376" y="588"/>
                </a:cubicBezTo>
                <a:cubicBezTo>
                  <a:pt x="369" y="588"/>
                  <a:pt x="362" y="588"/>
                  <a:pt x="355" y="587"/>
                </a:cubicBezTo>
                <a:cubicBezTo>
                  <a:pt x="342" y="585"/>
                  <a:pt x="331" y="582"/>
                  <a:pt x="319" y="578"/>
                </a:cubicBezTo>
                <a:cubicBezTo>
                  <a:pt x="317" y="577"/>
                  <a:pt x="315" y="576"/>
                  <a:pt x="312" y="575"/>
                </a:cubicBezTo>
                <a:cubicBezTo>
                  <a:pt x="311" y="575"/>
                  <a:pt x="310" y="574"/>
                  <a:pt x="308" y="573"/>
                </a:cubicBezTo>
                <a:cubicBezTo>
                  <a:pt x="285" y="563"/>
                  <a:pt x="265" y="550"/>
                  <a:pt x="244" y="534"/>
                </a:cubicBezTo>
                <a:cubicBezTo>
                  <a:pt x="223" y="517"/>
                  <a:pt x="203" y="499"/>
                  <a:pt x="185" y="477"/>
                </a:cubicBezTo>
                <a:cubicBezTo>
                  <a:pt x="176" y="463"/>
                  <a:pt x="167" y="449"/>
                  <a:pt x="160" y="434"/>
                </a:cubicBezTo>
                <a:cubicBezTo>
                  <a:pt x="159" y="429"/>
                  <a:pt x="157" y="424"/>
                  <a:pt x="156" y="419"/>
                </a:cubicBezTo>
                <a:cubicBezTo>
                  <a:pt x="153" y="411"/>
                  <a:pt x="151" y="402"/>
                  <a:pt x="150" y="394"/>
                </a:cubicBezTo>
                <a:cubicBezTo>
                  <a:pt x="149" y="387"/>
                  <a:pt x="149" y="381"/>
                  <a:pt x="149" y="375"/>
                </a:cubicBezTo>
                <a:cubicBezTo>
                  <a:pt x="133" y="370"/>
                  <a:pt x="118" y="361"/>
                  <a:pt x="107" y="348"/>
                </a:cubicBezTo>
                <a:cubicBezTo>
                  <a:pt x="96" y="335"/>
                  <a:pt x="91" y="321"/>
                  <a:pt x="91" y="307"/>
                </a:cubicBezTo>
                <a:cubicBezTo>
                  <a:pt x="91" y="305"/>
                  <a:pt x="91" y="303"/>
                  <a:pt x="91" y="301"/>
                </a:cubicBezTo>
                <a:cubicBezTo>
                  <a:pt x="88" y="297"/>
                  <a:pt x="85" y="294"/>
                  <a:pt x="81" y="289"/>
                </a:cubicBezTo>
                <a:cubicBezTo>
                  <a:pt x="72" y="275"/>
                  <a:pt x="65" y="261"/>
                  <a:pt x="59" y="245"/>
                </a:cubicBezTo>
                <a:cubicBezTo>
                  <a:pt x="50" y="219"/>
                  <a:pt x="44" y="192"/>
                  <a:pt x="42" y="164"/>
                </a:cubicBezTo>
                <a:cubicBezTo>
                  <a:pt x="40" y="139"/>
                  <a:pt x="40" y="115"/>
                  <a:pt x="43" y="90"/>
                </a:cubicBezTo>
                <a:cubicBezTo>
                  <a:pt x="31" y="78"/>
                  <a:pt x="21" y="64"/>
                  <a:pt x="12" y="50"/>
                </a:cubicBezTo>
                <a:moveTo>
                  <a:pt x="36" y="0"/>
                </a:moveTo>
                <a:cubicBezTo>
                  <a:pt x="35" y="1"/>
                  <a:pt x="35" y="2"/>
                  <a:pt x="34" y="4"/>
                </a:cubicBezTo>
                <a:cubicBezTo>
                  <a:pt x="34" y="5"/>
                  <a:pt x="35" y="7"/>
                  <a:pt x="36" y="8"/>
                </a:cubicBezTo>
                <a:cubicBezTo>
                  <a:pt x="37" y="10"/>
                  <a:pt x="38" y="12"/>
                  <a:pt x="39" y="15"/>
                </a:cubicBezTo>
                <a:cubicBezTo>
                  <a:pt x="38" y="10"/>
                  <a:pt x="37" y="5"/>
                  <a:pt x="3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7" name="Freeform 112"/>
          <p:cNvSpPr>
            <a:spLocks noEditPoints="1"/>
          </p:cNvSpPr>
          <p:nvPr/>
        </p:nvSpPr>
        <p:spPr bwMode="auto">
          <a:xfrm>
            <a:off x="717163" y="6166813"/>
            <a:ext cx="507310" cy="491559"/>
          </a:xfrm>
          <a:custGeom>
            <a:avLst/>
            <a:gdLst>
              <a:gd name="T0" fmla="*/ 514 w 539"/>
              <a:gd name="T1" fmla="*/ 514 h 514"/>
              <a:gd name="T2" fmla="*/ 514 w 539"/>
              <a:gd name="T3" fmla="*/ 514 h 514"/>
              <a:gd name="T4" fmla="*/ 514 w 539"/>
              <a:gd name="T5" fmla="*/ 514 h 514"/>
              <a:gd name="T6" fmla="*/ 514 w 539"/>
              <a:gd name="T7" fmla="*/ 514 h 514"/>
              <a:gd name="T8" fmla="*/ 492 w 539"/>
              <a:gd name="T9" fmla="*/ 488 h 514"/>
              <a:gd name="T10" fmla="*/ 455 w 539"/>
              <a:gd name="T11" fmla="*/ 507 h 514"/>
              <a:gd name="T12" fmla="*/ 446 w 539"/>
              <a:gd name="T13" fmla="*/ 510 h 514"/>
              <a:gd name="T14" fmla="*/ 434 w 539"/>
              <a:gd name="T15" fmla="*/ 514 h 514"/>
              <a:gd name="T16" fmla="*/ 501 w 539"/>
              <a:gd name="T17" fmla="*/ 514 h 514"/>
              <a:gd name="T18" fmla="*/ 492 w 539"/>
              <a:gd name="T19" fmla="*/ 488 h 514"/>
              <a:gd name="T20" fmla="*/ 530 w 539"/>
              <a:gd name="T21" fmla="*/ 468 h 514"/>
              <a:gd name="T22" fmla="*/ 520 w 539"/>
              <a:gd name="T23" fmla="*/ 471 h 514"/>
              <a:gd name="T24" fmla="*/ 512 w 539"/>
              <a:gd name="T25" fmla="*/ 476 h 514"/>
              <a:gd name="T26" fmla="*/ 539 w 539"/>
              <a:gd name="T27" fmla="*/ 471 h 514"/>
              <a:gd name="T28" fmla="*/ 530 w 539"/>
              <a:gd name="T29" fmla="*/ 468 h 514"/>
              <a:gd name="T30" fmla="*/ 43 w 539"/>
              <a:gd name="T31" fmla="*/ 204 h 514"/>
              <a:gd name="T32" fmla="*/ 43 w 539"/>
              <a:gd name="T33" fmla="*/ 204 h 514"/>
              <a:gd name="T34" fmla="*/ 43 w 539"/>
              <a:gd name="T35" fmla="*/ 205 h 514"/>
              <a:gd name="T36" fmla="*/ 43 w 539"/>
              <a:gd name="T37" fmla="*/ 205 h 514"/>
              <a:gd name="T38" fmla="*/ 43 w 539"/>
              <a:gd name="T39" fmla="*/ 205 h 514"/>
              <a:gd name="T40" fmla="*/ 43 w 539"/>
              <a:gd name="T41" fmla="*/ 204 h 514"/>
              <a:gd name="T42" fmla="*/ 123 w 539"/>
              <a:gd name="T43" fmla="*/ 0 h 514"/>
              <a:gd name="T44" fmla="*/ 109 w 539"/>
              <a:gd name="T45" fmla="*/ 6 h 514"/>
              <a:gd name="T46" fmla="*/ 50 w 539"/>
              <a:gd name="T47" fmla="*/ 79 h 514"/>
              <a:gd name="T48" fmla="*/ 32 w 539"/>
              <a:gd name="T49" fmla="*/ 112 h 514"/>
              <a:gd name="T50" fmla="*/ 5 w 539"/>
              <a:gd name="T51" fmla="*/ 192 h 514"/>
              <a:gd name="T52" fmla="*/ 1 w 539"/>
              <a:gd name="T53" fmla="*/ 236 h 514"/>
              <a:gd name="T54" fmla="*/ 2 w 539"/>
              <a:gd name="T55" fmla="*/ 273 h 514"/>
              <a:gd name="T56" fmla="*/ 23 w 539"/>
              <a:gd name="T57" fmla="*/ 351 h 514"/>
              <a:gd name="T58" fmla="*/ 54 w 539"/>
              <a:gd name="T59" fmla="*/ 411 h 514"/>
              <a:gd name="T60" fmla="*/ 84 w 539"/>
              <a:gd name="T61" fmla="*/ 449 h 514"/>
              <a:gd name="T62" fmla="*/ 100 w 539"/>
              <a:gd name="T63" fmla="*/ 468 h 514"/>
              <a:gd name="T64" fmla="*/ 158 w 539"/>
              <a:gd name="T65" fmla="*/ 514 h 514"/>
              <a:gd name="T66" fmla="*/ 252 w 539"/>
              <a:gd name="T67" fmla="*/ 514 h 514"/>
              <a:gd name="T68" fmla="*/ 232 w 539"/>
              <a:gd name="T69" fmla="*/ 507 h 514"/>
              <a:gd name="T70" fmla="*/ 159 w 539"/>
              <a:gd name="T71" fmla="*/ 466 h 514"/>
              <a:gd name="T72" fmla="*/ 119 w 539"/>
              <a:gd name="T73" fmla="*/ 429 h 514"/>
              <a:gd name="T74" fmla="*/ 100 w 539"/>
              <a:gd name="T75" fmla="*/ 406 h 514"/>
              <a:gd name="T76" fmla="*/ 81 w 539"/>
              <a:gd name="T77" fmla="*/ 378 h 514"/>
              <a:gd name="T78" fmla="*/ 61 w 539"/>
              <a:gd name="T79" fmla="*/ 339 h 514"/>
              <a:gd name="T80" fmla="*/ 55 w 539"/>
              <a:gd name="T81" fmla="*/ 325 h 514"/>
              <a:gd name="T82" fmla="*/ 43 w 539"/>
              <a:gd name="T83" fmla="*/ 271 h 514"/>
              <a:gd name="T84" fmla="*/ 43 w 539"/>
              <a:gd name="T85" fmla="*/ 208 h 514"/>
              <a:gd name="T86" fmla="*/ 43 w 539"/>
              <a:gd name="T87" fmla="*/ 205 h 514"/>
              <a:gd name="T88" fmla="*/ 43 w 539"/>
              <a:gd name="T89" fmla="*/ 204 h 514"/>
              <a:gd name="T90" fmla="*/ 43 w 539"/>
              <a:gd name="T91" fmla="*/ 204 h 514"/>
              <a:gd name="T92" fmla="*/ 43 w 539"/>
              <a:gd name="T93" fmla="*/ 204 h 514"/>
              <a:gd name="T94" fmla="*/ 59 w 539"/>
              <a:gd name="T95" fmla="*/ 146 h 514"/>
              <a:gd name="T96" fmla="*/ 99 w 539"/>
              <a:gd name="T97" fmla="*/ 77 h 514"/>
              <a:gd name="T98" fmla="*/ 137 w 539"/>
              <a:gd name="T99" fmla="*/ 34 h 514"/>
              <a:gd name="T100" fmla="*/ 123 w 539"/>
              <a:gd name="T101" fmla="*/ 0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39" h="514">
                <a:moveTo>
                  <a:pt x="514" y="514"/>
                </a:moveTo>
                <a:cubicBezTo>
                  <a:pt x="514" y="514"/>
                  <a:pt x="514" y="514"/>
                  <a:pt x="514" y="514"/>
                </a:cubicBezTo>
                <a:cubicBezTo>
                  <a:pt x="514" y="514"/>
                  <a:pt x="514" y="514"/>
                  <a:pt x="514" y="514"/>
                </a:cubicBezTo>
                <a:cubicBezTo>
                  <a:pt x="514" y="514"/>
                  <a:pt x="514" y="514"/>
                  <a:pt x="514" y="514"/>
                </a:cubicBezTo>
                <a:moveTo>
                  <a:pt x="492" y="488"/>
                </a:moveTo>
                <a:cubicBezTo>
                  <a:pt x="480" y="495"/>
                  <a:pt x="468" y="501"/>
                  <a:pt x="455" y="507"/>
                </a:cubicBezTo>
                <a:cubicBezTo>
                  <a:pt x="452" y="508"/>
                  <a:pt x="449" y="509"/>
                  <a:pt x="446" y="510"/>
                </a:cubicBezTo>
                <a:cubicBezTo>
                  <a:pt x="442" y="512"/>
                  <a:pt x="438" y="513"/>
                  <a:pt x="434" y="514"/>
                </a:cubicBezTo>
                <a:cubicBezTo>
                  <a:pt x="501" y="514"/>
                  <a:pt x="501" y="514"/>
                  <a:pt x="501" y="514"/>
                </a:cubicBezTo>
                <a:cubicBezTo>
                  <a:pt x="492" y="510"/>
                  <a:pt x="488" y="498"/>
                  <a:pt x="492" y="488"/>
                </a:cubicBezTo>
                <a:moveTo>
                  <a:pt x="530" y="468"/>
                </a:moveTo>
                <a:cubicBezTo>
                  <a:pt x="527" y="468"/>
                  <a:pt x="523" y="469"/>
                  <a:pt x="520" y="471"/>
                </a:cubicBezTo>
                <a:cubicBezTo>
                  <a:pt x="517" y="473"/>
                  <a:pt x="515" y="475"/>
                  <a:pt x="512" y="476"/>
                </a:cubicBezTo>
                <a:cubicBezTo>
                  <a:pt x="521" y="474"/>
                  <a:pt x="530" y="472"/>
                  <a:pt x="539" y="471"/>
                </a:cubicBezTo>
                <a:cubicBezTo>
                  <a:pt x="536" y="469"/>
                  <a:pt x="533" y="468"/>
                  <a:pt x="530" y="468"/>
                </a:cubicBezTo>
                <a:moveTo>
                  <a:pt x="43" y="204"/>
                </a:moveTo>
                <a:cubicBezTo>
                  <a:pt x="43" y="204"/>
                  <a:pt x="43" y="204"/>
                  <a:pt x="43" y="204"/>
                </a:cubicBezTo>
                <a:cubicBezTo>
                  <a:pt x="43" y="204"/>
                  <a:pt x="43" y="205"/>
                  <a:pt x="43" y="205"/>
                </a:cubicBezTo>
                <a:cubicBezTo>
                  <a:pt x="43" y="205"/>
                  <a:pt x="43" y="205"/>
                  <a:pt x="43" y="205"/>
                </a:cubicBezTo>
                <a:cubicBezTo>
                  <a:pt x="43" y="205"/>
                  <a:pt x="43" y="205"/>
                  <a:pt x="43" y="205"/>
                </a:cubicBezTo>
                <a:cubicBezTo>
                  <a:pt x="43" y="205"/>
                  <a:pt x="43" y="204"/>
                  <a:pt x="43" y="204"/>
                </a:cubicBezTo>
                <a:moveTo>
                  <a:pt x="123" y="0"/>
                </a:moveTo>
                <a:cubicBezTo>
                  <a:pt x="118" y="0"/>
                  <a:pt x="113" y="2"/>
                  <a:pt x="109" y="6"/>
                </a:cubicBezTo>
                <a:cubicBezTo>
                  <a:pt x="86" y="28"/>
                  <a:pt x="66" y="53"/>
                  <a:pt x="50" y="79"/>
                </a:cubicBezTo>
                <a:cubicBezTo>
                  <a:pt x="43" y="90"/>
                  <a:pt x="37" y="101"/>
                  <a:pt x="32" y="112"/>
                </a:cubicBezTo>
                <a:cubicBezTo>
                  <a:pt x="19" y="137"/>
                  <a:pt x="10" y="164"/>
                  <a:pt x="5" y="192"/>
                </a:cubicBezTo>
                <a:cubicBezTo>
                  <a:pt x="3" y="206"/>
                  <a:pt x="1" y="221"/>
                  <a:pt x="1" y="236"/>
                </a:cubicBezTo>
                <a:cubicBezTo>
                  <a:pt x="0" y="248"/>
                  <a:pt x="1" y="261"/>
                  <a:pt x="2" y="273"/>
                </a:cubicBezTo>
                <a:cubicBezTo>
                  <a:pt x="6" y="300"/>
                  <a:pt x="13" y="326"/>
                  <a:pt x="23" y="351"/>
                </a:cubicBezTo>
                <a:cubicBezTo>
                  <a:pt x="31" y="372"/>
                  <a:pt x="42" y="392"/>
                  <a:pt x="54" y="411"/>
                </a:cubicBezTo>
                <a:cubicBezTo>
                  <a:pt x="63" y="424"/>
                  <a:pt x="73" y="437"/>
                  <a:pt x="84" y="449"/>
                </a:cubicBezTo>
                <a:cubicBezTo>
                  <a:pt x="89" y="456"/>
                  <a:pt x="95" y="462"/>
                  <a:pt x="100" y="468"/>
                </a:cubicBezTo>
                <a:cubicBezTo>
                  <a:pt x="118" y="486"/>
                  <a:pt x="138" y="501"/>
                  <a:pt x="158" y="514"/>
                </a:cubicBezTo>
                <a:cubicBezTo>
                  <a:pt x="252" y="514"/>
                  <a:pt x="252" y="514"/>
                  <a:pt x="252" y="514"/>
                </a:cubicBezTo>
                <a:cubicBezTo>
                  <a:pt x="246" y="512"/>
                  <a:pt x="239" y="510"/>
                  <a:pt x="232" y="507"/>
                </a:cubicBezTo>
                <a:cubicBezTo>
                  <a:pt x="206" y="496"/>
                  <a:pt x="182" y="482"/>
                  <a:pt x="159" y="466"/>
                </a:cubicBezTo>
                <a:cubicBezTo>
                  <a:pt x="145" y="454"/>
                  <a:pt x="132" y="442"/>
                  <a:pt x="119" y="429"/>
                </a:cubicBezTo>
                <a:cubicBezTo>
                  <a:pt x="112" y="422"/>
                  <a:pt x="106" y="414"/>
                  <a:pt x="100" y="406"/>
                </a:cubicBezTo>
                <a:cubicBezTo>
                  <a:pt x="93" y="397"/>
                  <a:pt x="86" y="388"/>
                  <a:pt x="81" y="378"/>
                </a:cubicBezTo>
                <a:cubicBezTo>
                  <a:pt x="73" y="365"/>
                  <a:pt x="66" y="352"/>
                  <a:pt x="61" y="339"/>
                </a:cubicBezTo>
                <a:cubicBezTo>
                  <a:pt x="59" y="334"/>
                  <a:pt x="57" y="329"/>
                  <a:pt x="55" y="325"/>
                </a:cubicBezTo>
                <a:cubicBezTo>
                  <a:pt x="50" y="307"/>
                  <a:pt x="45" y="289"/>
                  <a:pt x="43" y="271"/>
                </a:cubicBezTo>
                <a:cubicBezTo>
                  <a:pt x="40" y="250"/>
                  <a:pt x="40" y="229"/>
                  <a:pt x="43" y="208"/>
                </a:cubicBezTo>
                <a:cubicBezTo>
                  <a:pt x="43" y="207"/>
                  <a:pt x="43" y="206"/>
                  <a:pt x="43" y="205"/>
                </a:cubicBezTo>
                <a:cubicBezTo>
                  <a:pt x="43" y="205"/>
                  <a:pt x="43" y="204"/>
                  <a:pt x="43" y="204"/>
                </a:cubicBezTo>
                <a:cubicBezTo>
                  <a:pt x="43" y="204"/>
                  <a:pt x="43" y="204"/>
                  <a:pt x="43" y="204"/>
                </a:cubicBezTo>
                <a:cubicBezTo>
                  <a:pt x="43" y="204"/>
                  <a:pt x="43" y="204"/>
                  <a:pt x="43" y="204"/>
                </a:cubicBezTo>
                <a:cubicBezTo>
                  <a:pt x="47" y="184"/>
                  <a:pt x="52" y="165"/>
                  <a:pt x="59" y="146"/>
                </a:cubicBezTo>
                <a:cubicBezTo>
                  <a:pt x="70" y="122"/>
                  <a:pt x="83" y="99"/>
                  <a:pt x="99" y="77"/>
                </a:cubicBezTo>
                <a:cubicBezTo>
                  <a:pt x="111" y="62"/>
                  <a:pt x="123" y="48"/>
                  <a:pt x="137" y="34"/>
                </a:cubicBezTo>
                <a:cubicBezTo>
                  <a:pt x="152" y="20"/>
                  <a:pt x="138" y="0"/>
                  <a:pt x="12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8" name="Freeform 113"/>
          <p:cNvSpPr>
            <a:spLocks noEditPoints="1"/>
          </p:cNvSpPr>
          <p:nvPr/>
        </p:nvSpPr>
        <p:spPr bwMode="auto">
          <a:xfrm>
            <a:off x="1833244" y="4616391"/>
            <a:ext cx="237290" cy="533296"/>
          </a:xfrm>
          <a:custGeom>
            <a:avLst/>
            <a:gdLst>
              <a:gd name="T0" fmla="*/ 88 w 251"/>
              <a:gd name="T1" fmla="*/ 228 h 557"/>
              <a:gd name="T2" fmla="*/ 53 w 251"/>
              <a:gd name="T3" fmla="*/ 230 h 557"/>
              <a:gd name="T4" fmla="*/ 51 w 251"/>
              <a:gd name="T5" fmla="*/ 250 h 557"/>
              <a:gd name="T6" fmla="*/ 69 w 251"/>
              <a:gd name="T7" fmla="*/ 258 h 557"/>
              <a:gd name="T8" fmla="*/ 100 w 251"/>
              <a:gd name="T9" fmla="*/ 278 h 557"/>
              <a:gd name="T10" fmla="*/ 102 w 251"/>
              <a:gd name="T11" fmla="*/ 280 h 557"/>
              <a:gd name="T12" fmla="*/ 151 w 251"/>
              <a:gd name="T13" fmla="*/ 330 h 557"/>
              <a:gd name="T14" fmla="*/ 161 w 251"/>
              <a:gd name="T15" fmla="*/ 343 h 557"/>
              <a:gd name="T16" fmla="*/ 185 w 251"/>
              <a:gd name="T17" fmla="*/ 388 h 557"/>
              <a:gd name="T18" fmla="*/ 190 w 251"/>
              <a:gd name="T19" fmla="*/ 398 h 557"/>
              <a:gd name="T20" fmla="*/ 190 w 251"/>
              <a:gd name="T21" fmla="*/ 399 h 557"/>
              <a:gd name="T22" fmla="*/ 204 w 251"/>
              <a:gd name="T23" fmla="*/ 444 h 557"/>
              <a:gd name="T24" fmla="*/ 209 w 251"/>
              <a:gd name="T25" fmla="*/ 471 h 557"/>
              <a:gd name="T26" fmla="*/ 209 w 251"/>
              <a:gd name="T27" fmla="*/ 474 h 557"/>
              <a:gd name="T28" fmla="*/ 210 w 251"/>
              <a:gd name="T29" fmla="*/ 527 h 557"/>
              <a:gd name="T30" fmla="*/ 209 w 251"/>
              <a:gd name="T31" fmla="*/ 539 h 557"/>
              <a:gd name="T32" fmla="*/ 219 w 251"/>
              <a:gd name="T33" fmla="*/ 557 h 557"/>
              <a:gd name="T34" fmla="*/ 249 w 251"/>
              <a:gd name="T35" fmla="*/ 536 h 557"/>
              <a:gd name="T36" fmla="*/ 250 w 251"/>
              <a:gd name="T37" fmla="*/ 486 h 557"/>
              <a:gd name="T38" fmla="*/ 239 w 251"/>
              <a:gd name="T39" fmla="*/ 419 h 557"/>
              <a:gd name="T40" fmla="*/ 234 w 251"/>
              <a:gd name="T41" fmla="*/ 402 h 557"/>
              <a:gd name="T42" fmla="*/ 213 w 251"/>
              <a:gd name="T43" fmla="*/ 353 h 557"/>
              <a:gd name="T44" fmla="*/ 179 w 251"/>
              <a:gd name="T45" fmla="*/ 301 h 557"/>
              <a:gd name="T46" fmla="*/ 141 w 251"/>
              <a:gd name="T47" fmla="*/ 260 h 557"/>
              <a:gd name="T48" fmla="*/ 139 w 251"/>
              <a:gd name="T49" fmla="*/ 258 h 557"/>
              <a:gd name="T50" fmla="*/ 88 w 251"/>
              <a:gd name="T51" fmla="*/ 228 h 557"/>
              <a:gd name="T52" fmla="*/ 36 w 251"/>
              <a:gd name="T53" fmla="*/ 119 h 557"/>
              <a:gd name="T54" fmla="*/ 36 w 251"/>
              <a:gd name="T55" fmla="*/ 119 h 557"/>
              <a:gd name="T56" fmla="*/ 36 w 251"/>
              <a:gd name="T57" fmla="*/ 119 h 557"/>
              <a:gd name="T58" fmla="*/ 51 w 251"/>
              <a:gd name="T59" fmla="*/ 57 h 557"/>
              <a:gd name="T60" fmla="*/ 31 w 251"/>
              <a:gd name="T61" fmla="*/ 107 h 557"/>
              <a:gd name="T62" fmla="*/ 38 w 251"/>
              <a:gd name="T63" fmla="*/ 123 h 557"/>
              <a:gd name="T64" fmla="*/ 53 w 251"/>
              <a:gd name="T65" fmla="*/ 190 h 557"/>
              <a:gd name="T66" fmla="*/ 53 w 251"/>
              <a:gd name="T67" fmla="*/ 190 h 557"/>
              <a:gd name="T68" fmla="*/ 65 w 251"/>
              <a:gd name="T69" fmla="*/ 184 h 557"/>
              <a:gd name="T70" fmla="*/ 62 w 251"/>
              <a:gd name="T71" fmla="*/ 161 h 557"/>
              <a:gd name="T72" fmla="*/ 77 w 251"/>
              <a:gd name="T73" fmla="*/ 114 h 557"/>
              <a:gd name="T74" fmla="*/ 51 w 251"/>
              <a:gd name="T75" fmla="*/ 57 h 557"/>
              <a:gd name="T76" fmla="*/ 10 w 251"/>
              <a:gd name="T77" fmla="*/ 0 h 557"/>
              <a:gd name="T78" fmla="*/ 0 w 251"/>
              <a:gd name="T79" fmla="*/ 52 h 557"/>
              <a:gd name="T80" fmla="*/ 1 w 251"/>
              <a:gd name="T81" fmla="*/ 53 h 557"/>
              <a:gd name="T82" fmla="*/ 7 w 251"/>
              <a:gd name="T83" fmla="*/ 62 h 557"/>
              <a:gd name="T84" fmla="*/ 21 w 251"/>
              <a:gd name="T85" fmla="*/ 13 h 557"/>
              <a:gd name="T86" fmla="*/ 10 w 251"/>
              <a:gd name="T87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51" h="557">
                <a:moveTo>
                  <a:pt x="88" y="228"/>
                </a:moveTo>
                <a:cubicBezTo>
                  <a:pt x="76" y="229"/>
                  <a:pt x="65" y="230"/>
                  <a:pt x="53" y="230"/>
                </a:cubicBezTo>
                <a:cubicBezTo>
                  <a:pt x="53" y="237"/>
                  <a:pt x="52" y="243"/>
                  <a:pt x="51" y="250"/>
                </a:cubicBezTo>
                <a:cubicBezTo>
                  <a:pt x="57" y="252"/>
                  <a:pt x="63" y="255"/>
                  <a:pt x="69" y="258"/>
                </a:cubicBezTo>
                <a:cubicBezTo>
                  <a:pt x="79" y="264"/>
                  <a:pt x="90" y="271"/>
                  <a:pt x="100" y="278"/>
                </a:cubicBezTo>
                <a:cubicBezTo>
                  <a:pt x="101" y="279"/>
                  <a:pt x="102" y="279"/>
                  <a:pt x="102" y="280"/>
                </a:cubicBezTo>
                <a:cubicBezTo>
                  <a:pt x="121" y="295"/>
                  <a:pt x="137" y="311"/>
                  <a:pt x="151" y="330"/>
                </a:cubicBezTo>
                <a:cubicBezTo>
                  <a:pt x="154" y="334"/>
                  <a:pt x="158" y="339"/>
                  <a:pt x="161" y="343"/>
                </a:cubicBezTo>
                <a:cubicBezTo>
                  <a:pt x="170" y="358"/>
                  <a:pt x="178" y="372"/>
                  <a:pt x="185" y="388"/>
                </a:cubicBezTo>
                <a:cubicBezTo>
                  <a:pt x="187" y="391"/>
                  <a:pt x="188" y="394"/>
                  <a:pt x="190" y="398"/>
                </a:cubicBezTo>
                <a:cubicBezTo>
                  <a:pt x="190" y="398"/>
                  <a:pt x="190" y="398"/>
                  <a:pt x="190" y="399"/>
                </a:cubicBezTo>
                <a:cubicBezTo>
                  <a:pt x="196" y="413"/>
                  <a:pt x="201" y="428"/>
                  <a:pt x="204" y="444"/>
                </a:cubicBezTo>
                <a:cubicBezTo>
                  <a:pt x="206" y="453"/>
                  <a:pt x="208" y="462"/>
                  <a:pt x="209" y="471"/>
                </a:cubicBezTo>
                <a:cubicBezTo>
                  <a:pt x="209" y="472"/>
                  <a:pt x="209" y="473"/>
                  <a:pt x="209" y="474"/>
                </a:cubicBezTo>
                <a:cubicBezTo>
                  <a:pt x="211" y="492"/>
                  <a:pt x="211" y="509"/>
                  <a:pt x="210" y="527"/>
                </a:cubicBezTo>
                <a:cubicBezTo>
                  <a:pt x="210" y="531"/>
                  <a:pt x="209" y="535"/>
                  <a:pt x="209" y="539"/>
                </a:cubicBezTo>
                <a:cubicBezTo>
                  <a:pt x="208" y="549"/>
                  <a:pt x="212" y="554"/>
                  <a:pt x="219" y="557"/>
                </a:cubicBezTo>
                <a:cubicBezTo>
                  <a:pt x="228" y="549"/>
                  <a:pt x="238" y="542"/>
                  <a:pt x="249" y="536"/>
                </a:cubicBezTo>
                <a:cubicBezTo>
                  <a:pt x="251" y="519"/>
                  <a:pt x="251" y="503"/>
                  <a:pt x="250" y="486"/>
                </a:cubicBezTo>
                <a:cubicBezTo>
                  <a:pt x="249" y="464"/>
                  <a:pt x="245" y="441"/>
                  <a:pt x="239" y="419"/>
                </a:cubicBezTo>
                <a:cubicBezTo>
                  <a:pt x="238" y="414"/>
                  <a:pt x="236" y="408"/>
                  <a:pt x="234" y="402"/>
                </a:cubicBezTo>
                <a:cubicBezTo>
                  <a:pt x="229" y="386"/>
                  <a:pt x="222" y="369"/>
                  <a:pt x="213" y="353"/>
                </a:cubicBezTo>
                <a:cubicBezTo>
                  <a:pt x="204" y="335"/>
                  <a:pt x="192" y="317"/>
                  <a:pt x="179" y="301"/>
                </a:cubicBezTo>
                <a:cubicBezTo>
                  <a:pt x="168" y="286"/>
                  <a:pt x="155" y="272"/>
                  <a:pt x="141" y="260"/>
                </a:cubicBezTo>
                <a:cubicBezTo>
                  <a:pt x="140" y="259"/>
                  <a:pt x="140" y="259"/>
                  <a:pt x="139" y="258"/>
                </a:cubicBezTo>
                <a:cubicBezTo>
                  <a:pt x="119" y="254"/>
                  <a:pt x="101" y="243"/>
                  <a:pt x="88" y="228"/>
                </a:cubicBezTo>
                <a:moveTo>
                  <a:pt x="36" y="119"/>
                </a:moveTo>
                <a:cubicBezTo>
                  <a:pt x="36" y="119"/>
                  <a:pt x="36" y="119"/>
                  <a:pt x="36" y="119"/>
                </a:cubicBezTo>
                <a:cubicBezTo>
                  <a:pt x="36" y="119"/>
                  <a:pt x="36" y="119"/>
                  <a:pt x="36" y="119"/>
                </a:cubicBezTo>
                <a:moveTo>
                  <a:pt x="51" y="57"/>
                </a:moveTo>
                <a:cubicBezTo>
                  <a:pt x="46" y="74"/>
                  <a:pt x="39" y="91"/>
                  <a:pt x="31" y="107"/>
                </a:cubicBezTo>
                <a:cubicBezTo>
                  <a:pt x="33" y="112"/>
                  <a:pt x="36" y="117"/>
                  <a:pt x="38" y="123"/>
                </a:cubicBezTo>
                <a:cubicBezTo>
                  <a:pt x="45" y="144"/>
                  <a:pt x="50" y="167"/>
                  <a:pt x="53" y="190"/>
                </a:cubicBezTo>
                <a:cubicBezTo>
                  <a:pt x="53" y="190"/>
                  <a:pt x="53" y="190"/>
                  <a:pt x="53" y="190"/>
                </a:cubicBezTo>
                <a:cubicBezTo>
                  <a:pt x="57" y="188"/>
                  <a:pt x="61" y="186"/>
                  <a:pt x="65" y="184"/>
                </a:cubicBezTo>
                <a:cubicBezTo>
                  <a:pt x="63" y="177"/>
                  <a:pt x="62" y="169"/>
                  <a:pt x="62" y="161"/>
                </a:cubicBezTo>
                <a:cubicBezTo>
                  <a:pt x="62" y="145"/>
                  <a:pt x="67" y="128"/>
                  <a:pt x="77" y="114"/>
                </a:cubicBezTo>
                <a:cubicBezTo>
                  <a:pt x="70" y="94"/>
                  <a:pt x="61" y="75"/>
                  <a:pt x="51" y="57"/>
                </a:cubicBezTo>
                <a:moveTo>
                  <a:pt x="10" y="0"/>
                </a:moveTo>
                <a:cubicBezTo>
                  <a:pt x="8" y="17"/>
                  <a:pt x="4" y="35"/>
                  <a:pt x="0" y="52"/>
                </a:cubicBezTo>
                <a:cubicBezTo>
                  <a:pt x="1" y="52"/>
                  <a:pt x="1" y="53"/>
                  <a:pt x="1" y="53"/>
                </a:cubicBezTo>
                <a:cubicBezTo>
                  <a:pt x="3" y="56"/>
                  <a:pt x="5" y="59"/>
                  <a:pt x="7" y="62"/>
                </a:cubicBezTo>
                <a:cubicBezTo>
                  <a:pt x="13" y="46"/>
                  <a:pt x="17" y="30"/>
                  <a:pt x="21" y="13"/>
                </a:cubicBezTo>
                <a:cubicBezTo>
                  <a:pt x="17" y="8"/>
                  <a:pt x="13" y="4"/>
                  <a:pt x="1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9" name="Freeform 114"/>
          <p:cNvSpPr>
            <a:spLocks noEditPoints="1"/>
          </p:cNvSpPr>
          <p:nvPr/>
        </p:nvSpPr>
        <p:spPr bwMode="auto">
          <a:xfrm>
            <a:off x="882448" y="6179179"/>
            <a:ext cx="438577" cy="479193"/>
          </a:xfrm>
          <a:custGeom>
            <a:avLst/>
            <a:gdLst>
              <a:gd name="T0" fmla="*/ 342 w 466"/>
              <a:gd name="T1" fmla="*/ 500 h 501"/>
              <a:gd name="T2" fmla="*/ 338 w 466"/>
              <a:gd name="T3" fmla="*/ 501 h 501"/>
              <a:gd name="T4" fmla="*/ 338 w 466"/>
              <a:gd name="T5" fmla="*/ 501 h 501"/>
              <a:gd name="T6" fmla="*/ 341 w 466"/>
              <a:gd name="T7" fmla="*/ 501 h 501"/>
              <a:gd name="T8" fmla="*/ 342 w 466"/>
              <a:gd name="T9" fmla="*/ 500 h 501"/>
              <a:gd name="T10" fmla="*/ 389 w 466"/>
              <a:gd name="T11" fmla="*/ 493 h 501"/>
              <a:gd name="T12" fmla="*/ 382 w 466"/>
              <a:gd name="T13" fmla="*/ 493 h 501"/>
              <a:gd name="T14" fmla="*/ 384 w 466"/>
              <a:gd name="T15" fmla="*/ 496 h 501"/>
              <a:gd name="T16" fmla="*/ 389 w 466"/>
              <a:gd name="T17" fmla="*/ 493 h 501"/>
              <a:gd name="T18" fmla="*/ 100 w 466"/>
              <a:gd name="T19" fmla="*/ 0 h 501"/>
              <a:gd name="T20" fmla="*/ 93 w 466"/>
              <a:gd name="T21" fmla="*/ 0 h 501"/>
              <a:gd name="T22" fmla="*/ 24 w 466"/>
              <a:gd name="T23" fmla="*/ 7 h 501"/>
              <a:gd name="T24" fmla="*/ 31 w 466"/>
              <a:gd name="T25" fmla="*/ 46 h 501"/>
              <a:gd name="T26" fmla="*/ 35 w 466"/>
              <a:gd name="T27" fmla="*/ 46 h 501"/>
              <a:gd name="T28" fmla="*/ 60 w 466"/>
              <a:gd name="T29" fmla="*/ 42 h 501"/>
              <a:gd name="T30" fmla="*/ 92 w 466"/>
              <a:gd name="T31" fmla="*/ 40 h 501"/>
              <a:gd name="T32" fmla="*/ 105 w 466"/>
              <a:gd name="T33" fmla="*/ 39 h 501"/>
              <a:gd name="T34" fmla="*/ 146 w 466"/>
              <a:gd name="T35" fmla="*/ 41 h 501"/>
              <a:gd name="T36" fmla="*/ 225 w 466"/>
              <a:gd name="T37" fmla="*/ 61 h 501"/>
              <a:gd name="T38" fmla="*/ 278 w 466"/>
              <a:gd name="T39" fmla="*/ 90 h 501"/>
              <a:gd name="T40" fmla="*/ 295 w 466"/>
              <a:gd name="T41" fmla="*/ 101 h 501"/>
              <a:gd name="T42" fmla="*/ 303 w 466"/>
              <a:gd name="T43" fmla="*/ 108 h 501"/>
              <a:gd name="T44" fmla="*/ 350 w 466"/>
              <a:gd name="T45" fmla="*/ 154 h 501"/>
              <a:gd name="T46" fmla="*/ 360 w 466"/>
              <a:gd name="T47" fmla="*/ 166 h 501"/>
              <a:gd name="T48" fmla="*/ 382 w 466"/>
              <a:gd name="T49" fmla="*/ 199 h 501"/>
              <a:gd name="T50" fmla="*/ 399 w 466"/>
              <a:gd name="T51" fmla="*/ 231 h 501"/>
              <a:gd name="T52" fmla="*/ 418 w 466"/>
              <a:gd name="T53" fmla="*/ 304 h 501"/>
              <a:gd name="T54" fmla="*/ 420 w 466"/>
              <a:gd name="T55" fmla="*/ 329 h 501"/>
              <a:gd name="T56" fmla="*/ 419 w 466"/>
              <a:gd name="T57" fmla="*/ 364 h 501"/>
              <a:gd name="T58" fmla="*/ 408 w 466"/>
              <a:gd name="T59" fmla="*/ 406 h 501"/>
              <a:gd name="T60" fmla="*/ 398 w 466"/>
              <a:gd name="T61" fmla="*/ 426 h 501"/>
              <a:gd name="T62" fmla="*/ 398 w 466"/>
              <a:gd name="T63" fmla="*/ 427 h 501"/>
              <a:gd name="T64" fmla="*/ 393 w 466"/>
              <a:gd name="T65" fmla="*/ 435 h 501"/>
              <a:gd name="T66" fmla="*/ 372 w 466"/>
              <a:gd name="T67" fmla="*/ 456 h 501"/>
              <a:gd name="T68" fmla="*/ 429 w 466"/>
              <a:gd name="T69" fmla="*/ 452 h 501"/>
              <a:gd name="T70" fmla="*/ 457 w 466"/>
              <a:gd name="T71" fmla="*/ 381 h 501"/>
              <a:gd name="T72" fmla="*/ 437 w 466"/>
              <a:gd name="T73" fmla="*/ 219 h 501"/>
              <a:gd name="T74" fmla="*/ 413 w 466"/>
              <a:gd name="T75" fmla="*/ 172 h 501"/>
              <a:gd name="T76" fmla="*/ 409 w 466"/>
              <a:gd name="T77" fmla="*/ 166 h 501"/>
              <a:gd name="T78" fmla="*/ 189 w 466"/>
              <a:gd name="T79" fmla="*/ 11 h 501"/>
              <a:gd name="T80" fmla="*/ 171 w 466"/>
              <a:gd name="T81" fmla="*/ 7 h 501"/>
              <a:gd name="T82" fmla="*/ 100 w 466"/>
              <a:gd name="T83" fmla="*/ 0 h 5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6" h="501">
                <a:moveTo>
                  <a:pt x="342" y="500"/>
                </a:moveTo>
                <a:cubicBezTo>
                  <a:pt x="341" y="500"/>
                  <a:pt x="340" y="501"/>
                  <a:pt x="338" y="501"/>
                </a:cubicBezTo>
                <a:cubicBezTo>
                  <a:pt x="338" y="501"/>
                  <a:pt x="338" y="501"/>
                  <a:pt x="338" y="501"/>
                </a:cubicBezTo>
                <a:cubicBezTo>
                  <a:pt x="341" y="501"/>
                  <a:pt x="341" y="501"/>
                  <a:pt x="341" y="501"/>
                </a:cubicBezTo>
                <a:cubicBezTo>
                  <a:pt x="341" y="501"/>
                  <a:pt x="342" y="500"/>
                  <a:pt x="342" y="500"/>
                </a:cubicBezTo>
                <a:moveTo>
                  <a:pt x="389" y="493"/>
                </a:moveTo>
                <a:cubicBezTo>
                  <a:pt x="387" y="493"/>
                  <a:pt x="384" y="493"/>
                  <a:pt x="382" y="493"/>
                </a:cubicBezTo>
                <a:cubicBezTo>
                  <a:pt x="383" y="494"/>
                  <a:pt x="383" y="495"/>
                  <a:pt x="384" y="496"/>
                </a:cubicBezTo>
                <a:cubicBezTo>
                  <a:pt x="385" y="495"/>
                  <a:pt x="387" y="494"/>
                  <a:pt x="389" y="493"/>
                </a:cubicBezTo>
                <a:moveTo>
                  <a:pt x="100" y="0"/>
                </a:moveTo>
                <a:cubicBezTo>
                  <a:pt x="98" y="0"/>
                  <a:pt x="96" y="0"/>
                  <a:pt x="93" y="0"/>
                </a:cubicBezTo>
                <a:cubicBezTo>
                  <a:pt x="71" y="1"/>
                  <a:pt x="48" y="3"/>
                  <a:pt x="24" y="7"/>
                </a:cubicBezTo>
                <a:cubicBezTo>
                  <a:pt x="0" y="12"/>
                  <a:pt x="8" y="46"/>
                  <a:pt x="31" y="46"/>
                </a:cubicBezTo>
                <a:cubicBezTo>
                  <a:pt x="32" y="46"/>
                  <a:pt x="33" y="46"/>
                  <a:pt x="35" y="46"/>
                </a:cubicBezTo>
                <a:cubicBezTo>
                  <a:pt x="43" y="44"/>
                  <a:pt x="51" y="43"/>
                  <a:pt x="60" y="42"/>
                </a:cubicBezTo>
                <a:cubicBezTo>
                  <a:pt x="70" y="41"/>
                  <a:pt x="81" y="40"/>
                  <a:pt x="92" y="40"/>
                </a:cubicBezTo>
                <a:cubicBezTo>
                  <a:pt x="96" y="39"/>
                  <a:pt x="101" y="39"/>
                  <a:pt x="105" y="39"/>
                </a:cubicBezTo>
                <a:cubicBezTo>
                  <a:pt x="119" y="39"/>
                  <a:pt x="133" y="40"/>
                  <a:pt x="146" y="41"/>
                </a:cubicBezTo>
                <a:cubicBezTo>
                  <a:pt x="173" y="45"/>
                  <a:pt x="199" y="52"/>
                  <a:pt x="225" y="61"/>
                </a:cubicBezTo>
                <a:cubicBezTo>
                  <a:pt x="243" y="69"/>
                  <a:pt x="261" y="79"/>
                  <a:pt x="278" y="90"/>
                </a:cubicBezTo>
                <a:cubicBezTo>
                  <a:pt x="284" y="93"/>
                  <a:pt x="289" y="97"/>
                  <a:pt x="295" y="101"/>
                </a:cubicBezTo>
                <a:cubicBezTo>
                  <a:pt x="298" y="103"/>
                  <a:pt x="301" y="106"/>
                  <a:pt x="303" y="108"/>
                </a:cubicBezTo>
                <a:cubicBezTo>
                  <a:pt x="320" y="122"/>
                  <a:pt x="336" y="137"/>
                  <a:pt x="350" y="154"/>
                </a:cubicBezTo>
                <a:cubicBezTo>
                  <a:pt x="354" y="158"/>
                  <a:pt x="357" y="162"/>
                  <a:pt x="360" y="166"/>
                </a:cubicBezTo>
                <a:cubicBezTo>
                  <a:pt x="368" y="177"/>
                  <a:pt x="375" y="187"/>
                  <a:pt x="382" y="199"/>
                </a:cubicBezTo>
                <a:cubicBezTo>
                  <a:pt x="388" y="209"/>
                  <a:pt x="394" y="220"/>
                  <a:pt x="399" y="231"/>
                </a:cubicBezTo>
                <a:cubicBezTo>
                  <a:pt x="408" y="255"/>
                  <a:pt x="414" y="279"/>
                  <a:pt x="418" y="304"/>
                </a:cubicBezTo>
                <a:cubicBezTo>
                  <a:pt x="419" y="313"/>
                  <a:pt x="420" y="321"/>
                  <a:pt x="420" y="329"/>
                </a:cubicBezTo>
                <a:cubicBezTo>
                  <a:pt x="420" y="341"/>
                  <a:pt x="420" y="353"/>
                  <a:pt x="419" y="364"/>
                </a:cubicBezTo>
                <a:cubicBezTo>
                  <a:pt x="417" y="378"/>
                  <a:pt x="413" y="392"/>
                  <a:pt x="408" y="406"/>
                </a:cubicBezTo>
                <a:cubicBezTo>
                  <a:pt x="405" y="413"/>
                  <a:pt x="402" y="420"/>
                  <a:pt x="398" y="426"/>
                </a:cubicBezTo>
                <a:cubicBezTo>
                  <a:pt x="398" y="427"/>
                  <a:pt x="398" y="427"/>
                  <a:pt x="398" y="427"/>
                </a:cubicBezTo>
                <a:cubicBezTo>
                  <a:pt x="396" y="429"/>
                  <a:pt x="395" y="432"/>
                  <a:pt x="393" y="435"/>
                </a:cubicBezTo>
                <a:cubicBezTo>
                  <a:pt x="386" y="443"/>
                  <a:pt x="379" y="449"/>
                  <a:pt x="372" y="456"/>
                </a:cubicBezTo>
                <a:cubicBezTo>
                  <a:pt x="390" y="453"/>
                  <a:pt x="410" y="452"/>
                  <a:pt x="429" y="452"/>
                </a:cubicBezTo>
                <a:cubicBezTo>
                  <a:pt x="443" y="431"/>
                  <a:pt x="452" y="407"/>
                  <a:pt x="457" y="381"/>
                </a:cubicBezTo>
                <a:cubicBezTo>
                  <a:pt x="466" y="328"/>
                  <a:pt x="457" y="270"/>
                  <a:pt x="437" y="219"/>
                </a:cubicBezTo>
                <a:cubicBezTo>
                  <a:pt x="430" y="202"/>
                  <a:pt x="422" y="186"/>
                  <a:pt x="413" y="172"/>
                </a:cubicBezTo>
                <a:cubicBezTo>
                  <a:pt x="412" y="170"/>
                  <a:pt x="410" y="168"/>
                  <a:pt x="409" y="166"/>
                </a:cubicBezTo>
                <a:cubicBezTo>
                  <a:pt x="356" y="84"/>
                  <a:pt x="277" y="32"/>
                  <a:pt x="189" y="11"/>
                </a:cubicBezTo>
                <a:cubicBezTo>
                  <a:pt x="183" y="9"/>
                  <a:pt x="177" y="8"/>
                  <a:pt x="171" y="7"/>
                </a:cubicBezTo>
                <a:cubicBezTo>
                  <a:pt x="148" y="2"/>
                  <a:pt x="124" y="0"/>
                  <a:pt x="10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0" name="Freeform 115"/>
          <p:cNvSpPr>
            <a:spLocks noEditPoints="1"/>
          </p:cNvSpPr>
          <p:nvPr/>
        </p:nvSpPr>
        <p:spPr bwMode="auto">
          <a:xfrm>
            <a:off x="96936" y="4421622"/>
            <a:ext cx="268383" cy="420453"/>
          </a:xfrm>
          <a:custGeom>
            <a:avLst/>
            <a:gdLst>
              <a:gd name="T0" fmla="*/ 240 w 286"/>
              <a:gd name="T1" fmla="*/ 164 h 439"/>
              <a:gd name="T2" fmla="*/ 237 w 286"/>
              <a:gd name="T3" fmla="*/ 184 h 439"/>
              <a:gd name="T4" fmla="*/ 236 w 286"/>
              <a:gd name="T5" fmla="*/ 196 h 439"/>
              <a:gd name="T6" fmla="*/ 242 w 286"/>
              <a:gd name="T7" fmla="*/ 243 h 439"/>
              <a:gd name="T8" fmla="*/ 235 w 286"/>
              <a:gd name="T9" fmla="*/ 291 h 439"/>
              <a:gd name="T10" fmla="*/ 236 w 286"/>
              <a:gd name="T11" fmla="*/ 302 h 439"/>
              <a:gd name="T12" fmla="*/ 237 w 286"/>
              <a:gd name="T13" fmla="*/ 322 h 439"/>
              <a:gd name="T14" fmla="*/ 232 w 286"/>
              <a:gd name="T15" fmla="*/ 382 h 439"/>
              <a:gd name="T16" fmla="*/ 231 w 286"/>
              <a:gd name="T17" fmla="*/ 388 h 439"/>
              <a:gd name="T18" fmla="*/ 246 w 286"/>
              <a:gd name="T19" fmla="*/ 424 h 439"/>
              <a:gd name="T20" fmla="*/ 256 w 286"/>
              <a:gd name="T21" fmla="*/ 439 h 439"/>
              <a:gd name="T22" fmla="*/ 243 w 286"/>
              <a:gd name="T23" fmla="*/ 171 h 439"/>
              <a:gd name="T24" fmla="*/ 240 w 286"/>
              <a:gd name="T25" fmla="*/ 164 h 439"/>
              <a:gd name="T26" fmla="*/ 17 w 286"/>
              <a:gd name="T27" fmla="*/ 0 h 439"/>
              <a:gd name="T28" fmla="*/ 13 w 286"/>
              <a:gd name="T29" fmla="*/ 0 h 439"/>
              <a:gd name="T30" fmla="*/ 0 w 286"/>
              <a:gd name="T31" fmla="*/ 19 h 439"/>
              <a:gd name="T32" fmla="*/ 0 w 286"/>
              <a:gd name="T33" fmla="*/ 41 h 439"/>
              <a:gd name="T34" fmla="*/ 8 w 286"/>
              <a:gd name="T35" fmla="*/ 40 h 439"/>
              <a:gd name="T36" fmla="*/ 11 w 286"/>
              <a:gd name="T37" fmla="*/ 40 h 439"/>
              <a:gd name="T38" fmla="*/ 17 w 286"/>
              <a:gd name="T39" fmla="*/ 40 h 439"/>
              <a:gd name="T40" fmla="*/ 18 w 286"/>
              <a:gd name="T41" fmla="*/ 40 h 439"/>
              <a:gd name="T42" fmla="*/ 41 w 286"/>
              <a:gd name="T43" fmla="*/ 42 h 439"/>
              <a:gd name="T44" fmla="*/ 81 w 286"/>
              <a:gd name="T45" fmla="*/ 56 h 439"/>
              <a:gd name="T46" fmla="*/ 90 w 286"/>
              <a:gd name="T47" fmla="*/ 61 h 439"/>
              <a:gd name="T48" fmla="*/ 208 w 286"/>
              <a:gd name="T49" fmla="*/ 138 h 439"/>
              <a:gd name="T50" fmla="*/ 213 w 286"/>
              <a:gd name="T51" fmla="*/ 119 h 439"/>
              <a:gd name="T52" fmla="*/ 88 w 286"/>
              <a:gd name="T53" fmla="*/ 15 h 439"/>
              <a:gd name="T54" fmla="*/ 17 w 286"/>
              <a:gd name="T55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86" h="439">
                <a:moveTo>
                  <a:pt x="240" y="164"/>
                </a:moveTo>
                <a:cubicBezTo>
                  <a:pt x="239" y="171"/>
                  <a:pt x="238" y="178"/>
                  <a:pt x="237" y="184"/>
                </a:cubicBezTo>
                <a:cubicBezTo>
                  <a:pt x="236" y="188"/>
                  <a:pt x="236" y="192"/>
                  <a:pt x="236" y="196"/>
                </a:cubicBezTo>
                <a:cubicBezTo>
                  <a:pt x="240" y="211"/>
                  <a:pt x="242" y="227"/>
                  <a:pt x="242" y="243"/>
                </a:cubicBezTo>
                <a:cubicBezTo>
                  <a:pt x="242" y="259"/>
                  <a:pt x="239" y="276"/>
                  <a:pt x="235" y="291"/>
                </a:cubicBezTo>
                <a:cubicBezTo>
                  <a:pt x="236" y="295"/>
                  <a:pt x="236" y="298"/>
                  <a:pt x="236" y="302"/>
                </a:cubicBezTo>
                <a:cubicBezTo>
                  <a:pt x="237" y="309"/>
                  <a:pt x="237" y="315"/>
                  <a:pt x="237" y="322"/>
                </a:cubicBezTo>
                <a:cubicBezTo>
                  <a:pt x="237" y="342"/>
                  <a:pt x="235" y="362"/>
                  <a:pt x="232" y="382"/>
                </a:cubicBezTo>
                <a:cubicBezTo>
                  <a:pt x="232" y="384"/>
                  <a:pt x="231" y="386"/>
                  <a:pt x="231" y="388"/>
                </a:cubicBezTo>
                <a:cubicBezTo>
                  <a:pt x="236" y="400"/>
                  <a:pt x="242" y="412"/>
                  <a:pt x="246" y="424"/>
                </a:cubicBezTo>
                <a:cubicBezTo>
                  <a:pt x="249" y="429"/>
                  <a:pt x="253" y="434"/>
                  <a:pt x="256" y="439"/>
                </a:cubicBezTo>
                <a:cubicBezTo>
                  <a:pt x="286" y="354"/>
                  <a:pt x="283" y="260"/>
                  <a:pt x="243" y="171"/>
                </a:cubicBezTo>
                <a:cubicBezTo>
                  <a:pt x="242" y="169"/>
                  <a:pt x="241" y="167"/>
                  <a:pt x="240" y="164"/>
                </a:cubicBezTo>
                <a:moveTo>
                  <a:pt x="17" y="0"/>
                </a:moveTo>
                <a:cubicBezTo>
                  <a:pt x="15" y="0"/>
                  <a:pt x="14" y="0"/>
                  <a:pt x="13" y="0"/>
                </a:cubicBezTo>
                <a:cubicBezTo>
                  <a:pt x="9" y="6"/>
                  <a:pt x="4" y="12"/>
                  <a:pt x="0" y="19"/>
                </a:cubicBezTo>
                <a:cubicBezTo>
                  <a:pt x="0" y="41"/>
                  <a:pt x="0" y="41"/>
                  <a:pt x="0" y="41"/>
                </a:cubicBezTo>
                <a:cubicBezTo>
                  <a:pt x="3" y="40"/>
                  <a:pt x="5" y="40"/>
                  <a:pt x="8" y="40"/>
                </a:cubicBezTo>
                <a:cubicBezTo>
                  <a:pt x="9" y="40"/>
                  <a:pt x="10" y="40"/>
                  <a:pt x="11" y="40"/>
                </a:cubicBezTo>
                <a:cubicBezTo>
                  <a:pt x="13" y="40"/>
                  <a:pt x="15" y="40"/>
                  <a:pt x="17" y="40"/>
                </a:cubicBezTo>
                <a:cubicBezTo>
                  <a:pt x="17" y="40"/>
                  <a:pt x="17" y="40"/>
                  <a:pt x="18" y="40"/>
                </a:cubicBezTo>
                <a:cubicBezTo>
                  <a:pt x="25" y="40"/>
                  <a:pt x="33" y="41"/>
                  <a:pt x="41" y="42"/>
                </a:cubicBezTo>
                <a:cubicBezTo>
                  <a:pt x="55" y="45"/>
                  <a:pt x="68" y="50"/>
                  <a:pt x="81" y="56"/>
                </a:cubicBezTo>
                <a:cubicBezTo>
                  <a:pt x="84" y="57"/>
                  <a:pt x="87" y="59"/>
                  <a:pt x="90" y="61"/>
                </a:cubicBezTo>
                <a:cubicBezTo>
                  <a:pt x="139" y="70"/>
                  <a:pt x="181" y="98"/>
                  <a:pt x="208" y="138"/>
                </a:cubicBezTo>
                <a:cubicBezTo>
                  <a:pt x="210" y="131"/>
                  <a:pt x="211" y="125"/>
                  <a:pt x="213" y="119"/>
                </a:cubicBezTo>
                <a:cubicBezTo>
                  <a:pt x="181" y="75"/>
                  <a:pt x="137" y="36"/>
                  <a:pt x="88" y="15"/>
                </a:cubicBezTo>
                <a:cubicBezTo>
                  <a:pt x="65" y="5"/>
                  <a:pt x="41" y="0"/>
                  <a:pt x="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1" name="Freeform 116"/>
          <p:cNvSpPr>
            <a:spLocks/>
          </p:cNvSpPr>
          <p:nvPr/>
        </p:nvSpPr>
        <p:spPr bwMode="auto">
          <a:xfrm>
            <a:off x="1177015" y="6611998"/>
            <a:ext cx="274929" cy="46374"/>
          </a:xfrm>
          <a:custGeom>
            <a:avLst/>
            <a:gdLst>
              <a:gd name="T0" fmla="*/ 122 w 294"/>
              <a:gd name="T1" fmla="*/ 0 h 49"/>
              <a:gd name="T2" fmla="*/ 117 w 294"/>
              <a:gd name="T3" fmla="*/ 0 h 49"/>
              <a:gd name="T4" fmla="*/ 60 w 294"/>
              <a:gd name="T5" fmla="*/ 4 h 49"/>
              <a:gd name="T6" fmla="*/ 51 w 294"/>
              <a:gd name="T7" fmla="*/ 6 h 49"/>
              <a:gd name="T8" fmla="*/ 24 w 294"/>
              <a:gd name="T9" fmla="*/ 11 h 49"/>
              <a:gd name="T10" fmla="*/ 15 w 294"/>
              <a:gd name="T11" fmla="*/ 14 h 49"/>
              <a:gd name="T12" fmla="*/ 4 w 294"/>
              <a:gd name="T13" fmla="*/ 23 h 49"/>
              <a:gd name="T14" fmla="*/ 13 w 294"/>
              <a:gd name="T15" fmla="*/ 49 h 49"/>
              <a:gd name="T16" fmla="*/ 26 w 294"/>
              <a:gd name="T17" fmla="*/ 49 h 49"/>
              <a:gd name="T18" fmla="*/ 26 w 294"/>
              <a:gd name="T19" fmla="*/ 49 h 49"/>
              <a:gd name="T20" fmla="*/ 30 w 294"/>
              <a:gd name="T21" fmla="*/ 48 h 49"/>
              <a:gd name="T22" fmla="*/ 29 w 294"/>
              <a:gd name="T23" fmla="*/ 49 h 49"/>
              <a:gd name="T24" fmla="*/ 73 w 294"/>
              <a:gd name="T25" fmla="*/ 49 h 49"/>
              <a:gd name="T26" fmla="*/ 72 w 294"/>
              <a:gd name="T27" fmla="*/ 44 h 49"/>
              <a:gd name="T28" fmla="*/ 70 w 294"/>
              <a:gd name="T29" fmla="*/ 41 h 49"/>
              <a:gd name="T30" fmla="*/ 77 w 294"/>
              <a:gd name="T31" fmla="*/ 41 h 49"/>
              <a:gd name="T32" fmla="*/ 111 w 294"/>
              <a:gd name="T33" fmla="*/ 38 h 49"/>
              <a:gd name="T34" fmla="*/ 115 w 294"/>
              <a:gd name="T35" fmla="*/ 38 h 49"/>
              <a:gd name="T36" fmla="*/ 134 w 294"/>
              <a:gd name="T37" fmla="*/ 38 h 49"/>
              <a:gd name="T38" fmla="*/ 190 w 294"/>
              <a:gd name="T39" fmla="*/ 41 h 49"/>
              <a:gd name="T40" fmla="*/ 190 w 294"/>
              <a:gd name="T41" fmla="*/ 41 h 49"/>
              <a:gd name="T42" fmla="*/ 230 w 294"/>
              <a:gd name="T43" fmla="*/ 49 h 49"/>
              <a:gd name="T44" fmla="*/ 294 w 294"/>
              <a:gd name="T45" fmla="*/ 49 h 49"/>
              <a:gd name="T46" fmla="*/ 289 w 294"/>
              <a:gd name="T47" fmla="*/ 42 h 49"/>
              <a:gd name="T48" fmla="*/ 239 w 294"/>
              <a:gd name="T49" fmla="*/ 13 h 49"/>
              <a:gd name="T50" fmla="*/ 199 w 294"/>
              <a:gd name="T51" fmla="*/ 5 h 49"/>
              <a:gd name="T52" fmla="*/ 179 w 294"/>
              <a:gd name="T53" fmla="*/ 3 h 49"/>
              <a:gd name="T54" fmla="*/ 139 w 294"/>
              <a:gd name="T55" fmla="*/ 0 h 49"/>
              <a:gd name="T56" fmla="*/ 130 w 294"/>
              <a:gd name="T57" fmla="*/ 0 h 49"/>
              <a:gd name="T58" fmla="*/ 122 w 294"/>
              <a:gd name="T59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94" h="49">
                <a:moveTo>
                  <a:pt x="122" y="0"/>
                </a:moveTo>
                <a:cubicBezTo>
                  <a:pt x="120" y="0"/>
                  <a:pt x="119" y="0"/>
                  <a:pt x="117" y="0"/>
                </a:cubicBezTo>
                <a:cubicBezTo>
                  <a:pt x="98" y="0"/>
                  <a:pt x="78" y="1"/>
                  <a:pt x="60" y="4"/>
                </a:cubicBezTo>
                <a:cubicBezTo>
                  <a:pt x="57" y="5"/>
                  <a:pt x="54" y="5"/>
                  <a:pt x="51" y="6"/>
                </a:cubicBezTo>
                <a:cubicBezTo>
                  <a:pt x="42" y="7"/>
                  <a:pt x="33" y="9"/>
                  <a:pt x="24" y="11"/>
                </a:cubicBezTo>
                <a:cubicBezTo>
                  <a:pt x="21" y="12"/>
                  <a:pt x="18" y="13"/>
                  <a:pt x="15" y="14"/>
                </a:cubicBezTo>
                <a:cubicBezTo>
                  <a:pt x="10" y="15"/>
                  <a:pt x="6" y="19"/>
                  <a:pt x="4" y="23"/>
                </a:cubicBezTo>
                <a:cubicBezTo>
                  <a:pt x="0" y="33"/>
                  <a:pt x="4" y="45"/>
                  <a:pt x="13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8" y="49"/>
                  <a:pt x="29" y="48"/>
                  <a:pt x="30" y="48"/>
                </a:cubicBezTo>
                <a:cubicBezTo>
                  <a:pt x="30" y="48"/>
                  <a:pt x="29" y="49"/>
                  <a:pt x="29" y="49"/>
                </a:cubicBezTo>
                <a:cubicBezTo>
                  <a:pt x="73" y="49"/>
                  <a:pt x="73" y="49"/>
                  <a:pt x="73" y="49"/>
                </a:cubicBezTo>
                <a:cubicBezTo>
                  <a:pt x="73" y="47"/>
                  <a:pt x="72" y="46"/>
                  <a:pt x="72" y="44"/>
                </a:cubicBezTo>
                <a:cubicBezTo>
                  <a:pt x="71" y="43"/>
                  <a:pt x="71" y="42"/>
                  <a:pt x="70" y="41"/>
                </a:cubicBezTo>
                <a:cubicBezTo>
                  <a:pt x="72" y="41"/>
                  <a:pt x="75" y="41"/>
                  <a:pt x="77" y="41"/>
                </a:cubicBezTo>
                <a:cubicBezTo>
                  <a:pt x="88" y="40"/>
                  <a:pt x="100" y="39"/>
                  <a:pt x="111" y="38"/>
                </a:cubicBezTo>
                <a:cubicBezTo>
                  <a:pt x="112" y="38"/>
                  <a:pt x="114" y="38"/>
                  <a:pt x="115" y="38"/>
                </a:cubicBezTo>
                <a:cubicBezTo>
                  <a:pt x="121" y="38"/>
                  <a:pt x="127" y="38"/>
                  <a:pt x="134" y="38"/>
                </a:cubicBezTo>
                <a:cubicBezTo>
                  <a:pt x="152" y="38"/>
                  <a:pt x="171" y="39"/>
                  <a:pt x="190" y="41"/>
                </a:cubicBezTo>
                <a:cubicBezTo>
                  <a:pt x="190" y="41"/>
                  <a:pt x="190" y="41"/>
                  <a:pt x="190" y="41"/>
                </a:cubicBezTo>
                <a:cubicBezTo>
                  <a:pt x="204" y="43"/>
                  <a:pt x="217" y="45"/>
                  <a:pt x="230" y="49"/>
                </a:cubicBezTo>
                <a:cubicBezTo>
                  <a:pt x="294" y="49"/>
                  <a:pt x="294" y="49"/>
                  <a:pt x="294" y="49"/>
                </a:cubicBezTo>
                <a:cubicBezTo>
                  <a:pt x="293" y="47"/>
                  <a:pt x="291" y="44"/>
                  <a:pt x="289" y="42"/>
                </a:cubicBezTo>
                <a:cubicBezTo>
                  <a:pt x="278" y="27"/>
                  <a:pt x="259" y="18"/>
                  <a:pt x="239" y="13"/>
                </a:cubicBezTo>
                <a:cubicBezTo>
                  <a:pt x="226" y="9"/>
                  <a:pt x="212" y="7"/>
                  <a:pt x="199" y="5"/>
                </a:cubicBezTo>
                <a:cubicBezTo>
                  <a:pt x="192" y="4"/>
                  <a:pt x="185" y="3"/>
                  <a:pt x="179" y="3"/>
                </a:cubicBezTo>
                <a:cubicBezTo>
                  <a:pt x="166" y="2"/>
                  <a:pt x="153" y="1"/>
                  <a:pt x="139" y="0"/>
                </a:cubicBezTo>
                <a:cubicBezTo>
                  <a:pt x="136" y="0"/>
                  <a:pt x="133" y="0"/>
                  <a:pt x="130" y="0"/>
                </a:cubicBezTo>
                <a:cubicBezTo>
                  <a:pt x="127" y="0"/>
                  <a:pt x="124" y="0"/>
                  <a:pt x="12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2" name="Freeform 117"/>
          <p:cNvSpPr>
            <a:spLocks/>
          </p:cNvSpPr>
          <p:nvPr/>
        </p:nvSpPr>
        <p:spPr bwMode="auto">
          <a:xfrm>
            <a:off x="96936" y="4341241"/>
            <a:ext cx="49094" cy="98930"/>
          </a:xfrm>
          <a:custGeom>
            <a:avLst/>
            <a:gdLst>
              <a:gd name="T0" fmla="*/ 18 w 53"/>
              <a:gd name="T1" fmla="*/ 0 h 103"/>
              <a:gd name="T2" fmla="*/ 0 w 53"/>
              <a:gd name="T3" fmla="*/ 33 h 103"/>
              <a:gd name="T4" fmla="*/ 0 w 53"/>
              <a:gd name="T5" fmla="*/ 103 h 103"/>
              <a:gd name="T6" fmla="*/ 13 w 53"/>
              <a:gd name="T7" fmla="*/ 84 h 103"/>
              <a:gd name="T8" fmla="*/ 20 w 53"/>
              <a:gd name="T9" fmla="*/ 73 h 103"/>
              <a:gd name="T10" fmla="*/ 25 w 53"/>
              <a:gd name="T11" fmla="*/ 65 h 103"/>
              <a:gd name="T12" fmla="*/ 44 w 53"/>
              <a:gd name="T13" fmla="*/ 30 h 103"/>
              <a:gd name="T14" fmla="*/ 53 w 53"/>
              <a:gd name="T15" fmla="*/ 12 h 103"/>
              <a:gd name="T16" fmla="*/ 18 w 53"/>
              <a:gd name="T17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" h="103">
                <a:moveTo>
                  <a:pt x="18" y="0"/>
                </a:moveTo>
                <a:cubicBezTo>
                  <a:pt x="12" y="11"/>
                  <a:pt x="6" y="22"/>
                  <a:pt x="0" y="33"/>
                </a:cubicBezTo>
                <a:cubicBezTo>
                  <a:pt x="0" y="103"/>
                  <a:pt x="0" y="103"/>
                  <a:pt x="0" y="103"/>
                </a:cubicBezTo>
                <a:cubicBezTo>
                  <a:pt x="4" y="96"/>
                  <a:pt x="9" y="90"/>
                  <a:pt x="13" y="84"/>
                </a:cubicBezTo>
                <a:cubicBezTo>
                  <a:pt x="15" y="80"/>
                  <a:pt x="17" y="77"/>
                  <a:pt x="20" y="73"/>
                </a:cubicBezTo>
                <a:cubicBezTo>
                  <a:pt x="21" y="70"/>
                  <a:pt x="23" y="68"/>
                  <a:pt x="25" y="65"/>
                </a:cubicBezTo>
                <a:cubicBezTo>
                  <a:pt x="32" y="53"/>
                  <a:pt x="38" y="42"/>
                  <a:pt x="44" y="30"/>
                </a:cubicBezTo>
                <a:cubicBezTo>
                  <a:pt x="46" y="25"/>
                  <a:pt x="50" y="19"/>
                  <a:pt x="53" y="12"/>
                </a:cubicBezTo>
                <a:cubicBezTo>
                  <a:pt x="41" y="9"/>
                  <a:pt x="29" y="5"/>
                  <a:pt x="1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3" name="Freeform 118"/>
          <p:cNvSpPr>
            <a:spLocks noEditPoints="1"/>
          </p:cNvSpPr>
          <p:nvPr/>
        </p:nvSpPr>
        <p:spPr bwMode="auto">
          <a:xfrm>
            <a:off x="1991983" y="5098675"/>
            <a:ext cx="345298" cy="299882"/>
          </a:xfrm>
          <a:custGeom>
            <a:avLst/>
            <a:gdLst>
              <a:gd name="T0" fmla="*/ 58 w 367"/>
              <a:gd name="T1" fmla="*/ 95 h 314"/>
              <a:gd name="T2" fmla="*/ 74 w 367"/>
              <a:gd name="T3" fmla="*/ 115 h 314"/>
              <a:gd name="T4" fmla="*/ 88 w 367"/>
              <a:gd name="T5" fmla="*/ 130 h 314"/>
              <a:gd name="T6" fmla="*/ 122 w 367"/>
              <a:gd name="T7" fmla="*/ 186 h 314"/>
              <a:gd name="T8" fmla="*/ 130 w 367"/>
              <a:gd name="T9" fmla="*/ 229 h 314"/>
              <a:gd name="T10" fmla="*/ 121 w 367"/>
              <a:gd name="T11" fmla="*/ 250 h 314"/>
              <a:gd name="T12" fmla="*/ 112 w 367"/>
              <a:gd name="T13" fmla="*/ 260 h 314"/>
              <a:gd name="T14" fmla="*/ 85 w 367"/>
              <a:gd name="T15" fmla="*/ 274 h 314"/>
              <a:gd name="T16" fmla="*/ 64 w 367"/>
              <a:gd name="T17" fmla="*/ 277 h 314"/>
              <a:gd name="T18" fmla="*/ 60 w 367"/>
              <a:gd name="T19" fmla="*/ 276 h 314"/>
              <a:gd name="T20" fmla="*/ 52 w 367"/>
              <a:gd name="T21" fmla="*/ 270 h 314"/>
              <a:gd name="T22" fmla="*/ 42 w 367"/>
              <a:gd name="T23" fmla="*/ 239 h 314"/>
              <a:gd name="T24" fmla="*/ 43 w 367"/>
              <a:gd name="T25" fmla="*/ 168 h 314"/>
              <a:gd name="T26" fmla="*/ 51 w 367"/>
              <a:gd name="T27" fmla="*/ 124 h 314"/>
              <a:gd name="T28" fmla="*/ 117 w 367"/>
              <a:gd name="T29" fmla="*/ 59 h 314"/>
              <a:gd name="T30" fmla="*/ 116 w 367"/>
              <a:gd name="T31" fmla="*/ 59 h 314"/>
              <a:gd name="T32" fmla="*/ 237 w 367"/>
              <a:gd name="T33" fmla="*/ 37 h 314"/>
              <a:gd name="T34" fmla="*/ 298 w 367"/>
              <a:gd name="T35" fmla="*/ 47 h 314"/>
              <a:gd name="T36" fmla="*/ 316 w 367"/>
              <a:gd name="T37" fmla="*/ 59 h 314"/>
              <a:gd name="T38" fmla="*/ 320 w 367"/>
              <a:gd name="T39" fmla="*/ 65 h 314"/>
              <a:gd name="T40" fmla="*/ 321 w 367"/>
              <a:gd name="T41" fmla="*/ 77 h 314"/>
              <a:gd name="T42" fmla="*/ 308 w 367"/>
              <a:gd name="T43" fmla="*/ 108 h 314"/>
              <a:gd name="T44" fmla="*/ 298 w 367"/>
              <a:gd name="T45" fmla="*/ 118 h 314"/>
              <a:gd name="T46" fmla="*/ 282 w 367"/>
              <a:gd name="T47" fmla="*/ 127 h 314"/>
              <a:gd name="T48" fmla="*/ 238 w 367"/>
              <a:gd name="T49" fmla="*/ 135 h 314"/>
              <a:gd name="T50" fmla="*/ 181 w 367"/>
              <a:gd name="T51" fmla="*/ 127 h 314"/>
              <a:gd name="T52" fmla="*/ 109 w 367"/>
              <a:gd name="T53" fmla="*/ 95 h 314"/>
              <a:gd name="T54" fmla="*/ 103 w 367"/>
              <a:gd name="T55" fmla="*/ 91 h 314"/>
              <a:gd name="T56" fmla="*/ 87 w 367"/>
              <a:gd name="T57" fmla="*/ 75 h 314"/>
              <a:gd name="T58" fmla="*/ 113 w 367"/>
              <a:gd name="T59" fmla="*/ 60 h 314"/>
              <a:gd name="T60" fmla="*/ 238 w 367"/>
              <a:gd name="T61" fmla="*/ 0 h 314"/>
              <a:gd name="T62" fmla="*/ 139 w 367"/>
              <a:gd name="T63" fmla="*/ 12 h 314"/>
              <a:gd name="T64" fmla="*/ 81 w 367"/>
              <a:gd name="T65" fmla="*/ 33 h 314"/>
              <a:gd name="T66" fmla="*/ 45 w 367"/>
              <a:gd name="T67" fmla="*/ 59 h 314"/>
              <a:gd name="T68" fmla="*/ 26 w 367"/>
              <a:gd name="T69" fmla="*/ 72 h 314"/>
              <a:gd name="T70" fmla="*/ 13 w 367"/>
              <a:gd name="T71" fmla="*/ 121 h 314"/>
              <a:gd name="T72" fmla="*/ 1 w 367"/>
              <a:gd name="T73" fmla="*/ 224 h 314"/>
              <a:gd name="T74" fmla="*/ 26 w 367"/>
              <a:gd name="T75" fmla="*/ 297 h 314"/>
              <a:gd name="T76" fmla="*/ 73 w 367"/>
              <a:gd name="T77" fmla="*/ 314 h 314"/>
              <a:gd name="T78" fmla="*/ 127 w 367"/>
              <a:gd name="T79" fmla="*/ 295 h 314"/>
              <a:gd name="T80" fmla="*/ 167 w 367"/>
              <a:gd name="T81" fmla="*/ 219 h 314"/>
              <a:gd name="T82" fmla="*/ 187 w 367"/>
              <a:gd name="T83" fmla="*/ 167 h 314"/>
              <a:gd name="T84" fmla="*/ 253 w 367"/>
              <a:gd name="T85" fmla="*/ 171 h 314"/>
              <a:gd name="T86" fmla="*/ 315 w 367"/>
              <a:gd name="T87" fmla="*/ 149 h 314"/>
              <a:gd name="T88" fmla="*/ 351 w 367"/>
              <a:gd name="T89" fmla="*/ 45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67" h="314">
                <a:moveTo>
                  <a:pt x="51" y="124"/>
                </a:moveTo>
                <a:cubicBezTo>
                  <a:pt x="53" y="114"/>
                  <a:pt x="55" y="105"/>
                  <a:pt x="58" y="95"/>
                </a:cubicBezTo>
                <a:cubicBezTo>
                  <a:pt x="59" y="97"/>
                  <a:pt x="60" y="99"/>
                  <a:pt x="61" y="101"/>
                </a:cubicBezTo>
                <a:cubicBezTo>
                  <a:pt x="65" y="106"/>
                  <a:pt x="70" y="111"/>
                  <a:pt x="74" y="115"/>
                </a:cubicBezTo>
                <a:cubicBezTo>
                  <a:pt x="76" y="117"/>
                  <a:pt x="77" y="118"/>
                  <a:pt x="79" y="119"/>
                </a:cubicBezTo>
                <a:cubicBezTo>
                  <a:pt x="82" y="123"/>
                  <a:pt x="85" y="126"/>
                  <a:pt x="88" y="130"/>
                </a:cubicBezTo>
                <a:cubicBezTo>
                  <a:pt x="89" y="131"/>
                  <a:pt x="90" y="133"/>
                  <a:pt x="91" y="134"/>
                </a:cubicBezTo>
                <a:cubicBezTo>
                  <a:pt x="103" y="150"/>
                  <a:pt x="114" y="167"/>
                  <a:pt x="122" y="186"/>
                </a:cubicBezTo>
                <a:cubicBezTo>
                  <a:pt x="125" y="195"/>
                  <a:pt x="128" y="204"/>
                  <a:pt x="129" y="214"/>
                </a:cubicBezTo>
                <a:cubicBezTo>
                  <a:pt x="130" y="219"/>
                  <a:pt x="130" y="224"/>
                  <a:pt x="130" y="229"/>
                </a:cubicBezTo>
                <a:cubicBezTo>
                  <a:pt x="129" y="232"/>
                  <a:pt x="128" y="236"/>
                  <a:pt x="127" y="240"/>
                </a:cubicBezTo>
                <a:cubicBezTo>
                  <a:pt x="125" y="243"/>
                  <a:pt x="124" y="247"/>
                  <a:pt x="121" y="250"/>
                </a:cubicBezTo>
                <a:cubicBezTo>
                  <a:pt x="120" y="252"/>
                  <a:pt x="118" y="254"/>
                  <a:pt x="116" y="256"/>
                </a:cubicBezTo>
                <a:cubicBezTo>
                  <a:pt x="115" y="257"/>
                  <a:pt x="113" y="258"/>
                  <a:pt x="112" y="260"/>
                </a:cubicBezTo>
                <a:cubicBezTo>
                  <a:pt x="105" y="264"/>
                  <a:pt x="99" y="268"/>
                  <a:pt x="91" y="271"/>
                </a:cubicBezTo>
                <a:cubicBezTo>
                  <a:pt x="89" y="272"/>
                  <a:pt x="87" y="273"/>
                  <a:pt x="85" y="274"/>
                </a:cubicBezTo>
                <a:cubicBezTo>
                  <a:pt x="81" y="275"/>
                  <a:pt x="77" y="276"/>
                  <a:pt x="73" y="277"/>
                </a:cubicBezTo>
                <a:cubicBezTo>
                  <a:pt x="70" y="277"/>
                  <a:pt x="67" y="277"/>
                  <a:pt x="64" y="277"/>
                </a:cubicBezTo>
                <a:cubicBezTo>
                  <a:pt x="63" y="277"/>
                  <a:pt x="62" y="276"/>
                  <a:pt x="61" y="276"/>
                </a:cubicBezTo>
                <a:cubicBezTo>
                  <a:pt x="61" y="276"/>
                  <a:pt x="61" y="276"/>
                  <a:pt x="60" y="276"/>
                </a:cubicBezTo>
                <a:cubicBezTo>
                  <a:pt x="59" y="275"/>
                  <a:pt x="57" y="274"/>
                  <a:pt x="55" y="273"/>
                </a:cubicBezTo>
                <a:cubicBezTo>
                  <a:pt x="54" y="272"/>
                  <a:pt x="53" y="271"/>
                  <a:pt x="52" y="270"/>
                </a:cubicBezTo>
                <a:cubicBezTo>
                  <a:pt x="50" y="267"/>
                  <a:pt x="48" y="264"/>
                  <a:pt x="47" y="260"/>
                </a:cubicBezTo>
                <a:cubicBezTo>
                  <a:pt x="44" y="253"/>
                  <a:pt x="43" y="246"/>
                  <a:pt x="42" y="239"/>
                </a:cubicBezTo>
                <a:cubicBezTo>
                  <a:pt x="41" y="238"/>
                  <a:pt x="41" y="238"/>
                  <a:pt x="41" y="237"/>
                </a:cubicBezTo>
                <a:cubicBezTo>
                  <a:pt x="39" y="214"/>
                  <a:pt x="41" y="191"/>
                  <a:pt x="43" y="168"/>
                </a:cubicBezTo>
                <a:cubicBezTo>
                  <a:pt x="44" y="160"/>
                  <a:pt x="45" y="152"/>
                  <a:pt x="47" y="144"/>
                </a:cubicBezTo>
                <a:cubicBezTo>
                  <a:pt x="48" y="138"/>
                  <a:pt x="49" y="131"/>
                  <a:pt x="51" y="124"/>
                </a:cubicBezTo>
                <a:moveTo>
                  <a:pt x="114" y="60"/>
                </a:moveTo>
                <a:cubicBezTo>
                  <a:pt x="115" y="59"/>
                  <a:pt x="116" y="59"/>
                  <a:pt x="117" y="59"/>
                </a:cubicBezTo>
                <a:cubicBezTo>
                  <a:pt x="116" y="59"/>
                  <a:pt x="115" y="59"/>
                  <a:pt x="114" y="60"/>
                </a:cubicBezTo>
                <a:moveTo>
                  <a:pt x="116" y="59"/>
                </a:moveTo>
                <a:cubicBezTo>
                  <a:pt x="141" y="50"/>
                  <a:pt x="167" y="44"/>
                  <a:pt x="193" y="40"/>
                </a:cubicBezTo>
                <a:cubicBezTo>
                  <a:pt x="207" y="38"/>
                  <a:pt x="222" y="37"/>
                  <a:pt x="237" y="37"/>
                </a:cubicBezTo>
                <a:cubicBezTo>
                  <a:pt x="247" y="37"/>
                  <a:pt x="256" y="38"/>
                  <a:pt x="266" y="39"/>
                </a:cubicBezTo>
                <a:cubicBezTo>
                  <a:pt x="277" y="40"/>
                  <a:pt x="288" y="43"/>
                  <a:pt x="298" y="47"/>
                </a:cubicBezTo>
                <a:cubicBezTo>
                  <a:pt x="302" y="49"/>
                  <a:pt x="306" y="51"/>
                  <a:pt x="310" y="53"/>
                </a:cubicBezTo>
                <a:cubicBezTo>
                  <a:pt x="312" y="55"/>
                  <a:pt x="315" y="57"/>
                  <a:pt x="316" y="59"/>
                </a:cubicBezTo>
                <a:cubicBezTo>
                  <a:pt x="317" y="60"/>
                  <a:pt x="317" y="60"/>
                  <a:pt x="317" y="61"/>
                </a:cubicBezTo>
                <a:cubicBezTo>
                  <a:pt x="318" y="62"/>
                  <a:pt x="319" y="64"/>
                  <a:pt x="320" y="65"/>
                </a:cubicBezTo>
                <a:cubicBezTo>
                  <a:pt x="320" y="66"/>
                  <a:pt x="320" y="68"/>
                  <a:pt x="321" y="69"/>
                </a:cubicBezTo>
                <a:cubicBezTo>
                  <a:pt x="321" y="72"/>
                  <a:pt x="321" y="74"/>
                  <a:pt x="321" y="77"/>
                </a:cubicBezTo>
                <a:cubicBezTo>
                  <a:pt x="320" y="82"/>
                  <a:pt x="318" y="87"/>
                  <a:pt x="317" y="92"/>
                </a:cubicBezTo>
                <a:cubicBezTo>
                  <a:pt x="314" y="98"/>
                  <a:pt x="311" y="103"/>
                  <a:pt x="308" y="108"/>
                </a:cubicBezTo>
                <a:cubicBezTo>
                  <a:pt x="306" y="111"/>
                  <a:pt x="303" y="113"/>
                  <a:pt x="301" y="116"/>
                </a:cubicBezTo>
                <a:cubicBezTo>
                  <a:pt x="300" y="117"/>
                  <a:pt x="299" y="117"/>
                  <a:pt x="298" y="118"/>
                </a:cubicBezTo>
                <a:cubicBezTo>
                  <a:pt x="298" y="118"/>
                  <a:pt x="298" y="118"/>
                  <a:pt x="297" y="119"/>
                </a:cubicBezTo>
                <a:cubicBezTo>
                  <a:pt x="293" y="122"/>
                  <a:pt x="288" y="125"/>
                  <a:pt x="282" y="127"/>
                </a:cubicBezTo>
                <a:cubicBezTo>
                  <a:pt x="274" y="130"/>
                  <a:pt x="266" y="132"/>
                  <a:pt x="257" y="134"/>
                </a:cubicBezTo>
                <a:cubicBezTo>
                  <a:pt x="250" y="134"/>
                  <a:pt x="244" y="135"/>
                  <a:pt x="238" y="135"/>
                </a:cubicBezTo>
                <a:cubicBezTo>
                  <a:pt x="230" y="135"/>
                  <a:pt x="221" y="134"/>
                  <a:pt x="213" y="133"/>
                </a:cubicBezTo>
                <a:cubicBezTo>
                  <a:pt x="202" y="132"/>
                  <a:pt x="192" y="130"/>
                  <a:pt x="181" y="127"/>
                </a:cubicBezTo>
                <a:cubicBezTo>
                  <a:pt x="170" y="124"/>
                  <a:pt x="160" y="121"/>
                  <a:pt x="149" y="117"/>
                </a:cubicBezTo>
                <a:cubicBezTo>
                  <a:pt x="135" y="111"/>
                  <a:pt x="122" y="104"/>
                  <a:pt x="109" y="95"/>
                </a:cubicBezTo>
                <a:cubicBezTo>
                  <a:pt x="107" y="94"/>
                  <a:pt x="106" y="93"/>
                  <a:pt x="104" y="91"/>
                </a:cubicBezTo>
                <a:cubicBezTo>
                  <a:pt x="103" y="91"/>
                  <a:pt x="103" y="91"/>
                  <a:pt x="103" y="91"/>
                </a:cubicBezTo>
                <a:cubicBezTo>
                  <a:pt x="103" y="91"/>
                  <a:pt x="103" y="90"/>
                  <a:pt x="102" y="90"/>
                </a:cubicBezTo>
                <a:cubicBezTo>
                  <a:pt x="97" y="85"/>
                  <a:pt x="92" y="80"/>
                  <a:pt x="87" y="75"/>
                </a:cubicBezTo>
                <a:cubicBezTo>
                  <a:pt x="87" y="74"/>
                  <a:pt x="87" y="74"/>
                  <a:pt x="86" y="74"/>
                </a:cubicBezTo>
                <a:cubicBezTo>
                  <a:pt x="95" y="68"/>
                  <a:pt x="104" y="64"/>
                  <a:pt x="113" y="60"/>
                </a:cubicBezTo>
                <a:cubicBezTo>
                  <a:pt x="114" y="60"/>
                  <a:pt x="115" y="59"/>
                  <a:pt x="116" y="59"/>
                </a:cubicBezTo>
                <a:moveTo>
                  <a:pt x="238" y="0"/>
                </a:moveTo>
                <a:cubicBezTo>
                  <a:pt x="230" y="0"/>
                  <a:pt x="222" y="1"/>
                  <a:pt x="214" y="1"/>
                </a:cubicBezTo>
                <a:cubicBezTo>
                  <a:pt x="191" y="2"/>
                  <a:pt x="165" y="5"/>
                  <a:pt x="139" y="12"/>
                </a:cubicBezTo>
                <a:cubicBezTo>
                  <a:pt x="130" y="14"/>
                  <a:pt x="121" y="16"/>
                  <a:pt x="112" y="19"/>
                </a:cubicBezTo>
                <a:cubicBezTo>
                  <a:pt x="102" y="23"/>
                  <a:pt x="91" y="28"/>
                  <a:pt x="81" y="33"/>
                </a:cubicBezTo>
                <a:cubicBezTo>
                  <a:pt x="70" y="39"/>
                  <a:pt x="60" y="46"/>
                  <a:pt x="51" y="54"/>
                </a:cubicBezTo>
                <a:cubicBezTo>
                  <a:pt x="49" y="56"/>
                  <a:pt x="47" y="58"/>
                  <a:pt x="45" y="59"/>
                </a:cubicBezTo>
                <a:cubicBezTo>
                  <a:pt x="45" y="59"/>
                  <a:pt x="45" y="59"/>
                  <a:pt x="44" y="59"/>
                </a:cubicBezTo>
                <a:cubicBezTo>
                  <a:pt x="37" y="59"/>
                  <a:pt x="29" y="63"/>
                  <a:pt x="26" y="72"/>
                </a:cubicBezTo>
                <a:cubicBezTo>
                  <a:pt x="25" y="77"/>
                  <a:pt x="23" y="82"/>
                  <a:pt x="22" y="87"/>
                </a:cubicBezTo>
                <a:cubicBezTo>
                  <a:pt x="19" y="97"/>
                  <a:pt x="16" y="108"/>
                  <a:pt x="13" y="121"/>
                </a:cubicBezTo>
                <a:cubicBezTo>
                  <a:pt x="12" y="124"/>
                  <a:pt x="12" y="127"/>
                  <a:pt x="11" y="130"/>
                </a:cubicBezTo>
                <a:cubicBezTo>
                  <a:pt x="5" y="160"/>
                  <a:pt x="0" y="194"/>
                  <a:pt x="1" y="224"/>
                </a:cubicBezTo>
                <a:cubicBezTo>
                  <a:pt x="3" y="251"/>
                  <a:pt x="8" y="276"/>
                  <a:pt x="22" y="292"/>
                </a:cubicBezTo>
                <a:cubicBezTo>
                  <a:pt x="23" y="294"/>
                  <a:pt x="25" y="295"/>
                  <a:pt x="26" y="297"/>
                </a:cubicBezTo>
                <a:cubicBezTo>
                  <a:pt x="36" y="307"/>
                  <a:pt x="49" y="313"/>
                  <a:pt x="67" y="314"/>
                </a:cubicBezTo>
                <a:cubicBezTo>
                  <a:pt x="69" y="314"/>
                  <a:pt x="71" y="314"/>
                  <a:pt x="73" y="314"/>
                </a:cubicBezTo>
                <a:cubicBezTo>
                  <a:pt x="88" y="314"/>
                  <a:pt x="102" y="310"/>
                  <a:pt x="115" y="303"/>
                </a:cubicBezTo>
                <a:cubicBezTo>
                  <a:pt x="119" y="301"/>
                  <a:pt x="123" y="298"/>
                  <a:pt x="127" y="295"/>
                </a:cubicBezTo>
                <a:cubicBezTo>
                  <a:pt x="136" y="288"/>
                  <a:pt x="145" y="279"/>
                  <a:pt x="151" y="269"/>
                </a:cubicBezTo>
                <a:cubicBezTo>
                  <a:pt x="161" y="254"/>
                  <a:pt x="167" y="236"/>
                  <a:pt x="167" y="219"/>
                </a:cubicBezTo>
                <a:cubicBezTo>
                  <a:pt x="167" y="198"/>
                  <a:pt x="160" y="178"/>
                  <a:pt x="151" y="158"/>
                </a:cubicBezTo>
                <a:cubicBezTo>
                  <a:pt x="163" y="162"/>
                  <a:pt x="175" y="165"/>
                  <a:pt x="187" y="167"/>
                </a:cubicBezTo>
                <a:cubicBezTo>
                  <a:pt x="204" y="170"/>
                  <a:pt x="221" y="172"/>
                  <a:pt x="237" y="172"/>
                </a:cubicBezTo>
                <a:cubicBezTo>
                  <a:pt x="243" y="172"/>
                  <a:pt x="248" y="172"/>
                  <a:pt x="253" y="171"/>
                </a:cubicBezTo>
                <a:cubicBezTo>
                  <a:pt x="267" y="170"/>
                  <a:pt x="282" y="166"/>
                  <a:pt x="296" y="160"/>
                </a:cubicBezTo>
                <a:cubicBezTo>
                  <a:pt x="303" y="157"/>
                  <a:pt x="309" y="153"/>
                  <a:pt x="315" y="149"/>
                </a:cubicBezTo>
                <a:cubicBezTo>
                  <a:pt x="346" y="128"/>
                  <a:pt x="367" y="94"/>
                  <a:pt x="355" y="54"/>
                </a:cubicBezTo>
                <a:cubicBezTo>
                  <a:pt x="354" y="51"/>
                  <a:pt x="352" y="48"/>
                  <a:pt x="351" y="45"/>
                </a:cubicBezTo>
                <a:cubicBezTo>
                  <a:pt x="332" y="8"/>
                  <a:pt x="280" y="0"/>
                  <a:pt x="23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4" name="Freeform 119"/>
          <p:cNvSpPr>
            <a:spLocks noEditPoints="1"/>
          </p:cNvSpPr>
          <p:nvPr/>
        </p:nvSpPr>
        <p:spPr bwMode="auto">
          <a:xfrm>
            <a:off x="1520676" y="4369065"/>
            <a:ext cx="83461" cy="145304"/>
          </a:xfrm>
          <a:custGeom>
            <a:avLst/>
            <a:gdLst>
              <a:gd name="T0" fmla="*/ 27 w 89"/>
              <a:gd name="T1" fmla="*/ 61 h 151"/>
              <a:gd name="T2" fmla="*/ 14 w 89"/>
              <a:gd name="T3" fmla="*/ 75 h 151"/>
              <a:gd name="T4" fmla="*/ 0 w 89"/>
              <a:gd name="T5" fmla="*/ 97 h 151"/>
              <a:gd name="T6" fmla="*/ 46 w 89"/>
              <a:gd name="T7" fmla="*/ 151 h 151"/>
              <a:gd name="T8" fmla="*/ 47 w 89"/>
              <a:gd name="T9" fmla="*/ 150 h 151"/>
              <a:gd name="T10" fmla="*/ 57 w 89"/>
              <a:gd name="T11" fmla="*/ 110 h 151"/>
              <a:gd name="T12" fmla="*/ 55 w 89"/>
              <a:gd name="T13" fmla="*/ 109 h 151"/>
              <a:gd name="T14" fmla="*/ 40 w 89"/>
              <a:gd name="T15" fmla="*/ 93 h 151"/>
              <a:gd name="T16" fmla="*/ 35 w 89"/>
              <a:gd name="T17" fmla="*/ 83 h 151"/>
              <a:gd name="T18" fmla="*/ 34 w 89"/>
              <a:gd name="T19" fmla="*/ 79 h 151"/>
              <a:gd name="T20" fmla="*/ 34 w 89"/>
              <a:gd name="T21" fmla="*/ 73 h 151"/>
              <a:gd name="T22" fmla="*/ 34 w 89"/>
              <a:gd name="T23" fmla="*/ 73 h 151"/>
              <a:gd name="T24" fmla="*/ 27 w 89"/>
              <a:gd name="T25" fmla="*/ 61 h 151"/>
              <a:gd name="T26" fmla="*/ 89 w 89"/>
              <a:gd name="T27" fmla="*/ 0 h 151"/>
              <a:gd name="T28" fmla="*/ 54 w 89"/>
              <a:gd name="T29" fmla="*/ 7 h 151"/>
              <a:gd name="T30" fmla="*/ 53 w 89"/>
              <a:gd name="T31" fmla="*/ 10 h 151"/>
              <a:gd name="T32" fmla="*/ 53 w 89"/>
              <a:gd name="T33" fmla="*/ 19 h 151"/>
              <a:gd name="T34" fmla="*/ 56 w 89"/>
              <a:gd name="T35" fmla="*/ 31 h 151"/>
              <a:gd name="T36" fmla="*/ 81 w 89"/>
              <a:gd name="T37" fmla="*/ 37 h 151"/>
              <a:gd name="T38" fmla="*/ 82 w 89"/>
              <a:gd name="T39" fmla="*/ 37 h 151"/>
              <a:gd name="T40" fmla="*/ 89 w 89"/>
              <a:gd name="T41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9" h="151">
                <a:moveTo>
                  <a:pt x="27" y="61"/>
                </a:moveTo>
                <a:cubicBezTo>
                  <a:pt x="22" y="65"/>
                  <a:pt x="18" y="70"/>
                  <a:pt x="14" y="75"/>
                </a:cubicBezTo>
                <a:cubicBezTo>
                  <a:pt x="9" y="82"/>
                  <a:pt x="4" y="89"/>
                  <a:pt x="0" y="97"/>
                </a:cubicBezTo>
                <a:cubicBezTo>
                  <a:pt x="7" y="117"/>
                  <a:pt x="24" y="135"/>
                  <a:pt x="46" y="151"/>
                </a:cubicBezTo>
                <a:cubicBezTo>
                  <a:pt x="46" y="150"/>
                  <a:pt x="47" y="150"/>
                  <a:pt x="47" y="150"/>
                </a:cubicBezTo>
                <a:cubicBezTo>
                  <a:pt x="50" y="136"/>
                  <a:pt x="53" y="123"/>
                  <a:pt x="57" y="110"/>
                </a:cubicBezTo>
                <a:cubicBezTo>
                  <a:pt x="56" y="110"/>
                  <a:pt x="56" y="109"/>
                  <a:pt x="55" y="109"/>
                </a:cubicBezTo>
                <a:cubicBezTo>
                  <a:pt x="50" y="104"/>
                  <a:pt x="45" y="99"/>
                  <a:pt x="40" y="93"/>
                </a:cubicBezTo>
                <a:cubicBezTo>
                  <a:pt x="38" y="90"/>
                  <a:pt x="36" y="87"/>
                  <a:pt x="35" y="83"/>
                </a:cubicBezTo>
                <a:cubicBezTo>
                  <a:pt x="35" y="82"/>
                  <a:pt x="34" y="81"/>
                  <a:pt x="34" y="79"/>
                </a:cubicBezTo>
                <a:cubicBezTo>
                  <a:pt x="34" y="77"/>
                  <a:pt x="34" y="75"/>
                  <a:pt x="34" y="73"/>
                </a:cubicBezTo>
                <a:cubicBezTo>
                  <a:pt x="34" y="73"/>
                  <a:pt x="34" y="73"/>
                  <a:pt x="34" y="73"/>
                </a:cubicBezTo>
                <a:cubicBezTo>
                  <a:pt x="32" y="69"/>
                  <a:pt x="29" y="65"/>
                  <a:pt x="27" y="61"/>
                </a:cubicBezTo>
                <a:moveTo>
                  <a:pt x="89" y="0"/>
                </a:moveTo>
                <a:cubicBezTo>
                  <a:pt x="77" y="0"/>
                  <a:pt x="65" y="3"/>
                  <a:pt x="54" y="7"/>
                </a:cubicBezTo>
                <a:cubicBezTo>
                  <a:pt x="53" y="8"/>
                  <a:pt x="53" y="9"/>
                  <a:pt x="53" y="10"/>
                </a:cubicBezTo>
                <a:cubicBezTo>
                  <a:pt x="53" y="13"/>
                  <a:pt x="53" y="16"/>
                  <a:pt x="53" y="19"/>
                </a:cubicBezTo>
                <a:cubicBezTo>
                  <a:pt x="54" y="23"/>
                  <a:pt x="55" y="27"/>
                  <a:pt x="56" y="31"/>
                </a:cubicBezTo>
                <a:cubicBezTo>
                  <a:pt x="65" y="32"/>
                  <a:pt x="73" y="35"/>
                  <a:pt x="81" y="37"/>
                </a:cubicBezTo>
                <a:cubicBezTo>
                  <a:pt x="81" y="37"/>
                  <a:pt x="81" y="37"/>
                  <a:pt x="82" y="37"/>
                </a:cubicBezTo>
                <a:cubicBezTo>
                  <a:pt x="83" y="25"/>
                  <a:pt x="86" y="13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5" name="Freeform 120"/>
          <p:cNvSpPr>
            <a:spLocks noEditPoints="1"/>
          </p:cNvSpPr>
          <p:nvPr/>
        </p:nvSpPr>
        <p:spPr bwMode="auto">
          <a:xfrm>
            <a:off x="96936" y="3667279"/>
            <a:ext cx="502400" cy="690966"/>
          </a:xfrm>
          <a:custGeom>
            <a:avLst/>
            <a:gdLst>
              <a:gd name="T0" fmla="*/ 94 w 535"/>
              <a:gd name="T1" fmla="*/ 684 h 722"/>
              <a:gd name="T2" fmla="*/ 0 w 535"/>
              <a:gd name="T3" fmla="*/ 656 h 722"/>
              <a:gd name="T4" fmla="*/ 18 w 535"/>
              <a:gd name="T5" fmla="*/ 705 h 722"/>
              <a:gd name="T6" fmla="*/ 93 w 535"/>
              <a:gd name="T7" fmla="*/ 722 h 722"/>
              <a:gd name="T8" fmla="*/ 188 w 535"/>
              <a:gd name="T9" fmla="*/ 698 h 722"/>
              <a:gd name="T10" fmla="*/ 284 w 535"/>
              <a:gd name="T11" fmla="*/ 691 h 722"/>
              <a:gd name="T12" fmla="*/ 155 w 535"/>
              <a:gd name="T13" fmla="*/ 647 h 722"/>
              <a:gd name="T14" fmla="*/ 0 w 535"/>
              <a:gd name="T15" fmla="*/ 596 h 722"/>
              <a:gd name="T16" fmla="*/ 30 w 535"/>
              <a:gd name="T17" fmla="*/ 613 h 722"/>
              <a:gd name="T18" fmla="*/ 0 w 535"/>
              <a:gd name="T19" fmla="*/ 596 h 722"/>
              <a:gd name="T20" fmla="*/ 380 w 535"/>
              <a:gd name="T21" fmla="*/ 664 h 722"/>
              <a:gd name="T22" fmla="*/ 424 w 535"/>
              <a:gd name="T23" fmla="*/ 649 h 722"/>
              <a:gd name="T24" fmla="*/ 506 w 535"/>
              <a:gd name="T25" fmla="*/ 228 h 722"/>
              <a:gd name="T26" fmla="*/ 531 w 535"/>
              <a:gd name="T27" fmla="*/ 392 h 722"/>
              <a:gd name="T28" fmla="*/ 506 w 535"/>
              <a:gd name="T29" fmla="*/ 228 h 722"/>
              <a:gd name="T30" fmla="*/ 283 w 535"/>
              <a:gd name="T31" fmla="*/ 164 h 722"/>
              <a:gd name="T32" fmla="*/ 379 w 535"/>
              <a:gd name="T33" fmla="*/ 326 h 722"/>
              <a:gd name="T34" fmla="*/ 324 w 535"/>
              <a:gd name="T35" fmla="*/ 516 h 722"/>
              <a:gd name="T36" fmla="*/ 156 w 535"/>
              <a:gd name="T37" fmla="*/ 601 h 722"/>
              <a:gd name="T38" fmla="*/ 218 w 535"/>
              <a:gd name="T39" fmla="*/ 623 h 722"/>
              <a:gd name="T40" fmla="*/ 418 w 535"/>
              <a:gd name="T41" fmla="*/ 562 h 722"/>
              <a:gd name="T42" fmla="*/ 483 w 535"/>
              <a:gd name="T43" fmla="*/ 339 h 722"/>
              <a:gd name="T44" fmla="*/ 453 w 535"/>
              <a:gd name="T45" fmla="*/ 194 h 722"/>
              <a:gd name="T46" fmla="*/ 290 w 535"/>
              <a:gd name="T47" fmla="*/ 158 h 722"/>
              <a:gd name="T48" fmla="*/ 0 w 535"/>
              <a:gd name="T49" fmla="*/ 148 h 722"/>
              <a:gd name="T50" fmla="*/ 130 w 535"/>
              <a:gd name="T51" fmla="*/ 85 h 722"/>
              <a:gd name="T52" fmla="*/ 36 w 535"/>
              <a:gd name="T53" fmla="*/ 92 h 722"/>
              <a:gd name="T54" fmla="*/ 0 w 535"/>
              <a:gd name="T55" fmla="*/ 21 h 722"/>
              <a:gd name="T56" fmla="*/ 251 w 535"/>
              <a:gd name="T57" fmla="*/ 51 h 722"/>
              <a:gd name="T58" fmla="*/ 308 w 535"/>
              <a:gd name="T59" fmla="*/ 125 h 722"/>
              <a:gd name="T60" fmla="*/ 440 w 535"/>
              <a:gd name="T61" fmla="*/ 157 h 722"/>
              <a:gd name="T62" fmla="*/ 332 w 535"/>
              <a:gd name="T63" fmla="*/ 61 h 722"/>
              <a:gd name="T64" fmla="*/ 195 w 535"/>
              <a:gd name="T65" fmla="*/ 0 h 722"/>
              <a:gd name="T66" fmla="*/ 207 w 535"/>
              <a:gd name="T67" fmla="*/ 58 h 722"/>
              <a:gd name="T68" fmla="*/ 212 w 535"/>
              <a:gd name="T69" fmla="*/ 50 h 722"/>
              <a:gd name="T70" fmla="*/ 223 w 535"/>
              <a:gd name="T71" fmla="*/ 2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35" h="722">
                <a:moveTo>
                  <a:pt x="154" y="647"/>
                </a:moveTo>
                <a:cubicBezTo>
                  <a:pt x="144" y="672"/>
                  <a:pt x="119" y="684"/>
                  <a:pt x="94" y="684"/>
                </a:cubicBezTo>
                <a:cubicBezTo>
                  <a:pt x="70" y="684"/>
                  <a:pt x="46" y="672"/>
                  <a:pt x="35" y="649"/>
                </a:cubicBezTo>
                <a:cubicBezTo>
                  <a:pt x="23" y="651"/>
                  <a:pt x="12" y="653"/>
                  <a:pt x="0" y="656"/>
                </a:cubicBezTo>
                <a:cubicBezTo>
                  <a:pt x="0" y="696"/>
                  <a:pt x="0" y="696"/>
                  <a:pt x="0" y="696"/>
                </a:cubicBezTo>
                <a:cubicBezTo>
                  <a:pt x="6" y="699"/>
                  <a:pt x="12" y="703"/>
                  <a:pt x="18" y="705"/>
                </a:cubicBezTo>
                <a:cubicBezTo>
                  <a:pt x="29" y="710"/>
                  <a:pt x="41" y="714"/>
                  <a:pt x="53" y="717"/>
                </a:cubicBezTo>
                <a:cubicBezTo>
                  <a:pt x="66" y="720"/>
                  <a:pt x="79" y="722"/>
                  <a:pt x="93" y="722"/>
                </a:cubicBezTo>
                <a:cubicBezTo>
                  <a:pt x="109" y="722"/>
                  <a:pt x="125" y="719"/>
                  <a:pt x="141" y="714"/>
                </a:cubicBezTo>
                <a:cubicBezTo>
                  <a:pt x="157" y="710"/>
                  <a:pt x="173" y="704"/>
                  <a:pt x="188" y="698"/>
                </a:cubicBezTo>
                <a:cubicBezTo>
                  <a:pt x="192" y="698"/>
                  <a:pt x="195" y="698"/>
                  <a:pt x="199" y="698"/>
                </a:cubicBezTo>
                <a:cubicBezTo>
                  <a:pt x="227" y="698"/>
                  <a:pt x="255" y="696"/>
                  <a:pt x="284" y="691"/>
                </a:cubicBezTo>
                <a:cubicBezTo>
                  <a:pt x="271" y="684"/>
                  <a:pt x="258" y="677"/>
                  <a:pt x="245" y="672"/>
                </a:cubicBezTo>
                <a:cubicBezTo>
                  <a:pt x="216" y="660"/>
                  <a:pt x="186" y="652"/>
                  <a:pt x="155" y="647"/>
                </a:cubicBezTo>
                <a:cubicBezTo>
                  <a:pt x="155" y="647"/>
                  <a:pt x="154" y="647"/>
                  <a:pt x="154" y="647"/>
                </a:cubicBezTo>
                <a:moveTo>
                  <a:pt x="0" y="596"/>
                </a:moveTo>
                <a:cubicBezTo>
                  <a:pt x="0" y="618"/>
                  <a:pt x="0" y="618"/>
                  <a:pt x="0" y="618"/>
                </a:cubicBezTo>
                <a:cubicBezTo>
                  <a:pt x="10" y="616"/>
                  <a:pt x="20" y="614"/>
                  <a:pt x="30" y="613"/>
                </a:cubicBezTo>
                <a:cubicBezTo>
                  <a:pt x="30" y="612"/>
                  <a:pt x="30" y="611"/>
                  <a:pt x="30" y="611"/>
                </a:cubicBezTo>
                <a:cubicBezTo>
                  <a:pt x="19" y="607"/>
                  <a:pt x="9" y="602"/>
                  <a:pt x="0" y="596"/>
                </a:cubicBezTo>
                <a:moveTo>
                  <a:pt x="487" y="542"/>
                </a:moveTo>
                <a:cubicBezTo>
                  <a:pt x="449" y="580"/>
                  <a:pt x="413" y="621"/>
                  <a:pt x="380" y="664"/>
                </a:cubicBezTo>
                <a:cubicBezTo>
                  <a:pt x="380" y="665"/>
                  <a:pt x="379" y="666"/>
                  <a:pt x="378" y="667"/>
                </a:cubicBezTo>
                <a:cubicBezTo>
                  <a:pt x="393" y="662"/>
                  <a:pt x="409" y="656"/>
                  <a:pt x="424" y="649"/>
                </a:cubicBezTo>
                <a:cubicBezTo>
                  <a:pt x="440" y="610"/>
                  <a:pt x="462" y="574"/>
                  <a:pt x="487" y="542"/>
                </a:cubicBezTo>
                <a:moveTo>
                  <a:pt x="506" y="228"/>
                </a:moveTo>
                <a:cubicBezTo>
                  <a:pt x="506" y="229"/>
                  <a:pt x="506" y="231"/>
                  <a:pt x="506" y="232"/>
                </a:cubicBezTo>
                <a:cubicBezTo>
                  <a:pt x="511" y="286"/>
                  <a:pt x="519" y="340"/>
                  <a:pt x="531" y="392"/>
                </a:cubicBezTo>
                <a:cubicBezTo>
                  <a:pt x="527" y="352"/>
                  <a:pt x="528" y="310"/>
                  <a:pt x="535" y="268"/>
                </a:cubicBezTo>
                <a:cubicBezTo>
                  <a:pt x="526" y="254"/>
                  <a:pt x="516" y="241"/>
                  <a:pt x="506" y="228"/>
                </a:cubicBezTo>
                <a:moveTo>
                  <a:pt x="290" y="158"/>
                </a:moveTo>
                <a:cubicBezTo>
                  <a:pt x="288" y="160"/>
                  <a:pt x="285" y="162"/>
                  <a:pt x="283" y="164"/>
                </a:cubicBezTo>
                <a:cubicBezTo>
                  <a:pt x="305" y="185"/>
                  <a:pt x="324" y="209"/>
                  <a:pt x="341" y="235"/>
                </a:cubicBezTo>
                <a:cubicBezTo>
                  <a:pt x="359" y="263"/>
                  <a:pt x="372" y="294"/>
                  <a:pt x="379" y="326"/>
                </a:cubicBezTo>
                <a:cubicBezTo>
                  <a:pt x="395" y="358"/>
                  <a:pt x="401" y="395"/>
                  <a:pt x="393" y="433"/>
                </a:cubicBezTo>
                <a:cubicBezTo>
                  <a:pt x="379" y="470"/>
                  <a:pt x="354" y="498"/>
                  <a:pt x="324" y="516"/>
                </a:cubicBezTo>
                <a:cubicBezTo>
                  <a:pt x="300" y="539"/>
                  <a:pt x="273" y="558"/>
                  <a:pt x="243" y="572"/>
                </a:cubicBezTo>
                <a:cubicBezTo>
                  <a:pt x="214" y="585"/>
                  <a:pt x="185" y="595"/>
                  <a:pt x="156" y="601"/>
                </a:cubicBezTo>
                <a:cubicBezTo>
                  <a:pt x="157" y="604"/>
                  <a:pt x="157" y="607"/>
                  <a:pt x="158" y="610"/>
                </a:cubicBezTo>
                <a:cubicBezTo>
                  <a:pt x="178" y="613"/>
                  <a:pt x="198" y="617"/>
                  <a:pt x="218" y="623"/>
                </a:cubicBezTo>
                <a:cubicBezTo>
                  <a:pt x="257" y="635"/>
                  <a:pt x="293" y="652"/>
                  <a:pt x="326" y="675"/>
                </a:cubicBezTo>
                <a:cubicBezTo>
                  <a:pt x="354" y="635"/>
                  <a:pt x="385" y="597"/>
                  <a:pt x="418" y="562"/>
                </a:cubicBezTo>
                <a:cubicBezTo>
                  <a:pt x="448" y="529"/>
                  <a:pt x="480" y="498"/>
                  <a:pt x="513" y="468"/>
                </a:cubicBezTo>
                <a:cubicBezTo>
                  <a:pt x="501" y="426"/>
                  <a:pt x="491" y="382"/>
                  <a:pt x="483" y="339"/>
                </a:cubicBezTo>
                <a:cubicBezTo>
                  <a:pt x="475" y="291"/>
                  <a:pt x="469" y="242"/>
                  <a:pt x="467" y="194"/>
                </a:cubicBezTo>
                <a:cubicBezTo>
                  <a:pt x="462" y="194"/>
                  <a:pt x="458" y="194"/>
                  <a:pt x="453" y="194"/>
                </a:cubicBezTo>
                <a:cubicBezTo>
                  <a:pt x="418" y="194"/>
                  <a:pt x="382" y="189"/>
                  <a:pt x="347" y="179"/>
                </a:cubicBezTo>
                <a:cubicBezTo>
                  <a:pt x="327" y="174"/>
                  <a:pt x="308" y="166"/>
                  <a:pt x="290" y="158"/>
                </a:cubicBezTo>
                <a:moveTo>
                  <a:pt x="0" y="21"/>
                </a:moveTo>
                <a:cubicBezTo>
                  <a:pt x="0" y="148"/>
                  <a:pt x="0" y="148"/>
                  <a:pt x="0" y="148"/>
                </a:cubicBezTo>
                <a:cubicBezTo>
                  <a:pt x="4" y="145"/>
                  <a:pt x="7" y="142"/>
                  <a:pt x="11" y="139"/>
                </a:cubicBezTo>
                <a:cubicBezTo>
                  <a:pt x="45" y="109"/>
                  <a:pt x="86" y="89"/>
                  <a:pt x="130" y="85"/>
                </a:cubicBezTo>
                <a:cubicBezTo>
                  <a:pt x="115" y="68"/>
                  <a:pt x="107" y="45"/>
                  <a:pt x="106" y="22"/>
                </a:cubicBezTo>
                <a:cubicBezTo>
                  <a:pt x="75" y="39"/>
                  <a:pt x="51" y="63"/>
                  <a:pt x="36" y="92"/>
                </a:cubicBezTo>
                <a:cubicBezTo>
                  <a:pt x="31" y="82"/>
                  <a:pt x="27" y="72"/>
                  <a:pt x="23" y="63"/>
                </a:cubicBezTo>
                <a:cubicBezTo>
                  <a:pt x="16" y="48"/>
                  <a:pt x="8" y="34"/>
                  <a:pt x="0" y="21"/>
                </a:cubicBezTo>
                <a:moveTo>
                  <a:pt x="259" y="11"/>
                </a:moveTo>
                <a:cubicBezTo>
                  <a:pt x="257" y="24"/>
                  <a:pt x="255" y="37"/>
                  <a:pt x="251" y="51"/>
                </a:cubicBezTo>
                <a:cubicBezTo>
                  <a:pt x="284" y="58"/>
                  <a:pt x="313" y="89"/>
                  <a:pt x="306" y="124"/>
                </a:cubicBezTo>
                <a:cubicBezTo>
                  <a:pt x="307" y="125"/>
                  <a:pt x="307" y="125"/>
                  <a:pt x="308" y="125"/>
                </a:cubicBezTo>
                <a:cubicBezTo>
                  <a:pt x="336" y="138"/>
                  <a:pt x="366" y="147"/>
                  <a:pt x="396" y="152"/>
                </a:cubicBezTo>
                <a:cubicBezTo>
                  <a:pt x="411" y="155"/>
                  <a:pt x="425" y="156"/>
                  <a:pt x="440" y="157"/>
                </a:cubicBezTo>
                <a:cubicBezTo>
                  <a:pt x="416" y="135"/>
                  <a:pt x="390" y="116"/>
                  <a:pt x="363" y="100"/>
                </a:cubicBezTo>
                <a:cubicBezTo>
                  <a:pt x="353" y="86"/>
                  <a:pt x="343" y="73"/>
                  <a:pt x="332" y="61"/>
                </a:cubicBezTo>
                <a:cubicBezTo>
                  <a:pt x="312" y="38"/>
                  <a:pt x="287" y="21"/>
                  <a:pt x="259" y="11"/>
                </a:cubicBezTo>
                <a:moveTo>
                  <a:pt x="195" y="0"/>
                </a:moveTo>
                <a:cubicBezTo>
                  <a:pt x="181" y="0"/>
                  <a:pt x="168" y="1"/>
                  <a:pt x="154" y="4"/>
                </a:cubicBezTo>
                <a:cubicBezTo>
                  <a:pt x="171" y="23"/>
                  <a:pt x="188" y="42"/>
                  <a:pt x="207" y="58"/>
                </a:cubicBezTo>
                <a:cubicBezTo>
                  <a:pt x="208" y="58"/>
                  <a:pt x="208" y="58"/>
                  <a:pt x="208" y="58"/>
                </a:cubicBezTo>
                <a:cubicBezTo>
                  <a:pt x="209" y="56"/>
                  <a:pt x="211" y="53"/>
                  <a:pt x="212" y="50"/>
                </a:cubicBezTo>
                <a:cubicBezTo>
                  <a:pt x="217" y="35"/>
                  <a:pt x="221" y="19"/>
                  <a:pt x="223" y="2"/>
                </a:cubicBezTo>
                <a:cubicBezTo>
                  <a:pt x="223" y="2"/>
                  <a:pt x="223" y="2"/>
                  <a:pt x="223" y="2"/>
                </a:cubicBezTo>
                <a:cubicBezTo>
                  <a:pt x="214" y="1"/>
                  <a:pt x="204" y="0"/>
                  <a:pt x="195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6" name="Freeform 121"/>
          <p:cNvSpPr>
            <a:spLocks noEditPoints="1"/>
          </p:cNvSpPr>
          <p:nvPr/>
        </p:nvSpPr>
        <p:spPr bwMode="auto">
          <a:xfrm>
            <a:off x="96936" y="3781667"/>
            <a:ext cx="355117" cy="460644"/>
          </a:xfrm>
          <a:custGeom>
            <a:avLst/>
            <a:gdLst>
              <a:gd name="T0" fmla="*/ 125 w 379"/>
              <a:gd name="T1" fmla="*/ 270 h 482"/>
              <a:gd name="T2" fmla="*/ 143 w 379"/>
              <a:gd name="T3" fmla="*/ 207 h 482"/>
              <a:gd name="T4" fmla="*/ 248 w 379"/>
              <a:gd name="T5" fmla="*/ 272 h 482"/>
              <a:gd name="T6" fmla="*/ 203 w 379"/>
              <a:gd name="T7" fmla="*/ 132 h 482"/>
              <a:gd name="T8" fmla="*/ 174 w 379"/>
              <a:gd name="T9" fmla="*/ 137 h 482"/>
              <a:gd name="T10" fmla="*/ 140 w 379"/>
              <a:gd name="T11" fmla="*/ 160 h 482"/>
              <a:gd name="T12" fmla="*/ 118 w 379"/>
              <a:gd name="T13" fmla="*/ 204 h 482"/>
              <a:gd name="T14" fmla="*/ 120 w 379"/>
              <a:gd name="T15" fmla="*/ 234 h 482"/>
              <a:gd name="T16" fmla="*/ 102 w 379"/>
              <a:gd name="T17" fmla="*/ 259 h 482"/>
              <a:gd name="T18" fmla="*/ 97 w 379"/>
              <a:gd name="T19" fmla="*/ 308 h 482"/>
              <a:gd name="T20" fmla="*/ 113 w 379"/>
              <a:gd name="T21" fmla="*/ 346 h 482"/>
              <a:gd name="T22" fmla="*/ 154 w 379"/>
              <a:gd name="T23" fmla="*/ 376 h 482"/>
              <a:gd name="T24" fmla="*/ 218 w 379"/>
              <a:gd name="T25" fmla="*/ 387 h 482"/>
              <a:gd name="T26" fmla="*/ 290 w 379"/>
              <a:gd name="T27" fmla="*/ 374 h 482"/>
              <a:gd name="T28" fmla="*/ 341 w 379"/>
              <a:gd name="T29" fmla="*/ 336 h 482"/>
              <a:gd name="T30" fmla="*/ 357 w 379"/>
              <a:gd name="T31" fmla="*/ 304 h 482"/>
              <a:gd name="T32" fmla="*/ 361 w 379"/>
              <a:gd name="T33" fmla="*/ 267 h 482"/>
              <a:gd name="T34" fmla="*/ 338 w 379"/>
              <a:gd name="T35" fmla="*/ 209 h 482"/>
              <a:gd name="T36" fmla="*/ 264 w 379"/>
              <a:gd name="T37" fmla="*/ 147 h 482"/>
              <a:gd name="T38" fmla="*/ 203 w 379"/>
              <a:gd name="T39" fmla="*/ 132 h 482"/>
              <a:gd name="T40" fmla="*/ 0 w 379"/>
              <a:gd name="T41" fmla="*/ 29 h 482"/>
              <a:gd name="T42" fmla="*/ 11 w 379"/>
              <a:gd name="T43" fmla="*/ 20 h 482"/>
              <a:gd name="T44" fmla="*/ 129 w 379"/>
              <a:gd name="T45" fmla="*/ 1 h 482"/>
              <a:gd name="T46" fmla="*/ 58 w 379"/>
              <a:gd name="T47" fmla="*/ 28 h 482"/>
              <a:gd name="T48" fmla="*/ 0 w 379"/>
              <a:gd name="T49" fmla="*/ 87 h 482"/>
              <a:gd name="T50" fmla="*/ 2 w 379"/>
              <a:gd name="T51" fmla="*/ 437 h 482"/>
              <a:gd name="T52" fmla="*/ 45 w 379"/>
              <a:gd name="T53" fmla="*/ 459 h 482"/>
              <a:gd name="T54" fmla="*/ 156 w 379"/>
              <a:gd name="T55" fmla="*/ 482 h 482"/>
              <a:gd name="T56" fmla="*/ 324 w 379"/>
              <a:gd name="T57" fmla="*/ 397 h 482"/>
              <a:gd name="T58" fmla="*/ 177 w 379"/>
              <a:gd name="T59" fmla="*/ 421 h 482"/>
              <a:gd name="T60" fmla="*/ 80 w 379"/>
              <a:gd name="T61" fmla="*/ 223 h 482"/>
              <a:gd name="T62" fmla="*/ 80 w 379"/>
              <a:gd name="T63" fmla="*/ 222 h 482"/>
              <a:gd name="T64" fmla="*/ 202 w 379"/>
              <a:gd name="T65" fmla="*/ 95 h 482"/>
              <a:gd name="T66" fmla="*/ 379 w 379"/>
              <a:gd name="T67" fmla="*/ 207 h 482"/>
              <a:gd name="T68" fmla="*/ 283 w 379"/>
              <a:gd name="T69" fmla="*/ 45 h 482"/>
              <a:gd name="T70" fmla="*/ 178 w 379"/>
              <a:gd name="T71" fmla="*/ 5 h 482"/>
              <a:gd name="T72" fmla="*/ 141 w 379"/>
              <a:gd name="T73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79" h="482">
                <a:moveTo>
                  <a:pt x="186" y="329"/>
                </a:moveTo>
                <a:cubicBezTo>
                  <a:pt x="155" y="329"/>
                  <a:pt x="125" y="309"/>
                  <a:pt x="125" y="270"/>
                </a:cubicBezTo>
                <a:cubicBezTo>
                  <a:pt x="125" y="257"/>
                  <a:pt x="128" y="247"/>
                  <a:pt x="133" y="238"/>
                </a:cubicBezTo>
                <a:cubicBezTo>
                  <a:pt x="133" y="228"/>
                  <a:pt x="136" y="218"/>
                  <a:pt x="143" y="207"/>
                </a:cubicBezTo>
                <a:cubicBezTo>
                  <a:pt x="155" y="188"/>
                  <a:pt x="173" y="179"/>
                  <a:pt x="191" y="179"/>
                </a:cubicBezTo>
                <a:cubicBezTo>
                  <a:pt x="234" y="179"/>
                  <a:pt x="276" y="225"/>
                  <a:pt x="248" y="272"/>
                </a:cubicBezTo>
                <a:cubicBezTo>
                  <a:pt x="247" y="310"/>
                  <a:pt x="217" y="329"/>
                  <a:pt x="186" y="329"/>
                </a:cubicBezTo>
                <a:moveTo>
                  <a:pt x="203" y="132"/>
                </a:moveTo>
                <a:cubicBezTo>
                  <a:pt x="200" y="132"/>
                  <a:pt x="197" y="132"/>
                  <a:pt x="194" y="132"/>
                </a:cubicBezTo>
                <a:cubicBezTo>
                  <a:pt x="187" y="133"/>
                  <a:pt x="180" y="135"/>
                  <a:pt x="174" y="137"/>
                </a:cubicBezTo>
                <a:cubicBezTo>
                  <a:pt x="167" y="139"/>
                  <a:pt x="162" y="142"/>
                  <a:pt x="156" y="145"/>
                </a:cubicBezTo>
                <a:cubicBezTo>
                  <a:pt x="150" y="150"/>
                  <a:pt x="145" y="154"/>
                  <a:pt x="140" y="160"/>
                </a:cubicBezTo>
                <a:cubicBezTo>
                  <a:pt x="134" y="167"/>
                  <a:pt x="129" y="175"/>
                  <a:pt x="125" y="183"/>
                </a:cubicBezTo>
                <a:cubicBezTo>
                  <a:pt x="122" y="190"/>
                  <a:pt x="120" y="197"/>
                  <a:pt x="118" y="204"/>
                </a:cubicBezTo>
                <a:cubicBezTo>
                  <a:pt x="117" y="210"/>
                  <a:pt x="117" y="216"/>
                  <a:pt x="117" y="221"/>
                </a:cubicBezTo>
                <a:cubicBezTo>
                  <a:pt x="118" y="226"/>
                  <a:pt x="119" y="230"/>
                  <a:pt x="120" y="234"/>
                </a:cubicBezTo>
                <a:cubicBezTo>
                  <a:pt x="116" y="237"/>
                  <a:pt x="113" y="241"/>
                  <a:pt x="110" y="244"/>
                </a:cubicBezTo>
                <a:cubicBezTo>
                  <a:pt x="107" y="249"/>
                  <a:pt x="104" y="254"/>
                  <a:pt x="102" y="259"/>
                </a:cubicBezTo>
                <a:cubicBezTo>
                  <a:pt x="100" y="266"/>
                  <a:pt x="98" y="273"/>
                  <a:pt x="97" y="280"/>
                </a:cubicBezTo>
                <a:cubicBezTo>
                  <a:pt x="96" y="290"/>
                  <a:pt x="96" y="299"/>
                  <a:pt x="97" y="308"/>
                </a:cubicBezTo>
                <a:cubicBezTo>
                  <a:pt x="98" y="316"/>
                  <a:pt x="100" y="322"/>
                  <a:pt x="102" y="329"/>
                </a:cubicBezTo>
                <a:cubicBezTo>
                  <a:pt x="105" y="335"/>
                  <a:pt x="109" y="340"/>
                  <a:pt x="113" y="346"/>
                </a:cubicBezTo>
                <a:cubicBezTo>
                  <a:pt x="117" y="351"/>
                  <a:pt x="122" y="356"/>
                  <a:pt x="128" y="361"/>
                </a:cubicBezTo>
                <a:cubicBezTo>
                  <a:pt x="136" y="366"/>
                  <a:pt x="144" y="371"/>
                  <a:pt x="154" y="376"/>
                </a:cubicBezTo>
                <a:cubicBezTo>
                  <a:pt x="167" y="381"/>
                  <a:pt x="180" y="384"/>
                  <a:pt x="195" y="386"/>
                </a:cubicBezTo>
                <a:cubicBezTo>
                  <a:pt x="202" y="387"/>
                  <a:pt x="210" y="387"/>
                  <a:pt x="218" y="387"/>
                </a:cubicBezTo>
                <a:cubicBezTo>
                  <a:pt x="227" y="387"/>
                  <a:pt x="237" y="387"/>
                  <a:pt x="246" y="386"/>
                </a:cubicBezTo>
                <a:cubicBezTo>
                  <a:pt x="261" y="383"/>
                  <a:pt x="276" y="379"/>
                  <a:pt x="290" y="374"/>
                </a:cubicBezTo>
                <a:cubicBezTo>
                  <a:pt x="302" y="369"/>
                  <a:pt x="312" y="363"/>
                  <a:pt x="322" y="355"/>
                </a:cubicBezTo>
                <a:cubicBezTo>
                  <a:pt x="329" y="350"/>
                  <a:pt x="335" y="343"/>
                  <a:pt x="341" y="336"/>
                </a:cubicBezTo>
                <a:cubicBezTo>
                  <a:pt x="346" y="330"/>
                  <a:pt x="350" y="322"/>
                  <a:pt x="354" y="315"/>
                </a:cubicBezTo>
                <a:cubicBezTo>
                  <a:pt x="355" y="311"/>
                  <a:pt x="356" y="308"/>
                  <a:pt x="357" y="304"/>
                </a:cubicBezTo>
                <a:cubicBezTo>
                  <a:pt x="358" y="300"/>
                  <a:pt x="359" y="296"/>
                  <a:pt x="360" y="293"/>
                </a:cubicBezTo>
                <a:cubicBezTo>
                  <a:pt x="361" y="284"/>
                  <a:pt x="362" y="276"/>
                  <a:pt x="361" y="267"/>
                </a:cubicBezTo>
                <a:cubicBezTo>
                  <a:pt x="360" y="259"/>
                  <a:pt x="358" y="250"/>
                  <a:pt x="355" y="242"/>
                </a:cubicBezTo>
                <a:cubicBezTo>
                  <a:pt x="351" y="230"/>
                  <a:pt x="345" y="219"/>
                  <a:pt x="338" y="209"/>
                </a:cubicBezTo>
                <a:cubicBezTo>
                  <a:pt x="329" y="196"/>
                  <a:pt x="319" y="185"/>
                  <a:pt x="307" y="175"/>
                </a:cubicBezTo>
                <a:cubicBezTo>
                  <a:pt x="294" y="164"/>
                  <a:pt x="280" y="154"/>
                  <a:pt x="264" y="147"/>
                </a:cubicBezTo>
                <a:cubicBezTo>
                  <a:pt x="251" y="141"/>
                  <a:pt x="238" y="137"/>
                  <a:pt x="224" y="134"/>
                </a:cubicBezTo>
                <a:cubicBezTo>
                  <a:pt x="217" y="133"/>
                  <a:pt x="210" y="132"/>
                  <a:pt x="203" y="132"/>
                </a:cubicBezTo>
                <a:moveTo>
                  <a:pt x="11" y="20"/>
                </a:moveTo>
                <a:cubicBezTo>
                  <a:pt x="7" y="23"/>
                  <a:pt x="4" y="26"/>
                  <a:pt x="0" y="29"/>
                </a:cubicBezTo>
                <a:cubicBezTo>
                  <a:pt x="0" y="31"/>
                  <a:pt x="0" y="31"/>
                  <a:pt x="0" y="31"/>
                </a:cubicBezTo>
                <a:cubicBezTo>
                  <a:pt x="4" y="27"/>
                  <a:pt x="7" y="24"/>
                  <a:pt x="11" y="20"/>
                </a:cubicBezTo>
                <a:moveTo>
                  <a:pt x="141" y="0"/>
                </a:moveTo>
                <a:cubicBezTo>
                  <a:pt x="137" y="0"/>
                  <a:pt x="133" y="0"/>
                  <a:pt x="129" y="1"/>
                </a:cubicBezTo>
                <a:cubicBezTo>
                  <a:pt x="118" y="2"/>
                  <a:pt x="107" y="4"/>
                  <a:pt x="96" y="8"/>
                </a:cubicBezTo>
                <a:cubicBezTo>
                  <a:pt x="82" y="13"/>
                  <a:pt x="70" y="20"/>
                  <a:pt x="58" y="28"/>
                </a:cubicBezTo>
                <a:cubicBezTo>
                  <a:pt x="42" y="40"/>
                  <a:pt x="28" y="53"/>
                  <a:pt x="15" y="67"/>
                </a:cubicBezTo>
                <a:cubicBezTo>
                  <a:pt x="10" y="74"/>
                  <a:pt x="5" y="80"/>
                  <a:pt x="0" y="87"/>
                </a:cubicBezTo>
                <a:cubicBezTo>
                  <a:pt x="0" y="435"/>
                  <a:pt x="0" y="435"/>
                  <a:pt x="0" y="435"/>
                </a:cubicBezTo>
                <a:cubicBezTo>
                  <a:pt x="1" y="436"/>
                  <a:pt x="1" y="436"/>
                  <a:pt x="2" y="437"/>
                </a:cubicBezTo>
                <a:cubicBezTo>
                  <a:pt x="12" y="444"/>
                  <a:pt x="22" y="450"/>
                  <a:pt x="34" y="455"/>
                </a:cubicBezTo>
                <a:cubicBezTo>
                  <a:pt x="38" y="457"/>
                  <a:pt x="41" y="458"/>
                  <a:pt x="45" y="459"/>
                </a:cubicBezTo>
                <a:cubicBezTo>
                  <a:pt x="58" y="446"/>
                  <a:pt x="76" y="440"/>
                  <a:pt x="94" y="440"/>
                </a:cubicBezTo>
                <a:cubicBezTo>
                  <a:pt x="120" y="440"/>
                  <a:pt x="147" y="454"/>
                  <a:pt x="156" y="482"/>
                </a:cubicBezTo>
                <a:cubicBezTo>
                  <a:pt x="185" y="476"/>
                  <a:pt x="214" y="466"/>
                  <a:pt x="243" y="453"/>
                </a:cubicBezTo>
                <a:cubicBezTo>
                  <a:pt x="273" y="439"/>
                  <a:pt x="300" y="420"/>
                  <a:pt x="324" y="397"/>
                </a:cubicBezTo>
                <a:cubicBezTo>
                  <a:pt x="293" y="415"/>
                  <a:pt x="257" y="425"/>
                  <a:pt x="220" y="425"/>
                </a:cubicBezTo>
                <a:cubicBezTo>
                  <a:pt x="206" y="425"/>
                  <a:pt x="191" y="423"/>
                  <a:pt x="177" y="421"/>
                </a:cubicBezTo>
                <a:cubicBezTo>
                  <a:pt x="137" y="413"/>
                  <a:pt x="95" y="393"/>
                  <a:pt x="74" y="355"/>
                </a:cubicBezTo>
                <a:cubicBezTo>
                  <a:pt x="52" y="315"/>
                  <a:pt x="53" y="261"/>
                  <a:pt x="80" y="223"/>
                </a:cubicBezTo>
                <a:cubicBezTo>
                  <a:pt x="80" y="223"/>
                  <a:pt x="80" y="223"/>
                  <a:pt x="80" y="223"/>
                </a:cubicBezTo>
                <a:cubicBezTo>
                  <a:pt x="80" y="222"/>
                  <a:pt x="80" y="222"/>
                  <a:pt x="80" y="222"/>
                </a:cubicBezTo>
                <a:cubicBezTo>
                  <a:pt x="78" y="176"/>
                  <a:pt x="106" y="130"/>
                  <a:pt x="147" y="108"/>
                </a:cubicBezTo>
                <a:cubicBezTo>
                  <a:pt x="164" y="99"/>
                  <a:pt x="183" y="95"/>
                  <a:pt x="202" y="95"/>
                </a:cubicBezTo>
                <a:cubicBezTo>
                  <a:pt x="225" y="95"/>
                  <a:pt x="248" y="100"/>
                  <a:pt x="269" y="108"/>
                </a:cubicBezTo>
                <a:cubicBezTo>
                  <a:pt x="317" y="128"/>
                  <a:pt x="357" y="163"/>
                  <a:pt x="379" y="207"/>
                </a:cubicBezTo>
                <a:cubicBezTo>
                  <a:pt x="372" y="175"/>
                  <a:pt x="359" y="144"/>
                  <a:pt x="341" y="116"/>
                </a:cubicBezTo>
                <a:cubicBezTo>
                  <a:pt x="324" y="90"/>
                  <a:pt x="305" y="66"/>
                  <a:pt x="283" y="45"/>
                </a:cubicBezTo>
                <a:cubicBezTo>
                  <a:pt x="272" y="55"/>
                  <a:pt x="259" y="59"/>
                  <a:pt x="246" y="59"/>
                </a:cubicBezTo>
                <a:cubicBezTo>
                  <a:pt x="215" y="59"/>
                  <a:pt x="184" y="36"/>
                  <a:pt x="178" y="5"/>
                </a:cubicBezTo>
                <a:cubicBezTo>
                  <a:pt x="174" y="4"/>
                  <a:pt x="170" y="3"/>
                  <a:pt x="166" y="2"/>
                </a:cubicBezTo>
                <a:cubicBezTo>
                  <a:pt x="158" y="1"/>
                  <a:pt x="149" y="0"/>
                  <a:pt x="141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7" name="Freeform 122"/>
          <p:cNvSpPr>
            <a:spLocks noEditPoints="1"/>
          </p:cNvSpPr>
          <p:nvPr/>
        </p:nvSpPr>
        <p:spPr bwMode="auto">
          <a:xfrm>
            <a:off x="461872" y="3096885"/>
            <a:ext cx="824787" cy="2207380"/>
          </a:xfrm>
          <a:custGeom>
            <a:avLst/>
            <a:gdLst>
              <a:gd name="T0" fmla="*/ 94 w 878"/>
              <a:gd name="T1" fmla="*/ 2301 h 2306"/>
              <a:gd name="T2" fmla="*/ 129 w 878"/>
              <a:gd name="T3" fmla="*/ 2306 h 2306"/>
              <a:gd name="T4" fmla="*/ 224 w 878"/>
              <a:gd name="T5" fmla="*/ 2263 h 2306"/>
              <a:gd name="T6" fmla="*/ 114 w 878"/>
              <a:gd name="T7" fmla="*/ 1948 h 2306"/>
              <a:gd name="T8" fmla="*/ 7 w 878"/>
              <a:gd name="T9" fmla="*/ 2208 h 2306"/>
              <a:gd name="T10" fmla="*/ 90 w 878"/>
              <a:gd name="T11" fmla="*/ 2081 h 2306"/>
              <a:gd name="T12" fmla="*/ 136 w 878"/>
              <a:gd name="T13" fmla="*/ 1887 h 2306"/>
              <a:gd name="T14" fmla="*/ 47 w 878"/>
              <a:gd name="T15" fmla="*/ 1455 h 2306"/>
              <a:gd name="T16" fmla="*/ 4 w 878"/>
              <a:gd name="T17" fmla="*/ 1382 h 2306"/>
              <a:gd name="T18" fmla="*/ 47 w 878"/>
              <a:gd name="T19" fmla="*/ 1455 h 2306"/>
              <a:gd name="T20" fmla="*/ 10 w 878"/>
              <a:gd name="T21" fmla="*/ 1389 h 2306"/>
              <a:gd name="T22" fmla="*/ 811 w 878"/>
              <a:gd name="T23" fmla="*/ 1261 h 2306"/>
              <a:gd name="T24" fmla="*/ 809 w 878"/>
              <a:gd name="T25" fmla="*/ 1266 h 2306"/>
              <a:gd name="T26" fmla="*/ 811 w 878"/>
              <a:gd name="T27" fmla="*/ 1261 h 2306"/>
              <a:gd name="T28" fmla="*/ 259 w 878"/>
              <a:gd name="T29" fmla="*/ 1725 h 2306"/>
              <a:gd name="T30" fmla="*/ 389 w 878"/>
              <a:gd name="T31" fmla="*/ 1725 h 2306"/>
              <a:gd name="T32" fmla="*/ 337 w 878"/>
              <a:gd name="T33" fmla="*/ 1502 h 2306"/>
              <a:gd name="T34" fmla="*/ 337 w 878"/>
              <a:gd name="T35" fmla="*/ 1377 h 2306"/>
              <a:gd name="T36" fmla="*/ 337 w 878"/>
              <a:gd name="T37" fmla="*/ 1502 h 2306"/>
              <a:gd name="T38" fmla="*/ 218 w 878"/>
              <a:gd name="T39" fmla="*/ 1177 h 2306"/>
              <a:gd name="T40" fmla="*/ 265 w 878"/>
              <a:gd name="T41" fmla="*/ 1018 h 2306"/>
              <a:gd name="T42" fmla="*/ 394 w 878"/>
              <a:gd name="T43" fmla="*/ 1101 h 2306"/>
              <a:gd name="T44" fmla="*/ 372 w 878"/>
              <a:gd name="T45" fmla="*/ 1177 h 2306"/>
              <a:gd name="T46" fmla="*/ 878 w 878"/>
              <a:gd name="T47" fmla="*/ 791 h 2306"/>
              <a:gd name="T48" fmla="*/ 561 w 878"/>
              <a:gd name="T49" fmla="*/ 896 h 2306"/>
              <a:gd name="T50" fmla="*/ 452 w 878"/>
              <a:gd name="T51" fmla="*/ 893 h 2306"/>
              <a:gd name="T52" fmla="*/ 248 w 878"/>
              <a:gd name="T53" fmla="*/ 848 h 2306"/>
              <a:gd name="T54" fmla="*/ 159 w 878"/>
              <a:gd name="T55" fmla="*/ 809 h 2306"/>
              <a:gd name="T56" fmla="*/ 146 w 878"/>
              <a:gd name="T57" fmla="*/ 863 h 2306"/>
              <a:gd name="T58" fmla="*/ 165 w 878"/>
              <a:gd name="T59" fmla="*/ 1075 h 2306"/>
              <a:gd name="T60" fmla="*/ 35 w 878"/>
              <a:gd name="T61" fmla="*/ 1244 h 2306"/>
              <a:gd name="T62" fmla="*/ 17 w 878"/>
              <a:gd name="T63" fmla="*/ 1296 h 2306"/>
              <a:gd name="T64" fmla="*/ 13 w 878"/>
              <a:gd name="T65" fmla="*/ 1307 h 2306"/>
              <a:gd name="T66" fmla="*/ 135 w 878"/>
              <a:gd name="T67" fmla="*/ 1551 h 2306"/>
              <a:gd name="T68" fmla="*/ 168 w 878"/>
              <a:gd name="T69" fmla="*/ 1650 h 2306"/>
              <a:gd name="T70" fmla="*/ 95 w 878"/>
              <a:gd name="T71" fmla="*/ 2152 h 2306"/>
              <a:gd name="T72" fmla="*/ 41 w 878"/>
              <a:gd name="T73" fmla="*/ 2270 h 2306"/>
              <a:gd name="T74" fmla="*/ 49 w 878"/>
              <a:gd name="T75" fmla="*/ 2273 h 2306"/>
              <a:gd name="T76" fmla="*/ 334 w 878"/>
              <a:gd name="T77" fmla="*/ 2160 h 2306"/>
              <a:gd name="T78" fmla="*/ 565 w 878"/>
              <a:gd name="T79" fmla="*/ 1832 h 2306"/>
              <a:gd name="T80" fmla="*/ 668 w 878"/>
              <a:gd name="T81" fmla="*/ 1503 h 2306"/>
              <a:gd name="T82" fmla="*/ 748 w 878"/>
              <a:gd name="T83" fmla="*/ 1309 h 2306"/>
              <a:gd name="T84" fmla="*/ 782 w 878"/>
              <a:gd name="T85" fmla="*/ 1192 h 2306"/>
              <a:gd name="T86" fmla="*/ 820 w 878"/>
              <a:gd name="T87" fmla="*/ 985 h 2306"/>
              <a:gd name="T88" fmla="*/ 878 w 878"/>
              <a:gd name="T89" fmla="*/ 791 h 2306"/>
              <a:gd name="T90" fmla="*/ 666 w 878"/>
              <a:gd name="T91" fmla="*/ 339 h 2306"/>
              <a:gd name="T92" fmla="*/ 652 w 878"/>
              <a:gd name="T93" fmla="*/ 375 h 2306"/>
              <a:gd name="T94" fmla="*/ 698 w 878"/>
              <a:gd name="T95" fmla="*/ 282 h 2306"/>
              <a:gd name="T96" fmla="*/ 605 w 878"/>
              <a:gd name="T97" fmla="*/ 118 h 2306"/>
              <a:gd name="T98" fmla="*/ 577 w 878"/>
              <a:gd name="T99" fmla="*/ 376 h 2306"/>
              <a:gd name="T100" fmla="*/ 643 w 878"/>
              <a:gd name="T101" fmla="*/ 187 h 2306"/>
              <a:gd name="T102" fmla="*/ 641 w 878"/>
              <a:gd name="T103" fmla="*/ 36 h 2306"/>
              <a:gd name="T104" fmla="*/ 784 w 878"/>
              <a:gd name="T105" fmla="*/ 22 h 2306"/>
              <a:gd name="T106" fmla="*/ 795 w 878"/>
              <a:gd name="T107" fmla="*/ 17 h 2306"/>
              <a:gd name="T108" fmla="*/ 709 w 878"/>
              <a:gd name="T109" fmla="*/ 0 h 2306"/>
              <a:gd name="T110" fmla="*/ 674 w 878"/>
              <a:gd name="T111" fmla="*/ 12 h 2306"/>
              <a:gd name="T112" fmla="*/ 662 w 878"/>
              <a:gd name="T113" fmla="*/ 270 h 2306"/>
              <a:gd name="T114" fmla="*/ 706 w 878"/>
              <a:gd name="T115" fmla="*/ 163 h 2306"/>
              <a:gd name="T116" fmla="*/ 706 w 878"/>
              <a:gd name="T117" fmla="*/ 160 h 2306"/>
              <a:gd name="T118" fmla="*/ 728 w 878"/>
              <a:gd name="T119" fmla="*/ 17 h 2306"/>
              <a:gd name="T120" fmla="*/ 711 w 878"/>
              <a:gd name="T121" fmla="*/ 2 h 2306"/>
              <a:gd name="T122" fmla="*/ 711 w 878"/>
              <a:gd name="T123" fmla="*/ 2 h 2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78" h="2306">
                <a:moveTo>
                  <a:pt x="224" y="2263"/>
                </a:moveTo>
                <a:cubicBezTo>
                  <a:pt x="182" y="2280"/>
                  <a:pt x="139" y="2293"/>
                  <a:pt x="94" y="2301"/>
                </a:cubicBezTo>
                <a:cubicBezTo>
                  <a:pt x="105" y="2304"/>
                  <a:pt x="116" y="2306"/>
                  <a:pt x="127" y="2306"/>
                </a:cubicBezTo>
                <a:cubicBezTo>
                  <a:pt x="128" y="2306"/>
                  <a:pt x="129" y="2306"/>
                  <a:pt x="129" y="2306"/>
                </a:cubicBezTo>
                <a:cubicBezTo>
                  <a:pt x="162" y="2306"/>
                  <a:pt x="194" y="2294"/>
                  <a:pt x="217" y="2270"/>
                </a:cubicBezTo>
                <a:cubicBezTo>
                  <a:pt x="220" y="2268"/>
                  <a:pt x="222" y="2266"/>
                  <a:pt x="224" y="2263"/>
                </a:cubicBezTo>
                <a:moveTo>
                  <a:pt x="136" y="1887"/>
                </a:moveTo>
                <a:cubicBezTo>
                  <a:pt x="129" y="1907"/>
                  <a:pt x="122" y="1928"/>
                  <a:pt x="114" y="1948"/>
                </a:cubicBezTo>
                <a:cubicBezTo>
                  <a:pt x="88" y="2007"/>
                  <a:pt x="56" y="2064"/>
                  <a:pt x="21" y="2119"/>
                </a:cubicBezTo>
                <a:cubicBezTo>
                  <a:pt x="4" y="2145"/>
                  <a:pt x="0" y="2178"/>
                  <a:pt x="7" y="2208"/>
                </a:cubicBezTo>
                <a:cubicBezTo>
                  <a:pt x="17" y="2198"/>
                  <a:pt x="27" y="2187"/>
                  <a:pt x="36" y="2175"/>
                </a:cubicBezTo>
                <a:cubicBezTo>
                  <a:pt x="58" y="2146"/>
                  <a:pt x="75" y="2114"/>
                  <a:pt x="90" y="2081"/>
                </a:cubicBezTo>
                <a:cubicBezTo>
                  <a:pt x="111" y="2029"/>
                  <a:pt x="125" y="1975"/>
                  <a:pt x="133" y="1919"/>
                </a:cubicBezTo>
                <a:cubicBezTo>
                  <a:pt x="134" y="1908"/>
                  <a:pt x="135" y="1897"/>
                  <a:pt x="136" y="1887"/>
                </a:cubicBezTo>
                <a:moveTo>
                  <a:pt x="45" y="1453"/>
                </a:moveTo>
                <a:cubicBezTo>
                  <a:pt x="46" y="1454"/>
                  <a:pt x="47" y="1454"/>
                  <a:pt x="47" y="1455"/>
                </a:cubicBezTo>
                <a:cubicBezTo>
                  <a:pt x="47" y="1454"/>
                  <a:pt x="46" y="1454"/>
                  <a:pt x="45" y="1453"/>
                </a:cubicBezTo>
                <a:moveTo>
                  <a:pt x="4" y="1382"/>
                </a:moveTo>
                <a:cubicBezTo>
                  <a:pt x="11" y="1412"/>
                  <a:pt x="29" y="1439"/>
                  <a:pt x="55" y="1461"/>
                </a:cubicBezTo>
                <a:cubicBezTo>
                  <a:pt x="52" y="1459"/>
                  <a:pt x="50" y="1457"/>
                  <a:pt x="47" y="1455"/>
                </a:cubicBezTo>
                <a:cubicBezTo>
                  <a:pt x="51" y="1457"/>
                  <a:pt x="54" y="1460"/>
                  <a:pt x="57" y="1462"/>
                </a:cubicBezTo>
                <a:cubicBezTo>
                  <a:pt x="43" y="1437"/>
                  <a:pt x="28" y="1412"/>
                  <a:pt x="10" y="1389"/>
                </a:cubicBezTo>
                <a:cubicBezTo>
                  <a:pt x="8" y="1386"/>
                  <a:pt x="6" y="1384"/>
                  <a:pt x="4" y="1382"/>
                </a:cubicBezTo>
                <a:moveTo>
                  <a:pt x="811" y="1261"/>
                </a:moveTo>
                <a:cubicBezTo>
                  <a:pt x="810" y="1262"/>
                  <a:pt x="810" y="1263"/>
                  <a:pt x="810" y="1264"/>
                </a:cubicBezTo>
                <a:cubicBezTo>
                  <a:pt x="810" y="1264"/>
                  <a:pt x="810" y="1265"/>
                  <a:pt x="809" y="1266"/>
                </a:cubicBezTo>
                <a:cubicBezTo>
                  <a:pt x="810" y="1265"/>
                  <a:pt x="811" y="1265"/>
                  <a:pt x="812" y="1264"/>
                </a:cubicBezTo>
                <a:cubicBezTo>
                  <a:pt x="812" y="1263"/>
                  <a:pt x="811" y="1262"/>
                  <a:pt x="811" y="1261"/>
                </a:cubicBezTo>
                <a:moveTo>
                  <a:pt x="324" y="1788"/>
                </a:moveTo>
                <a:cubicBezTo>
                  <a:pt x="292" y="1788"/>
                  <a:pt x="259" y="1767"/>
                  <a:pt x="259" y="1725"/>
                </a:cubicBezTo>
                <a:cubicBezTo>
                  <a:pt x="259" y="1683"/>
                  <a:pt x="292" y="1662"/>
                  <a:pt x="324" y="1662"/>
                </a:cubicBezTo>
                <a:cubicBezTo>
                  <a:pt x="357" y="1662"/>
                  <a:pt x="389" y="1683"/>
                  <a:pt x="389" y="1725"/>
                </a:cubicBezTo>
                <a:cubicBezTo>
                  <a:pt x="389" y="1767"/>
                  <a:pt x="357" y="1788"/>
                  <a:pt x="324" y="1788"/>
                </a:cubicBezTo>
                <a:moveTo>
                  <a:pt x="337" y="1502"/>
                </a:moveTo>
                <a:cubicBezTo>
                  <a:pt x="305" y="1502"/>
                  <a:pt x="272" y="1482"/>
                  <a:pt x="272" y="1440"/>
                </a:cubicBezTo>
                <a:cubicBezTo>
                  <a:pt x="272" y="1398"/>
                  <a:pt x="305" y="1377"/>
                  <a:pt x="337" y="1377"/>
                </a:cubicBezTo>
                <a:cubicBezTo>
                  <a:pt x="369" y="1377"/>
                  <a:pt x="402" y="1398"/>
                  <a:pt x="402" y="1440"/>
                </a:cubicBezTo>
                <a:cubicBezTo>
                  <a:pt x="402" y="1482"/>
                  <a:pt x="369" y="1502"/>
                  <a:pt x="337" y="1502"/>
                </a:cubicBezTo>
                <a:moveTo>
                  <a:pt x="295" y="1251"/>
                </a:moveTo>
                <a:cubicBezTo>
                  <a:pt x="257" y="1251"/>
                  <a:pt x="218" y="1227"/>
                  <a:pt x="218" y="1177"/>
                </a:cubicBezTo>
                <a:cubicBezTo>
                  <a:pt x="218" y="1138"/>
                  <a:pt x="242" y="1115"/>
                  <a:pt x="270" y="1106"/>
                </a:cubicBezTo>
                <a:cubicBezTo>
                  <a:pt x="251" y="1083"/>
                  <a:pt x="244" y="1051"/>
                  <a:pt x="265" y="1018"/>
                </a:cubicBezTo>
                <a:cubicBezTo>
                  <a:pt x="280" y="994"/>
                  <a:pt x="303" y="983"/>
                  <a:pt x="325" y="983"/>
                </a:cubicBezTo>
                <a:cubicBezTo>
                  <a:pt x="379" y="983"/>
                  <a:pt x="432" y="1042"/>
                  <a:pt x="394" y="1101"/>
                </a:cubicBezTo>
                <a:cubicBezTo>
                  <a:pt x="385" y="1117"/>
                  <a:pt x="372" y="1127"/>
                  <a:pt x="359" y="1132"/>
                </a:cubicBezTo>
                <a:cubicBezTo>
                  <a:pt x="367" y="1143"/>
                  <a:pt x="372" y="1158"/>
                  <a:pt x="372" y="1177"/>
                </a:cubicBezTo>
                <a:cubicBezTo>
                  <a:pt x="372" y="1227"/>
                  <a:pt x="334" y="1251"/>
                  <a:pt x="295" y="1251"/>
                </a:cubicBezTo>
                <a:moveTo>
                  <a:pt x="878" y="791"/>
                </a:moveTo>
                <a:cubicBezTo>
                  <a:pt x="777" y="838"/>
                  <a:pt x="674" y="876"/>
                  <a:pt x="564" y="889"/>
                </a:cubicBezTo>
                <a:cubicBezTo>
                  <a:pt x="563" y="891"/>
                  <a:pt x="562" y="893"/>
                  <a:pt x="561" y="896"/>
                </a:cubicBezTo>
                <a:cubicBezTo>
                  <a:pt x="548" y="916"/>
                  <a:pt x="529" y="925"/>
                  <a:pt x="510" y="925"/>
                </a:cubicBezTo>
                <a:cubicBezTo>
                  <a:pt x="487" y="925"/>
                  <a:pt x="464" y="912"/>
                  <a:pt x="452" y="893"/>
                </a:cubicBezTo>
                <a:cubicBezTo>
                  <a:pt x="382" y="889"/>
                  <a:pt x="318" y="873"/>
                  <a:pt x="257" y="848"/>
                </a:cubicBezTo>
                <a:cubicBezTo>
                  <a:pt x="254" y="848"/>
                  <a:pt x="251" y="848"/>
                  <a:pt x="248" y="848"/>
                </a:cubicBezTo>
                <a:cubicBezTo>
                  <a:pt x="248" y="848"/>
                  <a:pt x="248" y="848"/>
                  <a:pt x="247" y="848"/>
                </a:cubicBezTo>
                <a:cubicBezTo>
                  <a:pt x="213" y="848"/>
                  <a:pt x="181" y="833"/>
                  <a:pt x="159" y="809"/>
                </a:cubicBezTo>
                <a:cubicBezTo>
                  <a:pt x="158" y="811"/>
                  <a:pt x="158" y="813"/>
                  <a:pt x="157" y="815"/>
                </a:cubicBezTo>
                <a:cubicBezTo>
                  <a:pt x="153" y="831"/>
                  <a:pt x="149" y="847"/>
                  <a:pt x="146" y="863"/>
                </a:cubicBezTo>
                <a:cubicBezTo>
                  <a:pt x="139" y="905"/>
                  <a:pt x="138" y="947"/>
                  <a:pt x="142" y="987"/>
                </a:cubicBezTo>
                <a:cubicBezTo>
                  <a:pt x="149" y="1017"/>
                  <a:pt x="156" y="1047"/>
                  <a:pt x="165" y="1075"/>
                </a:cubicBezTo>
                <a:cubicBezTo>
                  <a:pt x="142" y="1095"/>
                  <a:pt x="120" y="1116"/>
                  <a:pt x="98" y="1137"/>
                </a:cubicBezTo>
                <a:cubicBezTo>
                  <a:pt x="73" y="1169"/>
                  <a:pt x="51" y="1205"/>
                  <a:pt x="35" y="1244"/>
                </a:cubicBezTo>
                <a:cubicBezTo>
                  <a:pt x="29" y="1259"/>
                  <a:pt x="23" y="1274"/>
                  <a:pt x="18" y="1290"/>
                </a:cubicBezTo>
                <a:cubicBezTo>
                  <a:pt x="18" y="1292"/>
                  <a:pt x="17" y="1294"/>
                  <a:pt x="17" y="1296"/>
                </a:cubicBezTo>
                <a:cubicBezTo>
                  <a:pt x="16" y="1298"/>
                  <a:pt x="16" y="1300"/>
                  <a:pt x="16" y="1301"/>
                </a:cubicBezTo>
                <a:cubicBezTo>
                  <a:pt x="15" y="1303"/>
                  <a:pt x="14" y="1305"/>
                  <a:pt x="13" y="1307"/>
                </a:cubicBezTo>
                <a:cubicBezTo>
                  <a:pt x="9" y="1314"/>
                  <a:pt x="7" y="1321"/>
                  <a:pt x="5" y="1328"/>
                </a:cubicBezTo>
                <a:cubicBezTo>
                  <a:pt x="65" y="1390"/>
                  <a:pt x="108" y="1469"/>
                  <a:pt x="135" y="1551"/>
                </a:cubicBezTo>
                <a:cubicBezTo>
                  <a:pt x="140" y="1560"/>
                  <a:pt x="144" y="1568"/>
                  <a:pt x="148" y="1577"/>
                </a:cubicBezTo>
                <a:cubicBezTo>
                  <a:pt x="157" y="1601"/>
                  <a:pt x="163" y="1625"/>
                  <a:pt x="168" y="1650"/>
                </a:cubicBezTo>
                <a:cubicBezTo>
                  <a:pt x="170" y="1670"/>
                  <a:pt x="170" y="1690"/>
                  <a:pt x="170" y="1710"/>
                </a:cubicBezTo>
                <a:cubicBezTo>
                  <a:pt x="189" y="1860"/>
                  <a:pt x="172" y="2023"/>
                  <a:pt x="95" y="2152"/>
                </a:cubicBezTo>
                <a:cubicBezTo>
                  <a:pt x="75" y="2186"/>
                  <a:pt x="51" y="2218"/>
                  <a:pt x="22" y="2245"/>
                </a:cubicBezTo>
                <a:cubicBezTo>
                  <a:pt x="27" y="2254"/>
                  <a:pt x="33" y="2263"/>
                  <a:pt x="41" y="2270"/>
                </a:cubicBezTo>
                <a:cubicBezTo>
                  <a:pt x="42" y="2271"/>
                  <a:pt x="43" y="2273"/>
                  <a:pt x="45" y="2274"/>
                </a:cubicBezTo>
                <a:cubicBezTo>
                  <a:pt x="46" y="2274"/>
                  <a:pt x="48" y="2274"/>
                  <a:pt x="49" y="2273"/>
                </a:cubicBezTo>
                <a:cubicBezTo>
                  <a:pt x="107" y="2265"/>
                  <a:pt x="162" y="2251"/>
                  <a:pt x="216" y="2229"/>
                </a:cubicBezTo>
                <a:cubicBezTo>
                  <a:pt x="258" y="2211"/>
                  <a:pt x="298" y="2188"/>
                  <a:pt x="334" y="2160"/>
                </a:cubicBezTo>
                <a:cubicBezTo>
                  <a:pt x="375" y="2128"/>
                  <a:pt x="411" y="2091"/>
                  <a:pt x="442" y="2050"/>
                </a:cubicBezTo>
                <a:cubicBezTo>
                  <a:pt x="493" y="1983"/>
                  <a:pt x="532" y="1909"/>
                  <a:pt x="565" y="1832"/>
                </a:cubicBezTo>
                <a:cubicBezTo>
                  <a:pt x="607" y="1730"/>
                  <a:pt x="636" y="1623"/>
                  <a:pt x="669" y="1518"/>
                </a:cubicBezTo>
                <a:cubicBezTo>
                  <a:pt x="669" y="1513"/>
                  <a:pt x="669" y="1508"/>
                  <a:pt x="668" y="1503"/>
                </a:cubicBezTo>
                <a:cubicBezTo>
                  <a:pt x="695" y="1443"/>
                  <a:pt x="719" y="1381"/>
                  <a:pt x="740" y="1318"/>
                </a:cubicBezTo>
                <a:cubicBezTo>
                  <a:pt x="742" y="1315"/>
                  <a:pt x="745" y="1312"/>
                  <a:pt x="748" y="1309"/>
                </a:cubicBezTo>
                <a:cubicBezTo>
                  <a:pt x="756" y="1290"/>
                  <a:pt x="765" y="1272"/>
                  <a:pt x="774" y="1253"/>
                </a:cubicBezTo>
                <a:cubicBezTo>
                  <a:pt x="776" y="1233"/>
                  <a:pt x="779" y="1212"/>
                  <a:pt x="782" y="1192"/>
                </a:cubicBezTo>
                <a:cubicBezTo>
                  <a:pt x="782" y="1188"/>
                  <a:pt x="781" y="1184"/>
                  <a:pt x="780" y="1180"/>
                </a:cubicBezTo>
                <a:cubicBezTo>
                  <a:pt x="796" y="1115"/>
                  <a:pt x="809" y="1051"/>
                  <a:pt x="820" y="985"/>
                </a:cubicBezTo>
                <a:cubicBezTo>
                  <a:pt x="823" y="981"/>
                  <a:pt x="825" y="978"/>
                  <a:pt x="828" y="974"/>
                </a:cubicBezTo>
                <a:cubicBezTo>
                  <a:pt x="844" y="913"/>
                  <a:pt x="862" y="852"/>
                  <a:pt x="878" y="791"/>
                </a:cubicBezTo>
                <a:moveTo>
                  <a:pt x="698" y="282"/>
                </a:moveTo>
                <a:cubicBezTo>
                  <a:pt x="688" y="302"/>
                  <a:pt x="678" y="321"/>
                  <a:pt x="666" y="339"/>
                </a:cubicBezTo>
                <a:cubicBezTo>
                  <a:pt x="650" y="366"/>
                  <a:pt x="631" y="393"/>
                  <a:pt x="611" y="418"/>
                </a:cubicBezTo>
                <a:cubicBezTo>
                  <a:pt x="625" y="405"/>
                  <a:pt x="639" y="390"/>
                  <a:pt x="652" y="375"/>
                </a:cubicBezTo>
                <a:cubicBezTo>
                  <a:pt x="666" y="354"/>
                  <a:pt x="679" y="332"/>
                  <a:pt x="690" y="308"/>
                </a:cubicBezTo>
                <a:cubicBezTo>
                  <a:pt x="693" y="300"/>
                  <a:pt x="696" y="291"/>
                  <a:pt x="698" y="282"/>
                </a:cubicBezTo>
                <a:moveTo>
                  <a:pt x="641" y="36"/>
                </a:moveTo>
                <a:cubicBezTo>
                  <a:pt x="619" y="58"/>
                  <a:pt x="605" y="87"/>
                  <a:pt x="605" y="118"/>
                </a:cubicBezTo>
                <a:cubicBezTo>
                  <a:pt x="606" y="183"/>
                  <a:pt x="601" y="248"/>
                  <a:pt x="592" y="312"/>
                </a:cubicBezTo>
                <a:cubicBezTo>
                  <a:pt x="587" y="334"/>
                  <a:pt x="583" y="355"/>
                  <a:pt x="577" y="376"/>
                </a:cubicBezTo>
                <a:cubicBezTo>
                  <a:pt x="582" y="366"/>
                  <a:pt x="587" y="356"/>
                  <a:pt x="592" y="347"/>
                </a:cubicBezTo>
                <a:cubicBezTo>
                  <a:pt x="615" y="296"/>
                  <a:pt x="633" y="242"/>
                  <a:pt x="643" y="187"/>
                </a:cubicBezTo>
                <a:cubicBezTo>
                  <a:pt x="649" y="151"/>
                  <a:pt x="651" y="115"/>
                  <a:pt x="648" y="78"/>
                </a:cubicBezTo>
                <a:cubicBezTo>
                  <a:pt x="647" y="64"/>
                  <a:pt x="644" y="50"/>
                  <a:pt x="641" y="36"/>
                </a:cubicBezTo>
                <a:moveTo>
                  <a:pt x="765" y="4"/>
                </a:moveTo>
                <a:cubicBezTo>
                  <a:pt x="772" y="10"/>
                  <a:pt x="778" y="16"/>
                  <a:pt x="784" y="22"/>
                </a:cubicBezTo>
                <a:cubicBezTo>
                  <a:pt x="786" y="22"/>
                  <a:pt x="789" y="21"/>
                  <a:pt x="791" y="20"/>
                </a:cubicBezTo>
                <a:cubicBezTo>
                  <a:pt x="792" y="19"/>
                  <a:pt x="794" y="18"/>
                  <a:pt x="795" y="17"/>
                </a:cubicBezTo>
                <a:cubicBezTo>
                  <a:pt x="786" y="12"/>
                  <a:pt x="776" y="7"/>
                  <a:pt x="765" y="4"/>
                </a:cubicBezTo>
                <a:moveTo>
                  <a:pt x="709" y="0"/>
                </a:moveTo>
                <a:cubicBezTo>
                  <a:pt x="707" y="0"/>
                  <a:pt x="705" y="1"/>
                  <a:pt x="703" y="1"/>
                </a:cubicBezTo>
                <a:cubicBezTo>
                  <a:pt x="693" y="4"/>
                  <a:pt x="683" y="7"/>
                  <a:pt x="674" y="12"/>
                </a:cubicBezTo>
                <a:cubicBezTo>
                  <a:pt x="684" y="50"/>
                  <a:pt x="687" y="90"/>
                  <a:pt x="686" y="130"/>
                </a:cubicBezTo>
                <a:cubicBezTo>
                  <a:pt x="684" y="177"/>
                  <a:pt x="676" y="225"/>
                  <a:pt x="662" y="270"/>
                </a:cubicBezTo>
                <a:cubicBezTo>
                  <a:pt x="671" y="252"/>
                  <a:pt x="680" y="234"/>
                  <a:pt x="688" y="215"/>
                </a:cubicBezTo>
                <a:cubicBezTo>
                  <a:pt x="695" y="198"/>
                  <a:pt x="701" y="181"/>
                  <a:pt x="706" y="163"/>
                </a:cubicBezTo>
                <a:cubicBezTo>
                  <a:pt x="705" y="158"/>
                  <a:pt x="705" y="153"/>
                  <a:pt x="704" y="149"/>
                </a:cubicBezTo>
                <a:cubicBezTo>
                  <a:pt x="705" y="153"/>
                  <a:pt x="705" y="156"/>
                  <a:pt x="706" y="160"/>
                </a:cubicBezTo>
                <a:cubicBezTo>
                  <a:pt x="703" y="127"/>
                  <a:pt x="709" y="95"/>
                  <a:pt x="726" y="69"/>
                </a:cubicBezTo>
                <a:cubicBezTo>
                  <a:pt x="727" y="52"/>
                  <a:pt x="728" y="34"/>
                  <a:pt x="728" y="17"/>
                </a:cubicBezTo>
                <a:cubicBezTo>
                  <a:pt x="723" y="12"/>
                  <a:pt x="718" y="8"/>
                  <a:pt x="712" y="3"/>
                </a:cubicBezTo>
                <a:cubicBezTo>
                  <a:pt x="712" y="3"/>
                  <a:pt x="711" y="2"/>
                  <a:pt x="711" y="2"/>
                </a:cubicBezTo>
                <a:cubicBezTo>
                  <a:pt x="711" y="2"/>
                  <a:pt x="711" y="2"/>
                  <a:pt x="711" y="2"/>
                </a:cubicBezTo>
                <a:cubicBezTo>
                  <a:pt x="711" y="2"/>
                  <a:pt x="711" y="2"/>
                  <a:pt x="711" y="2"/>
                </a:cubicBezTo>
                <a:cubicBezTo>
                  <a:pt x="710" y="1"/>
                  <a:pt x="710" y="1"/>
                  <a:pt x="709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8" name="Freeform 123"/>
          <p:cNvSpPr>
            <a:spLocks noEditPoints="1"/>
          </p:cNvSpPr>
          <p:nvPr/>
        </p:nvSpPr>
        <p:spPr bwMode="auto">
          <a:xfrm>
            <a:off x="96936" y="2834101"/>
            <a:ext cx="99825" cy="819266"/>
          </a:xfrm>
          <a:custGeom>
            <a:avLst/>
            <a:gdLst>
              <a:gd name="T0" fmla="*/ 47 w 107"/>
              <a:gd name="T1" fmla="*/ 799 h 857"/>
              <a:gd name="T2" fmla="*/ 0 w 107"/>
              <a:gd name="T3" fmla="*/ 816 h 857"/>
              <a:gd name="T4" fmla="*/ 0 w 107"/>
              <a:gd name="T5" fmla="*/ 857 h 857"/>
              <a:gd name="T6" fmla="*/ 68 w 107"/>
              <a:gd name="T7" fmla="*/ 822 h 857"/>
              <a:gd name="T8" fmla="*/ 56 w 107"/>
              <a:gd name="T9" fmla="*/ 804 h 857"/>
              <a:gd name="T10" fmla="*/ 47 w 107"/>
              <a:gd name="T11" fmla="*/ 799 h 857"/>
              <a:gd name="T12" fmla="*/ 100 w 107"/>
              <a:gd name="T13" fmla="*/ 774 h 857"/>
              <a:gd name="T14" fmla="*/ 91 w 107"/>
              <a:gd name="T15" fmla="*/ 778 h 857"/>
              <a:gd name="T16" fmla="*/ 97 w 107"/>
              <a:gd name="T17" fmla="*/ 780 h 857"/>
              <a:gd name="T18" fmla="*/ 100 w 107"/>
              <a:gd name="T19" fmla="*/ 774 h 857"/>
              <a:gd name="T20" fmla="*/ 81 w 107"/>
              <a:gd name="T21" fmla="*/ 705 h 857"/>
              <a:gd name="T22" fmla="*/ 68 w 107"/>
              <a:gd name="T23" fmla="*/ 705 h 857"/>
              <a:gd name="T24" fmla="*/ 52 w 107"/>
              <a:gd name="T25" fmla="*/ 709 h 857"/>
              <a:gd name="T26" fmla="*/ 47 w 107"/>
              <a:gd name="T27" fmla="*/ 712 h 857"/>
              <a:gd name="T28" fmla="*/ 67 w 107"/>
              <a:gd name="T29" fmla="*/ 749 h 857"/>
              <a:gd name="T30" fmla="*/ 107 w 107"/>
              <a:gd name="T31" fmla="*/ 727 h 857"/>
              <a:gd name="T32" fmla="*/ 104 w 107"/>
              <a:gd name="T33" fmla="*/ 706 h 857"/>
              <a:gd name="T34" fmla="*/ 104 w 107"/>
              <a:gd name="T35" fmla="*/ 706 h 857"/>
              <a:gd name="T36" fmla="*/ 81 w 107"/>
              <a:gd name="T37" fmla="*/ 705 h 857"/>
              <a:gd name="T38" fmla="*/ 8 w 107"/>
              <a:gd name="T39" fmla="*/ 0 h 857"/>
              <a:gd name="T40" fmla="*/ 0 w 107"/>
              <a:gd name="T41" fmla="*/ 0 h 857"/>
              <a:gd name="T42" fmla="*/ 0 w 107"/>
              <a:gd name="T43" fmla="*/ 496 h 857"/>
              <a:gd name="T44" fmla="*/ 13 w 107"/>
              <a:gd name="T45" fmla="*/ 602 h 857"/>
              <a:gd name="T46" fmla="*/ 13 w 107"/>
              <a:gd name="T47" fmla="*/ 622 h 857"/>
              <a:gd name="T48" fmla="*/ 24 w 107"/>
              <a:gd name="T49" fmla="*/ 659 h 857"/>
              <a:gd name="T50" fmla="*/ 32 w 107"/>
              <a:gd name="T51" fmla="*/ 678 h 857"/>
              <a:gd name="T52" fmla="*/ 81 w 107"/>
              <a:gd name="T53" fmla="*/ 668 h 857"/>
              <a:gd name="T54" fmla="*/ 88 w 107"/>
              <a:gd name="T55" fmla="*/ 668 h 857"/>
              <a:gd name="T56" fmla="*/ 19 w 107"/>
              <a:gd name="T57" fmla="*/ 613 h 857"/>
              <a:gd name="T58" fmla="*/ 14 w 107"/>
              <a:gd name="T59" fmla="*/ 610 h 857"/>
              <a:gd name="T60" fmla="*/ 8 w 107"/>
              <a:gd name="T61" fmla="*/ 0 h 8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07" h="857">
                <a:moveTo>
                  <a:pt x="47" y="799"/>
                </a:moveTo>
                <a:cubicBezTo>
                  <a:pt x="31" y="805"/>
                  <a:pt x="16" y="811"/>
                  <a:pt x="0" y="816"/>
                </a:cubicBezTo>
                <a:cubicBezTo>
                  <a:pt x="0" y="857"/>
                  <a:pt x="0" y="857"/>
                  <a:pt x="0" y="857"/>
                </a:cubicBezTo>
                <a:cubicBezTo>
                  <a:pt x="25" y="853"/>
                  <a:pt x="49" y="840"/>
                  <a:pt x="68" y="822"/>
                </a:cubicBezTo>
                <a:cubicBezTo>
                  <a:pt x="64" y="816"/>
                  <a:pt x="60" y="810"/>
                  <a:pt x="56" y="804"/>
                </a:cubicBezTo>
                <a:cubicBezTo>
                  <a:pt x="53" y="802"/>
                  <a:pt x="50" y="800"/>
                  <a:pt x="47" y="799"/>
                </a:cubicBezTo>
                <a:moveTo>
                  <a:pt x="100" y="774"/>
                </a:moveTo>
                <a:cubicBezTo>
                  <a:pt x="97" y="775"/>
                  <a:pt x="94" y="777"/>
                  <a:pt x="91" y="778"/>
                </a:cubicBezTo>
                <a:cubicBezTo>
                  <a:pt x="93" y="779"/>
                  <a:pt x="95" y="780"/>
                  <a:pt x="97" y="780"/>
                </a:cubicBezTo>
                <a:cubicBezTo>
                  <a:pt x="98" y="778"/>
                  <a:pt x="99" y="776"/>
                  <a:pt x="100" y="774"/>
                </a:cubicBezTo>
                <a:moveTo>
                  <a:pt x="81" y="705"/>
                </a:moveTo>
                <a:cubicBezTo>
                  <a:pt x="77" y="705"/>
                  <a:pt x="72" y="705"/>
                  <a:pt x="68" y="705"/>
                </a:cubicBezTo>
                <a:cubicBezTo>
                  <a:pt x="62" y="706"/>
                  <a:pt x="57" y="707"/>
                  <a:pt x="52" y="709"/>
                </a:cubicBezTo>
                <a:cubicBezTo>
                  <a:pt x="50" y="710"/>
                  <a:pt x="49" y="711"/>
                  <a:pt x="47" y="712"/>
                </a:cubicBezTo>
                <a:cubicBezTo>
                  <a:pt x="53" y="724"/>
                  <a:pt x="60" y="737"/>
                  <a:pt x="67" y="749"/>
                </a:cubicBezTo>
                <a:cubicBezTo>
                  <a:pt x="80" y="742"/>
                  <a:pt x="94" y="735"/>
                  <a:pt x="107" y="727"/>
                </a:cubicBezTo>
                <a:cubicBezTo>
                  <a:pt x="107" y="720"/>
                  <a:pt x="106" y="713"/>
                  <a:pt x="104" y="706"/>
                </a:cubicBezTo>
                <a:cubicBezTo>
                  <a:pt x="104" y="706"/>
                  <a:pt x="104" y="706"/>
                  <a:pt x="104" y="706"/>
                </a:cubicBezTo>
                <a:cubicBezTo>
                  <a:pt x="96" y="705"/>
                  <a:pt x="89" y="705"/>
                  <a:pt x="81" y="705"/>
                </a:cubicBezTo>
                <a:moveTo>
                  <a:pt x="8" y="0"/>
                </a:moveTo>
                <a:cubicBezTo>
                  <a:pt x="6" y="0"/>
                  <a:pt x="3" y="0"/>
                  <a:pt x="0" y="0"/>
                </a:cubicBezTo>
                <a:cubicBezTo>
                  <a:pt x="0" y="496"/>
                  <a:pt x="0" y="496"/>
                  <a:pt x="0" y="496"/>
                </a:cubicBezTo>
                <a:cubicBezTo>
                  <a:pt x="8" y="530"/>
                  <a:pt x="13" y="566"/>
                  <a:pt x="13" y="602"/>
                </a:cubicBezTo>
                <a:cubicBezTo>
                  <a:pt x="13" y="609"/>
                  <a:pt x="13" y="616"/>
                  <a:pt x="13" y="622"/>
                </a:cubicBezTo>
                <a:cubicBezTo>
                  <a:pt x="16" y="635"/>
                  <a:pt x="20" y="647"/>
                  <a:pt x="24" y="659"/>
                </a:cubicBezTo>
                <a:cubicBezTo>
                  <a:pt x="27" y="665"/>
                  <a:pt x="29" y="672"/>
                  <a:pt x="32" y="678"/>
                </a:cubicBezTo>
                <a:cubicBezTo>
                  <a:pt x="46" y="671"/>
                  <a:pt x="64" y="668"/>
                  <a:pt x="81" y="668"/>
                </a:cubicBezTo>
                <a:cubicBezTo>
                  <a:pt x="83" y="668"/>
                  <a:pt x="85" y="668"/>
                  <a:pt x="88" y="668"/>
                </a:cubicBezTo>
                <a:cubicBezTo>
                  <a:pt x="72" y="644"/>
                  <a:pt x="48" y="625"/>
                  <a:pt x="19" y="613"/>
                </a:cubicBezTo>
                <a:cubicBezTo>
                  <a:pt x="17" y="612"/>
                  <a:pt x="16" y="611"/>
                  <a:pt x="14" y="610"/>
                </a:cubicBezTo>
                <a:cubicBezTo>
                  <a:pt x="65" y="414"/>
                  <a:pt x="51" y="200"/>
                  <a:pt x="8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9" name="Freeform 124"/>
          <p:cNvSpPr>
            <a:spLocks noEditPoints="1"/>
          </p:cNvSpPr>
          <p:nvPr/>
        </p:nvSpPr>
        <p:spPr bwMode="auto">
          <a:xfrm>
            <a:off x="2008348" y="4602479"/>
            <a:ext cx="153829" cy="207135"/>
          </a:xfrm>
          <a:custGeom>
            <a:avLst/>
            <a:gdLst>
              <a:gd name="T0" fmla="*/ 164 w 164"/>
              <a:gd name="T1" fmla="*/ 185 h 216"/>
              <a:gd name="T2" fmla="*/ 109 w 164"/>
              <a:gd name="T3" fmla="*/ 203 h 216"/>
              <a:gd name="T4" fmla="*/ 84 w 164"/>
              <a:gd name="T5" fmla="*/ 211 h 216"/>
              <a:gd name="T6" fmla="*/ 79 w 164"/>
              <a:gd name="T7" fmla="*/ 215 h 216"/>
              <a:gd name="T8" fmla="*/ 79 w 164"/>
              <a:gd name="T9" fmla="*/ 215 h 216"/>
              <a:gd name="T10" fmla="*/ 81 w 164"/>
              <a:gd name="T11" fmla="*/ 215 h 216"/>
              <a:gd name="T12" fmla="*/ 89 w 164"/>
              <a:gd name="T13" fmla="*/ 216 h 216"/>
              <a:gd name="T14" fmla="*/ 119 w 164"/>
              <a:gd name="T15" fmla="*/ 211 h 216"/>
              <a:gd name="T16" fmla="*/ 135 w 164"/>
              <a:gd name="T17" fmla="*/ 204 h 216"/>
              <a:gd name="T18" fmla="*/ 164 w 164"/>
              <a:gd name="T19" fmla="*/ 185 h 216"/>
              <a:gd name="T20" fmla="*/ 4 w 164"/>
              <a:gd name="T21" fmla="*/ 0 h 216"/>
              <a:gd name="T22" fmla="*/ 2 w 164"/>
              <a:gd name="T23" fmla="*/ 13 h 216"/>
              <a:gd name="T24" fmla="*/ 0 w 164"/>
              <a:gd name="T25" fmla="*/ 30 h 216"/>
              <a:gd name="T26" fmla="*/ 2 w 164"/>
              <a:gd name="T27" fmla="*/ 27 h 216"/>
              <a:gd name="T28" fmla="*/ 9 w 164"/>
              <a:gd name="T29" fmla="*/ 0 h 216"/>
              <a:gd name="T30" fmla="*/ 9 w 164"/>
              <a:gd name="T31" fmla="*/ 0 h 216"/>
              <a:gd name="T32" fmla="*/ 4 w 164"/>
              <a:gd name="T33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4" h="216">
                <a:moveTo>
                  <a:pt x="164" y="185"/>
                </a:moveTo>
                <a:cubicBezTo>
                  <a:pt x="147" y="193"/>
                  <a:pt x="128" y="199"/>
                  <a:pt x="109" y="203"/>
                </a:cubicBezTo>
                <a:cubicBezTo>
                  <a:pt x="100" y="206"/>
                  <a:pt x="92" y="208"/>
                  <a:pt x="84" y="211"/>
                </a:cubicBezTo>
                <a:cubicBezTo>
                  <a:pt x="82" y="212"/>
                  <a:pt x="80" y="214"/>
                  <a:pt x="79" y="215"/>
                </a:cubicBezTo>
                <a:cubicBezTo>
                  <a:pt x="79" y="215"/>
                  <a:pt x="79" y="215"/>
                  <a:pt x="79" y="215"/>
                </a:cubicBezTo>
                <a:cubicBezTo>
                  <a:pt x="80" y="215"/>
                  <a:pt x="80" y="215"/>
                  <a:pt x="81" y="215"/>
                </a:cubicBezTo>
                <a:cubicBezTo>
                  <a:pt x="84" y="215"/>
                  <a:pt x="86" y="216"/>
                  <a:pt x="89" y="216"/>
                </a:cubicBezTo>
                <a:cubicBezTo>
                  <a:pt x="100" y="216"/>
                  <a:pt x="110" y="214"/>
                  <a:pt x="119" y="211"/>
                </a:cubicBezTo>
                <a:cubicBezTo>
                  <a:pt x="125" y="209"/>
                  <a:pt x="130" y="207"/>
                  <a:pt x="135" y="204"/>
                </a:cubicBezTo>
                <a:cubicBezTo>
                  <a:pt x="144" y="198"/>
                  <a:pt x="154" y="191"/>
                  <a:pt x="164" y="185"/>
                </a:cubicBezTo>
                <a:moveTo>
                  <a:pt x="4" y="0"/>
                </a:moveTo>
                <a:cubicBezTo>
                  <a:pt x="4" y="4"/>
                  <a:pt x="3" y="8"/>
                  <a:pt x="2" y="13"/>
                </a:cubicBezTo>
                <a:cubicBezTo>
                  <a:pt x="2" y="19"/>
                  <a:pt x="1" y="25"/>
                  <a:pt x="0" y="30"/>
                </a:cubicBezTo>
                <a:cubicBezTo>
                  <a:pt x="1" y="29"/>
                  <a:pt x="2" y="28"/>
                  <a:pt x="2" y="27"/>
                </a:cubicBezTo>
                <a:cubicBezTo>
                  <a:pt x="5" y="18"/>
                  <a:pt x="7" y="9"/>
                  <a:pt x="9" y="0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6" y="0"/>
                  <a:pt x="4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0" name="Freeform 125"/>
          <p:cNvSpPr>
            <a:spLocks noEditPoints="1"/>
          </p:cNvSpPr>
          <p:nvPr/>
        </p:nvSpPr>
        <p:spPr bwMode="auto">
          <a:xfrm>
            <a:off x="96936" y="4758603"/>
            <a:ext cx="247109" cy="570394"/>
          </a:xfrm>
          <a:custGeom>
            <a:avLst/>
            <a:gdLst>
              <a:gd name="T0" fmla="*/ 82 w 263"/>
              <a:gd name="T1" fmla="*/ 592 h 595"/>
              <a:gd name="T2" fmla="*/ 79 w 263"/>
              <a:gd name="T3" fmla="*/ 594 h 595"/>
              <a:gd name="T4" fmla="*/ 85 w 263"/>
              <a:gd name="T5" fmla="*/ 595 h 595"/>
              <a:gd name="T6" fmla="*/ 82 w 263"/>
              <a:gd name="T7" fmla="*/ 592 h 595"/>
              <a:gd name="T8" fmla="*/ 122 w 263"/>
              <a:gd name="T9" fmla="*/ 578 h 595"/>
              <a:gd name="T10" fmla="*/ 129 w 263"/>
              <a:gd name="T11" fmla="*/ 585 h 595"/>
              <a:gd name="T12" fmla="*/ 137 w 263"/>
              <a:gd name="T13" fmla="*/ 581 h 595"/>
              <a:gd name="T14" fmla="*/ 122 w 263"/>
              <a:gd name="T15" fmla="*/ 578 h 595"/>
              <a:gd name="T16" fmla="*/ 166 w 263"/>
              <a:gd name="T17" fmla="*/ 39 h 595"/>
              <a:gd name="T18" fmla="*/ 57 w 263"/>
              <a:gd name="T19" fmla="*/ 76 h 595"/>
              <a:gd name="T20" fmla="*/ 0 w 263"/>
              <a:gd name="T21" fmla="*/ 67 h 595"/>
              <a:gd name="T22" fmla="*/ 0 w 263"/>
              <a:gd name="T23" fmla="*/ 166 h 595"/>
              <a:gd name="T24" fmla="*/ 56 w 263"/>
              <a:gd name="T25" fmla="*/ 132 h 595"/>
              <a:gd name="T26" fmla="*/ 118 w 263"/>
              <a:gd name="T27" fmla="*/ 192 h 595"/>
              <a:gd name="T28" fmla="*/ 56 w 263"/>
              <a:gd name="T29" fmla="*/ 251 h 595"/>
              <a:gd name="T30" fmla="*/ 0 w 263"/>
              <a:gd name="T31" fmla="*/ 218 h 595"/>
              <a:gd name="T32" fmla="*/ 0 w 263"/>
              <a:gd name="T33" fmla="*/ 314 h 595"/>
              <a:gd name="T34" fmla="*/ 56 w 263"/>
              <a:gd name="T35" fmla="*/ 281 h 595"/>
              <a:gd name="T36" fmla="*/ 118 w 263"/>
              <a:gd name="T37" fmla="*/ 341 h 595"/>
              <a:gd name="T38" fmla="*/ 56 w 263"/>
              <a:gd name="T39" fmla="*/ 400 h 595"/>
              <a:gd name="T40" fmla="*/ 0 w 263"/>
              <a:gd name="T41" fmla="*/ 367 h 595"/>
              <a:gd name="T42" fmla="*/ 0 w 263"/>
              <a:gd name="T43" fmla="*/ 450 h 595"/>
              <a:gd name="T44" fmla="*/ 7 w 263"/>
              <a:gd name="T45" fmla="*/ 454 h 595"/>
              <a:gd name="T46" fmla="*/ 6 w 263"/>
              <a:gd name="T47" fmla="*/ 456 h 595"/>
              <a:gd name="T48" fmla="*/ 3 w 263"/>
              <a:gd name="T49" fmla="*/ 464 h 595"/>
              <a:gd name="T50" fmla="*/ 32 w 263"/>
              <a:gd name="T51" fmla="*/ 459 h 595"/>
              <a:gd name="T52" fmla="*/ 109 w 263"/>
              <a:gd name="T53" fmla="*/ 529 h 595"/>
              <a:gd name="T54" fmla="*/ 109 w 263"/>
              <a:gd name="T55" fmla="*/ 529 h 595"/>
              <a:gd name="T56" fmla="*/ 131 w 263"/>
              <a:gd name="T57" fmla="*/ 522 h 595"/>
              <a:gd name="T58" fmla="*/ 168 w 263"/>
              <a:gd name="T59" fmla="*/ 500 h 595"/>
              <a:gd name="T60" fmla="*/ 193 w 263"/>
              <a:gd name="T61" fmla="*/ 476 h 595"/>
              <a:gd name="T62" fmla="*/ 207 w 263"/>
              <a:gd name="T63" fmla="*/ 397 h 595"/>
              <a:gd name="T64" fmla="*/ 231 w 263"/>
              <a:gd name="T65" fmla="*/ 315 h 595"/>
              <a:gd name="T66" fmla="*/ 261 w 263"/>
              <a:gd name="T67" fmla="*/ 224 h 595"/>
              <a:gd name="T68" fmla="*/ 263 w 263"/>
              <a:gd name="T69" fmla="*/ 206 h 595"/>
              <a:gd name="T70" fmla="*/ 245 w 263"/>
              <a:gd name="T71" fmla="*/ 148 h 595"/>
              <a:gd name="T72" fmla="*/ 204 w 263"/>
              <a:gd name="T73" fmla="*/ 79 h 595"/>
              <a:gd name="T74" fmla="*/ 166 w 263"/>
              <a:gd name="T75" fmla="*/ 39 h 595"/>
              <a:gd name="T76" fmla="*/ 205 w 263"/>
              <a:gd name="T77" fmla="*/ 0 h 595"/>
              <a:gd name="T78" fmla="*/ 195 w 263"/>
              <a:gd name="T79" fmla="*/ 12 h 595"/>
              <a:gd name="T80" fmla="*/ 246 w 263"/>
              <a:gd name="T81" fmla="*/ 72 h 595"/>
              <a:gd name="T82" fmla="*/ 231 w 263"/>
              <a:gd name="T83" fmla="*/ 36 h 595"/>
              <a:gd name="T84" fmla="*/ 230 w 263"/>
              <a:gd name="T85" fmla="*/ 35 h 595"/>
              <a:gd name="T86" fmla="*/ 205 w 263"/>
              <a:gd name="T87" fmla="*/ 0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63" h="595">
                <a:moveTo>
                  <a:pt x="82" y="592"/>
                </a:moveTo>
                <a:cubicBezTo>
                  <a:pt x="81" y="593"/>
                  <a:pt x="80" y="594"/>
                  <a:pt x="79" y="594"/>
                </a:cubicBezTo>
                <a:cubicBezTo>
                  <a:pt x="81" y="594"/>
                  <a:pt x="83" y="595"/>
                  <a:pt x="85" y="595"/>
                </a:cubicBezTo>
                <a:cubicBezTo>
                  <a:pt x="84" y="594"/>
                  <a:pt x="83" y="593"/>
                  <a:pt x="82" y="592"/>
                </a:cubicBezTo>
                <a:moveTo>
                  <a:pt x="122" y="578"/>
                </a:moveTo>
                <a:cubicBezTo>
                  <a:pt x="124" y="580"/>
                  <a:pt x="127" y="583"/>
                  <a:pt x="129" y="585"/>
                </a:cubicBezTo>
                <a:cubicBezTo>
                  <a:pt x="132" y="584"/>
                  <a:pt x="134" y="582"/>
                  <a:pt x="137" y="581"/>
                </a:cubicBezTo>
                <a:cubicBezTo>
                  <a:pt x="132" y="580"/>
                  <a:pt x="127" y="579"/>
                  <a:pt x="122" y="578"/>
                </a:cubicBezTo>
                <a:moveTo>
                  <a:pt x="166" y="39"/>
                </a:moveTo>
                <a:cubicBezTo>
                  <a:pt x="136" y="62"/>
                  <a:pt x="98" y="76"/>
                  <a:pt x="57" y="76"/>
                </a:cubicBezTo>
                <a:cubicBezTo>
                  <a:pt x="37" y="76"/>
                  <a:pt x="18" y="73"/>
                  <a:pt x="0" y="67"/>
                </a:cubicBezTo>
                <a:cubicBezTo>
                  <a:pt x="0" y="166"/>
                  <a:pt x="0" y="166"/>
                  <a:pt x="0" y="166"/>
                </a:cubicBezTo>
                <a:cubicBezTo>
                  <a:pt x="10" y="143"/>
                  <a:pt x="33" y="132"/>
                  <a:pt x="56" y="132"/>
                </a:cubicBezTo>
                <a:cubicBezTo>
                  <a:pt x="87" y="132"/>
                  <a:pt x="118" y="152"/>
                  <a:pt x="118" y="192"/>
                </a:cubicBezTo>
                <a:cubicBezTo>
                  <a:pt x="118" y="232"/>
                  <a:pt x="87" y="251"/>
                  <a:pt x="56" y="251"/>
                </a:cubicBezTo>
                <a:cubicBezTo>
                  <a:pt x="33" y="251"/>
                  <a:pt x="10" y="240"/>
                  <a:pt x="0" y="218"/>
                </a:cubicBezTo>
                <a:cubicBezTo>
                  <a:pt x="0" y="314"/>
                  <a:pt x="0" y="314"/>
                  <a:pt x="0" y="314"/>
                </a:cubicBezTo>
                <a:cubicBezTo>
                  <a:pt x="10" y="292"/>
                  <a:pt x="33" y="281"/>
                  <a:pt x="56" y="281"/>
                </a:cubicBezTo>
                <a:cubicBezTo>
                  <a:pt x="87" y="281"/>
                  <a:pt x="118" y="301"/>
                  <a:pt x="118" y="341"/>
                </a:cubicBezTo>
                <a:cubicBezTo>
                  <a:pt x="118" y="381"/>
                  <a:pt x="87" y="400"/>
                  <a:pt x="56" y="400"/>
                </a:cubicBezTo>
                <a:cubicBezTo>
                  <a:pt x="33" y="400"/>
                  <a:pt x="10" y="389"/>
                  <a:pt x="0" y="367"/>
                </a:cubicBezTo>
                <a:cubicBezTo>
                  <a:pt x="0" y="450"/>
                  <a:pt x="0" y="450"/>
                  <a:pt x="0" y="450"/>
                </a:cubicBezTo>
                <a:cubicBezTo>
                  <a:pt x="2" y="451"/>
                  <a:pt x="5" y="453"/>
                  <a:pt x="7" y="454"/>
                </a:cubicBezTo>
                <a:cubicBezTo>
                  <a:pt x="7" y="455"/>
                  <a:pt x="6" y="455"/>
                  <a:pt x="6" y="456"/>
                </a:cubicBezTo>
                <a:cubicBezTo>
                  <a:pt x="5" y="459"/>
                  <a:pt x="4" y="461"/>
                  <a:pt x="3" y="464"/>
                </a:cubicBezTo>
                <a:cubicBezTo>
                  <a:pt x="12" y="461"/>
                  <a:pt x="22" y="459"/>
                  <a:pt x="32" y="459"/>
                </a:cubicBezTo>
                <a:cubicBezTo>
                  <a:pt x="69" y="459"/>
                  <a:pt x="107" y="482"/>
                  <a:pt x="109" y="529"/>
                </a:cubicBezTo>
                <a:cubicBezTo>
                  <a:pt x="109" y="529"/>
                  <a:pt x="109" y="529"/>
                  <a:pt x="109" y="529"/>
                </a:cubicBezTo>
                <a:cubicBezTo>
                  <a:pt x="117" y="527"/>
                  <a:pt x="124" y="525"/>
                  <a:pt x="131" y="522"/>
                </a:cubicBezTo>
                <a:cubicBezTo>
                  <a:pt x="144" y="516"/>
                  <a:pt x="156" y="508"/>
                  <a:pt x="168" y="500"/>
                </a:cubicBezTo>
                <a:cubicBezTo>
                  <a:pt x="177" y="492"/>
                  <a:pt x="185" y="484"/>
                  <a:pt x="193" y="476"/>
                </a:cubicBezTo>
                <a:cubicBezTo>
                  <a:pt x="200" y="450"/>
                  <a:pt x="205" y="424"/>
                  <a:pt x="207" y="397"/>
                </a:cubicBezTo>
                <a:cubicBezTo>
                  <a:pt x="221" y="373"/>
                  <a:pt x="229" y="344"/>
                  <a:pt x="231" y="315"/>
                </a:cubicBezTo>
                <a:cubicBezTo>
                  <a:pt x="246" y="287"/>
                  <a:pt x="256" y="256"/>
                  <a:pt x="261" y="224"/>
                </a:cubicBezTo>
                <a:cubicBezTo>
                  <a:pt x="261" y="218"/>
                  <a:pt x="262" y="212"/>
                  <a:pt x="263" y="206"/>
                </a:cubicBezTo>
                <a:cubicBezTo>
                  <a:pt x="258" y="186"/>
                  <a:pt x="252" y="167"/>
                  <a:pt x="245" y="148"/>
                </a:cubicBezTo>
                <a:cubicBezTo>
                  <a:pt x="234" y="123"/>
                  <a:pt x="220" y="100"/>
                  <a:pt x="204" y="79"/>
                </a:cubicBezTo>
                <a:cubicBezTo>
                  <a:pt x="192" y="65"/>
                  <a:pt x="180" y="51"/>
                  <a:pt x="166" y="39"/>
                </a:cubicBezTo>
                <a:moveTo>
                  <a:pt x="205" y="0"/>
                </a:moveTo>
                <a:cubicBezTo>
                  <a:pt x="202" y="4"/>
                  <a:pt x="199" y="8"/>
                  <a:pt x="195" y="12"/>
                </a:cubicBezTo>
                <a:cubicBezTo>
                  <a:pt x="214" y="31"/>
                  <a:pt x="231" y="51"/>
                  <a:pt x="246" y="72"/>
                </a:cubicBezTo>
                <a:cubicBezTo>
                  <a:pt x="242" y="60"/>
                  <a:pt x="236" y="48"/>
                  <a:pt x="231" y="36"/>
                </a:cubicBezTo>
                <a:cubicBezTo>
                  <a:pt x="230" y="36"/>
                  <a:pt x="230" y="36"/>
                  <a:pt x="230" y="35"/>
                </a:cubicBezTo>
                <a:cubicBezTo>
                  <a:pt x="223" y="22"/>
                  <a:pt x="215" y="10"/>
                  <a:pt x="205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1" name="Freeform 126"/>
          <p:cNvSpPr>
            <a:spLocks noEditPoints="1"/>
          </p:cNvSpPr>
          <p:nvPr/>
        </p:nvSpPr>
        <p:spPr bwMode="auto">
          <a:xfrm>
            <a:off x="452053" y="2869654"/>
            <a:ext cx="461488" cy="448277"/>
          </a:xfrm>
          <a:custGeom>
            <a:avLst/>
            <a:gdLst>
              <a:gd name="T0" fmla="*/ 404 w 491"/>
              <a:gd name="T1" fmla="*/ 409 h 468"/>
              <a:gd name="T2" fmla="*/ 352 w 491"/>
              <a:gd name="T3" fmla="*/ 425 h 468"/>
              <a:gd name="T4" fmla="*/ 345 w 491"/>
              <a:gd name="T5" fmla="*/ 467 h 468"/>
              <a:gd name="T6" fmla="*/ 345 w 491"/>
              <a:gd name="T7" fmla="*/ 468 h 468"/>
              <a:gd name="T8" fmla="*/ 350 w 491"/>
              <a:gd name="T9" fmla="*/ 465 h 468"/>
              <a:gd name="T10" fmla="*/ 396 w 491"/>
              <a:gd name="T11" fmla="*/ 426 h 468"/>
              <a:gd name="T12" fmla="*/ 404 w 491"/>
              <a:gd name="T13" fmla="*/ 409 h 468"/>
              <a:gd name="T14" fmla="*/ 111 w 491"/>
              <a:gd name="T15" fmla="*/ 198 h 468"/>
              <a:gd name="T16" fmla="*/ 79 w 491"/>
              <a:gd name="T17" fmla="*/ 200 h 468"/>
              <a:gd name="T18" fmla="*/ 26 w 491"/>
              <a:gd name="T19" fmla="*/ 212 h 468"/>
              <a:gd name="T20" fmla="*/ 14 w 491"/>
              <a:gd name="T21" fmla="*/ 227 h 468"/>
              <a:gd name="T22" fmla="*/ 0 w 491"/>
              <a:gd name="T23" fmla="*/ 260 h 468"/>
              <a:gd name="T24" fmla="*/ 36 w 491"/>
              <a:gd name="T25" fmla="*/ 253 h 468"/>
              <a:gd name="T26" fmla="*/ 60 w 491"/>
              <a:gd name="T27" fmla="*/ 256 h 468"/>
              <a:gd name="T28" fmla="*/ 118 w 491"/>
              <a:gd name="T29" fmla="*/ 278 h 468"/>
              <a:gd name="T30" fmla="*/ 143 w 491"/>
              <a:gd name="T31" fmla="*/ 272 h 468"/>
              <a:gd name="T32" fmla="*/ 145 w 491"/>
              <a:gd name="T33" fmla="*/ 200 h 468"/>
              <a:gd name="T34" fmla="*/ 142 w 491"/>
              <a:gd name="T35" fmla="*/ 200 h 468"/>
              <a:gd name="T36" fmla="*/ 111 w 491"/>
              <a:gd name="T37" fmla="*/ 198 h 468"/>
              <a:gd name="T38" fmla="*/ 235 w 491"/>
              <a:gd name="T39" fmla="*/ 79 h 468"/>
              <a:gd name="T40" fmla="*/ 222 w 491"/>
              <a:gd name="T41" fmla="*/ 80 h 468"/>
              <a:gd name="T42" fmla="*/ 77 w 491"/>
              <a:gd name="T43" fmla="*/ 159 h 468"/>
              <a:gd name="T44" fmla="*/ 108 w 491"/>
              <a:gd name="T45" fmla="*/ 157 h 468"/>
              <a:gd name="T46" fmla="*/ 114 w 491"/>
              <a:gd name="T47" fmla="*/ 158 h 468"/>
              <a:gd name="T48" fmla="*/ 158 w 491"/>
              <a:gd name="T49" fmla="*/ 162 h 468"/>
              <a:gd name="T50" fmla="*/ 194 w 491"/>
              <a:gd name="T51" fmla="*/ 112 h 468"/>
              <a:gd name="T52" fmla="*/ 238 w 491"/>
              <a:gd name="T53" fmla="*/ 79 h 468"/>
              <a:gd name="T54" fmla="*/ 235 w 491"/>
              <a:gd name="T55" fmla="*/ 79 h 468"/>
              <a:gd name="T56" fmla="*/ 440 w 491"/>
              <a:gd name="T57" fmla="*/ 71 h 468"/>
              <a:gd name="T58" fmla="*/ 425 w 491"/>
              <a:gd name="T59" fmla="*/ 87 h 468"/>
              <a:gd name="T60" fmla="*/ 455 w 491"/>
              <a:gd name="T61" fmla="*/ 112 h 468"/>
              <a:gd name="T62" fmla="*/ 477 w 491"/>
              <a:gd name="T63" fmla="*/ 138 h 468"/>
              <a:gd name="T64" fmla="*/ 474 w 491"/>
              <a:gd name="T65" fmla="*/ 127 h 468"/>
              <a:gd name="T66" fmla="*/ 455 w 491"/>
              <a:gd name="T67" fmla="*/ 89 h 468"/>
              <a:gd name="T68" fmla="*/ 440 w 491"/>
              <a:gd name="T69" fmla="*/ 71 h 468"/>
              <a:gd name="T70" fmla="*/ 440 w 491"/>
              <a:gd name="T71" fmla="*/ 71 h 468"/>
              <a:gd name="T72" fmla="*/ 487 w 491"/>
              <a:gd name="T73" fmla="*/ 34 h 468"/>
              <a:gd name="T74" fmla="*/ 478 w 491"/>
              <a:gd name="T75" fmla="*/ 37 h 468"/>
              <a:gd name="T76" fmla="*/ 491 w 491"/>
              <a:gd name="T77" fmla="*/ 42 h 468"/>
              <a:gd name="T78" fmla="*/ 487 w 491"/>
              <a:gd name="T79" fmla="*/ 34 h 468"/>
              <a:gd name="T80" fmla="*/ 450 w 491"/>
              <a:gd name="T81" fmla="*/ 0 h 468"/>
              <a:gd name="T82" fmla="*/ 451 w 491"/>
              <a:gd name="T83" fmla="*/ 3 h 468"/>
              <a:gd name="T84" fmla="*/ 455 w 491"/>
              <a:gd name="T85" fmla="*/ 3 h 468"/>
              <a:gd name="T86" fmla="*/ 450 w 491"/>
              <a:gd name="T87" fmla="*/ 0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1" h="468">
                <a:moveTo>
                  <a:pt x="404" y="409"/>
                </a:moveTo>
                <a:cubicBezTo>
                  <a:pt x="388" y="417"/>
                  <a:pt x="370" y="422"/>
                  <a:pt x="352" y="425"/>
                </a:cubicBezTo>
                <a:cubicBezTo>
                  <a:pt x="352" y="439"/>
                  <a:pt x="349" y="453"/>
                  <a:pt x="345" y="467"/>
                </a:cubicBezTo>
                <a:cubicBezTo>
                  <a:pt x="345" y="467"/>
                  <a:pt x="345" y="468"/>
                  <a:pt x="345" y="468"/>
                </a:cubicBezTo>
                <a:cubicBezTo>
                  <a:pt x="346" y="467"/>
                  <a:pt x="348" y="466"/>
                  <a:pt x="350" y="465"/>
                </a:cubicBezTo>
                <a:cubicBezTo>
                  <a:pt x="366" y="453"/>
                  <a:pt x="382" y="440"/>
                  <a:pt x="396" y="426"/>
                </a:cubicBezTo>
                <a:cubicBezTo>
                  <a:pt x="399" y="420"/>
                  <a:pt x="401" y="415"/>
                  <a:pt x="404" y="409"/>
                </a:cubicBezTo>
                <a:moveTo>
                  <a:pt x="111" y="198"/>
                </a:moveTo>
                <a:cubicBezTo>
                  <a:pt x="100" y="198"/>
                  <a:pt x="90" y="198"/>
                  <a:pt x="79" y="200"/>
                </a:cubicBezTo>
                <a:cubicBezTo>
                  <a:pt x="61" y="202"/>
                  <a:pt x="43" y="206"/>
                  <a:pt x="26" y="212"/>
                </a:cubicBezTo>
                <a:cubicBezTo>
                  <a:pt x="21" y="217"/>
                  <a:pt x="17" y="222"/>
                  <a:pt x="14" y="227"/>
                </a:cubicBezTo>
                <a:cubicBezTo>
                  <a:pt x="7" y="237"/>
                  <a:pt x="3" y="249"/>
                  <a:pt x="0" y="260"/>
                </a:cubicBezTo>
                <a:cubicBezTo>
                  <a:pt x="12" y="255"/>
                  <a:pt x="24" y="253"/>
                  <a:pt x="36" y="253"/>
                </a:cubicBezTo>
                <a:cubicBezTo>
                  <a:pt x="44" y="253"/>
                  <a:pt x="52" y="254"/>
                  <a:pt x="60" y="256"/>
                </a:cubicBezTo>
                <a:cubicBezTo>
                  <a:pt x="79" y="261"/>
                  <a:pt x="99" y="269"/>
                  <a:pt x="118" y="278"/>
                </a:cubicBezTo>
                <a:cubicBezTo>
                  <a:pt x="126" y="276"/>
                  <a:pt x="134" y="273"/>
                  <a:pt x="143" y="272"/>
                </a:cubicBezTo>
                <a:cubicBezTo>
                  <a:pt x="139" y="248"/>
                  <a:pt x="140" y="224"/>
                  <a:pt x="145" y="200"/>
                </a:cubicBezTo>
                <a:cubicBezTo>
                  <a:pt x="144" y="200"/>
                  <a:pt x="143" y="200"/>
                  <a:pt x="142" y="200"/>
                </a:cubicBezTo>
                <a:cubicBezTo>
                  <a:pt x="132" y="198"/>
                  <a:pt x="121" y="198"/>
                  <a:pt x="111" y="198"/>
                </a:cubicBezTo>
                <a:moveTo>
                  <a:pt x="235" y="79"/>
                </a:moveTo>
                <a:cubicBezTo>
                  <a:pt x="231" y="79"/>
                  <a:pt x="226" y="79"/>
                  <a:pt x="222" y="80"/>
                </a:cubicBezTo>
                <a:cubicBezTo>
                  <a:pt x="162" y="84"/>
                  <a:pt x="111" y="114"/>
                  <a:pt x="77" y="159"/>
                </a:cubicBezTo>
                <a:cubicBezTo>
                  <a:pt x="87" y="158"/>
                  <a:pt x="97" y="157"/>
                  <a:pt x="108" y="157"/>
                </a:cubicBezTo>
                <a:cubicBezTo>
                  <a:pt x="110" y="157"/>
                  <a:pt x="112" y="157"/>
                  <a:pt x="114" y="158"/>
                </a:cubicBezTo>
                <a:cubicBezTo>
                  <a:pt x="129" y="158"/>
                  <a:pt x="144" y="159"/>
                  <a:pt x="158" y="162"/>
                </a:cubicBezTo>
                <a:cubicBezTo>
                  <a:pt x="167" y="144"/>
                  <a:pt x="179" y="127"/>
                  <a:pt x="194" y="112"/>
                </a:cubicBezTo>
                <a:cubicBezTo>
                  <a:pt x="207" y="98"/>
                  <a:pt x="222" y="88"/>
                  <a:pt x="238" y="79"/>
                </a:cubicBezTo>
                <a:cubicBezTo>
                  <a:pt x="237" y="79"/>
                  <a:pt x="236" y="79"/>
                  <a:pt x="235" y="79"/>
                </a:cubicBezTo>
                <a:moveTo>
                  <a:pt x="440" y="71"/>
                </a:moveTo>
                <a:cubicBezTo>
                  <a:pt x="436" y="78"/>
                  <a:pt x="431" y="83"/>
                  <a:pt x="425" y="87"/>
                </a:cubicBezTo>
                <a:cubicBezTo>
                  <a:pt x="436" y="94"/>
                  <a:pt x="446" y="102"/>
                  <a:pt x="455" y="112"/>
                </a:cubicBezTo>
                <a:cubicBezTo>
                  <a:pt x="464" y="120"/>
                  <a:pt x="471" y="128"/>
                  <a:pt x="477" y="138"/>
                </a:cubicBezTo>
                <a:cubicBezTo>
                  <a:pt x="476" y="134"/>
                  <a:pt x="475" y="131"/>
                  <a:pt x="474" y="127"/>
                </a:cubicBezTo>
                <a:cubicBezTo>
                  <a:pt x="469" y="114"/>
                  <a:pt x="463" y="101"/>
                  <a:pt x="455" y="89"/>
                </a:cubicBezTo>
                <a:cubicBezTo>
                  <a:pt x="451" y="83"/>
                  <a:pt x="446" y="77"/>
                  <a:pt x="440" y="71"/>
                </a:cubicBezTo>
                <a:cubicBezTo>
                  <a:pt x="440" y="71"/>
                  <a:pt x="440" y="71"/>
                  <a:pt x="440" y="71"/>
                </a:cubicBezTo>
                <a:moveTo>
                  <a:pt x="487" y="34"/>
                </a:moveTo>
                <a:cubicBezTo>
                  <a:pt x="484" y="35"/>
                  <a:pt x="481" y="36"/>
                  <a:pt x="478" y="37"/>
                </a:cubicBezTo>
                <a:cubicBezTo>
                  <a:pt x="482" y="38"/>
                  <a:pt x="487" y="40"/>
                  <a:pt x="491" y="42"/>
                </a:cubicBezTo>
                <a:cubicBezTo>
                  <a:pt x="490" y="39"/>
                  <a:pt x="489" y="37"/>
                  <a:pt x="487" y="34"/>
                </a:cubicBezTo>
                <a:moveTo>
                  <a:pt x="450" y="0"/>
                </a:moveTo>
                <a:cubicBezTo>
                  <a:pt x="450" y="1"/>
                  <a:pt x="451" y="2"/>
                  <a:pt x="451" y="3"/>
                </a:cubicBezTo>
                <a:cubicBezTo>
                  <a:pt x="452" y="3"/>
                  <a:pt x="454" y="3"/>
                  <a:pt x="455" y="3"/>
                </a:cubicBezTo>
                <a:cubicBezTo>
                  <a:pt x="453" y="2"/>
                  <a:pt x="452" y="1"/>
                  <a:pt x="450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2" name="Freeform 127"/>
          <p:cNvSpPr>
            <a:spLocks noEditPoints="1"/>
          </p:cNvSpPr>
          <p:nvPr/>
        </p:nvSpPr>
        <p:spPr bwMode="auto">
          <a:xfrm>
            <a:off x="1519040" y="4168113"/>
            <a:ext cx="412394" cy="605948"/>
          </a:xfrm>
          <a:custGeom>
            <a:avLst/>
            <a:gdLst>
              <a:gd name="T0" fmla="*/ 330 w 439"/>
              <a:gd name="T1" fmla="*/ 371 h 634"/>
              <a:gd name="T2" fmla="*/ 287 w 439"/>
              <a:gd name="T3" fmla="*/ 516 h 634"/>
              <a:gd name="T4" fmla="*/ 164 w 439"/>
              <a:gd name="T5" fmla="*/ 516 h 634"/>
              <a:gd name="T6" fmla="*/ 171 w 439"/>
              <a:gd name="T7" fmla="*/ 453 h 634"/>
              <a:gd name="T8" fmla="*/ 164 w 439"/>
              <a:gd name="T9" fmla="*/ 344 h 634"/>
              <a:gd name="T10" fmla="*/ 112 w 439"/>
              <a:gd name="T11" fmla="*/ 324 h 634"/>
              <a:gd name="T12" fmla="*/ 62 w 439"/>
              <a:gd name="T13" fmla="*/ 308 h 634"/>
              <a:gd name="T14" fmla="*/ 48 w 439"/>
              <a:gd name="T15" fmla="*/ 361 h 634"/>
              <a:gd name="T16" fmla="*/ 14 w 439"/>
              <a:gd name="T17" fmla="*/ 417 h 634"/>
              <a:gd name="T18" fmla="*/ 1 w 439"/>
              <a:gd name="T19" fmla="*/ 505 h 634"/>
              <a:gd name="T20" fmla="*/ 5 w 439"/>
              <a:gd name="T21" fmla="*/ 536 h 634"/>
              <a:gd name="T22" fmla="*/ 50 w 439"/>
              <a:gd name="T23" fmla="*/ 594 h 634"/>
              <a:gd name="T24" fmla="*/ 156 w 439"/>
              <a:gd name="T25" fmla="*/ 633 h 634"/>
              <a:gd name="T26" fmla="*/ 243 w 439"/>
              <a:gd name="T27" fmla="*/ 588 h 634"/>
              <a:gd name="T28" fmla="*/ 300 w 439"/>
              <a:gd name="T29" fmla="*/ 607 h 634"/>
              <a:gd name="T30" fmla="*/ 333 w 439"/>
              <a:gd name="T31" fmla="*/ 532 h 634"/>
              <a:gd name="T32" fmla="*/ 345 w 439"/>
              <a:gd name="T33" fmla="*/ 469 h 634"/>
              <a:gd name="T34" fmla="*/ 343 w 439"/>
              <a:gd name="T35" fmla="*/ 371 h 634"/>
              <a:gd name="T36" fmla="*/ 335 w 439"/>
              <a:gd name="T37" fmla="*/ 335 h 634"/>
              <a:gd name="T38" fmla="*/ 319 w 439"/>
              <a:gd name="T39" fmla="*/ 296 h 634"/>
              <a:gd name="T40" fmla="*/ 214 w 439"/>
              <a:gd name="T41" fmla="*/ 306 h 634"/>
              <a:gd name="T42" fmla="*/ 255 w 439"/>
              <a:gd name="T43" fmla="*/ 397 h 634"/>
              <a:gd name="T44" fmla="*/ 213 w 439"/>
              <a:gd name="T45" fmla="*/ 455 h 634"/>
              <a:gd name="T46" fmla="*/ 225 w 439"/>
              <a:gd name="T47" fmla="*/ 457 h 634"/>
              <a:gd name="T48" fmla="*/ 271 w 439"/>
              <a:gd name="T49" fmla="*/ 473 h 634"/>
              <a:gd name="T50" fmla="*/ 284 w 439"/>
              <a:gd name="T51" fmla="*/ 455 h 634"/>
              <a:gd name="T52" fmla="*/ 291 w 439"/>
              <a:gd name="T53" fmla="*/ 349 h 634"/>
              <a:gd name="T54" fmla="*/ 256 w 439"/>
              <a:gd name="T55" fmla="*/ 268 h 634"/>
              <a:gd name="T56" fmla="*/ 236 w 439"/>
              <a:gd name="T57" fmla="*/ 266 h 634"/>
              <a:gd name="T58" fmla="*/ 347 w 439"/>
              <a:gd name="T59" fmla="*/ 239 h 634"/>
              <a:gd name="T60" fmla="*/ 336 w 439"/>
              <a:gd name="T61" fmla="*/ 253 h 634"/>
              <a:gd name="T62" fmla="*/ 415 w 439"/>
              <a:gd name="T63" fmla="*/ 228 h 634"/>
              <a:gd name="T64" fmla="*/ 94 w 439"/>
              <a:gd name="T65" fmla="*/ 198 h 634"/>
              <a:gd name="T66" fmla="*/ 83 w 439"/>
              <a:gd name="T67" fmla="*/ 248 h 634"/>
              <a:gd name="T68" fmla="*/ 120 w 439"/>
              <a:gd name="T69" fmla="*/ 267 h 634"/>
              <a:gd name="T70" fmla="*/ 117 w 439"/>
              <a:gd name="T71" fmla="*/ 278 h 634"/>
              <a:gd name="T72" fmla="*/ 75 w 439"/>
              <a:gd name="T73" fmla="*/ 273 h 634"/>
              <a:gd name="T74" fmla="*/ 91 w 439"/>
              <a:gd name="T75" fmla="*/ 284 h 634"/>
              <a:gd name="T76" fmla="*/ 108 w 439"/>
              <a:gd name="T77" fmla="*/ 287 h 634"/>
              <a:gd name="T78" fmla="*/ 145 w 439"/>
              <a:gd name="T79" fmla="*/ 278 h 634"/>
              <a:gd name="T80" fmla="*/ 201 w 439"/>
              <a:gd name="T81" fmla="*/ 244 h 634"/>
              <a:gd name="T82" fmla="*/ 163 w 439"/>
              <a:gd name="T83" fmla="*/ 200 h 634"/>
              <a:gd name="T84" fmla="*/ 439 w 439"/>
              <a:gd name="T85" fmla="*/ 168 h 634"/>
              <a:gd name="T86" fmla="*/ 435 w 439"/>
              <a:gd name="T87" fmla="*/ 179 h 634"/>
              <a:gd name="T88" fmla="*/ 154 w 439"/>
              <a:gd name="T89" fmla="*/ 0 h 634"/>
              <a:gd name="T90" fmla="*/ 136 w 439"/>
              <a:gd name="T91" fmla="*/ 25 h 634"/>
              <a:gd name="T92" fmla="*/ 107 w 439"/>
              <a:gd name="T93" fmla="*/ 158 h 634"/>
              <a:gd name="T94" fmla="*/ 201 w 439"/>
              <a:gd name="T95" fmla="*/ 168 h 634"/>
              <a:gd name="T96" fmla="*/ 162 w 439"/>
              <a:gd name="T97" fmla="*/ 50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39" h="634">
                <a:moveTo>
                  <a:pt x="319" y="296"/>
                </a:moveTo>
                <a:cubicBezTo>
                  <a:pt x="326" y="322"/>
                  <a:pt x="329" y="348"/>
                  <a:pt x="330" y="371"/>
                </a:cubicBezTo>
                <a:cubicBezTo>
                  <a:pt x="332" y="413"/>
                  <a:pt x="331" y="485"/>
                  <a:pt x="286" y="508"/>
                </a:cubicBezTo>
                <a:cubicBezTo>
                  <a:pt x="287" y="510"/>
                  <a:pt x="287" y="513"/>
                  <a:pt x="287" y="516"/>
                </a:cubicBezTo>
                <a:cubicBezTo>
                  <a:pt x="287" y="556"/>
                  <a:pt x="256" y="576"/>
                  <a:pt x="225" y="576"/>
                </a:cubicBezTo>
                <a:cubicBezTo>
                  <a:pt x="194" y="576"/>
                  <a:pt x="164" y="556"/>
                  <a:pt x="164" y="516"/>
                </a:cubicBezTo>
                <a:cubicBezTo>
                  <a:pt x="164" y="497"/>
                  <a:pt x="171" y="482"/>
                  <a:pt x="182" y="472"/>
                </a:cubicBezTo>
                <a:cubicBezTo>
                  <a:pt x="178" y="466"/>
                  <a:pt x="174" y="460"/>
                  <a:pt x="171" y="453"/>
                </a:cubicBezTo>
                <a:cubicBezTo>
                  <a:pt x="149" y="446"/>
                  <a:pt x="131" y="427"/>
                  <a:pt x="131" y="397"/>
                </a:cubicBezTo>
                <a:cubicBezTo>
                  <a:pt x="131" y="370"/>
                  <a:pt x="145" y="353"/>
                  <a:pt x="164" y="344"/>
                </a:cubicBezTo>
                <a:cubicBezTo>
                  <a:pt x="166" y="332"/>
                  <a:pt x="169" y="320"/>
                  <a:pt x="173" y="308"/>
                </a:cubicBezTo>
                <a:cubicBezTo>
                  <a:pt x="153" y="317"/>
                  <a:pt x="133" y="323"/>
                  <a:pt x="112" y="324"/>
                </a:cubicBezTo>
                <a:cubicBezTo>
                  <a:pt x="112" y="324"/>
                  <a:pt x="112" y="324"/>
                  <a:pt x="112" y="324"/>
                </a:cubicBezTo>
                <a:cubicBezTo>
                  <a:pt x="94" y="324"/>
                  <a:pt x="77" y="318"/>
                  <a:pt x="62" y="308"/>
                </a:cubicBezTo>
                <a:cubicBezTo>
                  <a:pt x="60" y="313"/>
                  <a:pt x="59" y="317"/>
                  <a:pt x="58" y="321"/>
                </a:cubicBezTo>
                <a:cubicBezTo>
                  <a:pt x="54" y="334"/>
                  <a:pt x="51" y="347"/>
                  <a:pt x="48" y="361"/>
                </a:cubicBezTo>
                <a:cubicBezTo>
                  <a:pt x="48" y="361"/>
                  <a:pt x="47" y="361"/>
                  <a:pt x="47" y="362"/>
                </a:cubicBezTo>
                <a:cubicBezTo>
                  <a:pt x="33" y="378"/>
                  <a:pt x="22" y="398"/>
                  <a:pt x="14" y="417"/>
                </a:cubicBezTo>
                <a:cubicBezTo>
                  <a:pt x="4" y="440"/>
                  <a:pt x="0" y="465"/>
                  <a:pt x="0" y="490"/>
                </a:cubicBezTo>
                <a:cubicBezTo>
                  <a:pt x="0" y="495"/>
                  <a:pt x="0" y="500"/>
                  <a:pt x="1" y="505"/>
                </a:cubicBezTo>
                <a:cubicBezTo>
                  <a:pt x="1" y="511"/>
                  <a:pt x="2" y="516"/>
                  <a:pt x="2" y="521"/>
                </a:cubicBezTo>
                <a:cubicBezTo>
                  <a:pt x="3" y="526"/>
                  <a:pt x="4" y="531"/>
                  <a:pt x="5" y="536"/>
                </a:cubicBezTo>
                <a:cubicBezTo>
                  <a:pt x="10" y="547"/>
                  <a:pt x="16" y="557"/>
                  <a:pt x="23" y="567"/>
                </a:cubicBezTo>
                <a:cubicBezTo>
                  <a:pt x="31" y="577"/>
                  <a:pt x="40" y="586"/>
                  <a:pt x="50" y="594"/>
                </a:cubicBezTo>
                <a:cubicBezTo>
                  <a:pt x="61" y="603"/>
                  <a:pt x="74" y="610"/>
                  <a:pt x="87" y="616"/>
                </a:cubicBezTo>
                <a:cubicBezTo>
                  <a:pt x="110" y="624"/>
                  <a:pt x="132" y="629"/>
                  <a:pt x="156" y="633"/>
                </a:cubicBezTo>
                <a:cubicBezTo>
                  <a:pt x="161" y="633"/>
                  <a:pt x="166" y="634"/>
                  <a:pt x="170" y="634"/>
                </a:cubicBezTo>
                <a:cubicBezTo>
                  <a:pt x="182" y="604"/>
                  <a:pt x="212" y="588"/>
                  <a:pt x="243" y="588"/>
                </a:cubicBezTo>
                <a:cubicBezTo>
                  <a:pt x="263" y="588"/>
                  <a:pt x="283" y="595"/>
                  <a:pt x="298" y="609"/>
                </a:cubicBezTo>
                <a:cubicBezTo>
                  <a:pt x="299" y="608"/>
                  <a:pt x="299" y="607"/>
                  <a:pt x="300" y="607"/>
                </a:cubicBezTo>
                <a:cubicBezTo>
                  <a:pt x="306" y="599"/>
                  <a:pt x="311" y="591"/>
                  <a:pt x="316" y="584"/>
                </a:cubicBezTo>
                <a:cubicBezTo>
                  <a:pt x="322" y="567"/>
                  <a:pt x="328" y="549"/>
                  <a:pt x="333" y="532"/>
                </a:cubicBezTo>
                <a:cubicBezTo>
                  <a:pt x="334" y="528"/>
                  <a:pt x="334" y="525"/>
                  <a:pt x="335" y="521"/>
                </a:cubicBezTo>
                <a:cubicBezTo>
                  <a:pt x="339" y="504"/>
                  <a:pt x="343" y="486"/>
                  <a:pt x="345" y="469"/>
                </a:cubicBezTo>
                <a:cubicBezTo>
                  <a:pt x="347" y="444"/>
                  <a:pt x="348" y="420"/>
                  <a:pt x="346" y="395"/>
                </a:cubicBezTo>
                <a:cubicBezTo>
                  <a:pt x="345" y="387"/>
                  <a:pt x="344" y="379"/>
                  <a:pt x="343" y="371"/>
                </a:cubicBezTo>
                <a:cubicBezTo>
                  <a:pt x="343" y="367"/>
                  <a:pt x="342" y="362"/>
                  <a:pt x="341" y="358"/>
                </a:cubicBezTo>
                <a:cubicBezTo>
                  <a:pt x="339" y="350"/>
                  <a:pt x="337" y="342"/>
                  <a:pt x="335" y="335"/>
                </a:cubicBezTo>
                <a:cubicBezTo>
                  <a:pt x="341" y="331"/>
                  <a:pt x="346" y="325"/>
                  <a:pt x="352" y="320"/>
                </a:cubicBezTo>
                <a:cubicBezTo>
                  <a:pt x="341" y="313"/>
                  <a:pt x="330" y="305"/>
                  <a:pt x="319" y="296"/>
                </a:cubicBezTo>
                <a:moveTo>
                  <a:pt x="236" y="266"/>
                </a:moveTo>
                <a:cubicBezTo>
                  <a:pt x="227" y="278"/>
                  <a:pt x="221" y="292"/>
                  <a:pt x="214" y="306"/>
                </a:cubicBezTo>
                <a:cubicBezTo>
                  <a:pt x="210" y="316"/>
                  <a:pt x="207" y="327"/>
                  <a:pt x="204" y="338"/>
                </a:cubicBezTo>
                <a:cubicBezTo>
                  <a:pt x="231" y="342"/>
                  <a:pt x="255" y="362"/>
                  <a:pt x="255" y="397"/>
                </a:cubicBezTo>
                <a:cubicBezTo>
                  <a:pt x="255" y="429"/>
                  <a:pt x="236" y="448"/>
                  <a:pt x="212" y="454"/>
                </a:cubicBezTo>
                <a:cubicBezTo>
                  <a:pt x="213" y="454"/>
                  <a:pt x="213" y="455"/>
                  <a:pt x="213" y="455"/>
                </a:cubicBezTo>
                <a:cubicBezTo>
                  <a:pt x="214" y="456"/>
                  <a:pt x="214" y="457"/>
                  <a:pt x="215" y="457"/>
                </a:cubicBezTo>
                <a:cubicBezTo>
                  <a:pt x="218" y="457"/>
                  <a:pt x="222" y="457"/>
                  <a:pt x="225" y="457"/>
                </a:cubicBezTo>
                <a:cubicBezTo>
                  <a:pt x="242" y="457"/>
                  <a:pt x="258" y="462"/>
                  <a:pt x="270" y="474"/>
                </a:cubicBezTo>
                <a:cubicBezTo>
                  <a:pt x="271" y="474"/>
                  <a:pt x="271" y="473"/>
                  <a:pt x="271" y="473"/>
                </a:cubicBezTo>
                <a:cubicBezTo>
                  <a:pt x="274" y="471"/>
                  <a:pt x="276" y="469"/>
                  <a:pt x="278" y="467"/>
                </a:cubicBezTo>
                <a:cubicBezTo>
                  <a:pt x="280" y="463"/>
                  <a:pt x="282" y="459"/>
                  <a:pt x="284" y="455"/>
                </a:cubicBezTo>
                <a:cubicBezTo>
                  <a:pt x="288" y="444"/>
                  <a:pt x="291" y="434"/>
                  <a:pt x="292" y="422"/>
                </a:cubicBezTo>
                <a:cubicBezTo>
                  <a:pt x="295" y="398"/>
                  <a:pt x="294" y="374"/>
                  <a:pt x="291" y="349"/>
                </a:cubicBezTo>
                <a:cubicBezTo>
                  <a:pt x="287" y="323"/>
                  <a:pt x="281" y="298"/>
                  <a:pt x="272" y="273"/>
                </a:cubicBezTo>
                <a:cubicBezTo>
                  <a:pt x="267" y="272"/>
                  <a:pt x="261" y="270"/>
                  <a:pt x="256" y="268"/>
                </a:cubicBezTo>
                <a:cubicBezTo>
                  <a:pt x="255" y="268"/>
                  <a:pt x="254" y="268"/>
                  <a:pt x="252" y="268"/>
                </a:cubicBezTo>
                <a:cubicBezTo>
                  <a:pt x="247" y="268"/>
                  <a:pt x="241" y="267"/>
                  <a:pt x="236" y="266"/>
                </a:cubicBezTo>
                <a:moveTo>
                  <a:pt x="415" y="228"/>
                </a:moveTo>
                <a:cubicBezTo>
                  <a:pt x="393" y="234"/>
                  <a:pt x="370" y="238"/>
                  <a:pt x="347" y="239"/>
                </a:cubicBezTo>
                <a:cubicBezTo>
                  <a:pt x="345" y="244"/>
                  <a:pt x="341" y="248"/>
                  <a:pt x="337" y="252"/>
                </a:cubicBezTo>
                <a:cubicBezTo>
                  <a:pt x="337" y="252"/>
                  <a:pt x="336" y="252"/>
                  <a:pt x="336" y="253"/>
                </a:cubicBezTo>
                <a:cubicBezTo>
                  <a:pt x="349" y="266"/>
                  <a:pt x="363" y="278"/>
                  <a:pt x="376" y="291"/>
                </a:cubicBezTo>
                <a:cubicBezTo>
                  <a:pt x="391" y="271"/>
                  <a:pt x="404" y="250"/>
                  <a:pt x="415" y="228"/>
                </a:cubicBezTo>
                <a:moveTo>
                  <a:pt x="117" y="197"/>
                </a:moveTo>
                <a:cubicBezTo>
                  <a:pt x="110" y="197"/>
                  <a:pt x="102" y="197"/>
                  <a:pt x="94" y="198"/>
                </a:cubicBezTo>
                <a:cubicBezTo>
                  <a:pt x="93" y="202"/>
                  <a:pt x="91" y="207"/>
                  <a:pt x="90" y="211"/>
                </a:cubicBezTo>
                <a:cubicBezTo>
                  <a:pt x="87" y="224"/>
                  <a:pt x="84" y="236"/>
                  <a:pt x="83" y="248"/>
                </a:cubicBezTo>
                <a:cubicBezTo>
                  <a:pt x="83" y="248"/>
                  <a:pt x="83" y="248"/>
                  <a:pt x="82" y="248"/>
                </a:cubicBezTo>
                <a:cubicBezTo>
                  <a:pt x="95" y="253"/>
                  <a:pt x="108" y="259"/>
                  <a:pt x="120" y="267"/>
                </a:cubicBezTo>
                <a:cubicBezTo>
                  <a:pt x="125" y="270"/>
                  <a:pt x="130" y="273"/>
                  <a:pt x="134" y="277"/>
                </a:cubicBezTo>
                <a:cubicBezTo>
                  <a:pt x="128" y="277"/>
                  <a:pt x="123" y="278"/>
                  <a:pt x="117" y="278"/>
                </a:cubicBezTo>
                <a:cubicBezTo>
                  <a:pt x="103" y="278"/>
                  <a:pt x="89" y="276"/>
                  <a:pt x="75" y="273"/>
                </a:cubicBezTo>
                <a:cubicBezTo>
                  <a:pt x="75" y="273"/>
                  <a:pt x="75" y="273"/>
                  <a:pt x="75" y="273"/>
                </a:cubicBezTo>
                <a:cubicBezTo>
                  <a:pt x="77" y="275"/>
                  <a:pt x="79" y="277"/>
                  <a:pt x="81" y="278"/>
                </a:cubicBezTo>
                <a:cubicBezTo>
                  <a:pt x="84" y="280"/>
                  <a:pt x="88" y="282"/>
                  <a:pt x="91" y="284"/>
                </a:cubicBezTo>
                <a:cubicBezTo>
                  <a:pt x="95" y="285"/>
                  <a:pt x="99" y="286"/>
                  <a:pt x="102" y="286"/>
                </a:cubicBezTo>
                <a:cubicBezTo>
                  <a:pt x="104" y="287"/>
                  <a:pt x="106" y="287"/>
                  <a:pt x="108" y="287"/>
                </a:cubicBezTo>
                <a:cubicBezTo>
                  <a:pt x="111" y="287"/>
                  <a:pt x="114" y="286"/>
                  <a:pt x="117" y="286"/>
                </a:cubicBezTo>
                <a:cubicBezTo>
                  <a:pt x="127" y="285"/>
                  <a:pt x="136" y="282"/>
                  <a:pt x="145" y="278"/>
                </a:cubicBezTo>
                <a:cubicBezTo>
                  <a:pt x="164" y="270"/>
                  <a:pt x="181" y="260"/>
                  <a:pt x="197" y="248"/>
                </a:cubicBezTo>
                <a:cubicBezTo>
                  <a:pt x="198" y="247"/>
                  <a:pt x="200" y="246"/>
                  <a:pt x="201" y="244"/>
                </a:cubicBezTo>
                <a:cubicBezTo>
                  <a:pt x="192" y="233"/>
                  <a:pt x="186" y="219"/>
                  <a:pt x="187" y="204"/>
                </a:cubicBezTo>
                <a:cubicBezTo>
                  <a:pt x="179" y="202"/>
                  <a:pt x="171" y="201"/>
                  <a:pt x="163" y="200"/>
                </a:cubicBezTo>
                <a:cubicBezTo>
                  <a:pt x="148" y="198"/>
                  <a:pt x="133" y="197"/>
                  <a:pt x="117" y="197"/>
                </a:cubicBezTo>
                <a:moveTo>
                  <a:pt x="439" y="168"/>
                </a:moveTo>
                <a:cubicBezTo>
                  <a:pt x="423" y="177"/>
                  <a:pt x="407" y="186"/>
                  <a:pt x="390" y="193"/>
                </a:cubicBezTo>
                <a:cubicBezTo>
                  <a:pt x="405" y="189"/>
                  <a:pt x="420" y="185"/>
                  <a:pt x="435" y="179"/>
                </a:cubicBezTo>
                <a:cubicBezTo>
                  <a:pt x="437" y="176"/>
                  <a:pt x="438" y="172"/>
                  <a:pt x="439" y="168"/>
                </a:cubicBezTo>
                <a:moveTo>
                  <a:pt x="154" y="0"/>
                </a:moveTo>
                <a:cubicBezTo>
                  <a:pt x="151" y="4"/>
                  <a:pt x="148" y="8"/>
                  <a:pt x="145" y="12"/>
                </a:cubicBezTo>
                <a:cubicBezTo>
                  <a:pt x="142" y="16"/>
                  <a:pt x="139" y="20"/>
                  <a:pt x="136" y="25"/>
                </a:cubicBezTo>
                <a:cubicBezTo>
                  <a:pt x="123" y="46"/>
                  <a:pt x="113" y="69"/>
                  <a:pt x="108" y="93"/>
                </a:cubicBezTo>
                <a:cubicBezTo>
                  <a:pt x="104" y="114"/>
                  <a:pt x="104" y="137"/>
                  <a:pt x="107" y="158"/>
                </a:cubicBezTo>
                <a:cubicBezTo>
                  <a:pt x="110" y="158"/>
                  <a:pt x="114" y="158"/>
                  <a:pt x="118" y="158"/>
                </a:cubicBezTo>
                <a:cubicBezTo>
                  <a:pt x="145" y="158"/>
                  <a:pt x="175" y="162"/>
                  <a:pt x="201" y="168"/>
                </a:cubicBezTo>
                <a:cubicBezTo>
                  <a:pt x="207" y="160"/>
                  <a:pt x="213" y="155"/>
                  <a:pt x="220" y="152"/>
                </a:cubicBezTo>
                <a:cubicBezTo>
                  <a:pt x="195" y="121"/>
                  <a:pt x="174" y="88"/>
                  <a:pt x="162" y="50"/>
                </a:cubicBezTo>
                <a:cubicBezTo>
                  <a:pt x="157" y="33"/>
                  <a:pt x="155" y="17"/>
                  <a:pt x="154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3" name="Freeform 128"/>
          <p:cNvSpPr>
            <a:spLocks noEditPoints="1"/>
          </p:cNvSpPr>
          <p:nvPr/>
        </p:nvSpPr>
        <p:spPr bwMode="auto">
          <a:xfrm>
            <a:off x="1892158" y="4291776"/>
            <a:ext cx="368209" cy="573486"/>
          </a:xfrm>
          <a:custGeom>
            <a:avLst/>
            <a:gdLst>
              <a:gd name="T0" fmla="*/ 208 w 391"/>
              <a:gd name="T1" fmla="*/ 536 h 599"/>
              <a:gd name="T2" fmla="*/ 26 w 391"/>
              <a:gd name="T3" fmla="*/ 567 h 599"/>
              <a:gd name="T4" fmla="*/ 77 w 391"/>
              <a:gd name="T5" fmla="*/ 597 h 599"/>
              <a:gd name="T6" fmla="*/ 81 w 391"/>
              <a:gd name="T7" fmla="*/ 598 h 599"/>
              <a:gd name="T8" fmla="*/ 92 w 391"/>
              <a:gd name="T9" fmla="*/ 599 h 599"/>
              <a:gd name="T10" fmla="*/ 136 w 391"/>
              <a:gd name="T11" fmla="*/ 587 h 599"/>
              <a:gd name="T12" fmla="*/ 138 w 391"/>
              <a:gd name="T13" fmla="*/ 586 h 599"/>
              <a:gd name="T14" fmla="*/ 188 w 391"/>
              <a:gd name="T15" fmla="*/ 552 h 599"/>
              <a:gd name="T16" fmla="*/ 199 w 391"/>
              <a:gd name="T17" fmla="*/ 543 h 599"/>
              <a:gd name="T18" fmla="*/ 203 w 391"/>
              <a:gd name="T19" fmla="*/ 540 h 599"/>
              <a:gd name="T20" fmla="*/ 208 w 391"/>
              <a:gd name="T21" fmla="*/ 536 h 599"/>
              <a:gd name="T22" fmla="*/ 314 w 391"/>
              <a:gd name="T23" fmla="*/ 495 h 599"/>
              <a:gd name="T24" fmla="*/ 233 w 391"/>
              <a:gd name="T25" fmla="*/ 528 h 599"/>
              <a:gd name="T26" fmla="*/ 288 w 391"/>
              <a:gd name="T27" fmla="*/ 510 h 599"/>
              <a:gd name="T28" fmla="*/ 314 w 391"/>
              <a:gd name="T29" fmla="*/ 495 h 599"/>
              <a:gd name="T30" fmla="*/ 165 w 391"/>
              <a:gd name="T31" fmla="*/ 351 h 599"/>
              <a:gd name="T32" fmla="*/ 61 w 391"/>
              <a:gd name="T33" fmla="*/ 526 h 599"/>
              <a:gd name="T34" fmla="*/ 82 w 391"/>
              <a:gd name="T35" fmla="*/ 524 h 599"/>
              <a:gd name="T36" fmla="*/ 269 w 391"/>
              <a:gd name="T37" fmla="*/ 475 h 599"/>
              <a:gd name="T38" fmla="*/ 371 w 391"/>
              <a:gd name="T39" fmla="*/ 416 h 599"/>
              <a:gd name="T40" fmla="*/ 391 w 391"/>
              <a:gd name="T41" fmla="*/ 399 h 599"/>
              <a:gd name="T42" fmla="*/ 390 w 391"/>
              <a:gd name="T43" fmla="*/ 395 h 599"/>
              <a:gd name="T44" fmla="*/ 384 w 391"/>
              <a:gd name="T45" fmla="*/ 395 h 599"/>
              <a:gd name="T46" fmla="*/ 290 w 391"/>
              <a:gd name="T47" fmla="*/ 384 h 599"/>
              <a:gd name="T48" fmla="*/ 244 w 391"/>
              <a:gd name="T49" fmla="*/ 371 h 599"/>
              <a:gd name="T50" fmla="*/ 215 w 391"/>
              <a:gd name="T51" fmla="*/ 364 h 599"/>
              <a:gd name="T52" fmla="*/ 181 w 391"/>
              <a:gd name="T53" fmla="*/ 356 h 599"/>
              <a:gd name="T54" fmla="*/ 165 w 391"/>
              <a:gd name="T55" fmla="*/ 351 h 599"/>
              <a:gd name="T56" fmla="*/ 133 w 391"/>
              <a:gd name="T57" fmla="*/ 325 h 599"/>
              <a:gd name="T58" fmla="*/ 126 w 391"/>
              <a:gd name="T59" fmla="*/ 352 h 599"/>
              <a:gd name="T60" fmla="*/ 124 w 391"/>
              <a:gd name="T61" fmla="*/ 355 h 599"/>
              <a:gd name="T62" fmla="*/ 119 w 391"/>
              <a:gd name="T63" fmla="*/ 362 h 599"/>
              <a:gd name="T64" fmla="*/ 110 w 391"/>
              <a:gd name="T65" fmla="*/ 373 h 599"/>
              <a:gd name="T66" fmla="*/ 99 w 391"/>
              <a:gd name="T67" fmla="*/ 384 h 599"/>
              <a:gd name="T68" fmla="*/ 76 w 391"/>
              <a:gd name="T69" fmla="*/ 406 h 599"/>
              <a:gd name="T70" fmla="*/ 45 w 391"/>
              <a:gd name="T71" fmla="*/ 426 h 599"/>
              <a:gd name="T72" fmla="*/ 15 w 391"/>
              <a:gd name="T73" fmla="*/ 453 h 599"/>
              <a:gd name="T74" fmla="*/ 0 w 391"/>
              <a:gd name="T75" fmla="*/ 500 h 599"/>
              <a:gd name="T76" fmla="*/ 3 w 391"/>
              <a:gd name="T77" fmla="*/ 523 h 599"/>
              <a:gd name="T78" fmla="*/ 29 w 391"/>
              <a:gd name="T79" fmla="*/ 507 h 599"/>
              <a:gd name="T80" fmla="*/ 69 w 391"/>
              <a:gd name="T81" fmla="*/ 467 h 599"/>
              <a:gd name="T82" fmla="*/ 113 w 391"/>
              <a:gd name="T83" fmla="*/ 390 h 599"/>
              <a:gd name="T84" fmla="*/ 134 w 391"/>
              <a:gd name="T85" fmla="*/ 326 h 599"/>
              <a:gd name="T86" fmla="*/ 133 w 391"/>
              <a:gd name="T87" fmla="*/ 325 h 599"/>
              <a:gd name="T88" fmla="*/ 224 w 391"/>
              <a:gd name="T89" fmla="*/ 109 h 599"/>
              <a:gd name="T90" fmla="*/ 222 w 391"/>
              <a:gd name="T91" fmla="*/ 128 h 599"/>
              <a:gd name="T92" fmla="*/ 233 w 391"/>
              <a:gd name="T93" fmla="*/ 120 h 599"/>
              <a:gd name="T94" fmla="*/ 224 w 391"/>
              <a:gd name="T95" fmla="*/ 109 h 599"/>
              <a:gd name="T96" fmla="*/ 177 w 391"/>
              <a:gd name="T97" fmla="*/ 0 h 599"/>
              <a:gd name="T98" fmla="*/ 136 w 391"/>
              <a:gd name="T99" fmla="*/ 38 h 599"/>
              <a:gd name="T100" fmla="*/ 147 w 391"/>
              <a:gd name="T101" fmla="*/ 77 h 599"/>
              <a:gd name="T102" fmla="*/ 162 w 391"/>
              <a:gd name="T103" fmla="*/ 111 h 599"/>
              <a:gd name="T104" fmla="*/ 170 w 391"/>
              <a:gd name="T105" fmla="*/ 142 h 599"/>
              <a:gd name="T106" fmla="*/ 185 w 391"/>
              <a:gd name="T107" fmla="*/ 141 h 599"/>
              <a:gd name="T108" fmla="*/ 189 w 391"/>
              <a:gd name="T109" fmla="*/ 57 h 599"/>
              <a:gd name="T110" fmla="*/ 178 w 391"/>
              <a:gd name="T111" fmla="*/ 2 h 599"/>
              <a:gd name="T112" fmla="*/ 177 w 391"/>
              <a:gd name="T113" fmla="*/ 1 h 599"/>
              <a:gd name="T114" fmla="*/ 177 w 391"/>
              <a:gd name="T115" fmla="*/ 0 h 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91" h="599">
                <a:moveTo>
                  <a:pt x="208" y="536"/>
                </a:moveTo>
                <a:cubicBezTo>
                  <a:pt x="149" y="553"/>
                  <a:pt x="88" y="562"/>
                  <a:pt x="26" y="567"/>
                </a:cubicBezTo>
                <a:cubicBezTo>
                  <a:pt x="39" y="582"/>
                  <a:pt x="57" y="593"/>
                  <a:pt x="77" y="597"/>
                </a:cubicBezTo>
                <a:cubicBezTo>
                  <a:pt x="78" y="598"/>
                  <a:pt x="80" y="598"/>
                  <a:pt x="81" y="598"/>
                </a:cubicBezTo>
                <a:cubicBezTo>
                  <a:pt x="85" y="599"/>
                  <a:pt x="89" y="599"/>
                  <a:pt x="92" y="599"/>
                </a:cubicBezTo>
                <a:cubicBezTo>
                  <a:pt x="106" y="599"/>
                  <a:pt x="121" y="595"/>
                  <a:pt x="136" y="587"/>
                </a:cubicBezTo>
                <a:cubicBezTo>
                  <a:pt x="137" y="586"/>
                  <a:pt x="138" y="586"/>
                  <a:pt x="138" y="586"/>
                </a:cubicBezTo>
                <a:cubicBezTo>
                  <a:pt x="156" y="575"/>
                  <a:pt x="173" y="564"/>
                  <a:pt x="188" y="552"/>
                </a:cubicBezTo>
                <a:cubicBezTo>
                  <a:pt x="192" y="549"/>
                  <a:pt x="196" y="546"/>
                  <a:pt x="199" y="543"/>
                </a:cubicBezTo>
                <a:cubicBezTo>
                  <a:pt x="200" y="542"/>
                  <a:pt x="202" y="541"/>
                  <a:pt x="203" y="540"/>
                </a:cubicBezTo>
                <a:cubicBezTo>
                  <a:pt x="204" y="539"/>
                  <a:pt x="206" y="537"/>
                  <a:pt x="208" y="536"/>
                </a:cubicBezTo>
                <a:moveTo>
                  <a:pt x="314" y="495"/>
                </a:moveTo>
                <a:cubicBezTo>
                  <a:pt x="288" y="508"/>
                  <a:pt x="261" y="519"/>
                  <a:pt x="233" y="528"/>
                </a:cubicBezTo>
                <a:cubicBezTo>
                  <a:pt x="252" y="524"/>
                  <a:pt x="271" y="518"/>
                  <a:pt x="288" y="510"/>
                </a:cubicBezTo>
                <a:cubicBezTo>
                  <a:pt x="297" y="505"/>
                  <a:pt x="306" y="500"/>
                  <a:pt x="314" y="495"/>
                </a:cubicBezTo>
                <a:moveTo>
                  <a:pt x="165" y="351"/>
                </a:moveTo>
                <a:cubicBezTo>
                  <a:pt x="143" y="418"/>
                  <a:pt x="110" y="483"/>
                  <a:pt x="61" y="526"/>
                </a:cubicBezTo>
                <a:cubicBezTo>
                  <a:pt x="68" y="525"/>
                  <a:pt x="75" y="524"/>
                  <a:pt x="82" y="524"/>
                </a:cubicBezTo>
                <a:cubicBezTo>
                  <a:pt x="146" y="514"/>
                  <a:pt x="209" y="500"/>
                  <a:pt x="269" y="475"/>
                </a:cubicBezTo>
                <a:cubicBezTo>
                  <a:pt x="305" y="459"/>
                  <a:pt x="339" y="440"/>
                  <a:pt x="371" y="416"/>
                </a:cubicBezTo>
                <a:cubicBezTo>
                  <a:pt x="378" y="410"/>
                  <a:pt x="384" y="404"/>
                  <a:pt x="391" y="399"/>
                </a:cubicBezTo>
                <a:cubicBezTo>
                  <a:pt x="391" y="397"/>
                  <a:pt x="390" y="396"/>
                  <a:pt x="390" y="395"/>
                </a:cubicBezTo>
                <a:cubicBezTo>
                  <a:pt x="388" y="395"/>
                  <a:pt x="386" y="395"/>
                  <a:pt x="384" y="395"/>
                </a:cubicBezTo>
                <a:cubicBezTo>
                  <a:pt x="352" y="395"/>
                  <a:pt x="321" y="392"/>
                  <a:pt x="290" y="384"/>
                </a:cubicBezTo>
                <a:cubicBezTo>
                  <a:pt x="274" y="381"/>
                  <a:pt x="259" y="376"/>
                  <a:pt x="244" y="371"/>
                </a:cubicBezTo>
                <a:cubicBezTo>
                  <a:pt x="234" y="369"/>
                  <a:pt x="224" y="367"/>
                  <a:pt x="215" y="364"/>
                </a:cubicBezTo>
                <a:cubicBezTo>
                  <a:pt x="203" y="362"/>
                  <a:pt x="192" y="359"/>
                  <a:pt x="181" y="356"/>
                </a:cubicBezTo>
                <a:cubicBezTo>
                  <a:pt x="175" y="355"/>
                  <a:pt x="170" y="353"/>
                  <a:pt x="165" y="351"/>
                </a:cubicBezTo>
                <a:moveTo>
                  <a:pt x="133" y="325"/>
                </a:moveTo>
                <a:cubicBezTo>
                  <a:pt x="131" y="334"/>
                  <a:pt x="129" y="343"/>
                  <a:pt x="126" y="352"/>
                </a:cubicBezTo>
                <a:cubicBezTo>
                  <a:pt x="126" y="353"/>
                  <a:pt x="125" y="354"/>
                  <a:pt x="124" y="355"/>
                </a:cubicBezTo>
                <a:cubicBezTo>
                  <a:pt x="122" y="358"/>
                  <a:pt x="121" y="360"/>
                  <a:pt x="119" y="362"/>
                </a:cubicBezTo>
                <a:cubicBezTo>
                  <a:pt x="116" y="366"/>
                  <a:pt x="113" y="370"/>
                  <a:pt x="110" y="373"/>
                </a:cubicBezTo>
                <a:cubicBezTo>
                  <a:pt x="106" y="377"/>
                  <a:pt x="103" y="381"/>
                  <a:pt x="99" y="384"/>
                </a:cubicBezTo>
                <a:cubicBezTo>
                  <a:pt x="92" y="392"/>
                  <a:pt x="84" y="399"/>
                  <a:pt x="76" y="406"/>
                </a:cubicBezTo>
                <a:cubicBezTo>
                  <a:pt x="66" y="413"/>
                  <a:pt x="56" y="420"/>
                  <a:pt x="45" y="426"/>
                </a:cubicBezTo>
                <a:cubicBezTo>
                  <a:pt x="32" y="433"/>
                  <a:pt x="22" y="443"/>
                  <a:pt x="15" y="453"/>
                </a:cubicBezTo>
                <a:cubicBezTo>
                  <a:pt x="5" y="467"/>
                  <a:pt x="0" y="484"/>
                  <a:pt x="0" y="500"/>
                </a:cubicBezTo>
                <a:cubicBezTo>
                  <a:pt x="0" y="508"/>
                  <a:pt x="1" y="516"/>
                  <a:pt x="3" y="523"/>
                </a:cubicBezTo>
                <a:cubicBezTo>
                  <a:pt x="12" y="519"/>
                  <a:pt x="21" y="513"/>
                  <a:pt x="29" y="507"/>
                </a:cubicBezTo>
                <a:cubicBezTo>
                  <a:pt x="44" y="495"/>
                  <a:pt x="57" y="481"/>
                  <a:pt x="69" y="467"/>
                </a:cubicBezTo>
                <a:cubicBezTo>
                  <a:pt x="87" y="443"/>
                  <a:pt x="101" y="417"/>
                  <a:pt x="113" y="390"/>
                </a:cubicBezTo>
                <a:cubicBezTo>
                  <a:pt x="121" y="369"/>
                  <a:pt x="128" y="348"/>
                  <a:pt x="134" y="326"/>
                </a:cubicBezTo>
                <a:cubicBezTo>
                  <a:pt x="134" y="326"/>
                  <a:pt x="134" y="326"/>
                  <a:pt x="133" y="325"/>
                </a:cubicBezTo>
                <a:moveTo>
                  <a:pt x="224" y="109"/>
                </a:moveTo>
                <a:cubicBezTo>
                  <a:pt x="223" y="115"/>
                  <a:pt x="223" y="122"/>
                  <a:pt x="222" y="128"/>
                </a:cubicBezTo>
                <a:cubicBezTo>
                  <a:pt x="226" y="125"/>
                  <a:pt x="229" y="123"/>
                  <a:pt x="233" y="120"/>
                </a:cubicBezTo>
                <a:cubicBezTo>
                  <a:pt x="230" y="116"/>
                  <a:pt x="227" y="113"/>
                  <a:pt x="224" y="109"/>
                </a:cubicBezTo>
                <a:moveTo>
                  <a:pt x="177" y="0"/>
                </a:moveTo>
                <a:cubicBezTo>
                  <a:pt x="164" y="14"/>
                  <a:pt x="151" y="27"/>
                  <a:pt x="136" y="38"/>
                </a:cubicBezTo>
                <a:cubicBezTo>
                  <a:pt x="136" y="51"/>
                  <a:pt x="140" y="64"/>
                  <a:pt x="147" y="77"/>
                </a:cubicBezTo>
                <a:cubicBezTo>
                  <a:pt x="152" y="88"/>
                  <a:pt x="158" y="99"/>
                  <a:pt x="162" y="111"/>
                </a:cubicBezTo>
                <a:cubicBezTo>
                  <a:pt x="165" y="121"/>
                  <a:pt x="168" y="131"/>
                  <a:pt x="170" y="142"/>
                </a:cubicBezTo>
                <a:cubicBezTo>
                  <a:pt x="175" y="142"/>
                  <a:pt x="180" y="142"/>
                  <a:pt x="185" y="141"/>
                </a:cubicBezTo>
                <a:cubicBezTo>
                  <a:pt x="189" y="113"/>
                  <a:pt x="191" y="85"/>
                  <a:pt x="189" y="57"/>
                </a:cubicBezTo>
                <a:cubicBezTo>
                  <a:pt x="179" y="38"/>
                  <a:pt x="176" y="19"/>
                  <a:pt x="178" y="2"/>
                </a:cubicBezTo>
                <a:cubicBezTo>
                  <a:pt x="178" y="2"/>
                  <a:pt x="178" y="1"/>
                  <a:pt x="177" y="1"/>
                </a:cubicBezTo>
                <a:cubicBezTo>
                  <a:pt x="177" y="0"/>
                  <a:pt x="177" y="0"/>
                  <a:pt x="177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4" name="Freeform 129"/>
          <p:cNvSpPr>
            <a:spLocks noEditPoints="1"/>
          </p:cNvSpPr>
          <p:nvPr/>
        </p:nvSpPr>
        <p:spPr bwMode="auto">
          <a:xfrm>
            <a:off x="96936" y="3308657"/>
            <a:ext cx="16365" cy="268966"/>
          </a:xfrm>
          <a:custGeom>
            <a:avLst/>
            <a:gdLst>
              <a:gd name="T0" fmla="*/ 0 w 17"/>
              <a:gd name="T1" fmla="*/ 196 h 282"/>
              <a:gd name="T2" fmla="*/ 0 w 17"/>
              <a:gd name="T3" fmla="*/ 282 h 282"/>
              <a:gd name="T4" fmla="*/ 1 w 17"/>
              <a:gd name="T5" fmla="*/ 281 h 282"/>
              <a:gd name="T6" fmla="*/ 17 w 17"/>
              <a:gd name="T7" fmla="*/ 275 h 282"/>
              <a:gd name="T8" fmla="*/ 3 w 17"/>
              <a:gd name="T9" fmla="*/ 230 h 282"/>
              <a:gd name="T10" fmla="*/ 6 w 17"/>
              <a:gd name="T11" fmla="*/ 211 h 282"/>
              <a:gd name="T12" fmla="*/ 0 w 17"/>
              <a:gd name="T13" fmla="*/ 196 h 282"/>
              <a:gd name="T14" fmla="*/ 0 w 17"/>
              <a:gd name="T15" fmla="*/ 0 h 282"/>
              <a:gd name="T16" fmla="*/ 0 w 17"/>
              <a:gd name="T17" fmla="*/ 73 h 282"/>
              <a:gd name="T18" fmla="*/ 13 w 17"/>
              <a:gd name="T19" fmla="*/ 126 h 282"/>
              <a:gd name="T20" fmla="*/ 13 w 17"/>
              <a:gd name="T21" fmla="*/ 106 h 282"/>
              <a:gd name="T22" fmla="*/ 0 w 17"/>
              <a:gd name="T23" fmla="*/ 0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" h="282">
                <a:moveTo>
                  <a:pt x="0" y="196"/>
                </a:moveTo>
                <a:cubicBezTo>
                  <a:pt x="0" y="282"/>
                  <a:pt x="0" y="282"/>
                  <a:pt x="0" y="282"/>
                </a:cubicBezTo>
                <a:cubicBezTo>
                  <a:pt x="0" y="282"/>
                  <a:pt x="1" y="281"/>
                  <a:pt x="1" y="281"/>
                </a:cubicBezTo>
                <a:cubicBezTo>
                  <a:pt x="6" y="279"/>
                  <a:pt x="12" y="277"/>
                  <a:pt x="17" y="275"/>
                </a:cubicBezTo>
                <a:cubicBezTo>
                  <a:pt x="9" y="262"/>
                  <a:pt x="4" y="247"/>
                  <a:pt x="3" y="230"/>
                </a:cubicBezTo>
                <a:cubicBezTo>
                  <a:pt x="3" y="223"/>
                  <a:pt x="4" y="217"/>
                  <a:pt x="6" y="211"/>
                </a:cubicBezTo>
                <a:cubicBezTo>
                  <a:pt x="4" y="206"/>
                  <a:pt x="2" y="201"/>
                  <a:pt x="0" y="196"/>
                </a:cubicBezTo>
                <a:moveTo>
                  <a:pt x="0" y="0"/>
                </a:moveTo>
                <a:cubicBezTo>
                  <a:pt x="0" y="73"/>
                  <a:pt x="0" y="73"/>
                  <a:pt x="0" y="73"/>
                </a:cubicBezTo>
                <a:cubicBezTo>
                  <a:pt x="4" y="91"/>
                  <a:pt x="8" y="109"/>
                  <a:pt x="13" y="126"/>
                </a:cubicBezTo>
                <a:cubicBezTo>
                  <a:pt x="13" y="120"/>
                  <a:pt x="13" y="113"/>
                  <a:pt x="13" y="106"/>
                </a:cubicBezTo>
                <a:cubicBezTo>
                  <a:pt x="13" y="70"/>
                  <a:pt x="8" y="34"/>
                  <a:pt x="0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5" name="Freeform 130"/>
          <p:cNvSpPr>
            <a:spLocks noEditPoints="1"/>
          </p:cNvSpPr>
          <p:nvPr/>
        </p:nvSpPr>
        <p:spPr bwMode="auto">
          <a:xfrm>
            <a:off x="96936" y="2905207"/>
            <a:ext cx="2171613" cy="2416061"/>
          </a:xfrm>
          <a:custGeom>
            <a:avLst/>
            <a:gdLst>
              <a:gd name="T0" fmla="*/ 109 w 2312"/>
              <a:gd name="T1" fmla="*/ 2466 h 2524"/>
              <a:gd name="T2" fmla="*/ 1940 w 2312"/>
              <a:gd name="T3" fmla="*/ 1956 h 2524"/>
              <a:gd name="T4" fmla="*/ 1893 w 2312"/>
              <a:gd name="T5" fmla="*/ 1981 h 2524"/>
              <a:gd name="T6" fmla="*/ 1852 w 2312"/>
              <a:gd name="T7" fmla="*/ 2026 h 2524"/>
              <a:gd name="T8" fmla="*/ 1937 w 2312"/>
              <a:gd name="T9" fmla="*/ 2016 h 2524"/>
              <a:gd name="T10" fmla="*/ 2267 w 2312"/>
              <a:gd name="T11" fmla="*/ 1920 h 2524"/>
              <a:gd name="T12" fmla="*/ 2180 w 2312"/>
              <a:gd name="T13" fmla="*/ 1924 h 2524"/>
              <a:gd name="T14" fmla="*/ 2045 w 2312"/>
              <a:gd name="T15" fmla="*/ 1775 h 2524"/>
              <a:gd name="T16" fmla="*/ 2119 w 2312"/>
              <a:gd name="T17" fmla="*/ 1588 h 2524"/>
              <a:gd name="T18" fmla="*/ 2100 w 2312"/>
              <a:gd name="T19" fmla="*/ 1506 h 2524"/>
              <a:gd name="T20" fmla="*/ 2089 w 2312"/>
              <a:gd name="T21" fmla="*/ 1451 h 2524"/>
              <a:gd name="T22" fmla="*/ 0 w 2312"/>
              <a:gd name="T23" fmla="*/ 1452 h 2524"/>
              <a:gd name="T24" fmla="*/ 158 w 2312"/>
              <a:gd name="T25" fmla="*/ 1406 h 2524"/>
              <a:gd name="T26" fmla="*/ 245 w 2312"/>
              <a:gd name="T27" fmla="*/ 1468 h 2524"/>
              <a:gd name="T28" fmla="*/ 218 w 2312"/>
              <a:gd name="T29" fmla="*/ 1419 h 2524"/>
              <a:gd name="T30" fmla="*/ 2059 w 2312"/>
              <a:gd name="T31" fmla="*/ 1400 h 2524"/>
              <a:gd name="T32" fmla="*/ 2090 w 2312"/>
              <a:gd name="T33" fmla="*/ 1376 h 2524"/>
              <a:gd name="T34" fmla="*/ 437 w 2312"/>
              <a:gd name="T35" fmla="*/ 2475 h 2524"/>
              <a:gd name="T36" fmla="*/ 832 w 2312"/>
              <a:gd name="T37" fmla="*/ 2251 h 2524"/>
              <a:gd name="T38" fmla="*/ 1186 w 2312"/>
              <a:gd name="T39" fmla="*/ 1308 h 2524"/>
              <a:gd name="T40" fmla="*/ 1104 w 2312"/>
              <a:gd name="T41" fmla="*/ 1590 h 2524"/>
              <a:gd name="T42" fmla="*/ 723 w 2312"/>
              <a:gd name="T43" fmla="*/ 2361 h 2524"/>
              <a:gd name="T44" fmla="*/ 422 w 2312"/>
              <a:gd name="T45" fmla="*/ 2476 h 2524"/>
              <a:gd name="T46" fmla="*/ 402 w 2312"/>
              <a:gd name="T47" fmla="*/ 2454 h 2524"/>
              <a:gd name="T48" fmla="*/ 542 w 2312"/>
              <a:gd name="T49" fmla="*/ 1816 h 2524"/>
              <a:gd name="T50" fmla="*/ 356 w 2312"/>
              <a:gd name="T51" fmla="*/ 1493 h 2524"/>
              <a:gd name="T52" fmla="*/ 399 w 2312"/>
              <a:gd name="T53" fmla="*/ 1590 h 2524"/>
              <a:gd name="T54" fmla="*/ 521 w 2312"/>
              <a:gd name="T55" fmla="*/ 1905 h 2524"/>
              <a:gd name="T56" fmla="*/ 479 w 2312"/>
              <a:gd name="T57" fmla="*/ 2282 h 2524"/>
              <a:gd name="T58" fmla="*/ 368 w 2312"/>
              <a:gd name="T59" fmla="*/ 2433 h 2524"/>
              <a:gd name="T60" fmla="*/ 183 w 2312"/>
              <a:gd name="T61" fmla="*/ 2475 h 2524"/>
              <a:gd name="T62" fmla="*/ 206 w 2312"/>
              <a:gd name="T63" fmla="*/ 2524 h 2524"/>
              <a:gd name="T64" fmla="*/ 453 w 2312"/>
              <a:gd name="T65" fmla="*/ 2507 h 2524"/>
              <a:gd name="T66" fmla="*/ 782 w 2312"/>
              <a:gd name="T67" fmla="*/ 2359 h 2524"/>
              <a:gd name="T68" fmla="*/ 1028 w 2312"/>
              <a:gd name="T69" fmla="*/ 1940 h 2524"/>
              <a:gd name="T70" fmla="*/ 1200 w 2312"/>
              <a:gd name="T71" fmla="*/ 1462 h 2524"/>
              <a:gd name="T72" fmla="*/ 504 w 2312"/>
              <a:gd name="T73" fmla="*/ 987 h 2524"/>
              <a:gd name="T74" fmla="*/ 297 w 2312"/>
              <a:gd name="T75" fmla="*/ 945 h 2524"/>
              <a:gd name="T76" fmla="*/ 467 w 2312"/>
              <a:gd name="T77" fmla="*/ 990 h 2524"/>
              <a:gd name="T78" fmla="*/ 396 w 2312"/>
              <a:gd name="T79" fmla="*/ 948 h 2524"/>
              <a:gd name="T80" fmla="*/ 144 w 2312"/>
              <a:gd name="T81" fmla="*/ 798 h 2524"/>
              <a:gd name="T82" fmla="*/ 162 w 2312"/>
              <a:gd name="T83" fmla="*/ 861 h 2524"/>
              <a:gd name="T84" fmla="*/ 190 w 2312"/>
              <a:gd name="T85" fmla="*/ 871 h 2524"/>
              <a:gd name="T86" fmla="*/ 56 w 2312"/>
              <a:gd name="T87" fmla="*/ 729 h 2524"/>
              <a:gd name="T88" fmla="*/ 116 w 2312"/>
              <a:gd name="T89" fmla="*/ 752 h 2524"/>
              <a:gd name="T90" fmla="*/ 43 w 2312"/>
              <a:gd name="T91" fmla="*/ 640 h 2524"/>
              <a:gd name="T92" fmla="*/ 42 w 2312"/>
              <a:gd name="T93" fmla="*/ 640 h 2524"/>
              <a:gd name="T94" fmla="*/ 43 w 2312"/>
              <a:gd name="T95" fmla="*/ 661 h 2524"/>
              <a:gd name="T96" fmla="*/ 0 w 2312"/>
              <a:gd name="T97" fmla="*/ 494 h 2524"/>
              <a:gd name="T98" fmla="*/ 32 w 2312"/>
              <a:gd name="T99" fmla="*/ 603 h 2524"/>
              <a:gd name="T100" fmla="*/ 1153 w 2312"/>
              <a:gd name="T101" fmla="*/ 204 h 2524"/>
              <a:gd name="T102" fmla="*/ 1153 w 2312"/>
              <a:gd name="T103" fmla="*/ 204 h 2524"/>
              <a:gd name="T104" fmla="*/ 1037 w 2312"/>
              <a:gd name="T105" fmla="*/ 279 h 2524"/>
              <a:gd name="T106" fmla="*/ 919 w 2312"/>
              <a:gd name="T107" fmla="*/ 657 h 2524"/>
              <a:gd name="T108" fmla="*/ 1063 w 2312"/>
              <a:gd name="T109" fmla="*/ 213 h 2524"/>
              <a:gd name="T110" fmla="*/ 1098 w 2312"/>
              <a:gd name="T111" fmla="*/ 201 h 2524"/>
              <a:gd name="T112" fmla="*/ 1101 w 2312"/>
              <a:gd name="T113" fmla="*/ 204 h 2524"/>
              <a:gd name="T114" fmla="*/ 819 w 2312"/>
              <a:gd name="T115" fmla="*/ 34 h 2524"/>
              <a:gd name="T116" fmla="*/ 844 w 2312"/>
              <a:gd name="T117" fmla="*/ 3 h 2524"/>
              <a:gd name="T118" fmla="*/ 1011 w 2312"/>
              <a:gd name="T119" fmla="*/ 178 h 2524"/>
              <a:gd name="T120" fmla="*/ 1095 w 2312"/>
              <a:gd name="T121" fmla="*/ 154 h 2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312" h="2524">
                <a:moveTo>
                  <a:pt x="109" y="2466"/>
                </a:moveTo>
                <a:cubicBezTo>
                  <a:pt x="109" y="2466"/>
                  <a:pt x="109" y="2466"/>
                  <a:pt x="109" y="2466"/>
                </a:cubicBezTo>
                <a:cubicBezTo>
                  <a:pt x="109" y="2466"/>
                  <a:pt x="109" y="2466"/>
                  <a:pt x="109" y="2466"/>
                </a:cubicBezTo>
                <a:cubicBezTo>
                  <a:pt x="109" y="2466"/>
                  <a:pt x="109" y="2466"/>
                  <a:pt x="109" y="2466"/>
                </a:cubicBezTo>
                <a:moveTo>
                  <a:pt x="2045" y="1775"/>
                </a:moveTo>
                <a:cubicBezTo>
                  <a:pt x="2039" y="1797"/>
                  <a:pt x="2032" y="1818"/>
                  <a:pt x="2024" y="1839"/>
                </a:cubicBezTo>
                <a:cubicBezTo>
                  <a:pt x="2012" y="1866"/>
                  <a:pt x="1998" y="1892"/>
                  <a:pt x="1980" y="1916"/>
                </a:cubicBezTo>
                <a:cubicBezTo>
                  <a:pt x="1968" y="1930"/>
                  <a:pt x="1955" y="1944"/>
                  <a:pt x="1940" y="1956"/>
                </a:cubicBezTo>
                <a:cubicBezTo>
                  <a:pt x="1932" y="1962"/>
                  <a:pt x="1923" y="1968"/>
                  <a:pt x="1914" y="1972"/>
                </a:cubicBezTo>
                <a:cubicBezTo>
                  <a:pt x="1910" y="1974"/>
                  <a:pt x="1906" y="1976"/>
                  <a:pt x="1902" y="1978"/>
                </a:cubicBezTo>
                <a:cubicBezTo>
                  <a:pt x="1902" y="1978"/>
                  <a:pt x="1902" y="1978"/>
                  <a:pt x="1902" y="1978"/>
                </a:cubicBezTo>
                <a:cubicBezTo>
                  <a:pt x="1899" y="1979"/>
                  <a:pt x="1896" y="1980"/>
                  <a:pt x="1893" y="1981"/>
                </a:cubicBezTo>
                <a:cubicBezTo>
                  <a:pt x="1892" y="1981"/>
                  <a:pt x="1890" y="1982"/>
                  <a:pt x="1889" y="1982"/>
                </a:cubicBezTo>
                <a:cubicBezTo>
                  <a:pt x="1871" y="1982"/>
                  <a:pt x="1852" y="1983"/>
                  <a:pt x="1834" y="1983"/>
                </a:cubicBezTo>
                <a:cubicBezTo>
                  <a:pt x="1834" y="1994"/>
                  <a:pt x="1831" y="2004"/>
                  <a:pt x="1828" y="2012"/>
                </a:cubicBezTo>
                <a:cubicBezTo>
                  <a:pt x="1836" y="2016"/>
                  <a:pt x="1844" y="2021"/>
                  <a:pt x="1852" y="2026"/>
                </a:cubicBezTo>
                <a:cubicBezTo>
                  <a:pt x="1866" y="2025"/>
                  <a:pt x="1880" y="2023"/>
                  <a:pt x="1892" y="2019"/>
                </a:cubicBezTo>
                <a:cubicBezTo>
                  <a:pt x="1893" y="2019"/>
                  <a:pt x="1894" y="2019"/>
                  <a:pt x="1895" y="2019"/>
                </a:cubicBezTo>
                <a:cubicBezTo>
                  <a:pt x="1897" y="2018"/>
                  <a:pt x="1900" y="2018"/>
                  <a:pt x="1902" y="2018"/>
                </a:cubicBezTo>
                <a:cubicBezTo>
                  <a:pt x="1914" y="2018"/>
                  <a:pt x="1925" y="2017"/>
                  <a:pt x="1937" y="2016"/>
                </a:cubicBezTo>
                <a:cubicBezTo>
                  <a:pt x="1999" y="2011"/>
                  <a:pt x="2060" y="2002"/>
                  <a:pt x="2119" y="1985"/>
                </a:cubicBezTo>
                <a:cubicBezTo>
                  <a:pt x="2127" y="1982"/>
                  <a:pt x="2135" y="1980"/>
                  <a:pt x="2144" y="1977"/>
                </a:cubicBezTo>
                <a:cubicBezTo>
                  <a:pt x="2172" y="1968"/>
                  <a:pt x="2199" y="1957"/>
                  <a:pt x="2225" y="1944"/>
                </a:cubicBezTo>
                <a:cubicBezTo>
                  <a:pt x="2239" y="1936"/>
                  <a:pt x="2253" y="1929"/>
                  <a:pt x="2267" y="1920"/>
                </a:cubicBezTo>
                <a:cubicBezTo>
                  <a:pt x="2283" y="1910"/>
                  <a:pt x="2298" y="1899"/>
                  <a:pt x="2312" y="1887"/>
                </a:cubicBezTo>
                <a:cubicBezTo>
                  <a:pt x="2308" y="1874"/>
                  <a:pt x="2305" y="1861"/>
                  <a:pt x="2302" y="1848"/>
                </a:cubicBezTo>
                <a:cubicBezTo>
                  <a:pt x="2295" y="1853"/>
                  <a:pt x="2289" y="1859"/>
                  <a:pt x="2282" y="1865"/>
                </a:cubicBezTo>
                <a:cubicBezTo>
                  <a:pt x="2250" y="1889"/>
                  <a:pt x="2216" y="1908"/>
                  <a:pt x="2180" y="1924"/>
                </a:cubicBezTo>
                <a:cubicBezTo>
                  <a:pt x="2120" y="1949"/>
                  <a:pt x="2057" y="1963"/>
                  <a:pt x="1993" y="1973"/>
                </a:cubicBezTo>
                <a:cubicBezTo>
                  <a:pt x="1986" y="1973"/>
                  <a:pt x="1979" y="1974"/>
                  <a:pt x="1972" y="1975"/>
                </a:cubicBezTo>
                <a:cubicBezTo>
                  <a:pt x="2021" y="1932"/>
                  <a:pt x="2054" y="1867"/>
                  <a:pt x="2076" y="1800"/>
                </a:cubicBezTo>
                <a:cubicBezTo>
                  <a:pt x="2064" y="1794"/>
                  <a:pt x="2054" y="1786"/>
                  <a:pt x="2045" y="1775"/>
                </a:cubicBezTo>
                <a:moveTo>
                  <a:pt x="2100" y="1506"/>
                </a:moveTo>
                <a:cubicBezTo>
                  <a:pt x="2102" y="1534"/>
                  <a:pt x="2100" y="1562"/>
                  <a:pt x="2096" y="1590"/>
                </a:cubicBezTo>
                <a:cubicBezTo>
                  <a:pt x="2101" y="1590"/>
                  <a:pt x="2106" y="1590"/>
                  <a:pt x="2110" y="1589"/>
                </a:cubicBezTo>
                <a:cubicBezTo>
                  <a:pt x="2113" y="1589"/>
                  <a:pt x="2116" y="1588"/>
                  <a:pt x="2119" y="1588"/>
                </a:cubicBezTo>
                <a:cubicBezTo>
                  <a:pt x="2124" y="1584"/>
                  <a:pt x="2128" y="1581"/>
                  <a:pt x="2133" y="1577"/>
                </a:cubicBezTo>
                <a:cubicBezTo>
                  <a:pt x="2134" y="1571"/>
                  <a:pt x="2134" y="1564"/>
                  <a:pt x="2135" y="1558"/>
                </a:cubicBezTo>
                <a:cubicBezTo>
                  <a:pt x="2123" y="1542"/>
                  <a:pt x="2112" y="1526"/>
                  <a:pt x="2101" y="1508"/>
                </a:cubicBezTo>
                <a:cubicBezTo>
                  <a:pt x="2101" y="1507"/>
                  <a:pt x="2101" y="1507"/>
                  <a:pt x="2100" y="1506"/>
                </a:cubicBezTo>
                <a:moveTo>
                  <a:pt x="2090" y="1447"/>
                </a:moveTo>
                <a:cubicBezTo>
                  <a:pt x="2089" y="1447"/>
                  <a:pt x="2089" y="1448"/>
                  <a:pt x="2088" y="1449"/>
                </a:cubicBezTo>
                <a:cubicBezTo>
                  <a:pt x="2088" y="1449"/>
                  <a:pt x="2088" y="1449"/>
                  <a:pt x="2088" y="1450"/>
                </a:cubicBezTo>
                <a:cubicBezTo>
                  <a:pt x="2089" y="1450"/>
                  <a:pt x="2089" y="1451"/>
                  <a:pt x="2089" y="1451"/>
                </a:cubicBezTo>
                <a:cubicBezTo>
                  <a:pt x="2089" y="1450"/>
                  <a:pt x="2089" y="1448"/>
                  <a:pt x="2090" y="1447"/>
                </a:cubicBezTo>
                <a:moveTo>
                  <a:pt x="30" y="1409"/>
                </a:moveTo>
                <a:cubicBezTo>
                  <a:pt x="20" y="1410"/>
                  <a:pt x="10" y="1412"/>
                  <a:pt x="0" y="1414"/>
                </a:cubicBezTo>
                <a:cubicBezTo>
                  <a:pt x="0" y="1452"/>
                  <a:pt x="0" y="1452"/>
                  <a:pt x="0" y="1452"/>
                </a:cubicBezTo>
                <a:cubicBezTo>
                  <a:pt x="12" y="1449"/>
                  <a:pt x="23" y="1447"/>
                  <a:pt x="35" y="1445"/>
                </a:cubicBezTo>
                <a:cubicBezTo>
                  <a:pt x="31" y="1437"/>
                  <a:pt x="29" y="1428"/>
                  <a:pt x="29" y="1417"/>
                </a:cubicBezTo>
                <a:cubicBezTo>
                  <a:pt x="29" y="1414"/>
                  <a:pt x="29" y="1412"/>
                  <a:pt x="30" y="1409"/>
                </a:cubicBezTo>
                <a:moveTo>
                  <a:pt x="158" y="1406"/>
                </a:moveTo>
                <a:cubicBezTo>
                  <a:pt x="158" y="1410"/>
                  <a:pt x="159" y="1413"/>
                  <a:pt x="159" y="1417"/>
                </a:cubicBezTo>
                <a:cubicBezTo>
                  <a:pt x="159" y="1427"/>
                  <a:pt x="157" y="1436"/>
                  <a:pt x="154" y="1443"/>
                </a:cubicBezTo>
                <a:cubicBezTo>
                  <a:pt x="154" y="1443"/>
                  <a:pt x="155" y="1443"/>
                  <a:pt x="155" y="1443"/>
                </a:cubicBezTo>
                <a:cubicBezTo>
                  <a:pt x="186" y="1448"/>
                  <a:pt x="216" y="1456"/>
                  <a:pt x="245" y="1468"/>
                </a:cubicBezTo>
                <a:cubicBezTo>
                  <a:pt x="258" y="1473"/>
                  <a:pt x="271" y="1480"/>
                  <a:pt x="284" y="1487"/>
                </a:cubicBezTo>
                <a:cubicBezTo>
                  <a:pt x="291" y="1492"/>
                  <a:pt x="298" y="1496"/>
                  <a:pt x="306" y="1501"/>
                </a:cubicBezTo>
                <a:cubicBezTo>
                  <a:pt x="312" y="1491"/>
                  <a:pt x="319" y="1481"/>
                  <a:pt x="326" y="1471"/>
                </a:cubicBezTo>
                <a:cubicBezTo>
                  <a:pt x="293" y="1448"/>
                  <a:pt x="257" y="1431"/>
                  <a:pt x="218" y="1419"/>
                </a:cubicBezTo>
                <a:cubicBezTo>
                  <a:pt x="198" y="1413"/>
                  <a:pt x="178" y="1409"/>
                  <a:pt x="158" y="1406"/>
                </a:cubicBezTo>
                <a:moveTo>
                  <a:pt x="2082" y="1370"/>
                </a:moveTo>
                <a:cubicBezTo>
                  <a:pt x="2079" y="1374"/>
                  <a:pt x="2077" y="1378"/>
                  <a:pt x="2074" y="1381"/>
                </a:cubicBezTo>
                <a:cubicBezTo>
                  <a:pt x="2069" y="1388"/>
                  <a:pt x="2064" y="1394"/>
                  <a:pt x="2059" y="1400"/>
                </a:cubicBezTo>
                <a:cubicBezTo>
                  <a:pt x="2060" y="1401"/>
                  <a:pt x="2061" y="1402"/>
                  <a:pt x="2062" y="1402"/>
                </a:cubicBezTo>
                <a:cubicBezTo>
                  <a:pt x="2064" y="1405"/>
                  <a:pt x="2066" y="1408"/>
                  <a:pt x="2068" y="1410"/>
                </a:cubicBezTo>
                <a:cubicBezTo>
                  <a:pt x="2069" y="1409"/>
                  <a:pt x="2069" y="1409"/>
                  <a:pt x="2070" y="1408"/>
                </a:cubicBezTo>
                <a:cubicBezTo>
                  <a:pt x="2077" y="1398"/>
                  <a:pt x="2084" y="1387"/>
                  <a:pt x="2090" y="1376"/>
                </a:cubicBezTo>
                <a:cubicBezTo>
                  <a:pt x="2088" y="1375"/>
                  <a:pt x="2085" y="1373"/>
                  <a:pt x="2083" y="1372"/>
                </a:cubicBezTo>
                <a:cubicBezTo>
                  <a:pt x="2083" y="1371"/>
                  <a:pt x="2082" y="1371"/>
                  <a:pt x="2082" y="1370"/>
                </a:cubicBezTo>
                <a:moveTo>
                  <a:pt x="434" y="2475"/>
                </a:moveTo>
                <a:cubicBezTo>
                  <a:pt x="435" y="2475"/>
                  <a:pt x="436" y="2475"/>
                  <a:pt x="437" y="2475"/>
                </a:cubicBezTo>
                <a:cubicBezTo>
                  <a:pt x="436" y="2475"/>
                  <a:pt x="435" y="2475"/>
                  <a:pt x="434" y="2475"/>
                </a:cubicBezTo>
                <a:moveTo>
                  <a:pt x="832" y="2251"/>
                </a:moveTo>
                <a:cubicBezTo>
                  <a:pt x="833" y="2250"/>
                  <a:pt x="833" y="2249"/>
                  <a:pt x="834" y="2248"/>
                </a:cubicBezTo>
                <a:cubicBezTo>
                  <a:pt x="833" y="2249"/>
                  <a:pt x="833" y="2250"/>
                  <a:pt x="832" y="2251"/>
                </a:cubicBezTo>
                <a:moveTo>
                  <a:pt x="1311" y="971"/>
                </a:moveTo>
                <a:cubicBezTo>
                  <a:pt x="1296" y="979"/>
                  <a:pt x="1282" y="986"/>
                  <a:pt x="1267" y="992"/>
                </a:cubicBezTo>
                <a:cubicBezTo>
                  <a:pt x="1251" y="1053"/>
                  <a:pt x="1233" y="1114"/>
                  <a:pt x="1217" y="1175"/>
                </a:cubicBezTo>
                <a:cubicBezTo>
                  <a:pt x="1206" y="1219"/>
                  <a:pt x="1195" y="1263"/>
                  <a:pt x="1186" y="1308"/>
                </a:cubicBezTo>
                <a:cubicBezTo>
                  <a:pt x="1181" y="1336"/>
                  <a:pt x="1176" y="1364"/>
                  <a:pt x="1171" y="1393"/>
                </a:cubicBezTo>
                <a:cubicBezTo>
                  <a:pt x="1168" y="1413"/>
                  <a:pt x="1165" y="1434"/>
                  <a:pt x="1163" y="1454"/>
                </a:cubicBezTo>
                <a:cubicBezTo>
                  <a:pt x="1154" y="1473"/>
                  <a:pt x="1145" y="1491"/>
                  <a:pt x="1137" y="1510"/>
                </a:cubicBezTo>
                <a:cubicBezTo>
                  <a:pt x="1125" y="1537"/>
                  <a:pt x="1114" y="1563"/>
                  <a:pt x="1104" y="1590"/>
                </a:cubicBezTo>
                <a:cubicBezTo>
                  <a:pt x="1087" y="1632"/>
                  <a:pt x="1072" y="1676"/>
                  <a:pt x="1058" y="1719"/>
                </a:cubicBezTo>
                <a:cubicBezTo>
                  <a:pt x="1025" y="1824"/>
                  <a:pt x="996" y="1931"/>
                  <a:pt x="954" y="2033"/>
                </a:cubicBezTo>
                <a:cubicBezTo>
                  <a:pt x="921" y="2110"/>
                  <a:pt x="882" y="2184"/>
                  <a:pt x="831" y="2251"/>
                </a:cubicBezTo>
                <a:cubicBezTo>
                  <a:pt x="800" y="2292"/>
                  <a:pt x="764" y="2329"/>
                  <a:pt x="723" y="2361"/>
                </a:cubicBezTo>
                <a:cubicBezTo>
                  <a:pt x="687" y="2389"/>
                  <a:pt x="647" y="2412"/>
                  <a:pt x="605" y="2430"/>
                </a:cubicBezTo>
                <a:cubicBezTo>
                  <a:pt x="551" y="2452"/>
                  <a:pt x="496" y="2466"/>
                  <a:pt x="438" y="2474"/>
                </a:cubicBezTo>
                <a:cubicBezTo>
                  <a:pt x="437" y="2475"/>
                  <a:pt x="435" y="2475"/>
                  <a:pt x="434" y="2475"/>
                </a:cubicBezTo>
                <a:cubicBezTo>
                  <a:pt x="430" y="2475"/>
                  <a:pt x="426" y="2476"/>
                  <a:pt x="422" y="2476"/>
                </a:cubicBezTo>
                <a:cubicBezTo>
                  <a:pt x="407" y="2478"/>
                  <a:pt x="391" y="2479"/>
                  <a:pt x="375" y="2480"/>
                </a:cubicBezTo>
                <a:cubicBezTo>
                  <a:pt x="372" y="2480"/>
                  <a:pt x="368" y="2481"/>
                  <a:pt x="364" y="2481"/>
                </a:cubicBezTo>
                <a:cubicBezTo>
                  <a:pt x="367" y="2479"/>
                  <a:pt x="369" y="2478"/>
                  <a:pt x="372" y="2476"/>
                </a:cubicBezTo>
                <a:cubicBezTo>
                  <a:pt x="382" y="2469"/>
                  <a:pt x="392" y="2462"/>
                  <a:pt x="402" y="2454"/>
                </a:cubicBezTo>
                <a:cubicBezTo>
                  <a:pt x="405" y="2451"/>
                  <a:pt x="408" y="2449"/>
                  <a:pt x="411" y="2446"/>
                </a:cubicBezTo>
                <a:cubicBezTo>
                  <a:pt x="440" y="2419"/>
                  <a:pt x="464" y="2387"/>
                  <a:pt x="484" y="2353"/>
                </a:cubicBezTo>
                <a:cubicBezTo>
                  <a:pt x="561" y="2224"/>
                  <a:pt x="578" y="2061"/>
                  <a:pt x="559" y="1911"/>
                </a:cubicBezTo>
                <a:cubicBezTo>
                  <a:pt x="555" y="1879"/>
                  <a:pt x="549" y="1847"/>
                  <a:pt x="542" y="1816"/>
                </a:cubicBezTo>
                <a:cubicBezTo>
                  <a:pt x="537" y="1795"/>
                  <a:pt x="531" y="1773"/>
                  <a:pt x="524" y="1752"/>
                </a:cubicBezTo>
                <a:cubicBezTo>
                  <a:pt x="497" y="1670"/>
                  <a:pt x="454" y="1591"/>
                  <a:pt x="394" y="1529"/>
                </a:cubicBezTo>
                <a:cubicBezTo>
                  <a:pt x="388" y="1522"/>
                  <a:pt x="381" y="1515"/>
                  <a:pt x="374" y="1509"/>
                </a:cubicBezTo>
                <a:cubicBezTo>
                  <a:pt x="368" y="1503"/>
                  <a:pt x="362" y="1498"/>
                  <a:pt x="356" y="1493"/>
                </a:cubicBezTo>
                <a:cubicBezTo>
                  <a:pt x="349" y="1503"/>
                  <a:pt x="342" y="1513"/>
                  <a:pt x="336" y="1524"/>
                </a:cubicBezTo>
                <a:cubicBezTo>
                  <a:pt x="343" y="1530"/>
                  <a:pt x="351" y="1537"/>
                  <a:pt x="358" y="1544"/>
                </a:cubicBezTo>
                <a:cubicBezTo>
                  <a:pt x="370" y="1556"/>
                  <a:pt x="382" y="1569"/>
                  <a:pt x="393" y="1583"/>
                </a:cubicBezTo>
                <a:cubicBezTo>
                  <a:pt x="395" y="1585"/>
                  <a:pt x="397" y="1587"/>
                  <a:pt x="399" y="1590"/>
                </a:cubicBezTo>
                <a:cubicBezTo>
                  <a:pt x="417" y="1613"/>
                  <a:pt x="432" y="1638"/>
                  <a:pt x="446" y="1663"/>
                </a:cubicBezTo>
                <a:cubicBezTo>
                  <a:pt x="455" y="1680"/>
                  <a:pt x="462" y="1696"/>
                  <a:pt x="470" y="1713"/>
                </a:cubicBezTo>
                <a:cubicBezTo>
                  <a:pt x="478" y="1732"/>
                  <a:pt x="485" y="1751"/>
                  <a:pt x="491" y="1770"/>
                </a:cubicBezTo>
                <a:cubicBezTo>
                  <a:pt x="505" y="1814"/>
                  <a:pt x="515" y="1859"/>
                  <a:pt x="521" y="1905"/>
                </a:cubicBezTo>
                <a:cubicBezTo>
                  <a:pt x="525" y="1935"/>
                  <a:pt x="527" y="1965"/>
                  <a:pt x="528" y="1995"/>
                </a:cubicBezTo>
                <a:cubicBezTo>
                  <a:pt x="529" y="2026"/>
                  <a:pt x="528" y="2057"/>
                  <a:pt x="525" y="2088"/>
                </a:cubicBezTo>
                <a:cubicBezTo>
                  <a:pt x="524" y="2098"/>
                  <a:pt x="523" y="2109"/>
                  <a:pt x="522" y="2120"/>
                </a:cubicBezTo>
                <a:cubicBezTo>
                  <a:pt x="514" y="2176"/>
                  <a:pt x="500" y="2230"/>
                  <a:pt x="479" y="2282"/>
                </a:cubicBezTo>
                <a:cubicBezTo>
                  <a:pt x="464" y="2315"/>
                  <a:pt x="447" y="2347"/>
                  <a:pt x="425" y="2376"/>
                </a:cubicBezTo>
                <a:cubicBezTo>
                  <a:pt x="416" y="2388"/>
                  <a:pt x="406" y="2399"/>
                  <a:pt x="396" y="2409"/>
                </a:cubicBezTo>
                <a:cubicBezTo>
                  <a:pt x="390" y="2415"/>
                  <a:pt x="384" y="2420"/>
                  <a:pt x="378" y="2426"/>
                </a:cubicBezTo>
                <a:cubicBezTo>
                  <a:pt x="375" y="2428"/>
                  <a:pt x="372" y="2431"/>
                  <a:pt x="368" y="2433"/>
                </a:cubicBezTo>
                <a:cubicBezTo>
                  <a:pt x="362" y="2438"/>
                  <a:pt x="355" y="2443"/>
                  <a:pt x="348" y="2447"/>
                </a:cubicBezTo>
                <a:cubicBezTo>
                  <a:pt x="336" y="2455"/>
                  <a:pt x="323" y="2462"/>
                  <a:pt x="310" y="2468"/>
                </a:cubicBezTo>
                <a:cubicBezTo>
                  <a:pt x="296" y="2473"/>
                  <a:pt x="282" y="2478"/>
                  <a:pt x="267" y="2481"/>
                </a:cubicBezTo>
                <a:cubicBezTo>
                  <a:pt x="239" y="2480"/>
                  <a:pt x="211" y="2478"/>
                  <a:pt x="183" y="2475"/>
                </a:cubicBezTo>
                <a:cubicBezTo>
                  <a:pt x="162" y="2490"/>
                  <a:pt x="138" y="2501"/>
                  <a:pt x="113" y="2506"/>
                </a:cubicBezTo>
                <a:cubicBezTo>
                  <a:pt x="116" y="2509"/>
                  <a:pt x="119" y="2512"/>
                  <a:pt x="122" y="2515"/>
                </a:cubicBezTo>
                <a:cubicBezTo>
                  <a:pt x="127" y="2516"/>
                  <a:pt x="132" y="2517"/>
                  <a:pt x="137" y="2518"/>
                </a:cubicBezTo>
                <a:cubicBezTo>
                  <a:pt x="160" y="2522"/>
                  <a:pt x="183" y="2524"/>
                  <a:pt x="206" y="2524"/>
                </a:cubicBezTo>
                <a:cubicBezTo>
                  <a:pt x="229" y="2524"/>
                  <a:pt x="252" y="2522"/>
                  <a:pt x="274" y="2517"/>
                </a:cubicBezTo>
                <a:cubicBezTo>
                  <a:pt x="285" y="2518"/>
                  <a:pt x="297" y="2518"/>
                  <a:pt x="308" y="2518"/>
                </a:cubicBezTo>
                <a:cubicBezTo>
                  <a:pt x="341" y="2518"/>
                  <a:pt x="374" y="2516"/>
                  <a:pt x="406" y="2513"/>
                </a:cubicBezTo>
                <a:cubicBezTo>
                  <a:pt x="422" y="2512"/>
                  <a:pt x="437" y="2510"/>
                  <a:pt x="453" y="2507"/>
                </a:cubicBezTo>
                <a:cubicBezTo>
                  <a:pt x="463" y="2506"/>
                  <a:pt x="472" y="2504"/>
                  <a:pt x="482" y="2502"/>
                </a:cubicBezTo>
                <a:cubicBezTo>
                  <a:pt x="482" y="2502"/>
                  <a:pt x="483" y="2502"/>
                  <a:pt x="483" y="2502"/>
                </a:cubicBezTo>
                <a:cubicBezTo>
                  <a:pt x="528" y="2494"/>
                  <a:pt x="571" y="2481"/>
                  <a:pt x="613" y="2464"/>
                </a:cubicBezTo>
                <a:cubicBezTo>
                  <a:pt x="673" y="2440"/>
                  <a:pt x="730" y="2406"/>
                  <a:pt x="782" y="2359"/>
                </a:cubicBezTo>
                <a:cubicBezTo>
                  <a:pt x="790" y="2352"/>
                  <a:pt x="798" y="2344"/>
                  <a:pt x="806" y="2336"/>
                </a:cubicBezTo>
                <a:cubicBezTo>
                  <a:pt x="825" y="2317"/>
                  <a:pt x="843" y="2297"/>
                  <a:pt x="859" y="2277"/>
                </a:cubicBezTo>
                <a:cubicBezTo>
                  <a:pt x="928" y="2190"/>
                  <a:pt x="974" y="2090"/>
                  <a:pt x="1012" y="1986"/>
                </a:cubicBezTo>
                <a:cubicBezTo>
                  <a:pt x="1017" y="1971"/>
                  <a:pt x="1022" y="1956"/>
                  <a:pt x="1028" y="1940"/>
                </a:cubicBezTo>
                <a:cubicBezTo>
                  <a:pt x="1071" y="1813"/>
                  <a:pt x="1105" y="1682"/>
                  <a:pt x="1155" y="1561"/>
                </a:cubicBezTo>
                <a:cubicBezTo>
                  <a:pt x="1169" y="1529"/>
                  <a:pt x="1183" y="1498"/>
                  <a:pt x="1198" y="1467"/>
                </a:cubicBezTo>
                <a:cubicBezTo>
                  <a:pt x="1199" y="1466"/>
                  <a:pt x="1199" y="1465"/>
                  <a:pt x="1199" y="1465"/>
                </a:cubicBezTo>
                <a:cubicBezTo>
                  <a:pt x="1199" y="1464"/>
                  <a:pt x="1199" y="1463"/>
                  <a:pt x="1200" y="1462"/>
                </a:cubicBezTo>
                <a:cubicBezTo>
                  <a:pt x="1203" y="1428"/>
                  <a:pt x="1208" y="1394"/>
                  <a:pt x="1214" y="1360"/>
                </a:cubicBezTo>
                <a:cubicBezTo>
                  <a:pt x="1237" y="1231"/>
                  <a:pt x="1279" y="1102"/>
                  <a:pt x="1311" y="971"/>
                </a:cubicBezTo>
                <a:moveTo>
                  <a:pt x="503" y="966"/>
                </a:moveTo>
                <a:cubicBezTo>
                  <a:pt x="503" y="973"/>
                  <a:pt x="504" y="980"/>
                  <a:pt x="504" y="987"/>
                </a:cubicBezTo>
                <a:cubicBezTo>
                  <a:pt x="512" y="986"/>
                  <a:pt x="519" y="985"/>
                  <a:pt x="527" y="983"/>
                </a:cubicBezTo>
                <a:cubicBezTo>
                  <a:pt x="519" y="978"/>
                  <a:pt x="511" y="972"/>
                  <a:pt x="503" y="966"/>
                </a:cubicBezTo>
                <a:moveTo>
                  <a:pt x="306" y="920"/>
                </a:moveTo>
                <a:cubicBezTo>
                  <a:pt x="305" y="928"/>
                  <a:pt x="302" y="936"/>
                  <a:pt x="297" y="945"/>
                </a:cubicBezTo>
                <a:cubicBezTo>
                  <a:pt x="295" y="948"/>
                  <a:pt x="292" y="951"/>
                  <a:pt x="290" y="954"/>
                </a:cubicBezTo>
                <a:cubicBezTo>
                  <a:pt x="308" y="962"/>
                  <a:pt x="327" y="970"/>
                  <a:pt x="347" y="975"/>
                </a:cubicBezTo>
                <a:cubicBezTo>
                  <a:pt x="382" y="985"/>
                  <a:pt x="418" y="990"/>
                  <a:pt x="453" y="990"/>
                </a:cubicBezTo>
                <a:cubicBezTo>
                  <a:pt x="458" y="990"/>
                  <a:pt x="462" y="990"/>
                  <a:pt x="467" y="990"/>
                </a:cubicBezTo>
                <a:cubicBezTo>
                  <a:pt x="466" y="977"/>
                  <a:pt x="466" y="965"/>
                  <a:pt x="466" y="953"/>
                </a:cubicBezTo>
                <a:cubicBezTo>
                  <a:pt x="463" y="953"/>
                  <a:pt x="460" y="953"/>
                  <a:pt x="457" y="953"/>
                </a:cubicBezTo>
                <a:cubicBezTo>
                  <a:pt x="451" y="953"/>
                  <a:pt x="445" y="953"/>
                  <a:pt x="440" y="953"/>
                </a:cubicBezTo>
                <a:cubicBezTo>
                  <a:pt x="425" y="952"/>
                  <a:pt x="411" y="951"/>
                  <a:pt x="396" y="948"/>
                </a:cubicBezTo>
                <a:cubicBezTo>
                  <a:pt x="366" y="943"/>
                  <a:pt x="336" y="934"/>
                  <a:pt x="308" y="921"/>
                </a:cubicBezTo>
                <a:cubicBezTo>
                  <a:pt x="307" y="921"/>
                  <a:pt x="307" y="921"/>
                  <a:pt x="306" y="920"/>
                </a:cubicBezTo>
                <a:moveTo>
                  <a:pt x="145" y="790"/>
                </a:moveTo>
                <a:cubicBezTo>
                  <a:pt x="145" y="792"/>
                  <a:pt x="144" y="795"/>
                  <a:pt x="144" y="798"/>
                </a:cubicBezTo>
                <a:cubicBezTo>
                  <a:pt x="143" y="807"/>
                  <a:pt x="143" y="815"/>
                  <a:pt x="144" y="825"/>
                </a:cubicBezTo>
                <a:cubicBezTo>
                  <a:pt x="144" y="831"/>
                  <a:pt x="146" y="836"/>
                  <a:pt x="148" y="842"/>
                </a:cubicBezTo>
                <a:cubicBezTo>
                  <a:pt x="149" y="846"/>
                  <a:pt x="151" y="849"/>
                  <a:pt x="154" y="853"/>
                </a:cubicBezTo>
                <a:cubicBezTo>
                  <a:pt x="156" y="856"/>
                  <a:pt x="159" y="859"/>
                  <a:pt x="162" y="861"/>
                </a:cubicBezTo>
                <a:cubicBezTo>
                  <a:pt x="167" y="864"/>
                  <a:pt x="171" y="867"/>
                  <a:pt x="176" y="869"/>
                </a:cubicBezTo>
                <a:cubicBezTo>
                  <a:pt x="179" y="870"/>
                  <a:pt x="182" y="871"/>
                  <a:pt x="185" y="872"/>
                </a:cubicBezTo>
                <a:cubicBezTo>
                  <a:pt x="186" y="872"/>
                  <a:pt x="188" y="872"/>
                  <a:pt x="189" y="872"/>
                </a:cubicBezTo>
                <a:cubicBezTo>
                  <a:pt x="189" y="871"/>
                  <a:pt x="190" y="871"/>
                  <a:pt x="190" y="871"/>
                </a:cubicBezTo>
                <a:cubicBezTo>
                  <a:pt x="195" y="864"/>
                  <a:pt x="201" y="858"/>
                  <a:pt x="207" y="854"/>
                </a:cubicBezTo>
                <a:cubicBezTo>
                  <a:pt x="188" y="838"/>
                  <a:pt x="171" y="819"/>
                  <a:pt x="154" y="800"/>
                </a:cubicBezTo>
                <a:cubicBezTo>
                  <a:pt x="151" y="797"/>
                  <a:pt x="148" y="793"/>
                  <a:pt x="145" y="790"/>
                </a:cubicBezTo>
                <a:moveTo>
                  <a:pt x="56" y="729"/>
                </a:moveTo>
                <a:cubicBezTo>
                  <a:pt x="60" y="735"/>
                  <a:pt x="64" y="741"/>
                  <a:pt x="68" y="747"/>
                </a:cubicBezTo>
                <a:cubicBezTo>
                  <a:pt x="78" y="763"/>
                  <a:pt x="90" y="779"/>
                  <a:pt x="102" y="795"/>
                </a:cubicBezTo>
                <a:cubicBezTo>
                  <a:pt x="104" y="797"/>
                  <a:pt x="105" y="799"/>
                  <a:pt x="107" y="801"/>
                </a:cubicBezTo>
                <a:cubicBezTo>
                  <a:pt x="108" y="785"/>
                  <a:pt x="111" y="768"/>
                  <a:pt x="116" y="752"/>
                </a:cubicBezTo>
                <a:cubicBezTo>
                  <a:pt x="114" y="749"/>
                  <a:pt x="112" y="746"/>
                  <a:pt x="109" y="743"/>
                </a:cubicBezTo>
                <a:cubicBezTo>
                  <a:pt x="91" y="741"/>
                  <a:pt x="72" y="737"/>
                  <a:pt x="56" y="729"/>
                </a:cubicBezTo>
                <a:moveTo>
                  <a:pt x="45" y="637"/>
                </a:moveTo>
                <a:cubicBezTo>
                  <a:pt x="44" y="638"/>
                  <a:pt x="43" y="639"/>
                  <a:pt x="43" y="640"/>
                </a:cubicBezTo>
                <a:cubicBezTo>
                  <a:pt x="43" y="639"/>
                  <a:pt x="44" y="638"/>
                  <a:pt x="45" y="637"/>
                </a:cubicBezTo>
                <a:moveTo>
                  <a:pt x="47" y="637"/>
                </a:moveTo>
                <a:cubicBezTo>
                  <a:pt x="46" y="637"/>
                  <a:pt x="45" y="637"/>
                  <a:pt x="45" y="638"/>
                </a:cubicBezTo>
                <a:cubicBezTo>
                  <a:pt x="44" y="639"/>
                  <a:pt x="43" y="640"/>
                  <a:pt x="42" y="640"/>
                </a:cubicBezTo>
                <a:cubicBezTo>
                  <a:pt x="42" y="641"/>
                  <a:pt x="41" y="642"/>
                  <a:pt x="41" y="643"/>
                </a:cubicBezTo>
                <a:cubicBezTo>
                  <a:pt x="41" y="643"/>
                  <a:pt x="40" y="644"/>
                  <a:pt x="40" y="646"/>
                </a:cubicBezTo>
                <a:cubicBezTo>
                  <a:pt x="40" y="647"/>
                  <a:pt x="40" y="648"/>
                  <a:pt x="40" y="649"/>
                </a:cubicBezTo>
                <a:cubicBezTo>
                  <a:pt x="41" y="653"/>
                  <a:pt x="42" y="657"/>
                  <a:pt x="43" y="661"/>
                </a:cubicBezTo>
                <a:cubicBezTo>
                  <a:pt x="46" y="667"/>
                  <a:pt x="50" y="674"/>
                  <a:pt x="54" y="680"/>
                </a:cubicBezTo>
                <a:cubicBezTo>
                  <a:pt x="58" y="678"/>
                  <a:pt x="62" y="676"/>
                  <a:pt x="67" y="674"/>
                </a:cubicBezTo>
                <a:cubicBezTo>
                  <a:pt x="60" y="662"/>
                  <a:pt x="53" y="649"/>
                  <a:pt x="47" y="637"/>
                </a:cubicBezTo>
                <a:moveTo>
                  <a:pt x="0" y="494"/>
                </a:moveTo>
                <a:cubicBezTo>
                  <a:pt x="0" y="617"/>
                  <a:pt x="0" y="617"/>
                  <a:pt x="0" y="617"/>
                </a:cubicBezTo>
                <a:cubicBezTo>
                  <a:pt x="2" y="622"/>
                  <a:pt x="4" y="627"/>
                  <a:pt x="6" y="632"/>
                </a:cubicBezTo>
                <a:cubicBezTo>
                  <a:pt x="8" y="625"/>
                  <a:pt x="12" y="619"/>
                  <a:pt x="17" y="614"/>
                </a:cubicBezTo>
                <a:cubicBezTo>
                  <a:pt x="22" y="610"/>
                  <a:pt x="27" y="606"/>
                  <a:pt x="32" y="603"/>
                </a:cubicBezTo>
                <a:cubicBezTo>
                  <a:pt x="29" y="597"/>
                  <a:pt x="27" y="590"/>
                  <a:pt x="24" y="584"/>
                </a:cubicBezTo>
                <a:cubicBezTo>
                  <a:pt x="20" y="572"/>
                  <a:pt x="16" y="560"/>
                  <a:pt x="13" y="547"/>
                </a:cubicBezTo>
                <a:cubicBezTo>
                  <a:pt x="8" y="530"/>
                  <a:pt x="4" y="512"/>
                  <a:pt x="0" y="494"/>
                </a:cubicBezTo>
                <a:moveTo>
                  <a:pt x="1153" y="204"/>
                </a:moveTo>
                <a:cubicBezTo>
                  <a:pt x="1154" y="213"/>
                  <a:pt x="1154" y="223"/>
                  <a:pt x="1154" y="233"/>
                </a:cubicBezTo>
                <a:cubicBezTo>
                  <a:pt x="1160" y="229"/>
                  <a:pt x="1166" y="226"/>
                  <a:pt x="1173" y="223"/>
                </a:cubicBezTo>
                <a:cubicBezTo>
                  <a:pt x="1167" y="217"/>
                  <a:pt x="1161" y="211"/>
                  <a:pt x="1154" y="205"/>
                </a:cubicBezTo>
                <a:cubicBezTo>
                  <a:pt x="1154" y="205"/>
                  <a:pt x="1154" y="204"/>
                  <a:pt x="1153" y="204"/>
                </a:cubicBezTo>
                <a:moveTo>
                  <a:pt x="1059" y="202"/>
                </a:moveTo>
                <a:cubicBezTo>
                  <a:pt x="1047" y="205"/>
                  <a:pt x="1036" y="209"/>
                  <a:pt x="1024" y="213"/>
                </a:cubicBezTo>
                <a:cubicBezTo>
                  <a:pt x="1027" y="221"/>
                  <a:pt x="1029" y="229"/>
                  <a:pt x="1030" y="237"/>
                </a:cubicBezTo>
                <a:cubicBezTo>
                  <a:pt x="1033" y="251"/>
                  <a:pt x="1036" y="265"/>
                  <a:pt x="1037" y="279"/>
                </a:cubicBezTo>
                <a:cubicBezTo>
                  <a:pt x="1040" y="316"/>
                  <a:pt x="1038" y="352"/>
                  <a:pt x="1032" y="388"/>
                </a:cubicBezTo>
                <a:cubicBezTo>
                  <a:pt x="1022" y="443"/>
                  <a:pt x="1004" y="497"/>
                  <a:pt x="981" y="548"/>
                </a:cubicBezTo>
                <a:cubicBezTo>
                  <a:pt x="976" y="557"/>
                  <a:pt x="971" y="567"/>
                  <a:pt x="966" y="577"/>
                </a:cubicBezTo>
                <a:cubicBezTo>
                  <a:pt x="952" y="604"/>
                  <a:pt x="936" y="631"/>
                  <a:pt x="919" y="657"/>
                </a:cubicBezTo>
                <a:cubicBezTo>
                  <a:pt x="939" y="635"/>
                  <a:pt x="959" y="612"/>
                  <a:pt x="978" y="588"/>
                </a:cubicBezTo>
                <a:cubicBezTo>
                  <a:pt x="1005" y="551"/>
                  <a:pt x="1030" y="512"/>
                  <a:pt x="1051" y="471"/>
                </a:cubicBezTo>
                <a:cubicBezTo>
                  <a:pt x="1065" y="426"/>
                  <a:pt x="1073" y="378"/>
                  <a:pt x="1075" y="331"/>
                </a:cubicBezTo>
                <a:cubicBezTo>
                  <a:pt x="1076" y="291"/>
                  <a:pt x="1073" y="251"/>
                  <a:pt x="1063" y="213"/>
                </a:cubicBezTo>
                <a:cubicBezTo>
                  <a:pt x="1061" y="209"/>
                  <a:pt x="1060" y="206"/>
                  <a:pt x="1059" y="202"/>
                </a:cubicBezTo>
                <a:moveTo>
                  <a:pt x="1116" y="188"/>
                </a:moveTo>
                <a:cubicBezTo>
                  <a:pt x="1107" y="190"/>
                  <a:pt x="1098" y="192"/>
                  <a:pt x="1089" y="194"/>
                </a:cubicBezTo>
                <a:cubicBezTo>
                  <a:pt x="1092" y="196"/>
                  <a:pt x="1095" y="199"/>
                  <a:pt x="1098" y="201"/>
                </a:cubicBezTo>
                <a:cubicBezTo>
                  <a:pt x="1099" y="202"/>
                  <a:pt x="1099" y="202"/>
                  <a:pt x="1100" y="203"/>
                </a:cubicBezTo>
                <a:cubicBezTo>
                  <a:pt x="1100" y="203"/>
                  <a:pt x="1100" y="203"/>
                  <a:pt x="1100" y="203"/>
                </a:cubicBezTo>
                <a:cubicBezTo>
                  <a:pt x="1100" y="203"/>
                  <a:pt x="1100" y="203"/>
                  <a:pt x="1100" y="203"/>
                </a:cubicBezTo>
                <a:cubicBezTo>
                  <a:pt x="1100" y="203"/>
                  <a:pt x="1101" y="204"/>
                  <a:pt x="1101" y="204"/>
                </a:cubicBezTo>
                <a:cubicBezTo>
                  <a:pt x="1107" y="209"/>
                  <a:pt x="1112" y="213"/>
                  <a:pt x="1117" y="218"/>
                </a:cubicBezTo>
                <a:cubicBezTo>
                  <a:pt x="1117" y="208"/>
                  <a:pt x="1117" y="198"/>
                  <a:pt x="1116" y="188"/>
                </a:cubicBezTo>
                <a:moveTo>
                  <a:pt x="819" y="34"/>
                </a:moveTo>
                <a:cubicBezTo>
                  <a:pt x="819" y="34"/>
                  <a:pt x="819" y="34"/>
                  <a:pt x="819" y="34"/>
                </a:cubicBezTo>
                <a:cubicBezTo>
                  <a:pt x="819" y="34"/>
                  <a:pt x="819" y="34"/>
                  <a:pt x="819" y="34"/>
                </a:cubicBezTo>
                <a:cubicBezTo>
                  <a:pt x="819" y="34"/>
                  <a:pt x="819" y="34"/>
                  <a:pt x="819" y="34"/>
                </a:cubicBezTo>
                <a:moveTo>
                  <a:pt x="857" y="0"/>
                </a:moveTo>
                <a:cubicBezTo>
                  <a:pt x="853" y="1"/>
                  <a:pt x="848" y="2"/>
                  <a:pt x="844" y="3"/>
                </a:cubicBezTo>
                <a:cubicBezTo>
                  <a:pt x="863" y="20"/>
                  <a:pt x="877" y="42"/>
                  <a:pt x="887" y="66"/>
                </a:cubicBezTo>
                <a:cubicBezTo>
                  <a:pt x="912" y="79"/>
                  <a:pt x="936" y="92"/>
                  <a:pt x="961" y="107"/>
                </a:cubicBezTo>
                <a:cubicBezTo>
                  <a:pt x="971" y="117"/>
                  <a:pt x="981" y="128"/>
                  <a:pt x="989" y="141"/>
                </a:cubicBezTo>
                <a:cubicBezTo>
                  <a:pt x="997" y="153"/>
                  <a:pt x="1004" y="165"/>
                  <a:pt x="1011" y="178"/>
                </a:cubicBezTo>
                <a:cubicBezTo>
                  <a:pt x="1022" y="174"/>
                  <a:pt x="1034" y="170"/>
                  <a:pt x="1046" y="167"/>
                </a:cubicBezTo>
                <a:cubicBezTo>
                  <a:pt x="1045" y="164"/>
                  <a:pt x="1044" y="161"/>
                  <a:pt x="1042" y="159"/>
                </a:cubicBezTo>
                <a:cubicBezTo>
                  <a:pt x="1045" y="161"/>
                  <a:pt x="1048" y="163"/>
                  <a:pt x="1051" y="165"/>
                </a:cubicBezTo>
                <a:cubicBezTo>
                  <a:pt x="1066" y="161"/>
                  <a:pt x="1080" y="157"/>
                  <a:pt x="1095" y="154"/>
                </a:cubicBezTo>
                <a:cubicBezTo>
                  <a:pt x="1060" y="127"/>
                  <a:pt x="1024" y="102"/>
                  <a:pt x="986" y="79"/>
                </a:cubicBezTo>
                <a:cubicBezTo>
                  <a:pt x="953" y="47"/>
                  <a:pt x="913" y="23"/>
                  <a:pt x="870" y="5"/>
                </a:cubicBezTo>
                <a:cubicBezTo>
                  <a:pt x="866" y="3"/>
                  <a:pt x="861" y="1"/>
                  <a:pt x="8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6" name="Freeform 131"/>
          <p:cNvSpPr>
            <a:spLocks/>
          </p:cNvSpPr>
          <p:nvPr/>
        </p:nvSpPr>
        <p:spPr bwMode="auto">
          <a:xfrm>
            <a:off x="96936" y="4477270"/>
            <a:ext cx="227471" cy="353985"/>
          </a:xfrm>
          <a:custGeom>
            <a:avLst/>
            <a:gdLst>
              <a:gd name="T0" fmla="*/ 57 w 242"/>
              <a:gd name="T1" fmla="*/ 0 h 370"/>
              <a:gd name="T2" fmla="*/ 18 w 242"/>
              <a:gd name="T3" fmla="*/ 4 h 370"/>
              <a:gd name="T4" fmla="*/ 0 w 242"/>
              <a:gd name="T5" fmla="*/ 9 h 370"/>
              <a:gd name="T6" fmla="*/ 0 w 242"/>
              <a:gd name="T7" fmla="*/ 196 h 370"/>
              <a:gd name="T8" fmla="*/ 83 w 242"/>
              <a:gd name="T9" fmla="*/ 188 h 370"/>
              <a:gd name="T10" fmla="*/ 87 w 242"/>
              <a:gd name="T11" fmla="*/ 188 h 370"/>
              <a:gd name="T12" fmla="*/ 87 w 242"/>
              <a:gd name="T13" fmla="*/ 228 h 370"/>
              <a:gd name="T14" fmla="*/ 87 w 242"/>
              <a:gd name="T15" fmla="*/ 228 h 370"/>
              <a:gd name="T16" fmla="*/ 82 w 242"/>
              <a:gd name="T17" fmla="*/ 228 h 370"/>
              <a:gd name="T18" fmla="*/ 29 w 242"/>
              <a:gd name="T19" fmla="*/ 231 h 370"/>
              <a:gd name="T20" fmla="*/ 0 w 242"/>
              <a:gd name="T21" fmla="*/ 236 h 370"/>
              <a:gd name="T22" fmla="*/ 0 w 242"/>
              <a:gd name="T23" fmla="*/ 361 h 370"/>
              <a:gd name="T24" fmla="*/ 57 w 242"/>
              <a:gd name="T25" fmla="*/ 370 h 370"/>
              <a:gd name="T26" fmla="*/ 166 w 242"/>
              <a:gd name="T27" fmla="*/ 333 h 370"/>
              <a:gd name="T28" fmla="*/ 142 w 242"/>
              <a:gd name="T29" fmla="*/ 312 h 370"/>
              <a:gd name="T30" fmla="*/ 121 w 242"/>
              <a:gd name="T31" fmla="*/ 297 h 370"/>
              <a:gd name="T32" fmla="*/ 131 w 242"/>
              <a:gd name="T33" fmla="*/ 259 h 370"/>
              <a:gd name="T34" fmla="*/ 142 w 242"/>
              <a:gd name="T35" fmla="*/ 262 h 370"/>
              <a:gd name="T36" fmla="*/ 195 w 242"/>
              <a:gd name="T37" fmla="*/ 306 h 370"/>
              <a:gd name="T38" fmla="*/ 205 w 242"/>
              <a:gd name="T39" fmla="*/ 294 h 370"/>
              <a:gd name="T40" fmla="*/ 231 w 242"/>
              <a:gd name="T41" fmla="*/ 247 h 370"/>
              <a:gd name="T42" fmla="*/ 235 w 242"/>
              <a:gd name="T43" fmla="*/ 233 h 370"/>
              <a:gd name="T44" fmla="*/ 242 w 242"/>
              <a:gd name="T45" fmla="*/ 185 h 370"/>
              <a:gd name="T46" fmla="*/ 236 w 242"/>
              <a:gd name="T47" fmla="*/ 138 h 370"/>
              <a:gd name="T48" fmla="*/ 234 w 242"/>
              <a:gd name="T49" fmla="*/ 153 h 370"/>
              <a:gd name="T50" fmla="*/ 214 w 242"/>
              <a:gd name="T51" fmla="*/ 170 h 370"/>
              <a:gd name="T52" fmla="*/ 197 w 242"/>
              <a:gd name="T53" fmla="*/ 155 h 370"/>
              <a:gd name="T54" fmla="*/ 197 w 242"/>
              <a:gd name="T55" fmla="*/ 153 h 370"/>
              <a:gd name="T56" fmla="*/ 198 w 242"/>
              <a:gd name="T57" fmla="*/ 143 h 370"/>
              <a:gd name="T58" fmla="*/ 208 w 242"/>
              <a:gd name="T59" fmla="*/ 80 h 370"/>
              <a:gd name="T60" fmla="*/ 90 w 242"/>
              <a:gd name="T61" fmla="*/ 3 h 370"/>
              <a:gd name="T62" fmla="*/ 57 w 242"/>
              <a:gd name="T63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42" h="370">
                <a:moveTo>
                  <a:pt x="57" y="0"/>
                </a:moveTo>
                <a:cubicBezTo>
                  <a:pt x="44" y="0"/>
                  <a:pt x="31" y="1"/>
                  <a:pt x="18" y="4"/>
                </a:cubicBezTo>
                <a:cubicBezTo>
                  <a:pt x="12" y="5"/>
                  <a:pt x="6" y="7"/>
                  <a:pt x="0" y="9"/>
                </a:cubicBezTo>
                <a:cubicBezTo>
                  <a:pt x="0" y="196"/>
                  <a:pt x="0" y="196"/>
                  <a:pt x="0" y="196"/>
                </a:cubicBezTo>
                <a:cubicBezTo>
                  <a:pt x="27" y="190"/>
                  <a:pt x="55" y="188"/>
                  <a:pt x="83" y="188"/>
                </a:cubicBezTo>
                <a:cubicBezTo>
                  <a:pt x="84" y="188"/>
                  <a:pt x="86" y="188"/>
                  <a:pt x="87" y="188"/>
                </a:cubicBezTo>
                <a:cubicBezTo>
                  <a:pt x="113" y="188"/>
                  <a:pt x="113" y="228"/>
                  <a:pt x="87" y="228"/>
                </a:cubicBezTo>
                <a:cubicBezTo>
                  <a:pt x="87" y="228"/>
                  <a:pt x="87" y="228"/>
                  <a:pt x="87" y="228"/>
                </a:cubicBezTo>
                <a:cubicBezTo>
                  <a:pt x="85" y="228"/>
                  <a:pt x="84" y="228"/>
                  <a:pt x="82" y="228"/>
                </a:cubicBezTo>
                <a:cubicBezTo>
                  <a:pt x="64" y="228"/>
                  <a:pt x="47" y="229"/>
                  <a:pt x="29" y="231"/>
                </a:cubicBezTo>
                <a:cubicBezTo>
                  <a:pt x="19" y="232"/>
                  <a:pt x="10" y="234"/>
                  <a:pt x="0" y="236"/>
                </a:cubicBezTo>
                <a:cubicBezTo>
                  <a:pt x="0" y="361"/>
                  <a:pt x="0" y="361"/>
                  <a:pt x="0" y="361"/>
                </a:cubicBezTo>
                <a:cubicBezTo>
                  <a:pt x="18" y="367"/>
                  <a:pt x="37" y="370"/>
                  <a:pt x="57" y="370"/>
                </a:cubicBezTo>
                <a:cubicBezTo>
                  <a:pt x="98" y="370"/>
                  <a:pt x="136" y="356"/>
                  <a:pt x="166" y="333"/>
                </a:cubicBezTo>
                <a:cubicBezTo>
                  <a:pt x="159" y="326"/>
                  <a:pt x="150" y="319"/>
                  <a:pt x="142" y="312"/>
                </a:cubicBezTo>
                <a:cubicBezTo>
                  <a:pt x="135" y="307"/>
                  <a:pt x="128" y="302"/>
                  <a:pt x="121" y="297"/>
                </a:cubicBezTo>
                <a:cubicBezTo>
                  <a:pt x="104" y="285"/>
                  <a:pt x="115" y="259"/>
                  <a:pt x="131" y="259"/>
                </a:cubicBezTo>
                <a:cubicBezTo>
                  <a:pt x="134" y="259"/>
                  <a:pt x="138" y="260"/>
                  <a:pt x="142" y="262"/>
                </a:cubicBezTo>
                <a:cubicBezTo>
                  <a:pt x="161" y="276"/>
                  <a:pt x="179" y="290"/>
                  <a:pt x="195" y="306"/>
                </a:cubicBezTo>
                <a:cubicBezTo>
                  <a:pt x="199" y="302"/>
                  <a:pt x="202" y="298"/>
                  <a:pt x="205" y="294"/>
                </a:cubicBezTo>
                <a:cubicBezTo>
                  <a:pt x="216" y="280"/>
                  <a:pt x="225" y="264"/>
                  <a:pt x="231" y="247"/>
                </a:cubicBezTo>
                <a:cubicBezTo>
                  <a:pt x="232" y="242"/>
                  <a:pt x="234" y="238"/>
                  <a:pt x="235" y="233"/>
                </a:cubicBezTo>
                <a:cubicBezTo>
                  <a:pt x="239" y="218"/>
                  <a:pt x="242" y="201"/>
                  <a:pt x="242" y="185"/>
                </a:cubicBezTo>
                <a:cubicBezTo>
                  <a:pt x="242" y="169"/>
                  <a:pt x="240" y="153"/>
                  <a:pt x="236" y="138"/>
                </a:cubicBezTo>
                <a:cubicBezTo>
                  <a:pt x="235" y="143"/>
                  <a:pt x="235" y="148"/>
                  <a:pt x="234" y="153"/>
                </a:cubicBezTo>
                <a:cubicBezTo>
                  <a:pt x="233" y="164"/>
                  <a:pt x="223" y="170"/>
                  <a:pt x="214" y="170"/>
                </a:cubicBezTo>
                <a:cubicBezTo>
                  <a:pt x="205" y="170"/>
                  <a:pt x="197" y="165"/>
                  <a:pt x="197" y="155"/>
                </a:cubicBezTo>
                <a:cubicBezTo>
                  <a:pt x="197" y="154"/>
                  <a:pt x="197" y="153"/>
                  <a:pt x="197" y="153"/>
                </a:cubicBezTo>
                <a:cubicBezTo>
                  <a:pt x="197" y="149"/>
                  <a:pt x="198" y="146"/>
                  <a:pt x="198" y="143"/>
                </a:cubicBezTo>
                <a:cubicBezTo>
                  <a:pt x="200" y="121"/>
                  <a:pt x="204" y="100"/>
                  <a:pt x="208" y="80"/>
                </a:cubicBezTo>
                <a:cubicBezTo>
                  <a:pt x="181" y="40"/>
                  <a:pt x="139" y="12"/>
                  <a:pt x="90" y="3"/>
                </a:cubicBezTo>
                <a:cubicBezTo>
                  <a:pt x="79" y="1"/>
                  <a:pt x="68" y="0"/>
                  <a:pt x="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7" name="Freeform 132"/>
          <p:cNvSpPr>
            <a:spLocks noEditPoints="1"/>
          </p:cNvSpPr>
          <p:nvPr/>
        </p:nvSpPr>
        <p:spPr bwMode="auto">
          <a:xfrm>
            <a:off x="327680" y="3378217"/>
            <a:ext cx="343661" cy="211772"/>
          </a:xfrm>
          <a:custGeom>
            <a:avLst/>
            <a:gdLst>
              <a:gd name="T0" fmla="*/ 366 w 366"/>
              <a:gd name="T1" fmla="*/ 91 h 222"/>
              <a:gd name="T2" fmla="*/ 281 w 366"/>
              <a:gd name="T3" fmla="*/ 135 h 222"/>
              <a:gd name="T4" fmla="*/ 205 w 366"/>
              <a:gd name="T5" fmla="*/ 176 h 222"/>
              <a:gd name="T6" fmla="*/ 141 w 366"/>
              <a:gd name="T7" fmla="*/ 222 h 222"/>
              <a:gd name="T8" fmla="*/ 166 w 366"/>
              <a:gd name="T9" fmla="*/ 220 h 222"/>
              <a:gd name="T10" fmla="*/ 239 w 366"/>
              <a:gd name="T11" fmla="*/ 201 h 222"/>
              <a:gd name="T12" fmla="*/ 271 w 366"/>
              <a:gd name="T13" fmla="*/ 184 h 222"/>
              <a:gd name="T14" fmla="*/ 282 w 366"/>
              <a:gd name="T15" fmla="*/ 161 h 222"/>
              <a:gd name="T16" fmla="*/ 287 w 366"/>
              <a:gd name="T17" fmla="*/ 152 h 222"/>
              <a:gd name="T18" fmla="*/ 288 w 366"/>
              <a:gd name="T19" fmla="*/ 151 h 222"/>
              <a:gd name="T20" fmla="*/ 301 w 366"/>
              <a:gd name="T21" fmla="*/ 143 h 222"/>
              <a:gd name="T22" fmla="*/ 316 w 366"/>
              <a:gd name="T23" fmla="*/ 152 h 222"/>
              <a:gd name="T24" fmla="*/ 362 w 366"/>
              <a:gd name="T25" fmla="*/ 105 h 222"/>
              <a:gd name="T26" fmla="*/ 366 w 366"/>
              <a:gd name="T27" fmla="*/ 91 h 222"/>
              <a:gd name="T28" fmla="*/ 8 w 366"/>
              <a:gd name="T29" fmla="*/ 0 h 222"/>
              <a:gd name="T30" fmla="*/ 2 w 366"/>
              <a:gd name="T31" fmla="*/ 65 h 222"/>
              <a:gd name="T32" fmla="*/ 19 w 366"/>
              <a:gd name="T33" fmla="*/ 52 h 222"/>
              <a:gd name="T34" fmla="*/ 17 w 366"/>
              <a:gd name="T35" fmla="*/ 27 h 222"/>
              <a:gd name="T36" fmla="*/ 8 w 366"/>
              <a:gd name="T37" fmla="*/ 0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6" h="222">
                <a:moveTo>
                  <a:pt x="366" y="91"/>
                </a:moveTo>
                <a:cubicBezTo>
                  <a:pt x="340" y="111"/>
                  <a:pt x="311" y="126"/>
                  <a:pt x="281" y="135"/>
                </a:cubicBezTo>
                <a:cubicBezTo>
                  <a:pt x="259" y="154"/>
                  <a:pt x="233" y="169"/>
                  <a:pt x="205" y="176"/>
                </a:cubicBezTo>
                <a:cubicBezTo>
                  <a:pt x="186" y="193"/>
                  <a:pt x="164" y="208"/>
                  <a:pt x="141" y="222"/>
                </a:cubicBezTo>
                <a:cubicBezTo>
                  <a:pt x="149" y="221"/>
                  <a:pt x="158" y="221"/>
                  <a:pt x="166" y="220"/>
                </a:cubicBezTo>
                <a:cubicBezTo>
                  <a:pt x="191" y="216"/>
                  <a:pt x="215" y="210"/>
                  <a:pt x="239" y="201"/>
                </a:cubicBezTo>
                <a:cubicBezTo>
                  <a:pt x="250" y="196"/>
                  <a:pt x="261" y="190"/>
                  <a:pt x="271" y="184"/>
                </a:cubicBezTo>
                <a:cubicBezTo>
                  <a:pt x="275" y="176"/>
                  <a:pt x="278" y="169"/>
                  <a:pt x="282" y="161"/>
                </a:cubicBezTo>
                <a:cubicBezTo>
                  <a:pt x="284" y="158"/>
                  <a:pt x="285" y="155"/>
                  <a:pt x="287" y="152"/>
                </a:cubicBezTo>
                <a:cubicBezTo>
                  <a:pt x="287" y="152"/>
                  <a:pt x="287" y="151"/>
                  <a:pt x="288" y="151"/>
                </a:cubicBezTo>
                <a:cubicBezTo>
                  <a:pt x="291" y="146"/>
                  <a:pt x="296" y="143"/>
                  <a:pt x="301" y="143"/>
                </a:cubicBezTo>
                <a:cubicBezTo>
                  <a:pt x="306" y="143"/>
                  <a:pt x="312" y="147"/>
                  <a:pt x="316" y="152"/>
                </a:cubicBezTo>
                <a:cubicBezTo>
                  <a:pt x="333" y="137"/>
                  <a:pt x="348" y="122"/>
                  <a:pt x="362" y="105"/>
                </a:cubicBezTo>
                <a:cubicBezTo>
                  <a:pt x="363" y="101"/>
                  <a:pt x="365" y="96"/>
                  <a:pt x="366" y="91"/>
                </a:cubicBezTo>
                <a:moveTo>
                  <a:pt x="8" y="0"/>
                </a:moveTo>
                <a:cubicBezTo>
                  <a:pt x="2" y="21"/>
                  <a:pt x="0" y="43"/>
                  <a:pt x="2" y="65"/>
                </a:cubicBezTo>
                <a:cubicBezTo>
                  <a:pt x="8" y="60"/>
                  <a:pt x="13" y="56"/>
                  <a:pt x="19" y="52"/>
                </a:cubicBezTo>
                <a:cubicBezTo>
                  <a:pt x="18" y="44"/>
                  <a:pt x="17" y="36"/>
                  <a:pt x="17" y="27"/>
                </a:cubicBezTo>
                <a:cubicBezTo>
                  <a:pt x="13" y="19"/>
                  <a:pt x="10" y="10"/>
                  <a:pt x="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8" name="Freeform 133"/>
          <p:cNvSpPr>
            <a:spLocks/>
          </p:cNvSpPr>
          <p:nvPr/>
        </p:nvSpPr>
        <p:spPr bwMode="auto">
          <a:xfrm>
            <a:off x="1573044" y="4399981"/>
            <a:ext cx="72005" cy="34007"/>
          </a:xfrm>
          <a:custGeom>
            <a:avLst/>
            <a:gdLst>
              <a:gd name="T0" fmla="*/ 0 w 77"/>
              <a:gd name="T1" fmla="*/ 0 h 36"/>
              <a:gd name="T2" fmla="*/ 3 w 77"/>
              <a:gd name="T3" fmla="*/ 6 h 36"/>
              <a:gd name="T4" fmla="*/ 14 w 77"/>
              <a:gd name="T5" fmla="*/ 27 h 36"/>
              <a:gd name="T6" fmla="*/ 18 w 77"/>
              <a:gd name="T7" fmla="*/ 31 h 36"/>
              <a:gd name="T8" fmla="*/ 18 w 77"/>
              <a:gd name="T9" fmla="*/ 31 h 36"/>
              <a:gd name="T10" fmla="*/ 60 w 77"/>
              <a:gd name="T11" fmla="*/ 36 h 36"/>
              <a:gd name="T12" fmla="*/ 77 w 77"/>
              <a:gd name="T13" fmla="*/ 35 h 36"/>
              <a:gd name="T14" fmla="*/ 63 w 77"/>
              <a:gd name="T15" fmla="*/ 25 h 36"/>
              <a:gd name="T16" fmla="*/ 25 w 77"/>
              <a:gd name="T17" fmla="*/ 6 h 36"/>
              <a:gd name="T18" fmla="*/ 25 w 77"/>
              <a:gd name="T19" fmla="*/ 6 h 36"/>
              <a:gd name="T20" fmla="*/ 0 w 77"/>
              <a:gd name="T2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7" h="36">
                <a:moveTo>
                  <a:pt x="0" y="0"/>
                </a:moveTo>
                <a:cubicBezTo>
                  <a:pt x="1" y="2"/>
                  <a:pt x="2" y="4"/>
                  <a:pt x="3" y="6"/>
                </a:cubicBezTo>
                <a:cubicBezTo>
                  <a:pt x="6" y="14"/>
                  <a:pt x="10" y="20"/>
                  <a:pt x="14" y="27"/>
                </a:cubicBezTo>
                <a:cubicBezTo>
                  <a:pt x="16" y="28"/>
                  <a:pt x="17" y="29"/>
                  <a:pt x="18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32" y="34"/>
                  <a:pt x="46" y="36"/>
                  <a:pt x="60" y="36"/>
                </a:cubicBezTo>
                <a:cubicBezTo>
                  <a:pt x="66" y="36"/>
                  <a:pt x="71" y="35"/>
                  <a:pt x="77" y="35"/>
                </a:cubicBezTo>
                <a:cubicBezTo>
                  <a:pt x="73" y="31"/>
                  <a:pt x="68" y="28"/>
                  <a:pt x="63" y="25"/>
                </a:cubicBezTo>
                <a:cubicBezTo>
                  <a:pt x="51" y="17"/>
                  <a:pt x="38" y="11"/>
                  <a:pt x="2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17" y="4"/>
                  <a:pt x="9" y="1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9" name="Freeform 134"/>
          <p:cNvSpPr>
            <a:spLocks noEditPoints="1"/>
          </p:cNvSpPr>
          <p:nvPr/>
        </p:nvSpPr>
        <p:spPr bwMode="auto">
          <a:xfrm>
            <a:off x="1674506" y="4730779"/>
            <a:ext cx="145647" cy="140666"/>
          </a:xfrm>
          <a:custGeom>
            <a:avLst/>
            <a:gdLst>
              <a:gd name="T0" fmla="*/ 91 w 154"/>
              <a:gd name="T1" fmla="*/ 125 h 148"/>
              <a:gd name="T2" fmla="*/ 91 w 154"/>
              <a:gd name="T3" fmla="*/ 127 h 148"/>
              <a:gd name="T4" fmla="*/ 91 w 154"/>
              <a:gd name="T5" fmla="*/ 148 h 148"/>
              <a:gd name="T6" fmla="*/ 108 w 154"/>
              <a:gd name="T7" fmla="*/ 144 h 148"/>
              <a:gd name="T8" fmla="*/ 123 w 154"/>
              <a:gd name="T9" fmla="*/ 136 h 148"/>
              <a:gd name="T10" fmla="*/ 120 w 154"/>
              <a:gd name="T11" fmla="*/ 135 h 148"/>
              <a:gd name="T12" fmla="*/ 91 w 154"/>
              <a:gd name="T13" fmla="*/ 125 h 148"/>
              <a:gd name="T14" fmla="*/ 56 w 154"/>
              <a:gd name="T15" fmla="*/ 120 h 148"/>
              <a:gd name="T16" fmla="*/ 30 w 154"/>
              <a:gd name="T17" fmla="*/ 136 h 148"/>
              <a:gd name="T18" fmla="*/ 53 w 154"/>
              <a:gd name="T19" fmla="*/ 146 h 148"/>
              <a:gd name="T20" fmla="*/ 54 w 154"/>
              <a:gd name="T21" fmla="*/ 127 h 148"/>
              <a:gd name="T22" fmla="*/ 56 w 154"/>
              <a:gd name="T23" fmla="*/ 120 h 148"/>
              <a:gd name="T24" fmla="*/ 0 w 154"/>
              <a:gd name="T25" fmla="*/ 87 h 148"/>
              <a:gd name="T26" fmla="*/ 0 w 154"/>
              <a:gd name="T27" fmla="*/ 87 h 148"/>
              <a:gd name="T28" fmla="*/ 6 w 154"/>
              <a:gd name="T29" fmla="*/ 107 h 148"/>
              <a:gd name="T30" fmla="*/ 36 w 154"/>
              <a:gd name="T31" fmla="*/ 89 h 148"/>
              <a:gd name="T32" fmla="*/ 0 w 154"/>
              <a:gd name="T33" fmla="*/ 87 h 148"/>
              <a:gd name="T34" fmla="*/ 152 w 154"/>
              <a:gd name="T35" fmla="*/ 59 h 148"/>
              <a:gd name="T36" fmla="*/ 116 w 154"/>
              <a:gd name="T37" fmla="*/ 93 h 148"/>
              <a:gd name="T38" fmla="*/ 148 w 154"/>
              <a:gd name="T39" fmla="*/ 105 h 148"/>
              <a:gd name="T40" fmla="*/ 154 w 154"/>
              <a:gd name="T41" fmla="*/ 76 h 148"/>
              <a:gd name="T42" fmla="*/ 154 w 154"/>
              <a:gd name="T43" fmla="*/ 75 h 148"/>
              <a:gd name="T44" fmla="*/ 152 w 154"/>
              <a:gd name="T45" fmla="*/ 59 h 148"/>
              <a:gd name="T46" fmla="*/ 77 w 154"/>
              <a:gd name="T47" fmla="*/ 0 h 148"/>
              <a:gd name="T48" fmla="*/ 4 w 154"/>
              <a:gd name="T49" fmla="*/ 46 h 148"/>
              <a:gd name="T50" fmla="*/ 78 w 154"/>
              <a:gd name="T51" fmla="*/ 50 h 148"/>
              <a:gd name="T52" fmla="*/ 95 w 154"/>
              <a:gd name="T53" fmla="*/ 59 h 148"/>
              <a:gd name="T54" fmla="*/ 132 w 154"/>
              <a:gd name="T55" fmla="*/ 21 h 148"/>
              <a:gd name="T56" fmla="*/ 77 w 154"/>
              <a:gd name="T57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54" h="148">
                <a:moveTo>
                  <a:pt x="91" y="125"/>
                </a:moveTo>
                <a:cubicBezTo>
                  <a:pt x="91" y="126"/>
                  <a:pt x="91" y="126"/>
                  <a:pt x="91" y="127"/>
                </a:cubicBezTo>
                <a:cubicBezTo>
                  <a:pt x="91" y="134"/>
                  <a:pt x="91" y="141"/>
                  <a:pt x="91" y="148"/>
                </a:cubicBezTo>
                <a:cubicBezTo>
                  <a:pt x="97" y="147"/>
                  <a:pt x="102" y="146"/>
                  <a:pt x="108" y="144"/>
                </a:cubicBezTo>
                <a:cubicBezTo>
                  <a:pt x="113" y="142"/>
                  <a:pt x="118" y="139"/>
                  <a:pt x="123" y="136"/>
                </a:cubicBezTo>
                <a:cubicBezTo>
                  <a:pt x="122" y="135"/>
                  <a:pt x="121" y="135"/>
                  <a:pt x="120" y="135"/>
                </a:cubicBezTo>
                <a:cubicBezTo>
                  <a:pt x="110" y="131"/>
                  <a:pt x="101" y="127"/>
                  <a:pt x="91" y="125"/>
                </a:cubicBezTo>
                <a:moveTo>
                  <a:pt x="56" y="120"/>
                </a:moveTo>
                <a:cubicBezTo>
                  <a:pt x="47" y="125"/>
                  <a:pt x="39" y="130"/>
                  <a:pt x="30" y="136"/>
                </a:cubicBezTo>
                <a:cubicBezTo>
                  <a:pt x="37" y="140"/>
                  <a:pt x="45" y="144"/>
                  <a:pt x="53" y="146"/>
                </a:cubicBezTo>
                <a:cubicBezTo>
                  <a:pt x="53" y="140"/>
                  <a:pt x="53" y="133"/>
                  <a:pt x="54" y="127"/>
                </a:cubicBezTo>
                <a:cubicBezTo>
                  <a:pt x="54" y="124"/>
                  <a:pt x="55" y="122"/>
                  <a:pt x="56" y="120"/>
                </a:cubicBezTo>
                <a:moveTo>
                  <a:pt x="0" y="87"/>
                </a:moveTo>
                <a:cubicBezTo>
                  <a:pt x="0" y="87"/>
                  <a:pt x="0" y="87"/>
                  <a:pt x="0" y="87"/>
                </a:cubicBezTo>
                <a:cubicBezTo>
                  <a:pt x="1" y="94"/>
                  <a:pt x="3" y="101"/>
                  <a:pt x="6" y="107"/>
                </a:cubicBezTo>
                <a:cubicBezTo>
                  <a:pt x="17" y="100"/>
                  <a:pt x="27" y="94"/>
                  <a:pt x="36" y="89"/>
                </a:cubicBezTo>
                <a:cubicBezTo>
                  <a:pt x="24" y="88"/>
                  <a:pt x="12" y="88"/>
                  <a:pt x="0" y="87"/>
                </a:cubicBezTo>
                <a:moveTo>
                  <a:pt x="152" y="59"/>
                </a:moveTo>
                <a:cubicBezTo>
                  <a:pt x="141" y="71"/>
                  <a:pt x="129" y="82"/>
                  <a:pt x="116" y="93"/>
                </a:cubicBezTo>
                <a:cubicBezTo>
                  <a:pt x="127" y="96"/>
                  <a:pt x="138" y="100"/>
                  <a:pt x="148" y="105"/>
                </a:cubicBezTo>
                <a:cubicBezTo>
                  <a:pt x="151" y="97"/>
                  <a:pt x="154" y="87"/>
                  <a:pt x="154" y="76"/>
                </a:cubicBezTo>
                <a:cubicBezTo>
                  <a:pt x="154" y="76"/>
                  <a:pt x="154" y="75"/>
                  <a:pt x="154" y="75"/>
                </a:cubicBezTo>
                <a:cubicBezTo>
                  <a:pt x="154" y="69"/>
                  <a:pt x="153" y="64"/>
                  <a:pt x="152" y="59"/>
                </a:cubicBezTo>
                <a:moveTo>
                  <a:pt x="77" y="0"/>
                </a:moveTo>
                <a:cubicBezTo>
                  <a:pt x="46" y="0"/>
                  <a:pt x="16" y="16"/>
                  <a:pt x="4" y="46"/>
                </a:cubicBezTo>
                <a:cubicBezTo>
                  <a:pt x="29" y="49"/>
                  <a:pt x="54" y="50"/>
                  <a:pt x="78" y="50"/>
                </a:cubicBezTo>
                <a:cubicBezTo>
                  <a:pt x="86" y="50"/>
                  <a:pt x="92" y="54"/>
                  <a:pt x="95" y="59"/>
                </a:cubicBezTo>
                <a:cubicBezTo>
                  <a:pt x="108" y="47"/>
                  <a:pt x="121" y="35"/>
                  <a:pt x="132" y="21"/>
                </a:cubicBezTo>
                <a:cubicBezTo>
                  <a:pt x="117" y="7"/>
                  <a:pt x="97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0" name="Freeform 135"/>
          <p:cNvSpPr>
            <a:spLocks noEditPoints="1"/>
          </p:cNvSpPr>
          <p:nvPr/>
        </p:nvSpPr>
        <p:spPr bwMode="auto">
          <a:xfrm>
            <a:off x="96936" y="5199151"/>
            <a:ext cx="101462" cy="139121"/>
          </a:xfrm>
          <a:custGeom>
            <a:avLst/>
            <a:gdLst>
              <a:gd name="T0" fmla="*/ 50 w 109"/>
              <a:gd name="T1" fmla="*/ 109 h 146"/>
              <a:gd name="T2" fmla="*/ 45 w 109"/>
              <a:gd name="T3" fmla="*/ 115 h 146"/>
              <a:gd name="T4" fmla="*/ 56 w 109"/>
              <a:gd name="T5" fmla="*/ 146 h 146"/>
              <a:gd name="T6" fmla="*/ 79 w 109"/>
              <a:gd name="T7" fmla="*/ 135 h 146"/>
              <a:gd name="T8" fmla="*/ 82 w 109"/>
              <a:gd name="T9" fmla="*/ 133 h 146"/>
              <a:gd name="T10" fmla="*/ 56 w 109"/>
              <a:gd name="T11" fmla="*/ 110 h 146"/>
              <a:gd name="T12" fmla="*/ 50 w 109"/>
              <a:gd name="T13" fmla="*/ 109 h 146"/>
              <a:gd name="T14" fmla="*/ 0 w 109"/>
              <a:gd name="T15" fmla="*/ 83 h 146"/>
              <a:gd name="T16" fmla="*/ 0 w 109"/>
              <a:gd name="T17" fmla="*/ 85 h 146"/>
              <a:gd name="T18" fmla="*/ 4 w 109"/>
              <a:gd name="T19" fmla="*/ 84 h 146"/>
              <a:gd name="T20" fmla="*/ 0 w 109"/>
              <a:gd name="T21" fmla="*/ 83 h 146"/>
              <a:gd name="T22" fmla="*/ 32 w 109"/>
              <a:gd name="T23" fmla="*/ 0 h 146"/>
              <a:gd name="T24" fmla="*/ 3 w 109"/>
              <a:gd name="T25" fmla="*/ 5 h 146"/>
              <a:gd name="T26" fmla="*/ 0 w 109"/>
              <a:gd name="T27" fmla="*/ 6 h 146"/>
              <a:gd name="T28" fmla="*/ 0 w 109"/>
              <a:gd name="T29" fmla="*/ 41 h 146"/>
              <a:gd name="T30" fmla="*/ 17 w 109"/>
              <a:gd name="T31" fmla="*/ 47 h 146"/>
              <a:gd name="T32" fmla="*/ 23 w 109"/>
              <a:gd name="T33" fmla="*/ 45 h 146"/>
              <a:gd name="T34" fmla="*/ 32 w 109"/>
              <a:gd name="T35" fmla="*/ 48 h 146"/>
              <a:gd name="T36" fmla="*/ 39 w 109"/>
              <a:gd name="T37" fmla="*/ 52 h 146"/>
              <a:gd name="T38" fmla="*/ 48 w 109"/>
              <a:gd name="T39" fmla="*/ 54 h 146"/>
              <a:gd name="T40" fmla="*/ 62 w 109"/>
              <a:gd name="T41" fmla="*/ 67 h 146"/>
              <a:gd name="T42" fmla="*/ 70 w 109"/>
              <a:gd name="T43" fmla="*/ 72 h 146"/>
              <a:gd name="T44" fmla="*/ 83 w 109"/>
              <a:gd name="T45" fmla="*/ 73 h 146"/>
              <a:gd name="T46" fmla="*/ 100 w 109"/>
              <a:gd name="T47" fmla="*/ 72 h 146"/>
              <a:gd name="T48" fmla="*/ 109 w 109"/>
              <a:gd name="T49" fmla="*/ 70 h 146"/>
              <a:gd name="T50" fmla="*/ 109 w 109"/>
              <a:gd name="T51" fmla="*/ 70 h 146"/>
              <a:gd name="T52" fmla="*/ 32 w 109"/>
              <a:gd name="T53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9" h="146">
                <a:moveTo>
                  <a:pt x="50" y="109"/>
                </a:moveTo>
                <a:cubicBezTo>
                  <a:pt x="49" y="111"/>
                  <a:pt x="47" y="113"/>
                  <a:pt x="45" y="115"/>
                </a:cubicBezTo>
                <a:cubicBezTo>
                  <a:pt x="51" y="125"/>
                  <a:pt x="55" y="135"/>
                  <a:pt x="56" y="146"/>
                </a:cubicBezTo>
                <a:cubicBezTo>
                  <a:pt x="64" y="143"/>
                  <a:pt x="72" y="140"/>
                  <a:pt x="79" y="135"/>
                </a:cubicBezTo>
                <a:cubicBezTo>
                  <a:pt x="80" y="135"/>
                  <a:pt x="81" y="134"/>
                  <a:pt x="82" y="133"/>
                </a:cubicBezTo>
                <a:cubicBezTo>
                  <a:pt x="73" y="125"/>
                  <a:pt x="65" y="117"/>
                  <a:pt x="56" y="110"/>
                </a:cubicBezTo>
                <a:cubicBezTo>
                  <a:pt x="54" y="110"/>
                  <a:pt x="52" y="109"/>
                  <a:pt x="50" y="109"/>
                </a:cubicBezTo>
                <a:moveTo>
                  <a:pt x="0" y="83"/>
                </a:moveTo>
                <a:cubicBezTo>
                  <a:pt x="0" y="85"/>
                  <a:pt x="0" y="85"/>
                  <a:pt x="0" y="85"/>
                </a:cubicBezTo>
                <a:cubicBezTo>
                  <a:pt x="1" y="85"/>
                  <a:pt x="3" y="85"/>
                  <a:pt x="4" y="84"/>
                </a:cubicBezTo>
                <a:cubicBezTo>
                  <a:pt x="3" y="84"/>
                  <a:pt x="1" y="84"/>
                  <a:pt x="0" y="83"/>
                </a:cubicBezTo>
                <a:moveTo>
                  <a:pt x="32" y="0"/>
                </a:moveTo>
                <a:cubicBezTo>
                  <a:pt x="22" y="0"/>
                  <a:pt x="12" y="2"/>
                  <a:pt x="3" y="5"/>
                </a:cubicBezTo>
                <a:cubicBezTo>
                  <a:pt x="2" y="5"/>
                  <a:pt x="1" y="6"/>
                  <a:pt x="0" y="6"/>
                </a:cubicBezTo>
                <a:cubicBezTo>
                  <a:pt x="0" y="41"/>
                  <a:pt x="0" y="41"/>
                  <a:pt x="0" y="41"/>
                </a:cubicBezTo>
                <a:cubicBezTo>
                  <a:pt x="6" y="43"/>
                  <a:pt x="11" y="45"/>
                  <a:pt x="17" y="47"/>
                </a:cubicBezTo>
                <a:cubicBezTo>
                  <a:pt x="19" y="46"/>
                  <a:pt x="21" y="45"/>
                  <a:pt x="23" y="45"/>
                </a:cubicBezTo>
                <a:cubicBezTo>
                  <a:pt x="25" y="45"/>
                  <a:pt x="29" y="46"/>
                  <a:pt x="32" y="48"/>
                </a:cubicBezTo>
                <a:cubicBezTo>
                  <a:pt x="34" y="49"/>
                  <a:pt x="37" y="51"/>
                  <a:pt x="39" y="52"/>
                </a:cubicBezTo>
                <a:cubicBezTo>
                  <a:pt x="42" y="53"/>
                  <a:pt x="45" y="53"/>
                  <a:pt x="48" y="54"/>
                </a:cubicBezTo>
                <a:cubicBezTo>
                  <a:pt x="57" y="56"/>
                  <a:pt x="61" y="61"/>
                  <a:pt x="62" y="67"/>
                </a:cubicBezTo>
                <a:cubicBezTo>
                  <a:pt x="65" y="69"/>
                  <a:pt x="67" y="71"/>
                  <a:pt x="70" y="72"/>
                </a:cubicBezTo>
                <a:cubicBezTo>
                  <a:pt x="74" y="73"/>
                  <a:pt x="78" y="73"/>
                  <a:pt x="83" y="73"/>
                </a:cubicBezTo>
                <a:cubicBezTo>
                  <a:pt x="88" y="73"/>
                  <a:pt x="94" y="73"/>
                  <a:pt x="100" y="72"/>
                </a:cubicBezTo>
                <a:cubicBezTo>
                  <a:pt x="103" y="71"/>
                  <a:pt x="106" y="71"/>
                  <a:pt x="109" y="70"/>
                </a:cubicBezTo>
                <a:cubicBezTo>
                  <a:pt x="109" y="70"/>
                  <a:pt x="109" y="70"/>
                  <a:pt x="109" y="70"/>
                </a:cubicBezTo>
                <a:cubicBezTo>
                  <a:pt x="107" y="23"/>
                  <a:pt x="69" y="0"/>
                  <a:pt x="3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1" name="Freeform 136"/>
          <p:cNvSpPr>
            <a:spLocks noEditPoints="1"/>
          </p:cNvSpPr>
          <p:nvPr/>
        </p:nvSpPr>
        <p:spPr bwMode="auto">
          <a:xfrm>
            <a:off x="735164" y="2821735"/>
            <a:ext cx="140738" cy="131392"/>
          </a:xfrm>
          <a:custGeom>
            <a:avLst/>
            <a:gdLst>
              <a:gd name="T0" fmla="*/ 49 w 151"/>
              <a:gd name="T1" fmla="*/ 91 h 137"/>
              <a:gd name="T2" fmla="*/ 41 w 151"/>
              <a:gd name="T3" fmla="*/ 109 h 137"/>
              <a:gd name="T4" fmla="*/ 125 w 151"/>
              <a:gd name="T5" fmla="*/ 137 h 137"/>
              <a:gd name="T6" fmla="*/ 140 w 151"/>
              <a:gd name="T7" fmla="*/ 121 h 137"/>
              <a:gd name="T8" fmla="*/ 140 w 151"/>
              <a:gd name="T9" fmla="*/ 121 h 137"/>
              <a:gd name="T10" fmla="*/ 134 w 151"/>
              <a:gd name="T11" fmla="*/ 114 h 137"/>
              <a:gd name="T12" fmla="*/ 108 w 151"/>
              <a:gd name="T13" fmla="*/ 98 h 137"/>
              <a:gd name="T14" fmla="*/ 99 w 151"/>
              <a:gd name="T15" fmla="*/ 98 h 137"/>
              <a:gd name="T16" fmla="*/ 88 w 151"/>
              <a:gd name="T17" fmla="*/ 103 h 137"/>
              <a:gd name="T18" fmla="*/ 80 w 151"/>
              <a:gd name="T19" fmla="*/ 102 h 137"/>
              <a:gd name="T20" fmla="*/ 72 w 151"/>
              <a:gd name="T21" fmla="*/ 99 h 137"/>
              <a:gd name="T22" fmla="*/ 63 w 151"/>
              <a:gd name="T23" fmla="*/ 98 h 137"/>
              <a:gd name="T24" fmla="*/ 50 w 151"/>
              <a:gd name="T25" fmla="*/ 91 h 137"/>
              <a:gd name="T26" fmla="*/ 49 w 151"/>
              <a:gd name="T27" fmla="*/ 91 h 137"/>
              <a:gd name="T28" fmla="*/ 0 w 151"/>
              <a:gd name="T29" fmla="*/ 80 h 137"/>
              <a:gd name="T30" fmla="*/ 4 w 151"/>
              <a:gd name="T31" fmla="*/ 99 h 137"/>
              <a:gd name="T32" fmla="*/ 12 w 151"/>
              <a:gd name="T33" fmla="*/ 82 h 137"/>
              <a:gd name="T34" fmla="*/ 10 w 151"/>
              <a:gd name="T35" fmla="*/ 81 h 137"/>
              <a:gd name="T36" fmla="*/ 0 w 151"/>
              <a:gd name="T37" fmla="*/ 80 h 137"/>
              <a:gd name="T38" fmla="*/ 136 w 151"/>
              <a:gd name="T39" fmla="*/ 29 h 137"/>
              <a:gd name="T40" fmla="*/ 111 w 151"/>
              <a:gd name="T41" fmla="*/ 49 h 137"/>
              <a:gd name="T42" fmla="*/ 111 w 151"/>
              <a:gd name="T43" fmla="*/ 56 h 137"/>
              <a:gd name="T44" fmla="*/ 117 w 151"/>
              <a:gd name="T45" fmla="*/ 59 h 137"/>
              <a:gd name="T46" fmla="*/ 151 w 151"/>
              <a:gd name="T47" fmla="*/ 53 h 137"/>
              <a:gd name="T48" fmla="*/ 150 w 151"/>
              <a:gd name="T49" fmla="*/ 50 h 137"/>
              <a:gd name="T50" fmla="*/ 136 w 151"/>
              <a:gd name="T51" fmla="*/ 29 h 137"/>
              <a:gd name="T52" fmla="*/ 29 w 151"/>
              <a:gd name="T53" fmla="*/ 15 h 137"/>
              <a:gd name="T54" fmla="*/ 13 w 151"/>
              <a:gd name="T55" fmla="*/ 34 h 137"/>
              <a:gd name="T56" fmla="*/ 8 w 151"/>
              <a:gd name="T57" fmla="*/ 42 h 137"/>
              <a:gd name="T58" fmla="*/ 28 w 151"/>
              <a:gd name="T59" fmla="*/ 45 h 137"/>
              <a:gd name="T60" fmla="*/ 28 w 151"/>
              <a:gd name="T61" fmla="*/ 44 h 137"/>
              <a:gd name="T62" fmla="*/ 28 w 151"/>
              <a:gd name="T63" fmla="*/ 44 h 137"/>
              <a:gd name="T64" fmla="*/ 35 w 151"/>
              <a:gd name="T65" fmla="*/ 25 h 137"/>
              <a:gd name="T66" fmla="*/ 29 w 151"/>
              <a:gd name="T67" fmla="*/ 15 h 137"/>
              <a:gd name="T68" fmla="*/ 84 w 151"/>
              <a:gd name="T69" fmla="*/ 0 h 137"/>
              <a:gd name="T70" fmla="*/ 82 w 151"/>
              <a:gd name="T71" fmla="*/ 8 h 137"/>
              <a:gd name="T72" fmla="*/ 87 w 151"/>
              <a:gd name="T73" fmla="*/ 1 h 137"/>
              <a:gd name="T74" fmla="*/ 84 w 151"/>
              <a:gd name="T75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1" h="137">
                <a:moveTo>
                  <a:pt x="49" y="91"/>
                </a:moveTo>
                <a:cubicBezTo>
                  <a:pt x="46" y="97"/>
                  <a:pt x="44" y="103"/>
                  <a:pt x="41" y="109"/>
                </a:cubicBezTo>
                <a:cubicBezTo>
                  <a:pt x="71" y="111"/>
                  <a:pt x="100" y="121"/>
                  <a:pt x="125" y="137"/>
                </a:cubicBezTo>
                <a:cubicBezTo>
                  <a:pt x="131" y="133"/>
                  <a:pt x="136" y="128"/>
                  <a:pt x="140" y="121"/>
                </a:cubicBezTo>
                <a:cubicBezTo>
                  <a:pt x="140" y="121"/>
                  <a:pt x="140" y="121"/>
                  <a:pt x="140" y="121"/>
                </a:cubicBezTo>
                <a:cubicBezTo>
                  <a:pt x="138" y="119"/>
                  <a:pt x="136" y="117"/>
                  <a:pt x="134" y="114"/>
                </a:cubicBezTo>
                <a:cubicBezTo>
                  <a:pt x="126" y="108"/>
                  <a:pt x="117" y="103"/>
                  <a:pt x="108" y="98"/>
                </a:cubicBezTo>
                <a:cubicBezTo>
                  <a:pt x="105" y="98"/>
                  <a:pt x="102" y="98"/>
                  <a:pt x="99" y="98"/>
                </a:cubicBezTo>
                <a:cubicBezTo>
                  <a:pt x="96" y="101"/>
                  <a:pt x="92" y="103"/>
                  <a:pt x="88" y="103"/>
                </a:cubicBezTo>
                <a:cubicBezTo>
                  <a:pt x="86" y="103"/>
                  <a:pt x="83" y="103"/>
                  <a:pt x="80" y="102"/>
                </a:cubicBezTo>
                <a:cubicBezTo>
                  <a:pt x="78" y="101"/>
                  <a:pt x="75" y="100"/>
                  <a:pt x="72" y="99"/>
                </a:cubicBezTo>
                <a:cubicBezTo>
                  <a:pt x="69" y="98"/>
                  <a:pt x="66" y="98"/>
                  <a:pt x="63" y="98"/>
                </a:cubicBezTo>
                <a:cubicBezTo>
                  <a:pt x="57" y="98"/>
                  <a:pt x="53" y="95"/>
                  <a:pt x="50" y="91"/>
                </a:cubicBezTo>
                <a:cubicBezTo>
                  <a:pt x="49" y="91"/>
                  <a:pt x="49" y="91"/>
                  <a:pt x="49" y="91"/>
                </a:cubicBezTo>
                <a:moveTo>
                  <a:pt x="0" y="80"/>
                </a:moveTo>
                <a:cubicBezTo>
                  <a:pt x="1" y="86"/>
                  <a:pt x="2" y="93"/>
                  <a:pt x="4" y="99"/>
                </a:cubicBezTo>
                <a:cubicBezTo>
                  <a:pt x="7" y="93"/>
                  <a:pt x="10" y="87"/>
                  <a:pt x="12" y="82"/>
                </a:cubicBezTo>
                <a:cubicBezTo>
                  <a:pt x="11" y="81"/>
                  <a:pt x="10" y="81"/>
                  <a:pt x="10" y="81"/>
                </a:cubicBezTo>
                <a:cubicBezTo>
                  <a:pt x="6" y="81"/>
                  <a:pt x="3" y="80"/>
                  <a:pt x="0" y="80"/>
                </a:cubicBezTo>
                <a:moveTo>
                  <a:pt x="136" y="29"/>
                </a:moveTo>
                <a:cubicBezTo>
                  <a:pt x="130" y="37"/>
                  <a:pt x="121" y="44"/>
                  <a:pt x="111" y="49"/>
                </a:cubicBezTo>
                <a:cubicBezTo>
                  <a:pt x="112" y="51"/>
                  <a:pt x="112" y="54"/>
                  <a:pt x="111" y="56"/>
                </a:cubicBezTo>
                <a:cubicBezTo>
                  <a:pt x="113" y="57"/>
                  <a:pt x="115" y="58"/>
                  <a:pt x="117" y="59"/>
                </a:cubicBezTo>
                <a:cubicBezTo>
                  <a:pt x="129" y="57"/>
                  <a:pt x="140" y="55"/>
                  <a:pt x="151" y="53"/>
                </a:cubicBezTo>
                <a:cubicBezTo>
                  <a:pt x="151" y="52"/>
                  <a:pt x="150" y="51"/>
                  <a:pt x="150" y="50"/>
                </a:cubicBezTo>
                <a:cubicBezTo>
                  <a:pt x="146" y="42"/>
                  <a:pt x="142" y="35"/>
                  <a:pt x="136" y="29"/>
                </a:cubicBezTo>
                <a:moveTo>
                  <a:pt x="29" y="15"/>
                </a:moveTo>
                <a:cubicBezTo>
                  <a:pt x="23" y="20"/>
                  <a:pt x="18" y="27"/>
                  <a:pt x="13" y="34"/>
                </a:cubicBezTo>
                <a:cubicBezTo>
                  <a:pt x="11" y="37"/>
                  <a:pt x="10" y="39"/>
                  <a:pt x="8" y="42"/>
                </a:cubicBezTo>
                <a:cubicBezTo>
                  <a:pt x="15" y="42"/>
                  <a:pt x="21" y="44"/>
                  <a:pt x="28" y="45"/>
                </a:cubicBezTo>
                <a:cubicBezTo>
                  <a:pt x="28" y="44"/>
                  <a:pt x="28" y="44"/>
                  <a:pt x="28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30" y="38"/>
                  <a:pt x="33" y="31"/>
                  <a:pt x="35" y="25"/>
                </a:cubicBezTo>
                <a:cubicBezTo>
                  <a:pt x="33" y="22"/>
                  <a:pt x="31" y="19"/>
                  <a:pt x="29" y="15"/>
                </a:cubicBezTo>
                <a:moveTo>
                  <a:pt x="84" y="0"/>
                </a:moveTo>
                <a:cubicBezTo>
                  <a:pt x="83" y="3"/>
                  <a:pt x="83" y="6"/>
                  <a:pt x="82" y="8"/>
                </a:cubicBezTo>
                <a:cubicBezTo>
                  <a:pt x="83" y="6"/>
                  <a:pt x="85" y="3"/>
                  <a:pt x="87" y="1"/>
                </a:cubicBezTo>
                <a:cubicBezTo>
                  <a:pt x="86" y="0"/>
                  <a:pt x="85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2" name="Freeform 137"/>
          <p:cNvSpPr>
            <a:spLocks/>
          </p:cNvSpPr>
          <p:nvPr/>
        </p:nvSpPr>
        <p:spPr bwMode="auto">
          <a:xfrm>
            <a:off x="666432" y="4038267"/>
            <a:ext cx="201287" cy="256600"/>
          </a:xfrm>
          <a:custGeom>
            <a:avLst/>
            <a:gdLst>
              <a:gd name="T0" fmla="*/ 107 w 214"/>
              <a:gd name="T1" fmla="*/ 0 h 268"/>
              <a:gd name="T2" fmla="*/ 47 w 214"/>
              <a:gd name="T3" fmla="*/ 35 h 268"/>
              <a:gd name="T4" fmla="*/ 52 w 214"/>
              <a:gd name="T5" fmla="*/ 123 h 268"/>
              <a:gd name="T6" fmla="*/ 0 w 214"/>
              <a:gd name="T7" fmla="*/ 194 h 268"/>
              <a:gd name="T8" fmla="*/ 77 w 214"/>
              <a:gd name="T9" fmla="*/ 268 h 268"/>
              <a:gd name="T10" fmla="*/ 154 w 214"/>
              <a:gd name="T11" fmla="*/ 194 h 268"/>
              <a:gd name="T12" fmla="*/ 141 w 214"/>
              <a:gd name="T13" fmla="*/ 149 h 268"/>
              <a:gd name="T14" fmla="*/ 176 w 214"/>
              <a:gd name="T15" fmla="*/ 118 h 268"/>
              <a:gd name="T16" fmla="*/ 107 w 214"/>
              <a:gd name="T17" fmla="*/ 0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4" h="268">
                <a:moveTo>
                  <a:pt x="107" y="0"/>
                </a:moveTo>
                <a:cubicBezTo>
                  <a:pt x="85" y="0"/>
                  <a:pt x="62" y="11"/>
                  <a:pt x="47" y="35"/>
                </a:cubicBezTo>
                <a:cubicBezTo>
                  <a:pt x="26" y="68"/>
                  <a:pt x="33" y="100"/>
                  <a:pt x="52" y="123"/>
                </a:cubicBezTo>
                <a:cubicBezTo>
                  <a:pt x="24" y="132"/>
                  <a:pt x="0" y="155"/>
                  <a:pt x="0" y="194"/>
                </a:cubicBezTo>
                <a:cubicBezTo>
                  <a:pt x="0" y="244"/>
                  <a:pt x="39" y="268"/>
                  <a:pt x="77" y="268"/>
                </a:cubicBezTo>
                <a:cubicBezTo>
                  <a:pt x="116" y="268"/>
                  <a:pt x="154" y="244"/>
                  <a:pt x="154" y="194"/>
                </a:cubicBezTo>
                <a:cubicBezTo>
                  <a:pt x="154" y="175"/>
                  <a:pt x="149" y="160"/>
                  <a:pt x="141" y="149"/>
                </a:cubicBezTo>
                <a:cubicBezTo>
                  <a:pt x="154" y="144"/>
                  <a:pt x="167" y="134"/>
                  <a:pt x="176" y="118"/>
                </a:cubicBezTo>
                <a:cubicBezTo>
                  <a:pt x="214" y="59"/>
                  <a:pt x="161" y="0"/>
                  <a:pt x="10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3" name="Oval 138"/>
          <p:cNvSpPr>
            <a:spLocks noChangeArrowheads="1"/>
          </p:cNvSpPr>
          <p:nvPr/>
        </p:nvSpPr>
        <p:spPr bwMode="auto">
          <a:xfrm>
            <a:off x="717163" y="4415439"/>
            <a:ext cx="122736" cy="119025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4" name="Freeform 139"/>
          <p:cNvSpPr>
            <a:spLocks/>
          </p:cNvSpPr>
          <p:nvPr/>
        </p:nvSpPr>
        <p:spPr bwMode="auto">
          <a:xfrm>
            <a:off x="887357" y="3948612"/>
            <a:ext cx="104735" cy="34007"/>
          </a:xfrm>
          <a:custGeom>
            <a:avLst/>
            <a:gdLst>
              <a:gd name="T0" fmla="*/ 112 w 112"/>
              <a:gd name="T1" fmla="*/ 0 h 36"/>
              <a:gd name="T2" fmla="*/ 33 w 112"/>
              <a:gd name="T3" fmla="*/ 5 h 36"/>
              <a:gd name="T4" fmla="*/ 32 w 112"/>
              <a:gd name="T5" fmla="*/ 5 h 36"/>
              <a:gd name="T6" fmla="*/ 0 w 112"/>
              <a:gd name="T7" fmla="*/ 4 h 36"/>
              <a:gd name="T8" fmla="*/ 58 w 112"/>
              <a:gd name="T9" fmla="*/ 36 h 36"/>
              <a:gd name="T10" fmla="*/ 109 w 112"/>
              <a:gd name="T11" fmla="*/ 7 h 36"/>
              <a:gd name="T12" fmla="*/ 112 w 112"/>
              <a:gd name="T13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36">
                <a:moveTo>
                  <a:pt x="112" y="0"/>
                </a:moveTo>
                <a:cubicBezTo>
                  <a:pt x="86" y="3"/>
                  <a:pt x="60" y="5"/>
                  <a:pt x="33" y="5"/>
                </a:cubicBezTo>
                <a:cubicBezTo>
                  <a:pt x="33" y="5"/>
                  <a:pt x="32" y="5"/>
                  <a:pt x="32" y="5"/>
                </a:cubicBezTo>
                <a:cubicBezTo>
                  <a:pt x="21" y="5"/>
                  <a:pt x="10" y="5"/>
                  <a:pt x="0" y="4"/>
                </a:cubicBezTo>
                <a:cubicBezTo>
                  <a:pt x="12" y="23"/>
                  <a:pt x="35" y="36"/>
                  <a:pt x="58" y="36"/>
                </a:cubicBezTo>
                <a:cubicBezTo>
                  <a:pt x="77" y="36"/>
                  <a:pt x="96" y="27"/>
                  <a:pt x="109" y="7"/>
                </a:cubicBezTo>
                <a:cubicBezTo>
                  <a:pt x="110" y="4"/>
                  <a:pt x="111" y="2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5" name="Oval 140"/>
          <p:cNvSpPr>
            <a:spLocks noChangeArrowheads="1"/>
          </p:cNvSpPr>
          <p:nvPr/>
        </p:nvSpPr>
        <p:spPr bwMode="auto">
          <a:xfrm>
            <a:off x="705708" y="4689043"/>
            <a:ext cx="121100" cy="120571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6" name="Freeform 141"/>
          <p:cNvSpPr>
            <a:spLocks/>
          </p:cNvSpPr>
          <p:nvPr/>
        </p:nvSpPr>
        <p:spPr bwMode="auto">
          <a:xfrm>
            <a:off x="123120" y="4202121"/>
            <a:ext cx="122736" cy="119025"/>
          </a:xfrm>
          <a:custGeom>
            <a:avLst/>
            <a:gdLst>
              <a:gd name="T0" fmla="*/ 65 w 130"/>
              <a:gd name="T1" fmla="*/ 0 h 125"/>
              <a:gd name="T2" fmla="*/ 16 w 130"/>
              <a:gd name="T3" fmla="*/ 19 h 125"/>
              <a:gd name="T4" fmla="*/ 43 w 130"/>
              <a:gd name="T5" fmla="*/ 25 h 125"/>
              <a:gd name="T6" fmla="*/ 59 w 130"/>
              <a:gd name="T7" fmla="*/ 27 h 125"/>
              <a:gd name="T8" fmla="*/ 61 w 130"/>
              <a:gd name="T9" fmla="*/ 64 h 125"/>
              <a:gd name="T10" fmla="*/ 59 w 130"/>
              <a:gd name="T11" fmla="*/ 64 h 125"/>
              <a:gd name="T12" fmla="*/ 1 w 130"/>
              <a:gd name="T13" fmla="*/ 52 h 125"/>
              <a:gd name="T14" fmla="*/ 1 w 130"/>
              <a:gd name="T15" fmla="*/ 54 h 125"/>
              <a:gd name="T16" fmla="*/ 0 w 130"/>
              <a:gd name="T17" fmla="*/ 62 h 125"/>
              <a:gd name="T18" fmla="*/ 6 w 130"/>
              <a:gd name="T19" fmla="*/ 90 h 125"/>
              <a:gd name="T20" fmla="*/ 65 w 130"/>
              <a:gd name="T21" fmla="*/ 125 h 125"/>
              <a:gd name="T22" fmla="*/ 125 w 130"/>
              <a:gd name="T23" fmla="*/ 88 h 125"/>
              <a:gd name="T24" fmla="*/ 130 w 130"/>
              <a:gd name="T25" fmla="*/ 62 h 125"/>
              <a:gd name="T26" fmla="*/ 129 w 130"/>
              <a:gd name="T27" fmla="*/ 51 h 125"/>
              <a:gd name="T28" fmla="*/ 127 w 130"/>
              <a:gd name="T29" fmla="*/ 42 h 125"/>
              <a:gd name="T30" fmla="*/ 65 w 130"/>
              <a:gd name="T31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0" h="125">
                <a:moveTo>
                  <a:pt x="65" y="0"/>
                </a:moveTo>
                <a:cubicBezTo>
                  <a:pt x="47" y="0"/>
                  <a:pt x="29" y="6"/>
                  <a:pt x="16" y="19"/>
                </a:cubicBezTo>
                <a:cubicBezTo>
                  <a:pt x="25" y="22"/>
                  <a:pt x="34" y="24"/>
                  <a:pt x="43" y="25"/>
                </a:cubicBezTo>
                <a:cubicBezTo>
                  <a:pt x="49" y="26"/>
                  <a:pt x="54" y="27"/>
                  <a:pt x="59" y="27"/>
                </a:cubicBezTo>
                <a:cubicBezTo>
                  <a:pt x="82" y="28"/>
                  <a:pt x="83" y="64"/>
                  <a:pt x="61" y="64"/>
                </a:cubicBezTo>
                <a:cubicBezTo>
                  <a:pt x="60" y="64"/>
                  <a:pt x="60" y="64"/>
                  <a:pt x="59" y="64"/>
                </a:cubicBezTo>
                <a:cubicBezTo>
                  <a:pt x="38" y="63"/>
                  <a:pt x="18" y="58"/>
                  <a:pt x="1" y="52"/>
                </a:cubicBezTo>
                <a:cubicBezTo>
                  <a:pt x="1" y="52"/>
                  <a:pt x="1" y="53"/>
                  <a:pt x="1" y="54"/>
                </a:cubicBezTo>
                <a:cubicBezTo>
                  <a:pt x="0" y="57"/>
                  <a:pt x="0" y="59"/>
                  <a:pt x="0" y="62"/>
                </a:cubicBezTo>
                <a:cubicBezTo>
                  <a:pt x="0" y="73"/>
                  <a:pt x="2" y="82"/>
                  <a:pt x="6" y="90"/>
                </a:cubicBezTo>
                <a:cubicBezTo>
                  <a:pt x="17" y="113"/>
                  <a:pt x="41" y="125"/>
                  <a:pt x="65" y="125"/>
                </a:cubicBezTo>
                <a:cubicBezTo>
                  <a:pt x="90" y="125"/>
                  <a:pt x="115" y="113"/>
                  <a:pt x="125" y="88"/>
                </a:cubicBezTo>
                <a:cubicBezTo>
                  <a:pt x="128" y="81"/>
                  <a:pt x="130" y="72"/>
                  <a:pt x="130" y="62"/>
                </a:cubicBezTo>
                <a:cubicBezTo>
                  <a:pt x="130" y="58"/>
                  <a:pt x="129" y="55"/>
                  <a:pt x="129" y="51"/>
                </a:cubicBezTo>
                <a:cubicBezTo>
                  <a:pt x="128" y="48"/>
                  <a:pt x="128" y="45"/>
                  <a:pt x="127" y="42"/>
                </a:cubicBezTo>
                <a:cubicBezTo>
                  <a:pt x="118" y="14"/>
                  <a:pt x="91" y="0"/>
                  <a:pt x="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7" name="Freeform 142"/>
          <p:cNvSpPr>
            <a:spLocks noEditPoints="1"/>
          </p:cNvSpPr>
          <p:nvPr/>
        </p:nvSpPr>
        <p:spPr bwMode="auto">
          <a:xfrm>
            <a:off x="263857" y="3715198"/>
            <a:ext cx="126009" cy="122117"/>
          </a:xfrm>
          <a:custGeom>
            <a:avLst/>
            <a:gdLst>
              <a:gd name="T0" fmla="*/ 30 w 135"/>
              <a:gd name="T1" fmla="*/ 7 h 127"/>
              <a:gd name="T2" fmla="*/ 29 w 135"/>
              <a:gd name="T3" fmla="*/ 7 h 127"/>
              <a:gd name="T4" fmla="*/ 12 w 135"/>
              <a:gd name="T5" fmla="*/ 24 h 127"/>
              <a:gd name="T6" fmla="*/ 16 w 135"/>
              <a:gd name="T7" fmla="*/ 23 h 127"/>
              <a:gd name="T8" fmla="*/ 19 w 135"/>
              <a:gd name="T9" fmla="*/ 22 h 127"/>
              <a:gd name="T10" fmla="*/ 26 w 135"/>
              <a:gd name="T11" fmla="*/ 15 h 127"/>
              <a:gd name="T12" fmla="*/ 30 w 135"/>
              <a:gd name="T13" fmla="*/ 7 h 127"/>
              <a:gd name="T14" fmla="*/ 73 w 135"/>
              <a:gd name="T15" fmla="*/ 0 h 127"/>
              <a:gd name="T16" fmla="*/ 44 w 135"/>
              <a:gd name="T17" fmla="*/ 50 h 127"/>
              <a:gd name="T18" fmla="*/ 60 w 135"/>
              <a:gd name="T19" fmla="*/ 58 h 127"/>
              <a:gd name="T20" fmla="*/ 49 w 135"/>
              <a:gd name="T21" fmla="*/ 92 h 127"/>
              <a:gd name="T22" fmla="*/ 40 w 135"/>
              <a:gd name="T23" fmla="*/ 89 h 127"/>
              <a:gd name="T24" fmla="*/ 26 w 135"/>
              <a:gd name="T25" fmla="*/ 82 h 127"/>
              <a:gd name="T26" fmla="*/ 0 w 135"/>
              <a:gd name="T27" fmla="*/ 73 h 127"/>
              <a:gd name="T28" fmla="*/ 68 w 135"/>
              <a:gd name="T29" fmla="*/ 127 h 127"/>
              <a:gd name="T30" fmla="*/ 105 w 135"/>
              <a:gd name="T31" fmla="*/ 113 h 127"/>
              <a:gd name="T32" fmla="*/ 112 w 135"/>
              <a:gd name="T33" fmla="*/ 107 h 127"/>
              <a:gd name="T34" fmla="*/ 119 w 135"/>
              <a:gd name="T35" fmla="*/ 98 h 127"/>
              <a:gd name="T36" fmla="*/ 128 w 135"/>
              <a:gd name="T37" fmla="*/ 73 h 127"/>
              <a:gd name="T38" fmla="*/ 73 w 135"/>
              <a:gd name="T39" fmla="*/ 0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5" h="127">
                <a:moveTo>
                  <a:pt x="30" y="7"/>
                </a:moveTo>
                <a:cubicBezTo>
                  <a:pt x="30" y="7"/>
                  <a:pt x="30" y="7"/>
                  <a:pt x="29" y="7"/>
                </a:cubicBezTo>
                <a:cubicBezTo>
                  <a:pt x="23" y="11"/>
                  <a:pt x="17" y="17"/>
                  <a:pt x="12" y="24"/>
                </a:cubicBezTo>
                <a:cubicBezTo>
                  <a:pt x="13" y="24"/>
                  <a:pt x="15" y="24"/>
                  <a:pt x="16" y="23"/>
                </a:cubicBezTo>
                <a:cubicBezTo>
                  <a:pt x="17" y="23"/>
                  <a:pt x="18" y="22"/>
                  <a:pt x="19" y="22"/>
                </a:cubicBezTo>
                <a:cubicBezTo>
                  <a:pt x="21" y="19"/>
                  <a:pt x="23" y="17"/>
                  <a:pt x="26" y="15"/>
                </a:cubicBezTo>
                <a:cubicBezTo>
                  <a:pt x="27" y="12"/>
                  <a:pt x="29" y="10"/>
                  <a:pt x="30" y="7"/>
                </a:cubicBezTo>
                <a:moveTo>
                  <a:pt x="73" y="0"/>
                </a:moveTo>
                <a:cubicBezTo>
                  <a:pt x="67" y="20"/>
                  <a:pt x="59" y="39"/>
                  <a:pt x="44" y="50"/>
                </a:cubicBezTo>
                <a:cubicBezTo>
                  <a:pt x="50" y="53"/>
                  <a:pt x="55" y="55"/>
                  <a:pt x="60" y="58"/>
                </a:cubicBezTo>
                <a:cubicBezTo>
                  <a:pt x="78" y="68"/>
                  <a:pt x="66" y="92"/>
                  <a:pt x="49" y="92"/>
                </a:cubicBezTo>
                <a:cubicBezTo>
                  <a:pt x="46" y="92"/>
                  <a:pt x="43" y="91"/>
                  <a:pt x="40" y="89"/>
                </a:cubicBezTo>
                <a:cubicBezTo>
                  <a:pt x="36" y="87"/>
                  <a:pt x="31" y="85"/>
                  <a:pt x="26" y="82"/>
                </a:cubicBezTo>
                <a:cubicBezTo>
                  <a:pt x="17" y="78"/>
                  <a:pt x="9" y="75"/>
                  <a:pt x="0" y="73"/>
                </a:cubicBezTo>
                <a:cubicBezTo>
                  <a:pt x="6" y="104"/>
                  <a:pt x="37" y="127"/>
                  <a:pt x="68" y="127"/>
                </a:cubicBezTo>
                <a:cubicBezTo>
                  <a:pt x="81" y="127"/>
                  <a:pt x="94" y="123"/>
                  <a:pt x="105" y="113"/>
                </a:cubicBezTo>
                <a:cubicBezTo>
                  <a:pt x="107" y="111"/>
                  <a:pt x="110" y="109"/>
                  <a:pt x="112" y="107"/>
                </a:cubicBezTo>
                <a:cubicBezTo>
                  <a:pt x="114" y="104"/>
                  <a:pt x="117" y="101"/>
                  <a:pt x="119" y="98"/>
                </a:cubicBezTo>
                <a:cubicBezTo>
                  <a:pt x="124" y="89"/>
                  <a:pt x="127" y="81"/>
                  <a:pt x="128" y="73"/>
                </a:cubicBezTo>
                <a:cubicBezTo>
                  <a:pt x="135" y="38"/>
                  <a:pt x="106" y="7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8" name="Freeform 143"/>
          <p:cNvSpPr>
            <a:spLocks noEditPoints="1"/>
          </p:cNvSpPr>
          <p:nvPr/>
        </p:nvSpPr>
        <p:spPr bwMode="auto">
          <a:xfrm>
            <a:off x="146030" y="3871323"/>
            <a:ext cx="327297" cy="316886"/>
          </a:xfrm>
          <a:custGeom>
            <a:avLst/>
            <a:gdLst>
              <a:gd name="T0" fmla="*/ 166 w 349"/>
              <a:gd name="T1" fmla="*/ 292 h 330"/>
              <a:gd name="T2" fmla="*/ 143 w 349"/>
              <a:gd name="T3" fmla="*/ 291 h 330"/>
              <a:gd name="T4" fmla="*/ 102 w 349"/>
              <a:gd name="T5" fmla="*/ 281 h 330"/>
              <a:gd name="T6" fmla="*/ 76 w 349"/>
              <a:gd name="T7" fmla="*/ 266 h 330"/>
              <a:gd name="T8" fmla="*/ 61 w 349"/>
              <a:gd name="T9" fmla="*/ 251 h 330"/>
              <a:gd name="T10" fmla="*/ 50 w 349"/>
              <a:gd name="T11" fmla="*/ 234 h 330"/>
              <a:gd name="T12" fmla="*/ 45 w 349"/>
              <a:gd name="T13" fmla="*/ 213 h 330"/>
              <a:gd name="T14" fmla="*/ 45 w 349"/>
              <a:gd name="T15" fmla="*/ 185 h 330"/>
              <a:gd name="T16" fmla="*/ 50 w 349"/>
              <a:gd name="T17" fmla="*/ 164 h 330"/>
              <a:gd name="T18" fmla="*/ 58 w 349"/>
              <a:gd name="T19" fmla="*/ 149 h 330"/>
              <a:gd name="T20" fmla="*/ 68 w 349"/>
              <a:gd name="T21" fmla="*/ 139 h 330"/>
              <a:gd name="T22" fmla="*/ 65 w 349"/>
              <a:gd name="T23" fmla="*/ 126 h 330"/>
              <a:gd name="T24" fmla="*/ 66 w 349"/>
              <a:gd name="T25" fmla="*/ 109 h 330"/>
              <a:gd name="T26" fmla="*/ 73 w 349"/>
              <a:gd name="T27" fmla="*/ 88 h 330"/>
              <a:gd name="T28" fmla="*/ 88 w 349"/>
              <a:gd name="T29" fmla="*/ 65 h 330"/>
              <a:gd name="T30" fmla="*/ 104 w 349"/>
              <a:gd name="T31" fmla="*/ 50 h 330"/>
              <a:gd name="T32" fmla="*/ 122 w 349"/>
              <a:gd name="T33" fmla="*/ 42 h 330"/>
              <a:gd name="T34" fmla="*/ 142 w 349"/>
              <a:gd name="T35" fmla="*/ 37 h 330"/>
              <a:gd name="T36" fmla="*/ 151 w 349"/>
              <a:gd name="T37" fmla="*/ 37 h 330"/>
              <a:gd name="T38" fmla="*/ 172 w 349"/>
              <a:gd name="T39" fmla="*/ 39 h 330"/>
              <a:gd name="T40" fmla="*/ 212 w 349"/>
              <a:gd name="T41" fmla="*/ 52 h 330"/>
              <a:gd name="T42" fmla="*/ 255 w 349"/>
              <a:gd name="T43" fmla="*/ 80 h 330"/>
              <a:gd name="T44" fmla="*/ 286 w 349"/>
              <a:gd name="T45" fmla="*/ 114 h 330"/>
              <a:gd name="T46" fmla="*/ 303 w 349"/>
              <a:gd name="T47" fmla="*/ 147 h 330"/>
              <a:gd name="T48" fmla="*/ 309 w 349"/>
              <a:gd name="T49" fmla="*/ 172 h 330"/>
              <a:gd name="T50" fmla="*/ 308 w 349"/>
              <a:gd name="T51" fmla="*/ 198 h 330"/>
              <a:gd name="T52" fmla="*/ 305 w 349"/>
              <a:gd name="T53" fmla="*/ 209 h 330"/>
              <a:gd name="T54" fmla="*/ 302 w 349"/>
              <a:gd name="T55" fmla="*/ 220 h 330"/>
              <a:gd name="T56" fmla="*/ 289 w 349"/>
              <a:gd name="T57" fmla="*/ 241 h 330"/>
              <a:gd name="T58" fmla="*/ 270 w 349"/>
              <a:gd name="T59" fmla="*/ 260 h 330"/>
              <a:gd name="T60" fmla="*/ 238 w 349"/>
              <a:gd name="T61" fmla="*/ 279 h 330"/>
              <a:gd name="T62" fmla="*/ 194 w 349"/>
              <a:gd name="T63" fmla="*/ 291 h 330"/>
              <a:gd name="T64" fmla="*/ 166 w 349"/>
              <a:gd name="T65" fmla="*/ 292 h 330"/>
              <a:gd name="T66" fmla="*/ 150 w 349"/>
              <a:gd name="T67" fmla="*/ 0 h 330"/>
              <a:gd name="T68" fmla="*/ 95 w 349"/>
              <a:gd name="T69" fmla="*/ 13 h 330"/>
              <a:gd name="T70" fmla="*/ 28 w 349"/>
              <a:gd name="T71" fmla="*/ 127 h 330"/>
              <a:gd name="T72" fmla="*/ 28 w 349"/>
              <a:gd name="T73" fmla="*/ 128 h 330"/>
              <a:gd name="T74" fmla="*/ 28 w 349"/>
              <a:gd name="T75" fmla="*/ 128 h 330"/>
              <a:gd name="T76" fmla="*/ 22 w 349"/>
              <a:gd name="T77" fmla="*/ 260 h 330"/>
              <a:gd name="T78" fmla="*/ 125 w 349"/>
              <a:gd name="T79" fmla="*/ 326 h 330"/>
              <a:gd name="T80" fmla="*/ 168 w 349"/>
              <a:gd name="T81" fmla="*/ 330 h 330"/>
              <a:gd name="T82" fmla="*/ 272 w 349"/>
              <a:gd name="T83" fmla="*/ 302 h 330"/>
              <a:gd name="T84" fmla="*/ 341 w 349"/>
              <a:gd name="T85" fmla="*/ 219 h 330"/>
              <a:gd name="T86" fmla="*/ 327 w 349"/>
              <a:gd name="T87" fmla="*/ 112 h 330"/>
              <a:gd name="T88" fmla="*/ 217 w 349"/>
              <a:gd name="T89" fmla="*/ 13 h 330"/>
              <a:gd name="T90" fmla="*/ 150 w 349"/>
              <a:gd name="T91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9" h="330">
                <a:moveTo>
                  <a:pt x="166" y="292"/>
                </a:moveTo>
                <a:cubicBezTo>
                  <a:pt x="158" y="292"/>
                  <a:pt x="150" y="292"/>
                  <a:pt x="143" y="291"/>
                </a:cubicBezTo>
                <a:cubicBezTo>
                  <a:pt x="128" y="289"/>
                  <a:pt x="115" y="286"/>
                  <a:pt x="102" y="281"/>
                </a:cubicBezTo>
                <a:cubicBezTo>
                  <a:pt x="92" y="276"/>
                  <a:pt x="84" y="271"/>
                  <a:pt x="76" y="266"/>
                </a:cubicBezTo>
                <a:cubicBezTo>
                  <a:pt x="70" y="261"/>
                  <a:pt x="65" y="256"/>
                  <a:pt x="61" y="251"/>
                </a:cubicBezTo>
                <a:cubicBezTo>
                  <a:pt x="57" y="245"/>
                  <a:pt x="53" y="240"/>
                  <a:pt x="50" y="234"/>
                </a:cubicBezTo>
                <a:cubicBezTo>
                  <a:pt x="48" y="227"/>
                  <a:pt x="46" y="221"/>
                  <a:pt x="45" y="213"/>
                </a:cubicBezTo>
                <a:cubicBezTo>
                  <a:pt x="44" y="204"/>
                  <a:pt x="44" y="195"/>
                  <a:pt x="45" y="185"/>
                </a:cubicBezTo>
                <a:cubicBezTo>
                  <a:pt x="46" y="178"/>
                  <a:pt x="48" y="171"/>
                  <a:pt x="50" y="164"/>
                </a:cubicBezTo>
                <a:cubicBezTo>
                  <a:pt x="52" y="159"/>
                  <a:pt x="55" y="154"/>
                  <a:pt x="58" y="149"/>
                </a:cubicBezTo>
                <a:cubicBezTo>
                  <a:pt x="61" y="146"/>
                  <a:pt x="64" y="142"/>
                  <a:pt x="68" y="139"/>
                </a:cubicBezTo>
                <a:cubicBezTo>
                  <a:pt x="67" y="135"/>
                  <a:pt x="66" y="131"/>
                  <a:pt x="65" y="126"/>
                </a:cubicBezTo>
                <a:cubicBezTo>
                  <a:pt x="65" y="121"/>
                  <a:pt x="65" y="115"/>
                  <a:pt x="66" y="109"/>
                </a:cubicBezTo>
                <a:cubicBezTo>
                  <a:pt x="68" y="102"/>
                  <a:pt x="70" y="95"/>
                  <a:pt x="73" y="88"/>
                </a:cubicBezTo>
                <a:cubicBezTo>
                  <a:pt x="77" y="80"/>
                  <a:pt x="82" y="72"/>
                  <a:pt x="88" y="65"/>
                </a:cubicBezTo>
                <a:cubicBezTo>
                  <a:pt x="93" y="59"/>
                  <a:pt x="98" y="55"/>
                  <a:pt x="104" y="50"/>
                </a:cubicBezTo>
                <a:cubicBezTo>
                  <a:pt x="110" y="47"/>
                  <a:pt x="115" y="44"/>
                  <a:pt x="122" y="42"/>
                </a:cubicBezTo>
                <a:cubicBezTo>
                  <a:pt x="128" y="40"/>
                  <a:pt x="135" y="38"/>
                  <a:pt x="142" y="37"/>
                </a:cubicBezTo>
                <a:cubicBezTo>
                  <a:pt x="145" y="37"/>
                  <a:pt x="148" y="37"/>
                  <a:pt x="151" y="37"/>
                </a:cubicBezTo>
                <a:cubicBezTo>
                  <a:pt x="158" y="37"/>
                  <a:pt x="165" y="38"/>
                  <a:pt x="172" y="39"/>
                </a:cubicBezTo>
                <a:cubicBezTo>
                  <a:pt x="186" y="42"/>
                  <a:pt x="199" y="46"/>
                  <a:pt x="212" y="52"/>
                </a:cubicBezTo>
                <a:cubicBezTo>
                  <a:pt x="228" y="59"/>
                  <a:pt x="242" y="69"/>
                  <a:pt x="255" y="80"/>
                </a:cubicBezTo>
                <a:cubicBezTo>
                  <a:pt x="267" y="90"/>
                  <a:pt x="277" y="101"/>
                  <a:pt x="286" y="114"/>
                </a:cubicBezTo>
                <a:cubicBezTo>
                  <a:pt x="293" y="124"/>
                  <a:pt x="299" y="135"/>
                  <a:pt x="303" y="147"/>
                </a:cubicBezTo>
                <a:cubicBezTo>
                  <a:pt x="306" y="155"/>
                  <a:pt x="308" y="164"/>
                  <a:pt x="309" y="172"/>
                </a:cubicBezTo>
                <a:cubicBezTo>
                  <a:pt x="310" y="181"/>
                  <a:pt x="309" y="189"/>
                  <a:pt x="308" y="198"/>
                </a:cubicBezTo>
                <a:cubicBezTo>
                  <a:pt x="307" y="201"/>
                  <a:pt x="306" y="205"/>
                  <a:pt x="305" y="209"/>
                </a:cubicBezTo>
                <a:cubicBezTo>
                  <a:pt x="304" y="213"/>
                  <a:pt x="303" y="216"/>
                  <a:pt x="302" y="220"/>
                </a:cubicBezTo>
                <a:cubicBezTo>
                  <a:pt x="298" y="227"/>
                  <a:pt x="294" y="235"/>
                  <a:pt x="289" y="241"/>
                </a:cubicBezTo>
                <a:cubicBezTo>
                  <a:pt x="283" y="248"/>
                  <a:pt x="277" y="255"/>
                  <a:pt x="270" y="260"/>
                </a:cubicBezTo>
                <a:cubicBezTo>
                  <a:pt x="260" y="268"/>
                  <a:pt x="250" y="274"/>
                  <a:pt x="238" y="279"/>
                </a:cubicBezTo>
                <a:cubicBezTo>
                  <a:pt x="224" y="284"/>
                  <a:pt x="209" y="288"/>
                  <a:pt x="194" y="291"/>
                </a:cubicBezTo>
                <a:cubicBezTo>
                  <a:pt x="185" y="292"/>
                  <a:pt x="175" y="292"/>
                  <a:pt x="166" y="292"/>
                </a:cubicBezTo>
                <a:moveTo>
                  <a:pt x="150" y="0"/>
                </a:moveTo>
                <a:cubicBezTo>
                  <a:pt x="131" y="0"/>
                  <a:pt x="112" y="4"/>
                  <a:pt x="95" y="13"/>
                </a:cubicBezTo>
                <a:cubicBezTo>
                  <a:pt x="54" y="35"/>
                  <a:pt x="26" y="81"/>
                  <a:pt x="28" y="127"/>
                </a:cubicBezTo>
                <a:cubicBezTo>
                  <a:pt x="28" y="128"/>
                  <a:pt x="28" y="128"/>
                  <a:pt x="28" y="128"/>
                </a:cubicBezTo>
                <a:cubicBezTo>
                  <a:pt x="28" y="128"/>
                  <a:pt x="28" y="128"/>
                  <a:pt x="28" y="128"/>
                </a:cubicBezTo>
                <a:cubicBezTo>
                  <a:pt x="1" y="166"/>
                  <a:pt x="0" y="220"/>
                  <a:pt x="22" y="260"/>
                </a:cubicBezTo>
                <a:cubicBezTo>
                  <a:pt x="43" y="298"/>
                  <a:pt x="85" y="318"/>
                  <a:pt x="125" y="326"/>
                </a:cubicBezTo>
                <a:cubicBezTo>
                  <a:pt x="139" y="328"/>
                  <a:pt x="154" y="330"/>
                  <a:pt x="168" y="330"/>
                </a:cubicBezTo>
                <a:cubicBezTo>
                  <a:pt x="205" y="330"/>
                  <a:pt x="241" y="320"/>
                  <a:pt x="272" y="302"/>
                </a:cubicBezTo>
                <a:cubicBezTo>
                  <a:pt x="302" y="284"/>
                  <a:pt x="327" y="256"/>
                  <a:pt x="341" y="219"/>
                </a:cubicBezTo>
                <a:cubicBezTo>
                  <a:pt x="349" y="181"/>
                  <a:pt x="343" y="144"/>
                  <a:pt x="327" y="112"/>
                </a:cubicBezTo>
                <a:cubicBezTo>
                  <a:pt x="305" y="68"/>
                  <a:pt x="265" y="33"/>
                  <a:pt x="217" y="13"/>
                </a:cubicBezTo>
                <a:cubicBezTo>
                  <a:pt x="196" y="5"/>
                  <a:pt x="173" y="0"/>
                  <a:pt x="15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9" name="Freeform 144"/>
          <p:cNvSpPr>
            <a:spLocks noEditPoints="1"/>
          </p:cNvSpPr>
          <p:nvPr/>
        </p:nvSpPr>
        <p:spPr bwMode="auto">
          <a:xfrm>
            <a:off x="96936" y="3749206"/>
            <a:ext cx="240563" cy="514746"/>
          </a:xfrm>
          <a:custGeom>
            <a:avLst/>
            <a:gdLst>
              <a:gd name="T0" fmla="*/ 0 w 256"/>
              <a:gd name="T1" fmla="*/ 469 h 538"/>
              <a:gd name="T2" fmla="*/ 0 w 256"/>
              <a:gd name="T3" fmla="*/ 511 h 538"/>
              <a:gd name="T4" fmla="*/ 30 w 256"/>
              <a:gd name="T5" fmla="*/ 526 h 538"/>
              <a:gd name="T6" fmla="*/ 88 w 256"/>
              <a:gd name="T7" fmla="*/ 538 h 538"/>
              <a:gd name="T8" fmla="*/ 90 w 256"/>
              <a:gd name="T9" fmla="*/ 538 h 538"/>
              <a:gd name="T10" fmla="*/ 88 w 256"/>
              <a:gd name="T11" fmla="*/ 501 h 538"/>
              <a:gd name="T12" fmla="*/ 72 w 256"/>
              <a:gd name="T13" fmla="*/ 499 h 538"/>
              <a:gd name="T14" fmla="*/ 45 w 256"/>
              <a:gd name="T15" fmla="*/ 493 h 538"/>
              <a:gd name="T16" fmla="*/ 34 w 256"/>
              <a:gd name="T17" fmla="*/ 489 h 538"/>
              <a:gd name="T18" fmla="*/ 2 w 256"/>
              <a:gd name="T19" fmla="*/ 471 h 538"/>
              <a:gd name="T20" fmla="*/ 0 w 256"/>
              <a:gd name="T21" fmla="*/ 469 h 538"/>
              <a:gd name="T22" fmla="*/ 130 w 256"/>
              <a:gd name="T23" fmla="*/ 0 h 538"/>
              <a:gd name="T24" fmla="*/ 11 w 256"/>
              <a:gd name="T25" fmla="*/ 54 h 538"/>
              <a:gd name="T26" fmla="*/ 0 w 256"/>
              <a:gd name="T27" fmla="*/ 65 h 538"/>
              <a:gd name="T28" fmla="*/ 0 w 256"/>
              <a:gd name="T29" fmla="*/ 121 h 538"/>
              <a:gd name="T30" fmla="*/ 15 w 256"/>
              <a:gd name="T31" fmla="*/ 101 h 538"/>
              <a:gd name="T32" fmla="*/ 58 w 256"/>
              <a:gd name="T33" fmla="*/ 62 h 538"/>
              <a:gd name="T34" fmla="*/ 96 w 256"/>
              <a:gd name="T35" fmla="*/ 42 h 538"/>
              <a:gd name="T36" fmla="*/ 129 w 256"/>
              <a:gd name="T37" fmla="*/ 35 h 538"/>
              <a:gd name="T38" fmla="*/ 141 w 256"/>
              <a:gd name="T39" fmla="*/ 34 h 538"/>
              <a:gd name="T40" fmla="*/ 166 w 256"/>
              <a:gd name="T41" fmla="*/ 36 h 538"/>
              <a:gd name="T42" fmla="*/ 178 w 256"/>
              <a:gd name="T43" fmla="*/ 39 h 538"/>
              <a:gd name="T44" fmla="*/ 204 w 256"/>
              <a:gd name="T45" fmla="*/ 48 h 538"/>
              <a:gd name="T46" fmla="*/ 218 w 256"/>
              <a:gd name="T47" fmla="*/ 55 h 538"/>
              <a:gd name="T48" fmla="*/ 227 w 256"/>
              <a:gd name="T49" fmla="*/ 58 h 538"/>
              <a:gd name="T50" fmla="*/ 238 w 256"/>
              <a:gd name="T51" fmla="*/ 24 h 538"/>
              <a:gd name="T52" fmla="*/ 222 w 256"/>
              <a:gd name="T53" fmla="*/ 16 h 538"/>
              <a:gd name="T54" fmla="*/ 199 w 256"/>
              <a:gd name="T55" fmla="*/ 26 h 538"/>
              <a:gd name="T56" fmla="*/ 187 w 256"/>
              <a:gd name="T57" fmla="*/ 27 h 538"/>
              <a:gd name="T58" fmla="*/ 130 w 256"/>
              <a:gd name="T59" fmla="*/ 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56" h="538">
                <a:moveTo>
                  <a:pt x="0" y="469"/>
                </a:moveTo>
                <a:cubicBezTo>
                  <a:pt x="0" y="511"/>
                  <a:pt x="0" y="511"/>
                  <a:pt x="0" y="511"/>
                </a:cubicBezTo>
                <a:cubicBezTo>
                  <a:pt x="9" y="517"/>
                  <a:pt x="19" y="522"/>
                  <a:pt x="30" y="526"/>
                </a:cubicBezTo>
                <a:cubicBezTo>
                  <a:pt x="47" y="532"/>
                  <a:pt x="67" y="537"/>
                  <a:pt x="88" y="538"/>
                </a:cubicBezTo>
                <a:cubicBezTo>
                  <a:pt x="89" y="538"/>
                  <a:pt x="89" y="538"/>
                  <a:pt x="90" y="538"/>
                </a:cubicBezTo>
                <a:cubicBezTo>
                  <a:pt x="112" y="538"/>
                  <a:pt x="111" y="502"/>
                  <a:pt x="88" y="501"/>
                </a:cubicBezTo>
                <a:cubicBezTo>
                  <a:pt x="83" y="501"/>
                  <a:pt x="78" y="500"/>
                  <a:pt x="72" y="499"/>
                </a:cubicBezTo>
                <a:cubicBezTo>
                  <a:pt x="63" y="498"/>
                  <a:pt x="54" y="496"/>
                  <a:pt x="45" y="493"/>
                </a:cubicBezTo>
                <a:cubicBezTo>
                  <a:pt x="41" y="492"/>
                  <a:pt x="38" y="491"/>
                  <a:pt x="34" y="489"/>
                </a:cubicBezTo>
                <a:cubicBezTo>
                  <a:pt x="22" y="484"/>
                  <a:pt x="12" y="478"/>
                  <a:pt x="2" y="471"/>
                </a:cubicBezTo>
                <a:cubicBezTo>
                  <a:pt x="1" y="470"/>
                  <a:pt x="1" y="470"/>
                  <a:pt x="0" y="469"/>
                </a:cubicBezTo>
                <a:moveTo>
                  <a:pt x="130" y="0"/>
                </a:moveTo>
                <a:cubicBezTo>
                  <a:pt x="86" y="4"/>
                  <a:pt x="45" y="24"/>
                  <a:pt x="11" y="54"/>
                </a:cubicBezTo>
                <a:cubicBezTo>
                  <a:pt x="7" y="58"/>
                  <a:pt x="4" y="61"/>
                  <a:pt x="0" y="65"/>
                </a:cubicBezTo>
                <a:cubicBezTo>
                  <a:pt x="0" y="121"/>
                  <a:pt x="0" y="121"/>
                  <a:pt x="0" y="121"/>
                </a:cubicBezTo>
                <a:cubicBezTo>
                  <a:pt x="5" y="114"/>
                  <a:pt x="10" y="108"/>
                  <a:pt x="15" y="101"/>
                </a:cubicBezTo>
                <a:cubicBezTo>
                  <a:pt x="28" y="87"/>
                  <a:pt x="42" y="74"/>
                  <a:pt x="58" y="62"/>
                </a:cubicBezTo>
                <a:cubicBezTo>
                  <a:pt x="70" y="54"/>
                  <a:pt x="82" y="47"/>
                  <a:pt x="96" y="42"/>
                </a:cubicBezTo>
                <a:cubicBezTo>
                  <a:pt x="107" y="38"/>
                  <a:pt x="118" y="36"/>
                  <a:pt x="129" y="35"/>
                </a:cubicBezTo>
                <a:cubicBezTo>
                  <a:pt x="133" y="34"/>
                  <a:pt x="137" y="34"/>
                  <a:pt x="141" y="34"/>
                </a:cubicBezTo>
                <a:cubicBezTo>
                  <a:pt x="149" y="34"/>
                  <a:pt x="158" y="35"/>
                  <a:pt x="166" y="36"/>
                </a:cubicBezTo>
                <a:cubicBezTo>
                  <a:pt x="170" y="37"/>
                  <a:pt x="174" y="38"/>
                  <a:pt x="178" y="39"/>
                </a:cubicBezTo>
                <a:cubicBezTo>
                  <a:pt x="187" y="41"/>
                  <a:pt x="195" y="44"/>
                  <a:pt x="204" y="48"/>
                </a:cubicBezTo>
                <a:cubicBezTo>
                  <a:pt x="209" y="51"/>
                  <a:pt x="214" y="53"/>
                  <a:pt x="218" y="55"/>
                </a:cubicBezTo>
                <a:cubicBezTo>
                  <a:pt x="221" y="57"/>
                  <a:pt x="224" y="58"/>
                  <a:pt x="227" y="58"/>
                </a:cubicBezTo>
                <a:cubicBezTo>
                  <a:pt x="244" y="58"/>
                  <a:pt x="256" y="34"/>
                  <a:pt x="238" y="24"/>
                </a:cubicBezTo>
                <a:cubicBezTo>
                  <a:pt x="233" y="21"/>
                  <a:pt x="228" y="19"/>
                  <a:pt x="222" y="16"/>
                </a:cubicBezTo>
                <a:cubicBezTo>
                  <a:pt x="216" y="21"/>
                  <a:pt x="208" y="25"/>
                  <a:pt x="199" y="26"/>
                </a:cubicBezTo>
                <a:cubicBezTo>
                  <a:pt x="195" y="27"/>
                  <a:pt x="191" y="27"/>
                  <a:pt x="187" y="27"/>
                </a:cubicBezTo>
                <a:cubicBezTo>
                  <a:pt x="164" y="27"/>
                  <a:pt x="144" y="16"/>
                  <a:pt x="13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0" name="Freeform 145"/>
          <p:cNvSpPr>
            <a:spLocks noEditPoints="1"/>
          </p:cNvSpPr>
          <p:nvPr/>
        </p:nvSpPr>
        <p:spPr bwMode="auto">
          <a:xfrm>
            <a:off x="281859" y="3514246"/>
            <a:ext cx="342025" cy="1126877"/>
          </a:xfrm>
          <a:custGeom>
            <a:avLst/>
            <a:gdLst>
              <a:gd name="T0" fmla="*/ 269 w 365"/>
              <a:gd name="T1" fmla="*/ 300 h 1176"/>
              <a:gd name="T2" fmla="*/ 269 w 365"/>
              <a:gd name="T3" fmla="*/ 316 h 1176"/>
              <a:gd name="T4" fmla="*/ 270 w 365"/>
              <a:gd name="T5" fmla="*/ 353 h 1176"/>
              <a:gd name="T6" fmla="*/ 286 w 365"/>
              <a:gd name="T7" fmla="*/ 498 h 1176"/>
              <a:gd name="T8" fmla="*/ 316 w 365"/>
              <a:gd name="T9" fmla="*/ 627 h 1176"/>
              <a:gd name="T10" fmla="*/ 221 w 365"/>
              <a:gd name="T11" fmla="*/ 721 h 1176"/>
              <a:gd name="T12" fmla="*/ 129 w 365"/>
              <a:gd name="T13" fmla="*/ 834 h 1176"/>
              <a:gd name="T14" fmla="*/ 109 w 365"/>
              <a:gd name="T15" fmla="*/ 864 h 1176"/>
              <a:gd name="T16" fmla="*/ 100 w 365"/>
              <a:gd name="T17" fmla="*/ 878 h 1176"/>
              <a:gd name="T18" fmla="*/ 77 w 365"/>
              <a:gd name="T19" fmla="*/ 916 h 1176"/>
              <a:gd name="T20" fmla="*/ 75 w 365"/>
              <a:gd name="T21" fmla="*/ 921 h 1176"/>
              <a:gd name="T22" fmla="*/ 58 w 365"/>
              <a:gd name="T23" fmla="*/ 954 h 1176"/>
              <a:gd name="T24" fmla="*/ 16 w 365"/>
              <a:gd name="T25" fmla="*/ 1067 h 1176"/>
              <a:gd name="T26" fmla="*/ 11 w 365"/>
              <a:gd name="T27" fmla="*/ 1086 h 1176"/>
              <a:gd name="T28" fmla="*/ 1 w 365"/>
              <a:gd name="T29" fmla="*/ 1149 h 1176"/>
              <a:gd name="T30" fmla="*/ 0 w 365"/>
              <a:gd name="T31" fmla="*/ 1159 h 1176"/>
              <a:gd name="T32" fmla="*/ 0 w 365"/>
              <a:gd name="T33" fmla="*/ 1161 h 1176"/>
              <a:gd name="T34" fmla="*/ 17 w 365"/>
              <a:gd name="T35" fmla="*/ 1176 h 1176"/>
              <a:gd name="T36" fmla="*/ 37 w 365"/>
              <a:gd name="T37" fmla="*/ 1159 h 1176"/>
              <a:gd name="T38" fmla="*/ 39 w 365"/>
              <a:gd name="T39" fmla="*/ 1144 h 1176"/>
              <a:gd name="T40" fmla="*/ 40 w 365"/>
              <a:gd name="T41" fmla="*/ 1132 h 1176"/>
              <a:gd name="T42" fmla="*/ 43 w 365"/>
              <a:gd name="T43" fmla="*/ 1112 h 1176"/>
              <a:gd name="T44" fmla="*/ 77 w 365"/>
              <a:gd name="T45" fmla="*/ 1002 h 1176"/>
              <a:gd name="T46" fmla="*/ 92 w 365"/>
              <a:gd name="T47" fmla="*/ 969 h 1176"/>
              <a:gd name="T48" fmla="*/ 109 w 365"/>
              <a:gd name="T49" fmla="*/ 937 h 1176"/>
              <a:gd name="T50" fmla="*/ 124 w 365"/>
              <a:gd name="T51" fmla="*/ 910 h 1176"/>
              <a:gd name="T52" fmla="*/ 139 w 365"/>
              <a:gd name="T53" fmla="*/ 887 h 1176"/>
              <a:gd name="T54" fmla="*/ 159 w 365"/>
              <a:gd name="T55" fmla="*/ 856 h 1176"/>
              <a:gd name="T56" fmla="*/ 181 w 365"/>
              <a:gd name="T57" fmla="*/ 826 h 1176"/>
              <a:gd name="T58" fmla="*/ 183 w 365"/>
              <a:gd name="T59" fmla="*/ 823 h 1176"/>
              <a:gd name="T60" fmla="*/ 290 w 365"/>
              <a:gd name="T61" fmla="*/ 701 h 1176"/>
              <a:gd name="T62" fmla="*/ 357 w 365"/>
              <a:gd name="T63" fmla="*/ 639 h 1176"/>
              <a:gd name="T64" fmla="*/ 334 w 365"/>
              <a:gd name="T65" fmla="*/ 551 h 1176"/>
              <a:gd name="T66" fmla="*/ 309 w 365"/>
              <a:gd name="T67" fmla="*/ 391 h 1176"/>
              <a:gd name="T68" fmla="*/ 309 w 365"/>
              <a:gd name="T69" fmla="*/ 387 h 1176"/>
              <a:gd name="T70" fmla="*/ 307 w 365"/>
              <a:gd name="T71" fmla="*/ 350 h 1176"/>
              <a:gd name="T72" fmla="*/ 306 w 365"/>
              <a:gd name="T73" fmla="*/ 329 h 1176"/>
              <a:gd name="T74" fmla="*/ 269 w 365"/>
              <a:gd name="T75" fmla="*/ 300 h 1176"/>
              <a:gd name="T76" fmla="*/ 271 w 365"/>
              <a:gd name="T77" fmla="*/ 250 h 1176"/>
              <a:gd name="T78" fmla="*/ 270 w 365"/>
              <a:gd name="T79" fmla="*/ 255 h 1176"/>
              <a:gd name="T80" fmla="*/ 306 w 365"/>
              <a:gd name="T81" fmla="*/ 286 h 1176"/>
              <a:gd name="T82" fmla="*/ 308 w 365"/>
              <a:gd name="T83" fmla="*/ 255 h 1176"/>
              <a:gd name="T84" fmla="*/ 271 w 365"/>
              <a:gd name="T85" fmla="*/ 250 h 1176"/>
              <a:gd name="T86" fmla="*/ 347 w 365"/>
              <a:gd name="T87" fmla="*/ 72 h 1176"/>
              <a:gd name="T88" fmla="*/ 300 w 365"/>
              <a:gd name="T89" fmla="*/ 95 h 1176"/>
              <a:gd name="T90" fmla="*/ 274 w 365"/>
              <a:gd name="T91" fmla="*/ 212 h 1176"/>
              <a:gd name="T92" fmla="*/ 299 w 365"/>
              <a:gd name="T93" fmla="*/ 217 h 1176"/>
              <a:gd name="T94" fmla="*/ 311 w 365"/>
              <a:gd name="T95" fmla="*/ 218 h 1176"/>
              <a:gd name="T96" fmla="*/ 316 w 365"/>
              <a:gd name="T97" fmla="*/ 183 h 1176"/>
              <a:gd name="T98" fmla="*/ 347 w 365"/>
              <a:gd name="T99" fmla="*/ 72 h 1176"/>
              <a:gd name="T100" fmla="*/ 350 w 365"/>
              <a:gd name="T101" fmla="*/ 0 h 1176"/>
              <a:gd name="T102" fmla="*/ 337 w 365"/>
              <a:gd name="T103" fmla="*/ 8 h 1176"/>
              <a:gd name="T104" fmla="*/ 336 w 365"/>
              <a:gd name="T105" fmla="*/ 9 h 1176"/>
              <a:gd name="T106" fmla="*/ 331 w 365"/>
              <a:gd name="T107" fmla="*/ 18 h 1176"/>
              <a:gd name="T108" fmla="*/ 320 w 365"/>
              <a:gd name="T109" fmla="*/ 41 h 1176"/>
              <a:gd name="T110" fmla="*/ 353 w 365"/>
              <a:gd name="T111" fmla="*/ 19 h 1176"/>
              <a:gd name="T112" fmla="*/ 365 w 365"/>
              <a:gd name="T113" fmla="*/ 9 h 1176"/>
              <a:gd name="T114" fmla="*/ 350 w 365"/>
              <a:gd name="T115" fmla="*/ 0 h 1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65" h="1176">
                <a:moveTo>
                  <a:pt x="269" y="300"/>
                </a:moveTo>
                <a:cubicBezTo>
                  <a:pt x="269" y="305"/>
                  <a:pt x="269" y="311"/>
                  <a:pt x="269" y="316"/>
                </a:cubicBezTo>
                <a:cubicBezTo>
                  <a:pt x="269" y="328"/>
                  <a:pt x="269" y="340"/>
                  <a:pt x="270" y="353"/>
                </a:cubicBezTo>
                <a:cubicBezTo>
                  <a:pt x="272" y="401"/>
                  <a:pt x="278" y="450"/>
                  <a:pt x="286" y="498"/>
                </a:cubicBezTo>
                <a:cubicBezTo>
                  <a:pt x="294" y="541"/>
                  <a:pt x="304" y="585"/>
                  <a:pt x="316" y="627"/>
                </a:cubicBezTo>
                <a:cubicBezTo>
                  <a:pt x="283" y="657"/>
                  <a:pt x="251" y="688"/>
                  <a:pt x="221" y="721"/>
                </a:cubicBezTo>
                <a:cubicBezTo>
                  <a:pt x="188" y="756"/>
                  <a:pt x="157" y="794"/>
                  <a:pt x="129" y="834"/>
                </a:cubicBezTo>
                <a:cubicBezTo>
                  <a:pt x="122" y="844"/>
                  <a:pt x="115" y="854"/>
                  <a:pt x="109" y="864"/>
                </a:cubicBezTo>
                <a:cubicBezTo>
                  <a:pt x="106" y="869"/>
                  <a:pt x="103" y="873"/>
                  <a:pt x="100" y="878"/>
                </a:cubicBezTo>
                <a:cubicBezTo>
                  <a:pt x="92" y="890"/>
                  <a:pt x="84" y="903"/>
                  <a:pt x="77" y="916"/>
                </a:cubicBezTo>
                <a:cubicBezTo>
                  <a:pt x="76" y="918"/>
                  <a:pt x="76" y="920"/>
                  <a:pt x="75" y="921"/>
                </a:cubicBezTo>
                <a:cubicBezTo>
                  <a:pt x="69" y="932"/>
                  <a:pt x="63" y="943"/>
                  <a:pt x="58" y="954"/>
                </a:cubicBezTo>
                <a:cubicBezTo>
                  <a:pt x="41" y="991"/>
                  <a:pt x="26" y="1028"/>
                  <a:pt x="16" y="1067"/>
                </a:cubicBezTo>
                <a:cubicBezTo>
                  <a:pt x="14" y="1073"/>
                  <a:pt x="13" y="1079"/>
                  <a:pt x="11" y="1086"/>
                </a:cubicBezTo>
                <a:cubicBezTo>
                  <a:pt x="7" y="1106"/>
                  <a:pt x="3" y="1127"/>
                  <a:pt x="1" y="1149"/>
                </a:cubicBezTo>
                <a:cubicBezTo>
                  <a:pt x="1" y="1152"/>
                  <a:pt x="0" y="1155"/>
                  <a:pt x="0" y="1159"/>
                </a:cubicBezTo>
                <a:cubicBezTo>
                  <a:pt x="0" y="1159"/>
                  <a:pt x="0" y="1160"/>
                  <a:pt x="0" y="1161"/>
                </a:cubicBezTo>
                <a:cubicBezTo>
                  <a:pt x="0" y="1171"/>
                  <a:pt x="8" y="1176"/>
                  <a:pt x="17" y="1176"/>
                </a:cubicBezTo>
                <a:cubicBezTo>
                  <a:pt x="26" y="1176"/>
                  <a:pt x="36" y="1170"/>
                  <a:pt x="37" y="1159"/>
                </a:cubicBezTo>
                <a:cubicBezTo>
                  <a:pt x="38" y="1154"/>
                  <a:pt x="38" y="1149"/>
                  <a:pt x="39" y="1144"/>
                </a:cubicBezTo>
                <a:cubicBezTo>
                  <a:pt x="39" y="1140"/>
                  <a:pt x="39" y="1136"/>
                  <a:pt x="40" y="1132"/>
                </a:cubicBezTo>
                <a:cubicBezTo>
                  <a:pt x="41" y="1126"/>
                  <a:pt x="42" y="1119"/>
                  <a:pt x="43" y="1112"/>
                </a:cubicBezTo>
                <a:cubicBezTo>
                  <a:pt x="51" y="1074"/>
                  <a:pt x="62" y="1038"/>
                  <a:pt x="77" y="1002"/>
                </a:cubicBezTo>
                <a:cubicBezTo>
                  <a:pt x="81" y="991"/>
                  <a:pt x="86" y="980"/>
                  <a:pt x="92" y="969"/>
                </a:cubicBezTo>
                <a:cubicBezTo>
                  <a:pt x="97" y="958"/>
                  <a:pt x="103" y="948"/>
                  <a:pt x="109" y="937"/>
                </a:cubicBezTo>
                <a:cubicBezTo>
                  <a:pt x="114" y="928"/>
                  <a:pt x="119" y="919"/>
                  <a:pt x="124" y="910"/>
                </a:cubicBezTo>
                <a:cubicBezTo>
                  <a:pt x="129" y="902"/>
                  <a:pt x="134" y="894"/>
                  <a:pt x="139" y="887"/>
                </a:cubicBezTo>
                <a:cubicBezTo>
                  <a:pt x="145" y="876"/>
                  <a:pt x="152" y="866"/>
                  <a:pt x="159" y="856"/>
                </a:cubicBezTo>
                <a:cubicBezTo>
                  <a:pt x="166" y="846"/>
                  <a:pt x="173" y="836"/>
                  <a:pt x="181" y="826"/>
                </a:cubicBezTo>
                <a:cubicBezTo>
                  <a:pt x="182" y="825"/>
                  <a:pt x="183" y="824"/>
                  <a:pt x="183" y="823"/>
                </a:cubicBezTo>
                <a:cubicBezTo>
                  <a:pt x="216" y="780"/>
                  <a:pt x="252" y="739"/>
                  <a:pt x="290" y="701"/>
                </a:cubicBezTo>
                <a:cubicBezTo>
                  <a:pt x="312" y="680"/>
                  <a:pt x="334" y="659"/>
                  <a:pt x="357" y="639"/>
                </a:cubicBezTo>
                <a:cubicBezTo>
                  <a:pt x="348" y="611"/>
                  <a:pt x="341" y="581"/>
                  <a:pt x="334" y="551"/>
                </a:cubicBezTo>
                <a:cubicBezTo>
                  <a:pt x="322" y="499"/>
                  <a:pt x="314" y="445"/>
                  <a:pt x="309" y="391"/>
                </a:cubicBezTo>
                <a:cubicBezTo>
                  <a:pt x="309" y="390"/>
                  <a:pt x="309" y="388"/>
                  <a:pt x="309" y="387"/>
                </a:cubicBezTo>
                <a:cubicBezTo>
                  <a:pt x="308" y="374"/>
                  <a:pt x="307" y="362"/>
                  <a:pt x="307" y="350"/>
                </a:cubicBezTo>
                <a:cubicBezTo>
                  <a:pt x="307" y="343"/>
                  <a:pt x="306" y="336"/>
                  <a:pt x="306" y="329"/>
                </a:cubicBezTo>
                <a:cubicBezTo>
                  <a:pt x="294" y="320"/>
                  <a:pt x="281" y="310"/>
                  <a:pt x="269" y="300"/>
                </a:cubicBezTo>
                <a:moveTo>
                  <a:pt x="271" y="250"/>
                </a:moveTo>
                <a:cubicBezTo>
                  <a:pt x="271" y="251"/>
                  <a:pt x="271" y="253"/>
                  <a:pt x="270" y="255"/>
                </a:cubicBezTo>
                <a:cubicBezTo>
                  <a:pt x="282" y="265"/>
                  <a:pt x="294" y="276"/>
                  <a:pt x="306" y="286"/>
                </a:cubicBezTo>
                <a:cubicBezTo>
                  <a:pt x="307" y="275"/>
                  <a:pt x="307" y="265"/>
                  <a:pt x="308" y="255"/>
                </a:cubicBezTo>
                <a:cubicBezTo>
                  <a:pt x="295" y="254"/>
                  <a:pt x="283" y="252"/>
                  <a:pt x="271" y="250"/>
                </a:cubicBezTo>
                <a:moveTo>
                  <a:pt x="347" y="72"/>
                </a:moveTo>
                <a:cubicBezTo>
                  <a:pt x="333" y="81"/>
                  <a:pt x="317" y="89"/>
                  <a:pt x="300" y="95"/>
                </a:cubicBezTo>
                <a:cubicBezTo>
                  <a:pt x="288" y="133"/>
                  <a:pt x="279" y="173"/>
                  <a:pt x="274" y="212"/>
                </a:cubicBezTo>
                <a:cubicBezTo>
                  <a:pt x="282" y="214"/>
                  <a:pt x="291" y="216"/>
                  <a:pt x="299" y="217"/>
                </a:cubicBezTo>
                <a:cubicBezTo>
                  <a:pt x="303" y="218"/>
                  <a:pt x="307" y="218"/>
                  <a:pt x="311" y="218"/>
                </a:cubicBezTo>
                <a:cubicBezTo>
                  <a:pt x="312" y="206"/>
                  <a:pt x="314" y="195"/>
                  <a:pt x="316" y="183"/>
                </a:cubicBezTo>
                <a:cubicBezTo>
                  <a:pt x="323" y="145"/>
                  <a:pt x="333" y="108"/>
                  <a:pt x="347" y="72"/>
                </a:cubicBezTo>
                <a:moveTo>
                  <a:pt x="350" y="0"/>
                </a:moveTo>
                <a:cubicBezTo>
                  <a:pt x="345" y="0"/>
                  <a:pt x="340" y="3"/>
                  <a:pt x="337" y="8"/>
                </a:cubicBezTo>
                <a:cubicBezTo>
                  <a:pt x="336" y="8"/>
                  <a:pt x="336" y="9"/>
                  <a:pt x="336" y="9"/>
                </a:cubicBezTo>
                <a:cubicBezTo>
                  <a:pt x="334" y="12"/>
                  <a:pt x="333" y="15"/>
                  <a:pt x="331" y="18"/>
                </a:cubicBezTo>
                <a:cubicBezTo>
                  <a:pt x="327" y="26"/>
                  <a:pt x="324" y="33"/>
                  <a:pt x="320" y="41"/>
                </a:cubicBezTo>
                <a:cubicBezTo>
                  <a:pt x="332" y="34"/>
                  <a:pt x="342" y="27"/>
                  <a:pt x="353" y="19"/>
                </a:cubicBezTo>
                <a:cubicBezTo>
                  <a:pt x="357" y="16"/>
                  <a:pt x="361" y="12"/>
                  <a:pt x="365" y="9"/>
                </a:cubicBezTo>
                <a:cubicBezTo>
                  <a:pt x="361" y="4"/>
                  <a:pt x="355" y="0"/>
                  <a:pt x="35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1" name="Freeform 146"/>
          <p:cNvSpPr>
            <a:spLocks noEditPoints="1"/>
          </p:cNvSpPr>
          <p:nvPr/>
        </p:nvSpPr>
        <p:spPr bwMode="auto">
          <a:xfrm>
            <a:off x="96936" y="3427682"/>
            <a:ext cx="253655" cy="187040"/>
          </a:xfrm>
          <a:custGeom>
            <a:avLst/>
            <a:gdLst>
              <a:gd name="T0" fmla="*/ 17 w 270"/>
              <a:gd name="T1" fmla="*/ 150 h 195"/>
              <a:gd name="T2" fmla="*/ 1 w 270"/>
              <a:gd name="T3" fmla="*/ 156 h 195"/>
              <a:gd name="T4" fmla="*/ 0 w 270"/>
              <a:gd name="T5" fmla="*/ 157 h 195"/>
              <a:gd name="T6" fmla="*/ 0 w 270"/>
              <a:gd name="T7" fmla="*/ 195 h 195"/>
              <a:gd name="T8" fmla="*/ 47 w 270"/>
              <a:gd name="T9" fmla="*/ 178 h 195"/>
              <a:gd name="T10" fmla="*/ 17 w 270"/>
              <a:gd name="T11" fmla="*/ 150 h 195"/>
              <a:gd name="T12" fmla="*/ 133 w 270"/>
              <a:gd name="T13" fmla="*/ 91 h 195"/>
              <a:gd name="T14" fmla="*/ 107 w 270"/>
              <a:gd name="T15" fmla="*/ 106 h 195"/>
              <a:gd name="T16" fmla="*/ 67 w 270"/>
              <a:gd name="T17" fmla="*/ 128 h 195"/>
              <a:gd name="T18" fmla="*/ 54 w 270"/>
              <a:gd name="T19" fmla="*/ 134 h 195"/>
              <a:gd name="T20" fmla="*/ 55 w 270"/>
              <a:gd name="T21" fmla="*/ 136 h 195"/>
              <a:gd name="T22" fmla="*/ 64 w 270"/>
              <a:gd name="T23" fmla="*/ 146 h 195"/>
              <a:gd name="T24" fmla="*/ 78 w 270"/>
              <a:gd name="T25" fmla="*/ 153 h 195"/>
              <a:gd name="T26" fmla="*/ 91 w 270"/>
              <a:gd name="T27" fmla="*/ 157 h 195"/>
              <a:gd name="T28" fmla="*/ 100 w 270"/>
              <a:gd name="T29" fmla="*/ 153 h 195"/>
              <a:gd name="T30" fmla="*/ 159 w 270"/>
              <a:gd name="T31" fmla="*/ 119 h 195"/>
              <a:gd name="T32" fmla="*/ 155 w 270"/>
              <a:gd name="T33" fmla="*/ 99 h 195"/>
              <a:gd name="T34" fmla="*/ 133 w 270"/>
              <a:gd name="T35" fmla="*/ 91 h 195"/>
              <a:gd name="T36" fmla="*/ 265 w 270"/>
              <a:gd name="T37" fmla="*/ 0 h 195"/>
              <a:gd name="T38" fmla="*/ 248 w 270"/>
              <a:gd name="T39" fmla="*/ 13 h 195"/>
              <a:gd name="T40" fmla="*/ 238 w 270"/>
              <a:gd name="T41" fmla="*/ 20 h 195"/>
              <a:gd name="T42" fmla="*/ 260 w 270"/>
              <a:gd name="T43" fmla="*/ 26 h 195"/>
              <a:gd name="T44" fmla="*/ 268 w 270"/>
              <a:gd name="T45" fmla="*/ 23 h 195"/>
              <a:gd name="T46" fmla="*/ 270 w 270"/>
              <a:gd name="T47" fmla="*/ 22 h 195"/>
              <a:gd name="T48" fmla="*/ 265 w 270"/>
              <a:gd name="T49" fmla="*/ 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70" h="195">
                <a:moveTo>
                  <a:pt x="17" y="150"/>
                </a:moveTo>
                <a:cubicBezTo>
                  <a:pt x="12" y="152"/>
                  <a:pt x="6" y="154"/>
                  <a:pt x="1" y="156"/>
                </a:cubicBezTo>
                <a:cubicBezTo>
                  <a:pt x="1" y="156"/>
                  <a:pt x="0" y="157"/>
                  <a:pt x="0" y="157"/>
                </a:cubicBezTo>
                <a:cubicBezTo>
                  <a:pt x="0" y="195"/>
                  <a:pt x="0" y="195"/>
                  <a:pt x="0" y="195"/>
                </a:cubicBezTo>
                <a:cubicBezTo>
                  <a:pt x="16" y="190"/>
                  <a:pt x="31" y="184"/>
                  <a:pt x="47" y="178"/>
                </a:cubicBezTo>
                <a:cubicBezTo>
                  <a:pt x="35" y="170"/>
                  <a:pt x="25" y="161"/>
                  <a:pt x="17" y="150"/>
                </a:cubicBezTo>
                <a:moveTo>
                  <a:pt x="133" y="91"/>
                </a:moveTo>
                <a:cubicBezTo>
                  <a:pt x="124" y="97"/>
                  <a:pt x="116" y="101"/>
                  <a:pt x="107" y="106"/>
                </a:cubicBezTo>
                <a:cubicBezTo>
                  <a:pt x="94" y="114"/>
                  <a:pt x="80" y="121"/>
                  <a:pt x="67" y="128"/>
                </a:cubicBezTo>
                <a:cubicBezTo>
                  <a:pt x="62" y="130"/>
                  <a:pt x="58" y="132"/>
                  <a:pt x="54" y="134"/>
                </a:cubicBezTo>
                <a:cubicBezTo>
                  <a:pt x="54" y="135"/>
                  <a:pt x="54" y="135"/>
                  <a:pt x="55" y="136"/>
                </a:cubicBezTo>
                <a:cubicBezTo>
                  <a:pt x="58" y="139"/>
                  <a:pt x="61" y="143"/>
                  <a:pt x="64" y="146"/>
                </a:cubicBezTo>
                <a:cubicBezTo>
                  <a:pt x="68" y="148"/>
                  <a:pt x="73" y="151"/>
                  <a:pt x="78" y="153"/>
                </a:cubicBezTo>
                <a:cubicBezTo>
                  <a:pt x="82" y="155"/>
                  <a:pt x="86" y="156"/>
                  <a:pt x="91" y="157"/>
                </a:cubicBezTo>
                <a:cubicBezTo>
                  <a:pt x="94" y="156"/>
                  <a:pt x="97" y="154"/>
                  <a:pt x="100" y="153"/>
                </a:cubicBezTo>
                <a:cubicBezTo>
                  <a:pt x="120" y="142"/>
                  <a:pt x="140" y="131"/>
                  <a:pt x="159" y="119"/>
                </a:cubicBezTo>
                <a:cubicBezTo>
                  <a:pt x="157" y="113"/>
                  <a:pt x="155" y="106"/>
                  <a:pt x="155" y="99"/>
                </a:cubicBezTo>
                <a:cubicBezTo>
                  <a:pt x="147" y="96"/>
                  <a:pt x="140" y="94"/>
                  <a:pt x="133" y="91"/>
                </a:cubicBezTo>
                <a:moveTo>
                  <a:pt x="265" y="0"/>
                </a:moveTo>
                <a:cubicBezTo>
                  <a:pt x="259" y="4"/>
                  <a:pt x="254" y="8"/>
                  <a:pt x="248" y="13"/>
                </a:cubicBezTo>
                <a:cubicBezTo>
                  <a:pt x="245" y="15"/>
                  <a:pt x="242" y="17"/>
                  <a:pt x="238" y="20"/>
                </a:cubicBezTo>
                <a:cubicBezTo>
                  <a:pt x="246" y="21"/>
                  <a:pt x="253" y="23"/>
                  <a:pt x="260" y="26"/>
                </a:cubicBezTo>
                <a:cubicBezTo>
                  <a:pt x="263" y="25"/>
                  <a:pt x="265" y="24"/>
                  <a:pt x="268" y="23"/>
                </a:cubicBezTo>
                <a:cubicBezTo>
                  <a:pt x="269" y="23"/>
                  <a:pt x="270" y="23"/>
                  <a:pt x="270" y="22"/>
                </a:cubicBezTo>
                <a:cubicBezTo>
                  <a:pt x="268" y="15"/>
                  <a:pt x="266" y="8"/>
                  <a:pt x="2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2" name="Freeform 147"/>
          <p:cNvSpPr>
            <a:spLocks noEditPoints="1"/>
          </p:cNvSpPr>
          <p:nvPr/>
        </p:nvSpPr>
        <p:spPr bwMode="auto">
          <a:xfrm>
            <a:off x="1672869" y="4605570"/>
            <a:ext cx="116190" cy="112842"/>
          </a:xfrm>
          <a:custGeom>
            <a:avLst/>
            <a:gdLst>
              <a:gd name="T0" fmla="*/ 18 w 123"/>
              <a:gd name="T1" fmla="*/ 15 h 119"/>
              <a:gd name="T2" fmla="*/ 0 w 123"/>
              <a:gd name="T3" fmla="*/ 59 h 119"/>
              <a:gd name="T4" fmla="*/ 61 w 123"/>
              <a:gd name="T5" fmla="*/ 119 h 119"/>
              <a:gd name="T6" fmla="*/ 123 w 123"/>
              <a:gd name="T7" fmla="*/ 59 h 119"/>
              <a:gd name="T8" fmla="*/ 122 w 123"/>
              <a:gd name="T9" fmla="*/ 51 h 119"/>
              <a:gd name="T10" fmla="*/ 113 w 123"/>
              <a:gd name="T11" fmla="*/ 54 h 119"/>
              <a:gd name="T12" fmla="*/ 90 w 123"/>
              <a:gd name="T13" fmla="*/ 58 h 119"/>
              <a:gd name="T14" fmla="*/ 18 w 123"/>
              <a:gd name="T15" fmla="*/ 15 h 119"/>
              <a:gd name="T16" fmla="*/ 61 w 123"/>
              <a:gd name="T17" fmla="*/ 0 h 119"/>
              <a:gd name="T18" fmla="*/ 51 w 123"/>
              <a:gd name="T19" fmla="*/ 0 h 119"/>
              <a:gd name="T20" fmla="*/ 59 w 123"/>
              <a:gd name="T21" fmla="*/ 8 h 119"/>
              <a:gd name="T22" fmla="*/ 75 w 123"/>
              <a:gd name="T23" fmla="*/ 17 h 119"/>
              <a:gd name="T24" fmla="*/ 90 w 123"/>
              <a:gd name="T25" fmla="*/ 20 h 119"/>
              <a:gd name="T26" fmla="*/ 94 w 123"/>
              <a:gd name="T27" fmla="*/ 20 h 119"/>
              <a:gd name="T28" fmla="*/ 98 w 123"/>
              <a:gd name="T29" fmla="*/ 20 h 119"/>
              <a:gd name="T30" fmla="*/ 102 w 123"/>
              <a:gd name="T31" fmla="*/ 19 h 119"/>
              <a:gd name="T32" fmla="*/ 106 w 123"/>
              <a:gd name="T33" fmla="*/ 17 h 119"/>
              <a:gd name="T34" fmla="*/ 61 w 123"/>
              <a:gd name="T35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3" h="119">
                <a:moveTo>
                  <a:pt x="18" y="15"/>
                </a:moveTo>
                <a:cubicBezTo>
                  <a:pt x="7" y="25"/>
                  <a:pt x="0" y="40"/>
                  <a:pt x="0" y="59"/>
                </a:cubicBezTo>
                <a:cubicBezTo>
                  <a:pt x="0" y="99"/>
                  <a:pt x="30" y="119"/>
                  <a:pt x="61" y="119"/>
                </a:cubicBezTo>
                <a:cubicBezTo>
                  <a:pt x="92" y="119"/>
                  <a:pt x="123" y="99"/>
                  <a:pt x="123" y="59"/>
                </a:cubicBezTo>
                <a:cubicBezTo>
                  <a:pt x="123" y="56"/>
                  <a:pt x="123" y="53"/>
                  <a:pt x="122" y="51"/>
                </a:cubicBezTo>
                <a:cubicBezTo>
                  <a:pt x="119" y="52"/>
                  <a:pt x="116" y="53"/>
                  <a:pt x="113" y="54"/>
                </a:cubicBezTo>
                <a:cubicBezTo>
                  <a:pt x="105" y="57"/>
                  <a:pt x="97" y="58"/>
                  <a:pt x="90" y="58"/>
                </a:cubicBezTo>
                <a:cubicBezTo>
                  <a:pt x="60" y="58"/>
                  <a:pt x="35" y="40"/>
                  <a:pt x="18" y="15"/>
                </a:cubicBezTo>
                <a:moveTo>
                  <a:pt x="61" y="0"/>
                </a:moveTo>
                <a:cubicBezTo>
                  <a:pt x="58" y="0"/>
                  <a:pt x="54" y="0"/>
                  <a:pt x="51" y="0"/>
                </a:cubicBezTo>
                <a:cubicBezTo>
                  <a:pt x="54" y="3"/>
                  <a:pt x="56" y="5"/>
                  <a:pt x="59" y="8"/>
                </a:cubicBezTo>
                <a:cubicBezTo>
                  <a:pt x="64" y="11"/>
                  <a:pt x="70" y="14"/>
                  <a:pt x="75" y="17"/>
                </a:cubicBezTo>
                <a:cubicBezTo>
                  <a:pt x="80" y="18"/>
                  <a:pt x="85" y="20"/>
                  <a:pt x="90" y="20"/>
                </a:cubicBezTo>
                <a:cubicBezTo>
                  <a:pt x="91" y="20"/>
                  <a:pt x="93" y="20"/>
                  <a:pt x="94" y="20"/>
                </a:cubicBezTo>
                <a:cubicBezTo>
                  <a:pt x="95" y="20"/>
                  <a:pt x="97" y="20"/>
                  <a:pt x="98" y="20"/>
                </a:cubicBezTo>
                <a:cubicBezTo>
                  <a:pt x="99" y="20"/>
                  <a:pt x="101" y="20"/>
                  <a:pt x="102" y="19"/>
                </a:cubicBezTo>
                <a:cubicBezTo>
                  <a:pt x="103" y="19"/>
                  <a:pt x="105" y="18"/>
                  <a:pt x="106" y="17"/>
                </a:cubicBezTo>
                <a:cubicBezTo>
                  <a:pt x="94" y="5"/>
                  <a:pt x="78" y="0"/>
                  <a:pt x="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3" name="Freeform 148"/>
          <p:cNvSpPr>
            <a:spLocks noEditPoints="1"/>
          </p:cNvSpPr>
          <p:nvPr/>
        </p:nvSpPr>
        <p:spPr bwMode="auto">
          <a:xfrm>
            <a:off x="1641776" y="4491182"/>
            <a:ext cx="117827" cy="111296"/>
          </a:xfrm>
          <a:custGeom>
            <a:avLst/>
            <a:gdLst>
              <a:gd name="T0" fmla="*/ 33 w 124"/>
              <a:gd name="T1" fmla="*/ 6 h 116"/>
              <a:gd name="T2" fmla="*/ 0 w 124"/>
              <a:gd name="T3" fmla="*/ 59 h 116"/>
              <a:gd name="T4" fmla="*/ 40 w 124"/>
              <a:gd name="T5" fmla="*/ 115 h 116"/>
              <a:gd name="T6" fmla="*/ 29 w 124"/>
              <a:gd name="T7" fmla="*/ 71 h 116"/>
              <a:gd name="T8" fmla="*/ 33 w 124"/>
              <a:gd name="T9" fmla="*/ 6 h 116"/>
              <a:gd name="T10" fmla="*/ 73 w 124"/>
              <a:gd name="T11" fmla="*/ 0 h 116"/>
              <a:gd name="T12" fmla="*/ 67 w 124"/>
              <a:gd name="T13" fmla="*/ 32 h 116"/>
              <a:gd name="T14" fmla="*/ 66 w 124"/>
              <a:gd name="T15" fmla="*/ 75 h 116"/>
              <a:gd name="T16" fmla="*/ 73 w 124"/>
              <a:gd name="T17" fmla="*/ 101 h 116"/>
              <a:gd name="T18" fmla="*/ 81 w 124"/>
              <a:gd name="T19" fmla="*/ 116 h 116"/>
              <a:gd name="T20" fmla="*/ 124 w 124"/>
              <a:gd name="T21" fmla="*/ 59 h 116"/>
              <a:gd name="T22" fmla="*/ 73 w 124"/>
              <a:gd name="T23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4" h="116">
                <a:moveTo>
                  <a:pt x="33" y="6"/>
                </a:moveTo>
                <a:cubicBezTo>
                  <a:pt x="14" y="15"/>
                  <a:pt x="0" y="32"/>
                  <a:pt x="0" y="59"/>
                </a:cubicBezTo>
                <a:cubicBezTo>
                  <a:pt x="0" y="89"/>
                  <a:pt x="18" y="108"/>
                  <a:pt x="40" y="115"/>
                </a:cubicBezTo>
                <a:cubicBezTo>
                  <a:pt x="34" y="101"/>
                  <a:pt x="30" y="86"/>
                  <a:pt x="29" y="71"/>
                </a:cubicBezTo>
                <a:cubicBezTo>
                  <a:pt x="27" y="51"/>
                  <a:pt x="29" y="29"/>
                  <a:pt x="33" y="6"/>
                </a:cubicBezTo>
                <a:moveTo>
                  <a:pt x="73" y="0"/>
                </a:moveTo>
                <a:cubicBezTo>
                  <a:pt x="70" y="11"/>
                  <a:pt x="68" y="21"/>
                  <a:pt x="67" y="32"/>
                </a:cubicBezTo>
                <a:cubicBezTo>
                  <a:pt x="65" y="46"/>
                  <a:pt x="65" y="61"/>
                  <a:pt x="66" y="75"/>
                </a:cubicBezTo>
                <a:cubicBezTo>
                  <a:pt x="68" y="84"/>
                  <a:pt x="70" y="93"/>
                  <a:pt x="73" y="101"/>
                </a:cubicBezTo>
                <a:cubicBezTo>
                  <a:pt x="75" y="107"/>
                  <a:pt x="78" y="111"/>
                  <a:pt x="81" y="116"/>
                </a:cubicBezTo>
                <a:cubicBezTo>
                  <a:pt x="105" y="110"/>
                  <a:pt x="124" y="91"/>
                  <a:pt x="124" y="59"/>
                </a:cubicBezTo>
                <a:cubicBezTo>
                  <a:pt x="124" y="24"/>
                  <a:pt x="100" y="4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4" name="Freeform 149"/>
          <p:cNvSpPr>
            <a:spLocks noEditPoints="1"/>
          </p:cNvSpPr>
          <p:nvPr/>
        </p:nvSpPr>
        <p:spPr bwMode="auto">
          <a:xfrm>
            <a:off x="1694143" y="4313417"/>
            <a:ext cx="65459" cy="111296"/>
          </a:xfrm>
          <a:custGeom>
            <a:avLst/>
            <a:gdLst>
              <a:gd name="T0" fmla="*/ 55 w 70"/>
              <a:gd name="T1" fmla="*/ 107 h 116"/>
              <a:gd name="T2" fmla="*/ 54 w 70"/>
              <a:gd name="T3" fmla="*/ 108 h 116"/>
              <a:gd name="T4" fmla="*/ 53 w 70"/>
              <a:gd name="T5" fmla="*/ 109 h 116"/>
              <a:gd name="T6" fmla="*/ 50 w 70"/>
              <a:gd name="T7" fmla="*/ 114 h 116"/>
              <a:gd name="T8" fmla="*/ 66 w 70"/>
              <a:gd name="T9" fmla="*/ 116 h 116"/>
              <a:gd name="T10" fmla="*/ 70 w 70"/>
              <a:gd name="T11" fmla="*/ 116 h 116"/>
              <a:gd name="T12" fmla="*/ 55 w 70"/>
              <a:gd name="T13" fmla="*/ 107 h 116"/>
              <a:gd name="T14" fmla="*/ 1 w 70"/>
              <a:gd name="T15" fmla="*/ 52 h 116"/>
              <a:gd name="T16" fmla="*/ 15 w 70"/>
              <a:gd name="T17" fmla="*/ 92 h 116"/>
              <a:gd name="T18" fmla="*/ 26 w 70"/>
              <a:gd name="T19" fmla="*/ 84 h 116"/>
              <a:gd name="T20" fmla="*/ 30 w 70"/>
              <a:gd name="T21" fmla="*/ 79 h 116"/>
              <a:gd name="T22" fmla="*/ 21 w 70"/>
              <a:gd name="T23" fmla="*/ 56 h 116"/>
              <a:gd name="T24" fmla="*/ 1 w 70"/>
              <a:gd name="T25" fmla="*/ 52 h 116"/>
              <a:gd name="T26" fmla="*/ 34 w 70"/>
              <a:gd name="T27" fmla="*/ 0 h 116"/>
              <a:gd name="T28" fmla="*/ 15 w 70"/>
              <a:gd name="T29" fmla="*/ 16 h 116"/>
              <a:gd name="T30" fmla="*/ 24 w 70"/>
              <a:gd name="T31" fmla="*/ 18 h 116"/>
              <a:gd name="T32" fmla="*/ 34 w 70"/>
              <a:gd name="T33" fmla="*/ 0 h 116"/>
              <a:gd name="T34" fmla="*/ 34 w 70"/>
              <a:gd name="T35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" h="116">
                <a:moveTo>
                  <a:pt x="55" y="107"/>
                </a:moveTo>
                <a:cubicBezTo>
                  <a:pt x="55" y="107"/>
                  <a:pt x="54" y="108"/>
                  <a:pt x="54" y="108"/>
                </a:cubicBezTo>
                <a:cubicBezTo>
                  <a:pt x="53" y="109"/>
                  <a:pt x="53" y="109"/>
                  <a:pt x="53" y="109"/>
                </a:cubicBezTo>
                <a:cubicBezTo>
                  <a:pt x="52" y="111"/>
                  <a:pt x="51" y="112"/>
                  <a:pt x="50" y="114"/>
                </a:cubicBezTo>
                <a:cubicBezTo>
                  <a:pt x="55" y="115"/>
                  <a:pt x="61" y="116"/>
                  <a:pt x="66" y="116"/>
                </a:cubicBezTo>
                <a:cubicBezTo>
                  <a:pt x="68" y="116"/>
                  <a:pt x="69" y="116"/>
                  <a:pt x="70" y="116"/>
                </a:cubicBezTo>
                <a:cubicBezTo>
                  <a:pt x="65" y="114"/>
                  <a:pt x="60" y="111"/>
                  <a:pt x="55" y="107"/>
                </a:cubicBezTo>
                <a:moveTo>
                  <a:pt x="1" y="52"/>
                </a:moveTo>
                <a:cubicBezTo>
                  <a:pt x="0" y="67"/>
                  <a:pt x="6" y="81"/>
                  <a:pt x="15" y="92"/>
                </a:cubicBezTo>
                <a:cubicBezTo>
                  <a:pt x="19" y="89"/>
                  <a:pt x="22" y="86"/>
                  <a:pt x="26" y="84"/>
                </a:cubicBezTo>
                <a:cubicBezTo>
                  <a:pt x="27" y="82"/>
                  <a:pt x="28" y="81"/>
                  <a:pt x="30" y="79"/>
                </a:cubicBezTo>
                <a:cubicBezTo>
                  <a:pt x="25" y="72"/>
                  <a:pt x="22" y="64"/>
                  <a:pt x="21" y="56"/>
                </a:cubicBezTo>
                <a:cubicBezTo>
                  <a:pt x="14" y="54"/>
                  <a:pt x="7" y="53"/>
                  <a:pt x="1" y="52"/>
                </a:cubicBezTo>
                <a:moveTo>
                  <a:pt x="34" y="0"/>
                </a:moveTo>
                <a:cubicBezTo>
                  <a:pt x="27" y="3"/>
                  <a:pt x="21" y="8"/>
                  <a:pt x="15" y="16"/>
                </a:cubicBezTo>
                <a:cubicBezTo>
                  <a:pt x="18" y="16"/>
                  <a:pt x="21" y="17"/>
                  <a:pt x="24" y="18"/>
                </a:cubicBezTo>
                <a:cubicBezTo>
                  <a:pt x="26" y="12"/>
                  <a:pt x="30" y="5"/>
                  <a:pt x="34" y="0"/>
                </a:cubicBezTo>
                <a:cubicBezTo>
                  <a:pt x="34" y="0"/>
                  <a:pt x="34" y="0"/>
                  <a:pt x="3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5" name="Freeform 150"/>
          <p:cNvSpPr>
            <a:spLocks/>
          </p:cNvSpPr>
          <p:nvPr/>
        </p:nvSpPr>
        <p:spPr bwMode="auto">
          <a:xfrm>
            <a:off x="96936" y="5027569"/>
            <a:ext cx="111281" cy="114388"/>
          </a:xfrm>
          <a:custGeom>
            <a:avLst/>
            <a:gdLst>
              <a:gd name="T0" fmla="*/ 56 w 118"/>
              <a:gd name="T1" fmla="*/ 0 h 119"/>
              <a:gd name="T2" fmla="*/ 0 w 118"/>
              <a:gd name="T3" fmla="*/ 33 h 119"/>
              <a:gd name="T4" fmla="*/ 0 w 118"/>
              <a:gd name="T5" fmla="*/ 86 h 119"/>
              <a:gd name="T6" fmla="*/ 56 w 118"/>
              <a:gd name="T7" fmla="*/ 119 h 119"/>
              <a:gd name="T8" fmla="*/ 118 w 118"/>
              <a:gd name="T9" fmla="*/ 60 h 119"/>
              <a:gd name="T10" fmla="*/ 56 w 118"/>
              <a:gd name="T11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8" h="119">
                <a:moveTo>
                  <a:pt x="56" y="0"/>
                </a:moveTo>
                <a:cubicBezTo>
                  <a:pt x="33" y="0"/>
                  <a:pt x="10" y="11"/>
                  <a:pt x="0" y="33"/>
                </a:cubicBezTo>
                <a:cubicBezTo>
                  <a:pt x="0" y="86"/>
                  <a:pt x="0" y="86"/>
                  <a:pt x="0" y="86"/>
                </a:cubicBezTo>
                <a:cubicBezTo>
                  <a:pt x="10" y="108"/>
                  <a:pt x="33" y="119"/>
                  <a:pt x="56" y="119"/>
                </a:cubicBezTo>
                <a:cubicBezTo>
                  <a:pt x="87" y="119"/>
                  <a:pt x="118" y="100"/>
                  <a:pt x="118" y="60"/>
                </a:cubicBezTo>
                <a:cubicBezTo>
                  <a:pt x="118" y="20"/>
                  <a:pt x="87" y="0"/>
                  <a:pt x="5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6" name="Freeform 151"/>
          <p:cNvSpPr>
            <a:spLocks/>
          </p:cNvSpPr>
          <p:nvPr/>
        </p:nvSpPr>
        <p:spPr bwMode="auto">
          <a:xfrm>
            <a:off x="96936" y="4885357"/>
            <a:ext cx="111281" cy="114388"/>
          </a:xfrm>
          <a:custGeom>
            <a:avLst/>
            <a:gdLst>
              <a:gd name="T0" fmla="*/ 56 w 118"/>
              <a:gd name="T1" fmla="*/ 0 h 119"/>
              <a:gd name="T2" fmla="*/ 0 w 118"/>
              <a:gd name="T3" fmla="*/ 34 h 119"/>
              <a:gd name="T4" fmla="*/ 0 w 118"/>
              <a:gd name="T5" fmla="*/ 86 h 119"/>
              <a:gd name="T6" fmla="*/ 56 w 118"/>
              <a:gd name="T7" fmla="*/ 119 h 119"/>
              <a:gd name="T8" fmla="*/ 118 w 118"/>
              <a:gd name="T9" fmla="*/ 60 h 119"/>
              <a:gd name="T10" fmla="*/ 56 w 118"/>
              <a:gd name="T11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8" h="119">
                <a:moveTo>
                  <a:pt x="56" y="0"/>
                </a:moveTo>
                <a:cubicBezTo>
                  <a:pt x="33" y="0"/>
                  <a:pt x="10" y="11"/>
                  <a:pt x="0" y="34"/>
                </a:cubicBezTo>
                <a:cubicBezTo>
                  <a:pt x="0" y="86"/>
                  <a:pt x="0" y="86"/>
                  <a:pt x="0" y="86"/>
                </a:cubicBezTo>
                <a:cubicBezTo>
                  <a:pt x="10" y="108"/>
                  <a:pt x="33" y="119"/>
                  <a:pt x="56" y="119"/>
                </a:cubicBezTo>
                <a:cubicBezTo>
                  <a:pt x="87" y="119"/>
                  <a:pt x="118" y="100"/>
                  <a:pt x="118" y="60"/>
                </a:cubicBezTo>
                <a:cubicBezTo>
                  <a:pt x="118" y="20"/>
                  <a:pt x="87" y="0"/>
                  <a:pt x="5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7" name="Freeform 152"/>
          <p:cNvSpPr>
            <a:spLocks/>
          </p:cNvSpPr>
          <p:nvPr/>
        </p:nvSpPr>
        <p:spPr bwMode="auto">
          <a:xfrm>
            <a:off x="214763" y="3951703"/>
            <a:ext cx="140738" cy="143758"/>
          </a:xfrm>
          <a:custGeom>
            <a:avLst/>
            <a:gdLst>
              <a:gd name="T0" fmla="*/ 66 w 151"/>
              <a:gd name="T1" fmla="*/ 0 h 150"/>
              <a:gd name="T2" fmla="*/ 18 w 151"/>
              <a:gd name="T3" fmla="*/ 28 h 150"/>
              <a:gd name="T4" fmla="*/ 8 w 151"/>
              <a:gd name="T5" fmla="*/ 59 h 150"/>
              <a:gd name="T6" fmla="*/ 0 w 151"/>
              <a:gd name="T7" fmla="*/ 91 h 150"/>
              <a:gd name="T8" fmla="*/ 61 w 151"/>
              <a:gd name="T9" fmla="*/ 150 h 150"/>
              <a:gd name="T10" fmla="*/ 123 w 151"/>
              <a:gd name="T11" fmla="*/ 93 h 150"/>
              <a:gd name="T12" fmla="*/ 66 w 151"/>
              <a:gd name="T13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150">
                <a:moveTo>
                  <a:pt x="66" y="0"/>
                </a:moveTo>
                <a:cubicBezTo>
                  <a:pt x="48" y="0"/>
                  <a:pt x="30" y="9"/>
                  <a:pt x="18" y="28"/>
                </a:cubicBezTo>
                <a:cubicBezTo>
                  <a:pt x="11" y="39"/>
                  <a:pt x="8" y="49"/>
                  <a:pt x="8" y="59"/>
                </a:cubicBezTo>
                <a:cubicBezTo>
                  <a:pt x="3" y="68"/>
                  <a:pt x="0" y="78"/>
                  <a:pt x="0" y="91"/>
                </a:cubicBezTo>
                <a:cubicBezTo>
                  <a:pt x="0" y="130"/>
                  <a:pt x="30" y="150"/>
                  <a:pt x="61" y="150"/>
                </a:cubicBezTo>
                <a:cubicBezTo>
                  <a:pt x="92" y="150"/>
                  <a:pt x="122" y="131"/>
                  <a:pt x="123" y="93"/>
                </a:cubicBezTo>
                <a:cubicBezTo>
                  <a:pt x="151" y="46"/>
                  <a:pt x="109" y="0"/>
                  <a:pt x="6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8" name="Freeform 153"/>
          <p:cNvSpPr>
            <a:spLocks noEditPoints="1"/>
          </p:cNvSpPr>
          <p:nvPr/>
        </p:nvSpPr>
        <p:spPr bwMode="auto">
          <a:xfrm>
            <a:off x="1461763" y="4098553"/>
            <a:ext cx="302749" cy="717244"/>
          </a:xfrm>
          <a:custGeom>
            <a:avLst/>
            <a:gdLst>
              <a:gd name="T0" fmla="*/ 222 w 322"/>
              <a:gd name="T1" fmla="*/ 18 h 750"/>
              <a:gd name="T2" fmla="*/ 163 w 322"/>
              <a:gd name="T3" fmla="*/ 60 h 750"/>
              <a:gd name="T4" fmla="*/ 99 w 322"/>
              <a:gd name="T5" fmla="*/ 137 h 750"/>
              <a:gd name="T6" fmla="*/ 61 w 322"/>
              <a:gd name="T7" fmla="*/ 239 h 750"/>
              <a:gd name="T8" fmla="*/ 66 w 322"/>
              <a:gd name="T9" fmla="*/ 312 h 750"/>
              <a:gd name="T10" fmla="*/ 22 w 322"/>
              <a:gd name="T11" fmla="*/ 370 h 750"/>
              <a:gd name="T12" fmla="*/ 0 w 322"/>
              <a:gd name="T13" fmla="*/ 477 h 750"/>
              <a:gd name="T14" fmla="*/ 12 w 322"/>
              <a:gd name="T15" fmla="*/ 577 h 750"/>
              <a:gd name="T16" fmla="*/ 39 w 322"/>
              <a:gd name="T17" fmla="*/ 644 h 750"/>
              <a:gd name="T18" fmla="*/ 70 w 322"/>
              <a:gd name="T19" fmla="*/ 684 h 750"/>
              <a:gd name="T20" fmla="*/ 73 w 322"/>
              <a:gd name="T21" fmla="*/ 687 h 750"/>
              <a:gd name="T22" fmla="*/ 115 w 322"/>
              <a:gd name="T23" fmla="*/ 717 h 750"/>
              <a:gd name="T24" fmla="*/ 227 w 322"/>
              <a:gd name="T25" fmla="*/ 748 h 750"/>
              <a:gd name="T26" fmla="*/ 263 w 322"/>
              <a:gd name="T27" fmla="*/ 750 h 750"/>
              <a:gd name="T28" fmla="*/ 277 w 322"/>
              <a:gd name="T29" fmla="*/ 743 h 750"/>
              <a:gd name="T30" fmla="*/ 285 w 322"/>
              <a:gd name="T31" fmla="*/ 741 h 750"/>
              <a:gd name="T32" fmla="*/ 299 w 322"/>
              <a:gd name="T33" fmla="*/ 747 h 750"/>
              <a:gd name="T34" fmla="*/ 302 w 322"/>
              <a:gd name="T35" fmla="*/ 747 h 750"/>
              <a:gd name="T36" fmla="*/ 307 w 322"/>
              <a:gd name="T37" fmla="*/ 747 h 750"/>
              <a:gd name="T38" fmla="*/ 312 w 322"/>
              <a:gd name="T39" fmla="*/ 727 h 750"/>
              <a:gd name="T40" fmla="*/ 322 w 322"/>
              <a:gd name="T41" fmla="*/ 720 h 750"/>
              <a:gd name="T42" fmla="*/ 305 w 322"/>
              <a:gd name="T43" fmla="*/ 711 h 750"/>
              <a:gd name="T44" fmla="*/ 231 w 322"/>
              <a:gd name="T45" fmla="*/ 707 h 750"/>
              <a:gd name="T46" fmla="*/ 217 w 322"/>
              <a:gd name="T47" fmla="*/ 706 h 750"/>
              <a:gd name="T48" fmla="*/ 148 w 322"/>
              <a:gd name="T49" fmla="*/ 689 h 750"/>
              <a:gd name="T50" fmla="*/ 111 w 322"/>
              <a:gd name="T51" fmla="*/ 667 h 750"/>
              <a:gd name="T52" fmla="*/ 84 w 322"/>
              <a:gd name="T53" fmla="*/ 640 h 750"/>
              <a:gd name="T54" fmla="*/ 66 w 322"/>
              <a:gd name="T55" fmla="*/ 609 h 750"/>
              <a:gd name="T56" fmla="*/ 63 w 322"/>
              <a:gd name="T57" fmla="*/ 602 h 750"/>
              <a:gd name="T58" fmla="*/ 61 w 322"/>
              <a:gd name="T59" fmla="*/ 598 h 750"/>
              <a:gd name="T60" fmla="*/ 43 w 322"/>
              <a:gd name="T61" fmla="*/ 525 h 750"/>
              <a:gd name="T62" fmla="*/ 42 w 322"/>
              <a:gd name="T63" fmla="*/ 443 h 750"/>
              <a:gd name="T64" fmla="*/ 55 w 322"/>
              <a:gd name="T65" fmla="*/ 394 h 750"/>
              <a:gd name="T66" fmla="*/ 62 w 322"/>
              <a:gd name="T67" fmla="*/ 381 h 750"/>
              <a:gd name="T68" fmla="*/ 76 w 322"/>
              <a:gd name="T69" fmla="*/ 359 h 750"/>
              <a:gd name="T70" fmla="*/ 89 w 322"/>
              <a:gd name="T71" fmla="*/ 345 h 750"/>
              <a:gd name="T72" fmla="*/ 78 w 322"/>
              <a:gd name="T73" fmla="*/ 296 h 750"/>
              <a:gd name="T74" fmla="*/ 95 w 322"/>
              <a:gd name="T75" fmla="*/ 256 h 750"/>
              <a:gd name="T76" fmla="*/ 100 w 322"/>
              <a:gd name="T77" fmla="*/ 252 h 750"/>
              <a:gd name="T78" fmla="*/ 101 w 322"/>
              <a:gd name="T79" fmla="*/ 237 h 750"/>
              <a:gd name="T80" fmla="*/ 116 w 322"/>
              <a:gd name="T81" fmla="*/ 189 h 750"/>
              <a:gd name="T82" fmla="*/ 161 w 322"/>
              <a:gd name="T83" fmla="*/ 120 h 750"/>
              <a:gd name="T84" fmla="*/ 215 w 322"/>
              <a:gd name="T85" fmla="*/ 69 h 750"/>
              <a:gd name="T86" fmla="*/ 222 w 322"/>
              <a:gd name="T87" fmla="*/ 18 h 750"/>
              <a:gd name="T88" fmla="*/ 274 w 322"/>
              <a:gd name="T89" fmla="*/ 0 h 750"/>
              <a:gd name="T90" fmla="*/ 270 w 322"/>
              <a:gd name="T91" fmla="*/ 1 h 750"/>
              <a:gd name="T92" fmla="*/ 268 w 322"/>
              <a:gd name="T93" fmla="*/ 5 h 750"/>
              <a:gd name="T94" fmla="*/ 265 w 322"/>
              <a:gd name="T95" fmla="*/ 12 h 750"/>
              <a:gd name="T96" fmla="*/ 274 w 322"/>
              <a:gd name="T97" fmla="*/ 0 h 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22" h="750">
                <a:moveTo>
                  <a:pt x="222" y="18"/>
                </a:moveTo>
                <a:cubicBezTo>
                  <a:pt x="200" y="29"/>
                  <a:pt x="181" y="43"/>
                  <a:pt x="163" y="60"/>
                </a:cubicBezTo>
                <a:cubicBezTo>
                  <a:pt x="140" y="83"/>
                  <a:pt x="117" y="109"/>
                  <a:pt x="99" y="137"/>
                </a:cubicBezTo>
                <a:cubicBezTo>
                  <a:pt x="79" y="168"/>
                  <a:pt x="65" y="203"/>
                  <a:pt x="61" y="239"/>
                </a:cubicBezTo>
                <a:cubicBezTo>
                  <a:pt x="58" y="264"/>
                  <a:pt x="60" y="289"/>
                  <a:pt x="66" y="312"/>
                </a:cubicBezTo>
                <a:cubicBezTo>
                  <a:pt x="48" y="328"/>
                  <a:pt x="34" y="348"/>
                  <a:pt x="22" y="370"/>
                </a:cubicBezTo>
                <a:cubicBezTo>
                  <a:pt x="6" y="403"/>
                  <a:pt x="0" y="440"/>
                  <a:pt x="0" y="477"/>
                </a:cubicBezTo>
                <a:cubicBezTo>
                  <a:pt x="0" y="511"/>
                  <a:pt x="5" y="545"/>
                  <a:pt x="12" y="577"/>
                </a:cubicBezTo>
                <a:cubicBezTo>
                  <a:pt x="18" y="601"/>
                  <a:pt x="27" y="623"/>
                  <a:pt x="39" y="644"/>
                </a:cubicBezTo>
                <a:cubicBezTo>
                  <a:pt x="48" y="658"/>
                  <a:pt x="58" y="672"/>
                  <a:pt x="70" y="684"/>
                </a:cubicBezTo>
                <a:cubicBezTo>
                  <a:pt x="71" y="685"/>
                  <a:pt x="72" y="686"/>
                  <a:pt x="73" y="687"/>
                </a:cubicBezTo>
                <a:cubicBezTo>
                  <a:pt x="86" y="698"/>
                  <a:pt x="99" y="708"/>
                  <a:pt x="115" y="717"/>
                </a:cubicBezTo>
                <a:cubicBezTo>
                  <a:pt x="149" y="735"/>
                  <a:pt x="188" y="744"/>
                  <a:pt x="227" y="748"/>
                </a:cubicBezTo>
                <a:cubicBezTo>
                  <a:pt x="239" y="749"/>
                  <a:pt x="251" y="749"/>
                  <a:pt x="263" y="750"/>
                </a:cubicBezTo>
                <a:cubicBezTo>
                  <a:pt x="268" y="747"/>
                  <a:pt x="272" y="745"/>
                  <a:pt x="277" y="743"/>
                </a:cubicBezTo>
                <a:cubicBezTo>
                  <a:pt x="279" y="741"/>
                  <a:pt x="282" y="741"/>
                  <a:pt x="285" y="741"/>
                </a:cubicBezTo>
                <a:cubicBezTo>
                  <a:pt x="291" y="741"/>
                  <a:pt x="296" y="743"/>
                  <a:pt x="299" y="747"/>
                </a:cubicBezTo>
                <a:cubicBezTo>
                  <a:pt x="300" y="747"/>
                  <a:pt x="301" y="747"/>
                  <a:pt x="302" y="747"/>
                </a:cubicBezTo>
                <a:cubicBezTo>
                  <a:pt x="304" y="747"/>
                  <a:pt x="305" y="747"/>
                  <a:pt x="307" y="747"/>
                </a:cubicBezTo>
                <a:cubicBezTo>
                  <a:pt x="304" y="741"/>
                  <a:pt x="305" y="733"/>
                  <a:pt x="312" y="727"/>
                </a:cubicBezTo>
                <a:cubicBezTo>
                  <a:pt x="316" y="725"/>
                  <a:pt x="319" y="722"/>
                  <a:pt x="322" y="720"/>
                </a:cubicBezTo>
                <a:cubicBezTo>
                  <a:pt x="319" y="715"/>
                  <a:pt x="313" y="711"/>
                  <a:pt x="305" y="711"/>
                </a:cubicBezTo>
                <a:cubicBezTo>
                  <a:pt x="281" y="711"/>
                  <a:pt x="256" y="710"/>
                  <a:pt x="231" y="707"/>
                </a:cubicBezTo>
                <a:cubicBezTo>
                  <a:pt x="227" y="707"/>
                  <a:pt x="222" y="706"/>
                  <a:pt x="217" y="706"/>
                </a:cubicBezTo>
                <a:cubicBezTo>
                  <a:pt x="193" y="702"/>
                  <a:pt x="171" y="697"/>
                  <a:pt x="148" y="689"/>
                </a:cubicBezTo>
                <a:cubicBezTo>
                  <a:pt x="135" y="683"/>
                  <a:pt x="122" y="676"/>
                  <a:pt x="111" y="667"/>
                </a:cubicBezTo>
                <a:cubicBezTo>
                  <a:pt x="101" y="659"/>
                  <a:pt x="92" y="650"/>
                  <a:pt x="84" y="640"/>
                </a:cubicBezTo>
                <a:cubicBezTo>
                  <a:pt x="77" y="630"/>
                  <a:pt x="71" y="620"/>
                  <a:pt x="66" y="609"/>
                </a:cubicBezTo>
                <a:cubicBezTo>
                  <a:pt x="65" y="606"/>
                  <a:pt x="64" y="604"/>
                  <a:pt x="63" y="602"/>
                </a:cubicBezTo>
                <a:cubicBezTo>
                  <a:pt x="62" y="601"/>
                  <a:pt x="61" y="599"/>
                  <a:pt x="61" y="598"/>
                </a:cubicBezTo>
                <a:cubicBezTo>
                  <a:pt x="52" y="574"/>
                  <a:pt x="47" y="550"/>
                  <a:pt x="43" y="525"/>
                </a:cubicBezTo>
                <a:cubicBezTo>
                  <a:pt x="40" y="498"/>
                  <a:pt x="39" y="470"/>
                  <a:pt x="42" y="443"/>
                </a:cubicBezTo>
                <a:cubicBezTo>
                  <a:pt x="45" y="426"/>
                  <a:pt x="49" y="410"/>
                  <a:pt x="55" y="394"/>
                </a:cubicBezTo>
                <a:cubicBezTo>
                  <a:pt x="57" y="390"/>
                  <a:pt x="60" y="385"/>
                  <a:pt x="62" y="381"/>
                </a:cubicBezTo>
                <a:cubicBezTo>
                  <a:pt x="66" y="373"/>
                  <a:pt x="71" y="366"/>
                  <a:pt x="76" y="359"/>
                </a:cubicBezTo>
                <a:cubicBezTo>
                  <a:pt x="80" y="354"/>
                  <a:pt x="84" y="349"/>
                  <a:pt x="89" y="345"/>
                </a:cubicBezTo>
                <a:cubicBezTo>
                  <a:pt x="81" y="330"/>
                  <a:pt x="77" y="314"/>
                  <a:pt x="78" y="296"/>
                </a:cubicBezTo>
                <a:cubicBezTo>
                  <a:pt x="79" y="279"/>
                  <a:pt x="86" y="266"/>
                  <a:pt x="95" y="256"/>
                </a:cubicBezTo>
                <a:cubicBezTo>
                  <a:pt x="97" y="254"/>
                  <a:pt x="98" y="253"/>
                  <a:pt x="100" y="252"/>
                </a:cubicBezTo>
                <a:cubicBezTo>
                  <a:pt x="100" y="247"/>
                  <a:pt x="101" y="242"/>
                  <a:pt x="101" y="237"/>
                </a:cubicBezTo>
                <a:cubicBezTo>
                  <a:pt x="105" y="220"/>
                  <a:pt x="110" y="205"/>
                  <a:pt x="116" y="189"/>
                </a:cubicBezTo>
                <a:cubicBezTo>
                  <a:pt x="129" y="164"/>
                  <a:pt x="144" y="142"/>
                  <a:pt x="161" y="120"/>
                </a:cubicBezTo>
                <a:cubicBezTo>
                  <a:pt x="178" y="101"/>
                  <a:pt x="195" y="84"/>
                  <a:pt x="215" y="69"/>
                </a:cubicBezTo>
                <a:cubicBezTo>
                  <a:pt x="215" y="51"/>
                  <a:pt x="217" y="35"/>
                  <a:pt x="222" y="18"/>
                </a:cubicBezTo>
                <a:moveTo>
                  <a:pt x="274" y="0"/>
                </a:moveTo>
                <a:cubicBezTo>
                  <a:pt x="273" y="0"/>
                  <a:pt x="271" y="1"/>
                  <a:pt x="270" y="1"/>
                </a:cubicBezTo>
                <a:cubicBezTo>
                  <a:pt x="269" y="2"/>
                  <a:pt x="268" y="4"/>
                  <a:pt x="268" y="5"/>
                </a:cubicBezTo>
                <a:cubicBezTo>
                  <a:pt x="267" y="8"/>
                  <a:pt x="266" y="10"/>
                  <a:pt x="265" y="12"/>
                </a:cubicBezTo>
                <a:cubicBezTo>
                  <a:pt x="268" y="8"/>
                  <a:pt x="271" y="4"/>
                  <a:pt x="27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9" name="Freeform 154"/>
          <p:cNvSpPr>
            <a:spLocks noEditPoints="1"/>
          </p:cNvSpPr>
          <p:nvPr/>
        </p:nvSpPr>
        <p:spPr bwMode="auto">
          <a:xfrm>
            <a:off x="93663" y="4658127"/>
            <a:ext cx="109644" cy="621405"/>
          </a:xfrm>
          <a:custGeom>
            <a:avLst/>
            <a:gdLst>
              <a:gd name="T0" fmla="*/ 42 w 116"/>
              <a:gd name="T1" fmla="*/ 617 h 649"/>
              <a:gd name="T2" fmla="*/ 65 w 116"/>
              <a:gd name="T3" fmla="*/ 632 h 649"/>
              <a:gd name="T4" fmla="*/ 51 w 116"/>
              <a:gd name="T5" fmla="*/ 619 h 649"/>
              <a:gd name="T6" fmla="*/ 42 w 116"/>
              <a:gd name="T7" fmla="*/ 617 h 649"/>
              <a:gd name="T8" fmla="*/ 3 w 116"/>
              <a:gd name="T9" fmla="*/ 606 h 649"/>
              <a:gd name="T10" fmla="*/ 3 w 116"/>
              <a:gd name="T11" fmla="*/ 648 h 649"/>
              <a:gd name="T12" fmla="*/ 7 w 116"/>
              <a:gd name="T13" fmla="*/ 649 h 649"/>
              <a:gd name="T14" fmla="*/ 17 w 116"/>
              <a:gd name="T15" fmla="*/ 648 h 649"/>
              <a:gd name="T16" fmla="*/ 17 w 116"/>
              <a:gd name="T17" fmla="*/ 648 h 649"/>
              <a:gd name="T18" fmla="*/ 17 w 116"/>
              <a:gd name="T19" fmla="*/ 646 h 649"/>
              <a:gd name="T20" fmla="*/ 16 w 116"/>
              <a:gd name="T21" fmla="*/ 645 h 649"/>
              <a:gd name="T22" fmla="*/ 20 w 116"/>
              <a:gd name="T23" fmla="*/ 612 h 649"/>
              <a:gd name="T24" fmla="*/ 3 w 116"/>
              <a:gd name="T25" fmla="*/ 606 h 649"/>
              <a:gd name="T26" fmla="*/ 86 w 116"/>
              <a:gd name="T27" fmla="*/ 0 h 649"/>
              <a:gd name="T28" fmla="*/ 3 w 116"/>
              <a:gd name="T29" fmla="*/ 8 h 649"/>
              <a:gd name="T30" fmla="*/ 3 w 116"/>
              <a:gd name="T31" fmla="*/ 48 h 649"/>
              <a:gd name="T32" fmla="*/ 32 w 116"/>
              <a:gd name="T33" fmla="*/ 43 h 649"/>
              <a:gd name="T34" fmla="*/ 85 w 116"/>
              <a:gd name="T35" fmla="*/ 40 h 649"/>
              <a:gd name="T36" fmla="*/ 90 w 116"/>
              <a:gd name="T37" fmla="*/ 40 h 649"/>
              <a:gd name="T38" fmla="*/ 90 w 116"/>
              <a:gd name="T39" fmla="*/ 40 h 649"/>
              <a:gd name="T40" fmla="*/ 90 w 116"/>
              <a:gd name="T41" fmla="*/ 0 h 649"/>
              <a:gd name="T42" fmla="*/ 86 w 116"/>
              <a:gd name="T43" fmla="*/ 0 h 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649">
                <a:moveTo>
                  <a:pt x="42" y="617"/>
                </a:moveTo>
                <a:cubicBezTo>
                  <a:pt x="50" y="622"/>
                  <a:pt x="58" y="627"/>
                  <a:pt x="65" y="632"/>
                </a:cubicBezTo>
                <a:cubicBezTo>
                  <a:pt x="64" y="626"/>
                  <a:pt x="60" y="621"/>
                  <a:pt x="51" y="619"/>
                </a:cubicBezTo>
                <a:cubicBezTo>
                  <a:pt x="48" y="618"/>
                  <a:pt x="45" y="618"/>
                  <a:pt x="42" y="617"/>
                </a:cubicBezTo>
                <a:moveTo>
                  <a:pt x="3" y="606"/>
                </a:moveTo>
                <a:cubicBezTo>
                  <a:pt x="3" y="648"/>
                  <a:pt x="3" y="648"/>
                  <a:pt x="3" y="648"/>
                </a:cubicBezTo>
                <a:cubicBezTo>
                  <a:pt x="4" y="649"/>
                  <a:pt x="6" y="649"/>
                  <a:pt x="7" y="649"/>
                </a:cubicBezTo>
                <a:cubicBezTo>
                  <a:pt x="10" y="649"/>
                  <a:pt x="14" y="648"/>
                  <a:pt x="17" y="648"/>
                </a:cubicBezTo>
                <a:cubicBezTo>
                  <a:pt x="17" y="648"/>
                  <a:pt x="17" y="648"/>
                  <a:pt x="17" y="648"/>
                </a:cubicBezTo>
                <a:cubicBezTo>
                  <a:pt x="17" y="647"/>
                  <a:pt x="17" y="646"/>
                  <a:pt x="17" y="646"/>
                </a:cubicBezTo>
                <a:cubicBezTo>
                  <a:pt x="17" y="645"/>
                  <a:pt x="16" y="645"/>
                  <a:pt x="16" y="645"/>
                </a:cubicBezTo>
                <a:cubicBezTo>
                  <a:pt x="0" y="636"/>
                  <a:pt x="7" y="616"/>
                  <a:pt x="20" y="612"/>
                </a:cubicBezTo>
                <a:cubicBezTo>
                  <a:pt x="14" y="610"/>
                  <a:pt x="9" y="608"/>
                  <a:pt x="3" y="606"/>
                </a:cubicBezTo>
                <a:moveTo>
                  <a:pt x="86" y="0"/>
                </a:moveTo>
                <a:cubicBezTo>
                  <a:pt x="58" y="0"/>
                  <a:pt x="30" y="2"/>
                  <a:pt x="3" y="8"/>
                </a:cubicBezTo>
                <a:cubicBezTo>
                  <a:pt x="3" y="48"/>
                  <a:pt x="3" y="48"/>
                  <a:pt x="3" y="48"/>
                </a:cubicBezTo>
                <a:cubicBezTo>
                  <a:pt x="13" y="46"/>
                  <a:pt x="22" y="44"/>
                  <a:pt x="32" y="43"/>
                </a:cubicBezTo>
                <a:cubicBezTo>
                  <a:pt x="50" y="41"/>
                  <a:pt x="67" y="40"/>
                  <a:pt x="85" y="40"/>
                </a:cubicBezTo>
                <a:cubicBezTo>
                  <a:pt x="87" y="40"/>
                  <a:pt x="88" y="40"/>
                  <a:pt x="90" y="40"/>
                </a:cubicBezTo>
                <a:cubicBezTo>
                  <a:pt x="90" y="40"/>
                  <a:pt x="90" y="40"/>
                  <a:pt x="90" y="40"/>
                </a:cubicBezTo>
                <a:cubicBezTo>
                  <a:pt x="116" y="40"/>
                  <a:pt x="116" y="0"/>
                  <a:pt x="90" y="0"/>
                </a:cubicBezTo>
                <a:cubicBezTo>
                  <a:pt x="89" y="0"/>
                  <a:pt x="87" y="0"/>
                  <a:pt x="8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0" name="Freeform 155"/>
          <p:cNvSpPr>
            <a:spLocks noEditPoints="1"/>
          </p:cNvSpPr>
          <p:nvPr/>
        </p:nvSpPr>
        <p:spPr bwMode="auto">
          <a:xfrm>
            <a:off x="373502" y="2858834"/>
            <a:ext cx="453306" cy="352439"/>
          </a:xfrm>
          <a:custGeom>
            <a:avLst/>
            <a:gdLst>
              <a:gd name="T0" fmla="*/ 57 w 484"/>
              <a:gd name="T1" fmla="*/ 249 h 368"/>
              <a:gd name="T2" fmla="*/ 29 w 484"/>
              <a:gd name="T3" fmla="*/ 267 h 368"/>
              <a:gd name="T4" fmla="*/ 6 w 484"/>
              <a:gd name="T5" fmla="*/ 287 h 368"/>
              <a:gd name="T6" fmla="*/ 3 w 484"/>
              <a:gd name="T7" fmla="*/ 368 h 368"/>
              <a:gd name="T8" fmla="*/ 30 w 484"/>
              <a:gd name="T9" fmla="*/ 341 h 368"/>
              <a:gd name="T10" fmla="*/ 32 w 484"/>
              <a:gd name="T11" fmla="*/ 333 h 368"/>
              <a:gd name="T12" fmla="*/ 44 w 484"/>
              <a:gd name="T13" fmla="*/ 306 h 368"/>
              <a:gd name="T14" fmla="*/ 46 w 484"/>
              <a:gd name="T15" fmla="*/ 291 h 368"/>
              <a:gd name="T16" fmla="*/ 57 w 484"/>
              <a:gd name="T17" fmla="*/ 249 h 368"/>
              <a:gd name="T18" fmla="*/ 484 w 484"/>
              <a:gd name="T19" fmla="*/ 59 h 368"/>
              <a:gd name="T20" fmla="*/ 469 w 484"/>
              <a:gd name="T21" fmla="*/ 60 h 368"/>
              <a:gd name="T22" fmla="*/ 457 w 484"/>
              <a:gd name="T23" fmla="*/ 60 h 368"/>
              <a:gd name="T24" fmla="*/ 465 w 484"/>
              <a:gd name="T25" fmla="*/ 63 h 368"/>
              <a:gd name="T26" fmla="*/ 473 w 484"/>
              <a:gd name="T27" fmla="*/ 64 h 368"/>
              <a:gd name="T28" fmla="*/ 484 w 484"/>
              <a:gd name="T29" fmla="*/ 59 h 368"/>
              <a:gd name="T30" fmla="*/ 434 w 484"/>
              <a:gd name="T31" fmla="*/ 51 h 368"/>
              <a:gd name="T32" fmla="*/ 434 w 484"/>
              <a:gd name="T33" fmla="*/ 52 h 368"/>
              <a:gd name="T34" fmla="*/ 435 w 484"/>
              <a:gd name="T35" fmla="*/ 52 h 368"/>
              <a:gd name="T36" fmla="*/ 434 w 484"/>
              <a:gd name="T37" fmla="*/ 51 h 368"/>
              <a:gd name="T38" fmla="*/ 448 w 484"/>
              <a:gd name="T39" fmla="*/ 17 h 368"/>
              <a:gd name="T40" fmla="*/ 446 w 484"/>
              <a:gd name="T41" fmla="*/ 22 h 368"/>
              <a:gd name="T42" fmla="*/ 448 w 484"/>
              <a:gd name="T43" fmla="*/ 22 h 368"/>
              <a:gd name="T44" fmla="*/ 449 w 484"/>
              <a:gd name="T45" fmla="*/ 22 h 368"/>
              <a:gd name="T46" fmla="*/ 451 w 484"/>
              <a:gd name="T47" fmla="*/ 22 h 368"/>
              <a:gd name="T48" fmla="*/ 452 w 484"/>
              <a:gd name="T49" fmla="*/ 20 h 368"/>
              <a:gd name="T50" fmla="*/ 452 w 484"/>
              <a:gd name="T51" fmla="*/ 20 h 368"/>
              <a:gd name="T52" fmla="*/ 448 w 484"/>
              <a:gd name="T53" fmla="*/ 17 h 368"/>
              <a:gd name="T54" fmla="*/ 347 w 484"/>
              <a:gd name="T55" fmla="*/ 0 h 368"/>
              <a:gd name="T56" fmla="*/ 57 w 484"/>
              <a:gd name="T57" fmla="*/ 157 h 368"/>
              <a:gd name="T58" fmla="*/ 44 w 484"/>
              <a:gd name="T59" fmla="*/ 178 h 368"/>
              <a:gd name="T60" fmla="*/ 24 w 484"/>
              <a:gd name="T61" fmla="*/ 222 h 368"/>
              <a:gd name="T62" fmla="*/ 84 w 484"/>
              <a:gd name="T63" fmla="*/ 191 h 368"/>
              <a:gd name="T64" fmla="*/ 115 w 484"/>
              <a:gd name="T65" fmla="*/ 146 h 368"/>
              <a:gd name="T66" fmla="*/ 177 w 484"/>
              <a:gd name="T67" fmla="*/ 90 h 368"/>
              <a:gd name="T68" fmla="*/ 246 w 484"/>
              <a:gd name="T69" fmla="*/ 54 h 368"/>
              <a:gd name="T70" fmla="*/ 317 w 484"/>
              <a:gd name="T71" fmla="*/ 39 h 368"/>
              <a:gd name="T72" fmla="*/ 342 w 484"/>
              <a:gd name="T73" fmla="*/ 38 h 368"/>
              <a:gd name="T74" fmla="*/ 385 w 484"/>
              <a:gd name="T75" fmla="*/ 41 h 368"/>
              <a:gd name="T76" fmla="*/ 395 w 484"/>
              <a:gd name="T77" fmla="*/ 42 h 368"/>
              <a:gd name="T78" fmla="*/ 397 w 484"/>
              <a:gd name="T79" fmla="*/ 43 h 368"/>
              <a:gd name="T80" fmla="*/ 413 w 484"/>
              <a:gd name="T81" fmla="*/ 6 h 368"/>
              <a:gd name="T82" fmla="*/ 393 w 484"/>
              <a:gd name="T83" fmla="*/ 3 h 368"/>
              <a:gd name="T84" fmla="*/ 347 w 484"/>
              <a:gd name="T85" fmla="*/ 0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84" h="368">
                <a:moveTo>
                  <a:pt x="57" y="249"/>
                </a:moveTo>
                <a:cubicBezTo>
                  <a:pt x="47" y="254"/>
                  <a:pt x="38" y="261"/>
                  <a:pt x="29" y="267"/>
                </a:cubicBezTo>
                <a:cubicBezTo>
                  <a:pt x="21" y="274"/>
                  <a:pt x="13" y="280"/>
                  <a:pt x="6" y="287"/>
                </a:cubicBezTo>
                <a:cubicBezTo>
                  <a:pt x="2" y="314"/>
                  <a:pt x="0" y="341"/>
                  <a:pt x="3" y="368"/>
                </a:cubicBezTo>
                <a:cubicBezTo>
                  <a:pt x="11" y="358"/>
                  <a:pt x="20" y="349"/>
                  <a:pt x="30" y="341"/>
                </a:cubicBezTo>
                <a:cubicBezTo>
                  <a:pt x="31" y="338"/>
                  <a:pt x="31" y="336"/>
                  <a:pt x="32" y="333"/>
                </a:cubicBezTo>
                <a:cubicBezTo>
                  <a:pt x="34" y="323"/>
                  <a:pt x="38" y="314"/>
                  <a:pt x="44" y="306"/>
                </a:cubicBezTo>
                <a:cubicBezTo>
                  <a:pt x="44" y="301"/>
                  <a:pt x="45" y="296"/>
                  <a:pt x="46" y="291"/>
                </a:cubicBezTo>
                <a:cubicBezTo>
                  <a:pt x="49" y="277"/>
                  <a:pt x="52" y="262"/>
                  <a:pt x="57" y="249"/>
                </a:cubicBezTo>
                <a:moveTo>
                  <a:pt x="484" y="59"/>
                </a:moveTo>
                <a:cubicBezTo>
                  <a:pt x="479" y="60"/>
                  <a:pt x="474" y="60"/>
                  <a:pt x="469" y="60"/>
                </a:cubicBezTo>
                <a:cubicBezTo>
                  <a:pt x="465" y="60"/>
                  <a:pt x="461" y="60"/>
                  <a:pt x="457" y="60"/>
                </a:cubicBezTo>
                <a:cubicBezTo>
                  <a:pt x="460" y="61"/>
                  <a:pt x="463" y="62"/>
                  <a:pt x="465" y="63"/>
                </a:cubicBezTo>
                <a:cubicBezTo>
                  <a:pt x="468" y="64"/>
                  <a:pt x="471" y="64"/>
                  <a:pt x="473" y="64"/>
                </a:cubicBezTo>
                <a:cubicBezTo>
                  <a:pt x="477" y="64"/>
                  <a:pt x="481" y="62"/>
                  <a:pt x="484" y="59"/>
                </a:cubicBezTo>
                <a:moveTo>
                  <a:pt x="434" y="51"/>
                </a:moveTo>
                <a:cubicBezTo>
                  <a:pt x="434" y="51"/>
                  <a:pt x="434" y="52"/>
                  <a:pt x="434" y="52"/>
                </a:cubicBezTo>
                <a:cubicBezTo>
                  <a:pt x="434" y="52"/>
                  <a:pt x="434" y="52"/>
                  <a:pt x="435" y="52"/>
                </a:cubicBezTo>
                <a:cubicBezTo>
                  <a:pt x="435" y="52"/>
                  <a:pt x="434" y="51"/>
                  <a:pt x="434" y="51"/>
                </a:cubicBezTo>
                <a:moveTo>
                  <a:pt x="448" y="17"/>
                </a:moveTo>
                <a:cubicBezTo>
                  <a:pt x="448" y="19"/>
                  <a:pt x="447" y="20"/>
                  <a:pt x="446" y="22"/>
                </a:cubicBezTo>
                <a:cubicBezTo>
                  <a:pt x="447" y="22"/>
                  <a:pt x="447" y="22"/>
                  <a:pt x="448" y="22"/>
                </a:cubicBezTo>
                <a:cubicBezTo>
                  <a:pt x="448" y="22"/>
                  <a:pt x="449" y="22"/>
                  <a:pt x="449" y="22"/>
                </a:cubicBezTo>
                <a:cubicBezTo>
                  <a:pt x="450" y="22"/>
                  <a:pt x="451" y="22"/>
                  <a:pt x="451" y="22"/>
                </a:cubicBezTo>
                <a:cubicBezTo>
                  <a:pt x="451" y="22"/>
                  <a:pt x="452" y="21"/>
                  <a:pt x="452" y="20"/>
                </a:cubicBezTo>
                <a:cubicBezTo>
                  <a:pt x="452" y="20"/>
                  <a:pt x="452" y="20"/>
                  <a:pt x="452" y="20"/>
                </a:cubicBezTo>
                <a:cubicBezTo>
                  <a:pt x="451" y="19"/>
                  <a:pt x="450" y="18"/>
                  <a:pt x="448" y="17"/>
                </a:cubicBezTo>
                <a:moveTo>
                  <a:pt x="347" y="0"/>
                </a:moveTo>
                <a:cubicBezTo>
                  <a:pt x="232" y="0"/>
                  <a:pt x="121" y="56"/>
                  <a:pt x="57" y="157"/>
                </a:cubicBezTo>
                <a:cubicBezTo>
                  <a:pt x="53" y="164"/>
                  <a:pt x="48" y="171"/>
                  <a:pt x="44" y="178"/>
                </a:cubicBezTo>
                <a:cubicBezTo>
                  <a:pt x="37" y="192"/>
                  <a:pt x="30" y="207"/>
                  <a:pt x="24" y="222"/>
                </a:cubicBezTo>
                <a:cubicBezTo>
                  <a:pt x="43" y="210"/>
                  <a:pt x="63" y="199"/>
                  <a:pt x="84" y="191"/>
                </a:cubicBezTo>
                <a:cubicBezTo>
                  <a:pt x="93" y="175"/>
                  <a:pt x="103" y="160"/>
                  <a:pt x="115" y="146"/>
                </a:cubicBezTo>
                <a:cubicBezTo>
                  <a:pt x="134" y="125"/>
                  <a:pt x="154" y="106"/>
                  <a:pt x="177" y="90"/>
                </a:cubicBezTo>
                <a:cubicBezTo>
                  <a:pt x="199" y="75"/>
                  <a:pt x="222" y="63"/>
                  <a:pt x="246" y="54"/>
                </a:cubicBezTo>
                <a:cubicBezTo>
                  <a:pt x="269" y="47"/>
                  <a:pt x="293" y="41"/>
                  <a:pt x="317" y="39"/>
                </a:cubicBezTo>
                <a:cubicBezTo>
                  <a:pt x="326" y="38"/>
                  <a:pt x="334" y="38"/>
                  <a:pt x="342" y="38"/>
                </a:cubicBezTo>
                <a:cubicBezTo>
                  <a:pt x="357" y="38"/>
                  <a:pt x="371" y="39"/>
                  <a:pt x="385" y="41"/>
                </a:cubicBezTo>
                <a:cubicBezTo>
                  <a:pt x="388" y="41"/>
                  <a:pt x="391" y="42"/>
                  <a:pt x="395" y="42"/>
                </a:cubicBezTo>
                <a:cubicBezTo>
                  <a:pt x="395" y="42"/>
                  <a:pt x="396" y="42"/>
                  <a:pt x="397" y="43"/>
                </a:cubicBezTo>
                <a:cubicBezTo>
                  <a:pt x="402" y="30"/>
                  <a:pt x="408" y="18"/>
                  <a:pt x="413" y="6"/>
                </a:cubicBezTo>
                <a:cubicBezTo>
                  <a:pt x="406" y="5"/>
                  <a:pt x="400" y="3"/>
                  <a:pt x="393" y="3"/>
                </a:cubicBezTo>
                <a:cubicBezTo>
                  <a:pt x="378" y="1"/>
                  <a:pt x="362" y="0"/>
                  <a:pt x="34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1" name="Freeform 156"/>
          <p:cNvSpPr>
            <a:spLocks noEditPoints="1"/>
          </p:cNvSpPr>
          <p:nvPr/>
        </p:nvSpPr>
        <p:spPr bwMode="auto">
          <a:xfrm>
            <a:off x="1748147" y="4293322"/>
            <a:ext cx="234017" cy="525567"/>
          </a:xfrm>
          <a:custGeom>
            <a:avLst/>
            <a:gdLst>
              <a:gd name="T0" fmla="*/ 115 w 249"/>
              <a:gd name="T1" fmla="*/ 337 h 549"/>
              <a:gd name="T2" fmla="*/ 115 w 249"/>
              <a:gd name="T3" fmla="*/ 336 h 549"/>
              <a:gd name="T4" fmla="*/ 115 w 249"/>
              <a:gd name="T5" fmla="*/ 337 h 549"/>
              <a:gd name="T6" fmla="*/ 117 w 249"/>
              <a:gd name="T7" fmla="*/ 194 h 549"/>
              <a:gd name="T8" fmla="*/ 101 w 249"/>
              <a:gd name="T9" fmla="*/ 206 h 549"/>
              <a:gd name="T10" fmla="*/ 108 w 249"/>
              <a:gd name="T11" fmla="*/ 225 h 549"/>
              <a:gd name="T12" fmla="*/ 116 w 249"/>
              <a:gd name="T13" fmla="*/ 261 h 549"/>
              <a:gd name="T14" fmla="*/ 116 w 249"/>
              <a:gd name="T15" fmla="*/ 264 h 549"/>
              <a:gd name="T16" fmla="*/ 116 w 249"/>
              <a:gd name="T17" fmla="*/ 333 h 549"/>
              <a:gd name="T18" fmla="*/ 113 w 249"/>
              <a:gd name="T19" fmla="*/ 350 h 549"/>
              <a:gd name="T20" fmla="*/ 99 w 249"/>
              <a:gd name="T21" fmla="*/ 399 h 549"/>
              <a:gd name="T22" fmla="*/ 95 w 249"/>
              <a:gd name="T23" fmla="*/ 409 h 549"/>
              <a:gd name="T24" fmla="*/ 95 w 249"/>
              <a:gd name="T25" fmla="*/ 410 h 549"/>
              <a:gd name="T26" fmla="*/ 73 w 249"/>
              <a:gd name="T27" fmla="*/ 452 h 549"/>
              <a:gd name="T28" fmla="*/ 57 w 249"/>
              <a:gd name="T29" fmla="*/ 475 h 549"/>
              <a:gd name="T30" fmla="*/ 55 w 249"/>
              <a:gd name="T31" fmla="*/ 477 h 549"/>
              <a:gd name="T32" fmla="*/ 18 w 249"/>
              <a:gd name="T33" fmla="*/ 515 h 549"/>
              <a:gd name="T34" fmla="*/ 8 w 249"/>
              <a:gd name="T35" fmla="*/ 522 h 549"/>
              <a:gd name="T36" fmla="*/ 3 w 249"/>
              <a:gd name="T37" fmla="*/ 542 h 549"/>
              <a:gd name="T38" fmla="*/ 39 w 249"/>
              <a:gd name="T39" fmla="*/ 549 h 549"/>
              <a:gd name="T40" fmla="*/ 75 w 249"/>
              <a:gd name="T41" fmla="*/ 515 h 549"/>
              <a:gd name="T42" fmla="*/ 115 w 249"/>
              <a:gd name="T43" fmla="*/ 459 h 549"/>
              <a:gd name="T44" fmla="*/ 123 w 249"/>
              <a:gd name="T45" fmla="*/ 444 h 549"/>
              <a:gd name="T46" fmla="*/ 143 w 249"/>
              <a:gd name="T47" fmla="*/ 394 h 549"/>
              <a:gd name="T48" fmla="*/ 156 w 249"/>
              <a:gd name="T49" fmla="*/ 333 h 549"/>
              <a:gd name="T50" fmla="*/ 158 w 249"/>
              <a:gd name="T51" fmla="*/ 277 h 549"/>
              <a:gd name="T52" fmla="*/ 158 w 249"/>
              <a:gd name="T53" fmla="*/ 274 h 549"/>
              <a:gd name="T54" fmla="*/ 143 w 249"/>
              <a:gd name="T55" fmla="*/ 217 h 549"/>
              <a:gd name="T56" fmla="*/ 117 w 249"/>
              <a:gd name="T57" fmla="*/ 194 h 549"/>
              <a:gd name="T58" fmla="*/ 184 w 249"/>
              <a:gd name="T59" fmla="*/ 104 h 549"/>
              <a:gd name="T60" fmla="*/ 184 w 249"/>
              <a:gd name="T61" fmla="*/ 103 h 549"/>
              <a:gd name="T62" fmla="*/ 184 w 249"/>
              <a:gd name="T63" fmla="*/ 104 h 549"/>
              <a:gd name="T64" fmla="*/ 238 w 249"/>
              <a:gd name="T65" fmla="*/ 70 h 549"/>
              <a:gd name="T66" fmla="*/ 188 w 249"/>
              <a:gd name="T67" fmla="*/ 91 h 549"/>
              <a:gd name="T68" fmla="*/ 182 w 249"/>
              <a:gd name="T69" fmla="*/ 107 h 549"/>
              <a:gd name="T70" fmla="*/ 145 w 249"/>
              <a:gd name="T71" fmla="*/ 166 h 549"/>
              <a:gd name="T72" fmla="*/ 145 w 249"/>
              <a:gd name="T73" fmla="*/ 166 h 549"/>
              <a:gd name="T74" fmla="*/ 158 w 249"/>
              <a:gd name="T75" fmla="*/ 170 h 549"/>
              <a:gd name="T76" fmla="*/ 172 w 249"/>
              <a:gd name="T77" fmla="*/ 151 h 549"/>
              <a:gd name="T78" fmla="*/ 216 w 249"/>
              <a:gd name="T79" fmla="*/ 128 h 549"/>
              <a:gd name="T80" fmla="*/ 238 w 249"/>
              <a:gd name="T81" fmla="*/ 70 h 549"/>
              <a:gd name="T82" fmla="*/ 249 w 249"/>
              <a:gd name="T83" fmla="*/ 0 h 549"/>
              <a:gd name="T84" fmla="*/ 205 w 249"/>
              <a:gd name="T85" fmla="*/ 31 h 549"/>
              <a:gd name="T86" fmla="*/ 205 w 249"/>
              <a:gd name="T87" fmla="*/ 32 h 549"/>
              <a:gd name="T88" fmla="*/ 203 w 249"/>
              <a:gd name="T89" fmla="*/ 42 h 549"/>
              <a:gd name="T90" fmla="*/ 248 w 249"/>
              <a:gd name="T91" fmla="*/ 17 h 549"/>
              <a:gd name="T92" fmla="*/ 249 w 249"/>
              <a:gd name="T93" fmla="*/ 0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49" h="549">
                <a:moveTo>
                  <a:pt x="115" y="337"/>
                </a:moveTo>
                <a:cubicBezTo>
                  <a:pt x="115" y="336"/>
                  <a:pt x="115" y="336"/>
                  <a:pt x="115" y="336"/>
                </a:cubicBezTo>
                <a:cubicBezTo>
                  <a:pt x="115" y="337"/>
                  <a:pt x="115" y="337"/>
                  <a:pt x="115" y="337"/>
                </a:cubicBezTo>
                <a:moveTo>
                  <a:pt x="117" y="194"/>
                </a:moveTo>
                <a:cubicBezTo>
                  <a:pt x="112" y="198"/>
                  <a:pt x="107" y="202"/>
                  <a:pt x="101" y="206"/>
                </a:cubicBezTo>
                <a:cubicBezTo>
                  <a:pt x="104" y="212"/>
                  <a:pt x="106" y="218"/>
                  <a:pt x="108" y="225"/>
                </a:cubicBezTo>
                <a:cubicBezTo>
                  <a:pt x="111" y="236"/>
                  <a:pt x="114" y="248"/>
                  <a:pt x="116" y="261"/>
                </a:cubicBezTo>
                <a:cubicBezTo>
                  <a:pt x="116" y="262"/>
                  <a:pt x="116" y="263"/>
                  <a:pt x="116" y="264"/>
                </a:cubicBezTo>
                <a:cubicBezTo>
                  <a:pt x="119" y="287"/>
                  <a:pt x="119" y="310"/>
                  <a:pt x="116" y="333"/>
                </a:cubicBezTo>
                <a:cubicBezTo>
                  <a:pt x="115" y="339"/>
                  <a:pt x="114" y="344"/>
                  <a:pt x="113" y="350"/>
                </a:cubicBezTo>
                <a:cubicBezTo>
                  <a:pt x="109" y="367"/>
                  <a:pt x="105" y="383"/>
                  <a:pt x="99" y="399"/>
                </a:cubicBezTo>
                <a:cubicBezTo>
                  <a:pt x="98" y="402"/>
                  <a:pt x="96" y="405"/>
                  <a:pt x="95" y="409"/>
                </a:cubicBezTo>
                <a:cubicBezTo>
                  <a:pt x="95" y="409"/>
                  <a:pt x="95" y="410"/>
                  <a:pt x="95" y="410"/>
                </a:cubicBezTo>
                <a:cubicBezTo>
                  <a:pt x="88" y="424"/>
                  <a:pt x="81" y="438"/>
                  <a:pt x="73" y="452"/>
                </a:cubicBezTo>
                <a:cubicBezTo>
                  <a:pt x="68" y="459"/>
                  <a:pt x="63" y="467"/>
                  <a:pt x="57" y="475"/>
                </a:cubicBezTo>
                <a:cubicBezTo>
                  <a:pt x="56" y="475"/>
                  <a:pt x="56" y="476"/>
                  <a:pt x="55" y="477"/>
                </a:cubicBezTo>
                <a:cubicBezTo>
                  <a:pt x="44" y="491"/>
                  <a:pt x="31" y="503"/>
                  <a:pt x="18" y="515"/>
                </a:cubicBezTo>
                <a:cubicBezTo>
                  <a:pt x="15" y="517"/>
                  <a:pt x="12" y="520"/>
                  <a:pt x="8" y="522"/>
                </a:cubicBezTo>
                <a:cubicBezTo>
                  <a:pt x="1" y="528"/>
                  <a:pt x="0" y="536"/>
                  <a:pt x="3" y="542"/>
                </a:cubicBezTo>
                <a:cubicBezTo>
                  <a:pt x="15" y="543"/>
                  <a:pt x="27" y="545"/>
                  <a:pt x="39" y="549"/>
                </a:cubicBezTo>
                <a:cubicBezTo>
                  <a:pt x="52" y="538"/>
                  <a:pt x="64" y="527"/>
                  <a:pt x="75" y="515"/>
                </a:cubicBezTo>
                <a:cubicBezTo>
                  <a:pt x="90" y="498"/>
                  <a:pt x="104" y="479"/>
                  <a:pt x="115" y="459"/>
                </a:cubicBezTo>
                <a:cubicBezTo>
                  <a:pt x="118" y="454"/>
                  <a:pt x="120" y="449"/>
                  <a:pt x="123" y="444"/>
                </a:cubicBezTo>
                <a:cubicBezTo>
                  <a:pt x="131" y="428"/>
                  <a:pt x="138" y="411"/>
                  <a:pt x="143" y="394"/>
                </a:cubicBezTo>
                <a:cubicBezTo>
                  <a:pt x="149" y="374"/>
                  <a:pt x="154" y="354"/>
                  <a:pt x="156" y="333"/>
                </a:cubicBezTo>
                <a:cubicBezTo>
                  <a:pt x="158" y="315"/>
                  <a:pt x="159" y="296"/>
                  <a:pt x="158" y="277"/>
                </a:cubicBezTo>
                <a:cubicBezTo>
                  <a:pt x="158" y="276"/>
                  <a:pt x="158" y="275"/>
                  <a:pt x="158" y="274"/>
                </a:cubicBezTo>
                <a:cubicBezTo>
                  <a:pt x="146" y="257"/>
                  <a:pt x="142" y="237"/>
                  <a:pt x="143" y="217"/>
                </a:cubicBezTo>
                <a:cubicBezTo>
                  <a:pt x="134" y="210"/>
                  <a:pt x="125" y="202"/>
                  <a:pt x="117" y="194"/>
                </a:cubicBezTo>
                <a:moveTo>
                  <a:pt x="184" y="104"/>
                </a:moveTo>
                <a:cubicBezTo>
                  <a:pt x="184" y="104"/>
                  <a:pt x="184" y="103"/>
                  <a:pt x="184" y="103"/>
                </a:cubicBezTo>
                <a:cubicBezTo>
                  <a:pt x="184" y="103"/>
                  <a:pt x="184" y="104"/>
                  <a:pt x="184" y="104"/>
                </a:cubicBezTo>
                <a:moveTo>
                  <a:pt x="238" y="70"/>
                </a:moveTo>
                <a:cubicBezTo>
                  <a:pt x="222" y="78"/>
                  <a:pt x="205" y="85"/>
                  <a:pt x="188" y="91"/>
                </a:cubicBezTo>
                <a:cubicBezTo>
                  <a:pt x="186" y="96"/>
                  <a:pt x="184" y="102"/>
                  <a:pt x="182" y="107"/>
                </a:cubicBezTo>
                <a:cubicBezTo>
                  <a:pt x="172" y="128"/>
                  <a:pt x="160" y="147"/>
                  <a:pt x="145" y="166"/>
                </a:cubicBezTo>
                <a:cubicBezTo>
                  <a:pt x="145" y="166"/>
                  <a:pt x="145" y="166"/>
                  <a:pt x="145" y="166"/>
                </a:cubicBezTo>
                <a:cubicBezTo>
                  <a:pt x="150" y="167"/>
                  <a:pt x="154" y="169"/>
                  <a:pt x="158" y="170"/>
                </a:cubicBezTo>
                <a:cubicBezTo>
                  <a:pt x="162" y="163"/>
                  <a:pt x="166" y="157"/>
                  <a:pt x="172" y="151"/>
                </a:cubicBezTo>
                <a:cubicBezTo>
                  <a:pt x="184" y="140"/>
                  <a:pt x="198" y="131"/>
                  <a:pt x="216" y="128"/>
                </a:cubicBezTo>
                <a:cubicBezTo>
                  <a:pt x="225" y="110"/>
                  <a:pt x="232" y="90"/>
                  <a:pt x="238" y="70"/>
                </a:cubicBezTo>
                <a:moveTo>
                  <a:pt x="249" y="0"/>
                </a:moveTo>
                <a:cubicBezTo>
                  <a:pt x="235" y="11"/>
                  <a:pt x="221" y="21"/>
                  <a:pt x="205" y="31"/>
                </a:cubicBezTo>
                <a:cubicBezTo>
                  <a:pt x="205" y="31"/>
                  <a:pt x="205" y="31"/>
                  <a:pt x="205" y="32"/>
                </a:cubicBezTo>
                <a:cubicBezTo>
                  <a:pt x="205" y="35"/>
                  <a:pt x="204" y="39"/>
                  <a:pt x="203" y="42"/>
                </a:cubicBezTo>
                <a:cubicBezTo>
                  <a:pt x="219" y="35"/>
                  <a:pt x="233" y="27"/>
                  <a:pt x="248" y="17"/>
                </a:cubicBezTo>
                <a:cubicBezTo>
                  <a:pt x="248" y="12"/>
                  <a:pt x="249" y="6"/>
                  <a:pt x="24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2" name="Freeform 157"/>
          <p:cNvSpPr>
            <a:spLocks noEditPoints="1"/>
          </p:cNvSpPr>
          <p:nvPr/>
        </p:nvSpPr>
        <p:spPr bwMode="auto">
          <a:xfrm>
            <a:off x="110028" y="4726141"/>
            <a:ext cx="288021" cy="578123"/>
          </a:xfrm>
          <a:custGeom>
            <a:avLst/>
            <a:gdLst>
              <a:gd name="T0" fmla="*/ 37 w 307"/>
              <a:gd name="T1" fmla="*/ 600 h 604"/>
              <a:gd name="T2" fmla="*/ 36 w 307"/>
              <a:gd name="T3" fmla="*/ 603 h 604"/>
              <a:gd name="T4" fmla="*/ 42 w 307"/>
              <a:gd name="T5" fmla="*/ 604 h 604"/>
              <a:gd name="T6" fmla="*/ 37 w 307"/>
              <a:gd name="T7" fmla="*/ 600 h 604"/>
              <a:gd name="T8" fmla="*/ 0 w 307"/>
              <a:gd name="T9" fmla="*/ 575 h 604"/>
              <a:gd name="T10" fmla="*/ 0 w 307"/>
              <a:gd name="T11" fmla="*/ 577 h 604"/>
              <a:gd name="T12" fmla="*/ 0 w 307"/>
              <a:gd name="T13" fmla="*/ 577 h 604"/>
              <a:gd name="T14" fmla="*/ 4 w 307"/>
              <a:gd name="T15" fmla="*/ 577 h 604"/>
              <a:gd name="T16" fmla="*/ 0 w 307"/>
              <a:gd name="T17" fmla="*/ 575 h 604"/>
              <a:gd name="T18" fmla="*/ 117 w 307"/>
              <a:gd name="T19" fmla="*/ 0 h 604"/>
              <a:gd name="T20" fmla="*/ 107 w 307"/>
              <a:gd name="T21" fmla="*/ 38 h 604"/>
              <a:gd name="T22" fmla="*/ 128 w 307"/>
              <a:gd name="T23" fmla="*/ 53 h 604"/>
              <a:gd name="T24" fmla="*/ 152 w 307"/>
              <a:gd name="T25" fmla="*/ 74 h 604"/>
              <a:gd name="T26" fmla="*/ 190 w 307"/>
              <a:gd name="T27" fmla="*/ 114 h 604"/>
              <a:gd name="T28" fmla="*/ 231 w 307"/>
              <a:gd name="T29" fmla="*/ 183 h 604"/>
              <a:gd name="T30" fmla="*/ 249 w 307"/>
              <a:gd name="T31" fmla="*/ 241 h 604"/>
              <a:gd name="T32" fmla="*/ 253 w 307"/>
              <a:gd name="T33" fmla="*/ 261 h 604"/>
              <a:gd name="T34" fmla="*/ 254 w 307"/>
              <a:gd name="T35" fmla="*/ 272 h 604"/>
              <a:gd name="T36" fmla="*/ 254 w 307"/>
              <a:gd name="T37" fmla="*/ 337 h 604"/>
              <a:gd name="T38" fmla="*/ 253 w 307"/>
              <a:gd name="T39" fmla="*/ 353 h 604"/>
              <a:gd name="T40" fmla="*/ 245 w 307"/>
              <a:gd name="T41" fmla="*/ 392 h 604"/>
              <a:gd name="T42" fmla="*/ 234 w 307"/>
              <a:gd name="T43" fmla="*/ 426 h 604"/>
              <a:gd name="T44" fmla="*/ 196 w 307"/>
              <a:gd name="T45" fmla="*/ 491 h 604"/>
              <a:gd name="T46" fmla="*/ 179 w 307"/>
              <a:gd name="T47" fmla="*/ 511 h 604"/>
              <a:gd name="T48" fmla="*/ 154 w 307"/>
              <a:gd name="T49" fmla="*/ 535 h 604"/>
              <a:gd name="T50" fmla="*/ 117 w 307"/>
              <a:gd name="T51" fmla="*/ 557 h 604"/>
              <a:gd name="T52" fmla="*/ 95 w 307"/>
              <a:gd name="T53" fmla="*/ 564 h 604"/>
              <a:gd name="T54" fmla="*/ 95 w 307"/>
              <a:gd name="T55" fmla="*/ 564 h 604"/>
              <a:gd name="T56" fmla="*/ 86 w 307"/>
              <a:gd name="T57" fmla="*/ 566 h 604"/>
              <a:gd name="T58" fmla="*/ 69 w 307"/>
              <a:gd name="T59" fmla="*/ 567 h 604"/>
              <a:gd name="T60" fmla="*/ 56 w 307"/>
              <a:gd name="T61" fmla="*/ 566 h 604"/>
              <a:gd name="T62" fmla="*/ 99 w 307"/>
              <a:gd name="T63" fmla="*/ 604 h 604"/>
              <a:gd name="T64" fmla="*/ 169 w 307"/>
              <a:gd name="T65" fmla="*/ 573 h 604"/>
              <a:gd name="T66" fmla="*/ 269 w 307"/>
              <a:gd name="T67" fmla="*/ 445 h 604"/>
              <a:gd name="T68" fmla="*/ 286 w 307"/>
              <a:gd name="T69" fmla="*/ 394 h 604"/>
              <a:gd name="T70" fmla="*/ 288 w 307"/>
              <a:gd name="T71" fmla="*/ 387 h 604"/>
              <a:gd name="T72" fmla="*/ 242 w 307"/>
              <a:gd name="T73" fmla="*/ 122 h 604"/>
              <a:gd name="T74" fmla="*/ 232 w 307"/>
              <a:gd name="T75" fmla="*/ 107 h 604"/>
              <a:gd name="T76" fmla="*/ 181 w 307"/>
              <a:gd name="T77" fmla="*/ 47 h 604"/>
              <a:gd name="T78" fmla="*/ 128 w 307"/>
              <a:gd name="T79" fmla="*/ 3 h 604"/>
              <a:gd name="T80" fmla="*/ 117 w 307"/>
              <a:gd name="T81" fmla="*/ 0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7" h="604">
                <a:moveTo>
                  <a:pt x="37" y="600"/>
                </a:moveTo>
                <a:cubicBezTo>
                  <a:pt x="37" y="601"/>
                  <a:pt x="36" y="602"/>
                  <a:pt x="36" y="603"/>
                </a:cubicBezTo>
                <a:cubicBezTo>
                  <a:pt x="38" y="603"/>
                  <a:pt x="40" y="604"/>
                  <a:pt x="42" y="604"/>
                </a:cubicBezTo>
                <a:cubicBezTo>
                  <a:pt x="40" y="603"/>
                  <a:pt x="39" y="601"/>
                  <a:pt x="37" y="600"/>
                </a:cubicBezTo>
                <a:moveTo>
                  <a:pt x="0" y="575"/>
                </a:moveTo>
                <a:cubicBezTo>
                  <a:pt x="0" y="575"/>
                  <a:pt x="0" y="576"/>
                  <a:pt x="0" y="577"/>
                </a:cubicBezTo>
                <a:cubicBezTo>
                  <a:pt x="0" y="577"/>
                  <a:pt x="0" y="577"/>
                  <a:pt x="0" y="577"/>
                </a:cubicBezTo>
                <a:cubicBezTo>
                  <a:pt x="1" y="577"/>
                  <a:pt x="3" y="577"/>
                  <a:pt x="4" y="577"/>
                </a:cubicBezTo>
                <a:cubicBezTo>
                  <a:pt x="3" y="576"/>
                  <a:pt x="2" y="575"/>
                  <a:pt x="0" y="575"/>
                </a:cubicBezTo>
                <a:moveTo>
                  <a:pt x="117" y="0"/>
                </a:moveTo>
                <a:cubicBezTo>
                  <a:pt x="101" y="0"/>
                  <a:pt x="90" y="26"/>
                  <a:pt x="107" y="38"/>
                </a:cubicBezTo>
                <a:cubicBezTo>
                  <a:pt x="114" y="43"/>
                  <a:pt x="121" y="48"/>
                  <a:pt x="128" y="53"/>
                </a:cubicBezTo>
                <a:cubicBezTo>
                  <a:pt x="136" y="60"/>
                  <a:pt x="145" y="67"/>
                  <a:pt x="152" y="74"/>
                </a:cubicBezTo>
                <a:cubicBezTo>
                  <a:pt x="166" y="86"/>
                  <a:pt x="178" y="100"/>
                  <a:pt x="190" y="114"/>
                </a:cubicBezTo>
                <a:cubicBezTo>
                  <a:pt x="206" y="135"/>
                  <a:pt x="220" y="158"/>
                  <a:pt x="231" y="183"/>
                </a:cubicBezTo>
                <a:cubicBezTo>
                  <a:pt x="238" y="202"/>
                  <a:pt x="244" y="221"/>
                  <a:pt x="249" y="241"/>
                </a:cubicBezTo>
                <a:cubicBezTo>
                  <a:pt x="250" y="247"/>
                  <a:pt x="251" y="254"/>
                  <a:pt x="253" y="261"/>
                </a:cubicBezTo>
                <a:cubicBezTo>
                  <a:pt x="253" y="265"/>
                  <a:pt x="253" y="268"/>
                  <a:pt x="254" y="272"/>
                </a:cubicBezTo>
                <a:cubicBezTo>
                  <a:pt x="256" y="293"/>
                  <a:pt x="256" y="315"/>
                  <a:pt x="254" y="337"/>
                </a:cubicBezTo>
                <a:cubicBezTo>
                  <a:pt x="254" y="342"/>
                  <a:pt x="253" y="348"/>
                  <a:pt x="253" y="353"/>
                </a:cubicBezTo>
                <a:cubicBezTo>
                  <a:pt x="251" y="366"/>
                  <a:pt x="248" y="379"/>
                  <a:pt x="245" y="392"/>
                </a:cubicBezTo>
                <a:cubicBezTo>
                  <a:pt x="242" y="403"/>
                  <a:pt x="239" y="415"/>
                  <a:pt x="234" y="426"/>
                </a:cubicBezTo>
                <a:cubicBezTo>
                  <a:pt x="224" y="450"/>
                  <a:pt x="211" y="471"/>
                  <a:pt x="196" y="491"/>
                </a:cubicBezTo>
                <a:cubicBezTo>
                  <a:pt x="191" y="498"/>
                  <a:pt x="185" y="504"/>
                  <a:pt x="179" y="511"/>
                </a:cubicBezTo>
                <a:cubicBezTo>
                  <a:pt x="171" y="519"/>
                  <a:pt x="163" y="527"/>
                  <a:pt x="154" y="535"/>
                </a:cubicBezTo>
                <a:cubicBezTo>
                  <a:pt x="142" y="543"/>
                  <a:pt x="130" y="551"/>
                  <a:pt x="117" y="557"/>
                </a:cubicBezTo>
                <a:cubicBezTo>
                  <a:pt x="110" y="560"/>
                  <a:pt x="103" y="562"/>
                  <a:pt x="95" y="564"/>
                </a:cubicBezTo>
                <a:cubicBezTo>
                  <a:pt x="95" y="564"/>
                  <a:pt x="95" y="564"/>
                  <a:pt x="95" y="564"/>
                </a:cubicBezTo>
                <a:cubicBezTo>
                  <a:pt x="92" y="565"/>
                  <a:pt x="89" y="565"/>
                  <a:pt x="86" y="566"/>
                </a:cubicBezTo>
                <a:cubicBezTo>
                  <a:pt x="80" y="567"/>
                  <a:pt x="74" y="567"/>
                  <a:pt x="69" y="567"/>
                </a:cubicBezTo>
                <a:cubicBezTo>
                  <a:pt x="64" y="567"/>
                  <a:pt x="60" y="567"/>
                  <a:pt x="56" y="566"/>
                </a:cubicBezTo>
                <a:cubicBezTo>
                  <a:pt x="71" y="578"/>
                  <a:pt x="86" y="591"/>
                  <a:pt x="99" y="604"/>
                </a:cubicBezTo>
                <a:cubicBezTo>
                  <a:pt x="124" y="599"/>
                  <a:pt x="148" y="588"/>
                  <a:pt x="169" y="573"/>
                </a:cubicBezTo>
                <a:cubicBezTo>
                  <a:pt x="213" y="542"/>
                  <a:pt x="248" y="495"/>
                  <a:pt x="269" y="445"/>
                </a:cubicBezTo>
                <a:cubicBezTo>
                  <a:pt x="276" y="428"/>
                  <a:pt x="282" y="411"/>
                  <a:pt x="286" y="394"/>
                </a:cubicBezTo>
                <a:cubicBezTo>
                  <a:pt x="287" y="392"/>
                  <a:pt x="287" y="390"/>
                  <a:pt x="288" y="387"/>
                </a:cubicBezTo>
                <a:cubicBezTo>
                  <a:pt x="307" y="292"/>
                  <a:pt x="289" y="200"/>
                  <a:pt x="242" y="122"/>
                </a:cubicBezTo>
                <a:cubicBezTo>
                  <a:pt x="239" y="117"/>
                  <a:pt x="235" y="112"/>
                  <a:pt x="232" y="107"/>
                </a:cubicBezTo>
                <a:cubicBezTo>
                  <a:pt x="217" y="86"/>
                  <a:pt x="200" y="66"/>
                  <a:pt x="181" y="47"/>
                </a:cubicBezTo>
                <a:cubicBezTo>
                  <a:pt x="165" y="31"/>
                  <a:pt x="147" y="17"/>
                  <a:pt x="128" y="3"/>
                </a:cubicBezTo>
                <a:cubicBezTo>
                  <a:pt x="124" y="1"/>
                  <a:pt x="120" y="0"/>
                  <a:pt x="1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3" name="Freeform 158"/>
          <p:cNvSpPr>
            <a:spLocks noEditPoints="1"/>
          </p:cNvSpPr>
          <p:nvPr/>
        </p:nvSpPr>
        <p:spPr bwMode="auto">
          <a:xfrm>
            <a:off x="759712" y="2875837"/>
            <a:ext cx="193105" cy="493105"/>
          </a:xfrm>
          <a:custGeom>
            <a:avLst/>
            <a:gdLst>
              <a:gd name="T0" fmla="*/ 184 w 206"/>
              <a:gd name="T1" fmla="*/ 311 h 516"/>
              <a:gd name="T2" fmla="*/ 167 w 206"/>
              <a:gd name="T3" fmla="*/ 322 h 516"/>
              <a:gd name="T4" fmla="*/ 158 w 206"/>
              <a:gd name="T5" fmla="*/ 330 h 516"/>
              <a:gd name="T6" fmla="*/ 130 w 206"/>
              <a:gd name="T7" fmla="*/ 367 h 516"/>
              <a:gd name="T8" fmla="*/ 91 w 206"/>
              <a:gd name="T9" fmla="*/ 397 h 516"/>
              <a:gd name="T10" fmla="*/ 84 w 206"/>
              <a:gd name="T11" fmla="*/ 405 h 516"/>
              <a:gd name="T12" fmla="*/ 70 w 206"/>
              <a:gd name="T13" fmla="*/ 420 h 516"/>
              <a:gd name="T14" fmla="*/ 24 w 206"/>
              <a:gd name="T15" fmla="*/ 459 h 516"/>
              <a:gd name="T16" fmla="*/ 19 w 206"/>
              <a:gd name="T17" fmla="*/ 462 h 516"/>
              <a:gd name="T18" fmla="*/ 4 w 206"/>
              <a:gd name="T19" fmla="*/ 498 h 516"/>
              <a:gd name="T20" fmla="*/ 0 w 206"/>
              <a:gd name="T21" fmla="*/ 516 h 516"/>
              <a:gd name="T22" fmla="*/ 181 w 206"/>
              <a:gd name="T23" fmla="*/ 318 h 516"/>
              <a:gd name="T24" fmla="*/ 184 w 206"/>
              <a:gd name="T25" fmla="*/ 311 h 516"/>
              <a:gd name="T26" fmla="*/ 139 w 206"/>
              <a:gd name="T27" fmla="*/ 34 h 516"/>
              <a:gd name="T28" fmla="*/ 82 w 206"/>
              <a:gd name="T29" fmla="*/ 42 h 516"/>
              <a:gd name="T30" fmla="*/ 108 w 206"/>
              <a:gd name="T31" fmla="*/ 58 h 516"/>
              <a:gd name="T32" fmla="*/ 114 w 206"/>
              <a:gd name="T33" fmla="*/ 65 h 516"/>
              <a:gd name="T34" fmla="*/ 114 w 206"/>
              <a:gd name="T35" fmla="*/ 65 h 516"/>
              <a:gd name="T36" fmla="*/ 129 w 206"/>
              <a:gd name="T37" fmla="*/ 83 h 516"/>
              <a:gd name="T38" fmla="*/ 148 w 206"/>
              <a:gd name="T39" fmla="*/ 121 h 516"/>
              <a:gd name="T40" fmla="*/ 151 w 206"/>
              <a:gd name="T41" fmla="*/ 132 h 516"/>
              <a:gd name="T42" fmla="*/ 180 w 206"/>
              <a:gd name="T43" fmla="*/ 269 h 516"/>
              <a:gd name="T44" fmla="*/ 197 w 206"/>
              <a:gd name="T45" fmla="*/ 259 h 516"/>
              <a:gd name="T46" fmla="*/ 182 w 206"/>
              <a:gd name="T47" fmla="*/ 97 h 516"/>
              <a:gd name="T48" fmla="*/ 139 w 206"/>
              <a:gd name="T49" fmla="*/ 34 h 516"/>
              <a:gd name="T50" fmla="*/ 41 w 206"/>
              <a:gd name="T51" fmla="*/ 3 h 516"/>
              <a:gd name="T52" fmla="*/ 41 w 206"/>
              <a:gd name="T53" fmla="*/ 3 h 516"/>
              <a:gd name="T54" fmla="*/ 40 w 206"/>
              <a:gd name="T55" fmla="*/ 5 h 516"/>
              <a:gd name="T56" fmla="*/ 44 w 206"/>
              <a:gd name="T57" fmla="*/ 5 h 516"/>
              <a:gd name="T58" fmla="*/ 41 w 206"/>
              <a:gd name="T59" fmla="*/ 3 h 516"/>
              <a:gd name="T60" fmla="*/ 85 w 206"/>
              <a:gd name="T61" fmla="*/ 0 h 516"/>
              <a:gd name="T62" fmla="*/ 85 w 206"/>
              <a:gd name="T63" fmla="*/ 3 h 516"/>
              <a:gd name="T64" fmla="*/ 91 w 206"/>
              <a:gd name="T65" fmla="*/ 3 h 516"/>
              <a:gd name="T66" fmla="*/ 85 w 206"/>
              <a:gd name="T67" fmla="*/ 0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06" h="516">
                <a:moveTo>
                  <a:pt x="184" y="311"/>
                </a:moveTo>
                <a:cubicBezTo>
                  <a:pt x="178" y="314"/>
                  <a:pt x="173" y="318"/>
                  <a:pt x="167" y="322"/>
                </a:cubicBezTo>
                <a:cubicBezTo>
                  <a:pt x="164" y="325"/>
                  <a:pt x="161" y="327"/>
                  <a:pt x="158" y="330"/>
                </a:cubicBezTo>
                <a:cubicBezTo>
                  <a:pt x="151" y="343"/>
                  <a:pt x="141" y="356"/>
                  <a:pt x="130" y="367"/>
                </a:cubicBezTo>
                <a:cubicBezTo>
                  <a:pt x="118" y="379"/>
                  <a:pt x="105" y="389"/>
                  <a:pt x="91" y="397"/>
                </a:cubicBezTo>
                <a:cubicBezTo>
                  <a:pt x="88" y="400"/>
                  <a:pt x="86" y="402"/>
                  <a:pt x="84" y="405"/>
                </a:cubicBezTo>
                <a:cubicBezTo>
                  <a:pt x="79" y="410"/>
                  <a:pt x="75" y="415"/>
                  <a:pt x="70" y="420"/>
                </a:cubicBezTo>
                <a:cubicBezTo>
                  <a:pt x="56" y="434"/>
                  <a:pt x="40" y="447"/>
                  <a:pt x="24" y="459"/>
                </a:cubicBezTo>
                <a:cubicBezTo>
                  <a:pt x="22" y="460"/>
                  <a:pt x="20" y="461"/>
                  <a:pt x="19" y="462"/>
                </a:cubicBezTo>
                <a:cubicBezTo>
                  <a:pt x="15" y="474"/>
                  <a:pt x="10" y="486"/>
                  <a:pt x="4" y="498"/>
                </a:cubicBezTo>
                <a:cubicBezTo>
                  <a:pt x="3" y="504"/>
                  <a:pt x="2" y="510"/>
                  <a:pt x="0" y="516"/>
                </a:cubicBezTo>
                <a:cubicBezTo>
                  <a:pt x="82" y="477"/>
                  <a:pt x="147" y="409"/>
                  <a:pt x="181" y="318"/>
                </a:cubicBezTo>
                <a:cubicBezTo>
                  <a:pt x="182" y="315"/>
                  <a:pt x="183" y="313"/>
                  <a:pt x="184" y="311"/>
                </a:cubicBezTo>
                <a:moveTo>
                  <a:pt x="139" y="34"/>
                </a:moveTo>
                <a:cubicBezTo>
                  <a:pt x="120" y="38"/>
                  <a:pt x="101" y="41"/>
                  <a:pt x="82" y="42"/>
                </a:cubicBezTo>
                <a:cubicBezTo>
                  <a:pt x="91" y="47"/>
                  <a:pt x="100" y="52"/>
                  <a:pt x="108" y="58"/>
                </a:cubicBezTo>
                <a:cubicBezTo>
                  <a:pt x="110" y="61"/>
                  <a:pt x="112" y="63"/>
                  <a:pt x="114" y="65"/>
                </a:cubicBezTo>
                <a:cubicBezTo>
                  <a:pt x="114" y="65"/>
                  <a:pt x="114" y="65"/>
                  <a:pt x="114" y="65"/>
                </a:cubicBezTo>
                <a:cubicBezTo>
                  <a:pt x="120" y="71"/>
                  <a:pt x="125" y="77"/>
                  <a:pt x="129" y="83"/>
                </a:cubicBezTo>
                <a:cubicBezTo>
                  <a:pt x="137" y="95"/>
                  <a:pt x="143" y="108"/>
                  <a:pt x="148" y="121"/>
                </a:cubicBezTo>
                <a:cubicBezTo>
                  <a:pt x="149" y="125"/>
                  <a:pt x="150" y="128"/>
                  <a:pt x="151" y="132"/>
                </a:cubicBezTo>
                <a:cubicBezTo>
                  <a:pt x="179" y="172"/>
                  <a:pt x="188" y="222"/>
                  <a:pt x="180" y="269"/>
                </a:cubicBezTo>
                <a:cubicBezTo>
                  <a:pt x="186" y="266"/>
                  <a:pt x="191" y="263"/>
                  <a:pt x="197" y="259"/>
                </a:cubicBezTo>
                <a:cubicBezTo>
                  <a:pt x="206" y="206"/>
                  <a:pt x="202" y="147"/>
                  <a:pt x="182" y="97"/>
                </a:cubicBezTo>
                <a:cubicBezTo>
                  <a:pt x="172" y="73"/>
                  <a:pt x="158" y="51"/>
                  <a:pt x="139" y="34"/>
                </a:cubicBezTo>
                <a:moveTo>
                  <a:pt x="41" y="3"/>
                </a:moveTo>
                <a:cubicBezTo>
                  <a:pt x="41" y="3"/>
                  <a:pt x="41" y="3"/>
                  <a:pt x="41" y="3"/>
                </a:cubicBezTo>
                <a:cubicBezTo>
                  <a:pt x="41" y="4"/>
                  <a:pt x="40" y="5"/>
                  <a:pt x="40" y="5"/>
                </a:cubicBezTo>
                <a:cubicBezTo>
                  <a:pt x="42" y="5"/>
                  <a:pt x="43" y="5"/>
                  <a:pt x="44" y="5"/>
                </a:cubicBezTo>
                <a:cubicBezTo>
                  <a:pt x="43" y="5"/>
                  <a:pt x="42" y="4"/>
                  <a:pt x="41" y="3"/>
                </a:cubicBezTo>
                <a:moveTo>
                  <a:pt x="85" y="0"/>
                </a:moveTo>
                <a:cubicBezTo>
                  <a:pt x="85" y="1"/>
                  <a:pt x="85" y="2"/>
                  <a:pt x="85" y="3"/>
                </a:cubicBezTo>
                <a:cubicBezTo>
                  <a:pt x="87" y="3"/>
                  <a:pt x="89" y="3"/>
                  <a:pt x="91" y="3"/>
                </a:cubicBezTo>
                <a:cubicBezTo>
                  <a:pt x="89" y="2"/>
                  <a:pt x="87" y="1"/>
                  <a:pt x="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4" name="Freeform 159"/>
          <p:cNvSpPr>
            <a:spLocks noEditPoints="1"/>
          </p:cNvSpPr>
          <p:nvPr/>
        </p:nvSpPr>
        <p:spPr bwMode="auto">
          <a:xfrm>
            <a:off x="93663" y="5240888"/>
            <a:ext cx="198014" cy="259692"/>
          </a:xfrm>
          <a:custGeom>
            <a:avLst/>
            <a:gdLst>
              <a:gd name="T0" fmla="*/ 53 w 211"/>
              <a:gd name="T1" fmla="*/ 64 h 270"/>
              <a:gd name="T2" fmla="*/ 54 w 211"/>
              <a:gd name="T3" fmla="*/ 61 h 270"/>
              <a:gd name="T4" fmla="*/ 59 w 211"/>
              <a:gd name="T5" fmla="*/ 65 h 270"/>
              <a:gd name="T6" fmla="*/ 85 w 211"/>
              <a:gd name="T7" fmla="*/ 88 h 270"/>
              <a:gd name="T8" fmla="*/ 88 w 211"/>
              <a:gd name="T9" fmla="*/ 91 h 270"/>
              <a:gd name="T10" fmla="*/ 139 w 211"/>
              <a:gd name="T11" fmla="*/ 146 h 270"/>
              <a:gd name="T12" fmla="*/ 139 w 211"/>
              <a:gd name="T13" fmla="*/ 146 h 270"/>
              <a:gd name="T14" fmla="*/ 165 w 211"/>
              <a:gd name="T15" fmla="*/ 188 h 270"/>
              <a:gd name="T16" fmla="*/ 168 w 211"/>
              <a:gd name="T17" fmla="*/ 196 h 270"/>
              <a:gd name="T18" fmla="*/ 170 w 211"/>
              <a:gd name="T19" fmla="*/ 205 h 270"/>
              <a:gd name="T20" fmla="*/ 170 w 211"/>
              <a:gd name="T21" fmla="*/ 214 h 270"/>
              <a:gd name="T22" fmla="*/ 170 w 211"/>
              <a:gd name="T23" fmla="*/ 217 h 270"/>
              <a:gd name="T24" fmla="*/ 167 w 211"/>
              <a:gd name="T25" fmla="*/ 221 h 270"/>
              <a:gd name="T26" fmla="*/ 167 w 211"/>
              <a:gd name="T27" fmla="*/ 222 h 270"/>
              <a:gd name="T28" fmla="*/ 164 w 211"/>
              <a:gd name="T29" fmla="*/ 224 h 270"/>
              <a:gd name="T30" fmla="*/ 156 w 211"/>
              <a:gd name="T31" fmla="*/ 229 h 270"/>
              <a:gd name="T32" fmla="*/ 141 w 211"/>
              <a:gd name="T33" fmla="*/ 233 h 270"/>
              <a:gd name="T34" fmla="*/ 135 w 211"/>
              <a:gd name="T35" fmla="*/ 234 h 270"/>
              <a:gd name="T36" fmla="*/ 129 w 211"/>
              <a:gd name="T37" fmla="*/ 233 h 270"/>
              <a:gd name="T38" fmla="*/ 117 w 211"/>
              <a:gd name="T39" fmla="*/ 230 h 270"/>
              <a:gd name="T40" fmla="*/ 102 w 211"/>
              <a:gd name="T41" fmla="*/ 221 h 270"/>
              <a:gd name="T42" fmla="*/ 83 w 211"/>
              <a:gd name="T43" fmla="*/ 201 h 270"/>
              <a:gd name="T44" fmla="*/ 78 w 211"/>
              <a:gd name="T45" fmla="*/ 195 h 270"/>
              <a:gd name="T46" fmla="*/ 57 w 211"/>
              <a:gd name="T47" fmla="*/ 157 h 270"/>
              <a:gd name="T48" fmla="*/ 52 w 211"/>
              <a:gd name="T49" fmla="*/ 143 h 270"/>
              <a:gd name="T50" fmla="*/ 59 w 211"/>
              <a:gd name="T51" fmla="*/ 108 h 270"/>
              <a:gd name="T52" fmla="*/ 59 w 211"/>
              <a:gd name="T53" fmla="*/ 101 h 270"/>
              <a:gd name="T54" fmla="*/ 48 w 211"/>
              <a:gd name="T55" fmla="*/ 70 h 270"/>
              <a:gd name="T56" fmla="*/ 53 w 211"/>
              <a:gd name="T57" fmla="*/ 64 h 270"/>
              <a:gd name="T58" fmla="*/ 26 w 211"/>
              <a:gd name="T59" fmla="*/ 0 h 270"/>
              <a:gd name="T60" fmla="*/ 20 w 211"/>
              <a:gd name="T61" fmla="*/ 2 h 270"/>
              <a:gd name="T62" fmla="*/ 16 w 211"/>
              <a:gd name="T63" fmla="*/ 35 h 270"/>
              <a:gd name="T64" fmla="*/ 17 w 211"/>
              <a:gd name="T65" fmla="*/ 36 h 270"/>
              <a:gd name="T66" fmla="*/ 21 w 211"/>
              <a:gd name="T67" fmla="*/ 38 h 270"/>
              <a:gd name="T68" fmla="*/ 17 w 211"/>
              <a:gd name="T69" fmla="*/ 38 h 270"/>
              <a:gd name="T70" fmla="*/ 7 w 211"/>
              <a:gd name="T71" fmla="*/ 39 h 270"/>
              <a:gd name="T72" fmla="*/ 3 w 211"/>
              <a:gd name="T73" fmla="*/ 40 h 270"/>
              <a:gd name="T74" fmla="*/ 3 w 211"/>
              <a:gd name="T75" fmla="*/ 103 h 270"/>
              <a:gd name="T76" fmla="*/ 11 w 211"/>
              <a:gd name="T77" fmla="*/ 140 h 270"/>
              <a:gd name="T78" fmla="*/ 6 w 211"/>
              <a:gd name="T79" fmla="*/ 148 h 270"/>
              <a:gd name="T80" fmla="*/ 3 w 211"/>
              <a:gd name="T81" fmla="*/ 151 h 270"/>
              <a:gd name="T82" fmla="*/ 3 w 211"/>
              <a:gd name="T83" fmla="*/ 199 h 270"/>
              <a:gd name="T84" fmla="*/ 19 w 211"/>
              <a:gd name="T85" fmla="*/ 187 h 270"/>
              <a:gd name="T86" fmla="*/ 27 w 211"/>
              <a:gd name="T87" fmla="*/ 180 h 270"/>
              <a:gd name="T88" fmla="*/ 31 w 211"/>
              <a:gd name="T89" fmla="*/ 189 h 270"/>
              <a:gd name="T90" fmla="*/ 59 w 211"/>
              <a:gd name="T91" fmla="*/ 230 h 270"/>
              <a:gd name="T92" fmla="*/ 63 w 211"/>
              <a:gd name="T93" fmla="*/ 235 h 270"/>
              <a:gd name="T94" fmla="*/ 70 w 211"/>
              <a:gd name="T95" fmla="*/ 243 h 270"/>
              <a:gd name="T96" fmla="*/ 132 w 211"/>
              <a:gd name="T97" fmla="*/ 270 h 270"/>
              <a:gd name="T98" fmla="*/ 138 w 211"/>
              <a:gd name="T99" fmla="*/ 270 h 270"/>
              <a:gd name="T100" fmla="*/ 199 w 211"/>
              <a:gd name="T101" fmla="*/ 240 h 270"/>
              <a:gd name="T102" fmla="*/ 209 w 211"/>
              <a:gd name="T103" fmla="*/ 216 h 270"/>
              <a:gd name="T104" fmla="*/ 193 w 211"/>
              <a:gd name="T105" fmla="*/ 160 h 270"/>
              <a:gd name="T106" fmla="*/ 171 w 211"/>
              <a:gd name="T107" fmla="*/ 127 h 270"/>
              <a:gd name="T108" fmla="*/ 158 w 211"/>
              <a:gd name="T109" fmla="*/ 111 h 270"/>
              <a:gd name="T110" fmla="*/ 132 w 211"/>
              <a:gd name="T111" fmla="*/ 81 h 270"/>
              <a:gd name="T112" fmla="*/ 125 w 211"/>
              <a:gd name="T113" fmla="*/ 74 h 270"/>
              <a:gd name="T114" fmla="*/ 116 w 211"/>
              <a:gd name="T115" fmla="*/ 65 h 270"/>
              <a:gd name="T116" fmla="*/ 73 w 211"/>
              <a:gd name="T117" fmla="*/ 27 h 270"/>
              <a:gd name="T118" fmla="*/ 65 w 211"/>
              <a:gd name="T119" fmla="*/ 22 h 270"/>
              <a:gd name="T120" fmla="*/ 42 w 211"/>
              <a:gd name="T121" fmla="*/ 7 h 270"/>
              <a:gd name="T122" fmla="*/ 35 w 211"/>
              <a:gd name="T123" fmla="*/ 3 h 270"/>
              <a:gd name="T124" fmla="*/ 26 w 211"/>
              <a:gd name="T125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1" h="270">
                <a:moveTo>
                  <a:pt x="53" y="64"/>
                </a:moveTo>
                <a:cubicBezTo>
                  <a:pt x="53" y="63"/>
                  <a:pt x="54" y="62"/>
                  <a:pt x="54" y="61"/>
                </a:cubicBezTo>
                <a:cubicBezTo>
                  <a:pt x="56" y="62"/>
                  <a:pt x="57" y="64"/>
                  <a:pt x="59" y="65"/>
                </a:cubicBezTo>
                <a:cubicBezTo>
                  <a:pt x="68" y="72"/>
                  <a:pt x="76" y="80"/>
                  <a:pt x="85" y="88"/>
                </a:cubicBezTo>
                <a:cubicBezTo>
                  <a:pt x="86" y="89"/>
                  <a:pt x="87" y="90"/>
                  <a:pt x="88" y="91"/>
                </a:cubicBezTo>
                <a:cubicBezTo>
                  <a:pt x="106" y="108"/>
                  <a:pt x="123" y="126"/>
                  <a:pt x="139" y="146"/>
                </a:cubicBezTo>
                <a:cubicBezTo>
                  <a:pt x="139" y="146"/>
                  <a:pt x="139" y="146"/>
                  <a:pt x="139" y="146"/>
                </a:cubicBezTo>
                <a:cubicBezTo>
                  <a:pt x="149" y="159"/>
                  <a:pt x="158" y="173"/>
                  <a:pt x="165" y="188"/>
                </a:cubicBezTo>
                <a:cubicBezTo>
                  <a:pt x="166" y="191"/>
                  <a:pt x="167" y="193"/>
                  <a:pt x="168" y="196"/>
                </a:cubicBezTo>
                <a:cubicBezTo>
                  <a:pt x="169" y="199"/>
                  <a:pt x="170" y="202"/>
                  <a:pt x="170" y="205"/>
                </a:cubicBezTo>
                <a:cubicBezTo>
                  <a:pt x="171" y="208"/>
                  <a:pt x="171" y="211"/>
                  <a:pt x="170" y="214"/>
                </a:cubicBezTo>
                <a:cubicBezTo>
                  <a:pt x="170" y="215"/>
                  <a:pt x="170" y="216"/>
                  <a:pt x="170" y="217"/>
                </a:cubicBezTo>
                <a:cubicBezTo>
                  <a:pt x="169" y="219"/>
                  <a:pt x="168" y="220"/>
                  <a:pt x="167" y="221"/>
                </a:cubicBezTo>
                <a:cubicBezTo>
                  <a:pt x="167" y="221"/>
                  <a:pt x="167" y="222"/>
                  <a:pt x="167" y="222"/>
                </a:cubicBezTo>
                <a:cubicBezTo>
                  <a:pt x="166" y="223"/>
                  <a:pt x="165" y="223"/>
                  <a:pt x="164" y="224"/>
                </a:cubicBezTo>
                <a:cubicBezTo>
                  <a:pt x="162" y="226"/>
                  <a:pt x="159" y="228"/>
                  <a:pt x="156" y="229"/>
                </a:cubicBezTo>
                <a:cubicBezTo>
                  <a:pt x="151" y="231"/>
                  <a:pt x="146" y="233"/>
                  <a:pt x="141" y="233"/>
                </a:cubicBezTo>
                <a:cubicBezTo>
                  <a:pt x="139" y="234"/>
                  <a:pt x="137" y="234"/>
                  <a:pt x="135" y="234"/>
                </a:cubicBezTo>
                <a:cubicBezTo>
                  <a:pt x="133" y="234"/>
                  <a:pt x="131" y="234"/>
                  <a:pt x="129" y="233"/>
                </a:cubicBezTo>
                <a:cubicBezTo>
                  <a:pt x="125" y="233"/>
                  <a:pt x="121" y="232"/>
                  <a:pt x="117" y="230"/>
                </a:cubicBezTo>
                <a:cubicBezTo>
                  <a:pt x="111" y="227"/>
                  <a:pt x="106" y="224"/>
                  <a:pt x="102" y="221"/>
                </a:cubicBezTo>
                <a:cubicBezTo>
                  <a:pt x="95" y="215"/>
                  <a:pt x="88" y="208"/>
                  <a:pt x="83" y="201"/>
                </a:cubicBezTo>
                <a:cubicBezTo>
                  <a:pt x="81" y="199"/>
                  <a:pt x="80" y="197"/>
                  <a:pt x="78" y="195"/>
                </a:cubicBezTo>
                <a:cubicBezTo>
                  <a:pt x="70" y="183"/>
                  <a:pt x="63" y="170"/>
                  <a:pt x="57" y="157"/>
                </a:cubicBezTo>
                <a:cubicBezTo>
                  <a:pt x="55" y="152"/>
                  <a:pt x="54" y="148"/>
                  <a:pt x="52" y="143"/>
                </a:cubicBezTo>
                <a:cubicBezTo>
                  <a:pt x="57" y="132"/>
                  <a:pt x="59" y="120"/>
                  <a:pt x="59" y="108"/>
                </a:cubicBezTo>
                <a:cubicBezTo>
                  <a:pt x="59" y="106"/>
                  <a:pt x="59" y="103"/>
                  <a:pt x="59" y="101"/>
                </a:cubicBezTo>
                <a:cubicBezTo>
                  <a:pt x="58" y="90"/>
                  <a:pt x="54" y="80"/>
                  <a:pt x="48" y="70"/>
                </a:cubicBezTo>
                <a:cubicBezTo>
                  <a:pt x="50" y="68"/>
                  <a:pt x="52" y="66"/>
                  <a:pt x="53" y="64"/>
                </a:cubicBezTo>
                <a:moveTo>
                  <a:pt x="26" y="0"/>
                </a:moveTo>
                <a:cubicBezTo>
                  <a:pt x="24" y="0"/>
                  <a:pt x="22" y="1"/>
                  <a:pt x="20" y="2"/>
                </a:cubicBezTo>
                <a:cubicBezTo>
                  <a:pt x="7" y="6"/>
                  <a:pt x="0" y="26"/>
                  <a:pt x="16" y="35"/>
                </a:cubicBezTo>
                <a:cubicBezTo>
                  <a:pt x="16" y="35"/>
                  <a:pt x="17" y="35"/>
                  <a:pt x="17" y="36"/>
                </a:cubicBezTo>
                <a:cubicBezTo>
                  <a:pt x="19" y="36"/>
                  <a:pt x="20" y="37"/>
                  <a:pt x="21" y="38"/>
                </a:cubicBezTo>
                <a:cubicBezTo>
                  <a:pt x="20" y="38"/>
                  <a:pt x="18" y="38"/>
                  <a:pt x="17" y="38"/>
                </a:cubicBezTo>
                <a:cubicBezTo>
                  <a:pt x="14" y="38"/>
                  <a:pt x="10" y="39"/>
                  <a:pt x="7" y="39"/>
                </a:cubicBezTo>
                <a:cubicBezTo>
                  <a:pt x="6" y="40"/>
                  <a:pt x="4" y="40"/>
                  <a:pt x="3" y="40"/>
                </a:cubicBezTo>
                <a:cubicBezTo>
                  <a:pt x="3" y="103"/>
                  <a:pt x="3" y="103"/>
                  <a:pt x="3" y="103"/>
                </a:cubicBezTo>
                <a:cubicBezTo>
                  <a:pt x="4" y="115"/>
                  <a:pt x="7" y="128"/>
                  <a:pt x="11" y="140"/>
                </a:cubicBezTo>
                <a:cubicBezTo>
                  <a:pt x="9" y="143"/>
                  <a:pt x="8" y="145"/>
                  <a:pt x="6" y="148"/>
                </a:cubicBezTo>
                <a:cubicBezTo>
                  <a:pt x="5" y="149"/>
                  <a:pt x="4" y="150"/>
                  <a:pt x="3" y="151"/>
                </a:cubicBezTo>
                <a:cubicBezTo>
                  <a:pt x="3" y="199"/>
                  <a:pt x="3" y="199"/>
                  <a:pt x="3" y="199"/>
                </a:cubicBezTo>
                <a:cubicBezTo>
                  <a:pt x="9" y="196"/>
                  <a:pt x="14" y="191"/>
                  <a:pt x="19" y="187"/>
                </a:cubicBezTo>
                <a:cubicBezTo>
                  <a:pt x="22" y="185"/>
                  <a:pt x="24" y="182"/>
                  <a:pt x="27" y="180"/>
                </a:cubicBezTo>
                <a:cubicBezTo>
                  <a:pt x="28" y="183"/>
                  <a:pt x="30" y="186"/>
                  <a:pt x="31" y="189"/>
                </a:cubicBezTo>
                <a:cubicBezTo>
                  <a:pt x="39" y="204"/>
                  <a:pt x="48" y="218"/>
                  <a:pt x="59" y="230"/>
                </a:cubicBezTo>
                <a:cubicBezTo>
                  <a:pt x="60" y="232"/>
                  <a:pt x="62" y="233"/>
                  <a:pt x="63" y="235"/>
                </a:cubicBezTo>
                <a:cubicBezTo>
                  <a:pt x="65" y="238"/>
                  <a:pt x="68" y="240"/>
                  <a:pt x="70" y="243"/>
                </a:cubicBezTo>
                <a:cubicBezTo>
                  <a:pt x="87" y="258"/>
                  <a:pt x="110" y="268"/>
                  <a:pt x="132" y="270"/>
                </a:cubicBezTo>
                <a:cubicBezTo>
                  <a:pt x="134" y="270"/>
                  <a:pt x="136" y="270"/>
                  <a:pt x="138" y="270"/>
                </a:cubicBezTo>
                <a:cubicBezTo>
                  <a:pt x="161" y="270"/>
                  <a:pt x="184" y="261"/>
                  <a:pt x="199" y="240"/>
                </a:cubicBezTo>
                <a:cubicBezTo>
                  <a:pt x="205" y="232"/>
                  <a:pt x="208" y="225"/>
                  <a:pt x="209" y="216"/>
                </a:cubicBezTo>
                <a:cubicBezTo>
                  <a:pt x="211" y="198"/>
                  <a:pt x="204" y="179"/>
                  <a:pt x="193" y="160"/>
                </a:cubicBezTo>
                <a:cubicBezTo>
                  <a:pt x="187" y="148"/>
                  <a:pt x="178" y="137"/>
                  <a:pt x="171" y="127"/>
                </a:cubicBezTo>
                <a:cubicBezTo>
                  <a:pt x="166" y="121"/>
                  <a:pt x="162" y="115"/>
                  <a:pt x="158" y="111"/>
                </a:cubicBezTo>
                <a:cubicBezTo>
                  <a:pt x="150" y="101"/>
                  <a:pt x="141" y="91"/>
                  <a:pt x="132" y="81"/>
                </a:cubicBezTo>
                <a:cubicBezTo>
                  <a:pt x="130" y="79"/>
                  <a:pt x="127" y="76"/>
                  <a:pt x="125" y="74"/>
                </a:cubicBezTo>
                <a:cubicBezTo>
                  <a:pt x="122" y="71"/>
                  <a:pt x="119" y="68"/>
                  <a:pt x="116" y="65"/>
                </a:cubicBezTo>
                <a:cubicBezTo>
                  <a:pt x="103" y="52"/>
                  <a:pt x="88" y="39"/>
                  <a:pt x="73" y="27"/>
                </a:cubicBezTo>
                <a:cubicBezTo>
                  <a:pt x="70" y="26"/>
                  <a:pt x="68" y="24"/>
                  <a:pt x="65" y="22"/>
                </a:cubicBezTo>
                <a:cubicBezTo>
                  <a:pt x="58" y="17"/>
                  <a:pt x="50" y="12"/>
                  <a:pt x="42" y="7"/>
                </a:cubicBezTo>
                <a:cubicBezTo>
                  <a:pt x="40" y="6"/>
                  <a:pt x="37" y="4"/>
                  <a:pt x="35" y="3"/>
                </a:cubicBezTo>
                <a:cubicBezTo>
                  <a:pt x="32" y="1"/>
                  <a:pt x="28" y="0"/>
                  <a:pt x="2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5" name="Freeform 160"/>
          <p:cNvSpPr>
            <a:spLocks noEditPoints="1"/>
          </p:cNvSpPr>
          <p:nvPr/>
        </p:nvSpPr>
        <p:spPr bwMode="auto">
          <a:xfrm>
            <a:off x="731891" y="2741354"/>
            <a:ext cx="232381" cy="174674"/>
          </a:xfrm>
          <a:custGeom>
            <a:avLst/>
            <a:gdLst>
              <a:gd name="T0" fmla="*/ 0 w 246"/>
              <a:gd name="T1" fmla="*/ 31 h 184"/>
              <a:gd name="T2" fmla="*/ 1 w 246"/>
              <a:gd name="T3" fmla="*/ 32 h 184"/>
              <a:gd name="T4" fmla="*/ 31 w 246"/>
              <a:gd name="T5" fmla="*/ 100 h 184"/>
              <a:gd name="T6" fmla="*/ 37 w 246"/>
              <a:gd name="T7" fmla="*/ 110 h 184"/>
              <a:gd name="T8" fmla="*/ 54 w 246"/>
              <a:gd name="T9" fmla="*/ 65 h 184"/>
              <a:gd name="T10" fmla="*/ 42 w 246"/>
              <a:gd name="T11" fmla="*/ 39 h 184"/>
              <a:gd name="T12" fmla="*/ 0 w 246"/>
              <a:gd name="T13" fmla="*/ 31 h 184"/>
              <a:gd name="T14" fmla="*/ 122 w 246"/>
              <a:gd name="T15" fmla="*/ 8 h 184"/>
              <a:gd name="T16" fmla="*/ 112 w 246"/>
              <a:gd name="T17" fmla="*/ 16 h 184"/>
              <a:gd name="T18" fmla="*/ 113 w 246"/>
              <a:gd name="T19" fmla="*/ 18 h 184"/>
              <a:gd name="T20" fmla="*/ 119 w 246"/>
              <a:gd name="T21" fmla="*/ 45 h 184"/>
              <a:gd name="T22" fmla="*/ 119 w 246"/>
              <a:gd name="T23" fmla="*/ 54 h 184"/>
              <a:gd name="T24" fmla="*/ 89 w 246"/>
              <a:gd name="T25" fmla="*/ 86 h 184"/>
              <a:gd name="T26" fmla="*/ 84 w 246"/>
              <a:gd name="T27" fmla="*/ 93 h 184"/>
              <a:gd name="T28" fmla="*/ 65 w 246"/>
              <a:gd name="T29" fmla="*/ 141 h 184"/>
              <a:gd name="T30" fmla="*/ 69 w 246"/>
              <a:gd name="T31" fmla="*/ 144 h 184"/>
              <a:gd name="T32" fmla="*/ 72 w 246"/>
              <a:gd name="T33" fmla="*/ 146 h 184"/>
              <a:gd name="T34" fmla="*/ 68 w 246"/>
              <a:gd name="T35" fmla="*/ 146 h 184"/>
              <a:gd name="T36" fmla="*/ 66 w 246"/>
              <a:gd name="T37" fmla="*/ 146 h 184"/>
              <a:gd name="T38" fmla="*/ 65 w 246"/>
              <a:gd name="T39" fmla="*/ 146 h 184"/>
              <a:gd name="T40" fmla="*/ 63 w 246"/>
              <a:gd name="T41" fmla="*/ 146 h 184"/>
              <a:gd name="T42" fmla="*/ 51 w 246"/>
              <a:gd name="T43" fmla="*/ 175 h 184"/>
              <a:gd name="T44" fmla="*/ 52 w 246"/>
              <a:gd name="T45" fmla="*/ 176 h 184"/>
              <a:gd name="T46" fmla="*/ 65 w 246"/>
              <a:gd name="T47" fmla="*/ 183 h 184"/>
              <a:gd name="T48" fmla="*/ 74 w 246"/>
              <a:gd name="T49" fmla="*/ 184 h 184"/>
              <a:gd name="T50" fmla="*/ 86 w 246"/>
              <a:gd name="T51" fmla="*/ 184 h 184"/>
              <a:gd name="T52" fmla="*/ 101 w 246"/>
              <a:gd name="T53" fmla="*/ 183 h 184"/>
              <a:gd name="T54" fmla="*/ 110 w 246"/>
              <a:gd name="T55" fmla="*/ 183 h 184"/>
              <a:gd name="T56" fmla="*/ 167 w 246"/>
              <a:gd name="T57" fmla="*/ 175 h 184"/>
              <a:gd name="T58" fmla="*/ 180 w 246"/>
              <a:gd name="T59" fmla="*/ 172 h 184"/>
              <a:gd name="T60" fmla="*/ 189 w 246"/>
              <a:gd name="T61" fmla="*/ 169 h 184"/>
              <a:gd name="T62" fmla="*/ 227 w 246"/>
              <a:gd name="T63" fmla="*/ 158 h 184"/>
              <a:gd name="T64" fmla="*/ 246 w 246"/>
              <a:gd name="T65" fmla="*/ 152 h 184"/>
              <a:gd name="T66" fmla="*/ 230 w 246"/>
              <a:gd name="T67" fmla="*/ 119 h 184"/>
              <a:gd name="T68" fmla="*/ 157 w 246"/>
              <a:gd name="T69" fmla="*/ 138 h 184"/>
              <a:gd name="T70" fmla="*/ 153 w 246"/>
              <a:gd name="T71" fmla="*/ 138 h 184"/>
              <a:gd name="T72" fmla="*/ 119 w 246"/>
              <a:gd name="T73" fmla="*/ 144 h 184"/>
              <a:gd name="T74" fmla="*/ 113 w 246"/>
              <a:gd name="T75" fmla="*/ 144 h 184"/>
              <a:gd name="T76" fmla="*/ 113 w 246"/>
              <a:gd name="T77" fmla="*/ 141 h 184"/>
              <a:gd name="T78" fmla="*/ 113 w 246"/>
              <a:gd name="T79" fmla="*/ 134 h 184"/>
              <a:gd name="T80" fmla="*/ 138 w 246"/>
              <a:gd name="T81" fmla="*/ 114 h 184"/>
              <a:gd name="T82" fmla="*/ 143 w 246"/>
              <a:gd name="T83" fmla="*/ 107 h 184"/>
              <a:gd name="T84" fmla="*/ 155 w 246"/>
              <a:gd name="T85" fmla="*/ 74 h 184"/>
              <a:gd name="T86" fmla="*/ 167 w 246"/>
              <a:gd name="T87" fmla="*/ 65 h 184"/>
              <a:gd name="T88" fmla="*/ 205 w 246"/>
              <a:gd name="T89" fmla="*/ 45 h 184"/>
              <a:gd name="T90" fmla="*/ 162 w 246"/>
              <a:gd name="T91" fmla="*/ 24 h 184"/>
              <a:gd name="T92" fmla="*/ 154 w 246"/>
              <a:gd name="T93" fmla="*/ 29 h 184"/>
              <a:gd name="T94" fmla="*/ 151 w 246"/>
              <a:gd name="T95" fmla="*/ 20 h 184"/>
              <a:gd name="T96" fmla="*/ 150 w 246"/>
              <a:gd name="T97" fmla="*/ 19 h 184"/>
              <a:gd name="T98" fmla="*/ 122 w 246"/>
              <a:gd name="T99" fmla="*/ 8 h 184"/>
              <a:gd name="T100" fmla="*/ 224 w 246"/>
              <a:gd name="T101" fmla="*/ 0 h 184"/>
              <a:gd name="T102" fmla="*/ 214 w 246"/>
              <a:gd name="T103" fmla="*/ 2 h 184"/>
              <a:gd name="T104" fmla="*/ 207 w 246"/>
              <a:gd name="T105" fmla="*/ 5 h 184"/>
              <a:gd name="T106" fmla="*/ 221 w 246"/>
              <a:gd name="T107" fmla="*/ 11 h 184"/>
              <a:gd name="T108" fmla="*/ 223 w 246"/>
              <a:gd name="T109" fmla="*/ 5 h 184"/>
              <a:gd name="T110" fmla="*/ 224 w 246"/>
              <a:gd name="T111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6" h="184">
                <a:moveTo>
                  <a:pt x="0" y="31"/>
                </a:moveTo>
                <a:cubicBezTo>
                  <a:pt x="0" y="31"/>
                  <a:pt x="0" y="32"/>
                  <a:pt x="1" y="32"/>
                </a:cubicBezTo>
                <a:cubicBezTo>
                  <a:pt x="7" y="55"/>
                  <a:pt x="17" y="79"/>
                  <a:pt x="31" y="100"/>
                </a:cubicBezTo>
                <a:cubicBezTo>
                  <a:pt x="33" y="104"/>
                  <a:pt x="35" y="107"/>
                  <a:pt x="37" y="110"/>
                </a:cubicBezTo>
                <a:cubicBezTo>
                  <a:pt x="43" y="95"/>
                  <a:pt x="49" y="80"/>
                  <a:pt x="54" y="65"/>
                </a:cubicBezTo>
                <a:cubicBezTo>
                  <a:pt x="49" y="57"/>
                  <a:pt x="45" y="48"/>
                  <a:pt x="42" y="39"/>
                </a:cubicBezTo>
                <a:cubicBezTo>
                  <a:pt x="27" y="39"/>
                  <a:pt x="13" y="36"/>
                  <a:pt x="0" y="31"/>
                </a:cubicBezTo>
                <a:moveTo>
                  <a:pt x="122" y="8"/>
                </a:moveTo>
                <a:cubicBezTo>
                  <a:pt x="119" y="11"/>
                  <a:pt x="115" y="14"/>
                  <a:pt x="112" y="16"/>
                </a:cubicBezTo>
                <a:cubicBezTo>
                  <a:pt x="112" y="17"/>
                  <a:pt x="112" y="17"/>
                  <a:pt x="113" y="18"/>
                </a:cubicBezTo>
                <a:cubicBezTo>
                  <a:pt x="116" y="27"/>
                  <a:pt x="118" y="36"/>
                  <a:pt x="119" y="45"/>
                </a:cubicBezTo>
                <a:cubicBezTo>
                  <a:pt x="119" y="48"/>
                  <a:pt x="119" y="51"/>
                  <a:pt x="119" y="54"/>
                </a:cubicBezTo>
                <a:cubicBezTo>
                  <a:pt x="108" y="64"/>
                  <a:pt x="98" y="74"/>
                  <a:pt x="89" y="86"/>
                </a:cubicBezTo>
                <a:cubicBezTo>
                  <a:pt x="87" y="88"/>
                  <a:pt x="85" y="91"/>
                  <a:pt x="84" y="93"/>
                </a:cubicBezTo>
                <a:cubicBezTo>
                  <a:pt x="78" y="109"/>
                  <a:pt x="72" y="125"/>
                  <a:pt x="65" y="141"/>
                </a:cubicBezTo>
                <a:cubicBezTo>
                  <a:pt x="67" y="142"/>
                  <a:pt x="68" y="143"/>
                  <a:pt x="69" y="144"/>
                </a:cubicBezTo>
                <a:cubicBezTo>
                  <a:pt x="70" y="145"/>
                  <a:pt x="71" y="146"/>
                  <a:pt x="72" y="146"/>
                </a:cubicBezTo>
                <a:cubicBezTo>
                  <a:pt x="71" y="146"/>
                  <a:pt x="70" y="146"/>
                  <a:pt x="68" y="146"/>
                </a:cubicBezTo>
                <a:cubicBezTo>
                  <a:pt x="68" y="146"/>
                  <a:pt x="67" y="146"/>
                  <a:pt x="66" y="146"/>
                </a:cubicBezTo>
                <a:cubicBezTo>
                  <a:pt x="66" y="146"/>
                  <a:pt x="65" y="146"/>
                  <a:pt x="65" y="146"/>
                </a:cubicBezTo>
                <a:cubicBezTo>
                  <a:pt x="64" y="146"/>
                  <a:pt x="64" y="146"/>
                  <a:pt x="63" y="146"/>
                </a:cubicBezTo>
                <a:cubicBezTo>
                  <a:pt x="59" y="156"/>
                  <a:pt x="55" y="166"/>
                  <a:pt x="51" y="175"/>
                </a:cubicBezTo>
                <a:cubicBezTo>
                  <a:pt x="51" y="175"/>
                  <a:pt x="52" y="176"/>
                  <a:pt x="52" y="176"/>
                </a:cubicBezTo>
                <a:cubicBezTo>
                  <a:pt x="55" y="180"/>
                  <a:pt x="59" y="183"/>
                  <a:pt x="65" y="183"/>
                </a:cubicBezTo>
                <a:cubicBezTo>
                  <a:pt x="68" y="183"/>
                  <a:pt x="71" y="183"/>
                  <a:pt x="74" y="184"/>
                </a:cubicBezTo>
                <a:cubicBezTo>
                  <a:pt x="78" y="184"/>
                  <a:pt x="82" y="184"/>
                  <a:pt x="86" y="184"/>
                </a:cubicBezTo>
                <a:cubicBezTo>
                  <a:pt x="91" y="184"/>
                  <a:pt x="96" y="184"/>
                  <a:pt x="101" y="183"/>
                </a:cubicBezTo>
                <a:cubicBezTo>
                  <a:pt x="104" y="183"/>
                  <a:pt x="107" y="183"/>
                  <a:pt x="110" y="183"/>
                </a:cubicBezTo>
                <a:cubicBezTo>
                  <a:pt x="129" y="182"/>
                  <a:pt x="148" y="179"/>
                  <a:pt x="167" y="175"/>
                </a:cubicBezTo>
                <a:cubicBezTo>
                  <a:pt x="171" y="174"/>
                  <a:pt x="176" y="173"/>
                  <a:pt x="180" y="172"/>
                </a:cubicBezTo>
                <a:cubicBezTo>
                  <a:pt x="183" y="171"/>
                  <a:pt x="186" y="170"/>
                  <a:pt x="189" y="169"/>
                </a:cubicBezTo>
                <a:cubicBezTo>
                  <a:pt x="202" y="166"/>
                  <a:pt x="215" y="162"/>
                  <a:pt x="227" y="158"/>
                </a:cubicBezTo>
                <a:cubicBezTo>
                  <a:pt x="233" y="157"/>
                  <a:pt x="239" y="154"/>
                  <a:pt x="246" y="152"/>
                </a:cubicBezTo>
                <a:cubicBezTo>
                  <a:pt x="240" y="141"/>
                  <a:pt x="234" y="130"/>
                  <a:pt x="230" y="119"/>
                </a:cubicBezTo>
                <a:cubicBezTo>
                  <a:pt x="206" y="127"/>
                  <a:pt x="182" y="133"/>
                  <a:pt x="157" y="138"/>
                </a:cubicBezTo>
                <a:cubicBezTo>
                  <a:pt x="156" y="138"/>
                  <a:pt x="154" y="138"/>
                  <a:pt x="153" y="138"/>
                </a:cubicBezTo>
                <a:cubicBezTo>
                  <a:pt x="142" y="140"/>
                  <a:pt x="131" y="142"/>
                  <a:pt x="119" y="144"/>
                </a:cubicBezTo>
                <a:cubicBezTo>
                  <a:pt x="117" y="144"/>
                  <a:pt x="115" y="144"/>
                  <a:pt x="113" y="144"/>
                </a:cubicBezTo>
                <a:cubicBezTo>
                  <a:pt x="113" y="143"/>
                  <a:pt x="113" y="142"/>
                  <a:pt x="113" y="141"/>
                </a:cubicBezTo>
                <a:cubicBezTo>
                  <a:pt x="114" y="139"/>
                  <a:pt x="114" y="136"/>
                  <a:pt x="113" y="134"/>
                </a:cubicBezTo>
                <a:cubicBezTo>
                  <a:pt x="123" y="129"/>
                  <a:pt x="132" y="122"/>
                  <a:pt x="138" y="114"/>
                </a:cubicBezTo>
                <a:cubicBezTo>
                  <a:pt x="140" y="112"/>
                  <a:pt x="141" y="109"/>
                  <a:pt x="143" y="107"/>
                </a:cubicBezTo>
                <a:cubicBezTo>
                  <a:pt x="149" y="98"/>
                  <a:pt x="153" y="86"/>
                  <a:pt x="155" y="74"/>
                </a:cubicBezTo>
                <a:cubicBezTo>
                  <a:pt x="159" y="71"/>
                  <a:pt x="163" y="68"/>
                  <a:pt x="167" y="65"/>
                </a:cubicBezTo>
                <a:cubicBezTo>
                  <a:pt x="179" y="57"/>
                  <a:pt x="192" y="50"/>
                  <a:pt x="205" y="45"/>
                </a:cubicBezTo>
                <a:cubicBezTo>
                  <a:pt x="191" y="37"/>
                  <a:pt x="177" y="31"/>
                  <a:pt x="162" y="24"/>
                </a:cubicBezTo>
                <a:cubicBezTo>
                  <a:pt x="159" y="26"/>
                  <a:pt x="156" y="28"/>
                  <a:pt x="154" y="29"/>
                </a:cubicBezTo>
                <a:cubicBezTo>
                  <a:pt x="153" y="26"/>
                  <a:pt x="152" y="23"/>
                  <a:pt x="151" y="20"/>
                </a:cubicBezTo>
                <a:cubicBezTo>
                  <a:pt x="151" y="19"/>
                  <a:pt x="150" y="19"/>
                  <a:pt x="150" y="19"/>
                </a:cubicBezTo>
                <a:cubicBezTo>
                  <a:pt x="141" y="15"/>
                  <a:pt x="131" y="12"/>
                  <a:pt x="122" y="8"/>
                </a:cubicBezTo>
                <a:moveTo>
                  <a:pt x="224" y="0"/>
                </a:moveTo>
                <a:cubicBezTo>
                  <a:pt x="221" y="1"/>
                  <a:pt x="217" y="2"/>
                  <a:pt x="214" y="2"/>
                </a:cubicBezTo>
                <a:cubicBezTo>
                  <a:pt x="212" y="3"/>
                  <a:pt x="210" y="4"/>
                  <a:pt x="207" y="5"/>
                </a:cubicBezTo>
                <a:cubicBezTo>
                  <a:pt x="212" y="7"/>
                  <a:pt x="217" y="9"/>
                  <a:pt x="221" y="11"/>
                </a:cubicBezTo>
                <a:cubicBezTo>
                  <a:pt x="222" y="9"/>
                  <a:pt x="222" y="7"/>
                  <a:pt x="223" y="5"/>
                </a:cubicBezTo>
                <a:cubicBezTo>
                  <a:pt x="223" y="3"/>
                  <a:pt x="224" y="2"/>
                  <a:pt x="22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6" name="Freeform 161"/>
          <p:cNvSpPr>
            <a:spLocks noEditPoints="1"/>
          </p:cNvSpPr>
          <p:nvPr/>
        </p:nvSpPr>
        <p:spPr bwMode="auto">
          <a:xfrm>
            <a:off x="1573044" y="4806522"/>
            <a:ext cx="397665" cy="251963"/>
          </a:xfrm>
          <a:custGeom>
            <a:avLst/>
            <a:gdLst>
              <a:gd name="T0" fmla="*/ 200 w 424"/>
              <a:gd name="T1" fmla="*/ 47 h 263"/>
              <a:gd name="T2" fmla="*/ 229 w 424"/>
              <a:gd name="T3" fmla="*/ 55 h 263"/>
              <a:gd name="T4" fmla="*/ 299 w 424"/>
              <a:gd name="T5" fmla="*/ 97 h 263"/>
              <a:gd name="T6" fmla="*/ 369 w 424"/>
              <a:gd name="T7" fmla="*/ 176 h 263"/>
              <a:gd name="T8" fmla="*/ 373 w 424"/>
              <a:gd name="T9" fmla="*/ 198 h 263"/>
              <a:gd name="T10" fmla="*/ 371 w 424"/>
              <a:gd name="T11" fmla="*/ 204 h 263"/>
              <a:gd name="T12" fmla="*/ 363 w 424"/>
              <a:gd name="T13" fmla="*/ 213 h 263"/>
              <a:gd name="T14" fmla="*/ 332 w 424"/>
              <a:gd name="T15" fmla="*/ 226 h 263"/>
              <a:gd name="T16" fmla="*/ 322 w 424"/>
              <a:gd name="T17" fmla="*/ 226 h 263"/>
              <a:gd name="T18" fmla="*/ 318 w 424"/>
              <a:gd name="T19" fmla="*/ 226 h 263"/>
              <a:gd name="T20" fmla="*/ 278 w 424"/>
              <a:gd name="T21" fmla="*/ 208 h 263"/>
              <a:gd name="T22" fmla="*/ 230 w 424"/>
              <a:gd name="T23" fmla="*/ 150 h 263"/>
              <a:gd name="T24" fmla="*/ 201 w 424"/>
              <a:gd name="T25" fmla="*/ 76 h 263"/>
              <a:gd name="T26" fmla="*/ 200 w 424"/>
              <a:gd name="T27" fmla="*/ 69 h 263"/>
              <a:gd name="T28" fmla="*/ 139 w 424"/>
              <a:gd name="T29" fmla="*/ 56 h 263"/>
              <a:gd name="T30" fmla="*/ 163 w 424"/>
              <a:gd name="T31" fmla="*/ 47 h 263"/>
              <a:gd name="T32" fmla="*/ 163 w 424"/>
              <a:gd name="T33" fmla="*/ 72 h 263"/>
              <a:gd name="T34" fmla="*/ 161 w 424"/>
              <a:gd name="T35" fmla="*/ 92 h 263"/>
              <a:gd name="T36" fmla="*/ 131 w 424"/>
              <a:gd name="T37" fmla="*/ 175 h 263"/>
              <a:gd name="T38" fmla="*/ 111 w 424"/>
              <a:gd name="T39" fmla="*/ 191 h 263"/>
              <a:gd name="T40" fmla="*/ 92 w 424"/>
              <a:gd name="T41" fmla="*/ 195 h 263"/>
              <a:gd name="T42" fmla="*/ 92 w 424"/>
              <a:gd name="T43" fmla="*/ 195 h 263"/>
              <a:gd name="T44" fmla="*/ 64 w 424"/>
              <a:gd name="T45" fmla="*/ 189 h 263"/>
              <a:gd name="T46" fmla="*/ 47 w 424"/>
              <a:gd name="T47" fmla="*/ 180 h 263"/>
              <a:gd name="T48" fmla="*/ 39 w 424"/>
              <a:gd name="T49" fmla="*/ 171 h 263"/>
              <a:gd name="T50" fmla="*/ 37 w 424"/>
              <a:gd name="T51" fmla="*/ 164 h 263"/>
              <a:gd name="T52" fmla="*/ 40 w 424"/>
              <a:gd name="T53" fmla="*/ 149 h 263"/>
              <a:gd name="T54" fmla="*/ 53 w 424"/>
              <a:gd name="T55" fmla="*/ 129 h 263"/>
              <a:gd name="T56" fmla="*/ 122 w 424"/>
              <a:gd name="T57" fmla="*/ 67 h 263"/>
              <a:gd name="T58" fmla="*/ 167 w 424"/>
              <a:gd name="T59" fmla="*/ 0 h 263"/>
              <a:gd name="T60" fmla="*/ 145 w 424"/>
              <a:gd name="T61" fmla="*/ 9 h 263"/>
              <a:gd name="T62" fmla="*/ 107 w 424"/>
              <a:gd name="T63" fmla="*/ 32 h 263"/>
              <a:gd name="T64" fmla="*/ 0 w 424"/>
              <a:gd name="T65" fmla="*/ 154 h 263"/>
              <a:gd name="T66" fmla="*/ 16 w 424"/>
              <a:gd name="T67" fmla="*/ 201 h 263"/>
              <a:gd name="T68" fmla="*/ 72 w 424"/>
              <a:gd name="T69" fmla="*/ 231 h 263"/>
              <a:gd name="T70" fmla="*/ 108 w 424"/>
              <a:gd name="T71" fmla="*/ 229 h 263"/>
              <a:gd name="T72" fmla="*/ 186 w 424"/>
              <a:gd name="T73" fmla="*/ 151 h 263"/>
              <a:gd name="T74" fmla="*/ 249 w 424"/>
              <a:gd name="T75" fmla="*/ 232 h 263"/>
              <a:gd name="T76" fmla="*/ 309 w 424"/>
              <a:gd name="T77" fmla="*/ 260 h 263"/>
              <a:gd name="T78" fmla="*/ 404 w 424"/>
              <a:gd name="T79" fmla="*/ 221 h 263"/>
              <a:gd name="T80" fmla="*/ 342 w 424"/>
              <a:gd name="T81" fmla="*/ 84 h 263"/>
              <a:gd name="T82" fmla="*/ 257 w 424"/>
              <a:gd name="T83" fmla="*/ 25 h 263"/>
              <a:gd name="T84" fmla="*/ 189 w 424"/>
              <a:gd name="T85" fmla="*/ 6 h 263"/>
              <a:gd name="T86" fmla="*/ 181 w 424"/>
              <a:gd name="T87" fmla="*/ 6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4" h="263">
                <a:moveTo>
                  <a:pt x="200" y="68"/>
                </a:moveTo>
                <a:cubicBezTo>
                  <a:pt x="200" y="61"/>
                  <a:pt x="200" y="54"/>
                  <a:pt x="200" y="47"/>
                </a:cubicBezTo>
                <a:cubicBezTo>
                  <a:pt x="200" y="46"/>
                  <a:pt x="200" y="46"/>
                  <a:pt x="200" y="45"/>
                </a:cubicBezTo>
                <a:cubicBezTo>
                  <a:pt x="210" y="47"/>
                  <a:pt x="219" y="51"/>
                  <a:pt x="229" y="55"/>
                </a:cubicBezTo>
                <a:cubicBezTo>
                  <a:pt x="230" y="55"/>
                  <a:pt x="231" y="55"/>
                  <a:pt x="232" y="56"/>
                </a:cubicBezTo>
                <a:cubicBezTo>
                  <a:pt x="256" y="67"/>
                  <a:pt x="278" y="81"/>
                  <a:pt x="299" y="97"/>
                </a:cubicBezTo>
                <a:cubicBezTo>
                  <a:pt x="318" y="112"/>
                  <a:pt x="336" y="128"/>
                  <a:pt x="352" y="147"/>
                </a:cubicBezTo>
                <a:cubicBezTo>
                  <a:pt x="358" y="156"/>
                  <a:pt x="364" y="166"/>
                  <a:pt x="369" y="176"/>
                </a:cubicBezTo>
                <a:cubicBezTo>
                  <a:pt x="371" y="180"/>
                  <a:pt x="372" y="185"/>
                  <a:pt x="373" y="189"/>
                </a:cubicBezTo>
                <a:cubicBezTo>
                  <a:pt x="373" y="192"/>
                  <a:pt x="373" y="195"/>
                  <a:pt x="373" y="198"/>
                </a:cubicBezTo>
                <a:cubicBezTo>
                  <a:pt x="373" y="198"/>
                  <a:pt x="373" y="199"/>
                  <a:pt x="372" y="199"/>
                </a:cubicBezTo>
                <a:cubicBezTo>
                  <a:pt x="372" y="201"/>
                  <a:pt x="372" y="202"/>
                  <a:pt x="371" y="204"/>
                </a:cubicBezTo>
                <a:cubicBezTo>
                  <a:pt x="370" y="205"/>
                  <a:pt x="370" y="206"/>
                  <a:pt x="369" y="208"/>
                </a:cubicBezTo>
                <a:cubicBezTo>
                  <a:pt x="367" y="209"/>
                  <a:pt x="365" y="211"/>
                  <a:pt x="363" y="213"/>
                </a:cubicBezTo>
                <a:cubicBezTo>
                  <a:pt x="359" y="216"/>
                  <a:pt x="355" y="219"/>
                  <a:pt x="350" y="221"/>
                </a:cubicBezTo>
                <a:cubicBezTo>
                  <a:pt x="344" y="223"/>
                  <a:pt x="338" y="225"/>
                  <a:pt x="332" y="226"/>
                </a:cubicBezTo>
                <a:cubicBezTo>
                  <a:pt x="330" y="226"/>
                  <a:pt x="327" y="227"/>
                  <a:pt x="325" y="227"/>
                </a:cubicBezTo>
                <a:cubicBezTo>
                  <a:pt x="324" y="227"/>
                  <a:pt x="323" y="226"/>
                  <a:pt x="322" y="226"/>
                </a:cubicBezTo>
                <a:cubicBezTo>
                  <a:pt x="321" y="226"/>
                  <a:pt x="320" y="226"/>
                  <a:pt x="318" y="226"/>
                </a:cubicBezTo>
                <a:cubicBezTo>
                  <a:pt x="318" y="226"/>
                  <a:pt x="318" y="226"/>
                  <a:pt x="318" y="226"/>
                </a:cubicBezTo>
                <a:cubicBezTo>
                  <a:pt x="312" y="225"/>
                  <a:pt x="306" y="224"/>
                  <a:pt x="301" y="222"/>
                </a:cubicBezTo>
                <a:cubicBezTo>
                  <a:pt x="293" y="218"/>
                  <a:pt x="285" y="213"/>
                  <a:pt x="278" y="208"/>
                </a:cubicBezTo>
                <a:cubicBezTo>
                  <a:pt x="267" y="199"/>
                  <a:pt x="256" y="188"/>
                  <a:pt x="247" y="177"/>
                </a:cubicBezTo>
                <a:cubicBezTo>
                  <a:pt x="241" y="168"/>
                  <a:pt x="235" y="159"/>
                  <a:pt x="230" y="150"/>
                </a:cubicBezTo>
                <a:cubicBezTo>
                  <a:pt x="224" y="140"/>
                  <a:pt x="219" y="130"/>
                  <a:pt x="214" y="120"/>
                </a:cubicBezTo>
                <a:cubicBezTo>
                  <a:pt x="208" y="106"/>
                  <a:pt x="204" y="91"/>
                  <a:pt x="201" y="76"/>
                </a:cubicBezTo>
                <a:cubicBezTo>
                  <a:pt x="201" y="74"/>
                  <a:pt x="200" y="72"/>
                  <a:pt x="200" y="70"/>
                </a:cubicBezTo>
                <a:cubicBezTo>
                  <a:pt x="200" y="69"/>
                  <a:pt x="200" y="69"/>
                  <a:pt x="200" y="69"/>
                </a:cubicBezTo>
                <a:cubicBezTo>
                  <a:pt x="200" y="69"/>
                  <a:pt x="200" y="69"/>
                  <a:pt x="200" y="68"/>
                </a:cubicBezTo>
                <a:moveTo>
                  <a:pt x="139" y="56"/>
                </a:moveTo>
                <a:cubicBezTo>
                  <a:pt x="148" y="50"/>
                  <a:pt x="156" y="45"/>
                  <a:pt x="165" y="40"/>
                </a:cubicBezTo>
                <a:cubicBezTo>
                  <a:pt x="164" y="42"/>
                  <a:pt x="163" y="44"/>
                  <a:pt x="163" y="47"/>
                </a:cubicBezTo>
                <a:cubicBezTo>
                  <a:pt x="162" y="53"/>
                  <a:pt x="162" y="60"/>
                  <a:pt x="162" y="66"/>
                </a:cubicBezTo>
                <a:cubicBezTo>
                  <a:pt x="162" y="68"/>
                  <a:pt x="162" y="70"/>
                  <a:pt x="163" y="72"/>
                </a:cubicBezTo>
                <a:cubicBezTo>
                  <a:pt x="162" y="76"/>
                  <a:pt x="162" y="81"/>
                  <a:pt x="161" y="86"/>
                </a:cubicBezTo>
                <a:cubicBezTo>
                  <a:pt x="161" y="88"/>
                  <a:pt x="161" y="90"/>
                  <a:pt x="161" y="92"/>
                </a:cubicBezTo>
                <a:cubicBezTo>
                  <a:pt x="158" y="111"/>
                  <a:pt x="153" y="131"/>
                  <a:pt x="146" y="149"/>
                </a:cubicBezTo>
                <a:cubicBezTo>
                  <a:pt x="142" y="158"/>
                  <a:pt x="137" y="167"/>
                  <a:pt x="131" y="175"/>
                </a:cubicBezTo>
                <a:cubicBezTo>
                  <a:pt x="128" y="179"/>
                  <a:pt x="125" y="182"/>
                  <a:pt x="121" y="185"/>
                </a:cubicBezTo>
                <a:cubicBezTo>
                  <a:pt x="118" y="187"/>
                  <a:pt x="115" y="189"/>
                  <a:pt x="111" y="191"/>
                </a:cubicBezTo>
                <a:cubicBezTo>
                  <a:pt x="108" y="193"/>
                  <a:pt x="104" y="194"/>
                  <a:pt x="100" y="195"/>
                </a:cubicBezTo>
                <a:cubicBezTo>
                  <a:pt x="98" y="195"/>
                  <a:pt x="95" y="195"/>
                  <a:pt x="92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0" y="195"/>
                  <a:pt x="89" y="195"/>
                  <a:pt x="87" y="195"/>
                </a:cubicBezTo>
                <a:cubicBezTo>
                  <a:pt x="79" y="193"/>
                  <a:pt x="72" y="191"/>
                  <a:pt x="64" y="189"/>
                </a:cubicBezTo>
                <a:cubicBezTo>
                  <a:pt x="62" y="188"/>
                  <a:pt x="60" y="187"/>
                  <a:pt x="58" y="186"/>
                </a:cubicBezTo>
                <a:cubicBezTo>
                  <a:pt x="54" y="184"/>
                  <a:pt x="51" y="182"/>
                  <a:pt x="47" y="180"/>
                </a:cubicBezTo>
                <a:cubicBezTo>
                  <a:pt x="45" y="177"/>
                  <a:pt x="43" y="175"/>
                  <a:pt x="40" y="173"/>
                </a:cubicBezTo>
                <a:cubicBezTo>
                  <a:pt x="40" y="172"/>
                  <a:pt x="39" y="171"/>
                  <a:pt x="39" y="171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8" y="168"/>
                  <a:pt x="37" y="166"/>
                  <a:pt x="37" y="164"/>
                </a:cubicBezTo>
                <a:cubicBezTo>
                  <a:pt x="37" y="163"/>
                  <a:pt x="37" y="162"/>
                  <a:pt x="37" y="160"/>
                </a:cubicBezTo>
                <a:cubicBezTo>
                  <a:pt x="38" y="157"/>
                  <a:pt x="39" y="153"/>
                  <a:pt x="40" y="149"/>
                </a:cubicBezTo>
                <a:cubicBezTo>
                  <a:pt x="43" y="143"/>
                  <a:pt x="47" y="137"/>
                  <a:pt x="51" y="131"/>
                </a:cubicBezTo>
                <a:cubicBezTo>
                  <a:pt x="52" y="130"/>
                  <a:pt x="52" y="129"/>
                  <a:pt x="53" y="129"/>
                </a:cubicBezTo>
                <a:cubicBezTo>
                  <a:pt x="68" y="111"/>
                  <a:pt x="85" y="95"/>
                  <a:pt x="103" y="81"/>
                </a:cubicBezTo>
                <a:cubicBezTo>
                  <a:pt x="109" y="76"/>
                  <a:pt x="116" y="72"/>
                  <a:pt x="122" y="67"/>
                </a:cubicBezTo>
                <a:cubicBezTo>
                  <a:pt x="128" y="63"/>
                  <a:pt x="133" y="59"/>
                  <a:pt x="139" y="56"/>
                </a:cubicBezTo>
                <a:moveTo>
                  <a:pt x="167" y="0"/>
                </a:moveTo>
                <a:cubicBezTo>
                  <a:pt x="164" y="0"/>
                  <a:pt x="161" y="0"/>
                  <a:pt x="159" y="2"/>
                </a:cubicBezTo>
                <a:cubicBezTo>
                  <a:pt x="154" y="4"/>
                  <a:pt x="150" y="6"/>
                  <a:pt x="145" y="9"/>
                </a:cubicBezTo>
                <a:cubicBezTo>
                  <a:pt x="136" y="14"/>
                  <a:pt x="126" y="20"/>
                  <a:pt x="115" y="27"/>
                </a:cubicBezTo>
                <a:cubicBezTo>
                  <a:pt x="112" y="28"/>
                  <a:pt x="110" y="30"/>
                  <a:pt x="107" y="32"/>
                </a:cubicBezTo>
                <a:cubicBezTo>
                  <a:pt x="82" y="48"/>
                  <a:pt x="54" y="69"/>
                  <a:pt x="33" y="92"/>
                </a:cubicBezTo>
                <a:cubicBezTo>
                  <a:pt x="15" y="112"/>
                  <a:pt x="2" y="133"/>
                  <a:pt x="0" y="154"/>
                </a:cubicBezTo>
                <a:cubicBezTo>
                  <a:pt x="0" y="156"/>
                  <a:pt x="0" y="158"/>
                  <a:pt x="0" y="160"/>
                </a:cubicBezTo>
                <a:cubicBezTo>
                  <a:pt x="0" y="174"/>
                  <a:pt x="5" y="188"/>
                  <a:pt x="16" y="201"/>
                </a:cubicBezTo>
                <a:cubicBezTo>
                  <a:pt x="27" y="214"/>
                  <a:pt x="42" y="223"/>
                  <a:pt x="58" y="228"/>
                </a:cubicBezTo>
                <a:cubicBezTo>
                  <a:pt x="63" y="229"/>
                  <a:pt x="67" y="230"/>
                  <a:pt x="72" y="231"/>
                </a:cubicBezTo>
                <a:cubicBezTo>
                  <a:pt x="77" y="231"/>
                  <a:pt x="82" y="232"/>
                  <a:pt x="86" y="232"/>
                </a:cubicBezTo>
                <a:cubicBezTo>
                  <a:pt x="94" y="232"/>
                  <a:pt x="101" y="231"/>
                  <a:pt x="108" y="229"/>
                </a:cubicBezTo>
                <a:cubicBezTo>
                  <a:pt x="126" y="226"/>
                  <a:pt x="142" y="217"/>
                  <a:pt x="155" y="205"/>
                </a:cubicBezTo>
                <a:cubicBezTo>
                  <a:pt x="169" y="190"/>
                  <a:pt x="179" y="171"/>
                  <a:pt x="186" y="151"/>
                </a:cubicBezTo>
                <a:cubicBezTo>
                  <a:pt x="192" y="162"/>
                  <a:pt x="198" y="172"/>
                  <a:pt x="205" y="183"/>
                </a:cubicBezTo>
                <a:cubicBezTo>
                  <a:pt x="218" y="202"/>
                  <a:pt x="233" y="218"/>
                  <a:pt x="249" y="232"/>
                </a:cubicBezTo>
                <a:cubicBezTo>
                  <a:pt x="260" y="241"/>
                  <a:pt x="273" y="249"/>
                  <a:pt x="288" y="255"/>
                </a:cubicBezTo>
                <a:cubicBezTo>
                  <a:pt x="295" y="257"/>
                  <a:pt x="302" y="259"/>
                  <a:pt x="309" y="260"/>
                </a:cubicBezTo>
                <a:cubicBezTo>
                  <a:pt x="316" y="262"/>
                  <a:pt x="323" y="263"/>
                  <a:pt x="330" y="263"/>
                </a:cubicBezTo>
                <a:cubicBezTo>
                  <a:pt x="360" y="263"/>
                  <a:pt x="388" y="250"/>
                  <a:pt x="404" y="221"/>
                </a:cubicBezTo>
                <a:cubicBezTo>
                  <a:pt x="405" y="218"/>
                  <a:pt x="407" y="215"/>
                  <a:pt x="408" y="212"/>
                </a:cubicBezTo>
                <a:cubicBezTo>
                  <a:pt x="424" y="164"/>
                  <a:pt x="374" y="112"/>
                  <a:pt x="342" y="84"/>
                </a:cubicBezTo>
                <a:cubicBezTo>
                  <a:pt x="325" y="69"/>
                  <a:pt x="304" y="53"/>
                  <a:pt x="281" y="39"/>
                </a:cubicBezTo>
                <a:cubicBezTo>
                  <a:pt x="273" y="34"/>
                  <a:pt x="265" y="29"/>
                  <a:pt x="257" y="25"/>
                </a:cubicBezTo>
                <a:cubicBezTo>
                  <a:pt x="247" y="20"/>
                  <a:pt x="236" y="16"/>
                  <a:pt x="225" y="13"/>
                </a:cubicBezTo>
                <a:cubicBezTo>
                  <a:pt x="213" y="9"/>
                  <a:pt x="201" y="7"/>
                  <a:pt x="189" y="6"/>
                </a:cubicBezTo>
                <a:cubicBezTo>
                  <a:pt x="187" y="6"/>
                  <a:pt x="186" y="6"/>
                  <a:pt x="184" y="6"/>
                </a:cubicBezTo>
                <a:cubicBezTo>
                  <a:pt x="183" y="6"/>
                  <a:pt x="182" y="6"/>
                  <a:pt x="181" y="6"/>
                </a:cubicBezTo>
                <a:cubicBezTo>
                  <a:pt x="178" y="2"/>
                  <a:pt x="173" y="0"/>
                  <a:pt x="1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7" name="Freeform 162"/>
          <p:cNvSpPr>
            <a:spLocks noEditPoints="1"/>
          </p:cNvSpPr>
          <p:nvPr/>
        </p:nvSpPr>
        <p:spPr bwMode="auto">
          <a:xfrm>
            <a:off x="1851246" y="3928517"/>
            <a:ext cx="132555" cy="91201"/>
          </a:xfrm>
          <a:custGeom>
            <a:avLst/>
            <a:gdLst>
              <a:gd name="T0" fmla="*/ 54 w 141"/>
              <a:gd name="T1" fmla="*/ 19 h 96"/>
              <a:gd name="T2" fmla="*/ 35 w 141"/>
              <a:gd name="T3" fmla="*/ 20 h 96"/>
              <a:gd name="T4" fmla="*/ 10 w 141"/>
              <a:gd name="T5" fmla="*/ 25 h 96"/>
              <a:gd name="T6" fmla="*/ 4 w 141"/>
              <a:gd name="T7" fmla="*/ 96 h 96"/>
              <a:gd name="T8" fmla="*/ 6 w 141"/>
              <a:gd name="T9" fmla="*/ 96 h 96"/>
              <a:gd name="T10" fmla="*/ 40 w 141"/>
              <a:gd name="T11" fmla="*/ 75 h 96"/>
              <a:gd name="T12" fmla="*/ 40 w 141"/>
              <a:gd name="T13" fmla="*/ 73 h 96"/>
              <a:gd name="T14" fmla="*/ 41 w 141"/>
              <a:gd name="T15" fmla="*/ 51 h 96"/>
              <a:gd name="T16" fmla="*/ 44 w 141"/>
              <a:gd name="T17" fmla="*/ 40 h 96"/>
              <a:gd name="T18" fmla="*/ 46 w 141"/>
              <a:gd name="T19" fmla="*/ 37 h 96"/>
              <a:gd name="T20" fmla="*/ 51 w 141"/>
              <a:gd name="T21" fmla="*/ 33 h 96"/>
              <a:gd name="T22" fmla="*/ 51 w 141"/>
              <a:gd name="T23" fmla="*/ 33 h 96"/>
              <a:gd name="T24" fmla="*/ 54 w 141"/>
              <a:gd name="T25" fmla="*/ 19 h 96"/>
              <a:gd name="T26" fmla="*/ 111 w 141"/>
              <a:gd name="T27" fmla="*/ 0 h 96"/>
              <a:gd name="T28" fmla="*/ 109 w 141"/>
              <a:gd name="T29" fmla="*/ 1 h 96"/>
              <a:gd name="T30" fmla="*/ 103 w 141"/>
              <a:gd name="T31" fmla="*/ 8 h 96"/>
              <a:gd name="T32" fmla="*/ 96 w 141"/>
              <a:gd name="T33" fmla="*/ 19 h 96"/>
              <a:gd name="T34" fmla="*/ 109 w 141"/>
              <a:gd name="T35" fmla="*/ 41 h 96"/>
              <a:gd name="T36" fmla="*/ 109 w 141"/>
              <a:gd name="T37" fmla="*/ 41 h 96"/>
              <a:gd name="T38" fmla="*/ 141 w 141"/>
              <a:gd name="T39" fmla="*/ 20 h 96"/>
              <a:gd name="T40" fmla="*/ 111 w 141"/>
              <a:gd name="T41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1" h="96">
                <a:moveTo>
                  <a:pt x="54" y="19"/>
                </a:moveTo>
                <a:cubicBezTo>
                  <a:pt x="48" y="19"/>
                  <a:pt x="42" y="19"/>
                  <a:pt x="35" y="20"/>
                </a:cubicBezTo>
                <a:cubicBezTo>
                  <a:pt x="27" y="21"/>
                  <a:pt x="18" y="23"/>
                  <a:pt x="10" y="25"/>
                </a:cubicBezTo>
                <a:cubicBezTo>
                  <a:pt x="0" y="45"/>
                  <a:pt x="0" y="70"/>
                  <a:pt x="4" y="96"/>
                </a:cubicBezTo>
                <a:cubicBezTo>
                  <a:pt x="5" y="96"/>
                  <a:pt x="5" y="96"/>
                  <a:pt x="6" y="96"/>
                </a:cubicBezTo>
                <a:cubicBezTo>
                  <a:pt x="17" y="89"/>
                  <a:pt x="29" y="82"/>
                  <a:pt x="40" y="75"/>
                </a:cubicBezTo>
                <a:cubicBezTo>
                  <a:pt x="40" y="74"/>
                  <a:pt x="40" y="74"/>
                  <a:pt x="40" y="73"/>
                </a:cubicBezTo>
                <a:cubicBezTo>
                  <a:pt x="40" y="66"/>
                  <a:pt x="40" y="59"/>
                  <a:pt x="41" y="51"/>
                </a:cubicBezTo>
                <a:cubicBezTo>
                  <a:pt x="42" y="47"/>
                  <a:pt x="43" y="44"/>
                  <a:pt x="44" y="40"/>
                </a:cubicBezTo>
                <a:cubicBezTo>
                  <a:pt x="45" y="39"/>
                  <a:pt x="45" y="38"/>
                  <a:pt x="46" y="37"/>
                </a:cubicBezTo>
                <a:cubicBezTo>
                  <a:pt x="48" y="36"/>
                  <a:pt x="49" y="34"/>
                  <a:pt x="51" y="33"/>
                </a:cubicBezTo>
                <a:cubicBezTo>
                  <a:pt x="51" y="33"/>
                  <a:pt x="51" y="33"/>
                  <a:pt x="51" y="33"/>
                </a:cubicBezTo>
                <a:cubicBezTo>
                  <a:pt x="52" y="28"/>
                  <a:pt x="53" y="23"/>
                  <a:pt x="54" y="19"/>
                </a:cubicBezTo>
                <a:moveTo>
                  <a:pt x="111" y="0"/>
                </a:moveTo>
                <a:cubicBezTo>
                  <a:pt x="111" y="0"/>
                  <a:pt x="110" y="1"/>
                  <a:pt x="109" y="1"/>
                </a:cubicBezTo>
                <a:cubicBezTo>
                  <a:pt x="107" y="3"/>
                  <a:pt x="105" y="6"/>
                  <a:pt x="103" y="8"/>
                </a:cubicBezTo>
                <a:cubicBezTo>
                  <a:pt x="100" y="11"/>
                  <a:pt x="98" y="15"/>
                  <a:pt x="96" y="19"/>
                </a:cubicBezTo>
                <a:cubicBezTo>
                  <a:pt x="101" y="26"/>
                  <a:pt x="105" y="33"/>
                  <a:pt x="109" y="41"/>
                </a:cubicBezTo>
                <a:cubicBezTo>
                  <a:pt x="109" y="41"/>
                  <a:pt x="109" y="41"/>
                  <a:pt x="109" y="41"/>
                </a:cubicBezTo>
                <a:cubicBezTo>
                  <a:pt x="120" y="34"/>
                  <a:pt x="130" y="27"/>
                  <a:pt x="141" y="20"/>
                </a:cubicBezTo>
                <a:cubicBezTo>
                  <a:pt x="133" y="12"/>
                  <a:pt x="122" y="5"/>
                  <a:pt x="11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8" name="Freeform 163"/>
          <p:cNvSpPr>
            <a:spLocks noEditPoints="1"/>
          </p:cNvSpPr>
          <p:nvPr/>
        </p:nvSpPr>
        <p:spPr bwMode="auto">
          <a:xfrm>
            <a:off x="96936" y="275828"/>
            <a:ext cx="1495745" cy="2814873"/>
          </a:xfrm>
          <a:custGeom>
            <a:avLst/>
            <a:gdLst>
              <a:gd name="T0" fmla="*/ 1354 w 1593"/>
              <a:gd name="T1" fmla="*/ 2911 h 2941"/>
              <a:gd name="T2" fmla="*/ 1582 w 1593"/>
              <a:gd name="T3" fmla="*/ 2751 h 2941"/>
              <a:gd name="T4" fmla="*/ 988 w 1593"/>
              <a:gd name="T5" fmla="*/ 2788 h 2941"/>
              <a:gd name="T6" fmla="*/ 1044 w 1593"/>
              <a:gd name="T7" fmla="*/ 2749 h 2941"/>
              <a:gd name="T8" fmla="*/ 1468 w 1593"/>
              <a:gd name="T9" fmla="*/ 2590 h 2941"/>
              <a:gd name="T10" fmla="*/ 1160 w 1593"/>
              <a:gd name="T11" fmla="*/ 2759 h 2941"/>
              <a:gd name="T12" fmla="*/ 1291 w 1593"/>
              <a:gd name="T13" fmla="*/ 2875 h 2941"/>
              <a:gd name="T14" fmla="*/ 1512 w 1593"/>
              <a:gd name="T15" fmla="*/ 2555 h 2941"/>
              <a:gd name="T16" fmla="*/ 1535 w 1593"/>
              <a:gd name="T17" fmla="*/ 2396 h 2941"/>
              <a:gd name="T18" fmla="*/ 1579 w 1593"/>
              <a:gd name="T19" fmla="*/ 2510 h 2941"/>
              <a:gd name="T20" fmla="*/ 1499 w 1593"/>
              <a:gd name="T21" fmla="*/ 2371 h 2941"/>
              <a:gd name="T22" fmla="*/ 85 w 1593"/>
              <a:gd name="T23" fmla="*/ 1581 h 2941"/>
              <a:gd name="T24" fmla="*/ 33 w 1593"/>
              <a:gd name="T25" fmla="*/ 1577 h 2941"/>
              <a:gd name="T26" fmla="*/ 91 w 1593"/>
              <a:gd name="T27" fmla="*/ 1892 h 2941"/>
              <a:gd name="T28" fmla="*/ 83 w 1593"/>
              <a:gd name="T29" fmla="*/ 1658 h 2941"/>
              <a:gd name="T30" fmla="*/ 43 w 1593"/>
              <a:gd name="T31" fmla="*/ 1492 h 2941"/>
              <a:gd name="T32" fmla="*/ 1044 w 1593"/>
              <a:gd name="T33" fmla="*/ 1073 h 2941"/>
              <a:gd name="T34" fmla="*/ 958 w 1593"/>
              <a:gd name="T35" fmla="*/ 934 h 2941"/>
              <a:gd name="T36" fmla="*/ 981 w 1593"/>
              <a:gd name="T37" fmla="*/ 931 h 2941"/>
              <a:gd name="T38" fmla="*/ 1120 w 1593"/>
              <a:gd name="T39" fmla="*/ 1090 h 2941"/>
              <a:gd name="T40" fmla="*/ 1313 w 1593"/>
              <a:gd name="T41" fmla="*/ 1222 h 2941"/>
              <a:gd name="T42" fmla="*/ 1284 w 1593"/>
              <a:gd name="T43" fmla="*/ 968 h 2941"/>
              <a:gd name="T44" fmla="*/ 86 w 1593"/>
              <a:gd name="T45" fmla="*/ 772 h 2941"/>
              <a:gd name="T46" fmla="*/ 234 w 1593"/>
              <a:gd name="T47" fmla="*/ 1004 h 2941"/>
              <a:gd name="T48" fmla="*/ 357 w 1593"/>
              <a:gd name="T49" fmla="*/ 673 h 2941"/>
              <a:gd name="T50" fmla="*/ 506 w 1593"/>
              <a:gd name="T51" fmla="*/ 861 h 2941"/>
              <a:gd name="T52" fmla="*/ 961 w 1593"/>
              <a:gd name="T53" fmla="*/ 2082 h 2941"/>
              <a:gd name="T54" fmla="*/ 986 w 1593"/>
              <a:gd name="T55" fmla="*/ 2076 h 2941"/>
              <a:gd name="T56" fmla="*/ 490 w 1593"/>
              <a:gd name="T57" fmla="*/ 1111 h 2941"/>
              <a:gd name="T58" fmla="*/ 46 w 1593"/>
              <a:gd name="T59" fmla="*/ 447 h 2941"/>
              <a:gd name="T60" fmla="*/ 111 w 1593"/>
              <a:gd name="T61" fmla="*/ 379 h 2941"/>
              <a:gd name="T62" fmla="*/ 42 w 1593"/>
              <a:gd name="T63" fmla="*/ 405 h 2941"/>
              <a:gd name="T64" fmla="*/ 0 w 1593"/>
              <a:gd name="T65" fmla="*/ 520 h 2941"/>
              <a:gd name="T66" fmla="*/ 243 w 1593"/>
              <a:gd name="T67" fmla="*/ 894 h 2941"/>
              <a:gd name="T68" fmla="*/ 309 w 1593"/>
              <a:gd name="T69" fmla="*/ 1187 h 2941"/>
              <a:gd name="T70" fmla="*/ 130 w 1593"/>
              <a:gd name="T71" fmla="*/ 1439 h 2941"/>
              <a:gd name="T72" fmla="*/ 431 w 1593"/>
              <a:gd name="T73" fmla="*/ 1367 h 2941"/>
              <a:gd name="T74" fmla="*/ 342 w 1593"/>
              <a:gd name="T75" fmla="*/ 1849 h 2941"/>
              <a:gd name="T76" fmla="*/ 141 w 1593"/>
              <a:gd name="T77" fmla="*/ 1775 h 2941"/>
              <a:gd name="T78" fmla="*/ 665 w 1593"/>
              <a:gd name="T79" fmla="*/ 2114 h 2941"/>
              <a:gd name="T80" fmla="*/ 923 w 1593"/>
              <a:gd name="T81" fmla="*/ 2485 h 2941"/>
              <a:gd name="T82" fmla="*/ 981 w 1593"/>
              <a:gd name="T83" fmla="*/ 2637 h 2941"/>
              <a:gd name="T84" fmla="*/ 1119 w 1593"/>
              <a:gd name="T85" fmla="*/ 2331 h 2941"/>
              <a:gd name="T86" fmla="*/ 1225 w 1593"/>
              <a:gd name="T87" fmla="*/ 2293 h 2941"/>
              <a:gd name="T88" fmla="*/ 1402 w 1593"/>
              <a:gd name="T89" fmla="*/ 2266 h 2941"/>
              <a:gd name="T90" fmla="*/ 1352 w 1593"/>
              <a:gd name="T91" fmla="*/ 2094 h 2941"/>
              <a:gd name="T92" fmla="*/ 1290 w 1593"/>
              <a:gd name="T93" fmla="*/ 1261 h 2941"/>
              <a:gd name="T94" fmla="*/ 1174 w 1593"/>
              <a:gd name="T95" fmla="*/ 1299 h 2941"/>
              <a:gd name="T96" fmla="*/ 783 w 1593"/>
              <a:gd name="T97" fmla="*/ 1496 h 2941"/>
              <a:gd name="T98" fmla="*/ 1012 w 1593"/>
              <a:gd name="T99" fmla="*/ 1003 h 2941"/>
              <a:gd name="T100" fmla="*/ 690 w 1593"/>
              <a:gd name="T101" fmla="*/ 993 h 2941"/>
              <a:gd name="T102" fmla="*/ 598 w 1593"/>
              <a:gd name="T103" fmla="*/ 1020 h 2941"/>
              <a:gd name="T104" fmla="*/ 282 w 1593"/>
              <a:gd name="T105" fmla="*/ 536 h 2941"/>
              <a:gd name="T106" fmla="*/ 20 w 1593"/>
              <a:gd name="T107" fmla="*/ 330 h 2941"/>
              <a:gd name="T108" fmla="*/ 19 w 1593"/>
              <a:gd name="T109" fmla="*/ 312 h 2941"/>
              <a:gd name="T110" fmla="*/ 40 w 1593"/>
              <a:gd name="T111" fmla="*/ 284 h 2941"/>
              <a:gd name="T112" fmla="*/ 231 w 1593"/>
              <a:gd name="T113" fmla="*/ 341 h 2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93" h="2941">
                <a:moveTo>
                  <a:pt x="1353" y="2911"/>
                </a:moveTo>
                <a:cubicBezTo>
                  <a:pt x="1299" y="2911"/>
                  <a:pt x="1245" y="2914"/>
                  <a:pt x="1193" y="2921"/>
                </a:cubicBezTo>
                <a:cubicBezTo>
                  <a:pt x="1191" y="2921"/>
                  <a:pt x="1190" y="2921"/>
                  <a:pt x="1189" y="2922"/>
                </a:cubicBezTo>
                <a:cubicBezTo>
                  <a:pt x="1203" y="2929"/>
                  <a:pt x="1219" y="2935"/>
                  <a:pt x="1234" y="2941"/>
                </a:cubicBezTo>
                <a:cubicBezTo>
                  <a:pt x="1273" y="2925"/>
                  <a:pt x="1314" y="2915"/>
                  <a:pt x="1354" y="2911"/>
                </a:cubicBezTo>
                <a:cubicBezTo>
                  <a:pt x="1354" y="2911"/>
                  <a:pt x="1353" y="2911"/>
                  <a:pt x="1353" y="2911"/>
                </a:cubicBezTo>
                <a:moveTo>
                  <a:pt x="1590" y="2702"/>
                </a:moveTo>
                <a:cubicBezTo>
                  <a:pt x="1589" y="2703"/>
                  <a:pt x="1588" y="2704"/>
                  <a:pt x="1587" y="2705"/>
                </a:cubicBezTo>
                <a:cubicBezTo>
                  <a:pt x="1553" y="2746"/>
                  <a:pt x="1520" y="2790"/>
                  <a:pt x="1491" y="2835"/>
                </a:cubicBezTo>
                <a:cubicBezTo>
                  <a:pt x="1517" y="2804"/>
                  <a:pt x="1547" y="2775"/>
                  <a:pt x="1582" y="2751"/>
                </a:cubicBezTo>
                <a:cubicBezTo>
                  <a:pt x="1585" y="2734"/>
                  <a:pt x="1588" y="2718"/>
                  <a:pt x="1590" y="2702"/>
                </a:cubicBezTo>
                <a:moveTo>
                  <a:pt x="894" y="2626"/>
                </a:moveTo>
                <a:cubicBezTo>
                  <a:pt x="894" y="2649"/>
                  <a:pt x="899" y="2672"/>
                  <a:pt x="907" y="2694"/>
                </a:cubicBezTo>
                <a:cubicBezTo>
                  <a:pt x="911" y="2705"/>
                  <a:pt x="917" y="2716"/>
                  <a:pt x="923" y="2727"/>
                </a:cubicBezTo>
                <a:cubicBezTo>
                  <a:pt x="939" y="2752"/>
                  <a:pt x="961" y="2773"/>
                  <a:pt x="988" y="2788"/>
                </a:cubicBezTo>
                <a:cubicBezTo>
                  <a:pt x="1002" y="2796"/>
                  <a:pt x="1017" y="2803"/>
                  <a:pt x="1032" y="2810"/>
                </a:cubicBezTo>
                <a:cubicBezTo>
                  <a:pt x="1055" y="2833"/>
                  <a:pt x="1079" y="2853"/>
                  <a:pt x="1105" y="2872"/>
                </a:cubicBezTo>
                <a:cubicBezTo>
                  <a:pt x="1101" y="2858"/>
                  <a:pt x="1097" y="2844"/>
                  <a:pt x="1091" y="2831"/>
                </a:cubicBezTo>
                <a:cubicBezTo>
                  <a:pt x="1079" y="2802"/>
                  <a:pt x="1064" y="2775"/>
                  <a:pt x="1045" y="2750"/>
                </a:cubicBezTo>
                <a:cubicBezTo>
                  <a:pt x="1045" y="2750"/>
                  <a:pt x="1045" y="2749"/>
                  <a:pt x="1044" y="2749"/>
                </a:cubicBezTo>
                <a:cubicBezTo>
                  <a:pt x="1037" y="2752"/>
                  <a:pt x="1030" y="2753"/>
                  <a:pt x="1023" y="2753"/>
                </a:cubicBezTo>
                <a:cubicBezTo>
                  <a:pt x="981" y="2753"/>
                  <a:pt x="943" y="2708"/>
                  <a:pt x="959" y="2666"/>
                </a:cubicBezTo>
                <a:cubicBezTo>
                  <a:pt x="938" y="2651"/>
                  <a:pt x="916" y="2638"/>
                  <a:pt x="894" y="2626"/>
                </a:cubicBezTo>
                <a:moveTo>
                  <a:pt x="1477" y="2499"/>
                </a:moveTo>
                <a:cubicBezTo>
                  <a:pt x="1478" y="2529"/>
                  <a:pt x="1474" y="2559"/>
                  <a:pt x="1468" y="2590"/>
                </a:cubicBezTo>
                <a:cubicBezTo>
                  <a:pt x="1461" y="2623"/>
                  <a:pt x="1448" y="2654"/>
                  <a:pt x="1431" y="2681"/>
                </a:cubicBezTo>
                <a:cubicBezTo>
                  <a:pt x="1419" y="2715"/>
                  <a:pt x="1397" y="2746"/>
                  <a:pt x="1365" y="2767"/>
                </a:cubicBezTo>
                <a:cubicBezTo>
                  <a:pt x="1342" y="2777"/>
                  <a:pt x="1320" y="2781"/>
                  <a:pt x="1297" y="2781"/>
                </a:cubicBezTo>
                <a:cubicBezTo>
                  <a:pt x="1284" y="2781"/>
                  <a:pt x="1270" y="2780"/>
                  <a:pt x="1257" y="2776"/>
                </a:cubicBezTo>
                <a:cubicBezTo>
                  <a:pt x="1224" y="2776"/>
                  <a:pt x="1192" y="2771"/>
                  <a:pt x="1160" y="2759"/>
                </a:cubicBezTo>
                <a:cubicBezTo>
                  <a:pt x="1131" y="2747"/>
                  <a:pt x="1103" y="2734"/>
                  <a:pt x="1078" y="2717"/>
                </a:cubicBezTo>
                <a:cubicBezTo>
                  <a:pt x="1077" y="2720"/>
                  <a:pt x="1075" y="2723"/>
                  <a:pt x="1073" y="2726"/>
                </a:cubicBezTo>
                <a:cubicBezTo>
                  <a:pt x="1086" y="2742"/>
                  <a:pt x="1097" y="2759"/>
                  <a:pt x="1107" y="2777"/>
                </a:cubicBezTo>
                <a:cubicBezTo>
                  <a:pt x="1126" y="2813"/>
                  <a:pt x="1139" y="2851"/>
                  <a:pt x="1146" y="2890"/>
                </a:cubicBezTo>
                <a:cubicBezTo>
                  <a:pt x="1195" y="2882"/>
                  <a:pt x="1243" y="2877"/>
                  <a:pt x="1291" y="2875"/>
                </a:cubicBezTo>
                <a:cubicBezTo>
                  <a:pt x="1311" y="2875"/>
                  <a:pt x="1331" y="2874"/>
                  <a:pt x="1351" y="2874"/>
                </a:cubicBezTo>
                <a:cubicBezTo>
                  <a:pt x="1375" y="2874"/>
                  <a:pt x="1400" y="2875"/>
                  <a:pt x="1425" y="2877"/>
                </a:cubicBezTo>
                <a:cubicBezTo>
                  <a:pt x="1446" y="2838"/>
                  <a:pt x="1470" y="2800"/>
                  <a:pt x="1495" y="2764"/>
                </a:cubicBezTo>
                <a:cubicBezTo>
                  <a:pt x="1523" y="2724"/>
                  <a:pt x="1553" y="2686"/>
                  <a:pt x="1586" y="2649"/>
                </a:cubicBezTo>
                <a:cubicBezTo>
                  <a:pt x="1557" y="2622"/>
                  <a:pt x="1532" y="2591"/>
                  <a:pt x="1512" y="2555"/>
                </a:cubicBezTo>
                <a:cubicBezTo>
                  <a:pt x="1502" y="2537"/>
                  <a:pt x="1493" y="2518"/>
                  <a:pt x="1487" y="2499"/>
                </a:cubicBezTo>
                <a:cubicBezTo>
                  <a:pt x="1485" y="2499"/>
                  <a:pt x="1484" y="2499"/>
                  <a:pt x="1482" y="2499"/>
                </a:cubicBezTo>
                <a:cubicBezTo>
                  <a:pt x="1481" y="2499"/>
                  <a:pt x="1479" y="2499"/>
                  <a:pt x="1477" y="2499"/>
                </a:cubicBezTo>
                <a:moveTo>
                  <a:pt x="1568" y="2374"/>
                </a:moveTo>
                <a:cubicBezTo>
                  <a:pt x="1558" y="2381"/>
                  <a:pt x="1547" y="2389"/>
                  <a:pt x="1535" y="2396"/>
                </a:cubicBezTo>
                <a:cubicBezTo>
                  <a:pt x="1553" y="2424"/>
                  <a:pt x="1552" y="2467"/>
                  <a:pt x="1522" y="2487"/>
                </a:cubicBezTo>
                <a:cubicBezTo>
                  <a:pt x="1522" y="2488"/>
                  <a:pt x="1522" y="2488"/>
                  <a:pt x="1522" y="2489"/>
                </a:cubicBezTo>
                <a:cubicBezTo>
                  <a:pt x="1533" y="2518"/>
                  <a:pt x="1548" y="2545"/>
                  <a:pt x="1565" y="2571"/>
                </a:cubicBezTo>
                <a:cubicBezTo>
                  <a:pt x="1574" y="2583"/>
                  <a:pt x="1583" y="2594"/>
                  <a:pt x="1593" y="2605"/>
                </a:cubicBezTo>
                <a:cubicBezTo>
                  <a:pt x="1591" y="2573"/>
                  <a:pt x="1587" y="2541"/>
                  <a:pt x="1579" y="2510"/>
                </a:cubicBezTo>
                <a:cubicBezTo>
                  <a:pt x="1582" y="2494"/>
                  <a:pt x="1584" y="2477"/>
                  <a:pt x="1585" y="2460"/>
                </a:cubicBezTo>
                <a:cubicBezTo>
                  <a:pt x="1587" y="2430"/>
                  <a:pt x="1581" y="2400"/>
                  <a:pt x="1568" y="2374"/>
                </a:cubicBezTo>
                <a:moveTo>
                  <a:pt x="1499" y="2295"/>
                </a:moveTo>
                <a:cubicBezTo>
                  <a:pt x="1497" y="2320"/>
                  <a:pt x="1497" y="2345"/>
                  <a:pt x="1498" y="2371"/>
                </a:cubicBezTo>
                <a:cubicBezTo>
                  <a:pt x="1499" y="2371"/>
                  <a:pt x="1499" y="2371"/>
                  <a:pt x="1499" y="2371"/>
                </a:cubicBezTo>
                <a:cubicBezTo>
                  <a:pt x="1502" y="2370"/>
                  <a:pt x="1504" y="2369"/>
                  <a:pt x="1507" y="2368"/>
                </a:cubicBezTo>
                <a:cubicBezTo>
                  <a:pt x="1522" y="2361"/>
                  <a:pt x="1536" y="2352"/>
                  <a:pt x="1549" y="2342"/>
                </a:cubicBezTo>
                <a:cubicBezTo>
                  <a:pt x="1549" y="2342"/>
                  <a:pt x="1549" y="2342"/>
                  <a:pt x="1549" y="2342"/>
                </a:cubicBezTo>
                <a:cubicBezTo>
                  <a:pt x="1536" y="2323"/>
                  <a:pt x="1519" y="2307"/>
                  <a:pt x="1499" y="2295"/>
                </a:cubicBezTo>
                <a:moveTo>
                  <a:pt x="85" y="1581"/>
                </a:moveTo>
                <a:cubicBezTo>
                  <a:pt x="94" y="1595"/>
                  <a:pt x="102" y="1610"/>
                  <a:pt x="109" y="1625"/>
                </a:cubicBezTo>
                <a:cubicBezTo>
                  <a:pt x="108" y="1616"/>
                  <a:pt x="108" y="1607"/>
                  <a:pt x="109" y="1598"/>
                </a:cubicBezTo>
                <a:cubicBezTo>
                  <a:pt x="109" y="1594"/>
                  <a:pt x="109" y="1590"/>
                  <a:pt x="110" y="1585"/>
                </a:cubicBezTo>
                <a:cubicBezTo>
                  <a:pt x="102" y="1584"/>
                  <a:pt x="94" y="1582"/>
                  <a:pt x="85" y="1581"/>
                </a:cubicBezTo>
                <a:moveTo>
                  <a:pt x="33" y="1577"/>
                </a:moveTo>
                <a:cubicBezTo>
                  <a:pt x="26" y="1577"/>
                  <a:pt x="20" y="1577"/>
                  <a:pt x="14" y="1578"/>
                </a:cubicBezTo>
                <a:cubicBezTo>
                  <a:pt x="10" y="1583"/>
                  <a:pt x="5" y="1587"/>
                  <a:pt x="0" y="1592"/>
                </a:cubicBezTo>
                <a:cubicBezTo>
                  <a:pt x="0" y="1926"/>
                  <a:pt x="0" y="1926"/>
                  <a:pt x="0" y="1926"/>
                </a:cubicBezTo>
                <a:cubicBezTo>
                  <a:pt x="6" y="1925"/>
                  <a:pt x="12" y="1925"/>
                  <a:pt x="17" y="1924"/>
                </a:cubicBezTo>
                <a:cubicBezTo>
                  <a:pt x="38" y="1905"/>
                  <a:pt x="63" y="1895"/>
                  <a:pt x="91" y="1892"/>
                </a:cubicBezTo>
                <a:cubicBezTo>
                  <a:pt x="94" y="1877"/>
                  <a:pt x="97" y="1861"/>
                  <a:pt x="99" y="1845"/>
                </a:cubicBezTo>
                <a:cubicBezTo>
                  <a:pt x="102" y="1824"/>
                  <a:pt x="103" y="1803"/>
                  <a:pt x="103" y="1781"/>
                </a:cubicBezTo>
                <a:cubicBezTo>
                  <a:pt x="58" y="1773"/>
                  <a:pt x="23" y="1714"/>
                  <a:pt x="66" y="1672"/>
                </a:cubicBezTo>
                <a:cubicBezTo>
                  <a:pt x="71" y="1666"/>
                  <a:pt x="77" y="1662"/>
                  <a:pt x="83" y="1659"/>
                </a:cubicBezTo>
                <a:cubicBezTo>
                  <a:pt x="83" y="1659"/>
                  <a:pt x="83" y="1659"/>
                  <a:pt x="83" y="1658"/>
                </a:cubicBezTo>
                <a:cubicBezTo>
                  <a:pt x="71" y="1629"/>
                  <a:pt x="54" y="1602"/>
                  <a:pt x="36" y="1577"/>
                </a:cubicBezTo>
                <a:cubicBezTo>
                  <a:pt x="35" y="1577"/>
                  <a:pt x="34" y="1577"/>
                  <a:pt x="33" y="1577"/>
                </a:cubicBezTo>
                <a:moveTo>
                  <a:pt x="45" y="1427"/>
                </a:moveTo>
                <a:cubicBezTo>
                  <a:pt x="40" y="1437"/>
                  <a:pt x="32" y="1447"/>
                  <a:pt x="24" y="1456"/>
                </a:cubicBezTo>
                <a:cubicBezTo>
                  <a:pt x="29" y="1468"/>
                  <a:pt x="35" y="1480"/>
                  <a:pt x="43" y="1492"/>
                </a:cubicBezTo>
                <a:cubicBezTo>
                  <a:pt x="52" y="1480"/>
                  <a:pt x="61" y="1469"/>
                  <a:pt x="70" y="1458"/>
                </a:cubicBezTo>
                <a:cubicBezTo>
                  <a:pt x="74" y="1453"/>
                  <a:pt x="78" y="1448"/>
                  <a:pt x="81" y="1443"/>
                </a:cubicBezTo>
                <a:cubicBezTo>
                  <a:pt x="68" y="1440"/>
                  <a:pt x="56" y="1434"/>
                  <a:pt x="45" y="1427"/>
                </a:cubicBezTo>
                <a:moveTo>
                  <a:pt x="1054" y="1051"/>
                </a:moveTo>
                <a:cubicBezTo>
                  <a:pt x="1050" y="1058"/>
                  <a:pt x="1047" y="1066"/>
                  <a:pt x="1044" y="1073"/>
                </a:cubicBezTo>
                <a:cubicBezTo>
                  <a:pt x="1048" y="1075"/>
                  <a:pt x="1052" y="1077"/>
                  <a:pt x="1055" y="1079"/>
                </a:cubicBezTo>
                <a:cubicBezTo>
                  <a:pt x="1064" y="1084"/>
                  <a:pt x="1071" y="1089"/>
                  <a:pt x="1079" y="1094"/>
                </a:cubicBezTo>
                <a:cubicBezTo>
                  <a:pt x="1069" y="1080"/>
                  <a:pt x="1061" y="1066"/>
                  <a:pt x="1054" y="1051"/>
                </a:cubicBezTo>
                <a:moveTo>
                  <a:pt x="981" y="931"/>
                </a:moveTo>
                <a:cubicBezTo>
                  <a:pt x="973" y="933"/>
                  <a:pt x="966" y="934"/>
                  <a:pt x="958" y="934"/>
                </a:cubicBezTo>
                <a:cubicBezTo>
                  <a:pt x="954" y="934"/>
                  <a:pt x="949" y="934"/>
                  <a:pt x="945" y="933"/>
                </a:cubicBezTo>
                <a:cubicBezTo>
                  <a:pt x="946" y="947"/>
                  <a:pt x="944" y="960"/>
                  <a:pt x="939" y="973"/>
                </a:cubicBezTo>
                <a:cubicBezTo>
                  <a:pt x="945" y="972"/>
                  <a:pt x="951" y="972"/>
                  <a:pt x="958" y="971"/>
                </a:cubicBezTo>
                <a:cubicBezTo>
                  <a:pt x="972" y="970"/>
                  <a:pt x="986" y="969"/>
                  <a:pt x="1001" y="967"/>
                </a:cubicBezTo>
                <a:cubicBezTo>
                  <a:pt x="996" y="954"/>
                  <a:pt x="989" y="942"/>
                  <a:pt x="981" y="931"/>
                </a:cubicBezTo>
                <a:moveTo>
                  <a:pt x="1269" y="927"/>
                </a:moveTo>
                <a:cubicBezTo>
                  <a:pt x="1213" y="956"/>
                  <a:pt x="1151" y="975"/>
                  <a:pt x="1089" y="989"/>
                </a:cubicBezTo>
                <a:cubicBezTo>
                  <a:pt x="1085" y="995"/>
                  <a:pt x="1080" y="1000"/>
                  <a:pt x="1077" y="1007"/>
                </a:cubicBezTo>
                <a:cubicBezTo>
                  <a:pt x="1088" y="1036"/>
                  <a:pt x="1102" y="1064"/>
                  <a:pt x="1120" y="1090"/>
                </a:cubicBezTo>
                <a:cubicBezTo>
                  <a:pt x="1120" y="1090"/>
                  <a:pt x="1120" y="1090"/>
                  <a:pt x="1120" y="1090"/>
                </a:cubicBezTo>
                <a:cubicBezTo>
                  <a:pt x="1126" y="1087"/>
                  <a:pt x="1133" y="1084"/>
                  <a:pt x="1141" y="1083"/>
                </a:cubicBezTo>
                <a:cubicBezTo>
                  <a:pt x="1146" y="1081"/>
                  <a:pt x="1151" y="1081"/>
                  <a:pt x="1156" y="1081"/>
                </a:cubicBezTo>
                <a:cubicBezTo>
                  <a:pt x="1204" y="1081"/>
                  <a:pt x="1228" y="1135"/>
                  <a:pt x="1213" y="1173"/>
                </a:cubicBezTo>
                <a:cubicBezTo>
                  <a:pt x="1231" y="1185"/>
                  <a:pt x="1250" y="1195"/>
                  <a:pt x="1269" y="1204"/>
                </a:cubicBezTo>
                <a:cubicBezTo>
                  <a:pt x="1283" y="1211"/>
                  <a:pt x="1298" y="1217"/>
                  <a:pt x="1313" y="1222"/>
                </a:cubicBezTo>
                <a:cubicBezTo>
                  <a:pt x="1330" y="1201"/>
                  <a:pt x="1352" y="1185"/>
                  <a:pt x="1379" y="1178"/>
                </a:cubicBezTo>
                <a:cubicBezTo>
                  <a:pt x="1386" y="1170"/>
                  <a:pt x="1392" y="1162"/>
                  <a:pt x="1399" y="1154"/>
                </a:cubicBezTo>
                <a:cubicBezTo>
                  <a:pt x="1404" y="1148"/>
                  <a:pt x="1409" y="1141"/>
                  <a:pt x="1415" y="1135"/>
                </a:cubicBezTo>
                <a:cubicBezTo>
                  <a:pt x="1416" y="1125"/>
                  <a:pt x="1416" y="1116"/>
                  <a:pt x="1416" y="1106"/>
                </a:cubicBezTo>
                <a:cubicBezTo>
                  <a:pt x="1352" y="1088"/>
                  <a:pt x="1299" y="1036"/>
                  <a:pt x="1284" y="968"/>
                </a:cubicBezTo>
                <a:cubicBezTo>
                  <a:pt x="1281" y="955"/>
                  <a:pt x="1279" y="942"/>
                  <a:pt x="1279" y="929"/>
                </a:cubicBezTo>
                <a:cubicBezTo>
                  <a:pt x="1276" y="928"/>
                  <a:pt x="1273" y="928"/>
                  <a:pt x="1269" y="927"/>
                </a:cubicBezTo>
                <a:moveTo>
                  <a:pt x="94" y="737"/>
                </a:moveTo>
                <a:cubicBezTo>
                  <a:pt x="92" y="748"/>
                  <a:pt x="89" y="759"/>
                  <a:pt x="83" y="769"/>
                </a:cubicBezTo>
                <a:cubicBezTo>
                  <a:pt x="84" y="770"/>
                  <a:pt x="85" y="771"/>
                  <a:pt x="86" y="772"/>
                </a:cubicBezTo>
                <a:cubicBezTo>
                  <a:pt x="88" y="773"/>
                  <a:pt x="90" y="775"/>
                  <a:pt x="92" y="776"/>
                </a:cubicBezTo>
                <a:cubicBezTo>
                  <a:pt x="172" y="835"/>
                  <a:pt x="212" y="919"/>
                  <a:pt x="220" y="1017"/>
                </a:cubicBezTo>
                <a:cubicBezTo>
                  <a:pt x="222" y="1038"/>
                  <a:pt x="222" y="1059"/>
                  <a:pt x="220" y="1081"/>
                </a:cubicBezTo>
                <a:cubicBezTo>
                  <a:pt x="225" y="1084"/>
                  <a:pt x="229" y="1088"/>
                  <a:pt x="234" y="1091"/>
                </a:cubicBezTo>
                <a:cubicBezTo>
                  <a:pt x="237" y="1062"/>
                  <a:pt x="237" y="1033"/>
                  <a:pt x="234" y="1004"/>
                </a:cubicBezTo>
                <a:cubicBezTo>
                  <a:pt x="228" y="970"/>
                  <a:pt x="220" y="937"/>
                  <a:pt x="207" y="904"/>
                </a:cubicBezTo>
                <a:cubicBezTo>
                  <a:pt x="190" y="864"/>
                  <a:pt x="168" y="826"/>
                  <a:pt x="141" y="791"/>
                </a:cubicBezTo>
                <a:cubicBezTo>
                  <a:pt x="127" y="772"/>
                  <a:pt x="111" y="754"/>
                  <a:pt x="94" y="737"/>
                </a:cubicBezTo>
                <a:moveTo>
                  <a:pt x="338" y="604"/>
                </a:moveTo>
                <a:cubicBezTo>
                  <a:pt x="343" y="627"/>
                  <a:pt x="349" y="650"/>
                  <a:pt x="357" y="673"/>
                </a:cubicBezTo>
                <a:cubicBezTo>
                  <a:pt x="373" y="714"/>
                  <a:pt x="393" y="753"/>
                  <a:pt x="418" y="789"/>
                </a:cubicBezTo>
                <a:cubicBezTo>
                  <a:pt x="438" y="817"/>
                  <a:pt x="461" y="842"/>
                  <a:pt x="487" y="865"/>
                </a:cubicBezTo>
                <a:cubicBezTo>
                  <a:pt x="510" y="883"/>
                  <a:pt x="535" y="899"/>
                  <a:pt x="561" y="912"/>
                </a:cubicBezTo>
                <a:cubicBezTo>
                  <a:pt x="560" y="906"/>
                  <a:pt x="560" y="901"/>
                  <a:pt x="559" y="895"/>
                </a:cubicBezTo>
                <a:cubicBezTo>
                  <a:pt x="540" y="885"/>
                  <a:pt x="522" y="873"/>
                  <a:pt x="506" y="861"/>
                </a:cubicBezTo>
                <a:cubicBezTo>
                  <a:pt x="428" y="801"/>
                  <a:pt x="378" y="722"/>
                  <a:pt x="371" y="623"/>
                </a:cubicBezTo>
                <a:cubicBezTo>
                  <a:pt x="371" y="620"/>
                  <a:pt x="371" y="617"/>
                  <a:pt x="371" y="615"/>
                </a:cubicBezTo>
                <a:cubicBezTo>
                  <a:pt x="371" y="614"/>
                  <a:pt x="371" y="613"/>
                  <a:pt x="370" y="611"/>
                </a:cubicBezTo>
                <a:cubicBezTo>
                  <a:pt x="359" y="611"/>
                  <a:pt x="348" y="608"/>
                  <a:pt x="338" y="604"/>
                </a:cubicBezTo>
                <a:moveTo>
                  <a:pt x="961" y="2082"/>
                </a:moveTo>
                <a:cubicBezTo>
                  <a:pt x="904" y="2082"/>
                  <a:pt x="854" y="2007"/>
                  <a:pt x="906" y="1955"/>
                </a:cubicBezTo>
                <a:cubicBezTo>
                  <a:pt x="909" y="1952"/>
                  <a:pt x="912" y="1949"/>
                  <a:pt x="915" y="1947"/>
                </a:cubicBezTo>
                <a:cubicBezTo>
                  <a:pt x="919" y="1945"/>
                  <a:pt x="923" y="1944"/>
                  <a:pt x="927" y="1944"/>
                </a:cubicBezTo>
                <a:cubicBezTo>
                  <a:pt x="933" y="1942"/>
                  <a:pt x="939" y="1942"/>
                  <a:pt x="945" y="1942"/>
                </a:cubicBezTo>
                <a:cubicBezTo>
                  <a:pt x="1014" y="1942"/>
                  <a:pt x="1040" y="2040"/>
                  <a:pt x="986" y="2076"/>
                </a:cubicBezTo>
                <a:cubicBezTo>
                  <a:pt x="978" y="2080"/>
                  <a:pt x="970" y="2082"/>
                  <a:pt x="961" y="2082"/>
                </a:cubicBezTo>
                <a:moveTo>
                  <a:pt x="495" y="1265"/>
                </a:moveTo>
                <a:cubicBezTo>
                  <a:pt x="438" y="1265"/>
                  <a:pt x="388" y="1191"/>
                  <a:pt x="440" y="1139"/>
                </a:cubicBezTo>
                <a:cubicBezTo>
                  <a:pt x="447" y="1131"/>
                  <a:pt x="455" y="1126"/>
                  <a:pt x="463" y="1122"/>
                </a:cubicBezTo>
                <a:cubicBezTo>
                  <a:pt x="471" y="1117"/>
                  <a:pt x="479" y="1113"/>
                  <a:pt x="490" y="1111"/>
                </a:cubicBezTo>
                <a:cubicBezTo>
                  <a:pt x="496" y="1110"/>
                  <a:pt x="502" y="1109"/>
                  <a:pt x="508" y="1109"/>
                </a:cubicBezTo>
                <a:cubicBezTo>
                  <a:pt x="583" y="1109"/>
                  <a:pt x="606" y="1224"/>
                  <a:pt x="534" y="1252"/>
                </a:cubicBezTo>
                <a:cubicBezTo>
                  <a:pt x="522" y="1261"/>
                  <a:pt x="508" y="1265"/>
                  <a:pt x="495" y="1265"/>
                </a:cubicBezTo>
                <a:moveTo>
                  <a:pt x="209" y="658"/>
                </a:moveTo>
                <a:cubicBezTo>
                  <a:pt x="121" y="622"/>
                  <a:pt x="39" y="552"/>
                  <a:pt x="46" y="447"/>
                </a:cubicBezTo>
                <a:cubicBezTo>
                  <a:pt x="47" y="425"/>
                  <a:pt x="51" y="403"/>
                  <a:pt x="58" y="382"/>
                </a:cubicBezTo>
                <a:cubicBezTo>
                  <a:pt x="79" y="388"/>
                  <a:pt x="100" y="396"/>
                  <a:pt x="119" y="407"/>
                </a:cubicBezTo>
                <a:cubicBezTo>
                  <a:pt x="211" y="458"/>
                  <a:pt x="227" y="564"/>
                  <a:pt x="209" y="658"/>
                </a:cubicBezTo>
                <a:moveTo>
                  <a:pt x="130" y="372"/>
                </a:moveTo>
                <a:cubicBezTo>
                  <a:pt x="124" y="375"/>
                  <a:pt x="118" y="378"/>
                  <a:pt x="111" y="379"/>
                </a:cubicBezTo>
                <a:cubicBezTo>
                  <a:pt x="105" y="381"/>
                  <a:pt x="100" y="381"/>
                  <a:pt x="95" y="381"/>
                </a:cubicBezTo>
                <a:cubicBezTo>
                  <a:pt x="93" y="381"/>
                  <a:pt x="92" y="381"/>
                  <a:pt x="90" y="381"/>
                </a:cubicBezTo>
                <a:cubicBezTo>
                  <a:pt x="89" y="381"/>
                  <a:pt x="87" y="381"/>
                  <a:pt x="85" y="381"/>
                </a:cubicBezTo>
                <a:cubicBezTo>
                  <a:pt x="76" y="381"/>
                  <a:pt x="67" y="382"/>
                  <a:pt x="58" y="382"/>
                </a:cubicBezTo>
                <a:cubicBezTo>
                  <a:pt x="52" y="390"/>
                  <a:pt x="47" y="397"/>
                  <a:pt x="42" y="405"/>
                </a:cubicBezTo>
                <a:cubicBezTo>
                  <a:pt x="42" y="407"/>
                  <a:pt x="40" y="408"/>
                  <a:pt x="39" y="409"/>
                </a:cubicBezTo>
                <a:cubicBezTo>
                  <a:pt x="36" y="414"/>
                  <a:pt x="32" y="420"/>
                  <a:pt x="27" y="425"/>
                </a:cubicBezTo>
                <a:cubicBezTo>
                  <a:pt x="22" y="430"/>
                  <a:pt x="16" y="434"/>
                  <a:pt x="11" y="437"/>
                </a:cubicBezTo>
                <a:cubicBezTo>
                  <a:pt x="8" y="452"/>
                  <a:pt x="4" y="466"/>
                  <a:pt x="0" y="480"/>
                </a:cubicBezTo>
                <a:cubicBezTo>
                  <a:pt x="0" y="520"/>
                  <a:pt x="0" y="520"/>
                  <a:pt x="0" y="520"/>
                </a:cubicBezTo>
                <a:cubicBezTo>
                  <a:pt x="6" y="521"/>
                  <a:pt x="12" y="521"/>
                  <a:pt x="18" y="521"/>
                </a:cubicBezTo>
                <a:cubicBezTo>
                  <a:pt x="34" y="565"/>
                  <a:pt x="51" y="610"/>
                  <a:pt x="67" y="654"/>
                </a:cubicBezTo>
                <a:cubicBezTo>
                  <a:pt x="67" y="654"/>
                  <a:pt x="68" y="655"/>
                  <a:pt x="68" y="655"/>
                </a:cubicBezTo>
                <a:cubicBezTo>
                  <a:pt x="74" y="661"/>
                  <a:pt x="79" y="668"/>
                  <a:pt x="83" y="675"/>
                </a:cubicBezTo>
                <a:cubicBezTo>
                  <a:pt x="152" y="736"/>
                  <a:pt x="209" y="808"/>
                  <a:pt x="243" y="894"/>
                </a:cubicBezTo>
                <a:cubicBezTo>
                  <a:pt x="272" y="969"/>
                  <a:pt x="278" y="1046"/>
                  <a:pt x="266" y="1122"/>
                </a:cubicBezTo>
                <a:cubicBezTo>
                  <a:pt x="278" y="1142"/>
                  <a:pt x="291" y="1162"/>
                  <a:pt x="305" y="1181"/>
                </a:cubicBezTo>
                <a:cubicBezTo>
                  <a:pt x="305" y="1181"/>
                  <a:pt x="305" y="1181"/>
                  <a:pt x="305" y="1181"/>
                </a:cubicBezTo>
                <a:cubicBezTo>
                  <a:pt x="305" y="1181"/>
                  <a:pt x="305" y="1181"/>
                  <a:pt x="305" y="1181"/>
                </a:cubicBezTo>
                <a:cubicBezTo>
                  <a:pt x="305" y="1181"/>
                  <a:pt x="308" y="1185"/>
                  <a:pt x="309" y="1187"/>
                </a:cubicBezTo>
                <a:cubicBezTo>
                  <a:pt x="289" y="1189"/>
                  <a:pt x="270" y="1191"/>
                  <a:pt x="250" y="1193"/>
                </a:cubicBezTo>
                <a:cubicBezTo>
                  <a:pt x="245" y="1210"/>
                  <a:pt x="239" y="1227"/>
                  <a:pt x="233" y="1244"/>
                </a:cubicBezTo>
                <a:cubicBezTo>
                  <a:pt x="221" y="1275"/>
                  <a:pt x="207" y="1306"/>
                  <a:pt x="192" y="1335"/>
                </a:cubicBezTo>
                <a:cubicBezTo>
                  <a:pt x="191" y="1341"/>
                  <a:pt x="191" y="1346"/>
                  <a:pt x="191" y="1352"/>
                </a:cubicBezTo>
                <a:cubicBezTo>
                  <a:pt x="189" y="1391"/>
                  <a:pt x="165" y="1426"/>
                  <a:pt x="130" y="1439"/>
                </a:cubicBezTo>
                <a:cubicBezTo>
                  <a:pt x="110" y="1467"/>
                  <a:pt x="90" y="1494"/>
                  <a:pt x="67" y="1521"/>
                </a:cubicBezTo>
                <a:cubicBezTo>
                  <a:pt x="81" y="1534"/>
                  <a:pt x="97" y="1545"/>
                  <a:pt x="115" y="1553"/>
                </a:cubicBezTo>
                <a:cubicBezTo>
                  <a:pt x="126" y="1510"/>
                  <a:pt x="147" y="1474"/>
                  <a:pt x="176" y="1445"/>
                </a:cubicBezTo>
                <a:cubicBezTo>
                  <a:pt x="229" y="1392"/>
                  <a:pt x="307" y="1364"/>
                  <a:pt x="387" y="1364"/>
                </a:cubicBezTo>
                <a:cubicBezTo>
                  <a:pt x="401" y="1364"/>
                  <a:pt x="416" y="1365"/>
                  <a:pt x="431" y="1367"/>
                </a:cubicBezTo>
                <a:cubicBezTo>
                  <a:pt x="538" y="1381"/>
                  <a:pt x="610" y="1490"/>
                  <a:pt x="606" y="1593"/>
                </a:cubicBezTo>
                <a:cubicBezTo>
                  <a:pt x="603" y="1680"/>
                  <a:pt x="561" y="1770"/>
                  <a:pt x="483" y="1812"/>
                </a:cubicBezTo>
                <a:cubicBezTo>
                  <a:pt x="470" y="1826"/>
                  <a:pt x="456" y="1838"/>
                  <a:pt x="439" y="1846"/>
                </a:cubicBezTo>
                <a:cubicBezTo>
                  <a:pt x="423" y="1854"/>
                  <a:pt x="405" y="1858"/>
                  <a:pt x="388" y="1858"/>
                </a:cubicBezTo>
                <a:cubicBezTo>
                  <a:pt x="372" y="1858"/>
                  <a:pt x="357" y="1855"/>
                  <a:pt x="342" y="1849"/>
                </a:cubicBezTo>
                <a:cubicBezTo>
                  <a:pt x="340" y="1849"/>
                  <a:pt x="338" y="1849"/>
                  <a:pt x="336" y="1849"/>
                </a:cubicBezTo>
                <a:cubicBezTo>
                  <a:pt x="300" y="1849"/>
                  <a:pt x="263" y="1839"/>
                  <a:pt x="230" y="1817"/>
                </a:cubicBezTo>
                <a:cubicBezTo>
                  <a:pt x="206" y="1800"/>
                  <a:pt x="183" y="1779"/>
                  <a:pt x="164" y="1756"/>
                </a:cubicBezTo>
                <a:cubicBezTo>
                  <a:pt x="162" y="1758"/>
                  <a:pt x="160" y="1761"/>
                  <a:pt x="157" y="1763"/>
                </a:cubicBezTo>
                <a:cubicBezTo>
                  <a:pt x="152" y="1768"/>
                  <a:pt x="147" y="1772"/>
                  <a:pt x="141" y="1775"/>
                </a:cubicBezTo>
                <a:cubicBezTo>
                  <a:pt x="142" y="1814"/>
                  <a:pt x="137" y="1854"/>
                  <a:pt x="129" y="1893"/>
                </a:cubicBezTo>
                <a:cubicBezTo>
                  <a:pt x="131" y="1893"/>
                  <a:pt x="133" y="1893"/>
                  <a:pt x="135" y="1894"/>
                </a:cubicBezTo>
                <a:cubicBezTo>
                  <a:pt x="150" y="1896"/>
                  <a:pt x="165" y="1898"/>
                  <a:pt x="180" y="1901"/>
                </a:cubicBezTo>
                <a:cubicBezTo>
                  <a:pt x="298" y="1904"/>
                  <a:pt x="424" y="1918"/>
                  <a:pt x="526" y="1979"/>
                </a:cubicBezTo>
                <a:cubicBezTo>
                  <a:pt x="582" y="2013"/>
                  <a:pt x="630" y="2059"/>
                  <a:pt x="665" y="2114"/>
                </a:cubicBezTo>
                <a:cubicBezTo>
                  <a:pt x="709" y="2157"/>
                  <a:pt x="745" y="2206"/>
                  <a:pt x="770" y="2262"/>
                </a:cubicBezTo>
                <a:cubicBezTo>
                  <a:pt x="789" y="2305"/>
                  <a:pt x="800" y="2350"/>
                  <a:pt x="804" y="2394"/>
                </a:cubicBezTo>
                <a:cubicBezTo>
                  <a:pt x="811" y="2405"/>
                  <a:pt x="818" y="2416"/>
                  <a:pt x="826" y="2427"/>
                </a:cubicBezTo>
                <a:cubicBezTo>
                  <a:pt x="833" y="2437"/>
                  <a:pt x="837" y="2447"/>
                  <a:pt x="840" y="2457"/>
                </a:cubicBezTo>
                <a:cubicBezTo>
                  <a:pt x="866" y="2469"/>
                  <a:pt x="893" y="2478"/>
                  <a:pt x="923" y="2485"/>
                </a:cubicBezTo>
                <a:cubicBezTo>
                  <a:pt x="933" y="2487"/>
                  <a:pt x="944" y="2489"/>
                  <a:pt x="954" y="2491"/>
                </a:cubicBezTo>
                <a:cubicBezTo>
                  <a:pt x="930" y="2513"/>
                  <a:pt x="911" y="2541"/>
                  <a:pt x="901" y="2575"/>
                </a:cubicBezTo>
                <a:cubicBezTo>
                  <a:pt x="901" y="2577"/>
                  <a:pt x="900" y="2578"/>
                  <a:pt x="900" y="2580"/>
                </a:cubicBezTo>
                <a:cubicBezTo>
                  <a:pt x="899" y="2582"/>
                  <a:pt x="899" y="2584"/>
                  <a:pt x="898" y="2586"/>
                </a:cubicBezTo>
                <a:cubicBezTo>
                  <a:pt x="927" y="2601"/>
                  <a:pt x="955" y="2618"/>
                  <a:pt x="981" y="2637"/>
                </a:cubicBezTo>
                <a:cubicBezTo>
                  <a:pt x="981" y="2636"/>
                  <a:pt x="982" y="2636"/>
                  <a:pt x="982" y="2636"/>
                </a:cubicBezTo>
                <a:cubicBezTo>
                  <a:pt x="955" y="2576"/>
                  <a:pt x="964" y="2512"/>
                  <a:pt x="996" y="2457"/>
                </a:cubicBezTo>
                <a:cubicBezTo>
                  <a:pt x="1007" y="2433"/>
                  <a:pt x="1022" y="2412"/>
                  <a:pt x="1040" y="2394"/>
                </a:cubicBezTo>
                <a:cubicBezTo>
                  <a:pt x="1046" y="2383"/>
                  <a:pt x="1054" y="2373"/>
                  <a:pt x="1062" y="2364"/>
                </a:cubicBezTo>
                <a:cubicBezTo>
                  <a:pt x="1078" y="2349"/>
                  <a:pt x="1097" y="2337"/>
                  <a:pt x="1119" y="2331"/>
                </a:cubicBezTo>
                <a:cubicBezTo>
                  <a:pt x="1121" y="2330"/>
                  <a:pt x="1123" y="2330"/>
                  <a:pt x="1125" y="2329"/>
                </a:cubicBezTo>
                <a:cubicBezTo>
                  <a:pt x="1126" y="2328"/>
                  <a:pt x="1128" y="2326"/>
                  <a:pt x="1129" y="2325"/>
                </a:cubicBezTo>
                <a:cubicBezTo>
                  <a:pt x="1147" y="2310"/>
                  <a:pt x="1167" y="2300"/>
                  <a:pt x="1188" y="2296"/>
                </a:cubicBezTo>
                <a:cubicBezTo>
                  <a:pt x="1197" y="2293"/>
                  <a:pt x="1207" y="2292"/>
                  <a:pt x="1216" y="2292"/>
                </a:cubicBezTo>
                <a:cubicBezTo>
                  <a:pt x="1219" y="2292"/>
                  <a:pt x="1222" y="2293"/>
                  <a:pt x="1225" y="2293"/>
                </a:cubicBezTo>
                <a:cubicBezTo>
                  <a:pt x="1241" y="2289"/>
                  <a:pt x="1258" y="2287"/>
                  <a:pt x="1275" y="2287"/>
                </a:cubicBezTo>
                <a:cubicBezTo>
                  <a:pt x="1285" y="2287"/>
                  <a:pt x="1295" y="2288"/>
                  <a:pt x="1304" y="2289"/>
                </a:cubicBezTo>
                <a:cubicBezTo>
                  <a:pt x="1349" y="2292"/>
                  <a:pt x="1392" y="2306"/>
                  <a:pt x="1425" y="2334"/>
                </a:cubicBezTo>
                <a:cubicBezTo>
                  <a:pt x="1427" y="2312"/>
                  <a:pt x="1437" y="2290"/>
                  <a:pt x="1452" y="2273"/>
                </a:cubicBezTo>
                <a:cubicBezTo>
                  <a:pt x="1435" y="2268"/>
                  <a:pt x="1418" y="2266"/>
                  <a:pt x="1402" y="2266"/>
                </a:cubicBezTo>
                <a:cubicBezTo>
                  <a:pt x="1385" y="2266"/>
                  <a:pt x="1369" y="2268"/>
                  <a:pt x="1353" y="2273"/>
                </a:cubicBezTo>
                <a:cubicBezTo>
                  <a:pt x="1357" y="2263"/>
                  <a:pt x="1361" y="2253"/>
                  <a:pt x="1365" y="2243"/>
                </a:cubicBezTo>
                <a:cubicBezTo>
                  <a:pt x="1375" y="2214"/>
                  <a:pt x="1382" y="2186"/>
                  <a:pt x="1386" y="2158"/>
                </a:cubicBezTo>
                <a:cubicBezTo>
                  <a:pt x="1379" y="2150"/>
                  <a:pt x="1373" y="2141"/>
                  <a:pt x="1368" y="2130"/>
                </a:cubicBezTo>
                <a:cubicBezTo>
                  <a:pt x="1363" y="2118"/>
                  <a:pt x="1358" y="2106"/>
                  <a:pt x="1352" y="2094"/>
                </a:cubicBezTo>
                <a:cubicBezTo>
                  <a:pt x="1317" y="2066"/>
                  <a:pt x="1286" y="2034"/>
                  <a:pt x="1259" y="1994"/>
                </a:cubicBezTo>
                <a:cubicBezTo>
                  <a:pt x="1225" y="1943"/>
                  <a:pt x="1203" y="1886"/>
                  <a:pt x="1191" y="1826"/>
                </a:cubicBezTo>
                <a:cubicBezTo>
                  <a:pt x="1163" y="1766"/>
                  <a:pt x="1151" y="1701"/>
                  <a:pt x="1152" y="1636"/>
                </a:cubicBezTo>
                <a:cubicBezTo>
                  <a:pt x="1155" y="1517"/>
                  <a:pt x="1212" y="1403"/>
                  <a:pt x="1273" y="1302"/>
                </a:cubicBezTo>
                <a:cubicBezTo>
                  <a:pt x="1278" y="1288"/>
                  <a:pt x="1284" y="1275"/>
                  <a:pt x="1290" y="1261"/>
                </a:cubicBezTo>
                <a:cubicBezTo>
                  <a:pt x="1291" y="1259"/>
                  <a:pt x="1292" y="1257"/>
                  <a:pt x="1293" y="1255"/>
                </a:cubicBezTo>
                <a:cubicBezTo>
                  <a:pt x="1256" y="1241"/>
                  <a:pt x="1220" y="1224"/>
                  <a:pt x="1187" y="1202"/>
                </a:cubicBezTo>
                <a:cubicBezTo>
                  <a:pt x="1182" y="1205"/>
                  <a:pt x="1175" y="1208"/>
                  <a:pt x="1168" y="1209"/>
                </a:cubicBezTo>
                <a:cubicBezTo>
                  <a:pt x="1165" y="1210"/>
                  <a:pt x="1162" y="1210"/>
                  <a:pt x="1158" y="1211"/>
                </a:cubicBezTo>
                <a:cubicBezTo>
                  <a:pt x="1168" y="1239"/>
                  <a:pt x="1173" y="1269"/>
                  <a:pt x="1174" y="1299"/>
                </a:cubicBezTo>
                <a:cubicBezTo>
                  <a:pt x="1176" y="1341"/>
                  <a:pt x="1163" y="1379"/>
                  <a:pt x="1141" y="1411"/>
                </a:cubicBezTo>
                <a:cubicBezTo>
                  <a:pt x="1135" y="1444"/>
                  <a:pt x="1116" y="1474"/>
                  <a:pt x="1086" y="1492"/>
                </a:cubicBezTo>
                <a:cubicBezTo>
                  <a:pt x="1071" y="1501"/>
                  <a:pt x="1053" y="1507"/>
                  <a:pt x="1034" y="1510"/>
                </a:cubicBezTo>
                <a:cubicBezTo>
                  <a:pt x="1001" y="1529"/>
                  <a:pt x="965" y="1537"/>
                  <a:pt x="928" y="1537"/>
                </a:cubicBezTo>
                <a:cubicBezTo>
                  <a:pt x="878" y="1537"/>
                  <a:pt x="827" y="1522"/>
                  <a:pt x="783" y="1496"/>
                </a:cubicBezTo>
                <a:cubicBezTo>
                  <a:pt x="694" y="1444"/>
                  <a:pt x="641" y="1325"/>
                  <a:pt x="687" y="1227"/>
                </a:cubicBezTo>
                <a:cubicBezTo>
                  <a:pt x="727" y="1140"/>
                  <a:pt x="804" y="1073"/>
                  <a:pt x="890" y="1054"/>
                </a:cubicBezTo>
                <a:cubicBezTo>
                  <a:pt x="907" y="1050"/>
                  <a:pt x="924" y="1048"/>
                  <a:pt x="940" y="1048"/>
                </a:cubicBezTo>
                <a:cubicBezTo>
                  <a:pt x="965" y="1048"/>
                  <a:pt x="989" y="1052"/>
                  <a:pt x="1014" y="1061"/>
                </a:cubicBezTo>
                <a:cubicBezTo>
                  <a:pt x="1017" y="1041"/>
                  <a:pt x="1016" y="1022"/>
                  <a:pt x="1012" y="1003"/>
                </a:cubicBezTo>
                <a:cubicBezTo>
                  <a:pt x="978" y="1007"/>
                  <a:pt x="944" y="1010"/>
                  <a:pt x="910" y="1011"/>
                </a:cubicBezTo>
                <a:cubicBezTo>
                  <a:pt x="894" y="1024"/>
                  <a:pt x="874" y="1030"/>
                  <a:pt x="854" y="1030"/>
                </a:cubicBezTo>
                <a:cubicBezTo>
                  <a:pt x="837" y="1030"/>
                  <a:pt x="820" y="1025"/>
                  <a:pt x="803" y="1016"/>
                </a:cubicBezTo>
                <a:cubicBezTo>
                  <a:pt x="799" y="1013"/>
                  <a:pt x="794" y="1011"/>
                  <a:pt x="789" y="1008"/>
                </a:cubicBezTo>
                <a:cubicBezTo>
                  <a:pt x="756" y="1005"/>
                  <a:pt x="723" y="1000"/>
                  <a:pt x="690" y="993"/>
                </a:cubicBezTo>
                <a:cubicBezTo>
                  <a:pt x="673" y="990"/>
                  <a:pt x="655" y="986"/>
                  <a:pt x="638" y="981"/>
                </a:cubicBezTo>
                <a:cubicBezTo>
                  <a:pt x="626" y="996"/>
                  <a:pt x="613" y="1011"/>
                  <a:pt x="601" y="1027"/>
                </a:cubicBezTo>
                <a:cubicBezTo>
                  <a:pt x="600" y="1024"/>
                  <a:pt x="599" y="1022"/>
                  <a:pt x="598" y="1020"/>
                </a:cubicBezTo>
                <a:cubicBezTo>
                  <a:pt x="599" y="1020"/>
                  <a:pt x="599" y="1020"/>
                  <a:pt x="599" y="1020"/>
                </a:cubicBezTo>
                <a:cubicBezTo>
                  <a:pt x="598" y="1020"/>
                  <a:pt x="598" y="1020"/>
                  <a:pt x="598" y="1020"/>
                </a:cubicBezTo>
                <a:cubicBezTo>
                  <a:pt x="590" y="998"/>
                  <a:pt x="580" y="977"/>
                  <a:pt x="569" y="956"/>
                </a:cubicBezTo>
                <a:cubicBezTo>
                  <a:pt x="499" y="925"/>
                  <a:pt x="438" y="878"/>
                  <a:pt x="390" y="814"/>
                </a:cubicBezTo>
                <a:cubicBezTo>
                  <a:pt x="336" y="739"/>
                  <a:pt x="306" y="652"/>
                  <a:pt x="292" y="561"/>
                </a:cubicBezTo>
                <a:cubicBezTo>
                  <a:pt x="287" y="554"/>
                  <a:pt x="284" y="546"/>
                  <a:pt x="283" y="538"/>
                </a:cubicBezTo>
                <a:cubicBezTo>
                  <a:pt x="283" y="537"/>
                  <a:pt x="282" y="537"/>
                  <a:pt x="282" y="536"/>
                </a:cubicBezTo>
                <a:cubicBezTo>
                  <a:pt x="254" y="499"/>
                  <a:pt x="225" y="461"/>
                  <a:pt x="197" y="423"/>
                </a:cubicBezTo>
                <a:cubicBezTo>
                  <a:pt x="202" y="414"/>
                  <a:pt x="207" y="405"/>
                  <a:pt x="211" y="396"/>
                </a:cubicBezTo>
                <a:cubicBezTo>
                  <a:pt x="184" y="390"/>
                  <a:pt x="156" y="382"/>
                  <a:pt x="130" y="372"/>
                </a:cubicBezTo>
                <a:moveTo>
                  <a:pt x="19" y="312"/>
                </a:moveTo>
                <a:cubicBezTo>
                  <a:pt x="20" y="318"/>
                  <a:pt x="20" y="324"/>
                  <a:pt x="20" y="330"/>
                </a:cubicBezTo>
                <a:cubicBezTo>
                  <a:pt x="27" y="335"/>
                  <a:pt x="32" y="341"/>
                  <a:pt x="36" y="348"/>
                </a:cubicBezTo>
                <a:cubicBezTo>
                  <a:pt x="37" y="347"/>
                  <a:pt x="37" y="347"/>
                  <a:pt x="38" y="346"/>
                </a:cubicBezTo>
                <a:cubicBezTo>
                  <a:pt x="39" y="346"/>
                  <a:pt x="40" y="346"/>
                  <a:pt x="41" y="346"/>
                </a:cubicBezTo>
                <a:cubicBezTo>
                  <a:pt x="37" y="338"/>
                  <a:pt x="35" y="330"/>
                  <a:pt x="34" y="322"/>
                </a:cubicBezTo>
                <a:cubicBezTo>
                  <a:pt x="29" y="319"/>
                  <a:pt x="24" y="316"/>
                  <a:pt x="19" y="312"/>
                </a:cubicBezTo>
                <a:moveTo>
                  <a:pt x="4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50"/>
                  <a:pt x="0" y="250"/>
                  <a:pt x="0" y="250"/>
                </a:cubicBezTo>
                <a:cubicBezTo>
                  <a:pt x="7" y="257"/>
                  <a:pt x="15" y="264"/>
                  <a:pt x="23" y="271"/>
                </a:cubicBezTo>
                <a:cubicBezTo>
                  <a:pt x="29" y="276"/>
                  <a:pt x="34" y="280"/>
                  <a:pt x="40" y="284"/>
                </a:cubicBezTo>
                <a:cubicBezTo>
                  <a:pt x="48" y="270"/>
                  <a:pt x="62" y="258"/>
                  <a:pt x="83" y="253"/>
                </a:cubicBezTo>
                <a:cubicBezTo>
                  <a:pt x="88" y="252"/>
                  <a:pt x="93" y="251"/>
                  <a:pt x="98" y="251"/>
                </a:cubicBezTo>
                <a:cubicBezTo>
                  <a:pt x="146" y="251"/>
                  <a:pt x="170" y="303"/>
                  <a:pt x="156" y="342"/>
                </a:cubicBezTo>
                <a:cubicBezTo>
                  <a:pt x="178" y="349"/>
                  <a:pt x="201" y="356"/>
                  <a:pt x="225" y="361"/>
                </a:cubicBezTo>
                <a:cubicBezTo>
                  <a:pt x="227" y="354"/>
                  <a:pt x="229" y="348"/>
                  <a:pt x="231" y="341"/>
                </a:cubicBezTo>
                <a:cubicBezTo>
                  <a:pt x="244" y="281"/>
                  <a:pt x="246" y="222"/>
                  <a:pt x="238" y="165"/>
                </a:cubicBezTo>
                <a:cubicBezTo>
                  <a:pt x="237" y="165"/>
                  <a:pt x="235" y="165"/>
                  <a:pt x="233" y="165"/>
                </a:cubicBezTo>
                <a:cubicBezTo>
                  <a:pt x="148" y="165"/>
                  <a:pt x="70" y="106"/>
                  <a:pt x="51" y="20"/>
                </a:cubicBezTo>
                <a:cubicBezTo>
                  <a:pt x="50" y="13"/>
                  <a:pt x="49" y="7"/>
                  <a:pt x="48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9" name="Freeform 164"/>
          <p:cNvSpPr>
            <a:spLocks noEditPoints="1"/>
          </p:cNvSpPr>
          <p:nvPr/>
        </p:nvSpPr>
        <p:spPr bwMode="auto">
          <a:xfrm>
            <a:off x="1033004" y="2464659"/>
            <a:ext cx="451669" cy="468373"/>
          </a:xfrm>
          <a:custGeom>
            <a:avLst/>
            <a:gdLst>
              <a:gd name="T0" fmla="*/ 210 w 482"/>
              <a:gd name="T1" fmla="*/ 259 h 489"/>
              <a:gd name="T2" fmla="*/ 267 w 482"/>
              <a:gd name="T3" fmla="*/ 228 h 489"/>
              <a:gd name="T4" fmla="*/ 296 w 482"/>
              <a:gd name="T5" fmla="*/ 347 h 489"/>
              <a:gd name="T6" fmla="*/ 303 w 482"/>
              <a:gd name="T7" fmla="*/ 192 h 489"/>
              <a:gd name="T8" fmla="*/ 272 w 482"/>
              <a:gd name="T9" fmla="*/ 198 h 489"/>
              <a:gd name="T10" fmla="*/ 239 w 482"/>
              <a:gd name="T11" fmla="*/ 219 h 489"/>
              <a:gd name="T12" fmla="*/ 225 w 482"/>
              <a:gd name="T13" fmla="*/ 230 h 489"/>
              <a:gd name="T14" fmla="*/ 202 w 482"/>
              <a:gd name="T15" fmla="*/ 235 h 489"/>
              <a:gd name="T16" fmla="*/ 163 w 482"/>
              <a:gd name="T17" fmla="*/ 266 h 489"/>
              <a:gd name="T18" fmla="*/ 148 w 482"/>
              <a:gd name="T19" fmla="*/ 304 h 489"/>
              <a:gd name="T20" fmla="*/ 156 w 482"/>
              <a:gd name="T21" fmla="*/ 354 h 489"/>
              <a:gd name="T22" fmla="*/ 214 w 482"/>
              <a:gd name="T23" fmla="*/ 426 h 489"/>
              <a:gd name="T24" fmla="*/ 289 w 482"/>
              <a:gd name="T25" fmla="*/ 459 h 489"/>
              <a:gd name="T26" fmla="*/ 316 w 482"/>
              <a:gd name="T27" fmla="*/ 459 h 489"/>
              <a:gd name="T28" fmla="*/ 351 w 482"/>
              <a:gd name="T29" fmla="*/ 447 h 489"/>
              <a:gd name="T30" fmla="*/ 379 w 482"/>
              <a:gd name="T31" fmla="*/ 424 h 489"/>
              <a:gd name="T32" fmla="*/ 405 w 482"/>
              <a:gd name="T33" fmla="*/ 367 h 489"/>
              <a:gd name="T34" fmla="*/ 396 w 482"/>
              <a:gd name="T35" fmla="*/ 271 h 489"/>
              <a:gd name="T36" fmla="*/ 357 w 482"/>
              <a:gd name="T37" fmla="*/ 211 h 489"/>
              <a:gd name="T38" fmla="*/ 320 w 482"/>
              <a:gd name="T39" fmla="*/ 193 h 489"/>
              <a:gd name="T40" fmla="*/ 294 w 482"/>
              <a:gd name="T41" fmla="*/ 37 h 489"/>
              <a:gd name="T42" fmla="*/ 201 w 482"/>
              <a:gd name="T43" fmla="*/ 55 h 489"/>
              <a:gd name="T44" fmla="*/ 101 w 482"/>
              <a:gd name="T45" fmla="*/ 110 h 489"/>
              <a:gd name="T46" fmla="*/ 17 w 482"/>
              <a:gd name="T47" fmla="*/ 214 h 489"/>
              <a:gd name="T48" fmla="*/ 5 w 482"/>
              <a:gd name="T49" fmla="*/ 290 h 489"/>
              <a:gd name="T50" fmla="*/ 20 w 482"/>
              <a:gd name="T51" fmla="*/ 337 h 489"/>
              <a:gd name="T52" fmla="*/ 82 w 482"/>
              <a:gd name="T53" fmla="*/ 430 h 489"/>
              <a:gd name="T54" fmla="*/ 261 w 482"/>
              <a:gd name="T55" fmla="*/ 489 h 489"/>
              <a:gd name="T56" fmla="*/ 114 w 482"/>
              <a:gd name="T57" fmla="*/ 284 h 489"/>
              <a:gd name="T58" fmla="*/ 212 w 482"/>
              <a:gd name="T59" fmla="*/ 194 h 489"/>
              <a:gd name="T60" fmla="*/ 305 w 482"/>
              <a:gd name="T61" fmla="*/ 155 h 489"/>
              <a:gd name="T62" fmla="*/ 426 w 482"/>
              <a:gd name="T63" fmla="*/ 246 h 489"/>
              <a:gd name="T64" fmla="*/ 472 w 482"/>
              <a:gd name="T65" fmla="*/ 303 h 489"/>
              <a:gd name="T66" fmla="*/ 435 w 482"/>
              <a:gd name="T67" fmla="*/ 109 h 489"/>
              <a:gd name="T68" fmla="*/ 404 w 482"/>
              <a:gd name="T69" fmla="*/ 71 h 489"/>
              <a:gd name="T70" fmla="*/ 334 w 482"/>
              <a:gd name="T71" fmla="*/ 40 h 489"/>
              <a:gd name="T72" fmla="*/ 279 w 482"/>
              <a:gd name="T73" fmla="*/ 0 h 489"/>
              <a:gd name="T74" fmla="*/ 220 w 482"/>
              <a:gd name="T75" fmla="*/ 5 h 489"/>
              <a:gd name="T76" fmla="*/ 133 w 482"/>
              <a:gd name="T77" fmla="*/ 38 h 489"/>
              <a:gd name="T78" fmla="*/ 123 w 482"/>
              <a:gd name="T79" fmla="*/ 44 h 489"/>
              <a:gd name="T80" fmla="*/ 44 w 482"/>
              <a:gd name="T81" fmla="*/ 107 h 489"/>
              <a:gd name="T82" fmla="*/ 46 w 482"/>
              <a:gd name="T83" fmla="*/ 109 h 489"/>
              <a:gd name="T84" fmla="*/ 132 w 482"/>
              <a:gd name="T85" fmla="*/ 48 h 489"/>
              <a:gd name="T86" fmla="*/ 229 w 482"/>
              <a:gd name="T87" fmla="*/ 9 h 489"/>
              <a:gd name="T88" fmla="*/ 308 w 482"/>
              <a:gd name="T89" fmla="*/ 2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82" h="489">
                <a:moveTo>
                  <a:pt x="257" y="364"/>
                </a:moveTo>
                <a:cubicBezTo>
                  <a:pt x="209" y="364"/>
                  <a:pt x="167" y="302"/>
                  <a:pt x="210" y="259"/>
                </a:cubicBezTo>
                <a:cubicBezTo>
                  <a:pt x="219" y="250"/>
                  <a:pt x="229" y="245"/>
                  <a:pt x="238" y="242"/>
                </a:cubicBezTo>
                <a:cubicBezTo>
                  <a:pt x="245" y="235"/>
                  <a:pt x="255" y="230"/>
                  <a:pt x="267" y="228"/>
                </a:cubicBezTo>
                <a:cubicBezTo>
                  <a:pt x="272" y="226"/>
                  <a:pt x="277" y="226"/>
                  <a:pt x="282" y="226"/>
                </a:cubicBezTo>
                <a:cubicBezTo>
                  <a:pt x="347" y="226"/>
                  <a:pt x="366" y="330"/>
                  <a:pt x="296" y="347"/>
                </a:cubicBezTo>
                <a:cubicBezTo>
                  <a:pt x="284" y="359"/>
                  <a:pt x="270" y="364"/>
                  <a:pt x="257" y="364"/>
                </a:cubicBezTo>
                <a:moveTo>
                  <a:pt x="303" y="192"/>
                </a:moveTo>
                <a:cubicBezTo>
                  <a:pt x="302" y="192"/>
                  <a:pt x="300" y="192"/>
                  <a:pt x="299" y="192"/>
                </a:cubicBezTo>
                <a:cubicBezTo>
                  <a:pt x="290" y="193"/>
                  <a:pt x="281" y="195"/>
                  <a:pt x="272" y="198"/>
                </a:cubicBezTo>
                <a:cubicBezTo>
                  <a:pt x="265" y="200"/>
                  <a:pt x="258" y="204"/>
                  <a:pt x="252" y="208"/>
                </a:cubicBezTo>
                <a:cubicBezTo>
                  <a:pt x="247" y="211"/>
                  <a:pt x="243" y="215"/>
                  <a:pt x="239" y="219"/>
                </a:cubicBezTo>
                <a:cubicBezTo>
                  <a:pt x="236" y="223"/>
                  <a:pt x="234" y="226"/>
                  <a:pt x="232" y="230"/>
                </a:cubicBezTo>
                <a:cubicBezTo>
                  <a:pt x="230" y="230"/>
                  <a:pt x="227" y="230"/>
                  <a:pt x="225" y="230"/>
                </a:cubicBezTo>
                <a:cubicBezTo>
                  <a:pt x="223" y="230"/>
                  <a:pt x="221" y="230"/>
                  <a:pt x="218" y="230"/>
                </a:cubicBezTo>
                <a:cubicBezTo>
                  <a:pt x="213" y="232"/>
                  <a:pt x="207" y="233"/>
                  <a:pt x="202" y="235"/>
                </a:cubicBezTo>
                <a:cubicBezTo>
                  <a:pt x="195" y="238"/>
                  <a:pt x="189" y="242"/>
                  <a:pt x="183" y="246"/>
                </a:cubicBezTo>
                <a:cubicBezTo>
                  <a:pt x="176" y="252"/>
                  <a:pt x="169" y="259"/>
                  <a:pt x="163" y="266"/>
                </a:cubicBezTo>
                <a:cubicBezTo>
                  <a:pt x="159" y="272"/>
                  <a:pt x="156" y="278"/>
                  <a:pt x="153" y="285"/>
                </a:cubicBezTo>
                <a:cubicBezTo>
                  <a:pt x="151" y="291"/>
                  <a:pt x="149" y="297"/>
                  <a:pt x="148" y="304"/>
                </a:cubicBezTo>
                <a:cubicBezTo>
                  <a:pt x="147" y="311"/>
                  <a:pt x="147" y="318"/>
                  <a:pt x="148" y="325"/>
                </a:cubicBezTo>
                <a:cubicBezTo>
                  <a:pt x="150" y="335"/>
                  <a:pt x="152" y="344"/>
                  <a:pt x="156" y="354"/>
                </a:cubicBezTo>
                <a:cubicBezTo>
                  <a:pt x="162" y="367"/>
                  <a:pt x="169" y="379"/>
                  <a:pt x="177" y="390"/>
                </a:cubicBezTo>
                <a:cubicBezTo>
                  <a:pt x="188" y="404"/>
                  <a:pt x="200" y="416"/>
                  <a:pt x="214" y="426"/>
                </a:cubicBezTo>
                <a:cubicBezTo>
                  <a:pt x="226" y="435"/>
                  <a:pt x="240" y="443"/>
                  <a:pt x="254" y="449"/>
                </a:cubicBezTo>
                <a:cubicBezTo>
                  <a:pt x="266" y="454"/>
                  <a:pt x="277" y="457"/>
                  <a:pt x="289" y="459"/>
                </a:cubicBezTo>
                <a:cubicBezTo>
                  <a:pt x="294" y="459"/>
                  <a:pt x="299" y="459"/>
                  <a:pt x="304" y="459"/>
                </a:cubicBezTo>
                <a:cubicBezTo>
                  <a:pt x="308" y="459"/>
                  <a:pt x="312" y="459"/>
                  <a:pt x="316" y="459"/>
                </a:cubicBezTo>
                <a:cubicBezTo>
                  <a:pt x="325" y="457"/>
                  <a:pt x="333" y="455"/>
                  <a:pt x="340" y="452"/>
                </a:cubicBezTo>
                <a:cubicBezTo>
                  <a:pt x="344" y="451"/>
                  <a:pt x="347" y="449"/>
                  <a:pt x="351" y="447"/>
                </a:cubicBezTo>
                <a:cubicBezTo>
                  <a:pt x="354" y="445"/>
                  <a:pt x="357" y="443"/>
                  <a:pt x="361" y="441"/>
                </a:cubicBezTo>
                <a:cubicBezTo>
                  <a:pt x="367" y="436"/>
                  <a:pt x="373" y="431"/>
                  <a:pt x="379" y="424"/>
                </a:cubicBezTo>
                <a:cubicBezTo>
                  <a:pt x="385" y="417"/>
                  <a:pt x="389" y="410"/>
                  <a:pt x="393" y="402"/>
                </a:cubicBezTo>
                <a:cubicBezTo>
                  <a:pt x="398" y="390"/>
                  <a:pt x="402" y="379"/>
                  <a:pt x="405" y="367"/>
                </a:cubicBezTo>
                <a:cubicBezTo>
                  <a:pt x="407" y="351"/>
                  <a:pt x="408" y="336"/>
                  <a:pt x="407" y="321"/>
                </a:cubicBezTo>
                <a:cubicBezTo>
                  <a:pt x="405" y="304"/>
                  <a:pt x="401" y="287"/>
                  <a:pt x="396" y="271"/>
                </a:cubicBezTo>
                <a:cubicBezTo>
                  <a:pt x="391" y="257"/>
                  <a:pt x="385" y="245"/>
                  <a:pt x="377" y="233"/>
                </a:cubicBezTo>
                <a:cubicBezTo>
                  <a:pt x="371" y="225"/>
                  <a:pt x="364" y="217"/>
                  <a:pt x="357" y="211"/>
                </a:cubicBezTo>
                <a:cubicBezTo>
                  <a:pt x="351" y="206"/>
                  <a:pt x="345" y="202"/>
                  <a:pt x="339" y="199"/>
                </a:cubicBezTo>
                <a:cubicBezTo>
                  <a:pt x="333" y="197"/>
                  <a:pt x="327" y="194"/>
                  <a:pt x="320" y="193"/>
                </a:cubicBezTo>
                <a:cubicBezTo>
                  <a:pt x="314" y="192"/>
                  <a:pt x="309" y="192"/>
                  <a:pt x="303" y="192"/>
                </a:cubicBezTo>
                <a:moveTo>
                  <a:pt x="294" y="37"/>
                </a:moveTo>
                <a:cubicBezTo>
                  <a:pt x="288" y="37"/>
                  <a:pt x="282" y="38"/>
                  <a:pt x="276" y="38"/>
                </a:cubicBezTo>
                <a:cubicBezTo>
                  <a:pt x="250" y="41"/>
                  <a:pt x="226" y="47"/>
                  <a:pt x="201" y="55"/>
                </a:cubicBezTo>
                <a:cubicBezTo>
                  <a:pt x="183" y="62"/>
                  <a:pt x="166" y="70"/>
                  <a:pt x="150" y="80"/>
                </a:cubicBezTo>
                <a:cubicBezTo>
                  <a:pt x="133" y="89"/>
                  <a:pt x="116" y="99"/>
                  <a:pt x="101" y="110"/>
                </a:cubicBezTo>
                <a:cubicBezTo>
                  <a:pt x="80" y="126"/>
                  <a:pt x="62" y="144"/>
                  <a:pt x="46" y="164"/>
                </a:cubicBezTo>
                <a:cubicBezTo>
                  <a:pt x="34" y="180"/>
                  <a:pt x="25" y="196"/>
                  <a:pt x="17" y="214"/>
                </a:cubicBezTo>
                <a:cubicBezTo>
                  <a:pt x="12" y="228"/>
                  <a:pt x="8" y="241"/>
                  <a:pt x="6" y="256"/>
                </a:cubicBezTo>
                <a:cubicBezTo>
                  <a:pt x="4" y="267"/>
                  <a:pt x="4" y="278"/>
                  <a:pt x="5" y="290"/>
                </a:cubicBezTo>
                <a:cubicBezTo>
                  <a:pt x="7" y="302"/>
                  <a:pt x="10" y="314"/>
                  <a:pt x="15" y="326"/>
                </a:cubicBezTo>
                <a:cubicBezTo>
                  <a:pt x="17" y="329"/>
                  <a:pt x="18" y="333"/>
                  <a:pt x="20" y="337"/>
                </a:cubicBezTo>
                <a:cubicBezTo>
                  <a:pt x="21" y="336"/>
                  <a:pt x="21" y="336"/>
                  <a:pt x="21" y="336"/>
                </a:cubicBezTo>
                <a:cubicBezTo>
                  <a:pt x="65" y="336"/>
                  <a:pt x="105" y="387"/>
                  <a:pt x="82" y="430"/>
                </a:cubicBezTo>
                <a:cubicBezTo>
                  <a:pt x="107" y="447"/>
                  <a:pt x="135" y="460"/>
                  <a:pt x="164" y="472"/>
                </a:cubicBezTo>
                <a:cubicBezTo>
                  <a:pt x="196" y="484"/>
                  <a:pt x="228" y="489"/>
                  <a:pt x="261" y="489"/>
                </a:cubicBezTo>
                <a:cubicBezTo>
                  <a:pt x="214" y="478"/>
                  <a:pt x="170" y="446"/>
                  <a:pt x="141" y="403"/>
                </a:cubicBezTo>
                <a:cubicBezTo>
                  <a:pt x="118" y="369"/>
                  <a:pt x="102" y="324"/>
                  <a:pt x="114" y="284"/>
                </a:cubicBezTo>
                <a:cubicBezTo>
                  <a:pt x="127" y="240"/>
                  <a:pt x="166" y="202"/>
                  <a:pt x="211" y="194"/>
                </a:cubicBezTo>
                <a:cubicBezTo>
                  <a:pt x="212" y="194"/>
                  <a:pt x="212" y="194"/>
                  <a:pt x="212" y="194"/>
                </a:cubicBezTo>
                <a:cubicBezTo>
                  <a:pt x="212" y="194"/>
                  <a:pt x="212" y="194"/>
                  <a:pt x="212" y="194"/>
                </a:cubicBezTo>
                <a:cubicBezTo>
                  <a:pt x="235" y="168"/>
                  <a:pt x="270" y="155"/>
                  <a:pt x="305" y="155"/>
                </a:cubicBezTo>
                <a:cubicBezTo>
                  <a:pt x="317" y="155"/>
                  <a:pt x="329" y="157"/>
                  <a:pt x="340" y="160"/>
                </a:cubicBezTo>
                <a:cubicBezTo>
                  <a:pt x="381" y="172"/>
                  <a:pt x="410" y="209"/>
                  <a:pt x="426" y="246"/>
                </a:cubicBezTo>
                <a:cubicBezTo>
                  <a:pt x="447" y="294"/>
                  <a:pt x="450" y="348"/>
                  <a:pt x="435" y="394"/>
                </a:cubicBezTo>
                <a:cubicBezTo>
                  <a:pt x="452" y="367"/>
                  <a:pt x="465" y="336"/>
                  <a:pt x="472" y="303"/>
                </a:cubicBezTo>
                <a:cubicBezTo>
                  <a:pt x="478" y="272"/>
                  <a:pt x="482" y="242"/>
                  <a:pt x="481" y="212"/>
                </a:cubicBezTo>
                <a:cubicBezTo>
                  <a:pt x="432" y="208"/>
                  <a:pt x="410" y="146"/>
                  <a:pt x="435" y="109"/>
                </a:cubicBezTo>
                <a:cubicBezTo>
                  <a:pt x="433" y="106"/>
                  <a:pt x="431" y="102"/>
                  <a:pt x="429" y="99"/>
                </a:cubicBezTo>
                <a:cubicBezTo>
                  <a:pt x="422" y="89"/>
                  <a:pt x="413" y="80"/>
                  <a:pt x="404" y="71"/>
                </a:cubicBezTo>
                <a:cubicBezTo>
                  <a:pt x="395" y="64"/>
                  <a:pt x="385" y="58"/>
                  <a:pt x="375" y="53"/>
                </a:cubicBezTo>
                <a:cubicBezTo>
                  <a:pt x="362" y="47"/>
                  <a:pt x="348" y="43"/>
                  <a:pt x="334" y="40"/>
                </a:cubicBezTo>
                <a:cubicBezTo>
                  <a:pt x="321" y="38"/>
                  <a:pt x="307" y="37"/>
                  <a:pt x="294" y="37"/>
                </a:cubicBezTo>
                <a:moveTo>
                  <a:pt x="279" y="0"/>
                </a:moveTo>
                <a:cubicBezTo>
                  <a:pt x="262" y="0"/>
                  <a:pt x="245" y="2"/>
                  <a:pt x="229" y="6"/>
                </a:cubicBezTo>
                <a:cubicBezTo>
                  <a:pt x="226" y="6"/>
                  <a:pt x="223" y="5"/>
                  <a:pt x="220" y="5"/>
                </a:cubicBezTo>
                <a:cubicBezTo>
                  <a:pt x="211" y="5"/>
                  <a:pt x="201" y="6"/>
                  <a:pt x="192" y="9"/>
                </a:cubicBezTo>
                <a:cubicBezTo>
                  <a:pt x="171" y="13"/>
                  <a:pt x="151" y="23"/>
                  <a:pt x="133" y="38"/>
                </a:cubicBezTo>
                <a:cubicBezTo>
                  <a:pt x="132" y="39"/>
                  <a:pt x="130" y="41"/>
                  <a:pt x="129" y="42"/>
                </a:cubicBezTo>
                <a:cubicBezTo>
                  <a:pt x="127" y="43"/>
                  <a:pt x="125" y="43"/>
                  <a:pt x="123" y="44"/>
                </a:cubicBezTo>
                <a:cubicBezTo>
                  <a:pt x="101" y="50"/>
                  <a:pt x="82" y="62"/>
                  <a:pt x="66" y="77"/>
                </a:cubicBezTo>
                <a:cubicBezTo>
                  <a:pt x="58" y="86"/>
                  <a:pt x="50" y="96"/>
                  <a:pt x="44" y="107"/>
                </a:cubicBezTo>
                <a:cubicBezTo>
                  <a:pt x="26" y="125"/>
                  <a:pt x="11" y="146"/>
                  <a:pt x="0" y="170"/>
                </a:cubicBezTo>
                <a:cubicBezTo>
                  <a:pt x="12" y="148"/>
                  <a:pt x="28" y="127"/>
                  <a:pt x="46" y="109"/>
                </a:cubicBezTo>
                <a:cubicBezTo>
                  <a:pt x="66" y="89"/>
                  <a:pt x="87" y="73"/>
                  <a:pt x="111" y="59"/>
                </a:cubicBezTo>
                <a:cubicBezTo>
                  <a:pt x="118" y="55"/>
                  <a:pt x="125" y="51"/>
                  <a:pt x="132" y="48"/>
                </a:cubicBezTo>
                <a:cubicBezTo>
                  <a:pt x="139" y="44"/>
                  <a:pt x="146" y="40"/>
                  <a:pt x="153" y="36"/>
                </a:cubicBezTo>
                <a:cubicBezTo>
                  <a:pt x="177" y="24"/>
                  <a:pt x="203" y="14"/>
                  <a:pt x="229" y="9"/>
                </a:cubicBezTo>
                <a:cubicBezTo>
                  <a:pt x="250" y="4"/>
                  <a:pt x="271" y="2"/>
                  <a:pt x="292" y="2"/>
                </a:cubicBezTo>
                <a:cubicBezTo>
                  <a:pt x="297" y="2"/>
                  <a:pt x="303" y="2"/>
                  <a:pt x="308" y="2"/>
                </a:cubicBezTo>
                <a:cubicBezTo>
                  <a:pt x="299" y="1"/>
                  <a:pt x="289" y="0"/>
                  <a:pt x="27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0" name="Freeform 165"/>
          <p:cNvSpPr>
            <a:spLocks noEditPoints="1"/>
          </p:cNvSpPr>
          <p:nvPr/>
        </p:nvSpPr>
        <p:spPr bwMode="auto">
          <a:xfrm>
            <a:off x="198398" y="1582016"/>
            <a:ext cx="471307" cy="463735"/>
          </a:xfrm>
          <a:custGeom>
            <a:avLst/>
            <a:gdLst>
              <a:gd name="T0" fmla="*/ 218 w 502"/>
              <a:gd name="T1" fmla="*/ 66 h 485"/>
              <a:gd name="T2" fmla="*/ 202 w 502"/>
              <a:gd name="T3" fmla="*/ 67 h 485"/>
              <a:gd name="T4" fmla="*/ 172 w 502"/>
              <a:gd name="T5" fmla="*/ 75 h 485"/>
              <a:gd name="T6" fmla="*/ 141 w 502"/>
              <a:gd name="T7" fmla="*/ 92 h 485"/>
              <a:gd name="T8" fmla="*/ 110 w 502"/>
              <a:gd name="T9" fmla="*/ 124 h 485"/>
              <a:gd name="T10" fmla="*/ 77 w 502"/>
              <a:gd name="T11" fmla="*/ 182 h 485"/>
              <a:gd name="T12" fmla="*/ 53 w 502"/>
              <a:gd name="T13" fmla="*/ 274 h 485"/>
              <a:gd name="T14" fmla="*/ 50 w 502"/>
              <a:gd name="T15" fmla="*/ 312 h 485"/>
              <a:gd name="T16" fmla="*/ 56 w 502"/>
              <a:gd name="T17" fmla="*/ 392 h 485"/>
              <a:gd name="T18" fmla="*/ 122 w 502"/>
              <a:gd name="T19" fmla="*/ 453 h 485"/>
              <a:gd name="T20" fmla="*/ 228 w 502"/>
              <a:gd name="T21" fmla="*/ 485 h 485"/>
              <a:gd name="T22" fmla="*/ 234 w 502"/>
              <a:gd name="T23" fmla="*/ 485 h 485"/>
              <a:gd name="T24" fmla="*/ 198 w 502"/>
              <a:gd name="T25" fmla="*/ 464 h 485"/>
              <a:gd name="T26" fmla="*/ 196 w 502"/>
              <a:gd name="T27" fmla="*/ 210 h 485"/>
              <a:gd name="T28" fmla="*/ 258 w 502"/>
              <a:gd name="T29" fmla="*/ 193 h 485"/>
              <a:gd name="T30" fmla="*/ 321 w 502"/>
              <a:gd name="T31" fmla="*/ 220 h 485"/>
              <a:gd name="T32" fmla="*/ 294 w 502"/>
              <a:gd name="T33" fmla="*/ 336 h 485"/>
              <a:gd name="T34" fmla="*/ 282 w 502"/>
              <a:gd name="T35" fmla="*/ 341 h 485"/>
              <a:gd name="T36" fmla="*/ 271 w 502"/>
              <a:gd name="T37" fmla="*/ 337 h 485"/>
              <a:gd name="T38" fmla="*/ 267 w 502"/>
              <a:gd name="T39" fmla="*/ 337 h 485"/>
              <a:gd name="T40" fmla="*/ 210 w 502"/>
              <a:gd name="T41" fmla="*/ 245 h 485"/>
              <a:gd name="T42" fmla="*/ 206 w 502"/>
              <a:gd name="T43" fmla="*/ 248 h 485"/>
              <a:gd name="T44" fmla="*/ 191 w 502"/>
              <a:gd name="T45" fmla="*/ 263 h 485"/>
              <a:gd name="T46" fmla="*/ 178 w 502"/>
              <a:gd name="T47" fmla="*/ 284 h 485"/>
              <a:gd name="T48" fmla="*/ 171 w 502"/>
              <a:gd name="T49" fmla="*/ 312 h 485"/>
              <a:gd name="T50" fmla="*/ 172 w 502"/>
              <a:gd name="T51" fmla="*/ 344 h 485"/>
              <a:gd name="T52" fmla="*/ 181 w 502"/>
              <a:gd name="T53" fmla="*/ 380 h 485"/>
              <a:gd name="T54" fmla="*/ 201 w 502"/>
              <a:gd name="T55" fmla="*/ 414 h 485"/>
              <a:gd name="T56" fmla="*/ 223 w 502"/>
              <a:gd name="T57" fmla="*/ 437 h 485"/>
              <a:gd name="T58" fmla="*/ 248 w 502"/>
              <a:gd name="T59" fmla="*/ 451 h 485"/>
              <a:gd name="T60" fmla="*/ 270 w 502"/>
              <a:gd name="T61" fmla="*/ 457 h 485"/>
              <a:gd name="T62" fmla="*/ 279 w 502"/>
              <a:gd name="T63" fmla="*/ 457 h 485"/>
              <a:gd name="T64" fmla="*/ 291 w 502"/>
              <a:gd name="T65" fmla="*/ 457 h 485"/>
              <a:gd name="T66" fmla="*/ 306 w 502"/>
              <a:gd name="T67" fmla="*/ 453 h 485"/>
              <a:gd name="T68" fmla="*/ 327 w 502"/>
              <a:gd name="T69" fmla="*/ 441 h 485"/>
              <a:gd name="T70" fmla="*/ 359 w 502"/>
              <a:gd name="T71" fmla="*/ 407 h 485"/>
              <a:gd name="T72" fmla="*/ 404 w 502"/>
              <a:gd name="T73" fmla="*/ 328 h 485"/>
              <a:gd name="T74" fmla="*/ 422 w 502"/>
              <a:gd name="T75" fmla="*/ 264 h 485"/>
              <a:gd name="T76" fmla="*/ 422 w 502"/>
              <a:gd name="T77" fmla="*/ 233 h 485"/>
              <a:gd name="T78" fmla="*/ 412 w 502"/>
              <a:gd name="T79" fmla="*/ 194 h 485"/>
              <a:gd name="T80" fmla="*/ 391 w 502"/>
              <a:gd name="T81" fmla="*/ 158 h 485"/>
              <a:gd name="T82" fmla="*/ 348 w 502"/>
              <a:gd name="T83" fmla="*/ 117 h 485"/>
              <a:gd name="T84" fmla="*/ 282 w 502"/>
              <a:gd name="T85" fmla="*/ 79 h 485"/>
              <a:gd name="T86" fmla="*/ 236 w 502"/>
              <a:gd name="T87" fmla="*/ 67 h 485"/>
              <a:gd name="T88" fmla="*/ 218 w 502"/>
              <a:gd name="T89" fmla="*/ 66 h 485"/>
              <a:gd name="T90" fmla="*/ 279 w 502"/>
              <a:gd name="T91" fmla="*/ 0 h 485"/>
              <a:gd name="T92" fmla="*/ 68 w 502"/>
              <a:gd name="T93" fmla="*/ 81 h 485"/>
              <a:gd name="T94" fmla="*/ 7 w 502"/>
              <a:gd name="T95" fmla="*/ 189 h 485"/>
              <a:gd name="T96" fmla="*/ 2 w 502"/>
              <a:gd name="T97" fmla="*/ 221 h 485"/>
              <a:gd name="T98" fmla="*/ 1 w 502"/>
              <a:gd name="T99" fmla="*/ 234 h 485"/>
              <a:gd name="T100" fmla="*/ 1 w 502"/>
              <a:gd name="T101" fmla="*/ 261 h 485"/>
              <a:gd name="T102" fmla="*/ 10 w 502"/>
              <a:gd name="T103" fmla="*/ 284 h 485"/>
              <a:gd name="T104" fmla="*/ 12 w 502"/>
              <a:gd name="T105" fmla="*/ 290 h 485"/>
              <a:gd name="T106" fmla="*/ 15 w 502"/>
              <a:gd name="T107" fmla="*/ 290 h 485"/>
              <a:gd name="T108" fmla="*/ 104 w 502"/>
              <a:gd name="T109" fmla="*/ 77 h 485"/>
              <a:gd name="T110" fmla="*/ 216 w 502"/>
              <a:gd name="T111" fmla="*/ 28 h 485"/>
              <a:gd name="T112" fmla="*/ 271 w 502"/>
              <a:gd name="T113" fmla="*/ 37 h 485"/>
              <a:gd name="T114" fmla="*/ 436 w 502"/>
              <a:gd name="T115" fmla="*/ 161 h 485"/>
              <a:gd name="T116" fmla="*/ 439 w 502"/>
              <a:gd name="T117" fmla="*/ 339 h 485"/>
              <a:gd name="T118" fmla="*/ 375 w 502"/>
              <a:gd name="T119" fmla="*/ 448 h 485"/>
              <a:gd name="T120" fmla="*/ 498 w 502"/>
              <a:gd name="T121" fmla="*/ 229 h 485"/>
              <a:gd name="T122" fmla="*/ 323 w 502"/>
              <a:gd name="T123" fmla="*/ 3 h 485"/>
              <a:gd name="T124" fmla="*/ 279 w 502"/>
              <a:gd name="T125" fmla="*/ 0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02" h="485">
                <a:moveTo>
                  <a:pt x="218" y="66"/>
                </a:moveTo>
                <a:cubicBezTo>
                  <a:pt x="213" y="66"/>
                  <a:pt x="207" y="66"/>
                  <a:pt x="202" y="67"/>
                </a:cubicBezTo>
                <a:cubicBezTo>
                  <a:pt x="191" y="69"/>
                  <a:pt x="181" y="71"/>
                  <a:pt x="172" y="75"/>
                </a:cubicBezTo>
                <a:cubicBezTo>
                  <a:pt x="161" y="80"/>
                  <a:pt x="151" y="85"/>
                  <a:pt x="141" y="92"/>
                </a:cubicBezTo>
                <a:cubicBezTo>
                  <a:pt x="129" y="102"/>
                  <a:pt x="119" y="112"/>
                  <a:pt x="110" y="124"/>
                </a:cubicBezTo>
                <a:cubicBezTo>
                  <a:pt x="96" y="142"/>
                  <a:pt x="86" y="161"/>
                  <a:pt x="77" y="182"/>
                </a:cubicBezTo>
                <a:cubicBezTo>
                  <a:pt x="65" y="212"/>
                  <a:pt x="58" y="242"/>
                  <a:pt x="53" y="274"/>
                </a:cubicBezTo>
                <a:cubicBezTo>
                  <a:pt x="52" y="286"/>
                  <a:pt x="51" y="299"/>
                  <a:pt x="50" y="312"/>
                </a:cubicBezTo>
                <a:cubicBezTo>
                  <a:pt x="69" y="333"/>
                  <a:pt x="76" y="364"/>
                  <a:pt x="56" y="392"/>
                </a:cubicBezTo>
                <a:cubicBezTo>
                  <a:pt x="75" y="415"/>
                  <a:pt x="98" y="436"/>
                  <a:pt x="122" y="453"/>
                </a:cubicBezTo>
                <a:cubicBezTo>
                  <a:pt x="155" y="475"/>
                  <a:pt x="192" y="485"/>
                  <a:pt x="228" y="485"/>
                </a:cubicBezTo>
                <a:cubicBezTo>
                  <a:pt x="230" y="485"/>
                  <a:pt x="232" y="485"/>
                  <a:pt x="234" y="485"/>
                </a:cubicBezTo>
                <a:cubicBezTo>
                  <a:pt x="221" y="480"/>
                  <a:pt x="209" y="473"/>
                  <a:pt x="198" y="464"/>
                </a:cubicBezTo>
                <a:cubicBezTo>
                  <a:pt x="124" y="402"/>
                  <a:pt x="103" y="264"/>
                  <a:pt x="196" y="210"/>
                </a:cubicBezTo>
                <a:cubicBezTo>
                  <a:pt x="215" y="199"/>
                  <a:pt x="237" y="193"/>
                  <a:pt x="258" y="193"/>
                </a:cubicBezTo>
                <a:cubicBezTo>
                  <a:pt x="281" y="193"/>
                  <a:pt x="304" y="201"/>
                  <a:pt x="321" y="220"/>
                </a:cubicBezTo>
                <a:cubicBezTo>
                  <a:pt x="355" y="259"/>
                  <a:pt x="329" y="309"/>
                  <a:pt x="294" y="336"/>
                </a:cubicBezTo>
                <a:cubicBezTo>
                  <a:pt x="290" y="339"/>
                  <a:pt x="286" y="341"/>
                  <a:pt x="282" y="341"/>
                </a:cubicBezTo>
                <a:cubicBezTo>
                  <a:pt x="278" y="341"/>
                  <a:pt x="274" y="339"/>
                  <a:pt x="271" y="337"/>
                </a:cubicBezTo>
                <a:cubicBezTo>
                  <a:pt x="269" y="337"/>
                  <a:pt x="268" y="337"/>
                  <a:pt x="267" y="337"/>
                </a:cubicBezTo>
                <a:cubicBezTo>
                  <a:pt x="224" y="337"/>
                  <a:pt x="186" y="287"/>
                  <a:pt x="210" y="245"/>
                </a:cubicBezTo>
                <a:cubicBezTo>
                  <a:pt x="209" y="246"/>
                  <a:pt x="208" y="247"/>
                  <a:pt x="206" y="248"/>
                </a:cubicBezTo>
                <a:cubicBezTo>
                  <a:pt x="201" y="253"/>
                  <a:pt x="196" y="258"/>
                  <a:pt x="191" y="263"/>
                </a:cubicBezTo>
                <a:cubicBezTo>
                  <a:pt x="186" y="270"/>
                  <a:pt x="182" y="277"/>
                  <a:pt x="178" y="284"/>
                </a:cubicBezTo>
                <a:cubicBezTo>
                  <a:pt x="175" y="293"/>
                  <a:pt x="173" y="303"/>
                  <a:pt x="171" y="312"/>
                </a:cubicBezTo>
                <a:cubicBezTo>
                  <a:pt x="170" y="323"/>
                  <a:pt x="171" y="333"/>
                  <a:pt x="172" y="344"/>
                </a:cubicBezTo>
                <a:cubicBezTo>
                  <a:pt x="174" y="356"/>
                  <a:pt x="177" y="368"/>
                  <a:pt x="181" y="380"/>
                </a:cubicBezTo>
                <a:cubicBezTo>
                  <a:pt x="187" y="392"/>
                  <a:pt x="193" y="403"/>
                  <a:pt x="201" y="414"/>
                </a:cubicBezTo>
                <a:cubicBezTo>
                  <a:pt x="208" y="422"/>
                  <a:pt x="215" y="430"/>
                  <a:pt x="223" y="437"/>
                </a:cubicBezTo>
                <a:cubicBezTo>
                  <a:pt x="231" y="442"/>
                  <a:pt x="239" y="447"/>
                  <a:pt x="248" y="451"/>
                </a:cubicBezTo>
                <a:cubicBezTo>
                  <a:pt x="255" y="454"/>
                  <a:pt x="262" y="456"/>
                  <a:pt x="270" y="457"/>
                </a:cubicBezTo>
                <a:cubicBezTo>
                  <a:pt x="273" y="457"/>
                  <a:pt x="276" y="457"/>
                  <a:pt x="279" y="457"/>
                </a:cubicBezTo>
                <a:cubicBezTo>
                  <a:pt x="283" y="457"/>
                  <a:pt x="287" y="457"/>
                  <a:pt x="291" y="457"/>
                </a:cubicBezTo>
                <a:cubicBezTo>
                  <a:pt x="296" y="456"/>
                  <a:pt x="301" y="455"/>
                  <a:pt x="306" y="453"/>
                </a:cubicBezTo>
                <a:cubicBezTo>
                  <a:pt x="313" y="450"/>
                  <a:pt x="320" y="446"/>
                  <a:pt x="327" y="441"/>
                </a:cubicBezTo>
                <a:cubicBezTo>
                  <a:pt x="339" y="431"/>
                  <a:pt x="349" y="419"/>
                  <a:pt x="359" y="407"/>
                </a:cubicBezTo>
                <a:cubicBezTo>
                  <a:pt x="377" y="383"/>
                  <a:pt x="392" y="356"/>
                  <a:pt x="404" y="328"/>
                </a:cubicBezTo>
                <a:cubicBezTo>
                  <a:pt x="412" y="307"/>
                  <a:pt x="418" y="286"/>
                  <a:pt x="422" y="264"/>
                </a:cubicBezTo>
                <a:cubicBezTo>
                  <a:pt x="423" y="254"/>
                  <a:pt x="423" y="243"/>
                  <a:pt x="422" y="233"/>
                </a:cubicBezTo>
                <a:cubicBezTo>
                  <a:pt x="419" y="219"/>
                  <a:pt x="416" y="207"/>
                  <a:pt x="412" y="194"/>
                </a:cubicBezTo>
                <a:cubicBezTo>
                  <a:pt x="405" y="181"/>
                  <a:pt x="399" y="170"/>
                  <a:pt x="391" y="158"/>
                </a:cubicBezTo>
                <a:cubicBezTo>
                  <a:pt x="378" y="143"/>
                  <a:pt x="364" y="129"/>
                  <a:pt x="348" y="117"/>
                </a:cubicBezTo>
                <a:cubicBezTo>
                  <a:pt x="327" y="102"/>
                  <a:pt x="306" y="89"/>
                  <a:pt x="282" y="79"/>
                </a:cubicBezTo>
                <a:cubicBezTo>
                  <a:pt x="267" y="74"/>
                  <a:pt x="252" y="69"/>
                  <a:pt x="236" y="67"/>
                </a:cubicBezTo>
                <a:cubicBezTo>
                  <a:pt x="230" y="67"/>
                  <a:pt x="224" y="66"/>
                  <a:pt x="218" y="66"/>
                </a:cubicBezTo>
                <a:moveTo>
                  <a:pt x="279" y="0"/>
                </a:moveTo>
                <a:cubicBezTo>
                  <a:pt x="199" y="0"/>
                  <a:pt x="121" y="28"/>
                  <a:pt x="68" y="81"/>
                </a:cubicBezTo>
                <a:cubicBezTo>
                  <a:pt x="39" y="110"/>
                  <a:pt x="18" y="146"/>
                  <a:pt x="7" y="189"/>
                </a:cubicBezTo>
                <a:cubicBezTo>
                  <a:pt x="5" y="199"/>
                  <a:pt x="3" y="210"/>
                  <a:pt x="2" y="221"/>
                </a:cubicBezTo>
                <a:cubicBezTo>
                  <a:pt x="1" y="226"/>
                  <a:pt x="1" y="230"/>
                  <a:pt x="1" y="234"/>
                </a:cubicBezTo>
                <a:cubicBezTo>
                  <a:pt x="0" y="243"/>
                  <a:pt x="0" y="252"/>
                  <a:pt x="1" y="261"/>
                </a:cubicBezTo>
                <a:cubicBezTo>
                  <a:pt x="4" y="269"/>
                  <a:pt x="7" y="276"/>
                  <a:pt x="10" y="284"/>
                </a:cubicBezTo>
                <a:cubicBezTo>
                  <a:pt x="11" y="286"/>
                  <a:pt x="12" y="288"/>
                  <a:pt x="12" y="290"/>
                </a:cubicBezTo>
                <a:cubicBezTo>
                  <a:pt x="13" y="290"/>
                  <a:pt x="14" y="290"/>
                  <a:pt x="15" y="290"/>
                </a:cubicBezTo>
                <a:cubicBezTo>
                  <a:pt x="23" y="214"/>
                  <a:pt x="52" y="129"/>
                  <a:pt x="104" y="77"/>
                </a:cubicBezTo>
                <a:cubicBezTo>
                  <a:pt x="134" y="47"/>
                  <a:pt x="171" y="28"/>
                  <a:pt x="216" y="28"/>
                </a:cubicBezTo>
                <a:cubicBezTo>
                  <a:pt x="233" y="28"/>
                  <a:pt x="251" y="31"/>
                  <a:pt x="271" y="37"/>
                </a:cubicBezTo>
                <a:cubicBezTo>
                  <a:pt x="336" y="56"/>
                  <a:pt x="404" y="99"/>
                  <a:pt x="436" y="161"/>
                </a:cubicBezTo>
                <a:cubicBezTo>
                  <a:pt x="467" y="220"/>
                  <a:pt x="462" y="278"/>
                  <a:pt x="439" y="339"/>
                </a:cubicBezTo>
                <a:cubicBezTo>
                  <a:pt x="425" y="374"/>
                  <a:pt x="404" y="416"/>
                  <a:pt x="375" y="448"/>
                </a:cubicBezTo>
                <a:cubicBezTo>
                  <a:pt x="453" y="406"/>
                  <a:pt x="495" y="316"/>
                  <a:pt x="498" y="229"/>
                </a:cubicBezTo>
                <a:cubicBezTo>
                  <a:pt x="502" y="126"/>
                  <a:pt x="430" y="17"/>
                  <a:pt x="323" y="3"/>
                </a:cubicBezTo>
                <a:cubicBezTo>
                  <a:pt x="308" y="1"/>
                  <a:pt x="293" y="0"/>
                  <a:pt x="27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1" name="Freeform 166"/>
          <p:cNvSpPr>
            <a:spLocks noEditPoints="1"/>
          </p:cNvSpPr>
          <p:nvPr/>
        </p:nvSpPr>
        <p:spPr bwMode="auto">
          <a:xfrm>
            <a:off x="699162" y="1279042"/>
            <a:ext cx="502400" cy="468373"/>
          </a:xfrm>
          <a:custGeom>
            <a:avLst/>
            <a:gdLst>
              <a:gd name="T0" fmla="*/ 263 w 535"/>
              <a:gd name="T1" fmla="*/ 64 h 489"/>
              <a:gd name="T2" fmla="*/ 188 w 535"/>
              <a:gd name="T3" fmla="*/ 90 h 489"/>
              <a:gd name="T4" fmla="*/ 147 w 535"/>
              <a:gd name="T5" fmla="*/ 140 h 489"/>
              <a:gd name="T6" fmla="*/ 128 w 535"/>
              <a:gd name="T7" fmla="*/ 261 h 489"/>
              <a:gd name="T8" fmla="*/ 159 w 535"/>
              <a:gd name="T9" fmla="*/ 356 h 489"/>
              <a:gd name="T10" fmla="*/ 213 w 535"/>
              <a:gd name="T11" fmla="*/ 402 h 489"/>
              <a:gd name="T12" fmla="*/ 344 w 535"/>
              <a:gd name="T13" fmla="*/ 427 h 489"/>
              <a:gd name="T14" fmla="*/ 413 w 535"/>
              <a:gd name="T15" fmla="*/ 418 h 489"/>
              <a:gd name="T16" fmla="*/ 446 w 535"/>
              <a:gd name="T17" fmla="*/ 396 h 489"/>
              <a:gd name="T18" fmla="*/ 464 w 535"/>
              <a:gd name="T19" fmla="*/ 356 h 489"/>
              <a:gd name="T20" fmla="*/ 458 w 535"/>
              <a:gd name="T21" fmla="*/ 297 h 489"/>
              <a:gd name="T22" fmla="*/ 415 w 535"/>
              <a:gd name="T23" fmla="*/ 234 h 489"/>
              <a:gd name="T24" fmla="*/ 361 w 535"/>
              <a:gd name="T25" fmla="*/ 208 h 489"/>
              <a:gd name="T26" fmla="*/ 336 w 535"/>
              <a:gd name="T27" fmla="*/ 207 h 489"/>
              <a:gd name="T28" fmla="*/ 311 w 535"/>
              <a:gd name="T29" fmla="*/ 214 h 489"/>
              <a:gd name="T30" fmla="*/ 343 w 535"/>
              <a:gd name="T31" fmla="*/ 333 h 489"/>
              <a:gd name="T32" fmla="*/ 230 w 535"/>
              <a:gd name="T33" fmla="*/ 294 h 489"/>
              <a:gd name="T34" fmla="*/ 345 w 535"/>
              <a:gd name="T35" fmla="*/ 169 h 489"/>
              <a:gd name="T36" fmla="*/ 500 w 535"/>
              <a:gd name="T37" fmla="*/ 363 h 489"/>
              <a:gd name="T38" fmla="*/ 517 w 535"/>
              <a:gd name="T39" fmla="*/ 163 h 489"/>
              <a:gd name="T40" fmla="*/ 453 w 535"/>
              <a:gd name="T41" fmla="*/ 115 h 489"/>
              <a:gd name="T42" fmla="*/ 329 w 535"/>
              <a:gd name="T43" fmla="*/ 68 h 489"/>
              <a:gd name="T44" fmla="*/ 299 w 535"/>
              <a:gd name="T45" fmla="*/ 0 h 489"/>
              <a:gd name="T46" fmla="*/ 46 w 535"/>
              <a:gd name="T47" fmla="*/ 179 h 489"/>
              <a:gd name="T48" fmla="*/ 287 w 535"/>
              <a:gd name="T49" fmla="*/ 489 h 489"/>
              <a:gd name="T50" fmla="*/ 349 w 535"/>
              <a:gd name="T51" fmla="*/ 466 h 489"/>
              <a:gd name="T52" fmla="*/ 118 w 535"/>
              <a:gd name="T53" fmla="*/ 359 h 489"/>
              <a:gd name="T54" fmla="*/ 226 w 535"/>
              <a:gd name="T55" fmla="*/ 34 h 489"/>
              <a:gd name="T56" fmla="*/ 454 w 535"/>
              <a:gd name="T57" fmla="*/ 74 h 489"/>
              <a:gd name="T58" fmla="*/ 451 w 535"/>
              <a:gd name="T59" fmla="*/ 66 h 489"/>
              <a:gd name="T60" fmla="*/ 414 w 535"/>
              <a:gd name="T61" fmla="*/ 31 h 489"/>
              <a:gd name="T62" fmla="*/ 373 w 535"/>
              <a:gd name="T63" fmla="*/ 13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35" h="489">
                <a:moveTo>
                  <a:pt x="279" y="63"/>
                </a:moveTo>
                <a:cubicBezTo>
                  <a:pt x="274" y="63"/>
                  <a:pt x="268" y="64"/>
                  <a:pt x="263" y="64"/>
                </a:cubicBezTo>
                <a:cubicBezTo>
                  <a:pt x="248" y="66"/>
                  <a:pt x="234" y="69"/>
                  <a:pt x="219" y="73"/>
                </a:cubicBezTo>
                <a:cubicBezTo>
                  <a:pt x="208" y="78"/>
                  <a:pt x="198" y="83"/>
                  <a:pt x="188" y="90"/>
                </a:cubicBezTo>
                <a:cubicBezTo>
                  <a:pt x="180" y="96"/>
                  <a:pt x="172" y="103"/>
                  <a:pt x="165" y="111"/>
                </a:cubicBezTo>
                <a:cubicBezTo>
                  <a:pt x="158" y="120"/>
                  <a:pt x="152" y="130"/>
                  <a:pt x="147" y="140"/>
                </a:cubicBezTo>
                <a:cubicBezTo>
                  <a:pt x="140" y="155"/>
                  <a:pt x="136" y="170"/>
                  <a:pt x="132" y="185"/>
                </a:cubicBezTo>
                <a:cubicBezTo>
                  <a:pt x="128" y="210"/>
                  <a:pt x="127" y="236"/>
                  <a:pt x="128" y="261"/>
                </a:cubicBezTo>
                <a:cubicBezTo>
                  <a:pt x="130" y="281"/>
                  <a:pt x="134" y="300"/>
                  <a:pt x="141" y="319"/>
                </a:cubicBezTo>
                <a:cubicBezTo>
                  <a:pt x="146" y="332"/>
                  <a:pt x="152" y="344"/>
                  <a:pt x="159" y="356"/>
                </a:cubicBezTo>
                <a:cubicBezTo>
                  <a:pt x="168" y="367"/>
                  <a:pt x="176" y="376"/>
                  <a:pt x="187" y="385"/>
                </a:cubicBezTo>
                <a:cubicBezTo>
                  <a:pt x="195" y="392"/>
                  <a:pt x="204" y="398"/>
                  <a:pt x="213" y="402"/>
                </a:cubicBezTo>
                <a:cubicBezTo>
                  <a:pt x="233" y="411"/>
                  <a:pt x="255" y="417"/>
                  <a:pt x="276" y="421"/>
                </a:cubicBezTo>
                <a:cubicBezTo>
                  <a:pt x="299" y="425"/>
                  <a:pt x="322" y="427"/>
                  <a:pt x="344" y="427"/>
                </a:cubicBezTo>
                <a:cubicBezTo>
                  <a:pt x="352" y="427"/>
                  <a:pt x="360" y="427"/>
                  <a:pt x="367" y="427"/>
                </a:cubicBezTo>
                <a:cubicBezTo>
                  <a:pt x="383" y="425"/>
                  <a:pt x="398" y="422"/>
                  <a:pt x="413" y="418"/>
                </a:cubicBezTo>
                <a:cubicBezTo>
                  <a:pt x="421" y="414"/>
                  <a:pt x="428" y="411"/>
                  <a:pt x="435" y="407"/>
                </a:cubicBezTo>
                <a:cubicBezTo>
                  <a:pt x="439" y="403"/>
                  <a:pt x="442" y="400"/>
                  <a:pt x="446" y="396"/>
                </a:cubicBezTo>
                <a:cubicBezTo>
                  <a:pt x="450" y="390"/>
                  <a:pt x="454" y="385"/>
                  <a:pt x="457" y="379"/>
                </a:cubicBezTo>
                <a:cubicBezTo>
                  <a:pt x="460" y="371"/>
                  <a:pt x="463" y="364"/>
                  <a:pt x="464" y="356"/>
                </a:cubicBezTo>
                <a:cubicBezTo>
                  <a:pt x="466" y="347"/>
                  <a:pt x="466" y="337"/>
                  <a:pt x="466" y="328"/>
                </a:cubicBezTo>
                <a:cubicBezTo>
                  <a:pt x="464" y="317"/>
                  <a:pt x="462" y="307"/>
                  <a:pt x="458" y="297"/>
                </a:cubicBezTo>
                <a:cubicBezTo>
                  <a:pt x="453" y="285"/>
                  <a:pt x="447" y="273"/>
                  <a:pt x="440" y="263"/>
                </a:cubicBezTo>
                <a:cubicBezTo>
                  <a:pt x="433" y="252"/>
                  <a:pt x="424" y="243"/>
                  <a:pt x="415" y="234"/>
                </a:cubicBezTo>
                <a:cubicBezTo>
                  <a:pt x="406" y="228"/>
                  <a:pt x="398" y="222"/>
                  <a:pt x="388" y="217"/>
                </a:cubicBezTo>
                <a:cubicBezTo>
                  <a:pt x="379" y="213"/>
                  <a:pt x="370" y="210"/>
                  <a:pt x="361" y="208"/>
                </a:cubicBezTo>
                <a:cubicBezTo>
                  <a:pt x="355" y="207"/>
                  <a:pt x="349" y="207"/>
                  <a:pt x="343" y="207"/>
                </a:cubicBezTo>
                <a:cubicBezTo>
                  <a:pt x="341" y="207"/>
                  <a:pt x="339" y="207"/>
                  <a:pt x="336" y="207"/>
                </a:cubicBezTo>
                <a:cubicBezTo>
                  <a:pt x="329" y="208"/>
                  <a:pt x="322" y="210"/>
                  <a:pt x="315" y="212"/>
                </a:cubicBezTo>
                <a:cubicBezTo>
                  <a:pt x="314" y="213"/>
                  <a:pt x="312" y="213"/>
                  <a:pt x="311" y="214"/>
                </a:cubicBezTo>
                <a:cubicBezTo>
                  <a:pt x="361" y="216"/>
                  <a:pt x="382" y="279"/>
                  <a:pt x="356" y="314"/>
                </a:cubicBezTo>
                <a:cubicBezTo>
                  <a:pt x="356" y="322"/>
                  <a:pt x="352" y="330"/>
                  <a:pt x="343" y="333"/>
                </a:cubicBezTo>
                <a:cubicBezTo>
                  <a:pt x="330" y="338"/>
                  <a:pt x="315" y="341"/>
                  <a:pt x="301" y="341"/>
                </a:cubicBezTo>
                <a:cubicBezTo>
                  <a:pt x="270" y="341"/>
                  <a:pt x="240" y="328"/>
                  <a:pt x="230" y="294"/>
                </a:cubicBezTo>
                <a:cubicBezTo>
                  <a:pt x="217" y="247"/>
                  <a:pt x="248" y="204"/>
                  <a:pt x="289" y="183"/>
                </a:cubicBezTo>
                <a:cubicBezTo>
                  <a:pt x="307" y="174"/>
                  <a:pt x="326" y="169"/>
                  <a:pt x="345" y="169"/>
                </a:cubicBezTo>
                <a:cubicBezTo>
                  <a:pt x="422" y="169"/>
                  <a:pt x="492" y="245"/>
                  <a:pt x="502" y="321"/>
                </a:cubicBezTo>
                <a:cubicBezTo>
                  <a:pt x="504" y="335"/>
                  <a:pt x="503" y="349"/>
                  <a:pt x="500" y="363"/>
                </a:cubicBezTo>
                <a:cubicBezTo>
                  <a:pt x="522" y="331"/>
                  <a:pt x="535" y="293"/>
                  <a:pt x="533" y="251"/>
                </a:cubicBezTo>
                <a:cubicBezTo>
                  <a:pt x="532" y="221"/>
                  <a:pt x="527" y="191"/>
                  <a:pt x="517" y="163"/>
                </a:cubicBezTo>
                <a:cubicBezTo>
                  <a:pt x="516" y="163"/>
                  <a:pt x="514" y="163"/>
                  <a:pt x="512" y="163"/>
                </a:cubicBezTo>
                <a:cubicBezTo>
                  <a:pt x="481" y="163"/>
                  <a:pt x="460" y="141"/>
                  <a:pt x="453" y="115"/>
                </a:cubicBezTo>
                <a:cubicBezTo>
                  <a:pt x="442" y="108"/>
                  <a:pt x="431" y="103"/>
                  <a:pt x="420" y="97"/>
                </a:cubicBezTo>
                <a:cubicBezTo>
                  <a:pt x="391" y="84"/>
                  <a:pt x="361" y="74"/>
                  <a:pt x="329" y="68"/>
                </a:cubicBezTo>
                <a:cubicBezTo>
                  <a:pt x="313" y="65"/>
                  <a:pt x="296" y="63"/>
                  <a:pt x="279" y="63"/>
                </a:cubicBezTo>
                <a:moveTo>
                  <a:pt x="299" y="0"/>
                </a:moveTo>
                <a:cubicBezTo>
                  <a:pt x="283" y="0"/>
                  <a:pt x="266" y="2"/>
                  <a:pt x="249" y="6"/>
                </a:cubicBezTo>
                <a:cubicBezTo>
                  <a:pt x="163" y="25"/>
                  <a:pt x="86" y="92"/>
                  <a:pt x="46" y="179"/>
                </a:cubicBezTo>
                <a:cubicBezTo>
                  <a:pt x="0" y="277"/>
                  <a:pt x="53" y="396"/>
                  <a:pt x="142" y="448"/>
                </a:cubicBezTo>
                <a:cubicBezTo>
                  <a:pt x="186" y="474"/>
                  <a:pt x="237" y="489"/>
                  <a:pt x="287" y="489"/>
                </a:cubicBezTo>
                <a:cubicBezTo>
                  <a:pt x="324" y="489"/>
                  <a:pt x="360" y="481"/>
                  <a:pt x="393" y="462"/>
                </a:cubicBezTo>
                <a:cubicBezTo>
                  <a:pt x="379" y="465"/>
                  <a:pt x="364" y="466"/>
                  <a:pt x="349" y="466"/>
                </a:cubicBezTo>
                <a:cubicBezTo>
                  <a:pt x="321" y="466"/>
                  <a:pt x="292" y="462"/>
                  <a:pt x="267" y="457"/>
                </a:cubicBezTo>
                <a:cubicBezTo>
                  <a:pt x="203" y="444"/>
                  <a:pt x="152" y="417"/>
                  <a:pt x="118" y="359"/>
                </a:cubicBezTo>
                <a:cubicBezTo>
                  <a:pt x="84" y="299"/>
                  <a:pt x="84" y="218"/>
                  <a:pt x="103" y="153"/>
                </a:cubicBezTo>
                <a:cubicBezTo>
                  <a:pt x="123" y="82"/>
                  <a:pt x="170" y="46"/>
                  <a:pt x="226" y="34"/>
                </a:cubicBezTo>
                <a:cubicBezTo>
                  <a:pt x="243" y="30"/>
                  <a:pt x="260" y="28"/>
                  <a:pt x="278" y="28"/>
                </a:cubicBezTo>
                <a:cubicBezTo>
                  <a:pt x="337" y="28"/>
                  <a:pt x="402" y="47"/>
                  <a:pt x="454" y="74"/>
                </a:cubicBezTo>
                <a:cubicBezTo>
                  <a:pt x="454" y="73"/>
                  <a:pt x="455" y="72"/>
                  <a:pt x="455" y="71"/>
                </a:cubicBezTo>
                <a:cubicBezTo>
                  <a:pt x="454" y="69"/>
                  <a:pt x="453" y="68"/>
                  <a:pt x="451" y="66"/>
                </a:cubicBezTo>
                <a:cubicBezTo>
                  <a:pt x="446" y="60"/>
                  <a:pt x="442" y="53"/>
                  <a:pt x="438" y="46"/>
                </a:cubicBezTo>
                <a:cubicBezTo>
                  <a:pt x="430" y="41"/>
                  <a:pt x="423" y="36"/>
                  <a:pt x="414" y="31"/>
                </a:cubicBezTo>
                <a:cubicBezTo>
                  <a:pt x="411" y="29"/>
                  <a:pt x="407" y="27"/>
                  <a:pt x="403" y="25"/>
                </a:cubicBezTo>
                <a:cubicBezTo>
                  <a:pt x="393" y="20"/>
                  <a:pt x="383" y="16"/>
                  <a:pt x="373" y="13"/>
                </a:cubicBezTo>
                <a:cubicBezTo>
                  <a:pt x="348" y="4"/>
                  <a:pt x="324" y="0"/>
                  <a:pt x="29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2" name="Freeform 167"/>
          <p:cNvSpPr>
            <a:spLocks/>
          </p:cNvSpPr>
          <p:nvPr/>
        </p:nvSpPr>
        <p:spPr bwMode="auto">
          <a:xfrm>
            <a:off x="132939" y="642179"/>
            <a:ext cx="176740" cy="264329"/>
          </a:xfrm>
          <a:custGeom>
            <a:avLst/>
            <a:gdLst>
              <a:gd name="T0" fmla="*/ 19 w 188"/>
              <a:gd name="T1" fmla="*/ 0 h 276"/>
              <a:gd name="T2" fmla="*/ 7 w 188"/>
              <a:gd name="T3" fmla="*/ 65 h 276"/>
              <a:gd name="T4" fmla="*/ 170 w 188"/>
              <a:gd name="T5" fmla="*/ 276 h 276"/>
              <a:gd name="T6" fmla="*/ 80 w 188"/>
              <a:gd name="T7" fmla="*/ 25 h 276"/>
              <a:gd name="T8" fmla="*/ 19 w 188"/>
              <a:gd name="T9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" h="276">
                <a:moveTo>
                  <a:pt x="19" y="0"/>
                </a:moveTo>
                <a:cubicBezTo>
                  <a:pt x="12" y="21"/>
                  <a:pt x="8" y="43"/>
                  <a:pt x="7" y="65"/>
                </a:cubicBezTo>
                <a:cubicBezTo>
                  <a:pt x="0" y="170"/>
                  <a:pt x="82" y="240"/>
                  <a:pt x="170" y="276"/>
                </a:cubicBezTo>
                <a:cubicBezTo>
                  <a:pt x="188" y="182"/>
                  <a:pt x="172" y="76"/>
                  <a:pt x="80" y="25"/>
                </a:cubicBezTo>
                <a:cubicBezTo>
                  <a:pt x="61" y="14"/>
                  <a:pt x="40" y="6"/>
                  <a:pt x="1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3" name="Freeform 168"/>
          <p:cNvSpPr>
            <a:spLocks noEditPoints="1"/>
          </p:cNvSpPr>
          <p:nvPr/>
        </p:nvSpPr>
        <p:spPr bwMode="auto">
          <a:xfrm>
            <a:off x="578062" y="2684160"/>
            <a:ext cx="1998146" cy="1233536"/>
          </a:xfrm>
          <a:custGeom>
            <a:avLst/>
            <a:gdLst>
              <a:gd name="T0" fmla="*/ 124 w 2127"/>
              <a:gd name="T1" fmla="*/ 1280 h 1289"/>
              <a:gd name="T2" fmla="*/ 16 w 2127"/>
              <a:gd name="T3" fmla="*/ 1215 h 1289"/>
              <a:gd name="T4" fmla="*/ 1254 w 2127"/>
              <a:gd name="T5" fmla="*/ 988 h 1289"/>
              <a:gd name="T6" fmla="*/ 339 w 2127"/>
              <a:gd name="T7" fmla="*/ 952 h 1289"/>
              <a:gd name="T8" fmla="*/ 21 w 2127"/>
              <a:gd name="T9" fmla="*/ 1087 h 1289"/>
              <a:gd name="T10" fmla="*/ 314 w 2127"/>
              <a:gd name="T11" fmla="*/ 972 h 1289"/>
              <a:gd name="T12" fmla="*/ 583 w 2127"/>
              <a:gd name="T13" fmla="*/ 592 h 1289"/>
              <a:gd name="T14" fmla="*/ 602 w 2127"/>
              <a:gd name="T15" fmla="*/ 510 h 1289"/>
              <a:gd name="T16" fmla="*/ 1808 w 2127"/>
              <a:gd name="T17" fmla="*/ 232 h 1289"/>
              <a:gd name="T18" fmla="*/ 1773 w 2127"/>
              <a:gd name="T19" fmla="*/ 247 h 1289"/>
              <a:gd name="T20" fmla="*/ 589 w 2127"/>
              <a:gd name="T21" fmla="*/ 1035 h 1289"/>
              <a:gd name="T22" fmla="*/ 632 w 2127"/>
              <a:gd name="T23" fmla="*/ 1016 h 1289"/>
              <a:gd name="T24" fmla="*/ 751 w 2127"/>
              <a:gd name="T25" fmla="*/ 732 h 1289"/>
              <a:gd name="T26" fmla="*/ 800 w 2127"/>
              <a:gd name="T27" fmla="*/ 842 h 1289"/>
              <a:gd name="T28" fmla="*/ 1062 w 2127"/>
              <a:gd name="T29" fmla="*/ 426 h 1289"/>
              <a:gd name="T30" fmla="*/ 1030 w 2127"/>
              <a:gd name="T31" fmla="*/ 575 h 1289"/>
              <a:gd name="T32" fmla="*/ 899 w 2127"/>
              <a:gd name="T33" fmla="*/ 507 h 1289"/>
              <a:gd name="T34" fmla="*/ 1117 w 2127"/>
              <a:gd name="T35" fmla="*/ 206 h 1289"/>
              <a:gd name="T36" fmla="*/ 979 w 2127"/>
              <a:gd name="T37" fmla="*/ 319 h 1289"/>
              <a:gd name="T38" fmla="*/ 722 w 2127"/>
              <a:gd name="T39" fmla="*/ 425 h 1289"/>
              <a:gd name="T40" fmla="*/ 668 w 2127"/>
              <a:gd name="T41" fmla="*/ 452 h 1289"/>
              <a:gd name="T42" fmla="*/ 575 w 2127"/>
              <a:gd name="T43" fmla="*/ 714 h 1289"/>
              <a:gd name="T44" fmla="*/ 488 w 2127"/>
              <a:gd name="T45" fmla="*/ 850 h 1289"/>
              <a:gd name="T46" fmla="*/ 5 w 2127"/>
              <a:gd name="T47" fmla="*/ 1124 h 1289"/>
              <a:gd name="T48" fmla="*/ 1 w 2127"/>
              <a:gd name="T49" fmla="*/ 1161 h 1289"/>
              <a:gd name="T50" fmla="*/ 4 w 2127"/>
              <a:gd name="T51" fmla="*/ 1164 h 1289"/>
              <a:gd name="T52" fmla="*/ 357 w 2127"/>
              <a:gd name="T53" fmla="*/ 1289 h 1289"/>
              <a:gd name="T54" fmla="*/ 441 w 2127"/>
              <a:gd name="T55" fmla="*/ 1283 h 1289"/>
              <a:gd name="T56" fmla="*/ 977 w 2127"/>
              <a:gd name="T57" fmla="*/ 1068 h 1289"/>
              <a:gd name="T58" fmla="*/ 1096 w 2127"/>
              <a:gd name="T59" fmla="*/ 1010 h 1289"/>
              <a:gd name="T60" fmla="*/ 1238 w 2127"/>
              <a:gd name="T61" fmla="*/ 954 h 1289"/>
              <a:gd name="T62" fmla="*/ 1460 w 2127"/>
              <a:gd name="T63" fmla="*/ 797 h 1289"/>
              <a:gd name="T64" fmla="*/ 1347 w 2127"/>
              <a:gd name="T65" fmla="*/ 549 h 1289"/>
              <a:gd name="T66" fmla="*/ 1265 w 2127"/>
              <a:gd name="T67" fmla="*/ 472 h 1289"/>
              <a:gd name="T68" fmla="*/ 1117 w 2127"/>
              <a:gd name="T69" fmla="*/ 206 h 1289"/>
              <a:gd name="T70" fmla="*/ 2122 w 2127"/>
              <a:gd name="T71" fmla="*/ 94 h 1289"/>
              <a:gd name="T72" fmla="*/ 2044 w 2127"/>
              <a:gd name="T73" fmla="*/ 6 h 1289"/>
              <a:gd name="T74" fmla="*/ 1911 w 2127"/>
              <a:gd name="T75" fmla="*/ 160 h 1289"/>
              <a:gd name="T76" fmla="*/ 1962 w 2127"/>
              <a:gd name="T77" fmla="*/ 133 h 1289"/>
              <a:gd name="T78" fmla="*/ 2078 w 2127"/>
              <a:gd name="T79" fmla="*/ 27 h 1289"/>
              <a:gd name="T80" fmla="*/ 2078 w 2127"/>
              <a:gd name="T81" fmla="*/ 24 h 1289"/>
              <a:gd name="T82" fmla="*/ 2044 w 2127"/>
              <a:gd name="T83" fmla="*/ 6 h 1289"/>
              <a:gd name="T84" fmla="*/ 1774 w 2127"/>
              <a:gd name="T85" fmla="*/ 160 h 1289"/>
              <a:gd name="T86" fmla="*/ 1899 w 2127"/>
              <a:gd name="T87" fmla="*/ 108 h 1289"/>
              <a:gd name="T88" fmla="*/ 2005 w 2127"/>
              <a:gd name="T89" fmla="*/ 0 h 12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127" h="1289">
                <a:moveTo>
                  <a:pt x="16" y="1215"/>
                </a:moveTo>
                <a:cubicBezTo>
                  <a:pt x="22" y="1225"/>
                  <a:pt x="28" y="1234"/>
                  <a:pt x="36" y="1241"/>
                </a:cubicBezTo>
                <a:cubicBezTo>
                  <a:pt x="58" y="1265"/>
                  <a:pt x="90" y="1280"/>
                  <a:pt x="124" y="1280"/>
                </a:cubicBezTo>
                <a:cubicBezTo>
                  <a:pt x="125" y="1280"/>
                  <a:pt x="125" y="1280"/>
                  <a:pt x="125" y="1280"/>
                </a:cubicBezTo>
                <a:cubicBezTo>
                  <a:pt x="128" y="1280"/>
                  <a:pt x="131" y="1280"/>
                  <a:pt x="134" y="1280"/>
                </a:cubicBezTo>
                <a:cubicBezTo>
                  <a:pt x="93" y="1262"/>
                  <a:pt x="54" y="1240"/>
                  <a:pt x="16" y="1215"/>
                </a:cubicBezTo>
                <a:moveTo>
                  <a:pt x="1258" y="986"/>
                </a:moveTo>
                <a:cubicBezTo>
                  <a:pt x="1257" y="986"/>
                  <a:pt x="1257" y="987"/>
                  <a:pt x="1256" y="987"/>
                </a:cubicBezTo>
                <a:cubicBezTo>
                  <a:pt x="1255" y="988"/>
                  <a:pt x="1255" y="988"/>
                  <a:pt x="1254" y="988"/>
                </a:cubicBezTo>
                <a:cubicBezTo>
                  <a:pt x="1255" y="989"/>
                  <a:pt x="1256" y="989"/>
                  <a:pt x="1257" y="989"/>
                </a:cubicBezTo>
                <a:cubicBezTo>
                  <a:pt x="1258" y="988"/>
                  <a:pt x="1258" y="987"/>
                  <a:pt x="1258" y="986"/>
                </a:cubicBezTo>
                <a:moveTo>
                  <a:pt x="339" y="952"/>
                </a:moveTo>
                <a:cubicBezTo>
                  <a:pt x="319" y="961"/>
                  <a:pt x="300" y="970"/>
                  <a:pt x="280" y="979"/>
                </a:cubicBezTo>
                <a:cubicBezTo>
                  <a:pt x="219" y="1002"/>
                  <a:pt x="157" y="1021"/>
                  <a:pt x="94" y="1034"/>
                </a:cubicBezTo>
                <a:cubicBezTo>
                  <a:pt x="63" y="1041"/>
                  <a:pt x="37" y="1061"/>
                  <a:pt x="21" y="1087"/>
                </a:cubicBezTo>
                <a:cubicBezTo>
                  <a:pt x="35" y="1087"/>
                  <a:pt x="49" y="1086"/>
                  <a:pt x="64" y="1085"/>
                </a:cubicBezTo>
                <a:cubicBezTo>
                  <a:pt x="100" y="1079"/>
                  <a:pt x="135" y="1069"/>
                  <a:pt x="169" y="1056"/>
                </a:cubicBezTo>
                <a:cubicBezTo>
                  <a:pt x="221" y="1034"/>
                  <a:pt x="269" y="1006"/>
                  <a:pt x="314" y="972"/>
                </a:cubicBezTo>
                <a:cubicBezTo>
                  <a:pt x="322" y="965"/>
                  <a:pt x="330" y="958"/>
                  <a:pt x="339" y="952"/>
                </a:cubicBezTo>
                <a:moveTo>
                  <a:pt x="603" y="501"/>
                </a:moveTo>
                <a:cubicBezTo>
                  <a:pt x="586" y="527"/>
                  <a:pt x="580" y="559"/>
                  <a:pt x="583" y="592"/>
                </a:cubicBezTo>
                <a:cubicBezTo>
                  <a:pt x="582" y="588"/>
                  <a:pt x="582" y="585"/>
                  <a:pt x="581" y="581"/>
                </a:cubicBezTo>
                <a:cubicBezTo>
                  <a:pt x="582" y="585"/>
                  <a:pt x="582" y="590"/>
                  <a:pt x="583" y="595"/>
                </a:cubicBezTo>
                <a:cubicBezTo>
                  <a:pt x="591" y="567"/>
                  <a:pt x="598" y="539"/>
                  <a:pt x="602" y="510"/>
                </a:cubicBezTo>
                <a:cubicBezTo>
                  <a:pt x="602" y="507"/>
                  <a:pt x="602" y="504"/>
                  <a:pt x="603" y="501"/>
                </a:cubicBezTo>
                <a:moveTo>
                  <a:pt x="1871" y="214"/>
                </a:moveTo>
                <a:cubicBezTo>
                  <a:pt x="1850" y="221"/>
                  <a:pt x="1829" y="227"/>
                  <a:pt x="1808" y="232"/>
                </a:cubicBezTo>
                <a:cubicBezTo>
                  <a:pt x="1777" y="239"/>
                  <a:pt x="1746" y="245"/>
                  <a:pt x="1713" y="249"/>
                </a:cubicBezTo>
                <a:cubicBezTo>
                  <a:pt x="1716" y="249"/>
                  <a:pt x="1719" y="249"/>
                  <a:pt x="1722" y="249"/>
                </a:cubicBezTo>
                <a:cubicBezTo>
                  <a:pt x="1739" y="249"/>
                  <a:pt x="1756" y="248"/>
                  <a:pt x="1773" y="247"/>
                </a:cubicBezTo>
                <a:cubicBezTo>
                  <a:pt x="1798" y="242"/>
                  <a:pt x="1822" y="236"/>
                  <a:pt x="1846" y="227"/>
                </a:cubicBezTo>
                <a:cubicBezTo>
                  <a:pt x="1855" y="223"/>
                  <a:pt x="1863" y="218"/>
                  <a:pt x="1871" y="214"/>
                </a:cubicBezTo>
                <a:moveTo>
                  <a:pt x="589" y="1035"/>
                </a:moveTo>
                <a:cubicBezTo>
                  <a:pt x="539" y="1035"/>
                  <a:pt x="495" y="970"/>
                  <a:pt x="540" y="924"/>
                </a:cubicBezTo>
                <a:cubicBezTo>
                  <a:pt x="554" y="911"/>
                  <a:pt x="569" y="905"/>
                  <a:pt x="584" y="905"/>
                </a:cubicBezTo>
                <a:cubicBezTo>
                  <a:pt x="633" y="905"/>
                  <a:pt x="678" y="970"/>
                  <a:pt x="632" y="1016"/>
                </a:cubicBezTo>
                <a:cubicBezTo>
                  <a:pt x="618" y="1029"/>
                  <a:pt x="603" y="1035"/>
                  <a:pt x="589" y="1035"/>
                </a:cubicBezTo>
                <a:moveTo>
                  <a:pt x="800" y="842"/>
                </a:moveTo>
                <a:cubicBezTo>
                  <a:pt x="750" y="842"/>
                  <a:pt x="706" y="777"/>
                  <a:pt x="751" y="732"/>
                </a:cubicBezTo>
                <a:cubicBezTo>
                  <a:pt x="765" y="718"/>
                  <a:pt x="780" y="713"/>
                  <a:pt x="794" y="713"/>
                </a:cubicBezTo>
                <a:cubicBezTo>
                  <a:pt x="844" y="713"/>
                  <a:pt x="889" y="778"/>
                  <a:pt x="843" y="823"/>
                </a:cubicBezTo>
                <a:cubicBezTo>
                  <a:pt x="829" y="837"/>
                  <a:pt x="814" y="842"/>
                  <a:pt x="800" y="842"/>
                </a:cubicBezTo>
                <a:moveTo>
                  <a:pt x="986" y="494"/>
                </a:moveTo>
                <a:cubicBezTo>
                  <a:pt x="988" y="464"/>
                  <a:pt x="1006" y="437"/>
                  <a:pt x="1044" y="428"/>
                </a:cubicBezTo>
                <a:cubicBezTo>
                  <a:pt x="1050" y="427"/>
                  <a:pt x="1056" y="426"/>
                  <a:pt x="1062" y="426"/>
                </a:cubicBezTo>
                <a:cubicBezTo>
                  <a:pt x="1145" y="426"/>
                  <a:pt x="1168" y="559"/>
                  <a:pt x="1077" y="579"/>
                </a:cubicBezTo>
                <a:cubicBezTo>
                  <a:pt x="1071" y="580"/>
                  <a:pt x="1065" y="581"/>
                  <a:pt x="1059" y="581"/>
                </a:cubicBezTo>
                <a:cubicBezTo>
                  <a:pt x="1048" y="581"/>
                  <a:pt x="1039" y="579"/>
                  <a:pt x="1030" y="575"/>
                </a:cubicBezTo>
                <a:cubicBezTo>
                  <a:pt x="1028" y="589"/>
                  <a:pt x="1021" y="604"/>
                  <a:pt x="1008" y="617"/>
                </a:cubicBezTo>
                <a:cubicBezTo>
                  <a:pt x="992" y="633"/>
                  <a:pt x="974" y="639"/>
                  <a:pt x="957" y="639"/>
                </a:cubicBezTo>
                <a:cubicBezTo>
                  <a:pt x="897" y="639"/>
                  <a:pt x="845" y="562"/>
                  <a:pt x="899" y="507"/>
                </a:cubicBezTo>
                <a:cubicBezTo>
                  <a:pt x="915" y="491"/>
                  <a:pt x="933" y="485"/>
                  <a:pt x="951" y="485"/>
                </a:cubicBezTo>
                <a:cubicBezTo>
                  <a:pt x="963" y="485"/>
                  <a:pt x="975" y="488"/>
                  <a:pt x="986" y="494"/>
                </a:cubicBezTo>
                <a:moveTo>
                  <a:pt x="1117" y="206"/>
                </a:moveTo>
                <a:cubicBezTo>
                  <a:pt x="1115" y="207"/>
                  <a:pt x="1113" y="207"/>
                  <a:pt x="1112" y="208"/>
                </a:cubicBezTo>
                <a:cubicBezTo>
                  <a:pt x="1097" y="217"/>
                  <a:pt x="1083" y="225"/>
                  <a:pt x="1070" y="235"/>
                </a:cubicBezTo>
                <a:cubicBezTo>
                  <a:pt x="1035" y="259"/>
                  <a:pt x="1005" y="288"/>
                  <a:pt x="979" y="319"/>
                </a:cubicBezTo>
                <a:cubicBezTo>
                  <a:pt x="963" y="345"/>
                  <a:pt x="948" y="372"/>
                  <a:pt x="934" y="399"/>
                </a:cubicBezTo>
                <a:cubicBezTo>
                  <a:pt x="903" y="396"/>
                  <a:pt x="873" y="395"/>
                  <a:pt x="842" y="395"/>
                </a:cubicBezTo>
                <a:cubicBezTo>
                  <a:pt x="802" y="399"/>
                  <a:pt x="761" y="409"/>
                  <a:pt x="722" y="425"/>
                </a:cubicBezTo>
                <a:cubicBezTo>
                  <a:pt x="707" y="432"/>
                  <a:pt x="692" y="439"/>
                  <a:pt x="677" y="446"/>
                </a:cubicBezTo>
                <a:cubicBezTo>
                  <a:pt x="676" y="447"/>
                  <a:pt x="674" y="448"/>
                  <a:pt x="672" y="449"/>
                </a:cubicBezTo>
                <a:cubicBezTo>
                  <a:pt x="671" y="450"/>
                  <a:pt x="669" y="451"/>
                  <a:pt x="668" y="452"/>
                </a:cubicBezTo>
                <a:cubicBezTo>
                  <a:pt x="666" y="453"/>
                  <a:pt x="663" y="454"/>
                  <a:pt x="661" y="454"/>
                </a:cubicBezTo>
                <a:cubicBezTo>
                  <a:pt x="654" y="457"/>
                  <a:pt x="648" y="460"/>
                  <a:pt x="642" y="464"/>
                </a:cubicBezTo>
                <a:cubicBezTo>
                  <a:pt x="640" y="549"/>
                  <a:pt x="614" y="636"/>
                  <a:pt x="575" y="714"/>
                </a:cubicBezTo>
                <a:cubicBezTo>
                  <a:pt x="573" y="723"/>
                  <a:pt x="570" y="732"/>
                  <a:pt x="567" y="740"/>
                </a:cubicBezTo>
                <a:cubicBezTo>
                  <a:pt x="556" y="764"/>
                  <a:pt x="543" y="786"/>
                  <a:pt x="529" y="807"/>
                </a:cubicBezTo>
                <a:cubicBezTo>
                  <a:pt x="516" y="822"/>
                  <a:pt x="502" y="837"/>
                  <a:pt x="488" y="850"/>
                </a:cubicBezTo>
                <a:cubicBezTo>
                  <a:pt x="395" y="970"/>
                  <a:pt x="268" y="1073"/>
                  <a:pt x="122" y="1111"/>
                </a:cubicBezTo>
                <a:cubicBezTo>
                  <a:pt x="89" y="1119"/>
                  <a:pt x="55" y="1124"/>
                  <a:pt x="21" y="1124"/>
                </a:cubicBezTo>
                <a:cubicBezTo>
                  <a:pt x="15" y="1124"/>
                  <a:pt x="10" y="1124"/>
                  <a:pt x="5" y="1124"/>
                </a:cubicBezTo>
                <a:cubicBezTo>
                  <a:pt x="2" y="1134"/>
                  <a:pt x="0" y="1144"/>
                  <a:pt x="0" y="1155"/>
                </a:cubicBezTo>
                <a:cubicBezTo>
                  <a:pt x="0" y="1157"/>
                  <a:pt x="1" y="1159"/>
                  <a:pt x="1" y="1161"/>
                </a:cubicBezTo>
                <a:cubicBezTo>
                  <a:pt x="1" y="1161"/>
                  <a:pt x="1" y="1161"/>
                  <a:pt x="1" y="1161"/>
                </a:cubicBezTo>
                <a:cubicBezTo>
                  <a:pt x="2" y="1162"/>
                  <a:pt x="3" y="1162"/>
                  <a:pt x="3" y="1163"/>
                </a:cubicBezTo>
                <a:cubicBezTo>
                  <a:pt x="3" y="1162"/>
                  <a:pt x="2" y="1162"/>
                  <a:pt x="1" y="1161"/>
                </a:cubicBezTo>
                <a:cubicBezTo>
                  <a:pt x="2" y="1162"/>
                  <a:pt x="3" y="1163"/>
                  <a:pt x="4" y="1164"/>
                </a:cubicBezTo>
                <a:cubicBezTo>
                  <a:pt x="50" y="1198"/>
                  <a:pt x="100" y="1228"/>
                  <a:pt x="154" y="1250"/>
                </a:cubicBezTo>
                <a:cubicBezTo>
                  <a:pt x="196" y="1267"/>
                  <a:pt x="240" y="1279"/>
                  <a:pt x="286" y="1285"/>
                </a:cubicBezTo>
                <a:cubicBezTo>
                  <a:pt x="309" y="1288"/>
                  <a:pt x="333" y="1289"/>
                  <a:pt x="357" y="1289"/>
                </a:cubicBezTo>
                <a:cubicBezTo>
                  <a:pt x="384" y="1289"/>
                  <a:pt x="412" y="1287"/>
                  <a:pt x="440" y="1284"/>
                </a:cubicBezTo>
                <a:cubicBezTo>
                  <a:pt x="440" y="1284"/>
                  <a:pt x="441" y="1284"/>
                  <a:pt x="441" y="1283"/>
                </a:cubicBezTo>
                <a:cubicBezTo>
                  <a:pt x="441" y="1283"/>
                  <a:pt x="441" y="1283"/>
                  <a:pt x="441" y="1283"/>
                </a:cubicBezTo>
                <a:cubicBezTo>
                  <a:pt x="441" y="1283"/>
                  <a:pt x="441" y="1283"/>
                  <a:pt x="441" y="1283"/>
                </a:cubicBezTo>
                <a:cubicBezTo>
                  <a:pt x="524" y="1272"/>
                  <a:pt x="603" y="1247"/>
                  <a:pt x="681" y="1216"/>
                </a:cubicBezTo>
                <a:cubicBezTo>
                  <a:pt x="783" y="1173"/>
                  <a:pt x="879" y="1118"/>
                  <a:pt x="977" y="1068"/>
                </a:cubicBezTo>
                <a:cubicBezTo>
                  <a:pt x="980" y="1064"/>
                  <a:pt x="983" y="1060"/>
                  <a:pt x="986" y="1057"/>
                </a:cubicBezTo>
                <a:cubicBezTo>
                  <a:pt x="1015" y="1046"/>
                  <a:pt x="1043" y="1034"/>
                  <a:pt x="1071" y="1022"/>
                </a:cubicBezTo>
                <a:cubicBezTo>
                  <a:pt x="1079" y="1018"/>
                  <a:pt x="1088" y="1014"/>
                  <a:pt x="1096" y="1010"/>
                </a:cubicBezTo>
                <a:cubicBezTo>
                  <a:pt x="1120" y="999"/>
                  <a:pt x="1144" y="988"/>
                  <a:pt x="1168" y="976"/>
                </a:cubicBezTo>
                <a:cubicBezTo>
                  <a:pt x="1172" y="976"/>
                  <a:pt x="1176" y="976"/>
                  <a:pt x="1180" y="976"/>
                </a:cubicBezTo>
                <a:cubicBezTo>
                  <a:pt x="1199" y="968"/>
                  <a:pt x="1219" y="961"/>
                  <a:pt x="1238" y="954"/>
                </a:cubicBezTo>
                <a:cubicBezTo>
                  <a:pt x="1254" y="942"/>
                  <a:pt x="1271" y="929"/>
                  <a:pt x="1287" y="917"/>
                </a:cubicBezTo>
                <a:cubicBezTo>
                  <a:pt x="1290" y="914"/>
                  <a:pt x="1292" y="910"/>
                  <a:pt x="1294" y="907"/>
                </a:cubicBezTo>
                <a:cubicBezTo>
                  <a:pt x="1351" y="873"/>
                  <a:pt x="1406" y="836"/>
                  <a:pt x="1460" y="797"/>
                </a:cubicBezTo>
                <a:cubicBezTo>
                  <a:pt x="1465" y="797"/>
                  <a:pt x="1469" y="796"/>
                  <a:pt x="1474" y="795"/>
                </a:cubicBezTo>
                <a:cubicBezTo>
                  <a:pt x="1529" y="763"/>
                  <a:pt x="1584" y="733"/>
                  <a:pt x="1638" y="701"/>
                </a:cubicBezTo>
                <a:cubicBezTo>
                  <a:pt x="1534" y="664"/>
                  <a:pt x="1434" y="617"/>
                  <a:pt x="1347" y="549"/>
                </a:cubicBezTo>
                <a:cubicBezTo>
                  <a:pt x="1345" y="550"/>
                  <a:pt x="1343" y="550"/>
                  <a:pt x="1340" y="551"/>
                </a:cubicBezTo>
                <a:cubicBezTo>
                  <a:pt x="1335" y="552"/>
                  <a:pt x="1330" y="553"/>
                  <a:pt x="1325" y="553"/>
                </a:cubicBezTo>
                <a:cubicBezTo>
                  <a:pt x="1281" y="553"/>
                  <a:pt x="1258" y="509"/>
                  <a:pt x="1265" y="472"/>
                </a:cubicBezTo>
                <a:cubicBezTo>
                  <a:pt x="1218" y="420"/>
                  <a:pt x="1184" y="363"/>
                  <a:pt x="1159" y="302"/>
                </a:cubicBezTo>
                <a:cubicBezTo>
                  <a:pt x="1157" y="300"/>
                  <a:pt x="1155" y="298"/>
                  <a:pt x="1153" y="296"/>
                </a:cubicBezTo>
                <a:cubicBezTo>
                  <a:pt x="1128" y="272"/>
                  <a:pt x="1116" y="239"/>
                  <a:pt x="1117" y="206"/>
                </a:cubicBezTo>
                <a:moveTo>
                  <a:pt x="2115" y="65"/>
                </a:moveTo>
                <a:cubicBezTo>
                  <a:pt x="2115" y="74"/>
                  <a:pt x="2116" y="82"/>
                  <a:pt x="2115" y="91"/>
                </a:cubicBezTo>
                <a:cubicBezTo>
                  <a:pt x="2117" y="92"/>
                  <a:pt x="2120" y="93"/>
                  <a:pt x="2122" y="94"/>
                </a:cubicBezTo>
                <a:cubicBezTo>
                  <a:pt x="2123" y="95"/>
                  <a:pt x="2125" y="95"/>
                  <a:pt x="2127" y="96"/>
                </a:cubicBezTo>
                <a:cubicBezTo>
                  <a:pt x="2124" y="85"/>
                  <a:pt x="2120" y="75"/>
                  <a:pt x="2115" y="65"/>
                </a:cubicBezTo>
                <a:moveTo>
                  <a:pt x="2044" y="6"/>
                </a:moveTo>
                <a:cubicBezTo>
                  <a:pt x="2025" y="40"/>
                  <a:pt x="1999" y="71"/>
                  <a:pt x="1970" y="98"/>
                </a:cubicBezTo>
                <a:cubicBezTo>
                  <a:pt x="1935" y="130"/>
                  <a:pt x="1896" y="158"/>
                  <a:pt x="1854" y="180"/>
                </a:cubicBezTo>
                <a:cubicBezTo>
                  <a:pt x="1873" y="174"/>
                  <a:pt x="1892" y="167"/>
                  <a:pt x="1911" y="160"/>
                </a:cubicBezTo>
                <a:cubicBezTo>
                  <a:pt x="1928" y="152"/>
                  <a:pt x="1944" y="144"/>
                  <a:pt x="1961" y="136"/>
                </a:cubicBezTo>
                <a:cubicBezTo>
                  <a:pt x="1964" y="132"/>
                  <a:pt x="1967" y="128"/>
                  <a:pt x="1970" y="124"/>
                </a:cubicBezTo>
                <a:cubicBezTo>
                  <a:pt x="1967" y="127"/>
                  <a:pt x="1965" y="130"/>
                  <a:pt x="1962" y="133"/>
                </a:cubicBezTo>
                <a:cubicBezTo>
                  <a:pt x="1984" y="108"/>
                  <a:pt x="2011" y="90"/>
                  <a:pt x="2041" y="83"/>
                </a:cubicBezTo>
                <a:cubicBezTo>
                  <a:pt x="2055" y="72"/>
                  <a:pt x="2068" y="60"/>
                  <a:pt x="2080" y="48"/>
                </a:cubicBezTo>
                <a:cubicBezTo>
                  <a:pt x="2079" y="41"/>
                  <a:pt x="2079" y="34"/>
                  <a:pt x="2078" y="27"/>
                </a:cubicBezTo>
                <a:cubicBezTo>
                  <a:pt x="2078" y="26"/>
                  <a:pt x="2078" y="25"/>
                  <a:pt x="2078" y="24"/>
                </a:cubicBezTo>
                <a:cubicBezTo>
                  <a:pt x="2078" y="25"/>
                  <a:pt x="2078" y="25"/>
                  <a:pt x="2078" y="26"/>
                </a:cubicBezTo>
                <a:cubicBezTo>
                  <a:pt x="2078" y="25"/>
                  <a:pt x="2078" y="25"/>
                  <a:pt x="2078" y="24"/>
                </a:cubicBezTo>
                <a:cubicBezTo>
                  <a:pt x="2078" y="24"/>
                  <a:pt x="2078" y="23"/>
                  <a:pt x="2078" y="23"/>
                </a:cubicBezTo>
                <a:cubicBezTo>
                  <a:pt x="2076" y="21"/>
                  <a:pt x="2075" y="20"/>
                  <a:pt x="2073" y="19"/>
                </a:cubicBezTo>
                <a:cubicBezTo>
                  <a:pt x="2064" y="14"/>
                  <a:pt x="2055" y="9"/>
                  <a:pt x="2044" y="6"/>
                </a:cubicBezTo>
                <a:moveTo>
                  <a:pt x="2005" y="0"/>
                </a:moveTo>
                <a:cubicBezTo>
                  <a:pt x="1974" y="0"/>
                  <a:pt x="1943" y="11"/>
                  <a:pt x="1921" y="33"/>
                </a:cubicBezTo>
                <a:cubicBezTo>
                  <a:pt x="1875" y="79"/>
                  <a:pt x="1827" y="121"/>
                  <a:pt x="1774" y="160"/>
                </a:cubicBezTo>
                <a:cubicBezTo>
                  <a:pt x="1756" y="172"/>
                  <a:pt x="1738" y="184"/>
                  <a:pt x="1719" y="195"/>
                </a:cubicBezTo>
                <a:cubicBezTo>
                  <a:pt x="1730" y="192"/>
                  <a:pt x="1740" y="188"/>
                  <a:pt x="1750" y="185"/>
                </a:cubicBezTo>
                <a:cubicBezTo>
                  <a:pt x="1803" y="165"/>
                  <a:pt x="1853" y="140"/>
                  <a:pt x="1899" y="108"/>
                </a:cubicBezTo>
                <a:cubicBezTo>
                  <a:pt x="1929" y="87"/>
                  <a:pt x="1956" y="62"/>
                  <a:pt x="1980" y="34"/>
                </a:cubicBezTo>
                <a:cubicBezTo>
                  <a:pt x="1989" y="23"/>
                  <a:pt x="1997" y="12"/>
                  <a:pt x="2005" y="0"/>
                </a:cubicBezTo>
                <a:cubicBezTo>
                  <a:pt x="2005" y="0"/>
                  <a:pt x="2005" y="0"/>
                  <a:pt x="2005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4" name="Freeform 169"/>
          <p:cNvSpPr>
            <a:spLocks noEditPoints="1"/>
          </p:cNvSpPr>
          <p:nvPr/>
        </p:nvSpPr>
        <p:spPr bwMode="auto">
          <a:xfrm>
            <a:off x="96936" y="2087487"/>
            <a:ext cx="796967" cy="746614"/>
          </a:xfrm>
          <a:custGeom>
            <a:avLst/>
            <a:gdLst>
              <a:gd name="T0" fmla="*/ 146 w 849"/>
              <a:gd name="T1" fmla="*/ 694 h 780"/>
              <a:gd name="T2" fmla="*/ 22 w 849"/>
              <a:gd name="T3" fmla="*/ 724 h 780"/>
              <a:gd name="T4" fmla="*/ 170 w 849"/>
              <a:gd name="T5" fmla="*/ 693 h 780"/>
              <a:gd name="T6" fmla="*/ 783 w 849"/>
              <a:gd name="T7" fmla="*/ 703 h 780"/>
              <a:gd name="T8" fmla="*/ 799 w 849"/>
              <a:gd name="T9" fmla="*/ 691 h 780"/>
              <a:gd name="T10" fmla="*/ 617 w 849"/>
              <a:gd name="T11" fmla="*/ 650 h 780"/>
              <a:gd name="T12" fmla="*/ 498 w 849"/>
              <a:gd name="T13" fmla="*/ 665 h 780"/>
              <a:gd name="T14" fmla="*/ 0 w 849"/>
              <a:gd name="T15" fmla="*/ 765 h 780"/>
              <a:gd name="T16" fmla="*/ 8 w 849"/>
              <a:gd name="T17" fmla="*/ 780 h 780"/>
              <a:gd name="T18" fmla="*/ 609 w 849"/>
              <a:gd name="T19" fmla="*/ 659 h 780"/>
              <a:gd name="T20" fmla="*/ 719 w 849"/>
              <a:gd name="T21" fmla="*/ 722 h 780"/>
              <a:gd name="T22" fmla="*/ 740 w 849"/>
              <a:gd name="T23" fmla="*/ 720 h 780"/>
              <a:gd name="T24" fmla="*/ 655 w 849"/>
              <a:gd name="T25" fmla="*/ 654 h 780"/>
              <a:gd name="T26" fmla="*/ 761 w 849"/>
              <a:gd name="T27" fmla="*/ 637 h 780"/>
              <a:gd name="T28" fmla="*/ 760 w 849"/>
              <a:gd name="T29" fmla="*/ 640 h 780"/>
              <a:gd name="T30" fmla="*/ 804 w 849"/>
              <a:gd name="T31" fmla="*/ 502 h 780"/>
              <a:gd name="T32" fmla="*/ 824 w 849"/>
              <a:gd name="T33" fmla="*/ 661 h 780"/>
              <a:gd name="T34" fmla="*/ 826 w 849"/>
              <a:gd name="T35" fmla="*/ 535 h 780"/>
              <a:gd name="T36" fmla="*/ 724 w 849"/>
              <a:gd name="T37" fmla="*/ 362 h 780"/>
              <a:gd name="T38" fmla="*/ 749 w 849"/>
              <a:gd name="T39" fmla="*/ 463 h 780"/>
              <a:gd name="T40" fmla="*/ 742 w 849"/>
              <a:gd name="T41" fmla="*/ 399 h 780"/>
              <a:gd name="T42" fmla="*/ 0 w 849"/>
              <a:gd name="T43" fmla="*/ 212 h 780"/>
              <a:gd name="T44" fmla="*/ 6 w 849"/>
              <a:gd name="T45" fmla="*/ 213 h 780"/>
              <a:gd name="T46" fmla="*/ 56 w 849"/>
              <a:gd name="T47" fmla="*/ 64 h 780"/>
              <a:gd name="T48" fmla="*/ 0 w 849"/>
              <a:gd name="T49" fmla="*/ 71 h 780"/>
              <a:gd name="T50" fmla="*/ 11 w 849"/>
              <a:gd name="T51" fmla="*/ 203 h 780"/>
              <a:gd name="T52" fmla="*/ 50 w 849"/>
              <a:gd name="T53" fmla="*/ 101 h 780"/>
              <a:gd name="T54" fmla="*/ 129 w 849"/>
              <a:gd name="T55" fmla="*/ 1 h 780"/>
              <a:gd name="T56" fmla="*/ 142 w 849"/>
              <a:gd name="T57" fmla="*/ 8 h 780"/>
              <a:gd name="T58" fmla="*/ 180 w 849"/>
              <a:gd name="T59" fmla="*/ 9 h 780"/>
              <a:gd name="T60" fmla="*/ 129 w 849"/>
              <a:gd name="T61" fmla="*/ 1 h 780"/>
              <a:gd name="T62" fmla="*/ 17 w 849"/>
              <a:gd name="T63" fmla="*/ 32 h 780"/>
              <a:gd name="T64" fmla="*/ 91 w 849"/>
              <a:gd name="T65" fmla="*/ 0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49" h="780">
                <a:moveTo>
                  <a:pt x="170" y="693"/>
                </a:moveTo>
                <a:cubicBezTo>
                  <a:pt x="162" y="694"/>
                  <a:pt x="154" y="694"/>
                  <a:pt x="146" y="694"/>
                </a:cubicBezTo>
                <a:cubicBezTo>
                  <a:pt x="141" y="694"/>
                  <a:pt x="137" y="694"/>
                  <a:pt x="132" y="694"/>
                </a:cubicBezTo>
                <a:cubicBezTo>
                  <a:pt x="97" y="707"/>
                  <a:pt x="60" y="717"/>
                  <a:pt x="22" y="724"/>
                </a:cubicBezTo>
                <a:cubicBezTo>
                  <a:pt x="21" y="725"/>
                  <a:pt x="20" y="726"/>
                  <a:pt x="19" y="727"/>
                </a:cubicBezTo>
                <a:cubicBezTo>
                  <a:pt x="70" y="719"/>
                  <a:pt x="121" y="707"/>
                  <a:pt x="170" y="693"/>
                </a:cubicBezTo>
                <a:moveTo>
                  <a:pt x="787" y="687"/>
                </a:moveTo>
                <a:cubicBezTo>
                  <a:pt x="786" y="693"/>
                  <a:pt x="785" y="698"/>
                  <a:pt x="783" y="703"/>
                </a:cubicBezTo>
                <a:cubicBezTo>
                  <a:pt x="785" y="702"/>
                  <a:pt x="787" y="701"/>
                  <a:pt x="789" y="699"/>
                </a:cubicBezTo>
                <a:cubicBezTo>
                  <a:pt x="792" y="697"/>
                  <a:pt x="796" y="694"/>
                  <a:pt x="799" y="691"/>
                </a:cubicBezTo>
                <a:cubicBezTo>
                  <a:pt x="795" y="690"/>
                  <a:pt x="791" y="689"/>
                  <a:pt x="787" y="687"/>
                </a:cubicBezTo>
                <a:moveTo>
                  <a:pt x="617" y="650"/>
                </a:moveTo>
                <a:cubicBezTo>
                  <a:pt x="610" y="652"/>
                  <a:pt x="604" y="654"/>
                  <a:pt x="597" y="655"/>
                </a:cubicBezTo>
                <a:cubicBezTo>
                  <a:pt x="564" y="663"/>
                  <a:pt x="531" y="665"/>
                  <a:pt x="498" y="665"/>
                </a:cubicBezTo>
                <a:cubicBezTo>
                  <a:pt x="478" y="665"/>
                  <a:pt x="458" y="664"/>
                  <a:pt x="439" y="663"/>
                </a:cubicBezTo>
                <a:cubicBezTo>
                  <a:pt x="292" y="690"/>
                  <a:pt x="146" y="747"/>
                  <a:pt x="0" y="765"/>
                </a:cubicBezTo>
                <a:cubicBezTo>
                  <a:pt x="0" y="780"/>
                  <a:pt x="0" y="780"/>
                  <a:pt x="0" y="780"/>
                </a:cubicBezTo>
                <a:cubicBezTo>
                  <a:pt x="3" y="780"/>
                  <a:pt x="6" y="780"/>
                  <a:pt x="8" y="780"/>
                </a:cubicBezTo>
                <a:cubicBezTo>
                  <a:pt x="213" y="779"/>
                  <a:pt x="424" y="746"/>
                  <a:pt x="605" y="654"/>
                </a:cubicBezTo>
                <a:cubicBezTo>
                  <a:pt x="606" y="656"/>
                  <a:pt x="607" y="657"/>
                  <a:pt x="609" y="659"/>
                </a:cubicBezTo>
                <a:cubicBezTo>
                  <a:pt x="627" y="684"/>
                  <a:pt x="651" y="704"/>
                  <a:pt x="677" y="714"/>
                </a:cubicBezTo>
                <a:cubicBezTo>
                  <a:pt x="690" y="719"/>
                  <a:pt x="704" y="722"/>
                  <a:pt x="719" y="722"/>
                </a:cubicBezTo>
                <a:cubicBezTo>
                  <a:pt x="719" y="722"/>
                  <a:pt x="719" y="722"/>
                  <a:pt x="720" y="722"/>
                </a:cubicBezTo>
                <a:cubicBezTo>
                  <a:pt x="726" y="722"/>
                  <a:pt x="733" y="721"/>
                  <a:pt x="740" y="720"/>
                </a:cubicBezTo>
                <a:cubicBezTo>
                  <a:pt x="744" y="706"/>
                  <a:pt x="748" y="691"/>
                  <a:pt x="752" y="676"/>
                </a:cubicBezTo>
                <a:cubicBezTo>
                  <a:pt x="720" y="666"/>
                  <a:pt x="688" y="659"/>
                  <a:pt x="655" y="654"/>
                </a:cubicBezTo>
                <a:cubicBezTo>
                  <a:pt x="642" y="652"/>
                  <a:pt x="629" y="651"/>
                  <a:pt x="617" y="650"/>
                </a:cubicBezTo>
                <a:moveTo>
                  <a:pt x="761" y="637"/>
                </a:moveTo>
                <a:cubicBezTo>
                  <a:pt x="759" y="638"/>
                  <a:pt x="758" y="638"/>
                  <a:pt x="757" y="639"/>
                </a:cubicBezTo>
                <a:cubicBezTo>
                  <a:pt x="758" y="639"/>
                  <a:pt x="759" y="640"/>
                  <a:pt x="760" y="640"/>
                </a:cubicBezTo>
                <a:cubicBezTo>
                  <a:pt x="760" y="639"/>
                  <a:pt x="760" y="638"/>
                  <a:pt x="761" y="637"/>
                </a:cubicBezTo>
                <a:moveTo>
                  <a:pt x="804" y="502"/>
                </a:moveTo>
                <a:cubicBezTo>
                  <a:pt x="808" y="552"/>
                  <a:pt x="805" y="601"/>
                  <a:pt x="795" y="651"/>
                </a:cubicBezTo>
                <a:cubicBezTo>
                  <a:pt x="805" y="654"/>
                  <a:pt x="814" y="657"/>
                  <a:pt x="824" y="661"/>
                </a:cubicBezTo>
                <a:cubicBezTo>
                  <a:pt x="841" y="632"/>
                  <a:pt x="849" y="597"/>
                  <a:pt x="840" y="565"/>
                </a:cubicBezTo>
                <a:cubicBezTo>
                  <a:pt x="837" y="555"/>
                  <a:pt x="833" y="545"/>
                  <a:pt x="826" y="535"/>
                </a:cubicBezTo>
                <a:cubicBezTo>
                  <a:pt x="818" y="524"/>
                  <a:pt x="811" y="513"/>
                  <a:pt x="804" y="502"/>
                </a:cubicBezTo>
                <a:moveTo>
                  <a:pt x="724" y="362"/>
                </a:moveTo>
                <a:cubicBezTo>
                  <a:pt x="731" y="384"/>
                  <a:pt x="736" y="406"/>
                  <a:pt x="741" y="428"/>
                </a:cubicBezTo>
                <a:cubicBezTo>
                  <a:pt x="743" y="439"/>
                  <a:pt x="746" y="451"/>
                  <a:pt x="749" y="463"/>
                </a:cubicBezTo>
                <a:cubicBezTo>
                  <a:pt x="754" y="469"/>
                  <a:pt x="759" y="475"/>
                  <a:pt x="765" y="482"/>
                </a:cubicBezTo>
                <a:cubicBezTo>
                  <a:pt x="760" y="453"/>
                  <a:pt x="753" y="426"/>
                  <a:pt x="742" y="399"/>
                </a:cubicBezTo>
                <a:cubicBezTo>
                  <a:pt x="737" y="386"/>
                  <a:pt x="731" y="374"/>
                  <a:pt x="724" y="362"/>
                </a:cubicBezTo>
                <a:moveTo>
                  <a:pt x="0" y="212"/>
                </a:moveTo>
                <a:cubicBezTo>
                  <a:pt x="0" y="222"/>
                  <a:pt x="0" y="222"/>
                  <a:pt x="0" y="222"/>
                </a:cubicBezTo>
                <a:cubicBezTo>
                  <a:pt x="2" y="219"/>
                  <a:pt x="4" y="216"/>
                  <a:pt x="6" y="213"/>
                </a:cubicBezTo>
                <a:cubicBezTo>
                  <a:pt x="4" y="212"/>
                  <a:pt x="2" y="212"/>
                  <a:pt x="0" y="212"/>
                </a:cubicBezTo>
                <a:moveTo>
                  <a:pt x="56" y="64"/>
                </a:moveTo>
                <a:cubicBezTo>
                  <a:pt x="46" y="65"/>
                  <a:pt x="36" y="66"/>
                  <a:pt x="26" y="68"/>
                </a:cubicBezTo>
                <a:cubicBezTo>
                  <a:pt x="17" y="69"/>
                  <a:pt x="9" y="70"/>
                  <a:pt x="0" y="71"/>
                </a:cubicBezTo>
                <a:cubicBezTo>
                  <a:pt x="0" y="188"/>
                  <a:pt x="0" y="188"/>
                  <a:pt x="0" y="188"/>
                </a:cubicBezTo>
                <a:cubicBezTo>
                  <a:pt x="3" y="193"/>
                  <a:pt x="7" y="198"/>
                  <a:pt x="11" y="203"/>
                </a:cubicBezTo>
                <a:cubicBezTo>
                  <a:pt x="26" y="178"/>
                  <a:pt x="40" y="151"/>
                  <a:pt x="51" y="124"/>
                </a:cubicBezTo>
                <a:cubicBezTo>
                  <a:pt x="51" y="116"/>
                  <a:pt x="51" y="108"/>
                  <a:pt x="50" y="101"/>
                </a:cubicBezTo>
                <a:cubicBezTo>
                  <a:pt x="49" y="88"/>
                  <a:pt x="51" y="76"/>
                  <a:pt x="56" y="64"/>
                </a:cubicBezTo>
                <a:moveTo>
                  <a:pt x="129" y="1"/>
                </a:moveTo>
                <a:cubicBezTo>
                  <a:pt x="129" y="4"/>
                  <a:pt x="128" y="6"/>
                  <a:pt x="128" y="9"/>
                </a:cubicBezTo>
                <a:cubicBezTo>
                  <a:pt x="132" y="8"/>
                  <a:pt x="137" y="8"/>
                  <a:pt x="142" y="8"/>
                </a:cubicBezTo>
                <a:cubicBezTo>
                  <a:pt x="142" y="8"/>
                  <a:pt x="142" y="8"/>
                  <a:pt x="143" y="8"/>
                </a:cubicBezTo>
                <a:cubicBezTo>
                  <a:pt x="155" y="8"/>
                  <a:pt x="167" y="8"/>
                  <a:pt x="180" y="9"/>
                </a:cubicBezTo>
                <a:cubicBezTo>
                  <a:pt x="165" y="6"/>
                  <a:pt x="150" y="4"/>
                  <a:pt x="135" y="2"/>
                </a:cubicBezTo>
                <a:cubicBezTo>
                  <a:pt x="133" y="1"/>
                  <a:pt x="131" y="1"/>
                  <a:pt x="129" y="1"/>
                </a:cubicBezTo>
                <a:moveTo>
                  <a:pt x="91" y="0"/>
                </a:moveTo>
                <a:cubicBezTo>
                  <a:pt x="63" y="3"/>
                  <a:pt x="38" y="13"/>
                  <a:pt x="17" y="32"/>
                </a:cubicBezTo>
                <a:cubicBezTo>
                  <a:pt x="40" y="30"/>
                  <a:pt x="62" y="28"/>
                  <a:pt x="84" y="27"/>
                </a:cubicBezTo>
                <a:cubicBezTo>
                  <a:pt x="86" y="18"/>
                  <a:pt x="89" y="9"/>
                  <a:pt x="91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5" name="Freeform 170"/>
          <p:cNvSpPr>
            <a:spLocks noEditPoints="1"/>
          </p:cNvSpPr>
          <p:nvPr/>
        </p:nvSpPr>
        <p:spPr bwMode="auto">
          <a:xfrm>
            <a:off x="1293205" y="1048720"/>
            <a:ext cx="849335" cy="1329375"/>
          </a:xfrm>
          <a:custGeom>
            <a:avLst/>
            <a:gdLst>
              <a:gd name="T0" fmla="*/ 253 w 904"/>
              <a:gd name="T1" fmla="*/ 1379 h 1388"/>
              <a:gd name="T2" fmla="*/ 250 w 904"/>
              <a:gd name="T3" fmla="*/ 1373 h 1388"/>
              <a:gd name="T4" fmla="*/ 253 w 904"/>
              <a:gd name="T5" fmla="*/ 1335 h 1388"/>
              <a:gd name="T6" fmla="*/ 310 w 904"/>
              <a:gd name="T7" fmla="*/ 1332 h 1388"/>
              <a:gd name="T8" fmla="*/ 285 w 904"/>
              <a:gd name="T9" fmla="*/ 1305 h 1388"/>
              <a:gd name="T10" fmla="*/ 266 w 904"/>
              <a:gd name="T11" fmla="*/ 1295 h 1388"/>
              <a:gd name="T12" fmla="*/ 95 w 904"/>
              <a:gd name="T13" fmla="*/ 1322 h 1388"/>
              <a:gd name="T14" fmla="*/ 203 w 904"/>
              <a:gd name="T15" fmla="*/ 1388 h 1388"/>
              <a:gd name="T16" fmla="*/ 204 w 904"/>
              <a:gd name="T17" fmla="*/ 1357 h 1388"/>
              <a:gd name="T18" fmla="*/ 4 w 904"/>
              <a:gd name="T19" fmla="*/ 1144 h 1388"/>
              <a:gd name="T20" fmla="*/ 83 w 904"/>
              <a:gd name="T21" fmla="*/ 1242 h 1388"/>
              <a:gd name="T22" fmla="*/ 50 w 904"/>
              <a:gd name="T23" fmla="*/ 1193 h 1388"/>
              <a:gd name="T24" fmla="*/ 730 w 904"/>
              <a:gd name="T25" fmla="*/ 753 h 1388"/>
              <a:gd name="T26" fmla="*/ 319 w 904"/>
              <a:gd name="T27" fmla="*/ 1194 h 1388"/>
              <a:gd name="T28" fmla="*/ 287 w 904"/>
              <a:gd name="T29" fmla="*/ 1242 h 1388"/>
              <a:gd name="T30" fmla="*/ 326 w 904"/>
              <a:gd name="T31" fmla="*/ 1293 h 1388"/>
              <a:gd name="T32" fmla="*/ 314 w 904"/>
              <a:gd name="T33" fmla="*/ 1200 h 1388"/>
              <a:gd name="T34" fmla="*/ 730 w 904"/>
              <a:gd name="T35" fmla="*/ 753 h 1388"/>
              <a:gd name="T36" fmla="*/ 687 w 904"/>
              <a:gd name="T37" fmla="*/ 747 h 1388"/>
              <a:gd name="T38" fmla="*/ 581 w 904"/>
              <a:gd name="T39" fmla="*/ 855 h 1388"/>
              <a:gd name="T40" fmla="*/ 20 w 904"/>
              <a:gd name="T41" fmla="*/ 447 h 1388"/>
              <a:gd name="T42" fmla="*/ 0 w 904"/>
              <a:gd name="T43" fmla="*/ 494 h 1388"/>
              <a:gd name="T44" fmla="*/ 28 w 904"/>
              <a:gd name="T45" fmla="*/ 450 h 1388"/>
              <a:gd name="T46" fmla="*/ 379 w 904"/>
              <a:gd name="T47" fmla="*/ 379 h 1388"/>
              <a:gd name="T48" fmla="*/ 285 w 904"/>
              <a:gd name="T49" fmla="*/ 457 h 1388"/>
              <a:gd name="T50" fmla="*/ 424 w 904"/>
              <a:gd name="T51" fmla="*/ 442 h 1388"/>
              <a:gd name="T52" fmla="*/ 473 w 904"/>
              <a:gd name="T53" fmla="*/ 423 h 1388"/>
              <a:gd name="T54" fmla="*/ 379 w 904"/>
              <a:gd name="T55" fmla="*/ 379 h 1388"/>
              <a:gd name="T56" fmla="*/ 40 w 904"/>
              <a:gd name="T57" fmla="*/ 414 h 1388"/>
              <a:gd name="T58" fmla="*/ 106 w 904"/>
              <a:gd name="T59" fmla="*/ 370 h 1388"/>
              <a:gd name="T60" fmla="*/ 131 w 904"/>
              <a:gd name="T61" fmla="*/ 396 h 1388"/>
              <a:gd name="T62" fmla="*/ 146 w 904"/>
              <a:gd name="T63" fmla="*/ 434 h 1388"/>
              <a:gd name="T64" fmla="*/ 254 w 904"/>
              <a:gd name="T65" fmla="*/ 457 h 1388"/>
              <a:gd name="T66" fmla="*/ 838 w 904"/>
              <a:gd name="T67" fmla="*/ 0 h 1388"/>
              <a:gd name="T68" fmla="*/ 871 w 904"/>
              <a:gd name="T69" fmla="*/ 359 h 1388"/>
              <a:gd name="T70" fmla="*/ 894 w 904"/>
              <a:gd name="T71" fmla="*/ 164 h 1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1388">
                <a:moveTo>
                  <a:pt x="250" y="1373"/>
                </a:moveTo>
                <a:cubicBezTo>
                  <a:pt x="251" y="1375"/>
                  <a:pt x="252" y="1377"/>
                  <a:pt x="253" y="1379"/>
                </a:cubicBezTo>
                <a:cubicBezTo>
                  <a:pt x="255" y="1378"/>
                  <a:pt x="257" y="1378"/>
                  <a:pt x="259" y="1377"/>
                </a:cubicBezTo>
                <a:cubicBezTo>
                  <a:pt x="256" y="1376"/>
                  <a:pt x="253" y="1375"/>
                  <a:pt x="250" y="1373"/>
                </a:cubicBezTo>
                <a:moveTo>
                  <a:pt x="266" y="1295"/>
                </a:moveTo>
                <a:cubicBezTo>
                  <a:pt x="261" y="1308"/>
                  <a:pt x="257" y="1322"/>
                  <a:pt x="253" y="1335"/>
                </a:cubicBezTo>
                <a:cubicBezTo>
                  <a:pt x="268" y="1340"/>
                  <a:pt x="283" y="1345"/>
                  <a:pt x="298" y="1349"/>
                </a:cubicBezTo>
                <a:cubicBezTo>
                  <a:pt x="302" y="1344"/>
                  <a:pt x="307" y="1338"/>
                  <a:pt x="310" y="1332"/>
                </a:cubicBezTo>
                <a:cubicBezTo>
                  <a:pt x="310" y="1332"/>
                  <a:pt x="310" y="1332"/>
                  <a:pt x="310" y="1332"/>
                </a:cubicBezTo>
                <a:cubicBezTo>
                  <a:pt x="302" y="1322"/>
                  <a:pt x="294" y="1313"/>
                  <a:pt x="285" y="1305"/>
                </a:cubicBezTo>
                <a:cubicBezTo>
                  <a:pt x="281" y="1302"/>
                  <a:pt x="276" y="1299"/>
                  <a:pt x="271" y="1297"/>
                </a:cubicBezTo>
                <a:cubicBezTo>
                  <a:pt x="270" y="1296"/>
                  <a:pt x="268" y="1296"/>
                  <a:pt x="266" y="1295"/>
                </a:cubicBezTo>
                <a:moveTo>
                  <a:pt x="79" y="1286"/>
                </a:moveTo>
                <a:cubicBezTo>
                  <a:pt x="85" y="1298"/>
                  <a:pt x="90" y="1310"/>
                  <a:pt x="95" y="1322"/>
                </a:cubicBezTo>
                <a:cubicBezTo>
                  <a:pt x="100" y="1333"/>
                  <a:pt x="106" y="1342"/>
                  <a:pt x="113" y="1350"/>
                </a:cubicBezTo>
                <a:cubicBezTo>
                  <a:pt x="135" y="1374"/>
                  <a:pt x="169" y="1387"/>
                  <a:pt x="203" y="1388"/>
                </a:cubicBezTo>
                <a:cubicBezTo>
                  <a:pt x="204" y="1381"/>
                  <a:pt x="206" y="1374"/>
                  <a:pt x="207" y="1367"/>
                </a:cubicBezTo>
                <a:cubicBezTo>
                  <a:pt x="206" y="1363"/>
                  <a:pt x="205" y="1360"/>
                  <a:pt x="204" y="1357"/>
                </a:cubicBezTo>
                <a:cubicBezTo>
                  <a:pt x="159" y="1338"/>
                  <a:pt x="117" y="1315"/>
                  <a:pt x="79" y="1286"/>
                </a:cubicBezTo>
                <a:moveTo>
                  <a:pt x="4" y="1144"/>
                </a:moveTo>
                <a:cubicBezTo>
                  <a:pt x="11" y="1155"/>
                  <a:pt x="18" y="1167"/>
                  <a:pt x="25" y="1178"/>
                </a:cubicBezTo>
                <a:cubicBezTo>
                  <a:pt x="42" y="1201"/>
                  <a:pt x="61" y="1223"/>
                  <a:pt x="83" y="1242"/>
                </a:cubicBezTo>
                <a:cubicBezTo>
                  <a:pt x="80" y="1234"/>
                  <a:pt x="78" y="1226"/>
                  <a:pt x="76" y="1218"/>
                </a:cubicBezTo>
                <a:cubicBezTo>
                  <a:pt x="67" y="1210"/>
                  <a:pt x="58" y="1201"/>
                  <a:pt x="50" y="1193"/>
                </a:cubicBezTo>
                <a:cubicBezTo>
                  <a:pt x="35" y="1177"/>
                  <a:pt x="19" y="1160"/>
                  <a:pt x="4" y="1144"/>
                </a:cubicBezTo>
                <a:moveTo>
                  <a:pt x="730" y="753"/>
                </a:moveTo>
                <a:cubicBezTo>
                  <a:pt x="637" y="865"/>
                  <a:pt x="512" y="957"/>
                  <a:pt x="411" y="1064"/>
                </a:cubicBezTo>
                <a:cubicBezTo>
                  <a:pt x="387" y="1111"/>
                  <a:pt x="358" y="1156"/>
                  <a:pt x="319" y="1194"/>
                </a:cubicBezTo>
                <a:cubicBezTo>
                  <a:pt x="314" y="1199"/>
                  <a:pt x="310" y="1203"/>
                  <a:pt x="305" y="1208"/>
                </a:cubicBezTo>
                <a:cubicBezTo>
                  <a:pt x="299" y="1219"/>
                  <a:pt x="293" y="1230"/>
                  <a:pt x="287" y="1242"/>
                </a:cubicBezTo>
                <a:cubicBezTo>
                  <a:pt x="284" y="1248"/>
                  <a:pt x="282" y="1255"/>
                  <a:pt x="279" y="1261"/>
                </a:cubicBezTo>
                <a:cubicBezTo>
                  <a:pt x="297" y="1266"/>
                  <a:pt x="313" y="1279"/>
                  <a:pt x="326" y="1293"/>
                </a:cubicBezTo>
                <a:cubicBezTo>
                  <a:pt x="332" y="1265"/>
                  <a:pt x="328" y="1234"/>
                  <a:pt x="316" y="1205"/>
                </a:cubicBezTo>
                <a:cubicBezTo>
                  <a:pt x="316" y="1204"/>
                  <a:pt x="315" y="1202"/>
                  <a:pt x="314" y="1200"/>
                </a:cubicBezTo>
                <a:cubicBezTo>
                  <a:pt x="489" y="1097"/>
                  <a:pt x="631" y="936"/>
                  <a:pt x="742" y="765"/>
                </a:cubicBezTo>
                <a:cubicBezTo>
                  <a:pt x="738" y="761"/>
                  <a:pt x="734" y="757"/>
                  <a:pt x="730" y="753"/>
                </a:cubicBezTo>
                <a:moveTo>
                  <a:pt x="692" y="745"/>
                </a:moveTo>
                <a:cubicBezTo>
                  <a:pt x="690" y="746"/>
                  <a:pt x="689" y="746"/>
                  <a:pt x="687" y="747"/>
                </a:cubicBezTo>
                <a:cubicBezTo>
                  <a:pt x="661" y="775"/>
                  <a:pt x="632" y="800"/>
                  <a:pt x="602" y="822"/>
                </a:cubicBezTo>
                <a:cubicBezTo>
                  <a:pt x="595" y="834"/>
                  <a:pt x="588" y="844"/>
                  <a:pt x="581" y="855"/>
                </a:cubicBezTo>
                <a:cubicBezTo>
                  <a:pt x="619" y="820"/>
                  <a:pt x="657" y="784"/>
                  <a:pt x="692" y="745"/>
                </a:cubicBezTo>
                <a:moveTo>
                  <a:pt x="20" y="447"/>
                </a:moveTo>
                <a:cubicBezTo>
                  <a:pt x="19" y="449"/>
                  <a:pt x="18" y="451"/>
                  <a:pt x="17" y="453"/>
                </a:cubicBezTo>
                <a:cubicBezTo>
                  <a:pt x="11" y="467"/>
                  <a:pt x="5" y="480"/>
                  <a:pt x="0" y="494"/>
                </a:cubicBezTo>
                <a:cubicBezTo>
                  <a:pt x="6" y="483"/>
                  <a:pt x="12" y="473"/>
                  <a:pt x="19" y="462"/>
                </a:cubicBezTo>
                <a:cubicBezTo>
                  <a:pt x="21" y="458"/>
                  <a:pt x="24" y="454"/>
                  <a:pt x="28" y="450"/>
                </a:cubicBezTo>
                <a:cubicBezTo>
                  <a:pt x="25" y="449"/>
                  <a:pt x="22" y="448"/>
                  <a:pt x="20" y="447"/>
                </a:cubicBezTo>
                <a:moveTo>
                  <a:pt x="379" y="379"/>
                </a:moveTo>
                <a:cubicBezTo>
                  <a:pt x="325" y="379"/>
                  <a:pt x="288" y="412"/>
                  <a:pt x="265" y="457"/>
                </a:cubicBezTo>
                <a:cubicBezTo>
                  <a:pt x="271" y="457"/>
                  <a:pt x="278" y="457"/>
                  <a:pt x="285" y="457"/>
                </a:cubicBezTo>
                <a:cubicBezTo>
                  <a:pt x="303" y="457"/>
                  <a:pt x="321" y="457"/>
                  <a:pt x="339" y="456"/>
                </a:cubicBezTo>
                <a:cubicBezTo>
                  <a:pt x="368" y="453"/>
                  <a:pt x="396" y="448"/>
                  <a:pt x="424" y="442"/>
                </a:cubicBezTo>
                <a:cubicBezTo>
                  <a:pt x="431" y="439"/>
                  <a:pt x="437" y="437"/>
                  <a:pt x="444" y="435"/>
                </a:cubicBezTo>
                <a:cubicBezTo>
                  <a:pt x="454" y="431"/>
                  <a:pt x="463" y="427"/>
                  <a:pt x="473" y="423"/>
                </a:cubicBezTo>
                <a:cubicBezTo>
                  <a:pt x="453" y="398"/>
                  <a:pt x="424" y="381"/>
                  <a:pt x="386" y="379"/>
                </a:cubicBezTo>
                <a:cubicBezTo>
                  <a:pt x="384" y="379"/>
                  <a:pt x="381" y="379"/>
                  <a:pt x="379" y="379"/>
                </a:cubicBezTo>
                <a:moveTo>
                  <a:pt x="106" y="370"/>
                </a:moveTo>
                <a:cubicBezTo>
                  <a:pt x="79" y="377"/>
                  <a:pt x="57" y="393"/>
                  <a:pt x="40" y="414"/>
                </a:cubicBezTo>
                <a:cubicBezTo>
                  <a:pt x="49" y="417"/>
                  <a:pt x="57" y="420"/>
                  <a:pt x="66" y="423"/>
                </a:cubicBezTo>
                <a:cubicBezTo>
                  <a:pt x="79" y="405"/>
                  <a:pt x="92" y="388"/>
                  <a:pt x="106" y="370"/>
                </a:cubicBezTo>
                <a:moveTo>
                  <a:pt x="156" y="368"/>
                </a:moveTo>
                <a:cubicBezTo>
                  <a:pt x="148" y="377"/>
                  <a:pt x="139" y="387"/>
                  <a:pt x="131" y="396"/>
                </a:cubicBezTo>
                <a:cubicBezTo>
                  <a:pt x="125" y="404"/>
                  <a:pt x="119" y="412"/>
                  <a:pt x="113" y="420"/>
                </a:cubicBezTo>
                <a:cubicBezTo>
                  <a:pt x="125" y="422"/>
                  <a:pt x="136" y="426"/>
                  <a:pt x="146" y="434"/>
                </a:cubicBezTo>
                <a:cubicBezTo>
                  <a:pt x="152" y="439"/>
                  <a:pt x="159" y="444"/>
                  <a:pt x="165" y="448"/>
                </a:cubicBezTo>
                <a:cubicBezTo>
                  <a:pt x="195" y="453"/>
                  <a:pt x="224" y="456"/>
                  <a:pt x="254" y="457"/>
                </a:cubicBezTo>
                <a:cubicBezTo>
                  <a:pt x="240" y="411"/>
                  <a:pt x="206" y="375"/>
                  <a:pt x="156" y="368"/>
                </a:cubicBezTo>
                <a:moveTo>
                  <a:pt x="838" y="0"/>
                </a:moveTo>
                <a:cubicBezTo>
                  <a:pt x="860" y="77"/>
                  <a:pt x="868" y="160"/>
                  <a:pt x="872" y="230"/>
                </a:cubicBezTo>
                <a:cubicBezTo>
                  <a:pt x="874" y="273"/>
                  <a:pt x="874" y="316"/>
                  <a:pt x="871" y="359"/>
                </a:cubicBezTo>
                <a:cubicBezTo>
                  <a:pt x="875" y="360"/>
                  <a:pt x="879" y="361"/>
                  <a:pt x="883" y="362"/>
                </a:cubicBezTo>
                <a:cubicBezTo>
                  <a:pt x="899" y="299"/>
                  <a:pt x="904" y="233"/>
                  <a:pt x="894" y="164"/>
                </a:cubicBezTo>
                <a:cubicBezTo>
                  <a:pt x="885" y="106"/>
                  <a:pt x="865" y="51"/>
                  <a:pt x="838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6" name="Freeform 171"/>
          <p:cNvSpPr>
            <a:spLocks noEditPoints="1"/>
          </p:cNvSpPr>
          <p:nvPr/>
        </p:nvSpPr>
        <p:spPr bwMode="auto">
          <a:xfrm>
            <a:off x="96936" y="1011621"/>
            <a:ext cx="180013" cy="678599"/>
          </a:xfrm>
          <a:custGeom>
            <a:avLst/>
            <a:gdLst>
              <a:gd name="T0" fmla="*/ 12 w 192"/>
              <a:gd name="T1" fmla="*/ 697 h 708"/>
              <a:gd name="T2" fmla="*/ 0 w 192"/>
              <a:gd name="T3" fmla="*/ 704 h 708"/>
              <a:gd name="T4" fmla="*/ 0 w 192"/>
              <a:gd name="T5" fmla="*/ 708 h 708"/>
              <a:gd name="T6" fmla="*/ 8 w 192"/>
              <a:gd name="T7" fmla="*/ 700 h 708"/>
              <a:gd name="T8" fmla="*/ 12 w 192"/>
              <a:gd name="T9" fmla="*/ 697 h 708"/>
              <a:gd name="T10" fmla="*/ 125 w 192"/>
              <a:gd name="T11" fmla="*/ 609 h 708"/>
              <a:gd name="T12" fmla="*/ 85 w 192"/>
              <a:gd name="T13" fmla="*/ 619 h 708"/>
              <a:gd name="T14" fmla="*/ 51 w 192"/>
              <a:gd name="T15" fmla="*/ 620 h 708"/>
              <a:gd name="T16" fmla="*/ 45 w 192"/>
              <a:gd name="T17" fmla="*/ 658 h 708"/>
              <a:gd name="T18" fmla="*/ 81 w 192"/>
              <a:gd name="T19" fmla="*/ 674 h 708"/>
              <a:gd name="T20" fmla="*/ 125 w 192"/>
              <a:gd name="T21" fmla="*/ 609 h 708"/>
              <a:gd name="T22" fmla="*/ 192 w 192"/>
              <a:gd name="T23" fmla="*/ 566 h 708"/>
              <a:gd name="T24" fmla="*/ 130 w 192"/>
              <a:gd name="T25" fmla="*/ 670 h 708"/>
              <a:gd name="T26" fmla="*/ 191 w 192"/>
              <a:gd name="T27" fmla="*/ 583 h 708"/>
              <a:gd name="T28" fmla="*/ 192 w 192"/>
              <a:gd name="T29" fmla="*/ 566 h 708"/>
              <a:gd name="T30" fmla="*/ 83 w 192"/>
              <a:gd name="T31" fmla="*/ 0 h 708"/>
              <a:gd name="T32" fmla="*/ 82 w 192"/>
              <a:gd name="T33" fmla="*/ 1 h 708"/>
              <a:gd name="T34" fmla="*/ 86 w 192"/>
              <a:gd name="T35" fmla="*/ 3 h 708"/>
              <a:gd name="T36" fmla="*/ 83 w 192"/>
              <a:gd name="T37" fmla="*/ 0 h 7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2" h="708">
                <a:moveTo>
                  <a:pt x="12" y="697"/>
                </a:moveTo>
                <a:cubicBezTo>
                  <a:pt x="8" y="700"/>
                  <a:pt x="4" y="702"/>
                  <a:pt x="0" y="704"/>
                </a:cubicBezTo>
                <a:cubicBezTo>
                  <a:pt x="0" y="708"/>
                  <a:pt x="0" y="708"/>
                  <a:pt x="0" y="708"/>
                </a:cubicBezTo>
                <a:cubicBezTo>
                  <a:pt x="3" y="706"/>
                  <a:pt x="6" y="703"/>
                  <a:pt x="8" y="700"/>
                </a:cubicBezTo>
                <a:cubicBezTo>
                  <a:pt x="9" y="699"/>
                  <a:pt x="10" y="698"/>
                  <a:pt x="12" y="697"/>
                </a:cubicBezTo>
                <a:moveTo>
                  <a:pt x="125" y="609"/>
                </a:moveTo>
                <a:cubicBezTo>
                  <a:pt x="113" y="614"/>
                  <a:pt x="99" y="618"/>
                  <a:pt x="85" y="619"/>
                </a:cubicBezTo>
                <a:cubicBezTo>
                  <a:pt x="74" y="620"/>
                  <a:pt x="63" y="620"/>
                  <a:pt x="51" y="620"/>
                </a:cubicBezTo>
                <a:cubicBezTo>
                  <a:pt x="52" y="633"/>
                  <a:pt x="50" y="646"/>
                  <a:pt x="45" y="658"/>
                </a:cubicBezTo>
                <a:cubicBezTo>
                  <a:pt x="56" y="665"/>
                  <a:pt x="68" y="671"/>
                  <a:pt x="81" y="674"/>
                </a:cubicBezTo>
                <a:cubicBezTo>
                  <a:pt x="97" y="652"/>
                  <a:pt x="111" y="631"/>
                  <a:pt x="125" y="609"/>
                </a:cubicBezTo>
                <a:moveTo>
                  <a:pt x="192" y="566"/>
                </a:moveTo>
                <a:cubicBezTo>
                  <a:pt x="173" y="602"/>
                  <a:pt x="153" y="637"/>
                  <a:pt x="130" y="670"/>
                </a:cubicBezTo>
                <a:cubicBezTo>
                  <a:pt x="165" y="657"/>
                  <a:pt x="189" y="622"/>
                  <a:pt x="191" y="583"/>
                </a:cubicBezTo>
                <a:cubicBezTo>
                  <a:pt x="191" y="577"/>
                  <a:pt x="191" y="572"/>
                  <a:pt x="192" y="566"/>
                </a:cubicBezTo>
                <a:moveTo>
                  <a:pt x="83" y="0"/>
                </a:moveTo>
                <a:cubicBezTo>
                  <a:pt x="83" y="0"/>
                  <a:pt x="82" y="1"/>
                  <a:pt x="82" y="1"/>
                </a:cubicBezTo>
                <a:cubicBezTo>
                  <a:pt x="83" y="2"/>
                  <a:pt x="84" y="2"/>
                  <a:pt x="86" y="3"/>
                </a:cubicBezTo>
                <a:cubicBezTo>
                  <a:pt x="85" y="2"/>
                  <a:pt x="84" y="1"/>
                  <a:pt x="83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7" name="Freeform 172"/>
          <p:cNvSpPr>
            <a:spLocks noEditPoints="1"/>
          </p:cNvSpPr>
          <p:nvPr/>
        </p:nvSpPr>
        <p:spPr bwMode="auto">
          <a:xfrm>
            <a:off x="401322" y="275828"/>
            <a:ext cx="777329" cy="986210"/>
          </a:xfrm>
          <a:custGeom>
            <a:avLst/>
            <a:gdLst>
              <a:gd name="T0" fmla="*/ 464 w 827"/>
              <a:gd name="T1" fmla="*/ 1008 h 1030"/>
              <a:gd name="T2" fmla="*/ 478 w 827"/>
              <a:gd name="T3" fmla="*/ 1016 h 1030"/>
              <a:gd name="T4" fmla="*/ 529 w 827"/>
              <a:gd name="T5" fmla="*/ 1030 h 1030"/>
              <a:gd name="T6" fmla="*/ 585 w 827"/>
              <a:gd name="T7" fmla="*/ 1011 h 1030"/>
              <a:gd name="T8" fmla="*/ 554 w 827"/>
              <a:gd name="T9" fmla="*/ 1012 h 1030"/>
              <a:gd name="T10" fmla="*/ 464 w 827"/>
              <a:gd name="T11" fmla="*/ 1008 h 1030"/>
              <a:gd name="T12" fmla="*/ 687 w 827"/>
              <a:gd name="T13" fmla="*/ 919 h 1030"/>
              <a:gd name="T14" fmla="*/ 672 w 827"/>
              <a:gd name="T15" fmla="*/ 926 h 1030"/>
              <a:gd name="T16" fmla="*/ 676 w 827"/>
              <a:gd name="T17" fmla="*/ 925 h 1030"/>
              <a:gd name="T18" fmla="*/ 688 w 827"/>
              <a:gd name="T19" fmla="*/ 922 h 1030"/>
              <a:gd name="T20" fmla="*/ 687 w 827"/>
              <a:gd name="T21" fmla="*/ 919 h 1030"/>
              <a:gd name="T22" fmla="*/ 585 w 827"/>
              <a:gd name="T23" fmla="*/ 919 h 1030"/>
              <a:gd name="T24" fmla="*/ 566 w 827"/>
              <a:gd name="T25" fmla="*/ 946 h 1030"/>
              <a:gd name="T26" fmla="*/ 536 w 827"/>
              <a:gd name="T27" fmla="*/ 974 h 1030"/>
              <a:gd name="T28" fmla="*/ 552 w 827"/>
              <a:gd name="T29" fmla="*/ 975 h 1030"/>
              <a:gd name="T30" fmla="*/ 614 w 827"/>
              <a:gd name="T31" fmla="*/ 973 h 1030"/>
              <a:gd name="T32" fmla="*/ 620 w 827"/>
              <a:gd name="T33" fmla="*/ 933 h 1030"/>
              <a:gd name="T34" fmla="*/ 585 w 827"/>
              <a:gd name="T35" fmla="*/ 919 h 1030"/>
              <a:gd name="T36" fmla="*/ 757 w 827"/>
              <a:gd name="T37" fmla="*/ 806 h 1030"/>
              <a:gd name="T38" fmla="*/ 720 w 827"/>
              <a:gd name="T39" fmla="*/ 887 h 1030"/>
              <a:gd name="T40" fmla="*/ 722 w 827"/>
              <a:gd name="T41" fmla="*/ 899 h 1030"/>
              <a:gd name="T42" fmla="*/ 748 w 827"/>
              <a:gd name="T43" fmla="*/ 840 h 1030"/>
              <a:gd name="T44" fmla="*/ 750 w 827"/>
              <a:gd name="T45" fmla="*/ 832 h 1030"/>
              <a:gd name="T46" fmla="*/ 757 w 827"/>
              <a:gd name="T47" fmla="*/ 806 h 1030"/>
              <a:gd name="T48" fmla="*/ 45 w 827"/>
              <a:gd name="T49" fmla="*/ 611 h 1030"/>
              <a:gd name="T50" fmla="*/ 46 w 827"/>
              <a:gd name="T51" fmla="*/ 615 h 1030"/>
              <a:gd name="T52" fmla="*/ 47 w 827"/>
              <a:gd name="T53" fmla="*/ 611 h 1030"/>
              <a:gd name="T54" fmla="*/ 46 w 827"/>
              <a:gd name="T55" fmla="*/ 611 h 1030"/>
              <a:gd name="T56" fmla="*/ 45 w 827"/>
              <a:gd name="T57" fmla="*/ 611 h 1030"/>
              <a:gd name="T58" fmla="*/ 131 w 827"/>
              <a:gd name="T59" fmla="*/ 382 h 1030"/>
              <a:gd name="T60" fmla="*/ 15 w 827"/>
              <a:gd name="T61" fmla="*/ 404 h 1030"/>
              <a:gd name="T62" fmla="*/ 0 w 827"/>
              <a:gd name="T63" fmla="*/ 440 h 1030"/>
              <a:gd name="T64" fmla="*/ 28 w 827"/>
              <a:gd name="T65" fmla="*/ 427 h 1030"/>
              <a:gd name="T66" fmla="*/ 50 w 827"/>
              <a:gd name="T67" fmla="*/ 420 h 1030"/>
              <a:gd name="T68" fmla="*/ 131 w 827"/>
              <a:gd name="T69" fmla="*/ 382 h 1030"/>
              <a:gd name="T70" fmla="*/ 816 w 827"/>
              <a:gd name="T71" fmla="*/ 307 h 1030"/>
              <a:gd name="T72" fmla="*/ 788 w 827"/>
              <a:gd name="T73" fmla="*/ 412 h 1030"/>
              <a:gd name="T74" fmla="*/ 757 w 827"/>
              <a:gd name="T75" fmla="*/ 524 h 1030"/>
              <a:gd name="T76" fmla="*/ 756 w 827"/>
              <a:gd name="T77" fmla="*/ 528 h 1030"/>
              <a:gd name="T78" fmla="*/ 749 w 827"/>
              <a:gd name="T79" fmla="*/ 557 h 1030"/>
              <a:gd name="T80" fmla="*/ 769 w 827"/>
              <a:gd name="T81" fmla="*/ 736 h 1030"/>
              <a:gd name="T82" fmla="*/ 816 w 827"/>
              <a:gd name="T83" fmla="*/ 307 h 1030"/>
              <a:gd name="T84" fmla="*/ 477 w 827"/>
              <a:gd name="T85" fmla="*/ 0 h 1030"/>
              <a:gd name="T86" fmla="*/ 476 w 827"/>
              <a:gd name="T87" fmla="*/ 0 h 1030"/>
              <a:gd name="T88" fmla="*/ 476 w 827"/>
              <a:gd name="T89" fmla="*/ 1 h 1030"/>
              <a:gd name="T90" fmla="*/ 477 w 827"/>
              <a:gd name="T91" fmla="*/ 0 h 10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27" h="1030">
                <a:moveTo>
                  <a:pt x="464" y="1008"/>
                </a:moveTo>
                <a:cubicBezTo>
                  <a:pt x="469" y="1011"/>
                  <a:pt x="474" y="1013"/>
                  <a:pt x="478" y="1016"/>
                </a:cubicBezTo>
                <a:cubicBezTo>
                  <a:pt x="495" y="1025"/>
                  <a:pt x="512" y="1030"/>
                  <a:pt x="529" y="1030"/>
                </a:cubicBezTo>
                <a:cubicBezTo>
                  <a:pt x="549" y="1030"/>
                  <a:pt x="569" y="1024"/>
                  <a:pt x="585" y="1011"/>
                </a:cubicBezTo>
                <a:cubicBezTo>
                  <a:pt x="574" y="1012"/>
                  <a:pt x="564" y="1012"/>
                  <a:pt x="554" y="1012"/>
                </a:cubicBezTo>
                <a:cubicBezTo>
                  <a:pt x="524" y="1012"/>
                  <a:pt x="494" y="1011"/>
                  <a:pt x="464" y="1008"/>
                </a:cubicBezTo>
                <a:moveTo>
                  <a:pt x="687" y="919"/>
                </a:moveTo>
                <a:cubicBezTo>
                  <a:pt x="682" y="922"/>
                  <a:pt x="677" y="924"/>
                  <a:pt x="672" y="926"/>
                </a:cubicBezTo>
                <a:cubicBezTo>
                  <a:pt x="673" y="926"/>
                  <a:pt x="674" y="926"/>
                  <a:pt x="676" y="925"/>
                </a:cubicBezTo>
                <a:cubicBezTo>
                  <a:pt x="680" y="925"/>
                  <a:pt x="684" y="923"/>
                  <a:pt x="688" y="922"/>
                </a:cubicBezTo>
                <a:cubicBezTo>
                  <a:pt x="687" y="921"/>
                  <a:pt x="687" y="920"/>
                  <a:pt x="687" y="919"/>
                </a:cubicBezTo>
                <a:moveTo>
                  <a:pt x="585" y="919"/>
                </a:moveTo>
                <a:cubicBezTo>
                  <a:pt x="579" y="928"/>
                  <a:pt x="573" y="937"/>
                  <a:pt x="566" y="946"/>
                </a:cubicBezTo>
                <a:cubicBezTo>
                  <a:pt x="557" y="958"/>
                  <a:pt x="547" y="967"/>
                  <a:pt x="536" y="974"/>
                </a:cubicBezTo>
                <a:cubicBezTo>
                  <a:pt x="541" y="974"/>
                  <a:pt x="547" y="975"/>
                  <a:pt x="552" y="975"/>
                </a:cubicBezTo>
                <a:cubicBezTo>
                  <a:pt x="573" y="975"/>
                  <a:pt x="593" y="974"/>
                  <a:pt x="614" y="973"/>
                </a:cubicBezTo>
                <a:cubicBezTo>
                  <a:pt x="619" y="960"/>
                  <a:pt x="621" y="947"/>
                  <a:pt x="620" y="933"/>
                </a:cubicBezTo>
                <a:cubicBezTo>
                  <a:pt x="608" y="931"/>
                  <a:pt x="596" y="927"/>
                  <a:pt x="585" y="919"/>
                </a:cubicBezTo>
                <a:moveTo>
                  <a:pt x="757" y="806"/>
                </a:moveTo>
                <a:cubicBezTo>
                  <a:pt x="749" y="834"/>
                  <a:pt x="737" y="861"/>
                  <a:pt x="720" y="887"/>
                </a:cubicBezTo>
                <a:cubicBezTo>
                  <a:pt x="721" y="891"/>
                  <a:pt x="721" y="895"/>
                  <a:pt x="722" y="899"/>
                </a:cubicBezTo>
                <a:cubicBezTo>
                  <a:pt x="736" y="883"/>
                  <a:pt x="744" y="863"/>
                  <a:pt x="748" y="840"/>
                </a:cubicBezTo>
                <a:cubicBezTo>
                  <a:pt x="749" y="837"/>
                  <a:pt x="749" y="834"/>
                  <a:pt x="750" y="832"/>
                </a:cubicBezTo>
                <a:cubicBezTo>
                  <a:pt x="753" y="824"/>
                  <a:pt x="756" y="815"/>
                  <a:pt x="757" y="806"/>
                </a:cubicBezTo>
                <a:moveTo>
                  <a:pt x="45" y="611"/>
                </a:moveTo>
                <a:cubicBezTo>
                  <a:pt x="46" y="613"/>
                  <a:pt x="46" y="614"/>
                  <a:pt x="46" y="615"/>
                </a:cubicBezTo>
                <a:cubicBezTo>
                  <a:pt x="47" y="614"/>
                  <a:pt x="47" y="613"/>
                  <a:pt x="47" y="611"/>
                </a:cubicBezTo>
                <a:cubicBezTo>
                  <a:pt x="47" y="611"/>
                  <a:pt x="47" y="611"/>
                  <a:pt x="46" y="611"/>
                </a:cubicBezTo>
                <a:cubicBezTo>
                  <a:pt x="46" y="611"/>
                  <a:pt x="46" y="611"/>
                  <a:pt x="45" y="611"/>
                </a:cubicBezTo>
                <a:moveTo>
                  <a:pt x="131" y="382"/>
                </a:moveTo>
                <a:cubicBezTo>
                  <a:pt x="93" y="394"/>
                  <a:pt x="54" y="401"/>
                  <a:pt x="15" y="404"/>
                </a:cubicBezTo>
                <a:cubicBezTo>
                  <a:pt x="7" y="415"/>
                  <a:pt x="2" y="427"/>
                  <a:pt x="0" y="440"/>
                </a:cubicBezTo>
                <a:cubicBezTo>
                  <a:pt x="8" y="435"/>
                  <a:pt x="18" y="431"/>
                  <a:pt x="28" y="427"/>
                </a:cubicBezTo>
                <a:cubicBezTo>
                  <a:pt x="35" y="425"/>
                  <a:pt x="42" y="423"/>
                  <a:pt x="50" y="420"/>
                </a:cubicBezTo>
                <a:cubicBezTo>
                  <a:pt x="78" y="409"/>
                  <a:pt x="105" y="396"/>
                  <a:pt x="131" y="382"/>
                </a:cubicBezTo>
                <a:moveTo>
                  <a:pt x="816" y="307"/>
                </a:moveTo>
                <a:cubicBezTo>
                  <a:pt x="807" y="342"/>
                  <a:pt x="797" y="377"/>
                  <a:pt x="788" y="412"/>
                </a:cubicBezTo>
                <a:cubicBezTo>
                  <a:pt x="779" y="450"/>
                  <a:pt x="769" y="487"/>
                  <a:pt x="757" y="524"/>
                </a:cubicBezTo>
                <a:cubicBezTo>
                  <a:pt x="757" y="525"/>
                  <a:pt x="756" y="526"/>
                  <a:pt x="756" y="528"/>
                </a:cubicBezTo>
                <a:cubicBezTo>
                  <a:pt x="753" y="537"/>
                  <a:pt x="751" y="547"/>
                  <a:pt x="749" y="557"/>
                </a:cubicBezTo>
                <a:cubicBezTo>
                  <a:pt x="763" y="616"/>
                  <a:pt x="772" y="677"/>
                  <a:pt x="769" y="736"/>
                </a:cubicBezTo>
                <a:cubicBezTo>
                  <a:pt x="797" y="595"/>
                  <a:pt x="827" y="449"/>
                  <a:pt x="816" y="307"/>
                </a:cubicBezTo>
                <a:moveTo>
                  <a:pt x="477" y="0"/>
                </a:moveTo>
                <a:cubicBezTo>
                  <a:pt x="476" y="0"/>
                  <a:pt x="476" y="0"/>
                  <a:pt x="476" y="0"/>
                </a:cubicBezTo>
                <a:cubicBezTo>
                  <a:pt x="476" y="0"/>
                  <a:pt x="476" y="1"/>
                  <a:pt x="476" y="1"/>
                </a:cubicBezTo>
                <a:cubicBezTo>
                  <a:pt x="476" y="1"/>
                  <a:pt x="476" y="0"/>
                  <a:pt x="477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8" name="Freeform 173"/>
          <p:cNvSpPr>
            <a:spLocks noEditPoints="1"/>
          </p:cNvSpPr>
          <p:nvPr/>
        </p:nvSpPr>
        <p:spPr bwMode="auto">
          <a:xfrm>
            <a:off x="2016530" y="4407710"/>
            <a:ext cx="98189" cy="233413"/>
          </a:xfrm>
          <a:custGeom>
            <a:avLst/>
            <a:gdLst>
              <a:gd name="T0" fmla="*/ 0 w 103"/>
              <a:gd name="T1" fmla="*/ 205 h 244"/>
              <a:gd name="T2" fmla="*/ 0 w 103"/>
              <a:gd name="T3" fmla="*/ 205 h 244"/>
              <a:gd name="T4" fmla="*/ 1 w 103"/>
              <a:gd name="T5" fmla="*/ 206 h 244"/>
              <a:gd name="T6" fmla="*/ 32 w 103"/>
              <a:gd name="T7" fmla="*/ 231 h 244"/>
              <a:gd name="T8" fmla="*/ 48 w 103"/>
              <a:gd name="T9" fmla="*/ 236 h 244"/>
              <a:gd name="T10" fmla="*/ 82 w 103"/>
              <a:gd name="T11" fmla="*/ 244 h 244"/>
              <a:gd name="T12" fmla="*/ 30 w 103"/>
              <a:gd name="T13" fmla="*/ 218 h 244"/>
              <a:gd name="T14" fmla="*/ 7 w 103"/>
              <a:gd name="T15" fmla="*/ 205 h 244"/>
              <a:gd name="T16" fmla="*/ 0 w 103"/>
              <a:gd name="T17" fmla="*/ 205 h 244"/>
              <a:gd name="T18" fmla="*/ 100 w 103"/>
              <a:gd name="T19" fmla="*/ 0 h 244"/>
              <a:gd name="T20" fmla="*/ 89 w 103"/>
              <a:gd name="T21" fmla="*/ 8 h 244"/>
              <a:gd name="T22" fmla="*/ 75 w 103"/>
              <a:gd name="T23" fmla="*/ 19 h 244"/>
              <a:gd name="T24" fmla="*/ 79 w 103"/>
              <a:gd name="T25" fmla="*/ 18 h 244"/>
              <a:gd name="T26" fmla="*/ 103 w 103"/>
              <a:gd name="T27" fmla="*/ 4 h 244"/>
              <a:gd name="T28" fmla="*/ 103 w 103"/>
              <a:gd name="T29" fmla="*/ 4 h 244"/>
              <a:gd name="T30" fmla="*/ 100 w 103"/>
              <a:gd name="T31" fmla="*/ 0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3" h="244">
                <a:moveTo>
                  <a:pt x="0" y="205"/>
                </a:moveTo>
                <a:cubicBezTo>
                  <a:pt x="0" y="205"/>
                  <a:pt x="0" y="205"/>
                  <a:pt x="0" y="205"/>
                </a:cubicBezTo>
                <a:cubicBezTo>
                  <a:pt x="1" y="206"/>
                  <a:pt x="1" y="206"/>
                  <a:pt x="1" y="206"/>
                </a:cubicBezTo>
                <a:cubicBezTo>
                  <a:pt x="10" y="217"/>
                  <a:pt x="20" y="225"/>
                  <a:pt x="32" y="231"/>
                </a:cubicBezTo>
                <a:cubicBezTo>
                  <a:pt x="37" y="233"/>
                  <a:pt x="42" y="235"/>
                  <a:pt x="48" y="236"/>
                </a:cubicBezTo>
                <a:cubicBezTo>
                  <a:pt x="59" y="239"/>
                  <a:pt x="70" y="242"/>
                  <a:pt x="82" y="244"/>
                </a:cubicBezTo>
                <a:cubicBezTo>
                  <a:pt x="64" y="238"/>
                  <a:pt x="47" y="229"/>
                  <a:pt x="30" y="218"/>
                </a:cubicBezTo>
                <a:cubicBezTo>
                  <a:pt x="22" y="214"/>
                  <a:pt x="15" y="210"/>
                  <a:pt x="7" y="205"/>
                </a:cubicBezTo>
                <a:cubicBezTo>
                  <a:pt x="5" y="205"/>
                  <a:pt x="2" y="205"/>
                  <a:pt x="0" y="205"/>
                </a:cubicBezTo>
                <a:moveTo>
                  <a:pt x="100" y="0"/>
                </a:moveTo>
                <a:cubicBezTo>
                  <a:pt x="96" y="3"/>
                  <a:pt x="93" y="5"/>
                  <a:pt x="89" y="8"/>
                </a:cubicBezTo>
                <a:cubicBezTo>
                  <a:pt x="84" y="12"/>
                  <a:pt x="80" y="15"/>
                  <a:pt x="75" y="19"/>
                </a:cubicBezTo>
                <a:cubicBezTo>
                  <a:pt x="77" y="18"/>
                  <a:pt x="78" y="18"/>
                  <a:pt x="79" y="18"/>
                </a:cubicBezTo>
                <a:cubicBezTo>
                  <a:pt x="87" y="13"/>
                  <a:pt x="95" y="8"/>
                  <a:pt x="103" y="4"/>
                </a:cubicBezTo>
                <a:cubicBezTo>
                  <a:pt x="103" y="4"/>
                  <a:pt x="103" y="4"/>
                  <a:pt x="103" y="4"/>
                </a:cubicBezTo>
                <a:cubicBezTo>
                  <a:pt x="102" y="2"/>
                  <a:pt x="101" y="1"/>
                  <a:pt x="100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9" name="Freeform 174"/>
          <p:cNvSpPr>
            <a:spLocks noEditPoints="1"/>
          </p:cNvSpPr>
          <p:nvPr/>
        </p:nvSpPr>
        <p:spPr bwMode="auto">
          <a:xfrm>
            <a:off x="1257202" y="704010"/>
            <a:ext cx="410757" cy="394175"/>
          </a:xfrm>
          <a:custGeom>
            <a:avLst/>
            <a:gdLst>
              <a:gd name="T0" fmla="*/ 0 w 436"/>
              <a:gd name="T1" fmla="*/ 327 h 412"/>
              <a:gd name="T2" fmla="*/ 65 w 436"/>
              <a:gd name="T3" fmla="*/ 395 h 412"/>
              <a:gd name="T4" fmla="*/ 66 w 436"/>
              <a:gd name="T5" fmla="*/ 393 h 412"/>
              <a:gd name="T6" fmla="*/ 11 w 436"/>
              <a:gd name="T7" fmla="*/ 347 h 412"/>
              <a:gd name="T8" fmla="*/ 0 w 436"/>
              <a:gd name="T9" fmla="*/ 327 h 412"/>
              <a:gd name="T10" fmla="*/ 321 w 436"/>
              <a:gd name="T11" fmla="*/ 257 h 412"/>
              <a:gd name="T12" fmla="*/ 310 w 436"/>
              <a:gd name="T13" fmla="*/ 135 h 412"/>
              <a:gd name="T14" fmla="*/ 324 w 436"/>
              <a:gd name="T15" fmla="*/ 133 h 412"/>
              <a:gd name="T16" fmla="*/ 336 w 436"/>
              <a:gd name="T17" fmla="*/ 255 h 412"/>
              <a:gd name="T18" fmla="*/ 321 w 436"/>
              <a:gd name="T19" fmla="*/ 257 h 412"/>
              <a:gd name="T20" fmla="*/ 238 w 436"/>
              <a:gd name="T21" fmla="*/ 0 h 412"/>
              <a:gd name="T22" fmla="*/ 212 w 436"/>
              <a:gd name="T23" fmla="*/ 1 h 412"/>
              <a:gd name="T24" fmla="*/ 145 w 436"/>
              <a:gd name="T25" fmla="*/ 15 h 412"/>
              <a:gd name="T26" fmla="*/ 113 w 436"/>
              <a:gd name="T27" fmla="*/ 31 h 412"/>
              <a:gd name="T28" fmla="*/ 107 w 436"/>
              <a:gd name="T29" fmla="*/ 41 h 412"/>
              <a:gd name="T30" fmla="*/ 33 w 436"/>
              <a:gd name="T31" fmla="*/ 127 h 412"/>
              <a:gd name="T32" fmla="*/ 23 w 436"/>
              <a:gd name="T33" fmla="*/ 163 h 412"/>
              <a:gd name="T34" fmla="*/ 18 w 436"/>
              <a:gd name="T35" fmla="*/ 244 h 412"/>
              <a:gd name="T36" fmla="*/ 28 w 436"/>
              <a:gd name="T37" fmla="*/ 293 h 412"/>
              <a:gd name="T38" fmla="*/ 45 w 436"/>
              <a:gd name="T39" fmla="*/ 325 h 412"/>
              <a:gd name="T40" fmla="*/ 62 w 436"/>
              <a:gd name="T41" fmla="*/ 344 h 412"/>
              <a:gd name="T42" fmla="*/ 83 w 436"/>
              <a:gd name="T43" fmla="*/ 357 h 412"/>
              <a:gd name="T44" fmla="*/ 89 w 436"/>
              <a:gd name="T45" fmla="*/ 360 h 412"/>
              <a:gd name="T46" fmla="*/ 188 w 436"/>
              <a:gd name="T47" fmla="*/ 300 h 412"/>
              <a:gd name="T48" fmla="*/ 227 w 436"/>
              <a:gd name="T49" fmla="*/ 296 h 412"/>
              <a:gd name="T50" fmla="*/ 400 w 436"/>
              <a:gd name="T51" fmla="*/ 412 h 412"/>
              <a:gd name="T52" fmla="*/ 404 w 436"/>
              <a:gd name="T53" fmla="*/ 408 h 412"/>
              <a:gd name="T54" fmla="*/ 433 w 436"/>
              <a:gd name="T55" fmla="*/ 334 h 412"/>
              <a:gd name="T56" fmla="*/ 435 w 436"/>
              <a:gd name="T57" fmla="*/ 330 h 412"/>
              <a:gd name="T58" fmla="*/ 435 w 436"/>
              <a:gd name="T59" fmla="*/ 278 h 412"/>
              <a:gd name="T60" fmla="*/ 410 w 436"/>
              <a:gd name="T61" fmla="*/ 167 h 412"/>
              <a:gd name="T62" fmla="*/ 367 w 436"/>
              <a:gd name="T63" fmla="*/ 85 h 412"/>
              <a:gd name="T64" fmla="*/ 303 w 436"/>
              <a:gd name="T65" fmla="*/ 8 h 412"/>
              <a:gd name="T66" fmla="*/ 300 w 436"/>
              <a:gd name="T67" fmla="*/ 8 h 412"/>
              <a:gd name="T68" fmla="*/ 294 w 436"/>
              <a:gd name="T69" fmla="*/ 8 h 412"/>
              <a:gd name="T70" fmla="*/ 276 w 436"/>
              <a:gd name="T71" fmla="*/ 10 h 412"/>
              <a:gd name="T72" fmla="*/ 265 w 436"/>
              <a:gd name="T73" fmla="*/ 1 h 412"/>
              <a:gd name="T74" fmla="*/ 238 w 436"/>
              <a:gd name="T75" fmla="*/ 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36" h="412">
                <a:moveTo>
                  <a:pt x="0" y="327"/>
                </a:moveTo>
                <a:cubicBezTo>
                  <a:pt x="9" y="358"/>
                  <a:pt x="34" y="386"/>
                  <a:pt x="65" y="395"/>
                </a:cubicBezTo>
                <a:cubicBezTo>
                  <a:pt x="65" y="394"/>
                  <a:pt x="66" y="394"/>
                  <a:pt x="66" y="393"/>
                </a:cubicBezTo>
                <a:cubicBezTo>
                  <a:pt x="45" y="383"/>
                  <a:pt x="26" y="368"/>
                  <a:pt x="11" y="347"/>
                </a:cubicBezTo>
                <a:cubicBezTo>
                  <a:pt x="7" y="341"/>
                  <a:pt x="3" y="334"/>
                  <a:pt x="0" y="327"/>
                </a:cubicBezTo>
                <a:moveTo>
                  <a:pt x="321" y="257"/>
                </a:moveTo>
                <a:cubicBezTo>
                  <a:pt x="255" y="257"/>
                  <a:pt x="237" y="151"/>
                  <a:pt x="310" y="135"/>
                </a:cubicBezTo>
                <a:cubicBezTo>
                  <a:pt x="315" y="134"/>
                  <a:pt x="320" y="133"/>
                  <a:pt x="324" y="133"/>
                </a:cubicBezTo>
                <a:cubicBezTo>
                  <a:pt x="390" y="133"/>
                  <a:pt x="409" y="239"/>
                  <a:pt x="336" y="255"/>
                </a:cubicBezTo>
                <a:cubicBezTo>
                  <a:pt x="331" y="256"/>
                  <a:pt x="326" y="257"/>
                  <a:pt x="321" y="257"/>
                </a:cubicBezTo>
                <a:moveTo>
                  <a:pt x="238" y="0"/>
                </a:moveTo>
                <a:cubicBezTo>
                  <a:pt x="230" y="0"/>
                  <a:pt x="221" y="1"/>
                  <a:pt x="212" y="1"/>
                </a:cubicBezTo>
                <a:cubicBezTo>
                  <a:pt x="189" y="3"/>
                  <a:pt x="167" y="8"/>
                  <a:pt x="145" y="15"/>
                </a:cubicBezTo>
                <a:cubicBezTo>
                  <a:pt x="134" y="20"/>
                  <a:pt x="123" y="25"/>
                  <a:pt x="113" y="31"/>
                </a:cubicBezTo>
                <a:cubicBezTo>
                  <a:pt x="111" y="34"/>
                  <a:pt x="109" y="37"/>
                  <a:pt x="107" y="41"/>
                </a:cubicBezTo>
                <a:cubicBezTo>
                  <a:pt x="79" y="65"/>
                  <a:pt x="53" y="94"/>
                  <a:pt x="33" y="127"/>
                </a:cubicBezTo>
                <a:cubicBezTo>
                  <a:pt x="29" y="139"/>
                  <a:pt x="26" y="151"/>
                  <a:pt x="23" y="163"/>
                </a:cubicBezTo>
                <a:cubicBezTo>
                  <a:pt x="19" y="190"/>
                  <a:pt x="17" y="217"/>
                  <a:pt x="18" y="244"/>
                </a:cubicBezTo>
                <a:cubicBezTo>
                  <a:pt x="20" y="261"/>
                  <a:pt x="23" y="277"/>
                  <a:pt x="28" y="293"/>
                </a:cubicBezTo>
                <a:cubicBezTo>
                  <a:pt x="33" y="304"/>
                  <a:pt x="38" y="315"/>
                  <a:pt x="45" y="325"/>
                </a:cubicBezTo>
                <a:cubicBezTo>
                  <a:pt x="50" y="332"/>
                  <a:pt x="56" y="338"/>
                  <a:pt x="62" y="344"/>
                </a:cubicBezTo>
                <a:cubicBezTo>
                  <a:pt x="69" y="349"/>
                  <a:pt x="75" y="353"/>
                  <a:pt x="83" y="357"/>
                </a:cubicBezTo>
                <a:cubicBezTo>
                  <a:pt x="85" y="358"/>
                  <a:pt x="87" y="359"/>
                  <a:pt x="89" y="360"/>
                </a:cubicBezTo>
                <a:cubicBezTo>
                  <a:pt x="114" y="331"/>
                  <a:pt x="149" y="309"/>
                  <a:pt x="188" y="300"/>
                </a:cubicBezTo>
                <a:cubicBezTo>
                  <a:pt x="201" y="297"/>
                  <a:pt x="214" y="296"/>
                  <a:pt x="227" y="296"/>
                </a:cubicBezTo>
                <a:cubicBezTo>
                  <a:pt x="302" y="296"/>
                  <a:pt x="372" y="342"/>
                  <a:pt x="400" y="412"/>
                </a:cubicBezTo>
                <a:cubicBezTo>
                  <a:pt x="401" y="411"/>
                  <a:pt x="403" y="409"/>
                  <a:pt x="404" y="408"/>
                </a:cubicBezTo>
                <a:cubicBezTo>
                  <a:pt x="426" y="388"/>
                  <a:pt x="434" y="362"/>
                  <a:pt x="433" y="334"/>
                </a:cubicBezTo>
                <a:cubicBezTo>
                  <a:pt x="434" y="333"/>
                  <a:pt x="434" y="331"/>
                  <a:pt x="435" y="330"/>
                </a:cubicBezTo>
                <a:cubicBezTo>
                  <a:pt x="436" y="313"/>
                  <a:pt x="436" y="295"/>
                  <a:pt x="435" y="278"/>
                </a:cubicBezTo>
                <a:cubicBezTo>
                  <a:pt x="431" y="240"/>
                  <a:pt x="423" y="203"/>
                  <a:pt x="410" y="167"/>
                </a:cubicBezTo>
                <a:cubicBezTo>
                  <a:pt x="399" y="138"/>
                  <a:pt x="385" y="110"/>
                  <a:pt x="367" y="85"/>
                </a:cubicBezTo>
                <a:cubicBezTo>
                  <a:pt x="328" y="80"/>
                  <a:pt x="305" y="44"/>
                  <a:pt x="303" y="8"/>
                </a:cubicBezTo>
                <a:cubicBezTo>
                  <a:pt x="302" y="8"/>
                  <a:pt x="301" y="8"/>
                  <a:pt x="300" y="8"/>
                </a:cubicBezTo>
                <a:cubicBezTo>
                  <a:pt x="298" y="8"/>
                  <a:pt x="296" y="8"/>
                  <a:pt x="294" y="8"/>
                </a:cubicBezTo>
                <a:cubicBezTo>
                  <a:pt x="288" y="8"/>
                  <a:pt x="282" y="8"/>
                  <a:pt x="276" y="10"/>
                </a:cubicBezTo>
                <a:cubicBezTo>
                  <a:pt x="272" y="6"/>
                  <a:pt x="269" y="4"/>
                  <a:pt x="265" y="1"/>
                </a:cubicBezTo>
                <a:cubicBezTo>
                  <a:pt x="256" y="1"/>
                  <a:pt x="247" y="0"/>
                  <a:pt x="238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0" name="Freeform 175"/>
          <p:cNvSpPr>
            <a:spLocks noEditPoints="1"/>
          </p:cNvSpPr>
          <p:nvPr/>
        </p:nvSpPr>
        <p:spPr bwMode="auto">
          <a:xfrm>
            <a:off x="304769" y="3112342"/>
            <a:ext cx="479490" cy="510109"/>
          </a:xfrm>
          <a:custGeom>
            <a:avLst/>
            <a:gdLst>
              <a:gd name="T0" fmla="*/ 42 w 509"/>
              <a:gd name="T1" fmla="*/ 522 h 534"/>
              <a:gd name="T2" fmla="*/ 42 w 509"/>
              <a:gd name="T3" fmla="*/ 531 h 534"/>
              <a:gd name="T4" fmla="*/ 50 w 509"/>
              <a:gd name="T5" fmla="*/ 534 h 534"/>
              <a:gd name="T6" fmla="*/ 42 w 509"/>
              <a:gd name="T7" fmla="*/ 522 h 534"/>
              <a:gd name="T8" fmla="*/ 0 w 509"/>
              <a:gd name="T9" fmla="*/ 502 h 534"/>
              <a:gd name="T10" fmla="*/ 4 w 509"/>
              <a:gd name="T11" fmla="*/ 507 h 534"/>
              <a:gd name="T12" fmla="*/ 4 w 509"/>
              <a:gd name="T13" fmla="*/ 503 h 534"/>
              <a:gd name="T14" fmla="*/ 0 w 509"/>
              <a:gd name="T15" fmla="*/ 502 h 534"/>
              <a:gd name="T16" fmla="*/ 509 w 509"/>
              <a:gd name="T17" fmla="*/ 172 h 534"/>
              <a:gd name="T18" fmla="*/ 494 w 509"/>
              <a:gd name="T19" fmla="*/ 173 h 534"/>
              <a:gd name="T20" fmla="*/ 487 w 509"/>
              <a:gd name="T21" fmla="*/ 251 h 534"/>
              <a:gd name="T22" fmla="*/ 502 w 509"/>
              <a:gd name="T23" fmla="*/ 215 h 534"/>
              <a:gd name="T24" fmla="*/ 502 w 509"/>
              <a:gd name="T25" fmla="*/ 214 h 534"/>
              <a:gd name="T26" fmla="*/ 509 w 509"/>
              <a:gd name="T27" fmla="*/ 172 h 534"/>
              <a:gd name="T28" fmla="*/ 165 w 509"/>
              <a:gd name="T29" fmla="*/ 369 h 534"/>
              <a:gd name="T30" fmla="*/ 119 w 509"/>
              <a:gd name="T31" fmla="*/ 264 h 534"/>
              <a:gd name="T32" fmla="*/ 161 w 509"/>
              <a:gd name="T33" fmla="*/ 246 h 534"/>
              <a:gd name="T34" fmla="*/ 207 w 509"/>
              <a:gd name="T35" fmla="*/ 351 h 534"/>
              <a:gd name="T36" fmla="*/ 165 w 509"/>
              <a:gd name="T37" fmla="*/ 369 h 534"/>
              <a:gd name="T38" fmla="*/ 271 w 509"/>
              <a:gd name="T39" fmla="*/ 264 h 534"/>
              <a:gd name="T40" fmla="*/ 225 w 509"/>
              <a:gd name="T41" fmla="*/ 158 h 534"/>
              <a:gd name="T42" fmla="*/ 266 w 509"/>
              <a:gd name="T43" fmla="*/ 140 h 534"/>
              <a:gd name="T44" fmla="*/ 312 w 509"/>
              <a:gd name="T45" fmla="*/ 245 h 534"/>
              <a:gd name="T46" fmla="*/ 271 w 509"/>
              <a:gd name="T47" fmla="*/ 264 h 534"/>
              <a:gd name="T48" fmla="*/ 193 w 509"/>
              <a:gd name="T49" fmla="*/ 0 h 534"/>
              <a:gd name="T50" fmla="*/ 157 w 509"/>
              <a:gd name="T51" fmla="*/ 7 h 534"/>
              <a:gd name="T52" fmla="*/ 128 w 509"/>
              <a:gd name="T53" fmla="*/ 28 h 534"/>
              <a:gd name="T54" fmla="*/ 116 w 509"/>
              <a:gd name="T55" fmla="*/ 42 h 534"/>
              <a:gd name="T56" fmla="*/ 104 w 509"/>
              <a:gd name="T57" fmla="*/ 69 h 534"/>
              <a:gd name="T58" fmla="*/ 102 w 509"/>
              <a:gd name="T59" fmla="*/ 77 h 534"/>
              <a:gd name="T60" fmla="*/ 75 w 509"/>
              <a:gd name="T61" fmla="*/ 104 h 534"/>
              <a:gd name="T62" fmla="*/ 29 w 509"/>
              <a:gd name="T63" fmla="*/ 263 h 534"/>
              <a:gd name="T64" fmla="*/ 32 w 509"/>
              <a:gd name="T65" fmla="*/ 278 h 534"/>
              <a:gd name="T66" fmla="*/ 41 w 509"/>
              <a:gd name="T67" fmla="*/ 305 h 534"/>
              <a:gd name="T68" fmla="*/ 43 w 509"/>
              <a:gd name="T69" fmla="*/ 330 h 534"/>
              <a:gd name="T70" fmla="*/ 48 w 509"/>
              <a:gd name="T71" fmla="*/ 352 h 534"/>
              <a:gd name="T72" fmla="*/ 46 w 509"/>
              <a:gd name="T73" fmla="*/ 353 h 534"/>
              <a:gd name="T74" fmla="*/ 38 w 509"/>
              <a:gd name="T75" fmla="*/ 356 h 534"/>
              <a:gd name="T76" fmla="*/ 67 w 509"/>
              <a:gd name="T77" fmla="*/ 477 h 534"/>
              <a:gd name="T78" fmla="*/ 67 w 509"/>
              <a:gd name="T79" fmla="*/ 478 h 534"/>
              <a:gd name="T80" fmla="*/ 88 w 509"/>
              <a:gd name="T81" fmla="*/ 488 h 534"/>
              <a:gd name="T82" fmla="*/ 130 w 509"/>
              <a:gd name="T83" fmla="*/ 498 h 534"/>
              <a:gd name="T84" fmla="*/ 157 w 509"/>
              <a:gd name="T85" fmla="*/ 500 h 534"/>
              <a:gd name="T86" fmla="*/ 165 w 509"/>
              <a:gd name="T87" fmla="*/ 500 h 534"/>
              <a:gd name="T88" fmla="*/ 229 w 509"/>
              <a:gd name="T89" fmla="*/ 454 h 534"/>
              <a:gd name="T90" fmla="*/ 305 w 509"/>
              <a:gd name="T91" fmla="*/ 413 h 534"/>
              <a:gd name="T92" fmla="*/ 390 w 509"/>
              <a:gd name="T93" fmla="*/ 369 h 534"/>
              <a:gd name="T94" fmla="*/ 404 w 509"/>
              <a:gd name="T95" fmla="*/ 358 h 534"/>
              <a:gd name="T96" fmla="*/ 433 w 509"/>
              <a:gd name="T97" fmla="*/ 304 h 534"/>
              <a:gd name="T98" fmla="*/ 453 w 509"/>
              <a:gd name="T99" fmla="*/ 226 h 534"/>
              <a:gd name="T100" fmla="*/ 454 w 509"/>
              <a:gd name="T101" fmla="*/ 172 h 534"/>
              <a:gd name="T102" fmla="*/ 351 w 509"/>
              <a:gd name="T103" fmla="*/ 120 h 534"/>
              <a:gd name="T104" fmla="*/ 300 w 509"/>
              <a:gd name="T105" fmla="*/ 19 h 534"/>
              <a:gd name="T106" fmla="*/ 275 w 509"/>
              <a:gd name="T107" fmla="*/ 25 h 534"/>
              <a:gd name="T108" fmla="*/ 217 w 509"/>
              <a:gd name="T109" fmla="*/ 3 h 534"/>
              <a:gd name="T110" fmla="*/ 193 w 509"/>
              <a:gd name="T111" fmla="*/ 0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09" h="534">
                <a:moveTo>
                  <a:pt x="42" y="522"/>
                </a:moveTo>
                <a:cubicBezTo>
                  <a:pt x="42" y="525"/>
                  <a:pt x="42" y="528"/>
                  <a:pt x="42" y="531"/>
                </a:cubicBezTo>
                <a:cubicBezTo>
                  <a:pt x="44" y="532"/>
                  <a:pt x="47" y="533"/>
                  <a:pt x="50" y="534"/>
                </a:cubicBezTo>
                <a:cubicBezTo>
                  <a:pt x="47" y="530"/>
                  <a:pt x="45" y="526"/>
                  <a:pt x="42" y="522"/>
                </a:cubicBezTo>
                <a:moveTo>
                  <a:pt x="0" y="502"/>
                </a:moveTo>
                <a:cubicBezTo>
                  <a:pt x="1" y="504"/>
                  <a:pt x="2" y="505"/>
                  <a:pt x="4" y="507"/>
                </a:cubicBezTo>
                <a:cubicBezTo>
                  <a:pt x="4" y="505"/>
                  <a:pt x="4" y="504"/>
                  <a:pt x="4" y="503"/>
                </a:cubicBezTo>
                <a:cubicBezTo>
                  <a:pt x="2" y="503"/>
                  <a:pt x="1" y="503"/>
                  <a:pt x="0" y="502"/>
                </a:cubicBezTo>
                <a:moveTo>
                  <a:pt x="509" y="172"/>
                </a:moveTo>
                <a:cubicBezTo>
                  <a:pt x="504" y="172"/>
                  <a:pt x="499" y="173"/>
                  <a:pt x="494" y="173"/>
                </a:cubicBezTo>
                <a:cubicBezTo>
                  <a:pt x="494" y="200"/>
                  <a:pt x="492" y="226"/>
                  <a:pt x="487" y="251"/>
                </a:cubicBezTo>
                <a:cubicBezTo>
                  <a:pt x="493" y="239"/>
                  <a:pt x="498" y="227"/>
                  <a:pt x="502" y="215"/>
                </a:cubicBezTo>
                <a:cubicBezTo>
                  <a:pt x="502" y="215"/>
                  <a:pt x="502" y="214"/>
                  <a:pt x="502" y="214"/>
                </a:cubicBezTo>
                <a:cubicBezTo>
                  <a:pt x="506" y="200"/>
                  <a:pt x="509" y="186"/>
                  <a:pt x="509" y="172"/>
                </a:cubicBezTo>
                <a:moveTo>
                  <a:pt x="165" y="369"/>
                </a:moveTo>
                <a:cubicBezTo>
                  <a:pt x="118" y="369"/>
                  <a:pt x="76" y="307"/>
                  <a:pt x="119" y="264"/>
                </a:cubicBezTo>
                <a:cubicBezTo>
                  <a:pt x="132" y="251"/>
                  <a:pt x="147" y="246"/>
                  <a:pt x="161" y="246"/>
                </a:cubicBezTo>
                <a:cubicBezTo>
                  <a:pt x="208" y="246"/>
                  <a:pt x="250" y="307"/>
                  <a:pt x="207" y="351"/>
                </a:cubicBezTo>
                <a:cubicBezTo>
                  <a:pt x="194" y="364"/>
                  <a:pt x="179" y="369"/>
                  <a:pt x="165" y="369"/>
                </a:cubicBezTo>
                <a:moveTo>
                  <a:pt x="271" y="264"/>
                </a:moveTo>
                <a:cubicBezTo>
                  <a:pt x="223" y="264"/>
                  <a:pt x="181" y="202"/>
                  <a:pt x="225" y="158"/>
                </a:cubicBezTo>
                <a:cubicBezTo>
                  <a:pt x="238" y="145"/>
                  <a:pt x="252" y="140"/>
                  <a:pt x="266" y="140"/>
                </a:cubicBezTo>
                <a:cubicBezTo>
                  <a:pt x="313" y="140"/>
                  <a:pt x="356" y="202"/>
                  <a:pt x="312" y="245"/>
                </a:cubicBezTo>
                <a:cubicBezTo>
                  <a:pt x="299" y="258"/>
                  <a:pt x="285" y="264"/>
                  <a:pt x="271" y="264"/>
                </a:cubicBezTo>
                <a:moveTo>
                  <a:pt x="193" y="0"/>
                </a:moveTo>
                <a:cubicBezTo>
                  <a:pt x="181" y="0"/>
                  <a:pt x="169" y="2"/>
                  <a:pt x="157" y="7"/>
                </a:cubicBezTo>
                <a:cubicBezTo>
                  <a:pt x="146" y="12"/>
                  <a:pt x="136" y="19"/>
                  <a:pt x="128" y="28"/>
                </a:cubicBezTo>
                <a:cubicBezTo>
                  <a:pt x="123" y="32"/>
                  <a:pt x="119" y="37"/>
                  <a:pt x="116" y="42"/>
                </a:cubicBezTo>
                <a:cubicBezTo>
                  <a:pt x="110" y="50"/>
                  <a:pt x="106" y="59"/>
                  <a:pt x="104" y="69"/>
                </a:cubicBezTo>
                <a:cubicBezTo>
                  <a:pt x="103" y="72"/>
                  <a:pt x="103" y="74"/>
                  <a:pt x="102" y="77"/>
                </a:cubicBezTo>
                <a:cubicBezTo>
                  <a:pt x="92" y="85"/>
                  <a:pt x="83" y="94"/>
                  <a:pt x="75" y="104"/>
                </a:cubicBezTo>
                <a:cubicBezTo>
                  <a:pt x="38" y="146"/>
                  <a:pt x="20" y="203"/>
                  <a:pt x="29" y="263"/>
                </a:cubicBezTo>
                <a:cubicBezTo>
                  <a:pt x="29" y="268"/>
                  <a:pt x="30" y="273"/>
                  <a:pt x="32" y="278"/>
                </a:cubicBezTo>
                <a:cubicBezTo>
                  <a:pt x="34" y="288"/>
                  <a:pt x="37" y="297"/>
                  <a:pt x="41" y="305"/>
                </a:cubicBezTo>
                <a:cubicBezTo>
                  <a:pt x="41" y="314"/>
                  <a:pt x="42" y="322"/>
                  <a:pt x="43" y="330"/>
                </a:cubicBezTo>
                <a:cubicBezTo>
                  <a:pt x="44" y="338"/>
                  <a:pt x="46" y="345"/>
                  <a:pt x="48" y="352"/>
                </a:cubicBezTo>
                <a:cubicBezTo>
                  <a:pt x="48" y="353"/>
                  <a:pt x="47" y="353"/>
                  <a:pt x="46" y="353"/>
                </a:cubicBezTo>
                <a:cubicBezTo>
                  <a:pt x="43" y="354"/>
                  <a:pt x="41" y="355"/>
                  <a:pt x="38" y="356"/>
                </a:cubicBezTo>
                <a:cubicBezTo>
                  <a:pt x="80" y="376"/>
                  <a:pt x="107" y="433"/>
                  <a:pt x="67" y="477"/>
                </a:cubicBezTo>
                <a:cubicBezTo>
                  <a:pt x="67" y="477"/>
                  <a:pt x="67" y="478"/>
                  <a:pt x="67" y="478"/>
                </a:cubicBezTo>
                <a:cubicBezTo>
                  <a:pt x="74" y="482"/>
                  <a:pt x="81" y="485"/>
                  <a:pt x="88" y="488"/>
                </a:cubicBezTo>
                <a:cubicBezTo>
                  <a:pt x="102" y="493"/>
                  <a:pt x="115" y="496"/>
                  <a:pt x="130" y="498"/>
                </a:cubicBezTo>
                <a:cubicBezTo>
                  <a:pt x="139" y="499"/>
                  <a:pt x="148" y="500"/>
                  <a:pt x="157" y="500"/>
                </a:cubicBezTo>
                <a:cubicBezTo>
                  <a:pt x="159" y="500"/>
                  <a:pt x="162" y="500"/>
                  <a:pt x="165" y="500"/>
                </a:cubicBezTo>
                <a:cubicBezTo>
                  <a:pt x="188" y="486"/>
                  <a:pt x="210" y="471"/>
                  <a:pt x="229" y="454"/>
                </a:cubicBezTo>
                <a:cubicBezTo>
                  <a:pt x="257" y="447"/>
                  <a:pt x="283" y="432"/>
                  <a:pt x="305" y="413"/>
                </a:cubicBezTo>
                <a:cubicBezTo>
                  <a:pt x="335" y="404"/>
                  <a:pt x="364" y="389"/>
                  <a:pt x="390" y="369"/>
                </a:cubicBezTo>
                <a:cubicBezTo>
                  <a:pt x="395" y="366"/>
                  <a:pt x="399" y="362"/>
                  <a:pt x="404" y="358"/>
                </a:cubicBezTo>
                <a:cubicBezTo>
                  <a:pt x="415" y="341"/>
                  <a:pt x="425" y="323"/>
                  <a:pt x="433" y="304"/>
                </a:cubicBezTo>
                <a:cubicBezTo>
                  <a:pt x="442" y="279"/>
                  <a:pt x="449" y="253"/>
                  <a:pt x="453" y="226"/>
                </a:cubicBezTo>
                <a:cubicBezTo>
                  <a:pt x="454" y="208"/>
                  <a:pt x="455" y="190"/>
                  <a:pt x="454" y="172"/>
                </a:cubicBezTo>
                <a:cubicBezTo>
                  <a:pt x="416" y="166"/>
                  <a:pt x="380" y="149"/>
                  <a:pt x="351" y="120"/>
                </a:cubicBezTo>
                <a:cubicBezTo>
                  <a:pt x="323" y="92"/>
                  <a:pt x="305" y="56"/>
                  <a:pt x="300" y="19"/>
                </a:cubicBezTo>
                <a:cubicBezTo>
                  <a:pt x="291" y="20"/>
                  <a:pt x="283" y="23"/>
                  <a:pt x="275" y="25"/>
                </a:cubicBezTo>
                <a:cubicBezTo>
                  <a:pt x="256" y="16"/>
                  <a:pt x="236" y="8"/>
                  <a:pt x="217" y="3"/>
                </a:cubicBezTo>
                <a:cubicBezTo>
                  <a:pt x="209" y="1"/>
                  <a:pt x="201" y="0"/>
                  <a:pt x="193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1" name="Freeform 176"/>
          <p:cNvSpPr>
            <a:spLocks noEditPoints="1"/>
          </p:cNvSpPr>
          <p:nvPr/>
        </p:nvSpPr>
        <p:spPr bwMode="auto">
          <a:xfrm>
            <a:off x="2037805" y="2215787"/>
            <a:ext cx="472944" cy="398812"/>
          </a:xfrm>
          <a:custGeom>
            <a:avLst/>
            <a:gdLst>
              <a:gd name="T0" fmla="*/ 133 w 504"/>
              <a:gd name="T1" fmla="*/ 385 h 417"/>
              <a:gd name="T2" fmla="*/ 98 w 504"/>
              <a:gd name="T3" fmla="*/ 410 h 417"/>
              <a:gd name="T4" fmla="*/ 96 w 504"/>
              <a:gd name="T5" fmla="*/ 410 h 417"/>
              <a:gd name="T6" fmla="*/ 102 w 504"/>
              <a:gd name="T7" fmla="*/ 412 h 417"/>
              <a:gd name="T8" fmla="*/ 162 w 504"/>
              <a:gd name="T9" fmla="*/ 417 h 417"/>
              <a:gd name="T10" fmla="*/ 163 w 504"/>
              <a:gd name="T11" fmla="*/ 417 h 417"/>
              <a:gd name="T12" fmla="*/ 180 w 504"/>
              <a:gd name="T13" fmla="*/ 411 h 417"/>
              <a:gd name="T14" fmla="*/ 133 w 504"/>
              <a:gd name="T15" fmla="*/ 385 h 417"/>
              <a:gd name="T16" fmla="*/ 496 w 504"/>
              <a:gd name="T17" fmla="*/ 199 h 417"/>
              <a:gd name="T18" fmla="*/ 502 w 504"/>
              <a:gd name="T19" fmla="*/ 213 h 417"/>
              <a:gd name="T20" fmla="*/ 504 w 504"/>
              <a:gd name="T21" fmla="*/ 204 h 417"/>
              <a:gd name="T22" fmla="*/ 496 w 504"/>
              <a:gd name="T23" fmla="*/ 199 h 417"/>
              <a:gd name="T24" fmla="*/ 445 w 504"/>
              <a:gd name="T25" fmla="*/ 197 h 417"/>
              <a:gd name="T26" fmla="*/ 431 w 504"/>
              <a:gd name="T27" fmla="*/ 198 h 417"/>
              <a:gd name="T28" fmla="*/ 423 w 504"/>
              <a:gd name="T29" fmla="*/ 198 h 417"/>
              <a:gd name="T30" fmla="*/ 427 w 504"/>
              <a:gd name="T31" fmla="*/ 237 h 417"/>
              <a:gd name="T32" fmla="*/ 424 w 504"/>
              <a:gd name="T33" fmla="*/ 270 h 417"/>
              <a:gd name="T34" fmla="*/ 429 w 504"/>
              <a:gd name="T35" fmla="*/ 261 h 417"/>
              <a:gd name="T36" fmla="*/ 443 w 504"/>
              <a:gd name="T37" fmla="*/ 220 h 417"/>
              <a:gd name="T38" fmla="*/ 445 w 504"/>
              <a:gd name="T39" fmla="*/ 197 h 417"/>
              <a:gd name="T40" fmla="*/ 445 w 504"/>
              <a:gd name="T41" fmla="*/ 197 h 417"/>
              <a:gd name="T42" fmla="*/ 502 w 504"/>
              <a:gd name="T43" fmla="*/ 153 h 417"/>
              <a:gd name="T44" fmla="*/ 501 w 504"/>
              <a:gd name="T45" fmla="*/ 157 h 417"/>
              <a:gd name="T46" fmla="*/ 504 w 504"/>
              <a:gd name="T47" fmla="*/ 159 h 417"/>
              <a:gd name="T48" fmla="*/ 502 w 504"/>
              <a:gd name="T49" fmla="*/ 153 h 417"/>
              <a:gd name="T50" fmla="*/ 52 w 504"/>
              <a:gd name="T51" fmla="*/ 4 h 417"/>
              <a:gd name="T52" fmla="*/ 33 w 504"/>
              <a:gd name="T53" fmla="*/ 6 h 417"/>
              <a:gd name="T54" fmla="*/ 0 w 504"/>
              <a:gd name="T55" fmla="*/ 20 h 417"/>
              <a:gd name="T56" fmla="*/ 45 w 504"/>
              <a:gd name="T57" fmla="*/ 59 h 417"/>
              <a:gd name="T58" fmla="*/ 71 w 504"/>
              <a:gd name="T59" fmla="*/ 116 h 417"/>
              <a:gd name="T60" fmla="*/ 93 w 504"/>
              <a:gd name="T61" fmla="*/ 129 h 417"/>
              <a:gd name="T62" fmla="*/ 145 w 504"/>
              <a:gd name="T63" fmla="*/ 80 h 417"/>
              <a:gd name="T64" fmla="*/ 143 w 504"/>
              <a:gd name="T65" fmla="*/ 77 h 417"/>
              <a:gd name="T66" fmla="*/ 99 w 504"/>
              <a:gd name="T67" fmla="*/ 33 h 417"/>
              <a:gd name="T68" fmla="*/ 52 w 504"/>
              <a:gd name="T69" fmla="*/ 4 h 417"/>
              <a:gd name="T70" fmla="*/ 155 w 504"/>
              <a:gd name="T71" fmla="*/ 0 h 417"/>
              <a:gd name="T72" fmla="*/ 126 w 504"/>
              <a:gd name="T73" fmla="*/ 2 h 417"/>
              <a:gd name="T74" fmla="*/ 153 w 504"/>
              <a:gd name="T75" fmla="*/ 28 h 417"/>
              <a:gd name="T76" fmla="*/ 181 w 504"/>
              <a:gd name="T77" fmla="*/ 62 h 417"/>
              <a:gd name="T78" fmla="*/ 242 w 504"/>
              <a:gd name="T79" fmla="*/ 52 h 417"/>
              <a:gd name="T80" fmla="*/ 296 w 504"/>
              <a:gd name="T81" fmla="*/ 60 h 417"/>
              <a:gd name="T82" fmla="*/ 285 w 504"/>
              <a:gd name="T83" fmla="*/ 49 h 417"/>
              <a:gd name="T84" fmla="*/ 155 w 504"/>
              <a:gd name="T85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04" h="417">
                <a:moveTo>
                  <a:pt x="133" y="385"/>
                </a:moveTo>
                <a:cubicBezTo>
                  <a:pt x="123" y="395"/>
                  <a:pt x="111" y="403"/>
                  <a:pt x="98" y="410"/>
                </a:cubicBezTo>
                <a:cubicBezTo>
                  <a:pt x="97" y="410"/>
                  <a:pt x="97" y="410"/>
                  <a:pt x="96" y="410"/>
                </a:cubicBezTo>
                <a:cubicBezTo>
                  <a:pt x="98" y="411"/>
                  <a:pt x="100" y="411"/>
                  <a:pt x="102" y="412"/>
                </a:cubicBezTo>
                <a:cubicBezTo>
                  <a:pt x="122" y="415"/>
                  <a:pt x="142" y="417"/>
                  <a:pt x="162" y="417"/>
                </a:cubicBezTo>
                <a:cubicBezTo>
                  <a:pt x="163" y="417"/>
                  <a:pt x="163" y="417"/>
                  <a:pt x="163" y="417"/>
                </a:cubicBezTo>
                <a:cubicBezTo>
                  <a:pt x="169" y="415"/>
                  <a:pt x="175" y="413"/>
                  <a:pt x="180" y="411"/>
                </a:cubicBezTo>
                <a:cubicBezTo>
                  <a:pt x="163" y="404"/>
                  <a:pt x="147" y="396"/>
                  <a:pt x="133" y="385"/>
                </a:cubicBezTo>
                <a:moveTo>
                  <a:pt x="496" y="199"/>
                </a:moveTo>
                <a:cubicBezTo>
                  <a:pt x="498" y="204"/>
                  <a:pt x="500" y="208"/>
                  <a:pt x="502" y="213"/>
                </a:cubicBezTo>
                <a:cubicBezTo>
                  <a:pt x="503" y="210"/>
                  <a:pt x="504" y="207"/>
                  <a:pt x="504" y="204"/>
                </a:cubicBezTo>
                <a:cubicBezTo>
                  <a:pt x="501" y="203"/>
                  <a:pt x="499" y="201"/>
                  <a:pt x="496" y="199"/>
                </a:cubicBezTo>
                <a:moveTo>
                  <a:pt x="445" y="197"/>
                </a:moveTo>
                <a:cubicBezTo>
                  <a:pt x="440" y="198"/>
                  <a:pt x="436" y="198"/>
                  <a:pt x="431" y="198"/>
                </a:cubicBezTo>
                <a:cubicBezTo>
                  <a:pt x="428" y="198"/>
                  <a:pt x="426" y="198"/>
                  <a:pt x="423" y="198"/>
                </a:cubicBezTo>
                <a:cubicBezTo>
                  <a:pt x="426" y="210"/>
                  <a:pt x="427" y="223"/>
                  <a:pt x="427" y="237"/>
                </a:cubicBezTo>
                <a:cubicBezTo>
                  <a:pt x="427" y="248"/>
                  <a:pt x="426" y="259"/>
                  <a:pt x="424" y="270"/>
                </a:cubicBezTo>
                <a:cubicBezTo>
                  <a:pt x="426" y="267"/>
                  <a:pt x="427" y="264"/>
                  <a:pt x="429" y="261"/>
                </a:cubicBezTo>
                <a:cubicBezTo>
                  <a:pt x="435" y="248"/>
                  <a:pt x="440" y="235"/>
                  <a:pt x="443" y="220"/>
                </a:cubicBezTo>
                <a:cubicBezTo>
                  <a:pt x="444" y="213"/>
                  <a:pt x="445" y="205"/>
                  <a:pt x="445" y="197"/>
                </a:cubicBezTo>
                <a:cubicBezTo>
                  <a:pt x="445" y="197"/>
                  <a:pt x="445" y="197"/>
                  <a:pt x="445" y="197"/>
                </a:cubicBezTo>
                <a:moveTo>
                  <a:pt x="502" y="153"/>
                </a:moveTo>
                <a:cubicBezTo>
                  <a:pt x="502" y="155"/>
                  <a:pt x="501" y="156"/>
                  <a:pt x="501" y="157"/>
                </a:cubicBezTo>
                <a:cubicBezTo>
                  <a:pt x="502" y="158"/>
                  <a:pt x="503" y="159"/>
                  <a:pt x="504" y="159"/>
                </a:cubicBezTo>
                <a:cubicBezTo>
                  <a:pt x="503" y="157"/>
                  <a:pt x="503" y="155"/>
                  <a:pt x="502" y="153"/>
                </a:cubicBezTo>
                <a:moveTo>
                  <a:pt x="52" y="4"/>
                </a:moveTo>
                <a:cubicBezTo>
                  <a:pt x="46" y="4"/>
                  <a:pt x="39" y="5"/>
                  <a:pt x="33" y="6"/>
                </a:cubicBezTo>
                <a:cubicBezTo>
                  <a:pt x="21" y="9"/>
                  <a:pt x="10" y="13"/>
                  <a:pt x="0" y="20"/>
                </a:cubicBezTo>
                <a:cubicBezTo>
                  <a:pt x="19" y="27"/>
                  <a:pt x="35" y="40"/>
                  <a:pt x="45" y="59"/>
                </a:cubicBezTo>
                <a:cubicBezTo>
                  <a:pt x="55" y="77"/>
                  <a:pt x="64" y="96"/>
                  <a:pt x="71" y="116"/>
                </a:cubicBezTo>
                <a:cubicBezTo>
                  <a:pt x="78" y="120"/>
                  <a:pt x="86" y="124"/>
                  <a:pt x="93" y="129"/>
                </a:cubicBezTo>
                <a:cubicBezTo>
                  <a:pt x="107" y="109"/>
                  <a:pt x="125" y="93"/>
                  <a:pt x="145" y="80"/>
                </a:cubicBezTo>
                <a:cubicBezTo>
                  <a:pt x="145" y="79"/>
                  <a:pt x="144" y="78"/>
                  <a:pt x="143" y="77"/>
                </a:cubicBezTo>
                <a:cubicBezTo>
                  <a:pt x="130" y="61"/>
                  <a:pt x="115" y="46"/>
                  <a:pt x="99" y="33"/>
                </a:cubicBezTo>
                <a:cubicBezTo>
                  <a:pt x="84" y="22"/>
                  <a:pt x="69" y="12"/>
                  <a:pt x="52" y="4"/>
                </a:cubicBezTo>
                <a:moveTo>
                  <a:pt x="155" y="0"/>
                </a:moveTo>
                <a:cubicBezTo>
                  <a:pt x="145" y="0"/>
                  <a:pt x="135" y="1"/>
                  <a:pt x="126" y="2"/>
                </a:cubicBezTo>
                <a:cubicBezTo>
                  <a:pt x="135" y="10"/>
                  <a:pt x="145" y="19"/>
                  <a:pt x="153" y="28"/>
                </a:cubicBezTo>
                <a:cubicBezTo>
                  <a:pt x="164" y="39"/>
                  <a:pt x="173" y="50"/>
                  <a:pt x="181" y="62"/>
                </a:cubicBezTo>
                <a:cubicBezTo>
                  <a:pt x="200" y="55"/>
                  <a:pt x="221" y="52"/>
                  <a:pt x="242" y="52"/>
                </a:cubicBezTo>
                <a:cubicBezTo>
                  <a:pt x="261" y="52"/>
                  <a:pt x="279" y="54"/>
                  <a:pt x="296" y="60"/>
                </a:cubicBezTo>
                <a:cubicBezTo>
                  <a:pt x="293" y="56"/>
                  <a:pt x="289" y="53"/>
                  <a:pt x="285" y="49"/>
                </a:cubicBezTo>
                <a:cubicBezTo>
                  <a:pt x="247" y="16"/>
                  <a:pt x="201" y="0"/>
                  <a:pt x="155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2" name="Freeform 177"/>
          <p:cNvSpPr>
            <a:spLocks noEditPoints="1"/>
          </p:cNvSpPr>
          <p:nvPr/>
        </p:nvSpPr>
        <p:spPr bwMode="auto">
          <a:xfrm>
            <a:off x="1702326" y="3848136"/>
            <a:ext cx="541676" cy="508563"/>
          </a:xfrm>
          <a:custGeom>
            <a:avLst/>
            <a:gdLst>
              <a:gd name="T0" fmla="*/ 446 w 577"/>
              <a:gd name="T1" fmla="*/ 307 h 532"/>
              <a:gd name="T2" fmla="*/ 446 w 577"/>
              <a:gd name="T3" fmla="*/ 363 h 532"/>
              <a:gd name="T4" fmla="*/ 462 w 577"/>
              <a:gd name="T5" fmla="*/ 306 h 532"/>
              <a:gd name="T6" fmla="*/ 567 w 577"/>
              <a:gd name="T7" fmla="*/ 325 h 532"/>
              <a:gd name="T8" fmla="*/ 525 w 577"/>
              <a:gd name="T9" fmla="*/ 303 h 532"/>
              <a:gd name="T10" fmla="*/ 321 w 577"/>
              <a:gd name="T11" fmla="*/ 259 h 532"/>
              <a:gd name="T12" fmla="*/ 285 w 577"/>
              <a:gd name="T13" fmla="*/ 352 h 532"/>
              <a:gd name="T14" fmla="*/ 215 w 577"/>
              <a:gd name="T15" fmla="*/ 362 h 532"/>
              <a:gd name="T16" fmla="*/ 214 w 577"/>
              <a:gd name="T17" fmla="*/ 367 h 532"/>
              <a:gd name="T18" fmla="*/ 243 w 577"/>
              <a:gd name="T19" fmla="*/ 418 h 532"/>
              <a:gd name="T20" fmla="*/ 252 w 577"/>
              <a:gd name="T21" fmla="*/ 418 h 532"/>
              <a:gd name="T22" fmla="*/ 294 w 577"/>
              <a:gd name="T23" fmla="*/ 396 h 532"/>
              <a:gd name="T24" fmla="*/ 385 w 577"/>
              <a:gd name="T25" fmla="*/ 276 h 532"/>
              <a:gd name="T26" fmla="*/ 364 w 577"/>
              <a:gd name="T27" fmla="*/ 246 h 532"/>
              <a:gd name="T28" fmla="*/ 199 w 577"/>
              <a:gd name="T29" fmla="*/ 159 h 532"/>
              <a:gd name="T30" fmla="*/ 163 w 577"/>
              <a:gd name="T31" fmla="*/ 180 h 532"/>
              <a:gd name="T32" fmla="*/ 39 w 577"/>
              <a:gd name="T33" fmla="*/ 238 h 532"/>
              <a:gd name="T34" fmla="*/ 19 w 577"/>
              <a:gd name="T35" fmla="*/ 261 h 532"/>
              <a:gd name="T36" fmla="*/ 1 w 577"/>
              <a:gd name="T37" fmla="*/ 309 h 532"/>
              <a:gd name="T38" fmla="*/ 12 w 577"/>
              <a:gd name="T39" fmla="*/ 388 h 532"/>
              <a:gd name="T40" fmla="*/ 58 w 577"/>
              <a:gd name="T41" fmla="*/ 460 h 532"/>
              <a:gd name="T42" fmla="*/ 166 w 577"/>
              <a:gd name="T43" fmla="*/ 532 h 532"/>
              <a:gd name="T44" fmla="*/ 196 w 577"/>
              <a:gd name="T45" fmla="*/ 527 h 532"/>
              <a:gd name="T46" fmla="*/ 254 w 577"/>
              <a:gd name="T47" fmla="*/ 497 h 532"/>
              <a:gd name="T48" fmla="*/ 351 w 577"/>
              <a:gd name="T49" fmla="*/ 415 h 532"/>
              <a:gd name="T50" fmla="*/ 374 w 577"/>
              <a:gd name="T51" fmla="*/ 385 h 532"/>
              <a:gd name="T52" fmla="*/ 407 w 577"/>
              <a:gd name="T53" fmla="*/ 366 h 532"/>
              <a:gd name="T54" fmla="*/ 402 w 577"/>
              <a:gd name="T55" fmla="*/ 326 h 532"/>
              <a:gd name="T56" fmla="*/ 248 w 577"/>
              <a:gd name="T57" fmla="*/ 456 h 532"/>
              <a:gd name="T58" fmla="*/ 223 w 577"/>
              <a:gd name="T59" fmla="*/ 459 h 532"/>
              <a:gd name="T60" fmla="*/ 136 w 577"/>
              <a:gd name="T61" fmla="*/ 372 h 532"/>
              <a:gd name="T62" fmla="*/ 180 w 577"/>
              <a:gd name="T63" fmla="*/ 354 h 532"/>
              <a:gd name="T64" fmla="*/ 198 w 577"/>
              <a:gd name="T65" fmla="*/ 265 h 532"/>
              <a:gd name="T66" fmla="*/ 258 w 577"/>
              <a:gd name="T67" fmla="*/ 250 h 532"/>
              <a:gd name="T68" fmla="*/ 236 w 577"/>
              <a:gd name="T69" fmla="*/ 199 h 532"/>
              <a:gd name="T70" fmla="*/ 312 w 577"/>
              <a:gd name="T71" fmla="*/ 97 h 532"/>
              <a:gd name="T72" fmla="*/ 268 w 577"/>
              <a:gd name="T73" fmla="*/ 125 h 532"/>
              <a:gd name="T74" fmla="*/ 282 w 577"/>
              <a:gd name="T75" fmla="*/ 165 h 532"/>
              <a:gd name="T76" fmla="*/ 272 w 577"/>
              <a:gd name="T77" fmla="*/ 170 h 532"/>
              <a:gd name="T78" fmla="*/ 246 w 577"/>
              <a:gd name="T79" fmla="*/ 137 h 532"/>
              <a:gd name="T80" fmla="*/ 250 w 577"/>
              <a:gd name="T81" fmla="*/ 156 h 532"/>
              <a:gd name="T82" fmla="*/ 266 w 577"/>
              <a:gd name="T83" fmla="*/ 176 h 532"/>
              <a:gd name="T84" fmla="*/ 350 w 577"/>
              <a:gd name="T85" fmla="*/ 206 h 532"/>
              <a:gd name="T86" fmla="*/ 374 w 577"/>
              <a:gd name="T87" fmla="*/ 167 h 532"/>
              <a:gd name="T88" fmla="*/ 312 w 577"/>
              <a:gd name="T89" fmla="*/ 97 h 532"/>
              <a:gd name="T90" fmla="*/ 479 w 577"/>
              <a:gd name="T91" fmla="*/ 2 h 532"/>
              <a:gd name="T92" fmla="*/ 396 w 577"/>
              <a:gd name="T93" fmla="*/ 34 h 532"/>
              <a:gd name="T94" fmla="*/ 409 w 577"/>
              <a:gd name="T95" fmla="*/ 152 h 532"/>
              <a:gd name="T96" fmla="*/ 434 w 577"/>
              <a:gd name="T97" fmla="*/ 154 h 532"/>
              <a:gd name="T98" fmla="*/ 465 w 577"/>
              <a:gd name="T99" fmla="*/ 41 h 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77" h="532">
                <a:moveTo>
                  <a:pt x="462" y="306"/>
                </a:moveTo>
                <a:cubicBezTo>
                  <a:pt x="457" y="307"/>
                  <a:pt x="452" y="307"/>
                  <a:pt x="446" y="307"/>
                </a:cubicBezTo>
                <a:cubicBezTo>
                  <a:pt x="446" y="307"/>
                  <a:pt x="445" y="307"/>
                  <a:pt x="445" y="307"/>
                </a:cubicBezTo>
                <a:cubicBezTo>
                  <a:pt x="445" y="326"/>
                  <a:pt x="446" y="344"/>
                  <a:pt x="446" y="363"/>
                </a:cubicBezTo>
                <a:cubicBezTo>
                  <a:pt x="471" y="359"/>
                  <a:pt x="495" y="354"/>
                  <a:pt x="518" y="346"/>
                </a:cubicBezTo>
                <a:cubicBezTo>
                  <a:pt x="498" y="334"/>
                  <a:pt x="479" y="321"/>
                  <a:pt x="462" y="306"/>
                </a:cubicBezTo>
                <a:moveTo>
                  <a:pt x="525" y="303"/>
                </a:moveTo>
                <a:cubicBezTo>
                  <a:pt x="539" y="312"/>
                  <a:pt x="552" y="319"/>
                  <a:pt x="567" y="325"/>
                </a:cubicBezTo>
                <a:cubicBezTo>
                  <a:pt x="570" y="324"/>
                  <a:pt x="574" y="322"/>
                  <a:pt x="577" y="320"/>
                </a:cubicBezTo>
                <a:cubicBezTo>
                  <a:pt x="559" y="316"/>
                  <a:pt x="542" y="310"/>
                  <a:pt x="525" y="303"/>
                </a:cubicBezTo>
                <a:moveTo>
                  <a:pt x="364" y="246"/>
                </a:moveTo>
                <a:cubicBezTo>
                  <a:pt x="350" y="249"/>
                  <a:pt x="335" y="253"/>
                  <a:pt x="321" y="259"/>
                </a:cubicBezTo>
                <a:cubicBezTo>
                  <a:pt x="311" y="264"/>
                  <a:pt x="301" y="269"/>
                  <a:pt x="291" y="274"/>
                </a:cubicBezTo>
                <a:cubicBezTo>
                  <a:pt x="307" y="296"/>
                  <a:pt x="310" y="327"/>
                  <a:pt x="285" y="352"/>
                </a:cubicBezTo>
                <a:cubicBezTo>
                  <a:pt x="272" y="365"/>
                  <a:pt x="258" y="370"/>
                  <a:pt x="244" y="370"/>
                </a:cubicBezTo>
                <a:cubicBezTo>
                  <a:pt x="234" y="370"/>
                  <a:pt x="224" y="367"/>
                  <a:pt x="215" y="362"/>
                </a:cubicBezTo>
                <a:cubicBezTo>
                  <a:pt x="215" y="363"/>
                  <a:pt x="215" y="363"/>
                  <a:pt x="215" y="363"/>
                </a:cubicBezTo>
                <a:cubicBezTo>
                  <a:pt x="215" y="364"/>
                  <a:pt x="214" y="366"/>
                  <a:pt x="214" y="367"/>
                </a:cubicBezTo>
                <a:cubicBezTo>
                  <a:pt x="230" y="379"/>
                  <a:pt x="241" y="397"/>
                  <a:pt x="242" y="417"/>
                </a:cubicBezTo>
                <a:cubicBezTo>
                  <a:pt x="242" y="417"/>
                  <a:pt x="243" y="418"/>
                  <a:pt x="243" y="418"/>
                </a:cubicBezTo>
                <a:cubicBezTo>
                  <a:pt x="244" y="418"/>
                  <a:pt x="246" y="418"/>
                  <a:pt x="247" y="418"/>
                </a:cubicBezTo>
                <a:cubicBezTo>
                  <a:pt x="249" y="418"/>
                  <a:pt x="250" y="418"/>
                  <a:pt x="252" y="418"/>
                </a:cubicBezTo>
                <a:cubicBezTo>
                  <a:pt x="256" y="417"/>
                  <a:pt x="261" y="415"/>
                  <a:pt x="265" y="414"/>
                </a:cubicBezTo>
                <a:cubicBezTo>
                  <a:pt x="275" y="409"/>
                  <a:pt x="285" y="403"/>
                  <a:pt x="294" y="396"/>
                </a:cubicBezTo>
                <a:cubicBezTo>
                  <a:pt x="313" y="381"/>
                  <a:pt x="329" y="363"/>
                  <a:pt x="344" y="344"/>
                </a:cubicBezTo>
                <a:cubicBezTo>
                  <a:pt x="360" y="323"/>
                  <a:pt x="374" y="300"/>
                  <a:pt x="385" y="276"/>
                </a:cubicBezTo>
                <a:cubicBezTo>
                  <a:pt x="382" y="272"/>
                  <a:pt x="380" y="267"/>
                  <a:pt x="378" y="262"/>
                </a:cubicBezTo>
                <a:cubicBezTo>
                  <a:pt x="372" y="257"/>
                  <a:pt x="368" y="252"/>
                  <a:pt x="364" y="246"/>
                </a:cubicBezTo>
                <a:moveTo>
                  <a:pt x="212" y="153"/>
                </a:moveTo>
                <a:cubicBezTo>
                  <a:pt x="208" y="155"/>
                  <a:pt x="203" y="157"/>
                  <a:pt x="199" y="159"/>
                </a:cubicBezTo>
                <a:cubicBezTo>
                  <a:pt x="188" y="166"/>
                  <a:pt x="176" y="173"/>
                  <a:pt x="165" y="180"/>
                </a:cubicBezTo>
                <a:cubicBezTo>
                  <a:pt x="164" y="180"/>
                  <a:pt x="164" y="180"/>
                  <a:pt x="163" y="180"/>
                </a:cubicBezTo>
                <a:cubicBezTo>
                  <a:pt x="142" y="182"/>
                  <a:pt x="120" y="188"/>
                  <a:pt x="100" y="196"/>
                </a:cubicBezTo>
                <a:cubicBezTo>
                  <a:pt x="78" y="205"/>
                  <a:pt x="57" y="220"/>
                  <a:pt x="39" y="238"/>
                </a:cubicBezTo>
                <a:cubicBezTo>
                  <a:pt x="36" y="241"/>
                  <a:pt x="32" y="245"/>
                  <a:pt x="29" y="249"/>
                </a:cubicBezTo>
                <a:cubicBezTo>
                  <a:pt x="26" y="253"/>
                  <a:pt x="22" y="257"/>
                  <a:pt x="19" y="261"/>
                </a:cubicBezTo>
                <a:cubicBezTo>
                  <a:pt x="16" y="265"/>
                  <a:pt x="13" y="269"/>
                  <a:pt x="10" y="273"/>
                </a:cubicBezTo>
                <a:cubicBezTo>
                  <a:pt x="6" y="285"/>
                  <a:pt x="3" y="296"/>
                  <a:pt x="1" y="309"/>
                </a:cubicBezTo>
                <a:cubicBezTo>
                  <a:pt x="0" y="321"/>
                  <a:pt x="0" y="333"/>
                  <a:pt x="1" y="346"/>
                </a:cubicBezTo>
                <a:cubicBezTo>
                  <a:pt x="3" y="361"/>
                  <a:pt x="7" y="374"/>
                  <a:pt x="12" y="388"/>
                </a:cubicBezTo>
                <a:cubicBezTo>
                  <a:pt x="22" y="410"/>
                  <a:pt x="34" y="429"/>
                  <a:pt x="49" y="449"/>
                </a:cubicBezTo>
                <a:cubicBezTo>
                  <a:pt x="52" y="452"/>
                  <a:pt x="55" y="456"/>
                  <a:pt x="58" y="460"/>
                </a:cubicBezTo>
                <a:cubicBezTo>
                  <a:pt x="67" y="456"/>
                  <a:pt x="76" y="454"/>
                  <a:pt x="86" y="454"/>
                </a:cubicBezTo>
                <a:cubicBezTo>
                  <a:pt x="127" y="454"/>
                  <a:pt x="165" y="491"/>
                  <a:pt x="166" y="532"/>
                </a:cubicBezTo>
                <a:cubicBezTo>
                  <a:pt x="167" y="532"/>
                  <a:pt x="168" y="532"/>
                  <a:pt x="169" y="532"/>
                </a:cubicBezTo>
                <a:cubicBezTo>
                  <a:pt x="178" y="531"/>
                  <a:pt x="187" y="529"/>
                  <a:pt x="196" y="527"/>
                </a:cubicBezTo>
                <a:cubicBezTo>
                  <a:pt x="213" y="520"/>
                  <a:pt x="229" y="511"/>
                  <a:pt x="245" y="502"/>
                </a:cubicBezTo>
                <a:cubicBezTo>
                  <a:pt x="248" y="500"/>
                  <a:pt x="251" y="499"/>
                  <a:pt x="254" y="497"/>
                </a:cubicBezTo>
                <a:cubicBezTo>
                  <a:pt x="270" y="487"/>
                  <a:pt x="284" y="477"/>
                  <a:pt x="298" y="466"/>
                </a:cubicBezTo>
                <a:cubicBezTo>
                  <a:pt x="317" y="451"/>
                  <a:pt x="335" y="434"/>
                  <a:pt x="351" y="415"/>
                </a:cubicBezTo>
                <a:cubicBezTo>
                  <a:pt x="356" y="409"/>
                  <a:pt x="361" y="403"/>
                  <a:pt x="366" y="396"/>
                </a:cubicBezTo>
                <a:cubicBezTo>
                  <a:pt x="369" y="393"/>
                  <a:pt x="371" y="389"/>
                  <a:pt x="374" y="385"/>
                </a:cubicBezTo>
                <a:cubicBezTo>
                  <a:pt x="378" y="379"/>
                  <a:pt x="382" y="372"/>
                  <a:pt x="385" y="365"/>
                </a:cubicBezTo>
                <a:cubicBezTo>
                  <a:pt x="392" y="366"/>
                  <a:pt x="399" y="366"/>
                  <a:pt x="407" y="366"/>
                </a:cubicBezTo>
                <a:cubicBezTo>
                  <a:pt x="407" y="366"/>
                  <a:pt x="408" y="366"/>
                  <a:pt x="409" y="366"/>
                </a:cubicBezTo>
                <a:cubicBezTo>
                  <a:pt x="405" y="353"/>
                  <a:pt x="403" y="340"/>
                  <a:pt x="402" y="326"/>
                </a:cubicBezTo>
                <a:cubicBezTo>
                  <a:pt x="388" y="349"/>
                  <a:pt x="372" y="370"/>
                  <a:pt x="357" y="387"/>
                </a:cubicBezTo>
                <a:cubicBezTo>
                  <a:pt x="332" y="414"/>
                  <a:pt x="290" y="456"/>
                  <a:pt x="248" y="456"/>
                </a:cubicBezTo>
                <a:cubicBezTo>
                  <a:pt x="242" y="456"/>
                  <a:pt x="235" y="455"/>
                  <a:pt x="229" y="453"/>
                </a:cubicBezTo>
                <a:cubicBezTo>
                  <a:pt x="228" y="455"/>
                  <a:pt x="226" y="457"/>
                  <a:pt x="223" y="459"/>
                </a:cubicBezTo>
                <a:cubicBezTo>
                  <a:pt x="211" y="472"/>
                  <a:pt x="196" y="477"/>
                  <a:pt x="182" y="477"/>
                </a:cubicBezTo>
                <a:cubicBezTo>
                  <a:pt x="135" y="477"/>
                  <a:pt x="93" y="415"/>
                  <a:pt x="136" y="372"/>
                </a:cubicBezTo>
                <a:cubicBezTo>
                  <a:pt x="149" y="359"/>
                  <a:pt x="163" y="354"/>
                  <a:pt x="177" y="354"/>
                </a:cubicBezTo>
                <a:cubicBezTo>
                  <a:pt x="178" y="354"/>
                  <a:pt x="179" y="354"/>
                  <a:pt x="180" y="354"/>
                </a:cubicBezTo>
                <a:cubicBezTo>
                  <a:pt x="182" y="347"/>
                  <a:pt x="184" y="339"/>
                  <a:pt x="186" y="333"/>
                </a:cubicBezTo>
                <a:cubicBezTo>
                  <a:pt x="176" y="312"/>
                  <a:pt x="177" y="286"/>
                  <a:pt x="198" y="265"/>
                </a:cubicBezTo>
                <a:cubicBezTo>
                  <a:pt x="211" y="252"/>
                  <a:pt x="225" y="247"/>
                  <a:pt x="239" y="247"/>
                </a:cubicBezTo>
                <a:cubicBezTo>
                  <a:pt x="246" y="247"/>
                  <a:pt x="252" y="248"/>
                  <a:pt x="258" y="250"/>
                </a:cubicBezTo>
                <a:cubicBezTo>
                  <a:pt x="268" y="243"/>
                  <a:pt x="279" y="237"/>
                  <a:pt x="290" y="231"/>
                </a:cubicBezTo>
                <a:cubicBezTo>
                  <a:pt x="270" y="224"/>
                  <a:pt x="251" y="214"/>
                  <a:pt x="236" y="199"/>
                </a:cubicBezTo>
                <a:cubicBezTo>
                  <a:pt x="224" y="187"/>
                  <a:pt x="215" y="170"/>
                  <a:pt x="212" y="153"/>
                </a:cubicBezTo>
                <a:moveTo>
                  <a:pt x="312" y="97"/>
                </a:moveTo>
                <a:cubicBezTo>
                  <a:pt x="308" y="100"/>
                  <a:pt x="304" y="102"/>
                  <a:pt x="300" y="104"/>
                </a:cubicBezTo>
                <a:cubicBezTo>
                  <a:pt x="289" y="111"/>
                  <a:pt x="279" y="118"/>
                  <a:pt x="268" y="125"/>
                </a:cubicBezTo>
                <a:cubicBezTo>
                  <a:pt x="268" y="125"/>
                  <a:pt x="268" y="125"/>
                  <a:pt x="268" y="125"/>
                </a:cubicBezTo>
                <a:cubicBezTo>
                  <a:pt x="274" y="137"/>
                  <a:pt x="279" y="151"/>
                  <a:pt x="282" y="165"/>
                </a:cubicBezTo>
                <a:cubicBezTo>
                  <a:pt x="283" y="170"/>
                  <a:pt x="284" y="176"/>
                  <a:pt x="285" y="182"/>
                </a:cubicBezTo>
                <a:cubicBezTo>
                  <a:pt x="281" y="178"/>
                  <a:pt x="276" y="174"/>
                  <a:pt x="272" y="170"/>
                </a:cubicBezTo>
                <a:cubicBezTo>
                  <a:pt x="262" y="160"/>
                  <a:pt x="253" y="149"/>
                  <a:pt x="246" y="137"/>
                </a:cubicBezTo>
                <a:cubicBezTo>
                  <a:pt x="246" y="137"/>
                  <a:pt x="246" y="137"/>
                  <a:pt x="246" y="137"/>
                </a:cubicBezTo>
                <a:cubicBezTo>
                  <a:pt x="246" y="140"/>
                  <a:pt x="246" y="143"/>
                  <a:pt x="246" y="145"/>
                </a:cubicBezTo>
                <a:cubicBezTo>
                  <a:pt x="247" y="149"/>
                  <a:pt x="248" y="153"/>
                  <a:pt x="250" y="156"/>
                </a:cubicBezTo>
                <a:cubicBezTo>
                  <a:pt x="252" y="160"/>
                  <a:pt x="254" y="163"/>
                  <a:pt x="256" y="166"/>
                </a:cubicBezTo>
                <a:cubicBezTo>
                  <a:pt x="259" y="169"/>
                  <a:pt x="262" y="173"/>
                  <a:pt x="266" y="176"/>
                </a:cubicBezTo>
                <a:cubicBezTo>
                  <a:pt x="274" y="182"/>
                  <a:pt x="283" y="186"/>
                  <a:pt x="292" y="191"/>
                </a:cubicBezTo>
                <a:cubicBezTo>
                  <a:pt x="310" y="198"/>
                  <a:pt x="330" y="203"/>
                  <a:pt x="350" y="206"/>
                </a:cubicBezTo>
                <a:cubicBezTo>
                  <a:pt x="351" y="206"/>
                  <a:pt x="353" y="206"/>
                  <a:pt x="355" y="206"/>
                </a:cubicBezTo>
                <a:cubicBezTo>
                  <a:pt x="356" y="191"/>
                  <a:pt x="362" y="177"/>
                  <a:pt x="374" y="167"/>
                </a:cubicBezTo>
                <a:cubicBezTo>
                  <a:pt x="369" y="161"/>
                  <a:pt x="365" y="154"/>
                  <a:pt x="360" y="148"/>
                </a:cubicBezTo>
                <a:cubicBezTo>
                  <a:pt x="345" y="130"/>
                  <a:pt x="330" y="112"/>
                  <a:pt x="312" y="97"/>
                </a:cubicBezTo>
                <a:moveTo>
                  <a:pt x="495" y="0"/>
                </a:moveTo>
                <a:cubicBezTo>
                  <a:pt x="490" y="1"/>
                  <a:pt x="485" y="1"/>
                  <a:pt x="479" y="2"/>
                </a:cubicBezTo>
                <a:cubicBezTo>
                  <a:pt x="475" y="3"/>
                  <a:pt x="469" y="4"/>
                  <a:pt x="465" y="5"/>
                </a:cubicBezTo>
                <a:cubicBezTo>
                  <a:pt x="440" y="10"/>
                  <a:pt x="416" y="20"/>
                  <a:pt x="396" y="34"/>
                </a:cubicBezTo>
                <a:cubicBezTo>
                  <a:pt x="379" y="46"/>
                  <a:pt x="363" y="61"/>
                  <a:pt x="349" y="78"/>
                </a:cubicBezTo>
                <a:cubicBezTo>
                  <a:pt x="372" y="99"/>
                  <a:pt x="393" y="126"/>
                  <a:pt x="409" y="152"/>
                </a:cubicBezTo>
                <a:cubicBezTo>
                  <a:pt x="412" y="152"/>
                  <a:pt x="414" y="151"/>
                  <a:pt x="417" y="151"/>
                </a:cubicBezTo>
                <a:cubicBezTo>
                  <a:pt x="423" y="151"/>
                  <a:pt x="429" y="152"/>
                  <a:pt x="434" y="154"/>
                </a:cubicBezTo>
                <a:cubicBezTo>
                  <a:pt x="434" y="154"/>
                  <a:pt x="434" y="154"/>
                  <a:pt x="434" y="154"/>
                </a:cubicBezTo>
                <a:cubicBezTo>
                  <a:pt x="438" y="115"/>
                  <a:pt x="447" y="76"/>
                  <a:pt x="465" y="41"/>
                </a:cubicBezTo>
                <a:cubicBezTo>
                  <a:pt x="473" y="26"/>
                  <a:pt x="483" y="12"/>
                  <a:pt x="495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3" name="Freeform 178"/>
          <p:cNvSpPr>
            <a:spLocks noEditPoints="1"/>
          </p:cNvSpPr>
          <p:nvPr/>
        </p:nvSpPr>
        <p:spPr bwMode="auto">
          <a:xfrm>
            <a:off x="96936" y="880230"/>
            <a:ext cx="207833" cy="805354"/>
          </a:xfrm>
          <a:custGeom>
            <a:avLst/>
            <a:gdLst>
              <a:gd name="T0" fmla="*/ 0 w 222"/>
              <a:gd name="T1" fmla="*/ 24 h 841"/>
              <a:gd name="T2" fmla="*/ 0 w 222"/>
              <a:gd name="T3" fmla="*/ 841 h 841"/>
              <a:gd name="T4" fmla="*/ 12 w 222"/>
              <a:gd name="T5" fmla="*/ 834 h 841"/>
              <a:gd name="T6" fmla="*/ 24 w 222"/>
              <a:gd name="T7" fmla="*/ 824 h 841"/>
              <a:gd name="T8" fmla="*/ 45 w 222"/>
              <a:gd name="T9" fmla="*/ 795 h 841"/>
              <a:gd name="T10" fmla="*/ 51 w 222"/>
              <a:gd name="T11" fmla="*/ 757 h 841"/>
              <a:gd name="T12" fmla="*/ 85 w 222"/>
              <a:gd name="T13" fmla="*/ 756 h 841"/>
              <a:gd name="T14" fmla="*/ 125 w 222"/>
              <a:gd name="T15" fmla="*/ 746 h 841"/>
              <a:gd name="T16" fmla="*/ 192 w 222"/>
              <a:gd name="T17" fmla="*/ 616 h 841"/>
              <a:gd name="T18" fmla="*/ 221 w 222"/>
              <a:gd name="T19" fmla="*/ 525 h 841"/>
              <a:gd name="T20" fmla="*/ 219 w 222"/>
              <a:gd name="T21" fmla="*/ 464 h 841"/>
              <a:gd name="T22" fmla="*/ 220 w 222"/>
              <a:gd name="T23" fmla="*/ 449 h 841"/>
              <a:gd name="T24" fmla="*/ 220 w 222"/>
              <a:gd name="T25" fmla="*/ 385 h 841"/>
              <a:gd name="T26" fmla="*/ 92 w 222"/>
              <a:gd name="T27" fmla="*/ 144 h 841"/>
              <a:gd name="T28" fmla="*/ 86 w 222"/>
              <a:gd name="T29" fmla="*/ 140 h 841"/>
              <a:gd name="T30" fmla="*/ 82 w 222"/>
              <a:gd name="T31" fmla="*/ 138 h 841"/>
              <a:gd name="T32" fmla="*/ 83 w 222"/>
              <a:gd name="T33" fmla="*/ 137 h 841"/>
              <a:gd name="T34" fmla="*/ 94 w 222"/>
              <a:gd name="T35" fmla="*/ 105 h 841"/>
              <a:gd name="T36" fmla="*/ 17 w 222"/>
              <a:gd name="T37" fmla="*/ 37 h 841"/>
              <a:gd name="T38" fmla="*/ 0 w 222"/>
              <a:gd name="T39" fmla="*/ 24 h 841"/>
              <a:gd name="T40" fmla="*/ 29 w 222"/>
              <a:gd name="T41" fmla="*/ 0 h 841"/>
              <a:gd name="T42" fmla="*/ 83 w 222"/>
              <a:gd name="T43" fmla="*/ 43 h 841"/>
              <a:gd name="T44" fmla="*/ 68 w 222"/>
              <a:gd name="T45" fmla="*/ 23 h 841"/>
              <a:gd name="T46" fmla="*/ 67 w 222"/>
              <a:gd name="T47" fmla="*/ 22 h 841"/>
              <a:gd name="T48" fmla="*/ 29 w 222"/>
              <a:gd name="T49" fmla="*/ 0 h 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2" h="841">
                <a:moveTo>
                  <a:pt x="0" y="24"/>
                </a:moveTo>
                <a:cubicBezTo>
                  <a:pt x="0" y="841"/>
                  <a:pt x="0" y="841"/>
                  <a:pt x="0" y="841"/>
                </a:cubicBezTo>
                <a:cubicBezTo>
                  <a:pt x="4" y="839"/>
                  <a:pt x="8" y="837"/>
                  <a:pt x="12" y="834"/>
                </a:cubicBezTo>
                <a:cubicBezTo>
                  <a:pt x="16" y="831"/>
                  <a:pt x="20" y="827"/>
                  <a:pt x="24" y="824"/>
                </a:cubicBezTo>
                <a:cubicBezTo>
                  <a:pt x="32" y="815"/>
                  <a:pt x="40" y="805"/>
                  <a:pt x="45" y="795"/>
                </a:cubicBezTo>
                <a:cubicBezTo>
                  <a:pt x="50" y="783"/>
                  <a:pt x="52" y="770"/>
                  <a:pt x="51" y="757"/>
                </a:cubicBezTo>
                <a:cubicBezTo>
                  <a:pt x="63" y="757"/>
                  <a:pt x="74" y="757"/>
                  <a:pt x="85" y="756"/>
                </a:cubicBezTo>
                <a:cubicBezTo>
                  <a:pt x="99" y="755"/>
                  <a:pt x="113" y="751"/>
                  <a:pt x="125" y="746"/>
                </a:cubicBezTo>
                <a:cubicBezTo>
                  <a:pt x="150" y="704"/>
                  <a:pt x="173" y="661"/>
                  <a:pt x="192" y="616"/>
                </a:cubicBezTo>
                <a:cubicBezTo>
                  <a:pt x="203" y="586"/>
                  <a:pt x="214" y="556"/>
                  <a:pt x="221" y="525"/>
                </a:cubicBezTo>
                <a:cubicBezTo>
                  <a:pt x="222" y="504"/>
                  <a:pt x="221" y="484"/>
                  <a:pt x="219" y="464"/>
                </a:cubicBezTo>
                <a:cubicBezTo>
                  <a:pt x="220" y="459"/>
                  <a:pt x="220" y="454"/>
                  <a:pt x="220" y="449"/>
                </a:cubicBezTo>
                <a:cubicBezTo>
                  <a:pt x="222" y="427"/>
                  <a:pt x="222" y="406"/>
                  <a:pt x="220" y="385"/>
                </a:cubicBezTo>
                <a:cubicBezTo>
                  <a:pt x="212" y="287"/>
                  <a:pt x="172" y="203"/>
                  <a:pt x="92" y="144"/>
                </a:cubicBezTo>
                <a:cubicBezTo>
                  <a:pt x="90" y="143"/>
                  <a:pt x="88" y="141"/>
                  <a:pt x="86" y="140"/>
                </a:cubicBezTo>
                <a:cubicBezTo>
                  <a:pt x="84" y="139"/>
                  <a:pt x="83" y="139"/>
                  <a:pt x="82" y="138"/>
                </a:cubicBezTo>
                <a:cubicBezTo>
                  <a:pt x="82" y="138"/>
                  <a:pt x="83" y="137"/>
                  <a:pt x="83" y="137"/>
                </a:cubicBezTo>
                <a:cubicBezTo>
                  <a:pt x="89" y="127"/>
                  <a:pt x="92" y="116"/>
                  <a:pt x="94" y="105"/>
                </a:cubicBezTo>
                <a:cubicBezTo>
                  <a:pt x="70" y="81"/>
                  <a:pt x="44" y="58"/>
                  <a:pt x="17" y="37"/>
                </a:cubicBezTo>
                <a:cubicBezTo>
                  <a:pt x="12" y="33"/>
                  <a:pt x="6" y="29"/>
                  <a:pt x="0" y="24"/>
                </a:cubicBezTo>
                <a:moveTo>
                  <a:pt x="29" y="0"/>
                </a:moveTo>
                <a:cubicBezTo>
                  <a:pt x="48" y="14"/>
                  <a:pt x="66" y="28"/>
                  <a:pt x="83" y="43"/>
                </a:cubicBezTo>
                <a:cubicBezTo>
                  <a:pt x="79" y="36"/>
                  <a:pt x="74" y="29"/>
                  <a:pt x="68" y="23"/>
                </a:cubicBezTo>
                <a:cubicBezTo>
                  <a:pt x="68" y="23"/>
                  <a:pt x="67" y="22"/>
                  <a:pt x="67" y="22"/>
                </a:cubicBezTo>
                <a:cubicBezTo>
                  <a:pt x="55" y="11"/>
                  <a:pt x="43" y="4"/>
                  <a:pt x="29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4" name="Freeform 179"/>
          <p:cNvSpPr>
            <a:spLocks noEditPoints="1"/>
          </p:cNvSpPr>
          <p:nvPr/>
        </p:nvSpPr>
        <p:spPr bwMode="auto">
          <a:xfrm>
            <a:off x="358773" y="275828"/>
            <a:ext cx="814969" cy="932108"/>
          </a:xfrm>
          <a:custGeom>
            <a:avLst/>
            <a:gdLst>
              <a:gd name="T0" fmla="*/ 777 w 867"/>
              <a:gd name="T1" fmla="*/ 637 h 974"/>
              <a:gd name="T2" fmla="*/ 766 w 867"/>
              <a:gd name="T3" fmla="*/ 887 h 974"/>
              <a:gd name="T4" fmla="*/ 815 w 867"/>
              <a:gd name="T5" fmla="*/ 736 h 974"/>
              <a:gd name="T6" fmla="*/ 5 w 867"/>
              <a:gd name="T7" fmla="*/ 493 h 974"/>
              <a:gd name="T8" fmla="*/ 4 w 867"/>
              <a:gd name="T9" fmla="*/ 538 h 974"/>
              <a:gd name="T10" fmla="*/ 5 w 867"/>
              <a:gd name="T11" fmla="*/ 493 h 974"/>
              <a:gd name="T12" fmla="*/ 802 w 867"/>
              <a:gd name="T13" fmla="*/ 528 h 974"/>
              <a:gd name="T14" fmla="*/ 834 w 867"/>
              <a:gd name="T15" fmla="*/ 412 h 974"/>
              <a:gd name="T16" fmla="*/ 466 w 867"/>
              <a:gd name="T17" fmla="*/ 495 h 974"/>
              <a:gd name="T18" fmla="*/ 500 w 867"/>
              <a:gd name="T19" fmla="*/ 646 h 974"/>
              <a:gd name="T20" fmla="*/ 586 w 867"/>
              <a:gd name="T21" fmla="*/ 364 h 974"/>
              <a:gd name="T22" fmla="*/ 589 w 867"/>
              <a:gd name="T23" fmla="*/ 222 h 974"/>
              <a:gd name="T24" fmla="*/ 586 w 867"/>
              <a:gd name="T25" fmla="*/ 364 h 974"/>
              <a:gd name="T26" fmla="*/ 851 w 867"/>
              <a:gd name="T27" fmla="*/ 182 h 974"/>
              <a:gd name="T28" fmla="*/ 864 w 867"/>
              <a:gd name="T29" fmla="*/ 0 h 974"/>
              <a:gd name="T30" fmla="*/ 723 w 867"/>
              <a:gd name="T31" fmla="*/ 64 h 974"/>
              <a:gd name="T32" fmla="*/ 639 w 867"/>
              <a:gd name="T33" fmla="*/ 0 h 974"/>
              <a:gd name="T34" fmla="*/ 522 w 867"/>
              <a:gd name="T35" fmla="*/ 1 h 974"/>
              <a:gd name="T36" fmla="*/ 177 w 867"/>
              <a:gd name="T37" fmla="*/ 382 h 974"/>
              <a:gd name="T38" fmla="*/ 74 w 867"/>
              <a:gd name="T39" fmla="*/ 427 h 974"/>
              <a:gd name="T40" fmla="*/ 40 w 867"/>
              <a:gd name="T41" fmla="*/ 445 h 974"/>
              <a:gd name="T42" fmla="*/ 59 w 867"/>
              <a:gd name="T43" fmla="*/ 604 h 974"/>
              <a:gd name="T44" fmla="*/ 92 w 867"/>
              <a:gd name="T45" fmla="*/ 611 h 974"/>
              <a:gd name="T46" fmla="*/ 92 w 867"/>
              <a:gd name="T47" fmla="*/ 615 h 974"/>
              <a:gd name="T48" fmla="*/ 227 w 867"/>
              <a:gd name="T49" fmla="*/ 861 h 974"/>
              <a:gd name="T50" fmla="*/ 294 w 867"/>
              <a:gd name="T51" fmla="*/ 902 h 974"/>
              <a:gd name="T52" fmla="*/ 437 w 867"/>
              <a:gd name="T53" fmla="*/ 961 h 974"/>
              <a:gd name="T54" fmla="*/ 612 w 867"/>
              <a:gd name="T55" fmla="*/ 946 h 974"/>
              <a:gd name="T56" fmla="*/ 666 w 867"/>
              <a:gd name="T57" fmla="*/ 933 h 974"/>
              <a:gd name="T58" fmla="*/ 702 w 867"/>
              <a:gd name="T59" fmla="*/ 931 h 974"/>
              <a:gd name="T60" fmla="*/ 733 w 867"/>
              <a:gd name="T61" fmla="*/ 919 h 974"/>
              <a:gd name="T62" fmla="*/ 852 w 867"/>
              <a:gd name="T63" fmla="*/ 181 h 974"/>
              <a:gd name="T64" fmla="*/ 864 w 867"/>
              <a:gd name="T65" fmla="*/ 0 h 9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67" h="974">
                <a:moveTo>
                  <a:pt x="795" y="557"/>
                </a:moveTo>
                <a:cubicBezTo>
                  <a:pt x="788" y="584"/>
                  <a:pt x="782" y="611"/>
                  <a:pt x="777" y="637"/>
                </a:cubicBezTo>
                <a:cubicBezTo>
                  <a:pt x="764" y="708"/>
                  <a:pt x="757" y="779"/>
                  <a:pt x="762" y="851"/>
                </a:cubicBezTo>
                <a:cubicBezTo>
                  <a:pt x="763" y="863"/>
                  <a:pt x="764" y="875"/>
                  <a:pt x="766" y="887"/>
                </a:cubicBezTo>
                <a:cubicBezTo>
                  <a:pt x="783" y="861"/>
                  <a:pt x="795" y="834"/>
                  <a:pt x="803" y="806"/>
                </a:cubicBezTo>
                <a:cubicBezTo>
                  <a:pt x="809" y="783"/>
                  <a:pt x="813" y="760"/>
                  <a:pt x="815" y="736"/>
                </a:cubicBezTo>
                <a:cubicBezTo>
                  <a:pt x="818" y="677"/>
                  <a:pt x="809" y="616"/>
                  <a:pt x="795" y="557"/>
                </a:cubicBezTo>
                <a:moveTo>
                  <a:pt x="5" y="493"/>
                </a:moveTo>
                <a:cubicBezTo>
                  <a:pt x="1" y="506"/>
                  <a:pt x="0" y="521"/>
                  <a:pt x="3" y="536"/>
                </a:cubicBezTo>
                <a:cubicBezTo>
                  <a:pt x="3" y="537"/>
                  <a:pt x="4" y="537"/>
                  <a:pt x="4" y="538"/>
                </a:cubicBezTo>
                <a:cubicBezTo>
                  <a:pt x="5" y="546"/>
                  <a:pt x="8" y="554"/>
                  <a:pt x="13" y="561"/>
                </a:cubicBezTo>
                <a:cubicBezTo>
                  <a:pt x="9" y="538"/>
                  <a:pt x="7" y="515"/>
                  <a:pt x="5" y="493"/>
                </a:cubicBezTo>
                <a:moveTo>
                  <a:pt x="834" y="412"/>
                </a:moveTo>
                <a:cubicBezTo>
                  <a:pt x="823" y="451"/>
                  <a:pt x="812" y="489"/>
                  <a:pt x="802" y="528"/>
                </a:cubicBezTo>
                <a:cubicBezTo>
                  <a:pt x="802" y="526"/>
                  <a:pt x="803" y="525"/>
                  <a:pt x="803" y="524"/>
                </a:cubicBezTo>
                <a:cubicBezTo>
                  <a:pt x="815" y="487"/>
                  <a:pt x="825" y="450"/>
                  <a:pt x="834" y="412"/>
                </a:cubicBezTo>
                <a:moveTo>
                  <a:pt x="481" y="648"/>
                </a:moveTo>
                <a:cubicBezTo>
                  <a:pt x="399" y="648"/>
                  <a:pt x="376" y="515"/>
                  <a:pt x="466" y="495"/>
                </a:cubicBezTo>
                <a:cubicBezTo>
                  <a:pt x="473" y="494"/>
                  <a:pt x="479" y="493"/>
                  <a:pt x="485" y="493"/>
                </a:cubicBezTo>
                <a:cubicBezTo>
                  <a:pt x="567" y="493"/>
                  <a:pt x="590" y="626"/>
                  <a:pt x="500" y="646"/>
                </a:cubicBezTo>
                <a:cubicBezTo>
                  <a:pt x="493" y="647"/>
                  <a:pt x="487" y="648"/>
                  <a:pt x="481" y="648"/>
                </a:cubicBezTo>
                <a:moveTo>
                  <a:pt x="586" y="364"/>
                </a:moveTo>
                <a:cubicBezTo>
                  <a:pt x="510" y="364"/>
                  <a:pt x="488" y="242"/>
                  <a:pt x="572" y="224"/>
                </a:cubicBezTo>
                <a:cubicBezTo>
                  <a:pt x="578" y="223"/>
                  <a:pt x="584" y="222"/>
                  <a:pt x="589" y="222"/>
                </a:cubicBezTo>
                <a:cubicBezTo>
                  <a:pt x="665" y="222"/>
                  <a:pt x="686" y="344"/>
                  <a:pt x="603" y="363"/>
                </a:cubicBezTo>
                <a:cubicBezTo>
                  <a:pt x="597" y="364"/>
                  <a:pt x="591" y="364"/>
                  <a:pt x="586" y="364"/>
                </a:cubicBezTo>
                <a:moveTo>
                  <a:pt x="851" y="184"/>
                </a:moveTo>
                <a:cubicBezTo>
                  <a:pt x="851" y="183"/>
                  <a:pt x="851" y="182"/>
                  <a:pt x="851" y="182"/>
                </a:cubicBezTo>
                <a:cubicBezTo>
                  <a:pt x="851" y="182"/>
                  <a:pt x="851" y="183"/>
                  <a:pt x="851" y="184"/>
                </a:cubicBezTo>
                <a:moveTo>
                  <a:pt x="864" y="0"/>
                </a:moveTo>
                <a:cubicBezTo>
                  <a:pt x="776" y="0"/>
                  <a:pt x="776" y="0"/>
                  <a:pt x="776" y="0"/>
                </a:cubicBezTo>
                <a:cubicBezTo>
                  <a:pt x="775" y="28"/>
                  <a:pt x="759" y="56"/>
                  <a:pt x="723" y="64"/>
                </a:cubicBezTo>
                <a:cubicBezTo>
                  <a:pt x="717" y="65"/>
                  <a:pt x="711" y="66"/>
                  <a:pt x="706" y="66"/>
                </a:cubicBezTo>
                <a:cubicBezTo>
                  <a:pt x="667" y="66"/>
                  <a:pt x="642" y="34"/>
                  <a:pt x="639" y="0"/>
                </a:cubicBezTo>
                <a:cubicBezTo>
                  <a:pt x="523" y="0"/>
                  <a:pt x="523" y="0"/>
                  <a:pt x="523" y="0"/>
                </a:cubicBezTo>
                <a:cubicBezTo>
                  <a:pt x="522" y="0"/>
                  <a:pt x="522" y="1"/>
                  <a:pt x="522" y="1"/>
                </a:cubicBezTo>
                <a:cubicBezTo>
                  <a:pt x="482" y="124"/>
                  <a:pt x="408" y="236"/>
                  <a:pt x="308" y="313"/>
                </a:cubicBezTo>
                <a:cubicBezTo>
                  <a:pt x="268" y="344"/>
                  <a:pt x="223" y="366"/>
                  <a:pt x="177" y="382"/>
                </a:cubicBezTo>
                <a:cubicBezTo>
                  <a:pt x="151" y="396"/>
                  <a:pt x="124" y="409"/>
                  <a:pt x="96" y="420"/>
                </a:cubicBezTo>
                <a:cubicBezTo>
                  <a:pt x="88" y="423"/>
                  <a:pt x="81" y="425"/>
                  <a:pt x="74" y="427"/>
                </a:cubicBezTo>
                <a:cubicBezTo>
                  <a:pt x="64" y="431"/>
                  <a:pt x="54" y="435"/>
                  <a:pt x="46" y="440"/>
                </a:cubicBezTo>
                <a:cubicBezTo>
                  <a:pt x="44" y="442"/>
                  <a:pt x="42" y="443"/>
                  <a:pt x="40" y="445"/>
                </a:cubicBezTo>
                <a:cubicBezTo>
                  <a:pt x="40" y="464"/>
                  <a:pt x="41" y="483"/>
                  <a:pt x="42" y="502"/>
                </a:cubicBezTo>
                <a:cubicBezTo>
                  <a:pt x="46" y="537"/>
                  <a:pt x="51" y="570"/>
                  <a:pt x="59" y="604"/>
                </a:cubicBezTo>
                <a:cubicBezTo>
                  <a:pt x="69" y="608"/>
                  <a:pt x="80" y="611"/>
                  <a:pt x="91" y="611"/>
                </a:cubicBezTo>
                <a:cubicBezTo>
                  <a:pt x="92" y="611"/>
                  <a:pt x="92" y="611"/>
                  <a:pt x="92" y="611"/>
                </a:cubicBezTo>
                <a:cubicBezTo>
                  <a:pt x="93" y="611"/>
                  <a:pt x="93" y="611"/>
                  <a:pt x="93" y="611"/>
                </a:cubicBezTo>
                <a:cubicBezTo>
                  <a:pt x="93" y="613"/>
                  <a:pt x="93" y="614"/>
                  <a:pt x="92" y="615"/>
                </a:cubicBezTo>
                <a:cubicBezTo>
                  <a:pt x="92" y="617"/>
                  <a:pt x="92" y="620"/>
                  <a:pt x="92" y="623"/>
                </a:cubicBezTo>
                <a:cubicBezTo>
                  <a:pt x="99" y="722"/>
                  <a:pt x="149" y="801"/>
                  <a:pt x="227" y="861"/>
                </a:cubicBezTo>
                <a:cubicBezTo>
                  <a:pt x="243" y="873"/>
                  <a:pt x="261" y="885"/>
                  <a:pt x="280" y="895"/>
                </a:cubicBezTo>
                <a:cubicBezTo>
                  <a:pt x="285" y="897"/>
                  <a:pt x="289" y="900"/>
                  <a:pt x="294" y="902"/>
                </a:cubicBezTo>
                <a:cubicBezTo>
                  <a:pt x="309" y="915"/>
                  <a:pt x="326" y="927"/>
                  <a:pt x="344" y="937"/>
                </a:cubicBezTo>
                <a:cubicBezTo>
                  <a:pt x="374" y="947"/>
                  <a:pt x="405" y="955"/>
                  <a:pt x="437" y="961"/>
                </a:cubicBezTo>
                <a:cubicBezTo>
                  <a:pt x="485" y="969"/>
                  <a:pt x="533" y="974"/>
                  <a:pt x="582" y="974"/>
                </a:cubicBezTo>
                <a:cubicBezTo>
                  <a:pt x="593" y="967"/>
                  <a:pt x="603" y="958"/>
                  <a:pt x="612" y="946"/>
                </a:cubicBezTo>
                <a:cubicBezTo>
                  <a:pt x="619" y="937"/>
                  <a:pt x="625" y="928"/>
                  <a:pt x="631" y="919"/>
                </a:cubicBezTo>
                <a:cubicBezTo>
                  <a:pt x="642" y="927"/>
                  <a:pt x="654" y="931"/>
                  <a:pt x="666" y="933"/>
                </a:cubicBezTo>
                <a:cubicBezTo>
                  <a:pt x="670" y="934"/>
                  <a:pt x="675" y="934"/>
                  <a:pt x="679" y="934"/>
                </a:cubicBezTo>
                <a:cubicBezTo>
                  <a:pt x="687" y="934"/>
                  <a:pt x="694" y="933"/>
                  <a:pt x="702" y="931"/>
                </a:cubicBezTo>
                <a:cubicBezTo>
                  <a:pt x="707" y="930"/>
                  <a:pt x="713" y="928"/>
                  <a:pt x="718" y="926"/>
                </a:cubicBezTo>
                <a:cubicBezTo>
                  <a:pt x="723" y="924"/>
                  <a:pt x="728" y="922"/>
                  <a:pt x="733" y="919"/>
                </a:cubicBezTo>
                <a:cubicBezTo>
                  <a:pt x="719" y="836"/>
                  <a:pt x="722" y="748"/>
                  <a:pt x="734" y="668"/>
                </a:cubicBezTo>
                <a:cubicBezTo>
                  <a:pt x="759" y="502"/>
                  <a:pt x="820" y="345"/>
                  <a:pt x="852" y="181"/>
                </a:cubicBezTo>
                <a:cubicBezTo>
                  <a:pt x="861" y="127"/>
                  <a:pt x="867" y="73"/>
                  <a:pt x="865" y="18"/>
                </a:cubicBezTo>
                <a:cubicBezTo>
                  <a:pt x="865" y="12"/>
                  <a:pt x="865" y="6"/>
                  <a:pt x="864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5" name="Freeform 180"/>
          <p:cNvSpPr>
            <a:spLocks noEditPoints="1"/>
          </p:cNvSpPr>
          <p:nvPr/>
        </p:nvSpPr>
        <p:spPr bwMode="auto">
          <a:xfrm>
            <a:off x="1880702" y="4219124"/>
            <a:ext cx="477853" cy="428182"/>
          </a:xfrm>
          <a:custGeom>
            <a:avLst/>
            <a:gdLst>
              <a:gd name="T0" fmla="*/ 175 w 509"/>
              <a:gd name="T1" fmla="*/ 415 h 448"/>
              <a:gd name="T2" fmla="*/ 227 w 509"/>
              <a:gd name="T3" fmla="*/ 441 h 448"/>
              <a:gd name="T4" fmla="*/ 256 w 509"/>
              <a:gd name="T5" fmla="*/ 448 h 448"/>
              <a:gd name="T6" fmla="*/ 175 w 509"/>
              <a:gd name="T7" fmla="*/ 415 h 448"/>
              <a:gd name="T8" fmla="*/ 1 w 509"/>
              <a:gd name="T9" fmla="*/ 296 h 448"/>
              <a:gd name="T10" fmla="*/ 16 w 509"/>
              <a:gd name="T11" fmla="*/ 353 h 448"/>
              <a:gd name="T12" fmla="*/ 18 w 509"/>
              <a:gd name="T13" fmla="*/ 357 h 448"/>
              <a:gd name="T14" fmla="*/ 65 w 509"/>
              <a:gd name="T15" fmla="*/ 388 h 448"/>
              <a:gd name="T16" fmla="*/ 67 w 509"/>
              <a:gd name="T17" fmla="*/ 389 h 448"/>
              <a:gd name="T18" fmla="*/ 126 w 509"/>
              <a:gd name="T19" fmla="*/ 400 h 448"/>
              <a:gd name="T20" fmla="*/ 140 w 509"/>
              <a:gd name="T21" fmla="*/ 402 h 448"/>
              <a:gd name="T22" fmla="*/ 145 w 509"/>
              <a:gd name="T23" fmla="*/ 402 h 448"/>
              <a:gd name="T24" fmla="*/ 152 w 509"/>
              <a:gd name="T25" fmla="*/ 402 h 448"/>
              <a:gd name="T26" fmla="*/ 1 w 509"/>
              <a:gd name="T27" fmla="*/ 296 h 448"/>
              <a:gd name="T28" fmla="*/ 252 w 509"/>
              <a:gd name="T29" fmla="*/ 241 h 448"/>
              <a:gd name="T30" fmla="*/ 70 w 509"/>
              <a:gd name="T31" fmla="*/ 292 h 448"/>
              <a:gd name="T32" fmla="*/ 55 w 509"/>
              <a:gd name="T33" fmla="*/ 292 h 448"/>
              <a:gd name="T34" fmla="*/ 72 w 509"/>
              <a:gd name="T35" fmla="*/ 305 h 448"/>
              <a:gd name="T36" fmla="*/ 238 w 509"/>
              <a:gd name="T37" fmla="*/ 403 h 448"/>
              <a:gd name="T38" fmla="*/ 352 w 509"/>
              <a:gd name="T39" fmla="*/ 433 h 448"/>
              <a:gd name="T40" fmla="*/ 383 w 509"/>
              <a:gd name="T41" fmla="*/ 435 h 448"/>
              <a:gd name="T42" fmla="*/ 317 w 509"/>
              <a:gd name="T43" fmla="*/ 353 h 448"/>
              <a:gd name="T44" fmla="*/ 294 w 509"/>
              <a:gd name="T45" fmla="*/ 313 h 448"/>
              <a:gd name="T46" fmla="*/ 278 w 509"/>
              <a:gd name="T47" fmla="*/ 286 h 448"/>
              <a:gd name="T48" fmla="*/ 259 w 509"/>
              <a:gd name="T49" fmla="*/ 256 h 448"/>
              <a:gd name="T50" fmla="*/ 252 w 509"/>
              <a:gd name="T51" fmla="*/ 241 h 448"/>
              <a:gd name="T52" fmla="*/ 248 w 509"/>
              <a:gd name="T53" fmla="*/ 201 h 448"/>
              <a:gd name="T54" fmla="*/ 224 w 509"/>
              <a:gd name="T55" fmla="*/ 215 h 448"/>
              <a:gd name="T56" fmla="*/ 220 w 509"/>
              <a:gd name="T57" fmla="*/ 216 h 448"/>
              <a:gd name="T58" fmla="*/ 211 w 509"/>
              <a:gd name="T59" fmla="*/ 217 h 448"/>
              <a:gd name="T60" fmla="*/ 197 w 509"/>
              <a:gd name="T61" fmla="*/ 218 h 448"/>
              <a:gd name="T62" fmla="*/ 182 w 509"/>
              <a:gd name="T63" fmla="*/ 219 h 448"/>
              <a:gd name="T64" fmla="*/ 181 w 509"/>
              <a:gd name="T65" fmla="*/ 219 h 448"/>
              <a:gd name="T66" fmla="*/ 150 w 509"/>
              <a:gd name="T67" fmla="*/ 217 h 448"/>
              <a:gd name="T68" fmla="*/ 114 w 509"/>
              <a:gd name="T69" fmla="*/ 210 h 448"/>
              <a:gd name="T70" fmla="*/ 88 w 509"/>
              <a:gd name="T71" fmla="*/ 206 h 448"/>
              <a:gd name="T72" fmla="*/ 74 w 509"/>
              <a:gd name="T73" fmla="*/ 207 h 448"/>
              <a:gd name="T74" fmla="*/ 30 w 509"/>
              <a:gd name="T75" fmla="*/ 230 h 448"/>
              <a:gd name="T76" fmla="*/ 16 w 509"/>
              <a:gd name="T77" fmla="*/ 249 h 448"/>
              <a:gd name="T78" fmla="*/ 46 w 509"/>
              <a:gd name="T79" fmla="*/ 256 h 448"/>
              <a:gd name="T80" fmla="*/ 71 w 509"/>
              <a:gd name="T81" fmla="*/ 257 h 448"/>
              <a:gd name="T82" fmla="*/ 103 w 509"/>
              <a:gd name="T83" fmla="*/ 255 h 448"/>
              <a:gd name="T84" fmla="*/ 187 w 509"/>
              <a:gd name="T85" fmla="*/ 232 h 448"/>
              <a:gd name="T86" fmla="*/ 248 w 509"/>
              <a:gd name="T87" fmla="*/ 203 h 448"/>
              <a:gd name="T88" fmla="*/ 248 w 509"/>
              <a:gd name="T89" fmla="*/ 201 h 448"/>
              <a:gd name="T90" fmla="*/ 465 w 509"/>
              <a:gd name="T91" fmla="*/ 112 h 448"/>
              <a:gd name="T92" fmla="*/ 450 w 509"/>
              <a:gd name="T93" fmla="*/ 124 h 448"/>
              <a:gd name="T94" fmla="*/ 463 w 509"/>
              <a:gd name="T95" fmla="*/ 126 h 448"/>
              <a:gd name="T96" fmla="*/ 465 w 509"/>
              <a:gd name="T97" fmla="*/ 112 h 448"/>
              <a:gd name="T98" fmla="*/ 453 w 509"/>
              <a:gd name="T99" fmla="*/ 0 h 448"/>
              <a:gd name="T100" fmla="*/ 433 w 509"/>
              <a:gd name="T101" fmla="*/ 35 h 448"/>
              <a:gd name="T102" fmla="*/ 420 w 509"/>
              <a:gd name="T103" fmla="*/ 70 h 448"/>
              <a:gd name="T104" fmla="*/ 404 w 509"/>
              <a:gd name="T105" fmla="*/ 97 h 448"/>
              <a:gd name="T106" fmla="*/ 415 w 509"/>
              <a:gd name="T107" fmla="*/ 107 h 448"/>
              <a:gd name="T108" fmla="*/ 477 w 509"/>
              <a:gd name="T109" fmla="*/ 51 h 448"/>
              <a:gd name="T110" fmla="*/ 507 w 509"/>
              <a:gd name="T111" fmla="*/ 4 h 448"/>
              <a:gd name="T112" fmla="*/ 508 w 509"/>
              <a:gd name="T113" fmla="*/ 3 h 448"/>
              <a:gd name="T114" fmla="*/ 509 w 509"/>
              <a:gd name="T115" fmla="*/ 1 h 448"/>
              <a:gd name="T116" fmla="*/ 490 w 509"/>
              <a:gd name="T117" fmla="*/ 2 h 448"/>
              <a:gd name="T118" fmla="*/ 453 w 509"/>
              <a:gd name="T119" fmla="*/ 0 h 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09" h="448">
                <a:moveTo>
                  <a:pt x="175" y="415"/>
                </a:moveTo>
                <a:cubicBezTo>
                  <a:pt x="192" y="426"/>
                  <a:pt x="209" y="435"/>
                  <a:pt x="227" y="441"/>
                </a:cubicBezTo>
                <a:cubicBezTo>
                  <a:pt x="236" y="444"/>
                  <a:pt x="246" y="446"/>
                  <a:pt x="256" y="448"/>
                </a:cubicBezTo>
                <a:cubicBezTo>
                  <a:pt x="228" y="439"/>
                  <a:pt x="201" y="428"/>
                  <a:pt x="175" y="415"/>
                </a:cubicBezTo>
                <a:moveTo>
                  <a:pt x="1" y="296"/>
                </a:moveTo>
                <a:cubicBezTo>
                  <a:pt x="0" y="316"/>
                  <a:pt x="4" y="336"/>
                  <a:pt x="16" y="353"/>
                </a:cubicBezTo>
                <a:cubicBezTo>
                  <a:pt x="16" y="355"/>
                  <a:pt x="17" y="356"/>
                  <a:pt x="18" y="357"/>
                </a:cubicBezTo>
                <a:cubicBezTo>
                  <a:pt x="29" y="371"/>
                  <a:pt x="44" y="382"/>
                  <a:pt x="65" y="388"/>
                </a:cubicBezTo>
                <a:cubicBezTo>
                  <a:pt x="66" y="388"/>
                  <a:pt x="66" y="388"/>
                  <a:pt x="67" y="389"/>
                </a:cubicBezTo>
                <a:cubicBezTo>
                  <a:pt x="87" y="394"/>
                  <a:pt x="107" y="398"/>
                  <a:pt x="126" y="400"/>
                </a:cubicBezTo>
                <a:cubicBezTo>
                  <a:pt x="131" y="401"/>
                  <a:pt x="136" y="401"/>
                  <a:pt x="140" y="402"/>
                </a:cubicBezTo>
                <a:cubicBezTo>
                  <a:pt x="142" y="402"/>
                  <a:pt x="144" y="402"/>
                  <a:pt x="145" y="402"/>
                </a:cubicBezTo>
                <a:cubicBezTo>
                  <a:pt x="147" y="402"/>
                  <a:pt x="150" y="402"/>
                  <a:pt x="152" y="402"/>
                </a:cubicBezTo>
                <a:cubicBezTo>
                  <a:pt x="98" y="373"/>
                  <a:pt x="48" y="336"/>
                  <a:pt x="1" y="296"/>
                </a:cubicBezTo>
                <a:moveTo>
                  <a:pt x="252" y="241"/>
                </a:moveTo>
                <a:cubicBezTo>
                  <a:pt x="194" y="271"/>
                  <a:pt x="130" y="292"/>
                  <a:pt x="70" y="292"/>
                </a:cubicBezTo>
                <a:cubicBezTo>
                  <a:pt x="65" y="292"/>
                  <a:pt x="60" y="292"/>
                  <a:pt x="55" y="292"/>
                </a:cubicBezTo>
                <a:cubicBezTo>
                  <a:pt x="60" y="296"/>
                  <a:pt x="66" y="301"/>
                  <a:pt x="72" y="305"/>
                </a:cubicBezTo>
                <a:cubicBezTo>
                  <a:pt x="123" y="344"/>
                  <a:pt x="178" y="378"/>
                  <a:pt x="238" y="403"/>
                </a:cubicBezTo>
                <a:cubicBezTo>
                  <a:pt x="275" y="417"/>
                  <a:pt x="313" y="427"/>
                  <a:pt x="352" y="433"/>
                </a:cubicBezTo>
                <a:cubicBezTo>
                  <a:pt x="363" y="434"/>
                  <a:pt x="373" y="435"/>
                  <a:pt x="383" y="435"/>
                </a:cubicBezTo>
                <a:cubicBezTo>
                  <a:pt x="358" y="411"/>
                  <a:pt x="336" y="384"/>
                  <a:pt x="317" y="353"/>
                </a:cubicBezTo>
                <a:cubicBezTo>
                  <a:pt x="308" y="340"/>
                  <a:pt x="301" y="326"/>
                  <a:pt x="294" y="313"/>
                </a:cubicBezTo>
                <a:cubicBezTo>
                  <a:pt x="288" y="304"/>
                  <a:pt x="283" y="295"/>
                  <a:pt x="278" y="286"/>
                </a:cubicBezTo>
                <a:cubicBezTo>
                  <a:pt x="271" y="276"/>
                  <a:pt x="265" y="266"/>
                  <a:pt x="259" y="256"/>
                </a:cubicBezTo>
                <a:cubicBezTo>
                  <a:pt x="256" y="252"/>
                  <a:pt x="254" y="247"/>
                  <a:pt x="252" y="241"/>
                </a:cubicBezTo>
                <a:moveTo>
                  <a:pt x="248" y="201"/>
                </a:moveTo>
                <a:cubicBezTo>
                  <a:pt x="240" y="205"/>
                  <a:pt x="232" y="210"/>
                  <a:pt x="224" y="215"/>
                </a:cubicBezTo>
                <a:cubicBezTo>
                  <a:pt x="223" y="215"/>
                  <a:pt x="222" y="215"/>
                  <a:pt x="220" y="216"/>
                </a:cubicBezTo>
                <a:cubicBezTo>
                  <a:pt x="217" y="216"/>
                  <a:pt x="214" y="217"/>
                  <a:pt x="211" y="217"/>
                </a:cubicBezTo>
                <a:cubicBezTo>
                  <a:pt x="207" y="218"/>
                  <a:pt x="202" y="218"/>
                  <a:pt x="197" y="218"/>
                </a:cubicBezTo>
                <a:cubicBezTo>
                  <a:pt x="192" y="219"/>
                  <a:pt x="187" y="219"/>
                  <a:pt x="182" y="219"/>
                </a:cubicBezTo>
                <a:cubicBezTo>
                  <a:pt x="182" y="219"/>
                  <a:pt x="181" y="219"/>
                  <a:pt x="181" y="219"/>
                </a:cubicBezTo>
                <a:cubicBezTo>
                  <a:pt x="171" y="219"/>
                  <a:pt x="160" y="218"/>
                  <a:pt x="150" y="217"/>
                </a:cubicBezTo>
                <a:cubicBezTo>
                  <a:pt x="138" y="215"/>
                  <a:pt x="126" y="213"/>
                  <a:pt x="114" y="210"/>
                </a:cubicBezTo>
                <a:cubicBezTo>
                  <a:pt x="105" y="207"/>
                  <a:pt x="97" y="206"/>
                  <a:pt x="88" y="206"/>
                </a:cubicBezTo>
                <a:cubicBezTo>
                  <a:pt x="83" y="206"/>
                  <a:pt x="79" y="206"/>
                  <a:pt x="74" y="207"/>
                </a:cubicBezTo>
                <a:cubicBezTo>
                  <a:pt x="56" y="210"/>
                  <a:pt x="42" y="219"/>
                  <a:pt x="30" y="230"/>
                </a:cubicBezTo>
                <a:cubicBezTo>
                  <a:pt x="24" y="236"/>
                  <a:pt x="20" y="242"/>
                  <a:pt x="16" y="249"/>
                </a:cubicBezTo>
                <a:cubicBezTo>
                  <a:pt x="26" y="252"/>
                  <a:pt x="36" y="254"/>
                  <a:pt x="46" y="256"/>
                </a:cubicBezTo>
                <a:cubicBezTo>
                  <a:pt x="54" y="257"/>
                  <a:pt x="63" y="257"/>
                  <a:pt x="71" y="257"/>
                </a:cubicBezTo>
                <a:cubicBezTo>
                  <a:pt x="81" y="257"/>
                  <a:pt x="92" y="257"/>
                  <a:pt x="103" y="255"/>
                </a:cubicBezTo>
                <a:cubicBezTo>
                  <a:pt x="132" y="251"/>
                  <a:pt x="160" y="243"/>
                  <a:pt x="187" y="232"/>
                </a:cubicBezTo>
                <a:cubicBezTo>
                  <a:pt x="208" y="224"/>
                  <a:pt x="228" y="214"/>
                  <a:pt x="248" y="203"/>
                </a:cubicBezTo>
                <a:cubicBezTo>
                  <a:pt x="248" y="202"/>
                  <a:pt x="248" y="201"/>
                  <a:pt x="248" y="201"/>
                </a:cubicBezTo>
                <a:moveTo>
                  <a:pt x="465" y="112"/>
                </a:moveTo>
                <a:cubicBezTo>
                  <a:pt x="460" y="116"/>
                  <a:pt x="455" y="120"/>
                  <a:pt x="450" y="124"/>
                </a:cubicBezTo>
                <a:cubicBezTo>
                  <a:pt x="455" y="125"/>
                  <a:pt x="459" y="126"/>
                  <a:pt x="463" y="126"/>
                </a:cubicBezTo>
                <a:cubicBezTo>
                  <a:pt x="464" y="122"/>
                  <a:pt x="464" y="117"/>
                  <a:pt x="465" y="112"/>
                </a:cubicBezTo>
                <a:moveTo>
                  <a:pt x="453" y="0"/>
                </a:moveTo>
                <a:cubicBezTo>
                  <a:pt x="444" y="9"/>
                  <a:pt x="437" y="21"/>
                  <a:pt x="433" y="35"/>
                </a:cubicBezTo>
                <a:cubicBezTo>
                  <a:pt x="429" y="47"/>
                  <a:pt x="425" y="58"/>
                  <a:pt x="420" y="70"/>
                </a:cubicBezTo>
                <a:cubicBezTo>
                  <a:pt x="415" y="79"/>
                  <a:pt x="410" y="88"/>
                  <a:pt x="404" y="97"/>
                </a:cubicBezTo>
                <a:cubicBezTo>
                  <a:pt x="407" y="101"/>
                  <a:pt x="411" y="104"/>
                  <a:pt x="415" y="107"/>
                </a:cubicBezTo>
                <a:cubicBezTo>
                  <a:pt x="437" y="91"/>
                  <a:pt x="458" y="72"/>
                  <a:pt x="477" y="51"/>
                </a:cubicBezTo>
                <a:cubicBezTo>
                  <a:pt x="483" y="30"/>
                  <a:pt x="494" y="15"/>
                  <a:pt x="507" y="4"/>
                </a:cubicBezTo>
                <a:cubicBezTo>
                  <a:pt x="508" y="4"/>
                  <a:pt x="508" y="3"/>
                  <a:pt x="508" y="3"/>
                </a:cubicBezTo>
                <a:cubicBezTo>
                  <a:pt x="509" y="2"/>
                  <a:pt x="509" y="2"/>
                  <a:pt x="509" y="1"/>
                </a:cubicBezTo>
                <a:cubicBezTo>
                  <a:pt x="503" y="2"/>
                  <a:pt x="496" y="2"/>
                  <a:pt x="490" y="2"/>
                </a:cubicBezTo>
                <a:cubicBezTo>
                  <a:pt x="478" y="2"/>
                  <a:pt x="465" y="1"/>
                  <a:pt x="453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6" name="Freeform 181"/>
          <p:cNvSpPr>
            <a:spLocks noEditPoints="1"/>
          </p:cNvSpPr>
          <p:nvPr/>
        </p:nvSpPr>
        <p:spPr bwMode="auto">
          <a:xfrm>
            <a:off x="96936" y="2095216"/>
            <a:ext cx="723325" cy="690966"/>
          </a:xfrm>
          <a:custGeom>
            <a:avLst/>
            <a:gdLst>
              <a:gd name="T0" fmla="*/ 577 w 771"/>
              <a:gd name="T1" fmla="*/ 641 h 722"/>
              <a:gd name="T2" fmla="*/ 487 w 771"/>
              <a:gd name="T3" fmla="*/ 647 h 722"/>
              <a:gd name="T4" fmla="*/ 439 w 771"/>
              <a:gd name="T5" fmla="*/ 655 h 722"/>
              <a:gd name="T6" fmla="*/ 498 w 771"/>
              <a:gd name="T7" fmla="*/ 657 h 722"/>
              <a:gd name="T8" fmla="*/ 597 w 771"/>
              <a:gd name="T9" fmla="*/ 647 h 722"/>
              <a:gd name="T10" fmla="*/ 617 w 771"/>
              <a:gd name="T11" fmla="*/ 642 h 722"/>
              <a:gd name="T12" fmla="*/ 577 w 771"/>
              <a:gd name="T13" fmla="*/ 641 h 722"/>
              <a:gd name="T14" fmla="*/ 74 w 771"/>
              <a:gd name="T15" fmla="*/ 55 h 722"/>
              <a:gd name="T16" fmla="*/ 56 w 771"/>
              <a:gd name="T17" fmla="*/ 56 h 722"/>
              <a:gd name="T18" fmla="*/ 50 w 771"/>
              <a:gd name="T19" fmla="*/ 93 h 722"/>
              <a:gd name="T20" fmla="*/ 51 w 771"/>
              <a:gd name="T21" fmla="*/ 116 h 722"/>
              <a:gd name="T22" fmla="*/ 55 w 771"/>
              <a:gd name="T23" fmla="*/ 107 h 722"/>
              <a:gd name="T24" fmla="*/ 74 w 771"/>
              <a:gd name="T25" fmla="*/ 55 h 722"/>
              <a:gd name="T26" fmla="*/ 104 w 771"/>
              <a:gd name="T27" fmla="*/ 539 h 722"/>
              <a:gd name="T28" fmla="*/ 55 w 771"/>
              <a:gd name="T29" fmla="*/ 428 h 722"/>
              <a:gd name="T30" fmla="*/ 98 w 771"/>
              <a:gd name="T31" fmla="*/ 409 h 722"/>
              <a:gd name="T32" fmla="*/ 147 w 771"/>
              <a:gd name="T33" fmla="*/ 520 h 722"/>
              <a:gd name="T34" fmla="*/ 104 w 771"/>
              <a:gd name="T35" fmla="*/ 539 h 722"/>
              <a:gd name="T36" fmla="*/ 342 w 771"/>
              <a:gd name="T37" fmla="*/ 412 h 722"/>
              <a:gd name="T38" fmla="*/ 284 w 771"/>
              <a:gd name="T39" fmla="*/ 281 h 722"/>
              <a:gd name="T40" fmla="*/ 335 w 771"/>
              <a:gd name="T41" fmla="*/ 258 h 722"/>
              <a:gd name="T42" fmla="*/ 393 w 771"/>
              <a:gd name="T43" fmla="*/ 390 h 722"/>
              <a:gd name="T44" fmla="*/ 342 w 771"/>
              <a:gd name="T45" fmla="*/ 412 h 722"/>
              <a:gd name="T46" fmla="*/ 123 w 771"/>
              <a:gd name="T47" fmla="*/ 53 h 722"/>
              <a:gd name="T48" fmla="*/ 114 w 771"/>
              <a:gd name="T49" fmla="*/ 53 h 722"/>
              <a:gd name="T50" fmla="*/ 76 w 771"/>
              <a:gd name="T51" fmla="*/ 151 h 722"/>
              <a:gd name="T52" fmla="*/ 0 w 771"/>
              <a:gd name="T53" fmla="*/ 281 h 722"/>
              <a:gd name="T54" fmla="*/ 0 w 771"/>
              <a:gd name="T55" fmla="*/ 722 h 722"/>
              <a:gd name="T56" fmla="*/ 4 w 771"/>
              <a:gd name="T57" fmla="*/ 722 h 722"/>
              <a:gd name="T58" fmla="*/ 19 w 771"/>
              <a:gd name="T59" fmla="*/ 719 h 722"/>
              <a:gd name="T60" fmla="*/ 22 w 771"/>
              <a:gd name="T61" fmla="*/ 716 h 722"/>
              <a:gd name="T62" fmla="*/ 132 w 771"/>
              <a:gd name="T63" fmla="*/ 686 h 722"/>
              <a:gd name="T64" fmla="*/ 146 w 771"/>
              <a:gd name="T65" fmla="*/ 686 h 722"/>
              <a:gd name="T66" fmla="*/ 170 w 771"/>
              <a:gd name="T67" fmla="*/ 685 h 722"/>
              <a:gd name="T68" fmla="*/ 442 w 771"/>
              <a:gd name="T69" fmla="*/ 617 h 722"/>
              <a:gd name="T70" fmla="*/ 569 w 771"/>
              <a:gd name="T71" fmla="*/ 606 h 722"/>
              <a:gd name="T72" fmla="*/ 757 w 771"/>
              <a:gd name="T73" fmla="*/ 631 h 722"/>
              <a:gd name="T74" fmla="*/ 761 w 771"/>
              <a:gd name="T75" fmla="*/ 629 h 722"/>
              <a:gd name="T76" fmla="*/ 766 w 771"/>
              <a:gd name="T77" fmla="*/ 598 h 722"/>
              <a:gd name="T78" fmla="*/ 767 w 771"/>
              <a:gd name="T79" fmla="*/ 485 h 722"/>
              <a:gd name="T80" fmla="*/ 765 w 771"/>
              <a:gd name="T81" fmla="*/ 474 h 722"/>
              <a:gd name="T82" fmla="*/ 749 w 771"/>
              <a:gd name="T83" fmla="*/ 455 h 722"/>
              <a:gd name="T84" fmla="*/ 741 w 771"/>
              <a:gd name="T85" fmla="*/ 420 h 722"/>
              <a:gd name="T86" fmla="*/ 724 w 771"/>
              <a:gd name="T87" fmla="*/ 354 h 722"/>
              <a:gd name="T88" fmla="*/ 688 w 771"/>
              <a:gd name="T89" fmla="*/ 297 h 722"/>
              <a:gd name="T90" fmla="*/ 584 w 771"/>
              <a:gd name="T91" fmla="*/ 194 h 722"/>
              <a:gd name="T92" fmla="*/ 448 w 771"/>
              <a:gd name="T93" fmla="*/ 117 h 722"/>
              <a:gd name="T94" fmla="*/ 216 w 771"/>
              <a:gd name="T95" fmla="*/ 59 h 722"/>
              <a:gd name="T96" fmla="*/ 123 w 771"/>
              <a:gd name="T97" fmla="*/ 53 h 722"/>
              <a:gd name="T98" fmla="*/ 142 w 771"/>
              <a:gd name="T99" fmla="*/ 0 h 722"/>
              <a:gd name="T100" fmla="*/ 128 w 771"/>
              <a:gd name="T101" fmla="*/ 1 h 722"/>
              <a:gd name="T102" fmla="*/ 124 w 771"/>
              <a:gd name="T103" fmla="*/ 17 h 722"/>
              <a:gd name="T104" fmla="*/ 131 w 771"/>
              <a:gd name="T105" fmla="*/ 17 h 722"/>
              <a:gd name="T106" fmla="*/ 218 w 771"/>
              <a:gd name="T107" fmla="*/ 22 h 722"/>
              <a:gd name="T108" fmla="*/ 459 w 771"/>
              <a:gd name="T109" fmla="*/ 82 h 722"/>
              <a:gd name="T110" fmla="*/ 665 w 771"/>
              <a:gd name="T111" fmla="*/ 214 h 722"/>
              <a:gd name="T112" fmla="*/ 526 w 771"/>
              <a:gd name="T113" fmla="*/ 79 h 722"/>
              <a:gd name="T114" fmla="*/ 180 w 771"/>
              <a:gd name="T115" fmla="*/ 1 h 722"/>
              <a:gd name="T116" fmla="*/ 143 w 771"/>
              <a:gd name="T117" fmla="*/ 0 h 722"/>
              <a:gd name="T118" fmla="*/ 142 w 771"/>
              <a:gd name="T119" fmla="*/ 0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1" h="722">
                <a:moveTo>
                  <a:pt x="577" y="641"/>
                </a:moveTo>
                <a:cubicBezTo>
                  <a:pt x="547" y="641"/>
                  <a:pt x="517" y="643"/>
                  <a:pt x="487" y="647"/>
                </a:cubicBezTo>
                <a:cubicBezTo>
                  <a:pt x="471" y="649"/>
                  <a:pt x="455" y="652"/>
                  <a:pt x="439" y="655"/>
                </a:cubicBezTo>
                <a:cubicBezTo>
                  <a:pt x="458" y="656"/>
                  <a:pt x="478" y="657"/>
                  <a:pt x="498" y="657"/>
                </a:cubicBezTo>
                <a:cubicBezTo>
                  <a:pt x="531" y="657"/>
                  <a:pt x="564" y="655"/>
                  <a:pt x="597" y="647"/>
                </a:cubicBezTo>
                <a:cubicBezTo>
                  <a:pt x="604" y="646"/>
                  <a:pt x="610" y="644"/>
                  <a:pt x="617" y="642"/>
                </a:cubicBezTo>
                <a:cubicBezTo>
                  <a:pt x="604" y="642"/>
                  <a:pt x="591" y="641"/>
                  <a:pt x="577" y="641"/>
                </a:cubicBezTo>
                <a:moveTo>
                  <a:pt x="74" y="55"/>
                </a:moveTo>
                <a:cubicBezTo>
                  <a:pt x="68" y="55"/>
                  <a:pt x="62" y="56"/>
                  <a:pt x="56" y="56"/>
                </a:cubicBezTo>
                <a:cubicBezTo>
                  <a:pt x="51" y="68"/>
                  <a:pt x="49" y="80"/>
                  <a:pt x="50" y="93"/>
                </a:cubicBezTo>
                <a:cubicBezTo>
                  <a:pt x="51" y="100"/>
                  <a:pt x="51" y="108"/>
                  <a:pt x="51" y="116"/>
                </a:cubicBezTo>
                <a:cubicBezTo>
                  <a:pt x="53" y="113"/>
                  <a:pt x="54" y="110"/>
                  <a:pt x="55" y="107"/>
                </a:cubicBezTo>
                <a:cubicBezTo>
                  <a:pt x="62" y="90"/>
                  <a:pt x="68" y="73"/>
                  <a:pt x="74" y="55"/>
                </a:cubicBezTo>
                <a:moveTo>
                  <a:pt x="104" y="539"/>
                </a:moveTo>
                <a:cubicBezTo>
                  <a:pt x="54" y="539"/>
                  <a:pt x="10" y="474"/>
                  <a:pt x="55" y="428"/>
                </a:cubicBezTo>
                <a:cubicBezTo>
                  <a:pt x="69" y="415"/>
                  <a:pt x="84" y="409"/>
                  <a:pt x="98" y="409"/>
                </a:cubicBezTo>
                <a:cubicBezTo>
                  <a:pt x="148" y="409"/>
                  <a:pt x="192" y="474"/>
                  <a:pt x="147" y="520"/>
                </a:cubicBezTo>
                <a:cubicBezTo>
                  <a:pt x="133" y="533"/>
                  <a:pt x="118" y="539"/>
                  <a:pt x="104" y="539"/>
                </a:cubicBezTo>
                <a:moveTo>
                  <a:pt x="342" y="412"/>
                </a:moveTo>
                <a:cubicBezTo>
                  <a:pt x="282" y="412"/>
                  <a:pt x="230" y="335"/>
                  <a:pt x="284" y="281"/>
                </a:cubicBezTo>
                <a:cubicBezTo>
                  <a:pt x="300" y="265"/>
                  <a:pt x="318" y="258"/>
                  <a:pt x="335" y="258"/>
                </a:cubicBezTo>
                <a:cubicBezTo>
                  <a:pt x="395" y="258"/>
                  <a:pt x="447" y="336"/>
                  <a:pt x="393" y="390"/>
                </a:cubicBezTo>
                <a:cubicBezTo>
                  <a:pt x="377" y="406"/>
                  <a:pt x="359" y="412"/>
                  <a:pt x="342" y="412"/>
                </a:cubicBezTo>
                <a:moveTo>
                  <a:pt x="123" y="53"/>
                </a:moveTo>
                <a:cubicBezTo>
                  <a:pt x="120" y="53"/>
                  <a:pt x="117" y="53"/>
                  <a:pt x="114" y="53"/>
                </a:cubicBezTo>
                <a:cubicBezTo>
                  <a:pt x="103" y="87"/>
                  <a:pt x="90" y="120"/>
                  <a:pt x="76" y="151"/>
                </a:cubicBezTo>
                <a:cubicBezTo>
                  <a:pt x="56" y="195"/>
                  <a:pt x="30" y="240"/>
                  <a:pt x="0" y="281"/>
                </a:cubicBezTo>
                <a:cubicBezTo>
                  <a:pt x="0" y="722"/>
                  <a:pt x="0" y="722"/>
                  <a:pt x="0" y="722"/>
                </a:cubicBezTo>
                <a:cubicBezTo>
                  <a:pt x="1" y="722"/>
                  <a:pt x="3" y="722"/>
                  <a:pt x="4" y="722"/>
                </a:cubicBezTo>
                <a:cubicBezTo>
                  <a:pt x="9" y="721"/>
                  <a:pt x="14" y="720"/>
                  <a:pt x="19" y="719"/>
                </a:cubicBezTo>
                <a:cubicBezTo>
                  <a:pt x="20" y="718"/>
                  <a:pt x="21" y="717"/>
                  <a:pt x="22" y="716"/>
                </a:cubicBezTo>
                <a:cubicBezTo>
                  <a:pt x="60" y="709"/>
                  <a:pt x="97" y="699"/>
                  <a:pt x="132" y="686"/>
                </a:cubicBezTo>
                <a:cubicBezTo>
                  <a:pt x="137" y="686"/>
                  <a:pt x="141" y="686"/>
                  <a:pt x="146" y="686"/>
                </a:cubicBezTo>
                <a:cubicBezTo>
                  <a:pt x="154" y="686"/>
                  <a:pt x="162" y="686"/>
                  <a:pt x="170" y="685"/>
                </a:cubicBezTo>
                <a:cubicBezTo>
                  <a:pt x="260" y="661"/>
                  <a:pt x="349" y="632"/>
                  <a:pt x="442" y="617"/>
                </a:cubicBezTo>
                <a:cubicBezTo>
                  <a:pt x="484" y="610"/>
                  <a:pt x="527" y="606"/>
                  <a:pt x="569" y="606"/>
                </a:cubicBezTo>
                <a:cubicBezTo>
                  <a:pt x="632" y="606"/>
                  <a:pt x="695" y="614"/>
                  <a:pt x="757" y="631"/>
                </a:cubicBezTo>
                <a:cubicBezTo>
                  <a:pt x="758" y="630"/>
                  <a:pt x="759" y="630"/>
                  <a:pt x="761" y="629"/>
                </a:cubicBezTo>
                <a:cubicBezTo>
                  <a:pt x="762" y="618"/>
                  <a:pt x="764" y="608"/>
                  <a:pt x="766" y="598"/>
                </a:cubicBezTo>
                <a:cubicBezTo>
                  <a:pt x="770" y="560"/>
                  <a:pt x="771" y="523"/>
                  <a:pt x="767" y="485"/>
                </a:cubicBezTo>
                <a:cubicBezTo>
                  <a:pt x="766" y="481"/>
                  <a:pt x="765" y="477"/>
                  <a:pt x="765" y="474"/>
                </a:cubicBezTo>
                <a:cubicBezTo>
                  <a:pt x="759" y="467"/>
                  <a:pt x="754" y="461"/>
                  <a:pt x="749" y="455"/>
                </a:cubicBezTo>
                <a:cubicBezTo>
                  <a:pt x="746" y="443"/>
                  <a:pt x="743" y="431"/>
                  <a:pt x="741" y="420"/>
                </a:cubicBezTo>
                <a:cubicBezTo>
                  <a:pt x="736" y="398"/>
                  <a:pt x="731" y="376"/>
                  <a:pt x="724" y="354"/>
                </a:cubicBezTo>
                <a:cubicBezTo>
                  <a:pt x="714" y="334"/>
                  <a:pt x="702" y="316"/>
                  <a:pt x="688" y="297"/>
                </a:cubicBezTo>
                <a:cubicBezTo>
                  <a:pt x="658" y="259"/>
                  <a:pt x="623" y="225"/>
                  <a:pt x="584" y="194"/>
                </a:cubicBezTo>
                <a:cubicBezTo>
                  <a:pt x="542" y="162"/>
                  <a:pt x="496" y="138"/>
                  <a:pt x="448" y="117"/>
                </a:cubicBezTo>
                <a:cubicBezTo>
                  <a:pt x="373" y="88"/>
                  <a:pt x="295" y="70"/>
                  <a:pt x="216" y="59"/>
                </a:cubicBezTo>
                <a:cubicBezTo>
                  <a:pt x="184" y="55"/>
                  <a:pt x="153" y="53"/>
                  <a:pt x="123" y="53"/>
                </a:cubicBezTo>
                <a:moveTo>
                  <a:pt x="142" y="0"/>
                </a:moveTo>
                <a:cubicBezTo>
                  <a:pt x="137" y="0"/>
                  <a:pt x="132" y="0"/>
                  <a:pt x="128" y="1"/>
                </a:cubicBezTo>
                <a:cubicBezTo>
                  <a:pt x="126" y="7"/>
                  <a:pt x="125" y="12"/>
                  <a:pt x="124" y="17"/>
                </a:cubicBezTo>
                <a:cubicBezTo>
                  <a:pt x="126" y="17"/>
                  <a:pt x="128" y="17"/>
                  <a:pt x="131" y="17"/>
                </a:cubicBezTo>
                <a:cubicBezTo>
                  <a:pt x="159" y="17"/>
                  <a:pt x="188" y="19"/>
                  <a:pt x="218" y="22"/>
                </a:cubicBezTo>
                <a:cubicBezTo>
                  <a:pt x="300" y="33"/>
                  <a:pt x="382" y="52"/>
                  <a:pt x="459" y="82"/>
                </a:cubicBezTo>
                <a:cubicBezTo>
                  <a:pt x="533" y="112"/>
                  <a:pt x="606" y="157"/>
                  <a:pt x="665" y="214"/>
                </a:cubicBezTo>
                <a:cubicBezTo>
                  <a:pt x="630" y="159"/>
                  <a:pt x="582" y="113"/>
                  <a:pt x="526" y="79"/>
                </a:cubicBezTo>
                <a:cubicBezTo>
                  <a:pt x="424" y="18"/>
                  <a:pt x="298" y="4"/>
                  <a:pt x="180" y="1"/>
                </a:cubicBezTo>
                <a:cubicBezTo>
                  <a:pt x="167" y="0"/>
                  <a:pt x="155" y="0"/>
                  <a:pt x="143" y="0"/>
                </a:cubicBezTo>
                <a:cubicBezTo>
                  <a:pt x="142" y="0"/>
                  <a:pt x="142" y="0"/>
                  <a:pt x="142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7" name="Freeform 182"/>
          <p:cNvSpPr>
            <a:spLocks noEditPoints="1"/>
          </p:cNvSpPr>
          <p:nvPr/>
        </p:nvSpPr>
        <p:spPr bwMode="auto">
          <a:xfrm>
            <a:off x="1178651" y="818398"/>
            <a:ext cx="936068" cy="1490136"/>
          </a:xfrm>
          <a:custGeom>
            <a:avLst/>
            <a:gdLst>
              <a:gd name="T0" fmla="*/ 500 w 996"/>
              <a:gd name="T1" fmla="*/ 1343 h 1558"/>
              <a:gd name="T2" fmla="*/ 441 w 996"/>
              <a:gd name="T3" fmla="*/ 1436 h 1558"/>
              <a:gd name="T4" fmla="*/ 150 w 996"/>
              <a:gd name="T5" fmla="*/ 692 h 1558"/>
              <a:gd name="T6" fmla="*/ 122 w 996"/>
              <a:gd name="T7" fmla="*/ 736 h 1558"/>
              <a:gd name="T8" fmla="*/ 40 w 996"/>
              <a:gd name="T9" fmla="*/ 1260 h 1558"/>
              <a:gd name="T10" fmla="*/ 119 w 996"/>
              <a:gd name="T11" fmla="*/ 780 h 1558"/>
              <a:gd name="T12" fmla="*/ 150 w 996"/>
              <a:gd name="T13" fmla="*/ 692 h 1558"/>
              <a:gd name="T14" fmla="*/ 301 w 996"/>
              <a:gd name="T15" fmla="*/ 975 h 1558"/>
              <a:gd name="T16" fmla="*/ 334 w 996"/>
              <a:gd name="T17" fmla="*/ 1125 h 1558"/>
              <a:gd name="T18" fmla="*/ 561 w 996"/>
              <a:gd name="T19" fmla="*/ 989 h 1558"/>
              <a:gd name="T20" fmla="*/ 564 w 996"/>
              <a:gd name="T21" fmla="*/ 859 h 1558"/>
              <a:gd name="T22" fmla="*/ 561 w 996"/>
              <a:gd name="T23" fmla="*/ 989 h 1558"/>
              <a:gd name="T24" fmla="*/ 409 w 996"/>
              <a:gd name="T25" fmla="*/ 737 h 1558"/>
              <a:gd name="T26" fmla="*/ 201 w 996"/>
              <a:gd name="T27" fmla="*/ 709 h 1558"/>
              <a:gd name="T28" fmla="*/ 75 w 996"/>
              <a:gd name="T29" fmla="*/ 1025 h 1558"/>
              <a:gd name="T30" fmla="*/ 98 w 996"/>
              <a:gd name="T31" fmla="*/ 1324 h 1558"/>
              <a:gd name="T32" fmla="*/ 172 w 996"/>
              <a:gd name="T33" fmla="*/ 1435 h 1558"/>
              <a:gd name="T34" fmla="*/ 205 w 996"/>
              <a:gd name="T35" fmla="*/ 1484 h 1558"/>
              <a:gd name="T36" fmla="*/ 309 w 996"/>
              <a:gd name="T37" fmla="*/ 1551 h 1558"/>
              <a:gd name="T38" fmla="*/ 347 w 996"/>
              <a:gd name="T39" fmla="*/ 1516 h 1558"/>
              <a:gd name="T40" fmla="*/ 499 w 996"/>
              <a:gd name="T41" fmla="*/ 1288 h 1558"/>
              <a:gd name="T42" fmla="*/ 724 w 996"/>
              <a:gd name="T43" fmla="*/ 1064 h 1558"/>
              <a:gd name="T44" fmla="*/ 814 w 996"/>
              <a:gd name="T45" fmla="*/ 987 h 1558"/>
              <a:gd name="T46" fmla="*/ 822 w 996"/>
              <a:gd name="T47" fmla="*/ 978 h 1558"/>
              <a:gd name="T48" fmla="*/ 823 w 996"/>
              <a:gd name="T49" fmla="*/ 976 h 1558"/>
              <a:gd name="T50" fmla="*/ 788 w 996"/>
              <a:gd name="T51" fmla="*/ 928 h 1558"/>
              <a:gd name="T52" fmla="*/ 737 w 996"/>
              <a:gd name="T53" fmla="*/ 853 h 1558"/>
              <a:gd name="T54" fmla="*/ 679 w 996"/>
              <a:gd name="T55" fmla="*/ 734 h 1558"/>
              <a:gd name="T56" fmla="*/ 660 w 996"/>
              <a:gd name="T57" fmla="*/ 682 h 1558"/>
              <a:gd name="T58" fmla="*/ 224 w 996"/>
              <a:gd name="T59" fmla="*/ 676 h 1558"/>
              <a:gd name="T60" fmla="*/ 287 w 996"/>
              <a:gd name="T61" fmla="*/ 690 h 1558"/>
              <a:gd name="T62" fmla="*/ 235 w 996"/>
              <a:gd name="T63" fmla="*/ 662 h 1558"/>
              <a:gd name="T64" fmla="*/ 595 w 996"/>
              <a:gd name="T65" fmla="*/ 665 h 1558"/>
              <a:gd name="T66" fmla="*/ 546 w 996"/>
              <a:gd name="T67" fmla="*/ 684 h 1558"/>
              <a:gd name="T68" fmla="*/ 642 w 996"/>
              <a:gd name="T69" fmla="*/ 649 h 1558"/>
              <a:gd name="T70" fmla="*/ 875 w 996"/>
              <a:gd name="T71" fmla="*/ 270 h 1558"/>
              <a:gd name="T72" fmla="*/ 839 w 996"/>
              <a:gd name="T73" fmla="*/ 375 h 1558"/>
              <a:gd name="T74" fmla="*/ 866 w 996"/>
              <a:gd name="T75" fmla="*/ 494 h 1558"/>
              <a:gd name="T76" fmla="*/ 898 w 996"/>
              <a:gd name="T77" fmla="*/ 556 h 1558"/>
              <a:gd name="T78" fmla="*/ 948 w 996"/>
              <a:gd name="T79" fmla="*/ 554 h 1558"/>
              <a:gd name="T80" fmla="*/ 875 w 996"/>
              <a:gd name="T81" fmla="*/ 270 h 1558"/>
              <a:gd name="T82" fmla="*/ 892 w 996"/>
              <a:gd name="T83" fmla="*/ 112 h 1558"/>
              <a:gd name="T84" fmla="*/ 989 w 996"/>
              <a:gd name="T85" fmla="*/ 600 h 1558"/>
              <a:gd name="T86" fmla="*/ 994 w 996"/>
              <a:gd name="T87" fmla="*/ 472 h 1558"/>
              <a:gd name="T88" fmla="*/ 959 w 996"/>
              <a:gd name="T89" fmla="*/ 238 h 1558"/>
              <a:gd name="T90" fmla="*/ 642 w 996"/>
              <a:gd name="T91" fmla="*/ 60 h 1558"/>
              <a:gd name="T92" fmla="*/ 650 w 996"/>
              <a:gd name="T93" fmla="*/ 71 h 1558"/>
              <a:gd name="T94" fmla="*/ 681 w 996"/>
              <a:gd name="T95" fmla="*/ 14 h 1558"/>
              <a:gd name="T96" fmla="*/ 676 w 996"/>
              <a:gd name="T97" fmla="*/ 41 h 1558"/>
              <a:gd name="T98" fmla="*/ 681 w 996"/>
              <a:gd name="T99" fmla="*/ 14 h 1558"/>
              <a:gd name="T100" fmla="*/ 721 w 996"/>
              <a:gd name="T101" fmla="*/ 2 h 1558"/>
              <a:gd name="T102" fmla="*/ 754 w 996"/>
              <a:gd name="T103" fmla="*/ 0 h 1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96" h="1558">
                <a:moveTo>
                  <a:pt x="533" y="1306"/>
                </a:moveTo>
                <a:cubicBezTo>
                  <a:pt x="522" y="1318"/>
                  <a:pt x="511" y="1330"/>
                  <a:pt x="500" y="1343"/>
                </a:cubicBezTo>
                <a:cubicBezTo>
                  <a:pt x="473" y="1376"/>
                  <a:pt x="448" y="1412"/>
                  <a:pt x="427" y="1450"/>
                </a:cubicBezTo>
                <a:cubicBezTo>
                  <a:pt x="432" y="1445"/>
                  <a:pt x="436" y="1441"/>
                  <a:pt x="441" y="1436"/>
                </a:cubicBezTo>
                <a:cubicBezTo>
                  <a:pt x="480" y="1398"/>
                  <a:pt x="509" y="1353"/>
                  <a:pt x="533" y="1306"/>
                </a:cubicBezTo>
                <a:moveTo>
                  <a:pt x="150" y="692"/>
                </a:moveTo>
                <a:cubicBezTo>
                  <a:pt x="146" y="696"/>
                  <a:pt x="143" y="700"/>
                  <a:pt x="141" y="704"/>
                </a:cubicBezTo>
                <a:cubicBezTo>
                  <a:pt x="134" y="715"/>
                  <a:pt x="128" y="725"/>
                  <a:pt x="122" y="736"/>
                </a:cubicBezTo>
                <a:cubicBezTo>
                  <a:pt x="61" y="837"/>
                  <a:pt x="4" y="951"/>
                  <a:pt x="1" y="1070"/>
                </a:cubicBezTo>
                <a:cubicBezTo>
                  <a:pt x="0" y="1135"/>
                  <a:pt x="12" y="1200"/>
                  <a:pt x="40" y="1260"/>
                </a:cubicBezTo>
                <a:cubicBezTo>
                  <a:pt x="23" y="1179"/>
                  <a:pt x="25" y="1094"/>
                  <a:pt x="40" y="1016"/>
                </a:cubicBezTo>
                <a:cubicBezTo>
                  <a:pt x="56" y="934"/>
                  <a:pt x="83" y="855"/>
                  <a:pt x="119" y="780"/>
                </a:cubicBezTo>
                <a:cubicBezTo>
                  <a:pt x="133" y="751"/>
                  <a:pt x="148" y="724"/>
                  <a:pt x="165" y="698"/>
                </a:cubicBezTo>
                <a:cubicBezTo>
                  <a:pt x="160" y="696"/>
                  <a:pt x="155" y="694"/>
                  <a:pt x="150" y="692"/>
                </a:cubicBezTo>
                <a:moveTo>
                  <a:pt x="316" y="1127"/>
                </a:moveTo>
                <a:cubicBezTo>
                  <a:pt x="233" y="1127"/>
                  <a:pt x="211" y="995"/>
                  <a:pt x="301" y="975"/>
                </a:cubicBezTo>
                <a:cubicBezTo>
                  <a:pt x="307" y="973"/>
                  <a:pt x="314" y="973"/>
                  <a:pt x="319" y="973"/>
                </a:cubicBezTo>
                <a:cubicBezTo>
                  <a:pt x="402" y="973"/>
                  <a:pt x="425" y="1105"/>
                  <a:pt x="334" y="1125"/>
                </a:cubicBezTo>
                <a:cubicBezTo>
                  <a:pt x="328" y="1127"/>
                  <a:pt x="322" y="1127"/>
                  <a:pt x="316" y="1127"/>
                </a:cubicBezTo>
                <a:moveTo>
                  <a:pt x="561" y="989"/>
                </a:moveTo>
                <a:cubicBezTo>
                  <a:pt x="492" y="989"/>
                  <a:pt x="473" y="878"/>
                  <a:pt x="549" y="861"/>
                </a:cubicBezTo>
                <a:cubicBezTo>
                  <a:pt x="554" y="860"/>
                  <a:pt x="559" y="859"/>
                  <a:pt x="564" y="859"/>
                </a:cubicBezTo>
                <a:cubicBezTo>
                  <a:pt x="633" y="859"/>
                  <a:pt x="653" y="971"/>
                  <a:pt x="577" y="988"/>
                </a:cubicBezTo>
                <a:cubicBezTo>
                  <a:pt x="571" y="989"/>
                  <a:pt x="566" y="989"/>
                  <a:pt x="561" y="989"/>
                </a:cubicBezTo>
                <a:moveTo>
                  <a:pt x="660" y="682"/>
                </a:moveTo>
                <a:cubicBezTo>
                  <a:pt x="584" y="722"/>
                  <a:pt x="496" y="737"/>
                  <a:pt x="409" y="737"/>
                </a:cubicBezTo>
                <a:cubicBezTo>
                  <a:pt x="373" y="737"/>
                  <a:pt x="338" y="734"/>
                  <a:pt x="303" y="730"/>
                </a:cubicBezTo>
                <a:cubicBezTo>
                  <a:pt x="270" y="725"/>
                  <a:pt x="235" y="718"/>
                  <a:pt x="201" y="709"/>
                </a:cubicBezTo>
                <a:cubicBezTo>
                  <a:pt x="183" y="737"/>
                  <a:pt x="166" y="767"/>
                  <a:pt x="151" y="798"/>
                </a:cubicBezTo>
                <a:cubicBezTo>
                  <a:pt x="117" y="871"/>
                  <a:pt x="91" y="946"/>
                  <a:pt x="75" y="1025"/>
                </a:cubicBezTo>
                <a:cubicBezTo>
                  <a:pt x="66" y="1077"/>
                  <a:pt x="62" y="1128"/>
                  <a:pt x="66" y="1181"/>
                </a:cubicBezTo>
                <a:cubicBezTo>
                  <a:pt x="71" y="1230"/>
                  <a:pt x="81" y="1278"/>
                  <a:pt x="98" y="1324"/>
                </a:cubicBezTo>
                <a:cubicBezTo>
                  <a:pt x="106" y="1346"/>
                  <a:pt x="115" y="1366"/>
                  <a:pt x="126" y="1386"/>
                </a:cubicBezTo>
                <a:cubicBezTo>
                  <a:pt x="141" y="1402"/>
                  <a:pt x="157" y="1419"/>
                  <a:pt x="172" y="1435"/>
                </a:cubicBezTo>
                <a:cubicBezTo>
                  <a:pt x="180" y="1443"/>
                  <a:pt x="189" y="1452"/>
                  <a:pt x="198" y="1460"/>
                </a:cubicBezTo>
                <a:cubicBezTo>
                  <a:pt x="200" y="1468"/>
                  <a:pt x="202" y="1476"/>
                  <a:pt x="205" y="1484"/>
                </a:cubicBezTo>
                <a:cubicBezTo>
                  <a:pt x="208" y="1486"/>
                  <a:pt x="211" y="1489"/>
                  <a:pt x="214" y="1491"/>
                </a:cubicBezTo>
                <a:cubicBezTo>
                  <a:pt x="243" y="1515"/>
                  <a:pt x="275" y="1535"/>
                  <a:pt x="309" y="1551"/>
                </a:cubicBezTo>
                <a:cubicBezTo>
                  <a:pt x="314" y="1554"/>
                  <a:pt x="320" y="1556"/>
                  <a:pt x="325" y="1558"/>
                </a:cubicBezTo>
                <a:cubicBezTo>
                  <a:pt x="328" y="1543"/>
                  <a:pt x="335" y="1529"/>
                  <a:pt x="347" y="1516"/>
                </a:cubicBezTo>
                <a:cubicBezTo>
                  <a:pt x="352" y="1511"/>
                  <a:pt x="357" y="1508"/>
                  <a:pt x="362" y="1505"/>
                </a:cubicBezTo>
                <a:cubicBezTo>
                  <a:pt x="394" y="1426"/>
                  <a:pt x="440" y="1354"/>
                  <a:pt x="499" y="1288"/>
                </a:cubicBezTo>
                <a:cubicBezTo>
                  <a:pt x="562" y="1219"/>
                  <a:pt x="634" y="1159"/>
                  <a:pt x="703" y="1097"/>
                </a:cubicBezTo>
                <a:cubicBezTo>
                  <a:pt x="710" y="1086"/>
                  <a:pt x="717" y="1076"/>
                  <a:pt x="724" y="1064"/>
                </a:cubicBezTo>
                <a:cubicBezTo>
                  <a:pt x="754" y="1042"/>
                  <a:pt x="783" y="1017"/>
                  <a:pt x="809" y="989"/>
                </a:cubicBezTo>
                <a:cubicBezTo>
                  <a:pt x="811" y="988"/>
                  <a:pt x="812" y="988"/>
                  <a:pt x="814" y="987"/>
                </a:cubicBezTo>
                <a:cubicBezTo>
                  <a:pt x="817" y="984"/>
                  <a:pt x="819" y="981"/>
                  <a:pt x="822" y="978"/>
                </a:cubicBezTo>
                <a:cubicBezTo>
                  <a:pt x="822" y="978"/>
                  <a:pt x="822" y="978"/>
                  <a:pt x="822" y="978"/>
                </a:cubicBezTo>
                <a:cubicBezTo>
                  <a:pt x="822" y="978"/>
                  <a:pt x="822" y="978"/>
                  <a:pt x="822" y="978"/>
                </a:cubicBezTo>
                <a:cubicBezTo>
                  <a:pt x="823" y="977"/>
                  <a:pt x="823" y="977"/>
                  <a:pt x="823" y="976"/>
                </a:cubicBezTo>
                <a:cubicBezTo>
                  <a:pt x="825" y="974"/>
                  <a:pt x="826" y="973"/>
                  <a:pt x="828" y="971"/>
                </a:cubicBezTo>
                <a:cubicBezTo>
                  <a:pt x="814" y="957"/>
                  <a:pt x="801" y="942"/>
                  <a:pt x="788" y="928"/>
                </a:cubicBezTo>
                <a:cubicBezTo>
                  <a:pt x="776" y="915"/>
                  <a:pt x="767" y="900"/>
                  <a:pt x="761" y="886"/>
                </a:cubicBezTo>
                <a:cubicBezTo>
                  <a:pt x="753" y="875"/>
                  <a:pt x="745" y="864"/>
                  <a:pt x="737" y="853"/>
                </a:cubicBezTo>
                <a:cubicBezTo>
                  <a:pt x="692" y="848"/>
                  <a:pt x="671" y="795"/>
                  <a:pt x="688" y="758"/>
                </a:cubicBezTo>
                <a:cubicBezTo>
                  <a:pt x="685" y="750"/>
                  <a:pt x="682" y="742"/>
                  <a:pt x="679" y="734"/>
                </a:cubicBezTo>
                <a:cubicBezTo>
                  <a:pt x="675" y="721"/>
                  <a:pt x="671" y="708"/>
                  <a:pt x="668" y="694"/>
                </a:cubicBezTo>
                <a:cubicBezTo>
                  <a:pt x="665" y="690"/>
                  <a:pt x="663" y="686"/>
                  <a:pt x="660" y="682"/>
                </a:cubicBezTo>
                <a:moveTo>
                  <a:pt x="235" y="662"/>
                </a:moveTo>
                <a:cubicBezTo>
                  <a:pt x="231" y="667"/>
                  <a:pt x="228" y="671"/>
                  <a:pt x="224" y="676"/>
                </a:cubicBezTo>
                <a:cubicBezTo>
                  <a:pt x="242" y="681"/>
                  <a:pt x="260" y="685"/>
                  <a:pt x="278" y="688"/>
                </a:cubicBezTo>
                <a:cubicBezTo>
                  <a:pt x="281" y="689"/>
                  <a:pt x="284" y="689"/>
                  <a:pt x="287" y="690"/>
                </a:cubicBezTo>
                <a:cubicBezTo>
                  <a:pt x="281" y="686"/>
                  <a:pt x="274" y="681"/>
                  <a:pt x="268" y="676"/>
                </a:cubicBezTo>
                <a:cubicBezTo>
                  <a:pt x="258" y="668"/>
                  <a:pt x="247" y="664"/>
                  <a:pt x="235" y="662"/>
                </a:cubicBezTo>
                <a:moveTo>
                  <a:pt x="639" y="644"/>
                </a:moveTo>
                <a:cubicBezTo>
                  <a:pt x="625" y="652"/>
                  <a:pt x="610" y="659"/>
                  <a:pt x="595" y="665"/>
                </a:cubicBezTo>
                <a:cubicBezTo>
                  <a:pt x="585" y="669"/>
                  <a:pt x="576" y="673"/>
                  <a:pt x="566" y="677"/>
                </a:cubicBezTo>
                <a:cubicBezTo>
                  <a:pt x="559" y="679"/>
                  <a:pt x="553" y="681"/>
                  <a:pt x="546" y="684"/>
                </a:cubicBezTo>
                <a:cubicBezTo>
                  <a:pt x="564" y="679"/>
                  <a:pt x="581" y="674"/>
                  <a:pt x="598" y="669"/>
                </a:cubicBezTo>
                <a:cubicBezTo>
                  <a:pt x="613" y="663"/>
                  <a:pt x="628" y="657"/>
                  <a:pt x="642" y="649"/>
                </a:cubicBezTo>
                <a:cubicBezTo>
                  <a:pt x="641" y="648"/>
                  <a:pt x="640" y="646"/>
                  <a:pt x="639" y="644"/>
                </a:cubicBezTo>
                <a:moveTo>
                  <a:pt x="875" y="270"/>
                </a:moveTo>
                <a:cubicBezTo>
                  <a:pt x="871" y="278"/>
                  <a:pt x="867" y="287"/>
                  <a:pt x="863" y="295"/>
                </a:cubicBezTo>
                <a:cubicBezTo>
                  <a:pt x="853" y="321"/>
                  <a:pt x="845" y="347"/>
                  <a:pt x="839" y="375"/>
                </a:cubicBezTo>
                <a:cubicBezTo>
                  <a:pt x="842" y="400"/>
                  <a:pt x="843" y="425"/>
                  <a:pt x="839" y="451"/>
                </a:cubicBezTo>
                <a:cubicBezTo>
                  <a:pt x="849" y="465"/>
                  <a:pt x="858" y="479"/>
                  <a:pt x="866" y="494"/>
                </a:cubicBezTo>
                <a:cubicBezTo>
                  <a:pt x="876" y="513"/>
                  <a:pt x="886" y="533"/>
                  <a:pt x="895" y="553"/>
                </a:cubicBezTo>
                <a:cubicBezTo>
                  <a:pt x="896" y="554"/>
                  <a:pt x="897" y="555"/>
                  <a:pt x="898" y="556"/>
                </a:cubicBezTo>
                <a:cubicBezTo>
                  <a:pt x="915" y="568"/>
                  <a:pt x="932" y="577"/>
                  <a:pt x="950" y="586"/>
                </a:cubicBezTo>
                <a:cubicBezTo>
                  <a:pt x="950" y="575"/>
                  <a:pt x="949" y="565"/>
                  <a:pt x="948" y="554"/>
                </a:cubicBezTo>
                <a:cubicBezTo>
                  <a:pt x="941" y="477"/>
                  <a:pt x="925" y="401"/>
                  <a:pt x="899" y="328"/>
                </a:cubicBezTo>
                <a:cubicBezTo>
                  <a:pt x="892" y="308"/>
                  <a:pt x="884" y="289"/>
                  <a:pt x="875" y="270"/>
                </a:cubicBezTo>
                <a:moveTo>
                  <a:pt x="892" y="71"/>
                </a:moveTo>
                <a:cubicBezTo>
                  <a:pt x="895" y="85"/>
                  <a:pt x="895" y="99"/>
                  <a:pt x="892" y="112"/>
                </a:cubicBezTo>
                <a:cubicBezTo>
                  <a:pt x="912" y="147"/>
                  <a:pt x="915" y="191"/>
                  <a:pt x="897" y="229"/>
                </a:cubicBezTo>
                <a:cubicBezTo>
                  <a:pt x="954" y="342"/>
                  <a:pt x="986" y="472"/>
                  <a:pt x="989" y="600"/>
                </a:cubicBezTo>
                <a:cubicBezTo>
                  <a:pt x="990" y="600"/>
                  <a:pt x="991" y="601"/>
                  <a:pt x="993" y="601"/>
                </a:cubicBezTo>
                <a:cubicBezTo>
                  <a:pt x="996" y="558"/>
                  <a:pt x="996" y="515"/>
                  <a:pt x="994" y="472"/>
                </a:cubicBezTo>
                <a:cubicBezTo>
                  <a:pt x="990" y="402"/>
                  <a:pt x="982" y="319"/>
                  <a:pt x="960" y="242"/>
                </a:cubicBezTo>
                <a:cubicBezTo>
                  <a:pt x="960" y="241"/>
                  <a:pt x="959" y="239"/>
                  <a:pt x="959" y="238"/>
                </a:cubicBezTo>
                <a:cubicBezTo>
                  <a:pt x="947" y="174"/>
                  <a:pt x="925" y="115"/>
                  <a:pt x="892" y="71"/>
                </a:cubicBezTo>
                <a:moveTo>
                  <a:pt x="642" y="60"/>
                </a:moveTo>
                <a:cubicBezTo>
                  <a:pt x="637" y="73"/>
                  <a:pt x="635" y="86"/>
                  <a:pt x="635" y="99"/>
                </a:cubicBezTo>
                <a:cubicBezTo>
                  <a:pt x="639" y="89"/>
                  <a:pt x="645" y="80"/>
                  <a:pt x="650" y="71"/>
                </a:cubicBezTo>
                <a:cubicBezTo>
                  <a:pt x="648" y="68"/>
                  <a:pt x="645" y="64"/>
                  <a:pt x="642" y="60"/>
                </a:cubicBezTo>
                <a:moveTo>
                  <a:pt x="681" y="14"/>
                </a:moveTo>
                <a:cubicBezTo>
                  <a:pt x="675" y="17"/>
                  <a:pt x="670" y="22"/>
                  <a:pt x="665" y="26"/>
                </a:cubicBezTo>
                <a:cubicBezTo>
                  <a:pt x="669" y="31"/>
                  <a:pt x="672" y="36"/>
                  <a:pt x="676" y="41"/>
                </a:cubicBezTo>
                <a:cubicBezTo>
                  <a:pt x="682" y="35"/>
                  <a:pt x="688" y="30"/>
                  <a:pt x="694" y="26"/>
                </a:cubicBezTo>
                <a:cubicBezTo>
                  <a:pt x="690" y="22"/>
                  <a:pt x="685" y="18"/>
                  <a:pt x="681" y="14"/>
                </a:cubicBezTo>
                <a:moveTo>
                  <a:pt x="752" y="0"/>
                </a:moveTo>
                <a:cubicBezTo>
                  <a:pt x="742" y="0"/>
                  <a:pt x="732" y="0"/>
                  <a:pt x="721" y="2"/>
                </a:cubicBezTo>
                <a:cubicBezTo>
                  <a:pt x="723" y="4"/>
                  <a:pt x="726" y="6"/>
                  <a:pt x="728" y="8"/>
                </a:cubicBezTo>
                <a:cubicBezTo>
                  <a:pt x="736" y="4"/>
                  <a:pt x="745" y="2"/>
                  <a:pt x="754" y="0"/>
                </a:cubicBezTo>
                <a:cubicBezTo>
                  <a:pt x="753" y="0"/>
                  <a:pt x="753" y="0"/>
                  <a:pt x="752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8" name="Freeform 183"/>
          <p:cNvSpPr>
            <a:spLocks noEditPoints="1"/>
          </p:cNvSpPr>
          <p:nvPr/>
        </p:nvSpPr>
        <p:spPr bwMode="auto">
          <a:xfrm>
            <a:off x="96936" y="275828"/>
            <a:ext cx="2469453" cy="4394665"/>
          </a:xfrm>
          <a:custGeom>
            <a:avLst/>
            <a:gdLst>
              <a:gd name="T0" fmla="*/ 2051 w 2628"/>
              <a:gd name="T1" fmla="*/ 4521 h 4591"/>
              <a:gd name="T2" fmla="*/ 2289 w 2628"/>
              <a:gd name="T3" fmla="*/ 4571 h 4591"/>
              <a:gd name="T4" fmla="*/ 1969 w 2628"/>
              <a:gd name="T5" fmla="*/ 4411 h 4591"/>
              <a:gd name="T6" fmla="*/ 1902 w 2628"/>
              <a:gd name="T7" fmla="*/ 4364 h 4591"/>
              <a:gd name="T8" fmla="*/ 2331 w 2628"/>
              <a:gd name="T9" fmla="*/ 4241 h 4591"/>
              <a:gd name="T10" fmla="*/ 2406 w 2628"/>
              <a:gd name="T11" fmla="*/ 4123 h 4591"/>
              <a:gd name="T12" fmla="*/ 2460 w 2628"/>
              <a:gd name="T13" fmla="*/ 4071 h 4591"/>
              <a:gd name="T14" fmla="*/ 289 w 2628"/>
              <a:gd name="T15" fmla="*/ 3441 h 4591"/>
              <a:gd name="T16" fmla="*/ 1095 w 2628"/>
              <a:gd name="T17" fmla="*/ 3111 h 4591"/>
              <a:gd name="T18" fmla="*/ 576 w 2628"/>
              <a:gd name="T19" fmla="*/ 3601 h 4591"/>
              <a:gd name="T20" fmla="*/ 335 w 2628"/>
              <a:gd name="T21" fmla="*/ 3500 h 4591"/>
              <a:gd name="T22" fmla="*/ 528 w 2628"/>
              <a:gd name="T23" fmla="*/ 3731 h 4591"/>
              <a:gd name="T24" fmla="*/ 1669 w 2628"/>
              <a:gd name="T25" fmla="*/ 3541 h 4591"/>
              <a:gd name="T26" fmla="*/ 1870 w 2628"/>
              <a:gd name="T27" fmla="*/ 3383 h 4591"/>
              <a:gd name="T28" fmla="*/ 1193 w 2628"/>
              <a:gd name="T29" fmla="*/ 3732 h 4591"/>
              <a:gd name="T30" fmla="*/ 516 w 2628"/>
              <a:gd name="T31" fmla="*/ 3680 h 4591"/>
              <a:gd name="T32" fmla="*/ 468 w 2628"/>
              <a:gd name="T33" fmla="*/ 3634 h 4591"/>
              <a:gd name="T34" fmla="*/ 1154 w 2628"/>
              <a:gd name="T35" fmla="*/ 2980 h 4591"/>
              <a:gd name="T36" fmla="*/ 1105 w 2628"/>
              <a:gd name="T37" fmla="*/ 2872 h 4591"/>
              <a:gd name="T38" fmla="*/ 1628 w 2628"/>
              <a:gd name="T39" fmla="*/ 2659 h 4591"/>
              <a:gd name="T40" fmla="*/ 799 w 2628"/>
              <a:gd name="T41" fmla="*/ 2583 h 4591"/>
              <a:gd name="T42" fmla="*/ 981 w 2628"/>
              <a:gd name="T43" fmla="*/ 2637 h 4591"/>
              <a:gd name="T44" fmla="*/ 2590 w 2628"/>
              <a:gd name="T45" fmla="*/ 2540 h 4591"/>
              <a:gd name="T46" fmla="*/ 6 w 2628"/>
              <a:gd name="T47" fmla="*/ 2622 h 4591"/>
              <a:gd name="T48" fmla="*/ 0 w 2628"/>
              <a:gd name="T49" fmla="*/ 2657 h 4591"/>
              <a:gd name="T50" fmla="*/ 757 w 2628"/>
              <a:gd name="T51" fmla="*/ 2531 h 4591"/>
              <a:gd name="T52" fmla="*/ 2141 w 2628"/>
              <a:gd name="T53" fmla="*/ 2734 h 4591"/>
              <a:gd name="T54" fmla="*/ 1498 w 2628"/>
              <a:gd name="T55" fmla="*/ 2498 h 4591"/>
              <a:gd name="T56" fmla="*/ 1522 w 2628"/>
              <a:gd name="T57" fmla="*/ 2487 h 4591"/>
              <a:gd name="T58" fmla="*/ 1471 w 2628"/>
              <a:gd name="T59" fmla="*/ 2367 h 4591"/>
              <a:gd name="T60" fmla="*/ 2511 w 2628"/>
              <a:gd name="T61" fmla="*/ 2223 h 4591"/>
              <a:gd name="T62" fmla="*/ 2578 w 2628"/>
              <a:gd name="T63" fmla="*/ 2477 h 4591"/>
              <a:gd name="T64" fmla="*/ 1480 w 2628"/>
              <a:gd name="T65" fmla="*/ 2175 h 4591"/>
              <a:gd name="T66" fmla="*/ 1533 w 2628"/>
              <a:gd name="T67" fmla="*/ 2102 h 4591"/>
              <a:gd name="T68" fmla="*/ 1536 w 2628"/>
              <a:gd name="T69" fmla="*/ 2102 h 4591"/>
              <a:gd name="T70" fmla="*/ 11 w 2628"/>
              <a:gd name="T71" fmla="*/ 2095 h 4591"/>
              <a:gd name="T72" fmla="*/ 98 w 2628"/>
              <a:gd name="T73" fmla="*/ 1850 h 4591"/>
              <a:gd name="T74" fmla="*/ 128 w 2628"/>
              <a:gd name="T75" fmla="*/ 1901 h 4591"/>
              <a:gd name="T76" fmla="*/ 1974 w 2628"/>
              <a:gd name="T77" fmla="*/ 1542 h 4591"/>
              <a:gd name="T78" fmla="*/ 1534 w 2628"/>
              <a:gd name="T79" fmla="*/ 2066 h 4591"/>
              <a:gd name="T80" fmla="*/ 54 w 2628"/>
              <a:gd name="T81" fmla="*/ 1536 h 4591"/>
              <a:gd name="T82" fmla="*/ 109 w 2628"/>
              <a:gd name="T83" fmla="*/ 1625 h 4591"/>
              <a:gd name="T84" fmla="*/ 1793 w 2628"/>
              <a:gd name="T85" fmla="*/ 1215 h 4591"/>
              <a:gd name="T86" fmla="*/ 1429 w 2628"/>
              <a:gd name="T87" fmla="*/ 1254 h 4591"/>
              <a:gd name="T88" fmla="*/ 1187 w 2628"/>
              <a:gd name="T89" fmla="*/ 1202 h 4591"/>
              <a:gd name="T90" fmla="*/ 1071 w 2628"/>
              <a:gd name="T91" fmla="*/ 993 h 4591"/>
              <a:gd name="T92" fmla="*/ 1077 w 2628"/>
              <a:gd name="T93" fmla="*/ 1007 h 4591"/>
              <a:gd name="T94" fmla="*/ 2048 w 2628"/>
              <a:gd name="T95" fmla="*/ 795 h 4591"/>
              <a:gd name="T96" fmla="*/ 2048 w 2628"/>
              <a:gd name="T97" fmla="*/ 795 h 4591"/>
              <a:gd name="T98" fmla="*/ 1757 w 2628"/>
              <a:gd name="T99" fmla="*/ 525 h 4591"/>
              <a:gd name="T100" fmla="*/ 0 w 2628"/>
              <a:gd name="T101" fmla="*/ 442 h 4591"/>
              <a:gd name="T102" fmla="*/ 211 w 2628"/>
              <a:gd name="T103" fmla="*/ 396 h 4591"/>
              <a:gd name="T104" fmla="*/ 0 w 2628"/>
              <a:gd name="T105" fmla="*/ 318 h 4591"/>
              <a:gd name="T106" fmla="*/ 1130 w 2628"/>
              <a:gd name="T107" fmla="*/ 184 h 4591"/>
              <a:gd name="T108" fmla="*/ 349 w 2628"/>
              <a:gd name="T109" fmla="*/ 368 h 4591"/>
              <a:gd name="T110" fmla="*/ 1056 w 2628"/>
              <a:gd name="T111" fmla="*/ 636 h 4591"/>
              <a:gd name="T112" fmla="*/ 1012 w 2628"/>
              <a:gd name="T113" fmla="*/ 919 h 4591"/>
              <a:gd name="T114" fmla="*/ 1074 w 2628"/>
              <a:gd name="T115" fmla="*/ 557 h 45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628" h="4591">
                <a:moveTo>
                  <a:pt x="1850" y="4319"/>
                </a:moveTo>
                <a:cubicBezTo>
                  <a:pt x="1842" y="4326"/>
                  <a:pt x="1834" y="4332"/>
                  <a:pt x="1826" y="4335"/>
                </a:cubicBezTo>
                <a:cubicBezTo>
                  <a:pt x="1829" y="4344"/>
                  <a:pt x="1831" y="4353"/>
                  <a:pt x="1833" y="4362"/>
                </a:cubicBezTo>
                <a:cubicBezTo>
                  <a:pt x="1844" y="4371"/>
                  <a:pt x="1855" y="4379"/>
                  <a:pt x="1866" y="4386"/>
                </a:cubicBezTo>
                <a:cubicBezTo>
                  <a:pt x="1867" y="4386"/>
                  <a:pt x="1867" y="4387"/>
                  <a:pt x="1868" y="4387"/>
                </a:cubicBezTo>
                <a:cubicBezTo>
                  <a:pt x="1870" y="4389"/>
                  <a:pt x="1872" y="4390"/>
                  <a:pt x="1874" y="4392"/>
                </a:cubicBezTo>
                <a:cubicBezTo>
                  <a:pt x="1882" y="4400"/>
                  <a:pt x="1891" y="4408"/>
                  <a:pt x="1900" y="4415"/>
                </a:cubicBezTo>
                <a:cubicBezTo>
                  <a:pt x="1947" y="4455"/>
                  <a:pt x="1997" y="4492"/>
                  <a:pt x="2051" y="4521"/>
                </a:cubicBezTo>
                <a:cubicBezTo>
                  <a:pt x="2059" y="4526"/>
                  <a:pt x="2066" y="4530"/>
                  <a:pt x="2074" y="4534"/>
                </a:cubicBezTo>
                <a:cubicBezTo>
                  <a:pt x="2100" y="4547"/>
                  <a:pt x="2127" y="4558"/>
                  <a:pt x="2155" y="4567"/>
                </a:cubicBezTo>
                <a:cubicBezTo>
                  <a:pt x="2170" y="4572"/>
                  <a:pt x="2185" y="4577"/>
                  <a:pt x="2201" y="4580"/>
                </a:cubicBezTo>
                <a:cubicBezTo>
                  <a:pt x="2232" y="4588"/>
                  <a:pt x="2263" y="4591"/>
                  <a:pt x="2295" y="4591"/>
                </a:cubicBezTo>
                <a:cubicBezTo>
                  <a:pt x="2297" y="4591"/>
                  <a:pt x="2299" y="4591"/>
                  <a:pt x="2301" y="4591"/>
                </a:cubicBezTo>
                <a:cubicBezTo>
                  <a:pt x="2300" y="4587"/>
                  <a:pt x="2299" y="4583"/>
                  <a:pt x="2299" y="4578"/>
                </a:cubicBezTo>
                <a:cubicBezTo>
                  <a:pt x="2298" y="4578"/>
                  <a:pt x="2298" y="4577"/>
                  <a:pt x="2298" y="4577"/>
                </a:cubicBezTo>
                <a:cubicBezTo>
                  <a:pt x="2295" y="4575"/>
                  <a:pt x="2292" y="4573"/>
                  <a:pt x="2289" y="4571"/>
                </a:cubicBezTo>
                <a:cubicBezTo>
                  <a:pt x="2289" y="4568"/>
                  <a:pt x="2289" y="4564"/>
                  <a:pt x="2289" y="4561"/>
                </a:cubicBezTo>
                <a:cubicBezTo>
                  <a:pt x="2289" y="4561"/>
                  <a:pt x="2289" y="4560"/>
                  <a:pt x="2289" y="4560"/>
                </a:cubicBezTo>
                <a:cubicBezTo>
                  <a:pt x="2287" y="4558"/>
                  <a:pt x="2285" y="4556"/>
                  <a:pt x="2282" y="4554"/>
                </a:cubicBezTo>
                <a:cubicBezTo>
                  <a:pt x="2272" y="4554"/>
                  <a:pt x="2262" y="4553"/>
                  <a:pt x="2251" y="4552"/>
                </a:cubicBezTo>
                <a:cubicBezTo>
                  <a:pt x="2212" y="4546"/>
                  <a:pt x="2174" y="4536"/>
                  <a:pt x="2137" y="4522"/>
                </a:cubicBezTo>
                <a:cubicBezTo>
                  <a:pt x="2077" y="4497"/>
                  <a:pt x="2022" y="4463"/>
                  <a:pt x="1971" y="4424"/>
                </a:cubicBezTo>
                <a:cubicBezTo>
                  <a:pt x="1965" y="4420"/>
                  <a:pt x="1959" y="4415"/>
                  <a:pt x="1954" y="4411"/>
                </a:cubicBezTo>
                <a:cubicBezTo>
                  <a:pt x="1959" y="4411"/>
                  <a:pt x="1964" y="4411"/>
                  <a:pt x="1969" y="4411"/>
                </a:cubicBezTo>
                <a:cubicBezTo>
                  <a:pt x="2029" y="4411"/>
                  <a:pt x="2093" y="4390"/>
                  <a:pt x="2151" y="4360"/>
                </a:cubicBezTo>
                <a:cubicBezTo>
                  <a:pt x="2147" y="4348"/>
                  <a:pt x="2146" y="4335"/>
                  <a:pt x="2147" y="4322"/>
                </a:cubicBezTo>
                <a:cubicBezTo>
                  <a:pt x="2127" y="4333"/>
                  <a:pt x="2107" y="4343"/>
                  <a:pt x="2086" y="4351"/>
                </a:cubicBezTo>
                <a:cubicBezTo>
                  <a:pt x="2059" y="4362"/>
                  <a:pt x="2031" y="4370"/>
                  <a:pt x="2002" y="4374"/>
                </a:cubicBezTo>
                <a:cubicBezTo>
                  <a:pt x="1991" y="4376"/>
                  <a:pt x="1980" y="4376"/>
                  <a:pt x="1970" y="4376"/>
                </a:cubicBezTo>
                <a:cubicBezTo>
                  <a:pt x="1962" y="4376"/>
                  <a:pt x="1953" y="4376"/>
                  <a:pt x="1945" y="4375"/>
                </a:cubicBezTo>
                <a:cubicBezTo>
                  <a:pt x="1935" y="4373"/>
                  <a:pt x="1925" y="4371"/>
                  <a:pt x="1915" y="4368"/>
                </a:cubicBezTo>
                <a:cubicBezTo>
                  <a:pt x="1911" y="4367"/>
                  <a:pt x="1907" y="4365"/>
                  <a:pt x="1902" y="4364"/>
                </a:cubicBezTo>
                <a:cubicBezTo>
                  <a:pt x="1902" y="4364"/>
                  <a:pt x="1902" y="4364"/>
                  <a:pt x="1902" y="4364"/>
                </a:cubicBezTo>
                <a:cubicBezTo>
                  <a:pt x="1899" y="4362"/>
                  <a:pt x="1896" y="4361"/>
                  <a:pt x="1893" y="4359"/>
                </a:cubicBezTo>
                <a:cubicBezTo>
                  <a:pt x="1892" y="4358"/>
                  <a:pt x="1891" y="4358"/>
                  <a:pt x="1890" y="4357"/>
                </a:cubicBezTo>
                <a:cubicBezTo>
                  <a:pt x="1877" y="4344"/>
                  <a:pt x="1863" y="4332"/>
                  <a:pt x="1850" y="4319"/>
                </a:cubicBezTo>
                <a:moveTo>
                  <a:pt x="2376" y="4170"/>
                </a:moveTo>
                <a:cubicBezTo>
                  <a:pt x="2357" y="4191"/>
                  <a:pt x="2336" y="4210"/>
                  <a:pt x="2314" y="4226"/>
                </a:cubicBezTo>
                <a:cubicBezTo>
                  <a:pt x="2317" y="4230"/>
                  <a:pt x="2321" y="4233"/>
                  <a:pt x="2324" y="4236"/>
                </a:cubicBezTo>
                <a:cubicBezTo>
                  <a:pt x="2327" y="4238"/>
                  <a:pt x="2329" y="4239"/>
                  <a:pt x="2331" y="4241"/>
                </a:cubicBezTo>
                <a:cubicBezTo>
                  <a:pt x="2337" y="4242"/>
                  <a:pt x="2343" y="4242"/>
                  <a:pt x="2349" y="4243"/>
                </a:cubicBezTo>
                <a:cubicBezTo>
                  <a:pt x="2354" y="4239"/>
                  <a:pt x="2359" y="4235"/>
                  <a:pt x="2364" y="4231"/>
                </a:cubicBezTo>
                <a:cubicBezTo>
                  <a:pt x="2366" y="4212"/>
                  <a:pt x="2370" y="4192"/>
                  <a:pt x="2375" y="4172"/>
                </a:cubicBezTo>
                <a:cubicBezTo>
                  <a:pt x="2376" y="4171"/>
                  <a:pt x="2376" y="4171"/>
                  <a:pt x="2376" y="4170"/>
                </a:cubicBezTo>
                <a:moveTo>
                  <a:pt x="2411" y="4120"/>
                </a:moveTo>
                <a:cubicBezTo>
                  <a:pt x="2410" y="4120"/>
                  <a:pt x="2409" y="4120"/>
                  <a:pt x="2408" y="4120"/>
                </a:cubicBezTo>
                <a:cubicBezTo>
                  <a:pt x="2408" y="4121"/>
                  <a:pt x="2408" y="4121"/>
                  <a:pt x="2407" y="4122"/>
                </a:cubicBezTo>
                <a:cubicBezTo>
                  <a:pt x="2407" y="4122"/>
                  <a:pt x="2407" y="4123"/>
                  <a:pt x="2406" y="4123"/>
                </a:cubicBezTo>
                <a:cubicBezTo>
                  <a:pt x="2408" y="4122"/>
                  <a:pt x="2409" y="4121"/>
                  <a:pt x="2411" y="4120"/>
                </a:cubicBezTo>
                <a:moveTo>
                  <a:pt x="2459" y="4061"/>
                </a:moveTo>
                <a:cubicBezTo>
                  <a:pt x="2455" y="4062"/>
                  <a:pt x="2450" y="4062"/>
                  <a:pt x="2446" y="4063"/>
                </a:cubicBezTo>
                <a:cubicBezTo>
                  <a:pt x="2438" y="4064"/>
                  <a:pt x="2430" y="4065"/>
                  <a:pt x="2422" y="4066"/>
                </a:cubicBezTo>
                <a:cubicBezTo>
                  <a:pt x="2422" y="4067"/>
                  <a:pt x="2422" y="4068"/>
                  <a:pt x="2422" y="4069"/>
                </a:cubicBezTo>
                <a:cubicBezTo>
                  <a:pt x="2422" y="4073"/>
                  <a:pt x="2421" y="4076"/>
                  <a:pt x="2421" y="4079"/>
                </a:cubicBezTo>
                <a:cubicBezTo>
                  <a:pt x="2422" y="4079"/>
                  <a:pt x="2423" y="4079"/>
                  <a:pt x="2424" y="4079"/>
                </a:cubicBezTo>
                <a:cubicBezTo>
                  <a:pt x="2436" y="4077"/>
                  <a:pt x="2448" y="4074"/>
                  <a:pt x="2460" y="4071"/>
                </a:cubicBezTo>
                <a:cubicBezTo>
                  <a:pt x="2460" y="4068"/>
                  <a:pt x="2459" y="4066"/>
                  <a:pt x="2459" y="4063"/>
                </a:cubicBezTo>
                <a:cubicBezTo>
                  <a:pt x="2459" y="4062"/>
                  <a:pt x="2459" y="4062"/>
                  <a:pt x="2459" y="4061"/>
                </a:cubicBezTo>
                <a:moveTo>
                  <a:pt x="953" y="3799"/>
                </a:moveTo>
                <a:cubicBezTo>
                  <a:pt x="953" y="3799"/>
                  <a:pt x="953" y="3799"/>
                  <a:pt x="953" y="3799"/>
                </a:cubicBezTo>
                <a:cubicBezTo>
                  <a:pt x="953" y="3799"/>
                  <a:pt x="953" y="3799"/>
                  <a:pt x="953" y="3799"/>
                </a:cubicBezTo>
                <a:cubicBezTo>
                  <a:pt x="953" y="3799"/>
                  <a:pt x="953" y="3799"/>
                  <a:pt x="953" y="3799"/>
                </a:cubicBezTo>
                <a:moveTo>
                  <a:pt x="289" y="3440"/>
                </a:moveTo>
                <a:cubicBezTo>
                  <a:pt x="289" y="3440"/>
                  <a:pt x="289" y="3440"/>
                  <a:pt x="289" y="3441"/>
                </a:cubicBezTo>
                <a:cubicBezTo>
                  <a:pt x="289" y="3441"/>
                  <a:pt x="289" y="3441"/>
                  <a:pt x="289" y="3441"/>
                </a:cubicBezTo>
                <a:cubicBezTo>
                  <a:pt x="289" y="3441"/>
                  <a:pt x="289" y="3440"/>
                  <a:pt x="289" y="3440"/>
                </a:cubicBezTo>
                <a:moveTo>
                  <a:pt x="1152" y="2928"/>
                </a:moveTo>
                <a:cubicBezTo>
                  <a:pt x="1140" y="2930"/>
                  <a:pt x="1128" y="2932"/>
                  <a:pt x="1116" y="2935"/>
                </a:cubicBezTo>
                <a:cubicBezTo>
                  <a:pt x="1117" y="2945"/>
                  <a:pt x="1117" y="2955"/>
                  <a:pt x="1117" y="2965"/>
                </a:cubicBezTo>
                <a:cubicBezTo>
                  <a:pt x="1117" y="2982"/>
                  <a:pt x="1116" y="3000"/>
                  <a:pt x="1115" y="3017"/>
                </a:cubicBezTo>
                <a:cubicBezTo>
                  <a:pt x="1114" y="3020"/>
                  <a:pt x="1114" y="3023"/>
                  <a:pt x="1114" y="3026"/>
                </a:cubicBezTo>
                <a:cubicBezTo>
                  <a:pt x="1110" y="3055"/>
                  <a:pt x="1103" y="3083"/>
                  <a:pt x="1095" y="3111"/>
                </a:cubicBezTo>
                <a:cubicBezTo>
                  <a:pt x="1090" y="3129"/>
                  <a:pt x="1084" y="3146"/>
                  <a:pt x="1077" y="3163"/>
                </a:cubicBezTo>
                <a:cubicBezTo>
                  <a:pt x="1069" y="3182"/>
                  <a:pt x="1060" y="3200"/>
                  <a:pt x="1051" y="3218"/>
                </a:cubicBezTo>
                <a:cubicBezTo>
                  <a:pt x="1030" y="3259"/>
                  <a:pt x="1005" y="3298"/>
                  <a:pt x="978" y="3335"/>
                </a:cubicBezTo>
                <a:cubicBezTo>
                  <a:pt x="959" y="3359"/>
                  <a:pt x="939" y="3382"/>
                  <a:pt x="919" y="3404"/>
                </a:cubicBezTo>
                <a:cubicBezTo>
                  <a:pt x="897" y="3426"/>
                  <a:pt x="875" y="3448"/>
                  <a:pt x="851" y="3468"/>
                </a:cubicBezTo>
                <a:cubicBezTo>
                  <a:pt x="842" y="3474"/>
                  <a:pt x="834" y="3481"/>
                  <a:pt x="826" y="3488"/>
                </a:cubicBezTo>
                <a:cubicBezTo>
                  <a:pt x="781" y="3522"/>
                  <a:pt x="733" y="3550"/>
                  <a:pt x="681" y="3572"/>
                </a:cubicBezTo>
                <a:cubicBezTo>
                  <a:pt x="647" y="3585"/>
                  <a:pt x="612" y="3595"/>
                  <a:pt x="576" y="3601"/>
                </a:cubicBezTo>
                <a:cubicBezTo>
                  <a:pt x="561" y="3602"/>
                  <a:pt x="547" y="3603"/>
                  <a:pt x="533" y="3603"/>
                </a:cubicBezTo>
                <a:cubicBezTo>
                  <a:pt x="533" y="3603"/>
                  <a:pt x="533" y="3603"/>
                  <a:pt x="533" y="3603"/>
                </a:cubicBezTo>
                <a:cubicBezTo>
                  <a:pt x="525" y="3603"/>
                  <a:pt x="516" y="3603"/>
                  <a:pt x="508" y="3602"/>
                </a:cubicBezTo>
                <a:cubicBezTo>
                  <a:pt x="504" y="3602"/>
                  <a:pt x="500" y="3602"/>
                  <a:pt x="496" y="3601"/>
                </a:cubicBezTo>
                <a:cubicBezTo>
                  <a:pt x="488" y="3600"/>
                  <a:pt x="479" y="3598"/>
                  <a:pt x="471" y="3596"/>
                </a:cubicBezTo>
                <a:cubicBezTo>
                  <a:pt x="457" y="3593"/>
                  <a:pt x="444" y="3589"/>
                  <a:pt x="430" y="3584"/>
                </a:cubicBezTo>
                <a:cubicBezTo>
                  <a:pt x="416" y="3578"/>
                  <a:pt x="403" y="3571"/>
                  <a:pt x="390" y="3563"/>
                </a:cubicBezTo>
                <a:cubicBezTo>
                  <a:pt x="372" y="3543"/>
                  <a:pt x="353" y="3521"/>
                  <a:pt x="335" y="3500"/>
                </a:cubicBezTo>
                <a:cubicBezTo>
                  <a:pt x="309" y="3495"/>
                  <a:pt x="285" y="3486"/>
                  <a:pt x="264" y="3472"/>
                </a:cubicBezTo>
                <a:cubicBezTo>
                  <a:pt x="264" y="3476"/>
                  <a:pt x="264" y="3480"/>
                  <a:pt x="264" y="3485"/>
                </a:cubicBezTo>
                <a:cubicBezTo>
                  <a:pt x="267" y="3489"/>
                  <a:pt x="269" y="3493"/>
                  <a:pt x="272" y="3497"/>
                </a:cubicBezTo>
                <a:cubicBezTo>
                  <a:pt x="298" y="3535"/>
                  <a:pt x="331" y="3568"/>
                  <a:pt x="370" y="3593"/>
                </a:cubicBezTo>
                <a:cubicBezTo>
                  <a:pt x="400" y="3626"/>
                  <a:pt x="432" y="3656"/>
                  <a:pt x="466" y="3684"/>
                </a:cubicBezTo>
                <a:cubicBezTo>
                  <a:pt x="478" y="3694"/>
                  <a:pt x="491" y="3704"/>
                  <a:pt x="503" y="3713"/>
                </a:cubicBezTo>
                <a:cubicBezTo>
                  <a:pt x="511" y="3719"/>
                  <a:pt x="519" y="3725"/>
                  <a:pt x="527" y="3730"/>
                </a:cubicBezTo>
                <a:cubicBezTo>
                  <a:pt x="527" y="3730"/>
                  <a:pt x="528" y="3731"/>
                  <a:pt x="528" y="3731"/>
                </a:cubicBezTo>
                <a:cubicBezTo>
                  <a:pt x="566" y="3756"/>
                  <a:pt x="605" y="3778"/>
                  <a:pt x="646" y="3796"/>
                </a:cubicBezTo>
                <a:cubicBezTo>
                  <a:pt x="707" y="3821"/>
                  <a:pt x="771" y="3837"/>
                  <a:pt x="841" y="3841"/>
                </a:cubicBezTo>
                <a:cubicBezTo>
                  <a:pt x="851" y="3842"/>
                  <a:pt x="862" y="3842"/>
                  <a:pt x="873" y="3842"/>
                </a:cubicBezTo>
                <a:cubicBezTo>
                  <a:pt x="873" y="3842"/>
                  <a:pt x="874" y="3842"/>
                  <a:pt x="874" y="3842"/>
                </a:cubicBezTo>
                <a:cubicBezTo>
                  <a:pt x="901" y="3842"/>
                  <a:pt x="927" y="3840"/>
                  <a:pt x="953" y="3837"/>
                </a:cubicBezTo>
                <a:cubicBezTo>
                  <a:pt x="1063" y="3824"/>
                  <a:pt x="1166" y="3786"/>
                  <a:pt x="1267" y="3739"/>
                </a:cubicBezTo>
                <a:cubicBezTo>
                  <a:pt x="1282" y="3733"/>
                  <a:pt x="1296" y="3726"/>
                  <a:pt x="1311" y="3718"/>
                </a:cubicBezTo>
                <a:cubicBezTo>
                  <a:pt x="1431" y="3659"/>
                  <a:pt x="1548" y="3591"/>
                  <a:pt x="1669" y="3541"/>
                </a:cubicBezTo>
                <a:cubicBezTo>
                  <a:pt x="1701" y="3528"/>
                  <a:pt x="1733" y="3515"/>
                  <a:pt x="1766" y="3504"/>
                </a:cubicBezTo>
                <a:cubicBezTo>
                  <a:pt x="1767" y="3504"/>
                  <a:pt x="1767" y="3504"/>
                  <a:pt x="1768" y="3503"/>
                </a:cubicBezTo>
                <a:cubicBezTo>
                  <a:pt x="1769" y="3503"/>
                  <a:pt x="1769" y="3502"/>
                  <a:pt x="1770" y="3502"/>
                </a:cubicBezTo>
                <a:cubicBezTo>
                  <a:pt x="1797" y="3480"/>
                  <a:pt x="1825" y="3460"/>
                  <a:pt x="1853" y="3440"/>
                </a:cubicBezTo>
                <a:cubicBezTo>
                  <a:pt x="1960" y="3365"/>
                  <a:pt x="2081" y="3303"/>
                  <a:pt x="2196" y="3233"/>
                </a:cubicBezTo>
                <a:cubicBezTo>
                  <a:pt x="2180" y="3228"/>
                  <a:pt x="2165" y="3223"/>
                  <a:pt x="2150" y="3217"/>
                </a:cubicBezTo>
                <a:cubicBezTo>
                  <a:pt x="2096" y="3249"/>
                  <a:pt x="2041" y="3279"/>
                  <a:pt x="1986" y="3311"/>
                </a:cubicBezTo>
                <a:cubicBezTo>
                  <a:pt x="1947" y="3334"/>
                  <a:pt x="1908" y="3358"/>
                  <a:pt x="1870" y="3383"/>
                </a:cubicBezTo>
                <a:cubicBezTo>
                  <a:pt x="1846" y="3399"/>
                  <a:pt x="1823" y="3416"/>
                  <a:pt x="1799" y="3433"/>
                </a:cubicBezTo>
                <a:cubicBezTo>
                  <a:pt x="1783" y="3445"/>
                  <a:pt x="1766" y="3458"/>
                  <a:pt x="1750" y="3470"/>
                </a:cubicBezTo>
                <a:cubicBezTo>
                  <a:pt x="1731" y="3477"/>
                  <a:pt x="1711" y="3484"/>
                  <a:pt x="1692" y="3492"/>
                </a:cubicBezTo>
                <a:cubicBezTo>
                  <a:pt x="1665" y="3502"/>
                  <a:pt x="1638" y="3513"/>
                  <a:pt x="1612" y="3524"/>
                </a:cubicBezTo>
                <a:cubicBezTo>
                  <a:pt x="1611" y="3525"/>
                  <a:pt x="1610" y="3526"/>
                  <a:pt x="1608" y="3526"/>
                </a:cubicBezTo>
                <a:cubicBezTo>
                  <a:pt x="1600" y="3530"/>
                  <a:pt x="1591" y="3534"/>
                  <a:pt x="1583" y="3538"/>
                </a:cubicBezTo>
                <a:cubicBezTo>
                  <a:pt x="1551" y="3552"/>
                  <a:pt x="1520" y="3568"/>
                  <a:pt x="1489" y="3584"/>
                </a:cubicBezTo>
                <a:cubicBezTo>
                  <a:pt x="1391" y="3634"/>
                  <a:pt x="1295" y="3689"/>
                  <a:pt x="1193" y="3732"/>
                </a:cubicBezTo>
                <a:cubicBezTo>
                  <a:pt x="1115" y="3763"/>
                  <a:pt x="1036" y="3788"/>
                  <a:pt x="953" y="3799"/>
                </a:cubicBezTo>
                <a:cubicBezTo>
                  <a:pt x="954" y="3799"/>
                  <a:pt x="955" y="3799"/>
                  <a:pt x="956" y="3799"/>
                </a:cubicBezTo>
                <a:cubicBezTo>
                  <a:pt x="955" y="3799"/>
                  <a:pt x="954" y="3799"/>
                  <a:pt x="953" y="3799"/>
                </a:cubicBezTo>
                <a:cubicBezTo>
                  <a:pt x="953" y="3800"/>
                  <a:pt x="952" y="3800"/>
                  <a:pt x="952" y="3800"/>
                </a:cubicBezTo>
                <a:cubicBezTo>
                  <a:pt x="924" y="3803"/>
                  <a:pt x="896" y="3805"/>
                  <a:pt x="869" y="3805"/>
                </a:cubicBezTo>
                <a:cubicBezTo>
                  <a:pt x="845" y="3805"/>
                  <a:pt x="821" y="3804"/>
                  <a:pt x="798" y="3801"/>
                </a:cubicBezTo>
                <a:cubicBezTo>
                  <a:pt x="752" y="3795"/>
                  <a:pt x="708" y="3783"/>
                  <a:pt x="666" y="3766"/>
                </a:cubicBezTo>
                <a:cubicBezTo>
                  <a:pt x="612" y="3744"/>
                  <a:pt x="562" y="3714"/>
                  <a:pt x="516" y="3680"/>
                </a:cubicBezTo>
                <a:cubicBezTo>
                  <a:pt x="515" y="3679"/>
                  <a:pt x="514" y="3678"/>
                  <a:pt x="513" y="3677"/>
                </a:cubicBezTo>
                <a:cubicBezTo>
                  <a:pt x="514" y="3678"/>
                  <a:pt x="515" y="3678"/>
                  <a:pt x="515" y="3679"/>
                </a:cubicBezTo>
                <a:cubicBezTo>
                  <a:pt x="515" y="3678"/>
                  <a:pt x="514" y="3678"/>
                  <a:pt x="513" y="3677"/>
                </a:cubicBezTo>
                <a:cubicBezTo>
                  <a:pt x="513" y="3677"/>
                  <a:pt x="513" y="3677"/>
                  <a:pt x="513" y="3677"/>
                </a:cubicBezTo>
                <a:cubicBezTo>
                  <a:pt x="510" y="3675"/>
                  <a:pt x="506" y="3672"/>
                  <a:pt x="503" y="3670"/>
                </a:cubicBezTo>
                <a:cubicBezTo>
                  <a:pt x="491" y="3660"/>
                  <a:pt x="479" y="3649"/>
                  <a:pt x="467" y="3639"/>
                </a:cubicBezTo>
                <a:cubicBezTo>
                  <a:pt x="465" y="3637"/>
                  <a:pt x="462" y="3634"/>
                  <a:pt x="459" y="3632"/>
                </a:cubicBezTo>
                <a:cubicBezTo>
                  <a:pt x="462" y="3632"/>
                  <a:pt x="465" y="3633"/>
                  <a:pt x="468" y="3634"/>
                </a:cubicBezTo>
                <a:cubicBezTo>
                  <a:pt x="480" y="3636"/>
                  <a:pt x="492" y="3638"/>
                  <a:pt x="505" y="3639"/>
                </a:cubicBezTo>
                <a:cubicBezTo>
                  <a:pt x="509" y="3639"/>
                  <a:pt x="513" y="3639"/>
                  <a:pt x="517" y="3640"/>
                </a:cubicBezTo>
                <a:cubicBezTo>
                  <a:pt x="522" y="3640"/>
                  <a:pt x="527" y="3640"/>
                  <a:pt x="533" y="3640"/>
                </a:cubicBezTo>
                <a:cubicBezTo>
                  <a:pt x="567" y="3640"/>
                  <a:pt x="601" y="3635"/>
                  <a:pt x="634" y="3627"/>
                </a:cubicBezTo>
                <a:cubicBezTo>
                  <a:pt x="780" y="3589"/>
                  <a:pt x="907" y="3486"/>
                  <a:pt x="1000" y="3366"/>
                </a:cubicBezTo>
                <a:cubicBezTo>
                  <a:pt x="1020" y="3341"/>
                  <a:pt x="1039" y="3314"/>
                  <a:pt x="1055" y="3287"/>
                </a:cubicBezTo>
                <a:cubicBezTo>
                  <a:pt x="1067" y="3269"/>
                  <a:pt x="1077" y="3250"/>
                  <a:pt x="1087" y="3230"/>
                </a:cubicBezTo>
                <a:cubicBezTo>
                  <a:pt x="1126" y="3152"/>
                  <a:pt x="1152" y="3065"/>
                  <a:pt x="1154" y="2980"/>
                </a:cubicBezTo>
                <a:cubicBezTo>
                  <a:pt x="1154" y="2970"/>
                  <a:pt x="1154" y="2960"/>
                  <a:pt x="1153" y="2951"/>
                </a:cubicBezTo>
                <a:cubicBezTo>
                  <a:pt x="1153" y="2943"/>
                  <a:pt x="1152" y="2935"/>
                  <a:pt x="1152" y="2928"/>
                </a:cubicBezTo>
                <a:moveTo>
                  <a:pt x="1073" y="2726"/>
                </a:moveTo>
                <a:cubicBezTo>
                  <a:pt x="1071" y="2729"/>
                  <a:pt x="1069" y="2731"/>
                  <a:pt x="1066" y="2734"/>
                </a:cubicBezTo>
                <a:cubicBezTo>
                  <a:pt x="1059" y="2741"/>
                  <a:pt x="1052" y="2746"/>
                  <a:pt x="1044" y="2749"/>
                </a:cubicBezTo>
                <a:cubicBezTo>
                  <a:pt x="1045" y="2749"/>
                  <a:pt x="1045" y="2750"/>
                  <a:pt x="1045" y="2750"/>
                </a:cubicBezTo>
                <a:cubicBezTo>
                  <a:pt x="1064" y="2775"/>
                  <a:pt x="1079" y="2802"/>
                  <a:pt x="1091" y="2831"/>
                </a:cubicBezTo>
                <a:cubicBezTo>
                  <a:pt x="1097" y="2844"/>
                  <a:pt x="1101" y="2858"/>
                  <a:pt x="1105" y="2872"/>
                </a:cubicBezTo>
                <a:cubicBezTo>
                  <a:pt x="1107" y="2880"/>
                  <a:pt x="1109" y="2889"/>
                  <a:pt x="1111" y="2897"/>
                </a:cubicBezTo>
                <a:cubicBezTo>
                  <a:pt x="1123" y="2895"/>
                  <a:pt x="1134" y="2892"/>
                  <a:pt x="1146" y="2890"/>
                </a:cubicBezTo>
                <a:cubicBezTo>
                  <a:pt x="1139" y="2851"/>
                  <a:pt x="1126" y="2813"/>
                  <a:pt x="1107" y="2777"/>
                </a:cubicBezTo>
                <a:cubicBezTo>
                  <a:pt x="1097" y="2759"/>
                  <a:pt x="1086" y="2742"/>
                  <a:pt x="1073" y="2726"/>
                </a:cubicBezTo>
                <a:moveTo>
                  <a:pt x="1628" y="2659"/>
                </a:moveTo>
                <a:cubicBezTo>
                  <a:pt x="1624" y="2664"/>
                  <a:pt x="1619" y="2669"/>
                  <a:pt x="1615" y="2674"/>
                </a:cubicBezTo>
                <a:cubicBezTo>
                  <a:pt x="1621" y="2679"/>
                  <a:pt x="1627" y="2683"/>
                  <a:pt x="1633" y="2688"/>
                </a:cubicBezTo>
                <a:cubicBezTo>
                  <a:pt x="1632" y="2678"/>
                  <a:pt x="1630" y="2669"/>
                  <a:pt x="1628" y="2659"/>
                </a:cubicBezTo>
                <a:moveTo>
                  <a:pt x="2627" y="2579"/>
                </a:moveTo>
                <a:cubicBezTo>
                  <a:pt x="2621" y="2586"/>
                  <a:pt x="2614" y="2593"/>
                  <a:pt x="2607" y="2600"/>
                </a:cubicBezTo>
                <a:cubicBezTo>
                  <a:pt x="2614" y="2602"/>
                  <a:pt x="2621" y="2604"/>
                  <a:pt x="2627" y="2607"/>
                </a:cubicBezTo>
                <a:cubicBezTo>
                  <a:pt x="2628" y="2598"/>
                  <a:pt x="2627" y="2590"/>
                  <a:pt x="2627" y="2581"/>
                </a:cubicBezTo>
                <a:cubicBezTo>
                  <a:pt x="2627" y="2580"/>
                  <a:pt x="2627" y="2580"/>
                  <a:pt x="2627" y="2579"/>
                </a:cubicBezTo>
                <a:moveTo>
                  <a:pt x="795" y="2543"/>
                </a:moveTo>
                <a:cubicBezTo>
                  <a:pt x="793" y="2555"/>
                  <a:pt x="790" y="2567"/>
                  <a:pt x="787" y="2579"/>
                </a:cubicBezTo>
                <a:cubicBezTo>
                  <a:pt x="791" y="2581"/>
                  <a:pt x="795" y="2582"/>
                  <a:pt x="799" y="2583"/>
                </a:cubicBezTo>
                <a:cubicBezTo>
                  <a:pt x="808" y="2587"/>
                  <a:pt x="818" y="2590"/>
                  <a:pt x="827" y="2594"/>
                </a:cubicBezTo>
                <a:cubicBezTo>
                  <a:pt x="827" y="2594"/>
                  <a:pt x="828" y="2594"/>
                  <a:pt x="828" y="2595"/>
                </a:cubicBezTo>
                <a:cubicBezTo>
                  <a:pt x="832" y="2596"/>
                  <a:pt x="836" y="2598"/>
                  <a:pt x="839" y="2599"/>
                </a:cubicBezTo>
                <a:cubicBezTo>
                  <a:pt x="854" y="2606"/>
                  <a:pt x="868" y="2612"/>
                  <a:pt x="882" y="2620"/>
                </a:cubicBezTo>
                <a:cubicBezTo>
                  <a:pt x="886" y="2622"/>
                  <a:pt x="890" y="2624"/>
                  <a:pt x="894" y="2626"/>
                </a:cubicBezTo>
                <a:cubicBezTo>
                  <a:pt x="916" y="2638"/>
                  <a:pt x="938" y="2651"/>
                  <a:pt x="959" y="2666"/>
                </a:cubicBezTo>
                <a:cubicBezTo>
                  <a:pt x="962" y="2658"/>
                  <a:pt x="967" y="2650"/>
                  <a:pt x="974" y="2643"/>
                </a:cubicBezTo>
                <a:cubicBezTo>
                  <a:pt x="976" y="2640"/>
                  <a:pt x="978" y="2639"/>
                  <a:pt x="981" y="2637"/>
                </a:cubicBezTo>
                <a:cubicBezTo>
                  <a:pt x="955" y="2618"/>
                  <a:pt x="927" y="2601"/>
                  <a:pt x="898" y="2586"/>
                </a:cubicBezTo>
                <a:cubicBezTo>
                  <a:pt x="894" y="2584"/>
                  <a:pt x="889" y="2582"/>
                  <a:pt x="884" y="2580"/>
                </a:cubicBezTo>
                <a:cubicBezTo>
                  <a:pt x="882" y="2578"/>
                  <a:pt x="880" y="2577"/>
                  <a:pt x="878" y="2576"/>
                </a:cubicBezTo>
                <a:cubicBezTo>
                  <a:pt x="860" y="2568"/>
                  <a:pt x="842" y="2560"/>
                  <a:pt x="824" y="2553"/>
                </a:cubicBezTo>
                <a:cubicBezTo>
                  <a:pt x="814" y="2549"/>
                  <a:pt x="805" y="2546"/>
                  <a:pt x="795" y="2543"/>
                </a:cubicBezTo>
                <a:moveTo>
                  <a:pt x="2589" y="2527"/>
                </a:moveTo>
                <a:cubicBezTo>
                  <a:pt x="2589" y="2531"/>
                  <a:pt x="2590" y="2535"/>
                  <a:pt x="2590" y="2539"/>
                </a:cubicBezTo>
                <a:cubicBezTo>
                  <a:pt x="2590" y="2539"/>
                  <a:pt x="2590" y="2540"/>
                  <a:pt x="2590" y="2540"/>
                </a:cubicBezTo>
                <a:cubicBezTo>
                  <a:pt x="2590" y="2541"/>
                  <a:pt x="2590" y="2541"/>
                  <a:pt x="2590" y="2542"/>
                </a:cubicBezTo>
                <a:cubicBezTo>
                  <a:pt x="2590" y="2541"/>
                  <a:pt x="2590" y="2541"/>
                  <a:pt x="2590" y="2540"/>
                </a:cubicBezTo>
                <a:cubicBezTo>
                  <a:pt x="2590" y="2541"/>
                  <a:pt x="2590" y="2542"/>
                  <a:pt x="2590" y="2543"/>
                </a:cubicBezTo>
                <a:cubicBezTo>
                  <a:pt x="2591" y="2550"/>
                  <a:pt x="2591" y="2557"/>
                  <a:pt x="2592" y="2564"/>
                </a:cubicBezTo>
                <a:cubicBezTo>
                  <a:pt x="2599" y="2557"/>
                  <a:pt x="2606" y="2549"/>
                  <a:pt x="2612" y="2541"/>
                </a:cubicBezTo>
                <a:cubicBezTo>
                  <a:pt x="2605" y="2536"/>
                  <a:pt x="2597" y="2532"/>
                  <a:pt x="2589" y="2527"/>
                </a:cubicBezTo>
                <a:moveTo>
                  <a:pt x="6" y="2622"/>
                </a:moveTo>
                <a:cubicBezTo>
                  <a:pt x="6" y="2622"/>
                  <a:pt x="6" y="2622"/>
                  <a:pt x="6" y="2622"/>
                </a:cubicBezTo>
                <a:cubicBezTo>
                  <a:pt x="6" y="2622"/>
                  <a:pt x="6" y="2622"/>
                  <a:pt x="6" y="2622"/>
                </a:cubicBezTo>
                <a:moveTo>
                  <a:pt x="569" y="2506"/>
                </a:moveTo>
                <a:cubicBezTo>
                  <a:pt x="527" y="2506"/>
                  <a:pt x="484" y="2510"/>
                  <a:pt x="442" y="2517"/>
                </a:cubicBezTo>
                <a:cubicBezTo>
                  <a:pt x="349" y="2532"/>
                  <a:pt x="260" y="2561"/>
                  <a:pt x="170" y="2585"/>
                </a:cubicBezTo>
                <a:cubicBezTo>
                  <a:pt x="121" y="2599"/>
                  <a:pt x="70" y="2611"/>
                  <a:pt x="19" y="2619"/>
                </a:cubicBezTo>
                <a:cubicBezTo>
                  <a:pt x="14" y="2620"/>
                  <a:pt x="9" y="2621"/>
                  <a:pt x="4" y="2622"/>
                </a:cubicBezTo>
                <a:cubicBezTo>
                  <a:pt x="3" y="2622"/>
                  <a:pt x="1" y="2622"/>
                  <a:pt x="0" y="2622"/>
                </a:cubicBezTo>
                <a:cubicBezTo>
                  <a:pt x="0" y="2657"/>
                  <a:pt x="0" y="2657"/>
                  <a:pt x="0" y="2657"/>
                </a:cubicBezTo>
                <a:cubicBezTo>
                  <a:pt x="146" y="2639"/>
                  <a:pt x="292" y="2582"/>
                  <a:pt x="439" y="2555"/>
                </a:cubicBezTo>
                <a:cubicBezTo>
                  <a:pt x="455" y="2552"/>
                  <a:pt x="471" y="2549"/>
                  <a:pt x="487" y="2547"/>
                </a:cubicBezTo>
                <a:cubicBezTo>
                  <a:pt x="517" y="2543"/>
                  <a:pt x="547" y="2541"/>
                  <a:pt x="577" y="2541"/>
                </a:cubicBezTo>
                <a:cubicBezTo>
                  <a:pt x="591" y="2541"/>
                  <a:pt x="604" y="2542"/>
                  <a:pt x="617" y="2542"/>
                </a:cubicBezTo>
                <a:cubicBezTo>
                  <a:pt x="629" y="2543"/>
                  <a:pt x="642" y="2544"/>
                  <a:pt x="655" y="2546"/>
                </a:cubicBezTo>
                <a:cubicBezTo>
                  <a:pt x="688" y="2551"/>
                  <a:pt x="720" y="2558"/>
                  <a:pt x="752" y="2568"/>
                </a:cubicBezTo>
                <a:cubicBezTo>
                  <a:pt x="755" y="2556"/>
                  <a:pt x="758" y="2544"/>
                  <a:pt x="760" y="2532"/>
                </a:cubicBezTo>
                <a:cubicBezTo>
                  <a:pt x="759" y="2532"/>
                  <a:pt x="758" y="2531"/>
                  <a:pt x="757" y="2531"/>
                </a:cubicBezTo>
                <a:cubicBezTo>
                  <a:pt x="695" y="2514"/>
                  <a:pt x="632" y="2506"/>
                  <a:pt x="569" y="2506"/>
                </a:cubicBezTo>
                <a:moveTo>
                  <a:pt x="2530" y="2495"/>
                </a:moveTo>
                <a:cubicBezTo>
                  <a:pt x="2526" y="2502"/>
                  <a:pt x="2521" y="2509"/>
                  <a:pt x="2517" y="2516"/>
                </a:cubicBezTo>
                <a:cubicBezTo>
                  <a:pt x="2509" y="2528"/>
                  <a:pt x="2501" y="2539"/>
                  <a:pt x="2492" y="2550"/>
                </a:cubicBezTo>
                <a:cubicBezTo>
                  <a:pt x="2468" y="2578"/>
                  <a:pt x="2441" y="2603"/>
                  <a:pt x="2411" y="2624"/>
                </a:cubicBezTo>
                <a:cubicBezTo>
                  <a:pt x="2365" y="2656"/>
                  <a:pt x="2315" y="2681"/>
                  <a:pt x="2262" y="2701"/>
                </a:cubicBezTo>
                <a:cubicBezTo>
                  <a:pt x="2252" y="2704"/>
                  <a:pt x="2242" y="2708"/>
                  <a:pt x="2231" y="2711"/>
                </a:cubicBezTo>
                <a:cubicBezTo>
                  <a:pt x="2202" y="2720"/>
                  <a:pt x="2172" y="2728"/>
                  <a:pt x="2141" y="2734"/>
                </a:cubicBezTo>
                <a:cubicBezTo>
                  <a:pt x="2171" y="2733"/>
                  <a:pt x="2201" y="2731"/>
                  <a:pt x="2231" y="2727"/>
                </a:cubicBezTo>
                <a:cubicBezTo>
                  <a:pt x="2277" y="2720"/>
                  <a:pt x="2322" y="2710"/>
                  <a:pt x="2366" y="2696"/>
                </a:cubicBezTo>
                <a:cubicBezTo>
                  <a:pt x="2408" y="2674"/>
                  <a:pt x="2447" y="2646"/>
                  <a:pt x="2482" y="2614"/>
                </a:cubicBezTo>
                <a:cubicBezTo>
                  <a:pt x="2511" y="2587"/>
                  <a:pt x="2537" y="2556"/>
                  <a:pt x="2556" y="2522"/>
                </a:cubicBezTo>
                <a:cubicBezTo>
                  <a:pt x="2558" y="2518"/>
                  <a:pt x="2560" y="2515"/>
                  <a:pt x="2562" y="2511"/>
                </a:cubicBezTo>
                <a:cubicBezTo>
                  <a:pt x="2551" y="2506"/>
                  <a:pt x="2541" y="2500"/>
                  <a:pt x="2530" y="2495"/>
                </a:cubicBezTo>
                <a:moveTo>
                  <a:pt x="1522" y="2487"/>
                </a:moveTo>
                <a:cubicBezTo>
                  <a:pt x="1515" y="2492"/>
                  <a:pt x="1507" y="2495"/>
                  <a:pt x="1498" y="2498"/>
                </a:cubicBezTo>
                <a:cubicBezTo>
                  <a:pt x="1494" y="2498"/>
                  <a:pt x="1490" y="2499"/>
                  <a:pt x="1487" y="2499"/>
                </a:cubicBezTo>
                <a:cubicBezTo>
                  <a:pt x="1493" y="2518"/>
                  <a:pt x="1502" y="2537"/>
                  <a:pt x="1512" y="2555"/>
                </a:cubicBezTo>
                <a:cubicBezTo>
                  <a:pt x="1532" y="2591"/>
                  <a:pt x="1557" y="2622"/>
                  <a:pt x="1586" y="2649"/>
                </a:cubicBezTo>
                <a:cubicBezTo>
                  <a:pt x="1594" y="2640"/>
                  <a:pt x="1603" y="2632"/>
                  <a:pt x="1611" y="2623"/>
                </a:cubicBezTo>
                <a:cubicBezTo>
                  <a:pt x="1605" y="2617"/>
                  <a:pt x="1599" y="2611"/>
                  <a:pt x="1593" y="2605"/>
                </a:cubicBezTo>
                <a:cubicBezTo>
                  <a:pt x="1583" y="2594"/>
                  <a:pt x="1574" y="2583"/>
                  <a:pt x="1565" y="2571"/>
                </a:cubicBezTo>
                <a:cubicBezTo>
                  <a:pt x="1548" y="2545"/>
                  <a:pt x="1533" y="2518"/>
                  <a:pt x="1522" y="2489"/>
                </a:cubicBezTo>
                <a:cubicBezTo>
                  <a:pt x="1522" y="2488"/>
                  <a:pt x="1522" y="2488"/>
                  <a:pt x="1522" y="2487"/>
                </a:cubicBezTo>
                <a:moveTo>
                  <a:pt x="1500" y="2281"/>
                </a:moveTo>
                <a:cubicBezTo>
                  <a:pt x="1498" y="2282"/>
                  <a:pt x="1496" y="2284"/>
                  <a:pt x="1494" y="2285"/>
                </a:cubicBezTo>
                <a:cubicBezTo>
                  <a:pt x="1487" y="2291"/>
                  <a:pt x="1480" y="2297"/>
                  <a:pt x="1474" y="2304"/>
                </a:cubicBezTo>
                <a:cubicBezTo>
                  <a:pt x="1471" y="2309"/>
                  <a:pt x="1468" y="2314"/>
                  <a:pt x="1465" y="2320"/>
                </a:cubicBezTo>
                <a:cubicBezTo>
                  <a:pt x="1463" y="2324"/>
                  <a:pt x="1462" y="2327"/>
                  <a:pt x="1462" y="2332"/>
                </a:cubicBezTo>
                <a:cubicBezTo>
                  <a:pt x="1461" y="2336"/>
                  <a:pt x="1461" y="2340"/>
                  <a:pt x="1461" y="2344"/>
                </a:cubicBezTo>
                <a:cubicBezTo>
                  <a:pt x="1462" y="2349"/>
                  <a:pt x="1464" y="2354"/>
                  <a:pt x="1466" y="2359"/>
                </a:cubicBezTo>
                <a:cubicBezTo>
                  <a:pt x="1467" y="2362"/>
                  <a:pt x="1469" y="2364"/>
                  <a:pt x="1471" y="2367"/>
                </a:cubicBezTo>
                <a:cubicBezTo>
                  <a:pt x="1471" y="2368"/>
                  <a:pt x="1472" y="2369"/>
                  <a:pt x="1473" y="2370"/>
                </a:cubicBezTo>
                <a:cubicBezTo>
                  <a:pt x="1473" y="2370"/>
                  <a:pt x="1474" y="2370"/>
                  <a:pt x="1474" y="2370"/>
                </a:cubicBezTo>
                <a:cubicBezTo>
                  <a:pt x="1478" y="2369"/>
                  <a:pt x="1482" y="2369"/>
                  <a:pt x="1485" y="2369"/>
                </a:cubicBezTo>
                <a:cubicBezTo>
                  <a:pt x="1490" y="2369"/>
                  <a:pt x="1494" y="2370"/>
                  <a:pt x="1498" y="2371"/>
                </a:cubicBezTo>
                <a:cubicBezTo>
                  <a:pt x="1497" y="2345"/>
                  <a:pt x="1497" y="2320"/>
                  <a:pt x="1499" y="2295"/>
                </a:cubicBezTo>
                <a:cubicBezTo>
                  <a:pt x="1499" y="2290"/>
                  <a:pt x="1500" y="2285"/>
                  <a:pt x="1500" y="2281"/>
                </a:cubicBezTo>
                <a:moveTo>
                  <a:pt x="2511" y="2223"/>
                </a:moveTo>
                <a:cubicBezTo>
                  <a:pt x="2511" y="2223"/>
                  <a:pt x="2511" y="2223"/>
                  <a:pt x="2511" y="2223"/>
                </a:cubicBezTo>
                <a:cubicBezTo>
                  <a:pt x="2511" y="2223"/>
                  <a:pt x="2511" y="2223"/>
                  <a:pt x="2511" y="2223"/>
                </a:cubicBezTo>
                <a:cubicBezTo>
                  <a:pt x="2511" y="2223"/>
                  <a:pt x="2511" y="2223"/>
                  <a:pt x="2511" y="2223"/>
                </a:cubicBezTo>
                <a:moveTo>
                  <a:pt x="2551" y="2219"/>
                </a:moveTo>
                <a:cubicBezTo>
                  <a:pt x="2552" y="2244"/>
                  <a:pt x="2546" y="2269"/>
                  <a:pt x="2536" y="2294"/>
                </a:cubicBezTo>
                <a:cubicBezTo>
                  <a:pt x="2545" y="2320"/>
                  <a:pt x="2553" y="2347"/>
                  <a:pt x="2560" y="2374"/>
                </a:cubicBezTo>
                <a:cubicBezTo>
                  <a:pt x="2560" y="2389"/>
                  <a:pt x="2558" y="2404"/>
                  <a:pt x="2556" y="2419"/>
                </a:cubicBezTo>
                <a:cubicBezTo>
                  <a:pt x="2553" y="2433"/>
                  <a:pt x="2549" y="2447"/>
                  <a:pt x="2545" y="2461"/>
                </a:cubicBezTo>
                <a:cubicBezTo>
                  <a:pt x="2556" y="2466"/>
                  <a:pt x="2567" y="2471"/>
                  <a:pt x="2578" y="2477"/>
                </a:cubicBezTo>
                <a:cubicBezTo>
                  <a:pt x="2579" y="2475"/>
                  <a:pt x="2580" y="2472"/>
                  <a:pt x="2581" y="2469"/>
                </a:cubicBezTo>
                <a:cubicBezTo>
                  <a:pt x="2581" y="2473"/>
                  <a:pt x="2582" y="2476"/>
                  <a:pt x="2582" y="2480"/>
                </a:cubicBezTo>
                <a:cubicBezTo>
                  <a:pt x="2596" y="2487"/>
                  <a:pt x="2608" y="2495"/>
                  <a:pt x="2621" y="2503"/>
                </a:cubicBezTo>
                <a:cubicBezTo>
                  <a:pt x="2616" y="2459"/>
                  <a:pt x="2608" y="2416"/>
                  <a:pt x="2597" y="2373"/>
                </a:cubicBezTo>
                <a:cubicBezTo>
                  <a:pt x="2597" y="2327"/>
                  <a:pt x="2586" y="2281"/>
                  <a:pt x="2568" y="2239"/>
                </a:cubicBezTo>
                <a:cubicBezTo>
                  <a:pt x="2566" y="2234"/>
                  <a:pt x="2564" y="2230"/>
                  <a:pt x="2562" y="2225"/>
                </a:cubicBezTo>
                <a:cubicBezTo>
                  <a:pt x="2558" y="2223"/>
                  <a:pt x="2555" y="2221"/>
                  <a:pt x="2551" y="2219"/>
                </a:cubicBezTo>
                <a:moveTo>
                  <a:pt x="1480" y="2175"/>
                </a:moveTo>
                <a:cubicBezTo>
                  <a:pt x="1479" y="2182"/>
                  <a:pt x="1477" y="2189"/>
                  <a:pt x="1476" y="2196"/>
                </a:cubicBezTo>
                <a:cubicBezTo>
                  <a:pt x="1472" y="2215"/>
                  <a:pt x="1468" y="2234"/>
                  <a:pt x="1466" y="2254"/>
                </a:cubicBezTo>
                <a:cubicBezTo>
                  <a:pt x="1466" y="2257"/>
                  <a:pt x="1465" y="2259"/>
                  <a:pt x="1465" y="2261"/>
                </a:cubicBezTo>
                <a:cubicBezTo>
                  <a:pt x="1477" y="2251"/>
                  <a:pt x="1491" y="2242"/>
                  <a:pt x="1506" y="2234"/>
                </a:cubicBezTo>
                <a:cubicBezTo>
                  <a:pt x="1507" y="2230"/>
                  <a:pt x="1507" y="2226"/>
                  <a:pt x="1508" y="2222"/>
                </a:cubicBezTo>
                <a:cubicBezTo>
                  <a:pt x="1496" y="2208"/>
                  <a:pt x="1486" y="2192"/>
                  <a:pt x="1480" y="2175"/>
                </a:cubicBezTo>
                <a:moveTo>
                  <a:pt x="1536" y="2102"/>
                </a:moveTo>
                <a:cubicBezTo>
                  <a:pt x="1535" y="2102"/>
                  <a:pt x="1534" y="2102"/>
                  <a:pt x="1533" y="2102"/>
                </a:cubicBezTo>
                <a:cubicBezTo>
                  <a:pt x="1532" y="2103"/>
                  <a:pt x="1531" y="2103"/>
                  <a:pt x="1530" y="2103"/>
                </a:cubicBezTo>
                <a:cubicBezTo>
                  <a:pt x="1530" y="2104"/>
                  <a:pt x="1529" y="2104"/>
                  <a:pt x="1528" y="2105"/>
                </a:cubicBezTo>
                <a:cubicBezTo>
                  <a:pt x="1527" y="2105"/>
                  <a:pt x="1526" y="2107"/>
                  <a:pt x="1525" y="2107"/>
                </a:cubicBezTo>
                <a:cubicBezTo>
                  <a:pt x="1523" y="2111"/>
                  <a:pt x="1521" y="2114"/>
                  <a:pt x="1519" y="2118"/>
                </a:cubicBezTo>
                <a:cubicBezTo>
                  <a:pt x="1517" y="2124"/>
                  <a:pt x="1515" y="2131"/>
                  <a:pt x="1513" y="2139"/>
                </a:cubicBezTo>
                <a:cubicBezTo>
                  <a:pt x="1517" y="2140"/>
                  <a:pt x="1522" y="2142"/>
                  <a:pt x="1526" y="2143"/>
                </a:cubicBezTo>
                <a:cubicBezTo>
                  <a:pt x="1530" y="2130"/>
                  <a:pt x="1534" y="2116"/>
                  <a:pt x="1539" y="2103"/>
                </a:cubicBezTo>
                <a:cubicBezTo>
                  <a:pt x="1538" y="2103"/>
                  <a:pt x="1537" y="2103"/>
                  <a:pt x="1536" y="2102"/>
                </a:cubicBezTo>
                <a:moveTo>
                  <a:pt x="1537" y="2102"/>
                </a:moveTo>
                <a:cubicBezTo>
                  <a:pt x="1536" y="2102"/>
                  <a:pt x="1535" y="2102"/>
                  <a:pt x="1534" y="2102"/>
                </a:cubicBezTo>
                <a:cubicBezTo>
                  <a:pt x="1535" y="2102"/>
                  <a:pt x="1536" y="2102"/>
                  <a:pt x="1537" y="2102"/>
                </a:cubicBezTo>
                <a:moveTo>
                  <a:pt x="114" y="1953"/>
                </a:moveTo>
                <a:cubicBezTo>
                  <a:pt x="100" y="1954"/>
                  <a:pt x="87" y="1954"/>
                  <a:pt x="74" y="1955"/>
                </a:cubicBezTo>
                <a:cubicBezTo>
                  <a:pt x="68" y="1973"/>
                  <a:pt x="62" y="1990"/>
                  <a:pt x="55" y="2007"/>
                </a:cubicBezTo>
                <a:cubicBezTo>
                  <a:pt x="54" y="2010"/>
                  <a:pt x="53" y="2013"/>
                  <a:pt x="51" y="2016"/>
                </a:cubicBezTo>
                <a:cubicBezTo>
                  <a:pt x="40" y="2043"/>
                  <a:pt x="26" y="2070"/>
                  <a:pt x="11" y="2095"/>
                </a:cubicBezTo>
                <a:cubicBezTo>
                  <a:pt x="10" y="2098"/>
                  <a:pt x="8" y="2101"/>
                  <a:pt x="6" y="2105"/>
                </a:cubicBezTo>
                <a:cubicBezTo>
                  <a:pt x="4" y="2108"/>
                  <a:pt x="2" y="2111"/>
                  <a:pt x="0" y="2114"/>
                </a:cubicBezTo>
                <a:cubicBezTo>
                  <a:pt x="0" y="2181"/>
                  <a:pt x="0" y="2181"/>
                  <a:pt x="0" y="2181"/>
                </a:cubicBezTo>
                <a:cubicBezTo>
                  <a:pt x="30" y="2140"/>
                  <a:pt x="56" y="2095"/>
                  <a:pt x="76" y="2051"/>
                </a:cubicBezTo>
                <a:cubicBezTo>
                  <a:pt x="90" y="2020"/>
                  <a:pt x="103" y="1987"/>
                  <a:pt x="114" y="1953"/>
                </a:cubicBezTo>
                <a:moveTo>
                  <a:pt x="98" y="1850"/>
                </a:moveTo>
                <a:cubicBezTo>
                  <a:pt x="99" y="1848"/>
                  <a:pt x="99" y="1847"/>
                  <a:pt x="99" y="1846"/>
                </a:cubicBezTo>
                <a:cubicBezTo>
                  <a:pt x="99" y="1847"/>
                  <a:pt x="99" y="1848"/>
                  <a:pt x="98" y="1850"/>
                </a:cubicBezTo>
                <a:moveTo>
                  <a:pt x="141" y="1775"/>
                </a:moveTo>
                <a:cubicBezTo>
                  <a:pt x="132" y="1780"/>
                  <a:pt x="123" y="1782"/>
                  <a:pt x="114" y="1782"/>
                </a:cubicBezTo>
                <a:cubicBezTo>
                  <a:pt x="110" y="1782"/>
                  <a:pt x="107" y="1782"/>
                  <a:pt x="103" y="1781"/>
                </a:cubicBezTo>
                <a:cubicBezTo>
                  <a:pt x="103" y="1803"/>
                  <a:pt x="102" y="1824"/>
                  <a:pt x="99" y="1845"/>
                </a:cubicBezTo>
                <a:cubicBezTo>
                  <a:pt x="97" y="1861"/>
                  <a:pt x="94" y="1877"/>
                  <a:pt x="91" y="1892"/>
                </a:cubicBezTo>
                <a:cubicBezTo>
                  <a:pt x="89" y="1901"/>
                  <a:pt x="86" y="1910"/>
                  <a:pt x="84" y="1919"/>
                </a:cubicBezTo>
                <a:cubicBezTo>
                  <a:pt x="97" y="1918"/>
                  <a:pt x="111" y="1917"/>
                  <a:pt x="124" y="1917"/>
                </a:cubicBezTo>
                <a:cubicBezTo>
                  <a:pt x="125" y="1912"/>
                  <a:pt x="126" y="1907"/>
                  <a:pt x="128" y="1901"/>
                </a:cubicBezTo>
                <a:cubicBezTo>
                  <a:pt x="128" y="1898"/>
                  <a:pt x="129" y="1896"/>
                  <a:pt x="129" y="1893"/>
                </a:cubicBezTo>
                <a:cubicBezTo>
                  <a:pt x="137" y="1854"/>
                  <a:pt x="142" y="1814"/>
                  <a:pt x="141" y="1775"/>
                </a:cubicBezTo>
                <a:moveTo>
                  <a:pt x="1973" y="1544"/>
                </a:moveTo>
                <a:cubicBezTo>
                  <a:pt x="1973" y="1544"/>
                  <a:pt x="1973" y="1544"/>
                  <a:pt x="1973" y="1544"/>
                </a:cubicBezTo>
                <a:cubicBezTo>
                  <a:pt x="1973" y="1544"/>
                  <a:pt x="1973" y="1544"/>
                  <a:pt x="1973" y="1544"/>
                </a:cubicBezTo>
                <a:cubicBezTo>
                  <a:pt x="1973" y="1544"/>
                  <a:pt x="1973" y="1544"/>
                  <a:pt x="1973" y="1544"/>
                </a:cubicBezTo>
                <a:moveTo>
                  <a:pt x="1979" y="1537"/>
                </a:moveTo>
                <a:cubicBezTo>
                  <a:pt x="1977" y="1539"/>
                  <a:pt x="1976" y="1540"/>
                  <a:pt x="1974" y="1542"/>
                </a:cubicBezTo>
                <a:cubicBezTo>
                  <a:pt x="1974" y="1543"/>
                  <a:pt x="1974" y="1543"/>
                  <a:pt x="1973" y="1544"/>
                </a:cubicBezTo>
                <a:cubicBezTo>
                  <a:pt x="1973" y="1543"/>
                  <a:pt x="1973" y="1543"/>
                  <a:pt x="1973" y="1543"/>
                </a:cubicBezTo>
                <a:cubicBezTo>
                  <a:pt x="1973" y="1544"/>
                  <a:pt x="1973" y="1544"/>
                  <a:pt x="1973" y="1544"/>
                </a:cubicBezTo>
                <a:cubicBezTo>
                  <a:pt x="1970" y="1547"/>
                  <a:pt x="1968" y="1550"/>
                  <a:pt x="1965" y="1553"/>
                </a:cubicBezTo>
                <a:cubicBezTo>
                  <a:pt x="1930" y="1592"/>
                  <a:pt x="1892" y="1628"/>
                  <a:pt x="1854" y="1663"/>
                </a:cubicBezTo>
                <a:cubicBezTo>
                  <a:pt x="1785" y="1725"/>
                  <a:pt x="1713" y="1785"/>
                  <a:pt x="1650" y="1854"/>
                </a:cubicBezTo>
                <a:cubicBezTo>
                  <a:pt x="1591" y="1920"/>
                  <a:pt x="1545" y="1992"/>
                  <a:pt x="1513" y="2071"/>
                </a:cubicBezTo>
                <a:cubicBezTo>
                  <a:pt x="1520" y="2068"/>
                  <a:pt x="1527" y="2066"/>
                  <a:pt x="1534" y="2066"/>
                </a:cubicBezTo>
                <a:cubicBezTo>
                  <a:pt x="1540" y="2066"/>
                  <a:pt x="1546" y="2067"/>
                  <a:pt x="1552" y="2069"/>
                </a:cubicBezTo>
                <a:cubicBezTo>
                  <a:pt x="1555" y="2063"/>
                  <a:pt x="1557" y="2056"/>
                  <a:pt x="1560" y="2050"/>
                </a:cubicBezTo>
                <a:cubicBezTo>
                  <a:pt x="1566" y="2038"/>
                  <a:pt x="1572" y="2027"/>
                  <a:pt x="1578" y="2016"/>
                </a:cubicBezTo>
                <a:cubicBezTo>
                  <a:pt x="1599" y="1978"/>
                  <a:pt x="1624" y="1942"/>
                  <a:pt x="1651" y="1909"/>
                </a:cubicBezTo>
                <a:cubicBezTo>
                  <a:pt x="1662" y="1896"/>
                  <a:pt x="1673" y="1884"/>
                  <a:pt x="1684" y="1872"/>
                </a:cubicBezTo>
                <a:cubicBezTo>
                  <a:pt x="1785" y="1765"/>
                  <a:pt x="1910" y="1673"/>
                  <a:pt x="2003" y="1561"/>
                </a:cubicBezTo>
                <a:cubicBezTo>
                  <a:pt x="1995" y="1553"/>
                  <a:pt x="1987" y="1545"/>
                  <a:pt x="1979" y="1537"/>
                </a:cubicBezTo>
                <a:moveTo>
                  <a:pt x="54" y="1536"/>
                </a:moveTo>
                <a:cubicBezTo>
                  <a:pt x="45" y="1546"/>
                  <a:pt x="36" y="1555"/>
                  <a:pt x="27" y="1565"/>
                </a:cubicBezTo>
                <a:cubicBezTo>
                  <a:pt x="30" y="1569"/>
                  <a:pt x="33" y="1573"/>
                  <a:pt x="36" y="1577"/>
                </a:cubicBezTo>
                <a:cubicBezTo>
                  <a:pt x="54" y="1602"/>
                  <a:pt x="71" y="1629"/>
                  <a:pt x="83" y="1658"/>
                </a:cubicBezTo>
                <a:cubicBezTo>
                  <a:pt x="83" y="1659"/>
                  <a:pt x="83" y="1659"/>
                  <a:pt x="83" y="1659"/>
                </a:cubicBezTo>
                <a:cubicBezTo>
                  <a:pt x="91" y="1655"/>
                  <a:pt x="100" y="1653"/>
                  <a:pt x="109" y="1653"/>
                </a:cubicBezTo>
                <a:cubicBezTo>
                  <a:pt x="113" y="1653"/>
                  <a:pt x="117" y="1653"/>
                  <a:pt x="120" y="1654"/>
                </a:cubicBezTo>
                <a:cubicBezTo>
                  <a:pt x="120" y="1652"/>
                  <a:pt x="119" y="1650"/>
                  <a:pt x="118" y="1648"/>
                </a:cubicBezTo>
                <a:cubicBezTo>
                  <a:pt x="115" y="1640"/>
                  <a:pt x="112" y="1633"/>
                  <a:pt x="109" y="1625"/>
                </a:cubicBezTo>
                <a:cubicBezTo>
                  <a:pt x="102" y="1610"/>
                  <a:pt x="94" y="1595"/>
                  <a:pt x="85" y="1581"/>
                </a:cubicBezTo>
                <a:cubicBezTo>
                  <a:pt x="76" y="1565"/>
                  <a:pt x="65" y="1550"/>
                  <a:pt x="54" y="1536"/>
                </a:cubicBezTo>
                <a:moveTo>
                  <a:pt x="0" y="1478"/>
                </a:moveTo>
                <a:cubicBezTo>
                  <a:pt x="0" y="1533"/>
                  <a:pt x="0" y="1533"/>
                  <a:pt x="0" y="1533"/>
                </a:cubicBezTo>
                <a:cubicBezTo>
                  <a:pt x="1" y="1534"/>
                  <a:pt x="2" y="1535"/>
                  <a:pt x="3" y="1536"/>
                </a:cubicBezTo>
                <a:cubicBezTo>
                  <a:pt x="12" y="1527"/>
                  <a:pt x="21" y="1517"/>
                  <a:pt x="29" y="1507"/>
                </a:cubicBezTo>
                <a:cubicBezTo>
                  <a:pt x="20" y="1497"/>
                  <a:pt x="10" y="1488"/>
                  <a:pt x="0" y="1478"/>
                </a:cubicBezTo>
                <a:moveTo>
                  <a:pt x="1793" y="1215"/>
                </a:moveTo>
                <a:cubicBezTo>
                  <a:pt x="1779" y="1223"/>
                  <a:pt x="1764" y="1229"/>
                  <a:pt x="1749" y="1235"/>
                </a:cubicBezTo>
                <a:cubicBezTo>
                  <a:pt x="1732" y="1240"/>
                  <a:pt x="1715" y="1245"/>
                  <a:pt x="1697" y="1250"/>
                </a:cubicBezTo>
                <a:cubicBezTo>
                  <a:pt x="1669" y="1256"/>
                  <a:pt x="1641" y="1261"/>
                  <a:pt x="1612" y="1264"/>
                </a:cubicBezTo>
                <a:cubicBezTo>
                  <a:pt x="1594" y="1265"/>
                  <a:pt x="1576" y="1265"/>
                  <a:pt x="1558" y="1265"/>
                </a:cubicBezTo>
                <a:cubicBezTo>
                  <a:pt x="1551" y="1265"/>
                  <a:pt x="1544" y="1265"/>
                  <a:pt x="1538" y="1265"/>
                </a:cubicBezTo>
                <a:cubicBezTo>
                  <a:pt x="1534" y="1265"/>
                  <a:pt x="1530" y="1265"/>
                  <a:pt x="1527" y="1265"/>
                </a:cubicBezTo>
                <a:cubicBezTo>
                  <a:pt x="1497" y="1264"/>
                  <a:pt x="1468" y="1261"/>
                  <a:pt x="1438" y="1256"/>
                </a:cubicBezTo>
                <a:cubicBezTo>
                  <a:pt x="1435" y="1255"/>
                  <a:pt x="1432" y="1255"/>
                  <a:pt x="1429" y="1254"/>
                </a:cubicBezTo>
                <a:cubicBezTo>
                  <a:pt x="1411" y="1251"/>
                  <a:pt x="1393" y="1247"/>
                  <a:pt x="1375" y="1242"/>
                </a:cubicBezTo>
                <a:cubicBezTo>
                  <a:pt x="1367" y="1253"/>
                  <a:pt x="1360" y="1264"/>
                  <a:pt x="1352" y="1275"/>
                </a:cubicBezTo>
                <a:cubicBezTo>
                  <a:pt x="1386" y="1284"/>
                  <a:pt x="1421" y="1291"/>
                  <a:pt x="1454" y="1296"/>
                </a:cubicBezTo>
                <a:cubicBezTo>
                  <a:pt x="1489" y="1300"/>
                  <a:pt x="1524" y="1303"/>
                  <a:pt x="1560" y="1303"/>
                </a:cubicBezTo>
                <a:cubicBezTo>
                  <a:pt x="1647" y="1303"/>
                  <a:pt x="1735" y="1288"/>
                  <a:pt x="1811" y="1248"/>
                </a:cubicBezTo>
                <a:cubicBezTo>
                  <a:pt x="1805" y="1238"/>
                  <a:pt x="1799" y="1227"/>
                  <a:pt x="1793" y="1215"/>
                </a:cubicBezTo>
                <a:moveTo>
                  <a:pt x="1213" y="1173"/>
                </a:moveTo>
                <a:cubicBezTo>
                  <a:pt x="1208" y="1185"/>
                  <a:pt x="1200" y="1195"/>
                  <a:pt x="1187" y="1202"/>
                </a:cubicBezTo>
                <a:cubicBezTo>
                  <a:pt x="1220" y="1224"/>
                  <a:pt x="1256" y="1241"/>
                  <a:pt x="1293" y="1255"/>
                </a:cubicBezTo>
                <a:cubicBezTo>
                  <a:pt x="1295" y="1256"/>
                  <a:pt x="1298" y="1257"/>
                  <a:pt x="1301" y="1258"/>
                </a:cubicBezTo>
                <a:cubicBezTo>
                  <a:pt x="1306" y="1260"/>
                  <a:pt x="1311" y="1262"/>
                  <a:pt x="1316" y="1264"/>
                </a:cubicBezTo>
                <a:cubicBezTo>
                  <a:pt x="1323" y="1253"/>
                  <a:pt x="1331" y="1242"/>
                  <a:pt x="1339" y="1231"/>
                </a:cubicBezTo>
                <a:cubicBezTo>
                  <a:pt x="1330" y="1228"/>
                  <a:pt x="1322" y="1225"/>
                  <a:pt x="1313" y="1222"/>
                </a:cubicBezTo>
                <a:cubicBezTo>
                  <a:pt x="1298" y="1217"/>
                  <a:pt x="1283" y="1211"/>
                  <a:pt x="1269" y="1204"/>
                </a:cubicBezTo>
                <a:cubicBezTo>
                  <a:pt x="1250" y="1195"/>
                  <a:pt x="1231" y="1185"/>
                  <a:pt x="1213" y="1173"/>
                </a:cubicBezTo>
                <a:moveTo>
                  <a:pt x="1071" y="993"/>
                </a:moveTo>
                <a:cubicBezTo>
                  <a:pt x="1058" y="995"/>
                  <a:pt x="1046" y="998"/>
                  <a:pt x="1033" y="1000"/>
                </a:cubicBezTo>
                <a:cubicBezTo>
                  <a:pt x="1039" y="1017"/>
                  <a:pt x="1046" y="1034"/>
                  <a:pt x="1054" y="1051"/>
                </a:cubicBezTo>
                <a:cubicBezTo>
                  <a:pt x="1061" y="1066"/>
                  <a:pt x="1069" y="1080"/>
                  <a:pt x="1079" y="1094"/>
                </a:cubicBezTo>
                <a:cubicBezTo>
                  <a:pt x="1083" y="1101"/>
                  <a:pt x="1087" y="1108"/>
                  <a:pt x="1092" y="1114"/>
                </a:cubicBezTo>
                <a:cubicBezTo>
                  <a:pt x="1094" y="1116"/>
                  <a:pt x="1095" y="1117"/>
                  <a:pt x="1096" y="1119"/>
                </a:cubicBezTo>
                <a:cubicBezTo>
                  <a:pt x="1101" y="1107"/>
                  <a:pt x="1109" y="1097"/>
                  <a:pt x="1120" y="1090"/>
                </a:cubicBezTo>
                <a:cubicBezTo>
                  <a:pt x="1120" y="1090"/>
                  <a:pt x="1120" y="1090"/>
                  <a:pt x="1120" y="1090"/>
                </a:cubicBezTo>
                <a:cubicBezTo>
                  <a:pt x="1102" y="1064"/>
                  <a:pt x="1088" y="1036"/>
                  <a:pt x="1077" y="1007"/>
                </a:cubicBezTo>
                <a:cubicBezTo>
                  <a:pt x="1075" y="1002"/>
                  <a:pt x="1073" y="997"/>
                  <a:pt x="1071" y="993"/>
                </a:cubicBezTo>
                <a:moveTo>
                  <a:pt x="1990" y="941"/>
                </a:moveTo>
                <a:cubicBezTo>
                  <a:pt x="1989" y="945"/>
                  <a:pt x="1988" y="949"/>
                  <a:pt x="1987" y="954"/>
                </a:cubicBezTo>
                <a:cubicBezTo>
                  <a:pt x="1986" y="973"/>
                  <a:pt x="1985" y="992"/>
                  <a:pt x="1986" y="1011"/>
                </a:cubicBezTo>
                <a:cubicBezTo>
                  <a:pt x="1986" y="1011"/>
                  <a:pt x="1987" y="1011"/>
                  <a:pt x="1987" y="1011"/>
                </a:cubicBezTo>
                <a:cubicBezTo>
                  <a:pt x="1988" y="1013"/>
                  <a:pt x="1989" y="1015"/>
                  <a:pt x="1990" y="1017"/>
                </a:cubicBezTo>
                <a:cubicBezTo>
                  <a:pt x="1994" y="991"/>
                  <a:pt x="1993" y="966"/>
                  <a:pt x="1990" y="941"/>
                </a:cubicBezTo>
                <a:moveTo>
                  <a:pt x="2048" y="795"/>
                </a:moveTo>
                <a:cubicBezTo>
                  <a:pt x="2046" y="798"/>
                  <a:pt x="2045" y="800"/>
                  <a:pt x="2043" y="803"/>
                </a:cubicBezTo>
                <a:cubicBezTo>
                  <a:pt x="2037" y="814"/>
                  <a:pt x="2031" y="825"/>
                  <a:pt x="2026" y="836"/>
                </a:cubicBezTo>
                <a:cubicBezTo>
                  <a:pt x="2035" y="855"/>
                  <a:pt x="2043" y="874"/>
                  <a:pt x="2050" y="894"/>
                </a:cubicBezTo>
                <a:cubicBezTo>
                  <a:pt x="2076" y="967"/>
                  <a:pt x="2092" y="1043"/>
                  <a:pt x="2099" y="1120"/>
                </a:cubicBezTo>
                <a:cubicBezTo>
                  <a:pt x="2100" y="1131"/>
                  <a:pt x="2101" y="1141"/>
                  <a:pt x="2101" y="1152"/>
                </a:cubicBezTo>
                <a:cubicBezTo>
                  <a:pt x="2103" y="1153"/>
                  <a:pt x="2104" y="1154"/>
                  <a:pt x="2106" y="1154"/>
                </a:cubicBezTo>
                <a:cubicBezTo>
                  <a:pt x="2117" y="1159"/>
                  <a:pt x="2128" y="1162"/>
                  <a:pt x="2140" y="1166"/>
                </a:cubicBezTo>
                <a:cubicBezTo>
                  <a:pt x="2137" y="1038"/>
                  <a:pt x="2105" y="908"/>
                  <a:pt x="2048" y="795"/>
                </a:cubicBezTo>
                <a:moveTo>
                  <a:pt x="1736" y="469"/>
                </a:moveTo>
                <a:cubicBezTo>
                  <a:pt x="1720" y="472"/>
                  <a:pt x="1704" y="474"/>
                  <a:pt x="1688" y="475"/>
                </a:cubicBezTo>
                <a:cubicBezTo>
                  <a:pt x="1686" y="483"/>
                  <a:pt x="1682" y="492"/>
                  <a:pt x="1678" y="499"/>
                </a:cubicBezTo>
                <a:cubicBezTo>
                  <a:pt x="1719" y="538"/>
                  <a:pt x="1758" y="581"/>
                  <a:pt x="1793" y="626"/>
                </a:cubicBezTo>
                <a:cubicBezTo>
                  <a:pt x="1796" y="630"/>
                  <a:pt x="1799" y="634"/>
                  <a:pt x="1801" y="637"/>
                </a:cubicBezTo>
                <a:cubicBezTo>
                  <a:pt x="1809" y="626"/>
                  <a:pt x="1817" y="616"/>
                  <a:pt x="1827" y="607"/>
                </a:cubicBezTo>
                <a:cubicBezTo>
                  <a:pt x="1823" y="602"/>
                  <a:pt x="1820" y="597"/>
                  <a:pt x="1816" y="592"/>
                </a:cubicBezTo>
                <a:cubicBezTo>
                  <a:pt x="1797" y="569"/>
                  <a:pt x="1777" y="546"/>
                  <a:pt x="1757" y="525"/>
                </a:cubicBezTo>
                <a:cubicBezTo>
                  <a:pt x="1782" y="541"/>
                  <a:pt x="1807" y="559"/>
                  <a:pt x="1831" y="579"/>
                </a:cubicBezTo>
                <a:cubicBezTo>
                  <a:pt x="1831" y="579"/>
                  <a:pt x="1831" y="580"/>
                  <a:pt x="1832" y="580"/>
                </a:cubicBezTo>
                <a:cubicBezTo>
                  <a:pt x="1836" y="584"/>
                  <a:pt x="1841" y="588"/>
                  <a:pt x="1845" y="592"/>
                </a:cubicBezTo>
                <a:cubicBezTo>
                  <a:pt x="1855" y="585"/>
                  <a:pt x="1867" y="579"/>
                  <a:pt x="1879" y="574"/>
                </a:cubicBezTo>
                <a:cubicBezTo>
                  <a:pt x="1877" y="572"/>
                  <a:pt x="1874" y="570"/>
                  <a:pt x="1872" y="568"/>
                </a:cubicBezTo>
                <a:cubicBezTo>
                  <a:pt x="1831" y="531"/>
                  <a:pt x="1785" y="498"/>
                  <a:pt x="1736" y="469"/>
                </a:cubicBezTo>
                <a:moveTo>
                  <a:pt x="11" y="437"/>
                </a:moveTo>
                <a:cubicBezTo>
                  <a:pt x="7" y="439"/>
                  <a:pt x="4" y="441"/>
                  <a:pt x="0" y="442"/>
                </a:cubicBezTo>
                <a:cubicBezTo>
                  <a:pt x="0" y="480"/>
                  <a:pt x="0" y="480"/>
                  <a:pt x="0" y="480"/>
                </a:cubicBezTo>
                <a:cubicBezTo>
                  <a:pt x="4" y="466"/>
                  <a:pt x="8" y="452"/>
                  <a:pt x="11" y="437"/>
                </a:cubicBezTo>
                <a:moveTo>
                  <a:pt x="235" y="363"/>
                </a:moveTo>
                <a:cubicBezTo>
                  <a:pt x="236" y="363"/>
                  <a:pt x="237" y="363"/>
                  <a:pt x="237" y="363"/>
                </a:cubicBezTo>
                <a:cubicBezTo>
                  <a:pt x="237" y="363"/>
                  <a:pt x="236" y="363"/>
                  <a:pt x="235" y="363"/>
                </a:cubicBezTo>
                <a:moveTo>
                  <a:pt x="156" y="342"/>
                </a:moveTo>
                <a:cubicBezTo>
                  <a:pt x="151" y="354"/>
                  <a:pt x="143" y="365"/>
                  <a:pt x="130" y="372"/>
                </a:cubicBezTo>
                <a:cubicBezTo>
                  <a:pt x="156" y="382"/>
                  <a:pt x="184" y="390"/>
                  <a:pt x="211" y="396"/>
                </a:cubicBezTo>
                <a:cubicBezTo>
                  <a:pt x="235" y="400"/>
                  <a:pt x="258" y="403"/>
                  <a:pt x="282" y="404"/>
                </a:cubicBezTo>
                <a:cubicBezTo>
                  <a:pt x="282" y="404"/>
                  <a:pt x="282" y="404"/>
                  <a:pt x="282" y="403"/>
                </a:cubicBezTo>
                <a:cubicBezTo>
                  <a:pt x="282" y="392"/>
                  <a:pt x="282" y="380"/>
                  <a:pt x="283" y="368"/>
                </a:cubicBezTo>
                <a:cubicBezTo>
                  <a:pt x="267" y="367"/>
                  <a:pt x="250" y="365"/>
                  <a:pt x="234" y="363"/>
                </a:cubicBezTo>
                <a:cubicBezTo>
                  <a:pt x="231" y="362"/>
                  <a:pt x="228" y="361"/>
                  <a:pt x="225" y="361"/>
                </a:cubicBezTo>
                <a:cubicBezTo>
                  <a:pt x="201" y="356"/>
                  <a:pt x="178" y="349"/>
                  <a:pt x="156" y="342"/>
                </a:cubicBezTo>
                <a:moveTo>
                  <a:pt x="0" y="250"/>
                </a:moveTo>
                <a:cubicBezTo>
                  <a:pt x="0" y="318"/>
                  <a:pt x="0" y="318"/>
                  <a:pt x="0" y="318"/>
                </a:cubicBezTo>
                <a:cubicBezTo>
                  <a:pt x="7" y="321"/>
                  <a:pt x="14" y="325"/>
                  <a:pt x="20" y="330"/>
                </a:cubicBezTo>
                <a:cubicBezTo>
                  <a:pt x="20" y="324"/>
                  <a:pt x="20" y="318"/>
                  <a:pt x="19" y="312"/>
                </a:cubicBezTo>
                <a:cubicBezTo>
                  <a:pt x="24" y="316"/>
                  <a:pt x="29" y="319"/>
                  <a:pt x="34" y="322"/>
                </a:cubicBezTo>
                <a:cubicBezTo>
                  <a:pt x="33" y="309"/>
                  <a:pt x="35" y="296"/>
                  <a:pt x="40" y="284"/>
                </a:cubicBezTo>
                <a:cubicBezTo>
                  <a:pt x="34" y="280"/>
                  <a:pt x="29" y="276"/>
                  <a:pt x="23" y="271"/>
                </a:cubicBezTo>
                <a:cubicBezTo>
                  <a:pt x="15" y="264"/>
                  <a:pt x="7" y="257"/>
                  <a:pt x="0" y="250"/>
                </a:cubicBezTo>
                <a:moveTo>
                  <a:pt x="1130" y="182"/>
                </a:moveTo>
                <a:cubicBezTo>
                  <a:pt x="1130" y="182"/>
                  <a:pt x="1130" y="183"/>
                  <a:pt x="1130" y="184"/>
                </a:cubicBezTo>
                <a:cubicBezTo>
                  <a:pt x="1130" y="183"/>
                  <a:pt x="1130" y="182"/>
                  <a:pt x="1130" y="182"/>
                </a:cubicBezTo>
                <a:moveTo>
                  <a:pt x="801" y="0"/>
                </a:moveTo>
                <a:cubicBezTo>
                  <a:pt x="761" y="0"/>
                  <a:pt x="761" y="0"/>
                  <a:pt x="761" y="0"/>
                </a:cubicBezTo>
                <a:cubicBezTo>
                  <a:pt x="753" y="23"/>
                  <a:pt x="743" y="47"/>
                  <a:pt x="733" y="69"/>
                </a:cubicBezTo>
                <a:cubicBezTo>
                  <a:pt x="710" y="117"/>
                  <a:pt x="682" y="162"/>
                  <a:pt x="648" y="204"/>
                </a:cubicBezTo>
                <a:cubicBezTo>
                  <a:pt x="620" y="237"/>
                  <a:pt x="588" y="266"/>
                  <a:pt x="553" y="292"/>
                </a:cubicBezTo>
                <a:cubicBezTo>
                  <a:pt x="522" y="314"/>
                  <a:pt x="488" y="332"/>
                  <a:pt x="452" y="345"/>
                </a:cubicBezTo>
                <a:cubicBezTo>
                  <a:pt x="419" y="357"/>
                  <a:pt x="384" y="365"/>
                  <a:pt x="349" y="368"/>
                </a:cubicBezTo>
                <a:cubicBezTo>
                  <a:pt x="339" y="369"/>
                  <a:pt x="330" y="369"/>
                  <a:pt x="320" y="369"/>
                </a:cubicBezTo>
                <a:cubicBezTo>
                  <a:pt x="320" y="381"/>
                  <a:pt x="319" y="393"/>
                  <a:pt x="319" y="405"/>
                </a:cubicBezTo>
                <a:cubicBezTo>
                  <a:pt x="326" y="405"/>
                  <a:pt x="333" y="404"/>
                  <a:pt x="340" y="404"/>
                </a:cubicBezTo>
                <a:cubicBezTo>
                  <a:pt x="379" y="401"/>
                  <a:pt x="418" y="394"/>
                  <a:pt x="456" y="382"/>
                </a:cubicBezTo>
                <a:cubicBezTo>
                  <a:pt x="502" y="366"/>
                  <a:pt x="547" y="344"/>
                  <a:pt x="587" y="313"/>
                </a:cubicBezTo>
                <a:cubicBezTo>
                  <a:pt x="687" y="236"/>
                  <a:pt x="761" y="124"/>
                  <a:pt x="801" y="1"/>
                </a:cubicBezTo>
                <a:cubicBezTo>
                  <a:pt x="801" y="1"/>
                  <a:pt x="801" y="0"/>
                  <a:pt x="801" y="0"/>
                </a:cubicBezTo>
                <a:moveTo>
                  <a:pt x="1056" y="636"/>
                </a:moveTo>
                <a:cubicBezTo>
                  <a:pt x="1056" y="635"/>
                  <a:pt x="1056" y="634"/>
                  <a:pt x="1056" y="633"/>
                </a:cubicBezTo>
                <a:cubicBezTo>
                  <a:pt x="1056" y="634"/>
                  <a:pt x="1056" y="635"/>
                  <a:pt x="1056" y="636"/>
                </a:cubicBezTo>
                <a:moveTo>
                  <a:pt x="1179" y="0"/>
                </a:moveTo>
                <a:cubicBezTo>
                  <a:pt x="1144" y="0"/>
                  <a:pt x="1144" y="0"/>
                  <a:pt x="1144" y="0"/>
                </a:cubicBezTo>
                <a:cubicBezTo>
                  <a:pt x="1144" y="6"/>
                  <a:pt x="1144" y="12"/>
                  <a:pt x="1144" y="18"/>
                </a:cubicBezTo>
                <a:cubicBezTo>
                  <a:pt x="1146" y="73"/>
                  <a:pt x="1140" y="127"/>
                  <a:pt x="1131" y="181"/>
                </a:cubicBezTo>
                <a:cubicBezTo>
                  <a:pt x="1099" y="345"/>
                  <a:pt x="1038" y="502"/>
                  <a:pt x="1013" y="668"/>
                </a:cubicBezTo>
                <a:cubicBezTo>
                  <a:pt x="1001" y="748"/>
                  <a:pt x="998" y="836"/>
                  <a:pt x="1012" y="919"/>
                </a:cubicBezTo>
                <a:cubicBezTo>
                  <a:pt x="1012" y="920"/>
                  <a:pt x="1012" y="921"/>
                  <a:pt x="1013" y="922"/>
                </a:cubicBezTo>
                <a:cubicBezTo>
                  <a:pt x="1015" y="936"/>
                  <a:pt x="1018" y="950"/>
                  <a:pt x="1022" y="964"/>
                </a:cubicBezTo>
                <a:cubicBezTo>
                  <a:pt x="1034" y="962"/>
                  <a:pt x="1047" y="959"/>
                  <a:pt x="1060" y="957"/>
                </a:cubicBezTo>
                <a:cubicBezTo>
                  <a:pt x="1055" y="938"/>
                  <a:pt x="1050" y="919"/>
                  <a:pt x="1047" y="899"/>
                </a:cubicBezTo>
                <a:cubicBezTo>
                  <a:pt x="1046" y="895"/>
                  <a:pt x="1046" y="891"/>
                  <a:pt x="1045" y="887"/>
                </a:cubicBezTo>
                <a:cubicBezTo>
                  <a:pt x="1043" y="875"/>
                  <a:pt x="1042" y="863"/>
                  <a:pt x="1041" y="851"/>
                </a:cubicBezTo>
                <a:cubicBezTo>
                  <a:pt x="1036" y="779"/>
                  <a:pt x="1043" y="708"/>
                  <a:pt x="1056" y="637"/>
                </a:cubicBezTo>
                <a:cubicBezTo>
                  <a:pt x="1061" y="611"/>
                  <a:pt x="1067" y="584"/>
                  <a:pt x="1074" y="557"/>
                </a:cubicBezTo>
                <a:cubicBezTo>
                  <a:pt x="1076" y="547"/>
                  <a:pt x="1078" y="537"/>
                  <a:pt x="1081" y="528"/>
                </a:cubicBezTo>
                <a:cubicBezTo>
                  <a:pt x="1091" y="489"/>
                  <a:pt x="1102" y="451"/>
                  <a:pt x="1113" y="412"/>
                </a:cubicBezTo>
                <a:cubicBezTo>
                  <a:pt x="1122" y="377"/>
                  <a:pt x="1132" y="342"/>
                  <a:pt x="1141" y="307"/>
                </a:cubicBezTo>
                <a:cubicBezTo>
                  <a:pt x="1167" y="204"/>
                  <a:pt x="1186" y="101"/>
                  <a:pt x="11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9" name="Freeform 184"/>
          <p:cNvSpPr>
            <a:spLocks noEditPoints="1"/>
          </p:cNvSpPr>
          <p:nvPr/>
        </p:nvSpPr>
        <p:spPr bwMode="auto">
          <a:xfrm>
            <a:off x="1298114" y="986889"/>
            <a:ext cx="348571" cy="353985"/>
          </a:xfrm>
          <a:custGeom>
            <a:avLst/>
            <a:gdLst>
              <a:gd name="T0" fmla="*/ 35 w 370"/>
              <a:gd name="T1" fmla="*/ 113 h 369"/>
              <a:gd name="T2" fmla="*/ 37 w 370"/>
              <a:gd name="T3" fmla="*/ 112 h 369"/>
              <a:gd name="T4" fmla="*/ 35 w 370"/>
              <a:gd name="T5" fmla="*/ 113 h 369"/>
              <a:gd name="T6" fmla="*/ 23 w 370"/>
              <a:gd name="T7" fmla="*/ 97 h 369"/>
              <a:gd name="T8" fmla="*/ 22 w 370"/>
              <a:gd name="T9" fmla="*/ 99 h 369"/>
              <a:gd name="T10" fmla="*/ 9 w 370"/>
              <a:gd name="T11" fmla="*/ 131 h 369"/>
              <a:gd name="T12" fmla="*/ 34 w 370"/>
              <a:gd name="T13" fmla="*/ 115 h 369"/>
              <a:gd name="T14" fmla="*/ 46 w 370"/>
              <a:gd name="T15" fmla="*/ 105 h 369"/>
              <a:gd name="T16" fmla="*/ 23 w 370"/>
              <a:gd name="T17" fmla="*/ 97 h 369"/>
              <a:gd name="T18" fmla="*/ 184 w 370"/>
              <a:gd name="T19" fmla="*/ 0 h 369"/>
              <a:gd name="T20" fmla="*/ 145 w 370"/>
              <a:gd name="T21" fmla="*/ 4 h 369"/>
              <a:gd name="T22" fmla="*/ 46 w 370"/>
              <a:gd name="T23" fmla="*/ 64 h 369"/>
              <a:gd name="T24" fmla="*/ 66 w 370"/>
              <a:gd name="T25" fmla="*/ 70 h 369"/>
              <a:gd name="T26" fmla="*/ 84 w 370"/>
              <a:gd name="T27" fmla="*/ 72 h 369"/>
              <a:gd name="T28" fmla="*/ 94 w 370"/>
              <a:gd name="T29" fmla="*/ 69 h 369"/>
              <a:gd name="T30" fmla="*/ 103 w 370"/>
              <a:gd name="T31" fmla="*/ 72 h 369"/>
              <a:gd name="T32" fmla="*/ 110 w 370"/>
              <a:gd name="T33" fmla="*/ 72 h 369"/>
              <a:gd name="T34" fmla="*/ 150 w 370"/>
              <a:gd name="T35" fmla="*/ 64 h 369"/>
              <a:gd name="T36" fmla="*/ 156 w 370"/>
              <a:gd name="T37" fmla="*/ 63 h 369"/>
              <a:gd name="T38" fmla="*/ 159 w 370"/>
              <a:gd name="T39" fmla="*/ 103 h 369"/>
              <a:gd name="T40" fmla="*/ 96 w 370"/>
              <a:gd name="T41" fmla="*/ 111 h 369"/>
              <a:gd name="T42" fmla="*/ 1 w 370"/>
              <a:gd name="T43" fmla="*/ 179 h 369"/>
              <a:gd name="T44" fmla="*/ 0 w 370"/>
              <a:gd name="T45" fmla="*/ 186 h 369"/>
              <a:gd name="T46" fmla="*/ 5 w 370"/>
              <a:gd name="T47" fmla="*/ 225 h 369"/>
              <a:gd name="T48" fmla="*/ 137 w 370"/>
              <a:gd name="T49" fmla="*/ 363 h 369"/>
              <a:gd name="T50" fmla="*/ 155 w 370"/>
              <a:gd name="T51" fmla="*/ 367 h 369"/>
              <a:gd name="T52" fmla="*/ 187 w 370"/>
              <a:gd name="T53" fmla="*/ 315 h 369"/>
              <a:gd name="T54" fmla="*/ 190 w 370"/>
              <a:gd name="T55" fmla="*/ 309 h 369"/>
              <a:gd name="T56" fmla="*/ 203 w 370"/>
              <a:gd name="T57" fmla="*/ 298 h 369"/>
              <a:gd name="T58" fmla="*/ 207 w 370"/>
              <a:gd name="T59" fmla="*/ 297 h 369"/>
              <a:gd name="T60" fmla="*/ 225 w 370"/>
              <a:gd name="T61" fmla="*/ 320 h 369"/>
              <a:gd name="T62" fmla="*/ 198 w 370"/>
              <a:gd name="T63" fmla="*/ 369 h 369"/>
              <a:gd name="T64" fmla="*/ 225 w 370"/>
              <a:gd name="T65" fmla="*/ 366 h 369"/>
              <a:gd name="T66" fmla="*/ 370 w 370"/>
              <a:gd name="T67" fmla="*/ 195 h 369"/>
              <a:gd name="T68" fmla="*/ 122 w 370"/>
              <a:gd name="T69" fmla="*/ 288 h 369"/>
              <a:gd name="T70" fmla="*/ 118 w 370"/>
              <a:gd name="T71" fmla="*/ 289 h 369"/>
              <a:gd name="T72" fmla="*/ 113 w 370"/>
              <a:gd name="T73" fmla="*/ 249 h 369"/>
              <a:gd name="T74" fmla="*/ 265 w 370"/>
              <a:gd name="T75" fmla="*/ 213 h 369"/>
              <a:gd name="T76" fmla="*/ 322 w 370"/>
              <a:gd name="T77" fmla="*/ 183 h 369"/>
              <a:gd name="T78" fmla="*/ 352 w 370"/>
              <a:gd name="T79" fmla="*/ 156 h 369"/>
              <a:gd name="T80" fmla="*/ 364 w 370"/>
              <a:gd name="T81" fmla="*/ 138 h 369"/>
              <a:gd name="T82" fmla="*/ 357 w 370"/>
              <a:gd name="T83" fmla="*/ 116 h 369"/>
              <a:gd name="T84" fmla="*/ 184 w 370"/>
              <a:gd name="T85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70" h="369">
                <a:moveTo>
                  <a:pt x="35" y="113"/>
                </a:moveTo>
                <a:cubicBezTo>
                  <a:pt x="36" y="113"/>
                  <a:pt x="37" y="113"/>
                  <a:pt x="37" y="112"/>
                </a:cubicBezTo>
                <a:cubicBezTo>
                  <a:pt x="37" y="113"/>
                  <a:pt x="36" y="113"/>
                  <a:pt x="35" y="113"/>
                </a:cubicBezTo>
                <a:moveTo>
                  <a:pt x="23" y="97"/>
                </a:moveTo>
                <a:cubicBezTo>
                  <a:pt x="23" y="98"/>
                  <a:pt x="22" y="98"/>
                  <a:pt x="22" y="99"/>
                </a:cubicBezTo>
                <a:cubicBezTo>
                  <a:pt x="17" y="109"/>
                  <a:pt x="12" y="120"/>
                  <a:pt x="9" y="131"/>
                </a:cubicBezTo>
                <a:cubicBezTo>
                  <a:pt x="17" y="126"/>
                  <a:pt x="26" y="120"/>
                  <a:pt x="34" y="115"/>
                </a:cubicBezTo>
                <a:cubicBezTo>
                  <a:pt x="38" y="111"/>
                  <a:pt x="42" y="108"/>
                  <a:pt x="46" y="105"/>
                </a:cubicBezTo>
                <a:cubicBezTo>
                  <a:pt x="38" y="103"/>
                  <a:pt x="31" y="100"/>
                  <a:pt x="23" y="97"/>
                </a:cubicBezTo>
                <a:moveTo>
                  <a:pt x="184" y="0"/>
                </a:moveTo>
                <a:cubicBezTo>
                  <a:pt x="171" y="0"/>
                  <a:pt x="158" y="1"/>
                  <a:pt x="145" y="4"/>
                </a:cubicBezTo>
                <a:cubicBezTo>
                  <a:pt x="106" y="13"/>
                  <a:pt x="71" y="35"/>
                  <a:pt x="46" y="64"/>
                </a:cubicBezTo>
                <a:cubicBezTo>
                  <a:pt x="53" y="66"/>
                  <a:pt x="59" y="68"/>
                  <a:pt x="66" y="70"/>
                </a:cubicBezTo>
                <a:cubicBezTo>
                  <a:pt x="72" y="71"/>
                  <a:pt x="78" y="71"/>
                  <a:pt x="84" y="72"/>
                </a:cubicBezTo>
                <a:cubicBezTo>
                  <a:pt x="87" y="70"/>
                  <a:pt x="91" y="69"/>
                  <a:pt x="94" y="69"/>
                </a:cubicBezTo>
                <a:cubicBezTo>
                  <a:pt x="97" y="69"/>
                  <a:pt x="100" y="70"/>
                  <a:pt x="103" y="72"/>
                </a:cubicBezTo>
                <a:cubicBezTo>
                  <a:pt x="105" y="72"/>
                  <a:pt x="108" y="72"/>
                  <a:pt x="110" y="72"/>
                </a:cubicBezTo>
                <a:cubicBezTo>
                  <a:pt x="123" y="70"/>
                  <a:pt x="137" y="67"/>
                  <a:pt x="150" y="64"/>
                </a:cubicBezTo>
                <a:cubicBezTo>
                  <a:pt x="152" y="63"/>
                  <a:pt x="154" y="63"/>
                  <a:pt x="156" y="63"/>
                </a:cubicBezTo>
                <a:cubicBezTo>
                  <a:pt x="177" y="63"/>
                  <a:pt x="182" y="97"/>
                  <a:pt x="159" y="103"/>
                </a:cubicBezTo>
                <a:cubicBezTo>
                  <a:pt x="138" y="108"/>
                  <a:pt x="117" y="111"/>
                  <a:pt x="96" y="111"/>
                </a:cubicBezTo>
                <a:cubicBezTo>
                  <a:pt x="67" y="138"/>
                  <a:pt x="35" y="160"/>
                  <a:pt x="1" y="179"/>
                </a:cubicBezTo>
                <a:cubicBezTo>
                  <a:pt x="0" y="181"/>
                  <a:pt x="0" y="184"/>
                  <a:pt x="0" y="186"/>
                </a:cubicBezTo>
                <a:cubicBezTo>
                  <a:pt x="0" y="199"/>
                  <a:pt x="2" y="212"/>
                  <a:pt x="5" y="225"/>
                </a:cubicBezTo>
                <a:cubicBezTo>
                  <a:pt x="20" y="293"/>
                  <a:pt x="73" y="345"/>
                  <a:pt x="137" y="363"/>
                </a:cubicBezTo>
                <a:cubicBezTo>
                  <a:pt x="143" y="365"/>
                  <a:pt x="149" y="366"/>
                  <a:pt x="155" y="367"/>
                </a:cubicBezTo>
                <a:cubicBezTo>
                  <a:pt x="167" y="350"/>
                  <a:pt x="178" y="333"/>
                  <a:pt x="187" y="315"/>
                </a:cubicBezTo>
                <a:cubicBezTo>
                  <a:pt x="188" y="313"/>
                  <a:pt x="189" y="311"/>
                  <a:pt x="190" y="309"/>
                </a:cubicBezTo>
                <a:cubicBezTo>
                  <a:pt x="192" y="302"/>
                  <a:pt x="198" y="299"/>
                  <a:pt x="203" y="298"/>
                </a:cubicBezTo>
                <a:cubicBezTo>
                  <a:pt x="204" y="297"/>
                  <a:pt x="206" y="297"/>
                  <a:pt x="207" y="297"/>
                </a:cubicBezTo>
                <a:cubicBezTo>
                  <a:pt x="219" y="297"/>
                  <a:pt x="231" y="307"/>
                  <a:pt x="225" y="320"/>
                </a:cubicBezTo>
                <a:cubicBezTo>
                  <a:pt x="217" y="338"/>
                  <a:pt x="208" y="354"/>
                  <a:pt x="198" y="369"/>
                </a:cubicBezTo>
                <a:cubicBezTo>
                  <a:pt x="207" y="369"/>
                  <a:pt x="216" y="368"/>
                  <a:pt x="225" y="366"/>
                </a:cubicBezTo>
                <a:cubicBezTo>
                  <a:pt x="307" y="347"/>
                  <a:pt x="365" y="275"/>
                  <a:pt x="370" y="195"/>
                </a:cubicBezTo>
                <a:cubicBezTo>
                  <a:pt x="307" y="256"/>
                  <a:pt x="207" y="272"/>
                  <a:pt x="122" y="288"/>
                </a:cubicBezTo>
                <a:cubicBezTo>
                  <a:pt x="121" y="288"/>
                  <a:pt x="119" y="289"/>
                  <a:pt x="118" y="289"/>
                </a:cubicBezTo>
                <a:cubicBezTo>
                  <a:pt x="96" y="289"/>
                  <a:pt x="90" y="253"/>
                  <a:pt x="113" y="249"/>
                </a:cubicBezTo>
                <a:cubicBezTo>
                  <a:pt x="165" y="239"/>
                  <a:pt x="216" y="230"/>
                  <a:pt x="265" y="213"/>
                </a:cubicBezTo>
                <a:cubicBezTo>
                  <a:pt x="285" y="205"/>
                  <a:pt x="304" y="196"/>
                  <a:pt x="322" y="183"/>
                </a:cubicBezTo>
                <a:cubicBezTo>
                  <a:pt x="333" y="175"/>
                  <a:pt x="343" y="166"/>
                  <a:pt x="352" y="156"/>
                </a:cubicBezTo>
                <a:cubicBezTo>
                  <a:pt x="357" y="150"/>
                  <a:pt x="361" y="144"/>
                  <a:pt x="364" y="138"/>
                </a:cubicBezTo>
                <a:cubicBezTo>
                  <a:pt x="362" y="131"/>
                  <a:pt x="360" y="123"/>
                  <a:pt x="357" y="116"/>
                </a:cubicBezTo>
                <a:cubicBezTo>
                  <a:pt x="329" y="46"/>
                  <a:pt x="259" y="0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0" name="Freeform 185"/>
          <p:cNvSpPr>
            <a:spLocks/>
          </p:cNvSpPr>
          <p:nvPr/>
        </p:nvSpPr>
        <p:spPr bwMode="auto">
          <a:xfrm>
            <a:off x="141121" y="275828"/>
            <a:ext cx="346934" cy="157670"/>
          </a:xfrm>
          <a:custGeom>
            <a:avLst/>
            <a:gdLst>
              <a:gd name="T0" fmla="*/ 368 w 368"/>
              <a:gd name="T1" fmla="*/ 0 h 165"/>
              <a:gd name="T2" fmla="*/ 0 w 368"/>
              <a:gd name="T3" fmla="*/ 0 h 165"/>
              <a:gd name="T4" fmla="*/ 3 w 368"/>
              <a:gd name="T5" fmla="*/ 20 h 165"/>
              <a:gd name="T6" fmla="*/ 185 w 368"/>
              <a:gd name="T7" fmla="*/ 165 h 165"/>
              <a:gd name="T8" fmla="*/ 190 w 368"/>
              <a:gd name="T9" fmla="*/ 165 h 165"/>
              <a:gd name="T10" fmla="*/ 224 w 368"/>
              <a:gd name="T11" fmla="*/ 161 h 165"/>
              <a:gd name="T12" fmla="*/ 273 w 368"/>
              <a:gd name="T13" fmla="*/ 142 h 165"/>
              <a:gd name="T14" fmla="*/ 294 w 368"/>
              <a:gd name="T15" fmla="*/ 74 h 165"/>
              <a:gd name="T16" fmla="*/ 307 w 368"/>
              <a:gd name="T17" fmla="*/ 62 h 165"/>
              <a:gd name="T18" fmla="*/ 311 w 368"/>
              <a:gd name="T19" fmla="*/ 62 h 165"/>
              <a:gd name="T20" fmla="*/ 329 w 368"/>
              <a:gd name="T21" fmla="*/ 86 h 165"/>
              <a:gd name="T22" fmla="*/ 324 w 368"/>
              <a:gd name="T23" fmla="*/ 100 h 165"/>
              <a:gd name="T24" fmla="*/ 368 w 368"/>
              <a:gd name="T25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68" h="165">
                <a:moveTo>
                  <a:pt x="368" y="0"/>
                </a:moveTo>
                <a:cubicBezTo>
                  <a:pt x="0" y="0"/>
                  <a:pt x="0" y="0"/>
                  <a:pt x="0" y="0"/>
                </a:cubicBezTo>
                <a:cubicBezTo>
                  <a:pt x="1" y="7"/>
                  <a:pt x="2" y="13"/>
                  <a:pt x="3" y="20"/>
                </a:cubicBezTo>
                <a:cubicBezTo>
                  <a:pt x="22" y="106"/>
                  <a:pt x="100" y="165"/>
                  <a:pt x="185" y="165"/>
                </a:cubicBezTo>
                <a:cubicBezTo>
                  <a:pt x="187" y="165"/>
                  <a:pt x="189" y="165"/>
                  <a:pt x="190" y="165"/>
                </a:cubicBezTo>
                <a:cubicBezTo>
                  <a:pt x="202" y="165"/>
                  <a:pt x="213" y="163"/>
                  <a:pt x="224" y="161"/>
                </a:cubicBezTo>
                <a:cubicBezTo>
                  <a:pt x="241" y="157"/>
                  <a:pt x="258" y="151"/>
                  <a:pt x="273" y="142"/>
                </a:cubicBezTo>
                <a:cubicBezTo>
                  <a:pt x="279" y="119"/>
                  <a:pt x="286" y="97"/>
                  <a:pt x="294" y="74"/>
                </a:cubicBezTo>
                <a:cubicBezTo>
                  <a:pt x="296" y="68"/>
                  <a:pt x="301" y="64"/>
                  <a:pt x="307" y="62"/>
                </a:cubicBezTo>
                <a:cubicBezTo>
                  <a:pt x="308" y="62"/>
                  <a:pt x="309" y="62"/>
                  <a:pt x="311" y="62"/>
                </a:cubicBezTo>
                <a:cubicBezTo>
                  <a:pt x="322" y="62"/>
                  <a:pt x="334" y="72"/>
                  <a:pt x="329" y="86"/>
                </a:cubicBezTo>
                <a:cubicBezTo>
                  <a:pt x="327" y="91"/>
                  <a:pt x="326" y="95"/>
                  <a:pt x="324" y="100"/>
                </a:cubicBezTo>
                <a:cubicBezTo>
                  <a:pt x="348" y="72"/>
                  <a:pt x="364" y="37"/>
                  <a:pt x="3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1" name="Freeform 186"/>
          <p:cNvSpPr>
            <a:spLocks noEditPoints="1"/>
          </p:cNvSpPr>
          <p:nvPr/>
        </p:nvSpPr>
        <p:spPr bwMode="auto">
          <a:xfrm>
            <a:off x="582971" y="2926848"/>
            <a:ext cx="353480" cy="350893"/>
          </a:xfrm>
          <a:custGeom>
            <a:avLst/>
            <a:gdLst>
              <a:gd name="T0" fmla="*/ 161 w 375"/>
              <a:gd name="T1" fmla="*/ 1 h 367"/>
              <a:gd name="T2" fmla="*/ 99 w 375"/>
              <a:gd name="T3" fmla="*/ 20 h 367"/>
              <a:gd name="T4" fmla="*/ 55 w 375"/>
              <a:gd name="T5" fmla="*/ 53 h 367"/>
              <a:gd name="T6" fmla="*/ 19 w 375"/>
              <a:gd name="T7" fmla="*/ 103 h 367"/>
              <a:gd name="T8" fmla="*/ 99 w 375"/>
              <a:gd name="T9" fmla="*/ 129 h 367"/>
              <a:gd name="T10" fmla="*/ 161 w 375"/>
              <a:gd name="T11" fmla="*/ 1 h 367"/>
              <a:gd name="T12" fmla="*/ 202 w 375"/>
              <a:gd name="T13" fmla="*/ 0 h 367"/>
              <a:gd name="T14" fmla="*/ 132 w 375"/>
              <a:gd name="T15" fmla="*/ 147 h 367"/>
              <a:gd name="T16" fmla="*/ 205 w 375"/>
              <a:gd name="T17" fmla="*/ 207 h 367"/>
              <a:gd name="T18" fmla="*/ 190 w 375"/>
              <a:gd name="T19" fmla="*/ 241 h 367"/>
              <a:gd name="T20" fmla="*/ 177 w 375"/>
              <a:gd name="T21" fmla="*/ 235 h 367"/>
              <a:gd name="T22" fmla="*/ 133 w 375"/>
              <a:gd name="T23" fmla="*/ 196 h 367"/>
              <a:gd name="T24" fmla="*/ 65 w 375"/>
              <a:gd name="T25" fmla="*/ 157 h 367"/>
              <a:gd name="T26" fmla="*/ 6 w 375"/>
              <a:gd name="T27" fmla="*/ 141 h 367"/>
              <a:gd name="T28" fmla="*/ 4 w 375"/>
              <a:gd name="T29" fmla="*/ 213 h 367"/>
              <a:gd name="T30" fmla="*/ 55 w 375"/>
              <a:gd name="T31" fmla="*/ 314 h 367"/>
              <a:gd name="T32" fmla="*/ 158 w 375"/>
              <a:gd name="T33" fmla="*/ 366 h 367"/>
              <a:gd name="T34" fmla="*/ 156 w 375"/>
              <a:gd name="T35" fmla="*/ 333 h 367"/>
              <a:gd name="T36" fmla="*/ 152 w 375"/>
              <a:gd name="T37" fmla="*/ 308 h 367"/>
              <a:gd name="T38" fmla="*/ 174 w 375"/>
              <a:gd name="T39" fmla="*/ 284 h 367"/>
              <a:gd name="T40" fmla="*/ 191 w 375"/>
              <a:gd name="T41" fmla="*/ 298 h 367"/>
              <a:gd name="T42" fmla="*/ 198 w 375"/>
              <a:gd name="T43" fmla="*/ 367 h 367"/>
              <a:gd name="T44" fmla="*/ 213 w 375"/>
              <a:gd name="T45" fmla="*/ 366 h 367"/>
              <a:gd name="T46" fmla="*/ 265 w 375"/>
              <a:gd name="T47" fmla="*/ 350 h 367"/>
              <a:gd name="T48" fmla="*/ 278 w 375"/>
              <a:gd name="T49" fmla="*/ 344 h 367"/>
              <a:gd name="T50" fmla="*/ 317 w 375"/>
              <a:gd name="T51" fmla="*/ 314 h 367"/>
              <a:gd name="T52" fmla="*/ 345 w 375"/>
              <a:gd name="T53" fmla="*/ 277 h 367"/>
              <a:gd name="T54" fmla="*/ 334 w 375"/>
              <a:gd name="T55" fmla="*/ 286 h 367"/>
              <a:gd name="T56" fmla="*/ 322 w 375"/>
              <a:gd name="T57" fmla="*/ 291 h 367"/>
              <a:gd name="T58" fmla="*/ 306 w 375"/>
              <a:gd name="T59" fmla="*/ 261 h 367"/>
              <a:gd name="T60" fmla="*/ 308 w 375"/>
              <a:gd name="T61" fmla="*/ 260 h 367"/>
              <a:gd name="T62" fmla="*/ 315 w 375"/>
              <a:gd name="T63" fmla="*/ 254 h 367"/>
              <a:gd name="T64" fmla="*/ 367 w 375"/>
              <a:gd name="T65" fmla="*/ 216 h 367"/>
              <a:gd name="T66" fmla="*/ 338 w 375"/>
              <a:gd name="T67" fmla="*/ 79 h 367"/>
              <a:gd name="T68" fmla="*/ 316 w 375"/>
              <a:gd name="T69" fmla="*/ 53 h 367"/>
              <a:gd name="T70" fmla="*/ 286 w 375"/>
              <a:gd name="T71" fmla="*/ 28 h 367"/>
              <a:gd name="T72" fmla="*/ 202 w 375"/>
              <a:gd name="T73" fmla="*/ 0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75" h="367">
                <a:moveTo>
                  <a:pt x="161" y="1"/>
                </a:moveTo>
                <a:cubicBezTo>
                  <a:pt x="139" y="4"/>
                  <a:pt x="118" y="10"/>
                  <a:pt x="99" y="20"/>
                </a:cubicBezTo>
                <a:cubicBezTo>
                  <a:pt x="83" y="29"/>
                  <a:pt x="68" y="39"/>
                  <a:pt x="55" y="53"/>
                </a:cubicBezTo>
                <a:cubicBezTo>
                  <a:pt x="40" y="68"/>
                  <a:pt x="28" y="85"/>
                  <a:pt x="19" y="103"/>
                </a:cubicBezTo>
                <a:cubicBezTo>
                  <a:pt x="47" y="108"/>
                  <a:pt x="74" y="117"/>
                  <a:pt x="99" y="129"/>
                </a:cubicBezTo>
                <a:cubicBezTo>
                  <a:pt x="120" y="87"/>
                  <a:pt x="141" y="44"/>
                  <a:pt x="161" y="1"/>
                </a:cubicBezTo>
                <a:moveTo>
                  <a:pt x="202" y="0"/>
                </a:moveTo>
                <a:cubicBezTo>
                  <a:pt x="180" y="50"/>
                  <a:pt x="155" y="100"/>
                  <a:pt x="132" y="147"/>
                </a:cubicBezTo>
                <a:cubicBezTo>
                  <a:pt x="158" y="164"/>
                  <a:pt x="183" y="184"/>
                  <a:pt x="205" y="207"/>
                </a:cubicBezTo>
                <a:cubicBezTo>
                  <a:pt x="219" y="221"/>
                  <a:pt x="205" y="241"/>
                  <a:pt x="190" y="241"/>
                </a:cubicBezTo>
                <a:cubicBezTo>
                  <a:pt x="186" y="241"/>
                  <a:pt x="181" y="239"/>
                  <a:pt x="177" y="235"/>
                </a:cubicBezTo>
                <a:cubicBezTo>
                  <a:pt x="163" y="221"/>
                  <a:pt x="149" y="208"/>
                  <a:pt x="133" y="196"/>
                </a:cubicBezTo>
                <a:cubicBezTo>
                  <a:pt x="112" y="181"/>
                  <a:pt x="89" y="167"/>
                  <a:pt x="65" y="157"/>
                </a:cubicBezTo>
                <a:cubicBezTo>
                  <a:pt x="46" y="150"/>
                  <a:pt x="26" y="144"/>
                  <a:pt x="6" y="141"/>
                </a:cubicBezTo>
                <a:cubicBezTo>
                  <a:pt x="1" y="165"/>
                  <a:pt x="0" y="189"/>
                  <a:pt x="4" y="213"/>
                </a:cubicBezTo>
                <a:cubicBezTo>
                  <a:pt x="9" y="250"/>
                  <a:pt x="27" y="286"/>
                  <a:pt x="55" y="314"/>
                </a:cubicBezTo>
                <a:cubicBezTo>
                  <a:pt x="84" y="343"/>
                  <a:pt x="120" y="360"/>
                  <a:pt x="158" y="366"/>
                </a:cubicBezTo>
                <a:cubicBezTo>
                  <a:pt x="158" y="355"/>
                  <a:pt x="157" y="344"/>
                  <a:pt x="156" y="333"/>
                </a:cubicBezTo>
                <a:cubicBezTo>
                  <a:pt x="155" y="325"/>
                  <a:pt x="153" y="317"/>
                  <a:pt x="152" y="308"/>
                </a:cubicBezTo>
                <a:cubicBezTo>
                  <a:pt x="149" y="293"/>
                  <a:pt x="162" y="284"/>
                  <a:pt x="174" y="284"/>
                </a:cubicBezTo>
                <a:cubicBezTo>
                  <a:pt x="181" y="284"/>
                  <a:pt x="189" y="288"/>
                  <a:pt x="191" y="298"/>
                </a:cubicBezTo>
                <a:cubicBezTo>
                  <a:pt x="195" y="321"/>
                  <a:pt x="197" y="345"/>
                  <a:pt x="198" y="367"/>
                </a:cubicBezTo>
                <a:cubicBezTo>
                  <a:pt x="203" y="367"/>
                  <a:pt x="208" y="366"/>
                  <a:pt x="213" y="366"/>
                </a:cubicBezTo>
                <a:cubicBezTo>
                  <a:pt x="231" y="363"/>
                  <a:pt x="249" y="358"/>
                  <a:pt x="265" y="350"/>
                </a:cubicBezTo>
                <a:cubicBezTo>
                  <a:pt x="269" y="348"/>
                  <a:pt x="273" y="346"/>
                  <a:pt x="278" y="344"/>
                </a:cubicBezTo>
                <a:cubicBezTo>
                  <a:pt x="292" y="336"/>
                  <a:pt x="305" y="326"/>
                  <a:pt x="317" y="314"/>
                </a:cubicBezTo>
                <a:cubicBezTo>
                  <a:pt x="328" y="303"/>
                  <a:pt x="338" y="290"/>
                  <a:pt x="345" y="277"/>
                </a:cubicBezTo>
                <a:cubicBezTo>
                  <a:pt x="341" y="280"/>
                  <a:pt x="338" y="283"/>
                  <a:pt x="334" y="286"/>
                </a:cubicBezTo>
                <a:cubicBezTo>
                  <a:pt x="330" y="289"/>
                  <a:pt x="326" y="291"/>
                  <a:pt x="322" y="291"/>
                </a:cubicBezTo>
                <a:cubicBezTo>
                  <a:pt x="307" y="291"/>
                  <a:pt x="294" y="273"/>
                  <a:pt x="306" y="261"/>
                </a:cubicBezTo>
                <a:cubicBezTo>
                  <a:pt x="307" y="261"/>
                  <a:pt x="307" y="260"/>
                  <a:pt x="308" y="260"/>
                </a:cubicBezTo>
                <a:cubicBezTo>
                  <a:pt x="310" y="258"/>
                  <a:pt x="313" y="256"/>
                  <a:pt x="315" y="254"/>
                </a:cubicBezTo>
                <a:cubicBezTo>
                  <a:pt x="332" y="240"/>
                  <a:pt x="349" y="228"/>
                  <a:pt x="367" y="216"/>
                </a:cubicBezTo>
                <a:cubicBezTo>
                  <a:pt x="375" y="169"/>
                  <a:pt x="366" y="119"/>
                  <a:pt x="338" y="79"/>
                </a:cubicBezTo>
                <a:cubicBezTo>
                  <a:pt x="332" y="69"/>
                  <a:pt x="325" y="61"/>
                  <a:pt x="316" y="53"/>
                </a:cubicBezTo>
                <a:cubicBezTo>
                  <a:pt x="307" y="43"/>
                  <a:pt x="297" y="35"/>
                  <a:pt x="286" y="28"/>
                </a:cubicBezTo>
                <a:cubicBezTo>
                  <a:pt x="261" y="12"/>
                  <a:pt x="232" y="2"/>
                  <a:pt x="20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2" name="Freeform 187"/>
          <p:cNvSpPr>
            <a:spLocks noEditPoints="1"/>
          </p:cNvSpPr>
          <p:nvPr/>
        </p:nvSpPr>
        <p:spPr bwMode="auto">
          <a:xfrm>
            <a:off x="1715418" y="2331721"/>
            <a:ext cx="237290" cy="313794"/>
          </a:xfrm>
          <a:custGeom>
            <a:avLst/>
            <a:gdLst>
              <a:gd name="T0" fmla="*/ 0 w 252"/>
              <a:gd name="T1" fmla="*/ 251 h 327"/>
              <a:gd name="T2" fmla="*/ 19 w 252"/>
              <a:gd name="T3" fmla="*/ 268 h 327"/>
              <a:gd name="T4" fmla="*/ 85 w 252"/>
              <a:gd name="T5" fmla="*/ 306 h 327"/>
              <a:gd name="T6" fmla="*/ 120 w 252"/>
              <a:gd name="T7" fmla="*/ 317 h 327"/>
              <a:gd name="T8" fmla="*/ 143 w 252"/>
              <a:gd name="T9" fmla="*/ 309 h 327"/>
              <a:gd name="T10" fmla="*/ 152 w 252"/>
              <a:gd name="T11" fmla="*/ 306 h 327"/>
              <a:gd name="T12" fmla="*/ 154 w 252"/>
              <a:gd name="T13" fmla="*/ 305 h 327"/>
              <a:gd name="T14" fmla="*/ 158 w 252"/>
              <a:gd name="T15" fmla="*/ 305 h 327"/>
              <a:gd name="T16" fmla="*/ 174 w 252"/>
              <a:gd name="T17" fmla="*/ 326 h 327"/>
              <a:gd name="T18" fmla="*/ 203 w 252"/>
              <a:gd name="T19" fmla="*/ 327 h 327"/>
              <a:gd name="T20" fmla="*/ 239 w 252"/>
              <a:gd name="T21" fmla="*/ 325 h 327"/>
              <a:gd name="T22" fmla="*/ 252 w 252"/>
              <a:gd name="T23" fmla="*/ 318 h 327"/>
              <a:gd name="T24" fmla="*/ 161 w 252"/>
              <a:gd name="T25" fmla="*/ 289 h 327"/>
              <a:gd name="T26" fmla="*/ 79 w 252"/>
              <a:gd name="T27" fmla="*/ 264 h 327"/>
              <a:gd name="T28" fmla="*/ 0 w 252"/>
              <a:gd name="T29" fmla="*/ 251 h 327"/>
              <a:gd name="T30" fmla="*/ 63 w 252"/>
              <a:gd name="T31" fmla="*/ 0 h 327"/>
              <a:gd name="T32" fmla="*/ 13 w 252"/>
              <a:gd name="T33" fmla="*/ 42 h 327"/>
              <a:gd name="T34" fmla="*/ 34 w 252"/>
              <a:gd name="T35" fmla="*/ 45 h 327"/>
              <a:gd name="T36" fmla="*/ 50 w 252"/>
              <a:gd name="T37" fmla="*/ 27 h 327"/>
              <a:gd name="T38" fmla="*/ 63 w 252"/>
              <a:gd name="T39" fmla="*/ 0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52" h="327">
                <a:moveTo>
                  <a:pt x="0" y="251"/>
                </a:moveTo>
                <a:cubicBezTo>
                  <a:pt x="6" y="257"/>
                  <a:pt x="13" y="262"/>
                  <a:pt x="19" y="268"/>
                </a:cubicBezTo>
                <a:cubicBezTo>
                  <a:pt x="40" y="283"/>
                  <a:pt x="62" y="296"/>
                  <a:pt x="85" y="306"/>
                </a:cubicBezTo>
                <a:cubicBezTo>
                  <a:pt x="96" y="310"/>
                  <a:pt x="108" y="314"/>
                  <a:pt x="120" y="317"/>
                </a:cubicBezTo>
                <a:cubicBezTo>
                  <a:pt x="127" y="314"/>
                  <a:pt x="135" y="311"/>
                  <a:pt x="143" y="309"/>
                </a:cubicBezTo>
                <a:cubicBezTo>
                  <a:pt x="146" y="307"/>
                  <a:pt x="149" y="307"/>
                  <a:pt x="152" y="306"/>
                </a:cubicBezTo>
                <a:cubicBezTo>
                  <a:pt x="153" y="305"/>
                  <a:pt x="154" y="305"/>
                  <a:pt x="154" y="305"/>
                </a:cubicBezTo>
                <a:cubicBezTo>
                  <a:pt x="156" y="305"/>
                  <a:pt x="157" y="305"/>
                  <a:pt x="158" y="305"/>
                </a:cubicBezTo>
                <a:cubicBezTo>
                  <a:pt x="169" y="305"/>
                  <a:pt x="175" y="316"/>
                  <a:pt x="174" y="326"/>
                </a:cubicBezTo>
                <a:cubicBezTo>
                  <a:pt x="183" y="327"/>
                  <a:pt x="193" y="327"/>
                  <a:pt x="203" y="327"/>
                </a:cubicBezTo>
                <a:cubicBezTo>
                  <a:pt x="215" y="327"/>
                  <a:pt x="227" y="327"/>
                  <a:pt x="239" y="325"/>
                </a:cubicBezTo>
                <a:cubicBezTo>
                  <a:pt x="244" y="323"/>
                  <a:pt x="248" y="321"/>
                  <a:pt x="252" y="318"/>
                </a:cubicBezTo>
                <a:cubicBezTo>
                  <a:pt x="220" y="314"/>
                  <a:pt x="189" y="304"/>
                  <a:pt x="161" y="289"/>
                </a:cubicBezTo>
                <a:cubicBezTo>
                  <a:pt x="132" y="287"/>
                  <a:pt x="103" y="279"/>
                  <a:pt x="79" y="264"/>
                </a:cubicBezTo>
                <a:cubicBezTo>
                  <a:pt x="52" y="263"/>
                  <a:pt x="26" y="258"/>
                  <a:pt x="0" y="251"/>
                </a:cubicBezTo>
                <a:moveTo>
                  <a:pt x="63" y="0"/>
                </a:moveTo>
                <a:cubicBezTo>
                  <a:pt x="44" y="11"/>
                  <a:pt x="27" y="26"/>
                  <a:pt x="13" y="42"/>
                </a:cubicBezTo>
                <a:cubicBezTo>
                  <a:pt x="20" y="43"/>
                  <a:pt x="27" y="44"/>
                  <a:pt x="34" y="45"/>
                </a:cubicBezTo>
                <a:cubicBezTo>
                  <a:pt x="39" y="39"/>
                  <a:pt x="44" y="33"/>
                  <a:pt x="50" y="27"/>
                </a:cubicBezTo>
                <a:cubicBezTo>
                  <a:pt x="54" y="18"/>
                  <a:pt x="58" y="9"/>
                  <a:pt x="6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3" name="Freeform 188"/>
          <p:cNvSpPr>
            <a:spLocks/>
          </p:cNvSpPr>
          <p:nvPr/>
        </p:nvSpPr>
        <p:spPr bwMode="auto">
          <a:xfrm>
            <a:off x="1933070" y="3947066"/>
            <a:ext cx="36003" cy="75743"/>
          </a:xfrm>
          <a:custGeom>
            <a:avLst/>
            <a:gdLst>
              <a:gd name="T0" fmla="*/ 9 w 39"/>
              <a:gd name="T1" fmla="*/ 0 h 79"/>
              <a:gd name="T2" fmla="*/ 6 w 39"/>
              <a:gd name="T3" fmla="*/ 6 h 79"/>
              <a:gd name="T4" fmla="*/ 0 w 39"/>
              <a:gd name="T5" fmla="*/ 29 h 79"/>
              <a:gd name="T6" fmla="*/ 0 w 39"/>
              <a:gd name="T7" fmla="*/ 34 h 79"/>
              <a:gd name="T8" fmla="*/ 0 w 39"/>
              <a:gd name="T9" fmla="*/ 34 h 79"/>
              <a:gd name="T10" fmla="*/ 26 w 39"/>
              <a:gd name="T11" fmla="*/ 67 h 79"/>
              <a:gd name="T12" fmla="*/ 39 w 39"/>
              <a:gd name="T13" fmla="*/ 79 h 79"/>
              <a:gd name="T14" fmla="*/ 36 w 39"/>
              <a:gd name="T15" fmla="*/ 62 h 79"/>
              <a:gd name="T16" fmla="*/ 22 w 39"/>
              <a:gd name="T17" fmla="*/ 22 h 79"/>
              <a:gd name="T18" fmla="*/ 22 w 39"/>
              <a:gd name="T19" fmla="*/ 22 h 79"/>
              <a:gd name="T20" fmla="*/ 9 w 39"/>
              <a:gd name="T21" fmla="*/ 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" h="79">
                <a:moveTo>
                  <a:pt x="9" y="0"/>
                </a:moveTo>
                <a:cubicBezTo>
                  <a:pt x="8" y="2"/>
                  <a:pt x="7" y="4"/>
                  <a:pt x="6" y="6"/>
                </a:cubicBezTo>
                <a:cubicBezTo>
                  <a:pt x="4" y="13"/>
                  <a:pt x="2" y="21"/>
                  <a:pt x="0" y="29"/>
                </a:cubicBezTo>
                <a:cubicBezTo>
                  <a:pt x="0" y="30"/>
                  <a:pt x="0" y="32"/>
                  <a:pt x="0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7" y="46"/>
                  <a:pt x="16" y="57"/>
                  <a:pt x="26" y="67"/>
                </a:cubicBezTo>
                <a:cubicBezTo>
                  <a:pt x="30" y="71"/>
                  <a:pt x="35" y="75"/>
                  <a:pt x="39" y="79"/>
                </a:cubicBezTo>
                <a:cubicBezTo>
                  <a:pt x="38" y="73"/>
                  <a:pt x="37" y="67"/>
                  <a:pt x="36" y="62"/>
                </a:cubicBezTo>
                <a:cubicBezTo>
                  <a:pt x="33" y="48"/>
                  <a:pt x="28" y="34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18" y="14"/>
                  <a:pt x="14" y="7"/>
                  <a:pt x="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4" name="Freeform 189"/>
          <p:cNvSpPr>
            <a:spLocks noEditPoints="1"/>
          </p:cNvSpPr>
          <p:nvPr/>
        </p:nvSpPr>
        <p:spPr bwMode="auto">
          <a:xfrm>
            <a:off x="1541950" y="639087"/>
            <a:ext cx="140738" cy="146850"/>
          </a:xfrm>
          <a:custGeom>
            <a:avLst/>
            <a:gdLst>
              <a:gd name="T0" fmla="*/ 0 w 149"/>
              <a:gd name="T1" fmla="*/ 73 h 153"/>
              <a:gd name="T2" fmla="*/ 0 w 149"/>
              <a:gd name="T3" fmla="*/ 76 h 153"/>
              <a:gd name="T4" fmla="*/ 64 w 149"/>
              <a:gd name="T5" fmla="*/ 153 h 153"/>
              <a:gd name="T6" fmla="*/ 63 w 149"/>
              <a:gd name="T7" fmla="*/ 150 h 153"/>
              <a:gd name="T8" fmla="*/ 39 w 149"/>
              <a:gd name="T9" fmla="*/ 121 h 153"/>
              <a:gd name="T10" fmla="*/ 51 w 149"/>
              <a:gd name="T11" fmla="*/ 88 h 153"/>
              <a:gd name="T12" fmla="*/ 55 w 149"/>
              <a:gd name="T13" fmla="*/ 87 h 153"/>
              <a:gd name="T14" fmla="*/ 68 w 149"/>
              <a:gd name="T15" fmla="*/ 94 h 153"/>
              <a:gd name="T16" fmla="*/ 108 w 149"/>
              <a:gd name="T17" fmla="*/ 146 h 153"/>
              <a:gd name="T18" fmla="*/ 139 w 149"/>
              <a:gd name="T19" fmla="*/ 120 h 153"/>
              <a:gd name="T20" fmla="*/ 149 w 149"/>
              <a:gd name="T21" fmla="*/ 96 h 153"/>
              <a:gd name="T22" fmla="*/ 129 w 149"/>
              <a:gd name="T23" fmla="*/ 96 h 153"/>
              <a:gd name="T24" fmla="*/ 98 w 149"/>
              <a:gd name="T25" fmla="*/ 95 h 153"/>
              <a:gd name="T26" fmla="*/ 82 w 149"/>
              <a:gd name="T27" fmla="*/ 78 h 153"/>
              <a:gd name="T28" fmla="*/ 65 w 149"/>
              <a:gd name="T29" fmla="*/ 88 h 153"/>
              <a:gd name="T30" fmla="*/ 59 w 149"/>
              <a:gd name="T31" fmla="*/ 87 h 153"/>
              <a:gd name="T32" fmla="*/ 8 w 149"/>
              <a:gd name="T33" fmla="*/ 75 h 153"/>
              <a:gd name="T34" fmla="*/ 0 w 149"/>
              <a:gd name="T35" fmla="*/ 73 h 153"/>
              <a:gd name="T36" fmla="*/ 97 w 149"/>
              <a:gd name="T37" fmla="*/ 1 h 153"/>
              <a:gd name="T38" fmla="*/ 100 w 149"/>
              <a:gd name="T39" fmla="*/ 12 h 153"/>
              <a:gd name="T40" fmla="*/ 105 w 149"/>
              <a:gd name="T41" fmla="*/ 4 h 153"/>
              <a:gd name="T42" fmla="*/ 97 w 149"/>
              <a:gd name="T43" fmla="*/ 1 h 153"/>
              <a:gd name="T44" fmla="*/ 58 w 149"/>
              <a:gd name="T45" fmla="*/ 0 h 153"/>
              <a:gd name="T46" fmla="*/ 10 w 149"/>
              <a:gd name="T47" fmla="*/ 35 h 153"/>
              <a:gd name="T48" fmla="*/ 71 w 149"/>
              <a:gd name="T49" fmla="*/ 49 h 153"/>
              <a:gd name="T50" fmla="*/ 84 w 149"/>
              <a:gd name="T51" fmla="*/ 65 h 153"/>
              <a:gd name="T52" fmla="*/ 98 w 149"/>
              <a:gd name="T53" fmla="*/ 57 h 153"/>
              <a:gd name="T54" fmla="*/ 100 w 149"/>
              <a:gd name="T55" fmla="*/ 58 h 153"/>
              <a:gd name="T56" fmla="*/ 122 w 149"/>
              <a:gd name="T57" fmla="*/ 59 h 153"/>
              <a:gd name="T58" fmla="*/ 148 w 149"/>
              <a:gd name="T59" fmla="*/ 58 h 153"/>
              <a:gd name="T60" fmla="*/ 136 w 149"/>
              <a:gd name="T61" fmla="*/ 31 h 153"/>
              <a:gd name="T62" fmla="*/ 126 w 149"/>
              <a:gd name="T63" fmla="*/ 40 h 153"/>
              <a:gd name="T64" fmla="*/ 114 w 149"/>
              <a:gd name="T65" fmla="*/ 44 h 153"/>
              <a:gd name="T66" fmla="*/ 105 w 149"/>
              <a:gd name="T67" fmla="*/ 42 h 153"/>
              <a:gd name="T68" fmla="*/ 88 w 149"/>
              <a:gd name="T69" fmla="*/ 52 h 153"/>
              <a:gd name="T70" fmla="*/ 70 w 149"/>
              <a:gd name="T71" fmla="*/ 38 h 153"/>
              <a:gd name="T72" fmla="*/ 58 w 149"/>
              <a:gd name="T73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9" h="153">
                <a:moveTo>
                  <a:pt x="0" y="73"/>
                </a:moveTo>
                <a:cubicBezTo>
                  <a:pt x="0" y="74"/>
                  <a:pt x="0" y="75"/>
                  <a:pt x="0" y="76"/>
                </a:cubicBezTo>
                <a:cubicBezTo>
                  <a:pt x="2" y="112"/>
                  <a:pt x="25" y="148"/>
                  <a:pt x="64" y="153"/>
                </a:cubicBezTo>
                <a:cubicBezTo>
                  <a:pt x="64" y="152"/>
                  <a:pt x="63" y="151"/>
                  <a:pt x="63" y="150"/>
                </a:cubicBezTo>
                <a:cubicBezTo>
                  <a:pt x="55" y="140"/>
                  <a:pt x="47" y="130"/>
                  <a:pt x="39" y="121"/>
                </a:cubicBezTo>
                <a:cubicBezTo>
                  <a:pt x="27" y="108"/>
                  <a:pt x="38" y="90"/>
                  <a:pt x="51" y="88"/>
                </a:cubicBezTo>
                <a:cubicBezTo>
                  <a:pt x="52" y="87"/>
                  <a:pt x="53" y="87"/>
                  <a:pt x="55" y="87"/>
                </a:cubicBezTo>
                <a:cubicBezTo>
                  <a:pt x="59" y="87"/>
                  <a:pt x="64" y="89"/>
                  <a:pt x="68" y="94"/>
                </a:cubicBezTo>
                <a:cubicBezTo>
                  <a:pt x="83" y="109"/>
                  <a:pt x="96" y="127"/>
                  <a:pt x="108" y="146"/>
                </a:cubicBezTo>
                <a:cubicBezTo>
                  <a:pt x="121" y="140"/>
                  <a:pt x="132" y="131"/>
                  <a:pt x="139" y="120"/>
                </a:cubicBezTo>
                <a:cubicBezTo>
                  <a:pt x="143" y="113"/>
                  <a:pt x="147" y="104"/>
                  <a:pt x="149" y="96"/>
                </a:cubicBezTo>
                <a:cubicBezTo>
                  <a:pt x="142" y="96"/>
                  <a:pt x="136" y="96"/>
                  <a:pt x="129" y="96"/>
                </a:cubicBezTo>
                <a:cubicBezTo>
                  <a:pt x="119" y="96"/>
                  <a:pt x="108" y="96"/>
                  <a:pt x="98" y="95"/>
                </a:cubicBezTo>
                <a:cubicBezTo>
                  <a:pt x="88" y="93"/>
                  <a:pt x="83" y="86"/>
                  <a:pt x="82" y="78"/>
                </a:cubicBezTo>
                <a:cubicBezTo>
                  <a:pt x="78" y="84"/>
                  <a:pt x="73" y="88"/>
                  <a:pt x="65" y="88"/>
                </a:cubicBezTo>
                <a:cubicBezTo>
                  <a:pt x="63" y="88"/>
                  <a:pt x="61" y="88"/>
                  <a:pt x="59" y="87"/>
                </a:cubicBezTo>
                <a:cubicBezTo>
                  <a:pt x="42" y="82"/>
                  <a:pt x="25" y="78"/>
                  <a:pt x="8" y="75"/>
                </a:cubicBezTo>
                <a:cubicBezTo>
                  <a:pt x="6" y="74"/>
                  <a:pt x="3" y="74"/>
                  <a:pt x="0" y="73"/>
                </a:cubicBezTo>
                <a:moveTo>
                  <a:pt x="97" y="1"/>
                </a:moveTo>
                <a:cubicBezTo>
                  <a:pt x="98" y="5"/>
                  <a:pt x="99" y="9"/>
                  <a:pt x="100" y="12"/>
                </a:cubicBezTo>
                <a:cubicBezTo>
                  <a:pt x="102" y="10"/>
                  <a:pt x="104" y="7"/>
                  <a:pt x="105" y="4"/>
                </a:cubicBezTo>
                <a:cubicBezTo>
                  <a:pt x="103" y="3"/>
                  <a:pt x="100" y="2"/>
                  <a:pt x="97" y="1"/>
                </a:cubicBezTo>
                <a:moveTo>
                  <a:pt x="58" y="0"/>
                </a:moveTo>
                <a:cubicBezTo>
                  <a:pt x="35" y="6"/>
                  <a:pt x="19" y="19"/>
                  <a:pt x="10" y="35"/>
                </a:cubicBezTo>
                <a:cubicBezTo>
                  <a:pt x="31" y="38"/>
                  <a:pt x="51" y="43"/>
                  <a:pt x="71" y="49"/>
                </a:cubicBezTo>
                <a:cubicBezTo>
                  <a:pt x="79" y="52"/>
                  <a:pt x="83" y="58"/>
                  <a:pt x="84" y="65"/>
                </a:cubicBezTo>
                <a:cubicBezTo>
                  <a:pt x="87" y="60"/>
                  <a:pt x="91" y="57"/>
                  <a:pt x="98" y="57"/>
                </a:cubicBezTo>
                <a:cubicBezTo>
                  <a:pt x="98" y="57"/>
                  <a:pt x="99" y="58"/>
                  <a:pt x="100" y="58"/>
                </a:cubicBezTo>
                <a:cubicBezTo>
                  <a:pt x="107" y="58"/>
                  <a:pt x="115" y="59"/>
                  <a:pt x="122" y="59"/>
                </a:cubicBezTo>
                <a:cubicBezTo>
                  <a:pt x="130" y="59"/>
                  <a:pt x="139" y="58"/>
                  <a:pt x="148" y="58"/>
                </a:cubicBezTo>
                <a:cubicBezTo>
                  <a:pt x="145" y="48"/>
                  <a:pt x="142" y="39"/>
                  <a:pt x="136" y="31"/>
                </a:cubicBezTo>
                <a:cubicBezTo>
                  <a:pt x="133" y="34"/>
                  <a:pt x="130" y="37"/>
                  <a:pt x="126" y="40"/>
                </a:cubicBezTo>
                <a:cubicBezTo>
                  <a:pt x="122" y="43"/>
                  <a:pt x="118" y="44"/>
                  <a:pt x="114" y="44"/>
                </a:cubicBezTo>
                <a:cubicBezTo>
                  <a:pt x="111" y="44"/>
                  <a:pt x="108" y="43"/>
                  <a:pt x="105" y="42"/>
                </a:cubicBezTo>
                <a:cubicBezTo>
                  <a:pt x="102" y="48"/>
                  <a:pt x="95" y="52"/>
                  <a:pt x="88" y="52"/>
                </a:cubicBezTo>
                <a:cubicBezTo>
                  <a:pt x="80" y="52"/>
                  <a:pt x="72" y="47"/>
                  <a:pt x="70" y="38"/>
                </a:cubicBezTo>
                <a:cubicBezTo>
                  <a:pt x="66" y="25"/>
                  <a:pt x="62" y="13"/>
                  <a:pt x="5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5" name="Freeform 190"/>
          <p:cNvSpPr>
            <a:spLocks noEditPoints="1"/>
          </p:cNvSpPr>
          <p:nvPr/>
        </p:nvSpPr>
        <p:spPr bwMode="auto">
          <a:xfrm>
            <a:off x="1713781" y="4282501"/>
            <a:ext cx="144011" cy="146850"/>
          </a:xfrm>
          <a:custGeom>
            <a:avLst/>
            <a:gdLst>
              <a:gd name="T0" fmla="*/ 50 w 153"/>
              <a:gd name="T1" fmla="*/ 123 h 153"/>
              <a:gd name="T2" fmla="*/ 49 w 153"/>
              <a:gd name="T3" fmla="*/ 124 h 153"/>
              <a:gd name="T4" fmla="*/ 34 w 153"/>
              <a:gd name="T5" fmla="*/ 139 h 153"/>
              <a:gd name="T6" fmla="*/ 49 w 153"/>
              <a:gd name="T7" fmla="*/ 148 h 153"/>
              <a:gd name="T8" fmla="*/ 65 w 153"/>
              <a:gd name="T9" fmla="*/ 153 h 153"/>
              <a:gd name="T10" fmla="*/ 64 w 153"/>
              <a:gd name="T11" fmla="*/ 150 h 153"/>
              <a:gd name="T12" fmla="*/ 50 w 153"/>
              <a:gd name="T13" fmla="*/ 123 h 153"/>
              <a:gd name="T14" fmla="*/ 91 w 153"/>
              <a:gd name="T15" fmla="*/ 118 h 153"/>
              <a:gd name="T16" fmla="*/ 105 w 153"/>
              <a:gd name="T17" fmla="*/ 149 h 153"/>
              <a:gd name="T18" fmla="*/ 129 w 153"/>
              <a:gd name="T19" fmla="*/ 133 h 153"/>
              <a:gd name="T20" fmla="*/ 130 w 153"/>
              <a:gd name="T21" fmla="*/ 132 h 153"/>
              <a:gd name="T22" fmla="*/ 140 w 153"/>
              <a:gd name="T23" fmla="*/ 119 h 153"/>
              <a:gd name="T24" fmla="*/ 124 w 153"/>
              <a:gd name="T25" fmla="*/ 120 h 153"/>
              <a:gd name="T26" fmla="*/ 91 w 153"/>
              <a:gd name="T27" fmla="*/ 118 h 153"/>
              <a:gd name="T28" fmla="*/ 0 w 153"/>
              <a:gd name="T29" fmla="*/ 88 h 153"/>
              <a:gd name="T30" fmla="*/ 9 w 153"/>
              <a:gd name="T31" fmla="*/ 111 h 153"/>
              <a:gd name="T32" fmla="*/ 23 w 153"/>
              <a:gd name="T33" fmla="*/ 98 h 153"/>
              <a:gd name="T34" fmla="*/ 29 w 153"/>
              <a:gd name="T35" fmla="*/ 95 h 153"/>
              <a:gd name="T36" fmla="*/ 0 w 153"/>
              <a:gd name="T37" fmla="*/ 88 h 153"/>
              <a:gd name="T38" fmla="*/ 13 w 153"/>
              <a:gd name="T39" fmla="*/ 32 h 153"/>
              <a:gd name="T40" fmla="*/ 3 w 153"/>
              <a:gd name="T41" fmla="*/ 50 h 153"/>
              <a:gd name="T42" fmla="*/ 37 w 153"/>
              <a:gd name="T43" fmla="*/ 58 h 153"/>
              <a:gd name="T44" fmla="*/ 13 w 153"/>
              <a:gd name="T45" fmla="*/ 32 h 153"/>
              <a:gd name="T46" fmla="*/ 73 w 153"/>
              <a:gd name="T47" fmla="*/ 0 h 153"/>
              <a:gd name="T48" fmla="*/ 45 w 153"/>
              <a:gd name="T49" fmla="*/ 6 h 153"/>
              <a:gd name="T50" fmla="*/ 95 w 153"/>
              <a:gd name="T51" fmla="*/ 61 h 153"/>
              <a:gd name="T52" fmla="*/ 100 w 153"/>
              <a:gd name="T53" fmla="*/ 79 h 153"/>
              <a:gd name="T54" fmla="*/ 122 w 153"/>
              <a:gd name="T55" fmla="*/ 80 h 153"/>
              <a:gd name="T56" fmla="*/ 153 w 153"/>
              <a:gd name="T57" fmla="*/ 78 h 153"/>
              <a:gd name="T58" fmla="*/ 73 w 15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3" h="153">
                <a:moveTo>
                  <a:pt x="50" y="123"/>
                </a:moveTo>
                <a:cubicBezTo>
                  <a:pt x="49" y="124"/>
                  <a:pt x="49" y="124"/>
                  <a:pt x="49" y="124"/>
                </a:cubicBezTo>
                <a:cubicBezTo>
                  <a:pt x="44" y="129"/>
                  <a:pt x="39" y="134"/>
                  <a:pt x="34" y="139"/>
                </a:cubicBezTo>
                <a:cubicBezTo>
                  <a:pt x="39" y="143"/>
                  <a:pt x="44" y="146"/>
                  <a:pt x="49" y="148"/>
                </a:cubicBezTo>
                <a:cubicBezTo>
                  <a:pt x="54" y="150"/>
                  <a:pt x="60" y="152"/>
                  <a:pt x="65" y="153"/>
                </a:cubicBezTo>
                <a:cubicBezTo>
                  <a:pt x="65" y="152"/>
                  <a:pt x="64" y="151"/>
                  <a:pt x="64" y="150"/>
                </a:cubicBezTo>
                <a:cubicBezTo>
                  <a:pt x="60" y="141"/>
                  <a:pt x="55" y="132"/>
                  <a:pt x="50" y="123"/>
                </a:cubicBezTo>
                <a:moveTo>
                  <a:pt x="91" y="118"/>
                </a:moveTo>
                <a:cubicBezTo>
                  <a:pt x="96" y="128"/>
                  <a:pt x="101" y="138"/>
                  <a:pt x="105" y="149"/>
                </a:cubicBezTo>
                <a:cubicBezTo>
                  <a:pt x="113" y="146"/>
                  <a:pt x="121" y="140"/>
                  <a:pt x="129" y="133"/>
                </a:cubicBezTo>
                <a:cubicBezTo>
                  <a:pt x="129" y="132"/>
                  <a:pt x="130" y="132"/>
                  <a:pt x="130" y="132"/>
                </a:cubicBezTo>
                <a:cubicBezTo>
                  <a:pt x="134" y="128"/>
                  <a:pt x="138" y="124"/>
                  <a:pt x="140" y="119"/>
                </a:cubicBezTo>
                <a:cubicBezTo>
                  <a:pt x="135" y="120"/>
                  <a:pt x="129" y="120"/>
                  <a:pt x="124" y="120"/>
                </a:cubicBezTo>
                <a:cubicBezTo>
                  <a:pt x="113" y="120"/>
                  <a:pt x="102" y="119"/>
                  <a:pt x="91" y="118"/>
                </a:cubicBezTo>
                <a:moveTo>
                  <a:pt x="0" y="88"/>
                </a:moveTo>
                <a:cubicBezTo>
                  <a:pt x="1" y="96"/>
                  <a:pt x="4" y="104"/>
                  <a:pt x="9" y="111"/>
                </a:cubicBezTo>
                <a:cubicBezTo>
                  <a:pt x="13" y="106"/>
                  <a:pt x="18" y="102"/>
                  <a:pt x="23" y="98"/>
                </a:cubicBezTo>
                <a:cubicBezTo>
                  <a:pt x="25" y="97"/>
                  <a:pt x="27" y="96"/>
                  <a:pt x="29" y="95"/>
                </a:cubicBezTo>
                <a:cubicBezTo>
                  <a:pt x="19" y="92"/>
                  <a:pt x="10" y="90"/>
                  <a:pt x="0" y="88"/>
                </a:cubicBezTo>
                <a:moveTo>
                  <a:pt x="13" y="32"/>
                </a:moveTo>
                <a:cubicBezTo>
                  <a:pt x="9" y="37"/>
                  <a:pt x="5" y="44"/>
                  <a:pt x="3" y="50"/>
                </a:cubicBezTo>
                <a:cubicBezTo>
                  <a:pt x="16" y="53"/>
                  <a:pt x="27" y="56"/>
                  <a:pt x="37" y="58"/>
                </a:cubicBezTo>
                <a:cubicBezTo>
                  <a:pt x="29" y="50"/>
                  <a:pt x="21" y="41"/>
                  <a:pt x="13" y="32"/>
                </a:cubicBezTo>
                <a:moveTo>
                  <a:pt x="73" y="0"/>
                </a:moveTo>
                <a:cubicBezTo>
                  <a:pt x="63" y="0"/>
                  <a:pt x="54" y="2"/>
                  <a:pt x="45" y="6"/>
                </a:cubicBezTo>
                <a:cubicBezTo>
                  <a:pt x="60" y="25"/>
                  <a:pt x="77" y="43"/>
                  <a:pt x="95" y="61"/>
                </a:cubicBezTo>
                <a:cubicBezTo>
                  <a:pt x="100" y="66"/>
                  <a:pt x="101" y="73"/>
                  <a:pt x="100" y="79"/>
                </a:cubicBezTo>
                <a:cubicBezTo>
                  <a:pt x="107" y="79"/>
                  <a:pt x="115" y="80"/>
                  <a:pt x="122" y="80"/>
                </a:cubicBezTo>
                <a:cubicBezTo>
                  <a:pt x="133" y="80"/>
                  <a:pt x="143" y="79"/>
                  <a:pt x="153" y="78"/>
                </a:cubicBezTo>
                <a:cubicBezTo>
                  <a:pt x="152" y="37"/>
                  <a:pt x="114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6" name="Freeform 191"/>
          <p:cNvSpPr>
            <a:spLocks noEditPoints="1"/>
          </p:cNvSpPr>
          <p:nvPr/>
        </p:nvSpPr>
        <p:spPr bwMode="auto">
          <a:xfrm>
            <a:off x="242583" y="3446232"/>
            <a:ext cx="163648" cy="146850"/>
          </a:xfrm>
          <a:custGeom>
            <a:avLst/>
            <a:gdLst>
              <a:gd name="T0" fmla="*/ 65 w 174"/>
              <a:gd name="T1" fmla="*/ 114 h 154"/>
              <a:gd name="T2" fmla="*/ 59 w 174"/>
              <a:gd name="T3" fmla="*/ 116 h 154"/>
              <a:gd name="T4" fmla="*/ 57 w 174"/>
              <a:gd name="T5" fmla="*/ 116 h 154"/>
              <a:gd name="T6" fmla="*/ 43 w 174"/>
              <a:gd name="T7" fmla="*/ 145 h 154"/>
              <a:gd name="T8" fmla="*/ 67 w 174"/>
              <a:gd name="T9" fmla="*/ 153 h 154"/>
              <a:gd name="T10" fmla="*/ 71 w 174"/>
              <a:gd name="T11" fmla="*/ 154 h 154"/>
              <a:gd name="T12" fmla="*/ 68 w 174"/>
              <a:gd name="T13" fmla="*/ 120 h 154"/>
              <a:gd name="T14" fmla="*/ 65 w 174"/>
              <a:gd name="T15" fmla="*/ 114 h 154"/>
              <a:gd name="T16" fmla="*/ 0 w 174"/>
              <a:gd name="T17" fmla="*/ 80 h 154"/>
              <a:gd name="T18" fmla="*/ 4 w 174"/>
              <a:gd name="T19" fmla="*/ 100 h 154"/>
              <a:gd name="T20" fmla="*/ 5 w 174"/>
              <a:gd name="T21" fmla="*/ 103 h 154"/>
              <a:gd name="T22" fmla="*/ 18 w 174"/>
              <a:gd name="T23" fmla="*/ 89 h 154"/>
              <a:gd name="T24" fmla="*/ 2 w 174"/>
              <a:gd name="T25" fmla="*/ 81 h 154"/>
              <a:gd name="T26" fmla="*/ 0 w 174"/>
              <a:gd name="T27" fmla="*/ 80 h 154"/>
              <a:gd name="T28" fmla="*/ 28 w 174"/>
              <a:gd name="T29" fmla="*/ 17 h 154"/>
              <a:gd name="T30" fmla="*/ 22 w 174"/>
              <a:gd name="T31" fmla="*/ 23 h 154"/>
              <a:gd name="T32" fmla="*/ 7 w 174"/>
              <a:gd name="T33" fmla="*/ 43 h 154"/>
              <a:gd name="T34" fmla="*/ 50 w 174"/>
              <a:gd name="T35" fmla="*/ 65 h 154"/>
              <a:gd name="T36" fmla="*/ 28 w 174"/>
              <a:gd name="T37" fmla="*/ 17 h 154"/>
              <a:gd name="T38" fmla="*/ 73 w 174"/>
              <a:gd name="T39" fmla="*/ 0 h 154"/>
              <a:gd name="T40" fmla="*/ 64 w 174"/>
              <a:gd name="T41" fmla="*/ 1 h 154"/>
              <a:gd name="T42" fmla="*/ 67 w 174"/>
              <a:gd name="T43" fmla="*/ 10 h 154"/>
              <a:gd name="T44" fmla="*/ 86 w 174"/>
              <a:gd name="T45" fmla="*/ 47 h 154"/>
              <a:gd name="T46" fmla="*/ 95 w 174"/>
              <a:gd name="T47" fmla="*/ 58 h 154"/>
              <a:gd name="T48" fmla="*/ 98 w 174"/>
              <a:gd name="T49" fmla="*/ 67 h 154"/>
              <a:gd name="T50" fmla="*/ 103 w 174"/>
              <a:gd name="T51" fmla="*/ 74 h 154"/>
              <a:gd name="T52" fmla="*/ 103 w 174"/>
              <a:gd name="T53" fmla="*/ 93 h 154"/>
              <a:gd name="T54" fmla="*/ 105 w 174"/>
              <a:gd name="T55" fmla="*/ 102 h 154"/>
              <a:gd name="T56" fmla="*/ 126 w 174"/>
              <a:gd name="T57" fmla="*/ 124 h 154"/>
              <a:gd name="T58" fmla="*/ 134 w 174"/>
              <a:gd name="T59" fmla="*/ 129 h 154"/>
              <a:gd name="T60" fmla="*/ 134 w 174"/>
              <a:gd name="T61" fmla="*/ 128 h 154"/>
              <a:gd name="T62" fmla="*/ 105 w 174"/>
              <a:gd name="T63" fmla="*/ 7 h 154"/>
              <a:gd name="T64" fmla="*/ 83 w 174"/>
              <a:gd name="T65" fmla="*/ 1 h 154"/>
              <a:gd name="T66" fmla="*/ 73 w 174"/>
              <a:gd name="T67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154">
                <a:moveTo>
                  <a:pt x="65" y="114"/>
                </a:moveTo>
                <a:cubicBezTo>
                  <a:pt x="63" y="115"/>
                  <a:pt x="61" y="116"/>
                  <a:pt x="59" y="116"/>
                </a:cubicBezTo>
                <a:cubicBezTo>
                  <a:pt x="58" y="116"/>
                  <a:pt x="58" y="116"/>
                  <a:pt x="57" y="116"/>
                </a:cubicBezTo>
                <a:cubicBezTo>
                  <a:pt x="55" y="127"/>
                  <a:pt x="50" y="137"/>
                  <a:pt x="43" y="145"/>
                </a:cubicBezTo>
                <a:cubicBezTo>
                  <a:pt x="51" y="149"/>
                  <a:pt x="59" y="152"/>
                  <a:pt x="67" y="153"/>
                </a:cubicBezTo>
                <a:cubicBezTo>
                  <a:pt x="68" y="154"/>
                  <a:pt x="69" y="154"/>
                  <a:pt x="71" y="154"/>
                </a:cubicBezTo>
                <a:cubicBezTo>
                  <a:pt x="70" y="143"/>
                  <a:pt x="69" y="131"/>
                  <a:pt x="68" y="120"/>
                </a:cubicBezTo>
                <a:cubicBezTo>
                  <a:pt x="67" y="118"/>
                  <a:pt x="66" y="116"/>
                  <a:pt x="65" y="114"/>
                </a:cubicBezTo>
                <a:moveTo>
                  <a:pt x="0" y="80"/>
                </a:moveTo>
                <a:cubicBezTo>
                  <a:pt x="0" y="87"/>
                  <a:pt x="2" y="94"/>
                  <a:pt x="4" y="100"/>
                </a:cubicBezTo>
                <a:cubicBezTo>
                  <a:pt x="5" y="101"/>
                  <a:pt x="5" y="102"/>
                  <a:pt x="5" y="103"/>
                </a:cubicBezTo>
                <a:cubicBezTo>
                  <a:pt x="9" y="98"/>
                  <a:pt x="14" y="93"/>
                  <a:pt x="18" y="89"/>
                </a:cubicBezTo>
                <a:cubicBezTo>
                  <a:pt x="13" y="86"/>
                  <a:pt x="7" y="83"/>
                  <a:pt x="2" y="81"/>
                </a:cubicBezTo>
                <a:cubicBezTo>
                  <a:pt x="1" y="80"/>
                  <a:pt x="0" y="80"/>
                  <a:pt x="0" y="80"/>
                </a:cubicBezTo>
                <a:moveTo>
                  <a:pt x="28" y="17"/>
                </a:moveTo>
                <a:cubicBezTo>
                  <a:pt x="26" y="19"/>
                  <a:pt x="24" y="21"/>
                  <a:pt x="22" y="23"/>
                </a:cubicBezTo>
                <a:cubicBezTo>
                  <a:pt x="16" y="29"/>
                  <a:pt x="11" y="36"/>
                  <a:pt x="7" y="43"/>
                </a:cubicBezTo>
                <a:cubicBezTo>
                  <a:pt x="22" y="48"/>
                  <a:pt x="37" y="55"/>
                  <a:pt x="50" y="65"/>
                </a:cubicBezTo>
                <a:cubicBezTo>
                  <a:pt x="41" y="49"/>
                  <a:pt x="34" y="33"/>
                  <a:pt x="28" y="17"/>
                </a:cubicBezTo>
                <a:moveTo>
                  <a:pt x="73" y="0"/>
                </a:moveTo>
                <a:cubicBezTo>
                  <a:pt x="70" y="0"/>
                  <a:pt x="67" y="0"/>
                  <a:pt x="64" y="1"/>
                </a:cubicBezTo>
                <a:cubicBezTo>
                  <a:pt x="65" y="4"/>
                  <a:pt x="66" y="7"/>
                  <a:pt x="67" y="10"/>
                </a:cubicBezTo>
                <a:cubicBezTo>
                  <a:pt x="73" y="22"/>
                  <a:pt x="79" y="35"/>
                  <a:pt x="86" y="47"/>
                </a:cubicBezTo>
                <a:cubicBezTo>
                  <a:pt x="90" y="49"/>
                  <a:pt x="93" y="52"/>
                  <a:pt x="95" y="58"/>
                </a:cubicBezTo>
                <a:cubicBezTo>
                  <a:pt x="96" y="61"/>
                  <a:pt x="97" y="64"/>
                  <a:pt x="98" y="67"/>
                </a:cubicBezTo>
                <a:cubicBezTo>
                  <a:pt x="99" y="69"/>
                  <a:pt x="101" y="72"/>
                  <a:pt x="103" y="74"/>
                </a:cubicBezTo>
                <a:cubicBezTo>
                  <a:pt x="107" y="81"/>
                  <a:pt x="107" y="88"/>
                  <a:pt x="103" y="93"/>
                </a:cubicBezTo>
                <a:cubicBezTo>
                  <a:pt x="104" y="96"/>
                  <a:pt x="104" y="99"/>
                  <a:pt x="105" y="102"/>
                </a:cubicBezTo>
                <a:cubicBezTo>
                  <a:pt x="111" y="110"/>
                  <a:pt x="118" y="117"/>
                  <a:pt x="126" y="124"/>
                </a:cubicBezTo>
                <a:cubicBezTo>
                  <a:pt x="129" y="125"/>
                  <a:pt x="132" y="127"/>
                  <a:pt x="134" y="129"/>
                </a:cubicBezTo>
                <a:cubicBezTo>
                  <a:pt x="134" y="128"/>
                  <a:pt x="134" y="128"/>
                  <a:pt x="134" y="128"/>
                </a:cubicBezTo>
                <a:cubicBezTo>
                  <a:pt x="174" y="84"/>
                  <a:pt x="147" y="27"/>
                  <a:pt x="105" y="7"/>
                </a:cubicBezTo>
                <a:cubicBezTo>
                  <a:pt x="98" y="4"/>
                  <a:pt x="91" y="2"/>
                  <a:pt x="83" y="1"/>
                </a:cubicBezTo>
                <a:cubicBezTo>
                  <a:pt x="80" y="0"/>
                  <a:pt x="77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7" name="Freeform 192"/>
          <p:cNvSpPr>
            <a:spLocks noEditPoints="1"/>
          </p:cNvSpPr>
          <p:nvPr/>
        </p:nvSpPr>
        <p:spPr bwMode="auto">
          <a:xfrm>
            <a:off x="2381466" y="2255978"/>
            <a:ext cx="134192" cy="148395"/>
          </a:xfrm>
          <a:custGeom>
            <a:avLst/>
            <a:gdLst>
              <a:gd name="T0" fmla="*/ 111 w 143"/>
              <a:gd name="T1" fmla="*/ 82 h 155"/>
              <a:gd name="T2" fmla="*/ 105 w 143"/>
              <a:gd name="T3" fmla="*/ 88 h 155"/>
              <a:gd name="T4" fmla="*/ 108 w 143"/>
              <a:gd name="T5" fmla="*/ 94 h 155"/>
              <a:gd name="T6" fmla="*/ 136 w 143"/>
              <a:gd name="T7" fmla="*/ 114 h 155"/>
              <a:gd name="T8" fmla="*/ 137 w 143"/>
              <a:gd name="T9" fmla="*/ 110 h 155"/>
              <a:gd name="T10" fmla="*/ 143 w 143"/>
              <a:gd name="T11" fmla="*/ 86 h 155"/>
              <a:gd name="T12" fmla="*/ 135 w 143"/>
              <a:gd name="T13" fmla="*/ 86 h 155"/>
              <a:gd name="T14" fmla="*/ 111 w 143"/>
              <a:gd name="T15" fmla="*/ 82 h 155"/>
              <a:gd name="T16" fmla="*/ 37 w 143"/>
              <a:gd name="T17" fmla="*/ 68 h 155"/>
              <a:gd name="T18" fmla="*/ 19 w 143"/>
              <a:gd name="T19" fmla="*/ 75 h 155"/>
              <a:gd name="T20" fmla="*/ 58 w 143"/>
              <a:gd name="T21" fmla="*/ 155 h 155"/>
              <a:gd name="T22" fmla="*/ 66 w 143"/>
              <a:gd name="T23" fmla="*/ 155 h 155"/>
              <a:gd name="T24" fmla="*/ 80 w 143"/>
              <a:gd name="T25" fmla="*/ 154 h 155"/>
              <a:gd name="T26" fmla="*/ 80 w 143"/>
              <a:gd name="T27" fmla="*/ 154 h 155"/>
              <a:gd name="T28" fmla="*/ 80 w 143"/>
              <a:gd name="T29" fmla="*/ 145 h 155"/>
              <a:gd name="T30" fmla="*/ 74 w 143"/>
              <a:gd name="T31" fmla="*/ 115 h 155"/>
              <a:gd name="T32" fmla="*/ 67 w 143"/>
              <a:gd name="T33" fmla="*/ 109 h 155"/>
              <a:gd name="T34" fmla="*/ 67 w 143"/>
              <a:gd name="T35" fmla="*/ 109 h 155"/>
              <a:gd name="T36" fmla="*/ 51 w 143"/>
              <a:gd name="T37" fmla="*/ 98 h 155"/>
              <a:gd name="T38" fmla="*/ 48 w 143"/>
              <a:gd name="T39" fmla="*/ 90 h 155"/>
              <a:gd name="T40" fmla="*/ 42 w 143"/>
              <a:gd name="T41" fmla="*/ 83 h 155"/>
              <a:gd name="T42" fmla="*/ 37 w 143"/>
              <a:gd name="T43" fmla="*/ 69 h 155"/>
              <a:gd name="T44" fmla="*/ 37 w 143"/>
              <a:gd name="T45" fmla="*/ 68 h 155"/>
              <a:gd name="T46" fmla="*/ 126 w 143"/>
              <a:gd name="T47" fmla="*/ 29 h 155"/>
              <a:gd name="T48" fmla="*/ 119 w 143"/>
              <a:gd name="T49" fmla="*/ 33 h 155"/>
              <a:gd name="T50" fmla="*/ 128 w 143"/>
              <a:gd name="T51" fmla="*/ 31 h 155"/>
              <a:gd name="T52" fmla="*/ 126 w 143"/>
              <a:gd name="T53" fmla="*/ 29 h 155"/>
              <a:gd name="T54" fmla="*/ 10 w 143"/>
              <a:gd name="T55" fmla="*/ 26 h 155"/>
              <a:gd name="T56" fmla="*/ 0 w 143"/>
              <a:gd name="T57" fmla="*/ 42 h 155"/>
              <a:gd name="T58" fmla="*/ 17 w 143"/>
              <a:gd name="T59" fmla="*/ 36 h 155"/>
              <a:gd name="T60" fmla="*/ 16 w 143"/>
              <a:gd name="T61" fmla="*/ 34 h 155"/>
              <a:gd name="T62" fmla="*/ 10 w 143"/>
              <a:gd name="T63" fmla="*/ 26 h 155"/>
              <a:gd name="T64" fmla="*/ 70 w 143"/>
              <a:gd name="T65" fmla="*/ 0 h 155"/>
              <a:gd name="T66" fmla="*/ 51 w 143"/>
              <a:gd name="T67" fmla="*/ 3 h 155"/>
              <a:gd name="T68" fmla="*/ 43 w 143"/>
              <a:gd name="T69" fmla="*/ 5 h 155"/>
              <a:gd name="T70" fmla="*/ 54 w 143"/>
              <a:gd name="T71" fmla="*/ 20 h 155"/>
              <a:gd name="T72" fmla="*/ 56 w 143"/>
              <a:gd name="T73" fmla="*/ 20 h 155"/>
              <a:gd name="T74" fmla="*/ 56 w 143"/>
              <a:gd name="T75" fmla="*/ 20 h 155"/>
              <a:gd name="T76" fmla="*/ 74 w 143"/>
              <a:gd name="T77" fmla="*/ 12 h 155"/>
              <a:gd name="T78" fmla="*/ 76 w 143"/>
              <a:gd name="T79" fmla="*/ 1 h 155"/>
              <a:gd name="T80" fmla="*/ 70 w 143"/>
              <a:gd name="T81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3" h="155">
                <a:moveTo>
                  <a:pt x="111" y="82"/>
                </a:moveTo>
                <a:cubicBezTo>
                  <a:pt x="109" y="84"/>
                  <a:pt x="108" y="86"/>
                  <a:pt x="105" y="88"/>
                </a:cubicBezTo>
                <a:cubicBezTo>
                  <a:pt x="106" y="90"/>
                  <a:pt x="107" y="92"/>
                  <a:pt x="108" y="94"/>
                </a:cubicBezTo>
                <a:cubicBezTo>
                  <a:pt x="117" y="101"/>
                  <a:pt x="126" y="108"/>
                  <a:pt x="136" y="114"/>
                </a:cubicBezTo>
                <a:cubicBezTo>
                  <a:pt x="136" y="113"/>
                  <a:pt x="137" y="112"/>
                  <a:pt x="137" y="110"/>
                </a:cubicBezTo>
                <a:cubicBezTo>
                  <a:pt x="140" y="103"/>
                  <a:pt x="142" y="94"/>
                  <a:pt x="143" y="86"/>
                </a:cubicBezTo>
                <a:cubicBezTo>
                  <a:pt x="140" y="86"/>
                  <a:pt x="138" y="86"/>
                  <a:pt x="135" y="86"/>
                </a:cubicBezTo>
                <a:cubicBezTo>
                  <a:pt x="127" y="86"/>
                  <a:pt x="119" y="85"/>
                  <a:pt x="111" y="82"/>
                </a:cubicBezTo>
                <a:moveTo>
                  <a:pt x="37" y="68"/>
                </a:moveTo>
                <a:cubicBezTo>
                  <a:pt x="31" y="71"/>
                  <a:pt x="25" y="73"/>
                  <a:pt x="19" y="75"/>
                </a:cubicBezTo>
                <a:cubicBezTo>
                  <a:pt x="38" y="98"/>
                  <a:pt x="52" y="125"/>
                  <a:pt x="58" y="155"/>
                </a:cubicBezTo>
                <a:cubicBezTo>
                  <a:pt x="61" y="155"/>
                  <a:pt x="63" y="155"/>
                  <a:pt x="66" y="155"/>
                </a:cubicBezTo>
                <a:cubicBezTo>
                  <a:pt x="71" y="155"/>
                  <a:pt x="75" y="155"/>
                  <a:pt x="80" y="154"/>
                </a:cubicBezTo>
                <a:cubicBezTo>
                  <a:pt x="80" y="154"/>
                  <a:pt x="80" y="154"/>
                  <a:pt x="80" y="154"/>
                </a:cubicBezTo>
                <a:cubicBezTo>
                  <a:pt x="80" y="151"/>
                  <a:pt x="80" y="148"/>
                  <a:pt x="80" y="145"/>
                </a:cubicBezTo>
                <a:cubicBezTo>
                  <a:pt x="79" y="135"/>
                  <a:pt x="77" y="125"/>
                  <a:pt x="74" y="115"/>
                </a:cubicBezTo>
                <a:cubicBezTo>
                  <a:pt x="72" y="113"/>
                  <a:pt x="69" y="111"/>
                  <a:pt x="67" y="109"/>
                </a:cubicBezTo>
                <a:cubicBezTo>
                  <a:pt x="67" y="109"/>
                  <a:pt x="67" y="109"/>
                  <a:pt x="67" y="109"/>
                </a:cubicBezTo>
                <a:cubicBezTo>
                  <a:pt x="61" y="109"/>
                  <a:pt x="55" y="106"/>
                  <a:pt x="51" y="98"/>
                </a:cubicBezTo>
                <a:cubicBezTo>
                  <a:pt x="50" y="95"/>
                  <a:pt x="49" y="93"/>
                  <a:pt x="48" y="90"/>
                </a:cubicBezTo>
                <a:cubicBezTo>
                  <a:pt x="46" y="88"/>
                  <a:pt x="44" y="86"/>
                  <a:pt x="42" y="83"/>
                </a:cubicBezTo>
                <a:cubicBezTo>
                  <a:pt x="38" y="79"/>
                  <a:pt x="37" y="74"/>
                  <a:pt x="37" y="69"/>
                </a:cubicBezTo>
                <a:cubicBezTo>
                  <a:pt x="37" y="69"/>
                  <a:pt x="37" y="69"/>
                  <a:pt x="37" y="68"/>
                </a:cubicBezTo>
                <a:moveTo>
                  <a:pt x="126" y="29"/>
                </a:moveTo>
                <a:cubicBezTo>
                  <a:pt x="124" y="30"/>
                  <a:pt x="121" y="32"/>
                  <a:pt x="119" y="33"/>
                </a:cubicBezTo>
                <a:cubicBezTo>
                  <a:pt x="122" y="32"/>
                  <a:pt x="125" y="32"/>
                  <a:pt x="128" y="31"/>
                </a:cubicBezTo>
                <a:cubicBezTo>
                  <a:pt x="127" y="31"/>
                  <a:pt x="127" y="30"/>
                  <a:pt x="126" y="29"/>
                </a:cubicBezTo>
                <a:moveTo>
                  <a:pt x="10" y="26"/>
                </a:moveTo>
                <a:cubicBezTo>
                  <a:pt x="6" y="31"/>
                  <a:pt x="2" y="36"/>
                  <a:pt x="0" y="42"/>
                </a:cubicBezTo>
                <a:cubicBezTo>
                  <a:pt x="6" y="40"/>
                  <a:pt x="11" y="38"/>
                  <a:pt x="17" y="36"/>
                </a:cubicBezTo>
                <a:cubicBezTo>
                  <a:pt x="17" y="35"/>
                  <a:pt x="16" y="34"/>
                  <a:pt x="16" y="34"/>
                </a:cubicBezTo>
                <a:cubicBezTo>
                  <a:pt x="14" y="31"/>
                  <a:pt x="12" y="28"/>
                  <a:pt x="10" y="26"/>
                </a:cubicBezTo>
                <a:moveTo>
                  <a:pt x="70" y="0"/>
                </a:moveTo>
                <a:cubicBezTo>
                  <a:pt x="64" y="0"/>
                  <a:pt x="58" y="1"/>
                  <a:pt x="51" y="3"/>
                </a:cubicBezTo>
                <a:cubicBezTo>
                  <a:pt x="48" y="3"/>
                  <a:pt x="46" y="4"/>
                  <a:pt x="43" y="5"/>
                </a:cubicBezTo>
                <a:cubicBezTo>
                  <a:pt x="47" y="10"/>
                  <a:pt x="51" y="15"/>
                  <a:pt x="54" y="20"/>
                </a:cubicBezTo>
                <a:cubicBezTo>
                  <a:pt x="55" y="20"/>
                  <a:pt x="56" y="20"/>
                  <a:pt x="56" y="20"/>
                </a:cubicBezTo>
                <a:cubicBezTo>
                  <a:pt x="56" y="20"/>
                  <a:pt x="56" y="20"/>
                  <a:pt x="56" y="20"/>
                </a:cubicBezTo>
                <a:cubicBezTo>
                  <a:pt x="62" y="17"/>
                  <a:pt x="68" y="15"/>
                  <a:pt x="74" y="12"/>
                </a:cubicBezTo>
                <a:cubicBezTo>
                  <a:pt x="75" y="8"/>
                  <a:pt x="75" y="5"/>
                  <a:pt x="76" y="1"/>
                </a:cubicBezTo>
                <a:cubicBezTo>
                  <a:pt x="74" y="1"/>
                  <a:pt x="72" y="0"/>
                  <a:pt x="7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8" name="Freeform 193"/>
          <p:cNvSpPr>
            <a:spLocks/>
          </p:cNvSpPr>
          <p:nvPr/>
        </p:nvSpPr>
        <p:spPr bwMode="auto">
          <a:xfrm>
            <a:off x="312952" y="2340996"/>
            <a:ext cx="202924" cy="148395"/>
          </a:xfrm>
          <a:custGeom>
            <a:avLst/>
            <a:gdLst>
              <a:gd name="T0" fmla="*/ 105 w 217"/>
              <a:gd name="T1" fmla="*/ 0 h 154"/>
              <a:gd name="T2" fmla="*/ 54 w 217"/>
              <a:gd name="T3" fmla="*/ 23 h 154"/>
              <a:gd name="T4" fmla="*/ 112 w 217"/>
              <a:gd name="T5" fmla="*/ 154 h 154"/>
              <a:gd name="T6" fmla="*/ 163 w 217"/>
              <a:gd name="T7" fmla="*/ 132 h 154"/>
              <a:gd name="T8" fmla="*/ 105 w 217"/>
              <a:gd name="T9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7" h="154">
                <a:moveTo>
                  <a:pt x="105" y="0"/>
                </a:moveTo>
                <a:cubicBezTo>
                  <a:pt x="88" y="0"/>
                  <a:pt x="70" y="7"/>
                  <a:pt x="54" y="23"/>
                </a:cubicBezTo>
                <a:cubicBezTo>
                  <a:pt x="0" y="77"/>
                  <a:pt x="52" y="154"/>
                  <a:pt x="112" y="154"/>
                </a:cubicBezTo>
                <a:cubicBezTo>
                  <a:pt x="129" y="154"/>
                  <a:pt x="147" y="148"/>
                  <a:pt x="163" y="132"/>
                </a:cubicBezTo>
                <a:cubicBezTo>
                  <a:pt x="217" y="78"/>
                  <a:pt x="165" y="0"/>
                  <a:pt x="10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9" name="Freeform 194"/>
          <p:cNvSpPr>
            <a:spLocks/>
          </p:cNvSpPr>
          <p:nvPr/>
        </p:nvSpPr>
        <p:spPr bwMode="auto">
          <a:xfrm>
            <a:off x="1376666" y="1748961"/>
            <a:ext cx="201287" cy="146850"/>
          </a:xfrm>
          <a:custGeom>
            <a:avLst/>
            <a:gdLst>
              <a:gd name="T0" fmla="*/ 108 w 214"/>
              <a:gd name="T1" fmla="*/ 0 h 154"/>
              <a:gd name="T2" fmla="*/ 90 w 214"/>
              <a:gd name="T3" fmla="*/ 2 h 154"/>
              <a:gd name="T4" fmla="*/ 105 w 214"/>
              <a:gd name="T5" fmla="*/ 154 h 154"/>
              <a:gd name="T6" fmla="*/ 123 w 214"/>
              <a:gd name="T7" fmla="*/ 152 h 154"/>
              <a:gd name="T8" fmla="*/ 108 w 214"/>
              <a:gd name="T9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4" h="154">
                <a:moveTo>
                  <a:pt x="108" y="0"/>
                </a:moveTo>
                <a:cubicBezTo>
                  <a:pt x="103" y="0"/>
                  <a:pt x="96" y="0"/>
                  <a:pt x="90" y="2"/>
                </a:cubicBezTo>
                <a:cubicBezTo>
                  <a:pt x="0" y="22"/>
                  <a:pt x="22" y="154"/>
                  <a:pt x="105" y="154"/>
                </a:cubicBezTo>
                <a:cubicBezTo>
                  <a:pt x="111" y="154"/>
                  <a:pt x="117" y="154"/>
                  <a:pt x="123" y="152"/>
                </a:cubicBezTo>
                <a:cubicBezTo>
                  <a:pt x="214" y="132"/>
                  <a:pt x="191" y="0"/>
                  <a:pt x="10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0" name="Freeform 195"/>
          <p:cNvSpPr>
            <a:spLocks/>
          </p:cNvSpPr>
          <p:nvPr/>
        </p:nvSpPr>
        <p:spPr bwMode="auto">
          <a:xfrm>
            <a:off x="712254" y="747292"/>
            <a:ext cx="201287" cy="148395"/>
          </a:xfrm>
          <a:custGeom>
            <a:avLst/>
            <a:gdLst>
              <a:gd name="T0" fmla="*/ 109 w 214"/>
              <a:gd name="T1" fmla="*/ 0 h 155"/>
              <a:gd name="T2" fmla="*/ 90 w 214"/>
              <a:gd name="T3" fmla="*/ 2 h 155"/>
              <a:gd name="T4" fmla="*/ 105 w 214"/>
              <a:gd name="T5" fmla="*/ 155 h 155"/>
              <a:gd name="T6" fmla="*/ 124 w 214"/>
              <a:gd name="T7" fmla="*/ 153 h 155"/>
              <a:gd name="T8" fmla="*/ 109 w 214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4" h="155">
                <a:moveTo>
                  <a:pt x="109" y="0"/>
                </a:moveTo>
                <a:cubicBezTo>
                  <a:pt x="103" y="0"/>
                  <a:pt x="97" y="1"/>
                  <a:pt x="90" y="2"/>
                </a:cubicBezTo>
                <a:cubicBezTo>
                  <a:pt x="0" y="22"/>
                  <a:pt x="23" y="155"/>
                  <a:pt x="105" y="155"/>
                </a:cubicBezTo>
                <a:cubicBezTo>
                  <a:pt x="111" y="155"/>
                  <a:pt x="117" y="154"/>
                  <a:pt x="124" y="153"/>
                </a:cubicBezTo>
                <a:cubicBezTo>
                  <a:pt x="214" y="133"/>
                  <a:pt x="191" y="0"/>
                  <a:pt x="10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1" name="Freeform 196"/>
          <p:cNvSpPr>
            <a:spLocks/>
          </p:cNvSpPr>
          <p:nvPr/>
        </p:nvSpPr>
        <p:spPr bwMode="auto">
          <a:xfrm>
            <a:off x="1371756" y="3092247"/>
            <a:ext cx="302749" cy="204044"/>
          </a:xfrm>
          <a:custGeom>
            <a:avLst/>
            <a:gdLst>
              <a:gd name="T0" fmla="*/ 217 w 323"/>
              <a:gd name="T1" fmla="*/ 0 h 213"/>
              <a:gd name="T2" fmla="*/ 199 w 323"/>
              <a:gd name="T3" fmla="*/ 2 h 213"/>
              <a:gd name="T4" fmla="*/ 141 w 323"/>
              <a:gd name="T5" fmla="*/ 68 h 213"/>
              <a:gd name="T6" fmla="*/ 106 w 323"/>
              <a:gd name="T7" fmla="*/ 59 h 213"/>
              <a:gd name="T8" fmla="*/ 54 w 323"/>
              <a:gd name="T9" fmla="*/ 81 h 213"/>
              <a:gd name="T10" fmla="*/ 112 w 323"/>
              <a:gd name="T11" fmla="*/ 213 h 213"/>
              <a:gd name="T12" fmla="*/ 163 w 323"/>
              <a:gd name="T13" fmla="*/ 191 h 213"/>
              <a:gd name="T14" fmla="*/ 185 w 323"/>
              <a:gd name="T15" fmla="*/ 149 h 213"/>
              <a:gd name="T16" fmla="*/ 214 w 323"/>
              <a:gd name="T17" fmla="*/ 155 h 213"/>
              <a:gd name="T18" fmla="*/ 232 w 323"/>
              <a:gd name="T19" fmla="*/ 153 h 213"/>
              <a:gd name="T20" fmla="*/ 217 w 323"/>
              <a:gd name="T21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3" h="213">
                <a:moveTo>
                  <a:pt x="217" y="0"/>
                </a:moveTo>
                <a:cubicBezTo>
                  <a:pt x="211" y="0"/>
                  <a:pt x="205" y="1"/>
                  <a:pt x="199" y="2"/>
                </a:cubicBezTo>
                <a:cubicBezTo>
                  <a:pt x="161" y="11"/>
                  <a:pt x="143" y="38"/>
                  <a:pt x="141" y="68"/>
                </a:cubicBezTo>
                <a:cubicBezTo>
                  <a:pt x="130" y="62"/>
                  <a:pt x="118" y="59"/>
                  <a:pt x="106" y="59"/>
                </a:cubicBezTo>
                <a:cubicBezTo>
                  <a:pt x="88" y="59"/>
                  <a:pt x="70" y="65"/>
                  <a:pt x="54" y="81"/>
                </a:cubicBezTo>
                <a:cubicBezTo>
                  <a:pt x="0" y="136"/>
                  <a:pt x="52" y="213"/>
                  <a:pt x="112" y="213"/>
                </a:cubicBezTo>
                <a:cubicBezTo>
                  <a:pt x="129" y="213"/>
                  <a:pt x="147" y="207"/>
                  <a:pt x="163" y="191"/>
                </a:cubicBezTo>
                <a:cubicBezTo>
                  <a:pt x="176" y="178"/>
                  <a:pt x="183" y="163"/>
                  <a:pt x="185" y="149"/>
                </a:cubicBezTo>
                <a:cubicBezTo>
                  <a:pt x="194" y="153"/>
                  <a:pt x="203" y="155"/>
                  <a:pt x="214" y="155"/>
                </a:cubicBezTo>
                <a:cubicBezTo>
                  <a:pt x="220" y="155"/>
                  <a:pt x="226" y="154"/>
                  <a:pt x="232" y="153"/>
                </a:cubicBezTo>
                <a:cubicBezTo>
                  <a:pt x="323" y="133"/>
                  <a:pt x="300" y="0"/>
                  <a:pt x="2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2" name="Freeform 197"/>
          <p:cNvSpPr>
            <a:spLocks/>
          </p:cNvSpPr>
          <p:nvPr/>
        </p:nvSpPr>
        <p:spPr bwMode="auto">
          <a:xfrm>
            <a:off x="816988" y="489146"/>
            <a:ext cx="186559" cy="134483"/>
          </a:xfrm>
          <a:custGeom>
            <a:avLst/>
            <a:gdLst>
              <a:gd name="T0" fmla="*/ 101 w 198"/>
              <a:gd name="T1" fmla="*/ 0 h 142"/>
              <a:gd name="T2" fmla="*/ 84 w 198"/>
              <a:gd name="T3" fmla="*/ 2 h 142"/>
              <a:gd name="T4" fmla="*/ 98 w 198"/>
              <a:gd name="T5" fmla="*/ 142 h 142"/>
              <a:gd name="T6" fmla="*/ 115 w 198"/>
              <a:gd name="T7" fmla="*/ 141 h 142"/>
              <a:gd name="T8" fmla="*/ 101 w 198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8" h="142">
                <a:moveTo>
                  <a:pt x="101" y="0"/>
                </a:moveTo>
                <a:cubicBezTo>
                  <a:pt x="96" y="0"/>
                  <a:pt x="90" y="1"/>
                  <a:pt x="84" y="2"/>
                </a:cubicBezTo>
                <a:cubicBezTo>
                  <a:pt x="0" y="20"/>
                  <a:pt x="22" y="142"/>
                  <a:pt x="98" y="142"/>
                </a:cubicBezTo>
                <a:cubicBezTo>
                  <a:pt x="103" y="142"/>
                  <a:pt x="109" y="142"/>
                  <a:pt x="115" y="141"/>
                </a:cubicBezTo>
                <a:cubicBezTo>
                  <a:pt x="198" y="122"/>
                  <a:pt x="177" y="0"/>
                  <a:pt x="10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3" name="Freeform 198"/>
          <p:cNvSpPr>
            <a:spLocks/>
          </p:cNvSpPr>
          <p:nvPr/>
        </p:nvSpPr>
        <p:spPr bwMode="auto">
          <a:xfrm>
            <a:off x="959362" y="275828"/>
            <a:ext cx="129282" cy="63377"/>
          </a:xfrm>
          <a:custGeom>
            <a:avLst/>
            <a:gdLst>
              <a:gd name="T0" fmla="*/ 137 w 137"/>
              <a:gd name="T1" fmla="*/ 0 h 66"/>
              <a:gd name="T2" fmla="*/ 0 w 137"/>
              <a:gd name="T3" fmla="*/ 0 h 66"/>
              <a:gd name="T4" fmla="*/ 67 w 137"/>
              <a:gd name="T5" fmla="*/ 66 h 66"/>
              <a:gd name="T6" fmla="*/ 84 w 137"/>
              <a:gd name="T7" fmla="*/ 64 h 66"/>
              <a:gd name="T8" fmla="*/ 137 w 137"/>
              <a:gd name="T9" fmla="*/ 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" h="66">
                <a:moveTo>
                  <a:pt x="137" y="0"/>
                </a:moveTo>
                <a:cubicBezTo>
                  <a:pt x="0" y="0"/>
                  <a:pt x="0" y="0"/>
                  <a:pt x="0" y="0"/>
                </a:cubicBezTo>
                <a:cubicBezTo>
                  <a:pt x="3" y="34"/>
                  <a:pt x="28" y="66"/>
                  <a:pt x="67" y="66"/>
                </a:cubicBezTo>
                <a:cubicBezTo>
                  <a:pt x="72" y="66"/>
                  <a:pt x="78" y="65"/>
                  <a:pt x="84" y="64"/>
                </a:cubicBezTo>
                <a:cubicBezTo>
                  <a:pt x="120" y="56"/>
                  <a:pt x="136" y="28"/>
                  <a:pt x="13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4" name="Freeform 199"/>
          <p:cNvSpPr>
            <a:spLocks/>
          </p:cNvSpPr>
          <p:nvPr/>
        </p:nvSpPr>
        <p:spPr bwMode="auto">
          <a:xfrm>
            <a:off x="1240838" y="3365851"/>
            <a:ext cx="171831" cy="123663"/>
          </a:xfrm>
          <a:custGeom>
            <a:avLst/>
            <a:gdLst>
              <a:gd name="T0" fmla="*/ 88 w 183"/>
              <a:gd name="T1" fmla="*/ 0 h 129"/>
              <a:gd name="T2" fmla="*/ 45 w 183"/>
              <a:gd name="T3" fmla="*/ 19 h 129"/>
              <a:gd name="T4" fmla="*/ 94 w 183"/>
              <a:gd name="T5" fmla="*/ 129 h 129"/>
              <a:gd name="T6" fmla="*/ 137 w 183"/>
              <a:gd name="T7" fmla="*/ 110 h 129"/>
              <a:gd name="T8" fmla="*/ 88 w 18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29">
                <a:moveTo>
                  <a:pt x="88" y="0"/>
                </a:moveTo>
                <a:cubicBezTo>
                  <a:pt x="74" y="0"/>
                  <a:pt x="59" y="5"/>
                  <a:pt x="45" y="19"/>
                </a:cubicBezTo>
                <a:cubicBezTo>
                  <a:pt x="0" y="64"/>
                  <a:pt x="44" y="129"/>
                  <a:pt x="94" y="129"/>
                </a:cubicBezTo>
                <a:cubicBezTo>
                  <a:pt x="108" y="129"/>
                  <a:pt x="123" y="124"/>
                  <a:pt x="137" y="110"/>
                </a:cubicBezTo>
                <a:cubicBezTo>
                  <a:pt x="183" y="65"/>
                  <a:pt x="138" y="0"/>
                  <a:pt x="8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5" name="Freeform 200"/>
          <p:cNvSpPr>
            <a:spLocks/>
          </p:cNvSpPr>
          <p:nvPr/>
        </p:nvSpPr>
        <p:spPr bwMode="auto">
          <a:xfrm>
            <a:off x="1759603" y="3135529"/>
            <a:ext cx="83461" cy="77289"/>
          </a:xfrm>
          <a:custGeom>
            <a:avLst/>
            <a:gdLst>
              <a:gd name="T0" fmla="*/ 7 w 89"/>
              <a:gd name="T1" fmla="*/ 0 h 81"/>
              <a:gd name="T2" fmla="*/ 67 w 89"/>
              <a:gd name="T3" fmla="*/ 81 h 81"/>
              <a:gd name="T4" fmla="*/ 82 w 89"/>
              <a:gd name="T5" fmla="*/ 79 h 81"/>
              <a:gd name="T6" fmla="*/ 89 w 89"/>
              <a:gd name="T7" fmla="*/ 77 h 81"/>
              <a:gd name="T8" fmla="*/ 30 w 89"/>
              <a:gd name="T9" fmla="*/ 24 h 81"/>
              <a:gd name="T10" fmla="*/ 7 w 89"/>
              <a:gd name="T11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9" h="81">
                <a:moveTo>
                  <a:pt x="7" y="0"/>
                </a:moveTo>
                <a:cubicBezTo>
                  <a:pt x="0" y="37"/>
                  <a:pt x="23" y="81"/>
                  <a:pt x="67" y="81"/>
                </a:cubicBezTo>
                <a:cubicBezTo>
                  <a:pt x="72" y="81"/>
                  <a:pt x="77" y="80"/>
                  <a:pt x="82" y="79"/>
                </a:cubicBezTo>
                <a:cubicBezTo>
                  <a:pt x="85" y="78"/>
                  <a:pt x="87" y="78"/>
                  <a:pt x="89" y="77"/>
                </a:cubicBezTo>
                <a:cubicBezTo>
                  <a:pt x="69" y="61"/>
                  <a:pt x="49" y="43"/>
                  <a:pt x="30" y="24"/>
                </a:cubicBezTo>
                <a:cubicBezTo>
                  <a:pt x="22" y="16"/>
                  <a:pt x="14" y="8"/>
                  <a:pt x="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6" name="Freeform 201"/>
          <p:cNvSpPr>
            <a:spLocks/>
          </p:cNvSpPr>
          <p:nvPr/>
        </p:nvSpPr>
        <p:spPr bwMode="auto">
          <a:xfrm>
            <a:off x="1042823" y="3549799"/>
            <a:ext cx="171831" cy="125209"/>
          </a:xfrm>
          <a:custGeom>
            <a:avLst/>
            <a:gdLst>
              <a:gd name="T0" fmla="*/ 89 w 183"/>
              <a:gd name="T1" fmla="*/ 0 h 130"/>
              <a:gd name="T2" fmla="*/ 45 w 183"/>
              <a:gd name="T3" fmla="*/ 19 h 130"/>
              <a:gd name="T4" fmla="*/ 94 w 183"/>
              <a:gd name="T5" fmla="*/ 130 h 130"/>
              <a:gd name="T6" fmla="*/ 137 w 183"/>
              <a:gd name="T7" fmla="*/ 111 h 130"/>
              <a:gd name="T8" fmla="*/ 89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89" y="0"/>
                </a:moveTo>
                <a:cubicBezTo>
                  <a:pt x="74" y="0"/>
                  <a:pt x="59" y="6"/>
                  <a:pt x="45" y="19"/>
                </a:cubicBezTo>
                <a:cubicBezTo>
                  <a:pt x="0" y="65"/>
                  <a:pt x="44" y="130"/>
                  <a:pt x="94" y="130"/>
                </a:cubicBezTo>
                <a:cubicBezTo>
                  <a:pt x="108" y="130"/>
                  <a:pt x="123" y="124"/>
                  <a:pt x="137" y="111"/>
                </a:cubicBezTo>
                <a:cubicBezTo>
                  <a:pt x="183" y="65"/>
                  <a:pt x="138" y="0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7" name="Freeform 202"/>
          <p:cNvSpPr>
            <a:spLocks/>
          </p:cNvSpPr>
          <p:nvPr/>
        </p:nvSpPr>
        <p:spPr bwMode="auto">
          <a:xfrm>
            <a:off x="105118" y="2486300"/>
            <a:ext cx="171831" cy="123663"/>
          </a:xfrm>
          <a:custGeom>
            <a:avLst/>
            <a:gdLst>
              <a:gd name="T0" fmla="*/ 88 w 182"/>
              <a:gd name="T1" fmla="*/ 0 h 130"/>
              <a:gd name="T2" fmla="*/ 45 w 182"/>
              <a:gd name="T3" fmla="*/ 19 h 130"/>
              <a:gd name="T4" fmla="*/ 94 w 182"/>
              <a:gd name="T5" fmla="*/ 130 h 130"/>
              <a:gd name="T6" fmla="*/ 137 w 182"/>
              <a:gd name="T7" fmla="*/ 111 h 130"/>
              <a:gd name="T8" fmla="*/ 88 w 182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2" h="130">
                <a:moveTo>
                  <a:pt x="88" y="0"/>
                </a:moveTo>
                <a:cubicBezTo>
                  <a:pt x="74" y="0"/>
                  <a:pt x="59" y="6"/>
                  <a:pt x="45" y="19"/>
                </a:cubicBezTo>
                <a:cubicBezTo>
                  <a:pt x="0" y="65"/>
                  <a:pt x="44" y="130"/>
                  <a:pt x="94" y="130"/>
                </a:cubicBezTo>
                <a:cubicBezTo>
                  <a:pt x="108" y="130"/>
                  <a:pt x="123" y="124"/>
                  <a:pt x="137" y="111"/>
                </a:cubicBezTo>
                <a:cubicBezTo>
                  <a:pt x="182" y="65"/>
                  <a:pt x="138" y="0"/>
                  <a:pt x="8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8" name="Freeform 203"/>
          <p:cNvSpPr>
            <a:spLocks/>
          </p:cNvSpPr>
          <p:nvPr/>
        </p:nvSpPr>
        <p:spPr bwMode="auto">
          <a:xfrm>
            <a:off x="1622138" y="1639210"/>
            <a:ext cx="170194" cy="125209"/>
          </a:xfrm>
          <a:custGeom>
            <a:avLst/>
            <a:gdLst>
              <a:gd name="T0" fmla="*/ 91 w 180"/>
              <a:gd name="T1" fmla="*/ 0 h 130"/>
              <a:gd name="T2" fmla="*/ 76 w 180"/>
              <a:gd name="T3" fmla="*/ 2 h 130"/>
              <a:gd name="T4" fmla="*/ 88 w 180"/>
              <a:gd name="T5" fmla="*/ 130 h 130"/>
              <a:gd name="T6" fmla="*/ 104 w 180"/>
              <a:gd name="T7" fmla="*/ 129 h 130"/>
              <a:gd name="T8" fmla="*/ 91 w 180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0" h="130">
                <a:moveTo>
                  <a:pt x="91" y="0"/>
                </a:moveTo>
                <a:cubicBezTo>
                  <a:pt x="86" y="0"/>
                  <a:pt x="81" y="1"/>
                  <a:pt x="76" y="2"/>
                </a:cubicBezTo>
                <a:cubicBezTo>
                  <a:pt x="0" y="19"/>
                  <a:pt x="19" y="130"/>
                  <a:pt x="88" y="130"/>
                </a:cubicBezTo>
                <a:cubicBezTo>
                  <a:pt x="93" y="130"/>
                  <a:pt x="98" y="130"/>
                  <a:pt x="104" y="129"/>
                </a:cubicBezTo>
                <a:cubicBezTo>
                  <a:pt x="180" y="112"/>
                  <a:pt x="160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9" name="Freeform 204"/>
          <p:cNvSpPr>
            <a:spLocks/>
          </p:cNvSpPr>
          <p:nvPr/>
        </p:nvSpPr>
        <p:spPr bwMode="auto">
          <a:xfrm>
            <a:off x="1808697" y="1543371"/>
            <a:ext cx="62186" cy="91201"/>
          </a:xfrm>
          <a:custGeom>
            <a:avLst/>
            <a:gdLst>
              <a:gd name="T0" fmla="*/ 17 w 66"/>
              <a:gd name="T1" fmla="*/ 0 h 95"/>
              <a:gd name="T2" fmla="*/ 66 w 66"/>
              <a:gd name="T3" fmla="*/ 95 h 95"/>
              <a:gd name="T4" fmla="*/ 17 w 66"/>
              <a:gd name="T5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6" h="95">
                <a:moveTo>
                  <a:pt x="17" y="0"/>
                </a:moveTo>
                <a:cubicBezTo>
                  <a:pt x="0" y="37"/>
                  <a:pt x="21" y="90"/>
                  <a:pt x="66" y="95"/>
                </a:cubicBezTo>
                <a:cubicBezTo>
                  <a:pt x="47" y="66"/>
                  <a:pt x="30" y="34"/>
                  <a:pt x="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0" name="Freeform 206"/>
          <p:cNvSpPr>
            <a:spLocks/>
          </p:cNvSpPr>
          <p:nvPr/>
        </p:nvSpPr>
        <p:spPr bwMode="auto">
          <a:xfrm>
            <a:off x="96936" y="580348"/>
            <a:ext cx="36003" cy="119025"/>
          </a:xfrm>
          <a:custGeom>
            <a:avLst/>
            <a:gdLst>
              <a:gd name="T0" fmla="*/ 0 w 39"/>
              <a:gd name="T1" fmla="*/ 0 h 124"/>
              <a:gd name="T2" fmla="*/ 0 w 39"/>
              <a:gd name="T3" fmla="*/ 124 h 124"/>
              <a:gd name="T4" fmla="*/ 11 w 39"/>
              <a:gd name="T5" fmla="*/ 119 h 124"/>
              <a:gd name="T6" fmla="*/ 27 w 39"/>
              <a:gd name="T7" fmla="*/ 107 h 124"/>
              <a:gd name="T8" fmla="*/ 39 w 39"/>
              <a:gd name="T9" fmla="*/ 91 h 124"/>
              <a:gd name="T10" fmla="*/ 27 w 39"/>
              <a:gd name="T11" fmla="*/ 96 h 124"/>
              <a:gd name="T12" fmla="*/ 10 w 39"/>
              <a:gd name="T13" fmla="*/ 69 h 124"/>
              <a:gd name="T14" fmla="*/ 36 w 39"/>
              <a:gd name="T15" fmla="*/ 30 h 124"/>
              <a:gd name="T16" fmla="*/ 20 w 39"/>
              <a:gd name="T17" fmla="*/ 12 h 124"/>
              <a:gd name="T18" fmla="*/ 0 w 39"/>
              <a:gd name="T1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9" h="124">
                <a:moveTo>
                  <a:pt x="0" y="0"/>
                </a:moveTo>
                <a:cubicBezTo>
                  <a:pt x="0" y="124"/>
                  <a:pt x="0" y="124"/>
                  <a:pt x="0" y="124"/>
                </a:cubicBezTo>
                <a:cubicBezTo>
                  <a:pt x="4" y="123"/>
                  <a:pt x="7" y="121"/>
                  <a:pt x="11" y="119"/>
                </a:cubicBezTo>
                <a:cubicBezTo>
                  <a:pt x="16" y="116"/>
                  <a:pt x="22" y="112"/>
                  <a:pt x="27" y="107"/>
                </a:cubicBezTo>
                <a:cubicBezTo>
                  <a:pt x="32" y="102"/>
                  <a:pt x="36" y="96"/>
                  <a:pt x="39" y="91"/>
                </a:cubicBezTo>
                <a:cubicBezTo>
                  <a:pt x="36" y="94"/>
                  <a:pt x="31" y="96"/>
                  <a:pt x="27" y="96"/>
                </a:cubicBezTo>
                <a:cubicBezTo>
                  <a:pt x="14" y="96"/>
                  <a:pt x="1" y="83"/>
                  <a:pt x="10" y="69"/>
                </a:cubicBezTo>
                <a:cubicBezTo>
                  <a:pt x="19" y="56"/>
                  <a:pt x="27" y="43"/>
                  <a:pt x="36" y="30"/>
                </a:cubicBezTo>
                <a:cubicBezTo>
                  <a:pt x="32" y="23"/>
                  <a:pt x="27" y="17"/>
                  <a:pt x="20" y="12"/>
                </a:cubicBezTo>
                <a:cubicBezTo>
                  <a:pt x="14" y="7"/>
                  <a:pt x="7" y="3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1" name="Freeform 207"/>
          <p:cNvSpPr>
            <a:spLocks/>
          </p:cNvSpPr>
          <p:nvPr/>
        </p:nvSpPr>
        <p:spPr bwMode="auto">
          <a:xfrm>
            <a:off x="128029" y="516970"/>
            <a:ext cx="127646" cy="123663"/>
          </a:xfrm>
          <a:custGeom>
            <a:avLst/>
            <a:gdLst>
              <a:gd name="T0" fmla="*/ 65 w 137"/>
              <a:gd name="T1" fmla="*/ 0 h 130"/>
              <a:gd name="T2" fmla="*/ 50 w 137"/>
              <a:gd name="T3" fmla="*/ 2 h 130"/>
              <a:gd name="T4" fmla="*/ 7 w 137"/>
              <a:gd name="T5" fmla="*/ 33 h 130"/>
              <a:gd name="T6" fmla="*/ 1 w 137"/>
              <a:gd name="T7" fmla="*/ 71 h 130"/>
              <a:gd name="T8" fmla="*/ 8 w 137"/>
              <a:gd name="T9" fmla="*/ 95 h 130"/>
              <a:gd name="T10" fmla="*/ 54 w 137"/>
              <a:gd name="T11" fmla="*/ 94 h 130"/>
              <a:gd name="T12" fmla="*/ 57 w 137"/>
              <a:gd name="T13" fmla="*/ 130 h 130"/>
              <a:gd name="T14" fmla="*/ 62 w 137"/>
              <a:gd name="T15" fmla="*/ 130 h 130"/>
              <a:gd name="T16" fmla="*/ 78 w 137"/>
              <a:gd name="T17" fmla="*/ 128 h 130"/>
              <a:gd name="T18" fmla="*/ 97 w 137"/>
              <a:gd name="T19" fmla="*/ 121 h 130"/>
              <a:gd name="T20" fmla="*/ 123 w 137"/>
              <a:gd name="T21" fmla="*/ 91 h 130"/>
              <a:gd name="T22" fmla="*/ 65 w 137"/>
              <a:gd name="T23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7" h="130">
                <a:moveTo>
                  <a:pt x="65" y="0"/>
                </a:moveTo>
                <a:cubicBezTo>
                  <a:pt x="60" y="0"/>
                  <a:pt x="55" y="1"/>
                  <a:pt x="50" y="2"/>
                </a:cubicBezTo>
                <a:cubicBezTo>
                  <a:pt x="29" y="7"/>
                  <a:pt x="15" y="19"/>
                  <a:pt x="7" y="33"/>
                </a:cubicBezTo>
                <a:cubicBezTo>
                  <a:pt x="2" y="45"/>
                  <a:pt x="0" y="58"/>
                  <a:pt x="1" y="71"/>
                </a:cubicBezTo>
                <a:cubicBezTo>
                  <a:pt x="2" y="79"/>
                  <a:pt x="4" y="87"/>
                  <a:pt x="8" y="95"/>
                </a:cubicBezTo>
                <a:cubicBezTo>
                  <a:pt x="24" y="94"/>
                  <a:pt x="39" y="94"/>
                  <a:pt x="54" y="94"/>
                </a:cubicBezTo>
                <a:cubicBezTo>
                  <a:pt x="77" y="94"/>
                  <a:pt x="76" y="125"/>
                  <a:pt x="57" y="130"/>
                </a:cubicBezTo>
                <a:cubicBezTo>
                  <a:pt x="59" y="130"/>
                  <a:pt x="60" y="130"/>
                  <a:pt x="62" y="130"/>
                </a:cubicBezTo>
                <a:cubicBezTo>
                  <a:pt x="67" y="130"/>
                  <a:pt x="72" y="130"/>
                  <a:pt x="78" y="128"/>
                </a:cubicBezTo>
                <a:cubicBezTo>
                  <a:pt x="85" y="127"/>
                  <a:pt x="91" y="124"/>
                  <a:pt x="97" y="121"/>
                </a:cubicBezTo>
                <a:cubicBezTo>
                  <a:pt x="110" y="114"/>
                  <a:pt x="118" y="103"/>
                  <a:pt x="123" y="91"/>
                </a:cubicBezTo>
                <a:cubicBezTo>
                  <a:pt x="137" y="52"/>
                  <a:pt x="113" y="0"/>
                  <a:pt x="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2" name="Freeform 208"/>
          <p:cNvSpPr>
            <a:spLocks/>
          </p:cNvSpPr>
          <p:nvPr/>
        </p:nvSpPr>
        <p:spPr bwMode="auto">
          <a:xfrm>
            <a:off x="118210" y="1858711"/>
            <a:ext cx="150556" cy="122117"/>
          </a:xfrm>
          <a:custGeom>
            <a:avLst/>
            <a:gdLst>
              <a:gd name="T0" fmla="*/ 86 w 161"/>
              <a:gd name="T1" fmla="*/ 0 h 129"/>
              <a:gd name="T2" fmla="*/ 60 w 161"/>
              <a:gd name="T3" fmla="*/ 6 h 129"/>
              <a:gd name="T4" fmla="*/ 43 w 161"/>
              <a:gd name="T5" fmla="*/ 19 h 129"/>
              <a:gd name="T6" fmla="*/ 80 w 161"/>
              <a:gd name="T7" fmla="*/ 128 h 129"/>
              <a:gd name="T8" fmla="*/ 91 w 161"/>
              <a:gd name="T9" fmla="*/ 129 h 129"/>
              <a:gd name="T10" fmla="*/ 118 w 161"/>
              <a:gd name="T11" fmla="*/ 122 h 129"/>
              <a:gd name="T12" fmla="*/ 134 w 161"/>
              <a:gd name="T13" fmla="*/ 110 h 129"/>
              <a:gd name="T14" fmla="*/ 141 w 161"/>
              <a:gd name="T15" fmla="*/ 103 h 129"/>
              <a:gd name="T16" fmla="*/ 135 w 161"/>
              <a:gd name="T17" fmla="*/ 23 h 129"/>
              <a:gd name="T18" fmla="*/ 135 w 161"/>
              <a:gd name="T19" fmla="*/ 40 h 129"/>
              <a:gd name="T20" fmla="*/ 116 w 161"/>
              <a:gd name="T21" fmla="*/ 58 h 129"/>
              <a:gd name="T22" fmla="*/ 98 w 161"/>
              <a:gd name="T23" fmla="*/ 40 h 129"/>
              <a:gd name="T24" fmla="*/ 100 w 161"/>
              <a:gd name="T25" fmla="*/ 1 h 129"/>
              <a:gd name="T26" fmla="*/ 97 w 161"/>
              <a:gd name="T27" fmla="*/ 1 h 129"/>
              <a:gd name="T28" fmla="*/ 86 w 161"/>
              <a:gd name="T2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1" h="129">
                <a:moveTo>
                  <a:pt x="86" y="0"/>
                </a:moveTo>
                <a:cubicBezTo>
                  <a:pt x="77" y="0"/>
                  <a:pt x="68" y="2"/>
                  <a:pt x="60" y="6"/>
                </a:cubicBezTo>
                <a:cubicBezTo>
                  <a:pt x="54" y="9"/>
                  <a:pt x="48" y="13"/>
                  <a:pt x="43" y="19"/>
                </a:cubicBezTo>
                <a:cubicBezTo>
                  <a:pt x="0" y="61"/>
                  <a:pt x="35" y="120"/>
                  <a:pt x="80" y="128"/>
                </a:cubicBezTo>
                <a:cubicBezTo>
                  <a:pt x="84" y="129"/>
                  <a:pt x="87" y="129"/>
                  <a:pt x="91" y="129"/>
                </a:cubicBezTo>
                <a:cubicBezTo>
                  <a:pt x="100" y="129"/>
                  <a:pt x="109" y="127"/>
                  <a:pt x="118" y="122"/>
                </a:cubicBezTo>
                <a:cubicBezTo>
                  <a:pt x="124" y="119"/>
                  <a:pt x="129" y="115"/>
                  <a:pt x="134" y="110"/>
                </a:cubicBezTo>
                <a:cubicBezTo>
                  <a:pt x="137" y="108"/>
                  <a:pt x="139" y="105"/>
                  <a:pt x="141" y="103"/>
                </a:cubicBezTo>
                <a:cubicBezTo>
                  <a:pt x="161" y="75"/>
                  <a:pt x="154" y="44"/>
                  <a:pt x="135" y="23"/>
                </a:cubicBezTo>
                <a:cubicBezTo>
                  <a:pt x="135" y="28"/>
                  <a:pt x="135" y="34"/>
                  <a:pt x="135" y="40"/>
                </a:cubicBezTo>
                <a:cubicBezTo>
                  <a:pt x="135" y="52"/>
                  <a:pt x="125" y="58"/>
                  <a:pt x="116" y="58"/>
                </a:cubicBezTo>
                <a:cubicBezTo>
                  <a:pt x="107" y="58"/>
                  <a:pt x="98" y="52"/>
                  <a:pt x="98" y="40"/>
                </a:cubicBezTo>
                <a:cubicBezTo>
                  <a:pt x="98" y="28"/>
                  <a:pt x="99" y="15"/>
                  <a:pt x="100" y="1"/>
                </a:cubicBezTo>
                <a:cubicBezTo>
                  <a:pt x="99" y="1"/>
                  <a:pt x="98" y="1"/>
                  <a:pt x="97" y="1"/>
                </a:cubicBezTo>
                <a:cubicBezTo>
                  <a:pt x="94" y="0"/>
                  <a:pt x="90" y="0"/>
                  <a:pt x="8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3" name="Freeform 209"/>
          <p:cNvSpPr>
            <a:spLocks/>
          </p:cNvSpPr>
          <p:nvPr/>
        </p:nvSpPr>
        <p:spPr bwMode="auto">
          <a:xfrm>
            <a:off x="1124647" y="1309958"/>
            <a:ext cx="126009" cy="125209"/>
          </a:xfrm>
          <a:custGeom>
            <a:avLst/>
            <a:gdLst>
              <a:gd name="T0" fmla="*/ 62 w 134"/>
              <a:gd name="T1" fmla="*/ 0 h 130"/>
              <a:gd name="T2" fmla="*/ 47 w 134"/>
              <a:gd name="T3" fmla="*/ 2 h 130"/>
              <a:gd name="T4" fmla="*/ 26 w 134"/>
              <a:gd name="T5" fmla="*/ 9 h 130"/>
              <a:gd name="T6" fmla="*/ 2 w 134"/>
              <a:gd name="T7" fmla="*/ 38 h 130"/>
              <a:gd name="T8" fmla="*/ 1 w 134"/>
              <a:gd name="T9" fmla="*/ 41 h 130"/>
              <a:gd name="T10" fmla="*/ 35 w 134"/>
              <a:gd name="T11" fmla="*/ 60 h 130"/>
              <a:gd name="T12" fmla="*/ 25 w 134"/>
              <a:gd name="T13" fmla="*/ 94 h 130"/>
              <a:gd name="T14" fmla="*/ 15 w 134"/>
              <a:gd name="T15" fmla="*/ 91 h 130"/>
              <a:gd name="T16" fmla="*/ 0 w 134"/>
              <a:gd name="T17" fmla="*/ 82 h 130"/>
              <a:gd name="T18" fmla="*/ 59 w 134"/>
              <a:gd name="T19" fmla="*/ 130 h 130"/>
              <a:gd name="T20" fmla="*/ 64 w 134"/>
              <a:gd name="T21" fmla="*/ 130 h 130"/>
              <a:gd name="T22" fmla="*/ 74 w 134"/>
              <a:gd name="T23" fmla="*/ 128 h 130"/>
              <a:gd name="T24" fmla="*/ 93 w 134"/>
              <a:gd name="T25" fmla="*/ 121 h 130"/>
              <a:gd name="T26" fmla="*/ 119 w 134"/>
              <a:gd name="T27" fmla="*/ 92 h 130"/>
              <a:gd name="T28" fmla="*/ 62 w 134"/>
              <a:gd name="T2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4" h="130">
                <a:moveTo>
                  <a:pt x="62" y="0"/>
                </a:moveTo>
                <a:cubicBezTo>
                  <a:pt x="57" y="0"/>
                  <a:pt x="52" y="0"/>
                  <a:pt x="47" y="2"/>
                </a:cubicBezTo>
                <a:cubicBezTo>
                  <a:pt x="39" y="3"/>
                  <a:pt x="32" y="6"/>
                  <a:pt x="26" y="9"/>
                </a:cubicBezTo>
                <a:cubicBezTo>
                  <a:pt x="15" y="16"/>
                  <a:pt x="7" y="26"/>
                  <a:pt x="2" y="38"/>
                </a:cubicBezTo>
                <a:cubicBezTo>
                  <a:pt x="2" y="39"/>
                  <a:pt x="1" y="40"/>
                  <a:pt x="1" y="41"/>
                </a:cubicBezTo>
                <a:cubicBezTo>
                  <a:pt x="13" y="47"/>
                  <a:pt x="24" y="53"/>
                  <a:pt x="35" y="60"/>
                </a:cubicBezTo>
                <a:cubicBezTo>
                  <a:pt x="52" y="70"/>
                  <a:pt x="41" y="94"/>
                  <a:pt x="25" y="94"/>
                </a:cubicBezTo>
                <a:cubicBezTo>
                  <a:pt x="22" y="94"/>
                  <a:pt x="18" y="93"/>
                  <a:pt x="15" y="91"/>
                </a:cubicBezTo>
                <a:cubicBezTo>
                  <a:pt x="10" y="88"/>
                  <a:pt x="5" y="85"/>
                  <a:pt x="0" y="82"/>
                </a:cubicBezTo>
                <a:cubicBezTo>
                  <a:pt x="7" y="108"/>
                  <a:pt x="28" y="130"/>
                  <a:pt x="59" y="130"/>
                </a:cubicBezTo>
                <a:cubicBezTo>
                  <a:pt x="61" y="130"/>
                  <a:pt x="63" y="130"/>
                  <a:pt x="64" y="130"/>
                </a:cubicBezTo>
                <a:cubicBezTo>
                  <a:pt x="68" y="129"/>
                  <a:pt x="71" y="129"/>
                  <a:pt x="74" y="128"/>
                </a:cubicBezTo>
                <a:cubicBezTo>
                  <a:pt x="81" y="127"/>
                  <a:pt x="88" y="124"/>
                  <a:pt x="93" y="121"/>
                </a:cubicBezTo>
                <a:cubicBezTo>
                  <a:pt x="106" y="114"/>
                  <a:pt x="114" y="104"/>
                  <a:pt x="119" y="92"/>
                </a:cubicBezTo>
                <a:cubicBezTo>
                  <a:pt x="134" y="54"/>
                  <a:pt x="110" y="0"/>
                  <a:pt x="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4" name="Freeform 210"/>
          <p:cNvSpPr>
            <a:spLocks/>
          </p:cNvSpPr>
          <p:nvPr/>
        </p:nvSpPr>
        <p:spPr bwMode="auto">
          <a:xfrm>
            <a:off x="982273" y="2786182"/>
            <a:ext cx="148920" cy="125209"/>
          </a:xfrm>
          <a:custGeom>
            <a:avLst/>
            <a:gdLst>
              <a:gd name="T0" fmla="*/ 74 w 158"/>
              <a:gd name="T1" fmla="*/ 0 h 130"/>
              <a:gd name="T2" fmla="*/ 73 w 158"/>
              <a:gd name="T3" fmla="*/ 1 h 130"/>
              <a:gd name="T4" fmla="*/ 88 w 158"/>
              <a:gd name="T5" fmla="*/ 24 h 130"/>
              <a:gd name="T6" fmla="*/ 98 w 158"/>
              <a:gd name="T7" fmla="*/ 36 h 130"/>
              <a:gd name="T8" fmla="*/ 84 w 158"/>
              <a:gd name="T9" fmla="*/ 68 h 130"/>
              <a:gd name="T10" fmla="*/ 72 w 158"/>
              <a:gd name="T11" fmla="*/ 63 h 130"/>
              <a:gd name="T12" fmla="*/ 39 w 158"/>
              <a:gd name="T13" fmla="*/ 13 h 130"/>
              <a:gd name="T14" fmla="*/ 38 w 158"/>
              <a:gd name="T15" fmla="*/ 14 h 130"/>
              <a:gd name="T16" fmla="*/ 31 w 158"/>
              <a:gd name="T17" fmla="*/ 20 h 130"/>
              <a:gd name="T18" fmla="*/ 16 w 158"/>
              <a:gd name="T19" fmla="*/ 43 h 130"/>
              <a:gd name="T20" fmla="*/ 80 w 158"/>
              <a:gd name="T21" fmla="*/ 130 h 130"/>
              <a:gd name="T22" fmla="*/ 101 w 158"/>
              <a:gd name="T23" fmla="*/ 126 h 130"/>
              <a:gd name="T24" fmla="*/ 123 w 158"/>
              <a:gd name="T25" fmla="*/ 111 h 130"/>
              <a:gd name="T26" fmla="*/ 130 w 158"/>
              <a:gd name="T27" fmla="*/ 103 h 130"/>
              <a:gd name="T28" fmla="*/ 135 w 158"/>
              <a:gd name="T29" fmla="*/ 94 h 130"/>
              <a:gd name="T30" fmla="*/ 74 w 158"/>
              <a:gd name="T31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8" h="130">
                <a:moveTo>
                  <a:pt x="74" y="0"/>
                </a:moveTo>
                <a:cubicBezTo>
                  <a:pt x="74" y="0"/>
                  <a:pt x="74" y="0"/>
                  <a:pt x="73" y="1"/>
                </a:cubicBezTo>
                <a:cubicBezTo>
                  <a:pt x="78" y="9"/>
                  <a:pt x="82" y="16"/>
                  <a:pt x="88" y="24"/>
                </a:cubicBezTo>
                <a:cubicBezTo>
                  <a:pt x="91" y="28"/>
                  <a:pt x="95" y="32"/>
                  <a:pt x="98" y="36"/>
                </a:cubicBezTo>
                <a:cubicBezTo>
                  <a:pt x="110" y="50"/>
                  <a:pt x="98" y="68"/>
                  <a:pt x="84" y="68"/>
                </a:cubicBezTo>
                <a:cubicBezTo>
                  <a:pt x="80" y="68"/>
                  <a:pt x="76" y="67"/>
                  <a:pt x="72" y="63"/>
                </a:cubicBezTo>
                <a:cubicBezTo>
                  <a:pt x="58" y="46"/>
                  <a:pt x="47" y="30"/>
                  <a:pt x="39" y="13"/>
                </a:cubicBezTo>
                <a:cubicBezTo>
                  <a:pt x="39" y="13"/>
                  <a:pt x="38" y="13"/>
                  <a:pt x="38" y="14"/>
                </a:cubicBezTo>
                <a:cubicBezTo>
                  <a:pt x="35" y="16"/>
                  <a:pt x="33" y="17"/>
                  <a:pt x="31" y="20"/>
                </a:cubicBezTo>
                <a:cubicBezTo>
                  <a:pt x="24" y="27"/>
                  <a:pt x="19" y="35"/>
                  <a:pt x="16" y="43"/>
                </a:cubicBezTo>
                <a:cubicBezTo>
                  <a:pt x="0" y="85"/>
                  <a:pt x="38" y="130"/>
                  <a:pt x="80" y="130"/>
                </a:cubicBezTo>
                <a:cubicBezTo>
                  <a:pt x="87" y="130"/>
                  <a:pt x="94" y="129"/>
                  <a:pt x="101" y="126"/>
                </a:cubicBezTo>
                <a:cubicBezTo>
                  <a:pt x="109" y="123"/>
                  <a:pt x="116" y="118"/>
                  <a:pt x="123" y="111"/>
                </a:cubicBezTo>
                <a:cubicBezTo>
                  <a:pt x="126" y="108"/>
                  <a:pt x="128" y="106"/>
                  <a:pt x="130" y="103"/>
                </a:cubicBezTo>
                <a:cubicBezTo>
                  <a:pt x="132" y="100"/>
                  <a:pt x="134" y="97"/>
                  <a:pt x="135" y="94"/>
                </a:cubicBezTo>
                <a:cubicBezTo>
                  <a:pt x="158" y="51"/>
                  <a:pt x="118" y="0"/>
                  <a:pt x="7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5" name="Freeform 211"/>
          <p:cNvSpPr>
            <a:spLocks noEditPoints="1"/>
          </p:cNvSpPr>
          <p:nvPr/>
        </p:nvSpPr>
        <p:spPr bwMode="auto">
          <a:xfrm>
            <a:off x="1417578" y="2543494"/>
            <a:ext cx="139101" cy="123663"/>
          </a:xfrm>
          <a:custGeom>
            <a:avLst/>
            <a:gdLst>
              <a:gd name="T0" fmla="*/ 129 w 147"/>
              <a:gd name="T1" fmla="*/ 27 h 130"/>
              <a:gd name="T2" fmla="*/ 79 w 147"/>
              <a:gd name="T3" fmla="*/ 43 h 130"/>
              <a:gd name="T4" fmla="*/ 73 w 147"/>
              <a:gd name="T5" fmla="*/ 42 h 130"/>
              <a:gd name="T6" fmla="*/ 78 w 147"/>
              <a:gd name="T7" fmla="*/ 59 h 130"/>
              <a:gd name="T8" fmla="*/ 60 w 147"/>
              <a:gd name="T9" fmla="*/ 81 h 130"/>
              <a:gd name="T10" fmla="*/ 42 w 147"/>
              <a:gd name="T11" fmla="*/ 67 h 130"/>
              <a:gd name="T12" fmla="*/ 37 w 147"/>
              <a:gd name="T13" fmla="*/ 52 h 130"/>
              <a:gd name="T14" fmla="*/ 25 w 147"/>
              <a:gd name="T15" fmla="*/ 27 h 130"/>
              <a:gd name="T16" fmla="*/ 71 w 147"/>
              <a:gd name="T17" fmla="*/ 130 h 130"/>
              <a:gd name="T18" fmla="*/ 76 w 147"/>
              <a:gd name="T19" fmla="*/ 130 h 130"/>
              <a:gd name="T20" fmla="*/ 81 w 147"/>
              <a:gd name="T21" fmla="*/ 130 h 130"/>
              <a:gd name="T22" fmla="*/ 92 w 147"/>
              <a:gd name="T23" fmla="*/ 129 h 130"/>
              <a:gd name="T24" fmla="*/ 116 w 147"/>
              <a:gd name="T25" fmla="*/ 118 h 130"/>
              <a:gd name="T26" fmla="*/ 129 w 147"/>
              <a:gd name="T27" fmla="*/ 27 h 130"/>
              <a:gd name="T28" fmla="*/ 79 w 147"/>
              <a:gd name="T29" fmla="*/ 0 h 130"/>
              <a:gd name="T30" fmla="*/ 68 w 147"/>
              <a:gd name="T31" fmla="*/ 1 h 130"/>
              <a:gd name="T32" fmla="*/ 72 w 147"/>
              <a:gd name="T33" fmla="*/ 3 h 130"/>
              <a:gd name="T34" fmla="*/ 75 w 147"/>
              <a:gd name="T35" fmla="*/ 4 h 130"/>
              <a:gd name="T36" fmla="*/ 80 w 147"/>
              <a:gd name="T37" fmla="*/ 4 h 130"/>
              <a:gd name="T38" fmla="*/ 84 w 147"/>
              <a:gd name="T39" fmla="*/ 4 h 130"/>
              <a:gd name="T40" fmla="*/ 93 w 147"/>
              <a:gd name="T41" fmla="*/ 2 h 130"/>
              <a:gd name="T42" fmla="*/ 92 w 147"/>
              <a:gd name="T43" fmla="*/ 2 h 130"/>
              <a:gd name="T44" fmla="*/ 79 w 147"/>
              <a:gd name="T45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7" h="130">
                <a:moveTo>
                  <a:pt x="129" y="27"/>
                </a:moveTo>
                <a:cubicBezTo>
                  <a:pt x="113" y="36"/>
                  <a:pt x="95" y="43"/>
                  <a:pt x="79" y="43"/>
                </a:cubicBezTo>
                <a:cubicBezTo>
                  <a:pt x="77" y="43"/>
                  <a:pt x="75" y="43"/>
                  <a:pt x="73" y="42"/>
                </a:cubicBezTo>
                <a:cubicBezTo>
                  <a:pt x="75" y="48"/>
                  <a:pt x="77" y="53"/>
                  <a:pt x="78" y="59"/>
                </a:cubicBezTo>
                <a:cubicBezTo>
                  <a:pt x="82" y="73"/>
                  <a:pt x="71" y="81"/>
                  <a:pt x="60" y="81"/>
                </a:cubicBezTo>
                <a:cubicBezTo>
                  <a:pt x="53" y="81"/>
                  <a:pt x="45" y="77"/>
                  <a:pt x="42" y="67"/>
                </a:cubicBezTo>
                <a:cubicBezTo>
                  <a:pt x="40" y="62"/>
                  <a:pt x="39" y="57"/>
                  <a:pt x="37" y="52"/>
                </a:cubicBezTo>
                <a:cubicBezTo>
                  <a:pt x="34" y="43"/>
                  <a:pt x="30" y="35"/>
                  <a:pt x="25" y="27"/>
                </a:cubicBezTo>
                <a:cubicBezTo>
                  <a:pt x="0" y="64"/>
                  <a:pt x="22" y="126"/>
                  <a:pt x="71" y="130"/>
                </a:cubicBezTo>
                <a:cubicBezTo>
                  <a:pt x="73" y="130"/>
                  <a:pt x="75" y="130"/>
                  <a:pt x="76" y="130"/>
                </a:cubicBezTo>
                <a:cubicBezTo>
                  <a:pt x="78" y="130"/>
                  <a:pt x="79" y="130"/>
                  <a:pt x="81" y="130"/>
                </a:cubicBezTo>
                <a:cubicBezTo>
                  <a:pt x="84" y="130"/>
                  <a:pt x="88" y="129"/>
                  <a:pt x="92" y="129"/>
                </a:cubicBezTo>
                <a:cubicBezTo>
                  <a:pt x="101" y="126"/>
                  <a:pt x="109" y="123"/>
                  <a:pt x="116" y="118"/>
                </a:cubicBezTo>
                <a:cubicBezTo>
                  <a:pt x="146" y="98"/>
                  <a:pt x="147" y="55"/>
                  <a:pt x="129" y="27"/>
                </a:cubicBezTo>
                <a:moveTo>
                  <a:pt x="79" y="0"/>
                </a:moveTo>
                <a:cubicBezTo>
                  <a:pt x="76" y="0"/>
                  <a:pt x="72" y="0"/>
                  <a:pt x="68" y="1"/>
                </a:cubicBezTo>
                <a:cubicBezTo>
                  <a:pt x="69" y="2"/>
                  <a:pt x="70" y="3"/>
                  <a:pt x="72" y="3"/>
                </a:cubicBezTo>
                <a:cubicBezTo>
                  <a:pt x="73" y="4"/>
                  <a:pt x="74" y="4"/>
                  <a:pt x="75" y="4"/>
                </a:cubicBezTo>
                <a:cubicBezTo>
                  <a:pt x="77" y="4"/>
                  <a:pt x="78" y="4"/>
                  <a:pt x="80" y="4"/>
                </a:cubicBezTo>
                <a:cubicBezTo>
                  <a:pt x="81" y="4"/>
                  <a:pt x="83" y="4"/>
                  <a:pt x="84" y="4"/>
                </a:cubicBezTo>
                <a:cubicBezTo>
                  <a:pt x="87" y="3"/>
                  <a:pt x="90" y="3"/>
                  <a:pt x="93" y="2"/>
                </a:cubicBezTo>
                <a:cubicBezTo>
                  <a:pt x="93" y="2"/>
                  <a:pt x="93" y="2"/>
                  <a:pt x="92" y="2"/>
                </a:cubicBezTo>
                <a:cubicBezTo>
                  <a:pt x="88" y="1"/>
                  <a:pt x="84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6" name="Freeform 212"/>
          <p:cNvSpPr>
            <a:spLocks/>
          </p:cNvSpPr>
          <p:nvPr/>
        </p:nvSpPr>
        <p:spPr bwMode="auto">
          <a:xfrm>
            <a:off x="96936" y="606626"/>
            <a:ext cx="103098" cy="64923"/>
          </a:xfrm>
          <a:custGeom>
            <a:avLst/>
            <a:gdLst>
              <a:gd name="T0" fmla="*/ 86 w 109"/>
              <a:gd name="T1" fmla="*/ 0 h 69"/>
              <a:gd name="T2" fmla="*/ 40 w 109"/>
              <a:gd name="T3" fmla="*/ 1 h 69"/>
              <a:gd name="T4" fmla="*/ 37 w 109"/>
              <a:gd name="T5" fmla="*/ 1 h 69"/>
              <a:gd name="T6" fmla="*/ 35 w 109"/>
              <a:gd name="T7" fmla="*/ 3 h 69"/>
              <a:gd name="T8" fmla="*/ 9 w 109"/>
              <a:gd name="T9" fmla="*/ 42 h 69"/>
              <a:gd name="T10" fmla="*/ 26 w 109"/>
              <a:gd name="T11" fmla="*/ 69 h 69"/>
              <a:gd name="T12" fmla="*/ 38 w 109"/>
              <a:gd name="T13" fmla="*/ 64 h 69"/>
              <a:gd name="T14" fmla="*/ 41 w 109"/>
              <a:gd name="T15" fmla="*/ 60 h 69"/>
              <a:gd name="T16" fmla="*/ 57 w 109"/>
              <a:gd name="T17" fmla="*/ 37 h 69"/>
              <a:gd name="T18" fmla="*/ 84 w 109"/>
              <a:gd name="T19" fmla="*/ 36 h 69"/>
              <a:gd name="T20" fmla="*/ 89 w 109"/>
              <a:gd name="T21" fmla="*/ 36 h 69"/>
              <a:gd name="T22" fmla="*/ 86 w 109"/>
              <a:gd name="T23" fmla="*/ 0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9" h="69">
                <a:moveTo>
                  <a:pt x="86" y="0"/>
                </a:moveTo>
                <a:cubicBezTo>
                  <a:pt x="71" y="0"/>
                  <a:pt x="56" y="0"/>
                  <a:pt x="40" y="1"/>
                </a:cubicBezTo>
                <a:cubicBezTo>
                  <a:pt x="39" y="1"/>
                  <a:pt x="38" y="1"/>
                  <a:pt x="37" y="1"/>
                </a:cubicBezTo>
                <a:cubicBezTo>
                  <a:pt x="36" y="2"/>
                  <a:pt x="36" y="2"/>
                  <a:pt x="35" y="3"/>
                </a:cubicBezTo>
                <a:cubicBezTo>
                  <a:pt x="26" y="16"/>
                  <a:pt x="18" y="29"/>
                  <a:pt x="9" y="42"/>
                </a:cubicBezTo>
                <a:cubicBezTo>
                  <a:pt x="0" y="56"/>
                  <a:pt x="13" y="69"/>
                  <a:pt x="26" y="69"/>
                </a:cubicBezTo>
                <a:cubicBezTo>
                  <a:pt x="30" y="69"/>
                  <a:pt x="35" y="67"/>
                  <a:pt x="38" y="64"/>
                </a:cubicBezTo>
                <a:cubicBezTo>
                  <a:pt x="39" y="63"/>
                  <a:pt x="41" y="62"/>
                  <a:pt x="41" y="60"/>
                </a:cubicBezTo>
                <a:cubicBezTo>
                  <a:pt x="46" y="52"/>
                  <a:pt x="51" y="45"/>
                  <a:pt x="57" y="37"/>
                </a:cubicBezTo>
                <a:cubicBezTo>
                  <a:pt x="66" y="37"/>
                  <a:pt x="75" y="36"/>
                  <a:pt x="84" y="36"/>
                </a:cubicBezTo>
                <a:cubicBezTo>
                  <a:pt x="86" y="36"/>
                  <a:pt x="88" y="36"/>
                  <a:pt x="89" y="36"/>
                </a:cubicBezTo>
                <a:cubicBezTo>
                  <a:pt x="108" y="31"/>
                  <a:pt x="109" y="0"/>
                  <a:pt x="8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7" name="Freeform 213"/>
          <p:cNvSpPr>
            <a:spLocks noEditPoints="1"/>
          </p:cNvSpPr>
          <p:nvPr/>
        </p:nvSpPr>
        <p:spPr bwMode="auto">
          <a:xfrm>
            <a:off x="1127920" y="2613054"/>
            <a:ext cx="327297" cy="324615"/>
          </a:xfrm>
          <a:custGeom>
            <a:avLst/>
            <a:gdLst>
              <a:gd name="T0" fmla="*/ 130 w 348"/>
              <a:gd name="T1" fmla="*/ 75 h 339"/>
              <a:gd name="T2" fmla="*/ 137 w 348"/>
              <a:gd name="T3" fmla="*/ 64 h 339"/>
              <a:gd name="T4" fmla="*/ 150 w 348"/>
              <a:gd name="T5" fmla="*/ 53 h 339"/>
              <a:gd name="T6" fmla="*/ 170 w 348"/>
              <a:gd name="T7" fmla="*/ 43 h 339"/>
              <a:gd name="T8" fmla="*/ 197 w 348"/>
              <a:gd name="T9" fmla="*/ 37 h 339"/>
              <a:gd name="T10" fmla="*/ 201 w 348"/>
              <a:gd name="T11" fmla="*/ 37 h 339"/>
              <a:gd name="T12" fmla="*/ 218 w 348"/>
              <a:gd name="T13" fmla="*/ 38 h 339"/>
              <a:gd name="T14" fmla="*/ 237 w 348"/>
              <a:gd name="T15" fmla="*/ 44 h 339"/>
              <a:gd name="T16" fmla="*/ 255 w 348"/>
              <a:gd name="T17" fmla="*/ 56 h 339"/>
              <a:gd name="T18" fmla="*/ 275 w 348"/>
              <a:gd name="T19" fmla="*/ 78 h 339"/>
              <a:gd name="T20" fmla="*/ 294 w 348"/>
              <a:gd name="T21" fmla="*/ 116 h 339"/>
              <a:gd name="T22" fmla="*/ 305 w 348"/>
              <a:gd name="T23" fmla="*/ 166 h 339"/>
              <a:gd name="T24" fmla="*/ 303 w 348"/>
              <a:gd name="T25" fmla="*/ 212 h 339"/>
              <a:gd name="T26" fmla="*/ 291 w 348"/>
              <a:gd name="T27" fmla="*/ 247 h 339"/>
              <a:gd name="T28" fmla="*/ 277 w 348"/>
              <a:gd name="T29" fmla="*/ 269 h 339"/>
              <a:gd name="T30" fmla="*/ 259 w 348"/>
              <a:gd name="T31" fmla="*/ 286 h 339"/>
              <a:gd name="T32" fmla="*/ 249 w 348"/>
              <a:gd name="T33" fmla="*/ 292 h 339"/>
              <a:gd name="T34" fmla="*/ 238 w 348"/>
              <a:gd name="T35" fmla="*/ 297 h 339"/>
              <a:gd name="T36" fmla="*/ 214 w 348"/>
              <a:gd name="T37" fmla="*/ 304 h 339"/>
              <a:gd name="T38" fmla="*/ 202 w 348"/>
              <a:gd name="T39" fmla="*/ 304 h 339"/>
              <a:gd name="T40" fmla="*/ 187 w 348"/>
              <a:gd name="T41" fmla="*/ 304 h 339"/>
              <a:gd name="T42" fmla="*/ 152 w 348"/>
              <a:gd name="T43" fmla="*/ 294 h 339"/>
              <a:gd name="T44" fmla="*/ 112 w 348"/>
              <a:gd name="T45" fmla="*/ 271 h 339"/>
              <a:gd name="T46" fmla="*/ 75 w 348"/>
              <a:gd name="T47" fmla="*/ 235 h 339"/>
              <a:gd name="T48" fmla="*/ 54 w 348"/>
              <a:gd name="T49" fmla="*/ 199 h 339"/>
              <a:gd name="T50" fmla="*/ 46 w 348"/>
              <a:gd name="T51" fmla="*/ 170 h 339"/>
              <a:gd name="T52" fmla="*/ 46 w 348"/>
              <a:gd name="T53" fmla="*/ 149 h 339"/>
              <a:gd name="T54" fmla="*/ 51 w 348"/>
              <a:gd name="T55" fmla="*/ 130 h 339"/>
              <a:gd name="T56" fmla="*/ 61 w 348"/>
              <a:gd name="T57" fmla="*/ 111 h 339"/>
              <a:gd name="T58" fmla="*/ 81 w 348"/>
              <a:gd name="T59" fmla="*/ 91 h 339"/>
              <a:gd name="T60" fmla="*/ 100 w 348"/>
              <a:gd name="T61" fmla="*/ 80 h 339"/>
              <a:gd name="T62" fmla="*/ 116 w 348"/>
              <a:gd name="T63" fmla="*/ 75 h 339"/>
              <a:gd name="T64" fmla="*/ 123 w 348"/>
              <a:gd name="T65" fmla="*/ 75 h 339"/>
              <a:gd name="T66" fmla="*/ 130 w 348"/>
              <a:gd name="T67" fmla="*/ 75 h 339"/>
              <a:gd name="T68" fmla="*/ 203 w 348"/>
              <a:gd name="T69" fmla="*/ 0 h 339"/>
              <a:gd name="T70" fmla="*/ 110 w 348"/>
              <a:gd name="T71" fmla="*/ 39 h 339"/>
              <a:gd name="T72" fmla="*/ 110 w 348"/>
              <a:gd name="T73" fmla="*/ 39 h 339"/>
              <a:gd name="T74" fmla="*/ 109 w 348"/>
              <a:gd name="T75" fmla="*/ 39 h 339"/>
              <a:gd name="T76" fmla="*/ 12 w 348"/>
              <a:gd name="T77" fmla="*/ 129 h 339"/>
              <a:gd name="T78" fmla="*/ 39 w 348"/>
              <a:gd name="T79" fmla="*/ 248 h 339"/>
              <a:gd name="T80" fmla="*/ 159 w 348"/>
              <a:gd name="T81" fmla="*/ 334 h 339"/>
              <a:gd name="T82" fmla="*/ 199 w 348"/>
              <a:gd name="T83" fmla="*/ 339 h 339"/>
              <a:gd name="T84" fmla="*/ 267 w 348"/>
              <a:gd name="T85" fmla="*/ 325 h 339"/>
              <a:gd name="T86" fmla="*/ 333 w 348"/>
              <a:gd name="T87" fmla="*/ 239 h 339"/>
              <a:gd name="T88" fmla="*/ 324 w 348"/>
              <a:gd name="T89" fmla="*/ 91 h 339"/>
              <a:gd name="T90" fmla="*/ 238 w 348"/>
              <a:gd name="T91" fmla="*/ 5 h 339"/>
              <a:gd name="T92" fmla="*/ 203 w 348"/>
              <a:gd name="T93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48" h="339">
                <a:moveTo>
                  <a:pt x="130" y="75"/>
                </a:moveTo>
                <a:cubicBezTo>
                  <a:pt x="132" y="71"/>
                  <a:pt x="134" y="68"/>
                  <a:pt x="137" y="64"/>
                </a:cubicBezTo>
                <a:cubicBezTo>
                  <a:pt x="141" y="60"/>
                  <a:pt x="145" y="56"/>
                  <a:pt x="150" y="53"/>
                </a:cubicBezTo>
                <a:cubicBezTo>
                  <a:pt x="156" y="49"/>
                  <a:pt x="163" y="45"/>
                  <a:pt x="170" y="43"/>
                </a:cubicBezTo>
                <a:cubicBezTo>
                  <a:pt x="179" y="40"/>
                  <a:pt x="188" y="38"/>
                  <a:pt x="197" y="37"/>
                </a:cubicBezTo>
                <a:cubicBezTo>
                  <a:pt x="198" y="37"/>
                  <a:pt x="200" y="37"/>
                  <a:pt x="201" y="37"/>
                </a:cubicBezTo>
                <a:cubicBezTo>
                  <a:pt x="207" y="37"/>
                  <a:pt x="212" y="37"/>
                  <a:pt x="218" y="38"/>
                </a:cubicBezTo>
                <a:cubicBezTo>
                  <a:pt x="225" y="39"/>
                  <a:pt x="231" y="42"/>
                  <a:pt x="237" y="44"/>
                </a:cubicBezTo>
                <a:cubicBezTo>
                  <a:pt x="243" y="47"/>
                  <a:pt x="249" y="51"/>
                  <a:pt x="255" y="56"/>
                </a:cubicBezTo>
                <a:cubicBezTo>
                  <a:pt x="262" y="62"/>
                  <a:pt x="269" y="70"/>
                  <a:pt x="275" y="78"/>
                </a:cubicBezTo>
                <a:cubicBezTo>
                  <a:pt x="283" y="90"/>
                  <a:pt x="289" y="102"/>
                  <a:pt x="294" y="116"/>
                </a:cubicBezTo>
                <a:cubicBezTo>
                  <a:pt x="299" y="132"/>
                  <a:pt x="303" y="149"/>
                  <a:pt x="305" y="166"/>
                </a:cubicBezTo>
                <a:cubicBezTo>
                  <a:pt x="306" y="181"/>
                  <a:pt x="305" y="196"/>
                  <a:pt x="303" y="212"/>
                </a:cubicBezTo>
                <a:cubicBezTo>
                  <a:pt x="300" y="224"/>
                  <a:pt x="296" y="235"/>
                  <a:pt x="291" y="247"/>
                </a:cubicBezTo>
                <a:cubicBezTo>
                  <a:pt x="287" y="255"/>
                  <a:pt x="283" y="262"/>
                  <a:pt x="277" y="269"/>
                </a:cubicBezTo>
                <a:cubicBezTo>
                  <a:pt x="271" y="276"/>
                  <a:pt x="265" y="281"/>
                  <a:pt x="259" y="286"/>
                </a:cubicBezTo>
                <a:cubicBezTo>
                  <a:pt x="255" y="288"/>
                  <a:pt x="252" y="290"/>
                  <a:pt x="249" y="292"/>
                </a:cubicBezTo>
                <a:cubicBezTo>
                  <a:pt x="245" y="294"/>
                  <a:pt x="242" y="296"/>
                  <a:pt x="238" y="297"/>
                </a:cubicBezTo>
                <a:cubicBezTo>
                  <a:pt x="231" y="300"/>
                  <a:pt x="223" y="302"/>
                  <a:pt x="214" y="304"/>
                </a:cubicBezTo>
                <a:cubicBezTo>
                  <a:pt x="210" y="304"/>
                  <a:pt x="206" y="304"/>
                  <a:pt x="202" y="304"/>
                </a:cubicBezTo>
                <a:cubicBezTo>
                  <a:pt x="197" y="304"/>
                  <a:pt x="192" y="304"/>
                  <a:pt x="187" y="304"/>
                </a:cubicBezTo>
                <a:cubicBezTo>
                  <a:pt x="175" y="302"/>
                  <a:pt x="164" y="299"/>
                  <a:pt x="152" y="294"/>
                </a:cubicBezTo>
                <a:cubicBezTo>
                  <a:pt x="138" y="288"/>
                  <a:pt x="124" y="280"/>
                  <a:pt x="112" y="271"/>
                </a:cubicBezTo>
                <a:cubicBezTo>
                  <a:pt x="98" y="261"/>
                  <a:pt x="86" y="249"/>
                  <a:pt x="75" y="235"/>
                </a:cubicBezTo>
                <a:cubicBezTo>
                  <a:pt x="67" y="224"/>
                  <a:pt x="60" y="212"/>
                  <a:pt x="54" y="199"/>
                </a:cubicBezTo>
                <a:cubicBezTo>
                  <a:pt x="50" y="189"/>
                  <a:pt x="48" y="180"/>
                  <a:pt x="46" y="170"/>
                </a:cubicBezTo>
                <a:cubicBezTo>
                  <a:pt x="45" y="163"/>
                  <a:pt x="45" y="156"/>
                  <a:pt x="46" y="149"/>
                </a:cubicBezTo>
                <a:cubicBezTo>
                  <a:pt x="47" y="142"/>
                  <a:pt x="49" y="136"/>
                  <a:pt x="51" y="130"/>
                </a:cubicBezTo>
                <a:cubicBezTo>
                  <a:pt x="54" y="123"/>
                  <a:pt x="57" y="117"/>
                  <a:pt x="61" y="111"/>
                </a:cubicBezTo>
                <a:cubicBezTo>
                  <a:pt x="67" y="104"/>
                  <a:pt x="74" y="97"/>
                  <a:pt x="81" y="91"/>
                </a:cubicBezTo>
                <a:cubicBezTo>
                  <a:pt x="87" y="87"/>
                  <a:pt x="93" y="83"/>
                  <a:pt x="100" y="80"/>
                </a:cubicBezTo>
                <a:cubicBezTo>
                  <a:pt x="105" y="78"/>
                  <a:pt x="111" y="77"/>
                  <a:pt x="116" y="75"/>
                </a:cubicBezTo>
                <a:cubicBezTo>
                  <a:pt x="119" y="75"/>
                  <a:pt x="121" y="75"/>
                  <a:pt x="123" y="75"/>
                </a:cubicBezTo>
                <a:cubicBezTo>
                  <a:pt x="125" y="75"/>
                  <a:pt x="128" y="75"/>
                  <a:pt x="130" y="75"/>
                </a:cubicBezTo>
                <a:moveTo>
                  <a:pt x="203" y="0"/>
                </a:moveTo>
                <a:cubicBezTo>
                  <a:pt x="168" y="0"/>
                  <a:pt x="133" y="13"/>
                  <a:pt x="110" y="39"/>
                </a:cubicBezTo>
                <a:cubicBezTo>
                  <a:pt x="110" y="39"/>
                  <a:pt x="110" y="39"/>
                  <a:pt x="110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64" y="47"/>
                  <a:pt x="25" y="85"/>
                  <a:pt x="12" y="129"/>
                </a:cubicBezTo>
                <a:cubicBezTo>
                  <a:pt x="0" y="169"/>
                  <a:pt x="16" y="214"/>
                  <a:pt x="39" y="248"/>
                </a:cubicBezTo>
                <a:cubicBezTo>
                  <a:pt x="68" y="291"/>
                  <a:pt x="112" y="323"/>
                  <a:pt x="159" y="334"/>
                </a:cubicBezTo>
                <a:cubicBezTo>
                  <a:pt x="172" y="338"/>
                  <a:pt x="186" y="339"/>
                  <a:pt x="199" y="339"/>
                </a:cubicBezTo>
                <a:cubicBezTo>
                  <a:pt x="222" y="339"/>
                  <a:pt x="244" y="335"/>
                  <a:pt x="267" y="325"/>
                </a:cubicBezTo>
                <a:cubicBezTo>
                  <a:pt x="299" y="304"/>
                  <a:pt x="321" y="273"/>
                  <a:pt x="333" y="239"/>
                </a:cubicBezTo>
                <a:cubicBezTo>
                  <a:pt x="348" y="193"/>
                  <a:pt x="345" y="139"/>
                  <a:pt x="324" y="91"/>
                </a:cubicBezTo>
                <a:cubicBezTo>
                  <a:pt x="308" y="54"/>
                  <a:pt x="279" y="17"/>
                  <a:pt x="238" y="5"/>
                </a:cubicBezTo>
                <a:cubicBezTo>
                  <a:pt x="227" y="2"/>
                  <a:pt x="215" y="0"/>
                  <a:pt x="2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8" name="Freeform 214"/>
          <p:cNvSpPr>
            <a:spLocks/>
          </p:cNvSpPr>
          <p:nvPr/>
        </p:nvSpPr>
        <p:spPr bwMode="auto">
          <a:xfrm>
            <a:off x="993729" y="2466204"/>
            <a:ext cx="500764" cy="384900"/>
          </a:xfrm>
          <a:custGeom>
            <a:avLst/>
            <a:gdLst>
              <a:gd name="T0" fmla="*/ 333 w 533"/>
              <a:gd name="T1" fmla="*/ 0 h 402"/>
              <a:gd name="T2" fmla="*/ 270 w 533"/>
              <a:gd name="T3" fmla="*/ 7 h 402"/>
              <a:gd name="T4" fmla="*/ 194 w 533"/>
              <a:gd name="T5" fmla="*/ 34 h 402"/>
              <a:gd name="T6" fmla="*/ 173 w 533"/>
              <a:gd name="T7" fmla="*/ 46 h 402"/>
              <a:gd name="T8" fmla="*/ 152 w 533"/>
              <a:gd name="T9" fmla="*/ 57 h 402"/>
              <a:gd name="T10" fmla="*/ 87 w 533"/>
              <a:gd name="T11" fmla="*/ 107 h 402"/>
              <a:gd name="T12" fmla="*/ 41 w 533"/>
              <a:gd name="T13" fmla="*/ 168 h 402"/>
              <a:gd name="T14" fmla="*/ 27 w 533"/>
              <a:gd name="T15" fmla="*/ 347 h 402"/>
              <a:gd name="T16" fmla="*/ 60 w 533"/>
              <a:gd name="T17" fmla="*/ 397 h 402"/>
              <a:gd name="T18" fmla="*/ 72 w 533"/>
              <a:gd name="T19" fmla="*/ 402 h 402"/>
              <a:gd name="T20" fmla="*/ 86 w 533"/>
              <a:gd name="T21" fmla="*/ 370 h 402"/>
              <a:gd name="T22" fmla="*/ 76 w 533"/>
              <a:gd name="T23" fmla="*/ 358 h 402"/>
              <a:gd name="T24" fmla="*/ 61 w 533"/>
              <a:gd name="T25" fmla="*/ 335 h 402"/>
              <a:gd name="T26" fmla="*/ 56 w 533"/>
              <a:gd name="T27" fmla="*/ 324 h 402"/>
              <a:gd name="T28" fmla="*/ 46 w 533"/>
              <a:gd name="T29" fmla="*/ 288 h 402"/>
              <a:gd name="T30" fmla="*/ 47 w 533"/>
              <a:gd name="T31" fmla="*/ 254 h 402"/>
              <a:gd name="T32" fmla="*/ 58 w 533"/>
              <a:gd name="T33" fmla="*/ 212 h 402"/>
              <a:gd name="T34" fmla="*/ 87 w 533"/>
              <a:gd name="T35" fmla="*/ 162 h 402"/>
              <a:gd name="T36" fmla="*/ 142 w 533"/>
              <a:gd name="T37" fmla="*/ 108 h 402"/>
              <a:gd name="T38" fmla="*/ 191 w 533"/>
              <a:gd name="T39" fmla="*/ 78 h 402"/>
              <a:gd name="T40" fmla="*/ 242 w 533"/>
              <a:gd name="T41" fmla="*/ 53 h 402"/>
              <a:gd name="T42" fmla="*/ 317 w 533"/>
              <a:gd name="T43" fmla="*/ 36 h 402"/>
              <a:gd name="T44" fmla="*/ 335 w 533"/>
              <a:gd name="T45" fmla="*/ 35 h 402"/>
              <a:gd name="T46" fmla="*/ 375 w 533"/>
              <a:gd name="T47" fmla="*/ 38 h 402"/>
              <a:gd name="T48" fmla="*/ 416 w 533"/>
              <a:gd name="T49" fmla="*/ 51 h 402"/>
              <a:gd name="T50" fmla="*/ 445 w 533"/>
              <a:gd name="T51" fmla="*/ 69 h 402"/>
              <a:gd name="T52" fmla="*/ 470 w 533"/>
              <a:gd name="T53" fmla="*/ 97 h 402"/>
              <a:gd name="T54" fmla="*/ 476 w 533"/>
              <a:gd name="T55" fmla="*/ 107 h 402"/>
              <a:gd name="T56" fmla="*/ 488 w 533"/>
              <a:gd name="T57" fmla="*/ 132 h 402"/>
              <a:gd name="T58" fmla="*/ 493 w 533"/>
              <a:gd name="T59" fmla="*/ 147 h 402"/>
              <a:gd name="T60" fmla="*/ 511 w 533"/>
              <a:gd name="T61" fmla="*/ 161 h 402"/>
              <a:gd name="T62" fmla="*/ 529 w 533"/>
              <a:gd name="T63" fmla="*/ 139 h 402"/>
              <a:gd name="T64" fmla="*/ 524 w 533"/>
              <a:gd name="T65" fmla="*/ 122 h 402"/>
              <a:gd name="T66" fmla="*/ 500 w 533"/>
              <a:gd name="T67" fmla="*/ 113 h 402"/>
              <a:gd name="T68" fmla="*/ 470 w 533"/>
              <a:gd name="T69" fmla="*/ 45 h 402"/>
              <a:gd name="T70" fmla="*/ 349 w 533"/>
              <a:gd name="T71" fmla="*/ 0 h 402"/>
              <a:gd name="T72" fmla="*/ 333 w 533"/>
              <a:gd name="T73" fmla="*/ 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33" h="402">
                <a:moveTo>
                  <a:pt x="333" y="0"/>
                </a:moveTo>
                <a:cubicBezTo>
                  <a:pt x="312" y="0"/>
                  <a:pt x="291" y="2"/>
                  <a:pt x="270" y="7"/>
                </a:cubicBezTo>
                <a:cubicBezTo>
                  <a:pt x="244" y="12"/>
                  <a:pt x="218" y="22"/>
                  <a:pt x="194" y="34"/>
                </a:cubicBezTo>
                <a:cubicBezTo>
                  <a:pt x="187" y="38"/>
                  <a:pt x="180" y="42"/>
                  <a:pt x="173" y="46"/>
                </a:cubicBezTo>
                <a:cubicBezTo>
                  <a:pt x="166" y="49"/>
                  <a:pt x="159" y="53"/>
                  <a:pt x="152" y="57"/>
                </a:cubicBezTo>
                <a:cubicBezTo>
                  <a:pt x="128" y="71"/>
                  <a:pt x="107" y="87"/>
                  <a:pt x="87" y="107"/>
                </a:cubicBezTo>
                <a:cubicBezTo>
                  <a:pt x="69" y="125"/>
                  <a:pt x="53" y="146"/>
                  <a:pt x="41" y="168"/>
                </a:cubicBezTo>
                <a:cubicBezTo>
                  <a:pt x="9" y="223"/>
                  <a:pt x="0" y="287"/>
                  <a:pt x="27" y="347"/>
                </a:cubicBezTo>
                <a:cubicBezTo>
                  <a:pt x="35" y="364"/>
                  <a:pt x="46" y="380"/>
                  <a:pt x="60" y="397"/>
                </a:cubicBezTo>
                <a:cubicBezTo>
                  <a:pt x="64" y="401"/>
                  <a:pt x="68" y="402"/>
                  <a:pt x="72" y="402"/>
                </a:cubicBezTo>
                <a:cubicBezTo>
                  <a:pt x="86" y="402"/>
                  <a:pt x="98" y="384"/>
                  <a:pt x="86" y="370"/>
                </a:cubicBezTo>
                <a:cubicBezTo>
                  <a:pt x="83" y="366"/>
                  <a:pt x="79" y="362"/>
                  <a:pt x="76" y="358"/>
                </a:cubicBezTo>
                <a:cubicBezTo>
                  <a:pt x="70" y="350"/>
                  <a:pt x="66" y="343"/>
                  <a:pt x="61" y="335"/>
                </a:cubicBezTo>
                <a:cubicBezTo>
                  <a:pt x="59" y="331"/>
                  <a:pt x="58" y="327"/>
                  <a:pt x="56" y="324"/>
                </a:cubicBezTo>
                <a:cubicBezTo>
                  <a:pt x="51" y="312"/>
                  <a:pt x="48" y="300"/>
                  <a:pt x="46" y="288"/>
                </a:cubicBezTo>
                <a:cubicBezTo>
                  <a:pt x="45" y="276"/>
                  <a:pt x="45" y="265"/>
                  <a:pt x="47" y="254"/>
                </a:cubicBezTo>
                <a:cubicBezTo>
                  <a:pt x="49" y="239"/>
                  <a:pt x="53" y="226"/>
                  <a:pt x="58" y="212"/>
                </a:cubicBezTo>
                <a:cubicBezTo>
                  <a:pt x="66" y="194"/>
                  <a:pt x="75" y="178"/>
                  <a:pt x="87" y="162"/>
                </a:cubicBezTo>
                <a:cubicBezTo>
                  <a:pt x="103" y="142"/>
                  <a:pt x="121" y="124"/>
                  <a:pt x="142" y="108"/>
                </a:cubicBezTo>
                <a:cubicBezTo>
                  <a:pt x="157" y="97"/>
                  <a:pt x="174" y="87"/>
                  <a:pt x="191" y="78"/>
                </a:cubicBezTo>
                <a:cubicBezTo>
                  <a:pt x="207" y="68"/>
                  <a:pt x="224" y="60"/>
                  <a:pt x="242" y="53"/>
                </a:cubicBezTo>
                <a:cubicBezTo>
                  <a:pt x="267" y="45"/>
                  <a:pt x="291" y="39"/>
                  <a:pt x="317" y="36"/>
                </a:cubicBezTo>
                <a:cubicBezTo>
                  <a:pt x="323" y="36"/>
                  <a:pt x="329" y="35"/>
                  <a:pt x="335" y="35"/>
                </a:cubicBezTo>
                <a:cubicBezTo>
                  <a:pt x="348" y="35"/>
                  <a:pt x="362" y="36"/>
                  <a:pt x="375" y="38"/>
                </a:cubicBezTo>
                <a:cubicBezTo>
                  <a:pt x="389" y="41"/>
                  <a:pt x="403" y="45"/>
                  <a:pt x="416" y="51"/>
                </a:cubicBezTo>
                <a:cubicBezTo>
                  <a:pt x="426" y="56"/>
                  <a:pt x="436" y="62"/>
                  <a:pt x="445" y="69"/>
                </a:cubicBezTo>
                <a:cubicBezTo>
                  <a:pt x="454" y="78"/>
                  <a:pt x="463" y="87"/>
                  <a:pt x="470" y="97"/>
                </a:cubicBezTo>
                <a:cubicBezTo>
                  <a:pt x="472" y="100"/>
                  <a:pt x="474" y="104"/>
                  <a:pt x="476" y="107"/>
                </a:cubicBezTo>
                <a:cubicBezTo>
                  <a:pt x="481" y="115"/>
                  <a:pt x="485" y="123"/>
                  <a:pt x="488" y="132"/>
                </a:cubicBezTo>
                <a:cubicBezTo>
                  <a:pt x="490" y="137"/>
                  <a:pt x="491" y="142"/>
                  <a:pt x="493" y="147"/>
                </a:cubicBezTo>
                <a:cubicBezTo>
                  <a:pt x="496" y="157"/>
                  <a:pt x="504" y="161"/>
                  <a:pt x="511" y="161"/>
                </a:cubicBezTo>
                <a:cubicBezTo>
                  <a:pt x="522" y="161"/>
                  <a:pt x="533" y="153"/>
                  <a:pt x="529" y="139"/>
                </a:cubicBezTo>
                <a:cubicBezTo>
                  <a:pt x="528" y="133"/>
                  <a:pt x="526" y="128"/>
                  <a:pt x="524" y="122"/>
                </a:cubicBezTo>
                <a:cubicBezTo>
                  <a:pt x="515" y="121"/>
                  <a:pt x="508" y="119"/>
                  <a:pt x="500" y="113"/>
                </a:cubicBezTo>
                <a:cubicBezTo>
                  <a:pt x="477" y="96"/>
                  <a:pt x="468" y="71"/>
                  <a:pt x="470" y="45"/>
                </a:cubicBezTo>
                <a:cubicBezTo>
                  <a:pt x="437" y="17"/>
                  <a:pt x="394" y="3"/>
                  <a:pt x="349" y="0"/>
                </a:cubicBezTo>
                <a:cubicBezTo>
                  <a:pt x="344" y="0"/>
                  <a:pt x="338" y="0"/>
                  <a:pt x="33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9" name="Freeform 215"/>
          <p:cNvSpPr>
            <a:spLocks/>
          </p:cNvSpPr>
          <p:nvPr/>
        </p:nvSpPr>
        <p:spPr bwMode="auto">
          <a:xfrm>
            <a:off x="209853" y="1608294"/>
            <a:ext cx="427122" cy="446732"/>
          </a:xfrm>
          <a:custGeom>
            <a:avLst/>
            <a:gdLst>
              <a:gd name="T0" fmla="*/ 203 w 454"/>
              <a:gd name="T1" fmla="*/ 0 h 466"/>
              <a:gd name="T2" fmla="*/ 91 w 454"/>
              <a:gd name="T3" fmla="*/ 49 h 466"/>
              <a:gd name="T4" fmla="*/ 2 w 454"/>
              <a:gd name="T5" fmla="*/ 262 h 466"/>
              <a:gd name="T6" fmla="*/ 0 w 454"/>
              <a:gd name="T7" fmla="*/ 301 h 466"/>
              <a:gd name="T8" fmla="*/ 18 w 454"/>
              <a:gd name="T9" fmla="*/ 319 h 466"/>
              <a:gd name="T10" fmla="*/ 37 w 454"/>
              <a:gd name="T11" fmla="*/ 301 h 466"/>
              <a:gd name="T12" fmla="*/ 37 w 454"/>
              <a:gd name="T13" fmla="*/ 284 h 466"/>
              <a:gd name="T14" fmla="*/ 40 w 454"/>
              <a:gd name="T15" fmla="*/ 246 h 466"/>
              <a:gd name="T16" fmla="*/ 64 w 454"/>
              <a:gd name="T17" fmla="*/ 154 h 466"/>
              <a:gd name="T18" fmla="*/ 97 w 454"/>
              <a:gd name="T19" fmla="*/ 96 h 466"/>
              <a:gd name="T20" fmla="*/ 128 w 454"/>
              <a:gd name="T21" fmla="*/ 64 h 466"/>
              <a:gd name="T22" fmla="*/ 159 w 454"/>
              <a:gd name="T23" fmla="*/ 47 h 466"/>
              <a:gd name="T24" fmla="*/ 189 w 454"/>
              <a:gd name="T25" fmla="*/ 39 h 466"/>
              <a:gd name="T26" fmla="*/ 205 w 454"/>
              <a:gd name="T27" fmla="*/ 38 h 466"/>
              <a:gd name="T28" fmla="*/ 223 w 454"/>
              <a:gd name="T29" fmla="*/ 39 h 466"/>
              <a:gd name="T30" fmla="*/ 269 w 454"/>
              <a:gd name="T31" fmla="*/ 51 h 466"/>
              <a:gd name="T32" fmla="*/ 335 w 454"/>
              <a:gd name="T33" fmla="*/ 89 h 466"/>
              <a:gd name="T34" fmla="*/ 378 w 454"/>
              <a:gd name="T35" fmla="*/ 130 h 466"/>
              <a:gd name="T36" fmla="*/ 399 w 454"/>
              <a:gd name="T37" fmla="*/ 166 h 466"/>
              <a:gd name="T38" fmla="*/ 409 w 454"/>
              <a:gd name="T39" fmla="*/ 205 h 466"/>
              <a:gd name="T40" fmla="*/ 409 w 454"/>
              <a:gd name="T41" fmla="*/ 236 h 466"/>
              <a:gd name="T42" fmla="*/ 391 w 454"/>
              <a:gd name="T43" fmla="*/ 300 h 466"/>
              <a:gd name="T44" fmla="*/ 346 w 454"/>
              <a:gd name="T45" fmla="*/ 379 h 466"/>
              <a:gd name="T46" fmla="*/ 314 w 454"/>
              <a:gd name="T47" fmla="*/ 413 h 466"/>
              <a:gd name="T48" fmla="*/ 293 w 454"/>
              <a:gd name="T49" fmla="*/ 425 h 466"/>
              <a:gd name="T50" fmla="*/ 278 w 454"/>
              <a:gd name="T51" fmla="*/ 429 h 466"/>
              <a:gd name="T52" fmla="*/ 266 w 454"/>
              <a:gd name="T53" fmla="*/ 429 h 466"/>
              <a:gd name="T54" fmla="*/ 257 w 454"/>
              <a:gd name="T55" fmla="*/ 429 h 466"/>
              <a:gd name="T56" fmla="*/ 235 w 454"/>
              <a:gd name="T57" fmla="*/ 423 h 466"/>
              <a:gd name="T58" fmla="*/ 210 w 454"/>
              <a:gd name="T59" fmla="*/ 409 h 466"/>
              <a:gd name="T60" fmla="*/ 188 w 454"/>
              <a:gd name="T61" fmla="*/ 386 h 466"/>
              <a:gd name="T62" fmla="*/ 168 w 454"/>
              <a:gd name="T63" fmla="*/ 352 h 466"/>
              <a:gd name="T64" fmla="*/ 159 w 454"/>
              <a:gd name="T65" fmla="*/ 316 h 466"/>
              <a:gd name="T66" fmla="*/ 158 w 454"/>
              <a:gd name="T67" fmla="*/ 284 h 466"/>
              <a:gd name="T68" fmla="*/ 165 w 454"/>
              <a:gd name="T69" fmla="*/ 256 h 466"/>
              <a:gd name="T70" fmla="*/ 178 w 454"/>
              <a:gd name="T71" fmla="*/ 235 h 466"/>
              <a:gd name="T72" fmla="*/ 193 w 454"/>
              <a:gd name="T73" fmla="*/ 220 h 466"/>
              <a:gd name="T74" fmla="*/ 197 w 454"/>
              <a:gd name="T75" fmla="*/ 217 h 466"/>
              <a:gd name="T76" fmla="*/ 208 w 454"/>
              <a:gd name="T77" fmla="*/ 204 h 466"/>
              <a:gd name="T78" fmla="*/ 249 w 454"/>
              <a:gd name="T79" fmla="*/ 186 h 466"/>
              <a:gd name="T80" fmla="*/ 295 w 454"/>
              <a:gd name="T81" fmla="*/ 291 h 466"/>
              <a:gd name="T82" fmla="*/ 258 w 454"/>
              <a:gd name="T83" fmla="*/ 309 h 466"/>
              <a:gd name="T84" fmla="*/ 269 w 454"/>
              <a:gd name="T85" fmla="*/ 313 h 466"/>
              <a:gd name="T86" fmla="*/ 281 w 454"/>
              <a:gd name="T87" fmla="*/ 308 h 466"/>
              <a:gd name="T88" fmla="*/ 308 w 454"/>
              <a:gd name="T89" fmla="*/ 192 h 466"/>
              <a:gd name="T90" fmla="*/ 245 w 454"/>
              <a:gd name="T91" fmla="*/ 165 h 466"/>
              <a:gd name="T92" fmla="*/ 183 w 454"/>
              <a:gd name="T93" fmla="*/ 182 h 466"/>
              <a:gd name="T94" fmla="*/ 185 w 454"/>
              <a:gd name="T95" fmla="*/ 436 h 466"/>
              <a:gd name="T96" fmla="*/ 221 w 454"/>
              <a:gd name="T97" fmla="*/ 457 h 466"/>
              <a:gd name="T98" fmla="*/ 267 w 454"/>
              <a:gd name="T99" fmla="*/ 466 h 466"/>
              <a:gd name="T100" fmla="*/ 318 w 454"/>
              <a:gd name="T101" fmla="*/ 454 h 466"/>
              <a:gd name="T102" fmla="*/ 362 w 454"/>
              <a:gd name="T103" fmla="*/ 420 h 466"/>
              <a:gd name="T104" fmla="*/ 426 w 454"/>
              <a:gd name="T105" fmla="*/ 311 h 466"/>
              <a:gd name="T106" fmla="*/ 423 w 454"/>
              <a:gd name="T107" fmla="*/ 133 h 466"/>
              <a:gd name="T108" fmla="*/ 258 w 454"/>
              <a:gd name="T109" fmla="*/ 9 h 466"/>
              <a:gd name="T110" fmla="*/ 203 w 454"/>
              <a:gd name="T111" fmla="*/ 0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54" h="466">
                <a:moveTo>
                  <a:pt x="203" y="0"/>
                </a:moveTo>
                <a:cubicBezTo>
                  <a:pt x="158" y="0"/>
                  <a:pt x="121" y="19"/>
                  <a:pt x="91" y="49"/>
                </a:cubicBezTo>
                <a:cubicBezTo>
                  <a:pt x="39" y="101"/>
                  <a:pt x="10" y="186"/>
                  <a:pt x="2" y="262"/>
                </a:cubicBezTo>
                <a:cubicBezTo>
                  <a:pt x="1" y="276"/>
                  <a:pt x="0" y="289"/>
                  <a:pt x="0" y="301"/>
                </a:cubicBezTo>
                <a:cubicBezTo>
                  <a:pt x="0" y="313"/>
                  <a:pt x="9" y="319"/>
                  <a:pt x="18" y="319"/>
                </a:cubicBezTo>
                <a:cubicBezTo>
                  <a:pt x="27" y="319"/>
                  <a:pt x="37" y="313"/>
                  <a:pt x="37" y="301"/>
                </a:cubicBezTo>
                <a:cubicBezTo>
                  <a:pt x="37" y="295"/>
                  <a:pt x="37" y="289"/>
                  <a:pt x="37" y="284"/>
                </a:cubicBezTo>
                <a:cubicBezTo>
                  <a:pt x="38" y="271"/>
                  <a:pt x="39" y="258"/>
                  <a:pt x="40" y="246"/>
                </a:cubicBezTo>
                <a:cubicBezTo>
                  <a:pt x="45" y="214"/>
                  <a:pt x="52" y="184"/>
                  <a:pt x="64" y="154"/>
                </a:cubicBezTo>
                <a:cubicBezTo>
                  <a:pt x="73" y="133"/>
                  <a:pt x="83" y="114"/>
                  <a:pt x="97" y="96"/>
                </a:cubicBezTo>
                <a:cubicBezTo>
                  <a:pt x="106" y="84"/>
                  <a:pt x="116" y="74"/>
                  <a:pt x="128" y="64"/>
                </a:cubicBezTo>
                <a:cubicBezTo>
                  <a:pt x="138" y="57"/>
                  <a:pt x="148" y="52"/>
                  <a:pt x="159" y="47"/>
                </a:cubicBezTo>
                <a:cubicBezTo>
                  <a:pt x="168" y="43"/>
                  <a:pt x="178" y="41"/>
                  <a:pt x="189" y="39"/>
                </a:cubicBezTo>
                <a:cubicBezTo>
                  <a:pt x="194" y="38"/>
                  <a:pt x="200" y="38"/>
                  <a:pt x="205" y="38"/>
                </a:cubicBezTo>
                <a:cubicBezTo>
                  <a:pt x="211" y="38"/>
                  <a:pt x="217" y="39"/>
                  <a:pt x="223" y="39"/>
                </a:cubicBezTo>
                <a:cubicBezTo>
                  <a:pt x="239" y="41"/>
                  <a:pt x="254" y="46"/>
                  <a:pt x="269" y="51"/>
                </a:cubicBezTo>
                <a:cubicBezTo>
                  <a:pt x="293" y="61"/>
                  <a:pt x="314" y="74"/>
                  <a:pt x="335" y="89"/>
                </a:cubicBezTo>
                <a:cubicBezTo>
                  <a:pt x="351" y="101"/>
                  <a:pt x="365" y="115"/>
                  <a:pt x="378" y="130"/>
                </a:cubicBezTo>
                <a:cubicBezTo>
                  <a:pt x="386" y="142"/>
                  <a:pt x="392" y="153"/>
                  <a:pt x="399" y="166"/>
                </a:cubicBezTo>
                <a:cubicBezTo>
                  <a:pt x="403" y="179"/>
                  <a:pt x="406" y="191"/>
                  <a:pt x="409" y="205"/>
                </a:cubicBezTo>
                <a:cubicBezTo>
                  <a:pt x="410" y="215"/>
                  <a:pt x="410" y="226"/>
                  <a:pt x="409" y="236"/>
                </a:cubicBezTo>
                <a:cubicBezTo>
                  <a:pt x="405" y="258"/>
                  <a:pt x="399" y="279"/>
                  <a:pt x="391" y="300"/>
                </a:cubicBezTo>
                <a:cubicBezTo>
                  <a:pt x="379" y="328"/>
                  <a:pt x="364" y="355"/>
                  <a:pt x="346" y="379"/>
                </a:cubicBezTo>
                <a:cubicBezTo>
                  <a:pt x="336" y="391"/>
                  <a:pt x="326" y="403"/>
                  <a:pt x="314" y="413"/>
                </a:cubicBezTo>
                <a:cubicBezTo>
                  <a:pt x="307" y="418"/>
                  <a:pt x="300" y="422"/>
                  <a:pt x="293" y="425"/>
                </a:cubicBezTo>
                <a:cubicBezTo>
                  <a:pt x="288" y="427"/>
                  <a:pt x="283" y="428"/>
                  <a:pt x="278" y="429"/>
                </a:cubicBezTo>
                <a:cubicBezTo>
                  <a:pt x="274" y="429"/>
                  <a:pt x="270" y="429"/>
                  <a:pt x="266" y="429"/>
                </a:cubicBezTo>
                <a:cubicBezTo>
                  <a:pt x="263" y="429"/>
                  <a:pt x="260" y="429"/>
                  <a:pt x="257" y="429"/>
                </a:cubicBezTo>
                <a:cubicBezTo>
                  <a:pt x="249" y="428"/>
                  <a:pt x="242" y="426"/>
                  <a:pt x="235" y="423"/>
                </a:cubicBezTo>
                <a:cubicBezTo>
                  <a:pt x="226" y="419"/>
                  <a:pt x="218" y="414"/>
                  <a:pt x="210" y="409"/>
                </a:cubicBezTo>
                <a:cubicBezTo>
                  <a:pt x="202" y="402"/>
                  <a:pt x="195" y="394"/>
                  <a:pt x="188" y="386"/>
                </a:cubicBezTo>
                <a:cubicBezTo>
                  <a:pt x="180" y="375"/>
                  <a:pt x="174" y="364"/>
                  <a:pt x="168" y="352"/>
                </a:cubicBezTo>
                <a:cubicBezTo>
                  <a:pt x="164" y="340"/>
                  <a:pt x="161" y="328"/>
                  <a:pt x="159" y="316"/>
                </a:cubicBezTo>
                <a:cubicBezTo>
                  <a:pt x="158" y="305"/>
                  <a:pt x="157" y="295"/>
                  <a:pt x="158" y="284"/>
                </a:cubicBezTo>
                <a:cubicBezTo>
                  <a:pt x="160" y="275"/>
                  <a:pt x="162" y="265"/>
                  <a:pt x="165" y="256"/>
                </a:cubicBezTo>
                <a:cubicBezTo>
                  <a:pt x="169" y="249"/>
                  <a:pt x="173" y="242"/>
                  <a:pt x="178" y="235"/>
                </a:cubicBezTo>
                <a:cubicBezTo>
                  <a:pt x="183" y="230"/>
                  <a:pt x="188" y="225"/>
                  <a:pt x="193" y="220"/>
                </a:cubicBezTo>
                <a:cubicBezTo>
                  <a:pt x="195" y="219"/>
                  <a:pt x="196" y="218"/>
                  <a:pt x="197" y="217"/>
                </a:cubicBezTo>
                <a:cubicBezTo>
                  <a:pt x="200" y="213"/>
                  <a:pt x="203" y="208"/>
                  <a:pt x="208" y="204"/>
                </a:cubicBezTo>
                <a:cubicBezTo>
                  <a:pt x="220" y="191"/>
                  <a:pt x="235" y="186"/>
                  <a:pt x="249" y="186"/>
                </a:cubicBezTo>
                <a:cubicBezTo>
                  <a:pt x="296" y="186"/>
                  <a:pt x="338" y="248"/>
                  <a:pt x="295" y="291"/>
                </a:cubicBezTo>
                <a:cubicBezTo>
                  <a:pt x="283" y="303"/>
                  <a:pt x="270" y="308"/>
                  <a:pt x="258" y="309"/>
                </a:cubicBezTo>
                <a:cubicBezTo>
                  <a:pt x="261" y="311"/>
                  <a:pt x="265" y="313"/>
                  <a:pt x="269" y="313"/>
                </a:cubicBezTo>
                <a:cubicBezTo>
                  <a:pt x="273" y="313"/>
                  <a:pt x="277" y="311"/>
                  <a:pt x="281" y="308"/>
                </a:cubicBezTo>
                <a:cubicBezTo>
                  <a:pt x="316" y="281"/>
                  <a:pt x="342" y="231"/>
                  <a:pt x="308" y="192"/>
                </a:cubicBezTo>
                <a:cubicBezTo>
                  <a:pt x="291" y="173"/>
                  <a:pt x="268" y="165"/>
                  <a:pt x="245" y="165"/>
                </a:cubicBezTo>
                <a:cubicBezTo>
                  <a:pt x="224" y="165"/>
                  <a:pt x="202" y="171"/>
                  <a:pt x="183" y="182"/>
                </a:cubicBezTo>
                <a:cubicBezTo>
                  <a:pt x="90" y="236"/>
                  <a:pt x="111" y="374"/>
                  <a:pt x="185" y="436"/>
                </a:cubicBezTo>
                <a:cubicBezTo>
                  <a:pt x="196" y="445"/>
                  <a:pt x="208" y="452"/>
                  <a:pt x="221" y="457"/>
                </a:cubicBezTo>
                <a:cubicBezTo>
                  <a:pt x="236" y="463"/>
                  <a:pt x="251" y="466"/>
                  <a:pt x="267" y="466"/>
                </a:cubicBezTo>
                <a:cubicBezTo>
                  <a:pt x="284" y="466"/>
                  <a:pt x="302" y="462"/>
                  <a:pt x="318" y="454"/>
                </a:cubicBezTo>
                <a:cubicBezTo>
                  <a:pt x="335" y="446"/>
                  <a:pt x="349" y="434"/>
                  <a:pt x="362" y="420"/>
                </a:cubicBezTo>
                <a:cubicBezTo>
                  <a:pt x="391" y="388"/>
                  <a:pt x="412" y="346"/>
                  <a:pt x="426" y="311"/>
                </a:cubicBezTo>
                <a:cubicBezTo>
                  <a:pt x="449" y="250"/>
                  <a:pt x="454" y="192"/>
                  <a:pt x="423" y="133"/>
                </a:cubicBezTo>
                <a:cubicBezTo>
                  <a:pt x="391" y="71"/>
                  <a:pt x="323" y="28"/>
                  <a:pt x="258" y="9"/>
                </a:cubicBezTo>
                <a:cubicBezTo>
                  <a:pt x="238" y="3"/>
                  <a:pt x="220" y="0"/>
                  <a:pt x="2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0" name="Freeform 216"/>
          <p:cNvSpPr>
            <a:spLocks/>
          </p:cNvSpPr>
          <p:nvPr/>
        </p:nvSpPr>
        <p:spPr bwMode="auto">
          <a:xfrm>
            <a:off x="777713" y="1305320"/>
            <a:ext cx="396029" cy="420453"/>
          </a:xfrm>
          <a:custGeom>
            <a:avLst/>
            <a:gdLst>
              <a:gd name="T0" fmla="*/ 194 w 421"/>
              <a:gd name="T1" fmla="*/ 0 h 438"/>
              <a:gd name="T2" fmla="*/ 142 w 421"/>
              <a:gd name="T3" fmla="*/ 6 h 438"/>
              <a:gd name="T4" fmla="*/ 19 w 421"/>
              <a:gd name="T5" fmla="*/ 125 h 438"/>
              <a:gd name="T6" fmla="*/ 34 w 421"/>
              <a:gd name="T7" fmla="*/ 331 h 438"/>
              <a:gd name="T8" fmla="*/ 183 w 421"/>
              <a:gd name="T9" fmla="*/ 429 h 438"/>
              <a:gd name="T10" fmla="*/ 265 w 421"/>
              <a:gd name="T11" fmla="*/ 438 h 438"/>
              <a:gd name="T12" fmla="*/ 309 w 421"/>
              <a:gd name="T13" fmla="*/ 434 h 438"/>
              <a:gd name="T14" fmla="*/ 361 w 421"/>
              <a:gd name="T15" fmla="*/ 416 h 438"/>
              <a:gd name="T16" fmla="*/ 416 w 421"/>
              <a:gd name="T17" fmla="*/ 335 h 438"/>
              <a:gd name="T18" fmla="*/ 418 w 421"/>
              <a:gd name="T19" fmla="*/ 293 h 438"/>
              <a:gd name="T20" fmla="*/ 261 w 421"/>
              <a:gd name="T21" fmla="*/ 141 h 438"/>
              <a:gd name="T22" fmla="*/ 205 w 421"/>
              <a:gd name="T23" fmla="*/ 155 h 438"/>
              <a:gd name="T24" fmla="*/ 146 w 421"/>
              <a:gd name="T25" fmla="*/ 266 h 438"/>
              <a:gd name="T26" fmla="*/ 217 w 421"/>
              <a:gd name="T27" fmla="*/ 313 h 438"/>
              <a:gd name="T28" fmla="*/ 259 w 421"/>
              <a:gd name="T29" fmla="*/ 305 h 438"/>
              <a:gd name="T30" fmla="*/ 272 w 421"/>
              <a:gd name="T31" fmla="*/ 286 h 438"/>
              <a:gd name="T32" fmla="*/ 237 w 421"/>
              <a:gd name="T33" fmla="*/ 308 h 438"/>
              <a:gd name="T34" fmla="*/ 222 w 421"/>
              <a:gd name="T35" fmla="*/ 310 h 438"/>
              <a:gd name="T36" fmla="*/ 210 w 421"/>
              <a:gd name="T37" fmla="*/ 188 h 438"/>
              <a:gd name="T38" fmla="*/ 225 w 421"/>
              <a:gd name="T39" fmla="*/ 186 h 438"/>
              <a:gd name="T40" fmla="*/ 227 w 421"/>
              <a:gd name="T41" fmla="*/ 186 h 438"/>
              <a:gd name="T42" fmla="*/ 231 w 421"/>
              <a:gd name="T43" fmla="*/ 184 h 438"/>
              <a:gd name="T44" fmla="*/ 252 w 421"/>
              <a:gd name="T45" fmla="*/ 179 h 438"/>
              <a:gd name="T46" fmla="*/ 259 w 421"/>
              <a:gd name="T47" fmla="*/ 179 h 438"/>
              <a:gd name="T48" fmla="*/ 277 w 421"/>
              <a:gd name="T49" fmla="*/ 180 h 438"/>
              <a:gd name="T50" fmla="*/ 304 w 421"/>
              <a:gd name="T51" fmla="*/ 189 h 438"/>
              <a:gd name="T52" fmla="*/ 331 w 421"/>
              <a:gd name="T53" fmla="*/ 206 h 438"/>
              <a:gd name="T54" fmla="*/ 356 w 421"/>
              <a:gd name="T55" fmla="*/ 235 h 438"/>
              <a:gd name="T56" fmla="*/ 374 w 421"/>
              <a:gd name="T57" fmla="*/ 269 h 438"/>
              <a:gd name="T58" fmla="*/ 382 w 421"/>
              <a:gd name="T59" fmla="*/ 300 h 438"/>
              <a:gd name="T60" fmla="*/ 380 w 421"/>
              <a:gd name="T61" fmla="*/ 328 h 438"/>
              <a:gd name="T62" fmla="*/ 373 w 421"/>
              <a:gd name="T63" fmla="*/ 351 h 438"/>
              <a:gd name="T64" fmla="*/ 362 w 421"/>
              <a:gd name="T65" fmla="*/ 368 h 438"/>
              <a:gd name="T66" fmla="*/ 351 w 421"/>
              <a:gd name="T67" fmla="*/ 379 h 438"/>
              <a:gd name="T68" fmla="*/ 329 w 421"/>
              <a:gd name="T69" fmla="*/ 390 h 438"/>
              <a:gd name="T70" fmla="*/ 283 w 421"/>
              <a:gd name="T71" fmla="*/ 399 h 438"/>
              <a:gd name="T72" fmla="*/ 260 w 421"/>
              <a:gd name="T73" fmla="*/ 399 h 438"/>
              <a:gd name="T74" fmla="*/ 192 w 421"/>
              <a:gd name="T75" fmla="*/ 393 h 438"/>
              <a:gd name="T76" fmla="*/ 129 w 421"/>
              <a:gd name="T77" fmla="*/ 374 h 438"/>
              <a:gd name="T78" fmla="*/ 103 w 421"/>
              <a:gd name="T79" fmla="*/ 357 h 438"/>
              <a:gd name="T80" fmla="*/ 75 w 421"/>
              <a:gd name="T81" fmla="*/ 328 h 438"/>
              <a:gd name="T82" fmla="*/ 57 w 421"/>
              <a:gd name="T83" fmla="*/ 291 h 438"/>
              <a:gd name="T84" fmla="*/ 44 w 421"/>
              <a:gd name="T85" fmla="*/ 233 h 438"/>
              <a:gd name="T86" fmla="*/ 48 w 421"/>
              <a:gd name="T87" fmla="*/ 157 h 438"/>
              <a:gd name="T88" fmla="*/ 63 w 421"/>
              <a:gd name="T89" fmla="*/ 112 h 438"/>
              <a:gd name="T90" fmla="*/ 81 w 421"/>
              <a:gd name="T91" fmla="*/ 83 h 438"/>
              <a:gd name="T92" fmla="*/ 104 w 421"/>
              <a:gd name="T93" fmla="*/ 62 h 438"/>
              <a:gd name="T94" fmla="*/ 135 w 421"/>
              <a:gd name="T95" fmla="*/ 45 h 438"/>
              <a:gd name="T96" fmla="*/ 179 w 421"/>
              <a:gd name="T97" fmla="*/ 36 h 438"/>
              <a:gd name="T98" fmla="*/ 195 w 421"/>
              <a:gd name="T99" fmla="*/ 35 h 438"/>
              <a:gd name="T100" fmla="*/ 245 w 421"/>
              <a:gd name="T101" fmla="*/ 40 h 438"/>
              <a:gd name="T102" fmla="*/ 336 w 421"/>
              <a:gd name="T103" fmla="*/ 69 h 438"/>
              <a:gd name="T104" fmla="*/ 369 w 421"/>
              <a:gd name="T105" fmla="*/ 87 h 438"/>
              <a:gd name="T106" fmla="*/ 384 w 421"/>
              <a:gd name="T107" fmla="*/ 96 h 438"/>
              <a:gd name="T108" fmla="*/ 394 w 421"/>
              <a:gd name="T109" fmla="*/ 99 h 438"/>
              <a:gd name="T110" fmla="*/ 404 w 421"/>
              <a:gd name="T111" fmla="*/ 65 h 438"/>
              <a:gd name="T112" fmla="*/ 370 w 421"/>
              <a:gd name="T113" fmla="*/ 46 h 438"/>
              <a:gd name="T114" fmla="*/ 194 w 421"/>
              <a:gd name="T115" fmla="*/ 0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21" h="438">
                <a:moveTo>
                  <a:pt x="194" y="0"/>
                </a:moveTo>
                <a:cubicBezTo>
                  <a:pt x="176" y="0"/>
                  <a:pt x="159" y="2"/>
                  <a:pt x="142" y="6"/>
                </a:cubicBezTo>
                <a:cubicBezTo>
                  <a:pt x="86" y="18"/>
                  <a:pt x="39" y="54"/>
                  <a:pt x="19" y="125"/>
                </a:cubicBezTo>
                <a:cubicBezTo>
                  <a:pt x="0" y="190"/>
                  <a:pt x="0" y="271"/>
                  <a:pt x="34" y="331"/>
                </a:cubicBezTo>
                <a:cubicBezTo>
                  <a:pt x="68" y="389"/>
                  <a:pt x="119" y="416"/>
                  <a:pt x="183" y="429"/>
                </a:cubicBezTo>
                <a:cubicBezTo>
                  <a:pt x="208" y="434"/>
                  <a:pt x="237" y="438"/>
                  <a:pt x="265" y="438"/>
                </a:cubicBezTo>
                <a:cubicBezTo>
                  <a:pt x="280" y="438"/>
                  <a:pt x="295" y="437"/>
                  <a:pt x="309" y="434"/>
                </a:cubicBezTo>
                <a:cubicBezTo>
                  <a:pt x="328" y="431"/>
                  <a:pt x="346" y="425"/>
                  <a:pt x="361" y="416"/>
                </a:cubicBezTo>
                <a:cubicBezTo>
                  <a:pt x="391" y="398"/>
                  <a:pt x="410" y="368"/>
                  <a:pt x="416" y="335"/>
                </a:cubicBezTo>
                <a:cubicBezTo>
                  <a:pt x="419" y="321"/>
                  <a:pt x="420" y="307"/>
                  <a:pt x="418" y="293"/>
                </a:cubicBezTo>
                <a:cubicBezTo>
                  <a:pt x="408" y="217"/>
                  <a:pt x="338" y="141"/>
                  <a:pt x="261" y="141"/>
                </a:cubicBezTo>
                <a:cubicBezTo>
                  <a:pt x="242" y="141"/>
                  <a:pt x="223" y="146"/>
                  <a:pt x="205" y="155"/>
                </a:cubicBezTo>
                <a:cubicBezTo>
                  <a:pt x="164" y="176"/>
                  <a:pt x="133" y="219"/>
                  <a:pt x="146" y="266"/>
                </a:cubicBezTo>
                <a:cubicBezTo>
                  <a:pt x="156" y="300"/>
                  <a:pt x="186" y="313"/>
                  <a:pt x="217" y="313"/>
                </a:cubicBezTo>
                <a:cubicBezTo>
                  <a:pt x="231" y="313"/>
                  <a:pt x="246" y="310"/>
                  <a:pt x="259" y="305"/>
                </a:cubicBezTo>
                <a:cubicBezTo>
                  <a:pt x="268" y="302"/>
                  <a:pt x="272" y="294"/>
                  <a:pt x="272" y="286"/>
                </a:cubicBezTo>
                <a:cubicBezTo>
                  <a:pt x="264" y="296"/>
                  <a:pt x="253" y="304"/>
                  <a:pt x="237" y="308"/>
                </a:cubicBezTo>
                <a:cubicBezTo>
                  <a:pt x="232" y="309"/>
                  <a:pt x="227" y="310"/>
                  <a:pt x="222" y="310"/>
                </a:cubicBezTo>
                <a:cubicBezTo>
                  <a:pt x="156" y="310"/>
                  <a:pt x="138" y="204"/>
                  <a:pt x="210" y="188"/>
                </a:cubicBezTo>
                <a:cubicBezTo>
                  <a:pt x="215" y="186"/>
                  <a:pt x="220" y="186"/>
                  <a:pt x="225" y="186"/>
                </a:cubicBezTo>
                <a:cubicBezTo>
                  <a:pt x="226" y="186"/>
                  <a:pt x="226" y="186"/>
                  <a:pt x="227" y="186"/>
                </a:cubicBezTo>
                <a:cubicBezTo>
                  <a:pt x="228" y="185"/>
                  <a:pt x="230" y="185"/>
                  <a:pt x="231" y="184"/>
                </a:cubicBezTo>
                <a:cubicBezTo>
                  <a:pt x="238" y="182"/>
                  <a:pt x="245" y="180"/>
                  <a:pt x="252" y="179"/>
                </a:cubicBezTo>
                <a:cubicBezTo>
                  <a:pt x="255" y="179"/>
                  <a:pt x="257" y="179"/>
                  <a:pt x="259" y="179"/>
                </a:cubicBezTo>
                <a:cubicBezTo>
                  <a:pt x="265" y="179"/>
                  <a:pt x="271" y="179"/>
                  <a:pt x="277" y="180"/>
                </a:cubicBezTo>
                <a:cubicBezTo>
                  <a:pt x="286" y="182"/>
                  <a:pt x="295" y="185"/>
                  <a:pt x="304" y="189"/>
                </a:cubicBezTo>
                <a:cubicBezTo>
                  <a:pt x="314" y="194"/>
                  <a:pt x="322" y="200"/>
                  <a:pt x="331" y="206"/>
                </a:cubicBezTo>
                <a:cubicBezTo>
                  <a:pt x="340" y="215"/>
                  <a:pt x="349" y="224"/>
                  <a:pt x="356" y="235"/>
                </a:cubicBezTo>
                <a:cubicBezTo>
                  <a:pt x="363" y="245"/>
                  <a:pt x="369" y="257"/>
                  <a:pt x="374" y="269"/>
                </a:cubicBezTo>
                <a:cubicBezTo>
                  <a:pt x="378" y="279"/>
                  <a:pt x="380" y="289"/>
                  <a:pt x="382" y="300"/>
                </a:cubicBezTo>
                <a:cubicBezTo>
                  <a:pt x="382" y="309"/>
                  <a:pt x="382" y="319"/>
                  <a:pt x="380" y="328"/>
                </a:cubicBezTo>
                <a:cubicBezTo>
                  <a:pt x="379" y="336"/>
                  <a:pt x="376" y="343"/>
                  <a:pt x="373" y="351"/>
                </a:cubicBezTo>
                <a:cubicBezTo>
                  <a:pt x="370" y="357"/>
                  <a:pt x="366" y="362"/>
                  <a:pt x="362" y="368"/>
                </a:cubicBezTo>
                <a:cubicBezTo>
                  <a:pt x="358" y="372"/>
                  <a:pt x="355" y="375"/>
                  <a:pt x="351" y="379"/>
                </a:cubicBezTo>
                <a:cubicBezTo>
                  <a:pt x="344" y="383"/>
                  <a:pt x="337" y="386"/>
                  <a:pt x="329" y="390"/>
                </a:cubicBezTo>
                <a:cubicBezTo>
                  <a:pt x="314" y="394"/>
                  <a:pt x="299" y="397"/>
                  <a:pt x="283" y="399"/>
                </a:cubicBezTo>
                <a:cubicBezTo>
                  <a:pt x="276" y="399"/>
                  <a:pt x="268" y="399"/>
                  <a:pt x="260" y="399"/>
                </a:cubicBezTo>
                <a:cubicBezTo>
                  <a:pt x="238" y="399"/>
                  <a:pt x="215" y="397"/>
                  <a:pt x="192" y="393"/>
                </a:cubicBezTo>
                <a:cubicBezTo>
                  <a:pt x="171" y="389"/>
                  <a:pt x="149" y="383"/>
                  <a:pt x="129" y="374"/>
                </a:cubicBezTo>
                <a:cubicBezTo>
                  <a:pt x="120" y="370"/>
                  <a:pt x="111" y="364"/>
                  <a:pt x="103" y="357"/>
                </a:cubicBezTo>
                <a:cubicBezTo>
                  <a:pt x="92" y="348"/>
                  <a:pt x="84" y="339"/>
                  <a:pt x="75" y="328"/>
                </a:cubicBezTo>
                <a:cubicBezTo>
                  <a:pt x="68" y="316"/>
                  <a:pt x="62" y="304"/>
                  <a:pt x="57" y="291"/>
                </a:cubicBezTo>
                <a:cubicBezTo>
                  <a:pt x="50" y="272"/>
                  <a:pt x="46" y="253"/>
                  <a:pt x="44" y="233"/>
                </a:cubicBezTo>
                <a:cubicBezTo>
                  <a:pt x="43" y="208"/>
                  <a:pt x="44" y="182"/>
                  <a:pt x="48" y="157"/>
                </a:cubicBezTo>
                <a:cubicBezTo>
                  <a:pt x="52" y="142"/>
                  <a:pt x="56" y="127"/>
                  <a:pt x="63" y="112"/>
                </a:cubicBezTo>
                <a:cubicBezTo>
                  <a:pt x="68" y="102"/>
                  <a:pt x="74" y="92"/>
                  <a:pt x="81" y="83"/>
                </a:cubicBezTo>
                <a:cubicBezTo>
                  <a:pt x="88" y="75"/>
                  <a:pt x="96" y="68"/>
                  <a:pt x="104" y="62"/>
                </a:cubicBezTo>
                <a:cubicBezTo>
                  <a:pt x="114" y="55"/>
                  <a:pt x="124" y="50"/>
                  <a:pt x="135" y="45"/>
                </a:cubicBezTo>
                <a:cubicBezTo>
                  <a:pt x="150" y="41"/>
                  <a:pt x="164" y="38"/>
                  <a:pt x="179" y="36"/>
                </a:cubicBezTo>
                <a:cubicBezTo>
                  <a:pt x="184" y="36"/>
                  <a:pt x="190" y="35"/>
                  <a:pt x="195" y="35"/>
                </a:cubicBezTo>
                <a:cubicBezTo>
                  <a:pt x="212" y="35"/>
                  <a:pt x="229" y="37"/>
                  <a:pt x="245" y="40"/>
                </a:cubicBezTo>
                <a:cubicBezTo>
                  <a:pt x="277" y="46"/>
                  <a:pt x="307" y="56"/>
                  <a:pt x="336" y="69"/>
                </a:cubicBezTo>
                <a:cubicBezTo>
                  <a:pt x="347" y="75"/>
                  <a:pt x="358" y="80"/>
                  <a:pt x="369" y="87"/>
                </a:cubicBezTo>
                <a:cubicBezTo>
                  <a:pt x="374" y="90"/>
                  <a:pt x="379" y="93"/>
                  <a:pt x="384" y="96"/>
                </a:cubicBezTo>
                <a:cubicBezTo>
                  <a:pt x="387" y="98"/>
                  <a:pt x="391" y="99"/>
                  <a:pt x="394" y="99"/>
                </a:cubicBezTo>
                <a:cubicBezTo>
                  <a:pt x="410" y="99"/>
                  <a:pt x="421" y="75"/>
                  <a:pt x="404" y="65"/>
                </a:cubicBezTo>
                <a:cubicBezTo>
                  <a:pt x="393" y="58"/>
                  <a:pt x="382" y="52"/>
                  <a:pt x="370" y="46"/>
                </a:cubicBezTo>
                <a:cubicBezTo>
                  <a:pt x="318" y="19"/>
                  <a:pt x="253" y="0"/>
                  <a:pt x="1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1" name="Freeform 217"/>
          <p:cNvSpPr>
            <a:spLocks noEditPoints="1"/>
          </p:cNvSpPr>
          <p:nvPr/>
        </p:nvSpPr>
        <p:spPr bwMode="auto">
          <a:xfrm>
            <a:off x="859537" y="2623874"/>
            <a:ext cx="1021165" cy="581215"/>
          </a:xfrm>
          <a:custGeom>
            <a:avLst/>
            <a:gdLst>
              <a:gd name="T0" fmla="*/ 811 w 1086"/>
              <a:gd name="T1" fmla="*/ 159 h 607"/>
              <a:gd name="T2" fmla="*/ 799 w 1086"/>
              <a:gd name="T3" fmla="*/ 170 h 607"/>
              <a:gd name="T4" fmla="*/ 774 w 1086"/>
              <a:gd name="T5" fmla="*/ 196 h 607"/>
              <a:gd name="T6" fmla="*/ 683 w 1086"/>
              <a:gd name="T7" fmla="*/ 311 h 607"/>
              <a:gd name="T8" fmla="*/ 613 w 1086"/>
              <a:gd name="T9" fmla="*/ 424 h 607"/>
              <a:gd name="T10" fmla="*/ 539 w 1086"/>
              <a:gd name="T11" fmla="*/ 421 h 607"/>
              <a:gd name="T12" fmla="*/ 479 w 1086"/>
              <a:gd name="T13" fmla="*/ 422 h 607"/>
              <a:gd name="T14" fmla="*/ 334 w 1086"/>
              <a:gd name="T15" fmla="*/ 437 h 607"/>
              <a:gd name="T16" fmla="*/ 299 w 1086"/>
              <a:gd name="T17" fmla="*/ 444 h 607"/>
              <a:gd name="T18" fmla="*/ 283 w 1086"/>
              <a:gd name="T19" fmla="*/ 448 h 607"/>
              <a:gd name="T20" fmla="*/ 239 w 1086"/>
              <a:gd name="T21" fmla="*/ 459 h 607"/>
              <a:gd name="T22" fmla="*/ 234 w 1086"/>
              <a:gd name="T23" fmla="*/ 461 h 607"/>
              <a:gd name="T24" fmla="*/ 199 w 1086"/>
              <a:gd name="T25" fmla="*/ 472 h 607"/>
              <a:gd name="T26" fmla="*/ 90 w 1086"/>
              <a:gd name="T27" fmla="*/ 522 h 607"/>
              <a:gd name="T28" fmla="*/ 73 w 1086"/>
              <a:gd name="T29" fmla="*/ 532 h 607"/>
              <a:gd name="T30" fmla="*/ 21 w 1086"/>
              <a:gd name="T31" fmla="*/ 570 h 607"/>
              <a:gd name="T32" fmla="*/ 14 w 1086"/>
              <a:gd name="T33" fmla="*/ 576 h 607"/>
              <a:gd name="T34" fmla="*/ 12 w 1086"/>
              <a:gd name="T35" fmla="*/ 577 h 607"/>
              <a:gd name="T36" fmla="*/ 28 w 1086"/>
              <a:gd name="T37" fmla="*/ 607 h 607"/>
              <a:gd name="T38" fmla="*/ 40 w 1086"/>
              <a:gd name="T39" fmla="*/ 602 h 607"/>
              <a:gd name="T40" fmla="*/ 51 w 1086"/>
              <a:gd name="T41" fmla="*/ 593 h 607"/>
              <a:gd name="T42" fmla="*/ 60 w 1086"/>
              <a:gd name="T43" fmla="*/ 585 h 607"/>
              <a:gd name="T44" fmla="*/ 77 w 1086"/>
              <a:gd name="T45" fmla="*/ 574 h 607"/>
              <a:gd name="T46" fmla="*/ 179 w 1086"/>
              <a:gd name="T47" fmla="*/ 519 h 607"/>
              <a:gd name="T48" fmla="*/ 212 w 1086"/>
              <a:gd name="T49" fmla="*/ 507 h 607"/>
              <a:gd name="T50" fmla="*/ 247 w 1086"/>
              <a:gd name="T51" fmla="*/ 496 h 607"/>
              <a:gd name="T52" fmla="*/ 277 w 1086"/>
              <a:gd name="T53" fmla="*/ 488 h 607"/>
              <a:gd name="T54" fmla="*/ 304 w 1086"/>
              <a:gd name="T55" fmla="*/ 482 h 607"/>
              <a:gd name="T56" fmla="*/ 340 w 1086"/>
              <a:gd name="T57" fmla="*/ 475 h 607"/>
              <a:gd name="T58" fmla="*/ 377 w 1086"/>
              <a:gd name="T59" fmla="*/ 469 h 607"/>
              <a:gd name="T60" fmla="*/ 381 w 1086"/>
              <a:gd name="T61" fmla="*/ 468 h 607"/>
              <a:gd name="T62" fmla="*/ 541 w 1086"/>
              <a:gd name="T63" fmla="*/ 458 h 607"/>
              <a:gd name="T64" fmla="*/ 542 w 1086"/>
              <a:gd name="T65" fmla="*/ 458 h 607"/>
              <a:gd name="T66" fmla="*/ 634 w 1086"/>
              <a:gd name="T67" fmla="*/ 462 h 607"/>
              <a:gd name="T68" fmla="*/ 679 w 1086"/>
              <a:gd name="T69" fmla="*/ 382 h 607"/>
              <a:gd name="T70" fmla="*/ 775 w 1086"/>
              <a:gd name="T71" fmla="*/ 252 h 607"/>
              <a:gd name="T72" fmla="*/ 778 w 1086"/>
              <a:gd name="T73" fmla="*/ 249 h 607"/>
              <a:gd name="T74" fmla="*/ 803 w 1086"/>
              <a:gd name="T75" fmla="*/ 221 h 607"/>
              <a:gd name="T76" fmla="*/ 816 w 1086"/>
              <a:gd name="T77" fmla="*/ 206 h 607"/>
              <a:gd name="T78" fmla="*/ 811 w 1086"/>
              <a:gd name="T79" fmla="*/ 159 h 607"/>
              <a:gd name="T80" fmla="*/ 848 w 1086"/>
              <a:gd name="T81" fmla="*/ 124 h 607"/>
              <a:gd name="T82" fmla="*/ 844 w 1086"/>
              <a:gd name="T83" fmla="*/ 128 h 607"/>
              <a:gd name="T84" fmla="*/ 848 w 1086"/>
              <a:gd name="T85" fmla="*/ 175 h 607"/>
              <a:gd name="T86" fmla="*/ 870 w 1086"/>
              <a:gd name="T87" fmla="*/ 154 h 607"/>
              <a:gd name="T88" fmla="*/ 848 w 1086"/>
              <a:gd name="T89" fmla="*/ 124 h 607"/>
              <a:gd name="T90" fmla="*/ 977 w 1086"/>
              <a:gd name="T91" fmla="*/ 36 h 607"/>
              <a:gd name="T92" fmla="*/ 877 w 1086"/>
              <a:gd name="T93" fmla="*/ 101 h 607"/>
              <a:gd name="T94" fmla="*/ 890 w 1086"/>
              <a:gd name="T95" fmla="*/ 121 h 607"/>
              <a:gd name="T96" fmla="*/ 898 w 1086"/>
              <a:gd name="T97" fmla="*/ 131 h 607"/>
              <a:gd name="T98" fmla="*/ 927 w 1086"/>
              <a:gd name="T99" fmla="*/ 109 h 607"/>
              <a:gd name="T100" fmla="*/ 1027 w 1086"/>
              <a:gd name="T101" fmla="*/ 53 h 607"/>
              <a:gd name="T102" fmla="*/ 977 w 1086"/>
              <a:gd name="T103" fmla="*/ 36 h 607"/>
              <a:gd name="T104" fmla="*/ 1069 w 1086"/>
              <a:gd name="T105" fmla="*/ 0 h 607"/>
              <a:gd name="T106" fmla="*/ 1065 w 1086"/>
              <a:gd name="T107" fmla="*/ 0 h 607"/>
              <a:gd name="T108" fmla="*/ 1063 w 1086"/>
              <a:gd name="T109" fmla="*/ 1 h 607"/>
              <a:gd name="T110" fmla="*/ 1054 w 1086"/>
              <a:gd name="T111" fmla="*/ 4 h 607"/>
              <a:gd name="T112" fmla="*/ 1031 w 1086"/>
              <a:gd name="T113" fmla="*/ 12 h 607"/>
              <a:gd name="T114" fmla="*/ 1069 w 1086"/>
              <a:gd name="T115" fmla="*/ 20 h 607"/>
              <a:gd name="T116" fmla="*/ 1085 w 1086"/>
              <a:gd name="T117" fmla="*/ 21 h 607"/>
              <a:gd name="T118" fmla="*/ 1069 w 1086"/>
              <a:gd name="T119" fmla="*/ 0 h 6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86" h="607">
                <a:moveTo>
                  <a:pt x="811" y="159"/>
                </a:moveTo>
                <a:cubicBezTo>
                  <a:pt x="807" y="162"/>
                  <a:pt x="803" y="166"/>
                  <a:pt x="799" y="170"/>
                </a:cubicBezTo>
                <a:cubicBezTo>
                  <a:pt x="791" y="179"/>
                  <a:pt x="782" y="187"/>
                  <a:pt x="774" y="196"/>
                </a:cubicBezTo>
                <a:cubicBezTo>
                  <a:pt x="741" y="233"/>
                  <a:pt x="711" y="271"/>
                  <a:pt x="683" y="311"/>
                </a:cubicBezTo>
                <a:cubicBezTo>
                  <a:pt x="658" y="347"/>
                  <a:pt x="634" y="385"/>
                  <a:pt x="613" y="424"/>
                </a:cubicBezTo>
                <a:cubicBezTo>
                  <a:pt x="588" y="422"/>
                  <a:pt x="563" y="421"/>
                  <a:pt x="539" y="421"/>
                </a:cubicBezTo>
                <a:cubicBezTo>
                  <a:pt x="519" y="421"/>
                  <a:pt x="499" y="422"/>
                  <a:pt x="479" y="422"/>
                </a:cubicBezTo>
                <a:cubicBezTo>
                  <a:pt x="431" y="424"/>
                  <a:pt x="383" y="429"/>
                  <a:pt x="334" y="437"/>
                </a:cubicBezTo>
                <a:cubicBezTo>
                  <a:pt x="322" y="439"/>
                  <a:pt x="311" y="442"/>
                  <a:pt x="299" y="444"/>
                </a:cubicBezTo>
                <a:cubicBezTo>
                  <a:pt x="293" y="445"/>
                  <a:pt x="288" y="447"/>
                  <a:pt x="283" y="448"/>
                </a:cubicBezTo>
                <a:cubicBezTo>
                  <a:pt x="268" y="451"/>
                  <a:pt x="254" y="455"/>
                  <a:pt x="239" y="459"/>
                </a:cubicBezTo>
                <a:cubicBezTo>
                  <a:pt x="238" y="460"/>
                  <a:pt x="236" y="460"/>
                  <a:pt x="234" y="461"/>
                </a:cubicBezTo>
                <a:cubicBezTo>
                  <a:pt x="222" y="464"/>
                  <a:pt x="210" y="468"/>
                  <a:pt x="199" y="472"/>
                </a:cubicBezTo>
                <a:cubicBezTo>
                  <a:pt x="161" y="486"/>
                  <a:pt x="124" y="502"/>
                  <a:pt x="90" y="522"/>
                </a:cubicBezTo>
                <a:cubicBezTo>
                  <a:pt x="84" y="526"/>
                  <a:pt x="79" y="529"/>
                  <a:pt x="73" y="532"/>
                </a:cubicBezTo>
                <a:cubicBezTo>
                  <a:pt x="55" y="544"/>
                  <a:pt x="38" y="556"/>
                  <a:pt x="21" y="570"/>
                </a:cubicBezTo>
                <a:cubicBezTo>
                  <a:pt x="19" y="572"/>
                  <a:pt x="16" y="574"/>
                  <a:pt x="14" y="576"/>
                </a:cubicBezTo>
                <a:cubicBezTo>
                  <a:pt x="13" y="576"/>
                  <a:pt x="13" y="577"/>
                  <a:pt x="12" y="577"/>
                </a:cubicBezTo>
                <a:cubicBezTo>
                  <a:pt x="0" y="589"/>
                  <a:pt x="13" y="607"/>
                  <a:pt x="28" y="607"/>
                </a:cubicBezTo>
                <a:cubicBezTo>
                  <a:pt x="32" y="607"/>
                  <a:pt x="36" y="605"/>
                  <a:pt x="40" y="602"/>
                </a:cubicBezTo>
                <a:cubicBezTo>
                  <a:pt x="44" y="599"/>
                  <a:pt x="47" y="596"/>
                  <a:pt x="51" y="593"/>
                </a:cubicBezTo>
                <a:cubicBezTo>
                  <a:pt x="54" y="590"/>
                  <a:pt x="57" y="588"/>
                  <a:pt x="60" y="585"/>
                </a:cubicBezTo>
                <a:cubicBezTo>
                  <a:pt x="66" y="581"/>
                  <a:pt x="71" y="577"/>
                  <a:pt x="77" y="574"/>
                </a:cubicBezTo>
                <a:cubicBezTo>
                  <a:pt x="109" y="552"/>
                  <a:pt x="143" y="534"/>
                  <a:pt x="179" y="519"/>
                </a:cubicBezTo>
                <a:cubicBezTo>
                  <a:pt x="190" y="515"/>
                  <a:pt x="201" y="511"/>
                  <a:pt x="212" y="507"/>
                </a:cubicBezTo>
                <a:cubicBezTo>
                  <a:pt x="224" y="503"/>
                  <a:pt x="235" y="499"/>
                  <a:pt x="247" y="496"/>
                </a:cubicBezTo>
                <a:cubicBezTo>
                  <a:pt x="257" y="493"/>
                  <a:pt x="267" y="490"/>
                  <a:pt x="277" y="488"/>
                </a:cubicBezTo>
                <a:cubicBezTo>
                  <a:pt x="286" y="486"/>
                  <a:pt x="295" y="484"/>
                  <a:pt x="304" y="482"/>
                </a:cubicBezTo>
                <a:cubicBezTo>
                  <a:pt x="316" y="479"/>
                  <a:pt x="328" y="477"/>
                  <a:pt x="340" y="475"/>
                </a:cubicBezTo>
                <a:cubicBezTo>
                  <a:pt x="352" y="472"/>
                  <a:pt x="364" y="470"/>
                  <a:pt x="377" y="469"/>
                </a:cubicBezTo>
                <a:cubicBezTo>
                  <a:pt x="378" y="468"/>
                  <a:pt x="379" y="468"/>
                  <a:pt x="381" y="468"/>
                </a:cubicBezTo>
                <a:cubicBezTo>
                  <a:pt x="433" y="461"/>
                  <a:pt x="487" y="458"/>
                  <a:pt x="541" y="458"/>
                </a:cubicBezTo>
                <a:cubicBezTo>
                  <a:pt x="541" y="458"/>
                  <a:pt x="542" y="458"/>
                  <a:pt x="542" y="458"/>
                </a:cubicBezTo>
                <a:cubicBezTo>
                  <a:pt x="573" y="458"/>
                  <a:pt x="603" y="459"/>
                  <a:pt x="634" y="462"/>
                </a:cubicBezTo>
                <a:cubicBezTo>
                  <a:pt x="648" y="435"/>
                  <a:pt x="663" y="408"/>
                  <a:pt x="679" y="382"/>
                </a:cubicBezTo>
                <a:cubicBezTo>
                  <a:pt x="708" y="337"/>
                  <a:pt x="741" y="293"/>
                  <a:pt x="775" y="252"/>
                </a:cubicBezTo>
                <a:cubicBezTo>
                  <a:pt x="776" y="251"/>
                  <a:pt x="777" y="250"/>
                  <a:pt x="778" y="249"/>
                </a:cubicBezTo>
                <a:cubicBezTo>
                  <a:pt x="786" y="239"/>
                  <a:pt x="794" y="230"/>
                  <a:pt x="803" y="221"/>
                </a:cubicBezTo>
                <a:cubicBezTo>
                  <a:pt x="807" y="216"/>
                  <a:pt x="812" y="211"/>
                  <a:pt x="816" y="206"/>
                </a:cubicBezTo>
                <a:cubicBezTo>
                  <a:pt x="814" y="190"/>
                  <a:pt x="812" y="174"/>
                  <a:pt x="811" y="159"/>
                </a:cubicBezTo>
                <a:moveTo>
                  <a:pt x="848" y="124"/>
                </a:moveTo>
                <a:cubicBezTo>
                  <a:pt x="846" y="126"/>
                  <a:pt x="845" y="127"/>
                  <a:pt x="844" y="128"/>
                </a:cubicBezTo>
                <a:cubicBezTo>
                  <a:pt x="845" y="144"/>
                  <a:pt x="846" y="159"/>
                  <a:pt x="848" y="175"/>
                </a:cubicBezTo>
                <a:cubicBezTo>
                  <a:pt x="855" y="168"/>
                  <a:pt x="863" y="161"/>
                  <a:pt x="870" y="154"/>
                </a:cubicBezTo>
                <a:cubicBezTo>
                  <a:pt x="862" y="145"/>
                  <a:pt x="855" y="135"/>
                  <a:pt x="848" y="124"/>
                </a:cubicBezTo>
                <a:moveTo>
                  <a:pt x="977" y="36"/>
                </a:moveTo>
                <a:cubicBezTo>
                  <a:pt x="942" y="54"/>
                  <a:pt x="908" y="76"/>
                  <a:pt x="877" y="101"/>
                </a:cubicBezTo>
                <a:cubicBezTo>
                  <a:pt x="881" y="108"/>
                  <a:pt x="886" y="115"/>
                  <a:pt x="890" y="121"/>
                </a:cubicBezTo>
                <a:cubicBezTo>
                  <a:pt x="893" y="125"/>
                  <a:pt x="896" y="128"/>
                  <a:pt x="898" y="131"/>
                </a:cubicBezTo>
                <a:cubicBezTo>
                  <a:pt x="908" y="123"/>
                  <a:pt x="917" y="116"/>
                  <a:pt x="927" y="109"/>
                </a:cubicBezTo>
                <a:cubicBezTo>
                  <a:pt x="959" y="87"/>
                  <a:pt x="992" y="68"/>
                  <a:pt x="1027" y="53"/>
                </a:cubicBezTo>
                <a:cubicBezTo>
                  <a:pt x="1011" y="49"/>
                  <a:pt x="994" y="43"/>
                  <a:pt x="977" y="36"/>
                </a:cubicBezTo>
                <a:moveTo>
                  <a:pt x="1069" y="0"/>
                </a:moveTo>
                <a:cubicBezTo>
                  <a:pt x="1068" y="0"/>
                  <a:pt x="1067" y="0"/>
                  <a:pt x="1065" y="0"/>
                </a:cubicBezTo>
                <a:cubicBezTo>
                  <a:pt x="1065" y="0"/>
                  <a:pt x="1064" y="0"/>
                  <a:pt x="1063" y="1"/>
                </a:cubicBezTo>
                <a:cubicBezTo>
                  <a:pt x="1060" y="2"/>
                  <a:pt x="1057" y="2"/>
                  <a:pt x="1054" y="4"/>
                </a:cubicBezTo>
                <a:cubicBezTo>
                  <a:pt x="1046" y="6"/>
                  <a:pt x="1038" y="9"/>
                  <a:pt x="1031" y="12"/>
                </a:cubicBezTo>
                <a:cubicBezTo>
                  <a:pt x="1043" y="15"/>
                  <a:pt x="1056" y="18"/>
                  <a:pt x="1069" y="20"/>
                </a:cubicBezTo>
                <a:cubicBezTo>
                  <a:pt x="1074" y="20"/>
                  <a:pt x="1079" y="21"/>
                  <a:pt x="1085" y="21"/>
                </a:cubicBezTo>
                <a:cubicBezTo>
                  <a:pt x="1086" y="11"/>
                  <a:pt x="1080" y="0"/>
                  <a:pt x="106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2" name="Freeform 218"/>
          <p:cNvSpPr>
            <a:spLocks/>
          </p:cNvSpPr>
          <p:nvPr/>
        </p:nvSpPr>
        <p:spPr bwMode="auto">
          <a:xfrm>
            <a:off x="96936" y="2110674"/>
            <a:ext cx="759328" cy="956841"/>
          </a:xfrm>
          <a:custGeom>
            <a:avLst/>
            <a:gdLst>
              <a:gd name="T0" fmla="*/ 131 w 808"/>
              <a:gd name="T1" fmla="*/ 0 h 999"/>
              <a:gd name="T2" fmla="*/ 124 w 808"/>
              <a:gd name="T3" fmla="*/ 0 h 999"/>
              <a:gd name="T4" fmla="*/ 84 w 808"/>
              <a:gd name="T5" fmla="*/ 2 h 999"/>
              <a:gd name="T6" fmla="*/ 17 w 808"/>
              <a:gd name="T7" fmla="*/ 7 h 999"/>
              <a:gd name="T8" fmla="*/ 0 w 808"/>
              <a:gd name="T9" fmla="*/ 9 h 999"/>
              <a:gd name="T10" fmla="*/ 0 w 808"/>
              <a:gd name="T11" fmla="*/ 46 h 999"/>
              <a:gd name="T12" fmla="*/ 26 w 808"/>
              <a:gd name="T13" fmla="*/ 43 h 999"/>
              <a:gd name="T14" fmla="*/ 56 w 808"/>
              <a:gd name="T15" fmla="*/ 39 h 999"/>
              <a:gd name="T16" fmla="*/ 74 w 808"/>
              <a:gd name="T17" fmla="*/ 38 h 999"/>
              <a:gd name="T18" fmla="*/ 114 w 808"/>
              <a:gd name="T19" fmla="*/ 36 h 999"/>
              <a:gd name="T20" fmla="*/ 123 w 808"/>
              <a:gd name="T21" fmla="*/ 36 h 999"/>
              <a:gd name="T22" fmla="*/ 216 w 808"/>
              <a:gd name="T23" fmla="*/ 42 h 999"/>
              <a:gd name="T24" fmla="*/ 448 w 808"/>
              <a:gd name="T25" fmla="*/ 100 h 999"/>
              <a:gd name="T26" fmla="*/ 584 w 808"/>
              <a:gd name="T27" fmla="*/ 177 h 999"/>
              <a:gd name="T28" fmla="*/ 688 w 808"/>
              <a:gd name="T29" fmla="*/ 280 h 999"/>
              <a:gd name="T30" fmla="*/ 724 w 808"/>
              <a:gd name="T31" fmla="*/ 337 h 999"/>
              <a:gd name="T32" fmla="*/ 742 w 808"/>
              <a:gd name="T33" fmla="*/ 374 h 999"/>
              <a:gd name="T34" fmla="*/ 765 w 808"/>
              <a:gd name="T35" fmla="*/ 457 h 999"/>
              <a:gd name="T36" fmla="*/ 767 w 808"/>
              <a:gd name="T37" fmla="*/ 468 h 999"/>
              <a:gd name="T38" fmla="*/ 766 w 808"/>
              <a:gd name="T39" fmla="*/ 581 h 999"/>
              <a:gd name="T40" fmla="*/ 761 w 808"/>
              <a:gd name="T41" fmla="*/ 612 h 999"/>
              <a:gd name="T42" fmla="*/ 760 w 808"/>
              <a:gd name="T43" fmla="*/ 615 h 999"/>
              <a:gd name="T44" fmla="*/ 752 w 808"/>
              <a:gd name="T45" fmla="*/ 651 h 999"/>
              <a:gd name="T46" fmla="*/ 740 w 808"/>
              <a:gd name="T47" fmla="*/ 695 h 999"/>
              <a:gd name="T48" fmla="*/ 731 w 808"/>
              <a:gd name="T49" fmla="*/ 723 h 999"/>
              <a:gd name="T50" fmla="*/ 714 w 808"/>
              <a:gd name="T51" fmla="*/ 768 h 999"/>
              <a:gd name="T52" fmla="*/ 707 w 808"/>
              <a:gd name="T53" fmla="*/ 787 h 999"/>
              <a:gd name="T54" fmla="*/ 707 w 808"/>
              <a:gd name="T55" fmla="*/ 787 h 999"/>
              <a:gd name="T56" fmla="*/ 707 w 808"/>
              <a:gd name="T57" fmla="*/ 788 h 999"/>
              <a:gd name="T58" fmla="*/ 691 w 808"/>
              <a:gd name="T59" fmla="*/ 825 h 999"/>
              <a:gd name="T60" fmla="*/ 683 w 808"/>
              <a:gd name="T61" fmla="*/ 842 h 999"/>
              <a:gd name="T62" fmla="*/ 679 w 808"/>
              <a:gd name="T63" fmla="*/ 853 h 999"/>
              <a:gd name="T64" fmla="*/ 617 w 808"/>
              <a:gd name="T65" fmla="*/ 981 h 999"/>
              <a:gd name="T66" fmla="*/ 650 w 808"/>
              <a:gd name="T67" fmla="*/ 999 h 999"/>
              <a:gd name="T68" fmla="*/ 720 w 808"/>
              <a:gd name="T69" fmla="*/ 852 h 999"/>
              <a:gd name="T70" fmla="*/ 728 w 808"/>
              <a:gd name="T71" fmla="*/ 834 h 999"/>
              <a:gd name="T72" fmla="*/ 728 w 808"/>
              <a:gd name="T73" fmla="*/ 833 h 999"/>
              <a:gd name="T74" fmla="*/ 740 w 808"/>
              <a:gd name="T75" fmla="*/ 804 h 999"/>
              <a:gd name="T76" fmla="*/ 742 w 808"/>
              <a:gd name="T77" fmla="*/ 799 h 999"/>
              <a:gd name="T78" fmla="*/ 761 w 808"/>
              <a:gd name="T79" fmla="*/ 751 h 999"/>
              <a:gd name="T80" fmla="*/ 763 w 808"/>
              <a:gd name="T81" fmla="*/ 743 h 999"/>
              <a:gd name="T82" fmla="*/ 783 w 808"/>
              <a:gd name="T83" fmla="*/ 678 h 999"/>
              <a:gd name="T84" fmla="*/ 787 w 808"/>
              <a:gd name="T85" fmla="*/ 662 h 999"/>
              <a:gd name="T86" fmla="*/ 795 w 808"/>
              <a:gd name="T87" fmla="*/ 626 h 999"/>
              <a:gd name="T88" fmla="*/ 804 w 808"/>
              <a:gd name="T89" fmla="*/ 477 h 999"/>
              <a:gd name="T90" fmla="*/ 770 w 808"/>
              <a:gd name="T91" fmla="*/ 345 h 999"/>
              <a:gd name="T92" fmla="*/ 665 w 808"/>
              <a:gd name="T93" fmla="*/ 197 h 999"/>
              <a:gd name="T94" fmla="*/ 459 w 808"/>
              <a:gd name="T95" fmla="*/ 65 h 999"/>
              <a:gd name="T96" fmla="*/ 218 w 808"/>
              <a:gd name="T97" fmla="*/ 5 h 999"/>
              <a:gd name="T98" fmla="*/ 131 w 808"/>
              <a:gd name="T99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08" h="999">
                <a:moveTo>
                  <a:pt x="131" y="0"/>
                </a:moveTo>
                <a:cubicBezTo>
                  <a:pt x="128" y="0"/>
                  <a:pt x="126" y="0"/>
                  <a:pt x="124" y="0"/>
                </a:cubicBezTo>
                <a:cubicBezTo>
                  <a:pt x="111" y="0"/>
                  <a:pt x="97" y="1"/>
                  <a:pt x="84" y="2"/>
                </a:cubicBezTo>
                <a:cubicBezTo>
                  <a:pt x="62" y="3"/>
                  <a:pt x="40" y="5"/>
                  <a:pt x="17" y="7"/>
                </a:cubicBezTo>
                <a:cubicBezTo>
                  <a:pt x="12" y="8"/>
                  <a:pt x="6" y="8"/>
                  <a:pt x="0" y="9"/>
                </a:cubicBezTo>
                <a:cubicBezTo>
                  <a:pt x="0" y="46"/>
                  <a:pt x="0" y="46"/>
                  <a:pt x="0" y="46"/>
                </a:cubicBezTo>
                <a:cubicBezTo>
                  <a:pt x="9" y="45"/>
                  <a:pt x="17" y="44"/>
                  <a:pt x="26" y="43"/>
                </a:cubicBezTo>
                <a:cubicBezTo>
                  <a:pt x="36" y="41"/>
                  <a:pt x="46" y="40"/>
                  <a:pt x="56" y="39"/>
                </a:cubicBezTo>
                <a:cubicBezTo>
                  <a:pt x="62" y="39"/>
                  <a:pt x="68" y="38"/>
                  <a:pt x="74" y="38"/>
                </a:cubicBezTo>
                <a:cubicBezTo>
                  <a:pt x="87" y="37"/>
                  <a:pt x="100" y="37"/>
                  <a:pt x="114" y="36"/>
                </a:cubicBezTo>
                <a:cubicBezTo>
                  <a:pt x="117" y="36"/>
                  <a:pt x="120" y="36"/>
                  <a:pt x="123" y="36"/>
                </a:cubicBezTo>
                <a:cubicBezTo>
                  <a:pt x="153" y="36"/>
                  <a:pt x="184" y="38"/>
                  <a:pt x="216" y="42"/>
                </a:cubicBezTo>
                <a:cubicBezTo>
                  <a:pt x="295" y="53"/>
                  <a:pt x="373" y="71"/>
                  <a:pt x="448" y="100"/>
                </a:cubicBezTo>
                <a:cubicBezTo>
                  <a:pt x="496" y="121"/>
                  <a:pt x="542" y="145"/>
                  <a:pt x="584" y="177"/>
                </a:cubicBezTo>
                <a:cubicBezTo>
                  <a:pt x="623" y="208"/>
                  <a:pt x="658" y="242"/>
                  <a:pt x="688" y="280"/>
                </a:cubicBezTo>
                <a:cubicBezTo>
                  <a:pt x="702" y="299"/>
                  <a:pt x="714" y="317"/>
                  <a:pt x="724" y="337"/>
                </a:cubicBezTo>
                <a:cubicBezTo>
                  <a:pt x="731" y="349"/>
                  <a:pt x="737" y="361"/>
                  <a:pt x="742" y="374"/>
                </a:cubicBezTo>
                <a:cubicBezTo>
                  <a:pt x="753" y="401"/>
                  <a:pt x="760" y="428"/>
                  <a:pt x="765" y="457"/>
                </a:cubicBezTo>
                <a:cubicBezTo>
                  <a:pt x="765" y="460"/>
                  <a:pt x="766" y="464"/>
                  <a:pt x="767" y="468"/>
                </a:cubicBezTo>
                <a:cubicBezTo>
                  <a:pt x="771" y="506"/>
                  <a:pt x="770" y="543"/>
                  <a:pt x="766" y="581"/>
                </a:cubicBezTo>
                <a:cubicBezTo>
                  <a:pt x="764" y="591"/>
                  <a:pt x="762" y="601"/>
                  <a:pt x="761" y="612"/>
                </a:cubicBezTo>
                <a:cubicBezTo>
                  <a:pt x="760" y="613"/>
                  <a:pt x="760" y="614"/>
                  <a:pt x="760" y="615"/>
                </a:cubicBezTo>
                <a:cubicBezTo>
                  <a:pt x="758" y="627"/>
                  <a:pt x="755" y="639"/>
                  <a:pt x="752" y="651"/>
                </a:cubicBezTo>
                <a:cubicBezTo>
                  <a:pt x="748" y="666"/>
                  <a:pt x="744" y="681"/>
                  <a:pt x="740" y="695"/>
                </a:cubicBezTo>
                <a:cubicBezTo>
                  <a:pt x="737" y="705"/>
                  <a:pt x="734" y="714"/>
                  <a:pt x="731" y="723"/>
                </a:cubicBezTo>
                <a:cubicBezTo>
                  <a:pt x="726" y="738"/>
                  <a:pt x="720" y="753"/>
                  <a:pt x="714" y="768"/>
                </a:cubicBezTo>
                <a:cubicBezTo>
                  <a:pt x="712" y="774"/>
                  <a:pt x="709" y="781"/>
                  <a:pt x="707" y="787"/>
                </a:cubicBezTo>
                <a:cubicBezTo>
                  <a:pt x="707" y="787"/>
                  <a:pt x="707" y="787"/>
                  <a:pt x="707" y="787"/>
                </a:cubicBezTo>
                <a:cubicBezTo>
                  <a:pt x="707" y="787"/>
                  <a:pt x="707" y="787"/>
                  <a:pt x="707" y="788"/>
                </a:cubicBezTo>
                <a:cubicBezTo>
                  <a:pt x="702" y="800"/>
                  <a:pt x="696" y="812"/>
                  <a:pt x="691" y="825"/>
                </a:cubicBezTo>
                <a:cubicBezTo>
                  <a:pt x="689" y="830"/>
                  <a:pt x="686" y="836"/>
                  <a:pt x="683" y="842"/>
                </a:cubicBezTo>
                <a:cubicBezTo>
                  <a:pt x="682" y="845"/>
                  <a:pt x="680" y="849"/>
                  <a:pt x="679" y="853"/>
                </a:cubicBezTo>
                <a:cubicBezTo>
                  <a:pt x="659" y="896"/>
                  <a:pt x="638" y="939"/>
                  <a:pt x="617" y="981"/>
                </a:cubicBezTo>
                <a:cubicBezTo>
                  <a:pt x="628" y="987"/>
                  <a:pt x="639" y="993"/>
                  <a:pt x="650" y="999"/>
                </a:cubicBezTo>
                <a:cubicBezTo>
                  <a:pt x="673" y="952"/>
                  <a:pt x="698" y="902"/>
                  <a:pt x="720" y="852"/>
                </a:cubicBezTo>
                <a:cubicBezTo>
                  <a:pt x="723" y="846"/>
                  <a:pt x="725" y="840"/>
                  <a:pt x="728" y="834"/>
                </a:cubicBezTo>
                <a:cubicBezTo>
                  <a:pt x="728" y="834"/>
                  <a:pt x="728" y="833"/>
                  <a:pt x="728" y="833"/>
                </a:cubicBezTo>
                <a:cubicBezTo>
                  <a:pt x="732" y="824"/>
                  <a:pt x="736" y="814"/>
                  <a:pt x="740" y="804"/>
                </a:cubicBezTo>
                <a:cubicBezTo>
                  <a:pt x="741" y="802"/>
                  <a:pt x="742" y="801"/>
                  <a:pt x="742" y="799"/>
                </a:cubicBezTo>
                <a:cubicBezTo>
                  <a:pt x="749" y="783"/>
                  <a:pt x="755" y="767"/>
                  <a:pt x="761" y="751"/>
                </a:cubicBezTo>
                <a:cubicBezTo>
                  <a:pt x="762" y="749"/>
                  <a:pt x="762" y="746"/>
                  <a:pt x="763" y="743"/>
                </a:cubicBezTo>
                <a:cubicBezTo>
                  <a:pt x="771" y="722"/>
                  <a:pt x="778" y="700"/>
                  <a:pt x="783" y="678"/>
                </a:cubicBezTo>
                <a:cubicBezTo>
                  <a:pt x="785" y="673"/>
                  <a:pt x="786" y="668"/>
                  <a:pt x="787" y="662"/>
                </a:cubicBezTo>
                <a:cubicBezTo>
                  <a:pt x="790" y="650"/>
                  <a:pt x="793" y="638"/>
                  <a:pt x="795" y="626"/>
                </a:cubicBezTo>
                <a:cubicBezTo>
                  <a:pt x="805" y="576"/>
                  <a:pt x="808" y="527"/>
                  <a:pt x="804" y="477"/>
                </a:cubicBezTo>
                <a:cubicBezTo>
                  <a:pt x="800" y="433"/>
                  <a:pt x="789" y="388"/>
                  <a:pt x="770" y="345"/>
                </a:cubicBezTo>
                <a:cubicBezTo>
                  <a:pt x="745" y="289"/>
                  <a:pt x="709" y="240"/>
                  <a:pt x="665" y="197"/>
                </a:cubicBezTo>
                <a:cubicBezTo>
                  <a:pt x="606" y="140"/>
                  <a:pt x="533" y="95"/>
                  <a:pt x="459" y="65"/>
                </a:cubicBezTo>
                <a:cubicBezTo>
                  <a:pt x="382" y="35"/>
                  <a:pt x="300" y="16"/>
                  <a:pt x="218" y="5"/>
                </a:cubicBezTo>
                <a:cubicBezTo>
                  <a:pt x="188" y="2"/>
                  <a:pt x="159" y="0"/>
                  <a:pt x="13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3" name="Freeform 219"/>
          <p:cNvSpPr>
            <a:spLocks noEditPoints="1"/>
          </p:cNvSpPr>
          <p:nvPr/>
        </p:nvSpPr>
        <p:spPr bwMode="auto">
          <a:xfrm>
            <a:off x="1199926" y="1271313"/>
            <a:ext cx="548222" cy="1122239"/>
          </a:xfrm>
          <a:custGeom>
            <a:avLst/>
            <a:gdLst>
              <a:gd name="T0" fmla="*/ 550 w 583"/>
              <a:gd name="T1" fmla="*/ 1148 h 1173"/>
              <a:gd name="T2" fmla="*/ 561 w 583"/>
              <a:gd name="T3" fmla="*/ 1168 h 1173"/>
              <a:gd name="T4" fmla="*/ 569 w 583"/>
              <a:gd name="T5" fmla="*/ 1172 h 1173"/>
              <a:gd name="T6" fmla="*/ 571 w 583"/>
              <a:gd name="T7" fmla="*/ 1173 h 1173"/>
              <a:gd name="T8" fmla="*/ 583 w 583"/>
              <a:gd name="T9" fmla="*/ 1153 h 1173"/>
              <a:gd name="T10" fmla="*/ 562 w 583"/>
              <a:gd name="T11" fmla="*/ 1150 h 1173"/>
              <a:gd name="T12" fmla="*/ 550 w 583"/>
              <a:gd name="T13" fmla="*/ 1148 h 1173"/>
              <a:gd name="T14" fmla="*/ 339 w 583"/>
              <a:gd name="T15" fmla="*/ 1099 h 1173"/>
              <a:gd name="T16" fmla="*/ 338 w 583"/>
              <a:gd name="T17" fmla="*/ 1101 h 1173"/>
              <a:gd name="T18" fmla="*/ 338 w 583"/>
              <a:gd name="T19" fmla="*/ 1114 h 1173"/>
              <a:gd name="T20" fmla="*/ 342 w 583"/>
              <a:gd name="T21" fmla="*/ 1129 h 1173"/>
              <a:gd name="T22" fmla="*/ 349 w 583"/>
              <a:gd name="T23" fmla="*/ 1141 h 1173"/>
              <a:gd name="T24" fmla="*/ 358 w 583"/>
              <a:gd name="T25" fmla="*/ 1145 h 1173"/>
              <a:gd name="T26" fmla="*/ 424 w 583"/>
              <a:gd name="T27" fmla="*/ 1163 h 1173"/>
              <a:gd name="T28" fmla="*/ 435 w 583"/>
              <a:gd name="T29" fmla="*/ 1145 h 1173"/>
              <a:gd name="T30" fmla="*/ 425 w 583"/>
              <a:gd name="T31" fmla="*/ 1124 h 1173"/>
              <a:gd name="T32" fmla="*/ 397 w 583"/>
              <a:gd name="T33" fmla="*/ 1117 h 1173"/>
              <a:gd name="T34" fmla="*/ 352 w 583"/>
              <a:gd name="T35" fmla="*/ 1103 h 1173"/>
              <a:gd name="T36" fmla="*/ 339 w 583"/>
              <a:gd name="T37" fmla="*/ 1099 h 1173"/>
              <a:gd name="T38" fmla="*/ 312 w 583"/>
              <a:gd name="T39" fmla="*/ 0 h 1173"/>
              <a:gd name="T40" fmla="*/ 308 w 583"/>
              <a:gd name="T41" fmla="*/ 1 h 1173"/>
              <a:gd name="T42" fmla="*/ 295 w 583"/>
              <a:gd name="T43" fmla="*/ 12 h 1173"/>
              <a:gd name="T44" fmla="*/ 292 w 583"/>
              <a:gd name="T45" fmla="*/ 18 h 1173"/>
              <a:gd name="T46" fmla="*/ 260 w 583"/>
              <a:gd name="T47" fmla="*/ 70 h 1173"/>
              <a:gd name="T48" fmla="*/ 241 w 583"/>
              <a:gd name="T49" fmla="*/ 95 h 1173"/>
              <a:gd name="T50" fmla="*/ 225 w 583"/>
              <a:gd name="T51" fmla="*/ 114 h 1173"/>
              <a:gd name="T52" fmla="*/ 205 w 583"/>
              <a:gd name="T53" fmla="*/ 138 h 1173"/>
              <a:gd name="T54" fmla="*/ 165 w 583"/>
              <a:gd name="T55" fmla="*/ 191 h 1173"/>
              <a:gd name="T56" fmla="*/ 142 w 583"/>
              <a:gd name="T57" fmla="*/ 224 h 1173"/>
              <a:gd name="T58" fmla="*/ 96 w 583"/>
              <a:gd name="T59" fmla="*/ 306 h 1173"/>
              <a:gd name="T60" fmla="*/ 17 w 583"/>
              <a:gd name="T61" fmla="*/ 542 h 1173"/>
              <a:gd name="T62" fmla="*/ 17 w 583"/>
              <a:gd name="T63" fmla="*/ 786 h 1173"/>
              <a:gd name="T64" fmla="*/ 85 w 583"/>
              <a:gd name="T65" fmla="*/ 954 h 1173"/>
              <a:gd name="T66" fmla="*/ 178 w 583"/>
              <a:gd name="T67" fmla="*/ 1054 h 1173"/>
              <a:gd name="T68" fmla="*/ 303 w 583"/>
              <a:gd name="T69" fmla="*/ 1125 h 1173"/>
              <a:gd name="T70" fmla="*/ 302 w 583"/>
              <a:gd name="T71" fmla="*/ 1084 h 1173"/>
              <a:gd name="T72" fmla="*/ 286 w 583"/>
              <a:gd name="T73" fmla="*/ 1077 h 1173"/>
              <a:gd name="T74" fmla="*/ 191 w 583"/>
              <a:gd name="T75" fmla="*/ 1017 h 1173"/>
              <a:gd name="T76" fmla="*/ 182 w 583"/>
              <a:gd name="T77" fmla="*/ 1010 h 1173"/>
              <a:gd name="T78" fmla="*/ 124 w 583"/>
              <a:gd name="T79" fmla="*/ 946 h 1173"/>
              <a:gd name="T80" fmla="*/ 103 w 583"/>
              <a:gd name="T81" fmla="*/ 912 h 1173"/>
              <a:gd name="T82" fmla="*/ 75 w 583"/>
              <a:gd name="T83" fmla="*/ 850 h 1173"/>
              <a:gd name="T84" fmla="*/ 43 w 583"/>
              <a:gd name="T85" fmla="*/ 707 h 1173"/>
              <a:gd name="T86" fmla="*/ 52 w 583"/>
              <a:gd name="T87" fmla="*/ 551 h 1173"/>
              <a:gd name="T88" fmla="*/ 128 w 583"/>
              <a:gd name="T89" fmla="*/ 324 h 1173"/>
              <a:gd name="T90" fmla="*/ 178 w 583"/>
              <a:gd name="T91" fmla="*/ 235 h 1173"/>
              <a:gd name="T92" fmla="*/ 201 w 583"/>
              <a:gd name="T93" fmla="*/ 202 h 1173"/>
              <a:gd name="T94" fmla="*/ 212 w 583"/>
              <a:gd name="T95" fmla="*/ 188 h 1173"/>
              <a:gd name="T96" fmla="*/ 230 w 583"/>
              <a:gd name="T97" fmla="*/ 164 h 1173"/>
              <a:gd name="T98" fmla="*/ 255 w 583"/>
              <a:gd name="T99" fmla="*/ 136 h 1173"/>
              <a:gd name="T100" fmla="*/ 303 w 583"/>
              <a:gd name="T101" fmla="*/ 72 h 1173"/>
              <a:gd name="T102" fmla="*/ 330 w 583"/>
              <a:gd name="T103" fmla="*/ 23 h 1173"/>
              <a:gd name="T104" fmla="*/ 312 w 583"/>
              <a:gd name="T105" fmla="*/ 0 h 1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3" h="1173">
                <a:moveTo>
                  <a:pt x="550" y="1148"/>
                </a:moveTo>
                <a:cubicBezTo>
                  <a:pt x="555" y="1155"/>
                  <a:pt x="558" y="1161"/>
                  <a:pt x="561" y="1168"/>
                </a:cubicBezTo>
                <a:cubicBezTo>
                  <a:pt x="564" y="1169"/>
                  <a:pt x="566" y="1171"/>
                  <a:pt x="569" y="1172"/>
                </a:cubicBezTo>
                <a:cubicBezTo>
                  <a:pt x="570" y="1172"/>
                  <a:pt x="570" y="1172"/>
                  <a:pt x="571" y="1173"/>
                </a:cubicBezTo>
                <a:cubicBezTo>
                  <a:pt x="575" y="1166"/>
                  <a:pt x="579" y="1160"/>
                  <a:pt x="583" y="1153"/>
                </a:cubicBezTo>
                <a:cubicBezTo>
                  <a:pt x="576" y="1152"/>
                  <a:pt x="569" y="1151"/>
                  <a:pt x="562" y="1150"/>
                </a:cubicBezTo>
                <a:cubicBezTo>
                  <a:pt x="558" y="1150"/>
                  <a:pt x="554" y="1149"/>
                  <a:pt x="550" y="1148"/>
                </a:cubicBezTo>
                <a:moveTo>
                  <a:pt x="339" y="1099"/>
                </a:moveTo>
                <a:cubicBezTo>
                  <a:pt x="339" y="1099"/>
                  <a:pt x="339" y="1100"/>
                  <a:pt x="338" y="1101"/>
                </a:cubicBezTo>
                <a:cubicBezTo>
                  <a:pt x="338" y="1105"/>
                  <a:pt x="338" y="1110"/>
                  <a:pt x="338" y="1114"/>
                </a:cubicBezTo>
                <a:cubicBezTo>
                  <a:pt x="339" y="1119"/>
                  <a:pt x="340" y="1124"/>
                  <a:pt x="342" y="1129"/>
                </a:cubicBezTo>
                <a:cubicBezTo>
                  <a:pt x="344" y="1133"/>
                  <a:pt x="346" y="1138"/>
                  <a:pt x="349" y="1141"/>
                </a:cubicBezTo>
                <a:cubicBezTo>
                  <a:pt x="352" y="1143"/>
                  <a:pt x="355" y="1144"/>
                  <a:pt x="358" y="1145"/>
                </a:cubicBezTo>
                <a:cubicBezTo>
                  <a:pt x="380" y="1152"/>
                  <a:pt x="402" y="1158"/>
                  <a:pt x="424" y="1163"/>
                </a:cubicBezTo>
                <a:cubicBezTo>
                  <a:pt x="427" y="1156"/>
                  <a:pt x="431" y="1150"/>
                  <a:pt x="435" y="1145"/>
                </a:cubicBezTo>
                <a:cubicBezTo>
                  <a:pt x="432" y="1138"/>
                  <a:pt x="429" y="1131"/>
                  <a:pt x="425" y="1124"/>
                </a:cubicBezTo>
                <a:cubicBezTo>
                  <a:pt x="415" y="1122"/>
                  <a:pt x="406" y="1120"/>
                  <a:pt x="397" y="1117"/>
                </a:cubicBezTo>
                <a:cubicBezTo>
                  <a:pt x="382" y="1113"/>
                  <a:pt x="367" y="1108"/>
                  <a:pt x="352" y="1103"/>
                </a:cubicBezTo>
                <a:cubicBezTo>
                  <a:pt x="348" y="1102"/>
                  <a:pt x="343" y="1100"/>
                  <a:pt x="339" y="1099"/>
                </a:cubicBezTo>
                <a:moveTo>
                  <a:pt x="312" y="0"/>
                </a:moveTo>
                <a:cubicBezTo>
                  <a:pt x="311" y="0"/>
                  <a:pt x="309" y="0"/>
                  <a:pt x="308" y="1"/>
                </a:cubicBezTo>
                <a:cubicBezTo>
                  <a:pt x="303" y="2"/>
                  <a:pt x="297" y="5"/>
                  <a:pt x="295" y="12"/>
                </a:cubicBezTo>
                <a:cubicBezTo>
                  <a:pt x="294" y="14"/>
                  <a:pt x="293" y="16"/>
                  <a:pt x="292" y="18"/>
                </a:cubicBezTo>
                <a:cubicBezTo>
                  <a:pt x="283" y="36"/>
                  <a:pt x="272" y="53"/>
                  <a:pt x="260" y="70"/>
                </a:cubicBezTo>
                <a:cubicBezTo>
                  <a:pt x="254" y="78"/>
                  <a:pt x="247" y="87"/>
                  <a:pt x="241" y="95"/>
                </a:cubicBezTo>
                <a:cubicBezTo>
                  <a:pt x="235" y="101"/>
                  <a:pt x="230" y="108"/>
                  <a:pt x="225" y="114"/>
                </a:cubicBezTo>
                <a:cubicBezTo>
                  <a:pt x="218" y="122"/>
                  <a:pt x="212" y="130"/>
                  <a:pt x="205" y="138"/>
                </a:cubicBezTo>
                <a:cubicBezTo>
                  <a:pt x="191" y="156"/>
                  <a:pt x="178" y="173"/>
                  <a:pt x="165" y="191"/>
                </a:cubicBezTo>
                <a:cubicBezTo>
                  <a:pt x="157" y="202"/>
                  <a:pt x="149" y="213"/>
                  <a:pt x="142" y="224"/>
                </a:cubicBezTo>
                <a:cubicBezTo>
                  <a:pt x="125" y="250"/>
                  <a:pt x="110" y="277"/>
                  <a:pt x="96" y="306"/>
                </a:cubicBezTo>
                <a:cubicBezTo>
                  <a:pt x="60" y="381"/>
                  <a:pt x="33" y="460"/>
                  <a:pt x="17" y="542"/>
                </a:cubicBezTo>
                <a:cubicBezTo>
                  <a:pt x="2" y="620"/>
                  <a:pt x="0" y="705"/>
                  <a:pt x="17" y="786"/>
                </a:cubicBezTo>
                <a:cubicBezTo>
                  <a:pt x="29" y="846"/>
                  <a:pt x="51" y="903"/>
                  <a:pt x="85" y="954"/>
                </a:cubicBezTo>
                <a:cubicBezTo>
                  <a:pt x="112" y="994"/>
                  <a:pt x="143" y="1026"/>
                  <a:pt x="178" y="1054"/>
                </a:cubicBezTo>
                <a:cubicBezTo>
                  <a:pt x="216" y="1083"/>
                  <a:pt x="258" y="1106"/>
                  <a:pt x="303" y="1125"/>
                </a:cubicBezTo>
                <a:cubicBezTo>
                  <a:pt x="300" y="1111"/>
                  <a:pt x="299" y="1098"/>
                  <a:pt x="302" y="1084"/>
                </a:cubicBezTo>
                <a:cubicBezTo>
                  <a:pt x="297" y="1082"/>
                  <a:pt x="291" y="1080"/>
                  <a:pt x="286" y="1077"/>
                </a:cubicBezTo>
                <a:cubicBezTo>
                  <a:pt x="252" y="1061"/>
                  <a:pt x="220" y="1041"/>
                  <a:pt x="191" y="1017"/>
                </a:cubicBezTo>
                <a:cubicBezTo>
                  <a:pt x="188" y="1015"/>
                  <a:pt x="185" y="1012"/>
                  <a:pt x="182" y="1010"/>
                </a:cubicBezTo>
                <a:cubicBezTo>
                  <a:pt x="160" y="991"/>
                  <a:pt x="141" y="969"/>
                  <a:pt x="124" y="946"/>
                </a:cubicBezTo>
                <a:cubicBezTo>
                  <a:pt x="117" y="935"/>
                  <a:pt x="110" y="923"/>
                  <a:pt x="103" y="912"/>
                </a:cubicBezTo>
                <a:cubicBezTo>
                  <a:pt x="92" y="892"/>
                  <a:pt x="83" y="872"/>
                  <a:pt x="75" y="850"/>
                </a:cubicBezTo>
                <a:cubicBezTo>
                  <a:pt x="58" y="804"/>
                  <a:pt x="48" y="756"/>
                  <a:pt x="43" y="707"/>
                </a:cubicBezTo>
                <a:cubicBezTo>
                  <a:pt x="39" y="654"/>
                  <a:pt x="43" y="603"/>
                  <a:pt x="52" y="551"/>
                </a:cubicBezTo>
                <a:cubicBezTo>
                  <a:pt x="68" y="472"/>
                  <a:pt x="94" y="397"/>
                  <a:pt x="128" y="324"/>
                </a:cubicBezTo>
                <a:cubicBezTo>
                  <a:pt x="143" y="293"/>
                  <a:pt x="160" y="263"/>
                  <a:pt x="178" y="235"/>
                </a:cubicBezTo>
                <a:cubicBezTo>
                  <a:pt x="186" y="224"/>
                  <a:pt x="193" y="213"/>
                  <a:pt x="201" y="202"/>
                </a:cubicBezTo>
                <a:cubicBezTo>
                  <a:pt x="205" y="197"/>
                  <a:pt x="208" y="193"/>
                  <a:pt x="212" y="188"/>
                </a:cubicBezTo>
                <a:cubicBezTo>
                  <a:pt x="218" y="180"/>
                  <a:pt x="224" y="172"/>
                  <a:pt x="230" y="164"/>
                </a:cubicBezTo>
                <a:cubicBezTo>
                  <a:pt x="238" y="155"/>
                  <a:pt x="247" y="145"/>
                  <a:pt x="255" y="136"/>
                </a:cubicBezTo>
                <a:cubicBezTo>
                  <a:pt x="272" y="115"/>
                  <a:pt x="288" y="95"/>
                  <a:pt x="303" y="72"/>
                </a:cubicBezTo>
                <a:cubicBezTo>
                  <a:pt x="313" y="57"/>
                  <a:pt x="322" y="41"/>
                  <a:pt x="330" y="23"/>
                </a:cubicBezTo>
                <a:cubicBezTo>
                  <a:pt x="336" y="10"/>
                  <a:pt x="324" y="0"/>
                  <a:pt x="3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4" name="Freeform 220"/>
          <p:cNvSpPr>
            <a:spLocks/>
          </p:cNvSpPr>
          <p:nvPr/>
        </p:nvSpPr>
        <p:spPr bwMode="auto">
          <a:xfrm>
            <a:off x="96936" y="860134"/>
            <a:ext cx="260201" cy="939837"/>
          </a:xfrm>
          <a:custGeom>
            <a:avLst/>
            <a:gdLst>
              <a:gd name="T0" fmla="*/ 0 w 278"/>
              <a:gd name="T1" fmla="*/ 0 h 981"/>
              <a:gd name="T2" fmla="*/ 0 w 278"/>
              <a:gd name="T3" fmla="*/ 45 h 981"/>
              <a:gd name="T4" fmla="*/ 17 w 278"/>
              <a:gd name="T5" fmla="*/ 58 h 981"/>
              <a:gd name="T6" fmla="*/ 94 w 278"/>
              <a:gd name="T7" fmla="*/ 126 h 981"/>
              <a:gd name="T8" fmla="*/ 141 w 278"/>
              <a:gd name="T9" fmla="*/ 180 h 981"/>
              <a:gd name="T10" fmla="*/ 207 w 278"/>
              <a:gd name="T11" fmla="*/ 293 h 981"/>
              <a:gd name="T12" fmla="*/ 234 w 278"/>
              <a:gd name="T13" fmla="*/ 393 h 981"/>
              <a:gd name="T14" fmla="*/ 234 w 278"/>
              <a:gd name="T15" fmla="*/ 480 h 981"/>
              <a:gd name="T16" fmla="*/ 233 w 278"/>
              <a:gd name="T17" fmla="*/ 488 h 981"/>
              <a:gd name="T18" fmla="*/ 221 w 278"/>
              <a:gd name="T19" fmla="*/ 546 h 981"/>
              <a:gd name="T20" fmla="*/ 192 w 278"/>
              <a:gd name="T21" fmla="*/ 637 h 981"/>
              <a:gd name="T22" fmla="*/ 125 w 278"/>
              <a:gd name="T23" fmla="*/ 767 h 981"/>
              <a:gd name="T24" fmla="*/ 81 w 278"/>
              <a:gd name="T25" fmla="*/ 832 h 981"/>
              <a:gd name="T26" fmla="*/ 70 w 278"/>
              <a:gd name="T27" fmla="*/ 847 h 981"/>
              <a:gd name="T28" fmla="*/ 43 w 278"/>
              <a:gd name="T29" fmla="*/ 881 h 981"/>
              <a:gd name="T30" fmla="*/ 29 w 278"/>
              <a:gd name="T31" fmla="*/ 896 h 981"/>
              <a:gd name="T32" fmla="*/ 3 w 278"/>
              <a:gd name="T33" fmla="*/ 925 h 981"/>
              <a:gd name="T34" fmla="*/ 0 w 278"/>
              <a:gd name="T35" fmla="*/ 928 h 981"/>
              <a:gd name="T36" fmla="*/ 0 w 278"/>
              <a:gd name="T37" fmla="*/ 981 h 981"/>
              <a:gd name="T38" fmla="*/ 14 w 278"/>
              <a:gd name="T39" fmla="*/ 967 h 981"/>
              <a:gd name="T40" fmla="*/ 25 w 278"/>
              <a:gd name="T41" fmla="*/ 956 h 981"/>
              <a:gd name="T42" fmla="*/ 27 w 278"/>
              <a:gd name="T43" fmla="*/ 954 h 981"/>
              <a:gd name="T44" fmla="*/ 54 w 278"/>
              <a:gd name="T45" fmla="*/ 925 h 981"/>
              <a:gd name="T46" fmla="*/ 67 w 278"/>
              <a:gd name="T47" fmla="*/ 910 h 981"/>
              <a:gd name="T48" fmla="*/ 130 w 278"/>
              <a:gd name="T49" fmla="*/ 828 h 981"/>
              <a:gd name="T50" fmla="*/ 192 w 278"/>
              <a:gd name="T51" fmla="*/ 724 h 981"/>
              <a:gd name="T52" fmla="*/ 233 w 278"/>
              <a:gd name="T53" fmla="*/ 633 h 981"/>
              <a:gd name="T54" fmla="*/ 250 w 278"/>
              <a:gd name="T55" fmla="*/ 582 h 981"/>
              <a:gd name="T56" fmla="*/ 266 w 278"/>
              <a:gd name="T57" fmla="*/ 511 h 981"/>
              <a:gd name="T58" fmla="*/ 243 w 278"/>
              <a:gd name="T59" fmla="*/ 283 h 981"/>
              <a:gd name="T60" fmla="*/ 83 w 278"/>
              <a:gd name="T61" fmla="*/ 64 h 981"/>
              <a:gd name="T62" fmla="*/ 29 w 278"/>
              <a:gd name="T63" fmla="*/ 21 h 981"/>
              <a:gd name="T64" fmla="*/ 0 w 278"/>
              <a:gd name="T65" fmla="*/ 0 h 9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8" h="981">
                <a:moveTo>
                  <a:pt x="0" y="0"/>
                </a:moveTo>
                <a:cubicBezTo>
                  <a:pt x="0" y="45"/>
                  <a:pt x="0" y="45"/>
                  <a:pt x="0" y="45"/>
                </a:cubicBezTo>
                <a:cubicBezTo>
                  <a:pt x="6" y="50"/>
                  <a:pt x="12" y="54"/>
                  <a:pt x="17" y="58"/>
                </a:cubicBezTo>
                <a:cubicBezTo>
                  <a:pt x="44" y="79"/>
                  <a:pt x="70" y="102"/>
                  <a:pt x="94" y="126"/>
                </a:cubicBezTo>
                <a:cubicBezTo>
                  <a:pt x="111" y="143"/>
                  <a:pt x="127" y="161"/>
                  <a:pt x="141" y="180"/>
                </a:cubicBezTo>
                <a:cubicBezTo>
                  <a:pt x="168" y="215"/>
                  <a:pt x="190" y="253"/>
                  <a:pt x="207" y="293"/>
                </a:cubicBezTo>
                <a:cubicBezTo>
                  <a:pt x="220" y="326"/>
                  <a:pt x="228" y="359"/>
                  <a:pt x="234" y="393"/>
                </a:cubicBezTo>
                <a:cubicBezTo>
                  <a:pt x="237" y="422"/>
                  <a:pt x="237" y="451"/>
                  <a:pt x="234" y="480"/>
                </a:cubicBezTo>
                <a:cubicBezTo>
                  <a:pt x="233" y="483"/>
                  <a:pt x="233" y="486"/>
                  <a:pt x="233" y="488"/>
                </a:cubicBezTo>
                <a:cubicBezTo>
                  <a:pt x="230" y="508"/>
                  <a:pt x="226" y="527"/>
                  <a:pt x="221" y="546"/>
                </a:cubicBezTo>
                <a:cubicBezTo>
                  <a:pt x="214" y="577"/>
                  <a:pt x="203" y="607"/>
                  <a:pt x="192" y="637"/>
                </a:cubicBezTo>
                <a:cubicBezTo>
                  <a:pt x="173" y="682"/>
                  <a:pt x="150" y="725"/>
                  <a:pt x="125" y="767"/>
                </a:cubicBezTo>
                <a:cubicBezTo>
                  <a:pt x="111" y="789"/>
                  <a:pt x="97" y="810"/>
                  <a:pt x="81" y="832"/>
                </a:cubicBezTo>
                <a:cubicBezTo>
                  <a:pt x="78" y="837"/>
                  <a:pt x="74" y="842"/>
                  <a:pt x="70" y="847"/>
                </a:cubicBezTo>
                <a:cubicBezTo>
                  <a:pt x="61" y="858"/>
                  <a:pt x="52" y="869"/>
                  <a:pt x="43" y="881"/>
                </a:cubicBezTo>
                <a:cubicBezTo>
                  <a:pt x="38" y="886"/>
                  <a:pt x="34" y="891"/>
                  <a:pt x="29" y="896"/>
                </a:cubicBezTo>
                <a:cubicBezTo>
                  <a:pt x="21" y="906"/>
                  <a:pt x="12" y="916"/>
                  <a:pt x="3" y="925"/>
                </a:cubicBezTo>
                <a:cubicBezTo>
                  <a:pt x="2" y="926"/>
                  <a:pt x="1" y="927"/>
                  <a:pt x="0" y="928"/>
                </a:cubicBezTo>
                <a:cubicBezTo>
                  <a:pt x="0" y="981"/>
                  <a:pt x="0" y="981"/>
                  <a:pt x="0" y="981"/>
                </a:cubicBezTo>
                <a:cubicBezTo>
                  <a:pt x="5" y="976"/>
                  <a:pt x="10" y="972"/>
                  <a:pt x="14" y="967"/>
                </a:cubicBezTo>
                <a:cubicBezTo>
                  <a:pt x="18" y="963"/>
                  <a:pt x="21" y="960"/>
                  <a:pt x="25" y="956"/>
                </a:cubicBezTo>
                <a:cubicBezTo>
                  <a:pt x="26" y="955"/>
                  <a:pt x="26" y="955"/>
                  <a:pt x="27" y="954"/>
                </a:cubicBezTo>
                <a:cubicBezTo>
                  <a:pt x="36" y="944"/>
                  <a:pt x="45" y="935"/>
                  <a:pt x="54" y="925"/>
                </a:cubicBezTo>
                <a:cubicBezTo>
                  <a:pt x="58" y="920"/>
                  <a:pt x="63" y="915"/>
                  <a:pt x="67" y="910"/>
                </a:cubicBezTo>
                <a:cubicBezTo>
                  <a:pt x="90" y="883"/>
                  <a:pt x="110" y="856"/>
                  <a:pt x="130" y="828"/>
                </a:cubicBezTo>
                <a:cubicBezTo>
                  <a:pt x="153" y="795"/>
                  <a:pt x="173" y="760"/>
                  <a:pt x="192" y="724"/>
                </a:cubicBezTo>
                <a:cubicBezTo>
                  <a:pt x="207" y="695"/>
                  <a:pt x="221" y="664"/>
                  <a:pt x="233" y="633"/>
                </a:cubicBezTo>
                <a:cubicBezTo>
                  <a:pt x="239" y="616"/>
                  <a:pt x="245" y="599"/>
                  <a:pt x="250" y="582"/>
                </a:cubicBezTo>
                <a:cubicBezTo>
                  <a:pt x="257" y="559"/>
                  <a:pt x="262" y="535"/>
                  <a:pt x="266" y="511"/>
                </a:cubicBezTo>
                <a:cubicBezTo>
                  <a:pt x="278" y="435"/>
                  <a:pt x="272" y="358"/>
                  <a:pt x="243" y="283"/>
                </a:cubicBezTo>
                <a:cubicBezTo>
                  <a:pt x="209" y="197"/>
                  <a:pt x="152" y="125"/>
                  <a:pt x="83" y="64"/>
                </a:cubicBezTo>
                <a:cubicBezTo>
                  <a:pt x="66" y="49"/>
                  <a:pt x="48" y="35"/>
                  <a:pt x="29" y="21"/>
                </a:cubicBezTo>
                <a:cubicBezTo>
                  <a:pt x="20" y="14"/>
                  <a:pt x="10" y="7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5" name="Freeform 221"/>
          <p:cNvSpPr>
            <a:spLocks noEditPoints="1"/>
          </p:cNvSpPr>
          <p:nvPr/>
        </p:nvSpPr>
        <p:spPr bwMode="auto">
          <a:xfrm>
            <a:off x="360410" y="334568"/>
            <a:ext cx="1034257" cy="910467"/>
          </a:xfrm>
          <a:custGeom>
            <a:avLst/>
            <a:gdLst>
              <a:gd name="T0" fmla="*/ 1035 w 1101"/>
              <a:gd name="T1" fmla="*/ 793 h 950"/>
              <a:gd name="T2" fmla="*/ 1033 w 1101"/>
              <a:gd name="T3" fmla="*/ 794 h 950"/>
              <a:gd name="T4" fmla="*/ 1035 w 1101"/>
              <a:gd name="T5" fmla="*/ 793 h 950"/>
              <a:gd name="T6" fmla="*/ 1092 w 1101"/>
              <a:gd name="T7" fmla="*/ 750 h 950"/>
              <a:gd name="T8" fmla="*/ 1082 w 1101"/>
              <a:gd name="T9" fmla="*/ 753 h 950"/>
              <a:gd name="T10" fmla="*/ 1093 w 1101"/>
              <a:gd name="T11" fmla="*/ 753 h 950"/>
              <a:gd name="T12" fmla="*/ 1101 w 1101"/>
              <a:gd name="T13" fmla="*/ 753 h 950"/>
              <a:gd name="T14" fmla="*/ 1092 w 1101"/>
              <a:gd name="T15" fmla="*/ 750 h 950"/>
              <a:gd name="T16" fmla="*/ 78 w 1101"/>
              <a:gd name="T17" fmla="*/ 0 h 950"/>
              <a:gd name="T18" fmla="*/ 74 w 1101"/>
              <a:gd name="T19" fmla="*/ 0 h 950"/>
              <a:gd name="T20" fmla="*/ 61 w 1101"/>
              <a:gd name="T21" fmla="*/ 12 h 950"/>
              <a:gd name="T22" fmla="*/ 40 w 1101"/>
              <a:gd name="T23" fmla="*/ 80 h 950"/>
              <a:gd name="T24" fmla="*/ 2 w 1101"/>
              <a:gd name="T25" fmla="*/ 306 h 950"/>
              <a:gd name="T26" fmla="*/ 1 w 1101"/>
              <a:gd name="T27" fmla="*/ 341 h 950"/>
              <a:gd name="T28" fmla="*/ 1 w 1101"/>
              <a:gd name="T29" fmla="*/ 342 h 950"/>
              <a:gd name="T30" fmla="*/ 3 w 1101"/>
              <a:gd name="T31" fmla="*/ 431 h 950"/>
              <a:gd name="T32" fmla="*/ 11 w 1101"/>
              <a:gd name="T33" fmla="*/ 499 h 950"/>
              <a:gd name="T34" fmla="*/ 109 w 1101"/>
              <a:gd name="T35" fmla="*/ 752 h 950"/>
              <a:gd name="T36" fmla="*/ 288 w 1101"/>
              <a:gd name="T37" fmla="*/ 894 h 950"/>
              <a:gd name="T38" fmla="*/ 357 w 1101"/>
              <a:gd name="T39" fmla="*/ 919 h 950"/>
              <a:gd name="T40" fmla="*/ 409 w 1101"/>
              <a:gd name="T41" fmla="*/ 931 h 950"/>
              <a:gd name="T42" fmla="*/ 508 w 1101"/>
              <a:gd name="T43" fmla="*/ 946 h 950"/>
              <a:gd name="T44" fmla="*/ 598 w 1101"/>
              <a:gd name="T45" fmla="*/ 950 h 950"/>
              <a:gd name="T46" fmla="*/ 629 w 1101"/>
              <a:gd name="T47" fmla="*/ 949 h 950"/>
              <a:gd name="T48" fmla="*/ 731 w 1101"/>
              <a:gd name="T49" fmla="*/ 941 h 950"/>
              <a:gd name="T50" fmla="*/ 752 w 1101"/>
              <a:gd name="T51" fmla="*/ 938 h 950"/>
              <a:gd name="T52" fmla="*/ 790 w 1101"/>
              <a:gd name="T53" fmla="*/ 931 h 950"/>
              <a:gd name="T54" fmla="*/ 793 w 1101"/>
              <a:gd name="T55" fmla="*/ 930 h 950"/>
              <a:gd name="T56" fmla="*/ 808 w 1101"/>
              <a:gd name="T57" fmla="*/ 927 h 950"/>
              <a:gd name="T58" fmla="*/ 988 w 1101"/>
              <a:gd name="T59" fmla="*/ 865 h 950"/>
              <a:gd name="T60" fmla="*/ 999 w 1101"/>
              <a:gd name="T61" fmla="*/ 860 h 950"/>
              <a:gd name="T62" fmla="*/ 1094 w 1101"/>
              <a:gd name="T63" fmla="*/ 792 h 950"/>
              <a:gd name="T64" fmla="*/ 1093 w 1101"/>
              <a:gd name="T65" fmla="*/ 792 h 950"/>
              <a:gd name="T66" fmla="*/ 1044 w 1101"/>
              <a:gd name="T67" fmla="*/ 786 h 950"/>
              <a:gd name="T68" fmla="*/ 1032 w 1101"/>
              <a:gd name="T69" fmla="*/ 796 h 950"/>
              <a:gd name="T70" fmla="*/ 1007 w 1101"/>
              <a:gd name="T71" fmla="*/ 812 h 950"/>
              <a:gd name="T72" fmla="*/ 901 w 1101"/>
              <a:gd name="T73" fmla="*/ 862 h 950"/>
              <a:gd name="T74" fmla="*/ 779 w 1101"/>
              <a:gd name="T75" fmla="*/ 895 h 950"/>
              <a:gd name="T76" fmla="*/ 741 w 1101"/>
              <a:gd name="T77" fmla="*/ 902 h 950"/>
              <a:gd name="T78" fmla="*/ 720 w 1101"/>
              <a:gd name="T79" fmla="*/ 905 h 950"/>
              <a:gd name="T80" fmla="*/ 677 w 1101"/>
              <a:gd name="T81" fmla="*/ 909 h 950"/>
              <a:gd name="T82" fmla="*/ 658 w 1101"/>
              <a:gd name="T83" fmla="*/ 911 h 950"/>
              <a:gd name="T84" fmla="*/ 596 w 1101"/>
              <a:gd name="T85" fmla="*/ 913 h 950"/>
              <a:gd name="T86" fmla="*/ 580 w 1101"/>
              <a:gd name="T87" fmla="*/ 912 h 950"/>
              <a:gd name="T88" fmla="*/ 435 w 1101"/>
              <a:gd name="T89" fmla="*/ 899 h 950"/>
              <a:gd name="T90" fmla="*/ 342 w 1101"/>
              <a:gd name="T91" fmla="*/ 875 h 950"/>
              <a:gd name="T92" fmla="*/ 287 w 1101"/>
              <a:gd name="T93" fmla="*/ 854 h 950"/>
              <a:gd name="T94" fmla="*/ 280 w 1101"/>
              <a:gd name="T95" fmla="*/ 850 h 950"/>
              <a:gd name="T96" fmla="*/ 206 w 1101"/>
              <a:gd name="T97" fmla="*/ 803 h 950"/>
              <a:gd name="T98" fmla="*/ 137 w 1101"/>
              <a:gd name="T99" fmla="*/ 727 h 950"/>
              <a:gd name="T100" fmla="*/ 76 w 1101"/>
              <a:gd name="T101" fmla="*/ 611 h 950"/>
              <a:gd name="T102" fmla="*/ 57 w 1101"/>
              <a:gd name="T103" fmla="*/ 542 h 950"/>
              <a:gd name="T104" fmla="*/ 40 w 1101"/>
              <a:gd name="T105" fmla="*/ 440 h 950"/>
              <a:gd name="T106" fmla="*/ 38 w 1101"/>
              <a:gd name="T107" fmla="*/ 383 h 950"/>
              <a:gd name="T108" fmla="*/ 38 w 1101"/>
              <a:gd name="T109" fmla="*/ 343 h 950"/>
              <a:gd name="T110" fmla="*/ 39 w 1101"/>
              <a:gd name="T111" fmla="*/ 307 h 950"/>
              <a:gd name="T112" fmla="*/ 55 w 1101"/>
              <a:gd name="T113" fmla="*/ 177 h 950"/>
              <a:gd name="T114" fmla="*/ 91 w 1101"/>
              <a:gd name="T115" fmla="*/ 38 h 950"/>
              <a:gd name="T116" fmla="*/ 96 w 1101"/>
              <a:gd name="T117" fmla="*/ 24 h 950"/>
              <a:gd name="T118" fmla="*/ 78 w 1101"/>
              <a:gd name="T119" fmla="*/ 0 h 9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01" h="950">
                <a:moveTo>
                  <a:pt x="1035" y="793"/>
                </a:moveTo>
                <a:cubicBezTo>
                  <a:pt x="1035" y="794"/>
                  <a:pt x="1034" y="794"/>
                  <a:pt x="1033" y="794"/>
                </a:cubicBezTo>
                <a:cubicBezTo>
                  <a:pt x="1034" y="794"/>
                  <a:pt x="1035" y="794"/>
                  <a:pt x="1035" y="793"/>
                </a:cubicBezTo>
                <a:moveTo>
                  <a:pt x="1092" y="750"/>
                </a:moveTo>
                <a:cubicBezTo>
                  <a:pt x="1089" y="750"/>
                  <a:pt x="1085" y="751"/>
                  <a:pt x="1082" y="753"/>
                </a:cubicBezTo>
                <a:cubicBezTo>
                  <a:pt x="1086" y="753"/>
                  <a:pt x="1090" y="753"/>
                  <a:pt x="1093" y="753"/>
                </a:cubicBezTo>
                <a:cubicBezTo>
                  <a:pt x="1096" y="753"/>
                  <a:pt x="1099" y="753"/>
                  <a:pt x="1101" y="753"/>
                </a:cubicBezTo>
                <a:cubicBezTo>
                  <a:pt x="1098" y="751"/>
                  <a:pt x="1095" y="750"/>
                  <a:pt x="1092" y="750"/>
                </a:cubicBezTo>
                <a:moveTo>
                  <a:pt x="78" y="0"/>
                </a:moveTo>
                <a:cubicBezTo>
                  <a:pt x="76" y="0"/>
                  <a:pt x="75" y="0"/>
                  <a:pt x="74" y="0"/>
                </a:cubicBezTo>
                <a:cubicBezTo>
                  <a:pt x="68" y="2"/>
                  <a:pt x="63" y="6"/>
                  <a:pt x="61" y="12"/>
                </a:cubicBezTo>
                <a:cubicBezTo>
                  <a:pt x="53" y="35"/>
                  <a:pt x="46" y="57"/>
                  <a:pt x="40" y="80"/>
                </a:cubicBezTo>
                <a:cubicBezTo>
                  <a:pt x="19" y="154"/>
                  <a:pt x="6" y="230"/>
                  <a:pt x="2" y="306"/>
                </a:cubicBezTo>
                <a:cubicBezTo>
                  <a:pt x="1" y="318"/>
                  <a:pt x="1" y="330"/>
                  <a:pt x="1" y="341"/>
                </a:cubicBezTo>
                <a:cubicBezTo>
                  <a:pt x="1" y="342"/>
                  <a:pt x="1" y="342"/>
                  <a:pt x="1" y="342"/>
                </a:cubicBezTo>
                <a:cubicBezTo>
                  <a:pt x="0" y="372"/>
                  <a:pt x="1" y="401"/>
                  <a:pt x="3" y="431"/>
                </a:cubicBezTo>
                <a:cubicBezTo>
                  <a:pt x="5" y="453"/>
                  <a:pt x="7" y="476"/>
                  <a:pt x="11" y="499"/>
                </a:cubicBezTo>
                <a:cubicBezTo>
                  <a:pt x="25" y="590"/>
                  <a:pt x="55" y="677"/>
                  <a:pt x="109" y="752"/>
                </a:cubicBezTo>
                <a:cubicBezTo>
                  <a:pt x="157" y="816"/>
                  <a:pt x="218" y="863"/>
                  <a:pt x="288" y="894"/>
                </a:cubicBezTo>
                <a:cubicBezTo>
                  <a:pt x="311" y="903"/>
                  <a:pt x="334" y="912"/>
                  <a:pt x="357" y="919"/>
                </a:cubicBezTo>
                <a:cubicBezTo>
                  <a:pt x="374" y="924"/>
                  <a:pt x="392" y="928"/>
                  <a:pt x="409" y="931"/>
                </a:cubicBezTo>
                <a:cubicBezTo>
                  <a:pt x="442" y="938"/>
                  <a:pt x="475" y="943"/>
                  <a:pt x="508" y="946"/>
                </a:cubicBezTo>
                <a:cubicBezTo>
                  <a:pt x="538" y="949"/>
                  <a:pt x="568" y="950"/>
                  <a:pt x="598" y="950"/>
                </a:cubicBezTo>
                <a:cubicBezTo>
                  <a:pt x="608" y="950"/>
                  <a:pt x="618" y="950"/>
                  <a:pt x="629" y="949"/>
                </a:cubicBezTo>
                <a:cubicBezTo>
                  <a:pt x="663" y="948"/>
                  <a:pt x="697" y="945"/>
                  <a:pt x="731" y="941"/>
                </a:cubicBezTo>
                <a:cubicBezTo>
                  <a:pt x="738" y="940"/>
                  <a:pt x="745" y="939"/>
                  <a:pt x="752" y="938"/>
                </a:cubicBezTo>
                <a:cubicBezTo>
                  <a:pt x="765" y="936"/>
                  <a:pt x="777" y="933"/>
                  <a:pt x="790" y="931"/>
                </a:cubicBezTo>
                <a:cubicBezTo>
                  <a:pt x="791" y="931"/>
                  <a:pt x="792" y="930"/>
                  <a:pt x="793" y="930"/>
                </a:cubicBezTo>
                <a:cubicBezTo>
                  <a:pt x="798" y="929"/>
                  <a:pt x="803" y="928"/>
                  <a:pt x="808" y="927"/>
                </a:cubicBezTo>
                <a:cubicBezTo>
                  <a:pt x="870" y="913"/>
                  <a:pt x="932" y="894"/>
                  <a:pt x="988" y="865"/>
                </a:cubicBezTo>
                <a:cubicBezTo>
                  <a:pt x="992" y="863"/>
                  <a:pt x="995" y="861"/>
                  <a:pt x="999" y="860"/>
                </a:cubicBezTo>
                <a:cubicBezTo>
                  <a:pt x="1033" y="841"/>
                  <a:pt x="1065" y="819"/>
                  <a:pt x="1094" y="792"/>
                </a:cubicBezTo>
                <a:cubicBezTo>
                  <a:pt x="1094" y="792"/>
                  <a:pt x="1093" y="792"/>
                  <a:pt x="1093" y="792"/>
                </a:cubicBezTo>
                <a:cubicBezTo>
                  <a:pt x="1076" y="792"/>
                  <a:pt x="1060" y="790"/>
                  <a:pt x="1044" y="786"/>
                </a:cubicBezTo>
                <a:cubicBezTo>
                  <a:pt x="1040" y="789"/>
                  <a:pt x="1036" y="792"/>
                  <a:pt x="1032" y="796"/>
                </a:cubicBezTo>
                <a:cubicBezTo>
                  <a:pt x="1024" y="801"/>
                  <a:pt x="1015" y="807"/>
                  <a:pt x="1007" y="812"/>
                </a:cubicBezTo>
                <a:cubicBezTo>
                  <a:pt x="974" y="832"/>
                  <a:pt x="938" y="848"/>
                  <a:pt x="901" y="862"/>
                </a:cubicBezTo>
                <a:cubicBezTo>
                  <a:pt x="861" y="876"/>
                  <a:pt x="820" y="887"/>
                  <a:pt x="779" y="895"/>
                </a:cubicBezTo>
                <a:cubicBezTo>
                  <a:pt x="766" y="897"/>
                  <a:pt x="753" y="900"/>
                  <a:pt x="741" y="902"/>
                </a:cubicBezTo>
                <a:cubicBezTo>
                  <a:pt x="734" y="903"/>
                  <a:pt x="727" y="904"/>
                  <a:pt x="720" y="905"/>
                </a:cubicBezTo>
                <a:cubicBezTo>
                  <a:pt x="705" y="907"/>
                  <a:pt x="691" y="908"/>
                  <a:pt x="677" y="909"/>
                </a:cubicBezTo>
                <a:cubicBezTo>
                  <a:pt x="670" y="910"/>
                  <a:pt x="664" y="910"/>
                  <a:pt x="658" y="911"/>
                </a:cubicBezTo>
                <a:cubicBezTo>
                  <a:pt x="637" y="912"/>
                  <a:pt x="617" y="913"/>
                  <a:pt x="596" y="913"/>
                </a:cubicBezTo>
                <a:cubicBezTo>
                  <a:pt x="591" y="913"/>
                  <a:pt x="585" y="912"/>
                  <a:pt x="580" y="912"/>
                </a:cubicBezTo>
                <a:cubicBezTo>
                  <a:pt x="531" y="912"/>
                  <a:pt x="483" y="907"/>
                  <a:pt x="435" y="899"/>
                </a:cubicBezTo>
                <a:cubicBezTo>
                  <a:pt x="403" y="893"/>
                  <a:pt x="372" y="885"/>
                  <a:pt x="342" y="875"/>
                </a:cubicBezTo>
                <a:cubicBezTo>
                  <a:pt x="323" y="869"/>
                  <a:pt x="305" y="862"/>
                  <a:pt x="287" y="854"/>
                </a:cubicBezTo>
                <a:cubicBezTo>
                  <a:pt x="285" y="852"/>
                  <a:pt x="282" y="851"/>
                  <a:pt x="280" y="850"/>
                </a:cubicBezTo>
                <a:cubicBezTo>
                  <a:pt x="254" y="837"/>
                  <a:pt x="229" y="821"/>
                  <a:pt x="206" y="803"/>
                </a:cubicBezTo>
                <a:cubicBezTo>
                  <a:pt x="180" y="780"/>
                  <a:pt x="157" y="755"/>
                  <a:pt x="137" y="727"/>
                </a:cubicBezTo>
                <a:cubicBezTo>
                  <a:pt x="112" y="691"/>
                  <a:pt x="92" y="652"/>
                  <a:pt x="76" y="611"/>
                </a:cubicBezTo>
                <a:cubicBezTo>
                  <a:pt x="68" y="588"/>
                  <a:pt x="62" y="565"/>
                  <a:pt x="57" y="542"/>
                </a:cubicBezTo>
                <a:cubicBezTo>
                  <a:pt x="49" y="508"/>
                  <a:pt x="44" y="475"/>
                  <a:pt x="40" y="440"/>
                </a:cubicBezTo>
                <a:cubicBezTo>
                  <a:pt x="39" y="421"/>
                  <a:pt x="38" y="402"/>
                  <a:pt x="38" y="383"/>
                </a:cubicBezTo>
                <a:cubicBezTo>
                  <a:pt x="38" y="369"/>
                  <a:pt x="38" y="356"/>
                  <a:pt x="38" y="343"/>
                </a:cubicBezTo>
                <a:cubicBezTo>
                  <a:pt x="38" y="331"/>
                  <a:pt x="39" y="319"/>
                  <a:pt x="39" y="307"/>
                </a:cubicBezTo>
                <a:cubicBezTo>
                  <a:pt x="42" y="264"/>
                  <a:pt x="48" y="220"/>
                  <a:pt x="55" y="177"/>
                </a:cubicBezTo>
                <a:cubicBezTo>
                  <a:pt x="64" y="130"/>
                  <a:pt x="76" y="84"/>
                  <a:pt x="91" y="38"/>
                </a:cubicBezTo>
                <a:cubicBezTo>
                  <a:pt x="93" y="33"/>
                  <a:pt x="94" y="29"/>
                  <a:pt x="96" y="24"/>
                </a:cubicBezTo>
                <a:cubicBezTo>
                  <a:pt x="101" y="10"/>
                  <a:pt x="89" y="0"/>
                  <a:pt x="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6" name="Freeform 222"/>
          <p:cNvSpPr>
            <a:spLocks noEditPoints="1"/>
          </p:cNvSpPr>
          <p:nvPr/>
        </p:nvSpPr>
        <p:spPr bwMode="auto">
          <a:xfrm>
            <a:off x="1789060" y="4186662"/>
            <a:ext cx="139101" cy="117480"/>
          </a:xfrm>
          <a:custGeom>
            <a:avLst/>
            <a:gdLst>
              <a:gd name="T0" fmla="*/ 121 w 149"/>
              <a:gd name="T1" fmla="*/ 13 h 123"/>
              <a:gd name="T2" fmla="*/ 122 w 149"/>
              <a:gd name="T3" fmla="*/ 23 h 123"/>
              <a:gd name="T4" fmla="*/ 127 w 149"/>
              <a:gd name="T5" fmla="*/ 41 h 123"/>
              <a:gd name="T6" fmla="*/ 135 w 149"/>
              <a:gd name="T7" fmla="*/ 54 h 123"/>
              <a:gd name="T8" fmla="*/ 140 w 149"/>
              <a:gd name="T9" fmla="*/ 60 h 123"/>
              <a:gd name="T10" fmla="*/ 144 w 149"/>
              <a:gd name="T11" fmla="*/ 62 h 123"/>
              <a:gd name="T12" fmla="*/ 149 w 149"/>
              <a:gd name="T13" fmla="*/ 63 h 123"/>
              <a:gd name="T14" fmla="*/ 121 w 149"/>
              <a:gd name="T15" fmla="*/ 13 h 123"/>
              <a:gd name="T16" fmla="*/ 84 w 149"/>
              <a:gd name="T17" fmla="*/ 0 h 123"/>
              <a:gd name="T18" fmla="*/ 43 w 149"/>
              <a:gd name="T19" fmla="*/ 18 h 123"/>
              <a:gd name="T20" fmla="*/ 89 w 149"/>
              <a:gd name="T21" fmla="*/ 123 h 123"/>
              <a:gd name="T22" fmla="*/ 130 w 149"/>
              <a:gd name="T23" fmla="*/ 105 h 123"/>
              <a:gd name="T24" fmla="*/ 136 w 149"/>
              <a:gd name="T25" fmla="*/ 99 h 123"/>
              <a:gd name="T26" fmla="*/ 127 w 149"/>
              <a:gd name="T27" fmla="*/ 94 h 123"/>
              <a:gd name="T28" fmla="*/ 87 w 149"/>
              <a:gd name="T29" fmla="*/ 0 h 123"/>
              <a:gd name="T30" fmla="*/ 84 w 149"/>
              <a:gd name="T31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9" h="123">
                <a:moveTo>
                  <a:pt x="121" y="13"/>
                </a:moveTo>
                <a:cubicBezTo>
                  <a:pt x="121" y="16"/>
                  <a:pt x="121" y="19"/>
                  <a:pt x="122" y="23"/>
                </a:cubicBezTo>
                <a:cubicBezTo>
                  <a:pt x="123" y="29"/>
                  <a:pt x="125" y="35"/>
                  <a:pt x="127" y="41"/>
                </a:cubicBezTo>
                <a:cubicBezTo>
                  <a:pt x="129" y="46"/>
                  <a:pt x="132" y="50"/>
                  <a:pt x="135" y="54"/>
                </a:cubicBezTo>
                <a:cubicBezTo>
                  <a:pt x="137" y="56"/>
                  <a:pt x="138" y="58"/>
                  <a:pt x="140" y="60"/>
                </a:cubicBezTo>
                <a:cubicBezTo>
                  <a:pt x="142" y="61"/>
                  <a:pt x="143" y="61"/>
                  <a:pt x="144" y="62"/>
                </a:cubicBezTo>
                <a:cubicBezTo>
                  <a:pt x="146" y="62"/>
                  <a:pt x="147" y="63"/>
                  <a:pt x="149" y="63"/>
                </a:cubicBezTo>
                <a:cubicBezTo>
                  <a:pt x="148" y="43"/>
                  <a:pt x="137" y="25"/>
                  <a:pt x="121" y="13"/>
                </a:cubicBezTo>
                <a:moveTo>
                  <a:pt x="84" y="0"/>
                </a:moveTo>
                <a:cubicBezTo>
                  <a:pt x="70" y="0"/>
                  <a:pt x="56" y="5"/>
                  <a:pt x="43" y="18"/>
                </a:cubicBezTo>
                <a:cubicBezTo>
                  <a:pt x="0" y="61"/>
                  <a:pt x="42" y="123"/>
                  <a:pt x="89" y="123"/>
                </a:cubicBezTo>
                <a:cubicBezTo>
                  <a:pt x="103" y="123"/>
                  <a:pt x="118" y="118"/>
                  <a:pt x="130" y="105"/>
                </a:cubicBezTo>
                <a:cubicBezTo>
                  <a:pt x="133" y="103"/>
                  <a:pt x="135" y="101"/>
                  <a:pt x="136" y="99"/>
                </a:cubicBezTo>
                <a:cubicBezTo>
                  <a:pt x="133" y="97"/>
                  <a:pt x="130" y="96"/>
                  <a:pt x="127" y="94"/>
                </a:cubicBezTo>
                <a:cubicBezTo>
                  <a:pt x="90" y="75"/>
                  <a:pt x="81" y="36"/>
                  <a:pt x="87" y="0"/>
                </a:cubicBezTo>
                <a:cubicBezTo>
                  <a:pt x="86" y="0"/>
                  <a:pt x="85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7" name="Freeform 223"/>
          <p:cNvSpPr>
            <a:spLocks noEditPoints="1"/>
          </p:cNvSpPr>
          <p:nvPr/>
        </p:nvSpPr>
        <p:spPr bwMode="auto">
          <a:xfrm>
            <a:off x="1867611" y="4084641"/>
            <a:ext cx="126009" cy="117480"/>
          </a:xfrm>
          <a:custGeom>
            <a:avLst/>
            <a:gdLst>
              <a:gd name="T0" fmla="*/ 115 w 134"/>
              <a:gd name="T1" fmla="*/ 27 h 123"/>
              <a:gd name="T2" fmla="*/ 88 w 134"/>
              <a:gd name="T3" fmla="*/ 45 h 123"/>
              <a:gd name="T4" fmla="*/ 57 w 134"/>
              <a:gd name="T5" fmla="*/ 76 h 123"/>
              <a:gd name="T6" fmla="*/ 43 w 134"/>
              <a:gd name="T7" fmla="*/ 99 h 123"/>
              <a:gd name="T8" fmla="*/ 39 w 134"/>
              <a:gd name="T9" fmla="*/ 115 h 123"/>
              <a:gd name="T10" fmla="*/ 68 w 134"/>
              <a:gd name="T11" fmla="*/ 123 h 123"/>
              <a:gd name="T12" fmla="*/ 109 w 134"/>
              <a:gd name="T13" fmla="*/ 105 h 123"/>
              <a:gd name="T14" fmla="*/ 115 w 134"/>
              <a:gd name="T15" fmla="*/ 27 h 123"/>
              <a:gd name="T16" fmla="*/ 63 w 134"/>
              <a:gd name="T17" fmla="*/ 0 h 123"/>
              <a:gd name="T18" fmla="*/ 22 w 134"/>
              <a:gd name="T19" fmla="*/ 18 h 123"/>
              <a:gd name="T20" fmla="*/ 10 w 134"/>
              <a:gd name="T21" fmla="*/ 86 h 123"/>
              <a:gd name="T22" fmla="*/ 33 w 134"/>
              <a:gd name="T23" fmla="*/ 46 h 123"/>
              <a:gd name="T24" fmla="*/ 82 w 134"/>
              <a:gd name="T25" fmla="*/ 3 h 123"/>
              <a:gd name="T26" fmla="*/ 63 w 134"/>
              <a:gd name="T27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4" h="123">
                <a:moveTo>
                  <a:pt x="115" y="27"/>
                </a:moveTo>
                <a:cubicBezTo>
                  <a:pt x="106" y="33"/>
                  <a:pt x="97" y="39"/>
                  <a:pt x="88" y="45"/>
                </a:cubicBezTo>
                <a:cubicBezTo>
                  <a:pt x="77" y="54"/>
                  <a:pt x="66" y="64"/>
                  <a:pt x="57" y="76"/>
                </a:cubicBezTo>
                <a:cubicBezTo>
                  <a:pt x="52" y="83"/>
                  <a:pt x="47" y="91"/>
                  <a:pt x="43" y="99"/>
                </a:cubicBezTo>
                <a:cubicBezTo>
                  <a:pt x="41" y="104"/>
                  <a:pt x="40" y="110"/>
                  <a:pt x="39" y="115"/>
                </a:cubicBezTo>
                <a:cubicBezTo>
                  <a:pt x="48" y="120"/>
                  <a:pt x="58" y="123"/>
                  <a:pt x="68" y="123"/>
                </a:cubicBezTo>
                <a:cubicBezTo>
                  <a:pt x="82" y="123"/>
                  <a:pt x="96" y="118"/>
                  <a:pt x="109" y="105"/>
                </a:cubicBezTo>
                <a:cubicBezTo>
                  <a:pt x="134" y="80"/>
                  <a:pt x="131" y="49"/>
                  <a:pt x="115" y="27"/>
                </a:cubicBezTo>
                <a:moveTo>
                  <a:pt x="63" y="0"/>
                </a:moveTo>
                <a:cubicBezTo>
                  <a:pt x="49" y="0"/>
                  <a:pt x="35" y="5"/>
                  <a:pt x="22" y="18"/>
                </a:cubicBezTo>
                <a:cubicBezTo>
                  <a:pt x="1" y="39"/>
                  <a:pt x="0" y="65"/>
                  <a:pt x="10" y="86"/>
                </a:cubicBezTo>
                <a:cubicBezTo>
                  <a:pt x="16" y="71"/>
                  <a:pt x="23" y="57"/>
                  <a:pt x="33" y="46"/>
                </a:cubicBezTo>
                <a:cubicBezTo>
                  <a:pt x="46" y="31"/>
                  <a:pt x="63" y="16"/>
                  <a:pt x="82" y="3"/>
                </a:cubicBezTo>
                <a:cubicBezTo>
                  <a:pt x="76" y="1"/>
                  <a:pt x="70" y="0"/>
                  <a:pt x="6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8" name="Freeform 224"/>
          <p:cNvSpPr>
            <a:spLocks noEditPoints="1"/>
          </p:cNvSpPr>
          <p:nvPr/>
        </p:nvSpPr>
        <p:spPr bwMode="auto">
          <a:xfrm>
            <a:off x="2034532" y="3991894"/>
            <a:ext cx="75278" cy="106659"/>
          </a:xfrm>
          <a:custGeom>
            <a:avLst/>
            <a:gdLst>
              <a:gd name="T0" fmla="*/ 17 w 79"/>
              <a:gd name="T1" fmla="*/ 94 h 111"/>
              <a:gd name="T2" fmla="*/ 16 w 79"/>
              <a:gd name="T3" fmla="*/ 94 h 111"/>
              <a:gd name="T4" fmla="*/ 9 w 79"/>
              <a:gd name="T5" fmla="*/ 95 h 111"/>
              <a:gd name="T6" fmla="*/ 23 w 79"/>
              <a:gd name="T7" fmla="*/ 111 h 111"/>
              <a:gd name="T8" fmla="*/ 18 w 79"/>
              <a:gd name="T9" fmla="*/ 94 h 111"/>
              <a:gd name="T10" fmla="*/ 17 w 79"/>
              <a:gd name="T11" fmla="*/ 94 h 111"/>
              <a:gd name="T12" fmla="*/ 19 w 79"/>
              <a:gd name="T13" fmla="*/ 16 h 111"/>
              <a:gd name="T14" fmla="*/ 0 w 79"/>
              <a:gd name="T15" fmla="*/ 55 h 111"/>
              <a:gd name="T16" fmla="*/ 14 w 79"/>
              <a:gd name="T17" fmla="*/ 56 h 111"/>
              <a:gd name="T18" fmla="*/ 20 w 79"/>
              <a:gd name="T19" fmla="*/ 56 h 111"/>
              <a:gd name="T20" fmla="*/ 30 w 79"/>
              <a:gd name="T21" fmla="*/ 33 h 111"/>
              <a:gd name="T22" fmla="*/ 19 w 79"/>
              <a:gd name="T23" fmla="*/ 16 h 111"/>
              <a:gd name="T24" fmla="*/ 62 w 79"/>
              <a:gd name="T25" fmla="*/ 0 h 111"/>
              <a:gd name="T26" fmla="*/ 54 w 79"/>
              <a:gd name="T27" fmla="*/ 1 h 111"/>
              <a:gd name="T28" fmla="*/ 59 w 79"/>
              <a:gd name="T29" fmla="*/ 9 h 111"/>
              <a:gd name="T30" fmla="*/ 79 w 79"/>
              <a:gd name="T31" fmla="*/ 3 h 111"/>
              <a:gd name="T32" fmla="*/ 62 w 79"/>
              <a:gd name="T33" fmla="*/ 0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9" h="111">
                <a:moveTo>
                  <a:pt x="17" y="94"/>
                </a:moveTo>
                <a:cubicBezTo>
                  <a:pt x="16" y="94"/>
                  <a:pt x="16" y="94"/>
                  <a:pt x="16" y="94"/>
                </a:cubicBezTo>
                <a:cubicBezTo>
                  <a:pt x="14" y="94"/>
                  <a:pt x="12" y="95"/>
                  <a:pt x="9" y="95"/>
                </a:cubicBezTo>
                <a:cubicBezTo>
                  <a:pt x="13" y="101"/>
                  <a:pt x="17" y="106"/>
                  <a:pt x="23" y="111"/>
                </a:cubicBezTo>
                <a:cubicBezTo>
                  <a:pt x="20" y="105"/>
                  <a:pt x="19" y="100"/>
                  <a:pt x="18" y="94"/>
                </a:cubicBezTo>
                <a:cubicBezTo>
                  <a:pt x="17" y="94"/>
                  <a:pt x="17" y="94"/>
                  <a:pt x="17" y="94"/>
                </a:cubicBezTo>
                <a:moveTo>
                  <a:pt x="19" y="16"/>
                </a:moveTo>
                <a:cubicBezTo>
                  <a:pt x="7" y="26"/>
                  <a:pt x="1" y="40"/>
                  <a:pt x="0" y="55"/>
                </a:cubicBezTo>
                <a:cubicBezTo>
                  <a:pt x="5" y="56"/>
                  <a:pt x="9" y="56"/>
                  <a:pt x="14" y="56"/>
                </a:cubicBezTo>
                <a:cubicBezTo>
                  <a:pt x="16" y="56"/>
                  <a:pt x="18" y="56"/>
                  <a:pt x="20" y="56"/>
                </a:cubicBezTo>
                <a:cubicBezTo>
                  <a:pt x="22" y="48"/>
                  <a:pt x="26" y="40"/>
                  <a:pt x="30" y="33"/>
                </a:cubicBezTo>
                <a:cubicBezTo>
                  <a:pt x="27" y="27"/>
                  <a:pt x="23" y="22"/>
                  <a:pt x="19" y="16"/>
                </a:cubicBezTo>
                <a:moveTo>
                  <a:pt x="62" y="0"/>
                </a:moveTo>
                <a:cubicBezTo>
                  <a:pt x="59" y="0"/>
                  <a:pt x="57" y="1"/>
                  <a:pt x="54" y="1"/>
                </a:cubicBezTo>
                <a:cubicBezTo>
                  <a:pt x="56" y="3"/>
                  <a:pt x="58" y="6"/>
                  <a:pt x="59" y="9"/>
                </a:cubicBezTo>
                <a:cubicBezTo>
                  <a:pt x="65" y="6"/>
                  <a:pt x="72" y="4"/>
                  <a:pt x="79" y="3"/>
                </a:cubicBezTo>
                <a:cubicBezTo>
                  <a:pt x="74" y="1"/>
                  <a:pt x="68" y="0"/>
                  <a:pt x="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9" name="Freeform 225"/>
          <p:cNvSpPr>
            <a:spLocks/>
          </p:cNvSpPr>
          <p:nvPr/>
        </p:nvSpPr>
        <p:spPr bwMode="auto">
          <a:xfrm>
            <a:off x="376775" y="3347301"/>
            <a:ext cx="163648" cy="117480"/>
          </a:xfrm>
          <a:custGeom>
            <a:avLst/>
            <a:gdLst>
              <a:gd name="T0" fmla="*/ 85 w 174"/>
              <a:gd name="T1" fmla="*/ 0 h 123"/>
              <a:gd name="T2" fmla="*/ 43 w 174"/>
              <a:gd name="T3" fmla="*/ 18 h 123"/>
              <a:gd name="T4" fmla="*/ 89 w 174"/>
              <a:gd name="T5" fmla="*/ 123 h 123"/>
              <a:gd name="T6" fmla="*/ 131 w 174"/>
              <a:gd name="T7" fmla="*/ 105 h 123"/>
              <a:gd name="T8" fmla="*/ 85 w 174"/>
              <a:gd name="T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3">
                <a:moveTo>
                  <a:pt x="85" y="0"/>
                </a:moveTo>
                <a:cubicBezTo>
                  <a:pt x="71" y="0"/>
                  <a:pt x="56" y="5"/>
                  <a:pt x="43" y="18"/>
                </a:cubicBezTo>
                <a:cubicBezTo>
                  <a:pt x="0" y="61"/>
                  <a:pt x="42" y="123"/>
                  <a:pt x="89" y="123"/>
                </a:cubicBezTo>
                <a:cubicBezTo>
                  <a:pt x="103" y="123"/>
                  <a:pt x="118" y="118"/>
                  <a:pt x="131" y="105"/>
                </a:cubicBezTo>
                <a:cubicBezTo>
                  <a:pt x="174" y="61"/>
                  <a:pt x="132" y="0"/>
                  <a:pt x="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0" name="Freeform 226"/>
          <p:cNvSpPr>
            <a:spLocks/>
          </p:cNvSpPr>
          <p:nvPr/>
        </p:nvSpPr>
        <p:spPr bwMode="auto">
          <a:xfrm>
            <a:off x="474964" y="3245280"/>
            <a:ext cx="165285" cy="119025"/>
          </a:xfrm>
          <a:custGeom>
            <a:avLst/>
            <a:gdLst>
              <a:gd name="T0" fmla="*/ 85 w 175"/>
              <a:gd name="T1" fmla="*/ 0 h 124"/>
              <a:gd name="T2" fmla="*/ 44 w 175"/>
              <a:gd name="T3" fmla="*/ 18 h 124"/>
              <a:gd name="T4" fmla="*/ 90 w 175"/>
              <a:gd name="T5" fmla="*/ 124 h 124"/>
              <a:gd name="T6" fmla="*/ 131 w 175"/>
              <a:gd name="T7" fmla="*/ 105 h 124"/>
              <a:gd name="T8" fmla="*/ 85 w 175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24">
                <a:moveTo>
                  <a:pt x="85" y="0"/>
                </a:moveTo>
                <a:cubicBezTo>
                  <a:pt x="71" y="0"/>
                  <a:pt x="57" y="5"/>
                  <a:pt x="44" y="18"/>
                </a:cubicBezTo>
                <a:cubicBezTo>
                  <a:pt x="0" y="62"/>
                  <a:pt x="42" y="124"/>
                  <a:pt x="90" y="124"/>
                </a:cubicBezTo>
                <a:cubicBezTo>
                  <a:pt x="104" y="124"/>
                  <a:pt x="118" y="118"/>
                  <a:pt x="131" y="105"/>
                </a:cubicBezTo>
                <a:cubicBezTo>
                  <a:pt x="175" y="62"/>
                  <a:pt x="132" y="0"/>
                  <a:pt x="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1" name="Freeform 227"/>
          <p:cNvSpPr>
            <a:spLocks/>
          </p:cNvSpPr>
          <p:nvPr/>
        </p:nvSpPr>
        <p:spPr bwMode="auto">
          <a:xfrm>
            <a:off x="1481401" y="830765"/>
            <a:ext cx="160375" cy="119025"/>
          </a:xfrm>
          <a:custGeom>
            <a:avLst/>
            <a:gdLst>
              <a:gd name="T0" fmla="*/ 87 w 172"/>
              <a:gd name="T1" fmla="*/ 0 h 124"/>
              <a:gd name="T2" fmla="*/ 73 w 172"/>
              <a:gd name="T3" fmla="*/ 2 h 124"/>
              <a:gd name="T4" fmla="*/ 84 w 172"/>
              <a:gd name="T5" fmla="*/ 124 h 124"/>
              <a:gd name="T6" fmla="*/ 99 w 172"/>
              <a:gd name="T7" fmla="*/ 122 h 124"/>
              <a:gd name="T8" fmla="*/ 87 w 172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124">
                <a:moveTo>
                  <a:pt x="87" y="0"/>
                </a:moveTo>
                <a:cubicBezTo>
                  <a:pt x="83" y="0"/>
                  <a:pt x="78" y="1"/>
                  <a:pt x="73" y="2"/>
                </a:cubicBezTo>
                <a:cubicBezTo>
                  <a:pt x="0" y="18"/>
                  <a:pt x="18" y="124"/>
                  <a:pt x="84" y="124"/>
                </a:cubicBezTo>
                <a:cubicBezTo>
                  <a:pt x="89" y="124"/>
                  <a:pt x="94" y="123"/>
                  <a:pt x="99" y="122"/>
                </a:cubicBezTo>
                <a:cubicBezTo>
                  <a:pt x="172" y="106"/>
                  <a:pt x="153" y="0"/>
                  <a:pt x="8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2" name="Freeform 228"/>
          <p:cNvSpPr>
            <a:spLocks/>
          </p:cNvSpPr>
          <p:nvPr/>
        </p:nvSpPr>
        <p:spPr bwMode="auto">
          <a:xfrm>
            <a:off x="1190107" y="2681068"/>
            <a:ext cx="186559" cy="132937"/>
          </a:xfrm>
          <a:custGeom>
            <a:avLst/>
            <a:gdLst>
              <a:gd name="T0" fmla="*/ 115 w 199"/>
              <a:gd name="T1" fmla="*/ 0 h 138"/>
              <a:gd name="T2" fmla="*/ 100 w 199"/>
              <a:gd name="T3" fmla="*/ 2 h 138"/>
              <a:gd name="T4" fmla="*/ 71 w 199"/>
              <a:gd name="T5" fmla="*/ 16 h 138"/>
              <a:gd name="T6" fmla="*/ 43 w 199"/>
              <a:gd name="T7" fmla="*/ 33 h 138"/>
              <a:gd name="T8" fmla="*/ 90 w 199"/>
              <a:gd name="T9" fmla="*/ 138 h 138"/>
              <a:gd name="T10" fmla="*/ 129 w 199"/>
              <a:gd name="T11" fmla="*/ 121 h 138"/>
              <a:gd name="T12" fmla="*/ 115 w 199"/>
              <a:gd name="T13" fmla="*/ 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38">
                <a:moveTo>
                  <a:pt x="115" y="0"/>
                </a:moveTo>
                <a:cubicBezTo>
                  <a:pt x="110" y="0"/>
                  <a:pt x="105" y="0"/>
                  <a:pt x="100" y="2"/>
                </a:cubicBezTo>
                <a:cubicBezTo>
                  <a:pt x="88" y="4"/>
                  <a:pt x="78" y="9"/>
                  <a:pt x="71" y="16"/>
                </a:cubicBezTo>
                <a:cubicBezTo>
                  <a:pt x="62" y="19"/>
                  <a:pt x="52" y="24"/>
                  <a:pt x="43" y="33"/>
                </a:cubicBezTo>
                <a:cubicBezTo>
                  <a:pt x="0" y="76"/>
                  <a:pt x="42" y="138"/>
                  <a:pt x="90" y="138"/>
                </a:cubicBezTo>
                <a:cubicBezTo>
                  <a:pt x="103" y="138"/>
                  <a:pt x="117" y="133"/>
                  <a:pt x="129" y="121"/>
                </a:cubicBezTo>
                <a:cubicBezTo>
                  <a:pt x="199" y="104"/>
                  <a:pt x="180" y="0"/>
                  <a:pt x="11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3" name="Freeform 229"/>
          <p:cNvSpPr>
            <a:spLocks/>
          </p:cNvSpPr>
          <p:nvPr/>
        </p:nvSpPr>
        <p:spPr bwMode="auto">
          <a:xfrm>
            <a:off x="373502" y="1786059"/>
            <a:ext cx="153829" cy="117480"/>
          </a:xfrm>
          <a:custGeom>
            <a:avLst/>
            <a:gdLst>
              <a:gd name="T0" fmla="*/ 76 w 165"/>
              <a:gd name="T1" fmla="*/ 0 h 123"/>
              <a:gd name="T2" fmla="*/ 35 w 165"/>
              <a:gd name="T3" fmla="*/ 18 h 123"/>
              <a:gd name="T4" fmla="*/ 24 w 165"/>
              <a:gd name="T5" fmla="*/ 31 h 123"/>
              <a:gd name="T6" fmla="*/ 81 w 165"/>
              <a:gd name="T7" fmla="*/ 123 h 123"/>
              <a:gd name="T8" fmla="*/ 85 w 165"/>
              <a:gd name="T9" fmla="*/ 123 h 123"/>
              <a:gd name="T10" fmla="*/ 122 w 165"/>
              <a:gd name="T11" fmla="*/ 105 h 123"/>
              <a:gd name="T12" fmla="*/ 76 w 165"/>
              <a:gd name="T13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" h="123">
                <a:moveTo>
                  <a:pt x="76" y="0"/>
                </a:moveTo>
                <a:cubicBezTo>
                  <a:pt x="62" y="0"/>
                  <a:pt x="47" y="5"/>
                  <a:pt x="35" y="18"/>
                </a:cubicBezTo>
                <a:cubicBezTo>
                  <a:pt x="30" y="22"/>
                  <a:pt x="27" y="27"/>
                  <a:pt x="24" y="31"/>
                </a:cubicBezTo>
                <a:cubicBezTo>
                  <a:pt x="0" y="73"/>
                  <a:pt x="38" y="123"/>
                  <a:pt x="81" y="123"/>
                </a:cubicBezTo>
                <a:cubicBezTo>
                  <a:pt x="82" y="123"/>
                  <a:pt x="83" y="123"/>
                  <a:pt x="85" y="123"/>
                </a:cubicBezTo>
                <a:cubicBezTo>
                  <a:pt x="97" y="122"/>
                  <a:pt x="110" y="117"/>
                  <a:pt x="122" y="105"/>
                </a:cubicBezTo>
                <a:cubicBezTo>
                  <a:pt x="165" y="62"/>
                  <a:pt x="123" y="0"/>
                  <a:pt x="7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4" name="Freeform 230"/>
          <p:cNvSpPr>
            <a:spLocks/>
          </p:cNvSpPr>
          <p:nvPr/>
        </p:nvSpPr>
        <p:spPr bwMode="auto">
          <a:xfrm>
            <a:off x="906995" y="1484631"/>
            <a:ext cx="150556" cy="117480"/>
          </a:xfrm>
          <a:custGeom>
            <a:avLst/>
            <a:gdLst>
              <a:gd name="T0" fmla="*/ 87 w 160"/>
              <a:gd name="T1" fmla="*/ 0 h 124"/>
              <a:gd name="T2" fmla="*/ 72 w 160"/>
              <a:gd name="T3" fmla="*/ 2 h 124"/>
              <a:gd name="T4" fmla="*/ 84 w 160"/>
              <a:gd name="T5" fmla="*/ 124 h 124"/>
              <a:gd name="T6" fmla="*/ 99 w 160"/>
              <a:gd name="T7" fmla="*/ 122 h 124"/>
              <a:gd name="T8" fmla="*/ 134 w 160"/>
              <a:gd name="T9" fmla="*/ 100 h 124"/>
              <a:gd name="T10" fmla="*/ 89 w 160"/>
              <a:gd name="T11" fmla="*/ 0 h 124"/>
              <a:gd name="T12" fmla="*/ 87 w 160"/>
              <a:gd name="T1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0" h="124">
                <a:moveTo>
                  <a:pt x="87" y="0"/>
                </a:moveTo>
                <a:cubicBezTo>
                  <a:pt x="82" y="0"/>
                  <a:pt x="77" y="0"/>
                  <a:pt x="72" y="2"/>
                </a:cubicBezTo>
                <a:cubicBezTo>
                  <a:pt x="0" y="18"/>
                  <a:pt x="18" y="124"/>
                  <a:pt x="84" y="124"/>
                </a:cubicBezTo>
                <a:cubicBezTo>
                  <a:pt x="89" y="124"/>
                  <a:pt x="94" y="123"/>
                  <a:pt x="99" y="122"/>
                </a:cubicBezTo>
                <a:cubicBezTo>
                  <a:pt x="115" y="118"/>
                  <a:pt x="126" y="110"/>
                  <a:pt x="134" y="100"/>
                </a:cubicBezTo>
                <a:cubicBezTo>
                  <a:pt x="160" y="65"/>
                  <a:pt x="139" y="2"/>
                  <a:pt x="89" y="0"/>
                </a:cubicBezTo>
                <a:cubicBezTo>
                  <a:pt x="88" y="0"/>
                  <a:pt x="88" y="0"/>
                  <a:pt x="8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5" name="Freeform 231"/>
          <p:cNvSpPr>
            <a:spLocks/>
          </p:cNvSpPr>
          <p:nvPr/>
        </p:nvSpPr>
        <p:spPr bwMode="auto">
          <a:xfrm>
            <a:off x="898813" y="2135407"/>
            <a:ext cx="175104" cy="132937"/>
          </a:xfrm>
          <a:custGeom>
            <a:avLst/>
            <a:gdLst>
              <a:gd name="T0" fmla="*/ 91 w 186"/>
              <a:gd name="T1" fmla="*/ 0 h 140"/>
              <a:gd name="T2" fmla="*/ 73 w 186"/>
              <a:gd name="T3" fmla="*/ 2 h 140"/>
              <a:gd name="T4" fmla="*/ 61 w 186"/>
              <a:gd name="T5" fmla="*/ 5 h 140"/>
              <a:gd name="T6" fmla="*/ 52 w 186"/>
              <a:gd name="T7" fmla="*/ 13 h 140"/>
              <a:gd name="T8" fmla="*/ 107 w 186"/>
              <a:gd name="T9" fmla="*/ 140 h 140"/>
              <a:gd name="T10" fmla="*/ 132 w 186"/>
              <a:gd name="T11" fmla="*/ 134 h 140"/>
              <a:gd name="T12" fmla="*/ 91 w 186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6" h="140">
                <a:moveTo>
                  <a:pt x="91" y="0"/>
                </a:moveTo>
                <a:cubicBezTo>
                  <a:pt x="85" y="0"/>
                  <a:pt x="79" y="0"/>
                  <a:pt x="73" y="2"/>
                </a:cubicBezTo>
                <a:cubicBezTo>
                  <a:pt x="69" y="2"/>
                  <a:pt x="65" y="3"/>
                  <a:pt x="61" y="5"/>
                </a:cubicBezTo>
                <a:cubicBezTo>
                  <a:pt x="58" y="7"/>
                  <a:pt x="55" y="10"/>
                  <a:pt x="52" y="13"/>
                </a:cubicBezTo>
                <a:cubicBezTo>
                  <a:pt x="0" y="65"/>
                  <a:pt x="50" y="140"/>
                  <a:pt x="107" y="140"/>
                </a:cubicBezTo>
                <a:cubicBezTo>
                  <a:pt x="116" y="140"/>
                  <a:pt x="124" y="138"/>
                  <a:pt x="132" y="134"/>
                </a:cubicBezTo>
                <a:cubicBezTo>
                  <a:pt x="186" y="98"/>
                  <a:pt x="160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6" name="Freeform 232"/>
          <p:cNvSpPr>
            <a:spLocks/>
          </p:cNvSpPr>
          <p:nvPr/>
        </p:nvSpPr>
        <p:spPr bwMode="auto">
          <a:xfrm>
            <a:off x="461872" y="1337782"/>
            <a:ext cx="204560" cy="148395"/>
          </a:xfrm>
          <a:custGeom>
            <a:avLst/>
            <a:gdLst>
              <a:gd name="T0" fmla="*/ 120 w 218"/>
              <a:gd name="T1" fmla="*/ 0 h 156"/>
              <a:gd name="T2" fmla="*/ 102 w 218"/>
              <a:gd name="T3" fmla="*/ 2 h 156"/>
              <a:gd name="T4" fmla="*/ 75 w 218"/>
              <a:gd name="T5" fmla="*/ 13 h 156"/>
              <a:gd name="T6" fmla="*/ 52 w 218"/>
              <a:gd name="T7" fmla="*/ 30 h 156"/>
              <a:gd name="T8" fmla="*/ 107 w 218"/>
              <a:gd name="T9" fmla="*/ 156 h 156"/>
              <a:gd name="T10" fmla="*/ 146 w 218"/>
              <a:gd name="T11" fmla="*/ 143 h 156"/>
              <a:gd name="T12" fmla="*/ 120 w 218"/>
              <a:gd name="T13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" h="156">
                <a:moveTo>
                  <a:pt x="120" y="0"/>
                </a:moveTo>
                <a:cubicBezTo>
                  <a:pt x="114" y="0"/>
                  <a:pt x="108" y="1"/>
                  <a:pt x="102" y="2"/>
                </a:cubicBezTo>
                <a:cubicBezTo>
                  <a:pt x="91" y="4"/>
                  <a:pt x="83" y="8"/>
                  <a:pt x="75" y="13"/>
                </a:cubicBezTo>
                <a:cubicBezTo>
                  <a:pt x="67" y="17"/>
                  <a:pt x="59" y="22"/>
                  <a:pt x="52" y="30"/>
                </a:cubicBezTo>
                <a:cubicBezTo>
                  <a:pt x="0" y="82"/>
                  <a:pt x="50" y="156"/>
                  <a:pt x="107" y="156"/>
                </a:cubicBezTo>
                <a:cubicBezTo>
                  <a:pt x="120" y="156"/>
                  <a:pt x="134" y="152"/>
                  <a:pt x="146" y="143"/>
                </a:cubicBezTo>
                <a:cubicBezTo>
                  <a:pt x="218" y="115"/>
                  <a:pt x="195" y="0"/>
                  <a:pt x="12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7" name="Freeform 233"/>
          <p:cNvSpPr>
            <a:spLocks/>
          </p:cNvSpPr>
          <p:nvPr/>
        </p:nvSpPr>
        <p:spPr bwMode="auto">
          <a:xfrm>
            <a:off x="1229382" y="666911"/>
            <a:ext cx="392756" cy="426636"/>
          </a:xfrm>
          <a:custGeom>
            <a:avLst/>
            <a:gdLst>
              <a:gd name="T0" fmla="*/ 275 w 418"/>
              <a:gd name="T1" fmla="*/ 0 h 445"/>
              <a:gd name="T2" fmla="*/ 197 w 418"/>
              <a:gd name="T3" fmla="*/ 8 h 445"/>
              <a:gd name="T4" fmla="*/ 22 w 418"/>
              <a:gd name="T5" fmla="*/ 165 h 445"/>
              <a:gd name="T6" fmla="*/ 31 w 418"/>
              <a:gd name="T7" fmla="*/ 365 h 445"/>
              <a:gd name="T8" fmla="*/ 42 w 418"/>
              <a:gd name="T9" fmla="*/ 385 h 445"/>
              <a:gd name="T10" fmla="*/ 97 w 418"/>
              <a:gd name="T11" fmla="*/ 431 h 445"/>
              <a:gd name="T12" fmla="*/ 120 w 418"/>
              <a:gd name="T13" fmla="*/ 439 h 445"/>
              <a:gd name="T14" fmla="*/ 169 w 418"/>
              <a:gd name="T15" fmla="*/ 445 h 445"/>
              <a:gd name="T16" fmla="*/ 170 w 418"/>
              <a:gd name="T17" fmla="*/ 445 h 445"/>
              <a:gd name="T18" fmla="*/ 233 w 418"/>
              <a:gd name="T19" fmla="*/ 437 h 445"/>
              <a:gd name="T20" fmla="*/ 230 w 418"/>
              <a:gd name="T21" fmla="*/ 397 h 445"/>
              <a:gd name="T22" fmla="*/ 224 w 418"/>
              <a:gd name="T23" fmla="*/ 398 h 445"/>
              <a:gd name="T24" fmla="*/ 184 w 418"/>
              <a:gd name="T25" fmla="*/ 406 h 445"/>
              <a:gd name="T26" fmla="*/ 177 w 418"/>
              <a:gd name="T27" fmla="*/ 406 h 445"/>
              <a:gd name="T28" fmla="*/ 169 w 418"/>
              <a:gd name="T29" fmla="*/ 406 h 445"/>
              <a:gd name="T30" fmla="*/ 158 w 418"/>
              <a:gd name="T31" fmla="*/ 406 h 445"/>
              <a:gd name="T32" fmla="*/ 140 w 418"/>
              <a:gd name="T33" fmla="*/ 404 h 445"/>
              <a:gd name="T34" fmla="*/ 120 w 418"/>
              <a:gd name="T35" fmla="*/ 398 h 445"/>
              <a:gd name="T36" fmla="*/ 114 w 418"/>
              <a:gd name="T37" fmla="*/ 395 h 445"/>
              <a:gd name="T38" fmla="*/ 93 w 418"/>
              <a:gd name="T39" fmla="*/ 382 h 445"/>
              <a:gd name="T40" fmla="*/ 76 w 418"/>
              <a:gd name="T41" fmla="*/ 363 h 445"/>
              <a:gd name="T42" fmla="*/ 59 w 418"/>
              <a:gd name="T43" fmla="*/ 331 h 445"/>
              <a:gd name="T44" fmla="*/ 49 w 418"/>
              <a:gd name="T45" fmla="*/ 282 h 445"/>
              <a:gd name="T46" fmla="*/ 54 w 418"/>
              <a:gd name="T47" fmla="*/ 201 h 445"/>
              <a:gd name="T48" fmla="*/ 64 w 418"/>
              <a:gd name="T49" fmla="*/ 165 h 445"/>
              <a:gd name="T50" fmla="*/ 71 w 418"/>
              <a:gd name="T51" fmla="*/ 149 h 445"/>
              <a:gd name="T52" fmla="*/ 95 w 418"/>
              <a:gd name="T53" fmla="*/ 109 h 445"/>
              <a:gd name="T54" fmla="*/ 128 w 418"/>
              <a:gd name="T55" fmla="*/ 79 h 445"/>
              <a:gd name="T56" fmla="*/ 144 w 418"/>
              <a:gd name="T57" fmla="*/ 69 h 445"/>
              <a:gd name="T58" fmla="*/ 176 w 418"/>
              <a:gd name="T59" fmla="*/ 53 h 445"/>
              <a:gd name="T60" fmla="*/ 243 w 418"/>
              <a:gd name="T61" fmla="*/ 39 h 445"/>
              <a:gd name="T62" fmla="*/ 269 w 418"/>
              <a:gd name="T63" fmla="*/ 38 h 445"/>
              <a:gd name="T64" fmla="*/ 296 w 418"/>
              <a:gd name="T65" fmla="*/ 39 h 445"/>
              <a:gd name="T66" fmla="*/ 334 w 418"/>
              <a:gd name="T67" fmla="*/ 43 h 445"/>
              <a:gd name="T68" fmla="*/ 342 w 418"/>
              <a:gd name="T69" fmla="*/ 45 h 445"/>
              <a:gd name="T70" fmla="*/ 393 w 418"/>
              <a:gd name="T71" fmla="*/ 57 h 445"/>
              <a:gd name="T72" fmla="*/ 399 w 418"/>
              <a:gd name="T73" fmla="*/ 58 h 445"/>
              <a:gd name="T74" fmla="*/ 416 w 418"/>
              <a:gd name="T75" fmla="*/ 48 h 445"/>
              <a:gd name="T76" fmla="*/ 418 w 418"/>
              <a:gd name="T77" fmla="*/ 35 h 445"/>
              <a:gd name="T78" fmla="*/ 405 w 418"/>
              <a:gd name="T79" fmla="*/ 19 h 445"/>
              <a:gd name="T80" fmla="*/ 344 w 418"/>
              <a:gd name="T81" fmla="*/ 5 h 445"/>
              <a:gd name="T82" fmla="*/ 275 w 418"/>
              <a:gd name="T8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18" h="445">
                <a:moveTo>
                  <a:pt x="275" y="0"/>
                </a:moveTo>
                <a:cubicBezTo>
                  <a:pt x="249" y="0"/>
                  <a:pt x="222" y="2"/>
                  <a:pt x="197" y="8"/>
                </a:cubicBezTo>
                <a:cubicBezTo>
                  <a:pt x="117" y="26"/>
                  <a:pt x="48" y="74"/>
                  <a:pt x="22" y="165"/>
                </a:cubicBezTo>
                <a:cubicBezTo>
                  <a:pt x="4" y="228"/>
                  <a:pt x="0" y="305"/>
                  <a:pt x="31" y="365"/>
                </a:cubicBezTo>
                <a:cubicBezTo>
                  <a:pt x="34" y="372"/>
                  <a:pt x="38" y="379"/>
                  <a:pt x="42" y="385"/>
                </a:cubicBezTo>
                <a:cubicBezTo>
                  <a:pt x="57" y="406"/>
                  <a:pt x="76" y="421"/>
                  <a:pt x="97" y="431"/>
                </a:cubicBezTo>
                <a:cubicBezTo>
                  <a:pt x="105" y="434"/>
                  <a:pt x="112" y="437"/>
                  <a:pt x="120" y="439"/>
                </a:cubicBezTo>
                <a:cubicBezTo>
                  <a:pt x="136" y="443"/>
                  <a:pt x="152" y="445"/>
                  <a:pt x="169" y="445"/>
                </a:cubicBezTo>
                <a:cubicBezTo>
                  <a:pt x="169" y="445"/>
                  <a:pt x="170" y="445"/>
                  <a:pt x="170" y="445"/>
                </a:cubicBezTo>
                <a:cubicBezTo>
                  <a:pt x="191" y="445"/>
                  <a:pt x="212" y="442"/>
                  <a:pt x="233" y="437"/>
                </a:cubicBezTo>
                <a:cubicBezTo>
                  <a:pt x="256" y="431"/>
                  <a:pt x="251" y="397"/>
                  <a:pt x="230" y="397"/>
                </a:cubicBezTo>
                <a:cubicBezTo>
                  <a:pt x="228" y="397"/>
                  <a:pt x="226" y="397"/>
                  <a:pt x="224" y="398"/>
                </a:cubicBezTo>
                <a:cubicBezTo>
                  <a:pt x="211" y="401"/>
                  <a:pt x="197" y="404"/>
                  <a:pt x="184" y="406"/>
                </a:cubicBezTo>
                <a:cubicBezTo>
                  <a:pt x="182" y="406"/>
                  <a:pt x="179" y="406"/>
                  <a:pt x="177" y="406"/>
                </a:cubicBezTo>
                <a:cubicBezTo>
                  <a:pt x="175" y="406"/>
                  <a:pt x="172" y="406"/>
                  <a:pt x="169" y="406"/>
                </a:cubicBezTo>
                <a:cubicBezTo>
                  <a:pt x="166" y="406"/>
                  <a:pt x="162" y="406"/>
                  <a:pt x="158" y="406"/>
                </a:cubicBezTo>
                <a:cubicBezTo>
                  <a:pt x="152" y="405"/>
                  <a:pt x="146" y="405"/>
                  <a:pt x="140" y="404"/>
                </a:cubicBezTo>
                <a:cubicBezTo>
                  <a:pt x="133" y="402"/>
                  <a:pt x="127" y="400"/>
                  <a:pt x="120" y="398"/>
                </a:cubicBezTo>
                <a:cubicBezTo>
                  <a:pt x="118" y="397"/>
                  <a:pt x="116" y="396"/>
                  <a:pt x="114" y="395"/>
                </a:cubicBezTo>
                <a:cubicBezTo>
                  <a:pt x="106" y="391"/>
                  <a:pt x="100" y="387"/>
                  <a:pt x="93" y="382"/>
                </a:cubicBezTo>
                <a:cubicBezTo>
                  <a:pt x="87" y="376"/>
                  <a:pt x="81" y="370"/>
                  <a:pt x="76" y="363"/>
                </a:cubicBezTo>
                <a:cubicBezTo>
                  <a:pt x="69" y="353"/>
                  <a:pt x="64" y="342"/>
                  <a:pt x="59" y="331"/>
                </a:cubicBezTo>
                <a:cubicBezTo>
                  <a:pt x="54" y="315"/>
                  <a:pt x="51" y="299"/>
                  <a:pt x="49" y="282"/>
                </a:cubicBezTo>
                <a:cubicBezTo>
                  <a:pt x="48" y="255"/>
                  <a:pt x="50" y="228"/>
                  <a:pt x="54" y="201"/>
                </a:cubicBezTo>
                <a:cubicBezTo>
                  <a:pt x="57" y="189"/>
                  <a:pt x="60" y="177"/>
                  <a:pt x="64" y="165"/>
                </a:cubicBezTo>
                <a:cubicBezTo>
                  <a:pt x="66" y="159"/>
                  <a:pt x="68" y="154"/>
                  <a:pt x="71" y="149"/>
                </a:cubicBezTo>
                <a:cubicBezTo>
                  <a:pt x="78" y="135"/>
                  <a:pt x="86" y="122"/>
                  <a:pt x="95" y="109"/>
                </a:cubicBezTo>
                <a:cubicBezTo>
                  <a:pt x="105" y="98"/>
                  <a:pt x="116" y="88"/>
                  <a:pt x="128" y="79"/>
                </a:cubicBezTo>
                <a:cubicBezTo>
                  <a:pt x="133" y="75"/>
                  <a:pt x="139" y="72"/>
                  <a:pt x="144" y="69"/>
                </a:cubicBezTo>
                <a:cubicBezTo>
                  <a:pt x="154" y="63"/>
                  <a:pt x="165" y="58"/>
                  <a:pt x="176" y="53"/>
                </a:cubicBezTo>
                <a:cubicBezTo>
                  <a:pt x="198" y="46"/>
                  <a:pt x="220" y="41"/>
                  <a:pt x="243" y="39"/>
                </a:cubicBezTo>
                <a:cubicBezTo>
                  <a:pt x="252" y="39"/>
                  <a:pt x="261" y="38"/>
                  <a:pt x="269" y="38"/>
                </a:cubicBezTo>
                <a:cubicBezTo>
                  <a:pt x="278" y="38"/>
                  <a:pt x="287" y="39"/>
                  <a:pt x="296" y="39"/>
                </a:cubicBezTo>
                <a:cubicBezTo>
                  <a:pt x="309" y="40"/>
                  <a:pt x="322" y="41"/>
                  <a:pt x="334" y="43"/>
                </a:cubicBezTo>
                <a:cubicBezTo>
                  <a:pt x="337" y="44"/>
                  <a:pt x="340" y="44"/>
                  <a:pt x="342" y="45"/>
                </a:cubicBezTo>
                <a:cubicBezTo>
                  <a:pt x="359" y="48"/>
                  <a:pt x="376" y="52"/>
                  <a:pt x="393" y="57"/>
                </a:cubicBezTo>
                <a:cubicBezTo>
                  <a:pt x="395" y="58"/>
                  <a:pt x="397" y="58"/>
                  <a:pt x="399" y="58"/>
                </a:cubicBezTo>
                <a:cubicBezTo>
                  <a:pt x="407" y="58"/>
                  <a:pt x="412" y="54"/>
                  <a:pt x="416" y="48"/>
                </a:cubicBezTo>
                <a:cubicBezTo>
                  <a:pt x="415" y="43"/>
                  <a:pt x="416" y="38"/>
                  <a:pt x="418" y="35"/>
                </a:cubicBezTo>
                <a:cubicBezTo>
                  <a:pt x="417" y="28"/>
                  <a:pt x="413" y="22"/>
                  <a:pt x="405" y="19"/>
                </a:cubicBezTo>
                <a:cubicBezTo>
                  <a:pt x="385" y="13"/>
                  <a:pt x="365" y="8"/>
                  <a:pt x="344" y="5"/>
                </a:cubicBezTo>
                <a:cubicBezTo>
                  <a:pt x="321" y="2"/>
                  <a:pt x="298" y="0"/>
                  <a:pt x="27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8" name="Freeform 234"/>
          <p:cNvSpPr>
            <a:spLocks noEditPoints="1"/>
          </p:cNvSpPr>
          <p:nvPr/>
        </p:nvSpPr>
        <p:spPr bwMode="auto">
          <a:xfrm>
            <a:off x="1664687" y="3803308"/>
            <a:ext cx="589134" cy="564211"/>
          </a:xfrm>
          <a:custGeom>
            <a:avLst/>
            <a:gdLst>
              <a:gd name="T0" fmla="*/ 624 w 628"/>
              <a:gd name="T1" fmla="*/ 34 h 588"/>
              <a:gd name="T2" fmla="*/ 620 w 628"/>
              <a:gd name="T3" fmla="*/ 35 h 588"/>
              <a:gd name="T4" fmla="*/ 613 w 628"/>
              <a:gd name="T5" fmla="*/ 38 h 588"/>
              <a:gd name="T6" fmla="*/ 628 w 628"/>
              <a:gd name="T7" fmla="*/ 36 h 588"/>
              <a:gd name="T8" fmla="*/ 624 w 628"/>
              <a:gd name="T9" fmla="*/ 34 h 588"/>
              <a:gd name="T10" fmla="*/ 501 w 628"/>
              <a:gd name="T11" fmla="*/ 0 h 588"/>
              <a:gd name="T12" fmla="*/ 407 w 628"/>
              <a:gd name="T13" fmla="*/ 9 h 588"/>
              <a:gd name="T14" fmla="*/ 308 w 628"/>
              <a:gd name="T15" fmla="*/ 54 h 588"/>
              <a:gd name="T16" fmla="*/ 260 w 628"/>
              <a:gd name="T17" fmla="*/ 109 h 588"/>
              <a:gd name="T18" fmla="*/ 255 w 628"/>
              <a:gd name="T19" fmla="*/ 109 h 588"/>
              <a:gd name="T20" fmla="*/ 188 w 628"/>
              <a:gd name="T21" fmla="*/ 120 h 588"/>
              <a:gd name="T22" fmla="*/ 97 w 628"/>
              <a:gd name="T23" fmla="*/ 180 h 588"/>
              <a:gd name="T24" fmla="*/ 35 w 628"/>
              <a:gd name="T25" fmla="*/ 259 h 588"/>
              <a:gd name="T26" fmla="*/ 7 w 628"/>
              <a:gd name="T27" fmla="*/ 325 h 588"/>
              <a:gd name="T28" fmla="*/ 0 w 628"/>
              <a:gd name="T29" fmla="*/ 376 h 588"/>
              <a:gd name="T30" fmla="*/ 0 w 628"/>
              <a:gd name="T31" fmla="*/ 380 h 588"/>
              <a:gd name="T32" fmla="*/ 8 w 628"/>
              <a:gd name="T33" fmla="*/ 430 h 588"/>
              <a:gd name="T34" fmla="*/ 66 w 628"/>
              <a:gd name="T35" fmla="*/ 532 h 588"/>
              <a:gd name="T36" fmla="*/ 66 w 628"/>
              <a:gd name="T37" fmla="*/ 532 h 588"/>
              <a:gd name="T38" fmla="*/ 90 w 628"/>
              <a:gd name="T39" fmla="*/ 558 h 588"/>
              <a:gd name="T40" fmla="*/ 105 w 628"/>
              <a:gd name="T41" fmla="*/ 563 h 588"/>
              <a:gd name="T42" fmla="*/ 117 w 628"/>
              <a:gd name="T43" fmla="*/ 582 h 588"/>
              <a:gd name="T44" fmla="*/ 123 w 628"/>
              <a:gd name="T45" fmla="*/ 588 h 588"/>
              <a:gd name="T46" fmla="*/ 138 w 628"/>
              <a:gd name="T47" fmla="*/ 577 h 588"/>
              <a:gd name="T48" fmla="*/ 141 w 628"/>
              <a:gd name="T49" fmla="*/ 578 h 588"/>
              <a:gd name="T50" fmla="*/ 153 w 628"/>
              <a:gd name="T51" fmla="*/ 579 h 588"/>
              <a:gd name="T52" fmla="*/ 148 w 628"/>
              <a:gd name="T53" fmla="*/ 561 h 588"/>
              <a:gd name="T54" fmla="*/ 98 w 628"/>
              <a:gd name="T55" fmla="*/ 506 h 588"/>
              <a:gd name="T56" fmla="*/ 89 w 628"/>
              <a:gd name="T57" fmla="*/ 495 h 588"/>
              <a:gd name="T58" fmla="*/ 52 w 628"/>
              <a:gd name="T59" fmla="*/ 434 h 588"/>
              <a:gd name="T60" fmla="*/ 41 w 628"/>
              <a:gd name="T61" fmla="*/ 392 h 588"/>
              <a:gd name="T62" fmla="*/ 41 w 628"/>
              <a:gd name="T63" fmla="*/ 355 h 588"/>
              <a:gd name="T64" fmla="*/ 50 w 628"/>
              <a:gd name="T65" fmla="*/ 319 h 588"/>
              <a:gd name="T66" fmla="*/ 53 w 628"/>
              <a:gd name="T67" fmla="*/ 312 h 588"/>
              <a:gd name="T68" fmla="*/ 55 w 628"/>
              <a:gd name="T69" fmla="*/ 308 h 588"/>
              <a:gd name="T70" fmla="*/ 93 w 628"/>
              <a:gd name="T71" fmla="*/ 244 h 588"/>
              <a:gd name="T72" fmla="*/ 151 w 628"/>
              <a:gd name="T73" fmla="*/ 185 h 588"/>
              <a:gd name="T74" fmla="*/ 194 w 628"/>
              <a:gd name="T75" fmla="*/ 160 h 588"/>
              <a:gd name="T76" fmla="*/ 209 w 628"/>
              <a:gd name="T77" fmla="*/ 155 h 588"/>
              <a:gd name="T78" fmla="*/ 234 w 628"/>
              <a:gd name="T79" fmla="*/ 150 h 588"/>
              <a:gd name="T80" fmla="*/ 253 w 628"/>
              <a:gd name="T81" fmla="*/ 149 h 588"/>
              <a:gd name="T82" fmla="*/ 280 w 628"/>
              <a:gd name="T83" fmla="*/ 107 h 588"/>
              <a:gd name="T84" fmla="*/ 321 w 628"/>
              <a:gd name="T85" fmla="*/ 90 h 588"/>
              <a:gd name="T86" fmla="*/ 327 w 628"/>
              <a:gd name="T87" fmla="*/ 91 h 588"/>
              <a:gd name="T88" fmla="*/ 339 w 628"/>
              <a:gd name="T89" fmla="*/ 81 h 588"/>
              <a:gd name="T90" fmla="*/ 383 w 628"/>
              <a:gd name="T91" fmla="*/ 58 h 588"/>
              <a:gd name="T92" fmla="*/ 463 w 628"/>
              <a:gd name="T93" fmla="*/ 41 h 588"/>
              <a:gd name="T94" fmla="*/ 495 w 628"/>
              <a:gd name="T95" fmla="*/ 40 h 588"/>
              <a:gd name="T96" fmla="*/ 538 w 628"/>
              <a:gd name="T97" fmla="*/ 43 h 588"/>
              <a:gd name="T98" fmla="*/ 578 w 628"/>
              <a:gd name="T99" fmla="*/ 12 h 588"/>
              <a:gd name="T100" fmla="*/ 507 w 628"/>
              <a:gd name="T101" fmla="*/ 0 h 588"/>
              <a:gd name="T102" fmla="*/ 501 w 628"/>
              <a:gd name="T103" fmla="*/ 0 h 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28" h="588">
                <a:moveTo>
                  <a:pt x="624" y="34"/>
                </a:moveTo>
                <a:cubicBezTo>
                  <a:pt x="623" y="34"/>
                  <a:pt x="621" y="35"/>
                  <a:pt x="620" y="35"/>
                </a:cubicBezTo>
                <a:cubicBezTo>
                  <a:pt x="618" y="36"/>
                  <a:pt x="616" y="37"/>
                  <a:pt x="613" y="38"/>
                </a:cubicBezTo>
                <a:cubicBezTo>
                  <a:pt x="618" y="37"/>
                  <a:pt x="623" y="37"/>
                  <a:pt x="628" y="36"/>
                </a:cubicBezTo>
                <a:cubicBezTo>
                  <a:pt x="627" y="35"/>
                  <a:pt x="625" y="34"/>
                  <a:pt x="624" y="34"/>
                </a:cubicBezTo>
                <a:moveTo>
                  <a:pt x="501" y="0"/>
                </a:moveTo>
                <a:cubicBezTo>
                  <a:pt x="470" y="0"/>
                  <a:pt x="438" y="3"/>
                  <a:pt x="407" y="9"/>
                </a:cubicBezTo>
                <a:cubicBezTo>
                  <a:pt x="371" y="17"/>
                  <a:pt x="337" y="31"/>
                  <a:pt x="308" y="54"/>
                </a:cubicBezTo>
                <a:cubicBezTo>
                  <a:pt x="288" y="70"/>
                  <a:pt x="272" y="89"/>
                  <a:pt x="260" y="109"/>
                </a:cubicBezTo>
                <a:cubicBezTo>
                  <a:pt x="258" y="109"/>
                  <a:pt x="257" y="109"/>
                  <a:pt x="255" y="109"/>
                </a:cubicBezTo>
                <a:cubicBezTo>
                  <a:pt x="233" y="109"/>
                  <a:pt x="210" y="112"/>
                  <a:pt x="188" y="120"/>
                </a:cubicBezTo>
                <a:cubicBezTo>
                  <a:pt x="153" y="132"/>
                  <a:pt x="123" y="153"/>
                  <a:pt x="97" y="180"/>
                </a:cubicBezTo>
                <a:cubicBezTo>
                  <a:pt x="73" y="203"/>
                  <a:pt x="52" y="231"/>
                  <a:pt x="35" y="259"/>
                </a:cubicBezTo>
                <a:cubicBezTo>
                  <a:pt x="22" y="280"/>
                  <a:pt x="12" y="302"/>
                  <a:pt x="7" y="325"/>
                </a:cubicBezTo>
                <a:cubicBezTo>
                  <a:pt x="2" y="342"/>
                  <a:pt x="0" y="358"/>
                  <a:pt x="0" y="376"/>
                </a:cubicBezTo>
                <a:cubicBezTo>
                  <a:pt x="0" y="377"/>
                  <a:pt x="0" y="378"/>
                  <a:pt x="0" y="380"/>
                </a:cubicBezTo>
                <a:cubicBezTo>
                  <a:pt x="1" y="397"/>
                  <a:pt x="3" y="413"/>
                  <a:pt x="8" y="430"/>
                </a:cubicBezTo>
                <a:cubicBezTo>
                  <a:pt x="20" y="468"/>
                  <a:pt x="41" y="501"/>
                  <a:pt x="66" y="532"/>
                </a:cubicBezTo>
                <a:cubicBezTo>
                  <a:pt x="66" y="532"/>
                  <a:pt x="66" y="532"/>
                  <a:pt x="66" y="532"/>
                </a:cubicBezTo>
                <a:cubicBezTo>
                  <a:pt x="74" y="541"/>
                  <a:pt x="82" y="550"/>
                  <a:pt x="90" y="558"/>
                </a:cubicBezTo>
                <a:cubicBezTo>
                  <a:pt x="95" y="560"/>
                  <a:pt x="100" y="562"/>
                  <a:pt x="105" y="563"/>
                </a:cubicBezTo>
                <a:cubicBezTo>
                  <a:pt x="114" y="566"/>
                  <a:pt x="118" y="574"/>
                  <a:pt x="117" y="582"/>
                </a:cubicBezTo>
                <a:cubicBezTo>
                  <a:pt x="119" y="584"/>
                  <a:pt x="121" y="586"/>
                  <a:pt x="123" y="588"/>
                </a:cubicBezTo>
                <a:cubicBezTo>
                  <a:pt x="125" y="582"/>
                  <a:pt x="130" y="577"/>
                  <a:pt x="138" y="577"/>
                </a:cubicBezTo>
                <a:cubicBezTo>
                  <a:pt x="139" y="577"/>
                  <a:pt x="140" y="578"/>
                  <a:pt x="141" y="578"/>
                </a:cubicBezTo>
                <a:cubicBezTo>
                  <a:pt x="145" y="578"/>
                  <a:pt x="149" y="579"/>
                  <a:pt x="153" y="579"/>
                </a:cubicBezTo>
                <a:cubicBezTo>
                  <a:pt x="154" y="573"/>
                  <a:pt x="153" y="566"/>
                  <a:pt x="148" y="561"/>
                </a:cubicBezTo>
                <a:cubicBezTo>
                  <a:pt x="130" y="543"/>
                  <a:pt x="113" y="525"/>
                  <a:pt x="98" y="506"/>
                </a:cubicBezTo>
                <a:cubicBezTo>
                  <a:pt x="95" y="502"/>
                  <a:pt x="92" y="498"/>
                  <a:pt x="89" y="495"/>
                </a:cubicBezTo>
                <a:cubicBezTo>
                  <a:pt x="74" y="475"/>
                  <a:pt x="62" y="456"/>
                  <a:pt x="52" y="434"/>
                </a:cubicBezTo>
                <a:cubicBezTo>
                  <a:pt x="47" y="420"/>
                  <a:pt x="43" y="407"/>
                  <a:pt x="41" y="392"/>
                </a:cubicBezTo>
                <a:cubicBezTo>
                  <a:pt x="40" y="379"/>
                  <a:pt x="40" y="367"/>
                  <a:pt x="41" y="355"/>
                </a:cubicBezTo>
                <a:cubicBezTo>
                  <a:pt x="43" y="342"/>
                  <a:pt x="46" y="331"/>
                  <a:pt x="50" y="319"/>
                </a:cubicBezTo>
                <a:cubicBezTo>
                  <a:pt x="51" y="317"/>
                  <a:pt x="52" y="315"/>
                  <a:pt x="53" y="312"/>
                </a:cubicBezTo>
                <a:cubicBezTo>
                  <a:pt x="53" y="311"/>
                  <a:pt x="54" y="309"/>
                  <a:pt x="55" y="308"/>
                </a:cubicBezTo>
                <a:cubicBezTo>
                  <a:pt x="65" y="285"/>
                  <a:pt x="79" y="264"/>
                  <a:pt x="93" y="244"/>
                </a:cubicBezTo>
                <a:cubicBezTo>
                  <a:pt x="111" y="223"/>
                  <a:pt x="129" y="203"/>
                  <a:pt x="151" y="185"/>
                </a:cubicBezTo>
                <a:cubicBezTo>
                  <a:pt x="165" y="175"/>
                  <a:pt x="179" y="167"/>
                  <a:pt x="194" y="160"/>
                </a:cubicBezTo>
                <a:cubicBezTo>
                  <a:pt x="199" y="158"/>
                  <a:pt x="204" y="157"/>
                  <a:pt x="209" y="155"/>
                </a:cubicBezTo>
                <a:cubicBezTo>
                  <a:pt x="217" y="153"/>
                  <a:pt x="226" y="151"/>
                  <a:pt x="234" y="150"/>
                </a:cubicBezTo>
                <a:cubicBezTo>
                  <a:pt x="241" y="149"/>
                  <a:pt x="247" y="149"/>
                  <a:pt x="253" y="149"/>
                </a:cubicBezTo>
                <a:cubicBezTo>
                  <a:pt x="258" y="133"/>
                  <a:pt x="267" y="118"/>
                  <a:pt x="280" y="107"/>
                </a:cubicBezTo>
                <a:cubicBezTo>
                  <a:pt x="293" y="95"/>
                  <a:pt x="307" y="90"/>
                  <a:pt x="321" y="90"/>
                </a:cubicBezTo>
                <a:cubicBezTo>
                  <a:pt x="323" y="90"/>
                  <a:pt x="325" y="91"/>
                  <a:pt x="327" y="91"/>
                </a:cubicBezTo>
                <a:cubicBezTo>
                  <a:pt x="331" y="87"/>
                  <a:pt x="334" y="84"/>
                  <a:pt x="339" y="81"/>
                </a:cubicBezTo>
                <a:cubicBezTo>
                  <a:pt x="353" y="72"/>
                  <a:pt x="367" y="64"/>
                  <a:pt x="383" y="58"/>
                </a:cubicBezTo>
                <a:cubicBezTo>
                  <a:pt x="409" y="49"/>
                  <a:pt x="436" y="44"/>
                  <a:pt x="463" y="41"/>
                </a:cubicBezTo>
                <a:cubicBezTo>
                  <a:pt x="474" y="41"/>
                  <a:pt x="484" y="40"/>
                  <a:pt x="495" y="40"/>
                </a:cubicBezTo>
                <a:cubicBezTo>
                  <a:pt x="509" y="40"/>
                  <a:pt x="524" y="41"/>
                  <a:pt x="538" y="43"/>
                </a:cubicBezTo>
                <a:cubicBezTo>
                  <a:pt x="550" y="31"/>
                  <a:pt x="564" y="21"/>
                  <a:pt x="578" y="12"/>
                </a:cubicBezTo>
                <a:cubicBezTo>
                  <a:pt x="556" y="4"/>
                  <a:pt x="532" y="0"/>
                  <a:pt x="507" y="0"/>
                </a:cubicBezTo>
                <a:cubicBezTo>
                  <a:pt x="505" y="0"/>
                  <a:pt x="503" y="0"/>
                  <a:pt x="50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9" name="Freeform 235"/>
          <p:cNvSpPr>
            <a:spLocks noEditPoints="1"/>
          </p:cNvSpPr>
          <p:nvPr/>
        </p:nvSpPr>
        <p:spPr bwMode="auto">
          <a:xfrm>
            <a:off x="226218" y="3019595"/>
            <a:ext cx="562950" cy="514746"/>
          </a:xfrm>
          <a:custGeom>
            <a:avLst/>
            <a:gdLst>
              <a:gd name="T0" fmla="*/ 115 w 599"/>
              <a:gd name="T1" fmla="*/ 512 h 538"/>
              <a:gd name="T2" fmla="*/ 120 w 599"/>
              <a:gd name="T3" fmla="*/ 538 h 538"/>
              <a:gd name="T4" fmla="*/ 120 w 599"/>
              <a:gd name="T5" fmla="*/ 519 h 538"/>
              <a:gd name="T6" fmla="*/ 115 w 599"/>
              <a:gd name="T7" fmla="*/ 512 h 538"/>
              <a:gd name="T8" fmla="*/ 386 w 599"/>
              <a:gd name="T9" fmla="*/ 43 h 538"/>
              <a:gd name="T10" fmla="*/ 387 w 599"/>
              <a:gd name="T11" fmla="*/ 43 h 538"/>
              <a:gd name="T12" fmla="*/ 386 w 599"/>
              <a:gd name="T13" fmla="*/ 43 h 538"/>
              <a:gd name="T14" fmla="*/ 349 w 599"/>
              <a:gd name="T15" fmla="*/ 0 h 538"/>
              <a:gd name="T16" fmla="*/ 318 w 599"/>
              <a:gd name="T17" fmla="*/ 2 h 538"/>
              <a:gd name="T18" fmla="*/ 240 w 599"/>
              <a:gd name="T19" fmla="*/ 23 h 538"/>
              <a:gd name="T20" fmla="*/ 180 w 599"/>
              <a:gd name="T21" fmla="*/ 54 h 538"/>
              <a:gd name="T22" fmla="*/ 141 w 599"/>
              <a:gd name="T23" fmla="*/ 83 h 538"/>
              <a:gd name="T24" fmla="*/ 123 w 599"/>
              <a:gd name="T25" fmla="*/ 100 h 538"/>
              <a:gd name="T26" fmla="*/ 45 w 599"/>
              <a:gd name="T27" fmla="*/ 462 h 538"/>
              <a:gd name="T28" fmla="*/ 67 w 599"/>
              <a:gd name="T29" fmla="*/ 510 h 538"/>
              <a:gd name="T30" fmla="*/ 75 w 599"/>
              <a:gd name="T31" fmla="*/ 516 h 538"/>
              <a:gd name="T32" fmla="*/ 75 w 599"/>
              <a:gd name="T33" fmla="*/ 515 h 538"/>
              <a:gd name="T34" fmla="*/ 77 w 599"/>
              <a:gd name="T35" fmla="*/ 514 h 538"/>
              <a:gd name="T36" fmla="*/ 76 w 599"/>
              <a:gd name="T37" fmla="*/ 512 h 538"/>
              <a:gd name="T38" fmla="*/ 94 w 599"/>
              <a:gd name="T39" fmla="*/ 490 h 538"/>
              <a:gd name="T40" fmla="*/ 103 w 599"/>
              <a:gd name="T41" fmla="*/ 492 h 538"/>
              <a:gd name="T42" fmla="*/ 84 w 599"/>
              <a:gd name="T43" fmla="*/ 455 h 538"/>
              <a:gd name="T44" fmla="*/ 81 w 599"/>
              <a:gd name="T45" fmla="*/ 446 h 538"/>
              <a:gd name="T46" fmla="*/ 64 w 599"/>
              <a:gd name="T47" fmla="*/ 380 h 538"/>
              <a:gd name="T48" fmla="*/ 64 w 599"/>
              <a:gd name="T49" fmla="*/ 307 h 538"/>
              <a:gd name="T50" fmla="*/ 84 w 599"/>
              <a:gd name="T51" fmla="*/ 232 h 538"/>
              <a:gd name="T52" fmla="*/ 125 w 599"/>
              <a:gd name="T53" fmla="*/ 159 h 538"/>
              <a:gd name="T54" fmla="*/ 162 w 599"/>
              <a:gd name="T55" fmla="*/ 119 h 538"/>
              <a:gd name="T56" fmla="*/ 185 w 599"/>
              <a:gd name="T57" fmla="*/ 99 h 538"/>
              <a:gd name="T58" fmla="*/ 213 w 599"/>
              <a:gd name="T59" fmla="*/ 81 h 538"/>
              <a:gd name="T60" fmla="*/ 252 w 599"/>
              <a:gd name="T61" fmla="*/ 60 h 538"/>
              <a:gd name="T62" fmla="*/ 267 w 599"/>
              <a:gd name="T63" fmla="*/ 55 h 538"/>
              <a:gd name="T64" fmla="*/ 320 w 599"/>
              <a:gd name="T65" fmla="*/ 43 h 538"/>
              <a:gd name="T66" fmla="*/ 352 w 599"/>
              <a:gd name="T67" fmla="*/ 41 h 538"/>
              <a:gd name="T68" fmla="*/ 383 w 599"/>
              <a:gd name="T69" fmla="*/ 43 h 538"/>
              <a:gd name="T70" fmla="*/ 386 w 599"/>
              <a:gd name="T71" fmla="*/ 43 h 538"/>
              <a:gd name="T72" fmla="*/ 445 w 599"/>
              <a:gd name="T73" fmla="*/ 59 h 538"/>
              <a:gd name="T74" fmla="*/ 513 w 599"/>
              <a:gd name="T75" fmla="*/ 98 h 538"/>
              <a:gd name="T76" fmla="*/ 557 w 599"/>
              <a:gd name="T77" fmla="*/ 137 h 538"/>
              <a:gd name="T78" fmla="*/ 570 w 599"/>
              <a:gd name="T79" fmla="*/ 143 h 538"/>
              <a:gd name="T80" fmla="*/ 585 w 599"/>
              <a:gd name="T81" fmla="*/ 109 h 538"/>
              <a:gd name="T82" fmla="*/ 512 w 599"/>
              <a:gd name="T83" fmla="*/ 49 h 538"/>
              <a:gd name="T84" fmla="*/ 479 w 599"/>
              <a:gd name="T85" fmla="*/ 31 h 538"/>
              <a:gd name="T86" fmla="*/ 399 w 599"/>
              <a:gd name="T87" fmla="*/ 5 h 538"/>
              <a:gd name="T88" fmla="*/ 355 w 599"/>
              <a:gd name="T89" fmla="*/ 1 h 538"/>
              <a:gd name="T90" fmla="*/ 349 w 599"/>
              <a:gd name="T91" fmla="*/ 0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99" h="538">
                <a:moveTo>
                  <a:pt x="115" y="512"/>
                </a:moveTo>
                <a:cubicBezTo>
                  <a:pt x="117" y="520"/>
                  <a:pt x="119" y="529"/>
                  <a:pt x="120" y="538"/>
                </a:cubicBezTo>
                <a:cubicBezTo>
                  <a:pt x="124" y="533"/>
                  <a:pt x="124" y="526"/>
                  <a:pt x="120" y="519"/>
                </a:cubicBezTo>
                <a:cubicBezTo>
                  <a:pt x="118" y="517"/>
                  <a:pt x="116" y="514"/>
                  <a:pt x="115" y="512"/>
                </a:cubicBezTo>
                <a:moveTo>
                  <a:pt x="386" y="43"/>
                </a:moveTo>
                <a:cubicBezTo>
                  <a:pt x="386" y="43"/>
                  <a:pt x="387" y="43"/>
                  <a:pt x="387" y="43"/>
                </a:cubicBezTo>
                <a:cubicBezTo>
                  <a:pt x="387" y="43"/>
                  <a:pt x="386" y="43"/>
                  <a:pt x="386" y="43"/>
                </a:cubicBezTo>
                <a:moveTo>
                  <a:pt x="349" y="0"/>
                </a:moveTo>
                <a:cubicBezTo>
                  <a:pt x="338" y="0"/>
                  <a:pt x="328" y="1"/>
                  <a:pt x="318" y="2"/>
                </a:cubicBezTo>
                <a:cubicBezTo>
                  <a:pt x="291" y="5"/>
                  <a:pt x="265" y="12"/>
                  <a:pt x="240" y="23"/>
                </a:cubicBezTo>
                <a:cubicBezTo>
                  <a:pt x="219" y="31"/>
                  <a:pt x="199" y="42"/>
                  <a:pt x="180" y="54"/>
                </a:cubicBezTo>
                <a:cubicBezTo>
                  <a:pt x="167" y="63"/>
                  <a:pt x="154" y="73"/>
                  <a:pt x="141" y="83"/>
                </a:cubicBezTo>
                <a:cubicBezTo>
                  <a:pt x="135" y="89"/>
                  <a:pt x="129" y="94"/>
                  <a:pt x="123" y="100"/>
                </a:cubicBezTo>
                <a:cubicBezTo>
                  <a:pt x="27" y="196"/>
                  <a:pt x="0" y="338"/>
                  <a:pt x="45" y="462"/>
                </a:cubicBezTo>
                <a:cubicBezTo>
                  <a:pt x="51" y="478"/>
                  <a:pt x="58" y="494"/>
                  <a:pt x="67" y="510"/>
                </a:cubicBezTo>
                <a:cubicBezTo>
                  <a:pt x="70" y="511"/>
                  <a:pt x="72" y="514"/>
                  <a:pt x="75" y="516"/>
                </a:cubicBezTo>
                <a:cubicBezTo>
                  <a:pt x="75" y="516"/>
                  <a:pt x="75" y="516"/>
                  <a:pt x="75" y="515"/>
                </a:cubicBezTo>
                <a:cubicBezTo>
                  <a:pt x="76" y="515"/>
                  <a:pt x="76" y="515"/>
                  <a:pt x="77" y="514"/>
                </a:cubicBezTo>
                <a:cubicBezTo>
                  <a:pt x="77" y="514"/>
                  <a:pt x="77" y="513"/>
                  <a:pt x="76" y="512"/>
                </a:cubicBezTo>
                <a:cubicBezTo>
                  <a:pt x="72" y="499"/>
                  <a:pt x="83" y="490"/>
                  <a:pt x="94" y="490"/>
                </a:cubicBezTo>
                <a:cubicBezTo>
                  <a:pt x="97" y="490"/>
                  <a:pt x="100" y="491"/>
                  <a:pt x="103" y="492"/>
                </a:cubicBezTo>
                <a:cubicBezTo>
                  <a:pt x="96" y="480"/>
                  <a:pt x="90" y="467"/>
                  <a:pt x="84" y="455"/>
                </a:cubicBezTo>
                <a:cubicBezTo>
                  <a:pt x="83" y="452"/>
                  <a:pt x="82" y="449"/>
                  <a:pt x="81" y="446"/>
                </a:cubicBezTo>
                <a:cubicBezTo>
                  <a:pt x="73" y="424"/>
                  <a:pt x="68" y="402"/>
                  <a:pt x="64" y="380"/>
                </a:cubicBezTo>
                <a:cubicBezTo>
                  <a:pt x="62" y="355"/>
                  <a:pt x="62" y="331"/>
                  <a:pt x="64" y="307"/>
                </a:cubicBezTo>
                <a:cubicBezTo>
                  <a:pt x="68" y="281"/>
                  <a:pt x="74" y="256"/>
                  <a:pt x="84" y="232"/>
                </a:cubicBezTo>
                <a:cubicBezTo>
                  <a:pt x="95" y="206"/>
                  <a:pt x="109" y="182"/>
                  <a:pt x="125" y="159"/>
                </a:cubicBezTo>
                <a:cubicBezTo>
                  <a:pt x="137" y="145"/>
                  <a:pt x="149" y="131"/>
                  <a:pt x="162" y="119"/>
                </a:cubicBezTo>
                <a:cubicBezTo>
                  <a:pt x="169" y="112"/>
                  <a:pt x="177" y="106"/>
                  <a:pt x="185" y="99"/>
                </a:cubicBezTo>
                <a:cubicBezTo>
                  <a:pt x="194" y="93"/>
                  <a:pt x="203" y="86"/>
                  <a:pt x="213" y="81"/>
                </a:cubicBezTo>
                <a:cubicBezTo>
                  <a:pt x="225" y="73"/>
                  <a:pt x="239" y="66"/>
                  <a:pt x="252" y="60"/>
                </a:cubicBezTo>
                <a:cubicBezTo>
                  <a:pt x="257" y="58"/>
                  <a:pt x="262" y="57"/>
                  <a:pt x="267" y="55"/>
                </a:cubicBezTo>
                <a:cubicBezTo>
                  <a:pt x="284" y="49"/>
                  <a:pt x="302" y="45"/>
                  <a:pt x="320" y="43"/>
                </a:cubicBezTo>
                <a:cubicBezTo>
                  <a:pt x="331" y="41"/>
                  <a:pt x="341" y="41"/>
                  <a:pt x="352" y="41"/>
                </a:cubicBezTo>
                <a:cubicBezTo>
                  <a:pt x="362" y="41"/>
                  <a:pt x="373" y="41"/>
                  <a:pt x="383" y="43"/>
                </a:cubicBezTo>
                <a:cubicBezTo>
                  <a:pt x="384" y="43"/>
                  <a:pt x="385" y="43"/>
                  <a:pt x="386" y="43"/>
                </a:cubicBezTo>
                <a:cubicBezTo>
                  <a:pt x="406" y="46"/>
                  <a:pt x="426" y="52"/>
                  <a:pt x="445" y="59"/>
                </a:cubicBezTo>
                <a:cubicBezTo>
                  <a:pt x="469" y="69"/>
                  <a:pt x="492" y="83"/>
                  <a:pt x="513" y="98"/>
                </a:cubicBezTo>
                <a:cubicBezTo>
                  <a:pt x="529" y="110"/>
                  <a:pt x="543" y="123"/>
                  <a:pt x="557" y="137"/>
                </a:cubicBezTo>
                <a:cubicBezTo>
                  <a:pt x="561" y="141"/>
                  <a:pt x="566" y="143"/>
                  <a:pt x="570" y="143"/>
                </a:cubicBezTo>
                <a:cubicBezTo>
                  <a:pt x="585" y="143"/>
                  <a:pt x="599" y="123"/>
                  <a:pt x="585" y="109"/>
                </a:cubicBezTo>
                <a:cubicBezTo>
                  <a:pt x="563" y="86"/>
                  <a:pt x="538" y="66"/>
                  <a:pt x="512" y="49"/>
                </a:cubicBezTo>
                <a:cubicBezTo>
                  <a:pt x="501" y="43"/>
                  <a:pt x="490" y="37"/>
                  <a:pt x="479" y="31"/>
                </a:cubicBezTo>
                <a:cubicBezTo>
                  <a:pt x="454" y="19"/>
                  <a:pt x="427" y="10"/>
                  <a:pt x="399" y="5"/>
                </a:cubicBezTo>
                <a:cubicBezTo>
                  <a:pt x="385" y="2"/>
                  <a:pt x="370" y="1"/>
                  <a:pt x="355" y="1"/>
                </a:cubicBezTo>
                <a:cubicBezTo>
                  <a:pt x="353" y="0"/>
                  <a:pt x="351" y="0"/>
                  <a:pt x="34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0" name="Freeform 236"/>
          <p:cNvSpPr>
            <a:spLocks noEditPoints="1"/>
          </p:cNvSpPr>
          <p:nvPr/>
        </p:nvSpPr>
        <p:spPr bwMode="auto">
          <a:xfrm>
            <a:off x="1919978" y="2129223"/>
            <a:ext cx="528584" cy="231868"/>
          </a:xfrm>
          <a:custGeom>
            <a:avLst/>
            <a:gdLst>
              <a:gd name="T0" fmla="*/ 539 w 563"/>
              <a:gd name="T1" fmla="*/ 222 h 241"/>
              <a:gd name="T2" fmla="*/ 542 w 563"/>
              <a:gd name="T3" fmla="*/ 230 h 241"/>
              <a:gd name="T4" fmla="*/ 558 w 563"/>
              <a:gd name="T5" fmla="*/ 241 h 241"/>
              <a:gd name="T6" fmla="*/ 558 w 563"/>
              <a:gd name="T7" fmla="*/ 241 h 241"/>
              <a:gd name="T8" fmla="*/ 539 w 563"/>
              <a:gd name="T9" fmla="*/ 222 h 241"/>
              <a:gd name="T10" fmla="*/ 529 w 563"/>
              <a:gd name="T11" fmla="*/ 200 h 241"/>
              <a:gd name="T12" fmla="*/ 528 w 563"/>
              <a:gd name="T13" fmla="*/ 200 h 241"/>
              <a:gd name="T14" fmla="*/ 528 w 563"/>
              <a:gd name="T15" fmla="*/ 201 h 241"/>
              <a:gd name="T16" fmla="*/ 529 w 563"/>
              <a:gd name="T17" fmla="*/ 200 h 241"/>
              <a:gd name="T18" fmla="*/ 563 w 563"/>
              <a:gd name="T19" fmla="*/ 186 h 241"/>
              <a:gd name="T20" fmla="*/ 558 w 563"/>
              <a:gd name="T21" fmla="*/ 188 h 241"/>
              <a:gd name="T22" fmla="*/ 560 w 563"/>
              <a:gd name="T23" fmla="*/ 190 h 241"/>
              <a:gd name="T24" fmla="*/ 561 w 563"/>
              <a:gd name="T25" fmla="*/ 191 h 241"/>
              <a:gd name="T26" fmla="*/ 563 w 563"/>
              <a:gd name="T27" fmla="*/ 191 h 241"/>
              <a:gd name="T28" fmla="*/ 563 w 563"/>
              <a:gd name="T29" fmla="*/ 191 h 241"/>
              <a:gd name="T30" fmla="*/ 563 w 563"/>
              <a:gd name="T31" fmla="*/ 186 h 241"/>
              <a:gd name="T32" fmla="*/ 59 w 563"/>
              <a:gd name="T33" fmla="*/ 64 h 241"/>
              <a:gd name="T34" fmla="*/ 0 w 563"/>
              <a:gd name="T35" fmla="*/ 119 h 241"/>
              <a:gd name="T36" fmla="*/ 16 w 563"/>
              <a:gd name="T37" fmla="*/ 118 h 241"/>
              <a:gd name="T38" fmla="*/ 38 w 563"/>
              <a:gd name="T39" fmla="*/ 119 h 241"/>
              <a:gd name="T40" fmla="*/ 45 w 563"/>
              <a:gd name="T41" fmla="*/ 115 h 241"/>
              <a:gd name="T42" fmla="*/ 72 w 563"/>
              <a:gd name="T43" fmla="*/ 104 h 241"/>
              <a:gd name="T44" fmla="*/ 84 w 563"/>
              <a:gd name="T45" fmla="*/ 95 h 241"/>
              <a:gd name="T46" fmla="*/ 122 w 563"/>
              <a:gd name="T47" fmla="*/ 73 h 241"/>
              <a:gd name="T48" fmla="*/ 89 w 563"/>
              <a:gd name="T49" fmla="*/ 66 h 241"/>
              <a:gd name="T50" fmla="*/ 59 w 563"/>
              <a:gd name="T51" fmla="*/ 64 h 241"/>
              <a:gd name="T52" fmla="*/ 260 w 563"/>
              <a:gd name="T53" fmla="*/ 0 h 241"/>
              <a:gd name="T54" fmla="*/ 187 w 563"/>
              <a:gd name="T55" fmla="*/ 8 h 241"/>
              <a:gd name="T56" fmla="*/ 163 w 563"/>
              <a:gd name="T57" fmla="*/ 14 h 241"/>
              <a:gd name="T58" fmla="*/ 118 w 563"/>
              <a:gd name="T59" fmla="*/ 31 h 241"/>
              <a:gd name="T60" fmla="*/ 182 w 563"/>
              <a:gd name="T61" fmla="*/ 51 h 241"/>
              <a:gd name="T62" fmla="*/ 236 w 563"/>
              <a:gd name="T63" fmla="*/ 41 h 241"/>
              <a:gd name="T64" fmla="*/ 260 w 563"/>
              <a:gd name="T65" fmla="*/ 40 h 241"/>
              <a:gd name="T66" fmla="*/ 320 w 563"/>
              <a:gd name="T67" fmla="*/ 45 h 241"/>
              <a:gd name="T68" fmla="*/ 393 w 563"/>
              <a:gd name="T69" fmla="*/ 69 h 241"/>
              <a:gd name="T70" fmla="*/ 455 w 563"/>
              <a:gd name="T71" fmla="*/ 109 h 241"/>
              <a:gd name="T72" fmla="*/ 501 w 563"/>
              <a:gd name="T73" fmla="*/ 158 h 241"/>
              <a:gd name="T74" fmla="*/ 507 w 563"/>
              <a:gd name="T75" fmla="*/ 166 h 241"/>
              <a:gd name="T76" fmla="*/ 508 w 563"/>
              <a:gd name="T77" fmla="*/ 168 h 241"/>
              <a:gd name="T78" fmla="*/ 545 w 563"/>
              <a:gd name="T79" fmla="*/ 152 h 241"/>
              <a:gd name="T80" fmla="*/ 534 w 563"/>
              <a:gd name="T81" fmla="*/ 137 h 241"/>
              <a:gd name="T82" fmla="*/ 260 w 563"/>
              <a:gd name="T83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63" h="241">
                <a:moveTo>
                  <a:pt x="539" y="222"/>
                </a:moveTo>
                <a:cubicBezTo>
                  <a:pt x="540" y="225"/>
                  <a:pt x="541" y="227"/>
                  <a:pt x="542" y="230"/>
                </a:cubicBezTo>
                <a:cubicBezTo>
                  <a:pt x="546" y="238"/>
                  <a:pt x="552" y="241"/>
                  <a:pt x="558" y="241"/>
                </a:cubicBezTo>
                <a:cubicBezTo>
                  <a:pt x="558" y="241"/>
                  <a:pt x="558" y="241"/>
                  <a:pt x="558" y="241"/>
                </a:cubicBezTo>
                <a:cubicBezTo>
                  <a:pt x="551" y="235"/>
                  <a:pt x="545" y="229"/>
                  <a:pt x="539" y="222"/>
                </a:cubicBezTo>
                <a:moveTo>
                  <a:pt x="529" y="200"/>
                </a:moveTo>
                <a:cubicBezTo>
                  <a:pt x="528" y="200"/>
                  <a:pt x="528" y="200"/>
                  <a:pt x="528" y="200"/>
                </a:cubicBezTo>
                <a:cubicBezTo>
                  <a:pt x="528" y="201"/>
                  <a:pt x="528" y="201"/>
                  <a:pt x="528" y="201"/>
                </a:cubicBezTo>
                <a:cubicBezTo>
                  <a:pt x="528" y="201"/>
                  <a:pt x="528" y="200"/>
                  <a:pt x="529" y="200"/>
                </a:cubicBezTo>
                <a:moveTo>
                  <a:pt x="563" y="186"/>
                </a:moveTo>
                <a:cubicBezTo>
                  <a:pt x="561" y="187"/>
                  <a:pt x="560" y="187"/>
                  <a:pt x="558" y="188"/>
                </a:cubicBezTo>
                <a:cubicBezTo>
                  <a:pt x="559" y="189"/>
                  <a:pt x="559" y="189"/>
                  <a:pt x="560" y="190"/>
                </a:cubicBezTo>
                <a:cubicBezTo>
                  <a:pt x="560" y="191"/>
                  <a:pt x="561" y="191"/>
                  <a:pt x="561" y="191"/>
                </a:cubicBezTo>
                <a:cubicBezTo>
                  <a:pt x="562" y="191"/>
                  <a:pt x="562" y="191"/>
                  <a:pt x="563" y="191"/>
                </a:cubicBezTo>
                <a:cubicBezTo>
                  <a:pt x="563" y="191"/>
                  <a:pt x="563" y="191"/>
                  <a:pt x="563" y="191"/>
                </a:cubicBezTo>
                <a:cubicBezTo>
                  <a:pt x="563" y="189"/>
                  <a:pt x="563" y="188"/>
                  <a:pt x="563" y="186"/>
                </a:cubicBezTo>
                <a:moveTo>
                  <a:pt x="59" y="64"/>
                </a:moveTo>
                <a:cubicBezTo>
                  <a:pt x="37" y="80"/>
                  <a:pt x="17" y="98"/>
                  <a:pt x="0" y="119"/>
                </a:cubicBezTo>
                <a:cubicBezTo>
                  <a:pt x="5" y="118"/>
                  <a:pt x="11" y="118"/>
                  <a:pt x="16" y="118"/>
                </a:cubicBezTo>
                <a:cubicBezTo>
                  <a:pt x="23" y="118"/>
                  <a:pt x="30" y="119"/>
                  <a:pt x="38" y="119"/>
                </a:cubicBezTo>
                <a:cubicBezTo>
                  <a:pt x="40" y="118"/>
                  <a:pt x="42" y="116"/>
                  <a:pt x="45" y="115"/>
                </a:cubicBezTo>
                <a:cubicBezTo>
                  <a:pt x="53" y="110"/>
                  <a:pt x="62" y="106"/>
                  <a:pt x="72" y="104"/>
                </a:cubicBezTo>
                <a:cubicBezTo>
                  <a:pt x="76" y="101"/>
                  <a:pt x="80" y="98"/>
                  <a:pt x="84" y="95"/>
                </a:cubicBezTo>
                <a:cubicBezTo>
                  <a:pt x="96" y="87"/>
                  <a:pt x="109" y="79"/>
                  <a:pt x="122" y="73"/>
                </a:cubicBezTo>
                <a:cubicBezTo>
                  <a:pt x="111" y="70"/>
                  <a:pt x="100" y="68"/>
                  <a:pt x="89" y="66"/>
                </a:cubicBezTo>
                <a:cubicBezTo>
                  <a:pt x="79" y="65"/>
                  <a:pt x="69" y="64"/>
                  <a:pt x="59" y="64"/>
                </a:cubicBezTo>
                <a:moveTo>
                  <a:pt x="260" y="0"/>
                </a:moveTo>
                <a:cubicBezTo>
                  <a:pt x="236" y="0"/>
                  <a:pt x="211" y="2"/>
                  <a:pt x="187" y="8"/>
                </a:cubicBezTo>
                <a:cubicBezTo>
                  <a:pt x="179" y="10"/>
                  <a:pt x="171" y="12"/>
                  <a:pt x="163" y="14"/>
                </a:cubicBezTo>
                <a:cubicBezTo>
                  <a:pt x="148" y="19"/>
                  <a:pt x="133" y="24"/>
                  <a:pt x="118" y="31"/>
                </a:cubicBezTo>
                <a:cubicBezTo>
                  <a:pt x="140" y="35"/>
                  <a:pt x="161" y="42"/>
                  <a:pt x="182" y="51"/>
                </a:cubicBezTo>
                <a:cubicBezTo>
                  <a:pt x="200" y="46"/>
                  <a:pt x="218" y="43"/>
                  <a:pt x="236" y="41"/>
                </a:cubicBezTo>
                <a:cubicBezTo>
                  <a:pt x="244" y="41"/>
                  <a:pt x="252" y="40"/>
                  <a:pt x="260" y="40"/>
                </a:cubicBezTo>
                <a:cubicBezTo>
                  <a:pt x="280" y="40"/>
                  <a:pt x="300" y="42"/>
                  <a:pt x="320" y="45"/>
                </a:cubicBezTo>
                <a:cubicBezTo>
                  <a:pt x="345" y="51"/>
                  <a:pt x="369" y="59"/>
                  <a:pt x="393" y="69"/>
                </a:cubicBezTo>
                <a:cubicBezTo>
                  <a:pt x="415" y="80"/>
                  <a:pt x="436" y="93"/>
                  <a:pt x="455" y="109"/>
                </a:cubicBezTo>
                <a:cubicBezTo>
                  <a:pt x="472" y="123"/>
                  <a:pt x="487" y="140"/>
                  <a:pt x="501" y="158"/>
                </a:cubicBezTo>
                <a:cubicBezTo>
                  <a:pt x="503" y="160"/>
                  <a:pt x="505" y="163"/>
                  <a:pt x="507" y="166"/>
                </a:cubicBezTo>
                <a:cubicBezTo>
                  <a:pt x="507" y="166"/>
                  <a:pt x="508" y="167"/>
                  <a:pt x="508" y="168"/>
                </a:cubicBezTo>
                <a:cubicBezTo>
                  <a:pt x="521" y="163"/>
                  <a:pt x="533" y="158"/>
                  <a:pt x="545" y="152"/>
                </a:cubicBezTo>
                <a:cubicBezTo>
                  <a:pt x="542" y="147"/>
                  <a:pt x="538" y="142"/>
                  <a:pt x="534" y="137"/>
                </a:cubicBezTo>
                <a:cubicBezTo>
                  <a:pt x="469" y="51"/>
                  <a:pt x="367" y="0"/>
                  <a:pt x="26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1" name="Freeform 237"/>
          <p:cNvSpPr>
            <a:spLocks/>
          </p:cNvSpPr>
          <p:nvPr/>
        </p:nvSpPr>
        <p:spPr bwMode="auto">
          <a:xfrm>
            <a:off x="1383212" y="722560"/>
            <a:ext cx="348571" cy="541025"/>
          </a:xfrm>
          <a:custGeom>
            <a:avLst/>
            <a:gdLst>
              <a:gd name="T0" fmla="*/ 225 w 371"/>
              <a:gd name="T1" fmla="*/ 0 h 566"/>
              <a:gd name="T2" fmla="*/ 221 w 371"/>
              <a:gd name="T3" fmla="*/ 1 h 566"/>
              <a:gd name="T4" fmla="*/ 209 w 371"/>
              <a:gd name="T5" fmla="*/ 34 h 566"/>
              <a:gd name="T6" fmla="*/ 233 w 371"/>
              <a:gd name="T7" fmla="*/ 63 h 566"/>
              <a:gd name="T8" fmla="*/ 234 w 371"/>
              <a:gd name="T9" fmla="*/ 66 h 566"/>
              <a:gd name="T10" fmla="*/ 277 w 371"/>
              <a:gd name="T11" fmla="*/ 148 h 566"/>
              <a:gd name="T12" fmla="*/ 302 w 371"/>
              <a:gd name="T13" fmla="*/ 259 h 566"/>
              <a:gd name="T14" fmla="*/ 302 w 371"/>
              <a:gd name="T15" fmla="*/ 311 h 566"/>
              <a:gd name="T16" fmla="*/ 298 w 371"/>
              <a:gd name="T17" fmla="*/ 352 h 566"/>
              <a:gd name="T18" fmla="*/ 283 w 371"/>
              <a:gd name="T19" fmla="*/ 401 h 566"/>
              <a:gd name="T20" fmla="*/ 274 w 371"/>
              <a:gd name="T21" fmla="*/ 415 h 566"/>
              <a:gd name="T22" fmla="*/ 262 w 371"/>
              <a:gd name="T23" fmla="*/ 433 h 566"/>
              <a:gd name="T24" fmla="*/ 232 w 371"/>
              <a:gd name="T25" fmla="*/ 460 h 566"/>
              <a:gd name="T26" fmla="*/ 175 w 371"/>
              <a:gd name="T27" fmla="*/ 490 h 566"/>
              <a:gd name="T28" fmla="*/ 23 w 371"/>
              <a:gd name="T29" fmla="*/ 526 h 566"/>
              <a:gd name="T30" fmla="*/ 28 w 371"/>
              <a:gd name="T31" fmla="*/ 566 h 566"/>
              <a:gd name="T32" fmla="*/ 32 w 371"/>
              <a:gd name="T33" fmla="*/ 565 h 566"/>
              <a:gd name="T34" fmla="*/ 280 w 371"/>
              <a:gd name="T35" fmla="*/ 472 h 566"/>
              <a:gd name="T36" fmla="*/ 318 w 371"/>
              <a:gd name="T37" fmla="*/ 419 h 566"/>
              <a:gd name="T38" fmla="*/ 278 w 371"/>
              <a:gd name="T39" fmla="*/ 59 h 566"/>
              <a:gd name="T40" fmla="*/ 238 w 371"/>
              <a:gd name="T41" fmla="*/ 7 h 566"/>
              <a:gd name="T42" fmla="*/ 225 w 371"/>
              <a:gd name="T43" fmla="*/ 0 h 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1" h="566">
                <a:moveTo>
                  <a:pt x="225" y="0"/>
                </a:moveTo>
                <a:cubicBezTo>
                  <a:pt x="223" y="0"/>
                  <a:pt x="222" y="0"/>
                  <a:pt x="221" y="1"/>
                </a:cubicBezTo>
                <a:cubicBezTo>
                  <a:pt x="208" y="3"/>
                  <a:pt x="197" y="21"/>
                  <a:pt x="209" y="34"/>
                </a:cubicBezTo>
                <a:cubicBezTo>
                  <a:pt x="217" y="43"/>
                  <a:pt x="225" y="53"/>
                  <a:pt x="233" y="63"/>
                </a:cubicBezTo>
                <a:cubicBezTo>
                  <a:pt x="233" y="64"/>
                  <a:pt x="234" y="65"/>
                  <a:pt x="234" y="66"/>
                </a:cubicBezTo>
                <a:cubicBezTo>
                  <a:pt x="252" y="91"/>
                  <a:pt x="266" y="119"/>
                  <a:pt x="277" y="148"/>
                </a:cubicBezTo>
                <a:cubicBezTo>
                  <a:pt x="290" y="184"/>
                  <a:pt x="298" y="221"/>
                  <a:pt x="302" y="259"/>
                </a:cubicBezTo>
                <a:cubicBezTo>
                  <a:pt x="303" y="276"/>
                  <a:pt x="303" y="294"/>
                  <a:pt x="302" y="311"/>
                </a:cubicBezTo>
                <a:cubicBezTo>
                  <a:pt x="301" y="325"/>
                  <a:pt x="300" y="338"/>
                  <a:pt x="298" y="352"/>
                </a:cubicBezTo>
                <a:cubicBezTo>
                  <a:pt x="294" y="369"/>
                  <a:pt x="289" y="385"/>
                  <a:pt x="283" y="401"/>
                </a:cubicBezTo>
                <a:cubicBezTo>
                  <a:pt x="280" y="406"/>
                  <a:pt x="277" y="411"/>
                  <a:pt x="274" y="415"/>
                </a:cubicBezTo>
                <a:cubicBezTo>
                  <a:pt x="271" y="421"/>
                  <a:pt x="267" y="427"/>
                  <a:pt x="262" y="433"/>
                </a:cubicBezTo>
                <a:cubicBezTo>
                  <a:pt x="253" y="443"/>
                  <a:pt x="243" y="452"/>
                  <a:pt x="232" y="460"/>
                </a:cubicBezTo>
                <a:cubicBezTo>
                  <a:pt x="214" y="473"/>
                  <a:pt x="195" y="482"/>
                  <a:pt x="175" y="490"/>
                </a:cubicBezTo>
                <a:cubicBezTo>
                  <a:pt x="126" y="507"/>
                  <a:pt x="75" y="516"/>
                  <a:pt x="23" y="526"/>
                </a:cubicBezTo>
                <a:cubicBezTo>
                  <a:pt x="0" y="530"/>
                  <a:pt x="6" y="566"/>
                  <a:pt x="28" y="566"/>
                </a:cubicBezTo>
                <a:cubicBezTo>
                  <a:pt x="29" y="566"/>
                  <a:pt x="31" y="565"/>
                  <a:pt x="32" y="565"/>
                </a:cubicBezTo>
                <a:cubicBezTo>
                  <a:pt x="117" y="549"/>
                  <a:pt x="217" y="533"/>
                  <a:pt x="280" y="472"/>
                </a:cubicBezTo>
                <a:cubicBezTo>
                  <a:pt x="295" y="457"/>
                  <a:pt x="308" y="440"/>
                  <a:pt x="318" y="419"/>
                </a:cubicBezTo>
                <a:cubicBezTo>
                  <a:pt x="371" y="309"/>
                  <a:pt x="343" y="164"/>
                  <a:pt x="278" y="59"/>
                </a:cubicBezTo>
                <a:cubicBezTo>
                  <a:pt x="266" y="40"/>
                  <a:pt x="253" y="22"/>
                  <a:pt x="238" y="7"/>
                </a:cubicBezTo>
                <a:cubicBezTo>
                  <a:pt x="234" y="2"/>
                  <a:pt x="229" y="0"/>
                  <a:pt x="22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2" name="Freeform 238"/>
          <p:cNvSpPr>
            <a:spLocks noEditPoints="1"/>
          </p:cNvSpPr>
          <p:nvPr/>
        </p:nvSpPr>
        <p:spPr bwMode="auto">
          <a:xfrm>
            <a:off x="1779241" y="4157292"/>
            <a:ext cx="523675" cy="239597"/>
          </a:xfrm>
          <a:custGeom>
            <a:avLst/>
            <a:gdLst>
              <a:gd name="T0" fmla="*/ 225 w 557"/>
              <a:gd name="T1" fmla="*/ 152 h 251"/>
              <a:gd name="T2" fmla="*/ 225 w 557"/>
              <a:gd name="T3" fmla="*/ 152 h 251"/>
              <a:gd name="T4" fmla="*/ 225 w 557"/>
              <a:gd name="T5" fmla="*/ 152 h 251"/>
              <a:gd name="T6" fmla="*/ 225 w 557"/>
              <a:gd name="T7" fmla="*/ 152 h 251"/>
              <a:gd name="T8" fmla="*/ 307 w 557"/>
              <a:gd name="T9" fmla="*/ 51 h 251"/>
              <a:gd name="T10" fmla="*/ 299 w 557"/>
              <a:gd name="T11" fmla="*/ 68 h 251"/>
              <a:gd name="T12" fmla="*/ 279 w 557"/>
              <a:gd name="T13" fmla="*/ 100 h 251"/>
              <a:gd name="T14" fmla="*/ 277 w 557"/>
              <a:gd name="T15" fmla="*/ 102 h 251"/>
              <a:gd name="T16" fmla="*/ 227 w 557"/>
              <a:gd name="T17" fmla="*/ 151 h 251"/>
              <a:gd name="T18" fmla="*/ 225 w 557"/>
              <a:gd name="T19" fmla="*/ 152 h 251"/>
              <a:gd name="T20" fmla="*/ 224 w 557"/>
              <a:gd name="T21" fmla="*/ 153 h 251"/>
              <a:gd name="T22" fmla="*/ 225 w 557"/>
              <a:gd name="T23" fmla="*/ 152 h 251"/>
              <a:gd name="T24" fmla="*/ 214 w 557"/>
              <a:gd name="T25" fmla="*/ 160 h 251"/>
              <a:gd name="T26" fmla="*/ 169 w 557"/>
              <a:gd name="T27" fmla="*/ 185 h 251"/>
              <a:gd name="T28" fmla="*/ 160 w 557"/>
              <a:gd name="T29" fmla="*/ 190 h 251"/>
              <a:gd name="T30" fmla="*/ 158 w 557"/>
              <a:gd name="T31" fmla="*/ 190 h 251"/>
              <a:gd name="T32" fmla="*/ 113 w 557"/>
              <a:gd name="T33" fmla="*/ 204 h 251"/>
              <a:gd name="T34" fmla="*/ 86 w 557"/>
              <a:gd name="T35" fmla="*/ 209 h 251"/>
              <a:gd name="T36" fmla="*/ 83 w 557"/>
              <a:gd name="T37" fmla="*/ 209 h 251"/>
              <a:gd name="T38" fmla="*/ 52 w 557"/>
              <a:gd name="T39" fmla="*/ 211 h 251"/>
              <a:gd name="T40" fmla="*/ 30 w 557"/>
              <a:gd name="T41" fmla="*/ 210 h 251"/>
              <a:gd name="T42" fmla="*/ 18 w 557"/>
              <a:gd name="T43" fmla="*/ 209 h 251"/>
              <a:gd name="T44" fmla="*/ 15 w 557"/>
              <a:gd name="T45" fmla="*/ 208 h 251"/>
              <a:gd name="T46" fmla="*/ 0 w 557"/>
              <a:gd name="T47" fmla="*/ 219 h 251"/>
              <a:gd name="T48" fmla="*/ 21 w 557"/>
              <a:gd name="T49" fmla="*/ 249 h 251"/>
              <a:gd name="T50" fmla="*/ 54 w 557"/>
              <a:gd name="T51" fmla="*/ 251 h 251"/>
              <a:gd name="T52" fmla="*/ 70 w 557"/>
              <a:gd name="T53" fmla="*/ 250 h 251"/>
              <a:gd name="T54" fmla="*/ 138 w 557"/>
              <a:gd name="T55" fmla="*/ 239 h 251"/>
              <a:gd name="T56" fmla="*/ 154 w 557"/>
              <a:gd name="T57" fmla="*/ 234 h 251"/>
              <a:gd name="T58" fmla="*/ 204 w 557"/>
              <a:gd name="T59" fmla="*/ 213 h 251"/>
              <a:gd name="T60" fmla="*/ 256 w 557"/>
              <a:gd name="T61" fmla="*/ 179 h 251"/>
              <a:gd name="T62" fmla="*/ 297 w 557"/>
              <a:gd name="T63" fmla="*/ 141 h 251"/>
              <a:gd name="T64" fmla="*/ 299 w 557"/>
              <a:gd name="T65" fmla="*/ 139 h 251"/>
              <a:gd name="T66" fmla="*/ 329 w 557"/>
              <a:gd name="T67" fmla="*/ 88 h 251"/>
              <a:gd name="T68" fmla="*/ 327 w 557"/>
              <a:gd name="T69" fmla="*/ 53 h 251"/>
              <a:gd name="T70" fmla="*/ 307 w 557"/>
              <a:gd name="T71" fmla="*/ 51 h 251"/>
              <a:gd name="T72" fmla="*/ 438 w 557"/>
              <a:gd name="T73" fmla="*/ 36 h 251"/>
              <a:gd name="T74" fmla="*/ 438 w 557"/>
              <a:gd name="T75" fmla="*/ 36 h 251"/>
              <a:gd name="T76" fmla="*/ 438 w 557"/>
              <a:gd name="T77" fmla="*/ 36 h 251"/>
              <a:gd name="T78" fmla="*/ 450 w 557"/>
              <a:gd name="T79" fmla="*/ 31 h 251"/>
              <a:gd name="T80" fmla="*/ 435 w 557"/>
              <a:gd name="T81" fmla="*/ 37 h 251"/>
              <a:gd name="T82" fmla="*/ 367 w 557"/>
              <a:gd name="T83" fmla="*/ 53 h 251"/>
              <a:gd name="T84" fmla="*/ 367 w 557"/>
              <a:gd name="T85" fmla="*/ 53 h 251"/>
              <a:gd name="T86" fmla="*/ 373 w 557"/>
              <a:gd name="T87" fmla="*/ 65 h 251"/>
              <a:gd name="T88" fmla="*/ 396 w 557"/>
              <a:gd name="T89" fmla="*/ 62 h 251"/>
              <a:gd name="T90" fmla="*/ 443 w 557"/>
              <a:gd name="T91" fmla="*/ 77 h 251"/>
              <a:gd name="T92" fmla="*/ 500 w 557"/>
              <a:gd name="T93" fmla="*/ 51 h 251"/>
              <a:gd name="T94" fmla="*/ 450 w 557"/>
              <a:gd name="T95" fmla="*/ 31 h 251"/>
              <a:gd name="T96" fmla="*/ 505 w 557"/>
              <a:gd name="T97" fmla="*/ 0 h 251"/>
              <a:gd name="T98" fmla="*/ 504 w 557"/>
              <a:gd name="T99" fmla="*/ 1 h 251"/>
              <a:gd name="T100" fmla="*/ 495 w 557"/>
              <a:gd name="T101" fmla="*/ 7 h 251"/>
              <a:gd name="T102" fmla="*/ 544 w 557"/>
              <a:gd name="T103" fmla="*/ 21 h 251"/>
              <a:gd name="T104" fmla="*/ 557 w 557"/>
              <a:gd name="T105" fmla="*/ 9 h 251"/>
              <a:gd name="T106" fmla="*/ 505 w 557"/>
              <a:gd name="T107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57" h="251">
                <a:moveTo>
                  <a:pt x="225" y="152"/>
                </a:moveTo>
                <a:cubicBezTo>
                  <a:pt x="225" y="152"/>
                  <a:pt x="225" y="152"/>
                  <a:pt x="225" y="152"/>
                </a:cubicBezTo>
                <a:cubicBezTo>
                  <a:pt x="225" y="152"/>
                  <a:pt x="225" y="152"/>
                  <a:pt x="225" y="152"/>
                </a:cubicBezTo>
                <a:cubicBezTo>
                  <a:pt x="225" y="152"/>
                  <a:pt x="225" y="152"/>
                  <a:pt x="225" y="152"/>
                </a:cubicBezTo>
                <a:moveTo>
                  <a:pt x="307" y="51"/>
                </a:moveTo>
                <a:cubicBezTo>
                  <a:pt x="305" y="57"/>
                  <a:pt x="302" y="63"/>
                  <a:pt x="299" y="68"/>
                </a:cubicBezTo>
                <a:cubicBezTo>
                  <a:pt x="293" y="79"/>
                  <a:pt x="286" y="90"/>
                  <a:pt x="279" y="100"/>
                </a:cubicBezTo>
                <a:cubicBezTo>
                  <a:pt x="278" y="101"/>
                  <a:pt x="278" y="101"/>
                  <a:pt x="277" y="102"/>
                </a:cubicBezTo>
                <a:cubicBezTo>
                  <a:pt x="262" y="120"/>
                  <a:pt x="246" y="136"/>
                  <a:pt x="227" y="151"/>
                </a:cubicBezTo>
                <a:cubicBezTo>
                  <a:pt x="227" y="151"/>
                  <a:pt x="226" y="152"/>
                  <a:pt x="225" y="152"/>
                </a:cubicBezTo>
                <a:cubicBezTo>
                  <a:pt x="225" y="153"/>
                  <a:pt x="225" y="153"/>
                  <a:pt x="224" y="153"/>
                </a:cubicBezTo>
                <a:cubicBezTo>
                  <a:pt x="225" y="153"/>
                  <a:pt x="225" y="153"/>
                  <a:pt x="225" y="152"/>
                </a:cubicBezTo>
                <a:cubicBezTo>
                  <a:pt x="221" y="155"/>
                  <a:pt x="218" y="158"/>
                  <a:pt x="214" y="160"/>
                </a:cubicBezTo>
                <a:cubicBezTo>
                  <a:pt x="199" y="170"/>
                  <a:pt x="185" y="178"/>
                  <a:pt x="169" y="185"/>
                </a:cubicBezTo>
                <a:cubicBezTo>
                  <a:pt x="166" y="187"/>
                  <a:pt x="163" y="188"/>
                  <a:pt x="160" y="190"/>
                </a:cubicBezTo>
                <a:cubicBezTo>
                  <a:pt x="159" y="190"/>
                  <a:pt x="159" y="190"/>
                  <a:pt x="158" y="190"/>
                </a:cubicBezTo>
                <a:cubicBezTo>
                  <a:pt x="143" y="196"/>
                  <a:pt x="128" y="200"/>
                  <a:pt x="113" y="204"/>
                </a:cubicBezTo>
                <a:cubicBezTo>
                  <a:pt x="104" y="206"/>
                  <a:pt x="95" y="208"/>
                  <a:pt x="86" y="209"/>
                </a:cubicBezTo>
                <a:cubicBezTo>
                  <a:pt x="85" y="209"/>
                  <a:pt x="84" y="209"/>
                  <a:pt x="83" y="209"/>
                </a:cubicBezTo>
                <a:cubicBezTo>
                  <a:pt x="73" y="210"/>
                  <a:pt x="63" y="211"/>
                  <a:pt x="52" y="211"/>
                </a:cubicBezTo>
                <a:cubicBezTo>
                  <a:pt x="45" y="211"/>
                  <a:pt x="37" y="210"/>
                  <a:pt x="30" y="210"/>
                </a:cubicBezTo>
                <a:cubicBezTo>
                  <a:pt x="26" y="210"/>
                  <a:pt x="22" y="209"/>
                  <a:pt x="18" y="209"/>
                </a:cubicBezTo>
                <a:cubicBezTo>
                  <a:pt x="17" y="209"/>
                  <a:pt x="16" y="208"/>
                  <a:pt x="15" y="208"/>
                </a:cubicBezTo>
                <a:cubicBezTo>
                  <a:pt x="7" y="208"/>
                  <a:pt x="2" y="213"/>
                  <a:pt x="0" y="219"/>
                </a:cubicBezTo>
                <a:cubicBezTo>
                  <a:pt x="8" y="228"/>
                  <a:pt x="15" y="238"/>
                  <a:pt x="21" y="249"/>
                </a:cubicBezTo>
                <a:cubicBezTo>
                  <a:pt x="32" y="250"/>
                  <a:pt x="43" y="251"/>
                  <a:pt x="54" y="251"/>
                </a:cubicBezTo>
                <a:cubicBezTo>
                  <a:pt x="59" y="251"/>
                  <a:pt x="65" y="251"/>
                  <a:pt x="70" y="250"/>
                </a:cubicBezTo>
                <a:cubicBezTo>
                  <a:pt x="93" y="249"/>
                  <a:pt x="116" y="245"/>
                  <a:pt x="138" y="239"/>
                </a:cubicBezTo>
                <a:cubicBezTo>
                  <a:pt x="143" y="238"/>
                  <a:pt x="149" y="236"/>
                  <a:pt x="154" y="234"/>
                </a:cubicBezTo>
                <a:cubicBezTo>
                  <a:pt x="171" y="228"/>
                  <a:pt x="188" y="221"/>
                  <a:pt x="204" y="213"/>
                </a:cubicBezTo>
                <a:cubicBezTo>
                  <a:pt x="222" y="204"/>
                  <a:pt x="240" y="192"/>
                  <a:pt x="256" y="179"/>
                </a:cubicBezTo>
                <a:cubicBezTo>
                  <a:pt x="271" y="168"/>
                  <a:pt x="284" y="155"/>
                  <a:pt x="297" y="141"/>
                </a:cubicBezTo>
                <a:cubicBezTo>
                  <a:pt x="298" y="140"/>
                  <a:pt x="298" y="139"/>
                  <a:pt x="299" y="139"/>
                </a:cubicBezTo>
                <a:cubicBezTo>
                  <a:pt x="303" y="119"/>
                  <a:pt x="314" y="101"/>
                  <a:pt x="329" y="88"/>
                </a:cubicBezTo>
                <a:cubicBezTo>
                  <a:pt x="328" y="76"/>
                  <a:pt x="327" y="65"/>
                  <a:pt x="327" y="53"/>
                </a:cubicBezTo>
                <a:cubicBezTo>
                  <a:pt x="320" y="53"/>
                  <a:pt x="314" y="52"/>
                  <a:pt x="307" y="51"/>
                </a:cubicBezTo>
                <a:moveTo>
                  <a:pt x="438" y="36"/>
                </a:moveTo>
                <a:cubicBezTo>
                  <a:pt x="438" y="36"/>
                  <a:pt x="438" y="36"/>
                  <a:pt x="438" y="36"/>
                </a:cubicBezTo>
                <a:cubicBezTo>
                  <a:pt x="438" y="36"/>
                  <a:pt x="438" y="36"/>
                  <a:pt x="438" y="36"/>
                </a:cubicBezTo>
                <a:moveTo>
                  <a:pt x="450" y="31"/>
                </a:moveTo>
                <a:cubicBezTo>
                  <a:pt x="445" y="33"/>
                  <a:pt x="440" y="35"/>
                  <a:pt x="435" y="37"/>
                </a:cubicBezTo>
                <a:cubicBezTo>
                  <a:pt x="412" y="45"/>
                  <a:pt x="390" y="50"/>
                  <a:pt x="367" y="53"/>
                </a:cubicBezTo>
                <a:cubicBezTo>
                  <a:pt x="367" y="53"/>
                  <a:pt x="367" y="53"/>
                  <a:pt x="367" y="53"/>
                </a:cubicBezTo>
                <a:cubicBezTo>
                  <a:pt x="369" y="57"/>
                  <a:pt x="371" y="61"/>
                  <a:pt x="373" y="65"/>
                </a:cubicBezTo>
                <a:cubicBezTo>
                  <a:pt x="380" y="63"/>
                  <a:pt x="388" y="62"/>
                  <a:pt x="396" y="62"/>
                </a:cubicBezTo>
                <a:cubicBezTo>
                  <a:pt x="412" y="62"/>
                  <a:pt x="429" y="66"/>
                  <a:pt x="443" y="77"/>
                </a:cubicBezTo>
                <a:cubicBezTo>
                  <a:pt x="463" y="70"/>
                  <a:pt x="482" y="61"/>
                  <a:pt x="500" y="51"/>
                </a:cubicBezTo>
                <a:cubicBezTo>
                  <a:pt x="483" y="45"/>
                  <a:pt x="466" y="39"/>
                  <a:pt x="450" y="31"/>
                </a:cubicBezTo>
                <a:moveTo>
                  <a:pt x="505" y="0"/>
                </a:moveTo>
                <a:cubicBezTo>
                  <a:pt x="504" y="0"/>
                  <a:pt x="504" y="1"/>
                  <a:pt x="504" y="1"/>
                </a:cubicBezTo>
                <a:cubicBezTo>
                  <a:pt x="501" y="3"/>
                  <a:pt x="498" y="5"/>
                  <a:pt x="495" y="7"/>
                </a:cubicBezTo>
                <a:cubicBezTo>
                  <a:pt x="511" y="13"/>
                  <a:pt x="527" y="17"/>
                  <a:pt x="544" y="21"/>
                </a:cubicBezTo>
                <a:cubicBezTo>
                  <a:pt x="548" y="17"/>
                  <a:pt x="553" y="13"/>
                  <a:pt x="557" y="9"/>
                </a:cubicBezTo>
                <a:cubicBezTo>
                  <a:pt x="540" y="7"/>
                  <a:pt x="522" y="4"/>
                  <a:pt x="50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3" name="Freeform 239"/>
          <p:cNvSpPr>
            <a:spLocks noEditPoints="1"/>
          </p:cNvSpPr>
          <p:nvPr/>
        </p:nvSpPr>
        <p:spPr bwMode="auto">
          <a:xfrm>
            <a:off x="296587" y="3197360"/>
            <a:ext cx="472944" cy="431274"/>
          </a:xfrm>
          <a:custGeom>
            <a:avLst/>
            <a:gdLst>
              <a:gd name="T0" fmla="*/ 10 w 503"/>
              <a:gd name="T1" fmla="*/ 372 h 450"/>
              <a:gd name="T2" fmla="*/ 7 w 503"/>
              <a:gd name="T3" fmla="*/ 373 h 450"/>
              <a:gd name="T4" fmla="*/ 10 w 503"/>
              <a:gd name="T5" fmla="*/ 379 h 450"/>
              <a:gd name="T6" fmla="*/ 10 w 503"/>
              <a:gd name="T7" fmla="*/ 372 h 450"/>
              <a:gd name="T8" fmla="*/ 2 w 503"/>
              <a:gd name="T9" fmla="*/ 328 h 450"/>
              <a:gd name="T10" fmla="*/ 0 w 503"/>
              <a:gd name="T11" fmla="*/ 329 h 450"/>
              <a:gd name="T12" fmla="*/ 0 w 503"/>
              <a:gd name="T13" fmla="*/ 330 h 450"/>
              <a:gd name="T14" fmla="*/ 3 w 503"/>
              <a:gd name="T15" fmla="*/ 332 h 450"/>
              <a:gd name="T16" fmla="*/ 2 w 503"/>
              <a:gd name="T17" fmla="*/ 328 h 450"/>
              <a:gd name="T18" fmla="*/ 479 w 503"/>
              <a:gd name="T19" fmla="*/ 0 h 450"/>
              <a:gd name="T20" fmla="*/ 457 w 503"/>
              <a:gd name="T21" fmla="*/ 24 h 450"/>
              <a:gd name="T22" fmla="*/ 461 w 503"/>
              <a:gd name="T23" fmla="*/ 49 h 450"/>
              <a:gd name="T24" fmla="*/ 463 w 503"/>
              <a:gd name="T25" fmla="*/ 82 h 450"/>
              <a:gd name="T26" fmla="*/ 462 w 503"/>
              <a:gd name="T27" fmla="*/ 136 h 450"/>
              <a:gd name="T28" fmla="*/ 442 w 503"/>
              <a:gd name="T29" fmla="*/ 214 h 450"/>
              <a:gd name="T30" fmla="*/ 413 w 503"/>
              <a:gd name="T31" fmla="*/ 268 h 450"/>
              <a:gd name="T32" fmla="*/ 402 w 503"/>
              <a:gd name="T33" fmla="*/ 285 h 450"/>
              <a:gd name="T34" fmla="*/ 395 w 503"/>
              <a:gd name="T35" fmla="*/ 293 h 450"/>
              <a:gd name="T36" fmla="*/ 349 w 503"/>
              <a:gd name="T37" fmla="*/ 340 h 450"/>
              <a:gd name="T38" fmla="*/ 337 w 503"/>
              <a:gd name="T39" fmla="*/ 350 h 450"/>
              <a:gd name="T40" fmla="*/ 304 w 503"/>
              <a:gd name="T41" fmla="*/ 372 h 450"/>
              <a:gd name="T42" fmla="*/ 272 w 503"/>
              <a:gd name="T43" fmla="*/ 389 h 450"/>
              <a:gd name="T44" fmla="*/ 199 w 503"/>
              <a:gd name="T45" fmla="*/ 408 h 450"/>
              <a:gd name="T46" fmla="*/ 174 w 503"/>
              <a:gd name="T47" fmla="*/ 410 h 450"/>
              <a:gd name="T48" fmla="*/ 166 w 503"/>
              <a:gd name="T49" fmla="*/ 410 h 450"/>
              <a:gd name="T50" fmla="*/ 139 w 503"/>
              <a:gd name="T51" fmla="*/ 408 h 450"/>
              <a:gd name="T52" fmla="*/ 97 w 503"/>
              <a:gd name="T53" fmla="*/ 398 h 450"/>
              <a:gd name="T54" fmla="*/ 76 w 503"/>
              <a:gd name="T55" fmla="*/ 388 h 450"/>
              <a:gd name="T56" fmla="*/ 76 w 503"/>
              <a:gd name="T57" fmla="*/ 388 h 450"/>
              <a:gd name="T58" fmla="*/ 68 w 503"/>
              <a:gd name="T59" fmla="*/ 383 h 450"/>
              <a:gd name="T60" fmla="*/ 47 w 503"/>
              <a:gd name="T61" fmla="*/ 361 h 450"/>
              <a:gd name="T62" fmla="*/ 51 w 503"/>
              <a:gd name="T63" fmla="*/ 419 h 450"/>
              <a:gd name="T64" fmla="*/ 122 w 503"/>
              <a:gd name="T65" fmla="*/ 447 h 450"/>
              <a:gd name="T66" fmla="*/ 165 w 503"/>
              <a:gd name="T67" fmla="*/ 450 h 450"/>
              <a:gd name="T68" fmla="*/ 284 w 503"/>
              <a:gd name="T69" fmla="*/ 426 h 450"/>
              <a:gd name="T70" fmla="*/ 331 w 503"/>
              <a:gd name="T71" fmla="*/ 403 h 450"/>
              <a:gd name="T72" fmla="*/ 337 w 503"/>
              <a:gd name="T73" fmla="*/ 399 h 450"/>
              <a:gd name="T74" fmla="*/ 492 w 503"/>
              <a:gd name="T75" fmla="*/ 179 h 450"/>
              <a:gd name="T76" fmla="*/ 496 w 503"/>
              <a:gd name="T77" fmla="*/ 161 h 450"/>
              <a:gd name="T78" fmla="*/ 503 w 503"/>
              <a:gd name="T79" fmla="*/ 83 h 450"/>
              <a:gd name="T80" fmla="*/ 496 w 503"/>
              <a:gd name="T81" fmla="*/ 14 h 450"/>
              <a:gd name="T82" fmla="*/ 479 w 503"/>
              <a:gd name="T83" fmla="*/ 0 h 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03" h="450">
                <a:moveTo>
                  <a:pt x="10" y="372"/>
                </a:moveTo>
                <a:cubicBezTo>
                  <a:pt x="9" y="373"/>
                  <a:pt x="8" y="373"/>
                  <a:pt x="7" y="373"/>
                </a:cubicBezTo>
                <a:cubicBezTo>
                  <a:pt x="8" y="375"/>
                  <a:pt x="9" y="377"/>
                  <a:pt x="10" y="379"/>
                </a:cubicBezTo>
                <a:cubicBezTo>
                  <a:pt x="10" y="377"/>
                  <a:pt x="10" y="374"/>
                  <a:pt x="10" y="372"/>
                </a:cubicBezTo>
                <a:moveTo>
                  <a:pt x="2" y="328"/>
                </a:moveTo>
                <a:cubicBezTo>
                  <a:pt x="1" y="329"/>
                  <a:pt x="1" y="329"/>
                  <a:pt x="0" y="329"/>
                </a:cubicBezTo>
                <a:cubicBezTo>
                  <a:pt x="0" y="330"/>
                  <a:pt x="0" y="330"/>
                  <a:pt x="0" y="330"/>
                </a:cubicBezTo>
                <a:cubicBezTo>
                  <a:pt x="1" y="330"/>
                  <a:pt x="2" y="331"/>
                  <a:pt x="3" y="332"/>
                </a:cubicBezTo>
                <a:cubicBezTo>
                  <a:pt x="3" y="331"/>
                  <a:pt x="2" y="329"/>
                  <a:pt x="2" y="328"/>
                </a:cubicBezTo>
                <a:moveTo>
                  <a:pt x="479" y="0"/>
                </a:moveTo>
                <a:cubicBezTo>
                  <a:pt x="467" y="0"/>
                  <a:pt x="454" y="9"/>
                  <a:pt x="457" y="24"/>
                </a:cubicBezTo>
                <a:cubicBezTo>
                  <a:pt x="458" y="33"/>
                  <a:pt x="460" y="41"/>
                  <a:pt x="461" y="49"/>
                </a:cubicBezTo>
                <a:cubicBezTo>
                  <a:pt x="462" y="60"/>
                  <a:pt x="463" y="71"/>
                  <a:pt x="463" y="82"/>
                </a:cubicBezTo>
                <a:cubicBezTo>
                  <a:pt x="464" y="100"/>
                  <a:pt x="463" y="118"/>
                  <a:pt x="462" y="136"/>
                </a:cubicBezTo>
                <a:cubicBezTo>
                  <a:pt x="458" y="163"/>
                  <a:pt x="451" y="189"/>
                  <a:pt x="442" y="214"/>
                </a:cubicBezTo>
                <a:cubicBezTo>
                  <a:pt x="434" y="233"/>
                  <a:pt x="424" y="251"/>
                  <a:pt x="413" y="268"/>
                </a:cubicBezTo>
                <a:cubicBezTo>
                  <a:pt x="410" y="274"/>
                  <a:pt x="406" y="279"/>
                  <a:pt x="402" y="285"/>
                </a:cubicBezTo>
                <a:cubicBezTo>
                  <a:pt x="400" y="288"/>
                  <a:pt x="397" y="290"/>
                  <a:pt x="395" y="293"/>
                </a:cubicBezTo>
                <a:cubicBezTo>
                  <a:pt x="381" y="310"/>
                  <a:pt x="366" y="325"/>
                  <a:pt x="349" y="340"/>
                </a:cubicBezTo>
                <a:cubicBezTo>
                  <a:pt x="345" y="343"/>
                  <a:pt x="341" y="347"/>
                  <a:pt x="337" y="350"/>
                </a:cubicBezTo>
                <a:cubicBezTo>
                  <a:pt x="326" y="358"/>
                  <a:pt x="316" y="365"/>
                  <a:pt x="304" y="372"/>
                </a:cubicBezTo>
                <a:cubicBezTo>
                  <a:pt x="294" y="378"/>
                  <a:pt x="283" y="384"/>
                  <a:pt x="272" y="389"/>
                </a:cubicBezTo>
                <a:cubicBezTo>
                  <a:pt x="248" y="398"/>
                  <a:pt x="224" y="404"/>
                  <a:pt x="199" y="408"/>
                </a:cubicBezTo>
                <a:cubicBezTo>
                  <a:pt x="191" y="409"/>
                  <a:pt x="182" y="409"/>
                  <a:pt x="174" y="410"/>
                </a:cubicBezTo>
                <a:cubicBezTo>
                  <a:pt x="171" y="410"/>
                  <a:pt x="168" y="410"/>
                  <a:pt x="166" y="410"/>
                </a:cubicBezTo>
                <a:cubicBezTo>
                  <a:pt x="157" y="410"/>
                  <a:pt x="148" y="409"/>
                  <a:pt x="139" y="408"/>
                </a:cubicBezTo>
                <a:cubicBezTo>
                  <a:pt x="124" y="406"/>
                  <a:pt x="111" y="403"/>
                  <a:pt x="97" y="398"/>
                </a:cubicBezTo>
                <a:cubicBezTo>
                  <a:pt x="90" y="395"/>
                  <a:pt x="83" y="392"/>
                  <a:pt x="76" y="388"/>
                </a:cubicBezTo>
                <a:cubicBezTo>
                  <a:pt x="76" y="388"/>
                  <a:pt x="76" y="388"/>
                  <a:pt x="76" y="388"/>
                </a:cubicBezTo>
                <a:cubicBezTo>
                  <a:pt x="74" y="386"/>
                  <a:pt x="71" y="384"/>
                  <a:pt x="68" y="383"/>
                </a:cubicBezTo>
                <a:cubicBezTo>
                  <a:pt x="60" y="376"/>
                  <a:pt x="53" y="369"/>
                  <a:pt x="47" y="361"/>
                </a:cubicBezTo>
                <a:cubicBezTo>
                  <a:pt x="50" y="380"/>
                  <a:pt x="51" y="400"/>
                  <a:pt x="51" y="419"/>
                </a:cubicBezTo>
                <a:cubicBezTo>
                  <a:pt x="72" y="433"/>
                  <a:pt x="96" y="442"/>
                  <a:pt x="122" y="447"/>
                </a:cubicBezTo>
                <a:cubicBezTo>
                  <a:pt x="136" y="449"/>
                  <a:pt x="150" y="450"/>
                  <a:pt x="165" y="450"/>
                </a:cubicBezTo>
                <a:cubicBezTo>
                  <a:pt x="205" y="450"/>
                  <a:pt x="247" y="441"/>
                  <a:pt x="284" y="426"/>
                </a:cubicBezTo>
                <a:cubicBezTo>
                  <a:pt x="301" y="420"/>
                  <a:pt x="317" y="412"/>
                  <a:pt x="331" y="403"/>
                </a:cubicBezTo>
                <a:cubicBezTo>
                  <a:pt x="333" y="401"/>
                  <a:pt x="335" y="400"/>
                  <a:pt x="337" y="399"/>
                </a:cubicBezTo>
                <a:cubicBezTo>
                  <a:pt x="419" y="345"/>
                  <a:pt x="471" y="267"/>
                  <a:pt x="492" y="179"/>
                </a:cubicBezTo>
                <a:cubicBezTo>
                  <a:pt x="494" y="173"/>
                  <a:pt x="495" y="167"/>
                  <a:pt x="496" y="161"/>
                </a:cubicBezTo>
                <a:cubicBezTo>
                  <a:pt x="501" y="136"/>
                  <a:pt x="503" y="110"/>
                  <a:pt x="503" y="83"/>
                </a:cubicBezTo>
                <a:cubicBezTo>
                  <a:pt x="502" y="61"/>
                  <a:pt x="500" y="37"/>
                  <a:pt x="496" y="14"/>
                </a:cubicBezTo>
                <a:cubicBezTo>
                  <a:pt x="494" y="4"/>
                  <a:pt x="486" y="0"/>
                  <a:pt x="4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4" name="Freeform 240"/>
          <p:cNvSpPr>
            <a:spLocks noEditPoints="1"/>
          </p:cNvSpPr>
          <p:nvPr/>
        </p:nvSpPr>
        <p:spPr bwMode="auto">
          <a:xfrm>
            <a:off x="2080354" y="2313172"/>
            <a:ext cx="414030" cy="338527"/>
          </a:xfrm>
          <a:custGeom>
            <a:avLst/>
            <a:gdLst>
              <a:gd name="T0" fmla="*/ 50 w 440"/>
              <a:gd name="T1" fmla="*/ 308 h 354"/>
              <a:gd name="T2" fmla="*/ 15 w 440"/>
              <a:gd name="T3" fmla="*/ 324 h 354"/>
              <a:gd name="T4" fmla="*/ 0 w 440"/>
              <a:gd name="T5" fmla="*/ 334 h 354"/>
              <a:gd name="T6" fmla="*/ 118 w 440"/>
              <a:gd name="T7" fmla="*/ 354 h 354"/>
              <a:gd name="T8" fmla="*/ 268 w 440"/>
              <a:gd name="T9" fmla="*/ 321 h 354"/>
              <a:gd name="T10" fmla="*/ 275 w 440"/>
              <a:gd name="T11" fmla="*/ 318 h 354"/>
              <a:gd name="T12" fmla="*/ 255 w 440"/>
              <a:gd name="T13" fmla="*/ 315 h 354"/>
              <a:gd name="T14" fmla="*/ 243 w 440"/>
              <a:gd name="T15" fmla="*/ 313 h 354"/>
              <a:gd name="T16" fmla="*/ 196 w 440"/>
              <a:gd name="T17" fmla="*/ 320 h 354"/>
              <a:gd name="T18" fmla="*/ 148 w 440"/>
              <a:gd name="T19" fmla="*/ 313 h 354"/>
              <a:gd name="T20" fmla="*/ 137 w 440"/>
              <a:gd name="T21" fmla="*/ 314 h 354"/>
              <a:gd name="T22" fmla="*/ 117 w 440"/>
              <a:gd name="T23" fmla="*/ 315 h 354"/>
              <a:gd name="T24" fmla="*/ 116 w 440"/>
              <a:gd name="T25" fmla="*/ 315 h 354"/>
              <a:gd name="T26" fmla="*/ 56 w 440"/>
              <a:gd name="T27" fmla="*/ 310 h 354"/>
              <a:gd name="T28" fmla="*/ 50 w 440"/>
              <a:gd name="T29" fmla="*/ 308 h 354"/>
              <a:gd name="T30" fmla="*/ 393 w 440"/>
              <a:gd name="T31" fmla="*/ 56 h 354"/>
              <a:gd name="T32" fmla="*/ 399 w 440"/>
              <a:gd name="T33" fmla="*/ 86 h 354"/>
              <a:gd name="T34" fmla="*/ 399 w 440"/>
              <a:gd name="T35" fmla="*/ 95 h 354"/>
              <a:gd name="T36" fmla="*/ 399 w 440"/>
              <a:gd name="T37" fmla="*/ 95 h 354"/>
              <a:gd name="T38" fmla="*/ 397 w 440"/>
              <a:gd name="T39" fmla="*/ 118 h 354"/>
              <a:gd name="T40" fmla="*/ 383 w 440"/>
              <a:gd name="T41" fmla="*/ 159 h 354"/>
              <a:gd name="T42" fmla="*/ 378 w 440"/>
              <a:gd name="T43" fmla="*/ 168 h 354"/>
              <a:gd name="T44" fmla="*/ 301 w 440"/>
              <a:gd name="T45" fmla="*/ 286 h 354"/>
              <a:gd name="T46" fmla="*/ 320 w 440"/>
              <a:gd name="T47" fmla="*/ 291 h 354"/>
              <a:gd name="T48" fmla="*/ 424 w 440"/>
              <a:gd name="T49" fmla="*/ 166 h 354"/>
              <a:gd name="T50" fmla="*/ 439 w 440"/>
              <a:gd name="T51" fmla="*/ 91 h 354"/>
              <a:gd name="T52" fmla="*/ 393 w 440"/>
              <a:gd name="T53" fmla="*/ 56 h 354"/>
              <a:gd name="T54" fmla="*/ 424 w 440"/>
              <a:gd name="T55" fmla="*/ 29 h 354"/>
              <a:gd name="T56" fmla="*/ 422 w 440"/>
              <a:gd name="T57" fmla="*/ 31 h 354"/>
              <a:gd name="T58" fmla="*/ 427 w 440"/>
              <a:gd name="T59" fmla="*/ 35 h 354"/>
              <a:gd name="T60" fmla="*/ 424 w 440"/>
              <a:gd name="T61" fmla="*/ 29 h 354"/>
              <a:gd name="T62" fmla="*/ 391 w 440"/>
              <a:gd name="T63" fmla="*/ 0 h 354"/>
              <a:gd name="T64" fmla="*/ 391 w 440"/>
              <a:gd name="T65" fmla="*/ 0 h 354"/>
              <a:gd name="T66" fmla="*/ 389 w 440"/>
              <a:gd name="T67" fmla="*/ 0 h 354"/>
              <a:gd name="T68" fmla="*/ 392 w 440"/>
              <a:gd name="T69" fmla="*/ 3 h 354"/>
              <a:gd name="T70" fmla="*/ 391 w 440"/>
              <a:gd name="T71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0" h="354">
                <a:moveTo>
                  <a:pt x="50" y="308"/>
                </a:moveTo>
                <a:cubicBezTo>
                  <a:pt x="39" y="314"/>
                  <a:pt x="27" y="319"/>
                  <a:pt x="15" y="324"/>
                </a:cubicBezTo>
                <a:cubicBezTo>
                  <a:pt x="10" y="327"/>
                  <a:pt x="5" y="330"/>
                  <a:pt x="0" y="334"/>
                </a:cubicBezTo>
                <a:cubicBezTo>
                  <a:pt x="38" y="347"/>
                  <a:pt x="78" y="354"/>
                  <a:pt x="118" y="354"/>
                </a:cubicBezTo>
                <a:cubicBezTo>
                  <a:pt x="168" y="354"/>
                  <a:pt x="219" y="343"/>
                  <a:pt x="268" y="321"/>
                </a:cubicBezTo>
                <a:cubicBezTo>
                  <a:pt x="270" y="320"/>
                  <a:pt x="272" y="319"/>
                  <a:pt x="275" y="318"/>
                </a:cubicBezTo>
                <a:cubicBezTo>
                  <a:pt x="268" y="317"/>
                  <a:pt x="261" y="316"/>
                  <a:pt x="255" y="315"/>
                </a:cubicBezTo>
                <a:cubicBezTo>
                  <a:pt x="251" y="314"/>
                  <a:pt x="247" y="314"/>
                  <a:pt x="243" y="313"/>
                </a:cubicBezTo>
                <a:cubicBezTo>
                  <a:pt x="228" y="318"/>
                  <a:pt x="213" y="320"/>
                  <a:pt x="196" y="320"/>
                </a:cubicBezTo>
                <a:cubicBezTo>
                  <a:pt x="180" y="320"/>
                  <a:pt x="163" y="317"/>
                  <a:pt x="148" y="313"/>
                </a:cubicBezTo>
                <a:cubicBezTo>
                  <a:pt x="144" y="313"/>
                  <a:pt x="141" y="314"/>
                  <a:pt x="137" y="314"/>
                </a:cubicBezTo>
                <a:cubicBezTo>
                  <a:pt x="130" y="315"/>
                  <a:pt x="123" y="315"/>
                  <a:pt x="117" y="315"/>
                </a:cubicBezTo>
                <a:cubicBezTo>
                  <a:pt x="117" y="315"/>
                  <a:pt x="117" y="315"/>
                  <a:pt x="116" y="315"/>
                </a:cubicBezTo>
                <a:cubicBezTo>
                  <a:pt x="96" y="315"/>
                  <a:pt x="76" y="313"/>
                  <a:pt x="56" y="310"/>
                </a:cubicBezTo>
                <a:cubicBezTo>
                  <a:pt x="54" y="309"/>
                  <a:pt x="52" y="309"/>
                  <a:pt x="50" y="308"/>
                </a:cubicBezTo>
                <a:moveTo>
                  <a:pt x="393" y="56"/>
                </a:moveTo>
                <a:cubicBezTo>
                  <a:pt x="396" y="66"/>
                  <a:pt x="398" y="76"/>
                  <a:pt x="399" y="86"/>
                </a:cubicBezTo>
                <a:cubicBezTo>
                  <a:pt x="399" y="89"/>
                  <a:pt x="399" y="92"/>
                  <a:pt x="399" y="95"/>
                </a:cubicBezTo>
                <a:cubicBezTo>
                  <a:pt x="399" y="95"/>
                  <a:pt x="399" y="95"/>
                  <a:pt x="399" y="95"/>
                </a:cubicBezTo>
                <a:cubicBezTo>
                  <a:pt x="399" y="103"/>
                  <a:pt x="398" y="111"/>
                  <a:pt x="397" y="118"/>
                </a:cubicBezTo>
                <a:cubicBezTo>
                  <a:pt x="394" y="133"/>
                  <a:pt x="389" y="146"/>
                  <a:pt x="383" y="159"/>
                </a:cubicBezTo>
                <a:cubicBezTo>
                  <a:pt x="381" y="162"/>
                  <a:pt x="380" y="165"/>
                  <a:pt x="378" y="168"/>
                </a:cubicBezTo>
                <a:cubicBezTo>
                  <a:pt x="369" y="216"/>
                  <a:pt x="341" y="259"/>
                  <a:pt x="301" y="286"/>
                </a:cubicBezTo>
                <a:cubicBezTo>
                  <a:pt x="308" y="288"/>
                  <a:pt x="314" y="289"/>
                  <a:pt x="320" y="291"/>
                </a:cubicBezTo>
                <a:cubicBezTo>
                  <a:pt x="364" y="259"/>
                  <a:pt x="403" y="215"/>
                  <a:pt x="424" y="166"/>
                </a:cubicBezTo>
                <a:cubicBezTo>
                  <a:pt x="434" y="141"/>
                  <a:pt x="440" y="116"/>
                  <a:pt x="439" y="91"/>
                </a:cubicBezTo>
                <a:cubicBezTo>
                  <a:pt x="423" y="80"/>
                  <a:pt x="407" y="69"/>
                  <a:pt x="393" y="56"/>
                </a:cubicBezTo>
                <a:moveTo>
                  <a:pt x="424" y="29"/>
                </a:moveTo>
                <a:cubicBezTo>
                  <a:pt x="424" y="30"/>
                  <a:pt x="423" y="30"/>
                  <a:pt x="422" y="31"/>
                </a:cubicBezTo>
                <a:cubicBezTo>
                  <a:pt x="424" y="32"/>
                  <a:pt x="425" y="34"/>
                  <a:pt x="427" y="35"/>
                </a:cubicBezTo>
                <a:cubicBezTo>
                  <a:pt x="426" y="33"/>
                  <a:pt x="425" y="31"/>
                  <a:pt x="424" y="29"/>
                </a:cubicBezTo>
                <a:moveTo>
                  <a:pt x="391" y="0"/>
                </a:moveTo>
                <a:cubicBezTo>
                  <a:pt x="391" y="0"/>
                  <a:pt x="391" y="0"/>
                  <a:pt x="391" y="0"/>
                </a:cubicBezTo>
                <a:cubicBezTo>
                  <a:pt x="390" y="0"/>
                  <a:pt x="390" y="0"/>
                  <a:pt x="389" y="0"/>
                </a:cubicBezTo>
                <a:cubicBezTo>
                  <a:pt x="390" y="1"/>
                  <a:pt x="391" y="2"/>
                  <a:pt x="392" y="3"/>
                </a:cubicBezTo>
                <a:cubicBezTo>
                  <a:pt x="392" y="2"/>
                  <a:pt x="391" y="1"/>
                  <a:pt x="3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5" name="Freeform 241"/>
          <p:cNvSpPr>
            <a:spLocks noEditPoints="1"/>
          </p:cNvSpPr>
          <p:nvPr/>
        </p:nvSpPr>
        <p:spPr bwMode="auto">
          <a:xfrm>
            <a:off x="1568134" y="456685"/>
            <a:ext cx="301113" cy="273604"/>
          </a:xfrm>
          <a:custGeom>
            <a:avLst/>
            <a:gdLst>
              <a:gd name="T0" fmla="*/ 47 w 321"/>
              <a:gd name="T1" fmla="*/ 89 h 287"/>
              <a:gd name="T2" fmla="*/ 47 w 321"/>
              <a:gd name="T3" fmla="*/ 89 h 287"/>
              <a:gd name="T4" fmla="*/ 47 w 321"/>
              <a:gd name="T5" fmla="*/ 89 h 287"/>
              <a:gd name="T6" fmla="*/ 47 w 321"/>
              <a:gd name="T7" fmla="*/ 87 h 287"/>
              <a:gd name="T8" fmla="*/ 47 w 321"/>
              <a:gd name="T9" fmla="*/ 88 h 287"/>
              <a:gd name="T10" fmla="*/ 47 w 321"/>
              <a:gd name="T11" fmla="*/ 88 h 287"/>
              <a:gd name="T12" fmla="*/ 47 w 321"/>
              <a:gd name="T13" fmla="*/ 53 h 287"/>
              <a:gd name="T14" fmla="*/ 52 w 321"/>
              <a:gd name="T15" fmla="*/ 40 h 287"/>
              <a:gd name="T16" fmla="*/ 54 w 321"/>
              <a:gd name="T17" fmla="*/ 38 h 287"/>
              <a:gd name="T18" fmla="*/ 64 w 321"/>
              <a:gd name="T19" fmla="*/ 38 h 287"/>
              <a:gd name="T20" fmla="*/ 106 w 321"/>
              <a:gd name="T21" fmla="*/ 59 h 287"/>
              <a:gd name="T22" fmla="*/ 123 w 321"/>
              <a:gd name="T23" fmla="*/ 84 h 287"/>
              <a:gd name="T24" fmla="*/ 125 w 321"/>
              <a:gd name="T25" fmla="*/ 122 h 287"/>
              <a:gd name="T26" fmla="*/ 109 w 321"/>
              <a:gd name="T27" fmla="*/ 164 h 287"/>
              <a:gd name="T28" fmla="*/ 73 w 321"/>
              <a:gd name="T29" fmla="*/ 203 h 287"/>
              <a:gd name="T30" fmla="*/ 47 w 321"/>
              <a:gd name="T31" fmla="*/ 89 h 287"/>
              <a:gd name="T32" fmla="*/ 60 w 321"/>
              <a:gd name="T33" fmla="*/ 0 h 287"/>
              <a:gd name="T34" fmla="*/ 30 w 321"/>
              <a:gd name="T35" fmla="*/ 10 h 287"/>
              <a:gd name="T36" fmla="*/ 31 w 321"/>
              <a:gd name="T37" fmla="*/ 191 h 287"/>
              <a:gd name="T38" fmla="*/ 61 w 321"/>
              <a:gd name="T39" fmla="*/ 243 h 287"/>
              <a:gd name="T40" fmla="*/ 87 w 321"/>
              <a:gd name="T41" fmla="*/ 235 h 287"/>
              <a:gd name="T42" fmla="*/ 109 w 321"/>
              <a:gd name="T43" fmla="*/ 222 h 287"/>
              <a:gd name="T44" fmla="*/ 183 w 321"/>
              <a:gd name="T45" fmla="*/ 167 h 287"/>
              <a:gd name="T46" fmla="*/ 228 w 321"/>
              <a:gd name="T47" fmla="*/ 158 h 287"/>
              <a:gd name="T48" fmla="*/ 257 w 321"/>
              <a:gd name="T49" fmla="*/ 164 h 287"/>
              <a:gd name="T50" fmla="*/ 280 w 321"/>
              <a:gd name="T51" fmla="*/ 185 h 287"/>
              <a:gd name="T52" fmla="*/ 285 w 321"/>
              <a:gd name="T53" fmla="*/ 197 h 287"/>
              <a:gd name="T54" fmla="*/ 284 w 321"/>
              <a:gd name="T55" fmla="*/ 202 h 287"/>
              <a:gd name="T56" fmla="*/ 274 w 321"/>
              <a:gd name="T57" fmla="*/ 212 h 287"/>
              <a:gd name="T58" fmla="*/ 132 w 321"/>
              <a:gd name="T59" fmla="*/ 248 h 287"/>
              <a:gd name="T60" fmla="*/ 95 w 321"/>
              <a:gd name="T61" fmla="*/ 250 h 287"/>
              <a:gd name="T62" fmla="*/ 71 w 321"/>
              <a:gd name="T63" fmla="*/ 248 h 287"/>
              <a:gd name="T64" fmla="*/ 55 w 321"/>
              <a:gd name="T65" fmla="*/ 269 h 287"/>
              <a:gd name="T66" fmla="*/ 102 w 321"/>
              <a:gd name="T67" fmla="*/ 287 h 287"/>
              <a:gd name="T68" fmla="*/ 170 w 321"/>
              <a:gd name="T69" fmla="*/ 281 h 287"/>
              <a:gd name="T70" fmla="*/ 320 w 321"/>
              <a:gd name="T71" fmla="*/ 213 h 287"/>
              <a:gd name="T72" fmla="*/ 317 w 321"/>
              <a:gd name="T73" fmla="*/ 173 h 287"/>
              <a:gd name="T74" fmla="*/ 233 w 321"/>
              <a:gd name="T75" fmla="*/ 121 h 287"/>
              <a:gd name="T76" fmla="*/ 150 w 321"/>
              <a:gd name="T77" fmla="*/ 5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21" h="287">
                <a:moveTo>
                  <a:pt x="47" y="89"/>
                </a:moveTo>
                <a:cubicBezTo>
                  <a:pt x="47" y="89"/>
                  <a:pt x="47" y="89"/>
                  <a:pt x="47" y="89"/>
                </a:cubicBezTo>
                <a:cubicBezTo>
                  <a:pt x="47" y="89"/>
                  <a:pt x="47" y="89"/>
                  <a:pt x="47" y="89"/>
                </a:cubicBezTo>
                <a:cubicBezTo>
                  <a:pt x="47" y="89"/>
                  <a:pt x="47" y="89"/>
                  <a:pt x="47" y="89"/>
                </a:cubicBezTo>
                <a:moveTo>
                  <a:pt x="47" y="88"/>
                </a:moveTo>
                <a:cubicBezTo>
                  <a:pt x="47" y="88"/>
                  <a:pt x="47" y="89"/>
                  <a:pt x="47" y="89"/>
                </a:cubicBezTo>
                <a:cubicBezTo>
                  <a:pt x="47" y="89"/>
                  <a:pt x="47" y="88"/>
                  <a:pt x="47" y="88"/>
                </a:cubicBezTo>
                <a:moveTo>
                  <a:pt x="47" y="87"/>
                </a:moveTo>
                <a:cubicBezTo>
                  <a:pt x="47" y="88"/>
                  <a:pt x="47" y="88"/>
                  <a:pt x="47" y="88"/>
                </a:cubicBezTo>
                <a:cubicBezTo>
                  <a:pt x="47" y="88"/>
                  <a:pt x="47" y="88"/>
                  <a:pt x="47" y="88"/>
                </a:cubicBezTo>
                <a:cubicBezTo>
                  <a:pt x="47" y="88"/>
                  <a:pt x="47" y="88"/>
                  <a:pt x="47" y="87"/>
                </a:cubicBezTo>
                <a:moveTo>
                  <a:pt x="47" y="88"/>
                </a:moveTo>
                <a:cubicBezTo>
                  <a:pt x="47" y="87"/>
                  <a:pt x="46" y="86"/>
                  <a:pt x="46" y="85"/>
                </a:cubicBezTo>
                <a:cubicBezTo>
                  <a:pt x="46" y="74"/>
                  <a:pt x="46" y="64"/>
                  <a:pt x="47" y="53"/>
                </a:cubicBezTo>
                <a:cubicBezTo>
                  <a:pt x="48" y="49"/>
                  <a:pt x="49" y="46"/>
                  <a:pt x="50" y="43"/>
                </a:cubicBezTo>
                <a:cubicBezTo>
                  <a:pt x="51" y="42"/>
                  <a:pt x="51" y="41"/>
                  <a:pt x="52" y="40"/>
                </a:cubicBezTo>
                <a:cubicBezTo>
                  <a:pt x="53" y="39"/>
                  <a:pt x="53" y="39"/>
                  <a:pt x="53" y="39"/>
                </a:cubicBezTo>
                <a:cubicBezTo>
                  <a:pt x="54" y="38"/>
                  <a:pt x="54" y="38"/>
                  <a:pt x="54" y="38"/>
                </a:cubicBezTo>
                <a:cubicBezTo>
                  <a:pt x="55" y="38"/>
                  <a:pt x="57" y="38"/>
                  <a:pt x="58" y="38"/>
                </a:cubicBezTo>
                <a:cubicBezTo>
                  <a:pt x="60" y="38"/>
                  <a:pt x="62" y="38"/>
                  <a:pt x="64" y="38"/>
                </a:cubicBezTo>
                <a:cubicBezTo>
                  <a:pt x="71" y="40"/>
                  <a:pt x="77" y="42"/>
                  <a:pt x="83" y="45"/>
                </a:cubicBezTo>
                <a:cubicBezTo>
                  <a:pt x="92" y="49"/>
                  <a:pt x="99" y="54"/>
                  <a:pt x="106" y="59"/>
                </a:cubicBezTo>
                <a:cubicBezTo>
                  <a:pt x="109" y="62"/>
                  <a:pt x="112" y="65"/>
                  <a:pt x="114" y="68"/>
                </a:cubicBezTo>
                <a:cubicBezTo>
                  <a:pt x="118" y="73"/>
                  <a:pt x="120" y="78"/>
                  <a:pt x="123" y="84"/>
                </a:cubicBezTo>
                <a:cubicBezTo>
                  <a:pt x="124" y="89"/>
                  <a:pt x="125" y="95"/>
                  <a:pt x="126" y="101"/>
                </a:cubicBezTo>
                <a:cubicBezTo>
                  <a:pt x="126" y="108"/>
                  <a:pt x="126" y="115"/>
                  <a:pt x="125" y="122"/>
                </a:cubicBezTo>
                <a:cubicBezTo>
                  <a:pt x="122" y="133"/>
                  <a:pt x="119" y="143"/>
                  <a:pt x="114" y="154"/>
                </a:cubicBezTo>
                <a:cubicBezTo>
                  <a:pt x="112" y="157"/>
                  <a:pt x="111" y="160"/>
                  <a:pt x="109" y="164"/>
                </a:cubicBezTo>
                <a:cubicBezTo>
                  <a:pt x="97" y="173"/>
                  <a:pt x="87" y="183"/>
                  <a:pt x="78" y="195"/>
                </a:cubicBezTo>
                <a:cubicBezTo>
                  <a:pt x="77" y="198"/>
                  <a:pt x="75" y="201"/>
                  <a:pt x="73" y="203"/>
                </a:cubicBezTo>
                <a:cubicBezTo>
                  <a:pt x="72" y="200"/>
                  <a:pt x="71" y="196"/>
                  <a:pt x="70" y="192"/>
                </a:cubicBezTo>
                <a:cubicBezTo>
                  <a:pt x="60" y="158"/>
                  <a:pt x="51" y="124"/>
                  <a:pt x="47" y="89"/>
                </a:cubicBezTo>
                <a:cubicBezTo>
                  <a:pt x="47" y="89"/>
                  <a:pt x="47" y="88"/>
                  <a:pt x="47" y="88"/>
                </a:cubicBezTo>
                <a:moveTo>
                  <a:pt x="60" y="0"/>
                </a:moveTo>
                <a:cubicBezTo>
                  <a:pt x="57" y="0"/>
                  <a:pt x="53" y="0"/>
                  <a:pt x="49" y="1"/>
                </a:cubicBezTo>
                <a:cubicBezTo>
                  <a:pt x="42" y="2"/>
                  <a:pt x="36" y="5"/>
                  <a:pt x="30" y="10"/>
                </a:cubicBezTo>
                <a:cubicBezTo>
                  <a:pt x="0" y="35"/>
                  <a:pt x="8" y="85"/>
                  <a:pt x="14" y="117"/>
                </a:cubicBezTo>
                <a:cubicBezTo>
                  <a:pt x="18" y="142"/>
                  <a:pt x="24" y="167"/>
                  <a:pt x="31" y="191"/>
                </a:cubicBezTo>
                <a:cubicBezTo>
                  <a:pt x="35" y="204"/>
                  <a:pt x="39" y="216"/>
                  <a:pt x="43" y="229"/>
                </a:cubicBezTo>
                <a:cubicBezTo>
                  <a:pt x="45" y="238"/>
                  <a:pt x="53" y="243"/>
                  <a:pt x="61" y="243"/>
                </a:cubicBezTo>
                <a:cubicBezTo>
                  <a:pt x="68" y="243"/>
                  <a:pt x="75" y="239"/>
                  <a:pt x="78" y="233"/>
                </a:cubicBezTo>
                <a:cubicBezTo>
                  <a:pt x="81" y="234"/>
                  <a:pt x="84" y="235"/>
                  <a:pt x="87" y="235"/>
                </a:cubicBezTo>
                <a:cubicBezTo>
                  <a:pt x="91" y="235"/>
                  <a:pt x="95" y="234"/>
                  <a:pt x="99" y="231"/>
                </a:cubicBezTo>
                <a:cubicBezTo>
                  <a:pt x="103" y="228"/>
                  <a:pt x="106" y="225"/>
                  <a:pt x="109" y="222"/>
                </a:cubicBezTo>
                <a:cubicBezTo>
                  <a:pt x="118" y="214"/>
                  <a:pt x="127" y="203"/>
                  <a:pt x="135" y="192"/>
                </a:cubicBezTo>
                <a:cubicBezTo>
                  <a:pt x="150" y="182"/>
                  <a:pt x="166" y="174"/>
                  <a:pt x="183" y="167"/>
                </a:cubicBezTo>
                <a:cubicBezTo>
                  <a:pt x="195" y="163"/>
                  <a:pt x="208" y="160"/>
                  <a:pt x="221" y="158"/>
                </a:cubicBezTo>
                <a:cubicBezTo>
                  <a:pt x="223" y="158"/>
                  <a:pt x="225" y="158"/>
                  <a:pt x="228" y="158"/>
                </a:cubicBezTo>
                <a:cubicBezTo>
                  <a:pt x="233" y="158"/>
                  <a:pt x="239" y="158"/>
                  <a:pt x="245" y="159"/>
                </a:cubicBezTo>
                <a:cubicBezTo>
                  <a:pt x="249" y="160"/>
                  <a:pt x="253" y="162"/>
                  <a:pt x="257" y="164"/>
                </a:cubicBezTo>
                <a:cubicBezTo>
                  <a:pt x="259" y="165"/>
                  <a:pt x="261" y="166"/>
                  <a:pt x="263" y="167"/>
                </a:cubicBezTo>
                <a:cubicBezTo>
                  <a:pt x="270" y="173"/>
                  <a:pt x="275" y="179"/>
                  <a:pt x="280" y="185"/>
                </a:cubicBezTo>
                <a:cubicBezTo>
                  <a:pt x="282" y="188"/>
                  <a:pt x="283" y="190"/>
                  <a:pt x="284" y="193"/>
                </a:cubicBezTo>
                <a:cubicBezTo>
                  <a:pt x="285" y="194"/>
                  <a:pt x="285" y="196"/>
                  <a:pt x="285" y="197"/>
                </a:cubicBezTo>
                <a:cubicBezTo>
                  <a:pt x="285" y="199"/>
                  <a:pt x="285" y="199"/>
                  <a:pt x="285" y="199"/>
                </a:cubicBezTo>
                <a:cubicBezTo>
                  <a:pt x="285" y="200"/>
                  <a:pt x="285" y="201"/>
                  <a:pt x="284" y="202"/>
                </a:cubicBezTo>
                <a:cubicBezTo>
                  <a:pt x="283" y="203"/>
                  <a:pt x="283" y="204"/>
                  <a:pt x="282" y="205"/>
                </a:cubicBezTo>
                <a:cubicBezTo>
                  <a:pt x="279" y="208"/>
                  <a:pt x="277" y="210"/>
                  <a:pt x="274" y="212"/>
                </a:cubicBezTo>
                <a:cubicBezTo>
                  <a:pt x="265" y="218"/>
                  <a:pt x="256" y="222"/>
                  <a:pt x="246" y="226"/>
                </a:cubicBezTo>
                <a:cubicBezTo>
                  <a:pt x="209" y="239"/>
                  <a:pt x="171" y="245"/>
                  <a:pt x="132" y="248"/>
                </a:cubicBezTo>
                <a:cubicBezTo>
                  <a:pt x="128" y="248"/>
                  <a:pt x="124" y="248"/>
                  <a:pt x="121" y="249"/>
                </a:cubicBezTo>
                <a:cubicBezTo>
                  <a:pt x="112" y="249"/>
                  <a:pt x="103" y="250"/>
                  <a:pt x="95" y="250"/>
                </a:cubicBezTo>
                <a:cubicBezTo>
                  <a:pt x="88" y="250"/>
                  <a:pt x="80" y="249"/>
                  <a:pt x="73" y="249"/>
                </a:cubicBezTo>
                <a:cubicBezTo>
                  <a:pt x="72" y="249"/>
                  <a:pt x="71" y="248"/>
                  <a:pt x="71" y="248"/>
                </a:cubicBezTo>
                <a:cubicBezTo>
                  <a:pt x="64" y="248"/>
                  <a:pt x="60" y="251"/>
                  <a:pt x="57" y="256"/>
                </a:cubicBezTo>
                <a:cubicBezTo>
                  <a:pt x="55" y="259"/>
                  <a:pt x="54" y="264"/>
                  <a:pt x="55" y="269"/>
                </a:cubicBezTo>
                <a:cubicBezTo>
                  <a:pt x="56" y="277"/>
                  <a:pt x="61" y="284"/>
                  <a:pt x="71" y="286"/>
                </a:cubicBezTo>
                <a:cubicBezTo>
                  <a:pt x="81" y="287"/>
                  <a:pt x="92" y="287"/>
                  <a:pt x="102" y="287"/>
                </a:cubicBezTo>
                <a:cubicBezTo>
                  <a:pt x="109" y="287"/>
                  <a:pt x="115" y="287"/>
                  <a:pt x="122" y="287"/>
                </a:cubicBezTo>
                <a:cubicBezTo>
                  <a:pt x="138" y="286"/>
                  <a:pt x="154" y="284"/>
                  <a:pt x="170" y="281"/>
                </a:cubicBezTo>
                <a:cubicBezTo>
                  <a:pt x="182" y="279"/>
                  <a:pt x="194" y="277"/>
                  <a:pt x="206" y="275"/>
                </a:cubicBezTo>
                <a:cubicBezTo>
                  <a:pt x="242" y="268"/>
                  <a:pt x="307" y="255"/>
                  <a:pt x="320" y="213"/>
                </a:cubicBezTo>
                <a:cubicBezTo>
                  <a:pt x="320" y="212"/>
                  <a:pt x="320" y="211"/>
                  <a:pt x="321" y="209"/>
                </a:cubicBezTo>
                <a:cubicBezTo>
                  <a:pt x="315" y="198"/>
                  <a:pt x="314" y="185"/>
                  <a:pt x="317" y="173"/>
                </a:cubicBezTo>
                <a:cubicBezTo>
                  <a:pt x="303" y="143"/>
                  <a:pt x="264" y="121"/>
                  <a:pt x="233" y="121"/>
                </a:cubicBezTo>
                <a:cubicBezTo>
                  <a:pt x="233" y="121"/>
                  <a:pt x="233" y="121"/>
                  <a:pt x="233" y="121"/>
                </a:cubicBezTo>
                <a:cubicBezTo>
                  <a:pt x="210" y="121"/>
                  <a:pt x="185" y="126"/>
                  <a:pt x="161" y="135"/>
                </a:cubicBezTo>
                <a:cubicBezTo>
                  <a:pt x="168" y="107"/>
                  <a:pt x="166" y="79"/>
                  <a:pt x="150" y="55"/>
                </a:cubicBezTo>
                <a:cubicBezTo>
                  <a:pt x="135" y="32"/>
                  <a:pt x="95" y="0"/>
                  <a:pt x="6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6" name="Freeform 242"/>
          <p:cNvSpPr>
            <a:spLocks noEditPoints="1"/>
          </p:cNvSpPr>
          <p:nvPr/>
        </p:nvSpPr>
        <p:spPr bwMode="auto">
          <a:xfrm>
            <a:off x="98572" y="3472510"/>
            <a:ext cx="245472" cy="301428"/>
          </a:xfrm>
          <a:custGeom>
            <a:avLst/>
            <a:gdLst>
              <a:gd name="T0" fmla="*/ 220 w 261"/>
              <a:gd name="T1" fmla="*/ 85 h 315"/>
              <a:gd name="T2" fmla="*/ 223 w 261"/>
              <a:gd name="T3" fmla="*/ 126 h 315"/>
              <a:gd name="T4" fmla="*/ 220 w 261"/>
              <a:gd name="T5" fmla="*/ 205 h 315"/>
              <a:gd name="T6" fmla="*/ 209 w 261"/>
              <a:gd name="T7" fmla="*/ 253 h 315"/>
              <a:gd name="T8" fmla="*/ 201 w 261"/>
              <a:gd name="T9" fmla="*/ 269 h 315"/>
              <a:gd name="T10" fmla="*/ 191 w 261"/>
              <a:gd name="T11" fmla="*/ 277 h 315"/>
              <a:gd name="T12" fmla="*/ 186 w 261"/>
              <a:gd name="T13" fmla="*/ 279 h 315"/>
              <a:gd name="T14" fmla="*/ 173 w 261"/>
              <a:gd name="T15" fmla="*/ 276 h 315"/>
              <a:gd name="T16" fmla="*/ 151 w 261"/>
              <a:gd name="T17" fmla="*/ 260 h 315"/>
              <a:gd name="T18" fmla="*/ 141 w 261"/>
              <a:gd name="T19" fmla="*/ 232 h 315"/>
              <a:gd name="T20" fmla="*/ 142 w 261"/>
              <a:gd name="T21" fmla="*/ 197 h 315"/>
              <a:gd name="T22" fmla="*/ 160 w 261"/>
              <a:gd name="T23" fmla="*/ 141 h 315"/>
              <a:gd name="T24" fmla="*/ 195 w 261"/>
              <a:gd name="T25" fmla="*/ 117 h 315"/>
              <a:gd name="T26" fmla="*/ 211 w 261"/>
              <a:gd name="T27" fmla="*/ 88 h 315"/>
              <a:gd name="T28" fmla="*/ 37 w 261"/>
              <a:gd name="T29" fmla="*/ 51 h 315"/>
              <a:gd name="T30" fmla="*/ 37 w 261"/>
              <a:gd name="T31" fmla="*/ 51 h 315"/>
              <a:gd name="T32" fmla="*/ 39 w 261"/>
              <a:gd name="T33" fmla="*/ 46 h 315"/>
              <a:gd name="T34" fmla="*/ 40 w 261"/>
              <a:gd name="T35" fmla="*/ 47 h 315"/>
              <a:gd name="T36" fmla="*/ 40 w 261"/>
              <a:gd name="T37" fmla="*/ 47 h 315"/>
              <a:gd name="T38" fmla="*/ 45 w 261"/>
              <a:gd name="T39" fmla="*/ 43 h 315"/>
              <a:gd name="T40" fmla="*/ 44 w 261"/>
              <a:gd name="T41" fmla="*/ 44 h 315"/>
              <a:gd name="T42" fmla="*/ 65 w 261"/>
              <a:gd name="T43" fmla="*/ 37 h 315"/>
              <a:gd name="T44" fmla="*/ 101 w 261"/>
              <a:gd name="T45" fmla="*/ 38 h 315"/>
              <a:gd name="T46" fmla="*/ 130 w 261"/>
              <a:gd name="T47" fmla="*/ 44 h 315"/>
              <a:gd name="T48" fmla="*/ 154 w 261"/>
              <a:gd name="T49" fmla="*/ 53 h 315"/>
              <a:gd name="T50" fmla="*/ 157 w 261"/>
              <a:gd name="T51" fmla="*/ 75 h 315"/>
              <a:gd name="T52" fmla="*/ 124 w 261"/>
              <a:gd name="T53" fmla="*/ 113 h 315"/>
              <a:gd name="T54" fmla="*/ 96 w 261"/>
              <a:gd name="T55" fmla="*/ 112 h 315"/>
              <a:gd name="T56" fmla="*/ 88 w 261"/>
              <a:gd name="T57" fmla="*/ 110 h 315"/>
              <a:gd name="T58" fmla="*/ 61 w 261"/>
              <a:gd name="T59" fmla="*/ 99 h 315"/>
              <a:gd name="T60" fmla="*/ 51 w 261"/>
              <a:gd name="T61" fmla="*/ 87 h 315"/>
              <a:gd name="T62" fmla="*/ 37 w 261"/>
              <a:gd name="T63" fmla="*/ 56 h 315"/>
              <a:gd name="T64" fmla="*/ 38 w 261"/>
              <a:gd name="T65" fmla="*/ 50 h 315"/>
              <a:gd name="T66" fmla="*/ 42 w 261"/>
              <a:gd name="T67" fmla="*/ 45 h 315"/>
              <a:gd name="T68" fmla="*/ 78 w 261"/>
              <a:gd name="T69" fmla="*/ 0 h 315"/>
              <a:gd name="T70" fmla="*/ 14 w 261"/>
              <a:gd name="T71" fmla="*/ 21 h 315"/>
              <a:gd name="T72" fmla="*/ 0 w 261"/>
              <a:gd name="T73" fmla="*/ 58 h 315"/>
              <a:gd name="T74" fmla="*/ 44 w 261"/>
              <a:gd name="T75" fmla="*/ 131 h 315"/>
              <a:gd name="T76" fmla="*/ 106 w 261"/>
              <a:gd name="T77" fmla="*/ 150 h 315"/>
              <a:gd name="T78" fmla="*/ 116 w 261"/>
              <a:gd name="T79" fmla="*/ 150 h 315"/>
              <a:gd name="T80" fmla="*/ 104 w 261"/>
              <a:gd name="T81" fmla="*/ 208 h 315"/>
              <a:gd name="T82" fmla="*/ 103 w 261"/>
              <a:gd name="T83" fmla="*/ 225 h 315"/>
              <a:gd name="T84" fmla="*/ 184 w 261"/>
              <a:gd name="T85" fmla="*/ 315 h 315"/>
              <a:gd name="T86" fmla="*/ 219 w 261"/>
              <a:gd name="T87" fmla="*/ 304 h 315"/>
              <a:gd name="T88" fmla="*/ 256 w 261"/>
              <a:gd name="T89" fmla="*/ 214 h 315"/>
              <a:gd name="T90" fmla="*/ 261 w 261"/>
              <a:gd name="T91" fmla="*/ 154 h 315"/>
              <a:gd name="T92" fmla="*/ 261 w 261"/>
              <a:gd name="T93" fmla="*/ 132 h 315"/>
              <a:gd name="T94" fmla="*/ 255 w 261"/>
              <a:gd name="T95" fmla="*/ 65 h 315"/>
              <a:gd name="T96" fmla="*/ 247 w 261"/>
              <a:gd name="T97" fmla="*/ 30 h 315"/>
              <a:gd name="T98" fmla="*/ 229 w 261"/>
              <a:gd name="T99" fmla="*/ 17 h 315"/>
              <a:gd name="T100" fmla="*/ 212 w 261"/>
              <a:gd name="T101" fmla="*/ 41 h 315"/>
              <a:gd name="T102" fmla="*/ 210 w 261"/>
              <a:gd name="T103" fmla="*/ 43 h 315"/>
              <a:gd name="T104" fmla="*/ 159 w 261"/>
              <a:gd name="T105" fmla="*/ 15 h 315"/>
              <a:gd name="T106" fmla="*/ 85 w 261"/>
              <a:gd name="T107" fmla="*/ 0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61" h="315">
                <a:moveTo>
                  <a:pt x="217" y="86"/>
                </a:moveTo>
                <a:cubicBezTo>
                  <a:pt x="218" y="86"/>
                  <a:pt x="219" y="86"/>
                  <a:pt x="220" y="85"/>
                </a:cubicBezTo>
                <a:cubicBezTo>
                  <a:pt x="220" y="87"/>
                  <a:pt x="220" y="90"/>
                  <a:pt x="220" y="92"/>
                </a:cubicBezTo>
                <a:cubicBezTo>
                  <a:pt x="221" y="103"/>
                  <a:pt x="222" y="115"/>
                  <a:pt x="223" y="126"/>
                </a:cubicBezTo>
                <a:cubicBezTo>
                  <a:pt x="223" y="127"/>
                  <a:pt x="223" y="128"/>
                  <a:pt x="223" y="130"/>
                </a:cubicBezTo>
                <a:cubicBezTo>
                  <a:pt x="224" y="155"/>
                  <a:pt x="223" y="180"/>
                  <a:pt x="220" y="205"/>
                </a:cubicBezTo>
                <a:cubicBezTo>
                  <a:pt x="220" y="205"/>
                  <a:pt x="220" y="205"/>
                  <a:pt x="220" y="205"/>
                </a:cubicBezTo>
                <a:cubicBezTo>
                  <a:pt x="218" y="222"/>
                  <a:pt x="214" y="238"/>
                  <a:pt x="209" y="253"/>
                </a:cubicBezTo>
                <a:cubicBezTo>
                  <a:pt x="208" y="256"/>
                  <a:pt x="206" y="259"/>
                  <a:pt x="205" y="261"/>
                </a:cubicBezTo>
                <a:cubicBezTo>
                  <a:pt x="204" y="264"/>
                  <a:pt x="202" y="266"/>
                  <a:pt x="201" y="269"/>
                </a:cubicBezTo>
                <a:cubicBezTo>
                  <a:pt x="198" y="271"/>
                  <a:pt x="196" y="273"/>
                  <a:pt x="194" y="276"/>
                </a:cubicBezTo>
                <a:cubicBezTo>
                  <a:pt x="193" y="276"/>
                  <a:pt x="192" y="277"/>
                  <a:pt x="191" y="277"/>
                </a:cubicBezTo>
                <a:cubicBezTo>
                  <a:pt x="190" y="278"/>
                  <a:pt x="188" y="278"/>
                  <a:pt x="187" y="278"/>
                </a:cubicBezTo>
                <a:cubicBezTo>
                  <a:pt x="187" y="278"/>
                  <a:pt x="186" y="278"/>
                  <a:pt x="186" y="279"/>
                </a:cubicBezTo>
                <a:cubicBezTo>
                  <a:pt x="185" y="279"/>
                  <a:pt x="183" y="279"/>
                  <a:pt x="182" y="279"/>
                </a:cubicBezTo>
                <a:cubicBezTo>
                  <a:pt x="179" y="278"/>
                  <a:pt x="176" y="277"/>
                  <a:pt x="173" y="276"/>
                </a:cubicBezTo>
                <a:cubicBezTo>
                  <a:pt x="168" y="274"/>
                  <a:pt x="164" y="271"/>
                  <a:pt x="159" y="268"/>
                </a:cubicBezTo>
                <a:cubicBezTo>
                  <a:pt x="156" y="266"/>
                  <a:pt x="153" y="263"/>
                  <a:pt x="151" y="260"/>
                </a:cubicBezTo>
                <a:cubicBezTo>
                  <a:pt x="148" y="256"/>
                  <a:pt x="146" y="253"/>
                  <a:pt x="145" y="249"/>
                </a:cubicBezTo>
                <a:cubicBezTo>
                  <a:pt x="143" y="243"/>
                  <a:pt x="141" y="238"/>
                  <a:pt x="141" y="232"/>
                </a:cubicBezTo>
                <a:cubicBezTo>
                  <a:pt x="140" y="222"/>
                  <a:pt x="140" y="214"/>
                  <a:pt x="141" y="205"/>
                </a:cubicBezTo>
                <a:cubicBezTo>
                  <a:pt x="141" y="202"/>
                  <a:pt x="142" y="199"/>
                  <a:pt x="142" y="197"/>
                </a:cubicBezTo>
                <a:cubicBezTo>
                  <a:pt x="145" y="182"/>
                  <a:pt x="149" y="169"/>
                  <a:pt x="154" y="155"/>
                </a:cubicBezTo>
                <a:cubicBezTo>
                  <a:pt x="156" y="151"/>
                  <a:pt x="158" y="146"/>
                  <a:pt x="160" y="141"/>
                </a:cubicBezTo>
                <a:cubicBezTo>
                  <a:pt x="172" y="137"/>
                  <a:pt x="182" y="131"/>
                  <a:pt x="190" y="123"/>
                </a:cubicBezTo>
                <a:cubicBezTo>
                  <a:pt x="192" y="121"/>
                  <a:pt x="194" y="119"/>
                  <a:pt x="195" y="117"/>
                </a:cubicBezTo>
                <a:cubicBezTo>
                  <a:pt x="202" y="109"/>
                  <a:pt x="207" y="99"/>
                  <a:pt x="209" y="88"/>
                </a:cubicBezTo>
                <a:cubicBezTo>
                  <a:pt x="210" y="88"/>
                  <a:pt x="210" y="88"/>
                  <a:pt x="211" y="88"/>
                </a:cubicBezTo>
                <a:cubicBezTo>
                  <a:pt x="213" y="88"/>
                  <a:pt x="215" y="87"/>
                  <a:pt x="217" y="86"/>
                </a:cubicBezTo>
                <a:moveTo>
                  <a:pt x="37" y="51"/>
                </a:moveTo>
                <a:cubicBezTo>
                  <a:pt x="37" y="51"/>
                  <a:pt x="37" y="50"/>
                  <a:pt x="38" y="49"/>
                </a:cubicBezTo>
                <a:cubicBezTo>
                  <a:pt x="37" y="50"/>
                  <a:pt x="37" y="51"/>
                  <a:pt x="37" y="51"/>
                </a:cubicBezTo>
                <a:moveTo>
                  <a:pt x="38" y="49"/>
                </a:moveTo>
                <a:cubicBezTo>
                  <a:pt x="39" y="48"/>
                  <a:pt x="39" y="47"/>
                  <a:pt x="39" y="46"/>
                </a:cubicBezTo>
                <a:cubicBezTo>
                  <a:pt x="39" y="47"/>
                  <a:pt x="39" y="48"/>
                  <a:pt x="38" y="49"/>
                </a:cubicBezTo>
                <a:moveTo>
                  <a:pt x="40" y="47"/>
                </a:moveTo>
                <a:cubicBezTo>
                  <a:pt x="40" y="46"/>
                  <a:pt x="41" y="45"/>
                  <a:pt x="42" y="44"/>
                </a:cubicBezTo>
                <a:cubicBezTo>
                  <a:pt x="41" y="45"/>
                  <a:pt x="40" y="46"/>
                  <a:pt x="40" y="47"/>
                </a:cubicBezTo>
                <a:moveTo>
                  <a:pt x="44" y="43"/>
                </a:moveTo>
                <a:cubicBezTo>
                  <a:pt x="45" y="43"/>
                  <a:pt x="45" y="43"/>
                  <a:pt x="45" y="43"/>
                </a:cubicBezTo>
                <a:cubicBezTo>
                  <a:pt x="44" y="43"/>
                  <a:pt x="44" y="43"/>
                  <a:pt x="44" y="43"/>
                </a:cubicBezTo>
                <a:moveTo>
                  <a:pt x="44" y="44"/>
                </a:moveTo>
                <a:cubicBezTo>
                  <a:pt x="46" y="43"/>
                  <a:pt x="47" y="42"/>
                  <a:pt x="49" y="41"/>
                </a:cubicBezTo>
                <a:cubicBezTo>
                  <a:pt x="54" y="39"/>
                  <a:pt x="59" y="38"/>
                  <a:pt x="65" y="37"/>
                </a:cubicBezTo>
                <a:cubicBezTo>
                  <a:pt x="69" y="37"/>
                  <a:pt x="74" y="37"/>
                  <a:pt x="78" y="37"/>
                </a:cubicBezTo>
                <a:cubicBezTo>
                  <a:pt x="86" y="37"/>
                  <a:pt x="93" y="37"/>
                  <a:pt x="101" y="38"/>
                </a:cubicBezTo>
                <a:cubicBezTo>
                  <a:pt x="101" y="38"/>
                  <a:pt x="101" y="38"/>
                  <a:pt x="101" y="38"/>
                </a:cubicBezTo>
                <a:cubicBezTo>
                  <a:pt x="111" y="40"/>
                  <a:pt x="120" y="42"/>
                  <a:pt x="130" y="44"/>
                </a:cubicBezTo>
                <a:cubicBezTo>
                  <a:pt x="137" y="47"/>
                  <a:pt x="144" y="49"/>
                  <a:pt x="152" y="52"/>
                </a:cubicBezTo>
                <a:cubicBezTo>
                  <a:pt x="152" y="52"/>
                  <a:pt x="153" y="52"/>
                  <a:pt x="154" y="53"/>
                </a:cubicBezTo>
                <a:cubicBezTo>
                  <a:pt x="159" y="55"/>
                  <a:pt x="165" y="58"/>
                  <a:pt x="170" y="61"/>
                </a:cubicBezTo>
                <a:cubicBezTo>
                  <a:pt x="166" y="65"/>
                  <a:pt x="161" y="70"/>
                  <a:pt x="157" y="75"/>
                </a:cubicBezTo>
                <a:cubicBezTo>
                  <a:pt x="148" y="86"/>
                  <a:pt x="140" y="98"/>
                  <a:pt x="133" y="110"/>
                </a:cubicBezTo>
                <a:cubicBezTo>
                  <a:pt x="130" y="111"/>
                  <a:pt x="127" y="112"/>
                  <a:pt x="124" y="113"/>
                </a:cubicBezTo>
                <a:cubicBezTo>
                  <a:pt x="120" y="113"/>
                  <a:pt x="115" y="113"/>
                  <a:pt x="111" y="113"/>
                </a:cubicBezTo>
                <a:cubicBezTo>
                  <a:pt x="106" y="113"/>
                  <a:pt x="101" y="113"/>
                  <a:pt x="96" y="112"/>
                </a:cubicBezTo>
                <a:cubicBezTo>
                  <a:pt x="96" y="112"/>
                  <a:pt x="95" y="112"/>
                  <a:pt x="94" y="112"/>
                </a:cubicBezTo>
                <a:cubicBezTo>
                  <a:pt x="92" y="112"/>
                  <a:pt x="90" y="111"/>
                  <a:pt x="88" y="110"/>
                </a:cubicBezTo>
                <a:cubicBezTo>
                  <a:pt x="83" y="109"/>
                  <a:pt x="79" y="108"/>
                  <a:pt x="75" y="106"/>
                </a:cubicBezTo>
                <a:cubicBezTo>
                  <a:pt x="70" y="104"/>
                  <a:pt x="65" y="101"/>
                  <a:pt x="61" y="99"/>
                </a:cubicBezTo>
                <a:cubicBezTo>
                  <a:pt x="58" y="96"/>
                  <a:pt x="55" y="92"/>
                  <a:pt x="52" y="89"/>
                </a:cubicBezTo>
                <a:cubicBezTo>
                  <a:pt x="51" y="88"/>
                  <a:pt x="51" y="88"/>
                  <a:pt x="51" y="87"/>
                </a:cubicBezTo>
                <a:cubicBezTo>
                  <a:pt x="47" y="81"/>
                  <a:pt x="43" y="74"/>
                  <a:pt x="40" y="68"/>
                </a:cubicBezTo>
                <a:cubicBezTo>
                  <a:pt x="39" y="64"/>
                  <a:pt x="38" y="60"/>
                  <a:pt x="37" y="56"/>
                </a:cubicBezTo>
                <a:cubicBezTo>
                  <a:pt x="37" y="55"/>
                  <a:pt x="37" y="54"/>
                  <a:pt x="37" y="53"/>
                </a:cubicBezTo>
                <a:cubicBezTo>
                  <a:pt x="37" y="51"/>
                  <a:pt x="38" y="50"/>
                  <a:pt x="38" y="50"/>
                </a:cubicBezTo>
                <a:cubicBezTo>
                  <a:pt x="38" y="49"/>
                  <a:pt x="39" y="48"/>
                  <a:pt x="39" y="47"/>
                </a:cubicBezTo>
                <a:cubicBezTo>
                  <a:pt x="40" y="47"/>
                  <a:pt x="41" y="46"/>
                  <a:pt x="42" y="45"/>
                </a:cubicBezTo>
                <a:cubicBezTo>
                  <a:pt x="42" y="44"/>
                  <a:pt x="43" y="44"/>
                  <a:pt x="44" y="44"/>
                </a:cubicBezTo>
                <a:moveTo>
                  <a:pt x="78" y="0"/>
                </a:moveTo>
                <a:cubicBezTo>
                  <a:pt x="61" y="0"/>
                  <a:pt x="43" y="3"/>
                  <a:pt x="29" y="10"/>
                </a:cubicBezTo>
                <a:cubicBezTo>
                  <a:pt x="24" y="13"/>
                  <a:pt x="19" y="17"/>
                  <a:pt x="14" y="21"/>
                </a:cubicBezTo>
                <a:cubicBezTo>
                  <a:pt x="9" y="26"/>
                  <a:pt x="5" y="32"/>
                  <a:pt x="3" y="39"/>
                </a:cubicBezTo>
                <a:cubicBezTo>
                  <a:pt x="1" y="45"/>
                  <a:pt x="0" y="51"/>
                  <a:pt x="0" y="58"/>
                </a:cubicBezTo>
                <a:cubicBezTo>
                  <a:pt x="1" y="75"/>
                  <a:pt x="6" y="90"/>
                  <a:pt x="14" y="103"/>
                </a:cubicBezTo>
                <a:cubicBezTo>
                  <a:pt x="22" y="114"/>
                  <a:pt x="32" y="123"/>
                  <a:pt x="44" y="131"/>
                </a:cubicBezTo>
                <a:cubicBezTo>
                  <a:pt x="47" y="132"/>
                  <a:pt x="50" y="134"/>
                  <a:pt x="53" y="136"/>
                </a:cubicBezTo>
                <a:cubicBezTo>
                  <a:pt x="69" y="144"/>
                  <a:pt x="88" y="148"/>
                  <a:pt x="106" y="150"/>
                </a:cubicBezTo>
                <a:cubicBezTo>
                  <a:pt x="109" y="150"/>
                  <a:pt x="112" y="150"/>
                  <a:pt x="115" y="150"/>
                </a:cubicBezTo>
                <a:cubicBezTo>
                  <a:pt x="115" y="150"/>
                  <a:pt x="116" y="150"/>
                  <a:pt x="116" y="150"/>
                </a:cubicBezTo>
                <a:cubicBezTo>
                  <a:pt x="115" y="153"/>
                  <a:pt x="114" y="156"/>
                  <a:pt x="113" y="159"/>
                </a:cubicBezTo>
                <a:cubicBezTo>
                  <a:pt x="108" y="175"/>
                  <a:pt x="105" y="192"/>
                  <a:pt x="104" y="208"/>
                </a:cubicBezTo>
                <a:cubicBezTo>
                  <a:pt x="103" y="210"/>
                  <a:pt x="103" y="212"/>
                  <a:pt x="103" y="215"/>
                </a:cubicBezTo>
                <a:cubicBezTo>
                  <a:pt x="103" y="218"/>
                  <a:pt x="103" y="222"/>
                  <a:pt x="103" y="225"/>
                </a:cubicBezTo>
                <a:cubicBezTo>
                  <a:pt x="104" y="248"/>
                  <a:pt x="112" y="271"/>
                  <a:pt x="127" y="288"/>
                </a:cubicBezTo>
                <a:cubicBezTo>
                  <a:pt x="141" y="304"/>
                  <a:pt x="161" y="315"/>
                  <a:pt x="184" y="315"/>
                </a:cubicBezTo>
                <a:cubicBezTo>
                  <a:pt x="188" y="315"/>
                  <a:pt x="192" y="315"/>
                  <a:pt x="196" y="314"/>
                </a:cubicBezTo>
                <a:cubicBezTo>
                  <a:pt x="205" y="313"/>
                  <a:pt x="213" y="309"/>
                  <a:pt x="219" y="304"/>
                </a:cubicBezTo>
                <a:cubicBezTo>
                  <a:pt x="234" y="293"/>
                  <a:pt x="242" y="274"/>
                  <a:pt x="248" y="254"/>
                </a:cubicBezTo>
                <a:cubicBezTo>
                  <a:pt x="252" y="240"/>
                  <a:pt x="254" y="227"/>
                  <a:pt x="256" y="214"/>
                </a:cubicBezTo>
                <a:cubicBezTo>
                  <a:pt x="257" y="207"/>
                  <a:pt x="258" y="200"/>
                  <a:pt x="258" y="193"/>
                </a:cubicBezTo>
                <a:cubicBezTo>
                  <a:pt x="259" y="181"/>
                  <a:pt x="260" y="168"/>
                  <a:pt x="261" y="154"/>
                </a:cubicBezTo>
                <a:cubicBezTo>
                  <a:pt x="261" y="151"/>
                  <a:pt x="261" y="148"/>
                  <a:pt x="261" y="145"/>
                </a:cubicBezTo>
                <a:cubicBezTo>
                  <a:pt x="261" y="140"/>
                  <a:pt x="261" y="136"/>
                  <a:pt x="261" y="132"/>
                </a:cubicBezTo>
                <a:cubicBezTo>
                  <a:pt x="261" y="113"/>
                  <a:pt x="260" y="93"/>
                  <a:pt x="257" y="74"/>
                </a:cubicBezTo>
                <a:cubicBezTo>
                  <a:pt x="256" y="71"/>
                  <a:pt x="256" y="68"/>
                  <a:pt x="255" y="65"/>
                </a:cubicBezTo>
                <a:cubicBezTo>
                  <a:pt x="254" y="56"/>
                  <a:pt x="252" y="47"/>
                  <a:pt x="250" y="39"/>
                </a:cubicBezTo>
                <a:cubicBezTo>
                  <a:pt x="249" y="36"/>
                  <a:pt x="248" y="33"/>
                  <a:pt x="247" y="30"/>
                </a:cubicBezTo>
                <a:cubicBezTo>
                  <a:pt x="245" y="24"/>
                  <a:pt x="242" y="21"/>
                  <a:pt x="238" y="19"/>
                </a:cubicBezTo>
                <a:cubicBezTo>
                  <a:pt x="235" y="18"/>
                  <a:pt x="232" y="17"/>
                  <a:pt x="229" y="17"/>
                </a:cubicBezTo>
                <a:cubicBezTo>
                  <a:pt x="218" y="17"/>
                  <a:pt x="207" y="26"/>
                  <a:pt x="211" y="39"/>
                </a:cubicBezTo>
                <a:cubicBezTo>
                  <a:pt x="212" y="40"/>
                  <a:pt x="212" y="41"/>
                  <a:pt x="212" y="41"/>
                </a:cubicBezTo>
                <a:cubicBezTo>
                  <a:pt x="212" y="42"/>
                  <a:pt x="213" y="44"/>
                  <a:pt x="213" y="45"/>
                </a:cubicBezTo>
                <a:cubicBezTo>
                  <a:pt x="212" y="44"/>
                  <a:pt x="211" y="43"/>
                  <a:pt x="210" y="43"/>
                </a:cubicBezTo>
                <a:cubicBezTo>
                  <a:pt x="207" y="41"/>
                  <a:pt x="205" y="38"/>
                  <a:pt x="202" y="37"/>
                </a:cubicBezTo>
                <a:cubicBezTo>
                  <a:pt x="189" y="27"/>
                  <a:pt x="174" y="20"/>
                  <a:pt x="159" y="15"/>
                </a:cubicBezTo>
                <a:cubicBezTo>
                  <a:pt x="135" y="6"/>
                  <a:pt x="110" y="1"/>
                  <a:pt x="86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2" y="0"/>
                  <a:pt x="80" y="0"/>
                  <a:pt x="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7" name="Freeform 243"/>
          <p:cNvSpPr>
            <a:spLocks noEditPoints="1"/>
          </p:cNvSpPr>
          <p:nvPr/>
        </p:nvSpPr>
        <p:spPr bwMode="auto">
          <a:xfrm>
            <a:off x="2415833" y="2189509"/>
            <a:ext cx="232381" cy="248871"/>
          </a:xfrm>
          <a:custGeom>
            <a:avLst/>
            <a:gdLst>
              <a:gd name="T0" fmla="*/ 232 w 247"/>
              <a:gd name="T1" fmla="*/ 128 h 260"/>
              <a:gd name="T2" fmla="*/ 237 w 247"/>
              <a:gd name="T3" fmla="*/ 143 h 260"/>
              <a:gd name="T4" fmla="*/ 243 w 247"/>
              <a:gd name="T5" fmla="*/ 139 h 260"/>
              <a:gd name="T6" fmla="*/ 247 w 247"/>
              <a:gd name="T7" fmla="*/ 137 h 260"/>
              <a:gd name="T8" fmla="*/ 238 w 247"/>
              <a:gd name="T9" fmla="*/ 131 h 260"/>
              <a:gd name="T10" fmla="*/ 232 w 247"/>
              <a:gd name="T11" fmla="*/ 128 h 260"/>
              <a:gd name="T12" fmla="*/ 156 w 247"/>
              <a:gd name="T13" fmla="*/ 69 h 260"/>
              <a:gd name="T14" fmla="*/ 155 w 247"/>
              <a:gd name="T15" fmla="*/ 70 h 260"/>
              <a:gd name="T16" fmla="*/ 140 w 247"/>
              <a:gd name="T17" fmla="*/ 94 h 260"/>
              <a:gd name="T18" fmla="*/ 134 w 247"/>
              <a:gd name="T19" fmla="*/ 100 h 260"/>
              <a:gd name="T20" fmla="*/ 117 w 247"/>
              <a:gd name="T21" fmla="*/ 100 h 260"/>
              <a:gd name="T22" fmla="*/ 91 w 247"/>
              <a:gd name="T23" fmla="*/ 101 h 260"/>
              <a:gd name="T24" fmla="*/ 82 w 247"/>
              <a:gd name="T25" fmla="*/ 103 h 260"/>
              <a:gd name="T26" fmla="*/ 35 w 247"/>
              <a:gd name="T27" fmla="*/ 124 h 260"/>
              <a:gd name="T28" fmla="*/ 35 w 247"/>
              <a:gd name="T29" fmla="*/ 129 h 260"/>
              <a:gd name="T30" fmla="*/ 36 w 247"/>
              <a:gd name="T31" fmla="*/ 132 h 260"/>
              <a:gd name="T32" fmla="*/ 33 w 247"/>
              <a:gd name="T33" fmla="*/ 129 h 260"/>
              <a:gd name="T34" fmla="*/ 32 w 247"/>
              <a:gd name="T35" fmla="*/ 128 h 260"/>
              <a:gd name="T36" fmla="*/ 30 w 247"/>
              <a:gd name="T37" fmla="*/ 126 h 260"/>
              <a:gd name="T38" fmla="*/ 1 w 247"/>
              <a:gd name="T39" fmla="*/ 138 h 260"/>
              <a:gd name="T40" fmla="*/ 0 w 247"/>
              <a:gd name="T41" fmla="*/ 139 h 260"/>
              <a:gd name="T42" fmla="*/ 5 w 247"/>
              <a:gd name="T43" fmla="*/ 153 h 260"/>
              <a:gd name="T44" fmla="*/ 11 w 247"/>
              <a:gd name="T45" fmla="*/ 160 h 260"/>
              <a:gd name="T46" fmla="*/ 30 w 247"/>
              <a:gd name="T47" fmla="*/ 179 h 260"/>
              <a:gd name="T48" fmla="*/ 37 w 247"/>
              <a:gd name="T49" fmla="*/ 185 h 260"/>
              <a:gd name="T50" fmla="*/ 83 w 247"/>
              <a:gd name="T51" fmla="*/ 220 h 260"/>
              <a:gd name="T52" fmla="*/ 94 w 247"/>
              <a:gd name="T53" fmla="*/ 226 h 260"/>
              <a:gd name="T54" fmla="*/ 102 w 247"/>
              <a:gd name="T55" fmla="*/ 231 h 260"/>
              <a:gd name="T56" fmla="*/ 137 w 247"/>
              <a:gd name="T57" fmla="*/ 250 h 260"/>
              <a:gd name="T58" fmla="*/ 155 w 247"/>
              <a:gd name="T59" fmla="*/ 260 h 260"/>
              <a:gd name="T60" fmla="*/ 167 w 247"/>
              <a:gd name="T61" fmla="*/ 224 h 260"/>
              <a:gd name="T62" fmla="*/ 102 w 247"/>
              <a:gd name="T63" fmla="*/ 186 h 260"/>
              <a:gd name="T64" fmla="*/ 99 w 247"/>
              <a:gd name="T65" fmla="*/ 184 h 260"/>
              <a:gd name="T66" fmla="*/ 71 w 247"/>
              <a:gd name="T67" fmla="*/ 164 h 260"/>
              <a:gd name="T68" fmla="*/ 66 w 247"/>
              <a:gd name="T69" fmla="*/ 160 h 260"/>
              <a:gd name="T70" fmla="*/ 68 w 247"/>
              <a:gd name="T71" fmla="*/ 158 h 260"/>
              <a:gd name="T72" fmla="*/ 74 w 247"/>
              <a:gd name="T73" fmla="*/ 152 h 260"/>
              <a:gd name="T74" fmla="*/ 98 w 247"/>
              <a:gd name="T75" fmla="*/ 156 h 260"/>
              <a:gd name="T76" fmla="*/ 106 w 247"/>
              <a:gd name="T77" fmla="*/ 156 h 260"/>
              <a:gd name="T78" fmla="*/ 113 w 247"/>
              <a:gd name="T79" fmla="*/ 155 h 260"/>
              <a:gd name="T80" fmla="*/ 145 w 247"/>
              <a:gd name="T81" fmla="*/ 140 h 260"/>
              <a:gd name="T82" fmla="*/ 160 w 247"/>
              <a:gd name="T83" fmla="*/ 142 h 260"/>
              <a:gd name="T84" fmla="*/ 202 w 247"/>
              <a:gd name="T85" fmla="*/ 154 h 260"/>
              <a:gd name="T86" fmla="*/ 186 w 247"/>
              <a:gd name="T87" fmla="*/ 110 h 260"/>
              <a:gd name="T88" fmla="*/ 176 w 247"/>
              <a:gd name="T89" fmla="*/ 107 h 260"/>
              <a:gd name="T90" fmla="*/ 181 w 247"/>
              <a:gd name="T91" fmla="*/ 99 h 260"/>
              <a:gd name="T92" fmla="*/ 181 w 247"/>
              <a:gd name="T93" fmla="*/ 98 h 260"/>
              <a:gd name="T94" fmla="*/ 168 w 247"/>
              <a:gd name="T95" fmla="*/ 70 h 260"/>
              <a:gd name="T96" fmla="*/ 156 w 247"/>
              <a:gd name="T97" fmla="*/ 69 h 260"/>
              <a:gd name="T98" fmla="*/ 66 w 247"/>
              <a:gd name="T99" fmla="*/ 0 h 260"/>
              <a:gd name="T100" fmla="*/ 66 w 247"/>
              <a:gd name="T101" fmla="*/ 1 h 260"/>
              <a:gd name="T102" fmla="*/ 39 w 247"/>
              <a:gd name="T103" fmla="*/ 71 h 260"/>
              <a:gd name="T104" fmla="*/ 37 w 247"/>
              <a:gd name="T105" fmla="*/ 82 h 260"/>
              <a:gd name="T106" fmla="*/ 80 w 247"/>
              <a:gd name="T107" fmla="*/ 62 h 260"/>
              <a:gd name="T108" fmla="*/ 90 w 247"/>
              <a:gd name="T109" fmla="*/ 35 h 260"/>
              <a:gd name="T110" fmla="*/ 66 w 247"/>
              <a:gd name="T111" fmla="*/ 0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7" h="260">
                <a:moveTo>
                  <a:pt x="232" y="128"/>
                </a:moveTo>
                <a:cubicBezTo>
                  <a:pt x="233" y="133"/>
                  <a:pt x="235" y="138"/>
                  <a:pt x="237" y="143"/>
                </a:cubicBezTo>
                <a:cubicBezTo>
                  <a:pt x="239" y="141"/>
                  <a:pt x="241" y="140"/>
                  <a:pt x="243" y="139"/>
                </a:cubicBezTo>
                <a:cubicBezTo>
                  <a:pt x="244" y="138"/>
                  <a:pt x="245" y="137"/>
                  <a:pt x="247" y="137"/>
                </a:cubicBezTo>
                <a:cubicBezTo>
                  <a:pt x="244" y="135"/>
                  <a:pt x="241" y="133"/>
                  <a:pt x="238" y="131"/>
                </a:cubicBezTo>
                <a:cubicBezTo>
                  <a:pt x="236" y="130"/>
                  <a:pt x="234" y="129"/>
                  <a:pt x="232" y="128"/>
                </a:cubicBezTo>
                <a:moveTo>
                  <a:pt x="156" y="69"/>
                </a:moveTo>
                <a:cubicBezTo>
                  <a:pt x="156" y="69"/>
                  <a:pt x="155" y="70"/>
                  <a:pt x="155" y="70"/>
                </a:cubicBezTo>
                <a:cubicBezTo>
                  <a:pt x="151" y="79"/>
                  <a:pt x="146" y="87"/>
                  <a:pt x="140" y="94"/>
                </a:cubicBezTo>
                <a:cubicBezTo>
                  <a:pt x="138" y="96"/>
                  <a:pt x="136" y="99"/>
                  <a:pt x="134" y="100"/>
                </a:cubicBezTo>
                <a:cubicBezTo>
                  <a:pt x="128" y="100"/>
                  <a:pt x="122" y="100"/>
                  <a:pt x="117" y="100"/>
                </a:cubicBezTo>
                <a:cubicBezTo>
                  <a:pt x="108" y="100"/>
                  <a:pt x="99" y="100"/>
                  <a:pt x="91" y="101"/>
                </a:cubicBezTo>
                <a:cubicBezTo>
                  <a:pt x="88" y="102"/>
                  <a:pt x="85" y="102"/>
                  <a:pt x="82" y="103"/>
                </a:cubicBezTo>
                <a:cubicBezTo>
                  <a:pt x="66" y="110"/>
                  <a:pt x="51" y="117"/>
                  <a:pt x="35" y="124"/>
                </a:cubicBezTo>
                <a:cubicBezTo>
                  <a:pt x="35" y="126"/>
                  <a:pt x="35" y="127"/>
                  <a:pt x="35" y="129"/>
                </a:cubicBezTo>
                <a:cubicBezTo>
                  <a:pt x="35" y="130"/>
                  <a:pt x="36" y="131"/>
                  <a:pt x="36" y="132"/>
                </a:cubicBezTo>
                <a:cubicBezTo>
                  <a:pt x="35" y="131"/>
                  <a:pt x="34" y="130"/>
                  <a:pt x="33" y="129"/>
                </a:cubicBezTo>
                <a:cubicBezTo>
                  <a:pt x="33" y="129"/>
                  <a:pt x="32" y="129"/>
                  <a:pt x="32" y="128"/>
                </a:cubicBezTo>
                <a:cubicBezTo>
                  <a:pt x="31" y="127"/>
                  <a:pt x="31" y="127"/>
                  <a:pt x="30" y="126"/>
                </a:cubicBezTo>
                <a:cubicBezTo>
                  <a:pt x="20" y="130"/>
                  <a:pt x="10" y="134"/>
                  <a:pt x="1" y="138"/>
                </a:cubicBezTo>
                <a:cubicBezTo>
                  <a:pt x="0" y="138"/>
                  <a:pt x="0" y="139"/>
                  <a:pt x="0" y="139"/>
                </a:cubicBezTo>
                <a:cubicBezTo>
                  <a:pt x="0" y="144"/>
                  <a:pt x="1" y="149"/>
                  <a:pt x="5" y="153"/>
                </a:cubicBezTo>
                <a:cubicBezTo>
                  <a:pt x="7" y="156"/>
                  <a:pt x="9" y="158"/>
                  <a:pt x="11" y="160"/>
                </a:cubicBezTo>
                <a:cubicBezTo>
                  <a:pt x="17" y="167"/>
                  <a:pt x="23" y="173"/>
                  <a:pt x="30" y="179"/>
                </a:cubicBezTo>
                <a:cubicBezTo>
                  <a:pt x="32" y="181"/>
                  <a:pt x="35" y="183"/>
                  <a:pt x="37" y="185"/>
                </a:cubicBezTo>
                <a:cubicBezTo>
                  <a:pt x="51" y="198"/>
                  <a:pt x="67" y="209"/>
                  <a:pt x="83" y="220"/>
                </a:cubicBezTo>
                <a:cubicBezTo>
                  <a:pt x="87" y="222"/>
                  <a:pt x="90" y="224"/>
                  <a:pt x="94" y="226"/>
                </a:cubicBezTo>
                <a:cubicBezTo>
                  <a:pt x="97" y="228"/>
                  <a:pt x="99" y="230"/>
                  <a:pt x="102" y="231"/>
                </a:cubicBezTo>
                <a:cubicBezTo>
                  <a:pt x="114" y="238"/>
                  <a:pt x="125" y="245"/>
                  <a:pt x="137" y="250"/>
                </a:cubicBezTo>
                <a:cubicBezTo>
                  <a:pt x="142" y="253"/>
                  <a:pt x="148" y="256"/>
                  <a:pt x="155" y="260"/>
                </a:cubicBezTo>
                <a:cubicBezTo>
                  <a:pt x="158" y="247"/>
                  <a:pt x="162" y="236"/>
                  <a:pt x="167" y="224"/>
                </a:cubicBezTo>
                <a:cubicBezTo>
                  <a:pt x="144" y="213"/>
                  <a:pt x="123" y="200"/>
                  <a:pt x="102" y="186"/>
                </a:cubicBezTo>
                <a:cubicBezTo>
                  <a:pt x="101" y="186"/>
                  <a:pt x="100" y="185"/>
                  <a:pt x="99" y="184"/>
                </a:cubicBezTo>
                <a:cubicBezTo>
                  <a:pt x="89" y="178"/>
                  <a:pt x="80" y="171"/>
                  <a:pt x="71" y="164"/>
                </a:cubicBezTo>
                <a:cubicBezTo>
                  <a:pt x="69" y="163"/>
                  <a:pt x="68" y="161"/>
                  <a:pt x="66" y="160"/>
                </a:cubicBezTo>
                <a:cubicBezTo>
                  <a:pt x="67" y="159"/>
                  <a:pt x="68" y="159"/>
                  <a:pt x="68" y="158"/>
                </a:cubicBezTo>
                <a:cubicBezTo>
                  <a:pt x="71" y="156"/>
                  <a:pt x="72" y="154"/>
                  <a:pt x="74" y="152"/>
                </a:cubicBezTo>
                <a:cubicBezTo>
                  <a:pt x="82" y="155"/>
                  <a:pt x="90" y="156"/>
                  <a:pt x="98" y="156"/>
                </a:cubicBezTo>
                <a:cubicBezTo>
                  <a:pt x="101" y="156"/>
                  <a:pt x="103" y="156"/>
                  <a:pt x="106" y="156"/>
                </a:cubicBezTo>
                <a:cubicBezTo>
                  <a:pt x="108" y="156"/>
                  <a:pt x="111" y="155"/>
                  <a:pt x="113" y="155"/>
                </a:cubicBezTo>
                <a:cubicBezTo>
                  <a:pt x="125" y="152"/>
                  <a:pt x="135" y="147"/>
                  <a:pt x="145" y="140"/>
                </a:cubicBezTo>
                <a:cubicBezTo>
                  <a:pt x="150" y="141"/>
                  <a:pt x="155" y="142"/>
                  <a:pt x="160" y="142"/>
                </a:cubicBezTo>
                <a:cubicBezTo>
                  <a:pt x="175" y="145"/>
                  <a:pt x="188" y="149"/>
                  <a:pt x="202" y="154"/>
                </a:cubicBezTo>
                <a:cubicBezTo>
                  <a:pt x="197" y="139"/>
                  <a:pt x="191" y="125"/>
                  <a:pt x="186" y="110"/>
                </a:cubicBezTo>
                <a:cubicBezTo>
                  <a:pt x="182" y="109"/>
                  <a:pt x="179" y="108"/>
                  <a:pt x="176" y="107"/>
                </a:cubicBezTo>
                <a:cubicBezTo>
                  <a:pt x="178" y="105"/>
                  <a:pt x="180" y="102"/>
                  <a:pt x="181" y="99"/>
                </a:cubicBezTo>
                <a:cubicBezTo>
                  <a:pt x="181" y="98"/>
                  <a:pt x="181" y="98"/>
                  <a:pt x="181" y="98"/>
                </a:cubicBezTo>
                <a:cubicBezTo>
                  <a:pt x="177" y="88"/>
                  <a:pt x="173" y="79"/>
                  <a:pt x="168" y="70"/>
                </a:cubicBezTo>
                <a:cubicBezTo>
                  <a:pt x="164" y="70"/>
                  <a:pt x="160" y="69"/>
                  <a:pt x="156" y="69"/>
                </a:cubicBezTo>
                <a:moveTo>
                  <a:pt x="66" y="0"/>
                </a:moveTo>
                <a:cubicBezTo>
                  <a:pt x="66" y="0"/>
                  <a:pt x="66" y="1"/>
                  <a:pt x="66" y="1"/>
                </a:cubicBezTo>
                <a:cubicBezTo>
                  <a:pt x="54" y="22"/>
                  <a:pt x="45" y="46"/>
                  <a:pt x="39" y="71"/>
                </a:cubicBezTo>
                <a:cubicBezTo>
                  <a:pt x="38" y="75"/>
                  <a:pt x="38" y="78"/>
                  <a:pt x="37" y="82"/>
                </a:cubicBezTo>
                <a:cubicBezTo>
                  <a:pt x="51" y="76"/>
                  <a:pt x="66" y="69"/>
                  <a:pt x="80" y="62"/>
                </a:cubicBezTo>
                <a:cubicBezTo>
                  <a:pt x="83" y="53"/>
                  <a:pt x="86" y="44"/>
                  <a:pt x="90" y="35"/>
                </a:cubicBezTo>
                <a:cubicBezTo>
                  <a:pt x="80" y="25"/>
                  <a:pt x="72" y="13"/>
                  <a:pt x="6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8" name="Freeform 244"/>
          <p:cNvSpPr>
            <a:spLocks noEditPoints="1"/>
          </p:cNvSpPr>
          <p:nvPr/>
        </p:nvSpPr>
        <p:spPr bwMode="auto">
          <a:xfrm>
            <a:off x="1533768" y="4319600"/>
            <a:ext cx="297840" cy="341618"/>
          </a:xfrm>
          <a:custGeom>
            <a:avLst/>
            <a:gdLst>
              <a:gd name="T0" fmla="*/ 240 w 316"/>
              <a:gd name="T1" fmla="*/ 86 h 357"/>
              <a:gd name="T2" fmla="*/ 255 w 316"/>
              <a:gd name="T3" fmla="*/ 112 h 357"/>
              <a:gd name="T4" fmla="*/ 275 w 316"/>
              <a:gd name="T5" fmla="*/ 191 h 357"/>
              <a:gd name="T6" fmla="*/ 268 w 316"/>
              <a:gd name="T7" fmla="*/ 297 h 357"/>
              <a:gd name="T8" fmla="*/ 255 w 316"/>
              <a:gd name="T9" fmla="*/ 315 h 357"/>
              <a:gd name="T10" fmla="*/ 250 w 316"/>
              <a:gd name="T11" fmla="*/ 318 h 357"/>
              <a:gd name="T12" fmla="*/ 242 w 316"/>
              <a:gd name="T13" fmla="*/ 319 h 357"/>
              <a:gd name="T14" fmla="*/ 223 w 316"/>
              <a:gd name="T15" fmla="*/ 316 h 357"/>
              <a:gd name="T16" fmla="*/ 199 w 316"/>
              <a:gd name="T17" fmla="*/ 299 h 357"/>
              <a:gd name="T18" fmla="*/ 196 w 316"/>
              <a:gd name="T19" fmla="*/ 296 h 357"/>
              <a:gd name="T20" fmla="*/ 181 w 316"/>
              <a:gd name="T21" fmla="*/ 255 h 357"/>
              <a:gd name="T22" fmla="*/ 188 w 316"/>
              <a:gd name="T23" fmla="*/ 180 h 357"/>
              <a:gd name="T24" fmla="*/ 220 w 316"/>
              <a:gd name="T25" fmla="*/ 108 h 357"/>
              <a:gd name="T26" fmla="*/ 224 w 316"/>
              <a:gd name="T27" fmla="*/ 102 h 357"/>
              <a:gd name="T28" fmla="*/ 78 w 316"/>
              <a:gd name="T29" fmla="*/ 40 h 357"/>
              <a:gd name="T30" fmla="*/ 147 w 316"/>
              <a:gd name="T31" fmla="*/ 42 h 357"/>
              <a:gd name="T32" fmla="*/ 191 w 316"/>
              <a:gd name="T33" fmla="*/ 50 h 357"/>
              <a:gd name="T34" fmla="*/ 214 w 316"/>
              <a:gd name="T35" fmla="*/ 60 h 357"/>
              <a:gd name="T36" fmla="*/ 196 w 316"/>
              <a:gd name="T37" fmla="*/ 78 h 357"/>
              <a:gd name="T38" fmla="*/ 181 w 316"/>
              <a:gd name="T39" fmla="*/ 90 h 357"/>
              <a:gd name="T40" fmla="*/ 101 w 316"/>
              <a:gd name="T41" fmla="*/ 128 h 357"/>
              <a:gd name="T42" fmla="*/ 86 w 316"/>
              <a:gd name="T43" fmla="*/ 128 h 357"/>
              <a:gd name="T44" fmla="*/ 65 w 316"/>
              <a:gd name="T45" fmla="*/ 120 h 357"/>
              <a:gd name="T46" fmla="*/ 59 w 316"/>
              <a:gd name="T47" fmla="*/ 115 h 357"/>
              <a:gd name="T48" fmla="*/ 44 w 316"/>
              <a:gd name="T49" fmla="*/ 90 h 357"/>
              <a:gd name="T50" fmla="*/ 38 w 316"/>
              <a:gd name="T51" fmla="*/ 72 h 357"/>
              <a:gd name="T52" fmla="*/ 39 w 316"/>
              <a:gd name="T53" fmla="*/ 60 h 357"/>
              <a:gd name="T54" fmla="*/ 42 w 316"/>
              <a:gd name="T55" fmla="*/ 54 h 357"/>
              <a:gd name="T56" fmla="*/ 55 w 316"/>
              <a:gd name="T57" fmla="*/ 46 h 357"/>
              <a:gd name="T58" fmla="*/ 78 w 316"/>
              <a:gd name="T59" fmla="*/ 40 h 357"/>
              <a:gd name="T60" fmla="*/ 91 w 316"/>
              <a:gd name="T61" fmla="*/ 0 h 357"/>
              <a:gd name="T62" fmla="*/ 18 w 316"/>
              <a:gd name="T63" fmla="*/ 25 h 357"/>
              <a:gd name="T64" fmla="*/ 12 w 316"/>
              <a:gd name="T65" fmla="*/ 114 h 357"/>
              <a:gd name="T66" fmla="*/ 46 w 316"/>
              <a:gd name="T67" fmla="*/ 150 h 357"/>
              <a:gd name="T68" fmla="*/ 96 w 316"/>
              <a:gd name="T69" fmla="*/ 166 h 357"/>
              <a:gd name="T70" fmla="*/ 148 w 316"/>
              <a:gd name="T71" fmla="*/ 186 h 357"/>
              <a:gd name="T72" fmla="*/ 155 w 316"/>
              <a:gd name="T73" fmla="*/ 295 h 357"/>
              <a:gd name="T74" fmla="*/ 238 w 316"/>
              <a:gd name="T75" fmla="*/ 357 h 357"/>
              <a:gd name="T76" fmla="*/ 270 w 316"/>
              <a:gd name="T77" fmla="*/ 350 h 357"/>
              <a:gd name="T78" fmla="*/ 303 w 316"/>
              <a:gd name="T79" fmla="*/ 138 h 357"/>
              <a:gd name="T80" fmla="*/ 282 w 316"/>
              <a:gd name="T81" fmla="*/ 80 h 357"/>
              <a:gd name="T82" fmla="*/ 255 w 316"/>
              <a:gd name="T83" fmla="*/ 44 h 357"/>
              <a:gd name="T84" fmla="*/ 228 w 316"/>
              <a:gd name="T85" fmla="*/ 20 h 357"/>
              <a:gd name="T86" fmla="*/ 185 w 316"/>
              <a:gd name="T87" fmla="*/ 10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16" h="357">
                <a:moveTo>
                  <a:pt x="225" y="101"/>
                </a:moveTo>
                <a:cubicBezTo>
                  <a:pt x="230" y="96"/>
                  <a:pt x="235" y="91"/>
                  <a:pt x="240" y="86"/>
                </a:cubicBezTo>
                <a:cubicBezTo>
                  <a:pt x="241" y="85"/>
                  <a:pt x="241" y="85"/>
                  <a:pt x="241" y="85"/>
                </a:cubicBezTo>
                <a:cubicBezTo>
                  <a:pt x="246" y="94"/>
                  <a:pt x="251" y="103"/>
                  <a:pt x="255" y="112"/>
                </a:cubicBezTo>
                <a:cubicBezTo>
                  <a:pt x="255" y="113"/>
                  <a:pt x="256" y="114"/>
                  <a:pt x="256" y="115"/>
                </a:cubicBezTo>
                <a:cubicBezTo>
                  <a:pt x="265" y="140"/>
                  <a:pt x="271" y="165"/>
                  <a:pt x="275" y="191"/>
                </a:cubicBezTo>
                <a:cubicBezTo>
                  <a:pt x="278" y="216"/>
                  <a:pt x="279" y="240"/>
                  <a:pt x="276" y="264"/>
                </a:cubicBezTo>
                <a:cubicBezTo>
                  <a:pt x="275" y="276"/>
                  <a:pt x="272" y="286"/>
                  <a:pt x="268" y="297"/>
                </a:cubicBezTo>
                <a:cubicBezTo>
                  <a:pt x="266" y="301"/>
                  <a:pt x="264" y="305"/>
                  <a:pt x="262" y="309"/>
                </a:cubicBezTo>
                <a:cubicBezTo>
                  <a:pt x="260" y="311"/>
                  <a:pt x="258" y="313"/>
                  <a:pt x="255" y="315"/>
                </a:cubicBezTo>
                <a:cubicBezTo>
                  <a:pt x="255" y="315"/>
                  <a:pt x="255" y="316"/>
                  <a:pt x="254" y="316"/>
                </a:cubicBezTo>
                <a:cubicBezTo>
                  <a:pt x="253" y="317"/>
                  <a:pt x="251" y="318"/>
                  <a:pt x="250" y="318"/>
                </a:cubicBezTo>
                <a:cubicBezTo>
                  <a:pt x="249" y="319"/>
                  <a:pt x="247" y="319"/>
                  <a:pt x="246" y="319"/>
                </a:cubicBezTo>
                <a:cubicBezTo>
                  <a:pt x="245" y="319"/>
                  <a:pt x="243" y="319"/>
                  <a:pt x="242" y="319"/>
                </a:cubicBezTo>
                <a:cubicBezTo>
                  <a:pt x="241" y="319"/>
                  <a:pt x="239" y="319"/>
                  <a:pt x="238" y="319"/>
                </a:cubicBezTo>
                <a:cubicBezTo>
                  <a:pt x="233" y="319"/>
                  <a:pt x="228" y="317"/>
                  <a:pt x="223" y="316"/>
                </a:cubicBezTo>
                <a:cubicBezTo>
                  <a:pt x="218" y="313"/>
                  <a:pt x="212" y="310"/>
                  <a:pt x="207" y="307"/>
                </a:cubicBezTo>
                <a:cubicBezTo>
                  <a:pt x="204" y="304"/>
                  <a:pt x="202" y="302"/>
                  <a:pt x="199" y="299"/>
                </a:cubicBezTo>
                <a:cubicBezTo>
                  <a:pt x="198" y="299"/>
                  <a:pt x="198" y="298"/>
                  <a:pt x="197" y="297"/>
                </a:cubicBezTo>
                <a:cubicBezTo>
                  <a:pt x="197" y="297"/>
                  <a:pt x="197" y="296"/>
                  <a:pt x="196" y="296"/>
                </a:cubicBezTo>
                <a:cubicBezTo>
                  <a:pt x="193" y="291"/>
                  <a:pt x="190" y="287"/>
                  <a:pt x="188" y="281"/>
                </a:cubicBezTo>
                <a:cubicBezTo>
                  <a:pt x="185" y="273"/>
                  <a:pt x="183" y="264"/>
                  <a:pt x="181" y="255"/>
                </a:cubicBezTo>
                <a:cubicBezTo>
                  <a:pt x="180" y="241"/>
                  <a:pt x="180" y="226"/>
                  <a:pt x="182" y="212"/>
                </a:cubicBezTo>
                <a:cubicBezTo>
                  <a:pt x="183" y="201"/>
                  <a:pt x="185" y="191"/>
                  <a:pt x="188" y="180"/>
                </a:cubicBezTo>
                <a:cubicBezTo>
                  <a:pt x="191" y="169"/>
                  <a:pt x="194" y="158"/>
                  <a:pt x="198" y="148"/>
                </a:cubicBezTo>
                <a:cubicBezTo>
                  <a:pt x="205" y="134"/>
                  <a:pt x="211" y="120"/>
                  <a:pt x="220" y="108"/>
                </a:cubicBezTo>
                <a:cubicBezTo>
                  <a:pt x="221" y="106"/>
                  <a:pt x="222" y="105"/>
                  <a:pt x="223" y="103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4" y="102"/>
                  <a:pt x="225" y="101"/>
                  <a:pt x="225" y="101"/>
                </a:cubicBezTo>
                <a:moveTo>
                  <a:pt x="78" y="40"/>
                </a:moveTo>
                <a:cubicBezTo>
                  <a:pt x="86" y="39"/>
                  <a:pt x="94" y="39"/>
                  <a:pt x="101" y="39"/>
                </a:cubicBezTo>
                <a:cubicBezTo>
                  <a:pt x="117" y="39"/>
                  <a:pt x="132" y="40"/>
                  <a:pt x="147" y="42"/>
                </a:cubicBezTo>
                <a:cubicBezTo>
                  <a:pt x="155" y="43"/>
                  <a:pt x="163" y="44"/>
                  <a:pt x="171" y="46"/>
                </a:cubicBezTo>
                <a:cubicBezTo>
                  <a:pt x="177" y="47"/>
                  <a:pt x="184" y="48"/>
                  <a:pt x="191" y="50"/>
                </a:cubicBezTo>
                <a:cubicBezTo>
                  <a:pt x="201" y="52"/>
                  <a:pt x="210" y="54"/>
                  <a:pt x="220" y="57"/>
                </a:cubicBezTo>
                <a:cubicBezTo>
                  <a:pt x="218" y="58"/>
                  <a:pt x="216" y="59"/>
                  <a:pt x="214" y="60"/>
                </a:cubicBezTo>
                <a:cubicBezTo>
                  <a:pt x="209" y="64"/>
                  <a:pt x="204" y="68"/>
                  <a:pt x="200" y="73"/>
                </a:cubicBezTo>
                <a:cubicBezTo>
                  <a:pt x="198" y="75"/>
                  <a:pt x="197" y="76"/>
                  <a:pt x="196" y="78"/>
                </a:cubicBezTo>
                <a:cubicBezTo>
                  <a:pt x="192" y="80"/>
                  <a:pt x="189" y="83"/>
                  <a:pt x="185" y="86"/>
                </a:cubicBezTo>
                <a:cubicBezTo>
                  <a:pt x="184" y="88"/>
                  <a:pt x="182" y="89"/>
                  <a:pt x="181" y="90"/>
                </a:cubicBezTo>
                <a:cubicBezTo>
                  <a:pt x="165" y="102"/>
                  <a:pt x="148" y="112"/>
                  <a:pt x="129" y="120"/>
                </a:cubicBezTo>
                <a:cubicBezTo>
                  <a:pt x="120" y="124"/>
                  <a:pt x="111" y="127"/>
                  <a:pt x="101" y="128"/>
                </a:cubicBezTo>
                <a:cubicBezTo>
                  <a:pt x="98" y="128"/>
                  <a:pt x="95" y="129"/>
                  <a:pt x="92" y="129"/>
                </a:cubicBezTo>
                <a:cubicBezTo>
                  <a:pt x="90" y="129"/>
                  <a:pt x="88" y="129"/>
                  <a:pt x="86" y="128"/>
                </a:cubicBezTo>
                <a:cubicBezTo>
                  <a:pt x="83" y="128"/>
                  <a:pt x="79" y="127"/>
                  <a:pt x="75" y="126"/>
                </a:cubicBezTo>
                <a:cubicBezTo>
                  <a:pt x="72" y="124"/>
                  <a:pt x="68" y="122"/>
                  <a:pt x="65" y="120"/>
                </a:cubicBezTo>
                <a:cubicBezTo>
                  <a:pt x="63" y="119"/>
                  <a:pt x="61" y="117"/>
                  <a:pt x="59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8" y="113"/>
                  <a:pt x="57" y="112"/>
                  <a:pt x="55" y="111"/>
                </a:cubicBezTo>
                <a:cubicBezTo>
                  <a:pt x="51" y="104"/>
                  <a:pt x="47" y="98"/>
                  <a:pt x="44" y="90"/>
                </a:cubicBezTo>
                <a:cubicBezTo>
                  <a:pt x="43" y="88"/>
                  <a:pt x="42" y="86"/>
                  <a:pt x="41" y="84"/>
                </a:cubicBezTo>
                <a:cubicBezTo>
                  <a:pt x="40" y="80"/>
                  <a:pt x="39" y="76"/>
                  <a:pt x="38" y="72"/>
                </a:cubicBezTo>
                <a:cubicBezTo>
                  <a:pt x="38" y="69"/>
                  <a:pt x="38" y="66"/>
                  <a:pt x="38" y="63"/>
                </a:cubicBezTo>
                <a:cubicBezTo>
                  <a:pt x="38" y="62"/>
                  <a:pt x="38" y="61"/>
                  <a:pt x="39" y="60"/>
                </a:cubicBezTo>
                <a:cubicBezTo>
                  <a:pt x="39" y="60"/>
                  <a:pt x="39" y="59"/>
                  <a:pt x="39" y="59"/>
                </a:cubicBezTo>
                <a:cubicBezTo>
                  <a:pt x="40" y="57"/>
                  <a:pt x="41" y="56"/>
                  <a:pt x="42" y="54"/>
                </a:cubicBezTo>
                <a:cubicBezTo>
                  <a:pt x="43" y="53"/>
                  <a:pt x="44" y="52"/>
                  <a:pt x="45" y="51"/>
                </a:cubicBezTo>
                <a:cubicBezTo>
                  <a:pt x="48" y="49"/>
                  <a:pt x="51" y="47"/>
                  <a:pt x="55" y="46"/>
                </a:cubicBezTo>
                <a:cubicBezTo>
                  <a:pt x="61" y="43"/>
                  <a:pt x="68" y="42"/>
                  <a:pt x="76" y="40"/>
                </a:cubicBezTo>
                <a:cubicBezTo>
                  <a:pt x="76" y="40"/>
                  <a:pt x="77" y="40"/>
                  <a:pt x="78" y="40"/>
                </a:cubicBezTo>
                <a:moveTo>
                  <a:pt x="102" y="0"/>
                </a:moveTo>
                <a:cubicBezTo>
                  <a:pt x="98" y="0"/>
                  <a:pt x="94" y="0"/>
                  <a:pt x="91" y="0"/>
                </a:cubicBezTo>
                <a:cubicBezTo>
                  <a:pt x="64" y="1"/>
                  <a:pt x="39" y="7"/>
                  <a:pt x="23" y="21"/>
                </a:cubicBezTo>
                <a:cubicBezTo>
                  <a:pt x="21" y="22"/>
                  <a:pt x="20" y="23"/>
                  <a:pt x="18" y="25"/>
                </a:cubicBezTo>
                <a:cubicBezTo>
                  <a:pt x="9" y="35"/>
                  <a:pt x="2" y="48"/>
                  <a:pt x="1" y="65"/>
                </a:cubicBezTo>
                <a:cubicBezTo>
                  <a:pt x="0" y="83"/>
                  <a:pt x="4" y="99"/>
                  <a:pt x="12" y="114"/>
                </a:cubicBezTo>
                <a:cubicBezTo>
                  <a:pt x="14" y="118"/>
                  <a:pt x="17" y="122"/>
                  <a:pt x="19" y="126"/>
                </a:cubicBezTo>
                <a:cubicBezTo>
                  <a:pt x="27" y="135"/>
                  <a:pt x="36" y="144"/>
                  <a:pt x="46" y="150"/>
                </a:cubicBezTo>
                <a:cubicBezTo>
                  <a:pt x="61" y="160"/>
                  <a:pt x="78" y="166"/>
                  <a:pt x="96" y="166"/>
                </a:cubicBezTo>
                <a:cubicBezTo>
                  <a:pt x="96" y="166"/>
                  <a:pt x="96" y="166"/>
                  <a:pt x="96" y="166"/>
                </a:cubicBezTo>
                <a:cubicBezTo>
                  <a:pt x="117" y="165"/>
                  <a:pt x="137" y="159"/>
                  <a:pt x="157" y="150"/>
                </a:cubicBezTo>
                <a:cubicBezTo>
                  <a:pt x="153" y="162"/>
                  <a:pt x="150" y="174"/>
                  <a:pt x="148" y="186"/>
                </a:cubicBezTo>
                <a:cubicBezTo>
                  <a:pt x="144" y="209"/>
                  <a:pt x="142" y="231"/>
                  <a:pt x="144" y="251"/>
                </a:cubicBezTo>
                <a:cubicBezTo>
                  <a:pt x="145" y="266"/>
                  <a:pt x="149" y="281"/>
                  <a:pt x="155" y="295"/>
                </a:cubicBezTo>
                <a:cubicBezTo>
                  <a:pt x="158" y="302"/>
                  <a:pt x="162" y="308"/>
                  <a:pt x="166" y="314"/>
                </a:cubicBezTo>
                <a:cubicBezTo>
                  <a:pt x="183" y="339"/>
                  <a:pt x="208" y="357"/>
                  <a:pt x="238" y="357"/>
                </a:cubicBezTo>
                <a:cubicBezTo>
                  <a:pt x="245" y="357"/>
                  <a:pt x="253" y="356"/>
                  <a:pt x="261" y="353"/>
                </a:cubicBezTo>
                <a:cubicBezTo>
                  <a:pt x="264" y="352"/>
                  <a:pt x="267" y="351"/>
                  <a:pt x="270" y="350"/>
                </a:cubicBezTo>
                <a:cubicBezTo>
                  <a:pt x="315" y="327"/>
                  <a:pt x="316" y="255"/>
                  <a:pt x="314" y="213"/>
                </a:cubicBezTo>
                <a:cubicBezTo>
                  <a:pt x="313" y="190"/>
                  <a:pt x="310" y="164"/>
                  <a:pt x="303" y="138"/>
                </a:cubicBezTo>
                <a:cubicBezTo>
                  <a:pt x="301" y="129"/>
                  <a:pt x="299" y="120"/>
                  <a:pt x="296" y="111"/>
                </a:cubicBezTo>
                <a:cubicBezTo>
                  <a:pt x="292" y="100"/>
                  <a:pt x="287" y="90"/>
                  <a:pt x="282" y="80"/>
                </a:cubicBezTo>
                <a:cubicBezTo>
                  <a:pt x="276" y="69"/>
                  <a:pt x="269" y="59"/>
                  <a:pt x="261" y="50"/>
                </a:cubicBezTo>
                <a:cubicBezTo>
                  <a:pt x="259" y="48"/>
                  <a:pt x="257" y="46"/>
                  <a:pt x="255" y="44"/>
                </a:cubicBezTo>
                <a:cubicBezTo>
                  <a:pt x="256" y="36"/>
                  <a:pt x="252" y="28"/>
                  <a:pt x="243" y="25"/>
                </a:cubicBezTo>
                <a:cubicBezTo>
                  <a:pt x="238" y="24"/>
                  <a:pt x="233" y="22"/>
                  <a:pt x="228" y="20"/>
                </a:cubicBezTo>
                <a:cubicBezTo>
                  <a:pt x="218" y="18"/>
                  <a:pt x="207" y="15"/>
                  <a:pt x="194" y="12"/>
                </a:cubicBezTo>
                <a:cubicBezTo>
                  <a:pt x="191" y="11"/>
                  <a:pt x="188" y="10"/>
                  <a:pt x="185" y="10"/>
                </a:cubicBezTo>
                <a:cubicBezTo>
                  <a:pt x="159" y="4"/>
                  <a:pt x="129" y="0"/>
                  <a:pt x="10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9" name="Freeform 245"/>
          <p:cNvSpPr>
            <a:spLocks noEditPoints="1"/>
          </p:cNvSpPr>
          <p:nvPr/>
        </p:nvSpPr>
        <p:spPr bwMode="auto">
          <a:xfrm>
            <a:off x="2402741" y="3837315"/>
            <a:ext cx="142374" cy="85018"/>
          </a:xfrm>
          <a:custGeom>
            <a:avLst/>
            <a:gdLst>
              <a:gd name="T0" fmla="*/ 138 w 151"/>
              <a:gd name="T1" fmla="*/ 53 h 89"/>
              <a:gd name="T2" fmla="*/ 132 w 151"/>
              <a:gd name="T3" fmla="*/ 53 h 89"/>
              <a:gd name="T4" fmla="*/ 120 w 151"/>
              <a:gd name="T5" fmla="*/ 56 h 89"/>
              <a:gd name="T6" fmla="*/ 114 w 151"/>
              <a:gd name="T7" fmla="*/ 81 h 89"/>
              <a:gd name="T8" fmla="*/ 114 w 151"/>
              <a:gd name="T9" fmla="*/ 81 h 89"/>
              <a:gd name="T10" fmla="*/ 151 w 151"/>
              <a:gd name="T11" fmla="*/ 89 h 89"/>
              <a:gd name="T12" fmla="*/ 144 w 151"/>
              <a:gd name="T13" fmla="*/ 53 h 89"/>
              <a:gd name="T14" fmla="*/ 142 w 151"/>
              <a:gd name="T15" fmla="*/ 53 h 89"/>
              <a:gd name="T16" fmla="*/ 138 w 151"/>
              <a:gd name="T17" fmla="*/ 53 h 89"/>
              <a:gd name="T18" fmla="*/ 54 w 151"/>
              <a:gd name="T19" fmla="*/ 0 h 89"/>
              <a:gd name="T20" fmla="*/ 0 w 151"/>
              <a:gd name="T21" fmla="*/ 46 h 89"/>
              <a:gd name="T22" fmla="*/ 1 w 151"/>
              <a:gd name="T23" fmla="*/ 47 h 89"/>
              <a:gd name="T24" fmla="*/ 41 w 151"/>
              <a:gd name="T25" fmla="*/ 57 h 89"/>
              <a:gd name="T26" fmla="*/ 42 w 151"/>
              <a:gd name="T27" fmla="*/ 55 h 89"/>
              <a:gd name="T28" fmla="*/ 58 w 151"/>
              <a:gd name="T29" fmla="*/ 40 h 89"/>
              <a:gd name="T30" fmla="*/ 68 w 151"/>
              <a:gd name="T31" fmla="*/ 35 h 89"/>
              <a:gd name="T32" fmla="*/ 72 w 151"/>
              <a:gd name="T33" fmla="*/ 34 h 89"/>
              <a:gd name="T34" fmla="*/ 78 w 151"/>
              <a:gd name="T35" fmla="*/ 34 h 89"/>
              <a:gd name="T36" fmla="*/ 78 w 151"/>
              <a:gd name="T37" fmla="*/ 34 h 89"/>
              <a:gd name="T38" fmla="*/ 90 w 151"/>
              <a:gd name="T39" fmla="*/ 27 h 89"/>
              <a:gd name="T40" fmla="*/ 76 w 151"/>
              <a:gd name="T41" fmla="*/ 14 h 89"/>
              <a:gd name="T42" fmla="*/ 54 w 151"/>
              <a:gd name="T4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1" h="89">
                <a:moveTo>
                  <a:pt x="138" y="53"/>
                </a:moveTo>
                <a:cubicBezTo>
                  <a:pt x="136" y="53"/>
                  <a:pt x="134" y="53"/>
                  <a:pt x="132" y="53"/>
                </a:cubicBezTo>
                <a:cubicBezTo>
                  <a:pt x="128" y="54"/>
                  <a:pt x="124" y="55"/>
                  <a:pt x="120" y="56"/>
                </a:cubicBezTo>
                <a:cubicBezTo>
                  <a:pt x="119" y="64"/>
                  <a:pt x="116" y="73"/>
                  <a:pt x="114" y="81"/>
                </a:cubicBezTo>
                <a:cubicBezTo>
                  <a:pt x="114" y="81"/>
                  <a:pt x="114" y="81"/>
                  <a:pt x="114" y="81"/>
                </a:cubicBezTo>
                <a:cubicBezTo>
                  <a:pt x="126" y="83"/>
                  <a:pt x="138" y="86"/>
                  <a:pt x="151" y="89"/>
                </a:cubicBezTo>
                <a:cubicBezTo>
                  <a:pt x="151" y="77"/>
                  <a:pt x="148" y="65"/>
                  <a:pt x="144" y="53"/>
                </a:cubicBezTo>
                <a:cubicBezTo>
                  <a:pt x="143" y="53"/>
                  <a:pt x="142" y="53"/>
                  <a:pt x="142" y="53"/>
                </a:cubicBezTo>
                <a:cubicBezTo>
                  <a:pt x="140" y="53"/>
                  <a:pt x="139" y="53"/>
                  <a:pt x="138" y="53"/>
                </a:cubicBezTo>
                <a:moveTo>
                  <a:pt x="54" y="0"/>
                </a:moveTo>
                <a:cubicBezTo>
                  <a:pt x="34" y="6"/>
                  <a:pt x="16" y="24"/>
                  <a:pt x="0" y="46"/>
                </a:cubicBezTo>
                <a:cubicBezTo>
                  <a:pt x="1" y="46"/>
                  <a:pt x="1" y="47"/>
                  <a:pt x="1" y="47"/>
                </a:cubicBezTo>
                <a:cubicBezTo>
                  <a:pt x="14" y="50"/>
                  <a:pt x="28" y="53"/>
                  <a:pt x="41" y="57"/>
                </a:cubicBezTo>
                <a:cubicBezTo>
                  <a:pt x="41" y="56"/>
                  <a:pt x="41" y="55"/>
                  <a:pt x="42" y="55"/>
                </a:cubicBezTo>
                <a:cubicBezTo>
                  <a:pt x="47" y="49"/>
                  <a:pt x="52" y="45"/>
                  <a:pt x="58" y="40"/>
                </a:cubicBezTo>
                <a:cubicBezTo>
                  <a:pt x="61" y="38"/>
                  <a:pt x="64" y="36"/>
                  <a:pt x="68" y="35"/>
                </a:cubicBezTo>
                <a:cubicBezTo>
                  <a:pt x="69" y="34"/>
                  <a:pt x="70" y="34"/>
                  <a:pt x="72" y="34"/>
                </a:cubicBezTo>
                <a:cubicBezTo>
                  <a:pt x="74" y="34"/>
                  <a:pt x="76" y="34"/>
                  <a:pt x="78" y="34"/>
                </a:cubicBezTo>
                <a:cubicBezTo>
                  <a:pt x="78" y="34"/>
                  <a:pt x="78" y="34"/>
                  <a:pt x="78" y="34"/>
                </a:cubicBezTo>
                <a:cubicBezTo>
                  <a:pt x="82" y="31"/>
                  <a:pt x="86" y="29"/>
                  <a:pt x="90" y="27"/>
                </a:cubicBezTo>
                <a:cubicBezTo>
                  <a:pt x="86" y="22"/>
                  <a:pt x="81" y="18"/>
                  <a:pt x="76" y="14"/>
                </a:cubicBezTo>
                <a:cubicBezTo>
                  <a:pt x="69" y="9"/>
                  <a:pt x="62" y="4"/>
                  <a:pt x="5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0" name="Freeform 246"/>
          <p:cNvSpPr>
            <a:spLocks noEditPoints="1"/>
          </p:cNvSpPr>
          <p:nvPr/>
        </p:nvSpPr>
        <p:spPr bwMode="auto">
          <a:xfrm>
            <a:off x="2443653" y="275828"/>
            <a:ext cx="1548113" cy="2623196"/>
          </a:xfrm>
          <a:custGeom>
            <a:avLst/>
            <a:gdLst>
              <a:gd name="T0" fmla="*/ 574 w 1648"/>
              <a:gd name="T1" fmla="*/ 2741 h 2741"/>
              <a:gd name="T2" fmla="*/ 178 w 1648"/>
              <a:gd name="T3" fmla="*/ 2586 h 2741"/>
              <a:gd name="T4" fmla="*/ 717 w 1648"/>
              <a:gd name="T5" fmla="*/ 2514 h 2741"/>
              <a:gd name="T6" fmla="*/ 831 w 1648"/>
              <a:gd name="T7" fmla="*/ 2465 h 2741"/>
              <a:gd name="T8" fmla="*/ 167 w 1648"/>
              <a:gd name="T9" fmla="*/ 2532 h 2741"/>
              <a:gd name="T10" fmla="*/ 663 w 1648"/>
              <a:gd name="T11" fmla="*/ 2553 h 2741"/>
              <a:gd name="T12" fmla="*/ 443 w 1648"/>
              <a:gd name="T13" fmla="*/ 2602 h 2741"/>
              <a:gd name="T14" fmla="*/ 838 w 1648"/>
              <a:gd name="T15" fmla="*/ 2360 h 2741"/>
              <a:gd name="T16" fmla="*/ 840 w 1648"/>
              <a:gd name="T17" fmla="*/ 2429 h 2741"/>
              <a:gd name="T18" fmla="*/ 127 w 1648"/>
              <a:gd name="T19" fmla="*/ 2347 h 2741"/>
              <a:gd name="T20" fmla="*/ 195 w 1648"/>
              <a:gd name="T21" fmla="*/ 2360 h 2741"/>
              <a:gd name="T22" fmla="*/ 1383 w 1648"/>
              <a:gd name="T23" fmla="*/ 1187 h 2741"/>
              <a:gd name="T24" fmla="*/ 1422 w 1648"/>
              <a:gd name="T25" fmla="*/ 1240 h 2741"/>
              <a:gd name="T26" fmla="*/ 1464 w 1648"/>
              <a:gd name="T27" fmla="*/ 1470 h 2741"/>
              <a:gd name="T28" fmla="*/ 1620 w 1648"/>
              <a:gd name="T29" fmla="*/ 1461 h 2741"/>
              <a:gd name="T30" fmla="*/ 1409 w 1648"/>
              <a:gd name="T31" fmla="*/ 1006 h 2741"/>
              <a:gd name="T32" fmla="*/ 1409 w 1648"/>
              <a:gd name="T33" fmla="*/ 1006 h 2741"/>
              <a:gd name="T34" fmla="*/ 343 w 1648"/>
              <a:gd name="T35" fmla="*/ 856 h 2741"/>
              <a:gd name="T36" fmla="*/ 8 w 1648"/>
              <a:gd name="T37" fmla="*/ 1016 h 2741"/>
              <a:gd name="T38" fmla="*/ 214 w 1648"/>
              <a:gd name="T39" fmla="*/ 1010 h 2741"/>
              <a:gd name="T40" fmla="*/ 295 w 1648"/>
              <a:gd name="T41" fmla="*/ 803 h 2741"/>
              <a:gd name="T42" fmla="*/ 376 w 1648"/>
              <a:gd name="T43" fmla="*/ 762 h 2741"/>
              <a:gd name="T44" fmla="*/ 1177 w 1648"/>
              <a:gd name="T45" fmla="*/ 406 h 2741"/>
              <a:gd name="T46" fmla="*/ 1150 w 1648"/>
              <a:gd name="T47" fmla="*/ 644 h 2741"/>
              <a:gd name="T48" fmla="*/ 946 w 1648"/>
              <a:gd name="T49" fmla="*/ 265 h 2741"/>
              <a:gd name="T50" fmla="*/ 792 w 1648"/>
              <a:gd name="T51" fmla="*/ 597 h 2741"/>
              <a:gd name="T52" fmla="*/ 946 w 1648"/>
              <a:gd name="T53" fmla="*/ 265 h 2741"/>
              <a:gd name="T54" fmla="*/ 641 w 1648"/>
              <a:gd name="T55" fmla="*/ 1844 h 2741"/>
              <a:gd name="T56" fmla="*/ 641 w 1648"/>
              <a:gd name="T57" fmla="*/ 1844 h 2741"/>
              <a:gd name="T58" fmla="*/ 961 w 1648"/>
              <a:gd name="T59" fmla="*/ 809 h 2741"/>
              <a:gd name="T60" fmla="*/ 1083 w 1648"/>
              <a:gd name="T61" fmla="*/ 290 h 2741"/>
              <a:gd name="T62" fmla="*/ 1044 w 1648"/>
              <a:gd name="T63" fmla="*/ 59 h 2741"/>
              <a:gd name="T64" fmla="*/ 795 w 1648"/>
              <a:gd name="T65" fmla="*/ 659 h 2741"/>
              <a:gd name="T66" fmla="*/ 685 w 1648"/>
              <a:gd name="T67" fmla="*/ 722 h 2741"/>
              <a:gd name="T68" fmla="*/ 373 w 1648"/>
              <a:gd name="T69" fmla="*/ 800 h 2741"/>
              <a:gd name="T70" fmla="*/ 520 w 1648"/>
              <a:gd name="T71" fmla="*/ 1309 h 2741"/>
              <a:gd name="T72" fmla="*/ 279 w 1648"/>
              <a:gd name="T73" fmla="*/ 1125 h 2741"/>
              <a:gd name="T74" fmla="*/ 157 w 1648"/>
              <a:gd name="T75" fmla="*/ 1112 h 2741"/>
              <a:gd name="T76" fmla="*/ 276 w 1648"/>
              <a:gd name="T77" fmla="*/ 1938 h 2741"/>
              <a:gd name="T78" fmla="*/ 302 w 1648"/>
              <a:gd name="T79" fmla="*/ 2114 h 2741"/>
              <a:gd name="T80" fmla="*/ 231 w 1648"/>
              <a:gd name="T81" fmla="*/ 2236 h 2741"/>
              <a:gd name="T82" fmla="*/ 543 w 1648"/>
              <a:gd name="T83" fmla="*/ 2116 h 2741"/>
              <a:gd name="T84" fmla="*/ 703 w 1648"/>
              <a:gd name="T85" fmla="*/ 2217 h 2741"/>
              <a:gd name="T86" fmla="*/ 854 w 1648"/>
              <a:gd name="T87" fmla="*/ 2183 h 2741"/>
              <a:gd name="T88" fmla="*/ 1058 w 1648"/>
              <a:gd name="T89" fmla="*/ 1649 h 2741"/>
              <a:gd name="T90" fmla="*/ 1371 w 1648"/>
              <a:gd name="T91" fmla="*/ 1359 h 2741"/>
              <a:gd name="T92" fmla="*/ 1114 w 1648"/>
              <a:gd name="T93" fmla="*/ 1500 h 2741"/>
              <a:gd name="T94" fmla="*/ 1285 w 1648"/>
              <a:gd name="T95" fmla="*/ 1052 h 2741"/>
              <a:gd name="T96" fmla="*/ 1246 w 1648"/>
              <a:gd name="T97" fmla="*/ 948 h 2741"/>
              <a:gd name="T98" fmla="*/ 1102 w 1648"/>
              <a:gd name="T99" fmla="*/ 822 h 2741"/>
              <a:gd name="T100" fmla="*/ 1220 w 1648"/>
              <a:gd name="T101" fmla="*/ 257 h 2741"/>
              <a:gd name="T102" fmla="*/ 1210 w 1648"/>
              <a:gd name="T103" fmla="*/ 24 h 2741"/>
              <a:gd name="T104" fmla="*/ 1300 w 1648"/>
              <a:gd name="T105" fmla="*/ 0 h 2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48" h="2741">
                <a:moveTo>
                  <a:pt x="614" y="2712"/>
                </a:moveTo>
                <a:cubicBezTo>
                  <a:pt x="613" y="2712"/>
                  <a:pt x="611" y="2712"/>
                  <a:pt x="610" y="2712"/>
                </a:cubicBezTo>
                <a:cubicBezTo>
                  <a:pt x="556" y="2717"/>
                  <a:pt x="503" y="2725"/>
                  <a:pt x="450" y="2737"/>
                </a:cubicBezTo>
                <a:cubicBezTo>
                  <a:pt x="465" y="2735"/>
                  <a:pt x="481" y="2734"/>
                  <a:pt x="497" y="2734"/>
                </a:cubicBezTo>
                <a:cubicBezTo>
                  <a:pt x="523" y="2734"/>
                  <a:pt x="548" y="2736"/>
                  <a:pt x="574" y="2741"/>
                </a:cubicBezTo>
                <a:cubicBezTo>
                  <a:pt x="588" y="2732"/>
                  <a:pt x="601" y="2722"/>
                  <a:pt x="614" y="2712"/>
                </a:cubicBezTo>
                <a:moveTo>
                  <a:pt x="175" y="2584"/>
                </a:moveTo>
                <a:cubicBezTo>
                  <a:pt x="180" y="2599"/>
                  <a:pt x="186" y="2614"/>
                  <a:pt x="193" y="2630"/>
                </a:cubicBezTo>
                <a:cubicBezTo>
                  <a:pt x="232" y="2646"/>
                  <a:pt x="268" y="2667"/>
                  <a:pt x="299" y="2693"/>
                </a:cubicBezTo>
                <a:cubicBezTo>
                  <a:pt x="261" y="2655"/>
                  <a:pt x="220" y="2619"/>
                  <a:pt x="178" y="2586"/>
                </a:cubicBezTo>
                <a:cubicBezTo>
                  <a:pt x="177" y="2585"/>
                  <a:pt x="176" y="2584"/>
                  <a:pt x="175" y="2584"/>
                </a:cubicBezTo>
                <a:moveTo>
                  <a:pt x="791" y="2457"/>
                </a:moveTo>
                <a:cubicBezTo>
                  <a:pt x="785" y="2487"/>
                  <a:pt x="759" y="2513"/>
                  <a:pt x="728" y="2513"/>
                </a:cubicBezTo>
                <a:cubicBezTo>
                  <a:pt x="724" y="2513"/>
                  <a:pt x="721" y="2513"/>
                  <a:pt x="718" y="2512"/>
                </a:cubicBezTo>
                <a:cubicBezTo>
                  <a:pt x="717" y="2513"/>
                  <a:pt x="717" y="2513"/>
                  <a:pt x="717" y="2514"/>
                </a:cubicBezTo>
                <a:cubicBezTo>
                  <a:pt x="704" y="2542"/>
                  <a:pt x="695" y="2571"/>
                  <a:pt x="689" y="2602"/>
                </a:cubicBezTo>
                <a:cubicBezTo>
                  <a:pt x="687" y="2617"/>
                  <a:pt x="686" y="2631"/>
                  <a:pt x="685" y="2645"/>
                </a:cubicBezTo>
                <a:cubicBezTo>
                  <a:pt x="706" y="2622"/>
                  <a:pt x="726" y="2596"/>
                  <a:pt x="742" y="2569"/>
                </a:cubicBezTo>
                <a:cubicBezTo>
                  <a:pt x="756" y="2559"/>
                  <a:pt x="769" y="2549"/>
                  <a:pt x="781" y="2538"/>
                </a:cubicBezTo>
                <a:cubicBezTo>
                  <a:pt x="804" y="2518"/>
                  <a:pt x="821" y="2493"/>
                  <a:pt x="831" y="2465"/>
                </a:cubicBezTo>
                <a:cubicBezTo>
                  <a:pt x="818" y="2463"/>
                  <a:pt x="805" y="2461"/>
                  <a:pt x="791" y="2457"/>
                </a:cubicBezTo>
                <a:moveTo>
                  <a:pt x="241" y="2361"/>
                </a:moveTo>
                <a:cubicBezTo>
                  <a:pt x="238" y="2362"/>
                  <a:pt x="235" y="2363"/>
                  <a:pt x="232" y="2364"/>
                </a:cubicBezTo>
                <a:cubicBezTo>
                  <a:pt x="229" y="2384"/>
                  <a:pt x="225" y="2404"/>
                  <a:pt x="219" y="2423"/>
                </a:cubicBezTo>
                <a:cubicBezTo>
                  <a:pt x="207" y="2463"/>
                  <a:pt x="189" y="2499"/>
                  <a:pt x="167" y="2532"/>
                </a:cubicBezTo>
                <a:cubicBezTo>
                  <a:pt x="207" y="2560"/>
                  <a:pt x="245" y="2591"/>
                  <a:pt x="280" y="2624"/>
                </a:cubicBezTo>
                <a:cubicBezTo>
                  <a:pt x="313" y="2654"/>
                  <a:pt x="344" y="2686"/>
                  <a:pt x="374" y="2719"/>
                </a:cubicBezTo>
                <a:cubicBezTo>
                  <a:pt x="416" y="2706"/>
                  <a:pt x="460" y="2697"/>
                  <a:pt x="504" y="2689"/>
                </a:cubicBezTo>
                <a:cubicBezTo>
                  <a:pt x="551" y="2681"/>
                  <a:pt x="600" y="2675"/>
                  <a:pt x="648" y="2672"/>
                </a:cubicBezTo>
                <a:cubicBezTo>
                  <a:pt x="647" y="2633"/>
                  <a:pt x="651" y="2593"/>
                  <a:pt x="663" y="2553"/>
                </a:cubicBezTo>
                <a:cubicBezTo>
                  <a:pt x="668" y="2533"/>
                  <a:pt x="676" y="2514"/>
                  <a:pt x="684" y="2496"/>
                </a:cubicBezTo>
                <a:cubicBezTo>
                  <a:pt x="682" y="2494"/>
                  <a:pt x="680" y="2491"/>
                  <a:pt x="678" y="2489"/>
                </a:cubicBezTo>
                <a:cubicBezTo>
                  <a:pt x="657" y="2510"/>
                  <a:pt x="633" y="2529"/>
                  <a:pt x="606" y="2547"/>
                </a:cubicBezTo>
                <a:cubicBezTo>
                  <a:pt x="578" y="2565"/>
                  <a:pt x="548" y="2578"/>
                  <a:pt x="516" y="2585"/>
                </a:cubicBezTo>
                <a:cubicBezTo>
                  <a:pt x="493" y="2596"/>
                  <a:pt x="469" y="2602"/>
                  <a:pt x="443" y="2602"/>
                </a:cubicBezTo>
                <a:cubicBezTo>
                  <a:pt x="432" y="2602"/>
                  <a:pt x="420" y="2601"/>
                  <a:pt x="409" y="2599"/>
                </a:cubicBezTo>
                <a:cubicBezTo>
                  <a:pt x="372" y="2585"/>
                  <a:pt x="345" y="2560"/>
                  <a:pt x="326" y="2530"/>
                </a:cubicBezTo>
                <a:cubicBezTo>
                  <a:pt x="303" y="2506"/>
                  <a:pt x="284" y="2479"/>
                  <a:pt x="270" y="2449"/>
                </a:cubicBezTo>
                <a:cubicBezTo>
                  <a:pt x="257" y="2420"/>
                  <a:pt x="247" y="2391"/>
                  <a:pt x="241" y="2361"/>
                </a:cubicBezTo>
                <a:moveTo>
                  <a:pt x="838" y="2360"/>
                </a:moveTo>
                <a:cubicBezTo>
                  <a:pt x="819" y="2377"/>
                  <a:pt x="800" y="2394"/>
                  <a:pt x="784" y="2413"/>
                </a:cubicBezTo>
                <a:cubicBezTo>
                  <a:pt x="784" y="2413"/>
                  <a:pt x="784" y="2414"/>
                  <a:pt x="784" y="2414"/>
                </a:cubicBezTo>
                <a:cubicBezTo>
                  <a:pt x="786" y="2415"/>
                  <a:pt x="789" y="2416"/>
                  <a:pt x="791" y="2417"/>
                </a:cubicBezTo>
                <a:cubicBezTo>
                  <a:pt x="807" y="2423"/>
                  <a:pt x="823" y="2426"/>
                  <a:pt x="840" y="2429"/>
                </a:cubicBezTo>
                <a:cubicBezTo>
                  <a:pt x="840" y="2429"/>
                  <a:pt x="840" y="2429"/>
                  <a:pt x="840" y="2429"/>
                </a:cubicBezTo>
                <a:cubicBezTo>
                  <a:pt x="843" y="2406"/>
                  <a:pt x="843" y="2383"/>
                  <a:pt x="838" y="2360"/>
                </a:cubicBezTo>
                <a:moveTo>
                  <a:pt x="176" y="2167"/>
                </a:moveTo>
                <a:cubicBezTo>
                  <a:pt x="159" y="2183"/>
                  <a:pt x="146" y="2202"/>
                  <a:pt x="137" y="2223"/>
                </a:cubicBezTo>
                <a:cubicBezTo>
                  <a:pt x="132" y="2235"/>
                  <a:pt x="128" y="2246"/>
                  <a:pt x="125" y="2259"/>
                </a:cubicBezTo>
                <a:cubicBezTo>
                  <a:pt x="118" y="2287"/>
                  <a:pt x="119" y="2318"/>
                  <a:pt x="127" y="2347"/>
                </a:cubicBezTo>
                <a:cubicBezTo>
                  <a:pt x="132" y="2363"/>
                  <a:pt x="138" y="2379"/>
                  <a:pt x="144" y="2394"/>
                </a:cubicBezTo>
                <a:cubicBezTo>
                  <a:pt x="143" y="2426"/>
                  <a:pt x="146" y="2458"/>
                  <a:pt x="151" y="2489"/>
                </a:cubicBezTo>
                <a:cubicBezTo>
                  <a:pt x="158" y="2477"/>
                  <a:pt x="165" y="2464"/>
                  <a:pt x="170" y="2451"/>
                </a:cubicBezTo>
                <a:cubicBezTo>
                  <a:pt x="182" y="2422"/>
                  <a:pt x="190" y="2392"/>
                  <a:pt x="195" y="2361"/>
                </a:cubicBezTo>
                <a:cubicBezTo>
                  <a:pt x="195" y="2361"/>
                  <a:pt x="195" y="2360"/>
                  <a:pt x="195" y="2360"/>
                </a:cubicBezTo>
                <a:cubicBezTo>
                  <a:pt x="146" y="2340"/>
                  <a:pt x="146" y="2262"/>
                  <a:pt x="193" y="2241"/>
                </a:cubicBezTo>
                <a:cubicBezTo>
                  <a:pt x="189" y="2216"/>
                  <a:pt x="183" y="2191"/>
                  <a:pt x="176" y="2167"/>
                </a:cubicBezTo>
                <a:moveTo>
                  <a:pt x="1402" y="1165"/>
                </a:moveTo>
                <a:cubicBezTo>
                  <a:pt x="1395" y="1168"/>
                  <a:pt x="1387" y="1171"/>
                  <a:pt x="1380" y="1175"/>
                </a:cubicBezTo>
                <a:cubicBezTo>
                  <a:pt x="1381" y="1179"/>
                  <a:pt x="1382" y="1183"/>
                  <a:pt x="1383" y="1187"/>
                </a:cubicBezTo>
                <a:cubicBezTo>
                  <a:pt x="1386" y="1196"/>
                  <a:pt x="1388" y="1205"/>
                  <a:pt x="1389" y="1214"/>
                </a:cubicBezTo>
                <a:cubicBezTo>
                  <a:pt x="1392" y="1197"/>
                  <a:pt x="1397" y="1181"/>
                  <a:pt x="1402" y="1165"/>
                </a:cubicBezTo>
                <a:moveTo>
                  <a:pt x="1471" y="1147"/>
                </a:moveTo>
                <a:cubicBezTo>
                  <a:pt x="1464" y="1148"/>
                  <a:pt x="1457" y="1149"/>
                  <a:pt x="1450" y="1151"/>
                </a:cubicBezTo>
                <a:cubicBezTo>
                  <a:pt x="1437" y="1179"/>
                  <a:pt x="1427" y="1209"/>
                  <a:pt x="1422" y="1240"/>
                </a:cubicBezTo>
                <a:cubicBezTo>
                  <a:pt x="1422" y="1240"/>
                  <a:pt x="1422" y="1241"/>
                  <a:pt x="1422" y="1241"/>
                </a:cubicBezTo>
                <a:cubicBezTo>
                  <a:pt x="1428" y="1242"/>
                  <a:pt x="1435" y="1245"/>
                  <a:pt x="1441" y="1249"/>
                </a:cubicBezTo>
                <a:cubicBezTo>
                  <a:pt x="1492" y="1282"/>
                  <a:pt x="1470" y="1347"/>
                  <a:pt x="1428" y="1365"/>
                </a:cubicBezTo>
                <a:cubicBezTo>
                  <a:pt x="1433" y="1385"/>
                  <a:pt x="1439" y="1406"/>
                  <a:pt x="1446" y="1426"/>
                </a:cubicBezTo>
                <a:cubicBezTo>
                  <a:pt x="1452" y="1441"/>
                  <a:pt x="1458" y="1456"/>
                  <a:pt x="1464" y="1470"/>
                </a:cubicBezTo>
                <a:cubicBezTo>
                  <a:pt x="1470" y="1469"/>
                  <a:pt x="1476" y="1469"/>
                  <a:pt x="1481" y="1469"/>
                </a:cubicBezTo>
                <a:cubicBezTo>
                  <a:pt x="1503" y="1469"/>
                  <a:pt x="1524" y="1474"/>
                  <a:pt x="1543" y="1486"/>
                </a:cubicBezTo>
                <a:cubicBezTo>
                  <a:pt x="1553" y="1484"/>
                  <a:pt x="1563" y="1483"/>
                  <a:pt x="1573" y="1482"/>
                </a:cubicBezTo>
                <a:cubicBezTo>
                  <a:pt x="1582" y="1482"/>
                  <a:pt x="1590" y="1481"/>
                  <a:pt x="1598" y="1480"/>
                </a:cubicBezTo>
                <a:cubicBezTo>
                  <a:pt x="1606" y="1474"/>
                  <a:pt x="1613" y="1468"/>
                  <a:pt x="1620" y="1461"/>
                </a:cubicBezTo>
                <a:cubicBezTo>
                  <a:pt x="1587" y="1403"/>
                  <a:pt x="1586" y="1329"/>
                  <a:pt x="1624" y="1269"/>
                </a:cubicBezTo>
                <a:cubicBezTo>
                  <a:pt x="1631" y="1258"/>
                  <a:pt x="1639" y="1248"/>
                  <a:pt x="1648" y="1239"/>
                </a:cubicBezTo>
                <a:cubicBezTo>
                  <a:pt x="1646" y="1236"/>
                  <a:pt x="1644" y="1233"/>
                  <a:pt x="1642" y="1230"/>
                </a:cubicBezTo>
                <a:cubicBezTo>
                  <a:pt x="1582" y="1211"/>
                  <a:pt x="1524" y="1181"/>
                  <a:pt x="1471" y="1147"/>
                </a:cubicBezTo>
                <a:moveTo>
                  <a:pt x="1409" y="1006"/>
                </a:moveTo>
                <a:cubicBezTo>
                  <a:pt x="1400" y="1015"/>
                  <a:pt x="1389" y="1024"/>
                  <a:pt x="1376" y="1029"/>
                </a:cubicBezTo>
                <a:cubicBezTo>
                  <a:pt x="1381" y="1033"/>
                  <a:pt x="1386" y="1037"/>
                  <a:pt x="1391" y="1041"/>
                </a:cubicBezTo>
                <a:cubicBezTo>
                  <a:pt x="1402" y="1051"/>
                  <a:pt x="1413" y="1060"/>
                  <a:pt x="1425" y="1069"/>
                </a:cubicBezTo>
                <a:cubicBezTo>
                  <a:pt x="1430" y="1056"/>
                  <a:pt x="1433" y="1043"/>
                  <a:pt x="1436" y="1030"/>
                </a:cubicBezTo>
                <a:cubicBezTo>
                  <a:pt x="1425" y="1023"/>
                  <a:pt x="1416" y="1015"/>
                  <a:pt x="1409" y="1006"/>
                </a:cubicBezTo>
                <a:moveTo>
                  <a:pt x="343" y="856"/>
                </a:moveTo>
                <a:cubicBezTo>
                  <a:pt x="339" y="872"/>
                  <a:pt x="334" y="888"/>
                  <a:pt x="328" y="904"/>
                </a:cubicBezTo>
                <a:cubicBezTo>
                  <a:pt x="334" y="897"/>
                  <a:pt x="340" y="890"/>
                  <a:pt x="347" y="884"/>
                </a:cubicBezTo>
                <a:cubicBezTo>
                  <a:pt x="350" y="881"/>
                  <a:pt x="354" y="879"/>
                  <a:pt x="357" y="876"/>
                </a:cubicBezTo>
                <a:cubicBezTo>
                  <a:pt x="352" y="869"/>
                  <a:pt x="348" y="862"/>
                  <a:pt x="343" y="856"/>
                </a:cubicBezTo>
                <a:moveTo>
                  <a:pt x="105" y="781"/>
                </a:moveTo>
                <a:cubicBezTo>
                  <a:pt x="102" y="783"/>
                  <a:pt x="99" y="784"/>
                  <a:pt x="96" y="786"/>
                </a:cubicBezTo>
                <a:cubicBezTo>
                  <a:pt x="99" y="798"/>
                  <a:pt x="100" y="811"/>
                  <a:pt x="100" y="824"/>
                </a:cubicBezTo>
                <a:cubicBezTo>
                  <a:pt x="100" y="895"/>
                  <a:pt x="59" y="957"/>
                  <a:pt x="0" y="988"/>
                </a:cubicBezTo>
                <a:cubicBezTo>
                  <a:pt x="2" y="997"/>
                  <a:pt x="5" y="1007"/>
                  <a:pt x="8" y="1016"/>
                </a:cubicBezTo>
                <a:cubicBezTo>
                  <a:pt x="15" y="1021"/>
                  <a:pt x="21" y="1026"/>
                  <a:pt x="28" y="1031"/>
                </a:cubicBezTo>
                <a:cubicBezTo>
                  <a:pt x="36" y="1038"/>
                  <a:pt x="44" y="1044"/>
                  <a:pt x="52" y="1050"/>
                </a:cubicBezTo>
                <a:cubicBezTo>
                  <a:pt x="80" y="1051"/>
                  <a:pt x="105" y="1062"/>
                  <a:pt x="126" y="1079"/>
                </a:cubicBezTo>
                <a:cubicBezTo>
                  <a:pt x="140" y="1071"/>
                  <a:pt x="153" y="1062"/>
                  <a:pt x="165" y="1052"/>
                </a:cubicBezTo>
                <a:cubicBezTo>
                  <a:pt x="182" y="1039"/>
                  <a:pt x="199" y="1025"/>
                  <a:pt x="214" y="1010"/>
                </a:cubicBezTo>
                <a:cubicBezTo>
                  <a:pt x="188" y="972"/>
                  <a:pt x="205" y="906"/>
                  <a:pt x="265" y="906"/>
                </a:cubicBezTo>
                <a:cubicBezTo>
                  <a:pt x="273" y="906"/>
                  <a:pt x="280" y="907"/>
                  <a:pt x="286" y="909"/>
                </a:cubicBezTo>
                <a:cubicBezTo>
                  <a:pt x="286" y="909"/>
                  <a:pt x="286" y="909"/>
                  <a:pt x="286" y="909"/>
                </a:cubicBezTo>
                <a:cubicBezTo>
                  <a:pt x="298" y="880"/>
                  <a:pt x="305" y="849"/>
                  <a:pt x="311" y="818"/>
                </a:cubicBezTo>
                <a:cubicBezTo>
                  <a:pt x="306" y="813"/>
                  <a:pt x="300" y="808"/>
                  <a:pt x="295" y="803"/>
                </a:cubicBezTo>
                <a:cubicBezTo>
                  <a:pt x="232" y="803"/>
                  <a:pt x="167" y="797"/>
                  <a:pt x="105" y="781"/>
                </a:cubicBezTo>
                <a:moveTo>
                  <a:pt x="423" y="718"/>
                </a:moveTo>
                <a:cubicBezTo>
                  <a:pt x="413" y="722"/>
                  <a:pt x="401" y="724"/>
                  <a:pt x="389" y="724"/>
                </a:cubicBezTo>
                <a:cubicBezTo>
                  <a:pt x="389" y="724"/>
                  <a:pt x="388" y="724"/>
                  <a:pt x="388" y="724"/>
                </a:cubicBezTo>
                <a:cubicBezTo>
                  <a:pt x="383" y="736"/>
                  <a:pt x="379" y="749"/>
                  <a:pt x="376" y="762"/>
                </a:cubicBezTo>
                <a:cubicBezTo>
                  <a:pt x="391" y="761"/>
                  <a:pt x="405" y="759"/>
                  <a:pt x="419" y="758"/>
                </a:cubicBezTo>
                <a:cubicBezTo>
                  <a:pt x="426" y="757"/>
                  <a:pt x="432" y="756"/>
                  <a:pt x="438" y="755"/>
                </a:cubicBezTo>
                <a:cubicBezTo>
                  <a:pt x="430" y="744"/>
                  <a:pt x="425" y="731"/>
                  <a:pt x="423" y="718"/>
                </a:cubicBezTo>
                <a:moveTo>
                  <a:pt x="1212" y="343"/>
                </a:moveTo>
                <a:cubicBezTo>
                  <a:pt x="1199" y="363"/>
                  <a:pt x="1188" y="384"/>
                  <a:pt x="1177" y="406"/>
                </a:cubicBezTo>
                <a:cubicBezTo>
                  <a:pt x="1159" y="446"/>
                  <a:pt x="1146" y="487"/>
                  <a:pt x="1138" y="531"/>
                </a:cubicBezTo>
                <a:cubicBezTo>
                  <a:pt x="1132" y="565"/>
                  <a:pt x="1131" y="599"/>
                  <a:pt x="1133" y="634"/>
                </a:cubicBezTo>
                <a:cubicBezTo>
                  <a:pt x="1136" y="663"/>
                  <a:pt x="1143" y="691"/>
                  <a:pt x="1152" y="719"/>
                </a:cubicBezTo>
                <a:cubicBezTo>
                  <a:pt x="1156" y="715"/>
                  <a:pt x="1159" y="710"/>
                  <a:pt x="1163" y="706"/>
                </a:cubicBezTo>
                <a:cubicBezTo>
                  <a:pt x="1157" y="685"/>
                  <a:pt x="1152" y="664"/>
                  <a:pt x="1150" y="644"/>
                </a:cubicBezTo>
                <a:cubicBezTo>
                  <a:pt x="1136" y="546"/>
                  <a:pt x="1157" y="455"/>
                  <a:pt x="1223" y="380"/>
                </a:cubicBezTo>
                <a:cubicBezTo>
                  <a:pt x="1224" y="378"/>
                  <a:pt x="1226" y="377"/>
                  <a:pt x="1228" y="375"/>
                </a:cubicBezTo>
                <a:cubicBezTo>
                  <a:pt x="1229" y="374"/>
                  <a:pt x="1229" y="373"/>
                  <a:pt x="1230" y="371"/>
                </a:cubicBezTo>
                <a:cubicBezTo>
                  <a:pt x="1222" y="363"/>
                  <a:pt x="1216" y="354"/>
                  <a:pt x="1212" y="343"/>
                </a:cubicBezTo>
                <a:moveTo>
                  <a:pt x="946" y="265"/>
                </a:moveTo>
                <a:cubicBezTo>
                  <a:pt x="937" y="272"/>
                  <a:pt x="926" y="277"/>
                  <a:pt x="916" y="279"/>
                </a:cubicBezTo>
                <a:cubicBezTo>
                  <a:pt x="915" y="281"/>
                  <a:pt x="915" y="282"/>
                  <a:pt x="915" y="284"/>
                </a:cubicBezTo>
                <a:cubicBezTo>
                  <a:pt x="916" y="286"/>
                  <a:pt x="916" y="288"/>
                  <a:pt x="917" y="291"/>
                </a:cubicBezTo>
                <a:cubicBezTo>
                  <a:pt x="932" y="389"/>
                  <a:pt x="900" y="477"/>
                  <a:pt x="836" y="552"/>
                </a:cubicBezTo>
                <a:cubicBezTo>
                  <a:pt x="823" y="568"/>
                  <a:pt x="808" y="583"/>
                  <a:pt x="792" y="597"/>
                </a:cubicBezTo>
                <a:cubicBezTo>
                  <a:pt x="793" y="603"/>
                  <a:pt x="793" y="609"/>
                  <a:pt x="794" y="614"/>
                </a:cubicBezTo>
                <a:cubicBezTo>
                  <a:pt x="817" y="596"/>
                  <a:pt x="837" y="575"/>
                  <a:pt x="856" y="552"/>
                </a:cubicBezTo>
                <a:cubicBezTo>
                  <a:pt x="876" y="525"/>
                  <a:pt x="893" y="495"/>
                  <a:pt x="907" y="464"/>
                </a:cubicBezTo>
                <a:cubicBezTo>
                  <a:pt x="924" y="422"/>
                  <a:pt x="935" y="380"/>
                  <a:pt x="941" y="337"/>
                </a:cubicBezTo>
                <a:cubicBezTo>
                  <a:pt x="944" y="313"/>
                  <a:pt x="945" y="289"/>
                  <a:pt x="946" y="265"/>
                </a:cubicBezTo>
                <a:moveTo>
                  <a:pt x="1011" y="0"/>
                </a:moveTo>
                <a:cubicBezTo>
                  <a:pt x="1001" y="0"/>
                  <a:pt x="1001" y="0"/>
                  <a:pt x="1001" y="0"/>
                </a:cubicBezTo>
                <a:cubicBezTo>
                  <a:pt x="1002" y="1"/>
                  <a:pt x="1002" y="2"/>
                  <a:pt x="1003" y="4"/>
                </a:cubicBezTo>
                <a:cubicBezTo>
                  <a:pt x="1006" y="2"/>
                  <a:pt x="1009" y="1"/>
                  <a:pt x="1011" y="0"/>
                </a:cubicBezTo>
                <a:moveTo>
                  <a:pt x="641" y="1844"/>
                </a:moveTo>
                <a:cubicBezTo>
                  <a:pt x="637" y="1844"/>
                  <a:pt x="633" y="1844"/>
                  <a:pt x="629" y="1843"/>
                </a:cubicBezTo>
                <a:cubicBezTo>
                  <a:pt x="564" y="1817"/>
                  <a:pt x="574" y="1701"/>
                  <a:pt x="658" y="1701"/>
                </a:cubicBezTo>
                <a:cubicBezTo>
                  <a:pt x="663" y="1701"/>
                  <a:pt x="667" y="1701"/>
                  <a:pt x="671" y="1701"/>
                </a:cubicBezTo>
                <a:cubicBezTo>
                  <a:pt x="674" y="1703"/>
                  <a:pt x="678" y="1705"/>
                  <a:pt x="682" y="1707"/>
                </a:cubicBezTo>
                <a:cubicBezTo>
                  <a:pt x="749" y="1750"/>
                  <a:pt x="704" y="1844"/>
                  <a:pt x="641" y="1844"/>
                </a:cubicBezTo>
                <a:moveTo>
                  <a:pt x="920" y="946"/>
                </a:moveTo>
                <a:cubicBezTo>
                  <a:pt x="912" y="946"/>
                  <a:pt x="902" y="945"/>
                  <a:pt x="893" y="940"/>
                </a:cubicBezTo>
                <a:cubicBezTo>
                  <a:pt x="811" y="928"/>
                  <a:pt x="815" y="793"/>
                  <a:pt x="906" y="793"/>
                </a:cubicBezTo>
                <a:cubicBezTo>
                  <a:pt x="917" y="793"/>
                  <a:pt x="926" y="795"/>
                  <a:pt x="935" y="798"/>
                </a:cubicBezTo>
                <a:cubicBezTo>
                  <a:pt x="943" y="800"/>
                  <a:pt x="952" y="804"/>
                  <a:pt x="961" y="809"/>
                </a:cubicBezTo>
                <a:cubicBezTo>
                  <a:pt x="1028" y="852"/>
                  <a:pt x="984" y="946"/>
                  <a:pt x="920" y="946"/>
                </a:cubicBezTo>
                <a:moveTo>
                  <a:pt x="1183" y="0"/>
                </a:moveTo>
                <a:cubicBezTo>
                  <a:pt x="1177" y="0"/>
                  <a:pt x="1177" y="0"/>
                  <a:pt x="1177" y="0"/>
                </a:cubicBezTo>
                <a:cubicBezTo>
                  <a:pt x="1185" y="15"/>
                  <a:pt x="1192" y="32"/>
                  <a:pt x="1197" y="49"/>
                </a:cubicBezTo>
                <a:cubicBezTo>
                  <a:pt x="1226" y="150"/>
                  <a:pt x="1161" y="237"/>
                  <a:pt x="1083" y="290"/>
                </a:cubicBezTo>
                <a:cubicBezTo>
                  <a:pt x="1045" y="203"/>
                  <a:pt x="1038" y="95"/>
                  <a:pt x="1116" y="26"/>
                </a:cubicBezTo>
                <a:cubicBezTo>
                  <a:pt x="1127" y="16"/>
                  <a:pt x="1139" y="7"/>
                  <a:pt x="1151" y="0"/>
                </a:cubicBezTo>
                <a:cubicBezTo>
                  <a:pt x="1090" y="0"/>
                  <a:pt x="1090" y="0"/>
                  <a:pt x="1090" y="0"/>
                </a:cubicBezTo>
                <a:cubicBezTo>
                  <a:pt x="1069" y="13"/>
                  <a:pt x="1047" y="25"/>
                  <a:pt x="1024" y="35"/>
                </a:cubicBezTo>
                <a:cubicBezTo>
                  <a:pt x="1030" y="43"/>
                  <a:pt x="1037" y="51"/>
                  <a:pt x="1044" y="59"/>
                </a:cubicBezTo>
                <a:cubicBezTo>
                  <a:pt x="1025" y="101"/>
                  <a:pt x="1005" y="144"/>
                  <a:pt x="985" y="187"/>
                </a:cubicBezTo>
                <a:cubicBezTo>
                  <a:pt x="985" y="188"/>
                  <a:pt x="985" y="188"/>
                  <a:pt x="985" y="189"/>
                </a:cubicBezTo>
                <a:cubicBezTo>
                  <a:pt x="985" y="197"/>
                  <a:pt x="984" y="205"/>
                  <a:pt x="981" y="214"/>
                </a:cubicBezTo>
                <a:cubicBezTo>
                  <a:pt x="987" y="305"/>
                  <a:pt x="977" y="397"/>
                  <a:pt x="940" y="482"/>
                </a:cubicBezTo>
                <a:cubicBezTo>
                  <a:pt x="907" y="555"/>
                  <a:pt x="857" y="613"/>
                  <a:pt x="795" y="659"/>
                </a:cubicBezTo>
                <a:cubicBezTo>
                  <a:pt x="789" y="681"/>
                  <a:pt x="784" y="704"/>
                  <a:pt x="781" y="728"/>
                </a:cubicBezTo>
                <a:cubicBezTo>
                  <a:pt x="780" y="728"/>
                  <a:pt x="780" y="728"/>
                  <a:pt x="780" y="728"/>
                </a:cubicBezTo>
                <a:cubicBezTo>
                  <a:pt x="781" y="728"/>
                  <a:pt x="780" y="733"/>
                  <a:pt x="779" y="735"/>
                </a:cubicBezTo>
                <a:cubicBezTo>
                  <a:pt x="764" y="723"/>
                  <a:pt x="749" y="710"/>
                  <a:pt x="733" y="698"/>
                </a:cubicBezTo>
                <a:cubicBezTo>
                  <a:pt x="718" y="706"/>
                  <a:pt x="701" y="714"/>
                  <a:pt x="685" y="722"/>
                </a:cubicBezTo>
                <a:cubicBezTo>
                  <a:pt x="655" y="735"/>
                  <a:pt x="623" y="747"/>
                  <a:pt x="592" y="757"/>
                </a:cubicBezTo>
                <a:cubicBezTo>
                  <a:pt x="588" y="761"/>
                  <a:pt x="584" y="765"/>
                  <a:pt x="579" y="768"/>
                </a:cubicBezTo>
                <a:cubicBezTo>
                  <a:pt x="560" y="785"/>
                  <a:pt x="536" y="795"/>
                  <a:pt x="512" y="795"/>
                </a:cubicBezTo>
                <a:cubicBezTo>
                  <a:pt x="500" y="795"/>
                  <a:pt x="487" y="792"/>
                  <a:pt x="475" y="787"/>
                </a:cubicBezTo>
                <a:cubicBezTo>
                  <a:pt x="441" y="793"/>
                  <a:pt x="407" y="797"/>
                  <a:pt x="373" y="800"/>
                </a:cubicBezTo>
                <a:cubicBezTo>
                  <a:pt x="373" y="819"/>
                  <a:pt x="377" y="839"/>
                  <a:pt x="384" y="857"/>
                </a:cubicBezTo>
                <a:cubicBezTo>
                  <a:pt x="421" y="834"/>
                  <a:pt x="462" y="824"/>
                  <a:pt x="503" y="824"/>
                </a:cubicBezTo>
                <a:cubicBezTo>
                  <a:pt x="592" y="824"/>
                  <a:pt x="681" y="873"/>
                  <a:pt x="738" y="949"/>
                </a:cubicBezTo>
                <a:cubicBezTo>
                  <a:pt x="804" y="1035"/>
                  <a:pt x="779" y="1162"/>
                  <a:pt x="703" y="1233"/>
                </a:cubicBezTo>
                <a:cubicBezTo>
                  <a:pt x="653" y="1278"/>
                  <a:pt x="587" y="1309"/>
                  <a:pt x="520" y="1309"/>
                </a:cubicBezTo>
                <a:cubicBezTo>
                  <a:pt x="501" y="1309"/>
                  <a:pt x="481" y="1306"/>
                  <a:pt x="461" y="1300"/>
                </a:cubicBezTo>
                <a:cubicBezTo>
                  <a:pt x="458" y="1300"/>
                  <a:pt x="455" y="1301"/>
                  <a:pt x="452" y="1301"/>
                </a:cubicBezTo>
                <a:cubicBezTo>
                  <a:pt x="436" y="1301"/>
                  <a:pt x="420" y="1298"/>
                  <a:pt x="406" y="1293"/>
                </a:cubicBezTo>
                <a:cubicBezTo>
                  <a:pt x="373" y="1282"/>
                  <a:pt x="348" y="1258"/>
                  <a:pt x="335" y="1227"/>
                </a:cubicBezTo>
                <a:cubicBezTo>
                  <a:pt x="306" y="1200"/>
                  <a:pt x="286" y="1166"/>
                  <a:pt x="279" y="1125"/>
                </a:cubicBezTo>
                <a:cubicBezTo>
                  <a:pt x="273" y="1095"/>
                  <a:pt x="272" y="1065"/>
                  <a:pt x="275" y="1035"/>
                </a:cubicBezTo>
                <a:cubicBezTo>
                  <a:pt x="272" y="1035"/>
                  <a:pt x="268" y="1035"/>
                  <a:pt x="265" y="1035"/>
                </a:cubicBezTo>
                <a:cubicBezTo>
                  <a:pt x="257" y="1035"/>
                  <a:pt x="251" y="1034"/>
                  <a:pt x="245" y="1033"/>
                </a:cubicBezTo>
                <a:cubicBezTo>
                  <a:pt x="218" y="1061"/>
                  <a:pt x="186" y="1086"/>
                  <a:pt x="153" y="1107"/>
                </a:cubicBezTo>
                <a:cubicBezTo>
                  <a:pt x="155" y="1109"/>
                  <a:pt x="156" y="1111"/>
                  <a:pt x="157" y="1112"/>
                </a:cubicBezTo>
                <a:cubicBezTo>
                  <a:pt x="166" y="1124"/>
                  <a:pt x="174" y="1136"/>
                  <a:pt x="183" y="1148"/>
                </a:cubicBezTo>
                <a:cubicBezTo>
                  <a:pt x="265" y="1234"/>
                  <a:pt x="344" y="1333"/>
                  <a:pt x="372" y="1449"/>
                </a:cubicBezTo>
                <a:cubicBezTo>
                  <a:pt x="388" y="1512"/>
                  <a:pt x="390" y="1578"/>
                  <a:pt x="376" y="1642"/>
                </a:cubicBezTo>
                <a:cubicBezTo>
                  <a:pt x="377" y="1703"/>
                  <a:pt x="367" y="1765"/>
                  <a:pt x="345" y="1821"/>
                </a:cubicBezTo>
                <a:cubicBezTo>
                  <a:pt x="328" y="1865"/>
                  <a:pt x="304" y="1904"/>
                  <a:pt x="276" y="1938"/>
                </a:cubicBezTo>
                <a:cubicBezTo>
                  <a:pt x="273" y="1951"/>
                  <a:pt x="270" y="1965"/>
                  <a:pt x="268" y="1978"/>
                </a:cubicBezTo>
                <a:cubicBezTo>
                  <a:pt x="266" y="1989"/>
                  <a:pt x="262" y="1999"/>
                  <a:pt x="257" y="2009"/>
                </a:cubicBezTo>
                <a:cubicBezTo>
                  <a:pt x="267" y="2036"/>
                  <a:pt x="280" y="2062"/>
                  <a:pt x="296" y="2087"/>
                </a:cubicBezTo>
                <a:cubicBezTo>
                  <a:pt x="301" y="2096"/>
                  <a:pt x="307" y="2105"/>
                  <a:pt x="313" y="2114"/>
                </a:cubicBezTo>
                <a:cubicBezTo>
                  <a:pt x="310" y="2114"/>
                  <a:pt x="306" y="2114"/>
                  <a:pt x="302" y="2114"/>
                </a:cubicBezTo>
                <a:cubicBezTo>
                  <a:pt x="273" y="2114"/>
                  <a:pt x="244" y="2120"/>
                  <a:pt x="217" y="2136"/>
                </a:cubicBezTo>
                <a:cubicBezTo>
                  <a:pt x="215" y="2136"/>
                  <a:pt x="214" y="2137"/>
                  <a:pt x="213" y="2138"/>
                </a:cubicBezTo>
                <a:cubicBezTo>
                  <a:pt x="211" y="2139"/>
                  <a:pt x="209" y="2140"/>
                  <a:pt x="207" y="2142"/>
                </a:cubicBezTo>
                <a:cubicBezTo>
                  <a:pt x="216" y="2172"/>
                  <a:pt x="224" y="2203"/>
                  <a:pt x="229" y="2235"/>
                </a:cubicBezTo>
                <a:cubicBezTo>
                  <a:pt x="230" y="2235"/>
                  <a:pt x="231" y="2235"/>
                  <a:pt x="231" y="2236"/>
                </a:cubicBezTo>
                <a:cubicBezTo>
                  <a:pt x="254" y="2174"/>
                  <a:pt x="306" y="2136"/>
                  <a:pt x="367" y="2119"/>
                </a:cubicBezTo>
                <a:cubicBezTo>
                  <a:pt x="391" y="2110"/>
                  <a:pt x="417" y="2106"/>
                  <a:pt x="442" y="2106"/>
                </a:cubicBezTo>
                <a:cubicBezTo>
                  <a:pt x="442" y="2106"/>
                  <a:pt x="442" y="2106"/>
                  <a:pt x="443" y="2106"/>
                </a:cubicBezTo>
                <a:cubicBezTo>
                  <a:pt x="455" y="2102"/>
                  <a:pt x="467" y="2100"/>
                  <a:pt x="480" y="2100"/>
                </a:cubicBezTo>
                <a:cubicBezTo>
                  <a:pt x="501" y="2100"/>
                  <a:pt x="523" y="2106"/>
                  <a:pt x="543" y="2116"/>
                </a:cubicBezTo>
                <a:cubicBezTo>
                  <a:pt x="545" y="2118"/>
                  <a:pt x="547" y="2118"/>
                  <a:pt x="549" y="2120"/>
                </a:cubicBezTo>
                <a:cubicBezTo>
                  <a:pt x="551" y="2120"/>
                  <a:pt x="553" y="2120"/>
                  <a:pt x="555" y="2120"/>
                </a:cubicBezTo>
                <a:cubicBezTo>
                  <a:pt x="578" y="2122"/>
                  <a:pt x="599" y="2129"/>
                  <a:pt x="617" y="2140"/>
                </a:cubicBezTo>
                <a:cubicBezTo>
                  <a:pt x="628" y="2147"/>
                  <a:pt x="637" y="2156"/>
                  <a:pt x="645" y="2165"/>
                </a:cubicBezTo>
                <a:cubicBezTo>
                  <a:pt x="667" y="2179"/>
                  <a:pt x="687" y="2196"/>
                  <a:pt x="703" y="2217"/>
                </a:cubicBezTo>
                <a:cubicBezTo>
                  <a:pt x="733" y="2251"/>
                  <a:pt x="753" y="2292"/>
                  <a:pt x="757" y="2336"/>
                </a:cubicBezTo>
                <a:cubicBezTo>
                  <a:pt x="774" y="2321"/>
                  <a:pt x="797" y="2313"/>
                  <a:pt x="820" y="2312"/>
                </a:cubicBezTo>
                <a:cubicBezTo>
                  <a:pt x="803" y="2280"/>
                  <a:pt x="779" y="2257"/>
                  <a:pt x="750" y="2241"/>
                </a:cubicBezTo>
                <a:cubicBezTo>
                  <a:pt x="760" y="2237"/>
                  <a:pt x="770" y="2233"/>
                  <a:pt x="779" y="2228"/>
                </a:cubicBezTo>
                <a:cubicBezTo>
                  <a:pt x="807" y="2216"/>
                  <a:pt x="832" y="2201"/>
                  <a:pt x="854" y="2183"/>
                </a:cubicBezTo>
                <a:cubicBezTo>
                  <a:pt x="855" y="2173"/>
                  <a:pt x="857" y="2162"/>
                  <a:pt x="862" y="2151"/>
                </a:cubicBezTo>
                <a:cubicBezTo>
                  <a:pt x="867" y="2139"/>
                  <a:pt x="872" y="2126"/>
                  <a:pt x="876" y="2114"/>
                </a:cubicBezTo>
                <a:cubicBezTo>
                  <a:pt x="871" y="2070"/>
                  <a:pt x="872" y="2024"/>
                  <a:pt x="881" y="1977"/>
                </a:cubicBezTo>
                <a:cubicBezTo>
                  <a:pt x="893" y="1918"/>
                  <a:pt x="918" y="1861"/>
                  <a:pt x="952" y="1810"/>
                </a:cubicBezTo>
                <a:cubicBezTo>
                  <a:pt x="974" y="1749"/>
                  <a:pt x="1011" y="1694"/>
                  <a:pt x="1058" y="1649"/>
                </a:cubicBezTo>
                <a:cubicBezTo>
                  <a:pt x="1145" y="1566"/>
                  <a:pt x="1265" y="1526"/>
                  <a:pt x="1380" y="1498"/>
                </a:cubicBezTo>
                <a:cubicBezTo>
                  <a:pt x="1394" y="1492"/>
                  <a:pt x="1407" y="1487"/>
                  <a:pt x="1421" y="1481"/>
                </a:cubicBezTo>
                <a:cubicBezTo>
                  <a:pt x="1423" y="1481"/>
                  <a:pt x="1425" y="1480"/>
                  <a:pt x="1427" y="1479"/>
                </a:cubicBezTo>
                <a:cubicBezTo>
                  <a:pt x="1411" y="1443"/>
                  <a:pt x="1398" y="1405"/>
                  <a:pt x="1390" y="1367"/>
                </a:cubicBezTo>
                <a:cubicBezTo>
                  <a:pt x="1384" y="1365"/>
                  <a:pt x="1378" y="1363"/>
                  <a:pt x="1371" y="1359"/>
                </a:cubicBezTo>
                <a:cubicBezTo>
                  <a:pt x="1369" y="1357"/>
                  <a:pt x="1366" y="1355"/>
                  <a:pt x="1363" y="1353"/>
                </a:cubicBezTo>
                <a:cubicBezTo>
                  <a:pt x="1350" y="1380"/>
                  <a:pt x="1332" y="1405"/>
                  <a:pt x="1312" y="1426"/>
                </a:cubicBezTo>
                <a:cubicBezTo>
                  <a:pt x="1283" y="1457"/>
                  <a:pt x="1248" y="1475"/>
                  <a:pt x="1210" y="1482"/>
                </a:cubicBezTo>
                <a:cubicBezTo>
                  <a:pt x="1189" y="1496"/>
                  <a:pt x="1166" y="1504"/>
                  <a:pt x="1142" y="1504"/>
                </a:cubicBezTo>
                <a:cubicBezTo>
                  <a:pt x="1132" y="1504"/>
                  <a:pt x="1123" y="1503"/>
                  <a:pt x="1114" y="1500"/>
                </a:cubicBezTo>
                <a:cubicBezTo>
                  <a:pt x="1096" y="1496"/>
                  <a:pt x="1079" y="1487"/>
                  <a:pt x="1063" y="1476"/>
                </a:cubicBezTo>
                <a:cubicBezTo>
                  <a:pt x="978" y="1452"/>
                  <a:pt x="918" y="1374"/>
                  <a:pt x="896" y="1289"/>
                </a:cubicBezTo>
                <a:cubicBezTo>
                  <a:pt x="870" y="1189"/>
                  <a:pt x="917" y="1067"/>
                  <a:pt x="1019" y="1030"/>
                </a:cubicBezTo>
                <a:cubicBezTo>
                  <a:pt x="1056" y="1017"/>
                  <a:pt x="1095" y="1010"/>
                  <a:pt x="1133" y="1010"/>
                </a:cubicBezTo>
                <a:cubicBezTo>
                  <a:pt x="1188" y="1010"/>
                  <a:pt x="1241" y="1024"/>
                  <a:pt x="1285" y="1052"/>
                </a:cubicBezTo>
                <a:cubicBezTo>
                  <a:pt x="1319" y="1074"/>
                  <a:pt x="1348" y="1105"/>
                  <a:pt x="1367" y="1144"/>
                </a:cubicBezTo>
                <a:cubicBezTo>
                  <a:pt x="1383" y="1133"/>
                  <a:pt x="1396" y="1118"/>
                  <a:pt x="1407" y="1102"/>
                </a:cubicBezTo>
                <a:cubicBezTo>
                  <a:pt x="1380" y="1081"/>
                  <a:pt x="1353" y="1059"/>
                  <a:pt x="1328" y="1036"/>
                </a:cubicBezTo>
                <a:cubicBezTo>
                  <a:pt x="1291" y="1031"/>
                  <a:pt x="1261" y="1002"/>
                  <a:pt x="1250" y="964"/>
                </a:cubicBezTo>
                <a:cubicBezTo>
                  <a:pt x="1249" y="959"/>
                  <a:pt x="1247" y="953"/>
                  <a:pt x="1246" y="948"/>
                </a:cubicBezTo>
                <a:cubicBezTo>
                  <a:pt x="1224" y="922"/>
                  <a:pt x="1205" y="896"/>
                  <a:pt x="1186" y="868"/>
                </a:cubicBezTo>
                <a:cubicBezTo>
                  <a:pt x="1176" y="853"/>
                  <a:pt x="1167" y="838"/>
                  <a:pt x="1158" y="822"/>
                </a:cubicBezTo>
                <a:cubicBezTo>
                  <a:pt x="1139" y="824"/>
                  <a:pt x="1119" y="826"/>
                  <a:pt x="1099" y="829"/>
                </a:cubicBezTo>
                <a:cubicBezTo>
                  <a:pt x="1100" y="826"/>
                  <a:pt x="1101" y="824"/>
                  <a:pt x="1102" y="822"/>
                </a:cubicBezTo>
                <a:cubicBezTo>
                  <a:pt x="1102" y="822"/>
                  <a:pt x="1102" y="822"/>
                  <a:pt x="1102" y="822"/>
                </a:cubicBezTo>
                <a:cubicBezTo>
                  <a:pt x="1102" y="822"/>
                  <a:pt x="1102" y="822"/>
                  <a:pt x="1102" y="822"/>
                </a:cubicBezTo>
                <a:cubicBezTo>
                  <a:pt x="1111" y="800"/>
                  <a:pt x="1120" y="778"/>
                  <a:pt x="1127" y="756"/>
                </a:cubicBezTo>
                <a:cubicBezTo>
                  <a:pt x="1100" y="684"/>
                  <a:pt x="1089" y="608"/>
                  <a:pt x="1101" y="528"/>
                </a:cubicBezTo>
                <a:cubicBezTo>
                  <a:pt x="1115" y="437"/>
                  <a:pt x="1156" y="354"/>
                  <a:pt x="1210" y="280"/>
                </a:cubicBezTo>
                <a:cubicBezTo>
                  <a:pt x="1212" y="272"/>
                  <a:pt x="1215" y="264"/>
                  <a:pt x="1220" y="257"/>
                </a:cubicBezTo>
                <a:cubicBezTo>
                  <a:pt x="1220" y="257"/>
                  <a:pt x="1220" y="257"/>
                  <a:pt x="1221" y="256"/>
                </a:cubicBezTo>
                <a:cubicBezTo>
                  <a:pt x="1227" y="209"/>
                  <a:pt x="1233" y="162"/>
                  <a:pt x="1240" y="116"/>
                </a:cubicBezTo>
                <a:cubicBezTo>
                  <a:pt x="1250" y="113"/>
                  <a:pt x="1260" y="110"/>
                  <a:pt x="1270" y="107"/>
                </a:cubicBezTo>
                <a:cubicBezTo>
                  <a:pt x="1254" y="83"/>
                  <a:pt x="1241" y="58"/>
                  <a:pt x="1229" y="32"/>
                </a:cubicBezTo>
                <a:cubicBezTo>
                  <a:pt x="1223" y="31"/>
                  <a:pt x="1217" y="28"/>
                  <a:pt x="1210" y="24"/>
                </a:cubicBezTo>
                <a:cubicBezTo>
                  <a:pt x="1204" y="20"/>
                  <a:pt x="1199" y="15"/>
                  <a:pt x="1195" y="10"/>
                </a:cubicBezTo>
                <a:cubicBezTo>
                  <a:pt x="1193" y="10"/>
                  <a:pt x="1192" y="9"/>
                  <a:pt x="1191" y="8"/>
                </a:cubicBezTo>
                <a:cubicBezTo>
                  <a:pt x="1188" y="5"/>
                  <a:pt x="1186" y="2"/>
                  <a:pt x="1183" y="0"/>
                </a:cubicBezTo>
                <a:moveTo>
                  <a:pt x="1421" y="0"/>
                </a:moveTo>
                <a:cubicBezTo>
                  <a:pt x="1300" y="0"/>
                  <a:pt x="1300" y="0"/>
                  <a:pt x="1300" y="0"/>
                </a:cubicBezTo>
                <a:cubicBezTo>
                  <a:pt x="1293" y="12"/>
                  <a:pt x="1282" y="23"/>
                  <a:pt x="1269" y="29"/>
                </a:cubicBezTo>
                <a:cubicBezTo>
                  <a:pt x="1279" y="51"/>
                  <a:pt x="1291" y="71"/>
                  <a:pt x="1305" y="92"/>
                </a:cubicBezTo>
                <a:cubicBezTo>
                  <a:pt x="1311" y="88"/>
                  <a:pt x="1316" y="85"/>
                  <a:pt x="1322" y="81"/>
                </a:cubicBezTo>
                <a:cubicBezTo>
                  <a:pt x="1360" y="58"/>
                  <a:pt x="1392" y="31"/>
                  <a:pt x="1421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1" name="Freeform 247"/>
          <p:cNvSpPr>
            <a:spLocks noEditPoints="1"/>
          </p:cNvSpPr>
          <p:nvPr/>
        </p:nvSpPr>
        <p:spPr bwMode="auto">
          <a:xfrm>
            <a:off x="2671124" y="2285348"/>
            <a:ext cx="451669" cy="465281"/>
          </a:xfrm>
          <a:custGeom>
            <a:avLst/>
            <a:gdLst>
              <a:gd name="T0" fmla="*/ 210 w 482"/>
              <a:gd name="T1" fmla="*/ 354 h 485"/>
              <a:gd name="T2" fmla="*/ 244 w 482"/>
              <a:gd name="T3" fmla="*/ 239 h 485"/>
              <a:gd name="T4" fmla="*/ 241 w 482"/>
              <a:gd name="T5" fmla="*/ 363 h 485"/>
              <a:gd name="T6" fmla="*/ 173 w 482"/>
              <a:gd name="T7" fmla="*/ 202 h 485"/>
              <a:gd name="T8" fmla="*/ 136 w 482"/>
              <a:gd name="T9" fmla="*/ 218 h 485"/>
              <a:gd name="T10" fmla="*/ 106 w 482"/>
              <a:gd name="T11" fmla="*/ 259 h 485"/>
              <a:gd name="T12" fmla="*/ 96 w 482"/>
              <a:gd name="T13" fmla="*/ 351 h 485"/>
              <a:gd name="T14" fmla="*/ 127 w 482"/>
              <a:gd name="T15" fmla="*/ 428 h 485"/>
              <a:gd name="T16" fmla="*/ 167 w 482"/>
              <a:gd name="T17" fmla="*/ 459 h 485"/>
              <a:gd name="T18" fmla="*/ 189 w 482"/>
              <a:gd name="T19" fmla="*/ 466 h 485"/>
              <a:gd name="T20" fmla="*/ 214 w 482"/>
              <a:gd name="T21" fmla="*/ 467 h 485"/>
              <a:gd name="T22" fmla="*/ 273 w 482"/>
              <a:gd name="T23" fmla="*/ 444 h 485"/>
              <a:gd name="T24" fmla="*/ 335 w 482"/>
              <a:gd name="T25" fmla="*/ 370 h 485"/>
              <a:gd name="T26" fmla="*/ 350 w 482"/>
              <a:gd name="T27" fmla="*/ 300 h 485"/>
              <a:gd name="T28" fmla="*/ 336 w 482"/>
              <a:gd name="T29" fmla="*/ 262 h 485"/>
              <a:gd name="T30" fmla="*/ 299 w 482"/>
              <a:gd name="T31" fmla="*/ 231 h 485"/>
              <a:gd name="T32" fmla="*/ 263 w 482"/>
              <a:gd name="T33" fmla="*/ 223 h 485"/>
              <a:gd name="T34" fmla="*/ 248 w 482"/>
              <a:gd name="T35" fmla="*/ 225 h 485"/>
              <a:gd name="T36" fmla="*/ 223 w 482"/>
              <a:gd name="T37" fmla="*/ 208 h 485"/>
              <a:gd name="T38" fmla="*/ 188 w 482"/>
              <a:gd name="T39" fmla="*/ 202 h 485"/>
              <a:gd name="T40" fmla="*/ 163 w 482"/>
              <a:gd name="T41" fmla="*/ 47 h 485"/>
              <a:gd name="T42" fmla="*/ 70 w 482"/>
              <a:gd name="T43" fmla="*/ 84 h 485"/>
              <a:gd name="T44" fmla="*/ 27 w 482"/>
              <a:gd name="T45" fmla="*/ 140 h 485"/>
              <a:gd name="T46" fmla="*/ 0 w 482"/>
              <a:gd name="T47" fmla="*/ 261 h 485"/>
              <a:gd name="T48" fmla="*/ 85 w 482"/>
              <a:gd name="T49" fmla="*/ 430 h 485"/>
              <a:gd name="T50" fmla="*/ 127 w 482"/>
              <a:gd name="T51" fmla="*/ 180 h 485"/>
              <a:gd name="T52" fmla="*/ 259 w 482"/>
              <a:gd name="T53" fmla="*/ 186 h 485"/>
              <a:gd name="T54" fmla="*/ 260 w 482"/>
              <a:gd name="T55" fmla="*/ 186 h 485"/>
              <a:gd name="T56" fmla="*/ 374 w 482"/>
              <a:gd name="T57" fmla="*/ 252 h 485"/>
              <a:gd name="T58" fmla="*/ 275 w 482"/>
              <a:gd name="T59" fmla="*/ 485 h 485"/>
              <a:gd name="T60" fmla="*/ 437 w 482"/>
              <a:gd name="T61" fmla="*/ 389 h 485"/>
              <a:gd name="T62" fmla="*/ 480 w 482"/>
              <a:gd name="T63" fmla="*/ 272 h 485"/>
              <a:gd name="T64" fmla="*/ 474 w 482"/>
              <a:gd name="T65" fmla="*/ 202 h 485"/>
              <a:gd name="T66" fmla="*/ 415 w 482"/>
              <a:gd name="T67" fmla="*/ 121 h 485"/>
              <a:gd name="T68" fmla="*/ 296 w 482"/>
              <a:gd name="T69" fmla="*/ 61 h 485"/>
              <a:gd name="T70" fmla="*/ 199 w 482"/>
              <a:gd name="T71" fmla="*/ 45 h 485"/>
              <a:gd name="T72" fmla="*/ 202 w 482"/>
              <a:gd name="T73" fmla="*/ 6 h 485"/>
              <a:gd name="T74" fmla="*/ 126 w 482"/>
              <a:gd name="T75" fmla="*/ 19 h 485"/>
              <a:gd name="T76" fmla="*/ 283 w 482"/>
              <a:gd name="T77" fmla="*/ 19 h 485"/>
              <a:gd name="T78" fmla="*/ 329 w 482"/>
              <a:gd name="T79" fmla="*/ 32 h 485"/>
              <a:gd name="T80" fmla="*/ 462 w 482"/>
              <a:gd name="T81" fmla="*/ 117 h 485"/>
              <a:gd name="T82" fmla="*/ 376 w 482"/>
              <a:gd name="T83" fmla="*/ 40 h 485"/>
              <a:gd name="T84" fmla="*/ 308 w 482"/>
              <a:gd name="T85" fmla="*/ 20 h 485"/>
              <a:gd name="T86" fmla="*/ 239 w 482"/>
              <a:gd name="T87" fmla="*/ 0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2" h="485">
                <a:moveTo>
                  <a:pt x="241" y="363"/>
                </a:moveTo>
                <a:cubicBezTo>
                  <a:pt x="231" y="363"/>
                  <a:pt x="221" y="360"/>
                  <a:pt x="210" y="354"/>
                </a:cubicBezTo>
                <a:cubicBezTo>
                  <a:pt x="133" y="351"/>
                  <a:pt x="133" y="230"/>
                  <a:pt x="212" y="230"/>
                </a:cubicBezTo>
                <a:cubicBezTo>
                  <a:pt x="225" y="230"/>
                  <a:pt x="235" y="233"/>
                  <a:pt x="244" y="239"/>
                </a:cubicBezTo>
                <a:cubicBezTo>
                  <a:pt x="254" y="239"/>
                  <a:pt x="264" y="242"/>
                  <a:pt x="274" y="249"/>
                </a:cubicBezTo>
                <a:cubicBezTo>
                  <a:pt x="331" y="284"/>
                  <a:pt x="294" y="363"/>
                  <a:pt x="241" y="363"/>
                </a:cubicBezTo>
                <a:moveTo>
                  <a:pt x="188" y="202"/>
                </a:moveTo>
                <a:cubicBezTo>
                  <a:pt x="183" y="202"/>
                  <a:pt x="178" y="202"/>
                  <a:pt x="173" y="202"/>
                </a:cubicBezTo>
                <a:cubicBezTo>
                  <a:pt x="166" y="204"/>
                  <a:pt x="160" y="206"/>
                  <a:pt x="153" y="208"/>
                </a:cubicBezTo>
                <a:cubicBezTo>
                  <a:pt x="147" y="211"/>
                  <a:pt x="142" y="215"/>
                  <a:pt x="136" y="218"/>
                </a:cubicBezTo>
                <a:cubicBezTo>
                  <a:pt x="131" y="223"/>
                  <a:pt x="126" y="228"/>
                  <a:pt x="121" y="233"/>
                </a:cubicBezTo>
                <a:cubicBezTo>
                  <a:pt x="116" y="242"/>
                  <a:pt x="111" y="250"/>
                  <a:pt x="106" y="259"/>
                </a:cubicBezTo>
                <a:cubicBezTo>
                  <a:pt x="101" y="273"/>
                  <a:pt x="98" y="286"/>
                  <a:pt x="96" y="300"/>
                </a:cubicBezTo>
                <a:cubicBezTo>
                  <a:pt x="94" y="317"/>
                  <a:pt x="94" y="334"/>
                  <a:pt x="96" y="351"/>
                </a:cubicBezTo>
                <a:cubicBezTo>
                  <a:pt x="99" y="367"/>
                  <a:pt x="103" y="381"/>
                  <a:pt x="108" y="396"/>
                </a:cubicBezTo>
                <a:cubicBezTo>
                  <a:pt x="113" y="407"/>
                  <a:pt x="119" y="418"/>
                  <a:pt x="127" y="428"/>
                </a:cubicBezTo>
                <a:cubicBezTo>
                  <a:pt x="132" y="435"/>
                  <a:pt x="139" y="441"/>
                  <a:pt x="146" y="447"/>
                </a:cubicBezTo>
                <a:cubicBezTo>
                  <a:pt x="152" y="452"/>
                  <a:pt x="160" y="456"/>
                  <a:pt x="167" y="459"/>
                </a:cubicBezTo>
                <a:cubicBezTo>
                  <a:pt x="171" y="461"/>
                  <a:pt x="174" y="462"/>
                  <a:pt x="178" y="463"/>
                </a:cubicBezTo>
                <a:cubicBezTo>
                  <a:pt x="182" y="464"/>
                  <a:pt x="186" y="465"/>
                  <a:pt x="189" y="466"/>
                </a:cubicBezTo>
                <a:cubicBezTo>
                  <a:pt x="195" y="467"/>
                  <a:pt x="201" y="467"/>
                  <a:pt x="207" y="467"/>
                </a:cubicBezTo>
                <a:cubicBezTo>
                  <a:pt x="209" y="467"/>
                  <a:pt x="212" y="467"/>
                  <a:pt x="214" y="467"/>
                </a:cubicBezTo>
                <a:cubicBezTo>
                  <a:pt x="223" y="466"/>
                  <a:pt x="232" y="464"/>
                  <a:pt x="240" y="461"/>
                </a:cubicBezTo>
                <a:cubicBezTo>
                  <a:pt x="252" y="457"/>
                  <a:pt x="263" y="451"/>
                  <a:pt x="273" y="444"/>
                </a:cubicBezTo>
                <a:cubicBezTo>
                  <a:pt x="286" y="435"/>
                  <a:pt x="297" y="425"/>
                  <a:pt x="307" y="413"/>
                </a:cubicBezTo>
                <a:cubicBezTo>
                  <a:pt x="318" y="400"/>
                  <a:pt x="327" y="386"/>
                  <a:pt x="335" y="370"/>
                </a:cubicBezTo>
                <a:cubicBezTo>
                  <a:pt x="341" y="357"/>
                  <a:pt x="345" y="344"/>
                  <a:pt x="348" y="330"/>
                </a:cubicBezTo>
                <a:cubicBezTo>
                  <a:pt x="350" y="320"/>
                  <a:pt x="350" y="310"/>
                  <a:pt x="350" y="300"/>
                </a:cubicBezTo>
                <a:cubicBezTo>
                  <a:pt x="349" y="293"/>
                  <a:pt x="347" y="286"/>
                  <a:pt x="345" y="279"/>
                </a:cubicBezTo>
                <a:cubicBezTo>
                  <a:pt x="343" y="273"/>
                  <a:pt x="340" y="267"/>
                  <a:pt x="336" y="262"/>
                </a:cubicBezTo>
                <a:cubicBezTo>
                  <a:pt x="332" y="256"/>
                  <a:pt x="328" y="251"/>
                  <a:pt x="322" y="246"/>
                </a:cubicBezTo>
                <a:cubicBezTo>
                  <a:pt x="315" y="240"/>
                  <a:pt x="307" y="235"/>
                  <a:pt x="299" y="231"/>
                </a:cubicBezTo>
                <a:cubicBezTo>
                  <a:pt x="292" y="228"/>
                  <a:pt x="285" y="225"/>
                  <a:pt x="278" y="224"/>
                </a:cubicBezTo>
                <a:cubicBezTo>
                  <a:pt x="273" y="223"/>
                  <a:pt x="268" y="223"/>
                  <a:pt x="263" y="223"/>
                </a:cubicBezTo>
                <a:cubicBezTo>
                  <a:pt x="263" y="223"/>
                  <a:pt x="262" y="223"/>
                  <a:pt x="261" y="223"/>
                </a:cubicBezTo>
                <a:cubicBezTo>
                  <a:pt x="256" y="223"/>
                  <a:pt x="252" y="224"/>
                  <a:pt x="248" y="225"/>
                </a:cubicBezTo>
                <a:cubicBezTo>
                  <a:pt x="245" y="222"/>
                  <a:pt x="241" y="219"/>
                  <a:pt x="238" y="216"/>
                </a:cubicBezTo>
                <a:cubicBezTo>
                  <a:pt x="233" y="213"/>
                  <a:pt x="228" y="210"/>
                  <a:pt x="223" y="208"/>
                </a:cubicBezTo>
                <a:cubicBezTo>
                  <a:pt x="216" y="205"/>
                  <a:pt x="209" y="204"/>
                  <a:pt x="202" y="202"/>
                </a:cubicBezTo>
                <a:cubicBezTo>
                  <a:pt x="197" y="202"/>
                  <a:pt x="192" y="202"/>
                  <a:pt x="188" y="202"/>
                </a:cubicBezTo>
                <a:moveTo>
                  <a:pt x="199" y="45"/>
                </a:moveTo>
                <a:cubicBezTo>
                  <a:pt x="187" y="45"/>
                  <a:pt x="175" y="46"/>
                  <a:pt x="163" y="47"/>
                </a:cubicBezTo>
                <a:cubicBezTo>
                  <a:pt x="144" y="50"/>
                  <a:pt x="125" y="55"/>
                  <a:pt x="107" y="62"/>
                </a:cubicBezTo>
                <a:cubicBezTo>
                  <a:pt x="94" y="68"/>
                  <a:pt x="81" y="75"/>
                  <a:pt x="70" y="84"/>
                </a:cubicBezTo>
                <a:cubicBezTo>
                  <a:pt x="61" y="91"/>
                  <a:pt x="53" y="99"/>
                  <a:pt x="45" y="108"/>
                </a:cubicBezTo>
                <a:cubicBezTo>
                  <a:pt x="38" y="118"/>
                  <a:pt x="32" y="128"/>
                  <a:pt x="27" y="140"/>
                </a:cubicBezTo>
                <a:cubicBezTo>
                  <a:pt x="25" y="143"/>
                  <a:pt x="24" y="147"/>
                  <a:pt x="23" y="151"/>
                </a:cubicBezTo>
                <a:cubicBezTo>
                  <a:pt x="55" y="182"/>
                  <a:pt x="47" y="247"/>
                  <a:pt x="0" y="261"/>
                </a:cubicBezTo>
                <a:cubicBezTo>
                  <a:pt x="6" y="291"/>
                  <a:pt x="16" y="320"/>
                  <a:pt x="29" y="349"/>
                </a:cubicBezTo>
                <a:cubicBezTo>
                  <a:pt x="43" y="379"/>
                  <a:pt x="62" y="406"/>
                  <a:pt x="85" y="430"/>
                </a:cubicBezTo>
                <a:cubicBezTo>
                  <a:pt x="60" y="388"/>
                  <a:pt x="51" y="335"/>
                  <a:pt x="61" y="283"/>
                </a:cubicBezTo>
                <a:cubicBezTo>
                  <a:pt x="69" y="243"/>
                  <a:pt x="89" y="201"/>
                  <a:pt x="127" y="180"/>
                </a:cubicBezTo>
                <a:cubicBezTo>
                  <a:pt x="146" y="170"/>
                  <a:pt x="168" y="164"/>
                  <a:pt x="190" y="164"/>
                </a:cubicBezTo>
                <a:cubicBezTo>
                  <a:pt x="214" y="164"/>
                  <a:pt x="239" y="171"/>
                  <a:pt x="259" y="186"/>
                </a:cubicBezTo>
                <a:cubicBezTo>
                  <a:pt x="259" y="186"/>
                  <a:pt x="259" y="186"/>
                  <a:pt x="259" y="186"/>
                </a:cubicBezTo>
                <a:cubicBezTo>
                  <a:pt x="260" y="186"/>
                  <a:pt x="260" y="186"/>
                  <a:pt x="260" y="186"/>
                </a:cubicBezTo>
                <a:cubicBezTo>
                  <a:pt x="262" y="186"/>
                  <a:pt x="263" y="186"/>
                  <a:pt x="265" y="186"/>
                </a:cubicBezTo>
                <a:cubicBezTo>
                  <a:pt x="310" y="186"/>
                  <a:pt x="353" y="214"/>
                  <a:pt x="374" y="252"/>
                </a:cubicBezTo>
                <a:cubicBezTo>
                  <a:pt x="394" y="289"/>
                  <a:pt x="389" y="337"/>
                  <a:pt x="374" y="374"/>
                </a:cubicBezTo>
                <a:cubicBezTo>
                  <a:pt x="354" y="423"/>
                  <a:pt x="319" y="463"/>
                  <a:pt x="275" y="485"/>
                </a:cubicBezTo>
                <a:cubicBezTo>
                  <a:pt x="307" y="478"/>
                  <a:pt x="337" y="465"/>
                  <a:pt x="365" y="447"/>
                </a:cubicBezTo>
                <a:cubicBezTo>
                  <a:pt x="392" y="429"/>
                  <a:pt x="416" y="410"/>
                  <a:pt x="437" y="389"/>
                </a:cubicBezTo>
                <a:cubicBezTo>
                  <a:pt x="405" y="351"/>
                  <a:pt x="433" y="292"/>
                  <a:pt x="477" y="284"/>
                </a:cubicBezTo>
                <a:cubicBezTo>
                  <a:pt x="478" y="280"/>
                  <a:pt x="479" y="276"/>
                  <a:pt x="480" y="272"/>
                </a:cubicBezTo>
                <a:cubicBezTo>
                  <a:pt x="482" y="260"/>
                  <a:pt x="482" y="247"/>
                  <a:pt x="481" y="235"/>
                </a:cubicBezTo>
                <a:cubicBezTo>
                  <a:pt x="480" y="223"/>
                  <a:pt x="477" y="213"/>
                  <a:pt x="474" y="202"/>
                </a:cubicBezTo>
                <a:cubicBezTo>
                  <a:pt x="469" y="188"/>
                  <a:pt x="462" y="176"/>
                  <a:pt x="454" y="164"/>
                </a:cubicBezTo>
                <a:cubicBezTo>
                  <a:pt x="443" y="148"/>
                  <a:pt x="429" y="134"/>
                  <a:pt x="415" y="121"/>
                </a:cubicBezTo>
                <a:cubicBezTo>
                  <a:pt x="395" y="105"/>
                  <a:pt x="373" y="91"/>
                  <a:pt x="350" y="80"/>
                </a:cubicBezTo>
                <a:cubicBezTo>
                  <a:pt x="332" y="72"/>
                  <a:pt x="314" y="66"/>
                  <a:pt x="296" y="61"/>
                </a:cubicBezTo>
                <a:cubicBezTo>
                  <a:pt x="277" y="55"/>
                  <a:pt x="259" y="51"/>
                  <a:pt x="240" y="48"/>
                </a:cubicBezTo>
                <a:cubicBezTo>
                  <a:pt x="226" y="46"/>
                  <a:pt x="212" y="45"/>
                  <a:pt x="199" y="45"/>
                </a:cubicBezTo>
                <a:moveTo>
                  <a:pt x="239" y="0"/>
                </a:moveTo>
                <a:cubicBezTo>
                  <a:pt x="226" y="0"/>
                  <a:pt x="214" y="2"/>
                  <a:pt x="202" y="6"/>
                </a:cubicBezTo>
                <a:cubicBezTo>
                  <a:pt x="201" y="6"/>
                  <a:pt x="201" y="6"/>
                  <a:pt x="201" y="6"/>
                </a:cubicBezTo>
                <a:cubicBezTo>
                  <a:pt x="176" y="6"/>
                  <a:pt x="150" y="10"/>
                  <a:pt x="126" y="19"/>
                </a:cubicBezTo>
                <a:cubicBezTo>
                  <a:pt x="150" y="12"/>
                  <a:pt x="176" y="8"/>
                  <a:pt x="203" y="8"/>
                </a:cubicBezTo>
                <a:cubicBezTo>
                  <a:pt x="229" y="8"/>
                  <a:pt x="257" y="12"/>
                  <a:pt x="283" y="19"/>
                </a:cubicBezTo>
                <a:cubicBezTo>
                  <a:pt x="291" y="21"/>
                  <a:pt x="298" y="23"/>
                  <a:pt x="306" y="26"/>
                </a:cubicBezTo>
                <a:cubicBezTo>
                  <a:pt x="314" y="28"/>
                  <a:pt x="321" y="30"/>
                  <a:pt x="329" y="32"/>
                </a:cubicBezTo>
                <a:cubicBezTo>
                  <a:pt x="355" y="41"/>
                  <a:pt x="380" y="52"/>
                  <a:pt x="402" y="67"/>
                </a:cubicBezTo>
                <a:cubicBezTo>
                  <a:pt x="425" y="81"/>
                  <a:pt x="445" y="98"/>
                  <a:pt x="462" y="117"/>
                </a:cubicBezTo>
                <a:cubicBezTo>
                  <a:pt x="446" y="96"/>
                  <a:pt x="426" y="79"/>
                  <a:pt x="404" y="65"/>
                </a:cubicBezTo>
                <a:cubicBezTo>
                  <a:pt x="396" y="56"/>
                  <a:pt x="387" y="47"/>
                  <a:pt x="376" y="40"/>
                </a:cubicBezTo>
                <a:cubicBezTo>
                  <a:pt x="358" y="29"/>
                  <a:pt x="337" y="22"/>
                  <a:pt x="314" y="20"/>
                </a:cubicBezTo>
                <a:cubicBezTo>
                  <a:pt x="312" y="20"/>
                  <a:pt x="310" y="20"/>
                  <a:pt x="308" y="20"/>
                </a:cubicBezTo>
                <a:cubicBezTo>
                  <a:pt x="306" y="18"/>
                  <a:pt x="304" y="18"/>
                  <a:pt x="302" y="16"/>
                </a:cubicBezTo>
                <a:cubicBezTo>
                  <a:pt x="282" y="6"/>
                  <a:pt x="260" y="0"/>
                  <a:pt x="23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" name="Freeform 248"/>
          <p:cNvSpPr>
            <a:spLocks noEditPoints="1"/>
          </p:cNvSpPr>
          <p:nvPr/>
        </p:nvSpPr>
        <p:spPr bwMode="auto">
          <a:xfrm>
            <a:off x="2698944" y="1064178"/>
            <a:ext cx="500764" cy="465281"/>
          </a:xfrm>
          <a:custGeom>
            <a:avLst/>
            <a:gdLst>
              <a:gd name="T0" fmla="*/ 254 w 532"/>
              <a:gd name="T1" fmla="*/ 58 h 485"/>
              <a:gd name="T2" fmla="*/ 230 w 532"/>
              <a:gd name="T3" fmla="*/ 60 h 485"/>
              <a:gd name="T4" fmla="*/ 166 w 532"/>
              <a:gd name="T5" fmla="*/ 77 h 485"/>
              <a:gd name="T6" fmla="*/ 84 w 532"/>
              <a:gd name="T7" fmla="*/ 125 h 485"/>
              <a:gd name="T8" fmla="*/ 55 w 532"/>
              <a:gd name="T9" fmla="*/ 150 h 485"/>
              <a:gd name="T10" fmla="*/ 3 w 532"/>
              <a:gd name="T11" fmla="*/ 211 h 485"/>
              <a:gd name="T12" fmla="*/ 7 w 532"/>
              <a:gd name="T13" fmla="*/ 301 h 485"/>
              <a:gd name="T14" fmla="*/ 63 w 532"/>
              <a:gd name="T15" fmla="*/ 403 h 485"/>
              <a:gd name="T16" fmla="*/ 52 w 532"/>
              <a:gd name="T17" fmla="*/ 362 h 485"/>
              <a:gd name="T18" fmla="*/ 198 w 532"/>
              <a:gd name="T19" fmla="*/ 177 h 485"/>
              <a:gd name="T20" fmla="*/ 230 w 532"/>
              <a:gd name="T21" fmla="*/ 182 h 485"/>
              <a:gd name="T22" fmla="*/ 311 w 532"/>
              <a:gd name="T23" fmla="*/ 277 h 485"/>
              <a:gd name="T24" fmla="*/ 226 w 532"/>
              <a:gd name="T25" fmla="*/ 341 h 485"/>
              <a:gd name="T26" fmla="*/ 210 w 532"/>
              <a:gd name="T27" fmla="*/ 340 h 485"/>
              <a:gd name="T28" fmla="*/ 193 w 532"/>
              <a:gd name="T29" fmla="*/ 324 h 485"/>
              <a:gd name="T30" fmla="*/ 215 w 532"/>
              <a:gd name="T31" fmla="*/ 216 h 485"/>
              <a:gd name="T32" fmla="*/ 211 w 532"/>
              <a:gd name="T33" fmla="*/ 215 h 485"/>
              <a:gd name="T34" fmla="*/ 199 w 532"/>
              <a:gd name="T35" fmla="*/ 215 h 485"/>
              <a:gd name="T36" fmla="*/ 189 w 532"/>
              <a:gd name="T37" fmla="*/ 215 h 485"/>
              <a:gd name="T38" fmla="*/ 165 w 532"/>
              <a:gd name="T39" fmla="*/ 221 h 485"/>
              <a:gd name="T40" fmla="*/ 141 w 532"/>
              <a:gd name="T41" fmla="*/ 236 h 485"/>
              <a:gd name="T42" fmla="*/ 119 w 532"/>
              <a:gd name="T43" fmla="*/ 259 h 485"/>
              <a:gd name="T44" fmla="*/ 100 w 532"/>
              <a:gd name="T45" fmla="*/ 292 h 485"/>
              <a:gd name="T46" fmla="*/ 89 w 532"/>
              <a:gd name="T47" fmla="*/ 329 h 485"/>
              <a:gd name="T48" fmla="*/ 89 w 532"/>
              <a:gd name="T49" fmla="*/ 361 h 485"/>
              <a:gd name="T50" fmla="*/ 96 w 532"/>
              <a:gd name="T51" fmla="*/ 388 h 485"/>
              <a:gd name="T52" fmla="*/ 108 w 532"/>
              <a:gd name="T53" fmla="*/ 408 h 485"/>
              <a:gd name="T54" fmla="*/ 123 w 532"/>
              <a:gd name="T55" fmla="*/ 423 h 485"/>
              <a:gd name="T56" fmla="*/ 136 w 532"/>
              <a:gd name="T57" fmla="*/ 431 h 485"/>
              <a:gd name="T58" fmla="*/ 160 w 532"/>
              <a:gd name="T59" fmla="*/ 437 h 485"/>
              <a:gd name="T60" fmla="*/ 178 w 532"/>
              <a:gd name="T61" fmla="*/ 438 h 485"/>
              <a:gd name="T62" fmla="*/ 206 w 532"/>
              <a:gd name="T63" fmla="*/ 436 h 485"/>
              <a:gd name="T64" fmla="*/ 294 w 532"/>
              <a:gd name="T65" fmla="*/ 411 h 485"/>
              <a:gd name="T66" fmla="*/ 352 w 532"/>
              <a:gd name="T67" fmla="*/ 379 h 485"/>
              <a:gd name="T68" fmla="*/ 374 w 532"/>
              <a:gd name="T69" fmla="*/ 357 h 485"/>
              <a:gd name="T70" fmla="*/ 394 w 532"/>
              <a:gd name="T71" fmla="*/ 322 h 485"/>
              <a:gd name="T72" fmla="*/ 405 w 532"/>
              <a:gd name="T73" fmla="*/ 282 h 485"/>
              <a:gd name="T74" fmla="*/ 404 w 532"/>
              <a:gd name="T75" fmla="*/ 223 h 485"/>
              <a:gd name="T76" fmla="*/ 384 w 532"/>
              <a:gd name="T77" fmla="*/ 150 h 485"/>
              <a:gd name="T78" fmla="*/ 360 w 532"/>
              <a:gd name="T79" fmla="*/ 109 h 485"/>
              <a:gd name="T80" fmla="*/ 336 w 532"/>
              <a:gd name="T81" fmla="*/ 84 h 485"/>
              <a:gd name="T82" fmla="*/ 309 w 532"/>
              <a:gd name="T83" fmla="*/ 69 h 485"/>
              <a:gd name="T84" fmla="*/ 275 w 532"/>
              <a:gd name="T85" fmla="*/ 59 h 485"/>
              <a:gd name="T86" fmla="*/ 254 w 532"/>
              <a:gd name="T87" fmla="*/ 58 h 485"/>
              <a:gd name="T88" fmla="*/ 231 w 532"/>
              <a:gd name="T89" fmla="*/ 0 h 485"/>
              <a:gd name="T90" fmla="*/ 112 w 532"/>
              <a:gd name="T91" fmla="*/ 33 h 485"/>
              <a:gd name="T92" fmla="*/ 85 w 532"/>
              <a:gd name="T93" fmla="*/ 52 h 485"/>
              <a:gd name="T94" fmla="*/ 75 w 532"/>
              <a:gd name="T95" fmla="*/ 60 h 485"/>
              <a:gd name="T96" fmla="*/ 56 w 532"/>
              <a:gd name="T97" fmla="*/ 80 h 485"/>
              <a:gd name="T98" fmla="*/ 47 w 532"/>
              <a:gd name="T99" fmla="*/ 102 h 485"/>
              <a:gd name="T100" fmla="*/ 44 w 532"/>
              <a:gd name="T101" fmla="*/ 108 h 485"/>
              <a:gd name="T102" fmla="*/ 46 w 532"/>
              <a:gd name="T103" fmla="*/ 110 h 485"/>
              <a:gd name="T104" fmla="*/ 259 w 532"/>
              <a:gd name="T105" fmla="*/ 22 h 485"/>
              <a:gd name="T106" fmla="*/ 406 w 532"/>
              <a:gd name="T107" fmla="*/ 111 h 485"/>
              <a:gd name="T108" fmla="*/ 435 w 532"/>
              <a:gd name="T109" fmla="*/ 317 h 485"/>
              <a:gd name="T110" fmla="*/ 311 w 532"/>
              <a:gd name="T111" fmla="*/ 444 h 485"/>
              <a:gd name="T112" fmla="*/ 189 w 532"/>
              <a:gd name="T113" fmla="*/ 476 h 485"/>
              <a:gd name="T114" fmla="*/ 248 w 532"/>
              <a:gd name="T115" fmla="*/ 485 h 485"/>
              <a:gd name="T116" fmla="*/ 431 w 532"/>
              <a:gd name="T117" fmla="*/ 409 h 485"/>
              <a:gd name="T118" fmla="*/ 466 w 532"/>
              <a:gd name="T119" fmla="*/ 125 h 485"/>
              <a:gd name="T120" fmla="*/ 231 w 532"/>
              <a:gd name="T121" fmla="*/ 0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32" h="485">
                <a:moveTo>
                  <a:pt x="254" y="58"/>
                </a:moveTo>
                <a:cubicBezTo>
                  <a:pt x="246" y="58"/>
                  <a:pt x="238" y="59"/>
                  <a:pt x="230" y="60"/>
                </a:cubicBezTo>
                <a:cubicBezTo>
                  <a:pt x="208" y="63"/>
                  <a:pt x="187" y="69"/>
                  <a:pt x="166" y="77"/>
                </a:cubicBezTo>
                <a:cubicBezTo>
                  <a:pt x="137" y="90"/>
                  <a:pt x="110" y="106"/>
                  <a:pt x="84" y="125"/>
                </a:cubicBezTo>
                <a:cubicBezTo>
                  <a:pt x="74" y="133"/>
                  <a:pt x="65" y="141"/>
                  <a:pt x="55" y="150"/>
                </a:cubicBezTo>
                <a:cubicBezTo>
                  <a:pt x="54" y="178"/>
                  <a:pt x="37" y="206"/>
                  <a:pt x="3" y="211"/>
                </a:cubicBezTo>
                <a:cubicBezTo>
                  <a:pt x="0" y="241"/>
                  <a:pt x="1" y="271"/>
                  <a:pt x="7" y="301"/>
                </a:cubicBezTo>
                <a:cubicBezTo>
                  <a:pt x="14" y="342"/>
                  <a:pt x="34" y="376"/>
                  <a:pt x="63" y="403"/>
                </a:cubicBezTo>
                <a:cubicBezTo>
                  <a:pt x="57" y="390"/>
                  <a:pt x="53" y="376"/>
                  <a:pt x="52" y="362"/>
                </a:cubicBezTo>
                <a:cubicBezTo>
                  <a:pt x="44" y="277"/>
                  <a:pt x="109" y="177"/>
                  <a:pt x="198" y="177"/>
                </a:cubicBezTo>
                <a:cubicBezTo>
                  <a:pt x="209" y="177"/>
                  <a:pt x="219" y="179"/>
                  <a:pt x="230" y="182"/>
                </a:cubicBezTo>
                <a:cubicBezTo>
                  <a:pt x="275" y="193"/>
                  <a:pt x="314" y="228"/>
                  <a:pt x="311" y="277"/>
                </a:cubicBezTo>
                <a:cubicBezTo>
                  <a:pt x="309" y="323"/>
                  <a:pt x="266" y="341"/>
                  <a:pt x="226" y="341"/>
                </a:cubicBezTo>
                <a:cubicBezTo>
                  <a:pt x="221" y="341"/>
                  <a:pt x="215" y="341"/>
                  <a:pt x="210" y="340"/>
                </a:cubicBezTo>
                <a:cubicBezTo>
                  <a:pt x="201" y="339"/>
                  <a:pt x="195" y="332"/>
                  <a:pt x="193" y="324"/>
                </a:cubicBezTo>
                <a:cubicBezTo>
                  <a:pt x="160" y="295"/>
                  <a:pt x="167" y="229"/>
                  <a:pt x="215" y="216"/>
                </a:cubicBezTo>
                <a:cubicBezTo>
                  <a:pt x="214" y="216"/>
                  <a:pt x="212" y="216"/>
                  <a:pt x="211" y="215"/>
                </a:cubicBezTo>
                <a:cubicBezTo>
                  <a:pt x="207" y="215"/>
                  <a:pt x="203" y="215"/>
                  <a:pt x="199" y="215"/>
                </a:cubicBezTo>
                <a:cubicBezTo>
                  <a:pt x="196" y="215"/>
                  <a:pt x="193" y="215"/>
                  <a:pt x="189" y="215"/>
                </a:cubicBezTo>
                <a:cubicBezTo>
                  <a:pt x="181" y="217"/>
                  <a:pt x="173" y="219"/>
                  <a:pt x="165" y="221"/>
                </a:cubicBezTo>
                <a:cubicBezTo>
                  <a:pt x="157" y="226"/>
                  <a:pt x="149" y="230"/>
                  <a:pt x="141" y="236"/>
                </a:cubicBezTo>
                <a:cubicBezTo>
                  <a:pt x="133" y="243"/>
                  <a:pt x="125" y="250"/>
                  <a:pt x="119" y="259"/>
                </a:cubicBezTo>
                <a:cubicBezTo>
                  <a:pt x="111" y="269"/>
                  <a:pt x="105" y="280"/>
                  <a:pt x="100" y="292"/>
                </a:cubicBezTo>
                <a:cubicBezTo>
                  <a:pt x="95" y="304"/>
                  <a:pt x="92" y="316"/>
                  <a:pt x="89" y="329"/>
                </a:cubicBezTo>
                <a:cubicBezTo>
                  <a:pt x="88" y="340"/>
                  <a:pt x="88" y="350"/>
                  <a:pt x="89" y="361"/>
                </a:cubicBezTo>
                <a:cubicBezTo>
                  <a:pt x="90" y="370"/>
                  <a:pt x="93" y="379"/>
                  <a:pt x="96" y="388"/>
                </a:cubicBezTo>
                <a:cubicBezTo>
                  <a:pt x="100" y="396"/>
                  <a:pt x="104" y="402"/>
                  <a:pt x="108" y="408"/>
                </a:cubicBezTo>
                <a:cubicBezTo>
                  <a:pt x="113" y="414"/>
                  <a:pt x="118" y="419"/>
                  <a:pt x="123" y="423"/>
                </a:cubicBezTo>
                <a:cubicBezTo>
                  <a:pt x="127" y="426"/>
                  <a:pt x="131" y="429"/>
                  <a:pt x="136" y="431"/>
                </a:cubicBezTo>
                <a:cubicBezTo>
                  <a:pt x="144" y="434"/>
                  <a:pt x="151" y="436"/>
                  <a:pt x="160" y="437"/>
                </a:cubicBezTo>
                <a:cubicBezTo>
                  <a:pt x="166" y="438"/>
                  <a:pt x="172" y="438"/>
                  <a:pt x="178" y="438"/>
                </a:cubicBezTo>
                <a:cubicBezTo>
                  <a:pt x="187" y="438"/>
                  <a:pt x="197" y="437"/>
                  <a:pt x="206" y="436"/>
                </a:cubicBezTo>
                <a:cubicBezTo>
                  <a:pt x="236" y="431"/>
                  <a:pt x="266" y="423"/>
                  <a:pt x="294" y="411"/>
                </a:cubicBezTo>
                <a:cubicBezTo>
                  <a:pt x="314" y="402"/>
                  <a:pt x="334" y="392"/>
                  <a:pt x="352" y="379"/>
                </a:cubicBezTo>
                <a:cubicBezTo>
                  <a:pt x="360" y="373"/>
                  <a:pt x="367" y="365"/>
                  <a:pt x="374" y="357"/>
                </a:cubicBezTo>
                <a:cubicBezTo>
                  <a:pt x="382" y="346"/>
                  <a:pt x="388" y="335"/>
                  <a:pt x="394" y="322"/>
                </a:cubicBezTo>
                <a:cubicBezTo>
                  <a:pt x="399" y="309"/>
                  <a:pt x="402" y="296"/>
                  <a:pt x="405" y="282"/>
                </a:cubicBezTo>
                <a:cubicBezTo>
                  <a:pt x="407" y="262"/>
                  <a:pt x="406" y="243"/>
                  <a:pt x="404" y="223"/>
                </a:cubicBezTo>
                <a:cubicBezTo>
                  <a:pt x="400" y="198"/>
                  <a:pt x="393" y="173"/>
                  <a:pt x="384" y="150"/>
                </a:cubicBezTo>
                <a:cubicBezTo>
                  <a:pt x="377" y="135"/>
                  <a:pt x="369" y="122"/>
                  <a:pt x="360" y="109"/>
                </a:cubicBezTo>
                <a:cubicBezTo>
                  <a:pt x="352" y="100"/>
                  <a:pt x="345" y="92"/>
                  <a:pt x="336" y="84"/>
                </a:cubicBezTo>
                <a:cubicBezTo>
                  <a:pt x="327" y="78"/>
                  <a:pt x="318" y="73"/>
                  <a:pt x="309" y="69"/>
                </a:cubicBezTo>
                <a:cubicBezTo>
                  <a:pt x="298" y="64"/>
                  <a:pt x="286" y="61"/>
                  <a:pt x="275" y="59"/>
                </a:cubicBezTo>
                <a:cubicBezTo>
                  <a:pt x="268" y="59"/>
                  <a:pt x="261" y="58"/>
                  <a:pt x="254" y="58"/>
                </a:cubicBezTo>
                <a:moveTo>
                  <a:pt x="231" y="0"/>
                </a:moveTo>
                <a:cubicBezTo>
                  <a:pt x="190" y="0"/>
                  <a:pt x="149" y="10"/>
                  <a:pt x="112" y="33"/>
                </a:cubicBezTo>
                <a:cubicBezTo>
                  <a:pt x="102" y="39"/>
                  <a:pt x="94" y="45"/>
                  <a:pt x="85" y="52"/>
                </a:cubicBezTo>
                <a:cubicBezTo>
                  <a:pt x="82" y="55"/>
                  <a:pt x="78" y="57"/>
                  <a:pt x="75" y="60"/>
                </a:cubicBezTo>
                <a:cubicBezTo>
                  <a:pt x="68" y="66"/>
                  <a:pt x="62" y="73"/>
                  <a:pt x="56" y="80"/>
                </a:cubicBezTo>
                <a:cubicBezTo>
                  <a:pt x="53" y="87"/>
                  <a:pt x="50" y="95"/>
                  <a:pt x="47" y="102"/>
                </a:cubicBezTo>
                <a:cubicBezTo>
                  <a:pt x="46" y="104"/>
                  <a:pt x="45" y="106"/>
                  <a:pt x="44" y="108"/>
                </a:cubicBezTo>
                <a:cubicBezTo>
                  <a:pt x="45" y="108"/>
                  <a:pt x="45" y="109"/>
                  <a:pt x="46" y="110"/>
                </a:cubicBezTo>
                <a:cubicBezTo>
                  <a:pt x="105" y="62"/>
                  <a:pt x="186" y="22"/>
                  <a:pt x="259" y="22"/>
                </a:cubicBezTo>
                <a:cubicBezTo>
                  <a:pt x="317" y="22"/>
                  <a:pt x="371" y="47"/>
                  <a:pt x="406" y="111"/>
                </a:cubicBezTo>
                <a:cubicBezTo>
                  <a:pt x="438" y="171"/>
                  <a:pt x="456" y="250"/>
                  <a:pt x="435" y="317"/>
                </a:cubicBezTo>
                <a:cubicBezTo>
                  <a:pt x="415" y="380"/>
                  <a:pt x="370" y="418"/>
                  <a:pt x="311" y="444"/>
                </a:cubicBezTo>
                <a:cubicBezTo>
                  <a:pt x="276" y="459"/>
                  <a:pt x="232" y="474"/>
                  <a:pt x="189" y="476"/>
                </a:cubicBezTo>
                <a:cubicBezTo>
                  <a:pt x="209" y="482"/>
                  <a:pt x="229" y="485"/>
                  <a:pt x="248" y="485"/>
                </a:cubicBezTo>
                <a:cubicBezTo>
                  <a:pt x="315" y="485"/>
                  <a:pt x="381" y="454"/>
                  <a:pt x="431" y="409"/>
                </a:cubicBezTo>
                <a:cubicBezTo>
                  <a:pt x="507" y="338"/>
                  <a:pt x="532" y="211"/>
                  <a:pt x="466" y="125"/>
                </a:cubicBezTo>
                <a:cubicBezTo>
                  <a:pt x="409" y="49"/>
                  <a:pt x="320" y="0"/>
                  <a:pt x="231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3" name="Freeform 249"/>
          <p:cNvSpPr>
            <a:spLocks noEditPoints="1"/>
          </p:cNvSpPr>
          <p:nvPr/>
        </p:nvSpPr>
        <p:spPr bwMode="auto">
          <a:xfrm>
            <a:off x="3261894" y="1241943"/>
            <a:ext cx="487672" cy="452915"/>
          </a:xfrm>
          <a:custGeom>
            <a:avLst/>
            <a:gdLst>
              <a:gd name="T0" fmla="*/ 291 w 519"/>
              <a:gd name="T1" fmla="*/ 57 h 472"/>
              <a:gd name="T2" fmla="*/ 281 w 519"/>
              <a:gd name="T3" fmla="*/ 57 h 472"/>
              <a:gd name="T4" fmla="*/ 247 w 519"/>
              <a:gd name="T5" fmla="*/ 64 h 472"/>
              <a:gd name="T6" fmla="*/ 205 w 519"/>
              <a:gd name="T7" fmla="*/ 86 h 472"/>
              <a:gd name="T8" fmla="*/ 149 w 519"/>
              <a:gd name="T9" fmla="*/ 137 h 472"/>
              <a:gd name="T10" fmla="*/ 116 w 519"/>
              <a:gd name="T11" fmla="*/ 187 h 472"/>
              <a:gd name="T12" fmla="*/ 104 w 519"/>
              <a:gd name="T13" fmla="*/ 226 h 472"/>
              <a:gd name="T14" fmla="*/ 102 w 519"/>
              <a:gd name="T15" fmla="*/ 266 h 472"/>
              <a:gd name="T16" fmla="*/ 109 w 519"/>
              <a:gd name="T17" fmla="*/ 297 h 472"/>
              <a:gd name="T18" fmla="*/ 140 w 519"/>
              <a:gd name="T19" fmla="*/ 355 h 472"/>
              <a:gd name="T20" fmla="*/ 201 w 519"/>
              <a:gd name="T21" fmla="*/ 423 h 472"/>
              <a:gd name="T22" fmla="*/ 239 w 519"/>
              <a:gd name="T23" fmla="*/ 449 h 472"/>
              <a:gd name="T24" fmla="*/ 263 w 519"/>
              <a:gd name="T25" fmla="*/ 457 h 472"/>
              <a:gd name="T26" fmla="*/ 271 w 519"/>
              <a:gd name="T27" fmla="*/ 457 h 472"/>
              <a:gd name="T28" fmla="*/ 277 w 519"/>
              <a:gd name="T29" fmla="*/ 457 h 472"/>
              <a:gd name="T30" fmla="*/ 298 w 519"/>
              <a:gd name="T31" fmla="*/ 452 h 472"/>
              <a:gd name="T32" fmla="*/ 319 w 519"/>
              <a:gd name="T33" fmla="*/ 442 h 472"/>
              <a:gd name="T34" fmla="*/ 340 w 519"/>
              <a:gd name="T35" fmla="*/ 423 h 472"/>
              <a:gd name="T36" fmla="*/ 357 w 519"/>
              <a:gd name="T37" fmla="*/ 396 h 472"/>
              <a:gd name="T38" fmla="*/ 368 w 519"/>
              <a:gd name="T39" fmla="*/ 359 h 472"/>
              <a:gd name="T40" fmla="*/ 370 w 519"/>
              <a:gd name="T41" fmla="*/ 321 h 472"/>
              <a:gd name="T42" fmla="*/ 363 w 519"/>
              <a:gd name="T43" fmla="*/ 290 h 472"/>
              <a:gd name="T44" fmla="*/ 351 w 519"/>
              <a:gd name="T45" fmla="*/ 264 h 472"/>
              <a:gd name="T46" fmla="*/ 334 w 519"/>
              <a:gd name="T47" fmla="*/ 246 h 472"/>
              <a:gd name="T48" fmla="*/ 315 w 519"/>
              <a:gd name="T49" fmla="*/ 235 h 472"/>
              <a:gd name="T50" fmla="*/ 311 w 519"/>
              <a:gd name="T51" fmla="*/ 233 h 472"/>
              <a:gd name="T52" fmla="*/ 272 w 519"/>
              <a:gd name="T53" fmla="*/ 336 h 472"/>
              <a:gd name="T54" fmla="*/ 258 w 519"/>
              <a:gd name="T55" fmla="*/ 342 h 472"/>
              <a:gd name="T56" fmla="*/ 249 w 519"/>
              <a:gd name="T57" fmla="*/ 340 h 472"/>
              <a:gd name="T58" fmla="*/ 198 w 519"/>
              <a:gd name="T59" fmla="*/ 232 h 472"/>
              <a:gd name="T60" fmla="*/ 278 w 519"/>
              <a:gd name="T61" fmla="*/ 189 h 472"/>
              <a:gd name="T62" fmla="*/ 317 w 519"/>
              <a:gd name="T63" fmla="*/ 195 h 472"/>
              <a:gd name="T64" fmla="*/ 370 w 519"/>
              <a:gd name="T65" fmla="*/ 443 h 472"/>
              <a:gd name="T66" fmla="*/ 340 w 519"/>
              <a:gd name="T67" fmla="*/ 472 h 472"/>
              <a:gd name="T68" fmla="*/ 442 w 519"/>
              <a:gd name="T69" fmla="*/ 416 h 472"/>
              <a:gd name="T70" fmla="*/ 493 w 519"/>
              <a:gd name="T71" fmla="*/ 343 h 472"/>
              <a:gd name="T72" fmla="*/ 482 w 519"/>
              <a:gd name="T73" fmla="*/ 263 h 472"/>
              <a:gd name="T74" fmla="*/ 471 w 519"/>
              <a:gd name="T75" fmla="*/ 227 h 472"/>
              <a:gd name="T76" fmla="*/ 428 w 519"/>
              <a:gd name="T77" fmla="*/ 142 h 472"/>
              <a:gd name="T78" fmla="*/ 383 w 519"/>
              <a:gd name="T79" fmla="*/ 93 h 472"/>
              <a:gd name="T80" fmla="*/ 346 w 519"/>
              <a:gd name="T81" fmla="*/ 69 h 472"/>
              <a:gd name="T82" fmla="*/ 312 w 519"/>
              <a:gd name="T83" fmla="*/ 58 h 472"/>
              <a:gd name="T84" fmla="*/ 291 w 519"/>
              <a:gd name="T85" fmla="*/ 57 h 472"/>
              <a:gd name="T86" fmla="*/ 263 w 519"/>
              <a:gd name="T87" fmla="*/ 0 h 472"/>
              <a:gd name="T88" fmla="*/ 149 w 519"/>
              <a:gd name="T89" fmla="*/ 20 h 472"/>
              <a:gd name="T90" fmla="*/ 26 w 519"/>
              <a:gd name="T91" fmla="*/ 279 h 472"/>
              <a:gd name="T92" fmla="*/ 193 w 519"/>
              <a:gd name="T93" fmla="*/ 466 h 472"/>
              <a:gd name="T94" fmla="*/ 108 w 519"/>
              <a:gd name="T95" fmla="*/ 374 h 472"/>
              <a:gd name="T96" fmla="*/ 72 w 519"/>
              <a:gd name="T97" fmla="*/ 199 h 472"/>
              <a:gd name="T98" fmla="*/ 207 w 519"/>
              <a:gd name="T99" fmla="*/ 42 h 472"/>
              <a:gd name="T100" fmla="*/ 291 w 519"/>
              <a:gd name="T101" fmla="*/ 19 h 472"/>
              <a:gd name="T102" fmla="*/ 379 w 519"/>
              <a:gd name="T103" fmla="*/ 46 h 472"/>
              <a:gd name="T104" fmla="*/ 511 w 519"/>
              <a:gd name="T105" fmla="*/ 235 h 472"/>
              <a:gd name="T106" fmla="*/ 514 w 519"/>
              <a:gd name="T107" fmla="*/ 233 h 472"/>
              <a:gd name="T108" fmla="*/ 515 w 519"/>
              <a:gd name="T109" fmla="*/ 227 h 472"/>
              <a:gd name="T110" fmla="*/ 519 w 519"/>
              <a:gd name="T111" fmla="*/ 204 h 472"/>
              <a:gd name="T112" fmla="*/ 513 w 519"/>
              <a:gd name="T113" fmla="*/ 177 h 472"/>
              <a:gd name="T114" fmla="*/ 510 w 519"/>
              <a:gd name="T115" fmla="*/ 165 h 472"/>
              <a:gd name="T116" fmla="*/ 497 w 519"/>
              <a:gd name="T117" fmla="*/ 134 h 472"/>
              <a:gd name="T118" fmla="*/ 415 w 519"/>
              <a:gd name="T119" fmla="*/ 42 h 472"/>
              <a:gd name="T120" fmla="*/ 263 w 519"/>
              <a:gd name="T121" fmla="*/ 0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19" h="472">
                <a:moveTo>
                  <a:pt x="291" y="57"/>
                </a:moveTo>
                <a:cubicBezTo>
                  <a:pt x="288" y="57"/>
                  <a:pt x="284" y="57"/>
                  <a:pt x="281" y="57"/>
                </a:cubicBezTo>
                <a:cubicBezTo>
                  <a:pt x="269" y="58"/>
                  <a:pt x="258" y="61"/>
                  <a:pt x="247" y="64"/>
                </a:cubicBezTo>
                <a:cubicBezTo>
                  <a:pt x="232" y="70"/>
                  <a:pt x="219" y="78"/>
                  <a:pt x="205" y="86"/>
                </a:cubicBezTo>
                <a:cubicBezTo>
                  <a:pt x="184" y="101"/>
                  <a:pt x="166" y="118"/>
                  <a:pt x="149" y="137"/>
                </a:cubicBezTo>
                <a:cubicBezTo>
                  <a:pt x="136" y="153"/>
                  <a:pt x="125" y="169"/>
                  <a:pt x="116" y="187"/>
                </a:cubicBezTo>
                <a:cubicBezTo>
                  <a:pt x="111" y="200"/>
                  <a:pt x="107" y="213"/>
                  <a:pt x="104" y="226"/>
                </a:cubicBezTo>
                <a:cubicBezTo>
                  <a:pt x="102" y="240"/>
                  <a:pt x="101" y="253"/>
                  <a:pt x="102" y="266"/>
                </a:cubicBezTo>
                <a:cubicBezTo>
                  <a:pt x="103" y="277"/>
                  <a:pt x="105" y="287"/>
                  <a:pt x="109" y="297"/>
                </a:cubicBezTo>
                <a:cubicBezTo>
                  <a:pt x="117" y="318"/>
                  <a:pt x="128" y="337"/>
                  <a:pt x="140" y="355"/>
                </a:cubicBezTo>
                <a:cubicBezTo>
                  <a:pt x="158" y="380"/>
                  <a:pt x="178" y="403"/>
                  <a:pt x="201" y="423"/>
                </a:cubicBezTo>
                <a:cubicBezTo>
                  <a:pt x="213" y="433"/>
                  <a:pt x="225" y="442"/>
                  <a:pt x="239" y="449"/>
                </a:cubicBezTo>
                <a:cubicBezTo>
                  <a:pt x="247" y="452"/>
                  <a:pt x="255" y="455"/>
                  <a:pt x="263" y="457"/>
                </a:cubicBezTo>
                <a:cubicBezTo>
                  <a:pt x="266" y="457"/>
                  <a:pt x="268" y="457"/>
                  <a:pt x="271" y="457"/>
                </a:cubicBezTo>
                <a:cubicBezTo>
                  <a:pt x="273" y="457"/>
                  <a:pt x="275" y="457"/>
                  <a:pt x="277" y="457"/>
                </a:cubicBezTo>
                <a:cubicBezTo>
                  <a:pt x="284" y="456"/>
                  <a:pt x="291" y="454"/>
                  <a:pt x="298" y="452"/>
                </a:cubicBezTo>
                <a:cubicBezTo>
                  <a:pt x="305" y="450"/>
                  <a:pt x="312" y="446"/>
                  <a:pt x="319" y="442"/>
                </a:cubicBezTo>
                <a:cubicBezTo>
                  <a:pt x="327" y="436"/>
                  <a:pt x="334" y="430"/>
                  <a:pt x="340" y="423"/>
                </a:cubicBezTo>
                <a:cubicBezTo>
                  <a:pt x="346" y="414"/>
                  <a:pt x="352" y="405"/>
                  <a:pt x="357" y="396"/>
                </a:cubicBezTo>
                <a:cubicBezTo>
                  <a:pt x="362" y="384"/>
                  <a:pt x="366" y="371"/>
                  <a:pt x="368" y="359"/>
                </a:cubicBezTo>
                <a:cubicBezTo>
                  <a:pt x="370" y="346"/>
                  <a:pt x="371" y="333"/>
                  <a:pt x="370" y="321"/>
                </a:cubicBezTo>
                <a:cubicBezTo>
                  <a:pt x="369" y="310"/>
                  <a:pt x="367" y="300"/>
                  <a:pt x="363" y="290"/>
                </a:cubicBezTo>
                <a:cubicBezTo>
                  <a:pt x="360" y="281"/>
                  <a:pt x="356" y="272"/>
                  <a:pt x="351" y="264"/>
                </a:cubicBezTo>
                <a:cubicBezTo>
                  <a:pt x="345" y="258"/>
                  <a:pt x="340" y="252"/>
                  <a:pt x="334" y="246"/>
                </a:cubicBezTo>
                <a:cubicBezTo>
                  <a:pt x="328" y="242"/>
                  <a:pt x="322" y="238"/>
                  <a:pt x="315" y="235"/>
                </a:cubicBezTo>
                <a:cubicBezTo>
                  <a:pt x="314" y="234"/>
                  <a:pt x="313" y="233"/>
                  <a:pt x="311" y="233"/>
                </a:cubicBezTo>
                <a:cubicBezTo>
                  <a:pt x="345" y="269"/>
                  <a:pt x="316" y="329"/>
                  <a:pt x="272" y="336"/>
                </a:cubicBezTo>
                <a:cubicBezTo>
                  <a:pt x="268" y="339"/>
                  <a:pt x="263" y="342"/>
                  <a:pt x="258" y="342"/>
                </a:cubicBezTo>
                <a:cubicBezTo>
                  <a:pt x="255" y="342"/>
                  <a:pt x="252" y="341"/>
                  <a:pt x="249" y="340"/>
                </a:cubicBezTo>
                <a:cubicBezTo>
                  <a:pt x="209" y="321"/>
                  <a:pt x="172" y="278"/>
                  <a:pt x="198" y="232"/>
                </a:cubicBezTo>
                <a:cubicBezTo>
                  <a:pt x="214" y="202"/>
                  <a:pt x="246" y="189"/>
                  <a:pt x="278" y="189"/>
                </a:cubicBezTo>
                <a:cubicBezTo>
                  <a:pt x="291" y="189"/>
                  <a:pt x="304" y="191"/>
                  <a:pt x="317" y="195"/>
                </a:cubicBezTo>
                <a:cubicBezTo>
                  <a:pt x="420" y="228"/>
                  <a:pt x="429" y="368"/>
                  <a:pt x="370" y="443"/>
                </a:cubicBezTo>
                <a:cubicBezTo>
                  <a:pt x="362" y="455"/>
                  <a:pt x="351" y="465"/>
                  <a:pt x="340" y="472"/>
                </a:cubicBezTo>
                <a:cubicBezTo>
                  <a:pt x="378" y="465"/>
                  <a:pt x="413" y="447"/>
                  <a:pt x="442" y="416"/>
                </a:cubicBezTo>
                <a:cubicBezTo>
                  <a:pt x="462" y="395"/>
                  <a:pt x="480" y="370"/>
                  <a:pt x="493" y="343"/>
                </a:cubicBezTo>
                <a:cubicBezTo>
                  <a:pt x="467" y="321"/>
                  <a:pt x="467" y="288"/>
                  <a:pt x="482" y="263"/>
                </a:cubicBezTo>
                <a:cubicBezTo>
                  <a:pt x="478" y="251"/>
                  <a:pt x="475" y="239"/>
                  <a:pt x="471" y="227"/>
                </a:cubicBezTo>
                <a:cubicBezTo>
                  <a:pt x="459" y="197"/>
                  <a:pt x="445" y="169"/>
                  <a:pt x="428" y="142"/>
                </a:cubicBezTo>
                <a:cubicBezTo>
                  <a:pt x="415" y="124"/>
                  <a:pt x="400" y="108"/>
                  <a:pt x="383" y="93"/>
                </a:cubicBezTo>
                <a:cubicBezTo>
                  <a:pt x="372" y="84"/>
                  <a:pt x="359" y="75"/>
                  <a:pt x="346" y="69"/>
                </a:cubicBezTo>
                <a:cubicBezTo>
                  <a:pt x="335" y="64"/>
                  <a:pt x="324" y="60"/>
                  <a:pt x="312" y="58"/>
                </a:cubicBezTo>
                <a:cubicBezTo>
                  <a:pt x="305" y="57"/>
                  <a:pt x="298" y="57"/>
                  <a:pt x="291" y="57"/>
                </a:cubicBezTo>
                <a:moveTo>
                  <a:pt x="263" y="0"/>
                </a:moveTo>
                <a:cubicBezTo>
                  <a:pt x="225" y="0"/>
                  <a:pt x="186" y="7"/>
                  <a:pt x="149" y="20"/>
                </a:cubicBezTo>
                <a:cubicBezTo>
                  <a:pt x="47" y="57"/>
                  <a:pt x="0" y="179"/>
                  <a:pt x="26" y="279"/>
                </a:cubicBezTo>
                <a:cubicBezTo>
                  <a:pt x="48" y="364"/>
                  <a:pt x="108" y="442"/>
                  <a:pt x="193" y="466"/>
                </a:cubicBezTo>
                <a:cubicBezTo>
                  <a:pt x="159" y="442"/>
                  <a:pt x="129" y="405"/>
                  <a:pt x="108" y="374"/>
                </a:cubicBezTo>
                <a:cubicBezTo>
                  <a:pt x="72" y="320"/>
                  <a:pt x="55" y="264"/>
                  <a:pt x="72" y="199"/>
                </a:cubicBezTo>
                <a:cubicBezTo>
                  <a:pt x="90" y="132"/>
                  <a:pt x="148" y="75"/>
                  <a:pt x="207" y="42"/>
                </a:cubicBezTo>
                <a:cubicBezTo>
                  <a:pt x="237" y="26"/>
                  <a:pt x="265" y="19"/>
                  <a:pt x="291" y="19"/>
                </a:cubicBezTo>
                <a:cubicBezTo>
                  <a:pt x="323" y="19"/>
                  <a:pt x="352" y="29"/>
                  <a:pt x="379" y="46"/>
                </a:cubicBezTo>
                <a:cubicBezTo>
                  <a:pt x="441" y="85"/>
                  <a:pt x="487" y="162"/>
                  <a:pt x="511" y="235"/>
                </a:cubicBezTo>
                <a:cubicBezTo>
                  <a:pt x="512" y="234"/>
                  <a:pt x="513" y="234"/>
                  <a:pt x="514" y="233"/>
                </a:cubicBezTo>
                <a:cubicBezTo>
                  <a:pt x="514" y="231"/>
                  <a:pt x="515" y="229"/>
                  <a:pt x="515" y="227"/>
                </a:cubicBezTo>
                <a:cubicBezTo>
                  <a:pt x="516" y="220"/>
                  <a:pt x="517" y="212"/>
                  <a:pt x="519" y="204"/>
                </a:cubicBezTo>
                <a:cubicBezTo>
                  <a:pt x="518" y="195"/>
                  <a:pt x="516" y="186"/>
                  <a:pt x="513" y="177"/>
                </a:cubicBezTo>
                <a:cubicBezTo>
                  <a:pt x="512" y="173"/>
                  <a:pt x="511" y="169"/>
                  <a:pt x="510" y="165"/>
                </a:cubicBezTo>
                <a:cubicBezTo>
                  <a:pt x="506" y="154"/>
                  <a:pt x="502" y="144"/>
                  <a:pt x="497" y="134"/>
                </a:cubicBezTo>
                <a:cubicBezTo>
                  <a:pt x="478" y="95"/>
                  <a:pt x="449" y="64"/>
                  <a:pt x="415" y="42"/>
                </a:cubicBezTo>
                <a:cubicBezTo>
                  <a:pt x="371" y="14"/>
                  <a:pt x="318" y="0"/>
                  <a:pt x="263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4" name="Freeform 250"/>
          <p:cNvSpPr>
            <a:spLocks/>
          </p:cNvSpPr>
          <p:nvPr/>
        </p:nvSpPr>
        <p:spPr bwMode="auto">
          <a:xfrm>
            <a:off x="3418997" y="275828"/>
            <a:ext cx="176740" cy="278241"/>
          </a:xfrm>
          <a:custGeom>
            <a:avLst/>
            <a:gdLst>
              <a:gd name="T0" fmla="*/ 139 w 188"/>
              <a:gd name="T1" fmla="*/ 0 h 290"/>
              <a:gd name="T2" fmla="*/ 113 w 188"/>
              <a:gd name="T3" fmla="*/ 0 h 290"/>
              <a:gd name="T4" fmla="*/ 78 w 188"/>
              <a:gd name="T5" fmla="*/ 26 h 290"/>
              <a:gd name="T6" fmla="*/ 45 w 188"/>
              <a:gd name="T7" fmla="*/ 290 h 290"/>
              <a:gd name="T8" fmla="*/ 159 w 188"/>
              <a:gd name="T9" fmla="*/ 49 h 290"/>
              <a:gd name="T10" fmla="*/ 139 w 188"/>
              <a:gd name="T11" fmla="*/ 0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8" h="290">
                <a:moveTo>
                  <a:pt x="139" y="0"/>
                </a:moveTo>
                <a:cubicBezTo>
                  <a:pt x="113" y="0"/>
                  <a:pt x="113" y="0"/>
                  <a:pt x="113" y="0"/>
                </a:cubicBezTo>
                <a:cubicBezTo>
                  <a:pt x="101" y="7"/>
                  <a:pt x="89" y="16"/>
                  <a:pt x="78" y="26"/>
                </a:cubicBezTo>
                <a:cubicBezTo>
                  <a:pt x="0" y="95"/>
                  <a:pt x="7" y="203"/>
                  <a:pt x="45" y="290"/>
                </a:cubicBezTo>
                <a:cubicBezTo>
                  <a:pt x="123" y="237"/>
                  <a:pt x="188" y="150"/>
                  <a:pt x="159" y="49"/>
                </a:cubicBezTo>
                <a:cubicBezTo>
                  <a:pt x="154" y="32"/>
                  <a:pt x="147" y="15"/>
                  <a:pt x="13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5" name="Freeform 251"/>
          <p:cNvSpPr>
            <a:spLocks noEditPoints="1"/>
          </p:cNvSpPr>
          <p:nvPr/>
        </p:nvSpPr>
        <p:spPr bwMode="auto">
          <a:xfrm>
            <a:off x="1627048" y="2762995"/>
            <a:ext cx="2166704" cy="837815"/>
          </a:xfrm>
          <a:custGeom>
            <a:avLst/>
            <a:gdLst>
              <a:gd name="T0" fmla="*/ 1043 w 2307"/>
              <a:gd name="T1" fmla="*/ 808 h 874"/>
              <a:gd name="T2" fmla="*/ 1043 w 2307"/>
              <a:gd name="T3" fmla="*/ 806 h 874"/>
              <a:gd name="T4" fmla="*/ 2303 w 2307"/>
              <a:gd name="T5" fmla="*/ 761 h 874"/>
              <a:gd name="T6" fmla="*/ 2287 w 2307"/>
              <a:gd name="T7" fmla="*/ 786 h 874"/>
              <a:gd name="T8" fmla="*/ 2303 w 2307"/>
              <a:gd name="T9" fmla="*/ 761 h 874"/>
              <a:gd name="T10" fmla="*/ 2092 w 2307"/>
              <a:gd name="T11" fmla="*/ 684 h 874"/>
              <a:gd name="T12" fmla="*/ 2158 w 2307"/>
              <a:gd name="T13" fmla="*/ 700 h 874"/>
              <a:gd name="T14" fmla="*/ 2161 w 2307"/>
              <a:gd name="T15" fmla="*/ 701 h 874"/>
              <a:gd name="T16" fmla="*/ 2286 w 2307"/>
              <a:gd name="T17" fmla="*/ 724 h 874"/>
              <a:gd name="T18" fmla="*/ 2304 w 2307"/>
              <a:gd name="T19" fmla="*/ 708 h 874"/>
              <a:gd name="T20" fmla="*/ 2306 w 2307"/>
              <a:gd name="T21" fmla="*/ 699 h 874"/>
              <a:gd name="T22" fmla="*/ 2193 w 2307"/>
              <a:gd name="T23" fmla="*/ 682 h 874"/>
              <a:gd name="T24" fmla="*/ 2036 w 2307"/>
              <a:gd name="T25" fmla="*/ 658 h 874"/>
              <a:gd name="T26" fmla="*/ 1932 w 2307"/>
              <a:gd name="T27" fmla="*/ 647 h 874"/>
              <a:gd name="T28" fmla="*/ 2025 w 2307"/>
              <a:gd name="T29" fmla="*/ 694 h 874"/>
              <a:gd name="T30" fmla="*/ 1889 w 2307"/>
              <a:gd name="T31" fmla="*/ 607 h 874"/>
              <a:gd name="T32" fmla="*/ 1960 w 2307"/>
              <a:gd name="T33" fmla="*/ 588 h 874"/>
              <a:gd name="T34" fmla="*/ 2196 w 2307"/>
              <a:gd name="T35" fmla="*/ 645 h 874"/>
              <a:gd name="T36" fmla="*/ 2271 w 2307"/>
              <a:gd name="T37" fmla="*/ 637 h 874"/>
              <a:gd name="T38" fmla="*/ 2189 w 2307"/>
              <a:gd name="T39" fmla="*/ 601 h 874"/>
              <a:gd name="T40" fmla="*/ 1995 w 2307"/>
              <a:gd name="T41" fmla="*/ 587 h 874"/>
              <a:gd name="T42" fmla="*/ 6 w 2307"/>
              <a:gd name="T43" fmla="*/ 90 h 874"/>
              <a:gd name="T44" fmla="*/ 37 w 2307"/>
              <a:gd name="T45" fmla="*/ 213 h 874"/>
              <a:gd name="T46" fmla="*/ 6 w 2307"/>
              <a:gd name="T47" fmla="*/ 90 h 874"/>
              <a:gd name="T48" fmla="*/ 867 w 2307"/>
              <a:gd name="T49" fmla="*/ 268 h 874"/>
              <a:gd name="T50" fmla="*/ 582 w 2307"/>
              <a:gd name="T51" fmla="*/ 385 h 874"/>
              <a:gd name="T52" fmla="*/ 582 w 2307"/>
              <a:gd name="T53" fmla="*/ 385 h 874"/>
              <a:gd name="T54" fmla="*/ 1130 w 2307"/>
              <a:gd name="T55" fmla="*/ 214 h 874"/>
              <a:gd name="T56" fmla="*/ 1248 w 2307"/>
              <a:gd name="T57" fmla="*/ 248 h 874"/>
              <a:gd name="T58" fmla="*/ 1246 w 2307"/>
              <a:gd name="T59" fmla="*/ 403 h 874"/>
              <a:gd name="T60" fmla="*/ 1175 w 2307"/>
              <a:gd name="T61" fmla="*/ 354 h 874"/>
              <a:gd name="T62" fmla="*/ 979 w 2307"/>
              <a:gd name="T63" fmla="*/ 1 h 874"/>
              <a:gd name="T64" fmla="*/ 730 w 2307"/>
              <a:gd name="T65" fmla="*/ 144 h 874"/>
              <a:gd name="T66" fmla="*/ 606 w 2307"/>
              <a:gd name="T67" fmla="*/ 166 h 874"/>
              <a:gd name="T68" fmla="*/ 486 w 2307"/>
              <a:gd name="T69" fmla="*/ 173 h 874"/>
              <a:gd name="T70" fmla="*/ 62 w 2307"/>
              <a:gd name="T71" fmla="*/ 17 h 874"/>
              <a:gd name="T72" fmla="*/ 33 w 2307"/>
              <a:gd name="T73" fmla="*/ 41 h 874"/>
              <a:gd name="T74" fmla="*/ 33 w 2307"/>
              <a:gd name="T75" fmla="*/ 44 h 874"/>
              <a:gd name="T76" fmla="*/ 33 w 2307"/>
              <a:gd name="T77" fmla="*/ 45 h 874"/>
              <a:gd name="T78" fmla="*/ 147 w 2307"/>
              <a:gd name="T79" fmla="*/ 330 h 874"/>
              <a:gd name="T80" fmla="*/ 475 w 2307"/>
              <a:gd name="T81" fmla="*/ 560 h 874"/>
              <a:gd name="T82" fmla="*/ 804 w 2307"/>
              <a:gd name="T83" fmla="*/ 664 h 874"/>
              <a:gd name="T84" fmla="*/ 998 w 2307"/>
              <a:gd name="T85" fmla="*/ 744 h 874"/>
              <a:gd name="T86" fmla="*/ 1115 w 2307"/>
              <a:gd name="T87" fmla="*/ 778 h 874"/>
              <a:gd name="T88" fmla="*/ 1211 w 2307"/>
              <a:gd name="T89" fmla="*/ 795 h 874"/>
              <a:gd name="T90" fmla="*/ 1322 w 2307"/>
              <a:gd name="T91" fmla="*/ 815 h 874"/>
              <a:gd name="T92" fmla="*/ 1516 w 2307"/>
              <a:gd name="T93" fmla="*/ 874 h 874"/>
              <a:gd name="T94" fmla="*/ 1412 w 2307"/>
              <a:gd name="T95" fmla="*/ 557 h 874"/>
              <a:gd name="T96" fmla="*/ 1459 w 2307"/>
              <a:gd name="T97" fmla="*/ 253 h 874"/>
              <a:gd name="T98" fmla="*/ 1498 w 2307"/>
              <a:gd name="T99" fmla="*/ 155 h 874"/>
              <a:gd name="T100" fmla="*/ 1444 w 2307"/>
              <a:gd name="T101" fmla="*/ 142 h 874"/>
              <a:gd name="T102" fmla="*/ 1320 w 2307"/>
              <a:gd name="T103" fmla="*/ 138 h 874"/>
              <a:gd name="T104" fmla="*/ 1169 w 2307"/>
              <a:gd name="T105" fmla="*/ 94 h 874"/>
              <a:gd name="T106" fmla="*/ 1017 w 2307"/>
              <a:gd name="T107" fmla="*/ 14 h 874"/>
              <a:gd name="T108" fmla="*/ 1006 w 2307"/>
              <a:gd name="T109" fmla="*/ 11 h 874"/>
              <a:gd name="T110" fmla="*/ 979 w 2307"/>
              <a:gd name="T111" fmla="*/ 1 h 874"/>
              <a:gd name="T112" fmla="*/ 846 w 2307"/>
              <a:gd name="T113" fmla="*/ 50 h 874"/>
              <a:gd name="T114" fmla="*/ 845 w 2307"/>
              <a:gd name="T115" fmla="*/ 53 h 874"/>
              <a:gd name="T116" fmla="*/ 925 w 2307"/>
              <a:gd name="T117" fmla="*/ 0 h 874"/>
              <a:gd name="T118" fmla="*/ 99 w 2307"/>
              <a:gd name="T119" fmla="*/ 3 h 874"/>
              <a:gd name="T120" fmla="*/ 226 w 2307"/>
              <a:gd name="T121" fmla="*/ 86 h 874"/>
              <a:gd name="T122" fmla="*/ 420 w 2307"/>
              <a:gd name="T123" fmla="*/ 132 h 874"/>
              <a:gd name="T124" fmla="*/ 188 w 2307"/>
              <a:gd name="T125" fmla="*/ 17 h 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07" h="874">
                <a:moveTo>
                  <a:pt x="1041" y="805"/>
                </a:moveTo>
                <a:cubicBezTo>
                  <a:pt x="1042" y="806"/>
                  <a:pt x="1042" y="807"/>
                  <a:pt x="1043" y="808"/>
                </a:cubicBezTo>
                <a:cubicBezTo>
                  <a:pt x="1044" y="808"/>
                  <a:pt x="1045" y="807"/>
                  <a:pt x="1046" y="806"/>
                </a:cubicBezTo>
                <a:cubicBezTo>
                  <a:pt x="1045" y="806"/>
                  <a:pt x="1044" y="806"/>
                  <a:pt x="1043" y="806"/>
                </a:cubicBezTo>
                <a:cubicBezTo>
                  <a:pt x="1043" y="806"/>
                  <a:pt x="1042" y="805"/>
                  <a:pt x="1041" y="805"/>
                </a:cubicBezTo>
                <a:moveTo>
                  <a:pt x="2303" y="761"/>
                </a:moveTo>
                <a:cubicBezTo>
                  <a:pt x="2297" y="767"/>
                  <a:pt x="2291" y="774"/>
                  <a:pt x="2285" y="780"/>
                </a:cubicBezTo>
                <a:cubicBezTo>
                  <a:pt x="2285" y="782"/>
                  <a:pt x="2286" y="784"/>
                  <a:pt x="2287" y="786"/>
                </a:cubicBezTo>
                <a:cubicBezTo>
                  <a:pt x="2288" y="788"/>
                  <a:pt x="2289" y="790"/>
                  <a:pt x="2290" y="791"/>
                </a:cubicBezTo>
                <a:cubicBezTo>
                  <a:pt x="2295" y="782"/>
                  <a:pt x="2300" y="772"/>
                  <a:pt x="2303" y="761"/>
                </a:cubicBezTo>
                <a:moveTo>
                  <a:pt x="2036" y="658"/>
                </a:moveTo>
                <a:cubicBezTo>
                  <a:pt x="2054" y="667"/>
                  <a:pt x="2073" y="676"/>
                  <a:pt x="2092" y="684"/>
                </a:cubicBezTo>
                <a:cubicBezTo>
                  <a:pt x="2109" y="690"/>
                  <a:pt x="2126" y="696"/>
                  <a:pt x="2144" y="702"/>
                </a:cubicBezTo>
                <a:cubicBezTo>
                  <a:pt x="2149" y="701"/>
                  <a:pt x="2154" y="701"/>
                  <a:pt x="2158" y="700"/>
                </a:cubicBezTo>
                <a:cubicBezTo>
                  <a:pt x="2154" y="701"/>
                  <a:pt x="2151" y="701"/>
                  <a:pt x="2147" y="702"/>
                </a:cubicBezTo>
                <a:cubicBezTo>
                  <a:pt x="2152" y="701"/>
                  <a:pt x="2157" y="701"/>
                  <a:pt x="2161" y="701"/>
                </a:cubicBezTo>
                <a:cubicBezTo>
                  <a:pt x="2189" y="701"/>
                  <a:pt x="2216" y="708"/>
                  <a:pt x="2238" y="722"/>
                </a:cubicBezTo>
                <a:cubicBezTo>
                  <a:pt x="2254" y="723"/>
                  <a:pt x="2270" y="724"/>
                  <a:pt x="2286" y="724"/>
                </a:cubicBezTo>
                <a:cubicBezTo>
                  <a:pt x="2287" y="724"/>
                  <a:pt x="2289" y="724"/>
                  <a:pt x="2290" y="724"/>
                </a:cubicBezTo>
                <a:cubicBezTo>
                  <a:pt x="2295" y="719"/>
                  <a:pt x="2299" y="713"/>
                  <a:pt x="2304" y="708"/>
                </a:cubicBezTo>
                <a:cubicBezTo>
                  <a:pt x="2305" y="707"/>
                  <a:pt x="2306" y="706"/>
                  <a:pt x="2307" y="705"/>
                </a:cubicBezTo>
                <a:cubicBezTo>
                  <a:pt x="2306" y="703"/>
                  <a:pt x="2306" y="701"/>
                  <a:pt x="2306" y="699"/>
                </a:cubicBezTo>
                <a:cubicBezTo>
                  <a:pt x="2303" y="689"/>
                  <a:pt x="2300" y="679"/>
                  <a:pt x="2295" y="669"/>
                </a:cubicBezTo>
                <a:cubicBezTo>
                  <a:pt x="2262" y="678"/>
                  <a:pt x="2228" y="682"/>
                  <a:pt x="2193" y="682"/>
                </a:cubicBezTo>
                <a:cubicBezTo>
                  <a:pt x="2188" y="682"/>
                  <a:pt x="2182" y="682"/>
                  <a:pt x="2177" y="682"/>
                </a:cubicBezTo>
                <a:cubicBezTo>
                  <a:pt x="2129" y="680"/>
                  <a:pt x="2082" y="672"/>
                  <a:pt x="2036" y="658"/>
                </a:cubicBezTo>
                <a:moveTo>
                  <a:pt x="1889" y="607"/>
                </a:moveTo>
                <a:cubicBezTo>
                  <a:pt x="1903" y="621"/>
                  <a:pt x="1917" y="635"/>
                  <a:pt x="1932" y="647"/>
                </a:cubicBezTo>
                <a:cubicBezTo>
                  <a:pt x="1953" y="662"/>
                  <a:pt x="1975" y="675"/>
                  <a:pt x="1999" y="686"/>
                </a:cubicBezTo>
                <a:cubicBezTo>
                  <a:pt x="2007" y="689"/>
                  <a:pt x="2016" y="692"/>
                  <a:pt x="2025" y="694"/>
                </a:cubicBezTo>
                <a:cubicBezTo>
                  <a:pt x="2006" y="684"/>
                  <a:pt x="1986" y="673"/>
                  <a:pt x="1968" y="662"/>
                </a:cubicBezTo>
                <a:cubicBezTo>
                  <a:pt x="1941" y="645"/>
                  <a:pt x="1915" y="627"/>
                  <a:pt x="1889" y="607"/>
                </a:cubicBezTo>
                <a:moveTo>
                  <a:pt x="1931" y="573"/>
                </a:moveTo>
                <a:cubicBezTo>
                  <a:pt x="1941" y="578"/>
                  <a:pt x="1951" y="583"/>
                  <a:pt x="1960" y="588"/>
                </a:cubicBezTo>
                <a:cubicBezTo>
                  <a:pt x="2011" y="611"/>
                  <a:pt x="2064" y="629"/>
                  <a:pt x="2120" y="639"/>
                </a:cubicBezTo>
                <a:cubicBezTo>
                  <a:pt x="2145" y="643"/>
                  <a:pt x="2170" y="645"/>
                  <a:pt x="2196" y="645"/>
                </a:cubicBezTo>
                <a:cubicBezTo>
                  <a:pt x="2207" y="645"/>
                  <a:pt x="2218" y="645"/>
                  <a:pt x="2229" y="644"/>
                </a:cubicBezTo>
                <a:cubicBezTo>
                  <a:pt x="2243" y="642"/>
                  <a:pt x="2257" y="640"/>
                  <a:pt x="2271" y="637"/>
                </a:cubicBezTo>
                <a:cubicBezTo>
                  <a:pt x="2249" y="615"/>
                  <a:pt x="2220" y="601"/>
                  <a:pt x="2189" y="601"/>
                </a:cubicBezTo>
                <a:cubicBezTo>
                  <a:pt x="2189" y="601"/>
                  <a:pt x="2189" y="601"/>
                  <a:pt x="2189" y="601"/>
                </a:cubicBezTo>
                <a:cubicBezTo>
                  <a:pt x="2186" y="601"/>
                  <a:pt x="2184" y="601"/>
                  <a:pt x="2181" y="601"/>
                </a:cubicBezTo>
                <a:cubicBezTo>
                  <a:pt x="2119" y="601"/>
                  <a:pt x="2057" y="597"/>
                  <a:pt x="1995" y="587"/>
                </a:cubicBezTo>
                <a:cubicBezTo>
                  <a:pt x="1973" y="583"/>
                  <a:pt x="1952" y="578"/>
                  <a:pt x="1931" y="573"/>
                </a:cubicBezTo>
                <a:moveTo>
                  <a:pt x="6" y="90"/>
                </a:moveTo>
                <a:cubicBezTo>
                  <a:pt x="3" y="101"/>
                  <a:pt x="1" y="112"/>
                  <a:pt x="1" y="123"/>
                </a:cubicBezTo>
                <a:cubicBezTo>
                  <a:pt x="0" y="156"/>
                  <a:pt x="12" y="189"/>
                  <a:pt x="37" y="213"/>
                </a:cubicBezTo>
                <a:cubicBezTo>
                  <a:pt x="39" y="215"/>
                  <a:pt x="41" y="217"/>
                  <a:pt x="43" y="219"/>
                </a:cubicBezTo>
                <a:cubicBezTo>
                  <a:pt x="26" y="178"/>
                  <a:pt x="14" y="134"/>
                  <a:pt x="6" y="90"/>
                </a:cubicBezTo>
                <a:moveTo>
                  <a:pt x="867" y="398"/>
                </a:moveTo>
                <a:cubicBezTo>
                  <a:pt x="784" y="398"/>
                  <a:pt x="784" y="268"/>
                  <a:pt x="867" y="268"/>
                </a:cubicBezTo>
                <a:cubicBezTo>
                  <a:pt x="951" y="268"/>
                  <a:pt x="951" y="398"/>
                  <a:pt x="867" y="398"/>
                </a:cubicBezTo>
                <a:moveTo>
                  <a:pt x="582" y="385"/>
                </a:moveTo>
                <a:cubicBezTo>
                  <a:pt x="498" y="385"/>
                  <a:pt x="498" y="255"/>
                  <a:pt x="582" y="255"/>
                </a:cubicBezTo>
                <a:cubicBezTo>
                  <a:pt x="665" y="255"/>
                  <a:pt x="665" y="385"/>
                  <a:pt x="582" y="385"/>
                </a:cubicBezTo>
                <a:moveTo>
                  <a:pt x="1130" y="368"/>
                </a:moveTo>
                <a:cubicBezTo>
                  <a:pt x="1031" y="368"/>
                  <a:pt x="1031" y="214"/>
                  <a:pt x="1130" y="214"/>
                </a:cubicBezTo>
                <a:cubicBezTo>
                  <a:pt x="1169" y="214"/>
                  <a:pt x="1192" y="237"/>
                  <a:pt x="1201" y="266"/>
                </a:cubicBezTo>
                <a:cubicBezTo>
                  <a:pt x="1214" y="255"/>
                  <a:pt x="1230" y="248"/>
                  <a:pt x="1248" y="248"/>
                </a:cubicBezTo>
                <a:cubicBezTo>
                  <a:pt x="1261" y="248"/>
                  <a:pt x="1275" y="252"/>
                  <a:pt x="1289" y="260"/>
                </a:cubicBezTo>
                <a:cubicBezTo>
                  <a:pt x="1359" y="305"/>
                  <a:pt x="1312" y="403"/>
                  <a:pt x="1246" y="403"/>
                </a:cubicBezTo>
                <a:cubicBezTo>
                  <a:pt x="1233" y="403"/>
                  <a:pt x="1219" y="399"/>
                  <a:pt x="1206" y="390"/>
                </a:cubicBezTo>
                <a:cubicBezTo>
                  <a:pt x="1190" y="380"/>
                  <a:pt x="1180" y="368"/>
                  <a:pt x="1175" y="354"/>
                </a:cubicBezTo>
                <a:cubicBezTo>
                  <a:pt x="1164" y="363"/>
                  <a:pt x="1149" y="368"/>
                  <a:pt x="1130" y="368"/>
                </a:cubicBezTo>
                <a:moveTo>
                  <a:pt x="979" y="1"/>
                </a:moveTo>
                <a:cubicBezTo>
                  <a:pt x="917" y="60"/>
                  <a:pt x="838" y="103"/>
                  <a:pt x="755" y="131"/>
                </a:cubicBezTo>
                <a:cubicBezTo>
                  <a:pt x="747" y="135"/>
                  <a:pt x="739" y="140"/>
                  <a:pt x="730" y="144"/>
                </a:cubicBezTo>
                <a:cubicBezTo>
                  <a:pt x="706" y="153"/>
                  <a:pt x="682" y="159"/>
                  <a:pt x="657" y="164"/>
                </a:cubicBezTo>
                <a:cubicBezTo>
                  <a:pt x="640" y="165"/>
                  <a:pt x="623" y="166"/>
                  <a:pt x="606" y="166"/>
                </a:cubicBezTo>
                <a:cubicBezTo>
                  <a:pt x="603" y="166"/>
                  <a:pt x="600" y="166"/>
                  <a:pt x="597" y="166"/>
                </a:cubicBezTo>
                <a:cubicBezTo>
                  <a:pt x="561" y="171"/>
                  <a:pt x="523" y="173"/>
                  <a:pt x="486" y="173"/>
                </a:cubicBezTo>
                <a:cubicBezTo>
                  <a:pt x="369" y="173"/>
                  <a:pt x="253" y="149"/>
                  <a:pt x="154" y="91"/>
                </a:cubicBezTo>
                <a:cubicBezTo>
                  <a:pt x="120" y="71"/>
                  <a:pt x="89" y="46"/>
                  <a:pt x="62" y="17"/>
                </a:cubicBezTo>
                <a:cubicBezTo>
                  <a:pt x="53" y="23"/>
                  <a:pt x="44" y="29"/>
                  <a:pt x="37" y="36"/>
                </a:cubicBezTo>
                <a:cubicBezTo>
                  <a:pt x="36" y="38"/>
                  <a:pt x="34" y="39"/>
                  <a:pt x="33" y="41"/>
                </a:cubicBezTo>
                <a:cubicBezTo>
                  <a:pt x="33" y="42"/>
                  <a:pt x="33" y="42"/>
                  <a:pt x="33" y="43"/>
                </a:cubicBezTo>
                <a:cubicBezTo>
                  <a:pt x="33" y="43"/>
                  <a:pt x="33" y="44"/>
                  <a:pt x="33" y="44"/>
                </a:cubicBezTo>
                <a:cubicBezTo>
                  <a:pt x="33" y="44"/>
                  <a:pt x="33" y="43"/>
                  <a:pt x="33" y="43"/>
                </a:cubicBezTo>
                <a:cubicBezTo>
                  <a:pt x="33" y="44"/>
                  <a:pt x="33" y="44"/>
                  <a:pt x="33" y="45"/>
                </a:cubicBezTo>
                <a:cubicBezTo>
                  <a:pt x="42" y="102"/>
                  <a:pt x="56" y="158"/>
                  <a:pt x="78" y="212"/>
                </a:cubicBezTo>
                <a:cubicBezTo>
                  <a:pt x="96" y="254"/>
                  <a:pt x="119" y="293"/>
                  <a:pt x="147" y="330"/>
                </a:cubicBezTo>
                <a:cubicBezTo>
                  <a:pt x="179" y="371"/>
                  <a:pt x="216" y="406"/>
                  <a:pt x="257" y="438"/>
                </a:cubicBezTo>
                <a:cubicBezTo>
                  <a:pt x="323" y="489"/>
                  <a:pt x="398" y="528"/>
                  <a:pt x="475" y="560"/>
                </a:cubicBezTo>
                <a:cubicBezTo>
                  <a:pt x="577" y="603"/>
                  <a:pt x="684" y="631"/>
                  <a:pt x="789" y="665"/>
                </a:cubicBezTo>
                <a:cubicBezTo>
                  <a:pt x="794" y="665"/>
                  <a:pt x="799" y="665"/>
                  <a:pt x="804" y="664"/>
                </a:cubicBezTo>
                <a:cubicBezTo>
                  <a:pt x="864" y="691"/>
                  <a:pt x="926" y="714"/>
                  <a:pt x="989" y="735"/>
                </a:cubicBezTo>
                <a:cubicBezTo>
                  <a:pt x="992" y="738"/>
                  <a:pt x="995" y="741"/>
                  <a:pt x="998" y="744"/>
                </a:cubicBezTo>
                <a:cubicBezTo>
                  <a:pt x="1016" y="752"/>
                  <a:pt x="1035" y="761"/>
                  <a:pt x="1054" y="770"/>
                </a:cubicBezTo>
                <a:cubicBezTo>
                  <a:pt x="1074" y="772"/>
                  <a:pt x="1095" y="775"/>
                  <a:pt x="1115" y="778"/>
                </a:cubicBezTo>
                <a:cubicBezTo>
                  <a:pt x="1119" y="777"/>
                  <a:pt x="1123" y="777"/>
                  <a:pt x="1127" y="776"/>
                </a:cubicBezTo>
                <a:cubicBezTo>
                  <a:pt x="1155" y="783"/>
                  <a:pt x="1183" y="789"/>
                  <a:pt x="1211" y="795"/>
                </a:cubicBezTo>
                <a:cubicBezTo>
                  <a:pt x="1216" y="796"/>
                  <a:pt x="1221" y="797"/>
                  <a:pt x="1226" y="798"/>
                </a:cubicBezTo>
                <a:cubicBezTo>
                  <a:pt x="1258" y="805"/>
                  <a:pt x="1290" y="810"/>
                  <a:pt x="1322" y="815"/>
                </a:cubicBezTo>
                <a:cubicBezTo>
                  <a:pt x="1326" y="818"/>
                  <a:pt x="1329" y="821"/>
                  <a:pt x="1334" y="824"/>
                </a:cubicBezTo>
                <a:cubicBezTo>
                  <a:pt x="1394" y="840"/>
                  <a:pt x="1455" y="858"/>
                  <a:pt x="1516" y="874"/>
                </a:cubicBezTo>
                <a:cubicBezTo>
                  <a:pt x="1469" y="773"/>
                  <a:pt x="1431" y="670"/>
                  <a:pt x="1418" y="560"/>
                </a:cubicBezTo>
                <a:cubicBezTo>
                  <a:pt x="1416" y="559"/>
                  <a:pt x="1414" y="558"/>
                  <a:pt x="1412" y="557"/>
                </a:cubicBezTo>
                <a:cubicBezTo>
                  <a:pt x="1366" y="527"/>
                  <a:pt x="1379" y="471"/>
                  <a:pt x="1414" y="447"/>
                </a:cubicBezTo>
                <a:cubicBezTo>
                  <a:pt x="1418" y="378"/>
                  <a:pt x="1434" y="313"/>
                  <a:pt x="1459" y="253"/>
                </a:cubicBezTo>
                <a:cubicBezTo>
                  <a:pt x="1459" y="250"/>
                  <a:pt x="1459" y="247"/>
                  <a:pt x="1459" y="244"/>
                </a:cubicBezTo>
                <a:cubicBezTo>
                  <a:pt x="1459" y="209"/>
                  <a:pt x="1474" y="178"/>
                  <a:pt x="1498" y="155"/>
                </a:cubicBezTo>
                <a:cubicBezTo>
                  <a:pt x="1496" y="154"/>
                  <a:pt x="1494" y="153"/>
                  <a:pt x="1492" y="153"/>
                </a:cubicBezTo>
                <a:cubicBezTo>
                  <a:pt x="1476" y="148"/>
                  <a:pt x="1460" y="145"/>
                  <a:pt x="1444" y="142"/>
                </a:cubicBezTo>
                <a:cubicBezTo>
                  <a:pt x="1418" y="137"/>
                  <a:pt x="1393" y="135"/>
                  <a:pt x="1367" y="135"/>
                </a:cubicBezTo>
                <a:cubicBezTo>
                  <a:pt x="1351" y="135"/>
                  <a:pt x="1335" y="136"/>
                  <a:pt x="1320" y="138"/>
                </a:cubicBezTo>
                <a:cubicBezTo>
                  <a:pt x="1290" y="144"/>
                  <a:pt x="1261" y="152"/>
                  <a:pt x="1232" y="161"/>
                </a:cubicBezTo>
                <a:cubicBezTo>
                  <a:pt x="1212" y="138"/>
                  <a:pt x="1191" y="115"/>
                  <a:pt x="1169" y="94"/>
                </a:cubicBezTo>
                <a:cubicBezTo>
                  <a:pt x="1138" y="68"/>
                  <a:pt x="1102" y="47"/>
                  <a:pt x="1063" y="31"/>
                </a:cubicBezTo>
                <a:cubicBezTo>
                  <a:pt x="1048" y="24"/>
                  <a:pt x="1033" y="19"/>
                  <a:pt x="1017" y="14"/>
                </a:cubicBezTo>
                <a:cubicBezTo>
                  <a:pt x="1015" y="14"/>
                  <a:pt x="1013" y="13"/>
                  <a:pt x="1011" y="13"/>
                </a:cubicBezTo>
                <a:cubicBezTo>
                  <a:pt x="1009" y="12"/>
                  <a:pt x="1007" y="12"/>
                  <a:pt x="1006" y="11"/>
                </a:cubicBezTo>
                <a:cubicBezTo>
                  <a:pt x="1004" y="10"/>
                  <a:pt x="1001" y="9"/>
                  <a:pt x="999" y="8"/>
                </a:cubicBezTo>
                <a:cubicBezTo>
                  <a:pt x="993" y="5"/>
                  <a:pt x="986" y="3"/>
                  <a:pt x="979" y="1"/>
                </a:cubicBezTo>
                <a:moveTo>
                  <a:pt x="925" y="0"/>
                </a:moveTo>
                <a:cubicBezTo>
                  <a:pt x="895" y="7"/>
                  <a:pt x="868" y="25"/>
                  <a:pt x="846" y="50"/>
                </a:cubicBezTo>
                <a:cubicBezTo>
                  <a:pt x="849" y="47"/>
                  <a:pt x="851" y="44"/>
                  <a:pt x="854" y="41"/>
                </a:cubicBezTo>
                <a:cubicBezTo>
                  <a:pt x="851" y="45"/>
                  <a:pt x="848" y="49"/>
                  <a:pt x="845" y="53"/>
                </a:cubicBezTo>
                <a:cubicBezTo>
                  <a:pt x="870" y="39"/>
                  <a:pt x="895" y="23"/>
                  <a:pt x="918" y="6"/>
                </a:cubicBezTo>
                <a:cubicBezTo>
                  <a:pt x="920" y="4"/>
                  <a:pt x="923" y="2"/>
                  <a:pt x="925" y="0"/>
                </a:cubicBezTo>
                <a:moveTo>
                  <a:pt x="128" y="0"/>
                </a:moveTo>
                <a:cubicBezTo>
                  <a:pt x="118" y="0"/>
                  <a:pt x="109" y="1"/>
                  <a:pt x="99" y="3"/>
                </a:cubicBezTo>
                <a:cubicBezTo>
                  <a:pt x="109" y="13"/>
                  <a:pt x="120" y="22"/>
                  <a:pt x="131" y="31"/>
                </a:cubicBezTo>
                <a:cubicBezTo>
                  <a:pt x="161" y="53"/>
                  <a:pt x="193" y="71"/>
                  <a:pt x="226" y="86"/>
                </a:cubicBezTo>
                <a:cubicBezTo>
                  <a:pt x="278" y="107"/>
                  <a:pt x="332" y="121"/>
                  <a:pt x="388" y="128"/>
                </a:cubicBezTo>
                <a:cubicBezTo>
                  <a:pt x="399" y="130"/>
                  <a:pt x="410" y="131"/>
                  <a:pt x="420" y="132"/>
                </a:cubicBezTo>
                <a:cubicBezTo>
                  <a:pt x="400" y="125"/>
                  <a:pt x="379" y="118"/>
                  <a:pt x="359" y="110"/>
                </a:cubicBezTo>
                <a:cubicBezTo>
                  <a:pt x="300" y="83"/>
                  <a:pt x="243" y="52"/>
                  <a:pt x="188" y="17"/>
                </a:cubicBezTo>
                <a:cubicBezTo>
                  <a:pt x="170" y="5"/>
                  <a:pt x="149" y="0"/>
                  <a:pt x="128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6" name="Freeform 252"/>
          <p:cNvSpPr>
            <a:spLocks noEditPoints="1"/>
          </p:cNvSpPr>
          <p:nvPr/>
        </p:nvSpPr>
        <p:spPr bwMode="auto">
          <a:xfrm>
            <a:off x="1725237" y="925057"/>
            <a:ext cx="1017892" cy="1330920"/>
          </a:xfrm>
          <a:custGeom>
            <a:avLst/>
            <a:gdLst>
              <a:gd name="T0" fmla="*/ 884 w 1084"/>
              <a:gd name="T1" fmla="*/ 1388 h 1391"/>
              <a:gd name="T2" fmla="*/ 903 w 1084"/>
              <a:gd name="T3" fmla="*/ 1391 h 1391"/>
              <a:gd name="T4" fmla="*/ 911 w 1084"/>
              <a:gd name="T5" fmla="*/ 1324 h 1391"/>
              <a:gd name="T6" fmla="*/ 915 w 1084"/>
              <a:gd name="T7" fmla="*/ 1325 h 1391"/>
              <a:gd name="T8" fmla="*/ 1041 w 1084"/>
              <a:gd name="T9" fmla="*/ 1260 h 1391"/>
              <a:gd name="T10" fmla="*/ 942 w 1084"/>
              <a:gd name="T11" fmla="*/ 1387 h 1391"/>
              <a:gd name="T12" fmla="*/ 1033 w 1084"/>
              <a:gd name="T13" fmla="*/ 1300 h 1391"/>
              <a:gd name="T14" fmla="*/ 1084 w 1084"/>
              <a:gd name="T15" fmla="*/ 1106 h 1391"/>
              <a:gd name="T16" fmla="*/ 1030 w 1084"/>
              <a:gd name="T17" fmla="*/ 1194 h 1391"/>
              <a:gd name="T18" fmla="*/ 1070 w 1084"/>
              <a:gd name="T19" fmla="*/ 1144 h 1391"/>
              <a:gd name="T20" fmla="*/ 326 w 1084"/>
              <a:gd name="T21" fmla="*/ 865 h 1391"/>
              <a:gd name="T22" fmla="*/ 430 w 1084"/>
              <a:gd name="T23" fmla="*/ 921 h 1391"/>
              <a:gd name="T24" fmla="*/ 326 w 1084"/>
              <a:gd name="T25" fmla="*/ 865 h 1391"/>
              <a:gd name="T26" fmla="*/ 206 w 1084"/>
              <a:gd name="T27" fmla="*/ 816 h 1391"/>
              <a:gd name="T28" fmla="*/ 270 w 1084"/>
              <a:gd name="T29" fmla="*/ 883 h 1391"/>
              <a:gd name="T30" fmla="*/ 793 w 1084"/>
              <a:gd name="T31" fmla="*/ 1228 h 1391"/>
              <a:gd name="T32" fmla="*/ 801 w 1084"/>
              <a:gd name="T33" fmla="*/ 1321 h 1391"/>
              <a:gd name="T34" fmla="*/ 841 w 1084"/>
              <a:gd name="T35" fmla="*/ 1370 h 1391"/>
              <a:gd name="T36" fmla="*/ 828 w 1084"/>
              <a:gd name="T37" fmla="*/ 1263 h 1391"/>
              <a:gd name="T38" fmla="*/ 787 w 1084"/>
              <a:gd name="T39" fmla="*/ 1223 h 1391"/>
              <a:gd name="T40" fmla="*/ 179 w 1084"/>
              <a:gd name="T41" fmla="*/ 774 h 1391"/>
              <a:gd name="T42" fmla="*/ 546 w 1084"/>
              <a:gd name="T43" fmla="*/ 442 h 1391"/>
              <a:gd name="T44" fmla="*/ 502 w 1084"/>
              <a:gd name="T45" fmla="*/ 509 h 1391"/>
              <a:gd name="T46" fmla="*/ 532 w 1084"/>
              <a:gd name="T47" fmla="*/ 511 h 1391"/>
              <a:gd name="T48" fmla="*/ 681 w 1084"/>
              <a:gd name="T49" fmla="*/ 492 h 1391"/>
              <a:gd name="T50" fmla="*/ 918 w 1084"/>
              <a:gd name="T51" fmla="*/ 429 h 1391"/>
              <a:gd name="T52" fmla="*/ 923 w 1084"/>
              <a:gd name="T53" fmla="*/ 444 h 1391"/>
              <a:gd name="T54" fmla="*/ 922 w 1084"/>
              <a:gd name="T55" fmla="*/ 434 h 1391"/>
              <a:gd name="T56" fmla="*/ 768 w 1084"/>
              <a:gd name="T57" fmla="*/ 381 h 1391"/>
              <a:gd name="T58" fmla="*/ 776 w 1084"/>
              <a:gd name="T59" fmla="*/ 461 h 1391"/>
              <a:gd name="T60" fmla="*/ 822 w 1084"/>
              <a:gd name="T61" fmla="*/ 423 h 1391"/>
              <a:gd name="T62" fmla="*/ 768 w 1084"/>
              <a:gd name="T63" fmla="*/ 381 h 1391"/>
              <a:gd name="T64" fmla="*/ 868 w 1084"/>
              <a:gd name="T65" fmla="*/ 415 h 1391"/>
              <a:gd name="T66" fmla="*/ 817 w 1084"/>
              <a:gd name="T67" fmla="*/ 372 h 1391"/>
              <a:gd name="T68" fmla="*/ 4 w 1084"/>
              <a:gd name="T69" fmla="*/ 341 h 1391"/>
              <a:gd name="T70" fmla="*/ 60 w 1084"/>
              <a:gd name="T71" fmla="*/ 537 h 1391"/>
              <a:gd name="T72" fmla="*/ 86 w 1084"/>
              <a:gd name="T73" fmla="*/ 582 h 1391"/>
              <a:gd name="T74" fmla="*/ 39 w 1084"/>
              <a:gd name="T75" fmla="*/ 400 h 1391"/>
              <a:gd name="T76" fmla="*/ 310 w 1084"/>
              <a:gd name="T77" fmla="*/ 0 h 1391"/>
              <a:gd name="T78" fmla="*/ 238 w 1084"/>
              <a:gd name="T79" fmla="*/ 70 h 1391"/>
              <a:gd name="T80" fmla="*/ 234 w 1084"/>
              <a:gd name="T81" fmla="*/ 75 h 1391"/>
              <a:gd name="T82" fmla="*/ 216 w 1084"/>
              <a:gd name="T83" fmla="*/ 233 h 1391"/>
              <a:gd name="T84" fmla="*/ 253 w 1084"/>
              <a:gd name="T85" fmla="*/ 333 h 1391"/>
              <a:gd name="T86" fmla="*/ 257 w 1084"/>
              <a:gd name="T87" fmla="*/ 263 h 1391"/>
              <a:gd name="T88" fmla="*/ 293 w 1084"/>
              <a:gd name="T89" fmla="*/ 158 h 1391"/>
              <a:gd name="T90" fmla="*/ 315 w 1084"/>
              <a:gd name="T91" fmla="*/ 117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84" h="1391">
                <a:moveTo>
                  <a:pt x="898" y="1380"/>
                </a:moveTo>
                <a:cubicBezTo>
                  <a:pt x="894" y="1383"/>
                  <a:pt x="889" y="1386"/>
                  <a:pt x="884" y="1388"/>
                </a:cubicBezTo>
                <a:cubicBezTo>
                  <a:pt x="887" y="1389"/>
                  <a:pt x="889" y="1389"/>
                  <a:pt x="891" y="1390"/>
                </a:cubicBezTo>
                <a:cubicBezTo>
                  <a:pt x="895" y="1390"/>
                  <a:pt x="899" y="1391"/>
                  <a:pt x="903" y="1391"/>
                </a:cubicBezTo>
                <a:cubicBezTo>
                  <a:pt x="902" y="1387"/>
                  <a:pt x="900" y="1384"/>
                  <a:pt x="898" y="1380"/>
                </a:cubicBezTo>
                <a:moveTo>
                  <a:pt x="911" y="1324"/>
                </a:moveTo>
                <a:cubicBezTo>
                  <a:pt x="911" y="1325"/>
                  <a:pt x="912" y="1326"/>
                  <a:pt x="912" y="1327"/>
                </a:cubicBezTo>
                <a:cubicBezTo>
                  <a:pt x="913" y="1326"/>
                  <a:pt x="914" y="1326"/>
                  <a:pt x="915" y="1325"/>
                </a:cubicBezTo>
                <a:cubicBezTo>
                  <a:pt x="914" y="1325"/>
                  <a:pt x="912" y="1324"/>
                  <a:pt x="911" y="1324"/>
                </a:cubicBezTo>
                <a:moveTo>
                  <a:pt x="1041" y="1260"/>
                </a:moveTo>
                <a:cubicBezTo>
                  <a:pt x="1009" y="1299"/>
                  <a:pt x="971" y="1332"/>
                  <a:pt x="930" y="1360"/>
                </a:cubicBezTo>
                <a:cubicBezTo>
                  <a:pt x="934" y="1369"/>
                  <a:pt x="938" y="1378"/>
                  <a:pt x="942" y="1387"/>
                </a:cubicBezTo>
                <a:cubicBezTo>
                  <a:pt x="975" y="1379"/>
                  <a:pt x="1005" y="1359"/>
                  <a:pt x="1022" y="1331"/>
                </a:cubicBezTo>
                <a:cubicBezTo>
                  <a:pt x="1027" y="1321"/>
                  <a:pt x="1031" y="1311"/>
                  <a:pt x="1033" y="1300"/>
                </a:cubicBezTo>
                <a:cubicBezTo>
                  <a:pt x="1035" y="1287"/>
                  <a:pt x="1038" y="1273"/>
                  <a:pt x="1041" y="1260"/>
                </a:cubicBezTo>
                <a:moveTo>
                  <a:pt x="1084" y="1106"/>
                </a:moveTo>
                <a:cubicBezTo>
                  <a:pt x="1073" y="1125"/>
                  <a:pt x="1061" y="1145"/>
                  <a:pt x="1049" y="1164"/>
                </a:cubicBezTo>
                <a:cubicBezTo>
                  <a:pt x="1043" y="1173"/>
                  <a:pt x="1037" y="1184"/>
                  <a:pt x="1030" y="1194"/>
                </a:cubicBezTo>
                <a:cubicBezTo>
                  <a:pt x="1029" y="1202"/>
                  <a:pt x="1028" y="1210"/>
                  <a:pt x="1028" y="1218"/>
                </a:cubicBezTo>
                <a:cubicBezTo>
                  <a:pt x="1044" y="1195"/>
                  <a:pt x="1059" y="1170"/>
                  <a:pt x="1070" y="1144"/>
                </a:cubicBezTo>
                <a:cubicBezTo>
                  <a:pt x="1075" y="1131"/>
                  <a:pt x="1080" y="1119"/>
                  <a:pt x="1084" y="1106"/>
                </a:cubicBezTo>
                <a:moveTo>
                  <a:pt x="326" y="865"/>
                </a:moveTo>
                <a:cubicBezTo>
                  <a:pt x="369" y="896"/>
                  <a:pt x="413" y="923"/>
                  <a:pt x="458" y="948"/>
                </a:cubicBezTo>
                <a:cubicBezTo>
                  <a:pt x="449" y="939"/>
                  <a:pt x="439" y="930"/>
                  <a:pt x="430" y="921"/>
                </a:cubicBezTo>
                <a:cubicBezTo>
                  <a:pt x="396" y="906"/>
                  <a:pt x="363" y="887"/>
                  <a:pt x="331" y="865"/>
                </a:cubicBezTo>
                <a:cubicBezTo>
                  <a:pt x="330" y="865"/>
                  <a:pt x="328" y="865"/>
                  <a:pt x="326" y="865"/>
                </a:cubicBezTo>
                <a:moveTo>
                  <a:pt x="179" y="774"/>
                </a:moveTo>
                <a:cubicBezTo>
                  <a:pt x="185" y="788"/>
                  <a:pt x="194" y="803"/>
                  <a:pt x="206" y="816"/>
                </a:cubicBezTo>
                <a:cubicBezTo>
                  <a:pt x="219" y="830"/>
                  <a:pt x="232" y="845"/>
                  <a:pt x="246" y="859"/>
                </a:cubicBezTo>
                <a:cubicBezTo>
                  <a:pt x="254" y="867"/>
                  <a:pt x="262" y="875"/>
                  <a:pt x="270" y="883"/>
                </a:cubicBezTo>
                <a:cubicBezTo>
                  <a:pt x="274" y="887"/>
                  <a:pt x="278" y="891"/>
                  <a:pt x="282" y="895"/>
                </a:cubicBezTo>
                <a:cubicBezTo>
                  <a:pt x="427" y="1038"/>
                  <a:pt x="600" y="1165"/>
                  <a:pt x="793" y="1228"/>
                </a:cubicBezTo>
                <a:cubicBezTo>
                  <a:pt x="793" y="1230"/>
                  <a:pt x="792" y="1232"/>
                  <a:pt x="792" y="1233"/>
                </a:cubicBezTo>
                <a:cubicBezTo>
                  <a:pt x="787" y="1264"/>
                  <a:pt x="790" y="1295"/>
                  <a:pt x="801" y="1321"/>
                </a:cubicBezTo>
                <a:cubicBezTo>
                  <a:pt x="807" y="1334"/>
                  <a:pt x="815" y="1346"/>
                  <a:pt x="825" y="1356"/>
                </a:cubicBezTo>
                <a:cubicBezTo>
                  <a:pt x="830" y="1361"/>
                  <a:pt x="835" y="1365"/>
                  <a:pt x="841" y="1370"/>
                </a:cubicBezTo>
                <a:cubicBezTo>
                  <a:pt x="855" y="1362"/>
                  <a:pt x="868" y="1355"/>
                  <a:pt x="881" y="1347"/>
                </a:cubicBezTo>
                <a:cubicBezTo>
                  <a:pt x="866" y="1318"/>
                  <a:pt x="848" y="1289"/>
                  <a:pt x="828" y="1263"/>
                </a:cubicBezTo>
                <a:cubicBezTo>
                  <a:pt x="820" y="1253"/>
                  <a:pt x="812" y="1243"/>
                  <a:pt x="804" y="1233"/>
                </a:cubicBezTo>
                <a:cubicBezTo>
                  <a:pt x="798" y="1230"/>
                  <a:pt x="792" y="1226"/>
                  <a:pt x="787" y="1223"/>
                </a:cubicBezTo>
                <a:cubicBezTo>
                  <a:pt x="741" y="1194"/>
                  <a:pt x="703" y="1156"/>
                  <a:pt x="669" y="1116"/>
                </a:cubicBezTo>
                <a:cubicBezTo>
                  <a:pt x="504" y="1003"/>
                  <a:pt x="302" y="928"/>
                  <a:pt x="179" y="774"/>
                </a:cubicBezTo>
                <a:moveTo>
                  <a:pt x="579" y="437"/>
                </a:moveTo>
                <a:cubicBezTo>
                  <a:pt x="568" y="437"/>
                  <a:pt x="557" y="438"/>
                  <a:pt x="546" y="442"/>
                </a:cubicBezTo>
                <a:cubicBezTo>
                  <a:pt x="509" y="452"/>
                  <a:pt x="484" y="474"/>
                  <a:pt x="470" y="503"/>
                </a:cubicBezTo>
                <a:cubicBezTo>
                  <a:pt x="481" y="505"/>
                  <a:pt x="491" y="507"/>
                  <a:pt x="502" y="509"/>
                </a:cubicBezTo>
                <a:cubicBezTo>
                  <a:pt x="509" y="509"/>
                  <a:pt x="515" y="510"/>
                  <a:pt x="522" y="511"/>
                </a:cubicBezTo>
                <a:cubicBezTo>
                  <a:pt x="525" y="511"/>
                  <a:pt x="529" y="511"/>
                  <a:pt x="532" y="511"/>
                </a:cubicBezTo>
                <a:cubicBezTo>
                  <a:pt x="557" y="511"/>
                  <a:pt x="583" y="509"/>
                  <a:pt x="608" y="506"/>
                </a:cubicBezTo>
                <a:cubicBezTo>
                  <a:pt x="633" y="503"/>
                  <a:pt x="657" y="498"/>
                  <a:pt x="681" y="492"/>
                </a:cubicBezTo>
                <a:cubicBezTo>
                  <a:pt x="655" y="459"/>
                  <a:pt x="620" y="437"/>
                  <a:pt x="579" y="437"/>
                </a:cubicBezTo>
                <a:moveTo>
                  <a:pt x="918" y="429"/>
                </a:moveTo>
                <a:cubicBezTo>
                  <a:pt x="916" y="431"/>
                  <a:pt x="913" y="432"/>
                  <a:pt x="911" y="434"/>
                </a:cubicBezTo>
                <a:cubicBezTo>
                  <a:pt x="915" y="437"/>
                  <a:pt x="919" y="440"/>
                  <a:pt x="923" y="444"/>
                </a:cubicBezTo>
                <a:cubicBezTo>
                  <a:pt x="931" y="453"/>
                  <a:pt x="940" y="461"/>
                  <a:pt x="948" y="470"/>
                </a:cubicBezTo>
                <a:cubicBezTo>
                  <a:pt x="939" y="458"/>
                  <a:pt x="931" y="446"/>
                  <a:pt x="922" y="434"/>
                </a:cubicBezTo>
                <a:cubicBezTo>
                  <a:pt x="921" y="433"/>
                  <a:pt x="920" y="431"/>
                  <a:pt x="918" y="429"/>
                </a:cubicBezTo>
                <a:moveTo>
                  <a:pt x="768" y="381"/>
                </a:moveTo>
                <a:cubicBezTo>
                  <a:pt x="721" y="399"/>
                  <a:pt x="696" y="442"/>
                  <a:pt x="692" y="489"/>
                </a:cubicBezTo>
                <a:cubicBezTo>
                  <a:pt x="720" y="481"/>
                  <a:pt x="749" y="472"/>
                  <a:pt x="776" y="461"/>
                </a:cubicBezTo>
                <a:cubicBezTo>
                  <a:pt x="782" y="455"/>
                  <a:pt x="787" y="450"/>
                  <a:pt x="792" y="444"/>
                </a:cubicBezTo>
                <a:cubicBezTo>
                  <a:pt x="800" y="434"/>
                  <a:pt x="810" y="427"/>
                  <a:pt x="822" y="423"/>
                </a:cubicBezTo>
                <a:cubicBezTo>
                  <a:pt x="814" y="416"/>
                  <a:pt x="806" y="410"/>
                  <a:pt x="798" y="404"/>
                </a:cubicBezTo>
                <a:cubicBezTo>
                  <a:pt x="788" y="396"/>
                  <a:pt x="778" y="389"/>
                  <a:pt x="768" y="381"/>
                </a:cubicBezTo>
                <a:moveTo>
                  <a:pt x="817" y="372"/>
                </a:moveTo>
                <a:cubicBezTo>
                  <a:pt x="835" y="386"/>
                  <a:pt x="852" y="401"/>
                  <a:pt x="868" y="415"/>
                </a:cubicBezTo>
                <a:cubicBezTo>
                  <a:pt x="876" y="411"/>
                  <a:pt x="884" y="406"/>
                  <a:pt x="891" y="401"/>
                </a:cubicBezTo>
                <a:cubicBezTo>
                  <a:pt x="870" y="384"/>
                  <a:pt x="845" y="373"/>
                  <a:pt x="817" y="372"/>
                </a:cubicBezTo>
                <a:moveTo>
                  <a:pt x="23" y="169"/>
                </a:moveTo>
                <a:cubicBezTo>
                  <a:pt x="7" y="225"/>
                  <a:pt x="0" y="283"/>
                  <a:pt x="4" y="341"/>
                </a:cubicBezTo>
                <a:cubicBezTo>
                  <a:pt x="9" y="411"/>
                  <a:pt x="28" y="473"/>
                  <a:pt x="57" y="532"/>
                </a:cubicBezTo>
                <a:cubicBezTo>
                  <a:pt x="58" y="534"/>
                  <a:pt x="59" y="536"/>
                  <a:pt x="60" y="537"/>
                </a:cubicBezTo>
                <a:cubicBezTo>
                  <a:pt x="66" y="549"/>
                  <a:pt x="72" y="560"/>
                  <a:pt x="78" y="570"/>
                </a:cubicBezTo>
                <a:cubicBezTo>
                  <a:pt x="81" y="574"/>
                  <a:pt x="83" y="578"/>
                  <a:pt x="86" y="582"/>
                </a:cubicBezTo>
                <a:cubicBezTo>
                  <a:pt x="85" y="580"/>
                  <a:pt x="84" y="577"/>
                  <a:pt x="83" y="574"/>
                </a:cubicBezTo>
                <a:cubicBezTo>
                  <a:pt x="64" y="517"/>
                  <a:pt x="49" y="459"/>
                  <a:pt x="39" y="400"/>
                </a:cubicBezTo>
                <a:cubicBezTo>
                  <a:pt x="28" y="332"/>
                  <a:pt x="18" y="249"/>
                  <a:pt x="23" y="169"/>
                </a:cubicBezTo>
                <a:moveTo>
                  <a:pt x="310" y="0"/>
                </a:moveTo>
                <a:cubicBezTo>
                  <a:pt x="305" y="22"/>
                  <a:pt x="292" y="42"/>
                  <a:pt x="266" y="55"/>
                </a:cubicBezTo>
                <a:cubicBezTo>
                  <a:pt x="257" y="59"/>
                  <a:pt x="247" y="65"/>
                  <a:pt x="238" y="70"/>
                </a:cubicBezTo>
                <a:cubicBezTo>
                  <a:pt x="237" y="71"/>
                  <a:pt x="236" y="72"/>
                  <a:pt x="235" y="73"/>
                </a:cubicBezTo>
                <a:cubicBezTo>
                  <a:pt x="235" y="74"/>
                  <a:pt x="234" y="74"/>
                  <a:pt x="234" y="75"/>
                </a:cubicBezTo>
                <a:cubicBezTo>
                  <a:pt x="224" y="107"/>
                  <a:pt x="216" y="139"/>
                  <a:pt x="211" y="172"/>
                </a:cubicBezTo>
                <a:cubicBezTo>
                  <a:pt x="212" y="193"/>
                  <a:pt x="214" y="213"/>
                  <a:pt x="216" y="233"/>
                </a:cubicBezTo>
                <a:cubicBezTo>
                  <a:pt x="220" y="259"/>
                  <a:pt x="226" y="285"/>
                  <a:pt x="233" y="310"/>
                </a:cubicBezTo>
                <a:cubicBezTo>
                  <a:pt x="240" y="317"/>
                  <a:pt x="247" y="324"/>
                  <a:pt x="253" y="333"/>
                </a:cubicBezTo>
                <a:cubicBezTo>
                  <a:pt x="252" y="314"/>
                  <a:pt x="253" y="295"/>
                  <a:pt x="254" y="276"/>
                </a:cubicBezTo>
                <a:cubicBezTo>
                  <a:pt x="255" y="271"/>
                  <a:pt x="256" y="267"/>
                  <a:pt x="257" y="263"/>
                </a:cubicBezTo>
                <a:cubicBezTo>
                  <a:pt x="263" y="235"/>
                  <a:pt x="271" y="209"/>
                  <a:pt x="281" y="183"/>
                </a:cubicBezTo>
                <a:cubicBezTo>
                  <a:pt x="285" y="175"/>
                  <a:pt x="289" y="166"/>
                  <a:pt x="293" y="158"/>
                </a:cubicBezTo>
                <a:cubicBezTo>
                  <a:pt x="298" y="147"/>
                  <a:pt x="304" y="136"/>
                  <a:pt x="310" y="125"/>
                </a:cubicBezTo>
                <a:cubicBezTo>
                  <a:pt x="312" y="122"/>
                  <a:pt x="313" y="120"/>
                  <a:pt x="315" y="117"/>
                </a:cubicBezTo>
                <a:cubicBezTo>
                  <a:pt x="333" y="79"/>
                  <a:pt x="330" y="35"/>
                  <a:pt x="310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7" name="Freeform 253"/>
          <p:cNvSpPr>
            <a:spLocks noEditPoints="1"/>
          </p:cNvSpPr>
          <p:nvPr/>
        </p:nvSpPr>
        <p:spPr bwMode="auto">
          <a:xfrm>
            <a:off x="3245529" y="1682492"/>
            <a:ext cx="1379555" cy="806899"/>
          </a:xfrm>
          <a:custGeom>
            <a:avLst/>
            <a:gdLst>
              <a:gd name="T0" fmla="*/ 80 w 1469"/>
              <a:gd name="T1" fmla="*/ 834 h 844"/>
              <a:gd name="T2" fmla="*/ 81 w 1469"/>
              <a:gd name="T3" fmla="*/ 828 h 844"/>
              <a:gd name="T4" fmla="*/ 111 w 1469"/>
              <a:gd name="T5" fmla="*/ 803 h 844"/>
              <a:gd name="T6" fmla="*/ 154 w 1469"/>
              <a:gd name="T7" fmla="*/ 841 h 844"/>
              <a:gd name="T8" fmla="*/ 155 w 1469"/>
              <a:gd name="T9" fmla="*/ 804 h 844"/>
              <a:gd name="T10" fmla="*/ 148 w 1469"/>
              <a:gd name="T11" fmla="*/ 784 h 844"/>
              <a:gd name="T12" fmla="*/ 415 w 1469"/>
              <a:gd name="T13" fmla="*/ 723 h 844"/>
              <a:gd name="T14" fmla="*/ 258 w 1469"/>
              <a:gd name="T15" fmla="*/ 750 h 844"/>
              <a:gd name="T16" fmla="*/ 201 w 1469"/>
              <a:gd name="T17" fmla="*/ 761 h 844"/>
              <a:gd name="T18" fmla="*/ 192 w 1469"/>
              <a:gd name="T19" fmla="*/ 825 h 844"/>
              <a:gd name="T20" fmla="*/ 250 w 1469"/>
              <a:gd name="T21" fmla="*/ 751 h 844"/>
              <a:gd name="T22" fmla="*/ 860 w 1469"/>
              <a:gd name="T23" fmla="*/ 745 h 844"/>
              <a:gd name="T24" fmla="*/ 762 w 1469"/>
              <a:gd name="T25" fmla="*/ 733 h 844"/>
              <a:gd name="T26" fmla="*/ 456 w 1469"/>
              <a:gd name="T27" fmla="*/ 722 h 844"/>
              <a:gd name="T28" fmla="*/ 682 w 1469"/>
              <a:gd name="T29" fmla="*/ 695 h 844"/>
              <a:gd name="T30" fmla="*/ 838 w 1469"/>
              <a:gd name="T31" fmla="*/ 696 h 844"/>
              <a:gd name="T32" fmla="*/ 812 w 1469"/>
              <a:gd name="T33" fmla="*/ 694 h 844"/>
              <a:gd name="T34" fmla="*/ 23 w 1469"/>
              <a:gd name="T35" fmla="*/ 645 h 844"/>
              <a:gd name="T36" fmla="*/ 1 w 1469"/>
              <a:gd name="T37" fmla="*/ 714 h 844"/>
              <a:gd name="T38" fmla="*/ 56 w 1469"/>
              <a:gd name="T39" fmla="*/ 793 h 844"/>
              <a:gd name="T40" fmla="*/ 23 w 1469"/>
              <a:gd name="T41" fmla="*/ 645 h 844"/>
              <a:gd name="T42" fmla="*/ 61 w 1469"/>
              <a:gd name="T43" fmla="*/ 531 h 844"/>
              <a:gd name="T44" fmla="*/ 68 w 1469"/>
              <a:gd name="T45" fmla="*/ 595 h 844"/>
              <a:gd name="T46" fmla="*/ 70 w 1469"/>
              <a:gd name="T47" fmla="*/ 491 h 844"/>
              <a:gd name="T48" fmla="*/ 1330 w 1469"/>
              <a:gd name="T49" fmla="*/ 459 h 844"/>
              <a:gd name="T50" fmla="*/ 1244 w 1469"/>
              <a:gd name="T51" fmla="*/ 560 h 844"/>
              <a:gd name="T52" fmla="*/ 1469 w 1469"/>
              <a:gd name="T53" fmla="*/ 273 h 844"/>
              <a:gd name="T54" fmla="*/ 740 w 1469"/>
              <a:gd name="T55" fmla="*/ 190 h 844"/>
              <a:gd name="T56" fmla="*/ 865 w 1469"/>
              <a:gd name="T57" fmla="*/ 293 h 844"/>
              <a:gd name="T58" fmla="*/ 911 w 1469"/>
              <a:gd name="T59" fmla="*/ 314 h 844"/>
              <a:gd name="T60" fmla="*/ 792 w 1469"/>
              <a:gd name="T61" fmla="*/ 181 h 844"/>
              <a:gd name="T62" fmla="*/ 689 w 1469"/>
              <a:gd name="T63" fmla="*/ 53 h 844"/>
              <a:gd name="T64" fmla="*/ 673 w 1469"/>
              <a:gd name="T65" fmla="*/ 90 h 844"/>
              <a:gd name="T66" fmla="*/ 733 w 1469"/>
              <a:gd name="T67" fmla="*/ 182 h 844"/>
              <a:gd name="T68" fmla="*/ 574 w 1469"/>
              <a:gd name="T69" fmla="*/ 10 h 844"/>
              <a:gd name="T70" fmla="*/ 527 w 1469"/>
              <a:gd name="T71" fmla="*/ 29 h 844"/>
              <a:gd name="T72" fmla="*/ 577 w 1469"/>
              <a:gd name="T73" fmla="*/ 18 h 844"/>
              <a:gd name="T74" fmla="*/ 628 w 1469"/>
              <a:gd name="T75" fmla="*/ 0 h 844"/>
              <a:gd name="T76" fmla="*/ 623 w 1469"/>
              <a:gd name="T77" fmla="*/ 25 h 844"/>
              <a:gd name="T78" fmla="*/ 628 w 1469"/>
              <a:gd name="T79" fmla="*/ 0 h 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469" h="844">
                <a:moveTo>
                  <a:pt x="81" y="828"/>
                </a:moveTo>
                <a:cubicBezTo>
                  <a:pt x="81" y="830"/>
                  <a:pt x="80" y="832"/>
                  <a:pt x="80" y="834"/>
                </a:cubicBezTo>
                <a:cubicBezTo>
                  <a:pt x="82" y="835"/>
                  <a:pt x="84" y="836"/>
                  <a:pt x="86" y="837"/>
                </a:cubicBezTo>
                <a:cubicBezTo>
                  <a:pt x="85" y="834"/>
                  <a:pt x="83" y="831"/>
                  <a:pt x="81" y="828"/>
                </a:cubicBezTo>
                <a:moveTo>
                  <a:pt x="148" y="784"/>
                </a:moveTo>
                <a:cubicBezTo>
                  <a:pt x="136" y="790"/>
                  <a:pt x="123" y="796"/>
                  <a:pt x="111" y="803"/>
                </a:cubicBezTo>
                <a:cubicBezTo>
                  <a:pt x="118" y="817"/>
                  <a:pt x="125" y="831"/>
                  <a:pt x="133" y="844"/>
                </a:cubicBezTo>
                <a:cubicBezTo>
                  <a:pt x="140" y="844"/>
                  <a:pt x="147" y="843"/>
                  <a:pt x="154" y="841"/>
                </a:cubicBezTo>
                <a:cubicBezTo>
                  <a:pt x="154" y="841"/>
                  <a:pt x="154" y="841"/>
                  <a:pt x="154" y="841"/>
                </a:cubicBezTo>
                <a:cubicBezTo>
                  <a:pt x="155" y="829"/>
                  <a:pt x="156" y="817"/>
                  <a:pt x="155" y="804"/>
                </a:cubicBezTo>
                <a:cubicBezTo>
                  <a:pt x="154" y="799"/>
                  <a:pt x="153" y="794"/>
                  <a:pt x="151" y="789"/>
                </a:cubicBezTo>
                <a:cubicBezTo>
                  <a:pt x="150" y="787"/>
                  <a:pt x="149" y="785"/>
                  <a:pt x="148" y="784"/>
                </a:cubicBezTo>
                <a:moveTo>
                  <a:pt x="456" y="722"/>
                </a:moveTo>
                <a:cubicBezTo>
                  <a:pt x="442" y="722"/>
                  <a:pt x="428" y="723"/>
                  <a:pt x="415" y="723"/>
                </a:cubicBezTo>
                <a:cubicBezTo>
                  <a:pt x="364" y="739"/>
                  <a:pt x="313" y="750"/>
                  <a:pt x="259" y="750"/>
                </a:cubicBezTo>
                <a:cubicBezTo>
                  <a:pt x="258" y="750"/>
                  <a:pt x="258" y="750"/>
                  <a:pt x="258" y="750"/>
                </a:cubicBezTo>
                <a:cubicBezTo>
                  <a:pt x="251" y="750"/>
                  <a:pt x="244" y="750"/>
                  <a:pt x="238" y="750"/>
                </a:cubicBezTo>
                <a:cubicBezTo>
                  <a:pt x="225" y="753"/>
                  <a:pt x="213" y="757"/>
                  <a:pt x="201" y="761"/>
                </a:cubicBezTo>
                <a:cubicBezTo>
                  <a:pt x="195" y="763"/>
                  <a:pt x="188" y="766"/>
                  <a:pt x="182" y="769"/>
                </a:cubicBezTo>
                <a:cubicBezTo>
                  <a:pt x="190" y="785"/>
                  <a:pt x="193" y="806"/>
                  <a:pt x="192" y="825"/>
                </a:cubicBezTo>
                <a:cubicBezTo>
                  <a:pt x="216" y="809"/>
                  <a:pt x="235" y="785"/>
                  <a:pt x="247" y="756"/>
                </a:cubicBezTo>
                <a:cubicBezTo>
                  <a:pt x="248" y="754"/>
                  <a:pt x="249" y="752"/>
                  <a:pt x="250" y="751"/>
                </a:cubicBezTo>
                <a:cubicBezTo>
                  <a:pt x="338" y="774"/>
                  <a:pt x="430" y="783"/>
                  <a:pt x="522" y="783"/>
                </a:cubicBezTo>
                <a:cubicBezTo>
                  <a:pt x="636" y="783"/>
                  <a:pt x="750" y="769"/>
                  <a:pt x="860" y="745"/>
                </a:cubicBezTo>
                <a:cubicBezTo>
                  <a:pt x="860" y="740"/>
                  <a:pt x="860" y="734"/>
                  <a:pt x="860" y="729"/>
                </a:cubicBezTo>
                <a:cubicBezTo>
                  <a:pt x="828" y="732"/>
                  <a:pt x="795" y="733"/>
                  <a:pt x="762" y="733"/>
                </a:cubicBezTo>
                <a:cubicBezTo>
                  <a:pt x="711" y="733"/>
                  <a:pt x="660" y="730"/>
                  <a:pt x="609" y="728"/>
                </a:cubicBezTo>
                <a:cubicBezTo>
                  <a:pt x="558" y="725"/>
                  <a:pt x="506" y="722"/>
                  <a:pt x="456" y="722"/>
                </a:cubicBezTo>
                <a:moveTo>
                  <a:pt x="720" y="687"/>
                </a:moveTo>
                <a:cubicBezTo>
                  <a:pt x="708" y="690"/>
                  <a:pt x="695" y="693"/>
                  <a:pt x="682" y="695"/>
                </a:cubicBezTo>
                <a:cubicBezTo>
                  <a:pt x="712" y="697"/>
                  <a:pt x="743" y="698"/>
                  <a:pt x="773" y="698"/>
                </a:cubicBezTo>
                <a:cubicBezTo>
                  <a:pt x="795" y="698"/>
                  <a:pt x="816" y="697"/>
                  <a:pt x="838" y="696"/>
                </a:cubicBezTo>
                <a:cubicBezTo>
                  <a:pt x="837" y="695"/>
                  <a:pt x="835" y="694"/>
                  <a:pt x="834" y="694"/>
                </a:cubicBezTo>
                <a:cubicBezTo>
                  <a:pt x="827" y="694"/>
                  <a:pt x="819" y="694"/>
                  <a:pt x="812" y="694"/>
                </a:cubicBezTo>
                <a:cubicBezTo>
                  <a:pt x="781" y="694"/>
                  <a:pt x="750" y="692"/>
                  <a:pt x="720" y="687"/>
                </a:cubicBezTo>
                <a:moveTo>
                  <a:pt x="23" y="645"/>
                </a:moveTo>
                <a:cubicBezTo>
                  <a:pt x="19" y="657"/>
                  <a:pt x="14" y="670"/>
                  <a:pt x="9" y="682"/>
                </a:cubicBezTo>
                <a:cubicBezTo>
                  <a:pt x="4" y="693"/>
                  <a:pt x="2" y="704"/>
                  <a:pt x="1" y="714"/>
                </a:cubicBezTo>
                <a:cubicBezTo>
                  <a:pt x="0" y="747"/>
                  <a:pt x="15" y="780"/>
                  <a:pt x="38" y="804"/>
                </a:cubicBezTo>
                <a:cubicBezTo>
                  <a:pt x="44" y="800"/>
                  <a:pt x="50" y="797"/>
                  <a:pt x="56" y="793"/>
                </a:cubicBezTo>
                <a:cubicBezTo>
                  <a:pt x="58" y="790"/>
                  <a:pt x="59" y="787"/>
                  <a:pt x="61" y="784"/>
                </a:cubicBezTo>
                <a:cubicBezTo>
                  <a:pt x="43" y="739"/>
                  <a:pt x="29" y="693"/>
                  <a:pt x="23" y="645"/>
                </a:cubicBezTo>
                <a:moveTo>
                  <a:pt x="70" y="491"/>
                </a:moveTo>
                <a:cubicBezTo>
                  <a:pt x="67" y="504"/>
                  <a:pt x="64" y="517"/>
                  <a:pt x="61" y="531"/>
                </a:cubicBezTo>
                <a:cubicBezTo>
                  <a:pt x="57" y="559"/>
                  <a:pt x="55" y="588"/>
                  <a:pt x="57" y="616"/>
                </a:cubicBezTo>
                <a:cubicBezTo>
                  <a:pt x="61" y="609"/>
                  <a:pt x="64" y="602"/>
                  <a:pt x="68" y="595"/>
                </a:cubicBezTo>
                <a:cubicBezTo>
                  <a:pt x="68" y="582"/>
                  <a:pt x="68" y="570"/>
                  <a:pt x="69" y="559"/>
                </a:cubicBezTo>
                <a:cubicBezTo>
                  <a:pt x="69" y="536"/>
                  <a:pt x="69" y="514"/>
                  <a:pt x="70" y="491"/>
                </a:cubicBezTo>
                <a:moveTo>
                  <a:pt x="1469" y="273"/>
                </a:moveTo>
                <a:cubicBezTo>
                  <a:pt x="1430" y="342"/>
                  <a:pt x="1376" y="407"/>
                  <a:pt x="1330" y="459"/>
                </a:cubicBezTo>
                <a:cubicBezTo>
                  <a:pt x="1301" y="491"/>
                  <a:pt x="1270" y="521"/>
                  <a:pt x="1238" y="550"/>
                </a:cubicBezTo>
                <a:cubicBezTo>
                  <a:pt x="1240" y="553"/>
                  <a:pt x="1242" y="557"/>
                  <a:pt x="1244" y="560"/>
                </a:cubicBezTo>
                <a:cubicBezTo>
                  <a:pt x="1300" y="526"/>
                  <a:pt x="1350" y="484"/>
                  <a:pt x="1392" y="428"/>
                </a:cubicBezTo>
                <a:cubicBezTo>
                  <a:pt x="1427" y="381"/>
                  <a:pt x="1452" y="328"/>
                  <a:pt x="1469" y="273"/>
                </a:cubicBezTo>
                <a:moveTo>
                  <a:pt x="792" y="181"/>
                </a:moveTo>
                <a:cubicBezTo>
                  <a:pt x="775" y="181"/>
                  <a:pt x="757" y="185"/>
                  <a:pt x="740" y="190"/>
                </a:cubicBezTo>
                <a:cubicBezTo>
                  <a:pt x="757" y="208"/>
                  <a:pt x="775" y="225"/>
                  <a:pt x="793" y="242"/>
                </a:cubicBezTo>
                <a:cubicBezTo>
                  <a:pt x="816" y="260"/>
                  <a:pt x="840" y="278"/>
                  <a:pt x="865" y="293"/>
                </a:cubicBezTo>
                <a:cubicBezTo>
                  <a:pt x="871" y="296"/>
                  <a:pt x="876" y="299"/>
                  <a:pt x="882" y="301"/>
                </a:cubicBezTo>
                <a:cubicBezTo>
                  <a:pt x="892" y="306"/>
                  <a:pt x="902" y="310"/>
                  <a:pt x="911" y="314"/>
                </a:cubicBezTo>
                <a:cubicBezTo>
                  <a:pt x="915" y="282"/>
                  <a:pt x="907" y="249"/>
                  <a:pt x="881" y="221"/>
                </a:cubicBezTo>
                <a:cubicBezTo>
                  <a:pt x="856" y="193"/>
                  <a:pt x="825" y="181"/>
                  <a:pt x="792" y="181"/>
                </a:cubicBezTo>
                <a:moveTo>
                  <a:pt x="726" y="50"/>
                </a:moveTo>
                <a:cubicBezTo>
                  <a:pt x="714" y="51"/>
                  <a:pt x="701" y="52"/>
                  <a:pt x="689" y="53"/>
                </a:cubicBezTo>
                <a:cubicBezTo>
                  <a:pt x="679" y="54"/>
                  <a:pt x="669" y="55"/>
                  <a:pt x="659" y="57"/>
                </a:cubicBezTo>
                <a:cubicBezTo>
                  <a:pt x="666" y="66"/>
                  <a:pt x="671" y="78"/>
                  <a:pt x="673" y="90"/>
                </a:cubicBezTo>
                <a:cubicBezTo>
                  <a:pt x="673" y="98"/>
                  <a:pt x="675" y="106"/>
                  <a:pt x="676" y="113"/>
                </a:cubicBezTo>
                <a:cubicBezTo>
                  <a:pt x="694" y="137"/>
                  <a:pt x="712" y="160"/>
                  <a:pt x="733" y="182"/>
                </a:cubicBezTo>
                <a:cubicBezTo>
                  <a:pt x="755" y="140"/>
                  <a:pt x="756" y="91"/>
                  <a:pt x="726" y="50"/>
                </a:cubicBezTo>
                <a:moveTo>
                  <a:pt x="574" y="10"/>
                </a:moveTo>
                <a:cubicBezTo>
                  <a:pt x="572" y="11"/>
                  <a:pt x="570" y="12"/>
                  <a:pt x="568" y="12"/>
                </a:cubicBezTo>
                <a:cubicBezTo>
                  <a:pt x="554" y="18"/>
                  <a:pt x="541" y="23"/>
                  <a:pt x="527" y="29"/>
                </a:cubicBezTo>
                <a:cubicBezTo>
                  <a:pt x="539" y="26"/>
                  <a:pt x="551" y="23"/>
                  <a:pt x="562" y="20"/>
                </a:cubicBezTo>
                <a:cubicBezTo>
                  <a:pt x="567" y="19"/>
                  <a:pt x="572" y="18"/>
                  <a:pt x="577" y="18"/>
                </a:cubicBezTo>
                <a:cubicBezTo>
                  <a:pt x="576" y="15"/>
                  <a:pt x="575" y="13"/>
                  <a:pt x="574" y="10"/>
                </a:cubicBezTo>
                <a:moveTo>
                  <a:pt x="628" y="0"/>
                </a:moveTo>
                <a:cubicBezTo>
                  <a:pt x="623" y="0"/>
                  <a:pt x="617" y="0"/>
                  <a:pt x="611" y="1"/>
                </a:cubicBezTo>
                <a:cubicBezTo>
                  <a:pt x="615" y="9"/>
                  <a:pt x="619" y="17"/>
                  <a:pt x="623" y="25"/>
                </a:cubicBezTo>
                <a:cubicBezTo>
                  <a:pt x="645" y="22"/>
                  <a:pt x="667" y="19"/>
                  <a:pt x="690" y="17"/>
                </a:cubicBezTo>
                <a:cubicBezTo>
                  <a:pt x="671" y="5"/>
                  <a:pt x="650" y="0"/>
                  <a:pt x="628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8" name="Freeform 254"/>
          <p:cNvSpPr>
            <a:spLocks noEditPoints="1"/>
          </p:cNvSpPr>
          <p:nvPr/>
        </p:nvSpPr>
        <p:spPr bwMode="auto">
          <a:xfrm>
            <a:off x="2535296" y="343843"/>
            <a:ext cx="775693" cy="692511"/>
          </a:xfrm>
          <a:custGeom>
            <a:avLst/>
            <a:gdLst>
              <a:gd name="T0" fmla="*/ 495 w 826"/>
              <a:gd name="T1" fmla="*/ 686 h 724"/>
              <a:gd name="T2" fmla="*/ 378 w 826"/>
              <a:gd name="T3" fmla="*/ 716 h 724"/>
              <a:gd name="T4" fmla="*/ 415 w 826"/>
              <a:gd name="T5" fmla="*/ 724 h 724"/>
              <a:gd name="T6" fmla="*/ 482 w 826"/>
              <a:gd name="T7" fmla="*/ 697 h 724"/>
              <a:gd name="T8" fmla="*/ 495 w 826"/>
              <a:gd name="T9" fmla="*/ 686 h 724"/>
              <a:gd name="T10" fmla="*/ 258 w 826"/>
              <a:gd name="T11" fmla="*/ 647 h 724"/>
              <a:gd name="T12" fmla="*/ 258 w 826"/>
              <a:gd name="T13" fmla="*/ 650 h 724"/>
              <a:gd name="T14" fmla="*/ 270 w 826"/>
              <a:gd name="T15" fmla="*/ 651 h 724"/>
              <a:gd name="T16" fmla="*/ 275 w 826"/>
              <a:gd name="T17" fmla="*/ 651 h 724"/>
              <a:gd name="T18" fmla="*/ 258 w 826"/>
              <a:gd name="T19" fmla="*/ 647 h 724"/>
              <a:gd name="T20" fmla="*/ 357 w 826"/>
              <a:gd name="T21" fmla="*/ 625 h 724"/>
              <a:gd name="T22" fmla="*/ 326 w 826"/>
              <a:gd name="T23" fmla="*/ 647 h 724"/>
              <a:gd name="T24" fmla="*/ 341 w 826"/>
              <a:gd name="T25" fmla="*/ 684 h 724"/>
              <a:gd name="T26" fmla="*/ 417 w 826"/>
              <a:gd name="T27" fmla="*/ 669 h 724"/>
              <a:gd name="T28" fmla="*/ 382 w 826"/>
              <a:gd name="T29" fmla="*/ 648 h 724"/>
              <a:gd name="T30" fmla="*/ 357 w 826"/>
              <a:gd name="T31" fmla="*/ 625 h 724"/>
              <a:gd name="T32" fmla="*/ 166 w 826"/>
              <a:gd name="T33" fmla="*/ 552 h 724"/>
              <a:gd name="T34" fmla="*/ 178 w 826"/>
              <a:gd name="T35" fmla="*/ 576 h 724"/>
              <a:gd name="T36" fmla="*/ 181 w 826"/>
              <a:gd name="T37" fmla="*/ 583 h 724"/>
              <a:gd name="T38" fmla="*/ 219 w 826"/>
              <a:gd name="T39" fmla="*/ 635 h 724"/>
              <a:gd name="T40" fmla="*/ 219 w 826"/>
              <a:gd name="T41" fmla="*/ 623 h 724"/>
              <a:gd name="T42" fmla="*/ 166 w 826"/>
              <a:gd name="T43" fmla="*/ 552 h 724"/>
              <a:gd name="T44" fmla="*/ 819 w 826"/>
              <a:gd name="T45" fmla="*/ 208 h 724"/>
              <a:gd name="T46" fmla="*/ 817 w 826"/>
              <a:gd name="T47" fmla="*/ 209 h 724"/>
              <a:gd name="T48" fmla="*/ 818 w 826"/>
              <a:gd name="T49" fmla="*/ 213 h 724"/>
              <a:gd name="T50" fmla="*/ 819 w 826"/>
              <a:gd name="T51" fmla="*/ 208 h 724"/>
              <a:gd name="T52" fmla="*/ 0 w 826"/>
              <a:gd name="T53" fmla="*/ 77 h 724"/>
              <a:gd name="T54" fmla="*/ 138 w 826"/>
              <a:gd name="T55" fmla="*/ 485 h 724"/>
              <a:gd name="T56" fmla="*/ 120 w 826"/>
              <a:gd name="T57" fmla="*/ 307 h 724"/>
              <a:gd name="T58" fmla="*/ 106 w 826"/>
              <a:gd name="T59" fmla="*/ 279 h 724"/>
              <a:gd name="T60" fmla="*/ 105 w 826"/>
              <a:gd name="T61" fmla="*/ 277 h 724"/>
              <a:gd name="T62" fmla="*/ 51 w 826"/>
              <a:gd name="T63" fmla="*/ 175 h 724"/>
              <a:gd name="T64" fmla="*/ 0 w 826"/>
              <a:gd name="T65" fmla="*/ 77 h 724"/>
              <a:gd name="T66" fmla="*/ 804 w 826"/>
              <a:gd name="T67" fmla="*/ 0 h 724"/>
              <a:gd name="T68" fmla="*/ 732 w 826"/>
              <a:gd name="T69" fmla="*/ 5 h 724"/>
              <a:gd name="T70" fmla="*/ 685 w 826"/>
              <a:gd name="T71" fmla="*/ 3 h 724"/>
              <a:gd name="T72" fmla="*/ 773 w 826"/>
              <a:gd name="T73" fmla="*/ 23 h 724"/>
              <a:gd name="T74" fmla="*/ 796 w 826"/>
              <a:gd name="T75" fmla="*/ 25 h 724"/>
              <a:gd name="T76" fmla="*/ 826 w 826"/>
              <a:gd name="T77" fmla="*/ 32 h 724"/>
              <a:gd name="T78" fmla="*/ 804 w 826"/>
              <a:gd name="T79" fmla="*/ 0 h 7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826" h="724">
                <a:moveTo>
                  <a:pt x="495" y="686"/>
                </a:moveTo>
                <a:cubicBezTo>
                  <a:pt x="456" y="698"/>
                  <a:pt x="417" y="708"/>
                  <a:pt x="378" y="716"/>
                </a:cubicBezTo>
                <a:cubicBezTo>
                  <a:pt x="390" y="721"/>
                  <a:pt x="403" y="724"/>
                  <a:pt x="415" y="724"/>
                </a:cubicBezTo>
                <a:cubicBezTo>
                  <a:pt x="439" y="724"/>
                  <a:pt x="463" y="714"/>
                  <a:pt x="482" y="697"/>
                </a:cubicBezTo>
                <a:cubicBezTo>
                  <a:pt x="487" y="694"/>
                  <a:pt x="491" y="690"/>
                  <a:pt x="495" y="686"/>
                </a:cubicBezTo>
                <a:moveTo>
                  <a:pt x="258" y="647"/>
                </a:moveTo>
                <a:cubicBezTo>
                  <a:pt x="258" y="648"/>
                  <a:pt x="258" y="649"/>
                  <a:pt x="258" y="650"/>
                </a:cubicBezTo>
                <a:cubicBezTo>
                  <a:pt x="262" y="651"/>
                  <a:pt x="266" y="651"/>
                  <a:pt x="270" y="651"/>
                </a:cubicBezTo>
                <a:cubicBezTo>
                  <a:pt x="272" y="651"/>
                  <a:pt x="273" y="651"/>
                  <a:pt x="275" y="651"/>
                </a:cubicBezTo>
                <a:cubicBezTo>
                  <a:pt x="269" y="650"/>
                  <a:pt x="263" y="649"/>
                  <a:pt x="258" y="647"/>
                </a:cubicBezTo>
                <a:moveTo>
                  <a:pt x="357" y="625"/>
                </a:moveTo>
                <a:cubicBezTo>
                  <a:pt x="349" y="635"/>
                  <a:pt x="338" y="642"/>
                  <a:pt x="326" y="647"/>
                </a:cubicBezTo>
                <a:cubicBezTo>
                  <a:pt x="328" y="660"/>
                  <a:pt x="333" y="673"/>
                  <a:pt x="341" y="684"/>
                </a:cubicBezTo>
                <a:cubicBezTo>
                  <a:pt x="367" y="680"/>
                  <a:pt x="392" y="675"/>
                  <a:pt x="417" y="669"/>
                </a:cubicBezTo>
                <a:cubicBezTo>
                  <a:pt x="405" y="664"/>
                  <a:pt x="393" y="657"/>
                  <a:pt x="382" y="648"/>
                </a:cubicBezTo>
                <a:cubicBezTo>
                  <a:pt x="374" y="641"/>
                  <a:pt x="365" y="633"/>
                  <a:pt x="357" y="625"/>
                </a:cubicBezTo>
                <a:moveTo>
                  <a:pt x="166" y="552"/>
                </a:moveTo>
                <a:cubicBezTo>
                  <a:pt x="169" y="561"/>
                  <a:pt x="173" y="569"/>
                  <a:pt x="178" y="576"/>
                </a:cubicBezTo>
                <a:cubicBezTo>
                  <a:pt x="179" y="578"/>
                  <a:pt x="180" y="581"/>
                  <a:pt x="181" y="583"/>
                </a:cubicBezTo>
                <a:cubicBezTo>
                  <a:pt x="190" y="605"/>
                  <a:pt x="202" y="623"/>
                  <a:pt x="219" y="635"/>
                </a:cubicBezTo>
                <a:cubicBezTo>
                  <a:pt x="219" y="631"/>
                  <a:pt x="219" y="627"/>
                  <a:pt x="219" y="623"/>
                </a:cubicBezTo>
                <a:cubicBezTo>
                  <a:pt x="197" y="602"/>
                  <a:pt x="179" y="578"/>
                  <a:pt x="166" y="552"/>
                </a:cubicBezTo>
                <a:moveTo>
                  <a:pt x="819" y="208"/>
                </a:moveTo>
                <a:cubicBezTo>
                  <a:pt x="818" y="209"/>
                  <a:pt x="817" y="209"/>
                  <a:pt x="817" y="209"/>
                </a:cubicBezTo>
                <a:cubicBezTo>
                  <a:pt x="817" y="210"/>
                  <a:pt x="818" y="211"/>
                  <a:pt x="818" y="213"/>
                </a:cubicBezTo>
                <a:cubicBezTo>
                  <a:pt x="818" y="211"/>
                  <a:pt x="818" y="210"/>
                  <a:pt x="819" y="208"/>
                </a:cubicBezTo>
                <a:moveTo>
                  <a:pt x="0" y="77"/>
                </a:moveTo>
                <a:cubicBezTo>
                  <a:pt x="19" y="218"/>
                  <a:pt x="80" y="354"/>
                  <a:pt x="138" y="485"/>
                </a:cubicBezTo>
                <a:cubicBezTo>
                  <a:pt x="122" y="429"/>
                  <a:pt x="118" y="368"/>
                  <a:pt x="120" y="307"/>
                </a:cubicBezTo>
                <a:cubicBezTo>
                  <a:pt x="115" y="297"/>
                  <a:pt x="110" y="288"/>
                  <a:pt x="106" y="279"/>
                </a:cubicBezTo>
                <a:cubicBezTo>
                  <a:pt x="105" y="278"/>
                  <a:pt x="105" y="278"/>
                  <a:pt x="105" y="277"/>
                </a:cubicBezTo>
                <a:cubicBezTo>
                  <a:pt x="85" y="244"/>
                  <a:pt x="67" y="210"/>
                  <a:pt x="51" y="175"/>
                </a:cubicBezTo>
                <a:cubicBezTo>
                  <a:pt x="34" y="142"/>
                  <a:pt x="16" y="110"/>
                  <a:pt x="0" y="77"/>
                </a:cubicBezTo>
                <a:moveTo>
                  <a:pt x="804" y="0"/>
                </a:moveTo>
                <a:cubicBezTo>
                  <a:pt x="780" y="3"/>
                  <a:pt x="756" y="5"/>
                  <a:pt x="732" y="5"/>
                </a:cubicBezTo>
                <a:cubicBezTo>
                  <a:pt x="716" y="5"/>
                  <a:pt x="701" y="4"/>
                  <a:pt x="685" y="3"/>
                </a:cubicBezTo>
                <a:cubicBezTo>
                  <a:pt x="714" y="11"/>
                  <a:pt x="743" y="18"/>
                  <a:pt x="773" y="23"/>
                </a:cubicBezTo>
                <a:cubicBezTo>
                  <a:pt x="780" y="24"/>
                  <a:pt x="788" y="25"/>
                  <a:pt x="796" y="25"/>
                </a:cubicBezTo>
                <a:cubicBezTo>
                  <a:pt x="806" y="26"/>
                  <a:pt x="816" y="28"/>
                  <a:pt x="826" y="32"/>
                </a:cubicBezTo>
                <a:cubicBezTo>
                  <a:pt x="821" y="20"/>
                  <a:pt x="813" y="9"/>
                  <a:pt x="804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9" name="Freeform 255"/>
          <p:cNvSpPr>
            <a:spLocks noEditPoints="1"/>
          </p:cNvSpPr>
          <p:nvPr/>
        </p:nvSpPr>
        <p:spPr bwMode="auto">
          <a:xfrm>
            <a:off x="3597373" y="275828"/>
            <a:ext cx="904975" cy="1009397"/>
          </a:xfrm>
          <a:custGeom>
            <a:avLst/>
            <a:gdLst>
              <a:gd name="T0" fmla="*/ 222 w 962"/>
              <a:gd name="T1" fmla="*/ 1037 h 1054"/>
              <a:gd name="T2" fmla="*/ 226 w 962"/>
              <a:gd name="T3" fmla="*/ 1039 h 1054"/>
              <a:gd name="T4" fmla="*/ 236 w 962"/>
              <a:gd name="T5" fmla="*/ 1045 h 1054"/>
              <a:gd name="T6" fmla="*/ 238 w 962"/>
              <a:gd name="T7" fmla="*/ 1043 h 1054"/>
              <a:gd name="T8" fmla="*/ 222 w 962"/>
              <a:gd name="T9" fmla="*/ 1037 h 1054"/>
              <a:gd name="T10" fmla="*/ 367 w 962"/>
              <a:gd name="T11" fmla="*/ 1012 h 1054"/>
              <a:gd name="T12" fmla="*/ 284 w 962"/>
              <a:gd name="T13" fmla="*/ 1043 h 1054"/>
              <a:gd name="T14" fmla="*/ 277 w 962"/>
              <a:gd name="T15" fmla="*/ 1054 h 1054"/>
              <a:gd name="T16" fmla="*/ 337 w 962"/>
              <a:gd name="T17" fmla="*/ 1030 h 1054"/>
              <a:gd name="T18" fmla="*/ 344 w 962"/>
              <a:gd name="T19" fmla="*/ 1026 h 1054"/>
              <a:gd name="T20" fmla="*/ 367 w 962"/>
              <a:gd name="T21" fmla="*/ 1012 h 1054"/>
              <a:gd name="T22" fmla="*/ 167 w 962"/>
              <a:gd name="T23" fmla="*/ 971 h 1054"/>
              <a:gd name="T24" fmla="*/ 133 w 962"/>
              <a:gd name="T25" fmla="*/ 977 h 1054"/>
              <a:gd name="T26" fmla="*/ 116 w 962"/>
              <a:gd name="T27" fmla="*/ 978 h 1054"/>
              <a:gd name="T28" fmla="*/ 92 w 962"/>
              <a:gd name="T29" fmla="*/ 975 h 1054"/>
              <a:gd name="T30" fmla="*/ 148 w 962"/>
              <a:gd name="T31" fmla="*/ 1029 h 1054"/>
              <a:gd name="T32" fmla="*/ 181 w 962"/>
              <a:gd name="T33" fmla="*/ 1006 h 1054"/>
              <a:gd name="T34" fmla="*/ 167 w 962"/>
              <a:gd name="T35" fmla="*/ 971 h 1054"/>
              <a:gd name="T36" fmla="*/ 18 w 962"/>
              <a:gd name="T37" fmla="*/ 948 h 1054"/>
              <a:gd name="T38" fmla="*/ 22 w 962"/>
              <a:gd name="T39" fmla="*/ 964 h 1054"/>
              <a:gd name="T40" fmla="*/ 100 w 962"/>
              <a:gd name="T41" fmla="*/ 1036 h 1054"/>
              <a:gd name="T42" fmla="*/ 18 w 962"/>
              <a:gd name="T43" fmla="*/ 948 h 1054"/>
              <a:gd name="T44" fmla="*/ 762 w 962"/>
              <a:gd name="T45" fmla="*/ 701 h 1054"/>
              <a:gd name="T46" fmla="*/ 666 w 962"/>
              <a:gd name="T47" fmla="*/ 756 h 1054"/>
              <a:gd name="T48" fmla="*/ 567 w 962"/>
              <a:gd name="T49" fmla="*/ 813 h 1054"/>
              <a:gd name="T50" fmla="*/ 565 w 962"/>
              <a:gd name="T51" fmla="*/ 814 h 1054"/>
              <a:gd name="T52" fmla="*/ 538 w 962"/>
              <a:gd name="T53" fmla="*/ 830 h 1054"/>
              <a:gd name="T54" fmla="*/ 426 w 962"/>
              <a:gd name="T55" fmla="*/ 971 h 1054"/>
              <a:gd name="T56" fmla="*/ 762 w 962"/>
              <a:gd name="T57" fmla="*/ 701 h 1054"/>
              <a:gd name="T58" fmla="*/ 2 w 962"/>
              <a:gd name="T59" fmla="*/ 371 h 1054"/>
              <a:gd name="T60" fmla="*/ 0 w 962"/>
              <a:gd name="T61" fmla="*/ 375 h 1054"/>
              <a:gd name="T62" fmla="*/ 3 w 962"/>
              <a:gd name="T63" fmla="*/ 373 h 1054"/>
              <a:gd name="T64" fmla="*/ 2 w 962"/>
              <a:gd name="T65" fmla="*/ 371 h 1054"/>
              <a:gd name="T66" fmla="*/ 127 w 962"/>
              <a:gd name="T67" fmla="*/ 203 h 1054"/>
              <a:gd name="T68" fmla="*/ 91 w 962"/>
              <a:gd name="T69" fmla="*/ 218 h 1054"/>
              <a:gd name="T70" fmla="*/ 120 w 962"/>
              <a:gd name="T71" fmla="*/ 229 h 1054"/>
              <a:gd name="T72" fmla="*/ 140 w 962"/>
              <a:gd name="T73" fmla="*/ 239 h 1054"/>
              <a:gd name="T74" fmla="*/ 225 w 962"/>
              <a:gd name="T75" fmla="*/ 270 h 1054"/>
              <a:gd name="T76" fmla="*/ 127 w 962"/>
              <a:gd name="T77" fmla="*/ 203 h 1054"/>
              <a:gd name="T78" fmla="*/ 854 w 962"/>
              <a:gd name="T79" fmla="*/ 171 h 1054"/>
              <a:gd name="T80" fmla="*/ 738 w 962"/>
              <a:gd name="T81" fmla="*/ 245 h 1054"/>
              <a:gd name="T82" fmla="*/ 794 w 962"/>
              <a:gd name="T83" fmla="*/ 229 h 1054"/>
              <a:gd name="T84" fmla="*/ 854 w 962"/>
              <a:gd name="T85" fmla="*/ 171 h 1054"/>
              <a:gd name="T86" fmla="*/ 962 w 962"/>
              <a:gd name="T87" fmla="*/ 0 h 1054"/>
              <a:gd name="T88" fmla="*/ 948 w 962"/>
              <a:gd name="T89" fmla="*/ 0 h 1054"/>
              <a:gd name="T90" fmla="*/ 945 w 962"/>
              <a:gd name="T91" fmla="*/ 6 h 1054"/>
              <a:gd name="T92" fmla="*/ 941 w 962"/>
              <a:gd name="T93" fmla="*/ 15 h 1054"/>
              <a:gd name="T94" fmla="*/ 915 w 962"/>
              <a:gd name="T95" fmla="*/ 63 h 1054"/>
              <a:gd name="T96" fmla="*/ 922 w 962"/>
              <a:gd name="T97" fmla="*/ 55 h 1054"/>
              <a:gd name="T98" fmla="*/ 962 w 962"/>
              <a:gd name="T99" fmla="*/ 0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62" h="1054">
                <a:moveTo>
                  <a:pt x="222" y="1037"/>
                </a:moveTo>
                <a:cubicBezTo>
                  <a:pt x="223" y="1038"/>
                  <a:pt x="225" y="1039"/>
                  <a:pt x="226" y="1039"/>
                </a:cubicBezTo>
                <a:cubicBezTo>
                  <a:pt x="229" y="1042"/>
                  <a:pt x="233" y="1044"/>
                  <a:pt x="236" y="1045"/>
                </a:cubicBezTo>
                <a:cubicBezTo>
                  <a:pt x="237" y="1044"/>
                  <a:pt x="238" y="1044"/>
                  <a:pt x="238" y="1043"/>
                </a:cubicBezTo>
                <a:cubicBezTo>
                  <a:pt x="233" y="1041"/>
                  <a:pt x="227" y="1039"/>
                  <a:pt x="222" y="1037"/>
                </a:cubicBezTo>
                <a:moveTo>
                  <a:pt x="367" y="1012"/>
                </a:moveTo>
                <a:cubicBezTo>
                  <a:pt x="342" y="1027"/>
                  <a:pt x="314" y="1037"/>
                  <a:pt x="284" y="1043"/>
                </a:cubicBezTo>
                <a:cubicBezTo>
                  <a:pt x="282" y="1047"/>
                  <a:pt x="279" y="1050"/>
                  <a:pt x="277" y="1054"/>
                </a:cubicBezTo>
                <a:cubicBezTo>
                  <a:pt x="298" y="1052"/>
                  <a:pt x="319" y="1044"/>
                  <a:pt x="337" y="1030"/>
                </a:cubicBezTo>
                <a:cubicBezTo>
                  <a:pt x="340" y="1029"/>
                  <a:pt x="342" y="1027"/>
                  <a:pt x="344" y="1026"/>
                </a:cubicBezTo>
                <a:cubicBezTo>
                  <a:pt x="352" y="1022"/>
                  <a:pt x="360" y="1018"/>
                  <a:pt x="367" y="1012"/>
                </a:cubicBezTo>
                <a:moveTo>
                  <a:pt x="167" y="971"/>
                </a:moveTo>
                <a:cubicBezTo>
                  <a:pt x="155" y="973"/>
                  <a:pt x="144" y="975"/>
                  <a:pt x="133" y="977"/>
                </a:cubicBezTo>
                <a:cubicBezTo>
                  <a:pt x="127" y="977"/>
                  <a:pt x="122" y="978"/>
                  <a:pt x="116" y="978"/>
                </a:cubicBezTo>
                <a:cubicBezTo>
                  <a:pt x="108" y="978"/>
                  <a:pt x="100" y="977"/>
                  <a:pt x="92" y="975"/>
                </a:cubicBezTo>
                <a:cubicBezTo>
                  <a:pt x="110" y="994"/>
                  <a:pt x="129" y="1012"/>
                  <a:pt x="148" y="1029"/>
                </a:cubicBezTo>
                <a:cubicBezTo>
                  <a:pt x="161" y="1024"/>
                  <a:pt x="172" y="1015"/>
                  <a:pt x="181" y="1006"/>
                </a:cubicBezTo>
                <a:cubicBezTo>
                  <a:pt x="173" y="995"/>
                  <a:pt x="168" y="984"/>
                  <a:pt x="167" y="971"/>
                </a:cubicBezTo>
                <a:moveTo>
                  <a:pt x="18" y="948"/>
                </a:moveTo>
                <a:cubicBezTo>
                  <a:pt x="19" y="953"/>
                  <a:pt x="21" y="959"/>
                  <a:pt x="22" y="964"/>
                </a:cubicBezTo>
                <a:cubicBezTo>
                  <a:pt x="33" y="1002"/>
                  <a:pt x="63" y="1031"/>
                  <a:pt x="100" y="1036"/>
                </a:cubicBezTo>
                <a:cubicBezTo>
                  <a:pt x="71" y="1008"/>
                  <a:pt x="43" y="979"/>
                  <a:pt x="18" y="948"/>
                </a:cubicBezTo>
                <a:moveTo>
                  <a:pt x="762" y="701"/>
                </a:moveTo>
                <a:cubicBezTo>
                  <a:pt x="731" y="720"/>
                  <a:pt x="699" y="738"/>
                  <a:pt x="666" y="756"/>
                </a:cubicBezTo>
                <a:cubicBezTo>
                  <a:pt x="634" y="777"/>
                  <a:pt x="601" y="796"/>
                  <a:pt x="567" y="813"/>
                </a:cubicBezTo>
                <a:cubicBezTo>
                  <a:pt x="566" y="813"/>
                  <a:pt x="565" y="814"/>
                  <a:pt x="565" y="814"/>
                </a:cubicBezTo>
                <a:cubicBezTo>
                  <a:pt x="556" y="819"/>
                  <a:pt x="547" y="825"/>
                  <a:pt x="538" y="830"/>
                </a:cubicBezTo>
                <a:cubicBezTo>
                  <a:pt x="506" y="882"/>
                  <a:pt x="470" y="932"/>
                  <a:pt x="426" y="971"/>
                </a:cubicBezTo>
                <a:cubicBezTo>
                  <a:pt x="545" y="891"/>
                  <a:pt x="670" y="810"/>
                  <a:pt x="762" y="701"/>
                </a:cubicBezTo>
                <a:moveTo>
                  <a:pt x="2" y="371"/>
                </a:moveTo>
                <a:cubicBezTo>
                  <a:pt x="1" y="373"/>
                  <a:pt x="1" y="374"/>
                  <a:pt x="0" y="375"/>
                </a:cubicBezTo>
                <a:cubicBezTo>
                  <a:pt x="1" y="374"/>
                  <a:pt x="2" y="373"/>
                  <a:pt x="3" y="373"/>
                </a:cubicBezTo>
                <a:cubicBezTo>
                  <a:pt x="3" y="372"/>
                  <a:pt x="2" y="372"/>
                  <a:pt x="2" y="371"/>
                </a:cubicBezTo>
                <a:moveTo>
                  <a:pt x="127" y="203"/>
                </a:moveTo>
                <a:cubicBezTo>
                  <a:pt x="114" y="206"/>
                  <a:pt x="101" y="211"/>
                  <a:pt x="91" y="218"/>
                </a:cubicBezTo>
                <a:cubicBezTo>
                  <a:pt x="101" y="221"/>
                  <a:pt x="110" y="224"/>
                  <a:pt x="120" y="229"/>
                </a:cubicBezTo>
                <a:cubicBezTo>
                  <a:pt x="126" y="233"/>
                  <a:pt x="133" y="236"/>
                  <a:pt x="140" y="239"/>
                </a:cubicBezTo>
                <a:cubicBezTo>
                  <a:pt x="168" y="251"/>
                  <a:pt x="196" y="261"/>
                  <a:pt x="225" y="270"/>
                </a:cubicBezTo>
                <a:cubicBezTo>
                  <a:pt x="189" y="252"/>
                  <a:pt x="156" y="229"/>
                  <a:pt x="127" y="203"/>
                </a:cubicBezTo>
                <a:moveTo>
                  <a:pt x="854" y="171"/>
                </a:moveTo>
                <a:cubicBezTo>
                  <a:pt x="818" y="199"/>
                  <a:pt x="779" y="224"/>
                  <a:pt x="738" y="245"/>
                </a:cubicBezTo>
                <a:cubicBezTo>
                  <a:pt x="757" y="240"/>
                  <a:pt x="775" y="234"/>
                  <a:pt x="794" y="229"/>
                </a:cubicBezTo>
                <a:cubicBezTo>
                  <a:pt x="815" y="211"/>
                  <a:pt x="835" y="192"/>
                  <a:pt x="854" y="171"/>
                </a:cubicBezTo>
                <a:moveTo>
                  <a:pt x="962" y="0"/>
                </a:moveTo>
                <a:cubicBezTo>
                  <a:pt x="948" y="0"/>
                  <a:pt x="948" y="0"/>
                  <a:pt x="948" y="0"/>
                </a:cubicBezTo>
                <a:cubicBezTo>
                  <a:pt x="947" y="2"/>
                  <a:pt x="946" y="4"/>
                  <a:pt x="945" y="6"/>
                </a:cubicBezTo>
                <a:cubicBezTo>
                  <a:pt x="944" y="9"/>
                  <a:pt x="942" y="12"/>
                  <a:pt x="941" y="15"/>
                </a:cubicBezTo>
                <a:cubicBezTo>
                  <a:pt x="933" y="31"/>
                  <a:pt x="924" y="47"/>
                  <a:pt x="915" y="63"/>
                </a:cubicBezTo>
                <a:cubicBezTo>
                  <a:pt x="917" y="60"/>
                  <a:pt x="919" y="58"/>
                  <a:pt x="922" y="55"/>
                </a:cubicBezTo>
                <a:cubicBezTo>
                  <a:pt x="936" y="37"/>
                  <a:pt x="950" y="19"/>
                  <a:pt x="962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0" name="Freeform 256"/>
          <p:cNvSpPr>
            <a:spLocks noEditPoints="1"/>
          </p:cNvSpPr>
          <p:nvPr/>
        </p:nvSpPr>
        <p:spPr bwMode="auto">
          <a:xfrm>
            <a:off x="2113083" y="4335058"/>
            <a:ext cx="202924" cy="157670"/>
          </a:xfrm>
          <a:custGeom>
            <a:avLst/>
            <a:gdLst>
              <a:gd name="T0" fmla="*/ 1 w 216"/>
              <a:gd name="T1" fmla="*/ 79 h 164"/>
              <a:gd name="T2" fmla="*/ 1 w 216"/>
              <a:gd name="T3" fmla="*/ 79 h 164"/>
              <a:gd name="T4" fmla="*/ 1 w 216"/>
              <a:gd name="T5" fmla="*/ 81 h 164"/>
              <a:gd name="T6" fmla="*/ 5 w 216"/>
              <a:gd name="T7" fmla="*/ 119 h 164"/>
              <a:gd name="T8" fmla="*/ 12 w 216"/>
              <a:gd name="T9" fmla="*/ 134 h 164"/>
              <a:gd name="T10" fmla="*/ 31 w 216"/>
              <a:gd name="T11" fmla="*/ 164 h 164"/>
              <a:gd name="T12" fmla="*/ 13 w 216"/>
              <a:gd name="T13" fmla="*/ 108 h 164"/>
              <a:gd name="T14" fmla="*/ 5 w 216"/>
              <a:gd name="T15" fmla="*/ 84 h 164"/>
              <a:gd name="T16" fmla="*/ 1 w 216"/>
              <a:gd name="T17" fmla="*/ 79 h 164"/>
              <a:gd name="T18" fmla="*/ 185 w 216"/>
              <a:gd name="T19" fmla="*/ 0 h 164"/>
              <a:gd name="T20" fmla="*/ 189 w 216"/>
              <a:gd name="T21" fmla="*/ 2 h 164"/>
              <a:gd name="T22" fmla="*/ 216 w 216"/>
              <a:gd name="T23" fmla="*/ 9 h 164"/>
              <a:gd name="T24" fmla="*/ 216 w 216"/>
              <a:gd name="T25" fmla="*/ 9 h 164"/>
              <a:gd name="T26" fmla="*/ 216 w 216"/>
              <a:gd name="T27" fmla="*/ 4 h 164"/>
              <a:gd name="T28" fmla="*/ 203 w 216"/>
              <a:gd name="T29" fmla="*/ 2 h 164"/>
              <a:gd name="T30" fmla="*/ 185 w 216"/>
              <a:gd name="T3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6" h="164">
                <a:moveTo>
                  <a:pt x="1" y="79"/>
                </a:moveTo>
                <a:cubicBezTo>
                  <a:pt x="1" y="79"/>
                  <a:pt x="1" y="79"/>
                  <a:pt x="1" y="79"/>
                </a:cubicBezTo>
                <a:cubicBezTo>
                  <a:pt x="1" y="79"/>
                  <a:pt x="1" y="80"/>
                  <a:pt x="1" y="81"/>
                </a:cubicBezTo>
                <a:cubicBezTo>
                  <a:pt x="0" y="94"/>
                  <a:pt x="1" y="107"/>
                  <a:pt x="5" y="119"/>
                </a:cubicBezTo>
                <a:cubicBezTo>
                  <a:pt x="7" y="125"/>
                  <a:pt x="9" y="130"/>
                  <a:pt x="12" y="134"/>
                </a:cubicBezTo>
                <a:cubicBezTo>
                  <a:pt x="18" y="144"/>
                  <a:pt x="24" y="154"/>
                  <a:pt x="31" y="164"/>
                </a:cubicBezTo>
                <a:cubicBezTo>
                  <a:pt x="23" y="146"/>
                  <a:pt x="16" y="128"/>
                  <a:pt x="13" y="108"/>
                </a:cubicBezTo>
                <a:cubicBezTo>
                  <a:pt x="10" y="100"/>
                  <a:pt x="8" y="92"/>
                  <a:pt x="5" y="84"/>
                </a:cubicBezTo>
                <a:cubicBezTo>
                  <a:pt x="4" y="82"/>
                  <a:pt x="2" y="80"/>
                  <a:pt x="1" y="79"/>
                </a:cubicBezTo>
                <a:moveTo>
                  <a:pt x="185" y="0"/>
                </a:moveTo>
                <a:cubicBezTo>
                  <a:pt x="187" y="1"/>
                  <a:pt x="188" y="2"/>
                  <a:pt x="189" y="2"/>
                </a:cubicBezTo>
                <a:cubicBezTo>
                  <a:pt x="198" y="4"/>
                  <a:pt x="207" y="7"/>
                  <a:pt x="216" y="9"/>
                </a:cubicBezTo>
                <a:cubicBezTo>
                  <a:pt x="216" y="9"/>
                  <a:pt x="216" y="9"/>
                  <a:pt x="216" y="9"/>
                </a:cubicBezTo>
                <a:cubicBezTo>
                  <a:pt x="216" y="7"/>
                  <a:pt x="216" y="6"/>
                  <a:pt x="216" y="4"/>
                </a:cubicBezTo>
                <a:cubicBezTo>
                  <a:pt x="212" y="4"/>
                  <a:pt x="208" y="3"/>
                  <a:pt x="203" y="2"/>
                </a:cubicBezTo>
                <a:cubicBezTo>
                  <a:pt x="197" y="1"/>
                  <a:pt x="191" y="1"/>
                  <a:pt x="185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1" name="Freeform 257"/>
          <p:cNvSpPr>
            <a:spLocks noEditPoints="1"/>
          </p:cNvSpPr>
          <p:nvPr/>
        </p:nvSpPr>
        <p:spPr bwMode="auto">
          <a:xfrm>
            <a:off x="2129448" y="611263"/>
            <a:ext cx="414030" cy="425091"/>
          </a:xfrm>
          <a:custGeom>
            <a:avLst/>
            <a:gdLst>
              <a:gd name="T0" fmla="*/ 441 w 441"/>
              <a:gd name="T1" fmla="*/ 275 h 444"/>
              <a:gd name="T2" fmla="*/ 433 w 441"/>
              <a:gd name="T3" fmla="*/ 297 h 444"/>
              <a:gd name="T4" fmla="*/ 389 w 441"/>
              <a:gd name="T5" fmla="*/ 354 h 444"/>
              <a:gd name="T6" fmla="*/ 391 w 441"/>
              <a:gd name="T7" fmla="*/ 356 h 444"/>
              <a:gd name="T8" fmla="*/ 441 w 441"/>
              <a:gd name="T9" fmla="*/ 275 h 444"/>
              <a:gd name="T10" fmla="*/ 96 w 441"/>
              <a:gd name="T11" fmla="*/ 277 h 444"/>
              <a:gd name="T12" fmla="*/ 96 w 441"/>
              <a:gd name="T13" fmla="*/ 154 h 444"/>
              <a:gd name="T14" fmla="*/ 96 w 441"/>
              <a:gd name="T15" fmla="*/ 277 h 444"/>
              <a:gd name="T16" fmla="*/ 200 w 441"/>
              <a:gd name="T17" fmla="*/ 0 h 444"/>
              <a:gd name="T18" fmla="*/ 163 w 441"/>
              <a:gd name="T19" fmla="*/ 2 h 444"/>
              <a:gd name="T20" fmla="*/ 111 w 441"/>
              <a:gd name="T21" fmla="*/ 14 h 444"/>
              <a:gd name="T22" fmla="*/ 102 w 441"/>
              <a:gd name="T23" fmla="*/ 25 h 444"/>
              <a:gd name="T24" fmla="*/ 78 w 441"/>
              <a:gd name="T25" fmla="*/ 28 h 444"/>
              <a:gd name="T26" fmla="*/ 75 w 441"/>
              <a:gd name="T27" fmla="*/ 29 h 444"/>
              <a:gd name="T28" fmla="*/ 29 w 441"/>
              <a:gd name="T29" fmla="*/ 117 h 444"/>
              <a:gd name="T30" fmla="*/ 5 w 441"/>
              <a:gd name="T31" fmla="*/ 207 h 444"/>
              <a:gd name="T32" fmla="*/ 5 w 441"/>
              <a:gd name="T33" fmla="*/ 321 h 444"/>
              <a:gd name="T34" fmla="*/ 16 w 441"/>
              <a:gd name="T35" fmla="*/ 372 h 444"/>
              <a:gd name="T36" fmla="*/ 19 w 441"/>
              <a:gd name="T37" fmla="*/ 376 h 444"/>
              <a:gd name="T38" fmla="*/ 63 w 441"/>
              <a:gd name="T39" fmla="*/ 442 h 444"/>
              <a:gd name="T40" fmla="*/ 68 w 441"/>
              <a:gd name="T41" fmla="*/ 444 h 444"/>
              <a:gd name="T42" fmla="*/ 250 w 441"/>
              <a:gd name="T43" fmla="*/ 289 h 444"/>
              <a:gd name="T44" fmla="*/ 360 w 441"/>
              <a:gd name="T45" fmla="*/ 326 h 444"/>
              <a:gd name="T46" fmla="*/ 365 w 441"/>
              <a:gd name="T47" fmla="*/ 323 h 444"/>
              <a:gd name="T48" fmla="*/ 383 w 441"/>
              <a:gd name="T49" fmla="*/ 305 h 444"/>
              <a:gd name="T50" fmla="*/ 396 w 441"/>
              <a:gd name="T51" fmla="*/ 283 h 444"/>
              <a:gd name="T52" fmla="*/ 405 w 441"/>
              <a:gd name="T53" fmla="*/ 248 h 444"/>
              <a:gd name="T54" fmla="*/ 404 w 441"/>
              <a:gd name="T55" fmla="*/ 198 h 444"/>
              <a:gd name="T56" fmla="*/ 382 w 441"/>
              <a:gd name="T57" fmla="*/ 120 h 444"/>
              <a:gd name="T58" fmla="*/ 364 w 441"/>
              <a:gd name="T59" fmla="*/ 87 h 444"/>
              <a:gd name="T60" fmla="*/ 274 w 441"/>
              <a:gd name="T61" fmla="*/ 19 h 444"/>
              <a:gd name="T62" fmla="*/ 266 w 441"/>
              <a:gd name="T63" fmla="*/ 10 h 444"/>
              <a:gd name="T64" fmla="*/ 231 w 441"/>
              <a:gd name="T65" fmla="*/ 2 h 444"/>
              <a:gd name="T66" fmla="*/ 200 w 441"/>
              <a:gd name="T67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1" h="444">
                <a:moveTo>
                  <a:pt x="441" y="275"/>
                </a:moveTo>
                <a:cubicBezTo>
                  <a:pt x="439" y="282"/>
                  <a:pt x="436" y="290"/>
                  <a:pt x="433" y="297"/>
                </a:cubicBezTo>
                <a:cubicBezTo>
                  <a:pt x="423" y="321"/>
                  <a:pt x="408" y="340"/>
                  <a:pt x="389" y="354"/>
                </a:cubicBezTo>
                <a:cubicBezTo>
                  <a:pt x="390" y="354"/>
                  <a:pt x="391" y="355"/>
                  <a:pt x="391" y="356"/>
                </a:cubicBezTo>
                <a:cubicBezTo>
                  <a:pt x="419" y="340"/>
                  <a:pt x="438" y="307"/>
                  <a:pt x="441" y="275"/>
                </a:cubicBezTo>
                <a:moveTo>
                  <a:pt x="96" y="277"/>
                </a:moveTo>
                <a:cubicBezTo>
                  <a:pt x="17" y="277"/>
                  <a:pt x="17" y="154"/>
                  <a:pt x="96" y="154"/>
                </a:cubicBezTo>
                <a:cubicBezTo>
                  <a:pt x="176" y="154"/>
                  <a:pt x="176" y="277"/>
                  <a:pt x="96" y="277"/>
                </a:cubicBezTo>
                <a:moveTo>
                  <a:pt x="200" y="0"/>
                </a:moveTo>
                <a:cubicBezTo>
                  <a:pt x="188" y="0"/>
                  <a:pt x="175" y="1"/>
                  <a:pt x="163" y="2"/>
                </a:cubicBezTo>
                <a:cubicBezTo>
                  <a:pt x="145" y="5"/>
                  <a:pt x="128" y="9"/>
                  <a:pt x="111" y="14"/>
                </a:cubicBezTo>
                <a:cubicBezTo>
                  <a:pt x="108" y="17"/>
                  <a:pt x="105" y="21"/>
                  <a:pt x="102" y="25"/>
                </a:cubicBezTo>
                <a:cubicBezTo>
                  <a:pt x="94" y="25"/>
                  <a:pt x="86" y="26"/>
                  <a:pt x="78" y="28"/>
                </a:cubicBezTo>
                <a:cubicBezTo>
                  <a:pt x="77" y="28"/>
                  <a:pt x="76" y="29"/>
                  <a:pt x="75" y="29"/>
                </a:cubicBezTo>
                <a:cubicBezTo>
                  <a:pt x="81" y="64"/>
                  <a:pt x="66" y="104"/>
                  <a:pt x="29" y="117"/>
                </a:cubicBezTo>
                <a:cubicBezTo>
                  <a:pt x="17" y="146"/>
                  <a:pt x="10" y="176"/>
                  <a:pt x="5" y="207"/>
                </a:cubicBezTo>
                <a:cubicBezTo>
                  <a:pt x="0" y="245"/>
                  <a:pt x="0" y="283"/>
                  <a:pt x="5" y="321"/>
                </a:cubicBezTo>
                <a:cubicBezTo>
                  <a:pt x="7" y="338"/>
                  <a:pt x="11" y="355"/>
                  <a:pt x="16" y="372"/>
                </a:cubicBezTo>
                <a:cubicBezTo>
                  <a:pt x="17" y="373"/>
                  <a:pt x="18" y="374"/>
                  <a:pt x="19" y="376"/>
                </a:cubicBezTo>
                <a:cubicBezTo>
                  <a:pt x="24" y="403"/>
                  <a:pt x="37" y="426"/>
                  <a:pt x="63" y="442"/>
                </a:cubicBezTo>
                <a:cubicBezTo>
                  <a:pt x="64" y="442"/>
                  <a:pt x="66" y="443"/>
                  <a:pt x="68" y="444"/>
                </a:cubicBezTo>
                <a:cubicBezTo>
                  <a:pt x="82" y="357"/>
                  <a:pt x="159" y="289"/>
                  <a:pt x="250" y="289"/>
                </a:cubicBezTo>
                <a:cubicBezTo>
                  <a:pt x="291" y="289"/>
                  <a:pt x="329" y="303"/>
                  <a:pt x="360" y="326"/>
                </a:cubicBezTo>
                <a:cubicBezTo>
                  <a:pt x="362" y="325"/>
                  <a:pt x="364" y="324"/>
                  <a:pt x="365" y="323"/>
                </a:cubicBezTo>
                <a:cubicBezTo>
                  <a:pt x="372" y="317"/>
                  <a:pt x="378" y="311"/>
                  <a:pt x="383" y="305"/>
                </a:cubicBezTo>
                <a:cubicBezTo>
                  <a:pt x="388" y="298"/>
                  <a:pt x="392" y="291"/>
                  <a:pt x="396" y="283"/>
                </a:cubicBezTo>
                <a:cubicBezTo>
                  <a:pt x="400" y="272"/>
                  <a:pt x="403" y="260"/>
                  <a:pt x="405" y="248"/>
                </a:cubicBezTo>
                <a:cubicBezTo>
                  <a:pt x="407" y="231"/>
                  <a:pt x="406" y="214"/>
                  <a:pt x="404" y="198"/>
                </a:cubicBezTo>
                <a:cubicBezTo>
                  <a:pt x="400" y="171"/>
                  <a:pt x="392" y="145"/>
                  <a:pt x="382" y="120"/>
                </a:cubicBezTo>
                <a:cubicBezTo>
                  <a:pt x="377" y="108"/>
                  <a:pt x="371" y="98"/>
                  <a:pt x="364" y="87"/>
                </a:cubicBezTo>
                <a:cubicBezTo>
                  <a:pt x="338" y="59"/>
                  <a:pt x="307" y="36"/>
                  <a:pt x="274" y="19"/>
                </a:cubicBezTo>
                <a:cubicBezTo>
                  <a:pt x="271" y="16"/>
                  <a:pt x="269" y="13"/>
                  <a:pt x="266" y="10"/>
                </a:cubicBezTo>
                <a:cubicBezTo>
                  <a:pt x="254" y="7"/>
                  <a:pt x="243" y="4"/>
                  <a:pt x="231" y="2"/>
                </a:cubicBezTo>
                <a:cubicBezTo>
                  <a:pt x="221" y="1"/>
                  <a:pt x="210" y="0"/>
                  <a:pt x="200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2" name="Freeform 258"/>
          <p:cNvSpPr>
            <a:spLocks noEditPoints="1"/>
          </p:cNvSpPr>
          <p:nvPr/>
        </p:nvSpPr>
        <p:spPr bwMode="auto">
          <a:xfrm>
            <a:off x="4050679" y="1203299"/>
            <a:ext cx="428759" cy="452915"/>
          </a:xfrm>
          <a:custGeom>
            <a:avLst/>
            <a:gdLst>
              <a:gd name="T0" fmla="*/ 16 w 457"/>
              <a:gd name="T1" fmla="*/ 130 h 473"/>
              <a:gd name="T2" fmla="*/ 15 w 457"/>
              <a:gd name="T3" fmla="*/ 224 h 473"/>
              <a:gd name="T4" fmla="*/ 17 w 457"/>
              <a:gd name="T5" fmla="*/ 223 h 473"/>
              <a:gd name="T6" fmla="*/ 11 w 457"/>
              <a:gd name="T7" fmla="*/ 152 h 473"/>
              <a:gd name="T8" fmla="*/ 16 w 457"/>
              <a:gd name="T9" fmla="*/ 130 h 473"/>
              <a:gd name="T10" fmla="*/ 338 w 457"/>
              <a:gd name="T11" fmla="*/ 327 h 473"/>
              <a:gd name="T12" fmla="*/ 305 w 457"/>
              <a:gd name="T13" fmla="*/ 316 h 473"/>
              <a:gd name="T14" fmla="*/ 339 w 457"/>
              <a:gd name="T15" fmla="*/ 202 h 473"/>
              <a:gd name="T16" fmla="*/ 372 w 457"/>
              <a:gd name="T17" fmla="*/ 212 h 473"/>
              <a:gd name="T18" fmla="*/ 338 w 457"/>
              <a:gd name="T19" fmla="*/ 327 h 473"/>
              <a:gd name="T20" fmla="*/ 307 w 457"/>
              <a:gd name="T21" fmla="*/ 0 h 473"/>
              <a:gd name="T22" fmla="*/ 295 w 457"/>
              <a:gd name="T23" fmla="*/ 3 h 473"/>
              <a:gd name="T24" fmla="*/ 265 w 457"/>
              <a:gd name="T25" fmla="*/ 2 h 473"/>
              <a:gd name="T26" fmla="*/ 182 w 457"/>
              <a:gd name="T27" fmla="*/ 12 h 473"/>
              <a:gd name="T28" fmla="*/ 149 w 457"/>
              <a:gd name="T29" fmla="*/ 30 h 473"/>
              <a:gd name="T30" fmla="*/ 89 w 457"/>
              <a:gd name="T31" fmla="*/ 83 h 473"/>
              <a:gd name="T32" fmla="*/ 61 w 457"/>
              <a:gd name="T33" fmla="*/ 125 h 473"/>
              <a:gd name="T34" fmla="*/ 50 w 457"/>
              <a:gd name="T35" fmla="*/ 160 h 473"/>
              <a:gd name="T36" fmla="*/ 49 w 457"/>
              <a:gd name="T37" fmla="*/ 186 h 473"/>
              <a:gd name="T38" fmla="*/ 54 w 457"/>
              <a:gd name="T39" fmla="*/ 210 h 473"/>
              <a:gd name="T40" fmla="*/ 57 w 457"/>
              <a:gd name="T41" fmla="*/ 216 h 473"/>
              <a:gd name="T42" fmla="*/ 71 w 457"/>
              <a:gd name="T43" fmla="*/ 215 h 473"/>
              <a:gd name="T44" fmla="*/ 169 w 457"/>
              <a:gd name="T45" fmla="*/ 244 h 473"/>
              <a:gd name="T46" fmla="*/ 240 w 457"/>
              <a:gd name="T47" fmla="*/ 473 h 473"/>
              <a:gd name="T48" fmla="*/ 245 w 457"/>
              <a:gd name="T49" fmla="*/ 473 h 473"/>
              <a:gd name="T50" fmla="*/ 249 w 457"/>
              <a:gd name="T51" fmla="*/ 473 h 473"/>
              <a:gd name="T52" fmla="*/ 317 w 457"/>
              <a:gd name="T53" fmla="*/ 441 h 473"/>
              <a:gd name="T54" fmla="*/ 323 w 457"/>
              <a:gd name="T55" fmla="*/ 440 h 473"/>
              <a:gd name="T56" fmla="*/ 359 w 457"/>
              <a:gd name="T57" fmla="*/ 403 h 473"/>
              <a:gd name="T58" fmla="*/ 421 w 457"/>
              <a:gd name="T59" fmla="*/ 307 h 473"/>
              <a:gd name="T60" fmla="*/ 448 w 457"/>
              <a:gd name="T61" fmla="*/ 218 h 473"/>
              <a:gd name="T62" fmla="*/ 457 w 457"/>
              <a:gd name="T63" fmla="*/ 119 h 473"/>
              <a:gd name="T64" fmla="*/ 455 w 457"/>
              <a:gd name="T65" fmla="*/ 117 h 473"/>
              <a:gd name="T66" fmla="*/ 437 w 457"/>
              <a:gd name="T67" fmla="*/ 101 h 473"/>
              <a:gd name="T68" fmla="*/ 435 w 457"/>
              <a:gd name="T69" fmla="*/ 86 h 473"/>
              <a:gd name="T70" fmla="*/ 397 w 457"/>
              <a:gd name="T71" fmla="*/ 49 h 473"/>
              <a:gd name="T72" fmla="*/ 340 w 457"/>
              <a:gd name="T73" fmla="*/ 12 h 473"/>
              <a:gd name="T74" fmla="*/ 307 w 457"/>
              <a:gd name="T75" fmla="*/ 0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57" h="473">
                <a:moveTo>
                  <a:pt x="16" y="130"/>
                </a:moveTo>
                <a:cubicBezTo>
                  <a:pt x="2" y="158"/>
                  <a:pt x="0" y="195"/>
                  <a:pt x="15" y="224"/>
                </a:cubicBezTo>
                <a:cubicBezTo>
                  <a:pt x="16" y="224"/>
                  <a:pt x="16" y="223"/>
                  <a:pt x="17" y="223"/>
                </a:cubicBezTo>
                <a:cubicBezTo>
                  <a:pt x="9" y="201"/>
                  <a:pt x="6" y="177"/>
                  <a:pt x="11" y="152"/>
                </a:cubicBezTo>
                <a:cubicBezTo>
                  <a:pt x="12" y="144"/>
                  <a:pt x="14" y="137"/>
                  <a:pt x="16" y="130"/>
                </a:cubicBezTo>
                <a:moveTo>
                  <a:pt x="338" y="327"/>
                </a:moveTo>
                <a:cubicBezTo>
                  <a:pt x="328" y="327"/>
                  <a:pt x="316" y="324"/>
                  <a:pt x="305" y="316"/>
                </a:cubicBezTo>
                <a:cubicBezTo>
                  <a:pt x="250" y="281"/>
                  <a:pt x="286" y="202"/>
                  <a:pt x="339" y="202"/>
                </a:cubicBezTo>
                <a:cubicBezTo>
                  <a:pt x="350" y="202"/>
                  <a:pt x="361" y="205"/>
                  <a:pt x="372" y="212"/>
                </a:cubicBezTo>
                <a:cubicBezTo>
                  <a:pt x="428" y="248"/>
                  <a:pt x="391" y="327"/>
                  <a:pt x="338" y="327"/>
                </a:cubicBezTo>
                <a:moveTo>
                  <a:pt x="307" y="0"/>
                </a:moveTo>
                <a:cubicBezTo>
                  <a:pt x="303" y="1"/>
                  <a:pt x="299" y="2"/>
                  <a:pt x="295" y="3"/>
                </a:cubicBezTo>
                <a:cubicBezTo>
                  <a:pt x="285" y="2"/>
                  <a:pt x="275" y="2"/>
                  <a:pt x="265" y="2"/>
                </a:cubicBezTo>
                <a:cubicBezTo>
                  <a:pt x="237" y="2"/>
                  <a:pt x="209" y="5"/>
                  <a:pt x="182" y="12"/>
                </a:cubicBezTo>
                <a:cubicBezTo>
                  <a:pt x="171" y="17"/>
                  <a:pt x="160" y="23"/>
                  <a:pt x="149" y="30"/>
                </a:cubicBezTo>
                <a:cubicBezTo>
                  <a:pt x="127" y="46"/>
                  <a:pt x="107" y="63"/>
                  <a:pt x="89" y="83"/>
                </a:cubicBezTo>
                <a:cubicBezTo>
                  <a:pt x="78" y="97"/>
                  <a:pt x="69" y="110"/>
                  <a:pt x="61" y="125"/>
                </a:cubicBezTo>
                <a:cubicBezTo>
                  <a:pt x="56" y="137"/>
                  <a:pt x="52" y="148"/>
                  <a:pt x="50" y="160"/>
                </a:cubicBezTo>
                <a:cubicBezTo>
                  <a:pt x="49" y="169"/>
                  <a:pt x="49" y="177"/>
                  <a:pt x="49" y="186"/>
                </a:cubicBezTo>
                <a:cubicBezTo>
                  <a:pt x="50" y="194"/>
                  <a:pt x="52" y="202"/>
                  <a:pt x="54" y="210"/>
                </a:cubicBezTo>
                <a:cubicBezTo>
                  <a:pt x="55" y="212"/>
                  <a:pt x="56" y="214"/>
                  <a:pt x="57" y="216"/>
                </a:cubicBezTo>
                <a:cubicBezTo>
                  <a:pt x="62" y="216"/>
                  <a:pt x="66" y="215"/>
                  <a:pt x="71" y="215"/>
                </a:cubicBezTo>
                <a:cubicBezTo>
                  <a:pt x="105" y="215"/>
                  <a:pt x="139" y="225"/>
                  <a:pt x="169" y="244"/>
                </a:cubicBezTo>
                <a:cubicBezTo>
                  <a:pt x="246" y="293"/>
                  <a:pt x="274" y="391"/>
                  <a:pt x="240" y="473"/>
                </a:cubicBezTo>
                <a:cubicBezTo>
                  <a:pt x="242" y="473"/>
                  <a:pt x="244" y="473"/>
                  <a:pt x="245" y="473"/>
                </a:cubicBezTo>
                <a:cubicBezTo>
                  <a:pt x="247" y="473"/>
                  <a:pt x="248" y="473"/>
                  <a:pt x="249" y="473"/>
                </a:cubicBezTo>
                <a:cubicBezTo>
                  <a:pt x="277" y="473"/>
                  <a:pt x="299" y="461"/>
                  <a:pt x="317" y="441"/>
                </a:cubicBezTo>
                <a:cubicBezTo>
                  <a:pt x="319" y="441"/>
                  <a:pt x="321" y="440"/>
                  <a:pt x="323" y="440"/>
                </a:cubicBezTo>
                <a:cubicBezTo>
                  <a:pt x="336" y="428"/>
                  <a:pt x="348" y="416"/>
                  <a:pt x="359" y="403"/>
                </a:cubicBezTo>
                <a:cubicBezTo>
                  <a:pt x="384" y="373"/>
                  <a:pt x="404" y="341"/>
                  <a:pt x="421" y="307"/>
                </a:cubicBezTo>
                <a:cubicBezTo>
                  <a:pt x="433" y="278"/>
                  <a:pt x="442" y="249"/>
                  <a:pt x="448" y="218"/>
                </a:cubicBezTo>
                <a:cubicBezTo>
                  <a:pt x="424" y="187"/>
                  <a:pt x="433" y="145"/>
                  <a:pt x="457" y="119"/>
                </a:cubicBezTo>
                <a:cubicBezTo>
                  <a:pt x="456" y="118"/>
                  <a:pt x="456" y="117"/>
                  <a:pt x="455" y="117"/>
                </a:cubicBezTo>
                <a:cubicBezTo>
                  <a:pt x="449" y="110"/>
                  <a:pt x="443" y="105"/>
                  <a:pt x="437" y="101"/>
                </a:cubicBezTo>
                <a:cubicBezTo>
                  <a:pt x="436" y="96"/>
                  <a:pt x="436" y="91"/>
                  <a:pt x="435" y="86"/>
                </a:cubicBezTo>
                <a:cubicBezTo>
                  <a:pt x="423" y="73"/>
                  <a:pt x="411" y="61"/>
                  <a:pt x="397" y="49"/>
                </a:cubicBezTo>
                <a:cubicBezTo>
                  <a:pt x="379" y="35"/>
                  <a:pt x="361" y="22"/>
                  <a:pt x="340" y="12"/>
                </a:cubicBezTo>
                <a:cubicBezTo>
                  <a:pt x="329" y="7"/>
                  <a:pt x="318" y="3"/>
                  <a:pt x="307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3" name="Freeform 259"/>
          <p:cNvSpPr>
            <a:spLocks noEditPoints="1"/>
          </p:cNvSpPr>
          <p:nvPr/>
        </p:nvSpPr>
        <p:spPr bwMode="auto">
          <a:xfrm>
            <a:off x="1604137" y="2228154"/>
            <a:ext cx="558041" cy="409633"/>
          </a:xfrm>
          <a:custGeom>
            <a:avLst/>
            <a:gdLst>
              <a:gd name="T0" fmla="*/ 583 w 595"/>
              <a:gd name="T1" fmla="*/ 362 h 429"/>
              <a:gd name="T2" fmla="*/ 523 w 595"/>
              <a:gd name="T3" fmla="*/ 413 h 429"/>
              <a:gd name="T4" fmla="*/ 558 w 595"/>
              <a:gd name="T5" fmla="*/ 397 h 429"/>
              <a:gd name="T6" fmla="*/ 560 w 595"/>
              <a:gd name="T7" fmla="*/ 397 h 429"/>
              <a:gd name="T8" fmla="*/ 595 w 595"/>
              <a:gd name="T9" fmla="*/ 372 h 429"/>
              <a:gd name="T10" fmla="*/ 583 w 595"/>
              <a:gd name="T11" fmla="*/ 362 h 429"/>
              <a:gd name="T12" fmla="*/ 17 w 595"/>
              <a:gd name="T13" fmla="*/ 289 h 429"/>
              <a:gd name="T14" fmla="*/ 10 w 595"/>
              <a:gd name="T15" fmla="*/ 296 h 429"/>
              <a:gd name="T16" fmla="*/ 14 w 595"/>
              <a:gd name="T17" fmla="*/ 303 h 429"/>
              <a:gd name="T18" fmla="*/ 17 w 595"/>
              <a:gd name="T19" fmla="*/ 289 h 429"/>
              <a:gd name="T20" fmla="*/ 1 w 595"/>
              <a:gd name="T21" fmla="*/ 245 h 429"/>
              <a:gd name="T22" fmla="*/ 0 w 595"/>
              <a:gd name="T23" fmla="*/ 251 h 429"/>
              <a:gd name="T24" fmla="*/ 3 w 595"/>
              <a:gd name="T25" fmla="*/ 249 h 429"/>
              <a:gd name="T26" fmla="*/ 1 w 595"/>
              <a:gd name="T27" fmla="*/ 245 h 429"/>
              <a:gd name="T28" fmla="*/ 254 w 595"/>
              <a:gd name="T29" fmla="*/ 285 h 429"/>
              <a:gd name="T30" fmla="*/ 254 w 595"/>
              <a:gd name="T31" fmla="*/ 161 h 429"/>
              <a:gd name="T32" fmla="*/ 254 w 595"/>
              <a:gd name="T33" fmla="*/ 285 h 429"/>
              <a:gd name="T34" fmla="*/ 403 w 595"/>
              <a:gd name="T35" fmla="*/ 285 h 429"/>
              <a:gd name="T36" fmla="*/ 403 w 595"/>
              <a:gd name="T37" fmla="*/ 161 h 429"/>
              <a:gd name="T38" fmla="*/ 403 w 595"/>
              <a:gd name="T39" fmla="*/ 285 h 429"/>
              <a:gd name="T40" fmla="*/ 427 w 595"/>
              <a:gd name="T41" fmla="*/ 0 h 429"/>
              <a:gd name="T42" fmla="*/ 408 w 595"/>
              <a:gd name="T43" fmla="*/ 2 h 429"/>
              <a:gd name="T44" fmla="*/ 381 w 595"/>
              <a:gd name="T45" fmla="*/ 13 h 429"/>
              <a:gd name="T46" fmla="*/ 374 w 595"/>
              <a:gd name="T47" fmla="*/ 17 h 429"/>
              <a:gd name="T48" fmla="*/ 352 w 595"/>
              <a:gd name="T49" fmla="*/ 16 h 429"/>
              <a:gd name="T50" fmla="*/ 336 w 595"/>
              <a:gd name="T51" fmla="*/ 17 h 429"/>
              <a:gd name="T52" fmla="*/ 191 w 595"/>
              <a:gd name="T53" fmla="*/ 97 h 429"/>
              <a:gd name="T54" fmla="*/ 182 w 595"/>
              <a:gd name="T55" fmla="*/ 109 h 429"/>
              <a:gd name="T56" fmla="*/ 169 w 595"/>
              <a:gd name="T57" fmla="*/ 136 h 429"/>
              <a:gd name="T58" fmla="*/ 153 w 595"/>
              <a:gd name="T59" fmla="*/ 154 h 429"/>
              <a:gd name="T60" fmla="*/ 141 w 595"/>
              <a:gd name="T61" fmla="*/ 174 h 429"/>
              <a:gd name="T62" fmla="*/ 139 w 595"/>
              <a:gd name="T63" fmla="*/ 173 h 429"/>
              <a:gd name="T64" fmla="*/ 131 w 595"/>
              <a:gd name="T65" fmla="*/ 169 h 429"/>
              <a:gd name="T66" fmla="*/ 66 w 595"/>
              <a:gd name="T67" fmla="*/ 276 h 429"/>
              <a:gd name="T68" fmla="*/ 66 w 595"/>
              <a:gd name="T69" fmla="*/ 276 h 429"/>
              <a:gd name="T70" fmla="*/ 73 w 595"/>
              <a:gd name="T71" fmla="*/ 298 h 429"/>
              <a:gd name="T72" fmla="*/ 95 w 595"/>
              <a:gd name="T73" fmla="*/ 335 h 429"/>
              <a:gd name="T74" fmla="*/ 119 w 595"/>
              <a:gd name="T75" fmla="*/ 360 h 429"/>
              <a:gd name="T76" fmla="*/ 198 w 595"/>
              <a:gd name="T77" fmla="*/ 373 h 429"/>
              <a:gd name="T78" fmla="*/ 280 w 595"/>
              <a:gd name="T79" fmla="*/ 398 h 429"/>
              <a:gd name="T80" fmla="*/ 371 w 595"/>
              <a:gd name="T81" fmla="*/ 427 h 429"/>
              <a:gd name="T82" fmla="*/ 389 w 595"/>
              <a:gd name="T83" fmla="*/ 429 h 429"/>
              <a:gd name="T84" fmla="*/ 447 w 595"/>
              <a:gd name="T85" fmla="*/ 412 h 429"/>
              <a:gd name="T86" fmla="*/ 516 w 595"/>
              <a:gd name="T87" fmla="*/ 370 h 429"/>
              <a:gd name="T88" fmla="*/ 556 w 595"/>
              <a:gd name="T89" fmla="*/ 333 h 429"/>
              <a:gd name="T90" fmla="*/ 519 w 595"/>
              <a:gd name="T91" fmla="*/ 224 h 429"/>
              <a:gd name="T92" fmla="*/ 555 w 595"/>
              <a:gd name="T93" fmla="*/ 116 h 429"/>
              <a:gd name="T94" fmla="*/ 533 w 595"/>
              <a:gd name="T95" fmla="*/ 103 h 429"/>
              <a:gd name="T96" fmla="*/ 507 w 595"/>
              <a:gd name="T97" fmla="*/ 46 h 429"/>
              <a:gd name="T98" fmla="*/ 462 w 595"/>
              <a:gd name="T99" fmla="*/ 7 h 429"/>
              <a:gd name="T100" fmla="*/ 427 w 595"/>
              <a:gd name="T101" fmla="*/ 0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95" h="429">
                <a:moveTo>
                  <a:pt x="583" y="362"/>
                </a:moveTo>
                <a:cubicBezTo>
                  <a:pt x="564" y="381"/>
                  <a:pt x="544" y="398"/>
                  <a:pt x="523" y="413"/>
                </a:cubicBezTo>
                <a:cubicBezTo>
                  <a:pt x="535" y="408"/>
                  <a:pt x="547" y="403"/>
                  <a:pt x="558" y="397"/>
                </a:cubicBezTo>
                <a:cubicBezTo>
                  <a:pt x="559" y="397"/>
                  <a:pt x="559" y="397"/>
                  <a:pt x="560" y="397"/>
                </a:cubicBezTo>
                <a:cubicBezTo>
                  <a:pt x="573" y="390"/>
                  <a:pt x="585" y="382"/>
                  <a:pt x="595" y="372"/>
                </a:cubicBezTo>
                <a:cubicBezTo>
                  <a:pt x="591" y="369"/>
                  <a:pt x="587" y="366"/>
                  <a:pt x="583" y="362"/>
                </a:cubicBezTo>
                <a:moveTo>
                  <a:pt x="17" y="289"/>
                </a:moveTo>
                <a:cubicBezTo>
                  <a:pt x="15" y="291"/>
                  <a:pt x="12" y="293"/>
                  <a:pt x="10" y="296"/>
                </a:cubicBezTo>
                <a:cubicBezTo>
                  <a:pt x="11" y="298"/>
                  <a:pt x="13" y="301"/>
                  <a:pt x="14" y="303"/>
                </a:cubicBezTo>
                <a:cubicBezTo>
                  <a:pt x="15" y="299"/>
                  <a:pt x="16" y="294"/>
                  <a:pt x="17" y="289"/>
                </a:cubicBezTo>
                <a:moveTo>
                  <a:pt x="1" y="245"/>
                </a:moveTo>
                <a:cubicBezTo>
                  <a:pt x="1" y="247"/>
                  <a:pt x="0" y="249"/>
                  <a:pt x="0" y="251"/>
                </a:cubicBezTo>
                <a:cubicBezTo>
                  <a:pt x="1" y="251"/>
                  <a:pt x="2" y="250"/>
                  <a:pt x="3" y="249"/>
                </a:cubicBezTo>
                <a:cubicBezTo>
                  <a:pt x="2" y="248"/>
                  <a:pt x="1" y="247"/>
                  <a:pt x="1" y="245"/>
                </a:cubicBezTo>
                <a:moveTo>
                  <a:pt x="254" y="285"/>
                </a:moveTo>
                <a:cubicBezTo>
                  <a:pt x="175" y="285"/>
                  <a:pt x="175" y="161"/>
                  <a:pt x="254" y="161"/>
                </a:cubicBezTo>
                <a:cubicBezTo>
                  <a:pt x="334" y="161"/>
                  <a:pt x="334" y="285"/>
                  <a:pt x="254" y="285"/>
                </a:cubicBezTo>
                <a:moveTo>
                  <a:pt x="403" y="285"/>
                </a:moveTo>
                <a:cubicBezTo>
                  <a:pt x="324" y="285"/>
                  <a:pt x="324" y="161"/>
                  <a:pt x="403" y="161"/>
                </a:cubicBezTo>
                <a:cubicBezTo>
                  <a:pt x="483" y="161"/>
                  <a:pt x="483" y="285"/>
                  <a:pt x="403" y="285"/>
                </a:cubicBezTo>
                <a:moveTo>
                  <a:pt x="427" y="0"/>
                </a:moveTo>
                <a:cubicBezTo>
                  <a:pt x="421" y="0"/>
                  <a:pt x="414" y="1"/>
                  <a:pt x="408" y="2"/>
                </a:cubicBezTo>
                <a:cubicBezTo>
                  <a:pt x="398" y="4"/>
                  <a:pt x="389" y="8"/>
                  <a:pt x="381" y="13"/>
                </a:cubicBezTo>
                <a:cubicBezTo>
                  <a:pt x="378" y="14"/>
                  <a:pt x="376" y="16"/>
                  <a:pt x="374" y="17"/>
                </a:cubicBezTo>
                <a:cubicBezTo>
                  <a:pt x="366" y="17"/>
                  <a:pt x="359" y="16"/>
                  <a:pt x="352" y="16"/>
                </a:cubicBezTo>
                <a:cubicBezTo>
                  <a:pt x="347" y="16"/>
                  <a:pt x="341" y="16"/>
                  <a:pt x="336" y="17"/>
                </a:cubicBezTo>
                <a:cubicBezTo>
                  <a:pt x="280" y="21"/>
                  <a:pt x="227" y="48"/>
                  <a:pt x="191" y="97"/>
                </a:cubicBezTo>
                <a:cubicBezTo>
                  <a:pt x="187" y="101"/>
                  <a:pt x="185" y="105"/>
                  <a:pt x="182" y="109"/>
                </a:cubicBezTo>
                <a:cubicBezTo>
                  <a:pt x="177" y="118"/>
                  <a:pt x="173" y="127"/>
                  <a:pt x="169" y="136"/>
                </a:cubicBezTo>
                <a:cubicBezTo>
                  <a:pt x="163" y="142"/>
                  <a:pt x="158" y="148"/>
                  <a:pt x="153" y="154"/>
                </a:cubicBezTo>
                <a:cubicBezTo>
                  <a:pt x="149" y="161"/>
                  <a:pt x="145" y="167"/>
                  <a:pt x="141" y="174"/>
                </a:cubicBezTo>
                <a:cubicBezTo>
                  <a:pt x="140" y="173"/>
                  <a:pt x="140" y="173"/>
                  <a:pt x="139" y="173"/>
                </a:cubicBezTo>
                <a:cubicBezTo>
                  <a:pt x="136" y="172"/>
                  <a:pt x="134" y="170"/>
                  <a:pt x="131" y="169"/>
                </a:cubicBezTo>
                <a:cubicBezTo>
                  <a:pt x="147" y="214"/>
                  <a:pt x="125" y="273"/>
                  <a:pt x="66" y="276"/>
                </a:cubicBezTo>
                <a:cubicBezTo>
                  <a:pt x="66" y="276"/>
                  <a:pt x="66" y="276"/>
                  <a:pt x="66" y="276"/>
                </a:cubicBezTo>
                <a:cubicBezTo>
                  <a:pt x="68" y="284"/>
                  <a:pt x="70" y="291"/>
                  <a:pt x="73" y="298"/>
                </a:cubicBezTo>
                <a:cubicBezTo>
                  <a:pt x="79" y="311"/>
                  <a:pt x="87" y="323"/>
                  <a:pt x="95" y="335"/>
                </a:cubicBezTo>
                <a:cubicBezTo>
                  <a:pt x="103" y="344"/>
                  <a:pt x="111" y="352"/>
                  <a:pt x="119" y="360"/>
                </a:cubicBezTo>
                <a:cubicBezTo>
                  <a:pt x="145" y="367"/>
                  <a:pt x="171" y="372"/>
                  <a:pt x="198" y="373"/>
                </a:cubicBezTo>
                <a:cubicBezTo>
                  <a:pt x="222" y="388"/>
                  <a:pt x="251" y="396"/>
                  <a:pt x="280" y="398"/>
                </a:cubicBezTo>
                <a:cubicBezTo>
                  <a:pt x="308" y="413"/>
                  <a:pt x="339" y="423"/>
                  <a:pt x="371" y="427"/>
                </a:cubicBezTo>
                <a:cubicBezTo>
                  <a:pt x="377" y="428"/>
                  <a:pt x="383" y="429"/>
                  <a:pt x="389" y="429"/>
                </a:cubicBezTo>
                <a:cubicBezTo>
                  <a:pt x="409" y="425"/>
                  <a:pt x="428" y="419"/>
                  <a:pt x="447" y="412"/>
                </a:cubicBezTo>
                <a:cubicBezTo>
                  <a:pt x="472" y="400"/>
                  <a:pt x="494" y="387"/>
                  <a:pt x="516" y="370"/>
                </a:cubicBezTo>
                <a:cubicBezTo>
                  <a:pt x="530" y="359"/>
                  <a:pt x="544" y="346"/>
                  <a:pt x="556" y="333"/>
                </a:cubicBezTo>
                <a:cubicBezTo>
                  <a:pt x="533" y="302"/>
                  <a:pt x="519" y="264"/>
                  <a:pt x="519" y="224"/>
                </a:cubicBezTo>
                <a:cubicBezTo>
                  <a:pt x="519" y="183"/>
                  <a:pt x="532" y="146"/>
                  <a:pt x="555" y="116"/>
                </a:cubicBezTo>
                <a:cubicBezTo>
                  <a:pt x="548" y="111"/>
                  <a:pt x="540" y="107"/>
                  <a:pt x="533" y="103"/>
                </a:cubicBezTo>
                <a:cubicBezTo>
                  <a:pt x="526" y="83"/>
                  <a:pt x="517" y="64"/>
                  <a:pt x="507" y="46"/>
                </a:cubicBezTo>
                <a:cubicBezTo>
                  <a:pt x="497" y="27"/>
                  <a:pt x="481" y="14"/>
                  <a:pt x="462" y="7"/>
                </a:cubicBezTo>
                <a:cubicBezTo>
                  <a:pt x="451" y="3"/>
                  <a:pt x="439" y="0"/>
                  <a:pt x="427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4" name="Freeform 260"/>
          <p:cNvSpPr>
            <a:spLocks noEditPoints="1"/>
          </p:cNvSpPr>
          <p:nvPr/>
        </p:nvSpPr>
        <p:spPr bwMode="auto">
          <a:xfrm>
            <a:off x="3577736" y="2750629"/>
            <a:ext cx="440214" cy="469918"/>
          </a:xfrm>
          <a:custGeom>
            <a:avLst/>
            <a:gdLst>
              <a:gd name="T0" fmla="*/ 431 w 468"/>
              <a:gd name="T1" fmla="*/ 478 h 491"/>
              <a:gd name="T2" fmla="*/ 426 w 468"/>
              <a:gd name="T3" fmla="*/ 491 h 491"/>
              <a:gd name="T4" fmla="*/ 433 w 468"/>
              <a:gd name="T5" fmla="*/ 487 h 491"/>
              <a:gd name="T6" fmla="*/ 431 w 468"/>
              <a:gd name="T7" fmla="*/ 478 h 491"/>
              <a:gd name="T8" fmla="*/ 468 w 468"/>
              <a:gd name="T9" fmla="*/ 449 h 491"/>
              <a:gd name="T10" fmla="*/ 465 w 468"/>
              <a:gd name="T11" fmla="*/ 451 h 491"/>
              <a:gd name="T12" fmla="*/ 465 w 468"/>
              <a:gd name="T13" fmla="*/ 455 h 491"/>
              <a:gd name="T14" fmla="*/ 468 w 468"/>
              <a:gd name="T15" fmla="*/ 449 h 491"/>
              <a:gd name="T16" fmla="*/ 381 w 468"/>
              <a:gd name="T17" fmla="*/ 425 h 491"/>
              <a:gd name="T18" fmla="*/ 357 w 468"/>
              <a:gd name="T19" fmla="*/ 455 h 491"/>
              <a:gd name="T20" fmla="*/ 331 w 468"/>
              <a:gd name="T21" fmla="*/ 477 h 491"/>
              <a:gd name="T22" fmla="*/ 341 w 468"/>
              <a:gd name="T23" fmla="*/ 474 h 491"/>
              <a:gd name="T24" fmla="*/ 379 w 468"/>
              <a:gd name="T25" fmla="*/ 455 h 491"/>
              <a:gd name="T26" fmla="*/ 397 w 468"/>
              <a:gd name="T27" fmla="*/ 440 h 491"/>
              <a:gd name="T28" fmla="*/ 397 w 468"/>
              <a:gd name="T29" fmla="*/ 440 h 491"/>
              <a:gd name="T30" fmla="*/ 381 w 468"/>
              <a:gd name="T31" fmla="*/ 425 h 491"/>
              <a:gd name="T32" fmla="*/ 0 w 468"/>
              <a:gd name="T33" fmla="*/ 344 h 491"/>
              <a:gd name="T34" fmla="*/ 3 w 468"/>
              <a:gd name="T35" fmla="*/ 349 h 491"/>
              <a:gd name="T36" fmla="*/ 42 w 468"/>
              <a:gd name="T37" fmla="*/ 396 h 491"/>
              <a:gd name="T38" fmla="*/ 59 w 468"/>
              <a:gd name="T39" fmla="*/ 404 h 491"/>
              <a:gd name="T40" fmla="*/ 43 w 468"/>
              <a:gd name="T41" fmla="*/ 352 h 491"/>
              <a:gd name="T42" fmla="*/ 1 w 468"/>
              <a:gd name="T43" fmla="*/ 345 h 491"/>
              <a:gd name="T44" fmla="*/ 0 w 468"/>
              <a:gd name="T45" fmla="*/ 344 h 491"/>
              <a:gd name="T46" fmla="*/ 309 w 468"/>
              <a:gd name="T47" fmla="*/ 76 h 491"/>
              <a:gd name="T48" fmla="*/ 310 w 468"/>
              <a:gd name="T49" fmla="*/ 114 h 491"/>
              <a:gd name="T50" fmla="*/ 306 w 468"/>
              <a:gd name="T51" fmla="*/ 158 h 491"/>
              <a:gd name="T52" fmla="*/ 357 w 468"/>
              <a:gd name="T53" fmla="*/ 194 h 491"/>
              <a:gd name="T54" fmla="*/ 389 w 468"/>
              <a:gd name="T55" fmla="*/ 237 h 491"/>
              <a:gd name="T56" fmla="*/ 388 w 468"/>
              <a:gd name="T57" fmla="*/ 222 h 491"/>
              <a:gd name="T58" fmla="*/ 309 w 468"/>
              <a:gd name="T59" fmla="*/ 76 h 491"/>
              <a:gd name="T60" fmla="*/ 208 w 468"/>
              <a:gd name="T61" fmla="*/ 0 h 491"/>
              <a:gd name="T62" fmla="*/ 212 w 468"/>
              <a:gd name="T63" fmla="*/ 60 h 491"/>
              <a:gd name="T64" fmla="*/ 190 w 468"/>
              <a:gd name="T65" fmla="*/ 118 h 491"/>
              <a:gd name="T66" fmla="*/ 196 w 468"/>
              <a:gd name="T67" fmla="*/ 142 h 491"/>
              <a:gd name="T68" fmla="*/ 226 w 468"/>
              <a:gd name="T69" fmla="*/ 140 h 491"/>
              <a:gd name="T70" fmla="*/ 268 w 468"/>
              <a:gd name="T71" fmla="*/ 145 h 491"/>
              <a:gd name="T72" fmla="*/ 268 w 468"/>
              <a:gd name="T73" fmla="*/ 142 h 491"/>
              <a:gd name="T74" fmla="*/ 268 w 468"/>
              <a:gd name="T75" fmla="*/ 79 h 491"/>
              <a:gd name="T76" fmla="*/ 256 w 468"/>
              <a:gd name="T77" fmla="*/ 25 h 491"/>
              <a:gd name="T78" fmla="*/ 241 w 468"/>
              <a:gd name="T79" fmla="*/ 14 h 491"/>
              <a:gd name="T80" fmla="*/ 208 w 468"/>
              <a:gd name="T81" fmla="*/ 0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68" h="491">
                <a:moveTo>
                  <a:pt x="431" y="478"/>
                </a:moveTo>
                <a:cubicBezTo>
                  <a:pt x="429" y="482"/>
                  <a:pt x="428" y="487"/>
                  <a:pt x="426" y="491"/>
                </a:cubicBezTo>
                <a:cubicBezTo>
                  <a:pt x="428" y="490"/>
                  <a:pt x="431" y="489"/>
                  <a:pt x="433" y="487"/>
                </a:cubicBezTo>
                <a:cubicBezTo>
                  <a:pt x="433" y="484"/>
                  <a:pt x="432" y="481"/>
                  <a:pt x="431" y="478"/>
                </a:cubicBezTo>
                <a:moveTo>
                  <a:pt x="468" y="449"/>
                </a:moveTo>
                <a:cubicBezTo>
                  <a:pt x="467" y="450"/>
                  <a:pt x="466" y="450"/>
                  <a:pt x="465" y="451"/>
                </a:cubicBezTo>
                <a:cubicBezTo>
                  <a:pt x="465" y="452"/>
                  <a:pt x="465" y="454"/>
                  <a:pt x="465" y="455"/>
                </a:cubicBezTo>
                <a:cubicBezTo>
                  <a:pt x="466" y="453"/>
                  <a:pt x="467" y="451"/>
                  <a:pt x="468" y="449"/>
                </a:cubicBezTo>
                <a:moveTo>
                  <a:pt x="381" y="425"/>
                </a:moveTo>
                <a:cubicBezTo>
                  <a:pt x="374" y="436"/>
                  <a:pt x="366" y="446"/>
                  <a:pt x="357" y="455"/>
                </a:cubicBezTo>
                <a:cubicBezTo>
                  <a:pt x="349" y="463"/>
                  <a:pt x="340" y="470"/>
                  <a:pt x="331" y="477"/>
                </a:cubicBezTo>
                <a:cubicBezTo>
                  <a:pt x="334" y="476"/>
                  <a:pt x="337" y="475"/>
                  <a:pt x="341" y="474"/>
                </a:cubicBezTo>
                <a:cubicBezTo>
                  <a:pt x="354" y="469"/>
                  <a:pt x="367" y="463"/>
                  <a:pt x="379" y="455"/>
                </a:cubicBezTo>
                <a:cubicBezTo>
                  <a:pt x="385" y="450"/>
                  <a:pt x="391" y="445"/>
                  <a:pt x="397" y="440"/>
                </a:cubicBezTo>
                <a:cubicBezTo>
                  <a:pt x="397" y="440"/>
                  <a:pt x="397" y="440"/>
                  <a:pt x="397" y="440"/>
                </a:cubicBezTo>
                <a:cubicBezTo>
                  <a:pt x="391" y="435"/>
                  <a:pt x="385" y="430"/>
                  <a:pt x="381" y="425"/>
                </a:cubicBezTo>
                <a:moveTo>
                  <a:pt x="0" y="344"/>
                </a:moveTo>
                <a:cubicBezTo>
                  <a:pt x="1" y="346"/>
                  <a:pt x="2" y="348"/>
                  <a:pt x="3" y="349"/>
                </a:cubicBezTo>
                <a:cubicBezTo>
                  <a:pt x="15" y="366"/>
                  <a:pt x="28" y="381"/>
                  <a:pt x="42" y="396"/>
                </a:cubicBezTo>
                <a:cubicBezTo>
                  <a:pt x="47" y="398"/>
                  <a:pt x="53" y="401"/>
                  <a:pt x="59" y="404"/>
                </a:cubicBezTo>
                <a:cubicBezTo>
                  <a:pt x="51" y="387"/>
                  <a:pt x="46" y="370"/>
                  <a:pt x="43" y="352"/>
                </a:cubicBezTo>
                <a:cubicBezTo>
                  <a:pt x="29" y="352"/>
                  <a:pt x="15" y="349"/>
                  <a:pt x="1" y="345"/>
                </a:cubicBezTo>
                <a:cubicBezTo>
                  <a:pt x="1" y="345"/>
                  <a:pt x="0" y="345"/>
                  <a:pt x="0" y="344"/>
                </a:cubicBezTo>
                <a:moveTo>
                  <a:pt x="309" y="76"/>
                </a:moveTo>
                <a:cubicBezTo>
                  <a:pt x="310" y="89"/>
                  <a:pt x="311" y="101"/>
                  <a:pt x="310" y="114"/>
                </a:cubicBezTo>
                <a:cubicBezTo>
                  <a:pt x="310" y="129"/>
                  <a:pt x="308" y="144"/>
                  <a:pt x="306" y="158"/>
                </a:cubicBezTo>
                <a:cubicBezTo>
                  <a:pt x="324" y="167"/>
                  <a:pt x="341" y="179"/>
                  <a:pt x="357" y="194"/>
                </a:cubicBezTo>
                <a:cubicBezTo>
                  <a:pt x="370" y="207"/>
                  <a:pt x="380" y="222"/>
                  <a:pt x="389" y="237"/>
                </a:cubicBezTo>
                <a:cubicBezTo>
                  <a:pt x="389" y="232"/>
                  <a:pt x="389" y="227"/>
                  <a:pt x="388" y="222"/>
                </a:cubicBezTo>
                <a:cubicBezTo>
                  <a:pt x="384" y="161"/>
                  <a:pt x="354" y="110"/>
                  <a:pt x="309" y="76"/>
                </a:cubicBezTo>
                <a:moveTo>
                  <a:pt x="208" y="0"/>
                </a:moveTo>
                <a:cubicBezTo>
                  <a:pt x="216" y="19"/>
                  <a:pt x="218" y="39"/>
                  <a:pt x="212" y="60"/>
                </a:cubicBezTo>
                <a:cubicBezTo>
                  <a:pt x="206" y="79"/>
                  <a:pt x="199" y="99"/>
                  <a:pt x="190" y="118"/>
                </a:cubicBezTo>
                <a:cubicBezTo>
                  <a:pt x="192" y="126"/>
                  <a:pt x="194" y="134"/>
                  <a:pt x="196" y="142"/>
                </a:cubicBezTo>
                <a:cubicBezTo>
                  <a:pt x="206" y="141"/>
                  <a:pt x="216" y="140"/>
                  <a:pt x="226" y="140"/>
                </a:cubicBezTo>
                <a:cubicBezTo>
                  <a:pt x="240" y="140"/>
                  <a:pt x="254" y="142"/>
                  <a:pt x="268" y="145"/>
                </a:cubicBezTo>
                <a:cubicBezTo>
                  <a:pt x="268" y="144"/>
                  <a:pt x="268" y="143"/>
                  <a:pt x="268" y="142"/>
                </a:cubicBezTo>
                <a:cubicBezTo>
                  <a:pt x="271" y="121"/>
                  <a:pt x="271" y="100"/>
                  <a:pt x="268" y="79"/>
                </a:cubicBezTo>
                <a:cubicBezTo>
                  <a:pt x="266" y="61"/>
                  <a:pt x="262" y="43"/>
                  <a:pt x="256" y="25"/>
                </a:cubicBezTo>
                <a:cubicBezTo>
                  <a:pt x="251" y="21"/>
                  <a:pt x="246" y="17"/>
                  <a:pt x="241" y="14"/>
                </a:cubicBezTo>
                <a:cubicBezTo>
                  <a:pt x="231" y="7"/>
                  <a:pt x="219" y="2"/>
                  <a:pt x="208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5" name="Freeform 261"/>
          <p:cNvSpPr>
            <a:spLocks noEditPoints="1"/>
          </p:cNvSpPr>
          <p:nvPr/>
        </p:nvSpPr>
        <p:spPr bwMode="auto">
          <a:xfrm>
            <a:off x="2147449" y="3835769"/>
            <a:ext cx="595680" cy="420453"/>
          </a:xfrm>
          <a:custGeom>
            <a:avLst/>
            <a:gdLst>
              <a:gd name="T0" fmla="*/ 455 w 634"/>
              <a:gd name="T1" fmla="*/ 435 h 439"/>
              <a:gd name="T2" fmla="*/ 441 w 634"/>
              <a:gd name="T3" fmla="*/ 390 h 439"/>
              <a:gd name="T4" fmla="*/ 343 w 634"/>
              <a:gd name="T5" fmla="*/ 376 h 439"/>
              <a:gd name="T6" fmla="*/ 395 w 634"/>
              <a:gd name="T7" fmla="*/ 347 h 439"/>
              <a:gd name="T8" fmla="*/ 381 w 634"/>
              <a:gd name="T9" fmla="*/ 336 h 439"/>
              <a:gd name="T10" fmla="*/ 237 w 634"/>
              <a:gd name="T11" fmla="*/ 255 h 439"/>
              <a:gd name="T12" fmla="*/ 179 w 634"/>
              <a:gd name="T13" fmla="*/ 213 h 439"/>
              <a:gd name="T14" fmla="*/ 160 w 634"/>
              <a:gd name="T15" fmla="*/ 270 h 439"/>
              <a:gd name="T16" fmla="*/ 167 w 634"/>
              <a:gd name="T17" fmla="*/ 277 h 439"/>
              <a:gd name="T18" fmla="*/ 212 w 634"/>
              <a:gd name="T19" fmla="*/ 292 h 439"/>
              <a:gd name="T20" fmla="*/ 284 w 634"/>
              <a:gd name="T21" fmla="*/ 291 h 439"/>
              <a:gd name="T22" fmla="*/ 366 w 634"/>
              <a:gd name="T23" fmla="*/ 256 h 439"/>
              <a:gd name="T24" fmla="*/ 328 w 634"/>
              <a:gd name="T25" fmla="*/ 214 h 439"/>
              <a:gd name="T26" fmla="*/ 502 w 634"/>
              <a:gd name="T27" fmla="*/ 105 h 439"/>
              <a:gd name="T28" fmla="*/ 466 w 634"/>
              <a:gd name="T29" fmla="*/ 201 h 439"/>
              <a:gd name="T30" fmla="*/ 584 w 634"/>
              <a:gd name="T31" fmla="*/ 162 h 439"/>
              <a:gd name="T32" fmla="*/ 622 w 634"/>
              <a:gd name="T33" fmla="*/ 145 h 439"/>
              <a:gd name="T34" fmla="*/ 540 w 634"/>
              <a:gd name="T35" fmla="*/ 108 h 439"/>
              <a:gd name="T36" fmla="*/ 361 w 634"/>
              <a:gd name="T37" fmla="*/ 75 h 439"/>
              <a:gd name="T38" fmla="*/ 350 w 634"/>
              <a:gd name="T39" fmla="*/ 91 h 439"/>
              <a:gd name="T40" fmla="*/ 348 w 634"/>
              <a:gd name="T41" fmla="*/ 117 h 439"/>
              <a:gd name="T42" fmla="*/ 386 w 634"/>
              <a:gd name="T43" fmla="*/ 197 h 439"/>
              <a:gd name="T44" fmla="*/ 428 w 634"/>
              <a:gd name="T45" fmla="*/ 186 h 439"/>
              <a:gd name="T46" fmla="*/ 434 w 634"/>
              <a:gd name="T47" fmla="*/ 163 h 439"/>
              <a:gd name="T48" fmla="*/ 423 w 634"/>
              <a:gd name="T49" fmla="*/ 90 h 439"/>
              <a:gd name="T50" fmla="*/ 386 w 634"/>
              <a:gd name="T51" fmla="*/ 82 h 439"/>
              <a:gd name="T52" fmla="*/ 357 w 634"/>
              <a:gd name="T53" fmla="*/ 134 h 439"/>
              <a:gd name="T54" fmla="*/ 361 w 634"/>
              <a:gd name="T55" fmla="*/ 75 h 439"/>
              <a:gd name="T56" fmla="*/ 144 w 634"/>
              <a:gd name="T57" fmla="*/ 0 h 439"/>
              <a:gd name="T58" fmla="*/ 113 w 634"/>
              <a:gd name="T59" fmla="*/ 2 h 439"/>
              <a:gd name="T60" fmla="*/ 67 w 634"/>
              <a:gd name="T61" fmla="*/ 23 h 439"/>
              <a:gd name="T62" fmla="*/ 19 w 634"/>
              <a:gd name="T63" fmla="*/ 87 h 439"/>
              <a:gd name="T64" fmla="*/ 0 w 634"/>
              <a:gd name="T65" fmla="*/ 170 h 439"/>
              <a:gd name="T66" fmla="*/ 27 w 634"/>
              <a:gd name="T67" fmla="*/ 300 h 439"/>
              <a:gd name="T68" fmla="*/ 102 w 634"/>
              <a:gd name="T69" fmla="*/ 332 h 439"/>
              <a:gd name="T70" fmla="*/ 165 w 634"/>
              <a:gd name="T71" fmla="*/ 344 h 439"/>
              <a:gd name="T72" fmla="*/ 239 w 634"/>
              <a:gd name="T73" fmla="*/ 346 h 439"/>
              <a:gd name="T74" fmla="*/ 276 w 634"/>
              <a:gd name="T75" fmla="*/ 341 h 439"/>
              <a:gd name="T76" fmla="*/ 314 w 634"/>
              <a:gd name="T77" fmla="*/ 352 h 439"/>
              <a:gd name="T78" fmla="*/ 263 w 634"/>
              <a:gd name="T79" fmla="*/ 330 h 439"/>
              <a:gd name="T80" fmla="*/ 126 w 634"/>
              <a:gd name="T81" fmla="*/ 286 h 439"/>
              <a:gd name="T82" fmla="*/ 118 w 634"/>
              <a:gd name="T83" fmla="*/ 163 h 439"/>
              <a:gd name="T84" fmla="*/ 181 w 634"/>
              <a:gd name="T85" fmla="*/ 171 h 439"/>
              <a:gd name="T86" fmla="*/ 290 w 634"/>
              <a:gd name="T87" fmla="*/ 164 h 439"/>
              <a:gd name="T88" fmla="*/ 310 w 634"/>
              <a:gd name="T89" fmla="*/ 112 h 439"/>
              <a:gd name="T90" fmla="*/ 313 w 634"/>
              <a:gd name="T91" fmla="*/ 58 h 439"/>
              <a:gd name="T92" fmla="*/ 272 w 634"/>
              <a:gd name="T93" fmla="*/ 47 h 439"/>
              <a:gd name="T94" fmla="*/ 144 w 634"/>
              <a:gd name="T95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34" h="439">
                <a:moveTo>
                  <a:pt x="441" y="390"/>
                </a:moveTo>
                <a:cubicBezTo>
                  <a:pt x="445" y="405"/>
                  <a:pt x="449" y="420"/>
                  <a:pt x="455" y="435"/>
                </a:cubicBezTo>
                <a:cubicBezTo>
                  <a:pt x="458" y="436"/>
                  <a:pt x="462" y="437"/>
                  <a:pt x="466" y="439"/>
                </a:cubicBezTo>
                <a:cubicBezTo>
                  <a:pt x="456" y="423"/>
                  <a:pt x="448" y="407"/>
                  <a:pt x="441" y="390"/>
                </a:cubicBezTo>
                <a:moveTo>
                  <a:pt x="381" y="336"/>
                </a:moveTo>
                <a:cubicBezTo>
                  <a:pt x="368" y="349"/>
                  <a:pt x="356" y="363"/>
                  <a:pt x="343" y="376"/>
                </a:cubicBezTo>
                <a:cubicBezTo>
                  <a:pt x="363" y="391"/>
                  <a:pt x="384" y="404"/>
                  <a:pt x="406" y="415"/>
                </a:cubicBezTo>
                <a:cubicBezTo>
                  <a:pt x="400" y="393"/>
                  <a:pt x="396" y="370"/>
                  <a:pt x="395" y="347"/>
                </a:cubicBezTo>
                <a:cubicBezTo>
                  <a:pt x="390" y="344"/>
                  <a:pt x="386" y="341"/>
                  <a:pt x="382" y="337"/>
                </a:cubicBezTo>
                <a:cubicBezTo>
                  <a:pt x="382" y="337"/>
                  <a:pt x="382" y="336"/>
                  <a:pt x="381" y="336"/>
                </a:cubicBezTo>
                <a:moveTo>
                  <a:pt x="296" y="204"/>
                </a:moveTo>
                <a:cubicBezTo>
                  <a:pt x="292" y="231"/>
                  <a:pt x="272" y="255"/>
                  <a:pt x="237" y="255"/>
                </a:cubicBezTo>
                <a:cubicBezTo>
                  <a:pt x="206" y="255"/>
                  <a:pt x="187" y="235"/>
                  <a:pt x="180" y="212"/>
                </a:cubicBezTo>
                <a:cubicBezTo>
                  <a:pt x="180" y="212"/>
                  <a:pt x="179" y="212"/>
                  <a:pt x="179" y="213"/>
                </a:cubicBezTo>
                <a:cubicBezTo>
                  <a:pt x="178" y="213"/>
                  <a:pt x="177" y="214"/>
                  <a:pt x="177" y="215"/>
                </a:cubicBezTo>
                <a:cubicBezTo>
                  <a:pt x="179" y="235"/>
                  <a:pt x="174" y="256"/>
                  <a:pt x="160" y="270"/>
                </a:cubicBezTo>
                <a:cubicBezTo>
                  <a:pt x="160" y="270"/>
                  <a:pt x="160" y="271"/>
                  <a:pt x="161" y="271"/>
                </a:cubicBezTo>
                <a:cubicBezTo>
                  <a:pt x="163" y="273"/>
                  <a:pt x="165" y="275"/>
                  <a:pt x="167" y="277"/>
                </a:cubicBezTo>
                <a:cubicBezTo>
                  <a:pt x="171" y="280"/>
                  <a:pt x="175" y="282"/>
                  <a:pt x="179" y="284"/>
                </a:cubicBezTo>
                <a:cubicBezTo>
                  <a:pt x="189" y="288"/>
                  <a:pt x="200" y="290"/>
                  <a:pt x="212" y="292"/>
                </a:cubicBezTo>
                <a:cubicBezTo>
                  <a:pt x="221" y="293"/>
                  <a:pt x="231" y="293"/>
                  <a:pt x="241" y="293"/>
                </a:cubicBezTo>
                <a:cubicBezTo>
                  <a:pt x="255" y="293"/>
                  <a:pt x="270" y="292"/>
                  <a:pt x="284" y="291"/>
                </a:cubicBezTo>
                <a:cubicBezTo>
                  <a:pt x="311" y="287"/>
                  <a:pt x="336" y="281"/>
                  <a:pt x="361" y="272"/>
                </a:cubicBezTo>
                <a:cubicBezTo>
                  <a:pt x="362" y="266"/>
                  <a:pt x="364" y="261"/>
                  <a:pt x="366" y="256"/>
                </a:cubicBezTo>
                <a:cubicBezTo>
                  <a:pt x="365" y="249"/>
                  <a:pt x="366" y="242"/>
                  <a:pt x="368" y="236"/>
                </a:cubicBezTo>
                <a:cubicBezTo>
                  <a:pt x="355" y="227"/>
                  <a:pt x="342" y="220"/>
                  <a:pt x="328" y="214"/>
                </a:cubicBezTo>
                <a:cubicBezTo>
                  <a:pt x="317" y="210"/>
                  <a:pt x="307" y="207"/>
                  <a:pt x="296" y="204"/>
                </a:cubicBezTo>
                <a:moveTo>
                  <a:pt x="502" y="105"/>
                </a:moveTo>
                <a:cubicBezTo>
                  <a:pt x="493" y="105"/>
                  <a:pt x="485" y="105"/>
                  <a:pt x="476" y="106"/>
                </a:cubicBezTo>
                <a:cubicBezTo>
                  <a:pt x="477" y="137"/>
                  <a:pt x="472" y="171"/>
                  <a:pt x="466" y="201"/>
                </a:cubicBezTo>
                <a:cubicBezTo>
                  <a:pt x="473" y="206"/>
                  <a:pt x="479" y="213"/>
                  <a:pt x="482" y="220"/>
                </a:cubicBezTo>
                <a:cubicBezTo>
                  <a:pt x="513" y="195"/>
                  <a:pt x="546" y="173"/>
                  <a:pt x="584" y="162"/>
                </a:cubicBezTo>
                <a:cubicBezTo>
                  <a:pt x="600" y="157"/>
                  <a:pt x="617" y="155"/>
                  <a:pt x="634" y="154"/>
                </a:cubicBezTo>
                <a:cubicBezTo>
                  <a:pt x="630" y="151"/>
                  <a:pt x="626" y="148"/>
                  <a:pt x="622" y="145"/>
                </a:cubicBezTo>
                <a:cubicBezTo>
                  <a:pt x="618" y="142"/>
                  <a:pt x="613" y="139"/>
                  <a:pt x="609" y="136"/>
                </a:cubicBezTo>
                <a:cubicBezTo>
                  <a:pt x="588" y="123"/>
                  <a:pt x="565" y="113"/>
                  <a:pt x="540" y="108"/>
                </a:cubicBezTo>
                <a:cubicBezTo>
                  <a:pt x="528" y="106"/>
                  <a:pt x="515" y="105"/>
                  <a:pt x="502" y="105"/>
                </a:cubicBezTo>
                <a:moveTo>
                  <a:pt x="361" y="75"/>
                </a:moveTo>
                <a:cubicBezTo>
                  <a:pt x="359" y="77"/>
                  <a:pt x="357" y="79"/>
                  <a:pt x="356" y="81"/>
                </a:cubicBezTo>
                <a:cubicBezTo>
                  <a:pt x="354" y="84"/>
                  <a:pt x="352" y="87"/>
                  <a:pt x="350" y="91"/>
                </a:cubicBezTo>
                <a:cubicBezTo>
                  <a:pt x="349" y="95"/>
                  <a:pt x="348" y="98"/>
                  <a:pt x="348" y="102"/>
                </a:cubicBezTo>
                <a:cubicBezTo>
                  <a:pt x="347" y="107"/>
                  <a:pt x="347" y="112"/>
                  <a:pt x="348" y="117"/>
                </a:cubicBezTo>
                <a:cubicBezTo>
                  <a:pt x="349" y="127"/>
                  <a:pt x="352" y="136"/>
                  <a:pt x="356" y="145"/>
                </a:cubicBezTo>
                <a:cubicBezTo>
                  <a:pt x="364" y="164"/>
                  <a:pt x="374" y="180"/>
                  <a:pt x="386" y="197"/>
                </a:cubicBezTo>
                <a:cubicBezTo>
                  <a:pt x="387" y="198"/>
                  <a:pt x="388" y="200"/>
                  <a:pt x="390" y="201"/>
                </a:cubicBezTo>
                <a:cubicBezTo>
                  <a:pt x="400" y="192"/>
                  <a:pt x="413" y="186"/>
                  <a:pt x="428" y="186"/>
                </a:cubicBezTo>
                <a:cubicBezTo>
                  <a:pt x="428" y="186"/>
                  <a:pt x="429" y="186"/>
                  <a:pt x="430" y="186"/>
                </a:cubicBezTo>
                <a:cubicBezTo>
                  <a:pt x="432" y="179"/>
                  <a:pt x="433" y="171"/>
                  <a:pt x="434" y="163"/>
                </a:cubicBezTo>
                <a:cubicBezTo>
                  <a:pt x="437" y="140"/>
                  <a:pt x="438" y="117"/>
                  <a:pt x="436" y="94"/>
                </a:cubicBezTo>
                <a:cubicBezTo>
                  <a:pt x="431" y="92"/>
                  <a:pt x="427" y="91"/>
                  <a:pt x="423" y="90"/>
                </a:cubicBezTo>
                <a:cubicBezTo>
                  <a:pt x="410" y="87"/>
                  <a:pt x="398" y="84"/>
                  <a:pt x="386" y="82"/>
                </a:cubicBezTo>
                <a:cubicBezTo>
                  <a:pt x="386" y="82"/>
                  <a:pt x="386" y="82"/>
                  <a:pt x="386" y="82"/>
                </a:cubicBezTo>
                <a:cubicBezTo>
                  <a:pt x="381" y="95"/>
                  <a:pt x="375" y="108"/>
                  <a:pt x="367" y="120"/>
                </a:cubicBezTo>
                <a:cubicBezTo>
                  <a:pt x="364" y="125"/>
                  <a:pt x="361" y="130"/>
                  <a:pt x="357" y="134"/>
                </a:cubicBezTo>
                <a:cubicBezTo>
                  <a:pt x="357" y="128"/>
                  <a:pt x="356" y="122"/>
                  <a:pt x="356" y="117"/>
                </a:cubicBezTo>
                <a:cubicBezTo>
                  <a:pt x="356" y="102"/>
                  <a:pt x="358" y="88"/>
                  <a:pt x="361" y="75"/>
                </a:cubicBezTo>
                <a:cubicBezTo>
                  <a:pt x="361" y="75"/>
                  <a:pt x="361" y="75"/>
                  <a:pt x="361" y="75"/>
                </a:cubicBezTo>
                <a:moveTo>
                  <a:pt x="144" y="0"/>
                </a:moveTo>
                <a:cubicBezTo>
                  <a:pt x="139" y="0"/>
                  <a:pt x="134" y="0"/>
                  <a:pt x="129" y="1"/>
                </a:cubicBezTo>
                <a:cubicBezTo>
                  <a:pt x="123" y="1"/>
                  <a:pt x="118" y="1"/>
                  <a:pt x="113" y="2"/>
                </a:cubicBezTo>
                <a:cubicBezTo>
                  <a:pt x="108" y="3"/>
                  <a:pt x="103" y="3"/>
                  <a:pt x="98" y="4"/>
                </a:cubicBezTo>
                <a:cubicBezTo>
                  <a:pt x="87" y="10"/>
                  <a:pt x="77" y="16"/>
                  <a:pt x="67" y="23"/>
                </a:cubicBezTo>
                <a:cubicBezTo>
                  <a:pt x="57" y="31"/>
                  <a:pt x="48" y="40"/>
                  <a:pt x="40" y="49"/>
                </a:cubicBezTo>
                <a:cubicBezTo>
                  <a:pt x="31" y="61"/>
                  <a:pt x="24" y="74"/>
                  <a:pt x="19" y="87"/>
                </a:cubicBezTo>
                <a:cubicBezTo>
                  <a:pt x="10" y="109"/>
                  <a:pt x="5" y="132"/>
                  <a:pt x="1" y="156"/>
                </a:cubicBezTo>
                <a:cubicBezTo>
                  <a:pt x="1" y="160"/>
                  <a:pt x="0" y="165"/>
                  <a:pt x="0" y="170"/>
                </a:cubicBezTo>
                <a:cubicBezTo>
                  <a:pt x="51" y="189"/>
                  <a:pt x="60" y="261"/>
                  <a:pt x="25" y="298"/>
                </a:cubicBezTo>
                <a:cubicBezTo>
                  <a:pt x="26" y="298"/>
                  <a:pt x="27" y="299"/>
                  <a:pt x="27" y="300"/>
                </a:cubicBezTo>
                <a:cubicBezTo>
                  <a:pt x="35" y="305"/>
                  <a:pt x="42" y="310"/>
                  <a:pt x="50" y="315"/>
                </a:cubicBezTo>
                <a:cubicBezTo>
                  <a:pt x="67" y="322"/>
                  <a:pt x="84" y="328"/>
                  <a:pt x="102" y="332"/>
                </a:cubicBezTo>
                <a:cubicBezTo>
                  <a:pt x="106" y="333"/>
                  <a:pt x="109" y="334"/>
                  <a:pt x="113" y="335"/>
                </a:cubicBezTo>
                <a:cubicBezTo>
                  <a:pt x="130" y="339"/>
                  <a:pt x="148" y="342"/>
                  <a:pt x="165" y="344"/>
                </a:cubicBezTo>
                <a:cubicBezTo>
                  <a:pt x="180" y="346"/>
                  <a:pt x="195" y="347"/>
                  <a:pt x="210" y="347"/>
                </a:cubicBezTo>
                <a:cubicBezTo>
                  <a:pt x="219" y="347"/>
                  <a:pt x="229" y="347"/>
                  <a:pt x="239" y="346"/>
                </a:cubicBezTo>
                <a:cubicBezTo>
                  <a:pt x="247" y="345"/>
                  <a:pt x="255" y="344"/>
                  <a:pt x="263" y="343"/>
                </a:cubicBezTo>
                <a:cubicBezTo>
                  <a:pt x="267" y="342"/>
                  <a:pt x="272" y="342"/>
                  <a:pt x="276" y="341"/>
                </a:cubicBezTo>
                <a:cubicBezTo>
                  <a:pt x="284" y="339"/>
                  <a:pt x="291" y="337"/>
                  <a:pt x="299" y="335"/>
                </a:cubicBezTo>
                <a:cubicBezTo>
                  <a:pt x="303" y="341"/>
                  <a:pt x="309" y="346"/>
                  <a:pt x="314" y="352"/>
                </a:cubicBezTo>
                <a:cubicBezTo>
                  <a:pt x="321" y="341"/>
                  <a:pt x="328" y="330"/>
                  <a:pt x="338" y="319"/>
                </a:cubicBezTo>
                <a:cubicBezTo>
                  <a:pt x="312" y="325"/>
                  <a:pt x="286" y="328"/>
                  <a:pt x="263" y="330"/>
                </a:cubicBezTo>
                <a:cubicBezTo>
                  <a:pt x="256" y="330"/>
                  <a:pt x="247" y="331"/>
                  <a:pt x="239" y="331"/>
                </a:cubicBezTo>
                <a:cubicBezTo>
                  <a:pt x="197" y="331"/>
                  <a:pt x="145" y="323"/>
                  <a:pt x="126" y="286"/>
                </a:cubicBezTo>
                <a:cubicBezTo>
                  <a:pt x="124" y="287"/>
                  <a:pt x="121" y="287"/>
                  <a:pt x="118" y="287"/>
                </a:cubicBezTo>
                <a:cubicBezTo>
                  <a:pt x="38" y="287"/>
                  <a:pt x="38" y="163"/>
                  <a:pt x="118" y="163"/>
                </a:cubicBezTo>
                <a:cubicBezTo>
                  <a:pt x="137" y="163"/>
                  <a:pt x="152" y="171"/>
                  <a:pt x="162" y="182"/>
                </a:cubicBezTo>
                <a:cubicBezTo>
                  <a:pt x="168" y="178"/>
                  <a:pt x="174" y="174"/>
                  <a:pt x="181" y="171"/>
                </a:cubicBezTo>
                <a:cubicBezTo>
                  <a:pt x="188" y="149"/>
                  <a:pt x="207" y="131"/>
                  <a:pt x="237" y="131"/>
                </a:cubicBezTo>
                <a:cubicBezTo>
                  <a:pt x="264" y="131"/>
                  <a:pt x="281" y="145"/>
                  <a:pt x="290" y="164"/>
                </a:cubicBezTo>
                <a:cubicBezTo>
                  <a:pt x="302" y="166"/>
                  <a:pt x="314" y="169"/>
                  <a:pt x="326" y="172"/>
                </a:cubicBezTo>
                <a:cubicBezTo>
                  <a:pt x="317" y="153"/>
                  <a:pt x="311" y="133"/>
                  <a:pt x="310" y="112"/>
                </a:cubicBezTo>
                <a:cubicBezTo>
                  <a:pt x="310" y="94"/>
                  <a:pt x="316" y="77"/>
                  <a:pt x="326" y="62"/>
                </a:cubicBezTo>
                <a:cubicBezTo>
                  <a:pt x="321" y="60"/>
                  <a:pt x="317" y="59"/>
                  <a:pt x="313" y="58"/>
                </a:cubicBezTo>
                <a:cubicBezTo>
                  <a:pt x="300" y="54"/>
                  <a:pt x="286" y="51"/>
                  <a:pt x="273" y="48"/>
                </a:cubicBezTo>
                <a:cubicBezTo>
                  <a:pt x="273" y="48"/>
                  <a:pt x="273" y="47"/>
                  <a:pt x="272" y="47"/>
                </a:cubicBezTo>
                <a:cubicBezTo>
                  <a:pt x="256" y="33"/>
                  <a:pt x="236" y="21"/>
                  <a:pt x="217" y="14"/>
                </a:cubicBezTo>
                <a:cubicBezTo>
                  <a:pt x="194" y="4"/>
                  <a:pt x="168" y="0"/>
                  <a:pt x="144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6" name="Freeform 262"/>
          <p:cNvSpPr>
            <a:spLocks noEditPoints="1"/>
          </p:cNvSpPr>
          <p:nvPr/>
        </p:nvSpPr>
        <p:spPr bwMode="auto">
          <a:xfrm>
            <a:off x="2510749" y="275828"/>
            <a:ext cx="859154" cy="707969"/>
          </a:xfrm>
          <a:custGeom>
            <a:avLst/>
            <a:gdLst>
              <a:gd name="T0" fmla="*/ 146 w 914"/>
              <a:gd name="T1" fmla="*/ 378 h 740"/>
              <a:gd name="T2" fmla="*/ 164 w 914"/>
              <a:gd name="T3" fmla="*/ 556 h 740"/>
              <a:gd name="T4" fmla="*/ 192 w 914"/>
              <a:gd name="T5" fmla="*/ 623 h 740"/>
              <a:gd name="T6" fmla="*/ 245 w 914"/>
              <a:gd name="T7" fmla="*/ 694 h 740"/>
              <a:gd name="T8" fmla="*/ 241 w 914"/>
              <a:gd name="T9" fmla="*/ 658 h 740"/>
              <a:gd name="T10" fmla="*/ 181 w 914"/>
              <a:gd name="T11" fmla="*/ 453 h 740"/>
              <a:gd name="T12" fmla="*/ 146 w 914"/>
              <a:gd name="T13" fmla="*/ 378 h 740"/>
              <a:gd name="T14" fmla="*/ 77 w 914"/>
              <a:gd name="T15" fmla="*/ 246 h 740"/>
              <a:gd name="T16" fmla="*/ 131 w 914"/>
              <a:gd name="T17" fmla="*/ 348 h 740"/>
              <a:gd name="T18" fmla="*/ 132 w 914"/>
              <a:gd name="T19" fmla="*/ 350 h 740"/>
              <a:gd name="T20" fmla="*/ 77 w 914"/>
              <a:gd name="T21" fmla="*/ 246 h 740"/>
              <a:gd name="T22" fmla="*/ 903 w 914"/>
              <a:gd name="T23" fmla="*/ 145 h 740"/>
              <a:gd name="T24" fmla="*/ 910 w 914"/>
              <a:gd name="T25" fmla="*/ 214 h 740"/>
              <a:gd name="T26" fmla="*/ 914 w 914"/>
              <a:gd name="T27" fmla="*/ 189 h 740"/>
              <a:gd name="T28" fmla="*/ 914 w 914"/>
              <a:gd name="T29" fmla="*/ 187 h 740"/>
              <a:gd name="T30" fmla="*/ 903 w 914"/>
              <a:gd name="T31" fmla="*/ 145 h 740"/>
              <a:gd name="T32" fmla="*/ 453 w 914"/>
              <a:gd name="T33" fmla="*/ 401 h 740"/>
              <a:gd name="T34" fmla="*/ 453 w 914"/>
              <a:gd name="T35" fmla="*/ 247 h 740"/>
              <a:gd name="T36" fmla="*/ 453 w 914"/>
              <a:gd name="T37" fmla="*/ 401 h 740"/>
              <a:gd name="T38" fmla="*/ 10 w 914"/>
              <a:gd name="T39" fmla="*/ 26 h 740"/>
              <a:gd name="T40" fmla="*/ 10 w 914"/>
              <a:gd name="T41" fmla="*/ 24 h 740"/>
              <a:gd name="T42" fmla="*/ 10 w 914"/>
              <a:gd name="T43" fmla="*/ 26 h 740"/>
              <a:gd name="T44" fmla="*/ 291 w 914"/>
              <a:gd name="T45" fmla="*/ 147 h 740"/>
              <a:gd name="T46" fmla="*/ 291 w 914"/>
              <a:gd name="T47" fmla="*/ 5 h 740"/>
              <a:gd name="T48" fmla="*/ 291 w 914"/>
              <a:gd name="T49" fmla="*/ 147 h 740"/>
              <a:gd name="T50" fmla="*/ 505 w 914"/>
              <a:gd name="T51" fmla="*/ 0 h 740"/>
              <a:gd name="T52" fmla="*/ 0 w 914"/>
              <a:gd name="T53" fmla="*/ 0 h 740"/>
              <a:gd name="T54" fmla="*/ 9 w 914"/>
              <a:gd name="T55" fmla="*/ 23 h 740"/>
              <a:gd name="T56" fmla="*/ 229 w 914"/>
              <a:gd name="T57" fmla="*/ 474 h 740"/>
              <a:gd name="T58" fmla="*/ 284 w 914"/>
              <a:gd name="T59" fmla="*/ 718 h 740"/>
              <a:gd name="T60" fmla="*/ 301 w 914"/>
              <a:gd name="T61" fmla="*/ 722 h 740"/>
              <a:gd name="T62" fmla="*/ 317 w 914"/>
              <a:gd name="T63" fmla="*/ 724 h 740"/>
              <a:gd name="T64" fmla="*/ 318 w 914"/>
              <a:gd name="T65" fmla="*/ 724 h 740"/>
              <a:gd name="T66" fmla="*/ 352 w 914"/>
              <a:gd name="T67" fmla="*/ 718 h 740"/>
              <a:gd name="T68" fmla="*/ 383 w 914"/>
              <a:gd name="T69" fmla="*/ 696 h 740"/>
              <a:gd name="T70" fmla="*/ 408 w 914"/>
              <a:gd name="T71" fmla="*/ 719 h 740"/>
              <a:gd name="T72" fmla="*/ 443 w 914"/>
              <a:gd name="T73" fmla="*/ 740 h 740"/>
              <a:gd name="T74" fmla="*/ 582 w 914"/>
              <a:gd name="T75" fmla="*/ 695 h 740"/>
              <a:gd name="T76" fmla="*/ 668 w 914"/>
              <a:gd name="T77" fmla="*/ 652 h 740"/>
              <a:gd name="T78" fmla="*/ 709 w 914"/>
              <a:gd name="T79" fmla="*/ 607 h 740"/>
              <a:gd name="T80" fmla="*/ 721 w 914"/>
              <a:gd name="T81" fmla="*/ 597 h 740"/>
              <a:gd name="T82" fmla="*/ 765 w 914"/>
              <a:gd name="T83" fmla="*/ 552 h 740"/>
              <a:gd name="T84" fmla="*/ 846 w 914"/>
              <a:gd name="T85" fmla="*/ 291 h 740"/>
              <a:gd name="T86" fmla="*/ 844 w 914"/>
              <a:gd name="T87" fmla="*/ 284 h 740"/>
              <a:gd name="T88" fmla="*/ 843 w 914"/>
              <a:gd name="T89" fmla="*/ 280 h 740"/>
              <a:gd name="T90" fmla="*/ 845 w 914"/>
              <a:gd name="T91" fmla="*/ 279 h 740"/>
              <a:gd name="T92" fmla="*/ 875 w 914"/>
              <a:gd name="T93" fmla="*/ 265 h 740"/>
              <a:gd name="T94" fmla="*/ 869 w 914"/>
              <a:gd name="T95" fmla="*/ 163 h 740"/>
              <a:gd name="T96" fmla="*/ 859 w 914"/>
              <a:gd name="T97" fmla="*/ 106 h 740"/>
              <a:gd name="T98" fmla="*/ 852 w 914"/>
              <a:gd name="T99" fmla="*/ 103 h 740"/>
              <a:gd name="T100" fmla="*/ 822 w 914"/>
              <a:gd name="T101" fmla="*/ 96 h 740"/>
              <a:gd name="T102" fmla="*/ 799 w 914"/>
              <a:gd name="T103" fmla="*/ 94 h 740"/>
              <a:gd name="T104" fmla="*/ 711 w 914"/>
              <a:gd name="T105" fmla="*/ 74 h 740"/>
              <a:gd name="T106" fmla="*/ 569 w 914"/>
              <a:gd name="T107" fmla="*/ 35 h 740"/>
              <a:gd name="T108" fmla="*/ 505 w 914"/>
              <a:gd name="T109" fmla="*/ 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14" h="740">
                <a:moveTo>
                  <a:pt x="146" y="378"/>
                </a:moveTo>
                <a:cubicBezTo>
                  <a:pt x="144" y="439"/>
                  <a:pt x="148" y="500"/>
                  <a:pt x="164" y="556"/>
                </a:cubicBezTo>
                <a:cubicBezTo>
                  <a:pt x="171" y="579"/>
                  <a:pt x="180" y="602"/>
                  <a:pt x="192" y="623"/>
                </a:cubicBezTo>
                <a:cubicBezTo>
                  <a:pt x="205" y="649"/>
                  <a:pt x="223" y="673"/>
                  <a:pt x="245" y="694"/>
                </a:cubicBezTo>
                <a:cubicBezTo>
                  <a:pt x="244" y="682"/>
                  <a:pt x="243" y="670"/>
                  <a:pt x="241" y="658"/>
                </a:cubicBezTo>
                <a:cubicBezTo>
                  <a:pt x="230" y="587"/>
                  <a:pt x="208" y="519"/>
                  <a:pt x="181" y="453"/>
                </a:cubicBezTo>
                <a:cubicBezTo>
                  <a:pt x="170" y="428"/>
                  <a:pt x="158" y="403"/>
                  <a:pt x="146" y="378"/>
                </a:cubicBezTo>
                <a:moveTo>
                  <a:pt x="77" y="246"/>
                </a:moveTo>
                <a:cubicBezTo>
                  <a:pt x="93" y="281"/>
                  <a:pt x="111" y="315"/>
                  <a:pt x="131" y="348"/>
                </a:cubicBezTo>
                <a:cubicBezTo>
                  <a:pt x="131" y="349"/>
                  <a:pt x="131" y="349"/>
                  <a:pt x="132" y="350"/>
                </a:cubicBezTo>
                <a:cubicBezTo>
                  <a:pt x="114" y="315"/>
                  <a:pt x="95" y="281"/>
                  <a:pt x="77" y="246"/>
                </a:cubicBezTo>
                <a:moveTo>
                  <a:pt x="903" y="145"/>
                </a:moveTo>
                <a:cubicBezTo>
                  <a:pt x="906" y="168"/>
                  <a:pt x="909" y="191"/>
                  <a:pt x="910" y="214"/>
                </a:cubicBezTo>
                <a:cubicBezTo>
                  <a:pt x="913" y="205"/>
                  <a:pt x="914" y="197"/>
                  <a:pt x="914" y="189"/>
                </a:cubicBezTo>
                <a:cubicBezTo>
                  <a:pt x="914" y="188"/>
                  <a:pt x="914" y="188"/>
                  <a:pt x="914" y="187"/>
                </a:cubicBezTo>
                <a:cubicBezTo>
                  <a:pt x="914" y="171"/>
                  <a:pt x="910" y="157"/>
                  <a:pt x="903" y="145"/>
                </a:cubicBezTo>
                <a:moveTo>
                  <a:pt x="453" y="401"/>
                </a:moveTo>
                <a:cubicBezTo>
                  <a:pt x="354" y="401"/>
                  <a:pt x="354" y="247"/>
                  <a:pt x="453" y="247"/>
                </a:cubicBezTo>
                <a:cubicBezTo>
                  <a:pt x="552" y="247"/>
                  <a:pt x="552" y="401"/>
                  <a:pt x="453" y="401"/>
                </a:cubicBezTo>
                <a:moveTo>
                  <a:pt x="10" y="26"/>
                </a:moveTo>
                <a:cubicBezTo>
                  <a:pt x="10" y="25"/>
                  <a:pt x="10" y="25"/>
                  <a:pt x="10" y="24"/>
                </a:cubicBezTo>
                <a:cubicBezTo>
                  <a:pt x="10" y="25"/>
                  <a:pt x="10" y="25"/>
                  <a:pt x="10" y="26"/>
                </a:cubicBezTo>
                <a:moveTo>
                  <a:pt x="291" y="147"/>
                </a:moveTo>
                <a:cubicBezTo>
                  <a:pt x="200" y="147"/>
                  <a:pt x="200" y="5"/>
                  <a:pt x="291" y="5"/>
                </a:cubicBezTo>
                <a:cubicBezTo>
                  <a:pt x="383" y="5"/>
                  <a:pt x="383" y="147"/>
                  <a:pt x="291" y="147"/>
                </a:cubicBezTo>
                <a:moveTo>
                  <a:pt x="505" y="0"/>
                </a:moveTo>
                <a:cubicBezTo>
                  <a:pt x="0" y="0"/>
                  <a:pt x="0" y="0"/>
                  <a:pt x="0" y="0"/>
                </a:cubicBezTo>
                <a:cubicBezTo>
                  <a:pt x="3" y="8"/>
                  <a:pt x="6" y="15"/>
                  <a:pt x="9" y="23"/>
                </a:cubicBezTo>
                <a:cubicBezTo>
                  <a:pt x="75" y="177"/>
                  <a:pt x="169" y="317"/>
                  <a:pt x="229" y="474"/>
                </a:cubicBezTo>
                <a:cubicBezTo>
                  <a:pt x="258" y="549"/>
                  <a:pt x="280" y="634"/>
                  <a:pt x="284" y="718"/>
                </a:cubicBezTo>
                <a:cubicBezTo>
                  <a:pt x="289" y="720"/>
                  <a:pt x="295" y="721"/>
                  <a:pt x="301" y="722"/>
                </a:cubicBezTo>
                <a:cubicBezTo>
                  <a:pt x="306" y="723"/>
                  <a:pt x="311" y="723"/>
                  <a:pt x="317" y="724"/>
                </a:cubicBezTo>
                <a:cubicBezTo>
                  <a:pt x="317" y="724"/>
                  <a:pt x="318" y="724"/>
                  <a:pt x="318" y="724"/>
                </a:cubicBezTo>
                <a:cubicBezTo>
                  <a:pt x="330" y="724"/>
                  <a:pt x="342" y="722"/>
                  <a:pt x="352" y="718"/>
                </a:cubicBezTo>
                <a:cubicBezTo>
                  <a:pt x="364" y="713"/>
                  <a:pt x="375" y="706"/>
                  <a:pt x="383" y="696"/>
                </a:cubicBezTo>
                <a:cubicBezTo>
                  <a:pt x="391" y="704"/>
                  <a:pt x="400" y="712"/>
                  <a:pt x="408" y="719"/>
                </a:cubicBezTo>
                <a:cubicBezTo>
                  <a:pt x="419" y="728"/>
                  <a:pt x="431" y="735"/>
                  <a:pt x="443" y="740"/>
                </a:cubicBezTo>
                <a:cubicBezTo>
                  <a:pt x="491" y="729"/>
                  <a:pt x="537" y="714"/>
                  <a:pt x="582" y="695"/>
                </a:cubicBezTo>
                <a:cubicBezTo>
                  <a:pt x="612" y="683"/>
                  <a:pt x="641" y="668"/>
                  <a:pt x="668" y="652"/>
                </a:cubicBezTo>
                <a:cubicBezTo>
                  <a:pt x="683" y="638"/>
                  <a:pt x="697" y="623"/>
                  <a:pt x="709" y="607"/>
                </a:cubicBezTo>
                <a:cubicBezTo>
                  <a:pt x="713" y="604"/>
                  <a:pt x="717" y="601"/>
                  <a:pt x="721" y="597"/>
                </a:cubicBezTo>
                <a:cubicBezTo>
                  <a:pt x="737" y="583"/>
                  <a:pt x="752" y="568"/>
                  <a:pt x="765" y="552"/>
                </a:cubicBezTo>
                <a:cubicBezTo>
                  <a:pt x="829" y="477"/>
                  <a:pt x="861" y="389"/>
                  <a:pt x="846" y="291"/>
                </a:cubicBezTo>
                <a:cubicBezTo>
                  <a:pt x="845" y="288"/>
                  <a:pt x="845" y="286"/>
                  <a:pt x="844" y="284"/>
                </a:cubicBezTo>
                <a:cubicBezTo>
                  <a:pt x="844" y="282"/>
                  <a:pt x="843" y="281"/>
                  <a:pt x="843" y="280"/>
                </a:cubicBezTo>
                <a:cubicBezTo>
                  <a:pt x="843" y="280"/>
                  <a:pt x="844" y="280"/>
                  <a:pt x="845" y="279"/>
                </a:cubicBezTo>
                <a:cubicBezTo>
                  <a:pt x="855" y="277"/>
                  <a:pt x="866" y="272"/>
                  <a:pt x="875" y="265"/>
                </a:cubicBezTo>
                <a:cubicBezTo>
                  <a:pt x="875" y="231"/>
                  <a:pt x="873" y="197"/>
                  <a:pt x="869" y="163"/>
                </a:cubicBezTo>
                <a:cubicBezTo>
                  <a:pt x="866" y="144"/>
                  <a:pt x="863" y="125"/>
                  <a:pt x="859" y="106"/>
                </a:cubicBezTo>
                <a:cubicBezTo>
                  <a:pt x="856" y="105"/>
                  <a:pt x="854" y="104"/>
                  <a:pt x="852" y="103"/>
                </a:cubicBezTo>
                <a:cubicBezTo>
                  <a:pt x="842" y="99"/>
                  <a:pt x="832" y="97"/>
                  <a:pt x="822" y="96"/>
                </a:cubicBezTo>
                <a:cubicBezTo>
                  <a:pt x="814" y="96"/>
                  <a:pt x="806" y="95"/>
                  <a:pt x="799" y="94"/>
                </a:cubicBezTo>
                <a:cubicBezTo>
                  <a:pt x="769" y="89"/>
                  <a:pt x="740" y="82"/>
                  <a:pt x="711" y="74"/>
                </a:cubicBezTo>
                <a:cubicBezTo>
                  <a:pt x="663" y="69"/>
                  <a:pt x="614" y="56"/>
                  <a:pt x="569" y="35"/>
                </a:cubicBezTo>
                <a:cubicBezTo>
                  <a:pt x="547" y="25"/>
                  <a:pt x="525" y="13"/>
                  <a:pt x="505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7" name="Freeform 263"/>
          <p:cNvSpPr>
            <a:spLocks noEditPoints="1"/>
          </p:cNvSpPr>
          <p:nvPr/>
        </p:nvSpPr>
        <p:spPr bwMode="auto">
          <a:xfrm>
            <a:off x="3510640" y="275828"/>
            <a:ext cx="1174995" cy="998577"/>
          </a:xfrm>
          <a:custGeom>
            <a:avLst/>
            <a:gdLst>
              <a:gd name="T0" fmla="*/ 561 w 1250"/>
              <a:gd name="T1" fmla="*/ 874 h 1043"/>
              <a:gd name="T2" fmla="*/ 561 w 1250"/>
              <a:gd name="T3" fmla="*/ 874 h 1043"/>
              <a:gd name="T4" fmla="*/ 398 w 1250"/>
              <a:gd name="T5" fmla="*/ 1015 h 1043"/>
              <a:gd name="T6" fmla="*/ 459 w 1250"/>
              <a:gd name="T7" fmla="*/ 1012 h 1043"/>
              <a:gd name="T8" fmla="*/ 630 w 1250"/>
              <a:gd name="T9" fmla="*/ 830 h 1043"/>
              <a:gd name="T10" fmla="*/ 657 w 1250"/>
              <a:gd name="T11" fmla="*/ 814 h 1043"/>
              <a:gd name="T12" fmla="*/ 758 w 1250"/>
              <a:gd name="T13" fmla="*/ 756 h 1043"/>
              <a:gd name="T14" fmla="*/ 85 w 1250"/>
              <a:gd name="T15" fmla="*/ 256 h 1043"/>
              <a:gd name="T16" fmla="*/ 74 w 1250"/>
              <a:gd name="T17" fmla="*/ 280 h 1043"/>
              <a:gd name="T18" fmla="*/ 399 w 1250"/>
              <a:gd name="T19" fmla="*/ 697 h 1043"/>
              <a:gd name="T20" fmla="*/ 400 w 1250"/>
              <a:gd name="T21" fmla="*/ 542 h 1043"/>
              <a:gd name="T22" fmla="*/ 399 w 1250"/>
              <a:gd name="T23" fmla="*/ 697 h 1043"/>
              <a:gd name="T24" fmla="*/ 631 w 1250"/>
              <a:gd name="T25" fmla="*/ 557 h 1043"/>
              <a:gd name="T26" fmla="*/ 708 w 1250"/>
              <a:gd name="T27" fmla="*/ 438 h 1043"/>
              <a:gd name="T28" fmla="*/ 965 w 1250"/>
              <a:gd name="T29" fmla="*/ 443 h 1043"/>
              <a:gd name="T30" fmla="*/ 966 w 1250"/>
              <a:gd name="T31" fmla="*/ 300 h 1043"/>
              <a:gd name="T32" fmla="*/ 965 w 1250"/>
              <a:gd name="T33" fmla="*/ 443 h 1043"/>
              <a:gd name="T34" fmla="*/ 1097 w 1250"/>
              <a:gd name="T35" fmla="*/ 0 h 1043"/>
              <a:gd name="T36" fmla="*/ 946 w 1250"/>
              <a:gd name="T37" fmla="*/ 171 h 1043"/>
              <a:gd name="T38" fmla="*/ 830 w 1250"/>
              <a:gd name="T39" fmla="*/ 245 h 1043"/>
              <a:gd name="T40" fmla="*/ 458 w 1250"/>
              <a:gd name="T41" fmla="*/ 314 h 1043"/>
              <a:gd name="T42" fmla="*/ 232 w 1250"/>
              <a:gd name="T43" fmla="*/ 239 h 1043"/>
              <a:gd name="T44" fmla="*/ 183 w 1250"/>
              <a:gd name="T45" fmla="*/ 218 h 1043"/>
              <a:gd name="T46" fmla="*/ 136 w 1250"/>
              <a:gd name="T47" fmla="*/ 260 h 1043"/>
              <a:gd name="T48" fmla="*/ 94 w 1250"/>
              <a:gd name="T49" fmla="*/ 371 h 1043"/>
              <a:gd name="T50" fmla="*/ 92 w 1250"/>
              <a:gd name="T51" fmla="*/ 375 h 1043"/>
              <a:gd name="T52" fmla="*/ 14 w 1250"/>
              <a:gd name="T53" fmla="*/ 644 h 1043"/>
              <a:gd name="T54" fmla="*/ 31 w 1250"/>
              <a:gd name="T55" fmla="*/ 720 h 1043"/>
              <a:gd name="T56" fmla="*/ 91 w 1250"/>
              <a:gd name="T57" fmla="*/ 863 h 1043"/>
              <a:gd name="T58" fmla="*/ 208 w 1250"/>
              <a:gd name="T59" fmla="*/ 978 h 1043"/>
              <a:gd name="T60" fmla="*/ 259 w 1250"/>
              <a:gd name="T61" fmla="*/ 971 h 1043"/>
              <a:gd name="T62" fmla="*/ 300 w 1250"/>
              <a:gd name="T63" fmla="*/ 1030 h 1043"/>
              <a:gd name="T64" fmla="*/ 330 w 1250"/>
              <a:gd name="T65" fmla="*/ 1043 h 1043"/>
              <a:gd name="T66" fmla="*/ 936 w 1250"/>
              <a:gd name="T67" fmla="*/ 604 h 1043"/>
              <a:gd name="T68" fmla="*/ 1085 w 1250"/>
              <a:gd name="T69" fmla="*/ 471 h 1043"/>
              <a:gd name="T70" fmla="*/ 1186 w 1250"/>
              <a:gd name="T71" fmla="*/ 243 h 1043"/>
              <a:gd name="T72" fmla="*/ 1182 w 1250"/>
              <a:gd name="T73" fmla="*/ 0 h 1043"/>
              <a:gd name="T74" fmla="*/ 1221 w 1250"/>
              <a:gd name="T75" fmla="*/ 0 h 1043"/>
              <a:gd name="T76" fmla="*/ 1247 w 1250"/>
              <a:gd name="T77" fmla="*/ 25 h 10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50" h="1043">
                <a:moveTo>
                  <a:pt x="630" y="830"/>
                </a:moveTo>
                <a:cubicBezTo>
                  <a:pt x="606" y="844"/>
                  <a:pt x="583" y="859"/>
                  <a:pt x="561" y="874"/>
                </a:cubicBezTo>
                <a:cubicBezTo>
                  <a:pt x="561" y="874"/>
                  <a:pt x="561" y="874"/>
                  <a:pt x="561" y="874"/>
                </a:cubicBezTo>
                <a:cubicBezTo>
                  <a:pt x="561" y="874"/>
                  <a:pt x="561" y="874"/>
                  <a:pt x="561" y="874"/>
                </a:cubicBezTo>
                <a:cubicBezTo>
                  <a:pt x="561" y="874"/>
                  <a:pt x="560" y="874"/>
                  <a:pt x="560" y="874"/>
                </a:cubicBezTo>
                <a:cubicBezTo>
                  <a:pt x="501" y="915"/>
                  <a:pt x="446" y="961"/>
                  <a:pt x="398" y="1015"/>
                </a:cubicBezTo>
                <a:cubicBezTo>
                  <a:pt x="391" y="1024"/>
                  <a:pt x="383" y="1034"/>
                  <a:pt x="376" y="1043"/>
                </a:cubicBezTo>
                <a:cubicBezTo>
                  <a:pt x="406" y="1037"/>
                  <a:pt x="434" y="1027"/>
                  <a:pt x="459" y="1012"/>
                </a:cubicBezTo>
                <a:cubicBezTo>
                  <a:pt x="480" y="1001"/>
                  <a:pt x="500" y="987"/>
                  <a:pt x="518" y="971"/>
                </a:cubicBezTo>
                <a:cubicBezTo>
                  <a:pt x="562" y="932"/>
                  <a:pt x="598" y="882"/>
                  <a:pt x="630" y="830"/>
                </a:cubicBezTo>
                <a:moveTo>
                  <a:pt x="758" y="756"/>
                </a:moveTo>
                <a:cubicBezTo>
                  <a:pt x="724" y="776"/>
                  <a:pt x="690" y="795"/>
                  <a:pt x="657" y="814"/>
                </a:cubicBezTo>
                <a:cubicBezTo>
                  <a:pt x="657" y="814"/>
                  <a:pt x="658" y="813"/>
                  <a:pt x="659" y="813"/>
                </a:cubicBezTo>
                <a:cubicBezTo>
                  <a:pt x="693" y="796"/>
                  <a:pt x="726" y="777"/>
                  <a:pt x="758" y="756"/>
                </a:cubicBezTo>
                <a:moveTo>
                  <a:pt x="117" y="226"/>
                </a:moveTo>
                <a:cubicBezTo>
                  <a:pt x="105" y="233"/>
                  <a:pt x="94" y="243"/>
                  <a:pt x="85" y="256"/>
                </a:cubicBezTo>
                <a:cubicBezTo>
                  <a:pt x="84" y="257"/>
                  <a:pt x="84" y="257"/>
                  <a:pt x="84" y="257"/>
                </a:cubicBezTo>
                <a:cubicBezTo>
                  <a:pt x="79" y="264"/>
                  <a:pt x="76" y="272"/>
                  <a:pt x="74" y="280"/>
                </a:cubicBezTo>
                <a:cubicBezTo>
                  <a:pt x="87" y="262"/>
                  <a:pt x="102" y="244"/>
                  <a:pt x="117" y="226"/>
                </a:cubicBezTo>
                <a:moveTo>
                  <a:pt x="399" y="697"/>
                </a:moveTo>
                <a:cubicBezTo>
                  <a:pt x="386" y="697"/>
                  <a:pt x="372" y="694"/>
                  <a:pt x="358" y="685"/>
                </a:cubicBezTo>
                <a:cubicBezTo>
                  <a:pt x="288" y="640"/>
                  <a:pt x="334" y="542"/>
                  <a:pt x="400" y="542"/>
                </a:cubicBezTo>
                <a:cubicBezTo>
                  <a:pt x="414" y="542"/>
                  <a:pt x="427" y="546"/>
                  <a:pt x="441" y="555"/>
                </a:cubicBezTo>
                <a:cubicBezTo>
                  <a:pt x="511" y="600"/>
                  <a:pt x="465" y="697"/>
                  <a:pt x="399" y="697"/>
                </a:cubicBezTo>
                <a:moveTo>
                  <a:pt x="669" y="569"/>
                </a:moveTo>
                <a:cubicBezTo>
                  <a:pt x="657" y="569"/>
                  <a:pt x="644" y="565"/>
                  <a:pt x="631" y="557"/>
                </a:cubicBezTo>
                <a:cubicBezTo>
                  <a:pt x="567" y="516"/>
                  <a:pt x="610" y="426"/>
                  <a:pt x="670" y="426"/>
                </a:cubicBezTo>
                <a:cubicBezTo>
                  <a:pt x="682" y="426"/>
                  <a:pt x="695" y="429"/>
                  <a:pt x="708" y="438"/>
                </a:cubicBezTo>
                <a:cubicBezTo>
                  <a:pt x="772" y="479"/>
                  <a:pt x="729" y="569"/>
                  <a:pt x="669" y="569"/>
                </a:cubicBezTo>
                <a:moveTo>
                  <a:pt x="965" y="443"/>
                </a:moveTo>
                <a:cubicBezTo>
                  <a:pt x="953" y="443"/>
                  <a:pt x="940" y="439"/>
                  <a:pt x="927" y="431"/>
                </a:cubicBezTo>
                <a:cubicBezTo>
                  <a:pt x="863" y="390"/>
                  <a:pt x="906" y="300"/>
                  <a:pt x="966" y="300"/>
                </a:cubicBezTo>
                <a:cubicBezTo>
                  <a:pt x="978" y="300"/>
                  <a:pt x="991" y="303"/>
                  <a:pt x="1004" y="311"/>
                </a:cubicBezTo>
                <a:cubicBezTo>
                  <a:pt x="1068" y="352"/>
                  <a:pt x="1025" y="443"/>
                  <a:pt x="965" y="443"/>
                </a:cubicBezTo>
                <a:moveTo>
                  <a:pt x="1182" y="0"/>
                </a:moveTo>
                <a:cubicBezTo>
                  <a:pt x="1097" y="0"/>
                  <a:pt x="1097" y="0"/>
                  <a:pt x="1097" y="0"/>
                </a:cubicBezTo>
                <a:cubicBezTo>
                  <a:pt x="1084" y="24"/>
                  <a:pt x="1068" y="46"/>
                  <a:pt x="1052" y="67"/>
                </a:cubicBezTo>
                <a:cubicBezTo>
                  <a:pt x="1021" y="105"/>
                  <a:pt x="985" y="140"/>
                  <a:pt x="946" y="171"/>
                </a:cubicBezTo>
                <a:cubicBezTo>
                  <a:pt x="927" y="192"/>
                  <a:pt x="907" y="211"/>
                  <a:pt x="886" y="229"/>
                </a:cubicBezTo>
                <a:cubicBezTo>
                  <a:pt x="867" y="234"/>
                  <a:pt x="849" y="240"/>
                  <a:pt x="830" y="245"/>
                </a:cubicBezTo>
                <a:cubicBezTo>
                  <a:pt x="737" y="292"/>
                  <a:pt x="634" y="318"/>
                  <a:pt x="532" y="318"/>
                </a:cubicBezTo>
                <a:cubicBezTo>
                  <a:pt x="507" y="318"/>
                  <a:pt x="482" y="317"/>
                  <a:pt x="458" y="314"/>
                </a:cubicBezTo>
                <a:cubicBezTo>
                  <a:pt x="408" y="307"/>
                  <a:pt x="360" y="292"/>
                  <a:pt x="317" y="270"/>
                </a:cubicBezTo>
                <a:cubicBezTo>
                  <a:pt x="288" y="261"/>
                  <a:pt x="260" y="251"/>
                  <a:pt x="232" y="239"/>
                </a:cubicBezTo>
                <a:cubicBezTo>
                  <a:pt x="225" y="236"/>
                  <a:pt x="218" y="233"/>
                  <a:pt x="212" y="229"/>
                </a:cubicBezTo>
                <a:cubicBezTo>
                  <a:pt x="202" y="224"/>
                  <a:pt x="193" y="221"/>
                  <a:pt x="183" y="218"/>
                </a:cubicBezTo>
                <a:cubicBezTo>
                  <a:pt x="180" y="218"/>
                  <a:pt x="178" y="217"/>
                  <a:pt x="176" y="217"/>
                </a:cubicBezTo>
                <a:cubicBezTo>
                  <a:pt x="162" y="231"/>
                  <a:pt x="149" y="245"/>
                  <a:pt x="136" y="260"/>
                </a:cubicBezTo>
                <a:cubicBezTo>
                  <a:pt x="114" y="287"/>
                  <a:pt x="94" y="314"/>
                  <a:pt x="76" y="343"/>
                </a:cubicBezTo>
                <a:cubicBezTo>
                  <a:pt x="80" y="354"/>
                  <a:pt x="86" y="363"/>
                  <a:pt x="94" y="371"/>
                </a:cubicBezTo>
                <a:cubicBezTo>
                  <a:pt x="94" y="372"/>
                  <a:pt x="95" y="372"/>
                  <a:pt x="95" y="373"/>
                </a:cubicBezTo>
                <a:cubicBezTo>
                  <a:pt x="94" y="373"/>
                  <a:pt x="93" y="374"/>
                  <a:pt x="92" y="375"/>
                </a:cubicBezTo>
                <a:cubicBezTo>
                  <a:pt x="90" y="377"/>
                  <a:pt x="88" y="378"/>
                  <a:pt x="87" y="380"/>
                </a:cubicBezTo>
                <a:cubicBezTo>
                  <a:pt x="21" y="455"/>
                  <a:pt x="0" y="546"/>
                  <a:pt x="14" y="644"/>
                </a:cubicBezTo>
                <a:cubicBezTo>
                  <a:pt x="16" y="664"/>
                  <a:pt x="21" y="685"/>
                  <a:pt x="27" y="706"/>
                </a:cubicBezTo>
                <a:cubicBezTo>
                  <a:pt x="28" y="711"/>
                  <a:pt x="30" y="715"/>
                  <a:pt x="31" y="720"/>
                </a:cubicBezTo>
                <a:cubicBezTo>
                  <a:pt x="33" y="740"/>
                  <a:pt x="37" y="760"/>
                  <a:pt x="42" y="780"/>
                </a:cubicBezTo>
                <a:cubicBezTo>
                  <a:pt x="56" y="808"/>
                  <a:pt x="73" y="836"/>
                  <a:pt x="91" y="863"/>
                </a:cubicBezTo>
                <a:cubicBezTo>
                  <a:pt x="119" y="903"/>
                  <a:pt x="150" y="940"/>
                  <a:pt x="184" y="975"/>
                </a:cubicBezTo>
                <a:cubicBezTo>
                  <a:pt x="192" y="977"/>
                  <a:pt x="200" y="978"/>
                  <a:pt x="208" y="978"/>
                </a:cubicBezTo>
                <a:cubicBezTo>
                  <a:pt x="214" y="978"/>
                  <a:pt x="219" y="977"/>
                  <a:pt x="225" y="977"/>
                </a:cubicBezTo>
                <a:cubicBezTo>
                  <a:pt x="236" y="975"/>
                  <a:pt x="247" y="973"/>
                  <a:pt x="259" y="971"/>
                </a:cubicBezTo>
                <a:cubicBezTo>
                  <a:pt x="260" y="984"/>
                  <a:pt x="265" y="995"/>
                  <a:pt x="273" y="1006"/>
                </a:cubicBezTo>
                <a:cubicBezTo>
                  <a:pt x="280" y="1015"/>
                  <a:pt x="289" y="1023"/>
                  <a:pt x="300" y="1030"/>
                </a:cubicBezTo>
                <a:cubicBezTo>
                  <a:pt x="304" y="1032"/>
                  <a:pt x="309" y="1035"/>
                  <a:pt x="314" y="1037"/>
                </a:cubicBezTo>
                <a:cubicBezTo>
                  <a:pt x="319" y="1039"/>
                  <a:pt x="325" y="1041"/>
                  <a:pt x="330" y="1043"/>
                </a:cubicBezTo>
                <a:cubicBezTo>
                  <a:pt x="379" y="974"/>
                  <a:pt x="443" y="914"/>
                  <a:pt x="508" y="866"/>
                </a:cubicBezTo>
                <a:cubicBezTo>
                  <a:pt x="643" y="767"/>
                  <a:pt x="798" y="699"/>
                  <a:pt x="936" y="604"/>
                </a:cubicBezTo>
                <a:cubicBezTo>
                  <a:pt x="982" y="573"/>
                  <a:pt x="1024" y="538"/>
                  <a:pt x="1062" y="498"/>
                </a:cubicBezTo>
                <a:cubicBezTo>
                  <a:pt x="1070" y="489"/>
                  <a:pt x="1077" y="480"/>
                  <a:pt x="1085" y="471"/>
                </a:cubicBezTo>
                <a:cubicBezTo>
                  <a:pt x="1109" y="439"/>
                  <a:pt x="1130" y="406"/>
                  <a:pt x="1147" y="369"/>
                </a:cubicBezTo>
                <a:cubicBezTo>
                  <a:pt x="1165" y="329"/>
                  <a:pt x="1178" y="287"/>
                  <a:pt x="1186" y="243"/>
                </a:cubicBezTo>
                <a:cubicBezTo>
                  <a:pt x="1195" y="188"/>
                  <a:pt x="1197" y="132"/>
                  <a:pt x="1193" y="77"/>
                </a:cubicBezTo>
                <a:cubicBezTo>
                  <a:pt x="1191" y="51"/>
                  <a:pt x="1187" y="25"/>
                  <a:pt x="1182" y="0"/>
                </a:cubicBezTo>
                <a:moveTo>
                  <a:pt x="1250" y="0"/>
                </a:moveTo>
                <a:cubicBezTo>
                  <a:pt x="1221" y="0"/>
                  <a:pt x="1221" y="0"/>
                  <a:pt x="1221" y="0"/>
                </a:cubicBezTo>
                <a:cubicBezTo>
                  <a:pt x="1226" y="32"/>
                  <a:pt x="1230" y="64"/>
                  <a:pt x="1232" y="96"/>
                </a:cubicBezTo>
                <a:cubicBezTo>
                  <a:pt x="1238" y="73"/>
                  <a:pt x="1243" y="49"/>
                  <a:pt x="1247" y="25"/>
                </a:cubicBezTo>
                <a:cubicBezTo>
                  <a:pt x="1249" y="17"/>
                  <a:pt x="1250" y="8"/>
                  <a:pt x="1250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8" name="Freeform 264"/>
          <p:cNvSpPr>
            <a:spLocks noEditPoints="1"/>
          </p:cNvSpPr>
          <p:nvPr/>
        </p:nvSpPr>
        <p:spPr bwMode="auto">
          <a:xfrm>
            <a:off x="2057443" y="4216032"/>
            <a:ext cx="564587" cy="425091"/>
          </a:xfrm>
          <a:custGeom>
            <a:avLst/>
            <a:gdLst>
              <a:gd name="T0" fmla="*/ 202 w 600"/>
              <a:gd name="T1" fmla="*/ 443 h 444"/>
              <a:gd name="T2" fmla="*/ 202 w 600"/>
              <a:gd name="T3" fmla="*/ 444 h 444"/>
              <a:gd name="T4" fmla="*/ 202 w 600"/>
              <a:gd name="T5" fmla="*/ 444 h 444"/>
              <a:gd name="T6" fmla="*/ 202 w 600"/>
              <a:gd name="T7" fmla="*/ 443 h 444"/>
              <a:gd name="T8" fmla="*/ 72 w 600"/>
              <a:gd name="T9" fmla="*/ 232 h 444"/>
              <a:gd name="T10" fmla="*/ 90 w 600"/>
              <a:gd name="T11" fmla="*/ 288 h 444"/>
              <a:gd name="T12" fmla="*/ 106 w 600"/>
              <a:gd name="T13" fmla="*/ 315 h 444"/>
              <a:gd name="T14" fmla="*/ 72 w 600"/>
              <a:gd name="T15" fmla="*/ 232 h 444"/>
              <a:gd name="T16" fmla="*/ 472 w 600"/>
              <a:gd name="T17" fmla="*/ 222 h 444"/>
              <a:gd name="T18" fmla="*/ 480 w 600"/>
              <a:gd name="T19" fmla="*/ 233 h 444"/>
              <a:gd name="T20" fmla="*/ 491 w 600"/>
              <a:gd name="T21" fmla="*/ 224 h 444"/>
              <a:gd name="T22" fmla="*/ 472 w 600"/>
              <a:gd name="T23" fmla="*/ 222 h 444"/>
              <a:gd name="T24" fmla="*/ 562 w 600"/>
              <a:gd name="T25" fmla="*/ 136 h 444"/>
              <a:gd name="T26" fmla="*/ 523 w 600"/>
              <a:gd name="T27" fmla="*/ 147 h 444"/>
              <a:gd name="T28" fmla="*/ 489 w 600"/>
              <a:gd name="T29" fmla="*/ 162 h 444"/>
              <a:gd name="T30" fmla="*/ 458 w 600"/>
              <a:gd name="T31" fmla="*/ 170 h 444"/>
              <a:gd name="T32" fmla="*/ 459 w 600"/>
              <a:gd name="T33" fmla="*/ 185 h 444"/>
              <a:gd name="T34" fmla="*/ 520 w 600"/>
              <a:gd name="T35" fmla="*/ 190 h 444"/>
              <a:gd name="T36" fmla="*/ 543 w 600"/>
              <a:gd name="T37" fmla="*/ 189 h 444"/>
              <a:gd name="T38" fmla="*/ 587 w 600"/>
              <a:gd name="T39" fmla="*/ 177 h 444"/>
              <a:gd name="T40" fmla="*/ 597 w 600"/>
              <a:gd name="T41" fmla="*/ 178 h 444"/>
              <a:gd name="T42" fmla="*/ 599 w 600"/>
              <a:gd name="T43" fmla="*/ 177 h 444"/>
              <a:gd name="T44" fmla="*/ 600 w 600"/>
              <a:gd name="T45" fmla="*/ 177 h 444"/>
              <a:gd name="T46" fmla="*/ 562 w 600"/>
              <a:gd name="T47" fmla="*/ 136 h 444"/>
              <a:gd name="T48" fmla="*/ 74 w 600"/>
              <a:gd name="T49" fmla="*/ 61 h 444"/>
              <a:gd name="T50" fmla="*/ 76 w 600"/>
              <a:gd name="T51" fmla="*/ 82 h 444"/>
              <a:gd name="T52" fmla="*/ 125 w 600"/>
              <a:gd name="T53" fmla="*/ 269 h 444"/>
              <a:gd name="T54" fmla="*/ 184 w 600"/>
              <a:gd name="T55" fmla="*/ 371 h 444"/>
              <a:gd name="T56" fmla="*/ 205 w 600"/>
              <a:gd name="T57" fmla="*/ 394 h 444"/>
              <a:gd name="T58" fmla="*/ 216 w 600"/>
              <a:gd name="T59" fmla="*/ 290 h 444"/>
              <a:gd name="T60" fmla="*/ 228 w 600"/>
              <a:gd name="T61" fmla="*/ 245 h 444"/>
              <a:gd name="T62" fmla="*/ 236 w 600"/>
              <a:gd name="T63" fmla="*/ 214 h 444"/>
              <a:gd name="T64" fmla="*/ 244 w 600"/>
              <a:gd name="T65" fmla="*/ 180 h 444"/>
              <a:gd name="T66" fmla="*/ 249 w 600"/>
              <a:gd name="T67" fmla="*/ 165 h 444"/>
              <a:gd name="T68" fmla="*/ 74 w 600"/>
              <a:gd name="T69" fmla="*/ 61 h 444"/>
              <a:gd name="T70" fmla="*/ 33 w 600"/>
              <a:gd name="T71" fmla="*/ 26 h 444"/>
              <a:gd name="T72" fmla="*/ 3 w 600"/>
              <a:gd name="T73" fmla="*/ 77 h 444"/>
              <a:gd name="T74" fmla="*/ 2 w 600"/>
              <a:gd name="T75" fmla="*/ 81 h 444"/>
              <a:gd name="T76" fmla="*/ 13 w 600"/>
              <a:gd name="T77" fmla="*/ 136 h 444"/>
              <a:gd name="T78" fmla="*/ 14 w 600"/>
              <a:gd name="T79" fmla="*/ 138 h 444"/>
              <a:gd name="T80" fmla="*/ 48 w 600"/>
              <a:gd name="T81" fmla="*/ 188 h 444"/>
              <a:gd name="T82" fmla="*/ 57 w 600"/>
              <a:gd name="T83" fmla="*/ 199 h 444"/>
              <a:gd name="T84" fmla="*/ 60 w 600"/>
              <a:gd name="T85" fmla="*/ 203 h 444"/>
              <a:gd name="T86" fmla="*/ 64 w 600"/>
              <a:gd name="T87" fmla="*/ 208 h 444"/>
              <a:gd name="T88" fmla="*/ 33 w 600"/>
              <a:gd name="T89" fmla="*/ 26 h 444"/>
              <a:gd name="T90" fmla="*/ 100 w 600"/>
              <a:gd name="T91" fmla="*/ 0 h 444"/>
              <a:gd name="T92" fmla="*/ 77 w 600"/>
              <a:gd name="T93" fmla="*/ 3 h 444"/>
              <a:gd name="T94" fmla="*/ 93 w 600"/>
              <a:gd name="T95" fmla="*/ 29 h 444"/>
              <a:gd name="T96" fmla="*/ 133 w 600"/>
              <a:gd name="T97" fmla="*/ 69 h 444"/>
              <a:gd name="T98" fmla="*/ 210 w 600"/>
              <a:gd name="T99" fmla="*/ 112 h 444"/>
              <a:gd name="T100" fmla="*/ 273 w 600"/>
              <a:gd name="T101" fmla="*/ 134 h 444"/>
              <a:gd name="T102" fmla="*/ 275 w 600"/>
              <a:gd name="T103" fmla="*/ 133 h 444"/>
              <a:gd name="T104" fmla="*/ 248 w 600"/>
              <a:gd name="T105" fmla="*/ 126 h 444"/>
              <a:gd name="T106" fmla="*/ 244 w 600"/>
              <a:gd name="T107" fmla="*/ 124 h 444"/>
              <a:gd name="T108" fmla="*/ 237 w 600"/>
              <a:gd name="T109" fmla="*/ 119 h 444"/>
              <a:gd name="T110" fmla="*/ 227 w 600"/>
              <a:gd name="T111" fmla="*/ 109 h 444"/>
              <a:gd name="T112" fmla="*/ 216 w 600"/>
              <a:gd name="T113" fmla="*/ 99 h 444"/>
              <a:gd name="T114" fmla="*/ 194 w 600"/>
              <a:gd name="T115" fmla="*/ 76 h 444"/>
              <a:gd name="T116" fmla="*/ 174 w 600"/>
              <a:gd name="T117" fmla="*/ 45 h 444"/>
              <a:gd name="T118" fmla="*/ 147 w 600"/>
              <a:gd name="T119" fmla="*/ 15 h 444"/>
              <a:gd name="T120" fmla="*/ 100 w 600"/>
              <a:gd name="T121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00" h="444">
                <a:moveTo>
                  <a:pt x="202" y="443"/>
                </a:moveTo>
                <a:cubicBezTo>
                  <a:pt x="202" y="443"/>
                  <a:pt x="202" y="444"/>
                  <a:pt x="202" y="444"/>
                </a:cubicBezTo>
                <a:cubicBezTo>
                  <a:pt x="202" y="444"/>
                  <a:pt x="202" y="444"/>
                  <a:pt x="202" y="444"/>
                </a:cubicBezTo>
                <a:cubicBezTo>
                  <a:pt x="202" y="443"/>
                  <a:pt x="202" y="443"/>
                  <a:pt x="202" y="443"/>
                </a:cubicBezTo>
                <a:moveTo>
                  <a:pt x="72" y="232"/>
                </a:moveTo>
                <a:cubicBezTo>
                  <a:pt x="75" y="252"/>
                  <a:pt x="82" y="270"/>
                  <a:pt x="90" y="288"/>
                </a:cubicBezTo>
                <a:cubicBezTo>
                  <a:pt x="95" y="297"/>
                  <a:pt x="100" y="306"/>
                  <a:pt x="106" y="315"/>
                </a:cubicBezTo>
                <a:cubicBezTo>
                  <a:pt x="92" y="288"/>
                  <a:pt x="81" y="260"/>
                  <a:pt x="72" y="232"/>
                </a:cubicBezTo>
                <a:moveTo>
                  <a:pt x="472" y="222"/>
                </a:moveTo>
                <a:cubicBezTo>
                  <a:pt x="475" y="226"/>
                  <a:pt x="477" y="229"/>
                  <a:pt x="480" y="233"/>
                </a:cubicBezTo>
                <a:cubicBezTo>
                  <a:pt x="484" y="230"/>
                  <a:pt x="487" y="227"/>
                  <a:pt x="491" y="224"/>
                </a:cubicBezTo>
                <a:cubicBezTo>
                  <a:pt x="485" y="223"/>
                  <a:pt x="478" y="223"/>
                  <a:pt x="472" y="222"/>
                </a:cubicBezTo>
                <a:moveTo>
                  <a:pt x="562" y="136"/>
                </a:moveTo>
                <a:cubicBezTo>
                  <a:pt x="549" y="136"/>
                  <a:pt x="536" y="140"/>
                  <a:pt x="523" y="147"/>
                </a:cubicBezTo>
                <a:cubicBezTo>
                  <a:pt x="512" y="152"/>
                  <a:pt x="501" y="157"/>
                  <a:pt x="489" y="162"/>
                </a:cubicBezTo>
                <a:cubicBezTo>
                  <a:pt x="479" y="165"/>
                  <a:pt x="469" y="168"/>
                  <a:pt x="458" y="170"/>
                </a:cubicBezTo>
                <a:cubicBezTo>
                  <a:pt x="458" y="175"/>
                  <a:pt x="458" y="180"/>
                  <a:pt x="459" y="185"/>
                </a:cubicBezTo>
                <a:cubicBezTo>
                  <a:pt x="479" y="188"/>
                  <a:pt x="499" y="190"/>
                  <a:pt x="520" y="190"/>
                </a:cubicBezTo>
                <a:cubicBezTo>
                  <a:pt x="528" y="190"/>
                  <a:pt x="535" y="190"/>
                  <a:pt x="543" y="189"/>
                </a:cubicBezTo>
                <a:cubicBezTo>
                  <a:pt x="558" y="181"/>
                  <a:pt x="573" y="177"/>
                  <a:pt x="587" y="177"/>
                </a:cubicBezTo>
                <a:cubicBezTo>
                  <a:pt x="590" y="177"/>
                  <a:pt x="594" y="177"/>
                  <a:pt x="597" y="178"/>
                </a:cubicBezTo>
                <a:cubicBezTo>
                  <a:pt x="598" y="178"/>
                  <a:pt x="599" y="177"/>
                  <a:pt x="599" y="177"/>
                </a:cubicBezTo>
                <a:cubicBezTo>
                  <a:pt x="600" y="177"/>
                  <a:pt x="600" y="177"/>
                  <a:pt x="600" y="177"/>
                </a:cubicBezTo>
                <a:cubicBezTo>
                  <a:pt x="586" y="164"/>
                  <a:pt x="573" y="150"/>
                  <a:pt x="562" y="136"/>
                </a:cubicBezTo>
                <a:moveTo>
                  <a:pt x="74" y="61"/>
                </a:moveTo>
                <a:cubicBezTo>
                  <a:pt x="75" y="68"/>
                  <a:pt x="76" y="75"/>
                  <a:pt x="76" y="82"/>
                </a:cubicBezTo>
                <a:cubicBezTo>
                  <a:pt x="86" y="146"/>
                  <a:pt x="100" y="209"/>
                  <a:pt x="125" y="269"/>
                </a:cubicBezTo>
                <a:cubicBezTo>
                  <a:pt x="141" y="305"/>
                  <a:pt x="160" y="339"/>
                  <a:pt x="184" y="371"/>
                </a:cubicBezTo>
                <a:cubicBezTo>
                  <a:pt x="191" y="379"/>
                  <a:pt x="198" y="387"/>
                  <a:pt x="205" y="394"/>
                </a:cubicBezTo>
                <a:cubicBezTo>
                  <a:pt x="204" y="360"/>
                  <a:pt x="207" y="325"/>
                  <a:pt x="216" y="290"/>
                </a:cubicBezTo>
                <a:cubicBezTo>
                  <a:pt x="219" y="274"/>
                  <a:pt x="223" y="259"/>
                  <a:pt x="228" y="245"/>
                </a:cubicBezTo>
                <a:cubicBezTo>
                  <a:pt x="230" y="234"/>
                  <a:pt x="233" y="224"/>
                  <a:pt x="236" y="214"/>
                </a:cubicBezTo>
                <a:cubicBezTo>
                  <a:pt x="239" y="203"/>
                  <a:pt x="241" y="191"/>
                  <a:pt x="244" y="180"/>
                </a:cubicBezTo>
                <a:cubicBezTo>
                  <a:pt x="245" y="175"/>
                  <a:pt x="247" y="170"/>
                  <a:pt x="249" y="165"/>
                </a:cubicBezTo>
                <a:cubicBezTo>
                  <a:pt x="182" y="143"/>
                  <a:pt x="117" y="109"/>
                  <a:pt x="74" y="61"/>
                </a:cubicBezTo>
                <a:moveTo>
                  <a:pt x="33" y="26"/>
                </a:moveTo>
                <a:cubicBezTo>
                  <a:pt x="18" y="39"/>
                  <a:pt x="7" y="57"/>
                  <a:pt x="3" y="77"/>
                </a:cubicBezTo>
                <a:cubicBezTo>
                  <a:pt x="2" y="78"/>
                  <a:pt x="2" y="80"/>
                  <a:pt x="2" y="81"/>
                </a:cubicBezTo>
                <a:cubicBezTo>
                  <a:pt x="0" y="98"/>
                  <a:pt x="3" y="117"/>
                  <a:pt x="13" y="136"/>
                </a:cubicBezTo>
                <a:cubicBezTo>
                  <a:pt x="14" y="137"/>
                  <a:pt x="14" y="137"/>
                  <a:pt x="14" y="138"/>
                </a:cubicBezTo>
                <a:cubicBezTo>
                  <a:pt x="25" y="156"/>
                  <a:pt x="36" y="172"/>
                  <a:pt x="48" y="188"/>
                </a:cubicBezTo>
                <a:cubicBezTo>
                  <a:pt x="51" y="192"/>
                  <a:pt x="54" y="195"/>
                  <a:pt x="57" y="199"/>
                </a:cubicBezTo>
                <a:cubicBezTo>
                  <a:pt x="58" y="200"/>
                  <a:pt x="59" y="201"/>
                  <a:pt x="60" y="203"/>
                </a:cubicBezTo>
                <a:cubicBezTo>
                  <a:pt x="61" y="204"/>
                  <a:pt x="63" y="206"/>
                  <a:pt x="64" y="208"/>
                </a:cubicBezTo>
                <a:cubicBezTo>
                  <a:pt x="47" y="149"/>
                  <a:pt x="38" y="87"/>
                  <a:pt x="33" y="26"/>
                </a:cubicBezTo>
                <a:moveTo>
                  <a:pt x="100" y="0"/>
                </a:moveTo>
                <a:cubicBezTo>
                  <a:pt x="92" y="0"/>
                  <a:pt x="84" y="1"/>
                  <a:pt x="77" y="3"/>
                </a:cubicBezTo>
                <a:cubicBezTo>
                  <a:pt x="81" y="12"/>
                  <a:pt x="87" y="21"/>
                  <a:pt x="93" y="29"/>
                </a:cubicBezTo>
                <a:cubicBezTo>
                  <a:pt x="105" y="44"/>
                  <a:pt x="119" y="57"/>
                  <a:pt x="133" y="69"/>
                </a:cubicBezTo>
                <a:cubicBezTo>
                  <a:pt x="157" y="87"/>
                  <a:pt x="183" y="101"/>
                  <a:pt x="210" y="112"/>
                </a:cubicBezTo>
                <a:cubicBezTo>
                  <a:pt x="230" y="121"/>
                  <a:pt x="252" y="128"/>
                  <a:pt x="273" y="134"/>
                </a:cubicBezTo>
                <a:cubicBezTo>
                  <a:pt x="274" y="134"/>
                  <a:pt x="274" y="133"/>
                  <a:pt x="275" y="133"/>
                </a:cubicBezTo>
                <a:cubicBezTo>
                  <a:pt x="266" y="131"/>
                  <a:pt x="257" y="128"/>
                  <a:pt x="248" y="126"/>
                </a:cubicBezTo>
                <a:cubicBezTo>
                  <a:pt x="247" y="126"/>
                  <a:pt x="246" y="125"/>
                  <a:pt x="244" y="124"/>
                </a:cubicBezTo>
                <a:cubicBezTo>
                  <a:pt x="242" y="122"/>
                  <a:pt x="240" y="121"/>
                  <a:pt x="237" y="119"/>
                </a:cubicBezTo>
                <a:cubicBezTo>
                  <a:pt x="234" y="116"/>
                  <a:pt x="230" y="113"/>
                  <a:pt x="227" y="109"/>
                </a:cubicBezTo>
                <a:cubicBezTo>
                  <a:pt x="223" y="106"/>
                  <a:pt x="219" y="103"/>
                  <a:pt x="216" y="99"/>
                </a:cubicBezTo>
                <a:cubicBezTo>
                  <a:pt x="208" y="92"/>
                  <a:pt x="201" y="84"/>
                  <a:pt x="194" y="76"/>
                </a:cubicBezTo>
                <a:cubicBezTo>
                  <a:pt x="187" y="66"/>
                  <a:pt x="180" y="55"/>
                  <a:pt x="174" y="45"/>
                </a:cubicBezTo>
                <a:cubicBezTo>
                  <a:pt x="167" y="32"/>
                  <a:pt x="157" y="22"/>
                  <a:pt x="147" y="15"/>
                </a:cubicBezTo>
                <a:cubicBezTo>
                  <a:pt x="133" y="4"/>
                  <a:pt x="116" y="0"/>
                  <a:pt x="100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9" name="Freeform 265"/>
          <p:cNvSpPr>
            <a:spLocks noEditPoints="1"/>
          </p:cNvSpPr>
          <p:nvPr/>
        </p:nvSpPr>
        <p:spPr bwMode="auto">
          <a:xfrm>
            <a:off x="1741602" y="812215"/>
            <a:ext cx="1068623" cy="1380385"/>
          </a:xfrm>
          <a:custGeom>
            <a:avLst/>
            <a:gdLst>
              <a:gd name="T0" fmla="*/ 769 w 1137"/>
              <a:gd name="T1" fmla="*/ 1340 h 1442"/>
              <a:gd name="T2" fmla="*/ 691 w 1137"/>
              <a:gd name="T3" fmla="*/ 1262 h 1442"/>
              <a:gd name="T4" fmla="*/ 893 w 1137"/>
              <a:gd name="T5" fmla="*/ 551 h 1442"/>
              <a:gd name="T6" fmla="*/ 942 w 1137"/>
              <a:gd name="T7" fmla="*/ 630 h 1442"/>
              <a:gd name="T8" fmla="*/ 1123 w 1137"/>
              <a:gd name="T9" fmla="*/ 1081 h 1442"/>
              <a:gd name="T10" fmla="*/ 930 w 1137"/>
              <a:gd name="T11" fmla="*/ 587 h 1442"/>
              <a:gd name="T12" fmla="*/ 893 w 1137"/>
              <a:gd name="T13" fmla="*/ 551 h 1442"/>
              <a:gd name="T14" fmla="*/ 774 w 1137"/>
              <a:gd name="T15" fmla="*/ 561 h 1442"/>
              <a:gd name="T16" fmla="*/ 767 w 1137"/>
              <a:gd name="T17" fmla="*/ 575 h 1442"/>
              <a:gd name="T18" fmla="*/ 804 w 1137"/>
              <a:gd name="T19" fmla="*/ 540 h 1442"/>
              <a:gd name="T20" fmla="*/ 192 w 1137"/>
              <a:gd name="T21" fmla="*/ 297 h 1442"/>
              <a:gd name="T22" fmla="*/ 206 w 1137"/>
              <a:gd name="T23" fmla="*/ 463 h 1442"/>
              <a:gd name="T24" fmla="*/ 286 w 1137"/>
              <a:gd name="T25" fmla="*/ 561 h 1442"/>
              <a:gd name="T26" fmla="*/ 450 w 1137"/>
              <a:gd name="T27" fmla="*/ 624 h 1442"/>
              <a:gd name="T28" fmla="*/ 484 w 1137"/>
              <a:gd name="T29" fmla="*/ 626 h 1442"/>
              <a:gd name="T30" fmla="*/ 405 w 1137"/>
              <a:gd name="T31" fmla="*/ 609 h 1442"/>
              <a:gd name="T32" fmla="*/ 389 w 1137"/>
              <a:gd name="T33" fmla="*/ 605 h 1442"/>
              <a:gd name="T34" fmla="*/ 350 w 1137"/>
              <a:gd name="T35" fmla="*/ 591 h 1442"/>
              <a:gd name="T36" fmla="*/ 295 w 1137"/>
              <a:gd name="T37" fmla="*/ 558 h 1442"/>
              <a:gd name="T38" fmla="*/ 239 w 1137"/>
              <a:gd name="T39" fmla="*/ 456 h 1442"/>
              <a:gd name="T40" fmla="*/ 235 w 1137"/>
              <a:gd name="T41" fmla="*/ 450 h 1442"/>
              <a:gd name="T42" fmla="*/ 198 w 1137"/>
              <a:gd name="T43" fmla="*/ 350 h 1442"/>
              <a:gd name="T44" fmla="*/ 276 w 1137"/>
              <a:gd name="T45" fmla="*/ 40 h 1442"/>
              <a:gd name="T46" fmla="*/ 248 w 1137"/>
              <a:gd name="T47" fmla="*/ 101 h 1442"/>
              <a:gd name="T48" fmla="*/ 217 w 1137"/>
              <a:gd name="T49" fmla="*/ 190 h 1442"/>
              <a:gd name="T50" fmla="*/ 248 w 1137"/>
              <a:gd name="T51" fmla="*/ 172 h 1442"/>
              <a:gd name="T52" fmla="*/ 292 w 1137"/>
              <a:gd name="T53" fmla="*/ 76 h 1442"/>
              <a:gd name="T54" fmla="*/ 806 w 1137"/>
              <a:gd name="T55" fmla="*/ 1013 h 1442"/>
              <a:gd name="T56" fmla="*/ 806 w 1137"/>
              <a:gd name="T57" fmla="*/ 1013 h 1442"/>
              <a:gd name="T58" fmla="*/ 540 w 1137"/>
              <a:gd name="T59" fmla="*/ 802 h 1442"/>
              <a:gd name="T60" fmla="*/ 332 w 1137"/>
              <a:gd name="T61" fmla="*/ 837 h 1442"/>
              <a:gd name="T62" fmla="*/ 332 w 1137"/>
              <a:gd name="T63" fmla="*/ 837 h 1442"/>
              <a:gd name="T64" fmla="*/ 135 w 1137"/>
              <a:gd name="T65" fmla="*/ 164 h 1442"/>
              <a:gd name="T66" fmla="*/ 83 w 1137"/>
              <a:gd name="T67" fmla="*/ 587 h 1442"/>
              <a:gd name="T68" fmla="*/ 190 w 1137"/>
              <a:gd name="T69" fmla="*/ 869 h 1442"/>
              <a:gd name="T70" fmla="*/ 308 w 1137"/>
              <a:gd name="T71" fmla="*/ 982 h 1442"/>
              <a:gd name="T72" fmla="*/ 412 w 1137"/>
              <a:gd name="T73" fmla="*/ 1038 h 1442"/>
              <a:gd name="T74" fmla="*/ 680 w 1137"/>
              <a:gd name="T75" fmla="*/ 1208 h 1442"/>
              <a:gd name="T76" fmla="*/ 897 w 1137"/>
              <a:gd name="T77" fmla="*/ 1442 h 1442"/>
              <a:gd name="T78" fmla="*/ 1003 w 1137"/>
              <a:gd name="T79" fmla="*/ 1345 h 1442"/>
              <a:gd name="T80" fmla="*/ 1012 w 1137"/>
              <a:gd name="T81" fmla="*/ 1311 h 1442"/>
              <a:gd name="T82" fmla="*/ 1066 w 1137"/>
              <a:gd name="T83" fmla="*/ 1223 h 1442"/>
              <a:gd name="T84" fmla="*/ 1080 w 1137"/>
              <a:gd name="T85" fmla="*/ 1010 h 1442"/>
              <a:gd name="T86" fmla="*/ 915 w 1137"/>
              <a:gd name="T87" fmla="*/ 654 h 1442"/>
              <a:gd name="T88" fmla="*/ 751 w 1137"/>
              <a:gd name="T89" fmla="*/ 620 h 1442"/>
              <a:gd name="T90" fmla="*/ 324 w 1137"/>
              <a:gd name="T91" fmla="*/ 626 h 1442"/>
              <a:gd name="T92" fmla="*/ 159 w 1137"/>
              <a:gd name="T93" fmla="*/ 268 h 1442"/>
              <a:gd name="T94" fmla="*/ 228 w 1137"/>
              <a:gd name="T95" fmla="*/ 3 h 1442"/>
              <a:gd name="T96" fmla="*/ 154 w 1137"/>
              <a:gd name="T97" fmla="*/ 5 h 1442"/>
              <a:gd name="T98" fmla="*/ 94 w 1137"/>
              <a:gd name="T99" fmla="*/ 31 h 1442"/>
              <a:gd name="T100" fmla="*/ 50 w 1137"/>
              <a:gd name="T101" fmla="*/ 76 h 1442"/>
              <a:gd name="T102" fmla="*/ 5 w 1137"/>
              <a:gd name="T103" fmla="*/ 282 h 1442"/>
              <a:gd name="T104" fmla="*/ 21 w 1137"/>
              <a:gd name="T105" fmla="*/ 517 h 1442"/>
              <a:gd name="T106" fmla="*/ 75 w 1137"/>
              <a:gd name="T107" fmla="*/ 220 h 1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37" h="1442">
                <a:moveTo>
                  <a:pt x="651" y="1233"/>
                </a:moveTo>
                <a:cubicBezTo>
                  <a:pt x="685" y="1273"/>
                  <a:pt x="723" y="1311"/>
                  <a:pt x="769" y="1340"/>
                </a:cubicBezTo>
                <a:cubicBezTo>
                  <a:pt x="774" y="1343"/>
                  <a:pt x="780" y="1347"/>
                  <a:pt x="786" y="1350"/>
                </a:cubicBezTo>
                <a:cubicBezTo>
                  <a:pt x="757" y="1318"/>
                  <a:pt x="725" y="1288"/>
                  <a:pt x="691" y="1262"/>
                </a:cubicBezTo>
                <a:cubicBezTo>
                  <a:pt x="678" y="1252"/>
                  <a:pt x="664" y="1242"/>
                  <a:pt x="651" y="1233"/>
                </a:cubicBezTo>
                <a:moveTo>
                  <a:pt x="893" y="551"/>
                </a:moveTo>
                <a:cubicBezTo>
                  <a:pt x="888" y="554"/>
                  <a:pt x="884" y="557"/>
                  <a:pt x="879" y="560"/>
                </a:cubicBezTo>
                <a:cubicBezTo>
                  <a:pt x="901" y="581"/>
                  <a:pt x="922" y="604"/>
                  <a:pt x="942" y="630"/>
                </a:cubicBezTo>
                <a:cubicBezTo>
                  <a:pt x="993" y="695"/>
                  <a:pt x="1037" y="766"/>
                  <a:pt x="1070" y="843"/>
                </a:cubicBezTo>
                <a:cubicBezTo>
                  <a:pt x="1102" y="916"/>
                  <a:pt x="1121" y="999"/>
                  <a:pt x="1123" y="1081"/>
                </a:cubicBezTo>
                <a:cubicBezTo>
                  <a:pt x="1137" y="1017"/>
                  <a:pt x="1135" y="951"/>
                  <a:pt x="1119" y="888"/>
                </a:cubicBezTo>
                <a:cubicBezTo>
                  <a:pt x="1091" y="772"/>
                  <a:pt x="1012" y="673"/>
                  <a:pt x="930" y="587"/>
                </a:cubicBezTo>
                <a:cubicBezTo>
                  <a:pt x="922" y="578"/>
                  <a:pt x="913" y="570"/>
                  <a:pt x="905" y="561"/>
                </a:cubicBezTo>
                <a:cubicBezTo>
                  <a:pt x="901" y="557"/>
                  <a:pt x="897" y="554"/>
                  <a:pt x="893" y="551"/>
                </a:cubicBezTo>
                <a:moveTo>
                  <a:pt x="804" y="540"/>
                </a:moveTo>
                <a:cubicBezTo>
                  <a:pt x="792" y="544"/>
                  <a:pt x="782" y="551"/>
                  <a:pt x="774" y="561"/>
                </a:cubicBezTo>
                <a:cubicBezTo>
                  <a:pt x="769" y="567"/>
                  <a:pt x="764" y="572"/>
                  <a:pt x="758" y="578"/>
                </a:cubicBezTo>
                <a:cubicBezTo>
                  <a:pt x="761" y="577"/>
                  <a:pt x="764" y="576"/>
                  <a:pt x="767" y="575"/>
                </a:cubicBezTo>
                <a:cubicBezTo>
                  <a:pt x="784" y="567"/>
                  <a:pt x="801" y="559"/>
                  <a:pt x="817" y="551"/>
                </a:cubicBezTo>
                <a:cubicBezTo>
                  <a:pt x="813" y="547"/>
                  <a:pt x="808" y="543"/>
                  <a:pt x="804" y="540"/>
                </a:cubicBezTo>
                <a:moveTo>
                  <a:pt x="193" y="289"/>
                </a:moveTo>
                <a:cubicBezTo>
                  <a:pt x="193" y="292"/>
                  <a:pt x="192" y="295"/>
                  <a:pt x="192" y="297"/>
                </a:cubicBezTo>
                <a:cubicBezTo>
                  <a:pt x="187" y="332"/>
                  <a:pt x="186" y="366"/>
                  <a:pt x="190" y="400"/>
                </a:cubicBezTo>
                <a:cubicBezTo>
                  <a:pt x="193" y="422"/>
                  <a:pt x="198" y="443"/>
                  <a:pt x="206" y="463"/>
                </a:cubicBezTo>
                <a:cubicBezTo>
                  <a:pt x="215" y="480"/>
                  <a:pt x="225" y="496"/>
                  <a:pt x="236" y="511"/>
                </a:cubicBezTo>
                <a:cubicBezTo>
                  <a:pt x="251" y="530"/>
                  <a:pt x="268" y="546"/>
                  <a:pt x="286" y="561"/>
                </a:cubicBezTo>
                <a:cubicBezTo>
                  <a:pt x="306" y="575"/>
                  <a:pt x="327" y="587"/>
                  <a:pt x="349" y="597"/>
                </a:cubicBezTo>
                <a:cubicBezTo>
                  <a:pt x="382" y="611"/>
                  <a:pt x="415" y="619"/>
                  <a:pt x="450" y="624"/>
                </a:cubicBezTo>
                <a:cubicBezTo>
                  <a:pt x="468" y="627"/>
                  <a:pt x="486" y="628"/>
                  <a:pt x="504" y="628"/>
                </a:cubicBezTo>
                <a:cubicBezTo>
                  <a:pt x="497" y="627"/>
                  <a:pt x="491" y="626"/>
                  <a:pt x="484" y="626"/>
                </a:cubicBezTo>
                <a:cubicBezTo>
                  <a:pt x="473" y="624"/>
                  <a:pt x="463" y="622"/>
                  <a:pt x="452" y="620"/>
                </a:cubicBezTo>
                <a:cubicBezTo>
                  <a:pt x="436" y="617"/>
                  <a:pt x="420" y="614"/>
                  <a:pt x="405" y="609"/>
                </a:cubicBezTo>
                <a:cubicBezTo>
                  <a:pt x="401" y="608"/>
                  <a:pt x="397" y="607"/>
                  <a:pt x="393" y="606"/>
                </a:cubicBezTo>
                <a:cubicBezTo>
                  <a:pt x="391" y="606"/>
                  <a:pt x="390" y="605"/>
                  <a:pt x="389" y="605"/>
                </a:cubicBezTo>
                <a:cubicBezTo>
                  <a:pt x="377" y="601"/>
                  <a:pt x="366" y="598"/>
                  <a:pt x="355" y="593"/>
                </a:cubicBezTo>
                <a:cubicBezTo>
                  <a:pt x="353" y="593"/>
                  <a:pt x="352" y="592"/>
                  <a:pt x="350" y="591"/>
                </a:cubicBezTo>
                <a:cubicBezTo>
                  <a:pt x="332" y="582"/>
                  <a:pt x="315" y="573"/>
                  <a:pt x="298" y="561"/>
                </a:cubicBezTo>
                <a:cubicBezTo>
                  <a:pt x="297" y="560"/>
                  <a:pt x="296" y="559"/>
                  <a:pt x="295" y="558"/>
                </a:cubicBezTo>
                <a:cubicBezTo>
                  <a:pt x="286" y="538"/>
                  <a:pt x="276" y="518"/>
                  <a:pt x="266" y="499"/>
                </a:cubicBezTo>
                <a:cubicBezTo>
                  <a:pt x="258" y="484"/>
                  <a:pt x="249" y="470"/>
                  <a:pt x="239" y="456"/>
                </a:cubicBezTo>
                <a:cubicBezTo>
                  <a:pt x="238" y="454"/>
                  <a:pt x="237" y="452"/>
                  <a:pt x="236" y="450"/>
                </a:cubicBezTo>
                <a:cubicBezTo>
                  <a:pt x="236" y="450"/>
                  <a:pt x="235" y="450"/>
                  <a:pt x="235" y="450"/>
                </a:cubicBezTo>
                <a:cubicBezTo>
                  <a:pt x="229" y="441"/>
                  <a:pt x="222" y="434"/>
                  <a:pt x="215" y="427"/>
                </a:cubicBezTo>
                <a:cubicBezTo>
                  <a:pt x="208" y="402"/>
                  <a:pt x="202" y="376"/>
                  <a:pt x="198" y="350"/>
                </a:cubicBezTo>
                <a:cubicBezTo>
                  <a:pt x="196" y="330"/>
                  <a:pt x="194" y="310"/>
                  <a:pt x="193" y="289"/>
                </a:cubicBezTo>
                <a:moveTo>
                  <a:pt x="276" y="40"/>
                </a:moveTo>
                <a:cubicBezTo>
                  <a:pt x="266" y="60"/>
                  <a:pt x="257" y="81"/>
                  <a:pt x="248" y="102"/>
                </a:cubicBezTo>
                <a:cubicBezTo>
                  <a:pt x="248" y="102"/>
                  <a:pt x="248" y="102"/>
                  <a:pt x="248" y="101"/>
                </a:cubicBezTo>
                <a:cubicBezTo>
                  <a:pt x="236" y="131"/>
                  <a:pt x="225" y="161"/>
                  <a:pt x="216" y="192"/>
                </a:cubicBezTo>
                <a:cubicBezTo>
                  <a:pt x="216" y="191"/>
                  <a:pt x="217" y="191"/>
                  <a:pt x="217" y="190"/>
                </a:cubicBezTo>
                <a:cubicBezTo>
                  <a:pt x="218" y="189"/>
                  <a:pt x="219" y="188"/>
                  <a:pt x="220" y="187"/>
                </a:cubicBezTo>
                <a:cubicBezTo>
                  <a:pt x="229" y="182"/>
                  <a:pt x="239" y="176"/>
                  <a:pt x="248" y="172"/>
                </a:cubicBezTo>
                <a:cubicBezTo>
                  <a:pt x="274" y="159"/>
                  <a:pt x="287" y="139"/>
                  <a:pt x="292" y="117"/>
                </a:cubicBezTo>
                <a:cubicBezTo>
                  <a:pt x="295" y="104"/>
                  <a:pt x="295" y="90"/>
                  <a:pt x="292" y="76"/>
                </a:cubicBezTo>
                <a:cubicBezTo>
                  <a:pt x="289" y="63"/>
                  <a:pt x="284" y="51"/>
                  <a:pt x="276" y="40"/>
                </a:cubicBezTo>
                <a:moveTo>
                  <a:pt x="806" y="1013"/>
                </a:moveTo>
                <a:cubicBezTo>
                  <a:pt x="707" y="1013"/>
                  <a:pt x="707" y="859"/>
                  <a:pt x="806" y="859"/>
                </a:cubicBezTo>
                <a:cubicBezTo>
                  <a:pt x="906" y="859"/>
                  <a:pt x="906" y="1013"/>
                  <a:pt x="806" y="1013"/>
                </a:cubicBezTo>
                <a:moveTo>
                  <a:pt x="540" y="931"/>
                </a:moveTo>
                <a:cubicBezTo>
                  <a:pt x="456" y="931"/>
                  <a:pt x="456" y="802"/>
                  <a:pt x="540" y="802"/>
                </a:cubicBezTo>
                <a:cubicBezTo>
                  <a:pt x="623" y="802"/>
                  <a:pt x="623" y="931"/>
                  <a:pt x="540" y="931"/>
                </a:cubicBezTo>
                <a:moveTo>
                  <a:pt x="332" y="837"/>
                </a:moveTo>
                <a:cubicBezTo>
                  <a:pt x="249" y="837"/>
                  <a:pt x="249" y="708"/>
                  <a:pt x="332" y="708"/>
                </a:cubicBezTo>
                <a:cubicBezTo>
                  <a:pt x="416" y="708"/>
                  <a:pt x="416" y="837"/>
                  <a:pt x="332" y="837"/>
                </a:cubicBezTo>
                <a:moveTo>
                  <a:pt x="228" y="3"/>
                </a:moveTo>
                <a:cubicBezTo>
                  <a:pt x="191" y="53"/>
                  <a:pt x="160" y="107"/>
                  <a:pt x="135" y="164"/>
                </a:cubicBezTo>
                <a:cubicBezTo>
                  <a:pt x="110" y="226"/>
                  <a:pt x="92" y="291"/>
                  <a:pt x="83" y="357"/>
                </a:cubicBezTo>
                <a:cubicBezTo>
                  <a:pt x="73" y="434"/>
                  <a:pt x="74" y="511"/>
                  <a:pt x="83" y="587"/>
                </a:cubicBezTo>
                <a:cubicBezTo>
                  <a:pt x="92" y="648"/>
                  <a:pt x="105" y="707"/>
                  <a:pt x="128" y="764"/>
                </a:cubicBezTo>
                <a:cubicBezTo>
                  <a:pt x="145" y="802"/>
                  <a:pt x="165" y="836"/>
                  <a:pt x="190" y="869"/>
                </a:cubicBezTo>
                <a:cubicBezTo>
                  <a:pt x="221" y="908"/>
                  <a:pt x="257" y="943"/>
                  <a:pt x="296" y="973"/>
                </a:cubicBezTo>
                <a:cubicBezTo>
                  <a:pt x="300" y="976"/>
                  <a:pt x="304" y="979"/>
                  <a:pt x="308" y="982"/>
                </a:cubicBezTo>
                <a:cubicBezTo>
                  <a:pt x="310" y="982"/>
                  <a:pt x="312" y="982"/>
                  <a:pt x="313" y="982"/>
                </a:cubicBezTo>
                <a:cubicBezTo>
                  <a:pt x="345" y="1004"/>
                  <a:pt x="378" y="1023"/>
                  <a:pt x="412" y="1038"/>
                </a:cubicBezTo>
                <a:cubicBezTo>
                  <a:pt x="421" y="1047"/>
                  <a:pt x="431" y="1056"/>
                  <a:pt x="440" y="1065"/>
                </a:cubicBezTo>
                <a:cubicBezTo>
                  <a:pt x="521" y="1111"/>
                  <a:pt x="604" y="1154"/>
                  <a:pt x="680" y="1208"/>
                </a:cubicBezTo>
                <a:cubicBezTo>
                  <a:pt x="769" y="1272"/>
                  <a:pt x="840" y="1349"/>
                  <a:pt x="893" y="1441"/>
                </a:cubicBezTo>
                <a:cubicBezTo>
                  <a:pt x="894" y="1441"/>
                  <a:pt x="896" y="1442"/>
                  <a:pt x="897" y="1442"/>
                </a:cubicBezTo>
                <a:cubicBezTo>
                  <a:pt x="906" y="1436"/>
                  <a:pt x="914" y="1430"/>
                  <a:pt x="923" y="1424"/>
                </a:cubicBezTo>
                <a:cubicBezTo>
                  <a:pt x="952" y="1400"/>
                  <a:pt x="979" y="1374"/>
                  <a:pt x="1003" y="1345"/>
                </a:cubicBezTo>
                <a:cubicBezTo>
                  <a:pt x="1005" y="1342"/>
                  <a:pt x="1008" y="1339"/>
                  <a:pt x="1010" y="1335"/>
                </a:cubicBezTo>
                <a:cubicBezTo>
                  <a:pt x="1010" y="1327"/>
                  <a:pt x="1011" y="1319"/>
                  <a:pt x="1012" y="1311"/>
                </a:cubicBezTo>
                <a:cubicBezTo>
                  <a:pt x="1019" y="1301"/>
                  <a:pt x="1025" y="1290"/>
                  <a:pt x="1031" y="1281"/>
                </a:cubicBezTo>
                <a:cubicBezTo>
                  <a:pt x="1043" y="1262"/>
                  <a:pt x="1055" y="1242"/>
                  <a:pt x="1066" y="1223"/>
                </a:cubicBezTo>
                <a:cubicBezTo>
                  <a:pt x="1072" y="1201"/>
                  <a:pt x="1077" y="1179"/>
                  <a:pt x="1080" y="1157"/>
                </a:cubicBezTo>
                <a:cubicBezTo>
                  <a:pt x="1086" y="1108"/>
                  <a:pt x="1085" y="1059"/>
                  <a:pt x="1080" y="1010"/>
                </a:cubicBezTo>
                <a:cubicBezTo>
                  <a:pt x="1072" y="958"/>
                  <a:pt x="1057" y="908"/>
                  <a:pt x="1037" y="860"/>
                </a:cubicBezTo>
                <a:cubicBezTo>
                  <a:pt x="1005" y="786"/>
                  <a:pt x="963" y="718"/>
                  <a:pt x="915" y="654"/>
                </a:cubicBezTo>
                <a:cubicBezTo>
                  <a:pt x="893" y="627"/>
                  <a:pt x="871" y="602"/>
                  <a:pt x="846" y="578"/>
                </a:cubicBezTo>
                <a:cubicBezTo>
                  <a:pt x="815" y="595"/>
                  <a:pt x="783" y="609"/>
                  <a:pt x="751" y="620"/>
                </a:cubicBezTo>
                <a:cubicBezTo>
                  <a:pt x="677" y="648"/>
                  <a:pt x="594" y="666"/>
                  <a:pt x="512" y="666"/>
                </a:cubicBezTo>
                <a:cubicBezTo>
                  <a:pt x="447" y="666"/>
                  <a:pt x="382" y="654"/>
                  <a:pt x="324" y="626"/>
                </a:cubicBezTo>
                <a:cubicBezTo>
                  <a:pt x="264" y="597"/>
                  <a:pt x="206" y="550"/>
                  <a:pt x="178" y="488"/>
                </a:cubicBezTo>
                <a:cubicBezTo>
                  <a:pt x="145" y="420"/>
                  <a:pt x="145" y="342"/>
                  <a:pt x="159" y="268"/>
                </a:cubicBezTo>
                <a:cubicBezTo>
                  <a:pt x="175" y="181"/>
                  <a:pt x="206" y="94"/>
                  <a:pt x="247" y="11"/>
                </a:cubicBezTo>
                <a:cubicBezTo>
                  <a:pt x="241" y="8"/>
                  <a:pt x="235" y="5"/>
                  <a:pt x="228" y="3"/>
                </a:cubicBezTo>
                <a:moveTo>
                  <a:pt x="186" y="0"/>
                </a:moveTo>
                <a:cubicBezTo>
                  <a:pt x="175" y="1"/>
                  <a:pt x="164" y="2"/>
                  <a:pt x="154" y="5"/>
                </a:cubicBezTo>
                <a:cubicBezTo>
                  <a:pt x="145" y="7"/>
                  <a:pt x="136" y="9"/>
                  <a:pt x="128" y="13"/>
                </a:cubicBezTo>
                <a:cubicBezTo>
                  <a:pt x="116" y="18"/>
                  <a:pt x="104" y="24"/>
                  <a:pt x="94" y="31"/>
                </a:cubicBezTo>
                <a:cubicBezTo>
                  <a:pt x="88" y="35"/>
                  <a:pt x="82" y="40"/>
                  <a:pt x="76" y="46"/>
                </a:cubicBezTo>
                <a:cubicBezTo>
                  <a:pt x="66" y="55"/>
                  <a:pt x="58" y="65"/>
                  <a:pt x="50" y="76"/>
                </a:cubicBezTo>
                <a:cubicBezTo>
                  <a:pt x="45" y="85"/>
                  <a:pt x="39" y="94"/>
                  <a:pt x="35" y="104"/>
                </a:cubicBezTo>
                <a:cubicBezTo>
                  <a:pt x="11" y="154"/>
                  <a:pt x="3" y="217"/>
                  <a:pt x="5" y="282"/>
                </a:cubicBezTo>
                <a:cubicBezTo>
                  <a:pt x="5" y="283"/>
                  <a:pt x="5" y="284"/>
                  <a:pt x="5" y="286"/>
                </a:cubicBezTo>
                <a:cubicBezTo>
                  <a:pt x="0" y="366"/>
                  <a:pt x="10" y="449"/>
                  <a:pt x="21" y="517"/>
                </a:cubicBezTo>
                <a:cubicBezTo>
                  <a:pt x="31" y="576"/>
                  <a:pt x="46" y="634"/>
                  <a:pt x="65" y="691"/>
                </a:cubicBezTo>
                <a:cubicBezTo>
                  <a:pt x="26" y="538"/>
                  <a:pt x="28" y="369"/>
                  <a:pt x="75" y="220"/>
                </a:cubicBezTo>
                <a:cubicBezTo>
                  <a:pt x="101" y="140"/>
                  <a:pt x="139" y="66"/>
                  <a:pt x="186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0" name="Freeform 266"/>
          <p:cNvSpPr>
            <a:spLocks noEditPoints="1"/>
          </p:cNvSpPr>
          <p:nvPr/>
        </p:nvSpPr>
        <p:spPr bwMode="auto">
          <a:xfrm>
            <a:off x="3299533" y="1597474"/>
            <a:ext cx="1394284" cy="806899"/>
          </a:xfrm>
          <a:custGeom>
            <a:avLst/>
            <a:gdLst>
              <a:gd name="T0" fmla="*/ 308 w 1484"/>
              <a:gd name="T1" fmla="*/ 815 h 843"/>
              <a:gd name="T2" fmla="*/ 201 w 1484"/>
              <a:gd name="T3" fmla="*/ 839 h 843"/>
              <a:gd name="T4" fmla="*/ 358 w 1484"/>
              <a:gd name="T5" fmla="*/ 812 h 843"/>
              <a:gd name="T6" fmla="*/ 854 w 1484"/>
              <a:gd name="T7" fmla="*/ 407 h 843"/>
              <a:gd name="T8" fmla="*/ 901 w 1484"/>
              <a:gd name="T9" fmla="*/ 419 h 843"/>
              <a:gd name="T10" fmla="*/ 825 w 1484"/>
              <a:gd name="T11" fmla="*/ 390 h 843"/>
              <a:gd name="T12" fmla="*/ 1332 w 1484"/>
              <a:gd name="T13" fmla="*/ 321 h 843"/>
              <a:gd name="T14" fmla="*/ 1232 w 1484"/>
              <a:gd name="T15" fmla="*/ 369 h 843"/>
              <a:gd name="T16" fmla="*/ 1167 w 1484"/>
              <a:gd name="T17" fmla="*/ 473 h 843"/>
              <a:gd name="T18" fmla="*/ 1146 w 1484"/>
              <a:gd name="T19" fmla="*/ 540 h 843"/>
              <a:gd name="T20" fmla="*/ 1183 w 1484"/>
              <a:gd name="T21" fmla="*/ 573 h 843"/>
              <a:gd name="T22" fmla="*/ 1332 w 1484"/>
              <a:gd name="T23" fmla="*/ 321 h 843"/>
              <a:gd name="T24" fmla="*/ 1456 w 1484"/>
              <a:gd name="T25" fmla="*/ 222 h 843"/>
              <a:gd name="T26" fmla="*/ 1179 w 1484"/>
              <a:gd name="T27" fmla="*/ 635 h 843"/>
              <a:gd name="T28" fmla="*/ 1273 w 1484"/>
              <a:gd name="T29" fmla="*/ 548 h 843"/>
              <a:gd name="T30" fmla="*/ 1414 w 1484"/>
              <a:gd name="T31" fmla="*/ 358 h 843"/>
              <a:gd name="T32" fmla="*/ 794 w 1484"/>
              <a:gd name="T33" fmla="*/ 784 h 843"/>
              <a:gd name="T34" fmla="*/ 794 w 1484"/>
              <a:gd name="T35" fmla="*/ 784 h 843"/>
              <a:gd name="T36" fmla="*/ 613 w 1484"/>
              <a:gd name="T37" fmla="*/ 618 h 843"/>
              <a:gd name="T38" fmla="*/ 683 w 1484"/>
              <a:gd name="T39" fmla="*/ 509 h 843"/>
              <a:gd name="T40" fmla="*/ 385 w 1484"/>
              <a:gd name="T41" fmla="*/ 556 h 843"/>
              <a:gd name="T42" fmla="*/ 387 w 1484"/>
              <a:gd name="T43" fmla="*/ 401 h 843"/>
              <a:gd name="T44" fmla="*/ 385 w 1484"/>
              <a:gd name="T45" fmla="*/ 556 h 843"/>
              <a:gd name="T46" fmla="*/ 446 w 1484"/>
              <a:gd name="T47" fmla="*/ 183 h 843"/>
              <a:gd name="T48" fmla="*/ 116 w 1484"/>
              <a:gd name="T49" fmla="*/ 393 h 843"/>
              <a:gd name="T50" fmla="*/ 13 w 1484"/>
              <a:gd name="T51" fmla="*/ 580 h 843"/>
              <a:gd name="T52" fmla="*/ 11 w 1484"/>
              <a:gd name="T53" fmla="*/ 684 h 843"/>
              <a:gd name="T54" fmla="*/ 0 w 1484"/>
              <a:gd name="T55" fmla="*/ 717 h 843"/>
              <a:gd name="T56" fmla="*/ 32 w 1484"/>
              <a:gd name="T57" fmla="*/ 843 h 843"/>
              <a:gd name="T58" fmla="*/ 78 w 1484"/>
              <a:gd name="T59" fmla="*/ 829 h 843"/>
              <a:gd name="T60" fmla="*/ 346 w 1484"/>
              <a:gd name="T61" fmla="*/ 775 h 843"/>
              <a:gd name="T62" fmla="*/ 559 w 1484"/>
              <a:gd name="T63" fmla="*/ 780 h 843"/>
              <a:gd name="T64" fmla="*/ 663 w 1484"/>
              <a:gd name="T65" fmla="*/ 776 h 843"/>
              <a:gd name="T66" fmla="*/ 777 w 1484"/>
              <a:gd name="T67" fmla="*/ 783 h 843"/>
              <a:gd name="T68" fmla="*/ 796 w 1484"/>
              <a:gd name="T69" fmla="*/ 784 h 843"/>
              <a:gd name="T70" fmla="*/ 805 w 1484"/>
              <a:gd name="T71" fmla="*/ 725 h 843"/>
              <a:gd name="T72" fmla="*/ 822 w 1484"/>
              <a:gd name="T73" fmla="*/ 636 h 843"/>
              <a:gd name="T74" fmla="*/ 866 w 1484"/>
              <a:gd name="T75" fmla="*/ 511 h 843"/>
              <a:gd name="T76" fmla="*/ 888 w 1484"/>
              <a:gd name="T77" fmla="*/ 461 h 843"/>
              <a:gd name="T78" fmla="*/ 545 w 1484"/>
              <a:gd name="T79" fmla="*/ 155 h 843"/>
              <a:gd name="T80" fmla="*/ 585 w 1484"/>
              <a:gd name="T81" fmla="*/ 148 h 843"/>
              <a:gd name="T82" fmla="*/ 619 w 1484"/>
              <a:gd name="T83" fmla="*/ 202 h 843"/>
              <a:gd name="T84" fmla="*/ 602 w 1484"/>
              <a:gd name="T85" fmla="*/ 146 h 843"/>
              <a:gd name="T86" fmla="*/ 505 w 1484"/>
              <a:gd name="T87" fmla="*/ 109 h 843"/>
              <a:gd name="T88" fmla="*/ 148 w 1484"/>
              <a:gd name="T89" fmla="*/ 269 h 843"/>
              <a:gd name="T90" fmla="*/ 214 w 1484"/>
              <a:gd name="T91" fmla="*/ 258 h 843"/>
              <a:gd name="T92" fmla="*/ 527 w 1484"/>
              <a:gd name="T93" fmla="*/ 122 h 843"/>
              <a:gd name="T94" fmla="*/ 1413 w 1484"/>
              <a:gd name="T95" fmla="*/ 23 h 843"/>
              <a:gd name="T96" fmla="*/ 1438 w 1484"/>
              <a:gd name="T97" fmla="*/ 45 h 843"/>
              <a:gd name="T98" fmla="*/ 1315 w 1484"/>
              <a:gd name="T99" fmla="*/ 8 h 843"/>
              <a:gd name="T100" fmla="*/ 1314 w 1484"/>
              <a:gd name="T101" fmla="*/ 22 h 843"/>
              <a:gd name="T102" fmla="*/ 1355 w 1484"/>
              <a:gd name="T103" fmla="*/ 0 h 843"/>
              <a:gd name="T104" fmla="*/ 1377 w 1484"/>
              <a:gd name="T105" fmla="*/ 21 h 843"/>
              <a:gd name="T106" fmla="*/ 1355 w 1484"/>
              <a:gd name="T10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84" h="843">
                <a:moveTo>
                  <a:pt x="358" y="812"/>
                </a:moveTo>
                <a:cubicBezTo>
                  <a:pt x="341" y="813"/>
                  <a:pt x="325" y="813"/>
                  <a:pt x="308" y="815"/>
                </a:cubicBezTo>
                <a:cubicBezTo>
                  <a:pt x="265" y="819"/>
                  <a:pt x="222" y="827"/>
                  <a:pt x="181" y="839"/>
                </a:cubicBezTo>
                <a:cubicBezTo>
                  <a:pt x="187" y="839"/>
                  <a:pt x="194" y="839"/>
                  <a:pt x="201" y="839"/>
                </a:cubicBezTo>
                <a:cubicBezTo>
                  <a:pt x="201" y="839"/>
                  <a:pt x="201" y="839"/>
                  <a:pt x="202" y="839"/>
                </a:cubicBezTo>
                <a:cubicBezTo>
                  <a:pt x="256" y="839"/>
                  <a:pt x="307" y="828"/>
                  <a:pt x="358" y="812"/>
                </a:cubicBezTo>
                <a:moveTo>
                  <a:pt x="808" y="382"/>
                </a:moveTo>
                <a:cubicBezTo>
                  <a:pt x="823" y="391"/>
                  <a:pt x="838" y="400"/>
                  <a:pt x="854" y="407"/>
                </a:cubicBezTo>
                <a:cubicBezTo>
                  <a:pt x="869" y="414"/>
                  <a:pt x="884" y="420"/>
                  <a:pt x="899" y="425"/>
                </a:cubicBezTo>
                <a:cubicBezTo>
                  <a:pt x="899" y="423"/>
                  <a:pt x="900" y="421"/>
                  <a:pt x="901" y="419"/>
                </a:cubicBezTo>
                <a:cubicBezTo>
                  <a:pt x="885" y="414"/>
                  <a:pt x="870" y="409"/>
                  <a:pt x="854" y="403"/>
                </a:cubicBezTo>
                <a:cubicBezTo>
                  <a:pt x="845" y="399"/>
                  <a:pt x="835" y="395"/>
                  <a:pt x="825" y="390"/>
                </a:cubicBezTo>
                <a:cubicBezTo>
                  <a:pt x="819" y="388"/>
                  <a:pt x="814" y="385"/>
                  <a:pt x="808" y="382"/>
                </a:cubicBezTo>
                <a:moveTo>
                  <a:pt x="1332" y="321"/>
                </a:moveTo>
                <a:cubicBezTo>
                  <a:pt x="1323" y="324"/>
                  <a:pt x="1314" y="327"/>
                  <a:pt x="1305" y="330"/>
                </a:cubicBezTo>
                <a:cubicBezTo>
                  <a:pt x="1280" y="341"/>
                  <a:pt x="1256" y="354"/>
                  <a:pt x="1232" y="369"/>
                </a:cubicBezTo>
                <a:cubicBezTo>
                  <a:pt x="1217" y="390"/>
                  <a:pt x="1199" y="408"/>
                  <a:pt x="1179" y="424"/>
                </a:cubicBezTo>
                <a:cubicBezTo>
                  <a:pt x="1176" y="440"/>
                  <a:pt x="1172" y="457"/>
                  <a:pt x="1167" y="473"/>
                </a:cubicBezTo>
                <a:cubicBezTo>
                  <a:pt x="1161" y="494"/>
                  <a:pt x="1153" y="515"/>
                  <a:pt x="1146" y="535"/>
                </a:cubicBezTo>
                <a:cubicBezTo>
                  <a:pt x="1146" y="537"/>
                  <a:pt x="1146" y="538"/>
                  <a:pt x="1146" y="540"/>
                </a:cubicBezTo>
                <a:cubicBezTo>
                  <a:pt x="1149" y="559"/>
                  <a:pt x="1155" y="579"/>
                  <a:pt x="1161" y="598"/>
                </a:cubicBezTo>
                <a:cubicBezTo>
                  <a:pt x="1169" y="590"/>
                  <a:pt x="1176" y="582"/>
                  <a:pt x="1183" y="573"/>
                </a:cubicBezTo>
                <a:cubicBezTo>
                  <a:pt x="1233" y="514"/>
                  <a:pt x="1275" y="450"/>
                  <a:pt x="1308" y="380"/>
                </a:cubicBezTo>
                <a:cubicBezTo>
                  <a:pt x="1316" y="360"/>
                  <a:pt x="1324" y="341"/>
                  <a:pt x="1332" y="321"/>
                </a:cubicBezTo>
                <a:moveTo>
                  <a:pt x="1484" y="192"/>
                </a:moveTo>
                <a:cubicBezTo>
                  <a:pt x="1477" y="204"/>
                  <a:pt x="1467" y="214"/>
                  <a:pt x="1456" y="222"/>
                </a:cubicBezTo>
                <a:cubicBezTo>
                  <a:pt x="1445" y="260"/>
                  <a:pt x="1416" y="293"/>
                  <a:pt x="1376" y="307"/>
                </a:cubicBezTo>
                <a:cubicBezTo>
                  <a:pt x="1337" y="428"/>
                  <a:pt x="1267" y="542"/>
                  <a:pt x="1179" y="635"/>
                </a:cubicBezTo>
                <a:cubicBezTo>
                  <a:pt x="1180" y="636"/>
                  <a:pt x="1180" y="637"/>
                  <a:pt x="1181" y="639"/>
                </a:cubicBezTo>
                <a:cubicBezTo>
                  <a:pt x="1213" y="610"/>
                  <a:pt x="1244" y="580"/>
                  <a:pt x="1273" y="548"/>
                </a:cubicBezTo>
                <a:cubicBezTo>
                  <a:pt x="1319" y="496"/>
                  <a:pt x="1373" y="431"/>
                  <a:pt x="1412" y="362"/>
                </a:cubicBezTo>
                <a:cubicBezTo>
                  <a:pt x="1412" y="360"/>
                  <a:pt x="1413" y="359"/>
                  <a:pt x="1414" y="358"/>
                </a:cubicBezTo>
                <a:cubicBezTo>
                  <a:pt x="1451" y="304"/>
                  <a:pt x="1477" y="247"/>
                  <a:pt x="1484" y="192"/>
                </a:cubicBezTo>
                <a:moveTo>
                  <a:pt x="794" y="784"/>
                </a:moveTo>
                <a:cubicBezTo>
                  <a:pt x="794" y="784"/>
                  <a:pt x="794" y="784"/>
                  <a:pt x="794" y="784"/>
                </a:cubicBezTo>
                <a:cubicBezTo>
                  <a:pt x="794" y="784"/>
                  <a:pt x="794" y="784"/>
                  <a:pt x="794" y="784"/>
                </a:cubicBezTo>
                <a:moveTo>
                  <a:pt x="647" y="628"/>
                </a:moveTo>
                <a:cubicBezTo>
                  <a:pt x="636" y="628"/>
                  <a:pt x="625" y="625"/>
                  <a:pt x="613" y="618"/>
                </a:cubicBezTo>
                <a:cubicBezTo>
                  <a:pt x="554" y="580"/>
                  <a:pt x="593" y="498"/>
                  <a:pt x="649" y="498"/>
                </a:cubicBezTo>
                <a:cubicBezTo>
                  <a:pt x="660" y="498"/>
                  <a:pt x="671" y="501"/>
                  <a:pt x="683" y="509"/>
                </a:cubicBezTo>
                <a:cubicBezTo>
                  <a:pt x="742" y="546"/>
                  <a:pt x="703" y="628"/>
                  <a:pt x="647" y="628"/>
                </a:cubicBezTo>
                <a:moveTo>
                  <a:pt x="385" y="556"/>
                </a:moveTo>
                <a:cubicBezTo>
                  <a:pt x="372" y="556"/>
                  <a:pt x="359" y="552"/>
                  <a:pt x="345" y="544"/>
                </a:cubicBezTo>
                <a:cubicBezTo>
                  <a:pt x="275" y="499"/>
                  <a:pt x="321" y="401"/>
                  <a:pt x="387" y="401"/>
                </a:cubicBezTo>
                <a:cubicBezTo>
                  <a:pt x="400" y="401"/>
                  <a:pt x="414" y="405"/>
                  <a:pt x="428" y="414"/>
                </a:cubicBezTo>
                <a:cubicBezTo>
                  <a:pt x="498" y="458"/>
                  <a:pt x="451" y="556"/>
                  <a:pt x="385" y="556"/>
                </a:cubicBezTo>
                <a:moveTo>
                  <a:pt x="545" y="155"/>
                </a:moveTo>
                <a:cubicBezTo>
                  <a:pt x="512" y="162"/>
                  <a:pt x="479" y="171"/>
                  <a:pt x="446" y="183"/>
                </a:cubicBezTo>
                <a:cubicBezTo>
                  <a:pt x="371" y="210"/>
                  <a:pt x="299" y="245"/>
                  <a:pt x="233" y="289"/>
                </a:cubicBezTo>
                <a:cubicBezTo>
                  <a:pt x="190" y="320"/>
                  <a:pt x="150" y="353"/>
                  <a:pt x="116" y="393"/>
                </a:cubicBezTo>
                <a:cubicBezTo>
                  <a:pt x="85" y="431"/>
                  <a:pt x="58" y="473"/>
                  <a:pt x="37" y="517"/>
                </a:cubicBezTo>
                <a:cubicBezTo>
                  <a:pt x="27" y="538"/>
                  <a:pt x="20" y="559"/>
                  <a:pt x="13" y="580"/>
                </a:cubicBezTo>
                <a:cubicBezTo>
                  <a:pt x="12" y="603"/>
                  <a:pt x="12" y="625"/>
                  <a:pt x="12" y="648"/>
                </a:cubicBezTo>
                <a:cubicBezTo>
                  <a:pt x="11" y="659"/>
                  <a:pt x="11" y="671"/>
                  <a:pt x="11" y="684"/>
                </a:cubicBezTo>
                <a:cubicBezTo>
                  <a:pt x="7" y="691"/>
                  <a:pt x="4" y="698"/>
                  <a:pt x="0" y="705"/>
                </a:cubicBezTo>
                <a:cubicBezTo>
                  <a:pt x="0" y="709"/>
                  <a:pt x="0" y="713"/>
                  <a:pt x="0" y="717"/>
                </a:cubicBezTo>
                <a:cubicBezTo>
                  <a:pt x="4" y="755"/>
                  <a:pt x="13" y="791"/>
                  <a:pt x="26" y="827"/>
                </a:cubicBezTo>
                <a:cubicBezTo>
                  <a:pt x="28" y="832"/>
                  <a:pt x="30" y="838"/>
                  <a:pt x="32" y="843"/>
                </a:cubicBezTo>
                <a:cubicBezTo>
                  <a:pt x="45" y="835"/>
                  <a:pt x="60" y="829"/>
                  <a:pt x="77" y="829"/>
                </a:cubicBezTo>
                <a:cubicBezTo>
                  <a:pt x="78" y="829"/>
                  <a:pt x="78" y="829"/>
                  <a:pt x="78" y="829"/>
                </a:cubicBezTo>
                <a:cubicBezTo>
                  <a:pt x="85" y="829"/>
                  <a:pt x="91" y="830"/>
                  <a:pt x="96" y="832"/>
                </a:cubicBezTo>
                <a:cubicBezTo>
                  <a:pt x="174" y="799"/>
                  <a:pt x="258" y="780"/>
                  <a:pt x="346" y="775"/>
                </a:cubicBezTo>
                <a:cubicBezTo>
                  <a:pt x="365" y="774"/>
                  <a:pt x="383" y="774"/>
                  <a:pt x="401" y="774"/>
                </a:cubicBezTo>
                <a:cubicBezTo>
                  <a:pt x="454" y="774"/>
                  <a:pt x="506" y="777"/>
                  <a:pt x="559" y="780"/>
                </a:cubicBezTo>
                <a:cubicBezTo>
                  <a:pt x="581" y="782"/>
                  <a:pt x="603" y="783"/>
                  <a:pt x="625" y="784"/>
                </a:cubicBezTo>
                <a:cubicBezTo>
                  <a:pt x="638" y="782"/>
                  <a:pt x="651" y="779"/>
                  <a:pt x="663" y="776"/>
                </a:cubicBezTo>
                <a:cubicBezTo>
                  <a:pt x="693" y="781"/>
                  <a:pt x="724" y="783"/>
                  <a:pt x="755" y="783"/>
                </a:cubicBezTo>
                <a:cubicBezTo>
                  <a:pt x="762" y="783"/>
                  <a:pt x="770" y="783"/>
                  <a:pt x="777" y="783"/>
                </a:cubicBezTo>
                <a:cubicBezTo>
                  <a:pt x="778" y="783"/>
                  <a:pt x="780" y="784"/>
                  <a:pt x="781" y="785"/>
                </a:cubicBezTo>
                <a:cubicBezTo>
                  <a:pt x="786" y="785"/>
                  <a:pt x="791" y="784"/>
                  <a:pt x="796" y="784"/>
                </a:cubicBezTo>
                <a:cubicBezTo>
                  <a:pt x="798" y="784"/>
                  <a:pt x="801" y="784"/>
                  <a:pt x="803" y="783"/>
                </a:cubicBezTo>
                <a:cubicBezTo>
                  <a:pt x="803" y="764"/>
                  <a:pt x="804" y="744"/>
                  <a:pt x="805" y="725"/>
                </a:cubicBezTo>
                <a:cubicBezTo>
                  <a:pt x="806" y="707"/>
                  <a:pt x="810" y="691"/>
                  <a:pt x="816" y="676"/>
                </a:cubicBezTo>
                <a:cubicBezTo>
                  <a:pt x="818" y="663"/>
                  <a:pt x="820" y="649"/>
                  <a:pt x="822" y="636"/>
                </a:cubicBezTo>
                <a:cubicBezTo>
                  <a:pt x="794" y="601"/>
                  <a:pt x="816" y="548"/>
                  <a:pt x="855" y="534"/>
                </a:cubicBezTo>
                <a:cubicBezTo>
                  <a:pt x="858" y="526"/>
                  <a:pt x="862" y="518"/>
                  <a:pt x="866" y="511"/>
                </a:cubicBezTo>
                <a:cubicBezTo>
                  <a:pt x="872" y="498"/>
                  <a:pt x="878" y="486"/>
                  <a:pt x="885" y="475"/>
                </a:cubicBezTo>
                <a:cubicBezTo>
                  <a:pt x="886" y="470"/>
                  <a:pt x="887" y="465"/>
                  <a:pt x="888" y="461"/>
                </a:cubicBezTo>
                <a:cubicBezTo>
                  <a:pt x="773" y="424"/>
                  <a:pt x="674" y="336"/>
                  <a:pt x="603" y="242"/>
                </a:cubicBezTo>
                <a:cubicBezTo>
                  <a:pt x="582" y="215"/>
                  <a:pt x="563" y="186"/>
                  <a:pt x="545" y="155"/>
                </a:cubicBezTo>
                <a:moveTo>
                  <a:pt x="602" y="146"/>
                </a:moveTo>
                <a:cubicBezTo>
                  <a:pt x="596" y="146"/>
                  <a:pt x="590" y="147"/>
                  <a:pt x="585" y="148"/>
                </a:cubicBezTo>
                <a:cubicBezTo>
                  <a:pt x="594" y="164"/>
                  <a:pt x="604" y="179"/>
                  <a:pt x="614" y="195"/>
                </a:cubicBezTo>
                <a:cubicBezTo>
                  <a:pt x="616" y="197"/>
                  <a:pt x="617" y="200"/>
                  <a:pt x="619" y="202"/>
                </a:cubicBezTo>
                <a:cubicBezTo>
                  <a:pt x="618" y="195"/>
                  <a:pt x="616" y="187"/>
                  <a:pt x="616" y="179"/>
                </a:cubicBezTo>
                <a:cubicBezTo>
                  <a:pt x="614" y="167"/>
                  <a:pt x="609" y="155"/>
                  <a:pt x="602" y="146"/>
                </a:cubicBezTo>
                <a:moveTo>
                  <a:pt x="520" y="107"/>
                </a:moveTo>
                <a:cubicBezTo>
                  <a:pt x="515" y="107"/>
                  <a:pt x="510" y="108"/>
                  <a:pt x="505" y="109"/>
                </a:cubicBezTo>
                <a:cubicBezTo>
                  <a:pt x="494" y="112"/>
                  <a:pt x="482" y="115"/>
                  <a:pt x="470" y="118"/>
                </a:cubicBezTo>
                <a:cubicBezTo>
                  <a:pt x="355" y="146"/>
                  <a:pt x="235" y="186"/>
                  <a:pt x="148" y="269"/>
                </a:cubicBezTo>
                <a:cubicBezTo>
                  <a:pt x="101" y="314"/>
                  <a:pt x="64" y="369"/>
                  <a:pt x="42" y="430"/>
                </a:cubicBezTo>
                <a:cubicBezTo>
                  <a:pt x="87" y="361"/>
                  <a:pt x="148" y="302"/>
                  <a:pt x="214" y="258"/>
                </a:cubicBezTo>
                <a:cubicBezTo>
                  <a:pt x="283" y="211"/>
                  <a:pt x="358" y="175"/>
                  <a:pt x="437" y="147"/>
                </a:cubicBezTo>
                <a:cubicBezTo>
                  <a:pt x="467" y="136"/>
                  <a:pt x="497" y="128"/>
                  <a:pt x="527" y="122"/>
                </a:cubicBezTo>
                <a:cubicBezTo>
                  <a:pt x="525" y="117"/>
                  <a:pt x="523" y="112"/>
                  <a:pt x="520" y="107"/>
                </a:cubicBezTo>
                <a:moveTo>
                  <a:pt x="1413" y="23"/>
                </a:moveTo>
                <a:cubicBezTo>
                  <a:pt x="1413" y="26"/>
                  <a:pt x="1413" y="29"/>
                  <a:pt x="1413" y="32"/>
                </a:cubicBezTo>
                <a:cubicBezTo>
                  <a:pt x="1421" y="35"/>
                  <a:pt x="1429" y="40"/>
                  <a:pt x="1438" y="45"/>
                </a:cubicBezTo>
                <a:cubicBezTo>
                  <a:pt x="1430" y="37"/>
                  <a:pt x="1422" y="30"/>
                  <a:pt x="1413" y="23"/>
                </a:cubicBezTo>
                <a:moveTo>
                  <a:pt x="1315" y="8"/>
                </a:moveTo>
                <a:cubicBezTo>
                  <a:pt x="1303" y="14"/>
                  <a:pt x="1292" y="21"/>
                  <a:pt x="1282" y="31"/>
                </a:cubicBezTo>
                <a:cubicBezTo>
                  <a:pt x="1293" y="27"/>
                  <a:pt x="1303" y="24"/>
                  <a:pt x="1314" y="22"/>
                </a:cubicBezTo>
                <a:cubicBezTo>
                  <a:pt x="1314" y="17"/>
                  <a:pt x="1315" y="13"/>
                  <a:pt x="1315" y="8"/>
                </a:cubicBezTo>
                <a:moveTo>
                  <a:pt x="1355" y="0"/>
                </a:moveTo>
                <a:cubicBezTo>
                  <a:pt x="1355" y="6"/>
                  <a:pt x="1354" y="12"/>
                  <a:pt x="1353" y="18"/>
                </a:cubicBezTo>
                <a:cubicBezTo>
                  <a:pt x="1361" y="19"/>
                  <a:pt x="1369" y="19"/>
                  <a:pt x="1377" y="21"/>
                </a:cubicBezTo>
                <a:cubicBezTo>
                  <a:pt x="1376" y="15"/>
                  <a:pt x="1376" y="9"/>
                  <a:pt x="1375" y="3"/>
                </a:cubicBezTo>
                <a:cubicBezTo>
                  <a:pt x="1369" y="1"/>
                  <a:pt x="1362" y="0"/>
                  <a:pt x="1355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1" name="Freeform 267"/>
          <p:cNvSpPr>
            <a:spLocks noEditPoints="1"/>
          </p:cNvSpPr>
          <p:nvPr/>
        </p:nvSpPr>
        <p:spPr bwMode="auto">
          <a:xfrm>
            <a:off x="1609046" y="275828"/>
            <a:ext cx="3063496" cy="4365295"/>
          </a:xfrm>
          <a:custGeom>
            <a:avLst/>
            <a:gdLst>
              <a:gd name="T0" fmla="*/ 937 w 3260"/>
              <a:gd name="T1" fmla="*/ 4302 h 4561"/>
              <a:gd name="T2" fmla="*/ 1119 w 3260"/>
              <a:gd name="T3" fmla="*/ 4276 h 4561"/>
              <a:gd name="T4" fmla="*/ 508 w 3260"/>
              <a:gd name="T5" fmla="*/ 4100 h 4561"/>
              <a:gd name="T6" fmla="*/ 680 w 3260"/>
              <a:gd name="T7" fmla="*/ 4561 h 4561"/>
              <a:gd name="T8" fmla="*/ 552 w 3260"/>
              <a:gd name="T9" fmla="*/ 4178 h 4561"/>
              <a:gd name="T10" fmla="*/ 546 w 3260"/>
              <a:gd name="T11" fmla="*/ 4099 h 4561"/>
              <a:gd name="T12" fmla="*/ 2323 w 3260"/>
              <a:gd name="T13" fmla="*/ 3359 h 4561"/>
              <a:gd name="T14" fmla="*/ 2333 w 3260"/>
              <a:gd name="T15" fmla="*/ 3295 h 4561"/>
              <a:gd name="T16" fmla="*/ 2290 w 3260"/>
              <a:gd name="T17" fmla="*/ 3236 h 4561"/>
              <a:gd name="T18" fmla="*/ 2421 w 3260"/>
              <a:gd name="T19" fmla="*/ 3166 h 4561"/>
              <a:gd name="T20" fmla="*/ 2527 w 3260"/>
              <a:gd name="T21" fmla="*/ 3063 h 4561"/>
              <a:gd name="T22" fmla="*/ 1561 w 3260"/>
              <a:gd name="T23" fmla="*/ 2709 h 4561"/>
              <a:gd name="T24" fmla="*/ 1582 w 3260"/>
              <a:gd name="T25" fmla="*/ 2503 h 4561"/>
              <a:gd name="T26" fmla="*/ 1121 w 3260"/>
              <a:gd name="T27" fmla="*/ 2364 h 4561"/>
              <a:gd name="T28" fmla="*/ 1656 w 3260"/>
              <a:gd name="T29" fmla="*/ 2391 h 4561"/>
              <a:gd name="T30" fmla="*/ 12 w 3260"/>
              <a:gd name="T31" fmla="*/ 2328 h 4561"/>
              <a:gd name="T32" fmla="*/ 191 w 3260"/>
              <a:gd name="T33" fmla="*/ 3012 h 4561"/>
              <a:gd name="T34" fmla="*/ 1556 w 3260"/>
              <a:gd name="T35" fmla="*/ 3516 h 4561"/>
              <a:gd name="T36" fmla="*/ 937 w 3260"/>
              <a:gd name="T37" fmla="*/ 3310 h 4561"/>
              <a:gd name="T38" fmla="*/ 52 w 3260"/>
              <a:gd name="T39" fmla="*/ 2642 h 4561"/>
              <a:gd name="T40" fmla="*/ 505 w 3260"/>
              <a:gd name="T41" fmla="*/ 2772 h 4561"/>
              <a:gd name="T42" fmla="*/ 944 w 3260"/>
              <a:gd name="T43" fmla="*/ 2599 h 4561"/>
              <a:gd name="T44" fmla="*/ 407 w 3260"/>
              <a:gd name="T45" fmla="*/ 2727 h 4561"/>
              <a:gd name="T46" fmla="*/ 52 w 3260"/>
              <a:gd name="T47" fmla="*/ 2389 h 4561"/>
              <a:gd name="T48" fmla="*/ 1726 w 3260"/>
              <a:gd name="T49" fmla="*/ 2312 h 4561"/>
              <a:gd name="T50" fmla="*/ 1890 w 3260"/>
              <a:gd name="T51" fmla="*/ 2253 h 4561"/>
              <a:gd name="T52" fmla="*/ 2200 w 3260"/>
              <a:gd name="T53" fmla="*/ 2154 h 4561"/>
              <a:gd name="T54" fmla="*/ 2198 w 3260"/>
              <a:gd name="T55" fmla="*/ 2191 h 4561"/>
              <a:gd name="T56" fmla="*/ 2358 w 3260"/>
              <a:gd name="T57" fmla="*/ 2160 h 4561"/>
              <a:gd name="T58" fmla="*/ 1065 w 3260"/>
              <a:gd name="T59" fmla="*/ 2167 h 4561"/>
              <a:gd name="T60" fmla="*/ 3031 w 3260"/>
              <a:gd name="T61" fmla="*/ 1749 h 4561"/>
              <a:gd name="T62" fmla="*/ 3107 w 3260"/>
              <a:gd name="T63" fmla="*/ 1760 h 4561"/>
              <a:gd name="T64" fmla="*/ 2687 w 3260"/>
              <a:gd name="T65" fmla="*/ 1841 h 4561"/>
              <a:gd name="T66" fmla="*/ 2384 w 3260"/>
              <a:gd name="T67" fmla="*/ 1528 h 4561"/>
              <a:gd name="T68" fmla="*/ 2335 w 3260"/>
              <a:gd name="T69" fmla="*/ 1426 h 4561"/>
              <a:gd name="T70" fmla="*/ 3161 w 3260"/>
              <a:gd name="T71" fmla="*/ 1291 h 4561"/>
              <a:gd name="T72" fmla="*/ 2291 w 3260"/>
              <a:gd name="T73" fmla="*/ 1165 h 4561"/>
              <a:gd name="T74" fmla="*/ 2313 w 3260"/>
              <a:gd name="T75" fmla="*/ 1114 h 4561"/>
              <a:gd name="T76" fmla="*/ 1035 w 3260"/>
              <a:gd name="T77" fmla="*/ 1112 h 4561"/>
              <a:gd name="T78" fmla="*/ 1202 w 3260"/>
              <a:gd name="T79" fmla="*/ 803 h 4561"/>
              <a:gd name="T80" fmla="*/ 489 w 3260"/>
              <a:gd name="T81" fmla="*/ 430 h 4561"/>
              <a:gd name="T82" fmla="*/ 303 w 3260"/>
              <a:gd name="T83" fmla="*/ 1452 h 4561"/>
              <a:gd name="T84" fmla="*/ 582 w 3260"/>
              <a:gd name="T85" fmla="*/ 1626 h 4561"/>
              <a:gd name="T86" fmla="*/ 371 w 3260"/>
              <a:gd name="T87" fmla="*/ 563 h 4561"/>
              <a:gd name="T88" fmla="*/ 959 w 3260"/>
              <a:gd name="T89" fmla="*/ 1112 h 4561"/>
              <a:gd name="T90" fmla="*/ 491 w 3260"/>
              <a:gd name="T91" fmla="*/ 1158 h 4561"/>
              <a:gd name="T92" fmla="*/ 390 w 3260"/>
              <a:gd name="T93" fmla="*/ 663 h 4561"/>
              <a:gd name="T94" fmla="*/ 2204 w 3260"/>
              <a:gd name="T95" fmla="*/ 162 h 4561"/>
              <a:gd name="T96" fmla="*/ 1882 w 3260"/>
              <a:gd name="T97" fmla="*/ 8 h 4561"/>
              <a:gd name="T98" fmla="*/ 1141 w 3260"/>
              <a:gd name="T99" fmla="*/ 453 h 4561"/>
              <a:gd name="T100" fmla="*/ 969 w 3260"/>
              <a:gd name="T101" fmla="*/ 23 h 4561"/>
              <a:gd name="T102" fmla="*/ 1801 w 3260"/>
              <a:gd name="T103" fmla="*/ 33 h 4561"/>
              <a:gd name="T104" fmla="*/ 1884 w 3260"/>
              <a:gd name="T105" fmla="*/ 7 h 4561"/>
              <a:gd name="T106" fmla="*/ 3122 w 3260"/>
              <a:gd name="T107" fmla="*/ 0 h 4561"/>
              <a:gd name="T108" fmla="*/ 2365 w 3260"/>
              <a:gd name="T109" fmla="*/ 241 h 4561"/>
              <a:gd name="T110" fmla="*/ 2971 w 3260"/>
              <a:gd name="T111" fmla="*/ 171 h 4561"/>
              <a:gd name="T112" fmla="*/ 3211 w 3260"/>
              <a:gd name="T113" fmla="*/ 243 h 4561"/>
              <a:gd name="T114" fmla="*/ 2330 w 3260"/>
              <a:gd name="T115" fmla="*/ 1081 h 4561"/>
              <a:gd name="T116" fmla="*/ 2655 w 3260"/>
              <a:gd name="T117" fmla="*/ 830 h 4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260" h="4561">
                <a:moveTo>
                  <a:pt x="937" y="4302"/>
                </a:moveTo>
                <a:cubicBezTo>
                  <a:pt x="937" y="4307"/>
                  <a:pt x="937" y="4311"/>
                  <a:pt x="938" y="4316"/>
                </a:cubicBezTo>
                <a:cubicBezTo>
                  <a:pt x="938" y="4319"/>
                  <a:pt x="939" y="4322"/>
                  <a:pt x="939" y="4325"/>
                </a:cubicBezTo>
                <a:cubicBezTo>
                  <a:pt x="943" y="4330"/>
                  <a:pt x="946" y="4334"/>
                  <a:pt x="950" y="4339"/>
                </a:cubicBezTo>
                <a:cubicBezTo>
                  <a:pt x="956" y="4340"/>
                  <a:pt x="963" y="4340"/>
                  <a:pt x="969" y="4341"/>
                </a:cubicBezTo>
                <a:cubicBezTo>
                  <a:pt x="985" y="4329"/>
                  <a:pt x="1001" y="4317"/>
                  <a:pt x="1019" y="4307"/>
                </a:cubicBezTo>
                <a:cubicBezTo>
                  <a:pt x="1019" y="4307"/>
                  <a:pt x="1020" y="4306"/>
                  <a:pt x="1021" y="4306"/>
                </a:cubicBezTo>
                <a:cubicBezTo>
                  <a:pt x="1013" y="4307"/>
                  <a:pt x="1006" y="4307"/>
                  <a:pt x="998" y="4307"/>
                </a:cubicBezTo>
                <a:cubicBezTo>
                  <a:pt x="977" y="4307"/>
                  <a:pt x="957" y="4305"/>
                  <a:pt x="937" y="4302"/>
                </a:cubicBezTo>
                <a:moveTo>
                  <a:pt x="1078" y="4294"/>
                </a:moveTo>
                <a:cubicBezTo>
                  <a:pt x="1078" y="4294"/>
                  <a:pt x="1078" y="4294"/>
                  <a:pt x="1077" y="4294"/>
                </a:cubicBezTo>
                <a:cubicBezTo>
                  <a:pt x="1077" y="4294"/>
                  <a:pt x="1076" y="4295"/>
                  <a:pt x="1075" y="4295"/>
                </a:cubicBezTo>
                <a:cubicBezTo>
                  <a:pt x="1077" y="4295"/>
                  <a:pt x="1079" y="4295"/>
                  <a:pt x="1081" y="4296"/>
                </a:cubicBezTo>
                <a:cubicBezTo>
                  <a:pt x="1080" y="4295"/>
                  <a:pt x="1079" y="4294"/>
                  <a:pt x="1078" y="4294"/>
                </a:cubicBezTo>
                <a:moveTo>
                  <a:pt x="1127" y="4265"/>
                </a:moveTo>
                <a:cubicBezTo>
                  <a:pt x="1126" y="4266"/>
                  <a:pt x="1125" y="4267"/>
                  <a:pt x="1125" y="4268"/>
                </a:cubicBezTo>
                <a:cubicBezTo>
                  <a:pt x="1122" y="4270"/>
                  <a:pt x="1119" y="4272"/>
                  <a:pt x="1117" y="4274"/>
                </a:cubicBezTo>
                <a:cubicBezTo>
                  <a:pt x="1118" y="4274"/>
                  <a:pt x="1118" y="4275"/>
                  <a:pt x="1119" y="4276"/>
                </a:cubicBezTo>
                <a:cubicBezTo>
                  <a:pt x="1129" y="4283"/>
                  <a:pt x="1140" y="4290"/>
                  <a:pt x="1151" y="4296"/>
                </a:cubicBezTo>
                <a:cubicBezTo>
                  <a:pt x="1152" y="4293"/>
                  <a:pt x="1154" y="4291"/>
                  <a:pt x="1155" y="4289"/>
                </a:cubicBezTo>
                <a:cubicBezTo>
                  <a:pt x="1156" y="4289"/>
                  <a:pt x="1156" y="4288"/>
                  <a:pt x="1157" y="4288"/>
                </a:cubicBezTo>
                <a:cubicBezTo>
                  <a:pt x="1153" y="4285"/>
                  <a:pt x="1150" y="4283"/>
                  <a:pt x="1146" y="4280"/>
                </a:cubicBezTo>
                <a:cubicBezTo>
                  <a:pt x="1139" y="4275"/>
                  <a:pt x="1133" y="4270"/>
                  <a:pt x="1127" y="4265"/>
                </a:cubicBezTo>
                <a:moveTo>
                  <a:pt x="515" y="4034"/>
                </a:moveTo>
                <a:cubicBezTo>
                  <a:pt x="511" y="4042"/>
                  <a:pt x="506" y="4050"/>
                  <a:pt x="501" y="4058"/>
                </a:cubicBezTo>
                <a:cubicBezTo>
                  <a:pt x="502" y="4072"/>
                  <a:pt x="504" y="4085"/>
                  <a:pt x="508" y="4098"/>
                </a:cubicBezTo>
                <a:cubicBezTo>
                  <a:pt x="508" y="4099"/>
                  <a:pt x="508" y="4100"/>
                  <a:pt x="508" y="4100"/>
                </a:cubicBezTo>
                <a:cubicBezTo>
                  <a:pt x="508" y="4103"/>
                  <a:pt x="509" y="4105"/>
                  <a:pt x="509" y="4108"/>
                </a:cubicBezTo>
                <a:cubicBezTo>
                  <a:pt x="509" y="4120"/>
                  <a:pt x="510" y="4131"/>
                  <a:pt x="511" y="4143"/>
                </a:cubicBezTo>
                <a:cubicBezTo>
                  <a:pt x="516" y="4204"/>
                  <a:pt x="525" y="4266"/>
                  <a:pt x="542" y="4325"/>
                </a:cubicBezTo>
                <a:cubicBezTo>
                  <a:pt x="545" y="4333"/>
                  <a:pt x="547" y="4341"/>
                  <a:pt x="550" y="4349"/>
                </a:cubicBezTo>
                <a:cubicBezTo>
                  <a:pt x="559" y="4377"/>
                  <a:pt x="570" y="4405"/>
                  <a:pt x="584" y="4432"/>
                </a:cubicBezTo>
                <a:cubicBezTo>
                  <a:pt x="591" y="4445"/>
                  <a:pt x="598" y="4459"/>
                  <a:pt x="607" y="4472"/>
                </a:cubicBezTo>
                <a:cubicBezTo>
                  <a:pt x="626" y="4503"/>
                  <a:pt x="648" y="4530"/>
                  <a:pt x="673" y="4554"/>
                </a:cubicBezTo>
                <a:cubicBezTo>
                  <a:pt x="676" y="4556"/>
                  <a:pt x="678" y="4558"/>
                  <a:pt x="680" y="4560"/>
                </a:cubicBezTo>
                <a:cubicBezTo>
                  <a:pt x="680" y="4560"/>
                  <a:pt x="680" y="4560"/>
                  <a:pt x="680" y="4561"/>
                </a:cubicBezTo>
                <a:cubicBezTo>
                  <a:pt x="680" y="4557"/>
                  <a:pt x="681" y="4553"/>
                  <a:pt x="681" y="4550"/>
                </a:cubicBezTo>
                <a:cubicBezTo>
                  <a:pt x="679" y="4543"/>
                  <a:pt x="677" y="4536"/>
                  <a:pt x="676" y="4529"/>
                </a:cubicBezTo>
                <a:cubicBezTo>
                  <a:pt x="678" y="4526"/>
                  <a:pt x="681" y="4524"/>
                  <a:pt x="683" y="4521"/>
                </a:cubicBezTo>
                <a:cubicBezTo>
                  <a:pt x="683" y="4521"/>
                  <a:pt x="683" y="4521"/>
                  <a:pt x="683" y="4521"/>
                </a:cubicBezTo>
                <a:cubicBezTo>
                  <a:pt x="683" y="4517"/>
                  <a:pt x="683" y="4514"/>
                  <a:pt x="683" y="4511"/>
                </a:cubicBezTo>
                <a:cubicBezTo>
                  <a:pt x="676" y="4504"/>
                  <a:pt x="669" y="4496"/>
                  <a:pt x="662" y="4488"/>
                </a:cubicBezTo>
                <a:cubicBezTo>
                  <a:pt x="638" y="4456"/>
                  <a:pt x="619" y="4422"/>
                  <a:pt x="603" y="4386"/>
                </a:cubicBezTo>
                <a:cubicBezTo>
                  <a:pt x="578" y="4326"/>
                  <a:pt x="564" y="4263"/>
                  <a:pt x="554" y="4199"/>
                </a:cubicBezTo>
                <a:cubicBezTo>
                  <a:pt x="554" y="4192"/>
                  <a:pt x="553" y="4185"/>
                  <a:pt x="552" y="4178"/>
                </a:cubicBezTo>
                <a:cubicBezTo>
                  <a:pt x="595" y="4226"/>
                  <a:pt x="660" y="4260"/>
                  <a:pt x="727" y="4282"/>
                </a:cubicBezTo>
                <a:cubicBezTo>
                  <a:pt x="733" y="4270"/>
                  <a:pt x="741" y="4260"/>
                  <a:pt x="751" y="4251"/>
                </a:cubicBezTo>
                <a:cubicBezTo>
                  <a:pt x="730" y="4245"/>
                  <a:pt x="708" y="4238"/>
                  <a:pt x="688" y="4229"/>
                </a:cubicBezTo>
                <a:cubicBezTo>
                  <a:pt x="661" y="4218"/>
                  <a:pt x="635" y="4204"/>
                  <a:pt x="611" y="4186"/>
                </a:cubicBezTo>
                <a:cubicBezTo>
                  <a:pt x="597" y="4174"/>
                  <a:pt x="583" y="4161"/>
                  <a:pt x="571" y="4146"/>
                </a:cubicBezTo>
                <a:cubicBezTo>
                  <a:pt x="565" y="4138"/>
                  <a:pt x="559" y="4129"/>
                  <a:pt x="555" y="4120"/>
                </a:cubicBezTo>
                <a:cubicBezTo>
                  <a:pt x="553" y="4116"/>
                  <a:pt x="551" y="4112"/>
                  <a:pt x="549" y="4108"/>
                </a:cubicBezTo>
                <a:cubicBezTo>
                  <a:pt x="549" y="4108"/>
                  <a:pt x="549" y="4108"/>
                  <a:pt x="549" y="4108"/>
                </a:cubicBezTo>
                <a:cubicBezTo>
                  <a:pt x="548" y="4105"/>
                  <a:pt x="547" y="4102"/>
                  <a:pt x="546" y="4099"/>
                </a:cubicBezTo>
                <a:cubicBezTo>
                  <a:pt x="545" y="4097"/>
                  <a:pt x="545" y="4096"/>
                  <a:pt x="545" y="4095"/>
                </a:cubicBezTo>
                <a:cubicBezTo>
                  <a:pt x="545" y="4076"/>
                  <a:pt x="544" y="4058"/>
                  <a:pt x="544" y="4039"/>
                </a:cubicBezTo>
                <a:cubicBezTo>
                  <a:pt x="533" y="4039"/>
                  <a:pt x="523" y="4037"/>
                  <a:pt x="515" y="4034"/>
                </a:cubicBezTo>
                <a:moveTo>
                  <a:pt x="2323" y="3359"/>
                </a:moveTo>
                <a:cubicBezTo>
                  <a:pt x="2317" y="3359"/>
                  <a:pt x="2311" y="3359"/>
                  <a:pt x="2304" y="3359"/>
                </a:cubicBezTo>
                <a:cubicBezTo>
                  <a:pt x="2301" y="3359"/>
                  <a:pt x="2298" y="3359"/>
                  <a:pt x="2294" y="3359"/>
                </a:cubicBezTo>
                <a:cubicBezTo>
                  <a:pt x="2298" y="3365"/>
                  <a:pt x="2301" y="3372"/>
                  <a:pt x="2304" y="3379"/>
                </a:cubicBezTo>
                <a:cubicBezTo>
                  <a:pt x="2310" y="3373"/>
                  <a:pt x="2316" y="3366"/>
                  <a:pt x="2322" y="3360"/>
                </a:cubicBezTo>
                <a:cubicBezTo>
                  <a:pt x="2322" y="3360"/>
                  <a:pt x="2323" y="3359"/>
                  <a:pt x="2323" y="3359"/>
                </a:cubicBezTo>
                <a:moveTo>
                  <a:pt x="2324" y="3306"/>
                </a:moveTo>
                <a:cubicBezTo>
                  <a:pt x="2324" y="3306"/>
                  <a:pt x="2325" y="3305"/>
                  <a:pt x="2326" y="3304"/>
                </a:cubicBezTo>
                <a:cubicBezTo>
                  <a:pt x="2325" y="3305"/>
                  <a:pt x="2324" y="3306"/>
                  <a:pt x="2324" y="3306"/>
                </a:cubicBezTo>
                <a:moveTo>
                  <a:pt x="2333" y="3295"/>
                </a:moveTo>
                <a:cubicBezTo>
                  <a:pt x="2331" y="3298"/>
                  <a:pt x="2328" y="3301"/>
                  <a:pt x="2326" y="3304"/>
                </a:cubicBezTo>
                <a:cubicBezTo>
                  <a:pt x="2325" y="3305"/>
                  <a:pt x="2324" y="3306"/>
                  <a:pt x="2323" y="3307"/>
                </a:cubicBezTo>
                <a:cubicBezTo>
                  <a:pt x="2318" y="3312"/>
                  <a:pt x="2314" y="3318"/>
                  <a:pt x="2309" y="3323"/>
                </a:cubicBezTo>
                <a:cubicBezTo>
                  <a:pt x="2319" y="3323"/>
                  <a:pt x="2329" y="3322"/>
                  <a:pt x="2339" y="3322"/>
                </a:cubicBezTo>
                <a:cubicBezTo>
                  <a:pt x="2337" y="3313"/>
                  <a:pt x="2335" y="3304"/>
                  <a:pt x="2333" y="3295"/>
                </a:cubicBezTo>
                <a:moveTo>
                  <a:pt x="1871" y="3125"/>
                </a:moveTo>
                <a:cubicBezTo>
                  <a:pt x="1892" y="3145"/>
                  <a:pt x="1915" y="3165"/>
                  <a:pt x="1939" y="3183"/>
                </a:cubicBezTo>
                <a:cubicBezTo>
                  <a:pt x="1976" y="3211"/>
                  <a:pt x="2014" y="3236"/>
                  <a:pt x="2055" y="3257"/>
                </a:cubicBezTo>
                <a:cubicBezTo>
                  <a:pt x="2101" y="3271"/>
                  <a:pt x="2148" y="3279"/>
                  <a:pt x="2196" y="3281"/>
                </a:cubicBezTo>
                <a:cubicBezTo>
                  <a:pt x="2201" y="3281"/>
                  <a:pt x="2207" y="3281"/>
                  <a:pt x="2212" y="3281"/>
                </a:cubicBezTo>
                <a:cubicBezTo>
                  <a:pt x="2247" y="3281"/>
                  <a:pt x="2281" y="3277"/>
                  <a:pt x="2314" y="3268"/>
                </a:cubicBezTo>
                <a:cubicBezTo>
                  <a:pt x="2318" y="3267"/>
                  <a:pt x="2321" y="3266"/>
                  <a:pt x="2325" y="3265"/>
                </a:cubicBezTo>
                <a:cubicBezTo>
                  <a:pt x="2322" y="3253"/>
                  <a:pt x="2318" y="3242"/>
                  <a:pt x="2314" y="3230"/>
                </a:cubicBezTo>
                <a:cubicBezTo>
                  <a:pt x="2306" y="3232"/>
                  <a:pt x="2298" y="3234"/>
                  <a:pt x="2290" y="3236"/>
                </a:cubicBezTo>
                <a:cubicBezTo>
                  <a:pt x="2276" y="3239"/>
                  <a:pt x="2262" y="3241"/>
                  <a:pt x="2248" y="3243"/>
                </a:cubicBezTo>
                <a:cubicBezTo>
                  <a:pt x="2237" y="3244"/>
                  <a:pt x="2226" y="3244"/>
                  <a:pt x="2215" y="3244"/>
                </a:cubicBezTo>
                <a:cubicBezTo>
                  <a:pt x="2189" y="3244"/>
                  <a:pt x="2164" y="3242"/>
                  <a:pt x="2139" y="3238"/>
                </a:cubicBezTo>
                <a:cubicBezTo>
                  <a:pt x="2083" y="3228"/>
                  <a:pt x="2030" y="3210"/>
                  <a:pt x="1979" y="3187"/>
                </a:cubicBezTo>
                <a:cubicBezTo>
                  <a:pt x="1970" y="3182"/>
                  <a:pt x="1960" y="3177"/>
                  <a:pt x="1950" y="3172"/>
                </a:cubicBezTo>
                <a:cubicBezTo>
                  <a:pt x="1923" y="3158"/>
                  <a:pt x="1896" y="3142"/>
                  <a:pt x="1871" y="3125"/>
                </a:cubicBezTo>
                <a:moveTo>
                  <a:pt x="2524" y="3050"/>
                </a:moveTo>
                <a:cubicBezTo>
                  <a:pt x="2507" y="3069"/>
                  <a:pt x="2485" y="3082"/>
                  <a:pt x="2461" y="3092"/>
                </a:cubicBezTo>
                <a:cubicBezTo>
                  <a:pt x="2448" y="3117"/>
                  <a:pt x="2435" y="3142"/>
                  <a:pt x="2421" y="3166"/>
                </a:cubicBezTo>
                <a:cubicBezTo>
                  <a:pt x="2410" y="3177"/>
                  <a:pt x="2399" y="3186"/>
                  <a:pt x="2386" y="3195"/>
                </a:cubicBezTo>
                <a:cubicBezTo>
                  <a:pt x="2374" y="3203"/>
                  <a:pt x="2362" y="3210"/>
                  <a:pt x="2349" y="3216"/>
                </a:cubicBezTo>
                <a:cubicBezTo>
                  <a:pt x="2353" y="3228"/>
                  <a:pt x="2357" y="3240"/>
                  <a:pt x="2360" y="3252"/>
                </a:cubicBezTo>
                <a:cubicBezTo>
                  <a:pt x="2363" y="3251"/>
                  <a:pt x="2365" y="3250"/>
                  <a:pt x="2368" y="3248"/>
                </a:cubicBezTo>
                <a:cubicBezTo>
                  <a:pt x="2366" y="3251"/>
                  <a:pt x="2364" y="3254"/>
                  <a:pt x="2362" y="3257"/>
                </a:cubicBezTo>
                <a:cubicBezTo>
                  <a:pt x="2366" y="3271"/>
                  <a:pt x="2370" y="3286"/>
                  <a:pt x="2373" y="3301"/>
                </a:cubicBezTo>
                <a:cubicBezTo>
                  <a:pt x="2400" y="3266"/>
                  <a:pt x="2425" y="3230"/>
                  <a:pt x="2448" y="3191"/>
                </a:cubicBezTo>
                <a:cubicBezTo>
                  <a:pt x="2480" y="3159"/>
                  <a:pt x="2504" y="3119"/>
                  <a:pt x="2522" y="3076"/>
                </a:cubicBezTo>
                <a:cubicBezTo>
                  <a:pt x="2524" y="3072"/>
                  <a:pt x="2525" y="3067"/>
                  <a:pt x="2527" y="3063"/>
                </a:cubicBezTo>
                <a:cubicBezTo>
                  <a:pt x="2526" y="3058"/>
                  <a:pt x="2525" y="3054"/>
                  <a:pt x="2524" y="3050"/>
                </a:cubicBezTo>
                <a:moveTo>
                  <a:pt x="2493" y="3025"/>
                </a:moveTo>
                <a:cubicBezTo>
                  <a:pt x="2493" y="3025"/>
                  <a:pt x="2493" y="3025"/>
                  <a:pt x="2493" y="3025"/>
                </a:cubicBezTo>
                <a:cubicBezTo>
                  <a:pt x="2493" y="3025"/>
                  <a:pt x="2493" y="3025"/>
                  <a:pt x="2493" y="3025"/>
                </a:cubicBezTo>
                <a:cubicBezTo>
                  <a:pt x="2493" y="3025"/>
                  <a:pt x="2493" y="3025"/>
                  <a:pt x="2493" y="3025"/>
                </a:cubicBezTo>
                <a:moveTo>
                  <a:pt x="1561" y="2709"/>
                </a:moveTo>
                <a:cubicBezTo>
                  <a:pt x="1554" y="2709"/>
                  <a:pt x="1547" y="2709"/>
                  <a:pt x="1540" y="2710"/>
                </a:cubicBezTo>
                <a:cubicBezTo>
                  <a:pt x="1541" y="2717"/>
                  <a:pt x="1542" y="2725"/>
                  <a:pt x="1544" y="2733"/>
                </a:cubicBezTo>
                <a:cubicBezTo>
                  <a:pt x="1549" y="2725"/>
                  <a:pt x="1555" y="2717"/>
                  <a:pt x="1561" y="2709"/>
                </a:cubicBezTo>
                <a:moveTo>
                  <a:pt x="1573" y="2496"/>
                </a:moveTo>
                <a:cubicBezTo>
                  <a:pt x="1565" y="2514"/>
                  <a:pt x="1557" y="2533"/>
                  <a:pt x="1552" y="2553"/>
                </a:cubicBezTo>
                <a:cubicBezTo>
                  <a:pt x="1540" y="2593"/>
                  <a:pt x="1536" y="2633"/>
                  <a:pt x="1537" y="2672"/>
                </a:cubicBezTo>
                <a:cubicBezTo>
                  <a:pt x="1550" y="2672"/>
                  <a:pt x="1562" y="2672"/>
                  <a:pt x="1574" y="2671"/>
                </a:cubicBezTo>
                <a:cubicBezTo>
                  <a:pt x="1574" y="2663"/>
                  <a:pt x="1574" y="2654"/>
                  <a:pt x="1574" y="2645"/>
                </a:cubicBezTo>
                <a:cubicBezTo>
                  <a:pt x="1575" y="2631"/>
                  <a:pt x="1576" y="2617"/>
                  <a:pt x="1578" y="2602"/>
                </a:cubicBezTo>
                <a:cubicBezTo>
                  <a:pt x="1584" y="2571"/>
                  <a:pt x="1593" y="2542"/>
                  <a:pt x="1606" y="2514"/>
                </a:cubicBezTo>
                <a:cubicBezTo>
                  <a:pt x="1606" y="2513"/>
                  <a:pt x="1606" y="2513"/>
                  <a:pt x="1607" y="2512"/>
                </a:cubicBezTo>
                <a:cubicBezTo>
                  <a:pt x="1599" y="2511"/>
                  <a:pt x="1591" y="2508"/>
                  <a:pt x="1582" y="2503"/>
                </a:cubicBezTo>
                <a:cubicBezTo>
                  <a:pt x="1579" y="2500"/>
                  <a:pt x="1576" y="2498"/>
                  <a:pt x="1573" y="2496"/>
                </a:cubicBezTo>
                <a:moveTo>
                  <a:pt x="1084" y="2360"/>
                </a:moveTo>
                <a:cubicBezTo>
                  <a:pt x="1084" y="2360"/>
                  <a:pt x="1084" y="2361"/>
                  <a:pt x="1084" y="2361"/>
                </a:cubicBezTo>
                <a:cubicBezTo>
                  <a:pt x="1079" y="2392"/>
                  <a:pt x="1071" y="2422"/>
                  <a:pt x="1059" y="2451"/>
                </a:cubicBezTo>
                <a:cubicBezTo>
                  <a:pt x="1054" y="2464"/>
                  <a:pt x="1047" y="2477"/>
                  <a:pt x="1040" y="2489"/>
                </a:cubicBezTo>
                <a:cubicBezTo>
                  <a:pt x="1035" y="2497"/>
                  <a:pt x="1031" y="2504"/>
                  <a:pt x="1026" y="2511"/>
                </a:cubicBezTo>
                <a:cubicBezTo>
                  <a:pt x="1036" y="2518"/>
                  <a:pt x="1046" y="2525"/>
                  <a:pt x="1056" y="2532"/>
                </a:cubicBezTo>
                <a:cubicBezTo>
                  <a:pt x="1078" y="2499"/>
                  <a:pt x="1096" y="2463"/>
                  <a:pt x="1108" y="2423"/>
                </a:cubicBezTo>
                <a:cubicBezTo>
                  <a:pt x="1114" y="2404"/>
                  <a:pt x="1118" y="2384"/>
                  <a:pt x="1121" y="2364"/>
                </a:cubicBezTo>
                <a:cubicBezTo>
                  <a:pt x="1117" y="2364"/>
                  <a:pt x="1114" y="2364"/>
                  <a:pt x="1110" y="2364"/>
                </a:cubicBezTo>
                <a:cubicBezTo>
                  <a:pt x="1100" y="2364"/>
                  <a:pt x="1091" y="2363"/>
                  <a:pt x="1084" y="2360"/>
                </a:cubicBezTo>
                <a:moveTo>
                  <a:pt x="1714" y="2349"/>
                </a:moveTo>
                <a:cubicBezTo>
                  <a:pt x="1710" y="2349"/>
                  <a:pt x="1706" y="2349"/>
                  <a:pt x="1702" y="2349"/>
                </a:cubicBezTo>
                <a:cubicBezTo>
                  <a:pt x="1696" y="2350"/>
                  <a:pt x="1691" y="2351"/>
                  <a:pt x="1685" y="2353"/>
                </a:cubicBezTo>
                <a:cubicBezTo>
                  <a:pt x="1681" y="2355"/>
                  <a:pt x="1678" y="2357"/>
                  <a:pt x="1674" y="2359"/>
                </a:cubicBezTo>
                <a:cubicBezTo>
                  <a:pt x="1671" y="2362"/>
                  <a:pt x="1668" y="2365"/>
                  <a:pt x="1666" y="2368"/>
                </a:cubicBezTo>
                <a:cubicBezTo>
                  <a:pt x="1662" y="2372"/>
                  <a:pt x="1660" y="2377"/>
                  <a:pt x="1658" y="2382"/>
                </a:cubicBezTo>
                <a:cubicBezTo>
                  <a:pt x="1657" y="2385"/>
                  <a:pt x="1656" y="2388"/>
                  <a:pt x="1656" y="2391"/>
                </a:cubicBezTo>
                <a:cubicBezTo>
                  <a:pt x="1655" y="2392"/>
                  <a:pt x="1655" y="2393"/>
                  <a:pt x="1656" y="2395"/>
                </a:cubicBezTo>
                <a:cubicBezTo>
                  <a:pt x="1656" y="2395"/>
                  <a:pt x="1656" y="2395"/>
                  <a:pt x="1656" y="2396"/>
                </a:cubicBezTo>
                <a:cubicBezTo>
                  <a:pt x="1663" y="2401"/>
                  <a:pt x="1668" y="2407"/>
                  <a:pt x="1673" y="2413"/>
                </a:cubicBezTo>
                <a:cubicBezTo>
                  <a:pt x="1689" y="2394"/>
                  <a:pt x="1708" y="2377"/>
                  <a:pt x="1727" y="2360"/>
                </a:cubicBezTo>
                <a:cubicBezTo>
                  <a:pt x="1730" y="2357"/>
                  <a:pt x="1734" y="2354"/>
                  <a:pt x="1737" y="2351"/>
                </a:cubicBezTo>
                <a:cubicBezTo>
                  <a:pt x="1735" y="2350"/>
                  <a:pt x="1732" y="2350"/>
                  <a:pt x="1729" y="2350"/>
                </a:cubicBezTo>
                <a:cubicBezTo>
                  <a:pt x="1724" y="2349"/>
                  <a:pt x="1719" y="2349"/>
                  <a:pt x="1714" y="2349"/>
                </a:cubicBezTo>
                <a:moveTo>
                  <a:pt x="21" y="2319"/>
                </a:moveTo>
                <a:cubicBezTo>
                  <a:pt x="18" y="2322"/>
                  <a:pt x="15" y="2325"/>
                  <a:pt x="12" y="2328"/>
                </a:cubicBezTo>
                <a:cubicBezTo>
                  <a:pt x="11" y="2333"/>
                  <a:pt x="10" y="2338"/>
                  <a:pt x="9" y="2342"/>
                </a:cubicBezTo>
                <a:cubicBezTo>
                  <a:pt x="1" y="2388"/>
                  <a:pt x="0" y="2434"/>
                  <a:pt x="10" y="2480"/>
                </a:cubicBezTo>
                <a:cubicBezTo>
                  <a:pt x="8" y="2524"/>
                  <a:pt x="9" y="2568"/>
                  <a:pt x="14" y="2612"/>
                </a:cubicBezTo>
                <a:cubicBezTo>
                  <a:pt x="15" y="2627"/>
                  <a:pt x="17" y="2643"/>
                  <a:pt x="19" y="2659"/>
                </a:cubicBezTo>
                <a:cubicBezTo>
                  <a:pt x="21" y="2669"/>
                  <a:pt x="23" y="2678"/>
                  <a:pt x="24" y="2688"/>
                </a:cubicBezTo>
                <a:cubicBezTo>
                  <a:pt x="24" y="2688"/>
                  <a:pt x="25" y="2689"/>
                  <a:pt x="25" y="2689"/>
                </a:cubicBezTo>
                <a:cubicBezTo>
                  <a:pt x="33" y="2733"/>
                  <a:pt x="45" y="2777"/>
                  <a:pt x="62" y="2818"/>
                </a:cubicBezTo>
                <a:cubicBezTo>
                  <a:pt x="87" y="2879"/>
                  <a:pt x="121" y="2936"/>
                  <a:pt x="168" y="2988"/>
                </a:cubicBezTo>
                <a:cubicBezTo>
                  <a:pt x="175" y="2996"/>
                  <a:pt x="183" y="3004"/>
                  <a:pt x="191" y="3012"/>
                </a:cubicBezTo>
                <a:cubicBezTo>
                  <a:pt x="210" y="3031"/>
                  <a:pt x="230" y="3049"/>
                  <a:pt x="250" y="3065"/>
                </a:cubicBezTo>
                <a:cubicBezTo>
                  <a:pt x="337" y="3133"/>
                  <a:pt x="437" y="3180"/>
                  <a:pt x="541" y="3217"/>
                </a:cubicBezTo>
                <a:cubicBezTo>
                  <a:pt x="556" y="3223"/>
                  <a:pt x="571" y="3228"/>
                  <a:pt x="587" y="3233"/>
                </a:cubicBezTo>
                <a:cubicBezTo>
                  <a:pt x="713" y="3277"/>
                  <a:pt x="845" y="3311"/>
                  <a:pt x="966" y="3361"/>
                </a:cubicBezTo>
                <a:cubicBezTo>
                  <a:pt x="998" y="3374"/>
                  <a:pt x="1029" y="3389"/>
                  <a:pt x="1060" y="3404"/>
                </a:cubicBezTo>
                <a:cubicBezTo>
                  <a:pt x="1061" y="3404"/>
                  <a:pt x="1062" y="3405"/>
                  <a:pt x="1062" y="3405"/>
                </a:cubicBezTo>
                <a:cubicBezTo>
                  <a:pt x="1063" y="3405"/>
                  <a:pt x="1064" y="3405"/>
                  <a:pt x="1065" y="3405"/>
                </a:cubicBezTo>
                <a:cubicBezTo>
                  <a:pt x="1099" y="3409"/>
                  <a:pt x="1133" y="3414"/>
                  <a:pt x="1167" y="3420"/>
                </a:cubicBezTo>
                <a:cubicBezTo>
                  <a:pt x="1296" y="3443"/>
                  <a:pt x="1425" y="3484"/>
                  <a:pt x="1556" y="3516"/>
                </a:cubicBezTo>
                <a:cubicBezTo>
                  <a:pt x="1548" y="3502"/>
                  <a:pt x="1541" y="3487"/>
                  <a:pt x="1535" y="3473"/>
                </a:cubicBezTo>
                <a:cubicBezTo>
                  <a:pt x="1474" y="3457"/>
                  <a:pt x="1413" y="3439"/>
                  <a:pt x="1353" y="3423"/>
                </a:cubicBezTo>
                <a:cubicBezTo>
                  <a:pt x="1317" y="3414"/>
                  <a:pt x="1281" y="3405"/>
                  <a:pt x="1245" y="3397"/>
                </a:cubicBezTo>
                <a:cubicBezTo>
                  <a:pt x="1240" y="3396"/>
                  <a:pt x="1235" y="3395"/>
                  <a:pt x="1230" y="3394"/>
                </a:cubicBezTo>
                <a:cubicBezTo>
                  <a:pt x="1227" y="3393"/>
                  <a:pt x="1223" y="3393"/>
                  <a:pt x="1219" y="3392"/>
                </a:cubicBezTo>
                <a:cubicBezTo>
                  <a:pt x="1191" y="3387"/>
                  <a:pt x="1163" y="3382"/>
                  <a:pt x="1134" y="3377"/>
                </a:cubicBezTo>
                <a:cubicBezTo>
                  <a:pt x="1114" y="3374"/>
                  <a:pt x="1093" y="3371"/>
                  <a:pt x="1073" y="3369"/>
                </a:cubicBezTo>
                <a:cubicBezTo>
                  <a:pt x="1054" y="3360"/>
                  <a:pt x="1035" y="3351"/>
                  <a:pt x="1017" y="3343"/>
                </a:cubicBezTo>
                <a:cubicBezTo>
                  <a:pt x="990" y="3331"/>
                  <a:pt x="964" y="3320"/>
                  <a:pt x="937" y="3310"/>
                </a:cubicBezTo>
                <a:cubicBezTo>
                  <a:pt x="895" y="3293"/>
                  <a:pt x="852" y="3278"/>
                  <a:pt x="808" y="3264"/>
                </a:cubicBezTo>
                <a:cubicBezTo>
                  <a:pt x="703" y="3230"/>
                  <a:pt x="596" y="3202"/>
                  <a:pt x="494" y="3159"/>
                </a:cubicBezTo>
                <a:cubicBezTo>
                  <a:pt x="417" y="3127"/>
                  <a:pt x="342" y="3088"/>
                  <a:pt x="276" y="3037"/>
                </a:cubicBezTo>
                <a:cubicBezTo>
                  <a:pt x="235" y="3005"/>
                  <a:pt x="198" y="2970"/>
                  <a:pt x="166" y="2929"/>
                </a:cubicBezTo>
                <a:cubicBezTo>
                  <a:pt x="138" y="2892"/>
                  <a:pt x="115" y="2853"/>
                  <a:pt x="97" y="2811"/>
                </a:cubicBezTo>
                <a:cubicBezTo>
                  <a:pt x="75" y="2757"/>
                  <a:pt x="61" y="2701"/>
                  <a:pt x="52" y="2644"/>
                </a:cubicBezTo>
                <a:cubicBezTo>
                  <a:pt x="52" y="2643"/>
                  <a:pt x="52" y="2643"/>
                  <a:pt x="52" y="2642"/>
                </a:cubicBezTo>
                <a:cubicBezTo>
                  <a:pt x="52" y="2642"/>
                  <a:pt x="52" y="2643"/>
                  <a:pt x="52" y="2643"/>
                </a:cubicBezTo>
                <a:cubicBezTo>
                  <a:pt x="52" y="2643"/>
                  <a:pt x="52" y="2642"/>
                  <a:pt x="52" y="2642"/>
                </a:cubicBezTo>
                <a:cubicBezTo>
                  <a:pt x="52" y="2641"/>
                  <a:pt x="52" y="2641"/>
                  <a:pt x="52" y="2640"/>
                </a:cubicBezTo>
                <a:cubicBezTo>
                  <a:pt x="51" y="2636"/>
                  <a:pt x="51" y="2632"/>
                  <a:pt x="51" y="2628"/>
                </a:cubicBezTo>
                <a:cubicBezTo>
                  <a:pt x="49" y="2612"/>
                  <a:pt x="48" y="2597"/>
                  <a:pt x="47" y="2581"/>
                </a:cubicBezTo>
                <a:cubicBezTo>
                  <a:pt x="47" y="2577"/>
                  <a:pt x="46" y="2574"/>
                  <a:pt x="46" y="2570"/>
                </a:cubicBezTo>
                <a:cubicBezTo>
                  <a:pt x="48" y="2573"/>
                  <a:pt x="49" y="2575"/>
                  <a:pt x="51" y="2577"/>
                </a:cubicBezTo>
                <a:cubicBezTo>
                  <a:pt x="58" y="2588"/>
                  <a:pt x="65" y="2598"/>
                  <a:pt x="73" y="2607"/>
                </a:cubicBezTo>
                <a:cubicBezTo>
                  <a:pt x="76" y="2610"/>
                  <a:pt x="79" y="2613"/>
                  <a:pt x="81" y="2616"/>
                </a:cubicBezTo>
                <a:cubicBezTo>
                  <a:pt x="108" y="2645"/>
                  <a:pt x="139" y="2670"/>
                  <a:pt x="173" y="2690"/>
                </a:cubicBezTo>
                <a:cubicBezTo>
                  <a:pt x="272" y="2748"/>
                  <a:pt x="388" y="2772"/>
                  <a:pt x="505" y="2772"/>
                </a:cubicBezTo>
                <a:cubicBezTo>
                  <a:pt x="542" y="2772"/>
                  <a:pt x="580" y="2770"/>
                  <a:pt x="616" y="2765"/>
                </a:cubicBezTo>
                <a:cubicBezTo>
                  <a:pt x="649" y="2761"/>
                  <a:pt x="680" y="2755"/>
                  <a:pt x="711" y="2748"/>
                </a:cubicBezTo>
                <a:cubicBezTo>
                  <a:pt x="732" y="2743"/>
                  <a:pt x="753" y="2737"/>
                  <a:pt x="774" y="2730"/>
                </a:cubicBezTo>
                <a:cubicBezTo>
                  <a:pt x="857" y="2702"/>
                  <a:pt x="936" y="2659"/>
                  <a:pt x="998" y="2600"/>
                </a:cubicBezTo>
                <a:cubicBezTo>
                  <a:pt x="1005" y="2593"/>
                  <a:pt x="1012" y="2586"/>
                  <a:pt x="1018" y="2579"/>
                </a:cubicBezTo>
                <a:cubicBezTo>
                  <a:pt x="1023" y="2574"/>
                  <a:pt x="1029" y="2568"/>
                  <a:pt x="1034" y="2562"/>
                </a:cubicBezTo>
                <a:cubicBezTo>
                  <a:pt x="1024" y="2555"/>
                  <a:pt x="1013" y="2548"/>
                  <a:pt x="1003" y="2541"/>
                </a:cubicBezTo>
                <a:cubicBezTo>
                  <a:pt x="997" y="2549"/>
                  <a:pt x="990" y="2557"/>
                  <a:pt x="983" y="2564"/>
                </a:cubicBezTo>
                <a:cubicBezTo>
                  <a:pt x="971" y="2576"/>
                  <a:pt x="958" y="2588"/>
                  <a:pt x="944" y="2599"/>
                </a:cubicBezTo>
                <a:cubicBezTo>
                  <a:pt x="942" y="2601"/>
                  <a:pt x="939" y="2603"/>
                  <a:pt x="937" y="2605"/>
                </a:cubicBezTo>
                <a:cubicBezTo>
                  <a:pt x="914" y="2622"/>
                  <a:pt x="889" y="2638"/>
                  <a:pt x="864" y="2652"/>
                </a:cubicBezTo>
                <a:cubicBezTo>
                  <a:pt x="847" y="2660"/>
                  <a:pt x="831" y="2668"/>
                  <a:pt x="814" y="2676"/>
                </a:cubicBezTo>
                <a:cubicBezTo>
                  <a:pt x="795" y="2683"/>
                  <a:pt x="776" y="2690"/>
                  <a:pt x="757" y="2696"/>
                </a:cubicBezTo>
                <a:cubicBezTo>
                  <a:pt x="713" y="2710"/>
                  <a:pt x="668" y="2720"/>
                  <a:pt x="622" y="2727"/>
                </a:cubicBezTo>
                <a:cubicBezTo>
                  <a:pt x="592" y="2731"/>
                  <a:pt x="562" y="2733"/>
                  <a:pt x="532" y="2734"/>
                </a:cubicBezTo>
                <a:cubicBezTo>
                  <a:pt x="525" y="2734"/>
                  <a:pt x="518" y="2734"/>
                  <a:pt x="512" y="2734"/>
                </a:cubicBezTo>
                <a:cubicBezTo>
                  <a:pt x="487" y="2734"/>
                  <a:pt x="463" y="2733"/>
                  <a:pt x="439" y="2731"/>
                </a:cubicBezTo>
                <a:cubicBezTo>
                  <a:pt x="429" y="2730"/>
                  <a:pt x="418" y="2729"/>
                  <a:pt x="407" y="2727"/>
                </a:cubicBezTo>
                <a:cubicBezTo>
                  <a:pt x="351" y="2720"/>
                  <a:pt x="297" y="2706"/>
                  <a:pt x="245" y="2685"/>
                </a:cubicBezTo>
                <a:cubicBezTo>
                  <a:pt x="212" y="2670"/>
                  <a:pt x="180" y="2652"/>
                  <a:pt x="150" y="2630"/>
                </a:cubicBezTo>
                <a:cubicBezTo>
                  <a:pt x="139" y="2621"/>
                  <a:pt x="128" y="2612"/>
                  <a:pt x="118" y="2602"/>
                </a:cubicBezTo>
                <a:cubicBezTo>
                  <a:pt x="112" y="2596"/>
                  <a:pt x="107" y="2590"/>
                  <a:pt x="101" y="2584"/>
                </a:cubicBezTo>
                <a:cubicBezTo>
                  <a:pt x="99" y="2581"/>
                  <a:pt x="96" y="2578"/>
                  <a:pt x="93" y="2574"/>
                </a:cubicBezTo>
                <a:cubicBezTo>
                  <a:pt x="89" y="2568"/>
                  <a:pt x="84" y="2561"/>
                  <a:pt x="80" y="2554"/>
                </a:cubicBezTo>
                <a:cubicBezTo>
                  <a:pt x="72" y="2542"/>
                  <a:pt x="65" y="2529"/>
                  <a:pt x="59" y="2516"/>
                </a:cubicBezTo>
                <a:cubicBezTo>
                  <a:pt x="54" y="2502"/>
                  <a:pt x="49" y="2487"/>
                  <a:pt x="46" y="2473"/>
                </a:cubicBezTo>
                <a:cubicBezTo>
                  <a:pt x="47" y="2445"/>
                  <a:pt x="49" y="2417"/>
                  <a:pt x="52" y="2389"/>
                </a:cubicBezTo>
                <a:cubicBezTo>
                  <a:pt x="37" y="2367"/>
                  <a:pt x="26" y="2344"/>
                  <a:pt x="21" y="2319"/>
                </a:cubicBezTo>
                <a:moveTo>
                  <a:pt x="61" y="2315"/>
                </a:moveTo>
                <a:cubicBezTo>
                  <a:pt x="61" y="2315"/>
                  <a:pt x="61" y="2315"/>
                  <a:pt x="61" y="2315"/>
                </a:cubicBezTo>
                <a:cubicBezTo>
                  <a:pt x="61" y="2315"/>
                  <a:pt x="61" y="2315"/>
                  <a:pt x="61" y="2315"/>
                </a:cubicBezTo>
                <a:cubicBezTo>
                  <a:pt x="61" y="2315"/>
                  <a:pt x="61" y="2315"/>
                  <a:pt x="61" y="2315"/>
                </a:cubicBezTo>
                <a:moveTo>
                  <a:pt x="1798" y="2262"/>
                </a:moveTo>
                <a:cubicBezTo>
                  <a:pt x="1792" y="2266"/>
                  <a:pt x="1786" y="2269"/>
                  <a:pt x="1780" y="2273"/>
                </a:cubicBezTo>
                <a:cubicBezTo>
                  <a:pt x="1764" y="2284"/>
                  <a:pt x="1748" y="2296"/>
                  <a:pt x="1732" y="2308"/>
                </a:cubicBezTo>
                <a:cubicBezTo>
                  <a:pt x="1730" y="2309"/>
                  <a:pt x="1728" y="2311"/>
                  <a:pt x="1726" y="2312"/>
                </a:cubicBezTo>
                <a:cubicBezTo>
                  <a:pt x="1742" y="2314"/>
                  <a:pt x="1758" y="2317"/>
                  <a:pt x="1775" y="2322"/>
                </a:cubicBezTo>
                <a:cubicBezTo>
                  <a:pt x="1778" y="2320"/>
                  <a:pt x="1781" y="2317"/>
                  <a:pt x="1784" y="2315"/>
                </a:cubicBezTo>
                <a:cubicBezTo>
                  <a:pt x="1786" y="2297"/>
                  <a:pt x="1790" y="2278"/>
                  <a:pt x="1798" y="2262"/>
                </a:cubicBezTo>
                <a:moveTo>
                  <a:pt x="1879" y="2246"/>
                </a:moveTo>
                <a:cubicBezTo>
                  <a:pt x="1879" y="2246"/>
                  <a:pt x="1878" y="2246"/>
                  <a:pt x="1878" y="2246"/>
                </a:cubicBezTo>
                <a:cubicBezTo>
                  <a:pt x="1874" y="2247"/>
                  <a:pt x="1870" y="2248"/>
                  <a:pt x="1866" y="2249"/>
                </a:cubicBezTo>
                <a:cubicBezTo>
                  <a:pt x="1859" y="2252"/>
                  <a:pt x="1853" y="2256"/>
                  <a:pt x="1847" y="2260"/>
                </a:cubicBezTo>
                <a:cubicBezTo>
                  <a:pt x="1849" y="2264"/>
                  <a:pt x="1851" y="2268"/>
                  <a:pt x="1853" y="2272"/>
                </a:cubicBezTo>
                <a:cubicBezTo>
                  <a:pt x="1865" y="2265"/>
                  <a:pt x="1878" y="2259"/>
                  <a:pt x="1890" y="2253"/>
                </a:cubicBezTo>
                <a:cubicBezTo>
                  <a:pt x="1890" y="2252"/>
                  <a:pt x="1890" y="2251"/>
                  <a:pt x="1889" y="2250"/>
                </a:cubicBezTo>
                <a:cubicBezTo>
                  <a:pt x="1888" y="2250"/>
                  <a:pt x="1887" y="2249"/>
                  <a:pt x="1887" y="2248"/>
                </a:cubicBezTo>
                <a:cubicBezTo>
                  <a:pt x="1886" y="2248"/>
                  <a:pt x="1885" y="2247"/>
                  <a:pt x="1884" y="2247"/>
                </a:cubicBezTo>
                <a:cubicBezTo>
                  <a:pt x="1883" y="2246"/>
                  <a:pt x="1882" y="2246"/>
                  <a:pt x="1881" y="2246"/>
                </a:cubicBezTo>
                <a:cubicBezTo>
                  <a:pt x="1881" y="2246"/>
                  <a:pt x="1880" y="2246"/>
                  <a:pt x="1879" y="2246"/>
                </a:cubicBezTo>
                <a:moveTo>
                  <a:pt x="2593" y="2164"/>
                </a:moveTo>
                <a:cubicBezTo>
                  <a:pt x="2593" y="2164"/>
                  <a:pt x="2593" y="2164"/>
                  <a:pt x="2593" y="2164"/>
                </a:cubicBezTo>
                <a:cubicBezTo>
                  <a:pt x="2593" y="2164"/>
                  <a:pt x="2593" y="2164"/>
                  <a:pt x="2593" y="2164"/>
                </a:cubicBezTo>
                <a:moveTo>
                  <a:pt x="2200" y="2154"/>
                </a:moveTo>
                <a:cubicBezTo>
                  <a:pt x="2182" y="2154"/>
                  <a:pt x="2164" y="2154"/>
                  <a:pt x="2145" y="2155"/>
                </a:cubicBezTo>
                <a:cubicBezTo>
                  <a:pt x="2057" y="2160"/>
                  <a:pt x="1973" y="2179"/>
                  <a:pt x="1895" y="2212"/>
                </a:cubicBezTo>
                <a:cubicBezTo>
                  <a:pt x="1902" y="2214"/>
                  <a:pt x="1908" y="2218"/>
                  <a:pt x="1913" y="2223"/>
                </a:cubicBezTo>
                <a:cubicBezTo>
                  <a:pt x="1917" y="2227"/>
                  <a:pt x="1921" y="2232"/>
                  <a:pt x="1924" y="2238"/>
                </a:cubicBezTo>
                <a:cubicBezTo>
                  <a:pt x="1930" y="2235"/>
                  <a:pt x="1937" y="2232"/>
                  <a:pt x="1943" y="2230"/>
                </a:cubicBezTo>
                <a:cubicBezTo>
                  <a:pt x="1955" y="2226"/>
                  <a:pt x="1967" y="2222"/>
                  <a:pt x="1980" y="2219"/>
                </a:cubicBezTo>
                <a:cubicBezTo>
                  <a:pt x="2021" y="2207"/>
                  <a:pt x="2064" y="2199"/>
                  <a:pt x="2107" y="2195"/>
                </a:cubicBezTo>
                <a:cubicBezTo>
                  <a:pt x="2124" y="2193"/>
                  <a:pt x="2140" y="2193"/>
                  <a:pt x="2157" y="2192"/>
                </a:cubicBezTo>
                <a:cubicBezTo>
                  <a:pt x="2170" y="2192"/>
                  <a:pt x="2184" y="2191"/>
                  <a:pt x="2198" y="2191"/>
                </a:cubicBezTo>
                <a:cubicBezTo>
                  <a:pt x="2248" y="2191"/>
                  <a:pt x="2300" y="2194"/>
                  <a:pt x="2351" y="2197"/>
                </a:cubicBezTo>
                <a:cubicBezTo>
                  <a:pt x="2402" y="2199"/>
                  <a:pt x="2453" y="2202"/>
                  <a:pt x="2504" y="2202"/>
                </a:cubicBezTo>
                <a:cubicBezTo>
                  <a:pt x="2537" y="2202"/>
                  <a:pt x="2570" y="2201"/>
                  <a:pt x="2602" y="2198"/>
                </a:cubicBezTo>
                <a:cubicBezTo>
                  <a:pt x="2602" y="2186"/>
                  <a:pt x="2602" y="2175"/>
                  <a:pt x="2602" y="2163"/>
                </a:cubicBezTo>
                <a:cubicBezTo>
                  <a:pt x="2600" y="2164"/>
                  <a:pt x="2597" y="2164"/>
                  <a:pt x="2595" y="2164"/>
                </a:cubicBezTo>
                <a:cubicBezTo>
                  <a:pt x="2590" y="2164"/>
                  <a:pt x="2585" y="2165"/>
                  <a:pt x="2580" y="2165"/>
                </a:cubicBezTo>
                <a:cubicBezTo>
                  <a:pt x="2558" y="2166"/>
                  <a:pt x="2537" y="2167"/>
                  <a:pt x="2515" y="2167"/>
                </a:cubicBezTo>
                <a:cubicBezTo>
                  <a:pt x="2485" y="2167"/>
                  <a:pt x="2454" y="2166"/>
                  <a:pt x="2424" y="2164"/>
                </a:cubicBezTo>
                <a:cubicBezTo>
                  <a:pt x="2402" y="2163"/>
                  <a:pt x="2380" y="2162"/>
                  <a:pt x="2358" y="2160"/>
                </a:cubicBezTo>
                <a:cubicBezTo>
                  <a:pt x="2305" y="2157"/>
                  <a:pt x="2253" y="2154"/>
                  <a:pt x="2200" y="2154"/>
                </a:cubicBezTo>
                <a:moveTo>
                  <a:pt x="1054" y="2038"/>
                </a:moveTo>
                <a:cubicBezTo>
                  <a:pt x="1043" y="2045"/>
                  <a:pt x="1033" y="2052"/>
                  <a:pt x="1022" y="2058"/>
                </a:cubicBezTo>
                <a:cubicBezTo>
                  <a:pt x="1024" y="2062"/>
                  <a:pt x="1026" y="2065"/>
                  <a:pt x="1027" y="2069"/>
                </a:cubicBezTo>
                <a:cubicBezTo>
                  <a:pt x="1032" y="2078"/>
                  <a:pt x="1036" y="2087"/>
                  <a:pt x="1040" y="2097"/>
                </a:cubicBezTo>
                <a:cubicBezTo>
                  <a:pt x="1040" y="2097"/>
                  <a:pt x="1040" y="2097"/>
                  <a:pt x="1040" y="2098"/>
                </a:cubicBezTo>
                <a:cubicBezTo>
                  <a:pt x="1042" y="2102"/>
                  <a:pt x="1043" y="2105"/>
                  <a:pt x="1045" y="2109"/>
                </a:cubicBezTo>
                <a:cubicBezTo>
                  <a:pt x="1050" y="2124"/>
                  <a:pt x="1056" y="2138"/>
                  <a:pt x="1061" y="2153"/>
                </a:cubicBezTo>
                <a:cubicBezTo>
                  <a:pt x="1062" y="2158"/>
                  <a:pt x="1063" y="2162"/>
                  <a:pt x="1065" y="2167"/>
                </a:cubicBezTo>
                <a:cubicBezTo>
                  <a:pt x="1072" y="2191"/>
                  <a:pt x="1078" y="2216"/>
                  <a:pt x="1082" y="2241"/>
                </a:cubicBezTo>
                <a:cubicBezTo>
                  <a:pt x="1090" y="2237"/>
                  <a:pt x="1099" y="2235"/>
                  <a:pt x="1110" y="2235"/>
                </a:cubicBezTo>
                <a:cubicBezTo>
                  <a:pt x="1113" y="2235"/>
                  <a:pt x="1115" y="2235"/>
                  <a:pt x="1118" y="2235"/>
                </a:cubicBezTo>
                <a:cubicBezTo>
                  <a:pt x="1113" y="2203"/>
                  <a:pt x="1105" y="2172"/>
                  <a:pt x="1096" y="2142"/>
                </a:cubicBezTo>
                <a:cubicBezTo>
                  <a:pt x="1094" y="2137"/>
                  <a:pt x="1092" y="2132"/>
                  <a:pt x="1091" y="2127"/>
                </a:cubicBezTo>
                <a:cubicBezTo>
                  <a:pt x="1090" y="2125"/>
                  <a:pt x="1089" y="2122"/>
                  <a:pt x="1088" y="2120"/>
                </a:cubicBezTo>
                <a:cubicBezTo>
                  <a:pt x="1082" y="2101"/>
                  <a:pt x="1074" y="2083"/>
                  <a:pt x="1066" y="2065"/>
                </a:cubicBezTo>
                <a:cubicBezTo>
                  <a:pt x="1062" y="2056"/>
                  <a:pt x="1058" y="2047"/>
                  <a:pt x="1054" y="2038"/>
                </a:cubicBezTo>
                <a:moveTo>
                  <a:pt x="3031" y="1749"/>
                </a:moveTo>
                <a:cubicBezTo>
                  <a:pt x="3028" y="1752"/>
                  <a:pt x="3024" y="1754"/>
                  <a:pt x="3020" y="1757"/>
                </a:cubicBezTo>
                <a:cubicBezTo>
                  <a:pt x="3005" y="1769"/>
                  <a:pt x="2992" y="1782"/>
                  <a:pt x="2979" y="1797"/>
                </a:cubicBezTo>
                <a:cubicBezTo>
                  <a:pt x="2979" y="1797"/>
                  <a:pt x="2979" y="1797"/>
                  <a:pt x="2979" y="1797"/>
                </a:cubicBezTo>
                <a:cubicBezTo>
                  <a:pt x="2979" y="1799"/>
                  <a:pt x="2978" y="1802"/>
                  <a:pt x="2978" y="1804"/>
                </a:cubicBezTo>
                <a:cubicBezTo>
                  <a:pt x="2998" y="1788"/>
                  <a:pt x="3016" y="1770"/>
                  <a:pt x="3031" y="1749"/>
                </a:cubicBezTo>
                <a:moveTo>
                  <a:pt x="3175" y="1687"/>
                </a:moveTo>
                <a:cubicBezTo>
                  <a:pt x="3172" y="1688"/>
                  <a:pt x="3169" y="1689"/>
                  <a:pt x="3166" y="1690"/>
                </a:cubicBezTo>
                <a:cubicBezTo>
                  <a:pt x="3154" y="1693"/>
                  <a:pt x="3142" y="1697"/>
                  <a:pt x="3131" y="1701"/>
                </a:cubicBezTo>
                <a:cubicBezTo>
                  <a:pt x="3123" y="1721"/>
                  <a:pt x="3115" y="1740"/>
                  <a:pt x="3107" y="1760"/>
                </a:cubicBezTo>
                <a:cubicBezTo>
                  <a:pt x="3074" y="1830"/>
                  <a:pt x="3032" y="1894"/>
                  <a:pt x="2982" y="1953"/>
                </a:cubicBezTo>
                <a:cubicBezTo>
                  <a:pt x="2975" y="1962"/>
                  <a:pt x="2968" y="1970"/>
                  <a:pt x="2960" y="1978"/>
                </a:cubicBezTo>
                <a:cubicBezTo>
                  <a:pt x="2961" y="1979"/>
                  <a:pt x="2961" y="1981"/>
                  <a:pt x="2962" y="1982"/>
                </a:cubicBezTo>
                <a:cubicBezTo>
                  <a:pt x="2967" y="1993"/>
                  <a:pt x="2972" y="2004"/>
                  <a:pt x="2978" y="2015"/>
                </a:cubicBezTo>
                <a:cubicBezTo>
                  <a:pt x="3066" y="1922"/>
                  <a:pt x="3136" y="1808"/>
                  <a:pt x="3175" y="1687"/>
                </a:cubicBezTo>
                <a:moveTo>
                  <a:pt x="2384" y="1528"/>
                </a:moveTo>
                <a:cubicBezTo>
                  <a:pt x="2370" y="1530"/>
                  <a:pt x="2357" y="1532"/>
                  <a:pt x="2344" y="1535"/>
                </a:cubicBezTo>
                <a:cubicBezTo>
                  <a:pt x="2362" y="1566"/>
                  <a:pt x="2381" y="1595"/>
                  <a:pt x="2402" y="1622"/>
                </a:cubicBezTo>
                <a:cubicBezTo>
                  <a:pt x="2473" y="1716"/>
                  <a:pt x="2572" y="1804"/>
                  <a:pt x="2687" y="1841"/>
                </a:cubicBezTo>
                <a:cubicBezTo>
                  <a:pt x="2690" y="1829"/>
                  <a:pt x="2694" y="1817"/>
                  <a:pt x="2698" y="1805"/>
                </a:cubicBezTo>
                <a:cubicBezTo>
                  <a:pt x="2683" y="1800"/>
                  <a:pt x="2668" y="1794"/>
                  <a:pt x="2653" y="1787"/>
                </a:cubicBezTo>
                <a:cubicBezTo>
                  <a:pt x="2637" y="1780"/>
                  <a:pt x="2622" y="1771"/>
                  <a:pt x="2607" y="1762"/>
                </a:cubicBezTo>
                <a:cubicBezTo>
                  <a:pt x="2582" y="1747"/>
                  <a:pt x="2558" y="1729"/>
                  <a:pt x="2535" y="1711"/>
                </a:cubicBezTo>
                <a:cubicBezTo>
                  <a:pt x="2517" y="1694"/>
                  <a:pt x="2499" y="1677"/>
                  <a:pt x="2482" y="1659"/>
                </a:cubicBezTo>
                <a:cubicBezTo>
                  <a:pt x="2479" y="1657"/>
                  <a:pt x="2477" y="1654"/>
                  <a:pt x="2475" y="1651"/>
                </a:cubicBezTo>
                <a:cubicBezTo>
                  <a:pt x="2454" y="1629"/>
                  <a:pt x="2436" y="1606"/>
                  <a:pt x="2418" y="1582"/>
                </a:cubicBezTo>
                <a:cubicBezTo>
                  <a:pt x="2416" y="1580"/>
                  <a:pt x="2415" y="1577"/>
                  <a:pt x="2413" y="1575"/>
                </a:cubicBezTo>
                <a:cubicBezTo>
                  <a:pt x="2403" y="1559"/>
                  <a:pt x="2393" y="1544"/>
                  <a:pt x="2384" y="1528"/>
                </a:cubicBezTo>
                <a:moveTo>
                  <a:pt x="2317" y="1365"/>
                </a:moveTo>
                <a:cubicBezTo>
                  <a:pt x="2310" y="1368"/>
                  <a:pt x="2303" y="1369"/>
                  <a:pt x="2295" y="1369"/>
                </a:cubicBezTo>
                <a:cubicBezTo>
                  <a:pt x="2290" y="1369"/>
                  <a:pt x="2284" y="1369"/>
                  <a:pt x="2279" y="1367"/>
                </a:cubicBezTo>
                <a:cubicBezTo>
                  <a:pt x="2287" y="1405"/>
                  <a:pt x="2300" y="1443"/>
                  <a:pt x="2316" y="1479"/>
                </a:cubicBezTo>
                <a:cubicBezTo>
                  <a:pt x="2317" y="1482"/>
                  <a:pt x="2318" y="1484"/>
                  <a:pt x="2319" y="1487"/>
                </a:cubicBezTo>
                <a:cubicBezTo>
                  <a:pt x="2322" y="1492"/>
                  <a:pt x="2324" y="1497"/>
                  <a:pt x="2326" y="1502"/>
                </a:cubicBezTo>
                <a:cubicBezTo>
                  <a:pt x="2339" y="1499"/>
                  <a:pt x="2352" y="1497"/>
                  <a:pt x="2365" y="1494"/>
                </a:cubicBezTo>
                <a:cubicBezTo>
                  <a:pt x="2361" y="1486"/>
                  <a:pt x="2357" y="1478"/>
                  <a:pt x="2353" y="1470"/>
                </a:cubicBezTo>
                <a:cubicBezTo>
                  <a:pt x="2347" y="1456"/>
                  <a:pt x="2341" y="1441"/>
                  <a:pt x="2335" y="1426"/>
                </a:cubicBezTo>
                <a:cubicBezTo>
                  <a:pt x="2328" y="1406"/>
                  <a:pt x="2322" y="1385"/>
                  <a:pt x="2317" y="1365"/>
                </a:cubicBezTo>
                <a:moveTo>
                  <a:pt x="3147" y="1206"/>
                </a:moveTo>
                <a:cubicBezTo>
                  <a:pt x="3140" y="1211"/>
                  <a:pt x="3131" y="1215"/>
                  <a:pt x="3123" y="1217"/>
                </a:cubicBezTo>
                <a:cubicBezTo>
                  <a:pt x="3124" y="1274"/>
                  <a:pt x="3121" y="1331"/>
                  <a:pt x="3114" y="1388"/>
                </a:cubicBezTo>
                <a:cubicBezTo>
                  <a:pt x="3114" y="1393"/>
                  <a:pt x="3113" y="1397"/>
                  <a:pt x="3113" y="1402"/>
                </a:cubicBezTo>
                <a:cubicBezTo>
                  <a:pt x="3124" y="1399"/>
                  <a:pt x="3136" y="1398"/>
                  <a:pt x="3147" y="1398"/>
                </a:cubicBezTo>
                <a:cubicBezTo>
                  <a:pt x="3149" y="1398"/>
                  <a:pt x="3151" y="1398"/>
                  <a:pt x="3152" y="1398"/>
                </a:cubicBezTo>
                <a:cubicBezTo>
                  <a:pt x="3153" y="1392"/>
                  <a:pt x="3154" y="1386"/>
                  <a:pt x="3154" y="1380"/>
                </a:cubicBezTo>
                <a:cubicBezTo>
                  <a:pt x="3158" y="1350"/>
                  <a:pt x="3160" y="1320"/>
                  <a:pt x="3161" y="1291"/>
                </a:cubicBezTo>
                <a:cubicBezTo>
                  <a:pt x="3167" y="1320"/>
                  <a:pt x="3172" y="1351"/>
                  <a:pt x="3174" y="1381"/>
                </a:cubicBezTo>
                <a:cubicBezTo>
                  <a:pt x="3174" y="1382"/>
                  <a:pt x="3174" y="1382"/>
                  <a:pt x="3174" y="1383"/>
                </a:cubicBezTo>
                <a:cubicBezTo>
                  <a:pt x="3175" y="1389"/>
                  <a:pt x="3175" y="1395"/>
                  <a:pt x="3176" y="1401"/>
                </a:cubicBezTo>
                <a:cubicBezTo>
                  <a:pt x="3188" y="1403"/>
                  <a:pt x="3200" y="1406"/>
                  <a:pt x="3212" y="1412"/>
                </a:cubicBezTo>
                <a:cubicBezTo>
                  <a:pt x="3212" y="1409"/>
                  <a:pt x="3212" y="1406"/>
                  <a:pt x="3212" y="1403"/>
                </a:cubicBezTo>
                <a:cubicBezTo>
                  <a:pt x="3209" y="1347"/>
                  <a:pt x="3200" y="1292"/>
                  <a:pt x="3185" y="1237"/>
                </a:cubicBezTo>
                <a:cubicBezTo>
                  <a:pt x="3172" y="1228"/>
                  <a:pt x="3159" y="1217"/>
                  <a:pt x="3147" y="1206"/>
                </a:cubicBezTo>
                <a:moveTo>
                  <a:pt x="2313" y="1114"/>
                </a:moveTo>
                <a:cubicBezTo>
                  <a:pt x="2304" y="1131"/>
                  <a:pt x="2297" y="1148"/>
                  <a:pt x="2291" y="1165"/>
                </a:cubicBezTo>
                <a:cubicBezTo>
                  <a:pt x="2286" y="1181"/>
                  <a:pt x="2281" y="1197"/>
                  <a:pt x="2278" y="1214"/>
                </a:cubicBezTo>
                <a:cubicBezTo>
                  <a:pt x="2276" y="1222"/>
                  <a:pt x="2275" y="1230"/>
                  <a:pt x="2274" y="1237"/>
                </a:cubicBezTo>
                <a:cubicBezTo>
                  <a:pt x="2274" y="1239"/>
                  <a:pt x="2273" y="1241"/>
                  <a:pt x="2273" y="1243"/>
                </a:cubicBezTo>
                <a:cubicBezTo>
                  <a:pt x="2280" y="1240"/>
                  <a:pt x="2288" y="1239"/>
                  <a:pt x="2296" y="1239"/>
                </a:cubicBezTo>
                <a:cubicBezTo>
                  <a:pt x="2301" y="1239"/>
                  <a:pt x="2306" y="1239"/>
                  <a:pt x="2311" y="1241"/>
                </a:cubicBezTo>
                <a:cubicBezTo>
                  <a:pt x="2311" y="1241"/>
                  <a:pt x="2311" y="1240"/>
                  <a:pt x="2311" y="1240"/>
                </a:cubicBezTo>
                <a:cubicBezTo>
                  <a:pt x="2316" y="1209"/>
                  <a:pt x="2326" y="1179"/>
                  <a:pt x="2339" y="1151"/>
                </a:cubicBezTo>
                <a:cubicBezTo>
                  <a:pt x="2341" y="1146"/>
                  <a:pt x="2343" y="1141"/>
                  <a:pt x="2345" y="1137"/>
                </a:cubicBezTo>
                <a:cubicBezTo>
                  <a:pt x="2334" y="1129"/>
                  <a:pt x="2323" y="1122"/>
                  <a:pt x="2313" y="1114"/>
                </a:cubicBezTo>
                <a:moveTo>
                  <a:pt x="1051" y="1055"/>
                </a:moveTo>
                <a:cubicBezTo>
                  <a:pt x="1052" y="1054"/>
                  <a:pt x="1053" y="1054"/>
                  <a:pt x="1054" y="1053"/>
                </a:cubicBezTo>
                <a:cubicBezTo>
                  <a:pt x="1053" y="1054"/>
                  <a:pt x="1052" y="1054"/>
                  <a:pt x="1051" y="1055"/>
                </a:cubicBezTo>
                <a:moveTo>
                  <a:pt x="1103" y="1010"/>
                </a:moveTo>
                <a:cubicBezTo>
                  <a:pt x="1088" y="1025"/>
                  <a:pt x="1071" y="1039"/>
                  <a:pt x="1054" y="1052"/>
                </a:cubicBezTo>
                <a:cubicBezTo>
                  <a:pt x="1042" y="1062"/>
                  <a:pt x="1029" y="1071"/>
                  <a:pt x="1015" y="1079"/>
                </a:cubicBezTo>
                <a:cubicBezTo>
                  <a:pt x="1008" y="1084"/>
                  <a:pt x="1000" y="1089"/>
                  <a:pt x="992" y="1093"/>
                </a:cubicBezTo>
                <a:cubicBezTo>
                  <a:pt x="1002" y="1102"/>
                  <a:pt x="1012" y="1111"/>
                  <a:pt x="1021" y="1121"/>
                </a:cubicBezTo>
                <a:cubicBezTo>
                  <a:pt x="1026" y="1118"/>
                  <a:pt x="1030" y="1115"/>
                  <a:pt x="1035" y="1112"/>
                </a:cubicBezTo>
                <a:cubicBezTo>
                  <a:pt x="1037" y="1110"/>
                  <a:pt x="1040" y="1109"/>
                  <a:pt x="1042" y="1107"/>
                </a:cubicBezTo>
                <a:cubicBezTo>
                  <a:pt x="1075" y="1086"/>
                  <a:pt x="1107" y="1061"/>
                  <a:pt x="1134" y="1033"/>
                </a:cubicBezTo>
                <a:cubicBezTo>
                  <a:pt x="1120" y="1029"/>
                  <a:pt x="1110" y="1020"/>
                  <a:pt x="1103" y="1010"/>
                </a:cubicBezTo>
                <a:moveTo>
                  <a:pt x="2586" y="874"/>
                </a:moveTo>
                <a:cubicBezTo>
                  <a:pt x="2586" y="874"/>
                  <a:pt x="2586" y="874"/>
                  <a:pt x="2586" y="874"/>
                </a:cubicBezTo>
                <a:cubicBezTo>
                  <a:pt x="2586" y="874"/>
                  <a:pt x="2586" y="874"/>
                  <a:pt x="2586" y="874"/>
                </a:cubicBezTo>
                <a:cubicBezTo>
                  <a:pt x="2586" y="874"/>
                  <a:pt x="2586" y="874"/>
                  <a:pt x="2586" y="874"/>
                </a:cubicBezTo>
                <a:moveTo>
                  <a:pt x="1241" y="802"/>
                </a:moveTo>
                <a:cubicBezTo>
                  <a:pt x="1228" y="802"/>
                  <a:pt x="1215" y="803"/>
                  <a:pt x="1202" y="803"/>
                </a:cubicBezTo>
                <a:cubicBezTo>
                  <a:pt x="1201" y="808"/>
                  <a:pt x="1201" y="813"/>
                  <a:pt x="1200" y="818"/>
                </a:cubicBezTo>
                <a:cubicBezTo>
                  <a:pt x="1194" y="849"/>
                  <a:pt x="1187" y="880"/>
                  <a:pt x="1175" y="909"/>
                </a:cubicBezTo>
                <a:cubicBezTo>
                  <a:pt x="1175" y="909"/>
                  <a:pt x="1175" y="909"/>
                  <a:pt x="1175" y="909"/>
                </a:cubicBezTo>
                <a:cubicBezTo>
                  <a:pt x="1188" y="913"/>
                  <a:pt x="1198" y="921"/>
                  <a:pt x="1205" y="932"/>
                </a:cubicBezTo>
                <a:cubicBezTo>
                  <a:pt x="1206" y="930"/>
                  <a:pt x="1207" y="928"/>
                  <a:pt x="1208" y="926"/>
                </a:cubicBezTo>
                <a:cubicBezTo>
                  <a:pt x="1211" y="919"/>
                  <a:pt x="1214" y="911"/>
                  <a:pt x="1217" y="904"/>
                </a:cubicBezTo>
                <a:cubicBezTo>
                  <a:pt x="1223" y="888"/>
                  <a:pt x="1228" y="872"/>
                  <a:pt x="1232" y="856"/>
                </a:cubicBezTo>
                <a:cubicBezTo>
                  <a:pt x="1236" y="838"/>
                  <a:pt x="1239" y="820"/>
                  <a:pt x="1241" y="802"/>
                </a:cubicBezTo>
                <a:moveTo>
                  <a:pt x="489" y="430"/>
                </a:moveTo>
                <a:cubicBezTo>
                  <a:pt x="472" y="433"/>
                  <a:pt x="456" y="434"/>
                  <a:pt x="440" y="435"/>
                </a:cubicBezTo>
                <a:cubicBezTo>
                  <a:pt x="398" y="474"/>
                  <a:pt x="361" y="515"/>
                  <a:pt x="328" y="561"/>
                </a:cubicBezTo>
                <a:cubicBezTo>
                  <a:pt x="281" y="627"/>
                  <a:pt x="243" y="701"/>
                  <a:pt x="217" y="781"/>
                </a:cubicBezTo>
                <a:cubicBezTo>
                  <a:pt x="170" y="930"/>
                  <a:pt x="168" y="1099"/>
                  <a:pt x="207" y="1252"/>
                </a:cubicBezTo>
                <a:cubicBezTo>
                  <a:pt x="208" y="1255"/>
                  <a:pt x="209" y="1258"/>
                  <a:pt x="210" y="1260"/>
                </a:cubicBezTo>
                <a:cubicBezTo>
                  <a:pt x="213" y="1274"/>
                  <a:pt x="217" y="1287"/>
                  <a:pt x="221" y="1300"/>
                </a:cubicBezTo>
                <a:cubicBezTo>
                  <a:pt x="224" y="1308"/>
                  <a:pt x="227" y="1316"/>
                  <a:pt x="230" y="1324"/>
                </a:cubicBezTo>
                <a:cubicBezTo>
                  <a:pt x="243" y="1358"/>
                  <a:pt x="260" y="1390"/>
                  <a:pt x="279" y="1419"/>
                </a:cubicBezTo>
                <a:cubicBezTo>
                  <a:pt x="287" y="1430"/>
                  <a:pt x="295" y="1441"/>
                  <a:pt x="303" y="1452"/>
                </a:cubicBezTo>
                <a:cubicBezTo>
                  <a:pt x="426" y="1606"/>
                  <a:pt x="628" y="1681"/>
                  <a:pt x="793" y="1794"/>
                </a:cubicBezTo>
                <a:cubicBezTo>
                  <a:pt x="806" y="1803"/>
                  <a:pt x="820" y="1813"/>
                  <a:pt x="833" y="1823"/>
                </a:cubicBezTo>
                <a:cubicBezTo>
                  <a:pt x="867" y="1849"/>
                  <a:pt x="899" y="1879"/>
                  <a:pt x="928" y="1911"/>
                </a:cubicBezTo>
                <a:cubicBezTo>
                  <a:pt x="936" y="1921"/>
                  <a:pt x="944" y="1931"/>
                  <a:pt x="952" y="1941"/>
                </a:cubicBezTo>
                <a:cubicBezTo>
                  <a:pt x="972" y="1967"/>
                  <a:pt x="990" y="1996"/>
                  <a:pt x="1005" y="2025"/>
                </a:cubicBezTo>
                <a:cubicBezTo>
                  <a:pt x="1016" y="2019"/>
                  <a:pt x="1026" y="2012"/>
                  <a:pt x="1036" y="2005"/>
                </a:cubicBezTo>
                <a:cubicBezTo>
                  <a:pt x="1036" y="2004"/>
                  <a:pt x="1035" y="2003"/>
                  <a:pt x="1035" y="2002"/>
                </a:cubicBezTo>
                <a:cubicBezTo>
                  <a:pt x="982" y="1910"/>
                  <a:pt x="911" y="1833"/>
                  <a:pt x="822" y="1769"/>
                </a:cubicBezTo>
                <a:cubicBezTo>
                  <a:pt x="746" y="1715"/>
                  <a:pt x="663" y="1672"/>
                  <a:pt x="582" y="1626"/>
                </a:cubicBezTo>
                <a:cubicBezTo>
                  <a:pt x="537" y="1601"/>
                  <a:pt x="493" y="1574"/>
                  <a:pt x="450" y="1543"/>
                </a:cubicBezTo>
                <a:cubicBezTo>
                  <a:pt x="446" y="1540"/>
                  <a:pt x="442" y="1537"/>
                  <a:pt x="438" y="1534"/>
                </a:cubicBezTo>
                <a:cubicBezTo>
                  <a:pt x="399" y="1504"/>
                  <a:pt x="363" y="1469"/>
                  <a:pt x="332" y="1430"/>
                </a:cubicBezTo>
                <a:cubicBezTo>
                  <a:pt x="307" y="1397"/>
                  <a:pt x="287" y="1363"/>
                  <a:pt x="270" y="1325"/>
                </a:cubicBezTo>
                <a:cubicBezTo>
                  <a:pt x="247" y="1268"/>
                  <a:pt x="234" y="1209"/>
                  <a:pt x="225" y="1148"/>
                </a:cubicBezTo>
                <a:cubicBezTo>
                  <a:pt x="216" y="1072"/>
                  <a:pt x="215" y="995"/>
                  <a:pt x="225" y="918"/>
                </a:cubicBezTo>
                <a:cubicBezTo>
                  <a:pt x="234" y="852"/>
                  <a:pt x="252" y="787"/>
                  <a:pt x="277" y="725"/>
                </a:cubicBezTo>
                <a:cubicBezTo>
                  <a:pt x="302" y="668"/>
                  <a:pt x="333" y="614"/>
                  <a:pt x="370" y="564"/>
                </a:cubicBezTo>
                <a:cubicBezTo>
                  <a:pt x="371" y="563"/>
                  <a:pt x="371" y="563"/>
                  <a:pt x="371" y="563"/>
                </a:cubicBezTo>
                <a:cubicBezTo>
                  <a:pt x="390" y="538"/>
                  <a:pt x="410" y="515"/>
                  <a:pt x="432" y="494"/>
                </a:cubicBezTo>
                <a:cubicBezTo>
                  <a:pt x="416" y="519"/>
                  <a:pt x="402" y="545"/>
                  <a:pt x="389" y="572"/>
                </a:cubicBezTo>
                <a:cubicBezTo>
                  <a:pt x="348" y="655"/>
                  <a:pt x="317" y="742"/>
                  <a:pt x="301" y="829"/>
                </a:cubicBezTo>
                <a:cubicBezTo>
                  <a:pt x="287" y="903"/>
                  <a:pt x="287" y="981"/>
                  <a:pt x="320" y="1049"/>
                </a:cubicBezTo>
                <a:cubicBezTo>
                  <a:pt x="348" y="1111"/>
                  <a:pt x="406" y="1158"/>
                  <a:pt x="466" y="1187"/>
                </a:cubicBezTo>
                <a:cubicBezTo>
                  <a:pt x="524" y="1215"/>
                  <a:pt x="589" y="1227"/>
                  <a:pt x="654" y="1227"/>
                </a:cubicBezTo>
                <a:cubicBezTo>
                  <a:pt x="736" y="1227"/>
                  <a:pt x="819" y="1209"/>
                  <a:pt x="893" y="1181"/>
                </a:cubicBezTo>
                <a:cubicBezTo>
                  <a:pt x="925" y="1170"/>
                  <a:pt x="957" y="1156"/>
                  <a:pt x="988" y="1139"/>
                </a:cubicBezTo>
                <a:cubicBezTo>
                  <a:pt x="979" y="1130"/>
                  <a:pt x="969" y="1121"/>
                  <a:pt x="959" y="1112"/>
                </a:cubicBezTo>
                <a:cubicBezTo>
                  <a:pt x="943" y="1120"/>
                  <a:pt x="926" y="1128"/>
                  <a:pt x="909" y="1136"/>
                </a:cubicBezTo>
                <a:cubicBezTo>
                  <a:pt x="906" y="1137"/>
                  <a:pt x="903" y="1138"/>
                  <a:pt x="900" y="1139"/>
                </a:cubicBezTo>
                <a:cubicBezTo>
                  <a:pt x="873" y="1150"/>
                  <a:pt x="844" y="1159"/>
                  <a:pt x="816" y="1167"/>
                </a:cubicBezTo>
                <a:cubicBezTo>
                  <a:pt x="812" y="1168"/>
                  <a:pt x="809" y="1169"/>
                  <a:pt x="805" y="1170"/>
                </a:cubicBezTo>
                <a:cubicBezTo>
                  <a:pt x="781" y="1176"/>
                  <a:pt x="757" y="1181"/>
                  <a:pt x="732" y="1184"/>
                </a:cubicBezTo>
                <a:cubicBezTo>
                  <a:pt x="707" y="1187"/>
                  <a:pt x="681" y="1189"/>
                  <a:pt x="656" y="1189"/>
                </a:cubicBezTo>
                <a:cubicBezTo>
                  <a:pt x="653" y="1189"/>
                  <a:pt x="649" y="1189"/>
                  <a:pt x="646" y="1189"/>
                </a:cubicBezTo>
                <a:cubicBezTo>
                  <a:pt x="628" y="1189"/>
                  <a:pt x="610" y="1188"/>
                  <a:pt x="592" y="1185"/>
                </a:cubicBezTo>
                <a:cubicBezTo>
                  <a:pt x="557" y="1180"/>
                  <a:pt x="524" y="1172"/>
                  <a:pt x="491" y="1158"/>
                </a:cubicBezTo>
                <a:cubicBezTo>
                  <a:pt x="469" y="1148"/>
                  <a:pt x="448" y="1136"/>
                  <a:pt x="428" y="1122"/>
                </a:cubicBezTo>
                <a:cubicBezTo>
                  <a:pt x="410" y="1107"/>
                  <a:pt x="393" y="1091"/>
                  <a:pt x="378" y="1072"/>
                </a:cubicBezTo>
                <a:cubicBezTo>
                  <a:pt x="367" y="1057"/>
                  <a:pt x="357" y="1041"/>
                  <a:pt x="348" y="1024"/>
                </a:cubicBezTo>
                <a:cubicBezTo>
                  <a:pt x="340" y="1004"/>
                  <a:pt x="335" y="983"/>
                  <a:pt x="332" y="961"/>
                </a:cubicBezTo>
                <a:cubicBezTo>
                  <a:pt x="328" y="927"/>
                  <a:pt x="329" y="893"/>
                  <a:pt x="334" y="858"/>
                </a:cubicBezTo>
                <a:cubicBezTo>
                  <a:pt x="334" y="856"/>
                  <a:pt x="335" y="853"/>
                  <a:pt x="335" y="850"/>
                </a:cubicBezTo>
                <a:cubicBezTo>
                  <a:pt x="340" y="817"/>
                  <a:pt x="348" y="785"/>
                  <a:pt x="358" y="753"/>
                </a:cubicBezTo>
                <a:cubicBezTo>
                  <a:pt x="367" y="722"/>
                  <a:pt x="378" y="692"/>
                  <a:pt x="390" y="662"/>
                </a:cubicBezTo>
                <a:cubicBezTo>
                  <a:pt x="390" y="663"/>
                  <a:pt x="390" y="663"/>
                  <a:pt x="390" y="663"/>
                </a:cubicBezTo>
                <a:cubicBezTo>
                  <a:pt x="399" y="642"/>
                  <a:pt x="408" y="621"/>
                  <a:pt x="418" y="601"/>
                </a:cubicBezTo>
                <a:cubicBezTo>
                  <a:pt x="443" y="549"/>
                  <a:pt x="471" y="499"/>
                  <a:pt x="503" y="452"/>
                </a:cubicBezTo>
                <a:cubicBezTo>
                  <a:pt x="497" y="445"/>
                  <a:pt x="492" y="438"/>
                  <a:pt x="489" y="430"/>
                </a:cubicBezTo>
                <a:moveTo>
                  <a:pt x="2158" y="29"/>
                </a:moveTo>
                <a:cubicBezTo>
                  <a:pt x="2150" y="33"/>
                  <a:pt x="2142" y="35"/>
                  <a:pt x="2133" y="35"/>
                </a:cubicBezTo>
                <a:cubicBezTo>
                  <a:pt x="2128" y="35"/>
                  <a:pt x="2123" y="34"/>
                  <a:pt x="2118" y="32"/>
                </a:cubicBezTo>
                <a:cubicBezTo>
                  <a:pt x="2130" y="58"/>
                  <a:pt x="2143" y="83"/>
                  <a:pt x="2159" y="107"/>
                </a:cubicBezTo>
                <a:cubicBezTo>
                  <a:pt x="2172" y="126"/>
                  <a:pt x="2187" y="145"/>
                  <a:pt x="2203" y="163"/>
                </a:cubicBezTo>
                <a:cubicBezTo>
                  <a:pt x="2203" y="162"/>
                  <a:pt x="2203" y="162"/>
                  <a:pt x="2204" y="162"/>
                </a:cubicBezTo>
                <a:cubicBezTo>
                  <a:pt x="2212" y="154"/>
                  <a:pt x="2221" y="146"/>
                  <a:pt x="2229" y="138"/>
                </a:cubicBezTo>
                <a:cubicBezTo>
                  <a:pt x="2218" y="125"/>
                  <a:pt x="2208" y="112"/>
                  <a:pt x="2198" y="99"/>
                </a:cubicBezTo>
                <a:cubicBezTo>
                  <a:pt x="2197" y="96"/>
                  <a:pt x="2195" y="94"/>
                  <a:pt x="2194" y="92"/>
                </a:cubicBezTo>
                <a:cubicBezTo>
                  <a:pt x="2180" y="71"/>
                  <a:pt x="2168" y="51"/>
                  <a:pt x="2158" y="29"/>
                </a:cubicBezTo>
                <a:moveTo>
                  <a:pt x="970" y="24"/>
                </a:moveTo>
                <a:cubicBezTo>
                  <a:pt x="970" y="25"/>
                  <a:pt x="970" y="25"/>
                  <a:pt x="970" y="26"/>
                </a:cubicBezTo>
                <a:cubicBezTo>
                  <a:pt x="970" y="25"/>
                  <a:pt x="970" y="25"/>
                  <a:pt x="970" y="24"/>
                </a:cubicBezTo>
                <a:moveTo>
                  <a:pt x="1883" y="8"/>
                </a:moveTo>
                <a:cubicBezTo>
                  <a:pt x="1883" y="8"/>
                  <a:pt x="1883" y="8"/>
                  <a:pt x="1882" y="8"/>
                </a:cubicBezTo>
                <a:cubicBezTo>
                  <a:pt x="1882" y="8"/>
                  <a:pt x="1882" y="8"/>
                  <a:pt x="1882" y="8"/>
                </a:cubicBezTo>
                <a:cubicBezTo>
                  <a:pt x="1883" y="8"/>
                  <a:pt x="1883" y="8"/>
                  <a:pt x="1883" y="8"/>
                </a:cubicBezTo>
                <a:moveTo>
                  <a:pt x="960" y="0"/>
                </a:moveTo>
                <a:cubicBezTo>
                  <a:pt x="921" y="0"/>
                  <a:pt x="921" y="0"/>
                  <a:pt x="921" y="0"/>
                </a:cubicBezTo>
                <a:cubicBezTo>
                  <a:pt x="939" y="50"/>
                  <a:pt x="962" y="99"/>
                  <a:pt x="986" y="148"/>
                </a:cubicBezTo>
                <a:cubicBezTo>
                  <a:pt x="1002" y="181"/>
                  <a:pt x="1020" y="213"/>
                  <a:pt x="1037" y="246"/>
                </a:cubicBezTo>
                <a:cubicBezTo>
                  <a:pt x="1055" y="281"/>
                  <a:pt x="1074" y="315"/>
                  <a:pt x="1092" y="350"/>
                </a:cubicBezTo>
                <a:cubicBezTo>
                  <a:pt x="1096" y="359"/>
                  <a:pt x="1101" y="368"/>
                  <a:pt x="1106" y="378"/>
                </a:cubicBezTo>
                <a:cubicBezTo>
                  <a:pt x="1118" y="403"/>
                  <a:pt x="1130" y="428"/>
                  <a:pt x="1141" y="453"/>
                </a:cubicBezTo>
                <a:cubicBezTo>
                  <a:pt x="1168" y="519"/>
                  <a:pt x="1190" y="587"/>
                  <a:pt x="1201" y="658"/>
                </a:cubicBezTo>
                <a:cubicBezTo>
                  <a:pt x="1203" y="670"/>
                  <a:pt x="1204" y="682"/>
                  <a:pt x="1205" y="694"/>
                </a:cubicBezTo>
                <a:cubicBezTo>
                  <a:pt x="1205" y="698"/>
                  <a:pt x="1205" y="702"/>
                  <a:pt x="1205" y="706"/>
                </a:cubicBezTo>
                <a:cubicBezTo>
                  <a:pt x="1206" y="726"/>
                  <a:pt x="1206" y="746"/>
                  <a:pt x="1205" y="766"/>
                </a:cubicBezTo>
                <a:cubicBezTo>
                  <a:pt x="1218" y="765"/>
                  <a:pt x="1231" y="765"/>
                  <a:pt x="1244" y="764"/>
                </a:cubicBezTo>
                <a:cubicBezTo>
                  <a:pt x="1245" y="750"/>
                  <a:pt x="1245" y="736"/>
                  <a:pt x="1244" y="721"/>
                </a:cubicBezTo>
                <a:cubicBezTo>
                  <a:pt x="1244" y="720"/>
                  <a:pt x="1244" y="719"/>
                  <a:pt x="1244" y="718"/>
                </a:cubicBezTo>
                <a:cubicBezTo>
                  <a:pt x="1240" y="634"/>
                  <a:pt x="1218" y="549"/>
                  <a:pt x="1189" y="474"/>
                </a:cubicBezTo>
                <a:cubicBezTo>
                  <a:pt x="1129" y="317"/>
                  <a:pt x="1035" y="177"/>
                  <a:pt x="969" y="23"/>
                </a:cubicBezTo>
                <a:cubicBezTo>
                  <a:pt x="966" y="15"/>
                  <a:pt x="963" y="8"/>
                  <a:pt x="960" y="0"/>
                </a:cubicBezTo>
                <a:moveTo>
                  <a:pt x="1541" y="0"/>
                </a:moveTo>
                <a:cubicBezTo>
                  <a:pt x="1465" y="0"/>
                  <a:pt x="1465" y="0"/>
                  <a:pt x="1465" y="0"/>
                </a:cubicBezTo>
                <a:cubicBezTo>
                  <a:pt x="1485" y="13"/>
                  <a:pt x="1507" y="25"/>
                  <a:pt x="1529" y="35"/>
                </a:cubicBezTo>
                <a:cubicBezTo>
                  <a:pt x="1574" y="56"/>
                  <a:pt x="1623" y="69"/>
                  <a:pt x="1671" y="74"/>
                </a:cubicBezTo>
                <a:cubicBezTo>
                  <a:pt x="1687" y="75"/>
                  <a:pt x="1702" y="76"/>
                  <a:pt x="1718" y="76"/>
                </a:cubicBezTo>
                <a:cubicBezTo>
                  <a:pt x="1742" y="76"/>
                  <a:pt x="1766" y="74"/>
                  <a:pt x="1790" y="71"/>
                </a:cubicBezTo>
                <a:cubicBezTo>
                  <a:pt x="1797" y="70"/>
                  <a:pt x="1803" y="68"/>
                  <a:pt x="1810" y="67"/>
                </a:cubicBezTo>
                <a:cubicBezTo>
                  <a:pt x="1807" y="56"/>
                  <a:pt x="1804" y="44"/>
                  <a:pt x="1801" y="33"/>
                </a:cubicBezTo>
                <a:cubicBezTo>
                  <a:pt x="1792" y="35"/>
                  <a:pt x="1782" y="36"/>
                  <a:pt x="1773" y="38"/>
                </a:cubicBezTo>
                <a:cubicBezTo>
                  <a:pt x="1755" y="40"/>
                  <a:pt x="1737" y="41"/>
                  <a:pt x="1720" y="41"/>
                </a:cubicBezTo>
                <a:cubicBezTo>
                  <a:pt x="1702" y="41"/>
                  <a:pt x="1685" y="40"/>
                  <a:pt x="1667" y="38"/>
                </a:cubicBezTo>
                <a:cubicBezTo>
                  <a:pt x="1629" y="32"/>
                  <a:pt x="1592" y="22"/>
                  <a:pt x="1557" y="7"/>
                </a:cubicBezTo>
                <a:cubicBezTo>
                  <a:pt x="1552" y="5"/>
                  <a:pt x="1546" y="2"/>
                  <a:pt x="1541" y="0"/>
                </a:cubicBezTo>
                <a:moveTo>
                  <a:pt x="1979" y="0"/>
                </a:moveTo>
                <a:cubicBezTo>
                  <a:pt x="1900" y="0"/>
                  <a:pt x="1900" y="0"/>
                  <a:pt x="1900" y="0"/>
                </a:cubicBezTo>
                <a:cubicBezTo>
                  <a:pt x="1898" y="1"/>
                  <a:pt x="1895" y="2"/>
                  <a:pt x="1892" y="4"/>
                </a:cubicBezTo>
                <a:cubicBezTo>
                  <a:pt x="1889" y="5"/>
                  <a:pt x="1887" y="6"/>
                  <a:pt x="1884" y="7"/>
                </a:cubicBezTo>
                <a:cubicBezTo>
                  <a:pt x="1884" y="7"/>
                  <a:pt x="1883" y="8"/>
                  <a:pt x="1882" y="8"/>
                </a:cubicBezTo>
                <a:cubicBezTo>
                  <a:pt x="1882" y="8"/>
                  <a:pt x="1881" y="8"/>
                  <a:pt x="1881" y="9"/>
                </a:cubicBezTo>
                <a:cubicBezTo>
                  <a:pt x="1881" y="8"/>
                  <a:pt x="1882" y="8"/>
                  <a:pt x="1882" y="8"/>
                </a:cubicBezTo>
                <a:cubicBezTo>
                  <a:pt x="1867" y="14"/>
                  <a:pt x="1852" y="19"/>
                  <a:pt x="1837" y="23"/>
                </a:cubicBezTo>
                <a:cubicBezTo>
                  <a:pt x="1840" y="35"/>
                  <a:pt x="1843" y="46"/>
                  <a:pt x="1846" y="57"/>
                </a:cubicBezTo>
                <a:cubicBezTo>
                  <a:pt x="1846" y="58"/>
                  <a:pt x="1846" y="58"/>
                  <a:pt x="1846" y="59"/>
                </a:cubicBezTo>
                <a:cubicBezTo>
                  <a:pt x="1869" y="52"/>
                  <a:pt x="1891" y="44"/>
                  <a:pt x="1913" y="35"/>
                </a:cubicBezTo>
                <a:cubicBezTo>
                  <a:pt x="1936" y="25"/>
                  <a:pt x="1958" y="13"/>
                  <a:pt x="1979" y="0"/>
                </a:cubicBezTo>
                <a:moveTo>
                  <a:pt x="3122" y="0"/>
                </a:moveTo>
                <a:cubicBezTo>
                  <a:pt x="3079" y="0"/>
                  <a:pt x="3079" y="0"/>
                  <a:pt x="3079" y="0"/>
                </a:cubicBezTo>
                <a:cubicBezTo>
                  <a:pt x="3067" y="19"/>
                  <a:pt x="3053" y="37"/>
                  <a:pt x="3039" y="55"/>
                </a:cubicBezTo>
                <a:cubicBezTo>
                  <a:pt x="3036" y="58"/>
                  <a:pt x="3034" y="60"/>
                  <a:pt x="3032" y="63"/>
                </a:cubicBezTo>
                <a:cubicBezTo>
                  <a:pt x="2998" y="100"/>
                  <a:pt x="2960" y="133"/>
                  <a:pt x="2918" y="162"/>
                </a:cubicBezTo>
                <a:cubicBezTo>
                  <a:pt x="2869" y="196"/>
                  <a:pt x="2815" y="224"/>
                  <a:pt x="2758" y="245"/>
                </a:cubicBezTo>
                <a:cubicBezTo>
                  <a:pt x="2708" y="262"/>
                  <a:pt x="2656" y="274"/>
                  <a:pt x="2603" y="279"/>
                </a:cubicBezTo>
                <a:cubicBezTo>
                  <a:pt x="2588" y="281"/>
                  <a:pt x="2572" y="281"/>
                  <a:pt x="2557" y="281"/>
                </a:cubicBezTo>
                <a:cubicBezTo>
                  <a:pt x="2529" y="281"/>
                  <a:pt x="2502" y="279"/>
                  <a:pt x="2474" y="275"/>
                </a:cubicBezTo>
                <a:cubicBezTo>
                  <a:pt x="2436" y="268"/>
                  <a:pt x="2400" y="257"/>
                  <a:pt x="2365" y="241"/>
                </a:cubicBezTo>
                <a:cubicBezTo>
                  <a:pt x="2333" y="226"/>
                  <a:pt x="2303" y="207"/>
                  <a:pt x="2276" y="184"/>
                </a:cubicBezTo>
                <a:cubicBezTo>
                  <a:pt x="2268" y="178"/>
                  <a:pt x="2262" y="172"/>
                  <a:pt x="2255" y="165"/>
                </a:cubicBezTo>
                <a:cubicBezTo>
                  <a:pt x="2246" y="173"/>
                  <a:pt x="2237" y="181"/>
                  <a:pt x="2229" y="189"/>
                </a:cubicBezTo>
                <a:cubicBezTo>
                  <a:pt x="2233" y="194"/>
                  <a:pt x="2239" y="199"/>
                  <a:pt x="2244" y="203"/>
                </a:cubicBezTo>
                <a:cubicBezTo>
                  <a:pt x="2273" y="229"/>
                  <a:pt x="2306" y="252"/>
                  <a:pt x="2342" y="270"/>
                </a:cubicBezTo>
                <a:cubicBezTo>
                  <a:pt x="2385" y="292"/>
                  <a:pt x="2433" y="307"/>
                  <a:pt x="2483" y="314"/>
                </a:cubicBezTo>
                <a:cubicBezTo>
                  <a:pt x="2507" y="317"/>
                  <a:pt x="2532" y="318"/>
                  <a:pt x="2557" y="318"/>
                </a:cubicBezTo>
                <a:cubicBezTo>
                  <a:pt x="2659" y="318"/>
                  <a:pt x="2762" y="292"/>
                  <a:pt x="2855" y="245"/>
                </a:cubicBezTo>
                <a:cubicBezTo>
                  <a:pt x="2896" y="224"/>
                  <a:pt x="2935" y="199"/>
                  <a:pt x="2971" y="171"/>
                </a:cubicBezTo>
                <a:cubicBezTo>
                  <a:pt x="3010" y="140"/>
                  <a:pt x="3046" y="105"/>
                  <a:pt x="3077" y="67"/>
                </a:cubicBezTo>
                <a:cubicBezTo>
                  <a:pt x="3093" y="46"/>
                  <a:pt x="3109" y="24"/>
                  <a:pt x="3122" y="0"/>
                </a:cubicBezTo>
                <a:moveTo>
                  <a:pt x="2958" y="606"/>
                </a:moveTo>
                <a:cubicBezTo>
                  <a:pt x="2959" y="606"/>
                  <a:pt x="2959" y="606"/>
                  <a:pt x="2960" y="605"/>
                </a:cubicBezTo>
                <a:cubicBezTo>
                  <a:pt x="2959" y="606"/>
                  <a:pt x="2959" y="606"/>
                  <a:pt x="2958" y="606"/>
                </a:cubicBezTo>
                <a:moveTo>
                  <a:pt x="3246" y="0"/>
                </a:moveTo>
                <a:cubicBezTo>
                  <a:pt x="3207" y="0"/>
                  <a:pt x="3207" y="0"/>
                  <a:pt x="3207" y="0"/>
                </a:cubicBezTo>
                <a:cubicBezTo>
                  <a:pt x="3212" y="25"/>
                  <a:pt x="3216" y="51"/>
                  <a:pt x="3218" y="77"/>
                </a:cubicBezTo>
                <a:cubicBezTo>
                  <a:pt x="3222" y="132"/>
                  <a:pt x="3220" y="188"/>
                  <a:pt x="3211" y="243"/>
                </a:cubicBezTo>
                <a:cubicBezTo>
                  <a:pt x="3203" y="287"/>
                  <a:pt x="3190" y="329"/>
                  <a:pt x="3172" y="369"/>
                </a:cubicBezTo>
                <a:cubicBezTo>
                  <a:pt x="3155" y="406"/>
                  <a:pt x="3134" y="439"/>
                  <a:pt x="3110" y="471"/>
                </a:cubicBezTo>
                <a:cubicBezTo>
                  <a:pt x="3107" y="475"/>
                  <a:pt x="3104" y="479"/>
                  <a:pt x="3101" y="482"/>
                </a:cubicBezTo>
                <a:cubicBezTo>
                  <a:pt x="3096" y="488"/>
                  <a:pt x="3092" y="493"/>
                  <a:pt x="3087" y="498"/>
                </a:cubicBezTo>
                <a:cubicBezTo>
                  <a:pt x="3049" y="538"/>
                  <a:pt x="3007" y="573"/>
                  <a:pt x="2961" y="604"/>
                </a:cubicBezTo>
                <a:cubicBezTo>
                  <a:pt x="2823" y="699"/>
                  <a:pt x="2668" y="767"/>
                  <a:pt x="2533" y="866"/>
                </a:cubicBezTo>
                <a:cubicBezTo>
                  <a:pt x="2468" y="914"/>
                  <a:pt x="2404" y="974"/>
                  <a:pt x="2355" y="1043"/>
                </a:cubicBezTo>
                <a:cubicBezTo>
                  <a:pt x="2355" y="1044"/>
                  <a:pt x="2354" y="1044"/>
                  <a:pt x="2353" y="1045"/>
                </a:cubicBezTo>
                <a:cubicBezTo>
                  <a:pt x="2345" y="1057"/>
                  <a:pt x="2338" y="1069"/>
                  <a:pt x="2330" y="1081"/>
                </a:cubicBezTo>
                <a:cubicBezTo>
                  <a:pt x="2341" y="1089"/>
                  <a:pt x="2351" y="1096"/>
                  <a:pt x="2362" y="1104"/>
                </a:cubicBezTo>
                <a:cubicBezTo>
                  <a:pt x="2372" y="1086"/>
                  <a:pt x="2383" y="1070"/>
                  <a:pt x="2394" y="1054"/>
                </a:cubicBezTo>
                <a:cubicBezTo>
                  <a:pt x="2396" y="1050"/>
                  <a:pt x="2399" y="1047"/>
                  <a:pt x="2401" y="1043"/>
                </a:cubicBezTo>
                <a:cubicBezTo>
                  <a:pt x="2408" y="1034"/>
                  <a:pt x="2416" y="1024"/>
                  <a:pt x="2423" y="1015"/>
                </a:cubicBezTo>
                <a:cubicBezTo>
                  <a:pt x="2471" y="961"/>
                  <a:pt x="2526" y="915"/>
                  <a:pt x="2585" y="874"/>
                </a:cubicBezTo>
                <a:cubicBezTo>
                  <a:pt x="2585" y="874"/>
                  <a:pt x="2586" y="874"/>
                  <a:pt x="2586" y="874"/>
                </a:cubicBezTo>
                <a:cubicBezTo>
                  <a:pt x="2587" y="873"/>
                  <a:pt x="2587" y="873"/>
                  <a:pt x="2588" y="872"/>
                </a:cubicBezTo>
                <a:cubicBezTo>
                  <a:pt x="2587" y="873"/>
                  <a:pt x="2587" y="873"/>
                  <a:pt x="2586" y="874"/>
                </a:cubicBezTo>
                <a:cubicBezTo>
                  <a:pt x="2608" y="859"/>
                  <a:pt x="2631" y="844"/>
                  <a:pt x="2655" y="830"/>
                </a:cubicBezTo>
                <a:cubicBezTo>
                  <a:pt x="2664" y="825"/>
                  <a:pt x="2673" y="819"/>
                  <a:pt x="2682" y="814"/>
                </a:cubicBezTo>
                <a:cubicBezTo>
                  <a:pt x="2715" y="795"/>
                  <a:pt x="2749" y="776"/>
                  <a:pt x="2783" y="756"/>
                </a:cubicBezTo>
                <a:cubicBezTo>
                  <a:pt x="2816" y="738"/>
                  <a:pt x="2848" y="720"/>
                  <a:pt x="2879" y="701"/>
                </a:cubicBezTo>
                <a:cubicBezTo>
                  <a:pt x="3038" y="606"/>
                  <a:pt x="3183" y="495"/>
                  <a:pt x="3234" y="307"/>
                </a:cubicBezTo>
                <a:cubicBezTo>
                  <a:pt x="3254" y="237"/>
                  <a:pt x="3260" y="166"/>
                  <a:pt x="3257" y="96"/>
                </a:cubicBezTo>
                <a:cubicBezTo>
                  <a:pt x="3255" y="64"/>
                  <a:pt x="3251" y="32"/>
                  <a:pt x="324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2" name="Freeform 268"/>
          <p:cNvSpPr>
            <a:spLocks noEditPoints="1"/>
          </p:cNvSpPr>
          <p:nvPr/>
        </p:nvSpPr>
        <p:spPr bwMode="auto">
          <a:xfrm>
            <a:off x="2189998" y="887959"/>
            <a:ext cx="348571" cy="353985"/>
          </a:xfrm>
          <a:custGeom>
            <a:avLst/>
            <a:gdLst>
              <a:gd name="T0" fmla="*/ 324 w 370"/>
              <a:gd name="T1" fmla="*/ 65 h 370"/>
              <a:gd name="T2" fmla="*/ 304 w 370"/>
              <a:gd name="T3" fmla="*/ 78 h 370"/>
              <a:gd name="T4" fmla="*/ 315 w 370"/>
              <a:gd name="T5" fmla="*/ 83 h 370"/>
              <a:gd name="T6" fmla="*/ 314 w 370"/>
              <a:gd name="T7" fmla="*/ 83 h 370"/>
              <a:gd name="T8" fmla="*/ 315 w 370"/>
              <a:gd name="T9" fmla="*/ 83 h 370"/>
              <a:gd name="T10" fmla="*/ 318 w 370"/>
              <a:gd name="T11" fmla="*/ 84 h 370"/>
              <a:gd name="T12" fmla="*/ 346 w 370"/>
              <a:gd name="T13" fmla="*/ 95 h 370"/>
              <a:gd name="T14" fmla="*/ 326 w 370"/>
              <a:gd name="T15" fmla="*/ 67 h 370"/>
              <a:gd name="T16" fmla="*/ 324 w 370"/>
              <a:gd name="T17" fmla="*/ 65 h 370"/>
              <a:gd name="T18" fmla="*/ 185 w 370"/>
              <a:gd name="T19" fmla="*/ 0 h 370"/>
              <a:gd name="T20" fmla="*/ 3 w 370"/>
              <a:gd name="T21" fmla="*/ 155 h 370"/>
              <a:gd name="T22" fmla="*/ 0 w 370"/>
              <a:gd name="T23" fmla="*/ 179 h 370"/>
              <a:gd name="T24" fmla="*/ 16 w 370"/>
              <a:gd name="T25" fmla="*/ 193 h 370"/>
              <a:gd name="T26" fmla="*/ 51 w 370"/>
              <a:gd name="T27" fmla="*/ 214 h 370"/>
              <a:gd name="T28" fmla="*/ 113 w 370"/>
              <a:gd name="T29" fmla="*/ 230 h 370"/>
              <a:gd name="T30" fmla="*/ 197 w 370"/>
              <a:gd name="T31" fmla="*/ 234 h 370"/>
              <a:gd name="T32" fmla="*/ 269 w 370"/>
              <a:gd name="T33" fmla="*/ 233 h 370"/>
              <a:gd name="T34" fmla="*/ 270 w 370"/>
              <a:gd name="T35" fmla="*/ 233 h 370"/>
              <a:gd name="T36" fmla="*/ 269 w 370"/>
              <a:gd name="T37" fmla="*/ 273 h 370"/>
              <a:gd name="T38" fmla="*/ 191 w 370"/>
              <a:gd name="T39" fmla="*/ 275 h 370"/>
              <a:gd name="T40" fmla="*/ 7 w 370"/>
              <a:gd name="T41" fmla="*/ 235 h 370"/>
              <a:gd name="T42" fmla="*/ 185 w 370"/>
              <a:gd name="T43" fmla="*/ 370 h 370"/>
              <a:gd name="T44" fmla="*/ 212 w 370"/>
              <a:gd name="T45" fmla="*/ 368 h 370"/>
              <a:gd name="T46" fmla="*/ 176 w 370"/>
              <a:gd name="T47" fmla="*/ 326 h 370"/>
              <a:gd name="T48" fmla="*/ 192 w 370"/>
              <a:gd name="T49" fmla="*/ 299 h 370"/>
              <a:gd name="T50" fmla="*/ 208 w 370"/>
              <a:gd name="T51" fmla="*/ 307 h 370"/>
              <a:gd name="T52" fmla="*/ 211 w 370"/>
              <a:gd name="T53" fmla="*/ 313 h 370"/>
              <a:gd name="T54" fmla="*/ 254 w 370"/>
              <a:gd name="T55" fmla="*/ 357 h 370"/>
              <a:gd name="T56" fmla="*/ 270 w 370"/>
              <a:gd name="T57" fmla="*/ 349 h 370"/>
              <a:gd name="T58" fmla="*/ 370 w 370"/>
              <a:gd name="T59" fmla="*/ 185 h 370"/>
              <a:gd name="T60" fmla="*/ 366 w 370"/>
              <a:gd name="T61" fmla="*/ 147 h 370"/>
              <a:gd name="T62" fmla="*/ 364 w 370"/>
              <a:gd name="T63" fmla="*/ 139 h 370"/>
              <a:gd name="T64" fmla="*/ 256 w 370"/>
              <a:gd name="T65" fmla="*/ 94 h 370"/>
              <a:gd name="T66" fmla="*/ 201 w 370"/>
              <a:gd name="T67" fmla="*/ 100 h 370"/>
              <a:gd name="T68" fmla="*/ 193 w 370"/>
              <a:gd name="T69" fmla="*/ 100 h 370"/>
              <a:gd name="T70" fmla="*/ 192 w 370"/>
              <a:gd name="T71" fmla="*/ 60 h 370"/>
              <a:gd name="T72" fmla="*/ 193 w 370"/>
              <a:gd name="T73" fmla="*/ 60 h 370"/>
              <a:gd name="T74" fmla="*/ 203 w 370"/>
              <a:gd name="T75" fmla="*/ 60 h 370"/>
              <a:gd name="T76" fmla="*/ 235 w 370"/>
              <a:gd name="T77" fmla="*/ 58 h 370"/>
              <a:gd name="T78" fmla="*/ 241 w 370"/>
              <a:gd name="T79" fmla="*/ 57 h 370"/>
              <a:gd name="T80" fmla="*/ 253 w 370"/>
              <a:gd name="T81" fmla="*/ 52 h 370"/>
              <a:gd name="T82" fmla="*/ 259 w 370"/>
              <a:gd name="T83" fmla="*/ 53 h 370"/>
              <a:gd name="T84" fmla="*/ 277 w 370"/>
              <a:gd name="T85" fmla="*/ 48 h 370"/>
              <a:gd name="T86" fmla="*/ 295 w 370"/>
              <a:gd name="T87" fmla="*/ 37 h 370"/>
              <a:gd name="T88" fmla="*/ 185 w 370"/>
              <a:gd name="T89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70" h="370">
                <a:moveTo>
                  <a:pt x="324" y="65"/>
                </a:moveTo>
                <a:cubicBezTo>
                  <a:pt x="318" y="70"/>
                  <a:pt x="311" y="74"/>
                  <a:pt x="304" y="78"/>
                </a:cubicBezTo>
                <a:cubicBezTo>
                  <a:pt x="307" y="79"/>
                  <a:pt x="311" y="81"/>
                  <a:pt x="315" y="83"/>
                </a:cubicBezTo>
                <a:cubicBezTo>
                  <a:pt x="315" y="83"/>
                  <a:pt x="314" y="83"/>
                  <a:pt x="314" y="83"/>
                </a:cubicBezTo>
                <a:cubicBezTo>
                  <a:pt x="314" y="83"/>
                  <a:pt x="315" y="83"/>
                  <a:pt x="315" y="83"/>
                </a:cubicBezTo>
                <a:cubicBezTo>
                  <a:pt x="316" y="83"/>
                  <a:pt x="317" y="84"/>
                  <a:pt x="318" y="84"/>
                </a:cubicBezTo>
                <a:cubicBezTo>
                  <a:pt x="327" y="88"/>
                  <a:pt x="336" y="91"/>
                  <a:pt x="346" y="95"/>
                </a:cubicBezTo>
                <a:cubicBezTo>
                  <a:pt x="340" y="85"/>
                  <a:pt x="333" y="75"/>
                  <a:pt x="326" y="67"/>
                </a:cubicBezTo>
                <a:cubicBezTo>
                  <a:pt x="326" y="66"/>
                  <a:pt x="325" y="65"/>
                  <a:pt x="324" y="65"/>
                </a:cubicBezTo>
                <a:moveTo>
                  <a:pt x="185" y="0"/>
                </a:moveTo>
                <a:cubicBezTo>
                  <a:pt x="94" y="0"/>
                  <a:pt x="17" y="68"/>
                  <a:pt x="3" y="155"/>
                </a:cubicBezTo>
                <a:cubicBezTo>
                  <a:pt x="1" y="163"/>
                  <a:pt x="0" y="171"/>
                  <a:pt x="0" y="179"/>
                </a:cubicBezTo>
                <a:cubicBezTo>
                  <a:pt x="5" y="184"/>
                  <a:pt x="10" y="188"/>
                  <a:pt x="16" y="193"/>
                </a:cubicBezTo>
                <a:cubicBezTo>
                  <a:pt x="27" y="201"/>
                  <a:pt x="39" y="208"/>
                  <a:pt x="51" y="214"/>
                </a:cubicBezTo>
                <a:cubicBezTo>
                  <a:pt x="71" y="222"/>
                  <a:pt x="92" y="226"/>
                  <a:pt x="113" y="230"/>
                </a:cubicBezTo>
                <a:cubicBezTo>
                  <a:pt x="141" y="233"/>
                  <a:pt x="169" y="234"/>
                  <a:pt x="197" y="234"/>
                </a:cubicBezTo>
                <a:cubicBezTo>
                  <a:pt x="221" y="234"/>
                  <a:pt x="245" y="233"/>
                  <a:pt x="269" y="233"/>
                </a:cubicBezTo>
                <a:cubicBezTo>
                  <a:pt x="269" y="233"/>
                  <a:pt x="270" y="233"/>
                  <a:pt x="270" y="233"/>
                </a:cubicBezTo>
                <a:cubicBezTo>
                  <a:pt x="295" y="233"/>
                  <a:pt x="294" y="272"/>
                  <a:pt x="269" y="273"/>
                </a:cubicBezTo>
                <a:cubicBezTo>
                  <a:pt x="244" y="273"/>
                  <a:pt x="218" y="275"/>
                  <a:pt x="191" y="275"/>
                </a:cubicBezTo>
                <a:cubicBezTo>
                  <a:pt x="126" y="275"/>
                  <a:pt x="60" y="268"/>
                  <a:pt x="7" y="235"/>
                </a:cubicBezTo>
                <a:cubicBezTo>
                  <a:pt x="29" y="312"/>
                  <a:pt x="101" y="370"/>
                  <a:pt x="185" y="370"/>
                </a:cubicBezTo>
                <a:cubicBezTo>
                  <a:pt x="194" y="370"/>
                  <a:pt x="204" y="370"/>
                  <a:pt x="212" y="368"/>
                </a:cubicBezTo>
                <a:cubicBezTo>
                  <a:pt x="199" y="355"/>
                  <a:pt x="187" y="341"/>
                  <a:pt x="176" y="326"/>
                </a:cubicBezTo>
                <a:cubicBezTo>
                  <a:pt x="166" y="313"/>
                  <a:pt x="179" y="299"/>
                  <a:pt x="192" y="299"/>
                </a:cubicBezTo>
                <a:cubicBezTo>
                  <a:pt x="198" y="299"/>
                  <a:pt x="203" y="302"/>
                  <a:pt x="208" y="307"/>
                </a:cubicBezTo>
                <a:cubicBezTo>
                  <a:pt x="209" y="309"/>
                  <a:pt x="210" y="311"/>
                  <a:pt x="211" y="313"/>
                </a:cubicBezTo>
                <a:cubicBezTo>
                  <a:pt x="224" y="329"/>
                  <a:pt x="239" y="343"/>
                  <a:pt x="254" y="357"/>
                </a:cubicBezTo>
                <a:cubicBezTo>
                  <a:pt x="260" y="354"/>
                  <a:pt x="265" y="352"/>
                  <a:pt x="270" y="349"/>
                </a:cubicBezTo>
                <a:cubicBezTo>
                  <a:pt x="329" y="318"/>
                  <a:pt x="370" y="256"/>
                  <a:pt x="370" y="185"/>
                </a:cubicBezTo>
                <a:cubicBezTo>
                  <a:pt x="370" y="172"/>
                  <a:pt x="369" y="159"/>
                  <a:pt x="366" y="147"/>
                </a:cubicBezTo>
                <a:cubicBezTo>
                  <a:pt x="365" y="144"/>
                  <a:pt x="365" y="142"/>
                  <a:pt x="364" y="139"/>
                </a:cubicBezTo>
                <a:cubicBezTo>
                  <a:pt x="326" y="129"/>
                  <a:pt x="290" y="114"/>
                  <a:pt x="256" y="94"/>
                </a:cubicBezTo>
                <a:cubicBezTo>
                  <a:pt x="238" y="98"/>
                  <a:pt x="220" y="100"/>
                  <a:pt x="201" y="100"/>
                </a:cubicBezTo>
                <a:cubicBezTo>
                  <a:pt x="199" y="100"/>
                  <a:pt x="196" y="100"/>
                  <a:pt x="193" y="100"/>
                </a:cubicBezTo>
                <a:cubicBezTo>
                  <a:pt x="168" y="99"/>
                  <a:pt x="167" y="60"/>
                  <a:pt x="192" y="60"/>
                </a:cubicBezTo>
                <a:cubicBezTo>
                  <a:pt x="193" y="60"/>
                  <a:pt x="193" y="60"/>
                  <a:pt x="193" y="60"/>
                </a:cubicBezTo>
                <a:cubicBezTo>
                  <a:pt x="196" y="60"/>
                  <a:pt x="200" y="60"/>
                  <a:pt x="203" y="60"/>
                </a:cubicBezTo>
                <a:cubicBezTo>
                  <a:pt x="214" y="60"/>
                  <a:pt x="224" y="60"/>
                  <a:pt x="235" y="58"/>
                </a:cubicBezTo>
                <a:cubicBezTo>
                  <a:pt x="237" y="58"/>
                  <a:pt x="239" y="58"/>
                  <a:pt x="241" y="57"/>
                </a:cubicBezTo>
                <a:cubicBezTo>
                  <a:pt x="244" y="54"/>
                  <a:pt x="248" y="52"/>
                  <a:pt x="253" y="52"/>
                </a:cubicBezTo>
                <a:cubicBezTo>
                  <a:pt x="255" y="52"/>
                  <a:pt x="257" y="52"/>
                  <a:pt x="259" y="53"/>
                </a:cubicBezTo>
                <a:cubicBezTo>
                  <a:pt x="265" y="52"/>
                  <a:pt x="271" y="50"/>
                  <a:pt x="277" y="48"/>
                </a:cubicBezTo>
                <a:cubicBezTo>
                  <a:pt x="283" y="44"/>
                  <a:pt x="289" y="41"/>
                  <a:pt x="295" y="37"/>
                </a:cubicBezTo>
                <a:cubicBezTo>
                  <a:pt x="264" y="14"/>
                  <a:pt x="226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3" name="Freeform 269"/>
          <p:cNvSpPr>
            <a:spLocks noEditPoints="1"/>
          </p:cNvSpPr>
          <p:nvPr/>
        </p:nvSpPr>
        <p:spPr bwMode="auto">
          <a:xfrm>
            <a:off x="3934489" y="1408888"/>
            <a:ext cx="373118" cy="353985"/>
          </a:xfrm>
          <a:custGeom>
            <a:avLst/>
            <a:gdLst>
              <a:gd name="T0" fmla="*/ 141 w 398"/>
              <a:gd name="T1" fmla="*/ 8 h 369"/>
              <a:gd name="T2" fmla="*/ 139 w 398"/>
              <a:gd name="T3" fmla="*/ 9 h 369"/>
              <a:gd name="T4" fmla="*/ 107 w 398"/>
              <a:gd name="T5" fmla="*/ 22 h 369"/>
              <a:gd name="T6" fmla="*/ 136 w 398"/>
              <a:gd name="T7" fmla="*/ 28 h 369"/>
              <a:gd name="T8" fmla="*/ 152 w 398"/>
              <a:gd name="T9" fmla="*/ 30 h 369"/>
              <a:gd name="T10" fmla="*/ 141 w 398"/>
              <a:gd name="T11" fmla="*/ 8 h 369"/>
              <a:gd name="T12" fmla="*/ 195 w 398"/>
              <a:gd name="T13" fmla="*/ 0 h 369"/>
              <a:gd name="T14" fmla="*/ 181 w 398"/>
              <a:gd name="T15" fmla="*/ 1 h 369"/>
              <a:gd name="T16" fmla="*/ 191 w 398"/>
              <a:gd name="T17" fmla="*/ 19 h 369"/>
              <a:gd name="T18" fmla="*/ 202 w 398"/>
              <a:gd name="T19" fmla="*/ 34 h 369"/>
              <a:gd name="T20" fmla="*/ 216 w 398"/>
              <a:gd name="T21" fmla="*/ 47 h 369"/>
              <a:gd name="T22" fmla="*/ 220 w 398"/>
              <a:gd name="T23" fmla="*/ 51 h 369"/>
              <a:gd name="T24" fmla="*/ 254 w 398"/>
              <a:gd name="T25" fmla="*/ 75 h 369"/>
              <a:gd name="T26" fmla="*/ 243 w 398"/>
              <a:gd name="T27" fmla="*/ 112 h 369"/>
              <a:gd name="T28" fmla="*/ 233 w 398"/>
              <a:gd name="T29" fmla="*/ 109 h 369"/>
              <a:gd name="T30" fmla="*/ 183 w 398"/>
              <a:gd name="T31" fmla="*/ 70 h 369"/>
              <a:gd name="T32" fmla="*/ 67 w 398"/>
              <a:gd name="T33" fmla="*/ 50 h 369"/>
              <a:gd name="T34" fmla="*/ 62 w 398"/>
              <a:gd name="T35" fmla="*/ 55 h 369"/>
              <a:gd name="T36" fmla="*/ 38 w 398"/>
              <a:gd name="T37" fmla="*/ 85 h 369"/>
              <a:gd name="T38" fmla="*/ 34 w 398"/>
              <a:gd name="T39" fmla="*/ 277 h 369"/>
              <a:gd name="T40" fmla="*/ 43 w 398"/>
              <a:gd name="T41" fmla="*/ 292 h 369"/>
              <a:gd name="T42" fmla="*/ 103 w 398"/>
              <a:gd name="T43" fmla="*/ 278 h 369"/>
              <a:gd name="T44" fmla="*/ 109 w 398"/>
              <a:gd name="T45" fmla="*/ 276 h 369"/>
              <a:gd name="T46" fmla="*/ 116 w 398"/>
              <a:gd name="T47" fmla="*/ 274 h 369"/>
              <a:gd name="T48" fmla="*/ 126 w 398"/>
              <a:gd name="T49" fmla="*/ 277 h 369"/>
              <a:gd name="T50" fmla="*/ 126 w 398"/>
              <a:gd name="T51" fmla="*/ 309 h 369"/>
              <a:gd name="T52" fmla="*/ 72 w 398"/>
              <a:gd name="T53" fmla="*/ 324 h 369"/>
              <a:gd name="T54" fmla="*/ 94 w 398"/>
              <a:gd name="T55" fmla="*/ 341 h 369"/>
              <a:gd name="T56" fmla="*/ 193 w 398"/>
              <a:gd name="T57" fmla="*/ 369 h 369"/>
              <a:gd name="T58" fmla="*/ 317 w 398"/>
              <a:gd name="T59" fmla="*/ 322 h 369"/>
              <a:gd name="T60" fmla="*/ 76 w 398"/>
              <a:gd name="T61" fmla="*/ 213 h 369"/>
              <a:gd name="T62" fmla="*/ 87 w 398"/>
              <a:gd name="T63" fmla="*/ 176 h 369"/>
              <a:gd name="T64" fmla="*/ 98 w 398"/>
              <a:gd name="T65" fmla="*/ 179 h 369"/>
              <a:gd name="T66" fmla="*/ 231 w 398"/>
              <a:gd name="T67" fmla="*/ 261 h 369"/>
              <a:gd name="T68" fmla="*/ 292 w 398"/>
              <a:gd name="T69" fmla="*/ 281 h 369"/>
              <a:gd name="T70" fmla="*/ 321 w 398"/>
              <a:gd name="T71" fmla="*/ 283 h 369"/>
              <a:gd name="T72" fmla="*/ 332 w 398"/>
              <a:gd name="T73" fmla="*/ 283 h 369"/>
              <a:gd name="T74" fmla="*/ 353 w 398"/>
              <a:gd name="T75" fmla="*/ 279 h 369"/>
              <a:gd name="T76" fmla="*/ 364 w 398"/>
              <a:gd name="T77" fmla="*/ 258 h 369"/>
              <a:gd name="T78" fmla="*/ 293 w 398"/>
              <a:gd name="T79" fmla="*/ 29 h 369"/>
              <a:gd name="T80" fmla="*/ 195 w 398"/>
              <a:gd name="T81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98" h="369">
                <a:moveTo>
                  <a:pt x="141" y="8"/>
                </a:moveTo>
                <a:cubicBezTo>
                  <a:pt x="140" y="8"/>
                  <a:pt x="140" y="9"/>
                  <a:pt x="139" y="9"/>
                </a:cubicBezTo>
                <a:cubicBezTo>
                  <a:pt x="128" y="12"/>
                  <a:pt x="117" y="17"/>
                  <a:pt x="107" y="22"/>
                </a:cubicBezTo>
                <a:cubicBezTo>
                  <a:pt x="117" y="24"/>
                  <a:pt x="127" y="26"/>
                  <a:pt x="136" y="28"/>
                </a:cubicBezTo>
                <a:cubicBezTo>
                  <a:pt x="141" y="29"/>
                  <a:pt x="147" y="30"/>
                  <a:pt x="152" y="30"/>
                </a:cubicBezTo>
                <a:cubicBezTo>
                  <a:pt x="148" y="23"/>
                  <a:pt x="144" y="16"/>
                  <a:pt x="141" y="8"/>
                </a:cubicBezTo>
                <a:moveTo>
                  <a:pt x="195" y="0"/>
                </a:moveTo>
                <a:cubicBezTo>
                  <a:pt x="190" y="0"/>
                  <a:pt x="186" y="1"/>
                  <a:pt x="181" y="1"/>
                </a:cubicBezTo>
                <a:cubicBezTo>
                  <a:pt x="184" y="7"/>
                  <a:pt x="187" y="13"/>
                  <a:pt x="191" y="19"/>
                </a:cubicBezTo>
                <a:cubicBezTo>
                  <a:pt x="194" y="24"/>
                  <a:pt x="198" y="29"/>
                  <a:pt x="202" y="34"/>
                </a:cubicBezTo>
                <a:cubicBezTo>
                  <a:pt x="210" y="35"/>
                  <a:pt x="214" y="41"/>
                  <a:pt x="216" y="47"/>
                </a:cubicBezTo>
                <a:cubicBezTo>
                  <a:pt x="217" y="48"/>
                  <a:pt x="219" y="50"/>
                  <a:pt x="220" y="51"/>
                </a:cubicBezTo>
                <a:cubicBezTo>
                  <a:pt x="231" y="60"/>
                  <a:pt x="243" y="68"/>
                  <a:pt x="254" y="75"/>
                </a:cubicBezTo>
                <a:cubicBezTo>
                  <a:pt x="273" y="86"/>
                  <a:pt x="261" y="112"/>
                  <a:pt x="243" y="112"/>
                </a:cubicBezTo>
                <a:cubicBezTo>
                  <a:pt x="240" y="112"/>
                  <a:pt x="237" y="111"/>
                  <a:pt x="233" y="109"/>
                </a:cubicBezTo>
                <a:cubicBezTo>
                  <a:pt x="215" y="98"/>
                  <a:pt x="198" y="85"/>
                  <a:pt x="183" y="70"/>
                </a:cubicBezTo>
                <a:cubicBezTo>
                  <a:pt x="144" y="68"/>
                  <a:pt x="105" y="61"/>
                  <a:pt x="67" y="50"/>
                </a:cubicBezTo>
                <a:cubicBezTo>
                  <a:pt x="66" y="52"/>
                  <a:pt x="64" y="53"/>
                  <a:pt x="62" y="55"/>
                </a:cubicBezTo>
                <a:cubicBezTo>
                  <a:pt x="53" y="64"/>
                  <a:pt x="45" y="74"/>
                  <a:pt x="38" y="85"/>
                </a:cubicBezTo>
                <a:cubicBezTo>
                  <a:pt x="0" y="145"/>
                  <a:pt x="1" y="219"/>
                  <a:pt x="34" y="277"/>
                </a:cubicBezTo>
                <a:cubicBezTo>
                  <a:pt x="37" y="282"/>
                  <a:pt x="40" y="287"/>
                  <a:pt x="43" y="292"/>
                </a:cubicBezTo>
                <a:cubicBezTo>
                  <a:pt x="64" y="289"/>
                  <a:pt x="84" y="285"/>
                  <a:pt x="103" y="278"/>
                </a:cubicBezTo>
                <a:cubicBezTo>
                  <a:pt x="105" y="277"/>
                  <a:pt x="107" y="277"/>
                  <a:pt x="109" y="276"/>
                </a:cubicBezTo>
                <a:cubicBezTo>
                  <a:pt x="112" y="275"/>
                  <a:pt x="114" y="274"/>
                  <a:pt x="116" y="274"/>
                </a:cubicBezTo>
                <a:cubicBezTo>
                  <a:pt x="120" y="274"/>
                  <a:pt x="123" y="275"/>
                  <a:pt x="126" y="277"/>
                </a:cubicBezTo>
                <a:cubicBezTo>
                  <a:pt x="138" y="284"/>
                  <a:pt x="141" y="302"/>
                  <a:pt x="126" y="309"/>
                </a:cubicBezTo>
                <a:cubicBezTo>
                  <a:pt x="108" y="316"/>
                  <a:pt x="90" y="321"/>
                  <a:pt x="72" y="324"/>
                </a:cubicBezTo>
                <a:cubicBezTo>
                  <a:pt x="79" y="330"/>
                  <a:pt x="86" y="336"/>
                  <a:pt x="94" y="341"/>
                </a:cubicBezTo>
                <a:cubicBezTo>
                  <a:pt x="124" y="360"/>
                  <a:pt x="159" y="369"/>
                  <a:pt x="193" y="369"/>
                </a:cubicBezTo>
                <a:cubicBezTo>
                  <a:pt x="238" y="369"/>
                  <a:pt x="283" y="353"/>
                  <a:pt x="317" y="322"/>
                </a:cubicBezTo>
                <a:cubicBezTo>
                  <a:pt x="229" y="322"/>
                  <a:pt x="147" y="262"/>
                  <a:pt x="76" y="213"/>
                </a:cubicBezTo>
                <a:cubicBezTo>
                  <a:pt x="58" y="201"/>
                  <a:pt x="70" y="176"/>
                  <a:pt x="87" y="176"/>
                </a:cubicBezTo>
                <a:cubicBezTo>
                  <a:pt x="90" y="176"/>
                  <a:pt x="94" y="177"/>
                  <a:pt x="98" y="179"/>
                </a:cubicBezTo>
                <a:cubicBezTo>
                  <a:pt x="141" y="209"/>
                  <a:pt x="184" y="239"/>
                  <a:pt x="231" y="261"/>
                </a:cubicBezTo>
                <a:cubicBezTo>
                  <a:pt x="250" y="270"/>
                  <a:pt x="270" y="277"/>
                  <a:pt x="292" y="281"/>
                </a:cubicBezTo>
                <a:cubicBezTo>
                  <a:pt x="301" y="282"/>
                  <a:pt x="311" y="283"/>
                  <a:pt x="321" y="283"/>
                </a:cubicBezTo>
                <a:cubicBezTo>
                  <a:pt x="325" y="283"/>
                  <a:pt x="329" y="283"/>
                  <a:pt x="332" y="283"/>
                </a:cubicBezTo>
                <a:cubicBezTo>
                  <a:pt x="340" y="282"/>
                  <a:pt x="347" y="280"/>
                  <a:pt x="353" y="279"/>
                </a:cubicBezTo>
                <a:cubicBezTo>
                  <a:pt x="357" y="272"/>
                  <a:pt x="361" y="265"/>
                  <a:pt x="364" y="258"/>
                </a:cubicBezTo>
                <a:cubicBezTo>
                  <a:pt x="398" y="176"/>
                  <a:pt x="370" y="78"/>
                  <a:pt x="293" y="29"/>
                </a:cubicBezTo>
                <a:cubicBezTo>
                  <a:pt x="263" y="10"/>
                  <a:pt x="229" y="0"/>
                  <a:pt x="1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4" name="Freeform 270"/>
          <p:cNvSpPr>
            <a:spLocks noEditPoints="1"/>
          </p:cNvSpPr>
          <p:nvPr/>
        </p:nvSpPr>
        <p:spPr bwMode="auto">
          <a:xfrm>
            <a:off x="3864120" y="275828"/>
            <a:ext cx="124373" cy="10820"/>
          </a:xfrm>
          <a:custGeom>
            <a:avLst/>
            <a:gdLst>
              <a:gd name="T0" fmla="*/ 23 w 132"/>
              <a:gd name="T1" fmla="*/ 0 h 11"/>
              <a:gd name="T2" fmla="*/ 0 w 132"/>
              <a:gd name="T3" fmla="*/ 0 h 11"/>
              <a:gd name="T4" fmla="*/ 15 w 132"/>
              <a:gd name="T5" fmla="*/ 5 h 11"/>
              <a:gd name="T6" fmla="*/ 23 w 132"/>
              <a:gd name="T7" fmla="*/ 0 h 11"/>
              <a:gd name="T8" fmla="*/ 132 w 132"/>
              <a:gd name="T9" fmla="*/ 0 h 11"/>
              <a:gd name="T10" fmla="*/ 100 w 132"/>
              <a:gd name="T11" fmla="*/ 0 h 11"/>
              <a:gd name="T12" fmla="*/ 94 w 132"/>
              <a:gd name="T13" fmla="*/ 5 h 11"/>
              <a:gd name="T14" fmla="*/ 81 w 132"/>
              <a:gd name="T15" fmla="*/ 11 h 11"/>
              <a:gd name="T16" fmla="*/ 132 w 132"/>
              <a:gd name="T1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2" h="11">
                <a:moveTo>
                  <a:pt x="23" y="0"/>
                </a:moveTo>
                <a:cubicBezTo>
                  <a:pt x="0" y="0"/>
                  <a:pt x="0" y="0"/>
                  <a:pt x="0" y="0"/>
                </a:cubicBezTo>
                <a:cubicBezTo>
                  <a:pt x="5" y="2"/>
                  <a:pt x="10" y="3"/>
                  <a:pt x="15" y="5"/>
                </a:cubicBezTo>
                <a:cubicBezTo>
                  <a:pt x="17" y="3"/>
                  <a:pt x="20" y="2"/>
                  <a:pt x="23" y="0"/>
                </a:cubicBezTo>
                <a:moveTo>
                  <a:pt x="132" y="0"/>
                </a:moveTo>
                <a:cubicBezTo>
                  <a:pt x="100" y="0"/>
                  <a:pt x="100" y="0"/>
                  <a:pt x="100" y="0"/>
                </a:cubicBezTo>
                <a:cubicBezTo>
                  <a:pt x="99" y="2"/>
                  <a:pt x="97" y="3"/>
                  <a:pt x="94" y="5"/>
                </a:cubicBezTo>
                <a:cubicBezTo>
                  <a:pt x="90" y="7"/>
                  <a:pt x="85" y="9"/>
                  <a:pt x="81" y="11"/>
                </a:cubicBezTo>
                <a:cubicBezTo>
                  <a:pt x="98" y="10"/>
                  <a:pt x="115" y="6"/>
                  <a:pt x="13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5" name="Freeform 271"/>
          <p:cNvSpPr>
            <a:spLocks noEditPoints="1"/>
          </p:cNvSpPr>
          <p:nvPr/>
        </p:nvSpPr>
        <p:spPr bwMode="auto">
          <a:xfrm>
            <a:off x="2091809" y="2265252"/>
            <a:ext cx="346934" cy="353985"/>
          </a:xfrm>
          <a:custGeom>
            <a:avLst/>
            <a:gdLst>
              <a:gd name="T0" fmla="*/ 88 w 370"/>
              <a:gd name="T1" fmla="*/ 28 h 370"/>
              <a:gd name="T2" fmla="*/ 36 w 370"/>
              <a:gd name="T3" fmla="*/ 77 h 370"/>
              <a:gd name="T4" fmla="*/ 0 w 370"/>
              <a:gd name="T5" fmla="*/ 185 h 370"/>
              <a:gd name="T6" fmla="*/ 37 w 370"/>
              <a:gd name="T7" fmla="*/ 294 h 370"/>
              <a:gd name="T8" fmla="*/ 58 w 370"/>
              <a:gd name="T9" fmla="*/ 270 h 370"/>
              <a:gd name="T10" fmla="*/ 73 w 370"/>
              <a:gd name="T11" fmla="*/ 249 h 370"/>
              <a:gd name="T12" fmla="*/ 90 w 370"/>
              <a:gd name="T13" fmla="*/ 240 h 370"/>
              <a:gd name="T14" fmla="*/ 108 w 370"/>
              <a:gd name="T15" fmla="*/ 269 h 370"/>
              <a:gd name="T16" fmla="*/ 64 w 370"/>
              <a:gd name="T17" fmla="*/ 323 h 370"/>
              <a:gd name="T18" fmla="*/ 76 w 370"/>
              <a:gd name="T19" fmla="*/ 333 h 370"/>
              <a:gd name="T20" fmla="*/ 123 w 370"/>
              <a:gd name="T21" fmla="*/ 359 h 370"/>
              <a:gd name="T22" fmla="*/ 137 w 370"/>
              <a:gd name="T23" fmla="*/ 363 h 370"/>
              <a:gd name="T24" fmla="*/ 185 w 370"/>
              <a:gd name="T25" fmla="*/ 370 h 370"/>
              <a:gd name="T26" fmla="*/ 232 w 370"/>
              <a:gd name="T27" fmla="*/ 363 h 370"/>
              <a:gd name="T28" fmla="*/ 217 w 370"/>
              <a:gd name="T29" fmla="*/ 362 h 370"/>
              <a:gd name="T30" fmla="*/ 215 w 370"/>
              <a:gd name="T31" fmla="*/ 325 h 370"/>
              <a:gd name="T32" fmla="*/ 217 w 370"/>
              <a:gd name="T33" fmla="*/ 325 h 370"/>
              <a:gd name="T34" fmla="*/ 227 w 370"/>
              <a:gd name="T35" fmla="*/ 326 h 370"/>
              <a:gd name="T36" fmla="*/ 290 w 370"/>
              <a:gd name="T37" fmla="*/ 336 h 370"/>
              <a:gd name="T38" fmla="*/ 367 w 370"/>
              <a:gd name="T39" fmla="*/ 218 h 370"/>
              <a:gd name="T40" fmla="*/ 370 w 370"/>
              <a:gd name="T41" fmla="*/ 185 h 370"/>
              <a:gd name="T42" fmla="*/ 366 w 370"/>
              <a:gd name="T43" fmla="*/ 146 h 370"/>
              <a:gd name="T44" fmla="*/ 327 w 370"/>
              <a:gd name="T45" fmla="*/ 66 h 370"/>
              <a:gd name="T46" fmla="*/ 173 w 370"/>
              <a:gd name="T47" fmla="*/ 121 h 370"/>
              <a:gd name="T48" fmla="*/ 182 w 370"/>
              <a:gd name="T49" fmla="*/ 215 h 370"/>
              <a:gd name="T50" fmla="*/ 162 w 370"/>
              <a:gd name="T51" fmla="*/ 234 h 370"/>
              <a:gd name="T52" fmla="*/ 142 w 370"/>
              <a:gd name="T53" fmla="*/ 215 h 370"/>
              <a:gd name="T54" fmla="*/ 139 w 370"/>
              <a:gd name="T55" fmla="*/ 157 h 370"/>
              <a:gd name="T56" fmla="*/ 118 w 370"/>
              <a:gd name="T57" fmla="*/ 80 h 370"/>
              <a:gd name="T58" fmla="*/ 88 w 370"/>
              <a:gd name="T59" fmla="*/ 28 h 370"/>
              <a:gd name="T60" fmla="*/ 185 w 370"/>
              <a:gd name="T61" fmla="*/ 0 h 370"/>
              <a:gd name="T62" fmla="*/ 124 w 370"/>
              <a:gd name="T63" fmla="*/ 10 h 370"/>
              <a:gd name="T64" fmla="*/ 162 w 370"/>
              <a:gd name="T65" fmla="*/ 85 h 370"/>
              <a:gd name="T66" fmla="*/ 297 w 370"/>
              <a:gd name="T67" fmla="*/ 38 h 370"/>
              <a:gd name="T68" fmla="*/ 239 w 370"/>
              <a:gd name="T69" fmla="*/ 8 h 370"/>
              <a:gd name="T70" fmla="*/ 185 w 370"/>
              <a:gd name="T71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70" h="370">
                <a:moveTo>
                  <a:pt x="88" y="28"/>
                </a:moveTo>
                <a:cubicBezTo>
                  <a:pt x="68" y="41"/>
                  <a:pt x="50" y="57"/>
                  <a:pt x="36" y="77"/>
                </a:cubicBezTo>
                <a:cubicBezTo>
                  <a:pt x="13" y="107"/>
                  <a:pt x="0" y="144"/>
                  <a:pt x="0" y="185"/>
                </a:cubicBezTo>
                <a:cubicBezTo>
                  <a:pt x="0" y="225"/>
                  <a:pt x="14" y="263"/>
                  <a:pt x="37" y="294"/>
                </a:cubicBezTo>
                <a:cubicBezTo>
                  <a:pt x="44" y="286"/>
                  <a:pt x="51" y="278"/>
                  <a:pt x="58" y="270"/>
                </a:cubicBezTo>
                <a:cubicBezTo>
                  <a:pt x="63" y="263"/>
                  <a:pt x="68" y="256"/>
                  <a:pt x="73" y="249"/>
                </a:cubicBezTo>
                <a:cubicBezTo>
                  <a:pt x="77" y="243"/>
                  <a:pt x="84" y="240"/>
                  <a:pt x="90" y="240"/>
                </a:cubicBezTo>
                <a:cubicBezTo>
                  <a:pt x="104" y="240"/>
                  <a:pt x="118" y="254"/>
                  <a:pt x="108" y="269"/>
                </a:cubicBezTo>
                <a:cubicBezTo>
                  <a:pt x="94" y="289"/>
                  <a:pt x="80" y="307"/>
                  <a:pt x="64" y="323"/>
                </a:cubicBezTo>
                <a:cubicBezTo>
                  <a:pt x="68" y="327"/>
                  <a:pt x="72" y="330"/>
                  <a:pt x="76" y="333"/>
                </a:cubicBezTo>
                <a:cubicBezTo>
                  <a:pt x="90" y="344"/>
                  <a:pt x="106" y="352"/>
                  <a:pt x="123" y="359"/>
                </a:cubicBezTo>
                <a:cubicBezTo>
                  <a:pt x="128" y="360"/>
                  <a:pt x="132" y="362"/>
                  <a:pt x="137" y="363"/>
                </a:cubicBezTo>
                <a:cubicBezTo>
                  <a:pt x="152" y="367"/>
                  <a:pt x="169" y="370"/>
                  <a:pt x="185" y="370"/>
                </a:cubicBezTo>
                <a:cubicBezTo>
                  <a:pt x="202" y="370"/>
                  <a:pt x="217" y="368"/>
                  <a:pt x="232" y="363"/>
                </a:cubicBezTo>
                <a:cubicBezTo>
                  <a:pt x="227" y="363"/>
                  <a:pt x="222" y="362"/>
                  <a:pt x="217" y="362"/>
                </a:cubicBezTo>
                <a:cubicBezTo>
                  <a:pt x="194" y="360"/>
                  <a:pt x="194" y="325"/>
                  <a:pt x="215" y="325"/>
                </a:cubicBezTo>
                <a:cubicBezTo>
                  <a:pt x="216" y="325"/>
                  <a:pt x="217" y="325"/>
                  <a:pt x="217" y="325"/>
                </a:cubicBezTo>
                <a:cubicBezTo>
                  <a:pt x="221" y="325"/>
                  <a:pt x="224" y="325"/>
                  <a:pt x="227" y="326"/>
                </a:cubicBezTo>
                <a:cubicBezTo>
                  <a:pt x="248" y="328"/>
                  <a:pt x="269" y="332"/>
                  <a:pt x="290" y="336"/>
                </a:cubicBezTo>
                <a:cubicBezTo>
                  <a:pt x="330" y="309"/>
                  <a:pt x="358" y="266"/>
                  <a:pt x="367" y="218"/>
                </a:cubicBezTo>
                <a:cubicBezTo>
                  <a:pt x="369" y="207"/>
                  <a:pt x="370" y="196"/>
                  <a:pt x="370" y="185"/>
                </a:cubicBezTo>
                <a:cubicBezTo>
                  <a:pt x="370" y="171"/>
                  <a:pt x="369" y="158"/>
                  <a:pt x="366" y="146"/>
                </a:cubicBezTo>
                <a:cubicBezTo>
                  <a:pt x="360" y="116"/>
                  <a:pt x="346" y="89"/>
                  <a:pt x="327" y="66"/>
                </a:cubicBezTo>
                <a:cubicBezTo>
                  <a:pt x="275" y="86"/>
                  <a:pt x="223" y="104"/>
                  <a:pt x="173" y="121"/>
                </a:cubicBezTo>
                <a:cubicBezTo>
                  <a:pt x="180" y="151"/>
                  <a:pt x="183" y="183"/>
                  <a:pt x="182" y="215"/>
                </a:cubicBezTo>
                <a:cubicBezTo>
                  <a:pt x="182" y="228"/>
                  <a:pt x="172" y="234"/>
                  <a:pt x="162" y="234"/>
                </a:cubicBezTo>
                <a:cubicBezTo>
                  <a:pt x="152" y="234"/>
                  <a:pt x="142" y="228"/>
                  <a:pt x="142" y="215"/>
                </a:cubicBezTo>
                <a:cubicBezTo>
                  <a:pt x="142" y="196"/>
                  <a:pt x="142" y="176"/>
                  <a:pt x="139" y="157"/>
                </a:cubicBezTo>
                <a:cubicBezTo>
                  <a:pt x="135" y="131"/>
                  <a:pt x="128" y="105"/>
                  <a:pt x="118" y="80"/>
                </a:cubicBezTo>
                <a:cubicBezTo>
                  <a:pt x="110" y="62"/>
                  <a:pt x="100" y="44"/>
                  <a:pt x="88" y="28"/>
                </a:cubicBezTo>
                <a:moveTo>
                  <a:pt x="185" y="0"/>
                </a:moveTo>
                <a:cubicBezTo>
                  <a:pt x="164" y="0"/>
                  <a:pt x="143" y="3"/>
                  <a:pt x="124" y="10"/>
                </a:cubicBezTo>
                <a:cubicBezTo>
                  <a:pt x="141" y="33"/>
                  <a:pt x="153" y="59"/>
                  <a:pt x="162" y="85"/>
                </a:cubicBezTo>
                <a:cubicBezTo>
                  <a:pt x="207" y="70"/>
                  <a:pt x="252" y="54"/>
                  <a:pt x="297" y="38"/>
                </a:cubicBezTo>
                <a:cubicBezTo>
                  <a:pt x="280" y="24"/>
                  <a:pt x="260" y="14"/>
                  <a:pt x="239" y="8"/>
                </a:cubicBezTo>
                <a:cubicBezTo>
                  <a:pt x="222" y="2"/>
                  <a:pt x="204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272"/>
          <p:cNvSpPr>
            <a:spLocks noEditPoints="1"/>
          </p:cNvSpPr>
          <p:nvPr/>
        </p:nvSpPr>
        <p:spPr bwMode="auto">
          <a:xfrm>
            <a:off x="3310989" y="2623874"/>
            <a:ext cx="207833" cy="349347"/>
          </a:xfrm>
          <a:custGeom>
            <a:avLst/>
            <a:gdLst>
              <a:gd name="T0" fmla="*/ 0 w 222"/>
              <a:gd name="T1" fmla="*/ 139 h 365"/>
              <a:gd name="T2" fmla="*/ 2 w 222"/>
              <a:gd name="T3" fmla="*/ 165 h 365"/>
              <a:gd name="T4" fmla="*/ 21 w 222"/>
              <a:gd name="T5" fmla="*/ 238 h 365"/>
              <a:gd name="T6" fmla="*/ 38 w 222"/>
              <a:gd name="T7" fmla="*/ 270 h 365"/>
              <a:gd name="T8" fmla="*/ 61 w 222"/>
              <a:gd name="T9" fmla="*/ 281 h 365"/>
              <a:gd name="T10" fmla="*/ 70 w 222"/>
              <a:gd name="T11" fmla="*/ 286 h 365"/>
              <a:gd name="T12" fmla="*/ 71 w 222"/>
              <a:gd name="T13" fmla="*/ 286 h 365"/>
              <a:gd name="T14" fmla="*/ 70 w 222"/>
              <a:gd name="T15" fmla="*/ 315 h 365"/>
              <a:gd name="T16" fmla="*/ 117 w 222"/>
              <a:gd name="T17" fmla="*/ 361 h 365"/>
              <a:gd name="T18" fmla="*/ 131 w 222"/>
              <a:gd name="T19" fmla="*/ 365 h 365"/>
              <a:gd name="T20" fmla="*/ 87 w 222"/>
              <a:gd name="T21" fmla="*/ 280 h 365"/>
              <a:gd name="T22" fmla="*/ 46 w 222"/>
              <a:gd name="T23" fmla="*/ 204 h 365"/>
              <a:gd name="T24" fmla="*/ 0 w 222"/>
              <a:gd name="T25" fmla="*/ 139 h 365"/>
              <a:gd name="T26" fmla="*/ 173 w 222"/>
              <a:gd name="T27" fmla="*/ 0 h 365"/>
              <a:gd name="T28" fmla="*/ 157 w 222"/>
              <a:gd name="T29" fmla="*/ 1 h 365"/>
              <a:gd name="T30" fmla="*/ 170 w 222"/>
              <a:gd name="T31" fmla="*/ 18 h 365"/>
              <a:gd name="T32" fmla="*/ 194 w 222"/>
              <a:gd name="T33" fmla="*/ 16 h 365"/>
              <a:gd name="T34" fmla="*/ 222 w 222"/>
              <a:gd name="T35" fmla="*/ 6 h 365"/>
              <a:gd name="T36" fmla="*/ 173 w 222"/>
              <a:gd name="T37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2" h="365">
                <a:moveTo>
                  <a:pt x="0" y="139"/>
                </a:moveTo>
                <a:cubicBezTo>
                  <a:pt x="1" y="148"/>
                  <a:pt x="1" y="156"/>
                  <a:pt x="2" y="165"/>
                </a:cubicBezTo>
                <a:cubicBezTo>
                  <a:pt x="6" y="190"/>
                  <a:pt x="12" y="214"/>
                  <a:pt x="21" y="238"/>
                </a:cubicBezTo>
                <a:cubicBezTo>
                  <a:pt x="26" y="249"/>
                  <a:pt x="32" y="260"/>
                  <a:pt x="38" y="270"/>
                </a:cubicBezTo>
                <a:cubicBezTo>
                  <a:pt x="46" y="274"/>
                  <a:pt x="53" y="277"/>
                  <a:pt x="61" y="281"/>
                </a:cubicBezTo>
                <a:cubicBezTo>
                  <a:pt x="64" y="282"/>
                  <a:pt x="67" y="284"/>
                  <a:pt x="70" y="286"/>
                </a:cubicBezTo>
                <a:cubicBezTo>
                  <a:pt x="70" y="286"/>
                  <a:pt x="71" y="286"/>
                  <a:pt x="71" y="286"/>
                </a:cubicBezTo>
                <a:cubicBezTo>
                  <a:pt x="83" y="294"/>
                  <a:pt x="79" y="308"/>
                  <a:pt x="70" y="315"/>
                </a:cubicBezTo>
                <a:cubicBezTo>
                  <a:pt x="84" y="332"/>
                  <a:pt x="100" y="347"/>
                  <a:pt x="117" y="361"/>
                </a:cubicBezTo>
                <a:cubicBezTo>
                  <a:pt x="121" y="362"/>
                  <a:pt x="126" y="363"/>
                  <a:pt x="131" y="365"/>
                </a:cubicBezTo>
                <a:cubicBezTo>
                  <a:pt x="111" y="339"/>
                  <a:pt x="96" y="310"/>
                  <a:pt x="87" y="280"/>
                </a:cubicBezTo>
                <a:cubicBezTo>
                  <a:pt x="68" y="257"/>
                  <a:pt x="53" y="232"/>
                  <a:pt x="46" y="204"/>
                </a:cubicBezTo>
                <a:cubicBezTo>
                  <a:pt x="29" y="184"/>
                  <a:pt x="14" y="163"/>
                  <a:pt x="0" y="139"/>
                </a:cubicBezTo>
                <a:moveTo>
                  <a:pt x="173" y="0"/>
                </a:moveTo>
                <a:cubicBezTo>
                  <a:pt x="168" y="0"/>
                  <a:pt x="163" y="0"/>
                  <a:pt x="157" y="1"/>
                </a:cubicBezTo>
                <a:cubicBezTo>
                  <a:pt x="162" y="6"/>
                  <a:pt x="166" y="12"/>
                  <a:pt x="170" y="18"/>
                </a:cubicBezTo>
                <a:cubicBezTo>
                  <a:pt x="178" y="16"/>
                  <a:pt x="186" y="16"/>
                  <a:pt x="194" y="16"/>
                </a:cubicBezTo>
                <a:cubicBezTo>
                  <a:pt x="203" y="12"/>
                  <a:pt x="212" y="9"/>
                  <a:pt x="222" y="6"/>
                </a:cubicBezTo>
                <a:cubicBezTo>
                  <a:pt x="206" y="2"/>
                  <a:pt x="190" y="0"/>
                  <a:pt x="1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Freeform 273"/>
          <p:cNvSpPr>
            <a:spLocks/>
          </p:cNvSpPr>
          <p:nvPr/>
        </p:nvSpPr>
        <p:spPr bwMode="auto">
          <a:xfrm>
            <a:off x="2482928" y="3891418"/>
            <a:ext cx="32730" cy="72652"/>
          </a:xfrm>
          <a:custGeom>
            <a:avLst/>
            <a:gdLst>
              <a:gd name="T0" fmla="*/ 36 w 36"/>
              <a:gd name="T1" fmla="*/ 0 h 77"/>
              <a:gd name="T2" fmla="*/ 30 w 36"/>
              <a:gd name="T3" fmla="*/ 2 h 77"/>
              <a:gd name="T4" fmla="*/ 9 w 36"/>
              <a:gd name="T5" fmla="*/ 14 h 77"/>
              <a:gd name="T6" fmla="*/ 5 w 36"/>
              <a:gd name="T7" fmla="*/ 18 h 77"/>
              <a:gd name="T8" fmla="*/ 5 w 36"/>
              <a:gd name="T9" fmla="*/ 18 h 77"/>
              <a:gd name="T10" fmla="*/ 0 w 36"/>
              <a:gd name="T11" fmla="*/ 60 h 77"/>
              <a:gd name="T12" fmla="*/ 1 w 36"/>
              <a:gd name="T13" fmla="*/ 77 h 77"/>
              <a:gd name="T14" fmla="*/ 11 w 36"/>
              <a:gd name="T15" fmla="*/ 63 h 77"/>
              <a:gd name="T16" fmla="*/ 30 w 36"/>
              <a:gd name="T17" fmla="*/ 25 h 77"/>
              <a:gd name="T18" fmla="*/ 30 w 36"/>
              <a:gd name="T19" fmla="*/ 25 h 77"/>
              <a:gd name="T20" fmla="*/ 36 w 36"/>
              <a:gd name="T21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6" h="77">
                <a:moveTo>
                  <a:pt x="36" y="0"/>
                </a:moveTo>
                <a:cubicBezTo>
                  <a:pt x="34" y="1"/>
                  <a:pt x="32" y="2"/>
                  <a:pt x="30" y="2"/>
                </a:cubicBezTo>
                <a:cubicBezTo>
                  <a:pt x="22" y="6"/>
                  <a:pt x="16" y="10"/>
                  <a:pt x="9" y="14"/>
                </a:cubicBezTo>
                <a:cubicBezTo>
                  <a:pt x="8" y="15"/>
                  <a:pt x="6" y="17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2" y="31"/>
                  <a:pt x="0" y="45"/>
                  <a:pt x="0" y="60"/>
                </a:cubicBezTo>
                <a:cubicBezTo>
                  <a:pt x="0" y="65"/>
                  <a:pt x="1" y="71"/>
                  <a:pt x="1" y="77"/>
                </a:cubicBezTo>
                <a:cubicBezTo>
                  <a:pt x="5" y="73"/>
                  <a:pt x="8" y="68"/>
                  <a:pt x="11" y="63"/>
                </a:cubicBezTo>
                <a:cubicBezTo>
                  <a:pt x="19" y="51"/>
                  <a:pt x="25" y="38"/>
                  <a:pt x="30" y="25"/>
                </a:cubicBezTo>
                <a:cubicBezTo>
                  <a:pt x="30" y="25"/>
                  <a:pt x="30" y="25"/>
                  <a:pt x="30" y="25"/>
                </a:cubicBezTo>
                <a:cubicBezTo>
                  <a:pt x="32" y="17"/>
                  <a:pt x="35" y="8"/>
                  <a:pt x="3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8" name="Freeform 274"/>
          <p:cNvSpPr>
            <a:spLocks noEditPoints="1"/>
          </p:cNvSpPr>
          <p:nvPr/>
        </p:nvSpPr>
        <p:spPr bwMode="auto">
          <a:xfrm>
            <a:off x="2060716" y="580348"/>
            <a:ext cx="144011" cy="145304"/>
          </a:xfrm>
          <a:custGeom>
            <a:avLst/>
            <a:gdLst>
              <a:gd name="T0" fmla="*/ 147 w 154"/>
              <a:gd name="T1" fmla="*/ 58 h 152"/>
              <a:gd name="T2" fmla="*/ 140 w 154"/>
              <a:gd name="T3" fmla="*/ 61 h 152"/>
              <a:gd name="T4" fmla="*/ 94 w 154"/>
              <a:gd name="T5" fmla="*/ 84 h 152"/>
              <a:gd name="T6" fmla="*/ 84 w 154"/>
              <a:gd name="T7" fmla="*/ 87 h 152"/>
              <a:gd name="T8" fmla="*/ 69 w 154"/>
              <a:gd name="T9" fmla="*/ 80 h 152"/>
              <a:gd name="T10" fmla="*/ 56 w 154"/>
              <a:gd name="T11" fmla="*/ 100 h 152"/>
              <a:gd name="T12" fmla="*/ 8 w 154"/>
              <a:gd name="T13" fmla="*/ 112 h 152"/>
              <a:gd name="T14" fmla="*/ 22 w 154"/>
              <a:gd name="T15" fmla="*/ 134 h 152"/>
              <a:gd name="T16" fmla="*/ 58 w 154"/>
              <a:gd name="T17" fmla="*/ 152 h 152"/>
              <a:gd name="T18" fmla="*/ 85 w 154"/>
              <a:gd name="T19" fmla="*/ 93 h 152"/>
              <a:gd name="T20" fmla="*/ 101 w 154"/>
              <a:gd name="T21" fmla="*/ 83 h 152"/>
              <a:gd name="T22" fmla="*/ 120 w 154"/>
              <a:gd name="T23" fmla="*/ 113 h 152"/>
              <a:gd name="T24" fmla="*/ 103 w 154"/>
              <a:gd name="T25" fmla="*/ 147 h 152"/>
              <a:gd name="T26" fmla="*/ 102 w 154"/>
              <a:gd name="T27" fmla="*/ 149 h 152"/>
              <a:gd name="T28" fmla="*/ 148 w 154"/>
              <a:gd name="T29" fmla="*/ 61 h 152"/>
              <a:gd name="T30" fmla="*/ 147 w 154"/>
              <a:gd name="T31" fmla="*/ 58 h 152"/>
              <a:gd name="T32" fmla="*/ 37 w 154"/>
              <a:gd name="T33" fmla="*/ 9 h 152"/>
              <a:gd name="T34" fmla="*/ 30 w 154"/>
              <a:gd name="T35" fmla="*/ 13 h 152"/>
              <a:gd name="T36" fmla="*/ 37 w 154"/>
              <a:gd name="T37" fmla="*/ 20 h 152"/>
              <a:gd name="T38" fmla="*/ 37 w 154"/>
              <a:gd name="T39" fmla="*/ 9 h 152"/>
              <a:gd name="T40" fmla="*/ 75 w 154"/>
              <a:gd name="T41" fmla="*/ 0 h 152"/>
              <a:gd name="T42" fmla="*/ 72 w 154"/>
              <a:gd name="T43" fmla="*/ 39 h 152"/>
              <a:gd name="T44" fmla="*/ 52 w 154"/>
              <a:gd name="T45" fmla="*/ 56 h 152"/>
              <a:gd name="T46" fmla="*/ 38 w 154"/>
              <a:gd name="T47" fmla="*/ 50 h 152"/>
              <a:gd name="T48" fmla="*/ 26 w 154"/>
              <a:gd name="T49" fmla="*/ 55 h 152"/>
              <a:gd name="T50" fmla="*/ 17 w 154"/>
              <a:gd name="T51" fmla="*/ 52 h 152"/>
              <a:gd name="T52" fmla="*/ 6 w 154"/>
              <a:gd name="T53" fmla="*/ 46 h 152"/>
              <a:gd name="T54" fmla="*/ 0 w 154"/>
              <a:gd name="T55" fmla="*/ 75 h 152"/>
              <a:gd name="T56" fmla="*/ 47 w 154"/>
              <a:gd name="T57" fmla="*/ 64 h 152"/>
              <a:gd name="T58" fmla="*/ 53 w 154"/>
              <a:gd name="T59" fmla="*/ 63 h 152"/>
              <a:gd name="T60" fmla="*/ 63 w 154"/>
              <a:gd name="T61" fmla="*/ 68 h 152"/>
              <a:gd name="T62" fmla="*/ 73 w 154"/>
              <a:gd name="T63" fmla="*/ 50 h 152"/>
              <a:gd name="T64" fmla="*/ 130 w 154"/>
              <a:gd name="T65" fmla="*/ 23 h 152"/>
              <a:gd name="T66" fmla="*/ 75 w 154"/>
              <a:gd name="T67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4" h="152">
                <a:moveTo>
                  <a:pt x="147" y="58"/>
                </a:moveTo>
                <a:cubicBezTo>
                  <a:pt x="145" y="59"/>
                  <a:pt x="143" y="60"/>
                  <a:pt x="140" y="61"/>
                </a:cubicBezTo>
                <a:cubicBezTo>
                  <a:pt x="124" y="68"/>
                  <a:pt x="109" y="76"/>
                  <a:pt x="94" y="84"/>
                </a:cubicBezTo>
                <a:cubicBezTo>
                  <a:pt x="90" y="86"/>
                  <a:pt x="87" y="87"/>
                  <a:pt x="84" y="87"/>
                </a:cubicBezTo>
                <a:cubicBezTo>
                  <a:pt x="78" y="87"/>
                  <a:pt x="73" y="84"/>
                  <a:pt x="69" y="80"/>
                </a:cubicBezTo>
                <a:cubicBezTo>
                  <a:pt x="70" y="88"/>
                  <a:pt x="66" y="97"/>
                  <a:pt x="56" y="100"/>
                </a:cubicBezTo>
                <a:cubicBezTo>
                  <a:pt x="41" y="105"/>
                  <a:pt x="24" y="109"/>
                  <a:pt x="8" y="112"/>
                </a:cubicBezTo>
                <a:cubicBezTo>
                  <a:pt x="11" y="120"/>
                  <a:pt x="16" y="127"/>
                  <a:pt x="22" y="134"/>
                </a:cubicBezTo>
                <a:cubicBezTo>
                  <a:pt x="32" y="143"/>
                  <a:pt x="44" y="149"/>
                  <a:pt x="58" y="152"/>
                </a:cubicBezTo>
                <a:cubicBezTo>
                  <a:pt x="66" y="131"/>
                  <a:pt x="75" y="111"/>
                  <a:pt x="85" y="93"/>
                </a:cubicBezTo>
                <a:cubicBezTo>
                  <a:pt x="89" y="86"/>
                  <a:pt x="95" y="83"/>
                  <a:pt x="101" y="83"/>
                </a:cubicBezTo>
                <a:cubicBezTo>
                  <a:pt x="115" y="83"/>
                  <a:pt x="129" y="97"/>
                  <a:pt x="120" y="113"/>
                </a:cubicBezTo>
                <a:cubicBezTo>
                  <a:pt x="114" y="124"/>
                  <a:pt x="108" y="135"/>
                  <a:pt x="103" y="147"/>
                </a:cubicBezTo>
                <a:cubicBezTo>
                  <a:pt x="103" y="148"/>
                  <a:pt x="102" y="149"/>
                  <a:pt x="102" y="149"/>
                </a:cubicBezTo>
                <a:cubicBezTo>
                  <a:pt x="139" y="136"/>
                  <a:pt x="154" y="96"/>
                  <a:pt x="148" y="61"/>
                </a:cubicBezTo>
                <a:cubicBezTo>
                  <a:pt x="148" y="60"/>
                  <a:pt x="148" y="59"/>
                  <a:pt x="147" y="58"/>
                </a:cubicBezTo>
                <a:moveTo>
                  <a:pt x="37" y="9"/>
                </a:moveTo>
                <a:cubicBezTo>
                  <a:pt x="35" y="10"/>
                  <a:pt x="32" y="12"/>
                  <a:pt x="30" y="13"/>
                </a:cubicBezTo>
                <a:cubicBezTo>
                  <a:pt x="32" y="15"/>
                  <a:pt x="34" y="18"/>
                  <a:pt x="37" y="20"/>
                </a:cubicBezTo>
                <a:cubicBezTo>
                  <a:pt x="37" y="16"/>
                  <a:pt x="37" y="12"/>
                  <a:pt x="37" y="9"/>
                </a:cubicBezTo>
                <a:moveTo>
                  <a:pt x="75" y="0"/>
                </a:moveTo>
                <a:cubicBezTo>
                  <a:pt x="74" y="13"/>
                  <a:pt x="73" y="26"/>
                  <a:pt x="72" y="39"/>
                </a:cubicBezTo>
                <a:cubicBezTo>
                  <a:pt x="71" y="50"/>
                  <a:pt x="62" y="56"/>
                  <a:pt x="52" y="56"/>
                </a:cubicBezTo>
                <a:cubicBezTo>
                  <a:pt x="47" y="56"/>
                  <a:pt x="41" y="54"/>
                  <a:pt x="38" y="50"/>
                </a:cubicBezTo>
                <a:cubicBezTo>
                  <a:pt x="35" y="53"/>
                  <a:pt x="31" y="55"/>
                  <a:pt x="26" y="55"/>
                </a:cubicBezTo>
                <a:cubicBezTo>
                  <a:pt x="23" y="55"/>
                  <a:pt x="20" y="54"/>
                  <a:pt x="17" y="52"/>
                </a:cubicBezTo>
                <a:cubicBezTo>
                  <a:pt x="13" y="51"/>
                  <a:pt x="9" y="49"/>
                  <a:pt x="6" y="46"/>
                </a:cubicBezTo>
                <a:cubicBezTo>
                  <a:pt x="2" y="55"/>
                  <a:pt x="0" y="65"/>
                  <a:pt x="0" y="75"/>
                </a:cubicBezTo>
                <a:cubicBezTo>
                  <a:pt x="16" y="72"/>
                  <a:pt x="32" y="69"/>
                  <a:pt x="47" y="64"/>
                </a:cubicBezTo>
                <a:cubicBezTo>
                  <a:pt x="49" y="63"/>
                  <a:pt x="51" y="63"/>
                  <a:pt x="53" y="63"/>
                </a:cubicBezTo>
                <a:cubicBezTo>
                  <a:pt x="57" y="63"/>
                  <a:pt x="61" y="65"/>
                  <a:pt x="63" y="68"/>
                </a:cubicBezTo>
                <a:cubicBezTo>
                  <a:pt x="63" y="61"/>
                  <a:pt x="66" y="54"/>
                  <a:pt x="73" y="50"/>
                </a:cubicBezTo>
                <a:cubicBezTo>
                  <a:pt x="91" y="40"/>
                  <a:pt x="110" y="31"/>
                  <a:pt x="130" y="23"/>
                </a:cubicBezTo>
                <a:cubicBezTo>
                  <a:pt x="118" y="9"/>
                  <a:pt x="99" y="0"/>
                  <a:pt x="7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9" name="Freeform 275"/>
          <p:cNvSpPr>
            <a:spLocks noEditPoints="1"/>
          </p:cNvSpPr>
          <p:nvPr/>
        </p:nvSpPr>
        <p:spPr bwMode="auto">
          <a:xfrm>
            <a:off x="4449981" y="1292954"/>
            <a:ext cx="150556" cy="148395"/>
          </a:xfrm>
          <a:custGeom>
            <a:avLst/>
            <a:gdLst>
              <a:gd name="T0" fmla="*/ 67 w 161"/>
              <a:gd name="T1" fmla="*/ 75 h 155"/>
              <a:gd name="T2" fmla="*/ 69 w 161"/>
              <a:gd name="T3" fmla="*/ 85 h 155"/>
              <a:gd name="T4" fmla="*/ 59 w 161"/>
              <a:gd name="T5" fmla="*/ 150 h 155"/>
              <a:gd name="T6" fmla="*/ 86 w 161"/>
              <a:gd name="T7" fmla="*/ 155 h 155"/>
              <a:gd name="T8" fmla="*/ 100 w 161"/>
              <a:gd name="T9" fmla="*/ 154 h 155"/>
              <a:gd name="T10" fmla="*/ 124 w 161"/>
              <a:gd name="T11" fmla="*/ 143 h 155"/>
              <a:gd name="T12" fmla="*/ 89 w 161"/>
              <a:gd name="T13" fmla="*/ 107 h 155"/>
              <a:gd name="T14" fmla="*/ 89 w 161"/>
              <a:gd name="T15" fmla="*/ 83 h 155"/>
              <a:gd name="T16" fmla="*/ 83 w 161"/>
              <a:gd name="T17" fmla="*/ 84 h 155"/>
              <a:gd name="T18" fmla="*/ 67 w 161"/>
              <a:gd name="T19" fmla="*/ 75 h 155"/>
              <a:gd name="T20" fmla="*/ 154 w 161"/>
              <a:gd name="T21" fmla="*/ 40 h 155"/>
              <a:gd name="T22" fmla="*/ 149 w 161"/>
              <a:gd name="T23" fmla="*/ 50 h 155"/>
              <a:gd name="T24" fmla="*/ 158 w 161"/>
              <a:gd name="T25" fmla="*/ 48 h 155"/>
              <a:gd name="T26" fmla="*/ 154 w 161"/>
              <a:gd name="T27" fmla="*/ 40 h 155"/>
              <a:gd name="T28" fmla="*/ 35 w 161"/>
              <a:gd name="T29" fmla="*/ 23 h 155"/>
              <a:gd name="T30" fmla="*/ 33 w 161"/>
              <a:gd name="T31" fmla="*/ 25 h 155"/>
              <a:gd name="T32" fmla="*/ 24 w 161"/>
              <a:gd name="T33" fmla="*/ 124 h 155"/>
              <a:gd name="T34" fmla="*/ 25 w 161"/>
              <a:gd name="T35" fmla="*/ 121 h 155"/>
              <a:gd name="T36" fmla="*/ 29 w 161"/>
              <a:gd name="T37" fmla="*/ 84 h 155"/>
              <a:gd name="T38" fmla="*/ 49 w 161"/>
              <a:gd name="T39" fmla="*/ 65 h 155"/>
              <a:gd name="T40" fmla="*/ 61 w 161"/>
              <a:gd name="T41" fmla="*/ 68 h 155"/>
              <a:gd name="T42" fmla="*/ 66 w 161"/>
              <a:gd name="T43" fmla="*/ 74 h 155"/>
              <a:gd name="T44" fmla="*/ 40 w 161"/>
              <a:gd name="T45" fmla="*/ 29 h 155"/>
              <a:gd name="T46" fmla="*/ 35 w 161"/>
              <a:gd name="T47" fmla="*/ 23 h 155"/>
              <a:gd name="T48" fmla="*/ 87 w 161"/>
              <a:gd name="T49" fmla="*/ 0 h 155"/>
              <a:gd name="T50" fmla="*/ 69 w 161"/>
              <a:gd name="T51" fmla="*/ 2 h 155"/>
              <a:gd name="T52" fmla="*/ 102 w 161"/>
              <a:gd name="T53" fmla="*/ 56 h 155"/>
              <a:gd name="T54" fmla="*/ 101 w 161"/>
              <a:gd name="T55" fmla="*/ 76 h 155"/>
              <a:gd name="T56" fmla="*/ 104 w 161"/>
              <a:gd name="T57" fmla="*/ 75 h 155"/>
              <a:gd name="T58" fmla="*/ 117 w 161"/>
              <a:gd name="T59" fmla="*/ 82 h 155"/>
              <a:gd name="T60" fmla="*/ 150 w 161"/>
              <a:gd name="T61" fmla="*/ 116 h 155"/>
              <a:gd name="T62" fmla="*/ 161 w 161"/>
              <a:gd name="T63" fmla="*/ 89 h 155"/>
              <a:gd name="T64" fmla="*/ 148 w 161"/>
              <a:gd name="T65" fmla="*/ 88 h 155"/>
              <a:gd name="T66" fmla="*/ 131 w 161"/>
              <a:gd name="T67" fmla="*/ 75 h 155"/>
              <a:gd name="T68" fmla="*/ 126 w 161"/>
              <a:gd name="T69" fmla="*/ 76 h 155"/>
              <a:gd name="T70" fmla="*/ 109 w 161"/>
              <a:gd name="T71" fmla="*/ 47 h 155"/>
              <a:gd name="T72" fmla="*/ 128 w 161"/>
              <a:gd name="T73" fmla="*/ 12 h 155"/>
              <a:gd name="T74" fmla="*/ 87 w 161"/>
              <a:gd name="T75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1" h="155">
                <a:moveTo>
                  <a:pt x="67" y="75"/>
                </a:moveTo>
                <a:cubicBezTo>
                  <a:pt x="68" y="78"/>
                  <a:pt x="69" y="81"/>
                  <a:pt x="69" y="85"/>
                </a:cubicBezTo>
                <a:cubicBezTo>
                  <a:pt x="68" y="106"/>
                  <a:pt x="64" y="128"/>
                  <a:pt x="59" y="150"/>
                </a:cubicBezTo>
                <a:cubicBezTo>
                  <a:pt x="68" y="153"/>
                  <a:pt x="77" y="155"/>
                  <a:pt x="86" y="155"/>
                </a:cubicBezTo>
                <a:cubicBezTo>
                  <a:pt x="90" y="155"/>
                  <a:pt x="95" y="155"/>
                  <a:pt x="100" y="154"/>
                </a:cubicBezTo>
                <a:cubicBezTo>
                  <a:pt x="108" y="152"/>
                  <a:pt x="117" y="148"/>
                  <a:pt x="124" y="143"/>
                </a:cubicBezTo>
                <a:cubicBezTo>
                  <a:pt x="111" y="132"/>
                  <a:pt x="99" y="120"/>
                  <a:pt x="89" y="107"/>
                </a:cubicBezTo>
                <a:cubicBezTo>
                  <a:pt x="83" y="99"/>
                  <a:pt x="84" y="90"/>
                  <a:pt x="89" y="83"/>
                </a:cubicBezTo>
                <a:cubicBezTo>
                  <a:pt x="87" y="84"/>
                  <a:pt x="85" y="84"/>
                  <a:pt x="83" y="84"/>
                </a:cubicBezTo>
                <a:cubicBezTo>
                  <a:pt x="77" y="84"/>
                  <a:pt x="71" y="82"/>
                  <a:pt x="67" y="75"/>
                </a:cubicBezTo>
                <a:moveTo>
                  <a:pt x="154" y="40"/>
                </a:moveTo>
                <a:cubicBezTo>
                  <a:pt x="153" y="43"/>
                  <a:pt x="151" y="47"/>
                  <a:pt x="149" y="50"/>
                </a:cubicBezTo>
                <a:cubicBezTo>
                  <a:pt x="152" y="50"/>
                  <a:pt x="155" y="49"/>
                  <a:pt x="158" y="48"/>
                </a:cubicBezTo>
                <a:cubicBezTo>
                  <a:pt x="157" y="45"/>
                  <a:pt x="156" y="43"/>
                  <a:pt x="154" y="40"/>
                </a:cubicBezTo>
                <a:moveTo>
                  <a:pt x="35" y="23"/>
                </a:moveTo>
                <a:cubicBezTo>
                  <a:pt x="34" y="23"/>
                  <a:pt x="34" y="24"/>
                  <a:pt x="33" y="25"/>
                </a:cubicBezTo>
                <a:cubicBezTo>
                  <a:pt x="9" y="51"/>
                  <a:pt x="0" y="93"/>
                  <a:pt x="24" y="124"/>
                </a:cubicBezTo>
                <a:cubicBezTo>
                  <a:pt x="24" y="123"/>
                  <a:pt x="25" y="122"/>
                  <a:pt x="25" y="121"/>
                </a:cubicBezTo>
                <a:cubicBezTo>
                  <a:pt x="27" y="109"/>
                  <a:pt x="28" y="96"/>
                  <a:pt x="29" y="84"/>
                </a:cubicBezTo>
                <a:cubicBezTo>
                  <a:pt x="29" y="71"/>
                  <a:pt x="39" y="65"/>
                  <a:pt x="49" y="65"/>
                </a:cubicBezTo>
                <a:cubicBezTo>
                  <a:pt x="53" y="65"/>
                  <a:pt x="57" y="66"/>
                  <a:pt x="61" y="68"/>
                </a:cubicBezTo>
                <a:cubicBezTo>
                  <a:pt x="63" y="70"/>
                  <a:pt x="65" y="71"/>
                  <a:pt x="66" y="74"/>
                </a:cubicBezTo>
                <a:cubicBezTo>
                  <a:pt x="58" y="58"/>
                  <a:pt x="49" y="43"/>
                  <a:pt x="40" y="29"/>
                </a:cubicBezTo>
                <a:cubicBezTo>
                  <a:pt x="38" y="27"/>
                  <a:pt x="37" y="25"/>
                  <a:pt x="35" y="23"/>
                </a:cubicBezTo>
                <a:moveTo>
                  <a:pt x="87" y="0"/>
                </a:moveTo>
                <a:cubicBezTo>
                  <a:pt x="81" y="0"/>
                  <a:pt x="75" y="1"/>
                  <a:pt x="69" y="2"/>
                </a:cubicBezTo>
                <a:cubicBezTo>
                  <a:pt x="81" y="20"/>
                  <a:pt x="92" y="37"/>
                  <a:pt x="102" y="56"/>
                </a:cubicBezTo>
                <a:cubicBezTo>
                  <a:pt x="106" y="63"/>
                  <a:pt x="105" y="71"/>
                  <a:pt x="101" y="76"/>
                </a:cubicBezTo>
                <a:cubicBezTo>
                  <a:pt x="102" y="76"/>
                  <a:pt x="103" y="75"/>
                  <a:pt x="104" y="75"/>
                </a:cubicBezTo>
                <a:cubicBezTo>
                  <a:pt x="109" y="75"/>
                  <a:pt x="113" y="77"/>
                  <a:pt x="117" y="82"/>
                </a:cubicBezTo>
                <a:cubicBezTo>
                  <a:pt x="126" y="95"/>
                  <a:pt x="138" y="105"/>
                  <a:pt x="150" y="116"/>
                </a:cubicBezTo>
                <a:cubicBezTo>
                  <a:pt x="155" y="108"/>
                  <a:pt x="159" y="98"/>
                  <a:pt x="161" y="89"/>
                </a:cubicBezTo>
                <a:cubicBezTo>
                  <a:pt x="157" y="89"/>
                  <a:pt x="152" y="89"/>
                  <a:pt x="148" y="88"/>
                </a:cubicBezTo>
                <a:cubicBezTo>
                  <a:pt x="139" y="87"/>
                  <a:pt x="133" y="81"/>
                  <a:pt x="131" y="75"/>
                </a:cubicBezTo>
                <a:cubicBezTo>
                  <a:pt x="130" y="75"/>
                  <a:pt x="128" y="76"/>
                  <a:pt x="126" y="76"/>
                </a:cubicBezTo>
                <a:cubicBezTo>
                  <a:pt x="114" y="76"/>
                  <a:pt x="101" y="61"/>
                  <a:pt x="109" y="47"/>
                </a:cubicBezTo>
                <a:cubicBezTo>
                  <a:pt x="115" y="35"/>
                  <a:pt x="121" y="24"/>
                  <a:pt x="128" y="12"/>
                </a:cubicBezTo>
                <a:cubicBezTo>
                  <a:pt x="114" y="4"/>
                  <a:pt x="100" y="0"/>
                  <a:pt x="8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0" name="Freeform 276"/>
          <p:cNvSpPr>
            <a:spLocks noEditPoints="1"/>
          </p:cNvSpPr>
          <p:nvPr/>
        </p:nvSpPr>
        <p:spPr bwMode="auto">
          <a:xfrm>
            <a:off x="2052533" y="3994985"/>
            <a:ext cx="152193" cy="146850"/>
          </a:xfrm>
          <a:custGeom>
            <a:avLst/>
            <a:gdLst>
              <a:gd name="T0" fmla="*/ 55 w 162"/>
              <a:gd name="T1" fmla="*/ 116 h 153"/>
              <a:gd name="T2" fmla="*/ 43 w 162"/>
              <a:gd name="T3" fmla="*/ 148 h 153"/>
              <a:gd name="T4" fmla="*/ 72 w 162"/>
              <a:gd name="T5" fmla="*/ 153 h 153"/>
              <a:gd name="T6" fmla="*/ 73 w 162"/>
              <a:gd name="T7" fmla="*/ 153 h 153"/>
              <a:gd name="T8" fmla="*/ 89 w 162"/>
              <a:gd name="T9" fmla="*/ 152 h 153"/>
              <a:gd name="T10" fmla="*/ 55 w 162"/>
              <a:gd name="T11" fmla="*/ 116 h 153"/>
              <a:gd name="T12" fmla="*/ 0 w 162"/>
              <a:gd name="T13" fmla="*/ 91 h 153"/>
              <a:gd name="T14" fmla="*/ 5 w 162"/>
              <a:gd name="T15" fmla="*/ 108 h 153"/>
              <a:gd name="T16" fmla="*/ 12 w 162"/>
              <a:gd name="T17" fmla="*/ 122 h 153"/>
              <a:gd name="T18" fmla="*/ 13 w 162"/>
              <a:gd name="T19" fmla="*/ 119 h 153"/>
              <a:gd name="T20" fmla="*/ 23 w 162"/>
              <a:gd name="T21" fmla="*/ 91 h 153"/>
              <a:gd name="T22" fmla="*/ 21 w 162"/>
              <a:gd name="T23" fmla="*/ 91 h 153"/>
              <a:gd name="T24" fmla="*/ 12 w 162"/>
              <a:gd name="T25" fmla="*/ 91 h 153"/>
              <a:gd name="T26" fmla="*/ 0 w 162"/>
              <a:gd name="T27" fmla="*/ 91 h 153"/>
              <a:gd name="T28" fmla="*/ 12 w 162"/>
              <a:gd name="T29" fmla="*/ 30 h 153"/>
              <a:gd name="T30" fmla="*/ 2 w 162"/>
              <a:gd name="T31" fmla="*/ 53 h 153"/>
              <a:gd name="T32" fmla="*/ 6 w 162"/>
              <a:gd name="T33" fmla="*/ 53 h 153"/>
              <a:gd name="T34" fmla="*/ 21 w 162"/>
              <a:gd name="T35" fmla="*/ 54 h 153"/>
              <a:gd name="T36" fmla="*/ 28 w 162"/>
              <a:gd name="T37" fmla="*/ 56 h 153"/>
              <a:gd name="T38" fmla="*/ 12 w 162"/>
              <a:gd name="T39" fmla="*/ 30 h 153"/>
              <a:gd name="T40" fmla="*/ 102 w 162"/>
              <a:gd name="T41" fmla="*/ 4 h 153"/>
              <a:gd name="T42" fmla="*/ 98 w 162"/>
              <a:gd name="T43" fmla="*/ 78 h 153"/>
              <a:gd name="T44" fmla="*/ 89 w 162"/>
              <a:gd name="T45" fmla="*/ 95 h 153"/>
              <a:gd name="T46" fmla="*/ 127 w 162"/>
              <a:gd name="T47" fmla="*/ 132 h 153"/>
              <a:gd name="T48" fmla="*/ 102 w 162"/>
              <a:gd name="T49" fmla="*/ 4 h 153"/>
              <a:gd name="T50" fmla="*/ 61 w 162"/>
              <a:gd name="T51" fmla="*/ 0 h 153"/>
              <a:gd name="T52" fmla="*/ 61 w 162"/>
              <a:gd name="T53" fmla="*/ 0 h 153"/>
              <a:gd name="T54" fmla="*/ 41 w 162"/>
              <a:gd name="T55" fmla="*/ 6 h 153"/>
              <a:gd name="T56" fmla="*/ 59 w 162"/>
              <a:gd name="T57" fmla="*/ 36 h 153"/>
              <a:gd name="T58" fmla="*/ 61 w 162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2" h="153">
                <a:moveTo>
                  <a:pt x="55" y="116"/>
                </a:moveTo>
                <a:cubicBezTo>
                  <a:pt x="52" y="127"/>
                  <a:pt x="48" y="137"/>
                  <a:pt x="43" y="148"/>
                </a:cubicBezTo>
                <a:cubicBezTo>
                  <a:pt x="51" y="151"/>
                  <a:pt x="61" y="153"/>
                  <a:pt x="72" y="153"/>
                </a:cubicBezTo>
                <a:cubicBezTo>
                  <a:pt x="72" y="153"/>
                  <a:pt x="73" y="153"/>
                  <a:pt x="73" y="153"/>
                </a:cubicBezTo>
                <a:cubicBezTo>
                  <a:pt x="79" y="153"/>
                  <a:pt x="84" y="153"/>
                  <a:pt x="89" y="152"/>
                </a:cubicBezTo>
                <a:cubicBezTo>
                  <a:pt x="77" y="141"/>
                  <a:pt x="66" y="129"/>
                  <a:pt x="55" y="116"/>
                </a:cubicBezTo>
                <a:moveTo>
                  <a:pt x="0" y="91"/>
                </a:moveTo>
                <a:cubicBezTo>
                  <a:pt x="1" y="97"/>
                  <a:pt x="2" y="102"/>
                  <a:pt x="5" y="108"/>
                </a:cubicBezTo>
                <a:cubicBezTo>
                  <a:pt x="7" y="113"/>
                  <a:pt x="9" y="118"/>
                  <a:pt x="12" y="122"/>
                </a:cubicBezTo>
                <a:cubicBezTo>
                  <a:pt x="13" y="121"/>
                  <a:pt x="13" y="120"/>
                  <a:pt x="13" y="119"/>
                </a:cubicBezTo>
                <a:cubicBezTo>
                  <a:pt x="17" y="110"/>
                  <a:pt x="21" y="101"/>
                  <a:pt x="23" y="91"/>
                </a:cubicBezTo>
                <a:cubicBezTo>
                  <a:pt x="22" y="91"/>
                  <a:pt x="22" y="91"/>
                  <a:pt x="21" y="91"/>
                </a:cubicBezTo>
                <a:cubicBezTo>
                  <a:pt x="18" y="91"/>
                  <a:pt x="15" y="91"/>
                  <a:pt x="12" y="91"/>
                </a:cubicBezTo>
                <a:cubicBezTo>
                  <a:pt x="8" y="91"/>
                  <a:pt x="4" y="91"/>
                  <a:pt x="0" y="91"/>
                </a:cubicBezTo>
                <a:moveTo>
                  <a:pt x="12" y="30"/>
                </a:moveTo>
                <a:cubicBezTo>
                  <a:pt x="8" y="37"/>
                  <a:pt x="4" y="45"/>
                  <a:pt x="2" y="53"/>
                </a:cubicBezTo>
                <a:cubicBezTo>
                  <a:pt x="3" y="53"/>
                  <a:pt x="5" y="53"/>
                  <a:pt x="6" y="53"/>
                </a:cubicBezTo>
                <a:cubicBezTo>
                  <a:pt x="11" y="53"/>
                  <a:pt x="16" y="53"/>
                  <a:pt x="21" y="54"/>
                </a:cubicBezTo>
                <a:cubicBezTo>
                  <a:pt x="24" y="54"/>
                  <a:pt x="26" y="55"/>
                  <a:pt x="28" y="56"/>
                </a:cubicBezTo>
                <a:cubicBezTo>
                  <a:pt x="23" y="47"/>
                  <a:pt x="18" y="38"/>
                  <a:pt x="12" y="30"/>
                </a:cubicBezTo>
                <a:moveTo>
                  <a:pt x="102" y="4"/>
                </a:moveTo>
                <a:cubicBezTo>
                  <a:pt x="99" y="29"/>
                  <a:pt x="98" y="53"/>
                  <a:pt x="98" y="78"/>
                </a:cubicBezTo>
                <a:cubicBezTo>
                  <a:pt x="98" y="86"/>
                  <a:pt x="94" y="91"/>
                  <a:pt x="89" y="95"/>
                </a:cubicBezTo>
                <a:cubicBezTo>
                  <a:pt x="101" y="108"/>
                  <a:pt x="113" y="120"/>
                  <a:pt x="127" y="132"/>
                </a:cubicBezTo>
                <a:cubicBezTo>
                  <a:pt x="162" y="95"/>
                  <a:pt x="153" y="23"/>
                  <a:pt x="102" y="4"/>
                </a:cubicBezTo>
                <a:moveTo>
                  <a:pt x="61" y="0"/>
                </a:moveTo>
                <a:cubicBezTo>
                  <a:pt x="61" y="0"/>
                  <a:pt x="61" y="0"/>
                  <a:pt x="61" y="0"/>
                </a:cubicBezTo>
                <a:cubicBezTo>
                  <a:pt x="54" y="1"/>
                  <a:pt x="47" y="3"/>
                  <a:pt x="41" y="6"/>
                </a:cubicBezTo>
                <a:cubicBezTo>
                  <a:pt x="48" y="16"/>
                  <a:pt x="54" y="27"/>
                  <a:pt x="59" y="36"/>
                </a:cubicBezTo>
                <a:cubicBezTo>
                  <a:pt x="59" y="24"/>
                  <a:pt x="60" y="12"/>
                  <a:pt x="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1" name="Freeform 277"/>
          <p:cNvSpPr>
            <a:spLocks noEditPoints="1"/>
          </p:cNvSpPr>
          <p:nvPr/>
        </p:nvSpPr>
        <p:spPr bwMode="auto">
          <a:xfrm>
            <a:off x="1594318" y="2344087"/>
            <a:ext cx="147283" cy="148395"/>
          </a:xfrm>
          <a:custGeom>
            <a:avLst/>
            <a:gdLst>
              <a:gd name="T0" fmla="*/ 31 w 157"/>
              <a:gd name="T1" fmla="*/ 90 h 154"/>
              <a:gd name="T2" fmla="*/ 0 w 157"/>
              <a:gd name="T3" fmla="*/ 101 h 154"/>
              <a:gd name="T4" fmla="*/ 11 w 157"/>
              <a:gd name="T5" fmla="*/ 123 h 154"/>
              <a:gd name="T6" fmla="*/ 13 w 157"/>
              <a:gd name="T7" fmla="*/ 127 h 154"/>
              <a:gd name="T8" fmla="*/ 36 w 157"/>
              <a:gd name="T9" fmla="*/ 101 h 154"/>
              <a:gd name="T10" fmla="*/ 37 w 157"/>
              <a:gd name="T11" fmla="*/ 95 h 154"/>
              <a:gd name="T12" fmla="*/ 31 w 157"/>
              <a:gd name="T13" fmla="*/ 90 h 154"/>
              <a:gd name="T14" fmla="*/ 15 w 157"/>
              <a:gd name="T15" fmla="*/ 24 h 154"/>
              <a:gd name="T16" fmla="*/ 4 w 157"/>
              <a:gd name="T17" fmla="*/ 42 h 154"/>
              <a:gd name="T18" fmla="*/ 3 w 157"/>
              <a:gd name="T19" fmla="*/ 44 h 154"/>
              <a:gd name="T20" fmla="*/ 18 w 157"/>
              <a:gd name="T21" fmla="*/ 44 h 154"/>
              <a:gd name="T22" fmla="*/ 22 w 157"/>
              <a:gd name="T23" fmla="*/ 44 h 154"/>
              <a:gd name="T24" fmla="*/ 16 w 157"/>
              <a:gd name="T25" fmla="*/ 26 h 154"/>
              <a:gd name="T26" fmla="*/ 15 w 157"/>
              <a:gd name="T27" fmla="*/ 24 h 154"/>
              <a:gd name="T28" fmla="*/ 117 w 157"/>
              <a:gd name="T29" fmla="*/ 14 h 154"/>
              <a:gd name="T30" fmla="*/ 113 w 157"/>
              <a:gd name="T31" fmla="*/ 22 h 154"/>
              <a:gd name="T32" fmla="*/ 99 w 157"/>
              <a:gd name="T33" fmla="*/ 61 h 154"/>
              <a:gd name="T34" fmla="*/ 98 w 157"/>
              <a:gd name="T35" fmla="*/ 76 h 154"/>
              <a:gd name="T36" fmla="*/ 94 w 157"/>
              <a:gd name="T37" fmla="*/ 84 h 154"/>
              <a:gd name="T38" fmla="*/ 92 w 157"/>
              <a:gd name="T39" fmla="*/ 93 h 154"/>
              <a:gd name="T40" fmla="*/ 79 w 157"/>
              <a:gd name="T41" fmla="*/ 107 h 154"/>
              <a:gd name="T42" fmla="*/ 74 w 157"/>
              <a:gd name="T43" fmla="*/ 115 h 154"/>
              <a:gd name="T44" fmla="*/ 74 w 157"/>
              <a:gd name="T45" fmla="*/ 145 h 154"/>
              <a:gd name="T46" fmla="*/ 76 w 157"/>
              <a:gd name="T47" fmla="*/ 154 h 154"/>
              <a:gd name="T48" fmla="*/ 76 w 157"/>
              <a:gd name="T49" fmla="*/ 154 h 154"/>
              <a:gd name="T50" fmla="*/ 141 w 157"/>
              <a:gd name="T51" fmla="*/ 47 h 154"/>
              <a:gd name="T52" fmla="*/ 130 w 157"/>
              <a:gd name="T53" fmla="*/ 27 h 154"/>
              <a:gd name="T54" fmla="*/ 117 w 157"/>
              <a:gd name="T55" fmla="*/ 14 h 154"/>
              <a:gd name="T56" fmla="*/ 71 w 157"/>
              <a:gd name="T57" fmla="*/ 0 h 154"/>
              <a:gd name="T58" fmla="*/ 47 w 157"/>
              <a:gd name="T59" fmla="*/ 3 h 154"/>
              <a:gd name="T60" fmla="*/ 62 w 157"/>
              <a:gd name="T61" fmla="*/ 49 h 154"/>
              <a:gd name="T62" fmla="*/ 80 w 157"/>
              <a:gd name="T63" fmla="*/ 0 h 154"/>
              <a:gd name="T64" fmla="*/ 71 w 157"/>
              <a:gd name="T65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7" h="154">
                <a:moveTo>
                  <a:pt x="31" y="90"/>
                </a:moveTo>
                <a:cubicBezTo>
                  <a:pt x="21" y="96"/>
                  <a:pt x="11" y="100"/>
                  <a:pt x="0" y="101"/>
                </a:cubicBezTo>
                <a:cubicBezTo>
                  <a:pt x="2" y="109"/>
                  <a:pt x="6" y="117"/>
                  <a:pt x="11" y="123"/>
                </a:cubicBezTo>
                <a:cubicBezTo>
                  <a:pt x="11" y="125"/>
                  <a:pt x="12" y="126"/>
                  <a:pt x="13" y="127"/>
                </a:cubicBezTo>
                <a:cubicBezTo>
                  <a:pt x="21" y="118"/>
                  <a:pt x="28" y="110"/>
                  <a:pt x="36" y="101"/>
                </a:cubicBezTo>
                <a:cubicBezTo>
                  <a:pt x="36" y="99"/>
                  <a:pt x="37" y="97"/>
                  <a:pt x="37" y="95"/>
                </a:cubicBezTo>
                <a:cubicBezTo>
                  <a:pt x="35" y="94"/>
                  <a:pt x="32" y="92"/>
                  <a:pt x="31" y="90"/>
                </a:cubicBezTo>
                <a:moveTo>
                  <a:pt x="15" y="24"/>
                </a:moveTo>
                <a:cubicBezTo>
                  <a:pt x="11" y="29"/>
                  <a:pt x="7" y="35"/>
                  <a:pt x="4" y="42"/>
                </a:cubicBezTo>
                <a:cubicBezTo>
                  <a:pt x="4" y="43"/>
                  <a:pt x="3" y="43"/>
                  <a:pt x="3" y="44"/>
                </a:cubicBezTo>
                <a:cubicBezTo>
                  <a:pt x="8" y="44"/>
                  <a:pt x="13" y="44"/>
                  <a:pt x="18" y="44"/>
                </a:cubicBezTo>
                <a:cubicBezTo>
                  <a:pt x="19" y="44"/>
                  <a:pt x="21" y="44"/>
                  <a:pt x="22" y="44"/>
                </a:cubicBezTo>
                <a:cubicBezTo>
                  <a:pt x="20" y="38"/>
                  <a:pt x="18" y="32"/>
                  <a:pt x="16" y="26"/>
                </a:cubicBezTo>
                <a:cubicBezTo>
                  <a:pt x="16" y="25"/>
                  <a:pt x="16" y="25"/>
                  <a:pt x="15" y="24"/>
                </a:cubicBezTo>
                <a:moveTo>
                  <a:pt x="117" y="14"/>
                </a:moveTo>
                <a:cubicBezTo>
                  <a:pt x="115" y="17"/>
                  <a:pt x="114" y="19"/>
                  <a:pt x="113" y="22"/>
                </a:cubicBezTo>
                <a:cubicBezTo>
                  <a:pt x="108" y="35"/>
                  <a:pt x="103" y="48"/>
                  <a:pt x="99" y="61"/>
                </a:cubicBezTo>
                <a:cubicBezTo>
                  <a:pt x="101" y="66"/>
                  <a:pt x="101" y="71"/>
                  <a:pt x="98" y="76"/>
                </a:cubicBezTo>
                <a:cubicBezTo>
                  <a:pt x="97" y="79"/>
                  <a:pt x="95" y="82"/>
                  <a:pt x="94" y="84"/>
                </a:cubicBezTo>
                <a:cubicBezTo>
                  <a:pt x="93" y="87"/>
                  <a:pt x="93" y="90"/>
                  <a:pt x="92" y="93"/>
                </a:cubicBezTo>
                <a:cubicBezTo>
                  <a:pt x="90" y="101"/>
                  <a:pt x="85" y="106"/>
                  <a:pt x="79" y="107"/>
                </a:cubicBezTo>
                <a:cubicBezTo>
                  <a:pt x="77" y="110"/>
                  <a:pt x="76" y="112"/>
                  <a:pt x="74" y="115"/>
                </a:cubicBezTo>
                <a:cubicBezTo>
                  <a:pt x="73" y="125"/>
                  <a:pt x="73" y="135"/>
                  <a:pt x="74" y="145"/>
                </a:cubicBezTo>
                <a:cubicBezTo>
                  <a:pt x="75" y="148"/>
                  <a:pt x="75" y="151"/>
                  <a:pt x="76" y="154"/>
                </a:cubicBezTo>
                <a:cubicBezTo>
                  <a:pt x="76" y="154"/>
                  <a:pt x="76" y="154"/>
                  <a:pt x="76" y="154"/>
                </a:cubicBezTo>
                <a:cubicBezTo>
                  <a:pt x="135" y="151"/>
                  <a:pt x="157" y="92"/>
                  <a:pt x="141" y="47"/>
                </a:cubicBezTo>
                <a:cubicBezTo>
                  <a:pt x="138" y="40"/>
                  <a:pt x="135" y="34"/>
                  <a:pt x="130" y="27"/>
                </a:cubicBezTo>
                <a:cubicBezTo>
                  <a:pt x="127" y="22"/>
                  <a:pt x="122" y="18"/>
                  <a:pt x="117" y="14"/>
                </a:cubicBezTo>
                <a:moveTo>
                  <a:pt x="71" y="0"/>
                </a:moveTo>
                <a:cubicBezTo>
                  <a:pt x="62" y="0"/>
                  <a:pt x="54" y="1"/>
                  <a:pt x="47" y="3"/>
                </a:cubicBezTo>
                <a:cubicBezTo>
                  <a:pt x="54" y="18"/>
                  <a:pt x="59" y="33"/>
                  <a:pt x="62" y="49"/>
                </a:cubicBezTo>
                <a:cubicBezTo>
                  <a:pt x="67" y="32"/>
                  <a:pt x="73" y="16"/>
                  <a:pt x="80" y="0"/>
                </a:cubicBezTo>
                <a:cubicBezTo>
                  <a:pt x="77" y="0"/>
                  <a:pt x="74" y="0"/>
                  <a:pt x="7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2" name="Freeform 278"/>
          <p:cNvSpPr>
            <a:spLocks noEditPoints="1"/>
          </p:cNvSpPr>
          <p:nvPr/>
        </p:nvSpPr>
        <p:spPr bwMode="auto">
          <a:xfrm>
            <a:off x="3936125" y="3036599"/>
            <a:ext cx="129282" cy="145304"/>
          </a:xfrm>
          <a:custGeom>
            <a:avLst/>
            <a:gdLst>
              <a:gd name="T0" fmla="*/ 88 w 137"/>
              <a:gd name="T1" fmla="*/ 111 h 151"/>
              <a:gd name="T2" fmla="*/ 83 w 137"/>
              <a:gd name="T3" fmla="*/ 111 h 151"/>
              <a:gd name="T4" fmla="*/ 81 w 137"/>
              <a:gd name="T5" fmla="*/ 111 h 151"/>
              <a:gd name="T6" fmla="*/ 78 w 137"/>
              <a:gd name="T7" fmla="*/ 117 h 151"/>
              <a:gd name="T8" fmla="*/ 84 w 137"/>
              <a:gd name="T9" fmla="*/ 151 h 151"/>
              <a:gd name="T10" fmla="*/ 87 w 137"/>
              <a:gd name="T11" fmla="*/ 149 h 151"/>
              <a:gd name="T12" fmla="*/ 108 w 137"/>
              <a:gd name="T13" fmla="*/ 136 h 151"/>
              <a:gd name="T14" fmla="*/ 88 w 137"/>
              <a:gd name="T15" fmla="*/ 111 h 151"/>
              <a:gd name="T16" fmla="*/ 129 w 137"/>
              <a:gd name="T17" fmla="*/ 82 h 151"/>
              <a:gd name="T18" fmla="*/ 136 w 137"/>
              <a:gd name="T19" fmla="*/ 87 h 151"/>
              <a:gd name="T20" fmla="*/ 137 w 137"/>
              <a:gd name="T21" fmla="*/ 84 h 151"/>
              <a:gd name="T22" fmla="*/ 129 w 137"/>
              <a:gd name="T23" fmla="*/ 82 h 151"/>
              <a:gd name="T24" fmla="*/ 28 w 137"/>
              <a:gd name="T25" fmla="*/ 41 h 151"/>
              <a:gd name="T26" fmla="*/ 0 w 137"/>
              <a:gd name="T27" fmla="*/ 125 h 151"/>
              <a:gd name="T28" fmla="*/ 16 w 137"/>
              <a:gd name="T29" fmla="*/ 140 h 151"/>
              <a:gd name="T30" fmla="*/ 16 w 137"/>
              <a:gd name="T31" fmla="*/ 140 h 151"/>
              <a:gd name="T32" fmla="*/ 23 w 137"/>
              <a:gd name="T33" fmla="*/ 133 h 151"/>
              <a:gd name="T34" fmla="*/ 39 w 137"/>
              <a:gd name="T35" fmla="*/ 108 h 151"/>
              <a:gd name="T36" fmla="*/ 38 w 137"/>
              <a:gd name="T37" fmla="*/ 99 h 151"/>
              <a:gd name="T38" fmla="*/ 35 w 137"/>
              <a:gd name="T39" fmla="*/ 80 h 151"/>
              <a:gd name="T40" fmla="*/ 38 w 137"/>
              <a:gd name="T41" fmla="*/ 72 h 151"/>
              <a:gd name="T42" fmla="*/ 39 w 137"/>
              <a:gd name="T43" fmla="*/ 63 h 151"/>
              <a:gd name="T44" fmla="*/ 46 w 137"/>
              <a:gd name="T45" fmla="*/ 50 h 151"/>
              <a:gd name="T46" fmla="*/ 46 w 137"/>
              <a:gd name="T47" fmla="*/ 49 h 151"/>
              <a:gd name="T48" fmla="*/ 28 w 137"/>
              <a:gd name="T49" fmla="*/ 41 h 151"/>
              <a:gd name="T50" fmla="*/ 95 w 137"/>
              <a:gd name="T51" fmla="*/ 8 h 151"/>
              <a:gd name="T52" fmla="*/ 92 w 137"/>
              <a:gd name="T53" fmla="*/ 27 h 151"/>
              <a:gd name="T54" fmla="*/ 94 w 137"/>
              <a:gd name="T55" fmla="*/ 28 h 151"/>
              <a:gd name="T56" fmla="*/ 93 w 137"/>
              <a:gd name="T57" fmla="*/ 28 h 151"/>
              <a:gd name="T58" fmla="*/ 93 w 137"/>
              <a:gd name="T59" fmla="*/ 27 h 151"/>
              <a:gd name="T60" fmla="*/ 93 w 137"/>
              <a:gd name="T61" fmla="*/ 28 h 151"/>
              <a:gd name="T62" fmla="*/ 112 w 137"/>
              <a:gd name="T63" fmla="*/ 35 h 151"/>
              <a:gd name="T64" fmla="*/ 121 w 137"/>
              <a:gd name="T65" fmla="*/ 29 h 151"/>
              <a:gd name="T66" fmla="*/ 103 w 137"/>
              <a:gd name="T67" fmla="*/ 12 h 151"/>
              <a:gd name="T68" fmla="*/ 95 w 137"/>
              <a:gd name="T69" fmla="*/ 8 h 151"/>
              <a:gd name="T70" fmla="*/ 57 w 137"/>
              <a:gd name="T71" fmla="*/ 0 h 151"/>
              <a:gd name="T72" fmla="*/ 38 w 137"/>
              <a:gd name="T73" fmla="*/ 4 h 151"/>
              <a:gd name="T74" fmla="*/ 55 w 137"/>
              <a:gd name="T75" fmla="*/ 12 h 151"/>
              <a:gd name="T76" fmla="*/ 56 w 137"/>
              <a:gd name="T77" fmla="*/ 9 h 151"/>
              <a:gd name="T78" fmla="*/ 57 w 137"/>
              <a:gd name="T79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7" h="151">
                <a:moveTo>
                  <a:pt x="88" y="111"/>
                </a:moveTo>
                <a:cubicBezTo>
                  <a:pt x="87" y="111"/>
                  <a:pt x="85" y="111"/>
                  <a:pt x="83" y="111"/>
                </a:cubicBezTo>
                <a:cubicBezTo>
                  <a:pt x="83" y="111"/>
                  <a:pt x="82" y="111"/>
                  <a:pt x="81" y="111"/>
                </a:cubicBezTo>
                <a:cubicBezTo>
                  <a:pt x="80" y="113"/>
                  <a:pt x="79" y="115"/>
                  <a:pt x="78" y="117"/>
                </a:cubicBezTo>
                <a:cubicBezTo>
                  <a:pt x="80" y="128"/>
                  <a:pt x="82" y="140"/>
                  <a:pt x="84" y="151"/>
                </a:cubicBezTo>
                <a:cubicBezTo>
                  <a:pt x="85" y="150"/>
                  <a:pt x="86" y="150"/>
                  <a:pt x="87" y="149"/>
                </a:cubicBezTo>
                <a:cubicBezTo>
                  <a:pt x="95" y="146"/>
                  <a:pt x="102" y="142"/>
                  <a:pt x="108" y="136"/>
                </a:cubicBezTo>
                <a:cubicBezTo>
                  <a:pt x="100" y="129"/>
                  <a:pt x="93" y="121"/>
                  <a:pt x="88" y="111"/>
                </a:cubicBezTo>
                <a:moveTo>
                  <a:pt x="129" y="82"/>
                </a:moveTo>
                <a:cubicBezTo>
                  <a:pt x="131" y="83"/>
                  <a:pt x="134" y="85"/>
                  <a:pt x="136" y="87"/>
                </a:cubicBezTo>
                <a:cubicBezTo>
                  <a:pt x="136" y="86"/>
                  <a:pt x="137" y="85"/>
                  <a:pt x="137" y="84"/>
                </a:cubicBezTo>
                <a:cubicBezTo>
                  <a:pt x="134" y="83"/>
                  <a:pt x="132" y="82"/>
                  <a:pt x="129" y="82"/>
                </a:cubicBezTo>
                <a:moveTo>
                  <a:pt x="28" y="41"/>
                </a:moveTo>
                <a:cubicBezTo>
                  <a:pt x="26" y="70"/>
                  <a:pt x="16" y="99"/>
                  <a:pt x="0" y="125"/>
                </a:cubicBezTo>
                <a:cubicBezTo>
                  <a:pt x="4" y="130"/>
                  <a:pt x="10" y="135"/>
                  <a:pt x="16" y="140"/>
                </a:cubicBezTo>
                <a:cubicBezTo>
                  <a:pt x="16" y="140"/>
                  <a:pt x="16" y="140"/>
                  <a:pt x="16" y="140"/>
                </a:cubicBezTo>
                <a:cubicBezTo>
                  <a:pt x="18" y="138"/>
                  <a:pt x="20" y="136"/>
                  <a:pt x="23" y="133"/>
                </a:cubicBezTo>
                <a:cubicBezTo>
                  <a:pt x="29" y="125"/>
                  <a:pt x="34" y="117"/>
                  <a:pt x="39" y="108"/>
                </a:cubicBezTo>
                <a:cubicBezTo>
                  <a:pt x="39" y="105"/>
                  <a:pt x="39" y="102"/>
                  <a:pt x="38" y="99"/>
                </a:cubicBezTo>
                <a:cubicBezTo>
                  <a:pt x="34" y="95"/>
                  <a:pt x="32" y="88"/>
                  <a:pt x="35" y="80"/>
                </a:cubicBezTo>
                <a:cubicBezTo>
                  <a:pt x="36" y="77"/>
                  <a:pt x="37" y="75"/>
                  <a:pt x="38" y="72"/>
                </a:cubicBezTo>
                <a:cubicBezTo>
                  <a:pt x="39" y="69"/>
                  <a:pt x="39" y="66"/>
                  <a:pt x="39" y="63"/>
                </a:cubicBezTo>
                <a:cubicBezTo>
                  <a:pt x="39" y="57"/>
                  <a:pt x="42" y="52"/>
                  <a:pt x="46" y="50"/>
                </a:cubicBezTo>
                <a:cubicBezTo>
                  <a:pt x="46" y="49"/>
                  <a:pt x="46" y="49"/>
                  <a:pt x="46" y="49"/>
                </a:cubicBezTo>
                <a:cubicBezTo>
                  <a:pt x="40" y="46"/>
                  <a:pt x="34" y="44"/>
                  <a:pt x="28" y="41"/>
                </a:cubicBezTo>
                <a:moveTo>
                  <a:pt x="95" y="8"/>
                </a:moveTo>
                <a:cubicBezTo>
                  <a:pt x="94" y="15"/>
                  <a:pt x="93" y="21"/>
                  <a:pt x="92" y="27"/>
                </a:cubicBezTo>
                <a:cubicBezTo>
                  <a:pt x="93" y="28"/>
                  <a:pt x="93" y="28"/>
                  <a:pt x="94" y="28"/>
                </a:cubicBezTo>
                <a:cubicBezTo>
                  <a:pt x="94" y="28"/>
                  <a:pt x="93" y="28"/>
                  <a:pt x="93" y="28"/>
                </a:cubicBezTo>
                <a:cubicBezTo>
                  <a:pt x="93" y="28"/>
                  <a:pt x="93" y="27"/>
                  <a:pt x="93" y="27"/>
                </a:cubicBezTo>
                <a:cubicBezTo>
                  <a:pt x="93" y="27"/>
                  <a:pt x="93" y="28"/>
                  <a:pt x="93" y="28"/>
                </a:cubicBezTo>
                <a:cubicBezTo>
                  <a:pt x="99" y="30"/>
                  <a:pt x="106" y="33"/>
                  <a:pt x="112" y="35"/>
                </a:cubicBezTo>
                <a:cubicBezTo>
                  <a:pt x="115" y="33"/>
                  <a:pt x="118" y="31"/>
                  <a:pt x="121" y="29"/>
                </a:cubicBezTo>
                <a:cubicBezTo>
                  <a:pt x="116" y="23"/>
                  <a:pt x="110" y="17"/>
                  <a:pt x="103" y="12"/>
                </a:cubicBezTo>
                <a:cubicBezTo>
                  <a:pt x="100" y="11"/>
                  <a:pt x="98" y="9"/>
                  <a:pt x="95" y="8"/>
                </a:cubicBezTo>
                <a:moveTo>
                  <a:pt x="57" y="0"/>
                </a:moveTo>
                <a:cubicBezTo>
                  <a:pt x="51" y="0"/>
                  <a:pt x="44" y="2"/>
                  <a:pt x="38" y="4"/>
                </a:cubicBezTo>
                <a:cubicBezTo>
                  <a:pt x="44" y="7"/>
                  <a:pt x="50" y="9"/>
                  <a:pt x="55" y="12"/>
                </a:cubicBezTo>
                <a:cubicBezTo>
                  <a:pt x="56" y="11"/>
                  <a:pt x="56" y="10"/>
                  <a:pt x="56" y="9"/>
                </a:cubicBezTo>
                <a:cubicBezTo>
                  <a:pt x="56" y="6"/>
                  <a:pt x="57" y="3"/>
                  <a:pt x="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3" name="Freeform 279"/>
          <p:cNvSpPr>
            <a:spLocks/>
          </p:cNvSpPr>
          <p:nvPr/>
        </p:nvSpPr>
        <p:spPr bwMode="auto">
          <a:xfrm>
            <a:off x="2406014" y="1634572"/>
            <a:ext cx="186559" cy="148395"/>
          </a:xfrm>
          <a:custGeom>
            <a:avLst/>
            <a:gdLst>
              <a:gd name="T0" fmla="*/ 99 w 199"/>
              <a:gd name="T1" fmla="*/ 0 h 154"/>
              <a:gd name="T2" fmla="*/ 99 w 199"/>
              <a:gd name="T3" fmla="*/ 154 h 154"/>
              <a:gd name="T4" fmla="*/ 99 w 199"/>
              <a:gd name="T5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9" h="154">
                <a:moveTo>
                  <a:pt x="99" y="0"/>
                </a:moveTo>
                <a:cubicBezTo>
                  <a:pt x="0" y="0"/>
                  <a:pt x="0" y="154"/>
                  <a:pt x="99" y="154"/>
                </a:cubicBezTo>
                <a:cubicBezTo>
                  <a:pt x="199" y="154"/>
                  <a:pt x="199" y="0"/>
                  <a:pt x="9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4" name="Freeform 280"/>
          <p:cNvSpPr>
            <a:spLocks/>
          </p:cNvSpPr>
          <p:nvPr/>
        </p:nvSpPr>
        <p:spPr bwMode="auto">
          <a:xfrm>
            <a:off x="3558098" y="1980828"/>
            <a:ext cx="209470" cy="148395"/>
          </a:xfrm>
          <a:custGeom>
            <a:avLst/>
            <a:gdLst>
              <a:gd name="T0" fmla="*/ 112 w 223"/>
              <a:gd name="T1" fmla="*/ 0 h 155"/>
              <a:gd name="T2" fmla="*/ 70 w 223"/>
              <a:gd name="T3" fmla="*/ 143 h 155"/>
              <a:gd name="T4" fmla="*/ 110 w 223"/>
              <a:gd name="T5" fmla="*/ 155 h 155"/>
              <a:gd name="T6" fmla="*/ 153 w 223"/>
              <a:gd name="T7" fmla="*/ 13 h 155"/>
              <a:gd name="T8" fmla="*/ 112 w 223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3" h="155">
                <a:moveTo>
                  <a:pt x="112" y="0"/>
                </a:moveTo>
                <a:cubicBezTo>
                  <a:pt x="46" y="0"/>
                  <a:pt x="0" y="98"/>
                  <a:pt x="70" y="143"/>
                </a:cubicBezTo>
                <a:cubicBezTo>
                  <a:pt x="84" y="151"/>
                  <a:pt x="97" y="155"/>
                  <a:pt x="110" y="155"/>
                </a:cubicBezTo>
                <a:cubicBezTo>
                  <a:pt x="176" y="155"/>
                  <a:pt x="223" y="57"/>
                  <a:pt x="153" y="13"/>
                </a:cubicBezTo>
                <a:cubicBezTo>
                  <a:pt x="139" y="4"/>
                  <a:pt x="125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5" name="Freeform 281"/>
          <p:cNvSpPr>
            <a:spLocks/>
          </p:cNvSpPr>
          <p:nvPr/>
        </p:nvSpPr>
        <p:spPr bwMode="auto">
          <a:xfrm>
            <a:off x="2842955" y="512333"/>
            <a:ext cx="186559" cy="146850"/>
          </a:xfrm>
          <a:custGeom>
            <a:avLst/>
            <a:gdLst>
              <a:gd name="T0" fmla="*/ 99 w 198"/>
              <a:gd name="T1" fmla="*/ 0 h 154"/>
              <a:gd name="T2" fmla="*/ 99 w 198"/>
              <a:gd name="T3" fmla="*/ 154 h 154"/>
              <a:gd name="T4" fmla="*/ 99 w 198"/>
              <a:gd name="T5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98" h="154">
                <a:moveTo>
                  <a:pt x="99" y="0"/>
                </a:moveTo>
                <a:cubicBezTo>
                  <a:pt x="0" y="0"/>
                  <a:pt x="0" y="154"/>
                  <a:pt x="99" y="154"/>
                </a:cubicBezTo>
                <a:cubicBezTo>
                  <a:pt x="198" y="154"/>
                  <a:pt x="198" y="0"/>
                  <a:pt x="9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6" name="Freeform 282"/>
          <p:cNvSpPr>
            <a:spLocks/>
          </p:cNvSpPr>
          <p:nvPr/>
        </p:nvSpPr>
        <p:spPr bwMode="auto">
          <a:xfrm>
            <a:off x="3782296" y="795212"/>
            <a:ext cx="209470" cy="148395"/>
          </a:xfrm>
          <a:custGeom>
            <a:avLst/>
            <a:gdLst>
              <a:gd name="T0" fmla="*/ 112 w 223"/>
              <a:gd name="T1" fmla="*/ 0 h 155"/>
              <a:gd name="T2" fmla="*/ 70 w 223"/>
              <a:gd name="T3" fmla="*/ 143 h 155"/>
              <a:gd name="T4" fmla="*/ 111 w 223"/>
              <a:gd name="T5" fmla="*/ 155 h 155"/>
              <a:gd name="T6" fmla="*/ 153 w 223"/>
              <a:gd name="T7" fmla="*/ 13 h 155"/>
              <a:gd name="T8" fmla="*/ 112 w 223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3" h="155">
                <a:moveTo>
                  <a:pt x="112" y="0"/>
                </a:moveTo>
                <a:cubicBezTo>
                  <a:pt x="46" y="0"/>
                  <a:pt x="0" y="98"/>
                  <a:pt x="70" y="143"/>
                </a:cubicBezTo>
                <a:cubicBezTo>
                  <a:pt x="84" y="152"/>
                  <a:pt x="98" y="155"/>
                  <a:pt x="111" y="155"/>
                </a:cubicBezTo>
                <a:cubicBezTo>
                  <a:pt x="177" y="155"/>
                  <a:pt x="223" y="58"/>
                  <a:pt x="153" y="13"/>
                </a:cubicBezTo>
                <a:cubicBezTo>
                  <a:pt x="139" y="4"/>
                  <a:pt x="126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7" name="Freeform 283"/>
          <p:cNvSpPr>
            <a:spLocks/>
          </p:cNvSpPr>
          <p:nvPr/>
        </p:nvSpPr>
        <p:spPr bwMode="auto">
          <a:xfrm>
            <a:off x="2595846" y="2968584"/>
            <a:ext cx="307659" cy="180857"/>
          </a:xfrm>
          <a:custGeom>
            <a:avLst/>
            <a:gdLst>
              <a:gd name="T0" fmla="*/ 99 w 328"/>
              <a:gd name="T1" fmla="*/ 0 h 189"/>
              <a:gd name="T2" fmla="*/ 99 w 328"/>
              <a:gd name="T3" fmla="*/ 154 h 189"/>
              <a:gd name="T4" fmla="*/ 144 w 328"/>
              <a:gd name="T5" fmla="*/ 140 h 189"/>
              <a:gd name="T6" fmla="*/ 175 w 328"/>
              <a:gd name="T7" fmla="*/ 176 h 189"/>
              <a:gd name="T8" fmla="*/ 215 w 328"/>
              <a:gd name="T9" fmla="*/ 189 h 189"/>
              <a:gd name="T10" fmla="*/ 258 w 328"/>
              <a:gd name="T11" fmla="*/ 46 h 189"/>
              <a:gd name="T12" fmla="*/ 217 w 328"/>
              <a:gd name="T13" fmla="*/ 34 h 189"/>
              <a:gd name="T14" fmla="*/ 170 w 328"/>
              <a:gd name="T15" fmla="*/ 52 h 189"/>
              <a:gd name="T16" fmla="*/ 99 w 328"/>
              <a:gd name="T17" fmla="*/ 0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8" h="189">
                <a:moveTo>
                  <a:pt x="99" y="0"/>
                </a:moveTo>
                <a:cubicBezTo>
                  <a:pt x="0" y="0"/>
                  <a:pt x="0" y="154"/>
                  <a:pt x="99" y="154"/>
                </a:cubicBezTo>
                <a:cubicBezTo>
                  <a:pt x="118" y="154"/>
                  <a:pt x="133" y="149"/>
                  <a:pt x="144" y="140"/>
                </a:cubicBezTo>
                <a:cubicBezTo>
                  <a:pt x="149" y="154"/>
                  <a:pt x="159" y="166"/>
                  <a:pt x="175" y="176"/>
                </a:cubicBezTo>
                <a:cubicBezTo>
                  <a:pt x="188" y="185"/>
                  <a:pt x="202" y="189"/>
                  <a:pt x="215" y="189"/>
                </a:cubicBezTo>
                <a:cubicBezTo>
                  <a:pt x="281" y="189"/>
                  <a:pt x="328" y="91"/>
                  <a:pt x="258" y="46"/>
                </a:cubicBezTo>
                <a:cubicBezTo>
                  <a:pt x="244" y="38"/>
                  <a:pt x="230" y="34"/>
                  <a:pt x="217" y="34"/>
                </a:cubicBezTo>
                <a:cubicBezTo>
                  <a:pt x="199" y="34"/>
                  <a:pt x="183" y="41"/>
                  <a:pt x="170" y="52"/>
                </a:cubicBezTo>
                <a:cubicBezTo>
                  <a:pt x="161" y="23"/>
                  <a:pt x="138" y="0"/>
                  <a:pt x="9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8" name="Freeform 284"/>
          <p:cNvSpPr>
            <a:spLocks/>
          </p:cNvSpPr>
          <p:nvPr/>
        </p:nvSpPr>
        <p:spPr bwMode="auto">
          <a:xfrm>
            <a:off x="2698944" y="280465"/>
            <a:ext cx="171831" cy="136029"/>
          </a:xfrm>
          <a:custGeom>
            <a:avLst/>
            <a:gdLst>
              <a:gd name="T0" fmla="*/ 91 w 183"/>
              <a:gd name="T1" fmla="*/ 0 h 142"/>
              <a:gd name="T2" fmla="*/ 91 w 183"/>
              <a:gd name="T3" fmla="*/ 142 h 142"/>
              <a:gd name="T4" fmla="*/ 91 w 183"/>
              <a:gd name="T5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83" h="142">
                <a:moveTo>
                  <a:pt x="91" y="0"/>
                </a:moveTo>
                <a:cubicBezTo>
                  <a:pt x="0" y="0"/>
                  <a:pt x="0" y="142"/>
                  <a:pt x="91" y="142"/>
                </a:cubicBezTo>
                <a:cubicBezTo>
                  <a:pt x="183" y="142"/>
                  <a:pt x="183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9" name="Freeform 285"/>
          <p:cNvSpPr>
            <a:spLocks/>
          </p:cNvSpPr>
          <p:nvPr/>
        </p:nvSpPr>
        <p:spPr bwMode="auto">
          <a:xfrm>
            <a:off x="4044133" y="683915"/>
            <a:ext cx="193105" cy="136029"/>
          </a:xfrm>
          <a:custGeom>
            <a:avLst/>
            <a:gdLst>
              <a:gd name="T0" fmla="*/ 103 w 205"/>
              <a:gd name="T1" fmla="*/ 0 h 143"/>
              <a:gd name="T2" fmla="*/ 64 w 205"/>
              <a:gd name="T3" fmla="*/ 131 h 143"/>
              <a:gd name="T4" fmla="*/ 102 w 205"/>
              <a:gd name="T5" fmla="*/ 143 h 143"/>
              <a:gd name="T6" fmla="*/ 141 w 205"/>
              <a:gd name="T7" fmla="*/ 12 h 143"/>
              <a:gd name="T8" fmla="*/ 103 w 205"/>
              <a:gd name="T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143">
                <a:moveTo>
                  <a:pt x="103" y="0"/>
                </a:moveTo>
                <a:cubicBezTo>
                  <a:pt x="43" y="0"/>
                  <a:pt x="0" y="90"/>
                  <a:pt x="64" y="131"/>
                </a:cubicBezTo>
                <a:cubicBezTo>
                  <a:pt x="77" y="139"/>
                  <a:pt x="90" y="143"/>
                  <a:pt x="102" y="143"/>
                </a:cubicBezTo>
                <a:cubicBezTo>
                  <a:pt x="162" y="143"/>
                  <a:pt x="205" y="53"/>
                  <a:pt x="141" y="12"/>
                </a:cubicBezTo>
                <a:cubicBezTo>
                  <a:pt x="128" y="3"/>
                  <a:pt x="115" y="0"/>
                  <a:pt x="1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0" name="Freeform 286"/>
          <p:cNvSpPr>
            <a:spLocks/>
          </p:cNvSpPr>
          <p:nvPr/>
        </p:nvSpPr>
        <p:spPr bwMode="auto">
          <a:xfrm>
            <a:off x="4322335" y="563344"/>
            <a:ext cx="193105" cy="136029"/>
          </a:xfrm>
          <a:custGeom>
            <a:avLst/>
            <a:gdLst>
              <a:gd name="T0" fmla="*/ 103 w 205"/>
              <a:gd name="T1" fmla="*/ 0 h 143"/>
              <a:gd name="T2" fmla="*/ 64 w 205"/>
              <a:gd name="T3" fmla="*/ 131 h 143"/>
              <a:gd name="T4" fmla="*/ 102 w 205"/>
              <a:gd name="T5" fmla="*/ 143 h 143"/>
              <a:gd name="T6" fmla="*/ 141 w 205"/>
              <a:gd name="T7" fmla="*/ 11 h 143"/>
              <a:gd name="T8" fmla="*/ 103 w 205"/>
              <a:gd name="T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143">
                <a:moveTo>
                  <a:pt x="103" y="0"/>
                </a:moveTo>
                <a:cubicBezTo>
                  <a:pt x="43" y="0"/>
                  <a:pt x="0" y="90"/>
                  <a:pt x="64" y="131"/>
                </a:cubicBezTo>
                <a:cubicBezTo>
                  <a:pt x="77" y="139"/>
                  <a:pt x="90" y="143"/>
                  <a:pt x="102" y="143"/>
                </a:cubicBezTo>
                <a:cubicBezTo>
                  <a:pt x="162" y="143"/>
                  <a:pt x="205" y="52"/>
                  <a:pt x="141" y="11"/>
                </a:cubicBezTo>
                <a:cubicBezTo>
                  <a:pt x="128" y="3"/>
                  <a:pt x="115" y="0"/>
                  <a:pt x="1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1" name="Freeform 287"/>
          <p:cNvSpPr>
            <a:spLocks/>
          </p:cNvSpPr>
          <p:nvPr/>
        </p:nvSpPr>
        <p:spPr bwMode="auto">
          <a:xfrm>
            <a:off x="2363465" y="3019595"/>
            <a:ext cx="157102" cy="125209"/>
          </a:xfrm>
          <a:custGeom>
            <a:avLst/>
            <a:gdLst>
              <a:gd name="T0" fmla="*/ 83 w 167"/>
              <a:gd name="T1" fmla="*/ 0 h 130"/>
              <a:gd name="T2" fmla="*/ 83 w 167"/>
              <a:gd name="T3" fmla="*/ 130 h 130"/>
              <a:gd name="T4" fmla="*/ 83 w 167"/>
              <a:gd name="T5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7" h="130">
                <a:moveTo>
                  <a:pt x="83" y="0"/>
                </a:moveTo>
                <a:cubicBezTo>
                  <a:pt x="0" y="0"/>
                  <a:pt x="0" y="130"/>
                  <a:pt x="83" y="130"/>
                </a:cubicBezTo>
                <a:cubicBezTo>
                  <a:pt x="167" y="130"/>
                  <a:pt x="167" y="0"/>
                  <a:pt x="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2" name="Freeform 288"/>
          <p:cNvSpPr>
            <a:spLocks/>
          </p:cNvSpPr>
          <p:nvPr/>
        </p:nvSpPr>
        <p:spPr bwMode="auto">
          <a:xfrm>
            <a:off x="2910050" y="3191177"/>
            <a:ext cx="49094" cy="108205"/>
          </a:xfrm>
          <a:custGeom>
            <a:avLst/>
            <a:gdLst>
              <a:gd name="T0" fmla="*/ 48 w 52"/>
              <a:gd name="T1" fmla="*/ 0 h 113"/>
              <a:gd name="T2" fmla="*/ 46 w 52"/>
              <a:gd name="T3" fmla="*/ 110 h 113"/>
              <a:gd name="T4" fmla="*/ 52 w 52"/>
              <a:gd name="T5" fmla="*/ 113 h 113"/>
              <a:gd name="T6" fmla="*/ 47 w 52"/>
              <a:gd name="T7" fmla="*/ 34 h 113"/>
              <a:gd name="T8" fmla="*/ 48 w 52"/>
              <a:gd name="T9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113">
                <a:moveTo>
                  <a:pt x="48" y="0"/>
                </a:moveTo>
                <a:cubicBezTo>
                  <a:pt x="13" y="24"/>
                  <a:pt x="0" y="80"/>
                  <a:pt x="46" y="110"/>
                </a:cubicBezTo>
                <a:cubicBezTo>
                  <a:pt x="48" y="111"/>
                  <a:pt x="50" y="112"/>
                  <a:pt x="52" y="113"/>
                </a:cubicBezTo>
                <a:cubicBezTo>
                  <a:pt x="49" y="87"/>
                  <a:pt x="47" y="61"/>
                  <a:pt x="47" y="34"/>
                </a:cubicBezTo>
                <a:cubicBezTo>
                  <a:pt x="47" y="23"/>
                  <a:pt x="47" y="12"/>
                  <a:pt x="4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3" name="Freeform 289"/>
          <p:cNvSpPr>
            <a:spLocks/>
          </p:cNvSpPr>
          <p:nvPr/>
        </p:nvSpPr>
        <p:spPr bwMode="auto">
          <a:xfrm>
            <a:off x="2095082" y="3007229"/>
            <a:ext cx="155466" cy="125209"/>
          </a:xfrm>
          <a:custGeom>
            <a:avLst/>
            <a:gdLst>
              <a:gd name="T0" fmla="*/ 84 w 167"/>
              <a:gd name="T1" fmla="*/ 0 h 130"/>
              <a:gd name="T2" fmla="*/ 84 w 167"/>
              <a:gd name="T3" fmla="*/ 130 h 130"/>
              <a:gd name="T4" fmla="*/ 84 w 167"/>
              <a:gd name="T5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7" h="130">
                <a:moveTo>
                  <a:pt x="84" y="0"/>
                </a:moveTo>
                <a:cubicBezTo>
                  <a:pt x="0" y="0"/>
                  <a:pt x="0" y="130"/>
                  <a:pt x="84" y="130"/>
                </a:cubicBezTo>
                <a:cubicBezTo>
                  <a:pt x="167" y="130"/>
                  <a:pt x="167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4" name="Freeform 290"/>
          <p:cNvSpPr>
            <a:spLocks/>
          </p:cNvSpPr>
          <p:nvPr/>
        </p:nvSpPr>
        <p:spPr bwMode="auto">
          <a:xfrm>
            <a:off x="2170360" y="1580470"/>
            <a:ext cx="157102" cy="123663"/>
          </a:xfrm>
          <a:custGeom>
            <a:avLst/>
            <a:gdLst>
              <a:gd name="T0" fmla="*/ 84 w 167"/>
              <a:gd name="T1" fmla="*/ 0 h 129"/>
              <a:gd name="T2" fmla="*/ 84 w 167"/>
              <a:gd name="T3" fmla="*/ 129 h 129"/>
              <a:gd name="T4" fmla="*/ 84 w 167"/>
              <a:gd name="T5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7" h="129">
                <a:moveTo>
                  <a:pt x="84" y="0"/>
                </a:moveTo>
                <a:cubicBezTo>
                  <a:pt x="0" y="0"/>
                  <a:pt x="0" y="129"/>
                  <a:pt x="84" y="129"/>
                </a:cubicBezTo>
                <a:cubicBezTo>
                  <a:pt x="167" y="129"/>
                  <a:pt x="167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5" name="Freeform 291"/>
          <p:cNvSpPr>
            <a:spLocks/>
          </p:cNvSpPr>
          <p:nvPr/>
        </p:nvSpPr>
        <p:spPr bwMode="auto">
          <a:xfrm>
            <a:off x="3819935" y="2073575"/>
            <a:ext cx="176740" cy="123663"/>
          </a:xfrm>
          <a:custGeom>
            <a:avLst/>
            <a:gdLst>
              <a:gd name="T0" fmla="*/ 95 w 188"/>
              <a:gd name="T1" fmla="*/ 0 h 130"/>
              <a:gd name="T2" fmla="*/ 59 w 188"/>
              <a:gd name="T3" fmla="*/ 120 h 130"/>
              <a:gd name="T4" fmla="*/ 93 w 188"/>
              <a:gd name="T5" fmla="*/ 130 h 130"/>
              <a:gd name="T6" fmla="*/ 129 w 188"/>
              <a:gd name="T7" fmla="*/ 11 h 130"/>
              <a:gd name="T8" fmla="*/ 95 w 188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" h="130">
                <a:moveTo>
                  <a:pt x="95" y="0"/>
                </a:moveTo>
                <a:cubicBezTo>
                  <a:pt x="39" y="0"/>
                  <a:pt x="0" y="82"/>
                  <a:pt x="59" y="120"/>
                </a:cubicBezTo>
                <a:cubicBezTo>
                  <a:pt x="71" y="127"/>
                  <a:pt x="82" y="130"/>
                  <a:pt x="93" y="130"/>
                </a:cubicBezTo>
                <a:cubicBezTo>
                  <a:pt x="149" y="130"/>
                  <a:pt x="188" y="48"/>
                  <a:pt x="129" y="11"/>
                </a:cubicBezTo>
                <a:cubicBezTo>
                  <a:pt x="117" y="3"/>
                  <a:pt x="106" y="0"/>
                  <a:pt x="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6" name="Freeform 292"/>
          <p:cNvSpPr>
            <a:spLocks/>
          </p:cNvSpPr>
          <p:nvPr/>
        </p:nvSpPr>
        <p:spPr bwMode="auto">
          <a:xfrm>
            <a:off x="1975619" y="1490814"/>
            <a:ext cx="157102" cy="123663"/>
          </a:xfrm>
          <a:custGeom>
            <a:avLst/>
            <a:gdLst>
              <a:gd name="T0" fmla="*/ 83 w 167"/>
              <a:gd name="T1" fmla="*/ 0 h 129"/>
              <a:gd name="T2" fmla="*/ 83 w 167"/>
              <a:gd name="T3" fmla="*/ 129 h 129"/>
              <a:gd name="T4" fmla="*/ 83 w 167"/>
              <a:gd name="T5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67" h="129">
                <a:moveTo>
                  <a:pt x="83" y="0"/>
                </a:moveTo>
                <a:cubicBezTo>
                  <a:pt x="0" y="0"/>
                  <a:pt x="0" y="129"/>
                  <a:pt x="83" y="129"/>
                </a:cubicBezTo>
                <a:cubicBezTo>
                  <a:pt x="167" y="129"/>
                  <a:pt x="167" y="0"/>
                  <a:pt x="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7" name="Freeform 293"/>
          <p:cNvSpPr>
            <a:spLocks/>
          </p:cNvSpPr>
          <p:nvPr/>
        </p:nvSpPr>
        <p:spPr bwMode="auto">
          <a:xfrm>
            <a:off x="4045770" y="2107582"/>
            <a:ext cx="57277" cy="97384"/>
          </a:xfrm>
          <a:custGeom>
            <a:avLst/>
            <a:gdLst>
              <a:gd name="T0" fmla="*/ 61 w 61"/>
              <a:gd name="T1" fmla="*/ 0 h 102"/>
              <a:gd name="T2" fmla="*/ 28 w 61"/>
              <a:gd name="T3" fmla="*/ 102 h 102"/>
              <a:gd name="T4" fmla="*/ 61 w 61"/>
              <a:gd name="T5" fmla="*/ 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1" h="102">
                <a:moveTo>
                  <a:pt x="61" y="0"/>
                </a:moveTo>
                <a:cubicBezTo>
                  <a:pt x="22" y="14"/>
                  <a:pt x="0" y="67"/>
                  <a:pt x="28" y="102"/>
                </a:cubicBezTo>
                <a:cubicBezTo>
                  <a:pt x="35" y="68"/>
                  <a:pt x="46" y="34"/>
                  <a:pt x="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8" name="Freeform 294"/>
          <p:cNvSpPr>
            <a:spLocks/>
          </p:cNvSpPr>
          <p:nvPr/>
        </p:nvSpPr>
        <p:spPr bwMode="auto">
          <a:xfrm>
            <a:off x="3566280" y="275828"/>
            <a:ext cx="99825" cy="34007"/>
          </a:xfrm>
          <a:custGeom>
            <a:avLst/>
            <a:gdLst>
              <a:gd name="T0" fmla="*/ 105 w 105"/>
              <a:gd name="T1" fmla="*/ 0 h 35"/>
              <a:gd name="T2" fmla="*/ 28 w 105"/>
              <a:gd name="T3" fmla="*/ 0 h 35"/>
              <a:gd name="T4" fmla="*/ 9 w 105"/>
              <a:gd name="T5" fmla="*/ 13 h 35"/>
              <a:gd name="T6" fmla="*/ 0 w 105"/>
              <a:gd name="T7" fmla="*/ 10 h 35"/>
              <a:gd name="T8" fmla="*/ 15 w 105"/>
              <a:gd name="T9" fmla="*/ 24 h 35"/>
              <a:gd name="T10" fmla="*/ 34 w 105"/>
              <a:gd name="T11" fmla="*/ 32 h 35"/>
              <a:gd name="T12" fmla="*/ 49 w 105"/>
              <a:gd name="T13" fmla="*/ 35 h 35"/>
              <a:gd name="T14" fmla="*/ 74 w 105"/>
              <a:gd name="T15" fmla="*/ 29 h 35"/>
              <a:gd name="T16" fmla="*/ 105 w 105"/>
              <a:gd name="T1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5" h="35">
                <a:moveTo>
                  <a:pt x="105" y="0"/>
                </a:moveTo>
                <a:cubicBezTo>
                  <a:pt x="28" y="0"/>
                  <a:pt x="28" y="0"/>
                  <a:pt x="28" y="0"/>
                </a:cubicBezTo>
                <a:cubicBezTo>
                  <a:pt x="25" y="7"/>
                  <a:pt x="17" y="13"/>
                  <a:pt x="9" y="13"/>
                </a:cubicBezTo>
                <a:cubicBezTo>
                  <a:pt x="6" y="13"/>
                  <a:pt x="3" y="12"/>
                  <a:pt x="0" y="10"/>
                </a:cubicBezTo>
                <a:cubicBezTo>
                  <a:pt x="4" y="15"/>
                  <a:pt x="9" y="20"/>
                  <a:pt x="15" y="24"/>
                </a:cubicBezTo>
                <a:cubicBezTo>
                  <a:pt x="22" y="28"/>
                  <a:pt x="28" y="31"/>
                  <a:pt x="34" y="32"/>
                </a:cubicBezTo>
                <a:cubicBezTo>
                  <a:pt x="39" y="34"/>
                  <a:pt x="44" y="35"/>
                  <a:pt x="49" y="35"/>
                </a:cubicBezTo>
                <a:cubicBezTo>
                  <a:pt x="58" y="35"/>
                  <a:pt x="66" y="33"/>
                  <a:pt x="74" y="29"/>
                </a:cubicBezTo>
                <a:cubicBezTo>
                  <a:pt x="87" y="23"/>
                  <a:pt x="98" y="12"/>
                  <a:pt x="10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9" name="Freeform 295"/>
          <p:cNvSpPr>
            <a:spLocks/>
          </p:cNvSpPr>
          <p:nvPr/>
        </p:nvSpPr>
        <p:spPr bwMode="auto">
          <a:xfrm>
            <a:off x="2620393" y="1143013"/>
            <a:ext cx="130919" cy="123663"/>
          </a:xfrm>
          <a:custGeom>
            <a:avLst/>
            <a:gdLst>
              <a:gd name="T0" fmla="*/ 77 w 139"/>
              <a:gd name="T1" fmla="*/ 0 h 129"/>
              <a:gd name="T2" fmla="*/ 26 w 139"/>
              <a:gd name="T3" fmla="*/ 104 h 129"/>
              <a:gd name="T4" fmla="*/ 57 w 139"/>
              <a:gd name="T5" fmla="*/ 127 h 129"/>
              <a:gd name="T6" fmla="*/ 77 w 139"/>
              <a:gd name="T7" fmla="*/ 129 h 129"/>
              <a:gd name="T8" fmla="*/ 87 w 139"/>
              <a:gd name="T9" fmla="*/ 129 h 129"/>
              <a:gd name="T10" fmla="*/ 139 w 139"/>
              <a:gd name="T11" fmla="*/ 68 h 129"/>
              <a:gd name="T12" fmla="*/ 127 w 139"/>
              <a:gd name="T13" fmla="*/ 80 h 129"/>
              <a:gd name="T14" fmla="*/ 114 w 139"/>
              <a:gd name="T15" fmla="*/ 85 h 129"/>
              <a:gd name="T16" fmla="*/ 100 w 139"/>
              <a:gd name="T17" fmla="*/ 54 h 129"/>
              <a:gd name="T18" fmla="*/ 130 w 139"/>
              <a:gd name="T19" fmla="*/ 28 h 129"/>
              <a:gd name="T20" fmla="*/ 128 w 139"/>
              <a:gd name="T21" fmla="*/ 26 h 129"/>
              <a:gd name="T22" fmla="*/ 98 w 139"/>
              <a:gd name="T23" fmla="*/ 3 h 129"/>
              <a:gd name="T24" fmla="*/ 77 w 139"/>
              <a:gd name="T25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9" h="129">
                <a:moveTo>
                  <a:pt x="77" y="0"/>
                </a:moveTo>
                <a:cubicBezTo>
                  <a:pt x="17" y="0"/>
                  <a:pt x="0" y="66"/>
                  <a:pt x="26" y="104"/>
                </a:cubicBezTo>
                <a:cubicBezTo>
                  <a:pt x="33" y="114"/>
                  <a:pt x="43" y="123"/>
                  <a:pt x="57" y="127"/>
                </a:cubicBezTo>
                <a:cubicBezTo>
                  <a:pt x="63" y="128"/>
                  <a:pt x="69" y="129"/>
                  <a:pt x="77" y="129"/>
                </a:cubicBezTo>
                <a:cubicBezTo>
                  <a:pt x="80" y="129"/>
                  <a:pt x="84" y="129"/>
                  <a:pt x="87" y="129"/>
                </a:cubicBezTo>
                <a:cubicBezTo>
                  <a:pt x="121" y="124"/>
                  <a:pt x="138" y="96"/>
                  <a:pt x="139" y="68"/>
                </a:cubicBezTo>
                <a:cubicBezTo>
                  <a:pt x="135" y="72"/>
                  <a:pt x="131" y="76"/>
                  <a:pt x="127" y="80"/>
                </a:cubicBezTo>
                <a:cubicBezTo>
                  <a:pt x="123" y="84"/>
                  <a:pt x="118" y="85"/>
                  <a:pt x="114" y="85"/>
                </a:cubicBezTo>
                <a:cubicBezTo>
                  <a:pt x="100" y="85"/>
                  <a:pt x="87" y="67"/>
                  <a:pt x="100" y="54"/>
                </a:cubicBezTo>
                <a:cubicBezTo>
                  <a:pt x="109" y="45"/>
                  <a:pt x="119" y="37"/>
                  <a:pt x="130" y="28"/>
                </a:cubicBezTo>
                <a:cubicBezTo>
                  <a:pt x="129" y="27"/>
                  <a:pt x="129" y="26"/>
                  <a:pt x="128" y="26"/>
                </a:cubicBezTo>
                <a:cubicBezTo>
                  <a:pt x="121" y="15"/>
                  <a:pt x="111" y="7"/>
                  <a:pt x="98" y="3"/>
                </a:cubicBezTo>
                <a:cubicBezTo>
                  <a:pt x="92" y="1"/>
                  <a:pt x="85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0" name="Freeform 296"/>
          <p:cNvSpPr>
            <a:spLocks/>
          </p:cNvSpPr>
          <p:nvPr/>
        </p:nvSpPr>
        <p:spPr bwMode="auto">
          <a:xfrm>
            <a:off x="3700472" y="1461445"/>
            <a:ext cx="145647" cy="125209"/>
          </a:xfrm>
          <a:custGeom>
            <a:avLst/>
            <a:gdLst>
              <a:gd name="T0" fmla="*/ 70 w 155"/>
              <a:gd name="T1" fmla="*/ 0 h 130"/>
              <a:gd name="T2" fmla="*/ 47 w 155"/>
              <a:gd name="T3" fmla="*/ 4 h 130"/>
              <a:gd name="T4" fmla="*/ 44 w 155"/>
              <a:gd name="T5" fmla="*/ 6 h 130"/>
              <a:gd name="T6" fmla="*/ 55 w 155"/>
              <a:gd name="T7" fmla="*/ 43 h 130"/>
              <a:gd name="T8" fmla="*/ 36 w 155"/>
              <a:gd name="T9" fmla="*/ 65 h 130"/>
              <a:gd name="T10" fmla="*/ 19 w 155"/>
              <a:gd name="T11" fmla="*/ 51 h 130"/>
              <a:gd name="T12" fmla="*/ 15 w 155"/>
              <a:gd name="T13" fmla="*/ 34 h 130"/>
              <a:gd name="T14" fmla="*/ 26 w 155"/>
              <a:gd name="T15" fmla="*/ 114 h 130"/>
              <a:gd name="T16" fmla="*/ 34 w 155"/>
              <a:gd name="T17" fmla="*/ 120 h 130"/>
              <a:gd name="T18" fmla="*/ 53 w 155"/>
              <a:gd name="T19" fmla="*/ 128 h 130"/>
              <a:gd name="T20" fmla="*/ 69 w 155"/>
              <a:gd name="T21" fmla="*/ 130 h 130"/>
              <a:gd name="T22" fmla="*/ 91 w 155"/>
              <a:gd name="T23" fmla="*/ 126 h 130"/>
              <a:gd name="T24" fmla="*/ 104 w 155"/>
              <a:gd name="T25" fmla="*/ 10 h 130"/>
              <a:gd name="T26" fmla="*/ 85 w 155"/>
              <a:gd name="T27" fmla="*/ 2 h 130"/>
              <a:gd name="T28" fmla="*/ 70 w 155"/>
              <a:gd name="T2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5" h="130">
                <a:moveTo>
                  <a:pt x="70" y="0"/>
                </a:moveTo>
                <a:cubicBezTo>
                  <a:pt x="62" y="0"/>
                  <a:pt x="54" y="1"/>
                  <a:pt x="47" y="4"/>
                </a:cubicBezTo>
                <a:cubicBezTo>
                  <a:pt x="46" y="5"/>
                  <a:pt x="45" y="5"/>
                  <a:pt x="44" y="6"/>
                </a:cubicBezTo>
                <a:cubicBezTo>
                  <a:pt x="49" y="18"/>
                  <a:pt x="52" y="31"/>
                  <a:pt x="55" y="43"/>
                </a:cubicBezTo>
                <a:cubicBezTo>
                  <a:pt x="58" y="57"/>
                  <a:pt x="47" y="65"/>
                  <a:pt x="36" y="65"/>
                </a:cubicBezTo>
                <a:cubicBezTo>
                  <a:pt x="29" y="65"/>
                  <a:pt x="21" y="61"/>
                  <a:pt x="19" y="51"/>
                </a:cubicBezTo>
                <a:cubicBezTo>
                  <a:pt x="18" y="46"/>
                  <a:pt x="16" y="40"/>
                  <a:pt x="15" y="34"/>
                </a:cubicBezTo>
                <a:cubicBezTo>
                  <a:pt x="0" y="59"/>
                  <a:pt x="0" y="92"/>
                  <a:pt x="26" y="114"/>
                </a:cubicBezTo>
                <a:cubicBezTo>
                  <a:pt x="29" y="116"/>
                  <a:pt x="32" y="118"/>
                  <a:pt x="34" y="120"/>
                </a:cubicBezTo>
                <a:cubicBezTo>
                  <a:pt x="41" y="124"/>
                  <a:pt x="47" y="126"/>
                  <a:pt x="53" y="128"/>
                </a:cubicBezTo>
                <a:cubicBezTo>
                  <a:pt x="58" y="130"/>
                  <a:pt x="64" y="130"/>
                  <a:pt x="69" y="130"/>
                </a:cubicBezTo>
                <a:cubicBezTo>
                  <a:pt x="77" y="130"/>
                  <a:pt x="84" y="129"/>
                  <a:pt x="91" y="126"/>
                </a:cubicBezTo>
                <a:cubicBezTo>
                  <a:pt x="133" y="108"/>
                  <a:pt x="155" y="43"/>
                  <a:pt x="104" y="10"/>
                </a:cubicBezTo>
                <a:cubicBezTo>
                  <a:pt x="98" y="6"/>
                  <a:pt x="91" y="3"/>
                  <a:pt x="85" y="2"/>
                </a:cubicBezTo>
                <a:cubicBezTo>
                  <a:pt x="80" y="0"/>
                  <a:pt x="75" y="0"/>
                  <a:pt x="7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1" name="Freeform 297"/>
          <p:cNvSpPr>
            <a:spLocks/>
          </p:cNvSpPr>
          <p:nvPr/>
        </p:nvSpPr>
        <p:spPr bwMode="auto">
          <a:xfrm>
            <a:off x="2581117" y="2415194"/>
            <a:ext cx="140738" cy="123663"/>
          </a:xfrm>
          <a:custGeom>
            <a:avLst/>
            <a:gdLst>
              <a:gd name="T0" fmla="*/ 75 w 150"/>
              <a:gd name="T1" fmla="*/ 0 h 129"/>
              <a:gd name="T2" fmla="*/ 47 w 150"/>
              <a:gd name="T3" fmla="*/ 6 h 129"/>
              <a:gd name="T4" fmla="*/ 49 w 150"/>
              <a:gd name="T5" fmla="*/ 125 h 129"/>
              <a:gd name="T6" fmla="*/ 75 w 150"/>
              <a:gd name="T7" fmla="*/ 129 h 129"/>
              <a:gd name="T8" fmla="*/ 86 w 150"/>
              <a:gd name="T9" fmla="*/ 129 h 129"/>
              <a:gd name="T10" fmla="*/ 95 w 150"/>
              <a:gd name="T11" fmla="*/ 126 h 129"/>
              <a:gd name="T12" fmla="*/ 118 w 150"/>
              <a:gd name="T13" fmla="*/ 16 h 129"/>
              <a:gd name="T14" fmla="*/ 111 w 150"/>
              <a:gd name="T15" fmla="*/ 43 h 129"/>
              <a:gd name="T16" fmla="*/ 110 w 150"/>
              <a:gd name="T17" fmla="*/ 59 h 129"/>
              <a:gd name="T18" fmla="*/ 90 w 150"/>
              <a:gd name="T19" fmla="*/ 77 h 129"/>
              <a:gd name="T20" fmla="*/ 73 w 150"/>
              <a:gd name="T21" fmla="*/ 59 h 129"/>
              <a:gd name="T22" fmla="*/ 85 w 150"/>
              <a:gd name="T23" fmla="*/ 1 h 129"/>
              <a:gd name="T24" fmla="*/ 83 w 150"/>
              <a:gd name="T25" fmla="*/ 0 h 129"/>
              <a:gd name="T26" fmla="*/ 75 w 150"/>
              <a:gd name="T27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0" h="129">
                <a:moveTo>
                  <a:pt x="75" y="0"/>
                </a:moveTo>
                <a:cubicBezTo>
                  <a:pt x="64" y="0"/>
                  <a:pt x="55" y="2"/>
                  <a:pt x="47" y="6"/>
                </a:cubicBezTo>
                <a:cubicBezTo>
                  <a:pt x="0" y="27"/>
                  <a:pt x="0" y="105"/>
                  <a:pt x="49" y="125"/>
                </a:cubicBezTo>
                <a:cubicBezTo>
                  <a:pt x="56" y="128"/>
                  <a:pt x="65" y="129"/>
                  <a:pt x="75" y="129"/>
                </a:cubicBezTo>
                <a:cubicBezTo>
                  <a:pt x="79" y="129"/>
                  <a:pt x="82" y="129"/>
                  <a:pt x="86" y="129"/>
                </a:cubicBezTo>
                <a:cubicBezTo>
                  <a:pt x="89" y="128"/>
                  <a:pt x="92" y="127"/>
                  <a:pt x="95" y="126"/>
                </a:cubicBezTo>
                <a:cubicBezTo>
                  <a:pt x="142" y="112"/>
                  <a:pt x="150" y="47"/>
                  <a:pt x="118" y="16"/>
                </a:cubicBezTo>
                <a:cubicBezTo>
                  <a:pt x="115" y="25"/>
                  <a:pt x="113" y="34"/>
                  <a:pt x="111" y="43"/>
                </a:cubicBezTo>
                <a:cubicBezTo>
                  <a:pt x="111" y="48"/>
                  <a:pt x="110" y="54"/>
                  <a:pt x="110" y="59"/>
                </a:cubicBezTo>
                <a:cubicBezTo>
                  <a:pt x="109" y="71"/>
                  <a:pt x="100" y="77"/>
                  <a:pt x="90" y="77"/>
                </a:cubicBezTo>
                <a:cubicBezTo>
                  <a:pt x="81" y="77"/>
                  <a:pt x="72" y="71"/>
                  <a:pt x="73" y="59"/>
                </a:cubicBezTo>
                <a:cubicBezTo>
                  <a:pt x="74" y="38"/>
                  <a:pt x="79" y="18"/>
                  <a:pt x="85" y="1"/>
                </a:cubicBezTo>
                <a:cubicBezTo>
                  <a:pt x="85" y="0"/>
                  <a:pt x="84" y="0"/>
                  <a:pt x="83" y="0"/>
                </a:cubicBezTo>
                <a:cubicBezTo>
                  <a:pt x="80" y="0"/>
                  <a:pt x="78" y="0"/>
                  <a:pt x="7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2" name="Freeform 298"/>
          <p:cNvSpPr>
            <a:spLocks noEditPoints="1"/>
          </p:cNvSpPr>
          <p:nvPr/>
        </p:nvSpPr>
        <p:spPr bwMode="auto">
          <a:xfrm>
            <a:off x="3050788" y="2557406"/>
            <a:ext cx="135828" cy="123663"/>
          </a:xfrm>
          <a:custGeom>
            <a:avLst/>
            <a:gdLst>
              <a:gd name="T0" fmla="*/ 121 w 145"/>
              <a:gd name="T1" fmla="*/ 12 h 129"/>
              <a:gd name="T2" fmla="*/ 122 w 145"/>
              <a:gd name="T3" fmla="*/ 16 h 129"/>
              <a:gd name="T4" fmla="*/ 123 w 145"/>
              <a:gd name="T5" fmla="*/ 19 h 129"/>
              <a:gd name="T6" fmla="*/ 130 w 145"/>
              <a:gd name="T7" fmla="*/ 25 h 129"/>
              <a:gd name="T8" fmla="*/ 138 w 145"/>
              <a:gd name="T9" fmla="*/ 30 h 129"/>
              <a:gd name="T10" fmla="*/ 138 w 145"/>
              <a:gd name="T11" fmla="*/ 29 h 129"/>
              <a:gd name="T12" fmla="*/ 121 w 145"/>
              <a:gd name="T13" fmla="*/ 12 h 129"/>
              <a:gd name="T14" fmla="*/ 72 w 145"/>
              <a:gd name="T15" fmla="*/ 0 h 129"/>
              <a:gd name="T16" fmla="*/ 32 w 145"/>
              <a:gd name="T17" fmla="*/ 105 h 129"/>
              <a:gd name="T18" fmla="*/ 38 w 145"/>
              <a:gd name="T19" fmla="*/ 112 h 129"/>
              <a:gd name="T20" fmla="*/ 47 w 145"/>
              <a:gd name="T21" fmla="*/ 119 h 129"/>
              <a:gd name="T22" fmla="*/ 72 w 145"/>
              <a:gd name="T23" fmla="*/ 128 h 129"/>
              <a:gd name="T24" fmla="*/ 82 w 145"/>
              <a:gd name="T25" fmla="*/ 129 h 129"/>
              <a:gd name="T26" fmla="*/ 145 w 145"/>
              <a:gd name="T27" fmla="*/ 73 h 129"/>
              <a:gd name="T28" fmla="*/ 95 w 145"/>
              <a:gd name="T29" fmla="*/ 44 h 129"/>
              <a:gd name="T30" fmla="*/ 87 w 145"/>
              <a:gd name="T31" fmla="*/ 60 h 129"/>
              <a:gd name="T32" fmla="*/ 73 w 145"/>
              <a:gd name="T33" fmla="*/ 69 h 129"/>
              <a:gd name="T34" fmla="*/ 56 w 145"/>
              <a:gd name="T35" fmla="*/ 40 h 129"/>
              <a:gd name="T36" fmla="*/ 63 w 145"/>
              <a:gd name="T37" fmla="*/ 26 h 129"/>
              <a:gd name="T38" fmla="*/ 72 w 145"/>
              <a:gd name="T3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5" h="129">
                <a:moveTo>
                  <a:pt x="121" y="12"/>
                </a:moveTo>
                <a:cubicBezTo>
                  <a:pt x="121" y="13"/>
                  <a:pt x="121" y="15"/>
                  <a:pt x="122" y="16"/>
                </a:cubicBezTo>
                <a:cubicBezTo>
                  <a:pt x="122" y="17"/>
                  <a:pt x="123" y="18"/>
                  <a:pt x="123" y="19"/>
                </a:cubicBezTo>
                <a:cubicBezTo>
                  <a:pt x="125" y="21"/>
                  <a:pt x="128" y="23"/>
                  <a:pt x="130" y="25"/>
                </a:cubicBezTo>
                <a:cubicBezTo>
                  <a:pt x="133" y="27"/>
                  <a:pt x="135" y="29"/>
                  <a:pt x="138" y="30"/>
                </a:cubicBezTo>
                <a:cubicBezTo>
                  <a:pt x="138" y="30"/>
                  <a:pt x="138" y="29"/>
                  <a:pt x="138" y="29"/>
                </a:cubicBezTo>
                <a:cubicBezTo>
                  <a:pt x="133" y="23"/>
                  <a:pt x="128" y="17"/>
                  <a:pt x="121" y="12"/>
                </a:cubicBezTo>
                <a:moveTo>
                  <a:pt x="72" y="0"/>
                </a:moveTo>
                <a:cubicBezTo>
                  <a:pt x="28" y="8"/>
                  <a:pt x="0" y="67"/>
                  <a:pt x="32" y="105"/>
                </a:cubicBezTo>
                <a:cubicBezTo>
                  <a:pt x="34" y="107"/>
                  <a:pt x="36" y="110"/>
                  <a:pt x="38" y="112"/>
                </a:cubicBezTo>
                <a:cubicBezTo>
                  <a:pt x="41" y="114"/>
                  <a:pt x="44" y="116"/>
                  <a:pt x="47" y="119"/>
                </a:cubicBezTo>
                <a:cubicBezTo>
                  <a:pt x="56" y="124"/>
                  <a:pt x="64" y="127"/>
                  <a:pt x="72" y="128"/>
                </a:cubicBezTo>
                <a:cubicBezTo>
                  <a:pt x="75" y="129"/>
                  <a:pt x="78" y="129"/>
                  <a:pt x="82" y="129"/>
                </a:cubicBezTo>
                <a:cubicBezTo>
                  <a:pt x="113" y="129"/>
                  <a:pt x="139" y="103"/>
                  <a:pt x="145" y="73"/>
                </a:cubicBezTo>
                <a:cubicBezTo>
                  <a:pt x="125" y="67"/>
                  <a:pt x="106" y="58"/>
                  <a:pt x="95" y="44"/>
                </a:cubicBezTo>
                <a:cubicBezTo>
                  <a:pt x="92" y="49"/>
                  <a:pt x="90" y="55"/>
                  <a:pt x="87" y="60"/>
                </a:cubicBezTo>
                <a:cubicBezTo>
                  <a:pt x="83" y="66"/>
                  <a:pt x="78" y="69"/>
                  <a:pt x="73" y="69"/>
                </a:cubicBezTo>
                <a:cubicBezTo>
                  <a:pt x="60" y="69"/>
                  <a:pt x="48" y="55"/>
                  <a:pt x="56" y="40"/>
                </a:cubicBezTo>
                <a:cubicBezTo>
                  <a:pt x="58" y="35"/>
                  <a:pt x="61" y="31"/>
                  <a:pt x="63" y="26"/>
                </a:cubicBezTo>
                <a:cubicBezTo>
                  <a:pt x="67" y="17"/>
                  <a:pt x="70" y="9"/>
                  <a:pt x="7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3" name="Freeform 299"/>
          <p:cNvSpPr>
            <a:spLocks/>
          </p:cNvSpPr>
          <p:nvPr/>
        </p:nvSpPr>
        <p:spPr bwMode="auto">
          <a:xfrm>
            <a:off x="3554825" y="275828"/>
            <a:ext cx="37639" cy="12366"/>
          </a:xfrm>
          <a:custGeom>
            <a:avLst/>
            <a:gdLst>
              <a:gd name="T0" fmla="*/ 40 w 40"/>
              <a:gd name="T1" fmla="*/ 0 h 13"/>
              <a:gd name="T2" fmla="*/ 0 w 40"/>
              <a:gd name="T3" fmla="*/ 0 h 13"/>
              <a:gd name="T4" fmla="*/ 8 w 40"/>
              <a:gd name="T5" fmla="*/ 8 h 13"/>
              <a:gd name="T6" fmla="*/ 12 w 40"/>
              <a:gd name="T7" fmla="*/ 10 h 13"/>
              <a:gd name="T8" fmla="*/ 21 w 40"/>
              <a:gd name="T9" fmla="*/ 13 h 13"/>
              <a:gd name="T10" fmla="*/ 40 w 40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" h="13">
                <a:moveTo>
                  <a:pt x="40" y="0"/>
                </a:moveTo>
                <a:cubicBezTo>
                  <a:pt x="0" y="0"/>
                  <a:pt x="0" y="0"/>
                  <a:pt x="0" y="0"/>
                </a:cubicBezTo>
                <a:cubicBezTo>
                  <a:pt x="3" y="2"/>
                  <a:pt x="5" y="5"/>
                  <a:pt x="8" y="8"/>
                </a:cubicBezTo>
                <a:cubicBezTo>
                  <a:pt x="9" y="9"/>
                  <a:pt x="10" y="10"/>
                  <a:pt x="12" y="10"/>
                </a:cubicBezTo>
                <a:cubicBezTo>
                  <a:pt x="15" y="12"/>
                  <a:pt x="18" y="13"/>
                  <a:pt x="21" y="13"/>
                </a:cubicBezTo>
                <a:cubicBezTo>
                  <a:pt x="29" y="13"/>
                  <a:pt x="37" y="7"/>
                  <a:pt x="4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4" name="Freeform 300"/>
          <p:cNvSpPr>
            <a:spLocks noEditPoints="1"/>
          </p:cNvSpPr>
          <p:nvPr/>
        </p:nvSpPr>
        <p:spPr bwMode="auto">
          <a:xfrm>
            <a:off x="2718582" y="2443018"/>
            <a:ext cx="322387" cy="323069"/>
          </a:xfrm>
          <a:custGeom>
            <a:avLst/>
            <a:gdLst>
              <a:gd name="T0" fmla="*/ 156 w 343"/>
              <a:gd name="T1" fmla="*/ 303 h 338"/>
              <a:gd name="T2" fmla="*/ 138 w 343"/>
              <a:gd name="T3" fmla="*/ 302 h 338"/>
              <a:gd name="T4" fmla="*/ 127 w 343"/>
              <a:gd name="T5" fmla="*/ 299 h 338"/>
              <a:gd name="T6" fmla="*/ 116 w 343"/>
              <a:gd name="T7" fmla="*/ 295 h 338"/>
              <a:gd name="T8" fmla="*/ 95 w 343"/>
              <a:gd name="T9" fmla="*/ 283 h 338"/>
              <a:gd name="T10" fmla="*/ 76 w 343"/>
              <a:gd name="T11" fmla="*/ 264 h 338"/>
              <a:gd name="T12" fmla="*/ 57 w 343"/>
              <a:gd name="T13" fmla="*/ 232 h 338"/>
              <a:gd name="T14" fmla="*/ 45 w 343"/>
              <a:gd name="T15" fmla="*/ 187 h 338"/>
              <a:gd name="T16" fmla="*/ 45 w 343"/>
              <a:gd name="T17" fmla="*/ 136 h 338"/>
              <a:gd name="T18" fmla="*/ 55 w 343"/>
              <a:gd name="T19" fmla="*/ 95 h 338"/>
              <a:gd name="T20" fmla="*/ 70 w 343"/>
              <a:gd name="T21" fmla="*/ 69 h 338"/>
              <a:gd name="T22" fmla="*/ 85 w 343"/>
              <a:gd name="T23" fmla="*/ 54 h 338"/>
              <a:gd name="T24" fmla="*/ 102 w 343"/>
              <a:gd name="T25" fmla="*/ 44 h 338"/>
              <a:gd name="T26" fmla="*/ 122 w 343"/>
              <a:gd name="T27" fmla="*/ 38 h 338"/>
              <a:gd name="T28" fmla="*/ 137 w 343"/>
              <a:gd name="T29" fmla="*/ 38 h 338"/>
              <a:gd name="T30" fmla="*/ 151 w 343"/>
              <a:gd name="T31" fmla="*/ 38 h 338"/>
              <a:gd name="T32" fmla="*/ 172 w 343"/>
              <a:gd name="T33" fmla="*/ 44 h 338"/>
              <a:gd name="T34" fmla="*/ 187 w 343"/>
              <a:gd name="T35" fmla="*/ 52 h 338"/>
              <a:gd name="T36" fmla="*/ 197 w 343"/>
              <a:gd name="T37" fmla="*/ 61 h 338"/>
              <a:gd name="T38" fmla="*/ 210 w 343"/>
              <a:gd name="T39" fmla="*/ 59 h 338"/>
              <a:gd name="T40" fmla="*/ 212 w 343"/>
              <a:gd name="T41" fmla="*/ 59 h 338"/>
              <a:gd name="T42" fmla="*/ 227 w 343"/>
              <a:gd name="T43" fmla="*/ 60 h 338"/>
              <a:gd name="T44" fmla="*/ 248 w 343"/>
              <a:gd name="T45" fmla="*/ 67 h 338"/>
              <a:gd name="T46" fmla="*/ 271 w 343"/>
              <a:gd name="T47" fmla="*/ 82 h 338"/>
              <a:gd name="T48" fmla="*/ 285 w 343"/>
              <a:gd name="T49" fmla="*/ 98 h 338"/>
              <a:gd name="T50" fmla="*/ 294 w 343"/>
              <a:gd name="T51" fmla="*/ 115 h 338"/>
              <a:gd name="T52" fmla="*/ 299 w 343"/>
              <a:gd name="T53" fmla="*/ 136 h 338"/>
              <a:gd name="T54" fmla="*/ 297 w 343"/>
              <a:gd name="T55" fmla="*/ 166 h 338"/>
              <a:gd name="T56" fmla="*/ 284 w 343"/>
              <a:gd name="T57" fmla="*/ 206 h 338"/>
              <a:gd name="T58" fmla="*/ 256 w 343"/>
              <a:gd name="T59" fmla="*/ 249 h 338"/>
              <a:gd name="T60" fmla="*/ 222 w 343"/>
              <a:gd name="T61" fmla="*/ 280 h 338"/>
              <a:gd name="T62" fmla="*/ 189 w 343"/>
              <a:gd name="T63" fmla="*/ 297 h 338"/>
              <a:gd name="T64" fmla="*/ 163 w 343"/>
              <a:gd name="T65" fmla="*/ 303 h 338"/>
              <a:gd name="T66" fmla="*/ 156 w 343"/>
              <a:gd name="T67" fmla="*/ 303 h 338"/>
              <a:gd name="T68" fmla="*/ 139 w 343"/>
              <a:gd name="T69" fmla="*/ 0 h 338"/>
              <a:gd name="T70" fmla="*/ 76 w 343"/>
              <a:gd name="T71" fmla="*/ 16 h 338"/>
              <a:gd name="T72" fmla="*/ 10 w 343"/>
              <a:gd name="T73" fmla="*/ 119 h 338"/>
              <a:gd name="T74" fmla="*/ 34 w 343"/>
              <a:gd name="T75" fmla="*/ 266 h 338"/>
              <a:gd name="T76" fmla="*/ 117 w 343"/>
              <a:gd name="T77" fmla="*/ 335 h 338"/>
              <a:gd name="T78" fmla="*/ 151 w 343"/>
              <a:gd name="T79" fmla="*/ 338 h 338"/>
              <a:gd name="T80" fmla="*/ 224 w 343"/>
              <a:gd name="T81" fmla="*/ 321 h 338"/>
              <a:gd name="T82" fmla="*/ 323 w 343"/>
              <a:gd name="T83" fmla="*/ 210 h 338"/>
              <a:gd name="T84" fmla="*/ 323 w 343"/>
              <a:gd name="T85" fmla="*/ 88 h 338"/>
              <a:gd name="T86" fmla="*/ 214 w 343"/>
              <a:gd name="T87" fmla="*/ 22 h 338"/>
              <a:gd name="T88" fmla="*/ 209 w 343"/>
              <a:gd name="T89" fmla="*/ 22 h 338"/>
              <a:gd name="T90" fmla="*/ 208 w 343"/>
              <a:gd name="T91" fmla="*/ 22 h 338"/>
              <a:gd name="T92" fmla="*/ 208 w 343"/>
              <a:gd name="T93" fmla="*/ 22 h 338"/>
              <a:gd name="T94" fmla="*/ 139 w 343"/>
              <a:gd name="T95" fmla="*/ 0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43" h="338">
                <a:moveTo>
                  <a:pt x="156" y="303"/>
                </a:moveTo>
                <a:cubicBezTo>
                  <a:pt x="150" y="303"/>
                  <a:pt x="144" y="303"/>
                  <a:pt x="138" y="302"/>
                </a:cubicBezTo>
                <a:cubicBezTo>
                  <a:pt x="135" y="301"/>
                  <a:pt x="131" y="300"/>
                  <a:pt x="127" y="299"/>
                </a:cubicBezTo>
                <a:cubicBezTo>
                  <a:pt x="123" y="298"/>
                  <a:pt x="120" y="297"/>
                  <a:pt x="116" y="295"/>
                </a:cubicBezTo>
                <a:cubicBezTo>
                  <a:pt x="109" y="292"/>
                  <a:pt x="101" y="288"/>
                  <a:pt x="95" y="283"/>
                </a:cubicBezTo>
                <a:cubicBezTo>
                  <a:pt x="88" y="277"/>
                  <a:pt x="81" y="271"/>
                  <a:pt x="76" y="264"/>
                </a:cubicBezTo>
                <a:cubicBezTo>
                  <a:pt x="68" y="254"/>
                  <a:pt x="62" y="243"/>
                  <a:pt x="57" y="232"/>
                </a:cubicBezTo>
                <a:cubicBezTo>
                  <a:pt x="52" y="217"/>
                  <a:pt x="48" y="203"/>
                  <a:pt x="45" y="187"/>
                </a:cubicBezTo>
                <a:cubicBezTo>
                  <a:pt x="43" y="170"/>
                  <a:pt x="43" y="153"/>
                  <a:pt x="45" y="136"/>
                </a:cubicBezTo>
                <a:cubicBezTo>
                  <a:pt x="47" y="122"/>
                  <a:pt x="50" y="109"/>
                  <a:pt x="55" y="95"/>
                </a:cubicBezTo>
                <a:cubicBezTo>
                  <a:pt x="60" y="86"/>
                  <a:pt x="65" y="78"/>
                  <a:pt x="70" y="69"/>
                </a:cubicBezTo>
                <a:cubicBezTo>
                  <a:pt x="75" y="64"/>
                  <a:pt x="80" y="59"/>
                  <a:pt x="85" y="54"/>
                </a:cubicBezTo>
                <a:cubicBezTo>
                  <a:pt x="91" y="51"/>
                  <a:pt x="96" y="47"/>
                  <a:pt x="102" y="44"/>
                </a:cubicBezTo>
                <a:cubicBezTo>
                  <a:pt x="109" y="42"/>
                  <a:pt x="115" y="40"/>
                  <a:pt x="122" y="38"/>
                </a:cubicBezTo>
                <a:cubicBezTo>
                  <a:pt x="127" y="38"/>
                  <a:pt x="132" y="38"/>
                  <a:pt x="137" y="38"/>
                </a:cubicBezTo>
                <a:cubicBezTo>
                  <a:pt x="141" y="38"/>
                  <a:pt x="146" y="38"/>
                  <a:pt x="151" y="38"/>
                </a:cubicBezTo>
                <a:cubicBezTo>
                  <a:pt x="158" y="40"/>
                  <a:pt x="165" y="41"/>
                  <a:pt x="172" y="44"/>
                </a:cubicBezTo>
                <a:cubicBezTo>
                  <a:pt x="177" y="46"/>
                  <a:pt x="182" y="49"/>
                  <a:pt x="187" y="52"/>
                </a:cubicBezTo>
                <a:cubicBezTo>
                  <a:pt x="190" y="55"/>
                  <a:pt x="194" y="58"/>
                  <a:pt x="197" y="61"/>
                </a:cubicBezTo>
                <a:cubicBezTo>
                  <a:pt x="201" y="60"/>
                  <a:pt x="205" y="59"/>
                  <a:pt x="210" y="59"/>
                </a:cubicBezTo>
                <a:cubicBezTo>
                  <a:pt x="211" y="59"/>
                  <a:pt x="212" y="59"/>
                  <a:pt x="212" y="59"/>
                </a:cubicBezTo>
                <a:cubicBezTo>
                  <a:pt x="217" y="59"/>
                  <a:pt x="222" y="59"/>
                  <a:pt x="227" y="60"/>
                </a:cubicBezTo>
                <a:cubicBezTo>
                  <a:pt x="234" y="61"/>
                  <a:pt x="241" y="64"/>
                  <a:pt x="248" y="67"/>
                </a:cubicBezTo>
                <a:cubicBezTo>
                  <a:pt x="256" y="71"/>
                  <a:pt x="264" y="76"/>
                  <a:pt x="271" y="82"/>
                </a:cubicBezTo>
                <a:cubicBezTo>
                  <a:pt x="277" y="87"/>
                  <a:pt x="281" y="92"/>
                  <a:pt x="285" y="98"/>
                </a:cubicBezTo>
                <a:cubicBezTo>
                  <a:pt x="289" y="103"/>
                  <a:pt x="292" y="109"/>
                  <a:pt x="294" y="115"/>
                </a:cubicBezTo>
                <a:cubicBezTo>
                  <a:pt x="296" y="122"/>
                  <a:pt x="298" y="129"/>
                  <a:pt x="299" y="136"/>
                </a:cubicBezTo>
                <a:cubicBezTo>
                  <a:pt x="299" y="146"/>
                  <a:pt x="299" y="156"/>
                  <a:pt x="297" y="166"/>
                </a:cubicBezTo>
                <a:cubicBezTo>
                  <a:pt x="294" y="180"/>
                  <a:pt x="290" y="193"/>
                  <a:pt x="284" y="206"/>
                </a:cubicBezTo>
                <a:cubicBezTo>
                  <a:pt x="276" y="222"/>
                  <a:pt x="267" y="236"/>
                  <a:pt x="256" y="249"/>
                </a:cubicBezTo>
                <a:cubicBezTo>
                  <a:pt x="246" y="261"/>
                  <a:pt x="235" y="271"/>
                  <a:pt x="222" y="280"/>
                </a:cubicBezTo>
                <a:cubicBezTo>
                  <a:pt x="212" y="287"/>
                  <a:pt x="201" y="293"/>
                  <a:pt x="189" y="297"/>
                </a:cubicBezTo>
                <a:cubicBezTo>
                  <a:pt x="181" y="300"/>
                  <a:pt x="172" y="302"/>
                  <a:pt x="163" y="303"/>
                </a:cubicBezTo>
                <a:cubicBezTo>
                  <a:pt x="161" y="303"/>
                  <a:pt x="158" y="303"/>
                  <a:pt x="156" y="303"/>
                </a:cubicBezTo>
                <a:moveTo>
                  <a:pt x="139" y="0"/>
                </a:moveTo>
                <a:cubicBezTo>
                  <a:pt x="117" y="0"/>
                  <a:pt x="95" y="6"/>
                  <a:pt x="76" y="16"/>
                </a:cubicBezTo>
                <a:cubicBezTo>
                  <a:pt x="38" y="37"/>
                  <a:pt x="18" y="79"/>
                  <a:pt x="10" y="119"/>
                </a:cubicBezTo>
                <a:cubicBezTo>
                  <a:pt x="0" y="171"/>
                  <a:pt x="9" y="224"/>
                  <a:pt x="34" y="266"/>
                </a:cubicBezTo>
                <a:cubicBezTo>
                  <a:pt x="53" y="296"/>
                  <a:pt x="80" y="321"/>
                  <a:pt x="117" y="335"/>
                </a:cubicBezTo>
                <a:cubicBezTo>
                  <a:pt x="128" y="337"/>
                  <a:pt x="140" y="338"/>
                  <a:pt x="151" y="338"/>
                </a:cubicBezTo>
                <a:cubicBezTo>
                  <a:pt x="177" y="338"/>
                  <a:pt x="201" y="332"/>
                  <a:pt x="224" y="321"/>
                </a:cubicBezTo>
                <a:cubicBezTo>
                  <a:pt x="268" y="299"/>
                  <a:pt x="303" y="259"/>
                  <a:pt x="323" y="210"/>
                </a:cubicBezTo>
                <a:cubicBezTo>
                  <a:pt x="338" y="173"/>
                  <a:pt x="343" y="125"/>
                  <a:pt x="323" y="88"/>
                </a:cubicBezTo>
                <a:cubicBezTo>
                  <a:pt x="302" y="50"/>
                  <a:pt x="259" y="22"/>
                  <a:pt x="214" y="22"/>
                </a:cubicBezTo>
                <a:cubicBezTo>
                  <a:pt x="212" y="22"/>
                  <a:pt x="211" y="22"/>
                  <a:pt x="209" y="22"/>
                </a:cubicBezTo>
                <a:cubicBezTo>
                  <a:pt x="208" y="22"/>
                  <a:pt x="208" y="22"/>
                  <a:pt x="208" y="22"/>
                </a:cubicBezTo>
                <a:cubicBezTo>
                  <a:pt x="208" y="22"/>
                  <a:pt x="208" y="22"/>
                  <a:pt x="208" y="22"/>
                </a:cubicBezTo>
                <a:cubicBezTo>
                  <a:pt x="188" y="7"/>
                  <a:pt x="163" y="0"/>
                  <a:pt x="13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5" name="Freeform 301"/>
          <p:cNvSpPr>
            <a:spLocks/>
          </p:cNvSpPr>
          <p:nvPr/>
        </p:nvSpPr>
        <p:spPr bwMode="auto">
          <a:xfrm>
            <a:off x="2648213" y="2293077"/>
            <a:ext cx="507310" cy="330798"/>
          </a:xfrm>
          <a:custGeom>
            <a:avLst/>
            <a:gdLst>
              <a:gd name="T0" fmla="*/ 226 w 539"/>
              <a:gd name="T1" fmla="*/ 0 h 345"/>
              <a:gd name="T2" fmla="*/ 149 w 539"/>
              <a:gd name="T3" fmla="*/ 11 h 345"/>
              <a:gd name="T4" fmla="*/ 13 w 539"/>
              <a:gd name="T5" fmla="*/ 128 h 345"/>
              <a:gd name="T6" fmla="*/ 1 w 539"/>
              <a:gd name="T7" fmla="*/ 186 h 345"/>
              <a:gd name="T8" fmla="*/ 18 w 539"/>
              <a:gd name="T9" fmla="*/ 204 h 345"/>
              <a:gd name="T10" fmla="*/ 38 w 539"/>
              <a:gd name="T11" fmla="*/ 186 h 345"/>
              <a:gd name="T12" fmla="*/ 39 w 539"/>
              <a:gd name="T13" fmla="*/ 170 h 345"/>
              <a:gd name="T14" fmla="*/ 46 w 539"/>
              <a:gd name="T15" fmla="*/ 143 h 345"/>
              <a:gd name="T16" fmla="*/ 50 w 539"/>
              <a:gd name="T17" fmla="*/ 132 h 345"/>
              <a:gd name="T18" fmla="*/ 68 w 539"/>
              <a:gd name="T19" fmla="*/ 100 h 345"/>
              <a:gd name="T20" fmla="*/ 93 w 539"/>
              <a:gd name="T21" fmla="*/ 76 h 345"/>
              <a:gd name="T22" fmla="*/ 130 w 539"/>
              <a:gd name="T23" fmla="*/ 54 h 345"/>
              <a:gd name="T24" fmla="*/ 186 w 539"/>
              <a:gd name="T25" fmla="*/ 39 h 345"/>
              <a:gd name="T26" fmla="*/ 222 w 539"/>
              <a:gd name="T27" fmla="*/ 37 h 345"/>
              <a:gd name="T28" fmla="*/ 263 w 539"/>
              <a:gd name="T29" fmla="*/ 40 h 345"/>
              <a:gd name="T30" fmla="*/ 319 w 539"/>
              <a:gd name="T31" fmla="*/ 53 h 345"/>
              <a:gd name="T32" fmla="*/ 373 w 539"/>
              <a:gd name="T33" fmla="*/ 72 h 345"/>
              <a:gd name="T34" fmla="*/ 438 w 539"/>
              <a:gd name="T35" fmla="*/ 113 h 345"/>
              <a:gd name="T36" fmla="*/ 477 w 539"/>
              <a:gd name="T37" fmla="*/ 156 h 345"/>
              <a:gd name="T38" fmla="*/ 497 w 539"/>
              <a:gd name="T39" fmla="*/ 194 h 345"/>
              <a:gd name="T40" fmla="*/ 504 w 539"/>
              <a:gd name="T41" fmla="*/ 227 h 345"/>
              <a:gd name="T42" fmla="*/ 503 w 539"/>
              <a:gd name="T43" fmla="*/ 264 h 345"/>
              <a:gd name="T44" fmla="*/ 500 w 539"/>
              <a:gd name="T45" fmla="*/ 276 h 345"/>
              <a:gd name="T46" fmla="*/ 491 w 539"/>
              <a:gd name="T47" fmla="*/ 302 h 345"/>
              <a:gd name="T48" fmla="*/ 484 w 539"/>
              <a:gd name="T49" fmla="*/ 316 h 345"/>
              <a:gd name="T50" fmla="*/ 501 w 539"/>
              <a:gd name="T51" fmla="*/ 345 h 345"/>
              <a:gd name="T52" fmla="*/ 515 w 539"/>
              <a:gd name="T53" fmla="*/ 336 h 345"/>
              <a:gd name="T54" fmla="*/ 523 w 539"/>
              <a:gd name="T55" fmla="*/ 320 h 345"/>
              <a:gd name="T56" fmla="*/ 513 w 539"/>
              <a:gd name="T57" fmla="*/ 297 h 345"/>
              <a:gd name="T58" fmla="*/ 539 w 539"/>
              <a:gd name="T59" fmla="*/ 228 h 345"/>
              <a:gd name="T60" fmla="*/ 485 w 539"/>
              <a:gd name="T61" fmla="*/ 109 h 345"/>
              <a:gd name="T62" fmla="*/ 425 w 539"/>
              <a:gd name="T63" fmla="*/ 59 h 345"/>
              <a:gd name="T64" fmla="*/ 352 w 539"/>
              <a:gd name="T65" fmla="*/ 24 h 345"/>
              <a:gd name="T66" fmla="*/ 329 w 539"/>
              <a:gd name="T67" fmla="*/ 18 h 345"/>
              <a:gd name="T68" fmla="*/ 306 w 539"/>
              <a:gd name="T69" fmla="*/ 11 h 345"/>
              <a:gd name="T70" fmla="*/ 226 w 539"/>
              <a:gd name="T71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39" h="345">
                <a:moveTo>
                  <a:pt x="226" y="0"/>
                </a:moveTo>
                <a:cubicBezTo>
                  <a:pt x="199" y="0"/>
                  <a:pt x="173" y="4"/>
                  <a:pt x="149" y="11"/>
                </a:cubicBezTo>
                <a:cubicBezTo>
                  <a:pt x="88" y="28"/>
                  <a:pt x="36" y="66"/>
                  <a:pt x="13" y="128"/>
                </a:cubicBezTo>
                <a:cubicBezTo>
                  <a:pt x="7" y="145"/>
                  <a:pt x="2" y="165"/>
                  <a:pt x="1" y="186"/>
                </a:cubicBezTo>
                <a:cubicBezTo>
                  <a:pt x="0" y="198"/>
                  <a:pt x="9" y="204"/>
                  <a:pt x="18" y="204"/>
                </a:cubicBezTo>
                <a:cubicBezTo>
                  <a:pt x="28" y="204"/>
                  <a:pt x="37" y="198"/>
                  <a:pt x="38" y="186"/>
                </a:cubicBezTo>
                <a:cubicBezTo>
                  <a:pt x="38" y="181"/>
                  <a:pt x="39" y="175"/>
                  <a:pt x="39" y="170"/>
                </a:cubicBezTo>
                <a:cubicBezTo>
                  <a:pt x="41" y="161"/>
                  <a:pt x="43" y="152"/>
                  <a:pt x="46" y="143"/>
                </a:cubicBezTo>
                <a:cubicBezTo>
                  <a:pt x="47" y="139"/>
                  <a:pt x="48" y="135"/>
                  <a:pt x="50" y="132"/>
                </a:cubicBezTo>
                <a:cubicBezTo>
                  <a:pt x="55" y="120"/>
                  <a:pt x="61" y="110"/>
                  <a:pt x="68" y="100"/>
                </a:cubicBezTo>
                <a:cubicBezTo>
                  <a:pt x="76" y="91"/>
                  <a:pt x="84" y="83"/>
                  <a:pt x="93" y="76"/>
                </a:cubicBezTo>
                <a:cubicBezTo>
                  <a:pt x="104" y="67"/>
                  <a:pt x="117" y="60"/>
                  <a:pt x="130" y="54"/>
                </a:cubicBezTo>
                <a:cubicBezTo>
                  <a:pt x="148" y="47"/>
                  <a:pt x="167" y="42"/>
                  <a:pt x="186" y="39"/>
                </a:cubicBezTo>
                <a:cubicBezTo>
                  <a:pt x="198" y="38"/>
                  <a:pt x="210" y="37"/>
                  <a:pt x="222" y="37"/>
                </a:cubicBezTo>
                <a:cubicBezTo>
                  <a:pt x="235" y="37"/>
                  <a:pt x="249" y="38"/>
                  <a:pt x="263" y="40"/>
                </a:cubicBezTo>
                <a:cubicBezTo>
                  <a:pt x="282" y="43"/>
                  <a:pt x="300" y="47"/>
                  <a:pt x="319" y="53"/>
                </a:cubicBezTo>
                <a:cubicBezTo>
                  <a:pt x="337" y="58"/>
                  <a:pt x="355" y="64"/>
                  <a:pt x="373" y="72"/>
                </a:cubicBezTo>
                <a:cubicBezTo>
                  <a:pt x="396" y="83"/>
                  <a:pt x="418" y="97"/>
                  <a:pt x="438" y="113"/>
                </a:cubicBezTo>
                <a:cubicBezTo>
                  <a:pt x="452" y="126"/>
                  <a:pt x="466" y="140"/>
                  <a:pt x="477" y="156"/>
                </a:cubicBezTo>
                <a:cubicBezTo>
                  <a:pt x="485" y="168"/>
                  <a:pt x="492" y="180"/>
                  <a:pt x="497" y="194"/>
                </a:cubicBezTo>
                <a:cubicBezTo>
                  <a:pt x="500" y="205"/>
                  <a:pt x="503" y="215"/>
                  <a:pt x="504" y="227"/>
                </a:cubicBezTo>
                <a:cubicBezTo>
                  <a:pt x="505" y="239"/>
                  <a:pt x="505" y="252"/>
                  <a:pt x="503" y="264"/>
                </a:cubicBezTo>
                <a:cubicBezTo>
                  <a:pt x="502" y="268"/>
                  <a:pt x="501" y="272"/>
                  <a:pt x="500" y="276"/>
                </a:cubicBezTo>
                <a:cubicBezTo>
                  <a:pt x="498" y="285"/>
                  <a:pt x="495" y="293"/>
                  <a:pt x="491" y="302"/>
                </a:cubicBezTo>
                <a:cubicBezTo>
                  <a:pt x="489" y="307"/>
                  <a:pt x="486" y="311"/>
                  <a:pt x="484" y="316"/>
                </a:cubicBezTo>
                <a:cubicBezTo>
                  <a:pt x="476" y="331"/>
                  <a:pt x="488" y="345"/>
                  <a:pt x="501" y="345"/>
                </a:cubicBezTo>
                <a:cubicBezTo>
                  <a:pt x="506" y="345"/>
                  <a:pt x="511" y="342"/>
                  <a:pt x="515" y="336"/>
                </a:cubicBezTo>
                <a:cubicBezTo>
                  <a:pt x="518" y="331"/>
                  <a:pt x="520" y="325"/>
                  <a:pt x="523" y="320"/>
                </a:cubicBezTo>
                <a:cubicBezTo>
                  <a:pt x="518" y="314"/>
                  <a:pt x="514" y="306"/>
                  <a:pt x="513" y="297"/>
                </a:cubicBezTo>
                <a:cubicBezTo>
                  <a:pt x="508" y="269"/>
                  <a:pt x="520" y="244"/>
                  <a:pt x="539" y="228"/>
                </a:cubicBezTo>
                <a:cubicBezTo>
                  <a:pt x="535" y="184"/>
                  <a:pt x="515" y="143"/>
                  <a:pt x="485" y="109"/>
                </a:cubicBezTo>
                <a:cubicBezTo>
                  <a:pt x="468" y="90"/>
                  <a:pt x="448" y="73"/>
                  <a:pt x="425" y="59"/>
                </a:cubicBezTo>
                <a:cubicBezTo>
                  <a:pt x="403" y="44"/>
                  <a:pt x="378" y="33"/>
                  <a:pt x="352" y="24"/>
                </a:cubicBezTo>
                <a:cubicBezTo>
                  <a:pt x="344" y="22"/>
                  <a:pt x="337" y="20"/>
                  <a:pt x="329" y="18"/>
                </a:cubicBezTo>
                <a:cubicBezTo>
                  <a:pt x="321" y="15"/>
                  <a:pt x="314" y="13"/>
                  <a:pt x="306" y="11"/>
                </a:cubicBezTo>
                <a:cubicBezTo>
                  <a:pt x="280" y="4"/>
                  <a:pt x="252" y="0"/>
                  <a:pt x="22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6" name="Freeform 302"/>
          <p:cNvSpPr>
            <a:spLocks/>
          </p:cNvSpPr>
          <p:nvPr/>
        </p:nvSpPr>
        <p:spPr bwMode="auto">
          <a:xfrm>
            <a:off x="2702217" y="1085819"/>
            <a:ext cx="425486" cy="435911"/>
          </a:xfrm>
          <a:custGeom>
            <a:avLst/>
            <a:gdLst>
              <a:gd name="T0" fmla="*/ 256 w 453"/>
              <a:gd name="T1" fmla="*/ 0 h 455"/>
              <a:gd name="T2" fmla="*/ 43 w 453"/>
              <a:gd name="T3" fmla="*/ 88 h 455"/>
              <a:gd name="T4" fmla="*/ 13 w 453"/>
              <a:gd name="T5" fmla="*/ 114 h 455"/>
              <a:gd name="T6" fmla="*/ 27 w 453"/>
              <a:gd name="T7" fmla="*/ 145 h 455"/>
              <a:gd name="T8" fmla="*/ 40 w 453"/>
              <a:gd name="T9" fmla="*/ 140 h 455"/>
              <a:gd name="T10" fmla="*/ 52 w 453"/>
              <a:gd name="T11" fmla="*/ 128 h 455"/>
              <a:gd name="T12" fmla="*/ 81 w 453"/>
              <a:gd name="T13" fmla="*/ 103 h 455"/>
              <a:gd name="T14" fmla="*/ 163 w 453"/>
              <a:gd name="T15" fmla="*/ 55 h 455"/>
              <a:gd name="T16" fmla="*/ 227 w 453"/>
              <a:gd name="T17" fmla="*/ 38 h 455"/>
              <a:gd name="T18" fmla="*/ 251 w 453"/>
              <a:gd name="T19" fmla="*/ 36 h 455"/>
              <a:gd name="T20" fmla="*/ 272 w 453"/>
              <a:gd name="T21" fmla="*/ 37 h 455"/>
              <a:gd name="T22" fmla="*/ 306 w 453"/>
              <a:gd name="T23" fmla="*/ 47 h 455"/>
              <a:gd name="T24" fmla="*/ 333 w 453"/>
              <a:gd name="T25" fmla="*/ 62 h 455"/>
              <a:gd name="T26" fmla="*/ 357 w 453"/>
              <a:gd name="T27" fmla="*/ 87 h 455"/>
              <a:gd name="T28" fmla="*/ 381 w 453"/>
              <a:gd name="T29" fmla="*/ 128 h 455"/>
              <a:gd name="T30" fmla="*/ 401 w 453"/>
              <a:gd name="T31" fmla="*/ 201 h 455"/>
              <a:gd name="T32" fmla="*/ 402 w 453"/>
              <a:gd name="T33" fmla="*/ 260 h 455"/>
              <a:gd name="T34" fmla="*/ 391 w 453"/>
              <a:gd name="T35" fmla="*/ 300 h 455"/>
              <a:gd name="T36" fmla="*/ 371 w 453"/>
              <a:gd name="T37" fmla="*/ 335 h 455"/>
              <a:gd name="T38" fmla="*/ 349 w 453"/>
              <a:gd name="T39" fmla="*/ 357 h 455"/>
              <a:gd name="T40" fmla="*/ 291 w 453"/>
              <a:gd name="T41" fmla="*/ 389 h 455"/>
              <a:gd name="T42" fmla="*/ 203 w 453"/>
              <a:gd name="T43" fmla="*/ 414 h 455"/>
              <a:gd name="T44" fmla="*/ 175 w 453"/>
              <a:gd name="T45" fmla="*/ 416 h 455"/>
              <a:gd name="T46" fmla="*/ 157 w 453"/>
              <a:gd name="T47" fmla="*/ 415 h 455"/>
              <a:gd name="T48" fmla="*/ 133 w 453"/>
              <a:gd name="T49" fmla="*/ 409 h 455"/>
              <a:gd name="T50" fmla="*/ 120 w 453"/>
              <a:gd name="T51" fmla="*/ 401 h 455"/>
              <a:gd name="T52" fmla="*/ 105 w 453"/>
              <a:gd name="T53" fmla="*/ 386 h 455"/>
              <a:gd name="T54" fmla="*/ 93 w 453"/>
              <a:gd name="T55" fmla="*/ 366 h 455"/>
              <a:gd name="T56" fmla="*/ 86 w 453"/>
              <a:gd name="T57" fmla="*/ 339 h 455"/>
              <a:gd name="T58" fmla="*/ 86 w 453"/>
              <a:gd name="T59" fmla="*/ 307 h 455"/>
              <a:gd name="T60" fmla="*/ 97 w 453"/>
              <a:gd name="T61" fmla="*/ 270 h 455"/>
              <a:gd name="T62" fmla="*/ 116 w 453"/>
              <a:gd name="T63" fmla="*/ 237 h 455"/>
              <a:gd name="T64" fmla="*/ 138 w 453"/>
              <a:gd name="T65" fmla="*/ 214 h 455"/>
              <a:gd name="T66" fmla="*/ 162 w 453"/>
              <a:gd name="T67" fmla="*/ 199 h 455"/>
              <a:gd name="T68" fmla="*/ 186 w 453"/>
              <a:gd name="T69" fmla="*/ 193 h 455"/>
              <a:gd name="T70" fmla="*/ 196 w 453"/>
              <a:gd name="T71" fmla="*/ 193 h 455"/>
              <a:gd name="T72" fmla="*/ 208 w 453"/>
              <a:gd name="T73" fmla="*/ 193 h 455"/>
              <a:gd name="T74" fmla="*/ 212 w 453"/>
              <a:gd name="T75" fmla="*/ 194 h 455"/>
              <a:gd name="T76" fmla="*/ 229 w 453"/>
              <a:gd name="T77" fmla="*/ 192 h 455"/>
              <a:gd name="T78" fmla="*/ 229 w 453"/>
              <a:gd name="T79" fmla="*/ 316 h 455"/>
              <a:gd name="T80" fmla="*/ 190 w 453"/>
              <a:gd name="T81" fmla="*/ 302 h 455"/>
              <a:gd name="T82" fmla="*/ 207 w 453"/>
              <a:gd name="T83" fmla="*/ 318 h 455"/>
              <a:gd name="T84" fmla="*/ 223 w 453"/>
              <a:gd name="T85" fmla="*/ 319 h 455"/>
              <a:gd name="T86" fmla="*/ 308 w 453"/>
              <a:gd name="T87" fmla="*/ 255 h 455"/>
              <a:gd name="T88" fmla="*/ 227 w 453"/>
              <a:gd name="T89" fmla="*/ 160 h 455"/>
              <a:gd name="T90" fmla="*/ 195 w 453"/>
              <a:gd name="T91" fmla="*/ 155 h 455"/>
              <a:gd name="T92" fmla="*/ 49 w 453"/>
              <a:gd name="T93" fmla="*/ 340 h 455"/>
              <a:gd name="T94" fmla="*/ 60 w 453"/>
              <a:gd name="T95" fmla="*/ 381 h 455"/>
              <a:gd name="T96" fmla="*/ 131 w 453"/>
              <a:gd name="T97" fmla="*/ 447 h 455"/>
              <a:gd name="T98" fmla="*/ 177 w 453"/>
              <a:gd name="T99" fmla="*/ 455 h 455"/>
              <a:gd name="T100" fmla="*/ 186 w 453"/>
              <a:gd name="T101" fmla="*/ 454 h 455"/>
              <a:gd name="T102" fmla="*/ 308 w 453"/>
              <a:gd name="T103" fmla="*/ 422 h 455"/>
              <a:gd name="T104" fmla="*/ 432 w 453"/>
              <a:gd name="T105" fmla="*/ 295 h 455"/>
              <a:gd name="T106" fmla="*/ 403 w 453"/>
              <a:gd name="T107" fmla="*/ 89 h 455"/>
              <a:gd name="T108" fmla="*/ 256 w 453"/>
              <a:gd name="T109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53" h="455">
                <a:moveTo>
                  <a:pt x="256" y="0"/>
                </a:moveTo>
                <a:cubicBezTo>
                  <a:pt x="183" y="0"/>
                  <a:pt x="102" y="40"/>
                  <a:pt x="43" y="88"/>
                </a:cubicBezTo>
                <a:cubicBezTo>
                  <a:pt x="32" y="97"/>
                  <a:pt x="22" y="105"/>
                  <a:pt x="13" y="114"/>
                </a:cubicBezTo>
                <a:cubicBezTo>
                  <a:pt x="0" y="127"/>
                  <a:pt x="13" y="145"/>
                  <a:pt x="27" y="145"/>
                </a:cubicBezTo>
                <a:cubicBezTo>
                  <a:pt x="31" y="145"/>
                  <a:pt x="36" y="144"/>
                  <a:pt x="40" y="140"/>
                </a:cubicBezTo>
                <a:cubicBezTo>
                  <a:pt x="44" y="136"/>
                  <a:pt x="48" y="132"/>
                  <a:pt x="52" y="128"/>
                </a:cubicBezTo>
                <a:cubicBezTo>
                  <a:pt x="62" y="119"/>
                  <a:pt x="71" y="111"/>
                  <a:pt x="81" y="103"/>
                </a:cubicBezTo>
                <a:cubicBezTo>
                  <a:pt x="107" y="84"/>
                  <a:pt x="134" y="68"/>
                  <a:pt x="163" y="55"/>
                </a:cubicBezTo>
                <a:cubicBezTo>
                  <a:pt x="184" y="47"/>
                  <a:pt x="205" y="41"/>
                  <a:pt x="227" y="38"/>
                </a:cubicBezTo>
                <a:cubicBezTo>
                  <a:pt x="235" y="37"/>
                  <a:pt x="243" y="36"/>
                  <a:pt x="251" y="36"/>
                </a:cubicBezTo>
                <a:cubicBezTo>
                  <a:pt x="258" y="36"/>
                  <a:pt x="265" y="37"/>
                  <a:pt x="272" y="37"/>
                </a:cubicBezTo>
                <a:cubicBezTo>
                  <a:pt x="283" y="39"/>
                  <a:pt x="295" y="42"/>
                  <a:pt x="306" y="47"/>
                </a:cubicBezTo>
                <a:cubicBezTo>
                  <a:pt x="315" y="51"/>
                  <a:pt x="324" y="56"/>
                  <a:pt x="333" y="62"/>
                </a:cubicBezTo>
                <a:cubicBezTo>
                  <a:pt x="342" y="70"/>
                  <a:pt x="349" y="78"/>
                  <a:pt x="357" y="87"/>
                </a:cubicBezTo>
                <a:cubicBezTo>
                  <a:pt x="366" y="100"/>
                  <a:pt x="374" y="113"/>
                  <a:pt x="381" y="128"/>
                </a:cubicBezTo>
                <a:cubicBezTo>
                  <a:pt x="390" y="151"/>
                  <a:pt x="397" y="176"/>
                  <a:pt x="401" y="201"/>
                </a:cubicBezTo>
                <a:cubicBezTo>
                  <a:pt x="403" y="221"/>
                  <a:pt x="404" y="240"/>
                  <a:pt x="402" y="260"/>
                </a:cubicBezTo>
                <a:cubicBezTo>
                  <a:pt x="399" y="274"/>
                  <a:pt x="396" y="287"/>
                  <a:pt x="391" y="300"/>
                </a:cubicBezTo>
                <a:cubicBezTo>
                  <a:pt x="385" y="313"/>
                  <a:pt x="379" y="324"/>
                  <a:pt x="371" y="335"/>
                </a:cubicBezTo>
                <a:cubicBezTo>
                  <a:pt x="364" y="343"/>
                  <a:pt x="357" y="351"/>
                  <a:pt x="349" y="357"/>
                </a:cubicBezTo>
                <a:cubicBezTo>
                  <a:pt x="331" y="370"/>
                  <a:pt x="311" y="380"/>
                  <a:pt x="291" y="389"/>
                </a:cubicBezTo>
                <a:cubicBezTo>
                  <a:pt x="263" y="401"/>
                  <a:pt x="233" y="409"/>
                  <a:pt x="203" y="414"/>
                </a:cubicBezTo>
                <a:cubicBezTo>
                  <a:pt x="194" y="415"/>
                  <a:pt x="184" y="416"/>
                  <a:pt x="175" y="416"/>
                </a:cubicBezTo>
                <a:cubicBezTo>
                  <a:pt x="169" y="416"/>
                  <a:pt x="163" y="416"/>
                  <a:pt x="157" y="415"/>
                </a:cubicBezTo>
                <a:cubicBezTo>
                  <a:pt x="148" y="414"/>
                  <a:pt x="141" y="412"/>
                  <a:pt x="133" y="409"/>
                </a:cubicBezTo>
                <a:cubicBezTo>
                  <a:pt x="128" y="407"/>
                  <a:pt x="124" y="404"/>
                  <a:pt x="120" y="401"/>
                </a:cubicBezTo>
                <a:cubicBezTo>
                  <a:pt x="115" y="397"/>
                  <a:pt x="110" y="392"/>
                  <a:pt x="105" y="386"/>
                </a:cubicBezTo>
                <a:cubicBezTo>
                  <a:pt x="101" y="380"/>
                  <a:pt x="97" y="374"/>
                  <a:pt x="93" y="366"/>
                </a:cubicBezTo>
                <a:cubicBezTo>
                  <a:pt x="90" y="357"/>
                  <a:pt x="87" y="348"/>
                  <a:pt x="86" y="339"/>
                </a:cubicBezTo>
                <a:cubicBezTo>
                  <a:pt x="85" y="328"/>
                  <a:pt x="85" y="318"/>
                  <a:pt x="86" y="307"/>
                </a:cubicBezTo>
                <a:cubicBezTo>
                  <a:pt x="89" y="294"/>
                  <a:pt x="92" y="282"/>
                  <a:pt x="97" y="270"/>
                </a:cubicBezTo>
                <a:cubicBezTo>
                  <a:pt x="102" y="258"/>
                  <a:pt x="108" y="247"/>
                  <a:pt x="116" y="237"/>
                </a:cubicBezTo>
                <a:cubicBezTo>
                  <a:pt x="122" y="228"/>
                  <a:pt x="130" y="221"/>
                  <a:pt x="138" y="214"/>
                </a:cubicBezTo>
                <a:cubicBezTo>
                  <a:pt x="146" y="208"/>
                  <a:pt x="154" y="204"/>
                  <a:pt x="162" y="199"/>
                </a:cubicBezTo>
                <a:cubicBezTo>
                  <a:pt x="170" y="197"/>
                  <a:pt x="178" y="195"/>
                  <a:pt x="186" y="193"/>
                </a:cubicBezTo>
                <a:cubicBezTo>
                  <a:pt x="190" y="193"/>
                  <a:pt x="193" y="193"/>
                  <a:pt x="196" y="193"/>
                </a:cubicBezTo>
                <a:cubicBezTo>
                  <a:pt x="200" y="193"/>
                  <a:pt x="204" y="193"/>
                  <a:pt x="208" y="193"/>
                </a:cubicBezTo>
                <a:cubicBezTo>
                  <a:pt x="209" y="194"/>
                  <a:pt x="211" y="194"/>
                  <a:pt x="212" y="194"/>
                </a:cubicBezTo>
                <a:cubicBezTo>
                  <a:pt x="217" y="193"/>
                  <a:pt x="223" y="192"/>
                  <a:pt x="229" y="192"/>
                </a:cubicBezTo>
                <a:cubicBezTo>
                  <a:pt x="309" y="192"/>
                  <a:pt x="309" y="316"/>
                  <a:pt x="229" y="316"/>
                </a:cubicBezTo>
                <a:cubicBezTo>
                  <a:pt x="213" y="316"/>
                  <a:pt x="200" y="310"/>
                  <a:pt x="190" y="302"/>
                </a:cubicBezTo>
                <a:cubicBezTo>
                  <a:pt x="192" y="310"/>
                  <a:pt x="198" y="317"/>
                  <a:pt x="207" y="318"/>
                </a:cubicBezTo>
                <a:cubicBezTo>
                  <a:pt x="212" y="319"/>
                  <a:pt x="218" y="319"/>
                  <a:pt x="223" y="319"/>
                </a:cubicBezTo>
                <a:cubicBezTo>
                  <a:pt x="263" y="319"/>
                  <a:pt x="306" y="301"/>
                  <a:pt x="308" y="255"/>
                </a:cubicBezTo>
                <a:cubicBezTo>
                  <a:pt x="311" y="206"/>
                  <a:pt x="272" y="171"/>
                  <a:pt x="227" y="160"/>
                </a:cubicBezTo>
                <a:cubicBezTo>
                  <a:pt x="216" y="157"/>
                  <a:pt x="206" y="155"/>
                  <a:pt x="195" y="155"/>
                </a:cubicBezTo>
                <a:cubicBezTo>
                  <a:pt x="106" y="155"/>
                  <a:pt x="41" y="255"/>
                  <a:pt x="49" y="340"/>
                </a:cubicBezTo>
                <a:cubicBezTo>
                  <a:pt x="50" y="354"/>
                  <a:pt x="54" y="368"/>
                  <a:pt x="60" y="381"/>
                </a:cubicBezTo>
                <a:cubicBezTo>
                  <a:pt x="73" y="412"/>
                  <a:pt x="98" y="436"/>
                  <a:pt x="131" y="447"/>
                </a:cubicBezTo>
                <a:cubicBezTo>
                  <a:pt x="145" y="452"/>
                  <a:pt x="161" y="455"/>
                  <a:pt x="177" y="455"/>
                </a:cubicBezTo>
                <a:cubicBezTo>
                  <a:pt x="180" y="455"/>
                  <a:pt x="183" y="454"/>
                  <a:pt x="186" y="454"/>
                </a:cubicBezTo>
                <a:cubicBezTo>
                  <a:pt x="229" y="452"/>
                  <a:pt x="273" y="437"/>
                  <a:pt x="308" y="422"/>
                </a:cubicBezTo>
                <a:cubicBezTo>
                  <a:pt x="367" y="396"/>
                  <a:pt x="412" y="358"/>
                  <a:pt x="432" y="295"/>
                </a:cubicBezTo>
                <a:cubicBezTo>
                  <a:pt x="453" y="228"/>
                  <a:pt x="435" y="149"/>
                  <a:pt x="403" y="89"/>
                </a:cubicBezTo>
                <a:cubicBezTo>
                  <a:pt x="368" y="25"/>
                  <a:pt x="314" y="0"/>
                  <a:pt x="25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7" name="Freeform 303"/>
          <p:cNvSpPr>
            <a:spLocks/>
          </p:cNvSpPr>
          <p:nvPr/>
        </p:nvSpPr>
        <p:spPr bwMode="auto">
          <a:xfrm>
            <a:off x="3312625" y="1260493"/>
            <a:ext cx="441850" cy="454461"/>
          </a:xfrm>
          <a:custGeom>
            <a:avLst/>
            <a:gdLst>
              <a:gd name="T0" fmla="*/ 236 w 470"/>
              <a:gd name="T1" fmla="*/ 0 h 475"/>
              <a:gd name="T2" fmla="*/ 152 w 470"/>
              <a:gd name="T3" fmla="*/ 23 h 475"/>
              <a:gd name="T4" fmla="*/ 17 w 470"/>
              <a:gd name="T5" fmla="*/ 180 h 475"/>
              <a:gd name="T6" fmla="*/ 53 w 470"/>
              <a:gd name="T7" fmla="*/ 355 h 475"/>
              <a:gd name="T8" fmla="*/ 138 w 470"/>
              <a:gd name="T9" fmla="*/ 447 h 475"/>
              <a:gd name="T10" fmla="*/ 189 w 470"/>
              <a:gd name="T11" fmla="*/ 471 h 475"/>
              <a:gd name="T12" fmla="*/ 217 w 470"/>
              <a:gd name="T13" fmla="*/ 475 h 475"/>
              <a:gd name="T14" fmla="*/ 285 w 470"/>
              <a:gd name="T15" fmla="*/ 453 h 475"/>
              <a:gd name="T16" fmla="*/ 315 w 470"/>
              <a:gd name="T17" fmla="*/ 424 h 475"/>
              <a:gd name="T18" fmla="*/ 262 w 470"/>
              <a:gd name="T19" fmla="*/ 176 h 475"/>
              <a:gd name="T20" fmla="*/ 223 w 470"/>
              <a:gd name="T21" fmla="*/ 170 h 475"/>
              <a:gd name="T22" fmla="*/ 143 w 470"/>
              <a:gd name="T23" fmla="*/ 213 h 475"/>
              <a:gd name="T24" fmla="*/ 194 w 470"/>
              <a:gd name="T25" fmla="*/ 321 h 475"/>
              <a:gd name="T26" fmla="*/ 203 w 470"/>
              <a:gd name="T27" fmla="*/ 323 h 475"/>
              <a:gd name="T28" fmla="*/ 217 w 470"/>
              <a:gd name="T29" fmla="*/ 317 h 475"/>
              <a:gd name="T30" fmla="*/ 209 w 470"/>
              <a:gd name="T31" fmla="*/ 317 h 475"/>
              <a:gd name="T32" fmla="*/ 177 w 470"/>
              <a:gd name="T33" fmla="*/ 307 h 475"/>
              <a:gd name="T34" fmla="*/ 211 w 470"/>
              <a:gd name="T35" fmla="*/ 193 h 475"/>
              <a:gd name="T36" fmla="*/ 243 w 470"/>
              <a:gd name="T37" fmla="*/ 203 h 475"/>
              <a:gd name="T38" fmla="*/ 256 w 470"/>
              <a:gd name="T39" fmla="*/ 214 h 475"/>
              <a:gd name="T40" fmla="*/ 260 w 470"/>
              <a:gd name="T41" fmla="*/ 216 h 475"/>
              <a:gd name="T42" fmla="*/ 279 w 470"/>
              <a:gd name="T43" fmla="*/ 227 h 475"/>
              <a:gd name="T44" fmla="*/ 296 w 470"/>
              <a:gd name="T45" fmla="*/ 245 h 475"/>
              <a:gd name="T46" fmla="*/ 308 w 470"/>
              <a:gd name="T47" fmla="*/ 271 h 475"/>
              <a:gd name="T48" fmla="*/ 315 w 470"/>
              <a:gd name="T49" fmla="*/ 302 h 475"/>
              <a:gd name="T50" fmla="*/ 313 w 470"/>
              <a:gd name="T51" fmla="*/ 340 h 475"/>
              <a:gd name="T52" fmla="*/ 302 w 470"/>
              <a:gd name="T53" fmla="*/ 377 h 475"/>
              <a:gd name="T54" fmla="*/ 285 w 470"/>
              <a:gd name="T55" fmla="*/ 404 h 475"/>
              <a:gd name="T56" fmla="*/ 264 w 470"/>
              <a:gd name="T57" fmla="*/ 423 h 475"/>
              <a:gd name="T58" fmla="*/ 243 w 470"/>
              <a:gd name="T59" fmla="*/ 433 h 475"/>
              <a:gd name="T60" fmla="*/ 222 w 470"/>
              <a:gd name="T61" fmla="*/ 438 h 475"/>
              <a:gd name="T62" fmla="*/ 216 w 470"/>
              <a:gd name="T63" fmla="*/ 438 h 475"/>
              <a:gd name="T64" fmla="*/ 208 w 470"/>
              <a:gd name="T65" fmla="*/ 438 h 475"/>
              <a:gd name="T66" fmla="*/ 184 w 470"/>
              <a:gd name="T67" fmla="*/ 430 h 475"/>
              <a:gd name="T68" fmla="*/ 146 w 470"/>
              <a:gd name="T69" fmla="*/ 404 h 475"/>
              <a:gd name="T70" fmla="*/ 85 w 470"/>
              <a:gd name="T71" fmla="*/ 336 h 475"/>
              <a:gd name="T72" fmla="*/ 54 w 470"/>
              <a:gd name="T73" fmla="*/ 278 h 475"/>
              <a:gd name="T74" fmla="*/ 47 w 470"/>
              <a:gd name="T75" fmla="*/ 247 h 475"/>
              <a:gd name="T76" fmla="*/ 49 w 470"/>
              <a:gd name="T77" fmla="*/ 207 h 475"/>
              <a:gd name="T78" fmla="*/ 61 w 470"/>
              <a:gd name="T79" fmla="*/ 168 h 475"/>
              <a:gd name="T80" fmla="*/ 94 w 470"/>
              <a:gd name="T81" fmla="*/ 118 h 475"/>
              <a:gd name="T82" fmla="*/ 150 w 470"/>
              <a:gd name="T83" fmla="*/ 67 h 475"/>
              <a:gd name="T84" fmla="*/ 192 w 470"/>
              <a:gd name="T85" fmla="*/ 45 h 475"/>
              <a:gd name="T86" fmla="*/ 226 w 470"/>
              <a:gd name="T87" fmla="*/ 38 h 475"/>
              <a:gd name="T88" fmla="*/ 236 w 470"/>
              <a:gd name="T89" fmla="*/ 38 h 475"/>
              <a:gd name="T90" fmla="*/ 257 w 470"/>
              <a:gd name="T91" fmla="*/ 39 h 475"/>
              <a:gd name="T92" fmla="*/ 291 w 470"/>
              <a:gd name="T93" fmla="*/ 50 h 475"/>
              <a:gd name="T94" fmla="*/ 328 w 470"/>
              <a:gd name="T95" fmla="*/ 74 h 475"/>
              <a:gd name="T96" fmla="*/ 373 w 470"/>
              <a:gd name="T97" fmla="*/ 123 h 475"/>
              <a:gd name="T98" fmla="*/ 416 w 470"/>
              <a:gd name="T99" fmla="*/ 208 h 475"/>
              <a:gd name="T100" fmla="*/ 427 w 470"/>
              <a:gd name="T101" fmla="*/ 244 h 475"/>
              <a:gd name="T102" fmla="*/ 431 w 470"/>
              <a:gd name="T103" fmla="*/ 261 h 475"/>
              <a:gd name="T104" fmla="*/ 448 w 470"/>
              <a:gd name="T105" fmla="*/ 275 h 475"/>
              <a:gd name="T106" fmla="*/ 467 w 470"/>
              <a:gd name="T107" fmla="*/ 253 h 475"/>
              <a:gd name="T108" fmla="*/ 456 w 470"/>
              <a:gd name="T109" fmla="*/ 216 h 475"/>
              <a:gd name="T110" fmla="*/ 324 w 470"/>
              <a:gd name="T111" fmla="*/ 27 h 475"/>
              <a:gd name="T112" fmla="*/ 236 w 470"/>
              <a:gd name="T113" fmla="*/ 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70" h="475">
                <a:moveTo>
                  <a:pt x="236" y="0"/>
                </a:moveTo>
                <a:cubicBezTo>
                  <a:pt x="210" y="0"/>
                  <a:pt x="182" y="7"/>
                  <a:pt x="152" y="23"/>
                </a:cubicBezTo>
                <a:cubicBezTo>
                  <a:pt x="93" y="56"/>
                  <a:pt x="35" y="113"/>
                  <a:pt x="17" y="180"/>
                </a:cubicBezTo>
                <a:cubicBezTo>
                  <a:pt x="0" y="245"/>
                  <a:pt x="17" y="301"/>
                  <a:pt x="53" y="355"/>
                </a:cubicBezTo>
                <a:cubicBezTo>
                  <a:pt x="74" y="386"/>
                  <a:pt x="104" y="423"/>
                  <a:pt x="138" y="447"/>
                </a:cubicBezTo>
                <a:cubicBezTo>
                  <a:pt x="154" y="458"/>
                  <a:pt x="171" y="467"/>
                  <a:pt x="189" y="471"/>
                </a:cubicBezTo>
                <a:cubicBezTo>
                  <a:pt x="198" y="474"/>
                  <a:pt x="207" y="475"/>
                  <a:pt x="217" y="475"/>
                </a:cubicBezTo>
                <a:cubicBezTo>
                  <a:pt x="241" y="475"/>
                  <a:pt x="264" y="467"/>
                  <a:pt x="285" y="453"/>
                </a:cubicBezTo>
                <a:cubicBezTo>
                  <a:pt x="296" y="446"/>
                  <a:pt x="307" y="436"/>
                  <a:pt x="315" y="424"/>
                </a:cubicBezTo>
                <a:cubicBezTo>
                  <a:pt x="374" y="349"/>
                  <a:pt x="365" y="209"/>
                  <a:pt x="262" y="176"/>
                </a:cubicBezTo>
                <a:cubicBezTo>
                  <a:pt x="249" y="172"/>
                  <a:pt x="236" y="170"/>
                  <a:pt x="223" y="170"/>
                </a:cubicBezTo>
                <a:cubicBezTo>
                  <a:pt x="191" y="170"/>
                  <a:pt x="159" y="183"/>
                  <a:pt x="143" y="213"/>
                </a:cubicBezTo>
                <a:cubicBezTo>
                  <a:pt x="117" y="259"/>
                  <a:pt x="154" y="302"/>
                  <a:pt x="194" y="321"/>
                </a:cubicBezTo>
                <a:cubicBezTo>
                  <a:pt x="197" y="322"/>
                  <a:pt x="200" y="323"/>
                  <a:pt x="203" y="323"/>
                </a:cubicBezTo>
                <a:cubicBezTo>
                  <a:pt x="208" y="323"/>
                  <a:pt x="213" y="320"/>
                  <a:pt x="217" y="317"/>
                </a:cubicBezTo>
                <a:cubicBezTo>
                  <a:pt x="214" y="317"/>
                  <a:pt x="212" y="317"/>
                  <a:pt x="209" y="317"/>
                </a:cubicBezTo>
                <a:cubicBezTo>
                  <a:pt x="199" y="317"/>
                  <a:pt x="188" y="314"/>
                  <a:pt x="177" y="307"/>
                </a:cubicBezTo>
                <a:cubicBezTo>
                  <a:pt x="121" y="271"/>
                  <a:pt x="158" y="193"/>
                  <a:pt x="211" y="193"/>
                </a:cubicBezTo>
                <a:cubicBezTo>
                  <a:pt x="221" y="193"/>
                  <a:pt x="232" y="196"/>
                  <a:pt x="243" y="203"/>
                </a:cubicBezTo>
                <a:cubicBezTo>
                  <a:pt x="248" y="206"/>
                  <a:pt x="252" y="210"/>
                  <a:pt x="256" y="214"/>
                </a:cubicBezTo>
                <a:cubicBezTo>
                  <a:pt x="258" y="214"/>
                  <a:pt x="259" y="215"/>
                  <a:pt x="260" y="216"/>
                </a:cubicBezTo>
                <a:cubicBezTo>
                  <a:pt x="267" y="219"/>
                  <a:pt x="273" y="223"/>
                  <a:pt x="279" y="227"/>
                </a:cubicBezTo>
                <a:cubicBezTo>
                  <a:pt x="285" y="233"/>
                  <a:pt x="290" y="239"/>
                  <a:pt x="296" y="245"/>
                </a:cubicBezTo>
                <a:cubicBezTo>
                  <a:pt x="301" y="253"/>
                  <a:pt x="305" y="262"/>
                  <a:pt x="308" y="271"/>
                </a:cubicBezTo>
                <a:cubicBezTo>
                  <a:pt x="312" y="281"/>
                  <a:pt x="314" y="291"/>
                  <a:pt x="315" y="302"/>
                </a:cubicBezTo>
                <a:cubicBezTo>
                  <a:pt x="316" y="314"/>
                  <a:pt x="315" y="327"/>
                  <a:pt x="313" y="340"/>
                </a:cubicBezTo>
                <a:cubicBezTo>
                  <a:pt x="311" y="352"/>
                  <a:pt x="307" y="365"/>
                  <a:pt x="302" y="377"/>
                </a:cubicBezTo>
                <a:cubicBezTo>
                  <a:pt x="297" y="386"/>
                  <a:pt x="291" y="395"/>
                  <a:pt x="285" y="404"/>
                </a:cubicBezTo>
                <a:cubicBezTo>
                  <a:pt x="279" y="411"/>
                  <a:pt x="272" y="417"/>
                  <a:pt x="264" y="423"/>
                </a:cubicBezTo>
                <a:cubicBezTo>
                  <a:pt x="257" y="427"/>
                  <a:pt x="250" y="431"/>
                  <a:pt x="243" y="433"/>
                </a:cubicBezTo>
                <a:cubicBezTo>
                  <a:pt x="236" y="435"/>
                  <a:pt x="229" y="437"/>
                  <a:pt x="222" y="438"/>
                </a:cubicBezTo>
                <a:cubicBezTo>
                  <a:pt x="220" y="438"/>
                  <a:pt x="218" y="438"/>
                  <a:pt x="216" y="438"/>
                </a:cubicBezTo>
                <a:cubicBezTo>
                  <a:pt x="213" y="438"/>
                  <a:pt x="211" y="438"/>
                  <a:pt x="208" y="438"/>
                </a:cubicBezTo>
                <a:cubicBezTo>
                  <a:pt x="200" y="436"/>
                  <a:pt x="192" y="433"/>
                  <a:pt x="184" y="430"/>
                </a:cubicBezTo>
                <a:cubicBezTo>
                  <a:pt x="170" y="423"/>
                  <a:pt x="158" y="414"/>
                  <a:pt x="146" y="404"/>
                </a:cubicBezTo>
                <a:cubicBezTo>
                  <a:pt x="123" y="384"/>
                  <a:pt x="103" y="361"/>
                  <a:pt x="85" y="336"/>
                </a:cubicBezTo>
                <a:cubicBezTo>
                  <a:pt x="73" y="318"/>
                  <a:pt x="62" y="299"/>
                  <a:pt x="54" y="278"/>
                </a:cubicBezTo>
                <a:cubicBezTo>
                  <a:pt x="50" y="268"/>
                  <a:pt x="48" y="258"/>
                  <a:pt x="47" y="247"/>
                </a:cubicBezTo>
                <a:cubicBezTo>
                  <a:pt x="46" y="234"/>
                  <a:pt x="47" y="221"/>
                  <a:pt x="49" y="207"/>
                </a:cubicBezTo>
                <a:cubicBezTo>
                  <a:pt x="52" y="194"/>
                  <a:pt x="56" y="181"/>
                  <a:pt x="61" y="168"/>
                </a:cubicBezTo>
                <a:cubicBezTo>
                  <a:pt x="70" y="150"/>
                  <a:pt x="81" y="134"/>
                  <a:pt x="94" y="118"/>
                </a:cubicBezTo>
                <a:cubicBezTo>
                  <a:pt x="111" y="99"/>
                  <a:pt x="129" y="82"/>
                  <a:pt x="150" y="67"/>
                </a:cubicBezTo>
                <a:cubicBezTo>
                  <a:pt x="164" y="59"/>
                  <a:pt x="177" y="51"/>
                  <a:pt x="192" y="45"/>
                </a:cubicBezTo>
                <a:cubicBezTo>
                  <a:pt x="203" y="42"/>
                  <a:pt x="214" y="39"/>
                  <a:pt x="226" y="38"/>
                </a:cubicBezTo>
                <a:cubicBezTo>
                  <a:pt x="229" y="38"/>
                  <a:pt x="233" y="38"/>
                  <a:pt x="236" y="38"/>
                </a:cubicBezTo>
                <a:cubicBezTo>
                  <a:pt x="243" y="38"/>
                  <a:pt x="250" y="38"/>
                  <a:pt x="257" y="39"/>
                </a:cubicBezTo>
                <a:cubicBezTo>
                  <a:pt x="269" y="41"/>
                  <a:pt x="280" y="45"/>
                  <a:pt x="291" y="50"/>
                </a:cubicBezTo>
                <a:cubicBezTo>
                  <a:pt x="304" y="56"/>
                  <a:pt x="317" y="65"/>
                  <a:pt x="328" y="74"/>
                </a:cubicBezTo>
                <a:cubicBezTo>
                  <a:pt x="345" y="89"/>
                  <a:pt x="360" y="105"/>
                  <a:pt x="373" y="123"/>
                </a:cubicBezTo>
                <a:cubicBezTo>
                  <a:pt x="390" y="150"/>
                  <a:pt x="404" y="178"/>
                  <a:pt x="416" y="208"/>
                </a:cubicBezTo>
                <a:cubicBezTo>
                  <a:pt x="420" y="220"/>
                  <a:pt x="423" y="232"/>
                  <a:pt x="427" y="244"/>
                </a:cubicBezTo>
                <a:cubicBezTo>
                  <a:pt x="428" y="250"/>
                  <a:pt x="430" y="256"/>
                  <a:pt x="431" y="261"/>
                </a:cubicBezTo>
                <a:cubicBezTo>
                  <a:pt x="433" y="271"/>
                  <a:pt x="441" y="275"/>
                  <a:pt x="448" y="275"/>
                </a:cubicBezTo>
                <a:cubicBezTo>
                  <a:pt x="459" y="275"/>
                  <a:pt x="470" y="267"/>
                  <a:pt x="467" y="253"/>
                </a:cubicBezTo>
                <a:cubicBezTo>
                  <a:pt x="464" y="241"/>
                  <a:pt x="461" y="228"/>
                  <a:pt x="456" y="216"/>
                </a:cubicBezTo>
                <a:cubicBezTo>
                  <a:pt x="432" y="143"/>
                  <a:pt x="386" y="66"/>
                  <a:pt x="324" y="27"/>
                </a:cubicBezTo>
                <a:cubicBezTo>
                  <a:pt x="297" y="10"/>
                  <a:pt x="268" y="0"/>
                  <a:pt x="23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8" name="Freeform 304"/>
          <p:cNvSpPr>
            <a:spLocks noEditPoints="1"/>
          </p:cNvSpPr>
          <p:nvPr/>
        </p:nvSpPr>
        <p:spPr bwMode="auto">
          <a:xfrm>
            <a:off x="2273459" y="2575955"/>
            <a:ext cx="1114445" cy="349347"/>
          </a:xfrm>
          <a:custGeom>
            <a:avLst/>
            <a:gdLst>
              <a:gd name="T0" fmla="*/ 1141 w 1186"/>
              <a:gd name="T1" fmla="*/ 320 h 365"/>
              <a:gd name="T2" fmla="*/ 1163 w 1186"/>
              <a:gd name="T3" fmla="*/ 353 h 365"/>
              <a:gd name="T4" fmla="*/ 1173 w 1186"/>
              <a:gd name="T5" fmla="*/ 365 h 365"/>
              <a:gd name="T6" fmla="*/ 1174 w 1186"/>
              <a:gd name="T7" fmla="*/ 336 h 365"/>
              <a:gd name="T8" fmla="*/ 1173 w 1186"/>
              <a:gd name="T9" fmla="*/ 336 h 365"/>
              <a:gd name="T10" fmla="*/ 1164 w 1186"/>
              <a:gd name="T11" fmla="*/ 331 h 365"/>
              <a:gd name="T12" fmla="*/ 1141 w 1186"/>
              <a:gd name="T13" fmla="*/ 320 h 365"/>
              <a:gd name="T14" fmla="*/ 969 w 1186"/>
              <a:gd name="T15" fmla="*/ 274 h 365"/>
              <a:gd name="T16" fmla="*/ 965 w 1186"/>
              <a:gd name="T17" fmla="*/ 298 h 365"/>
              <a:gd name="T18" fmla="*/ 964 w 1186"/>
              <a:gd name="T19" fmla="*/ 311 h 365"/>
              <a:gd name="T20" fmla="*/ 999 w 1186"/>
              <a:gd name="T21" fmla="*/ 316 h 365"/>
              <a:gd name="T22" fmla="*/ 1110 w 1186"/>
              <a:gd name="T23" fmla="*/ 347 h 365"/>
              <a:gd name="T24" fmla="*/ 1087 w 1186"/>
              <a:gd name="T25" fmla="*/ 300 h 365"/>
              <a:gd name="T26" fmla="*/ 969 w 1186"/>
              <a:gd name="T27" fmla="*/ 274 h 365"/>
              <a:gd name="T28" fmla="*/ 927 w 1186"/>
              <a:gd name="T29" fmla="*/ 270 h 365"/>
              <a:gd name="T30" fmla="*/ 896 w 1186"/>
              <a:gd name="T31" fmla="*/ 306 h 365"/>
              <a:gd name="T32" fmla="*/ 927 w 1186"/>
              <a:gd name="T33" fmla="*/ 308 h 365"/>
              <a:gd name="T34" fmla="*/ 932 w 1186"/>
              <a:gd name="T35" fmla="*/ 271 h 365"/>
              <a:gd name="T36" fmla="*/ 927 w 1186"/>
              <a:gd name="T37" fmla="*/ 270 h 365"/>
              <a:gd name="T38" fmla="*/ 23 w 1186"/>
              <a:gd name="T39" fmla="*/ 0 h 365"/>
              <a:gd name="T40" fmla="*/ 21 w 1186"/>
              <a:gd name="T41" fmla="*/ 0 h 365"/>
              <a:gd name="T42" fmla="*/ 23 w 1186"/>
              <a:gd name="T43" fmla="*/ 37 h 365"/>
              <a:gd name="T44" fmla="*/ 38 w 1186"/>
              <a:gd name="T45" fmla="*/ 38 h 365"/>
              <a:gd name="T46" fmla="*/ 50 w 1186"/>
              <a:gd name="T47" fmla="*/ 40 h 365"/>
              <a:gd name="T48" fmla="*/ 70 w 1186"/>
              <a:gd name="T49" fmla="*/ 43 h 365"/>
              <a:gd name="T50" fmla="*/ 180 w 1186"/>
              <a:gd name="T51" fmla="*/ 77 h 365"/>
              <a:gd name="T52" fmla="*/ 213 w 1186"/>
              <a:gd name="T53" fmla="*/ 92 h 365"/>
              <a:gd name="T54" fmla="*/ 245 w 1186"/>
              <a:gd name="T55" fmla="*/ 108 h 365"/>
              <a:gd name="T56" fmla="*/ 272 w 1186"/>
              <a:gd name="T57" fmla="*/ 124 h 365"/>
              <a:gd name="T58" fmla="*/ 295 w 1186"/>
              <a:gd name="T59" fmla="*/ 138 h 365"/>
              <a:gd name="T60" fmla="*/ 326 w 1186"/>
              <a:gd name="T61" fmla="*/ 159 h 365"/>
              <a:gd name="T62" fmla="*/ 356 w 1186"/>
              <a:gd name="T63" fmla="*/ 181 h 365"/>
              <a:gd name="T64" fmla="*/ 359 w 1186"/>
              <a:gd name="T65" fmla="*/ 183 h 365"/>
              <a:gd name="T66" fmla="*/ 480 w 1186"/>
              <a:gd name="T67" fmla="*/ 290 h 365"/>
              <a:gd name="T68" fmla="*/ 543 w 1186"/>
              <a:gd name="T69" fmla="*/ 357 h 365"/>
              <a:gd name="T70" fmla="*/ 631 w 1186"/>
              <a:gd name="T71" fmla="*/ 334 h 365"/>
              <a:gd name="T72" fmla="*/ 791 w 1186"/>
              <a:gd name="T73" fmla="*/ 309 h 365"/>
              <a:gd name="T74" fmla="*/ 795 w 1186"/>
              <a:gd name="T75" fmla="*/ 309 h 365"/>
              <a:gd name="T76" fmla="*/ 832 w 1186"/>
              <a:gd name="T77" fmla="*/ 307 h 365"/>
              <a:gd name="T78" fmla="*/ 853 w 1186"/>
              <a:gd name="T79" fmla="*/ 306 h 365"/>
              <a:gd name="T80" fmla="*/ 882 w 1186"/>
              <a:gd name="T81" fmla="*/ 268 h 365"/>
              <a:gd name="T82" fmla="*/ 872 w 1186"/>
              <a:gd name="T83" fmla="*/ 268 h 365"/>
              <a:gd name="T84" fmla="*/ 866 w 1186"/>
              <a:gd name="T85" fmla="*/ 268 h 365"/>
              <a:gd name="T86" fmla="*/ 829 w 1186"/>
              <a:gd name="T87" fmla="*/ 269 h 365"/>
              <a:gd name="T88" fmla="*/ 685 w 1186"/>
              <a:gd name="T89" fmla="*/ 286 h 365"/>
              <a:gd name="T90" fmla="*/ 555 w 1186"/>
              <a:gd name="T91" fmla="*/ 316 h 365"/>
              <a:gd name="T92" fmla="*/ 461 w 1186"/>
              <a:gd name="T93" fmla="*/ 221 h 365"/>
              <a:gd name="T94" fmla="*/ 348 w 1186"/>
              <a:gd name="T95" fmla="*/ 129 h 365"/>
              <a:gd name="T96" fmla="*/ 318 w 1186"/>
              <a:gd name="T97" fmla="*/ 108 h 365"/>
              <a:gd name="T98" fmla="*/ 304 w 1186"/>
              <a:gd name="T99" fmla="*/ 100 h 365"/>
              <a:gd name="T100" fmla="*/ 265 w 1186"/>
              <a:gd name="T101" fmla="*/ 77 h 365"/>
              <a:gd name="T102" fmla="*/ 261 w 1186"/>
              <a:gd name="T103" fmla="*/ 74 h 365"/>
              <a:gd name="T104" fmla="*/ 228 w 1186"/>
              <a:gd name="T105" fmla="*/ 58 h 365"/>
              <a:gd name="T106" fmla="*/ 115 w 1186"/>
              <a:gd name="T107" fmla="*/ 16 h 365"/>
              <a:gd name="T108" fmla="*/ 96 w 1186"/>
              <a:gd name="T109" fmla="*/ 11 h 365"/>
              <a:gd name="T110" fmla="*/ 33 w 1186"/>
              <a:gd name="T111" fmla="*/ 1 h 365"/>
              <a:gd name="T112" fmla="*/ 23 w 1186"/>
              <a:gd name="T113" fmla="*/ 0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186" h="365">
                <a:moveTo>
                  <a:pt x="1141" y="320"/>
                </a:moveTo>
                <a:cubicBezTo>
                  <a:pt x="1148" y="331"/>
                  <a:pt x="1155" y="342"/>
                  <a:pt x="1163" y="353"/>
                </a:cubicBezTo>
                <a:cubicBezTo>
                  <a:pt x="1166" y="357"/>
                  <a:pt x="1170" y="361"/>
                  <a:pt x="1173" y="365"/>
                </a:cubicBezTo>
                <a:cubicBezTo>
                  <a:pt x="1182" y="358"/>
                  <a:pt x="1186" y="344"/>
                  <a:pt x="1174" y="336"/>
                </a:cubicBezTo>
                <a:cubicBezTo>
                  <a:pt x="1174" y="336"/>
                  <a:pt x="1173" y="336"/>
                  <a:pt x="1173" y="336"/>
                </a:cubicBezTo>
                <a:cubicBezTo>
                  <a:pt x="1170" y="334"/>
                  <a:pt x="1167" y="332"/>
                  <a:pt x="1164" y="331"/>
                </a:cubicBezTo>
                <a:cubicBezTo>
                  <a:pt x="1156" y="327"/>
                  <a:pt x="1149" y="324"/>
                  <a:pt x="1141" y="320"/>
                </a:cubicBezTo>
                <a:moveTo>
                  <a:pt x="969" y="274"/>
                </a:moveTo>
                <a:cubicBezTo>
                  <a:pt x="968" y="282"/>
                  <a:pt x="966" y="290"/>
                  <a:pt x="965" y="298"/>
                </a:cubicBezTo>
                <a:cubicBezTo>
                  <a:pt x="964" y="303"/>
                  <a:pt x="964" y="307"/>
                  <a:pt x="964" y="311"/>
                </a:cubicBezTo>
                <a:cubicBezTo>
                  <a:pt x="976" y="312"/>
                  <a:pt x="987" y="314"/>
                  <a:pt x="999" y="316"/>
                </a:cubicBezTo>
                <a:cubicBezTo>
                  <a:pt x="1037" y="323"/>
                  <a:pt x="1074" y="333"/>
                  <a:pt x="1110" y="347"/>
                </a:cubicBezTo>
                <a:cubicBezTo>
                  <a:pt x="1101" y="333"/>
                  <a:pt x="1093" y="317"/>
                  <a:pt x="1087" y="300"/>
                </a:cubicBezTo>
                <a:cubicBezTo>
                  <a:pt x="1048" y="287"/>
                  <a:pt x="1009" y="279"/>
                  <a:pt x="969" y="274"/>
                </a:cubicBezTo>
                <a:moveTo>
                  <a:pt x="927" y="270"/>
                </a:moveTo>
                <a:cubicBezTo>
                  <a:pt x="917" y="282"/>
                  <a:pt x="906" y="294"/>
                  <a:pt x="896" y="306"/>
                </a:cubicBezTo>
                <a:cubicBezTo>
                  <a:pt x="907" y="307"/>
                  <a:pt x="917" y="307"/>
                  <a:pt x="927" y="308"/>
                </a:cubicBezTo>
                <a:cubicBezTo>
                  <a:pt x="928" y="295"/>
                  <a:pt x="930" y="283"/>
                  <a:pt x="932" y="271"/>
                </a:cubicBezTo>
                <a:cubicBezTo>
                  <a:pt x="931" y="270"/>
                  <a:pt x="929" y="270"/>
                  <a:pt x="927" y="270"/>
                </a:cubicBezTo>
                <a:moveTo>
                  <a:pt x="23" y="0"/>
                </a:moveTo>
                <a:cubicBezTo>
                  <a:pt x="23" y="0"/>
                  <a:pt x="22" y="0"/>
                  <a:pt x="21" y="0"/>
                </a:cubicBezTo>
                <a:cubicBezTo>
                  <a:pt x="0" y="0"/>
                  <a:pt x="0" y="35"/>
                  <a:pt x="23" y="37"/>
                </a:cubicBezTo>
                <a:cubicBezTo>
                  <a:pt x="28" y="37"/>
                  <a:pt x="33" y="38"/>
                  <a:pt x="38" y="38"/>
                </a:cubicBezTo>
                <a:cubicBezTo>
                  <a:pt x="42" y="39"/>
                  <a:pt x="46" y="39"/>
                  <a:pt x="50" y="40"/>
                </a:cubicBezTo>
                <a:cubicBezTo>
                  <a:pt x="56" y="41"/>
                  <a:pt x="63" y="42"/>
                  <a:pt x="70" y="43"/>
                </a:cubicBezTo>
                <a:cubicBezTo>
                  <a:pt x="107" y="51"/>
                  <a:pt x="144" y="62"/>
                  <a:pt x="180" y="77"/>
                </a:cubicBezTo>
                <a:cubicBezTo>
                  <a:pt x="191" y="81"/>
                  <a:pt x="202" y="86"/>
                  <a:pt x="213" y="92"/>
                </a:cubicBezTo>
                <a:cubicBezTo>
                  <a:pt x="224" y="97"/>
                  <a:pt x="234" y="103"/>
                  <a:pt x="245" y="108"/>
                </a:cubicBezTo>
                <a:cubicBezTo>
                  <a:pt x="254" y="113"/>
                  <a:pt x="263" y="119"/>
                  <a:pt x="272" y="124"/>
                </a:cubicBezTo>
                <a:cubicBezTo>
                  <a:pt x="280" y="129"/>
                  <a:pt x="288" y="133"/>
                  <a:pt x="295" y="138"/>
                </a:cubicBezTo>
                <a:cubicBezTo>
                  <a:pt x="305" y="145"/>
                  <a:pt x="316" y="152"/>
                  <a:pt x="326" y="159"/>
                </a:cubicBezTo>
                <a:cubicBezTo>
                  <a:pt x="336" y="166"/>
                  <a:pt x="346" y="173"/>
                  <a:pt x="356" y="181"/>
                </a:cubicBezTo>
                <a:cubicBezTo>
                  <a:pt x="357" y="181"/>
                  <a:pt x="358" y="182"/>
                  <a:pt x="359" y="183"/>
                </a:cubicBezTo>
                <a:cubicBezTo>
                  <a:pt x="401" y="216"/>
                  <a:pt x="442" y="252"/>
                  <a:pt x="480" y="290"/>
                </a:cubicBezTo>
                <a:cubicBezTo>
                  <a:pt x="502" y="311"/>
                  <a:pt x="523" y="334"/>
                  <a:pt x="543" y="357"/>
                </a:cubicBezTo>
                <a:cubicBezTo>
                  <a:pt x="572" y="348"/>
                  <a:pt x="601" y="340"/>
                  <a:pt x="631" y="334"/>
                </a:cubicBezTo>
                <a:cubicBezTo>
                  <a:pt x="684" y="322"/>
                  <a:pt x="737" y="314"/>
                  <a:pt x="791" y="309"/>
                </a:cubicBezTo>
                <a:cubicBezTo>
                  <a:pt x="792" y="309"/>
                  <a:pt x="794" y="309"/>
                  <a:pt x="795" y="309"/>
                </a:cubicBezTo>
                <a:cubicBezTo>
                  <a:pt x="807" y="308"/>
                  <a:pt x="820" y="307"/>
                  <a:pt x="832" y="307"/>
                </a:cubicBezTo>
                <a:cubicBezTo>
                  <a:pt x="839" y="306"/>
                  <a:pt x="846" y="306"/>
                  <a:pt x="853" y="306"/>
                </a:cubicBezTo>
                <a:cubicBezTo>
                  <a:pt x="862" y="293"/>
                  <a:pt x="872" y="281"/>
                  <a:pt x="882" y="268"/>
                </a:cubicBezTo>
                <a:cubicBezTo>
                  <a:pt x="879" y="268"/>
                  <a:pt x="875" y="268"/>
                  <a:pt x="872" y="268"/>
                </a:cubicBezTo>
                <a:cubicBezTo>
                  <a:pt x="870" y="268"/>
                  <a:pt x="868" y="268"/>
                  <a:pt x="866" y="268"/>
                </a:cubicBezTo>
                <a:cubicBezTo>
                  <a:pt x="854" y="269"/>
                  <a:pt x="842" y="269"/>
                  <a:pt x="829" y="269"/>
                </a:cubicBezTo>
                <a:cubicBezTo>
                  <a:pt x="781" y="272"/>
                  <a:pt x="732" y="278"/>
                  <a:pt x="685" y="286"/>
                </a:cubicBezTo>
                <a:cubicBezTo>
                  <a:pt x="641" y="294"/>
                  <a:pt x="597" y="303"/>
                  <a:pt x="555" y="316"/>
                </a:cubicBezTo>
                <a:cubicBezTo>
                  <a:pt x="525" y="283"/>
                  <a:pt x="494" y="251"/>
                  <a:pt x="461" y="221"/>
                </a:cubicBezTo>
                <a:cubicBezTo>
                  <a:pt x="426" y="188"/>
                  <a:pt x="388" y="157"/>
                  <a:pt x="348" y="129"/>
                </a:cubicBezTo>
                <a:cubicBezTo>
                  <a:pt x="338" y="122"/>
                  <a:pt x="328" y="115"/>
                  <a:pt x="318" y="108"/>
                </a:cubicBezTo>
                <a:cubicBezTo>
                  <a:pt x="313" y="105"/>
                  <a:pt x="309" y="103"/>
                  <a:pt x="304" y="100"/>
                </a:cubicBezTo>
                <a:cubicBezTo>
                  <a:pt x="291" y="92"/>
                  <a:pt x="279" y="84"/>
                  <a:pt x="265" y="77"/>
                </a:cubicBezTo>
                <a:cubicBezTo>
                  <a:pt x="264" y="76"/>
                  <a:pt x="262" y="75"/>
                  <a:pt x="261" y="74"/>
                </a:cubicBezTo>
                <a:cubicBezTo>
                  <a:pt x="250" y="68"/>
                  <a:pt x="239" y="63"/>
                  <a:pt x="228" y="58"/>
                </a:cubicBezTo>
                <a:cubicBezTo>
                  <a:pt x="191" y="40"/>
                  <a:pt x="154" y="26"/>
                  <a:pt x="115" y="16"/>
                </a:cubicBezTo>
                <a:cubicBezTo>
                  <a:pt x="109" y="14"/>
                  <a:pt x="103" y="13"/>
                  <a:pt x="96" y="11"/>
                </a:cubicBezTo>
                <a:cubicBezTo>
                  <a:pt x="75" y="7"/>
                  <a:pt x="54" y="3"/>
                  <a:pt x="33" y="1"/>
                </a:cubicBezTo>
                <a:cubicBezTo>
                  <a:pt x="30" y="0"/>
                  <a:pt x="27" y="0"/>
                  <a:pt x="2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9" name="Freeform 305"/>
          <p:cNvSpPr>
            <a:spLocks/>
          </p:cNvSpPr>
          <p:nvPr/>
        </p:nvSpPr>
        <p:spPr bwMode="auto">
          <a:xfrm>
            <a:off x="2244002" y="1173929"/>
            <a:ext cx="554768" cy="1207258"/>
          </a:xfrm>
          <a:custGeom>
            <a:avLst/>
            <a:gdLst>
              <a:gd name="T0" fmla="*/ 135 w 590"/>
              <a:gd name="T1" fmla="*/ 0 h 1261"/>
              <a:gd name="T2" fmla="*/ 119 w 590"/>
              <a:gd name="T3" fmla="*/ 27 h 1261"/>
              <a:gd name="T4" fmla="*/ 155 w 590"/>
              <a:gd name="T5" fmla="*/ 69 h 1261"/>
              <a:gd name="T6" fmla="*/ 216 w 590"/>
              <a:gd name="T7" fmla="*/ 121 h 1261"/>
              <a:gd name="T8" fmla="*/ 246 w 590"/>
              <a:gd name="T9" fmla="*/ 144 h 1261"/>
              <a:gd name="T10" fmla="*/ 270 w 590"/>
              <a:gd name="T11" fmla="*/ 163 h 1261"/>
              <a:gd name="T12" fmla="*/ 283 w 590"/>
              <a:gd name="T13" fmla="*/ 174 h 1261"/>
              <a:gd name="T14" fmla="*/ 312 w 590"/>
              <a:gd name="T15" fmla="*/ 201 h 1261"/>
              <a:gd name="T16" fmla="*/ 381 w 590"/>
              <a:gd name="T17" fmla="*/ 277 h 1261"/>
              <a:gd name="T18" fmla="*/ 503 w 590"/>
              <a:gd name="T19" fmla="*/ 483 h 1261"/>
              <a:gd name="T20" fmla="*/ 546 w 590"/>
              <a:gd name="T21" fmla="*/ 633 h 1261"/>
              <a:gd name="T22" fmla="*/ 546 w 590"/>
              <a:gd name="T23" fmla="*/ 780 h 1261"/>
              <a:gd name="T24" fmla="*/ 532 w 590"/>
              <a:gd name="T25" fmla="*/ 846 h 1261"/>
              <a:gd name="T26" fmla="*/ 518 w 590"/>
              <a:gd name="T27" fmla="*/ 884 h 1261"/>
              <a:gd name="T28" fmla="*/ 476 w 590"/>
              <a:gd name="T29" fmla="*/ 958 h 1261"/>
              <a:gd name="T30" fmla="*/ 469 w 590"/>
              <a:gd name="T31" fmla="*/ 968 h 1261"/>
              <a:gd name="T32" fmla="*/ 389 w 590"/>
              <a:gd name="T33" fmla="*/ 1047 h 1261"/>
              <a:gd name="T34" fmla="*/ 363 w 590"/>
              <a:gd name="T35" fmla="*/ 1065 h 1261"/>
              <a:gd name="T36" fmla="*/ 360 w 590"/>
              <a:gd name="T37" fmla="*/ 1067 h 1261"/>
              <a:gd name="T38" fmla="*/ 329 w 590"/>
              <a:gd name="T39" fmla="*/ 1087 h 1261"/>
              <a:gd name="T40" fmla="*/ 289 w 590"/>
              <a:gd name="T41" fmla="*/ 1110 h 1261"/>
              <a:gd name="T42" fmla="*/ 263 w 590"/>
              <a:gd name="T43" fmla="*/ 1123 h 1261"/>
              <a:gd name="T44" fmla="*/ 220 w 590"/>
              <a:gd name="T45" fmla="*/ 1143 h 1261"/>
              <a:gd name="T46" fmla="*/ 202 w 590"/>
              <a:gd name="T47" fmla="*/ 1151 h 1261"/>
              <a:gd name="T48" fmla="*/ 202 w 590"/>
              <a:gd name="T49" fmla="*/ 1151 h 1261"/>
              <a:gd name="T50" fmla="*/ 200 w 590"/>
              <a:gd name="T51" fmla="*/ 1151 h 1261"/>
              <a:gd name="T52" fmla="*/ 163 w 590"/>
              <a:gd name="T53" fmla="*/ 1167 h 1261"/>
              <a:gd name="T54" fmla="*/ 146 w 590"/>
              <a:gd name="T55" fmla="*/ 1173 h 1261"/>
              <a:gd name="T56" fmla="*/ 135 w 590"/>
              <a:gd name="T57" fmla="*/ 1178 h 1261"/>
              <a:gd name="T58" fmla="*/ 0 w 590"/>
              <a:gd name="T59" fmla="*/ 1225 h 1261"/>
              <a:gd name="T60" fmla="*/ 11 w 590"/>
              <a:gd name="T61" fmla="*/ 1261 h 1261"/>
              <a:gd name="T62" fmla="*/ 165 w 590"/>
              <a:gd name="T63" fmla="*/ 1206 h 1261"/>
              <a:gd name="T64" fmla="*/ 183 w 590"/>
              <a:gd name="T65" fmla="*/ 1199 h 1261"/>
              <a:gd name="T66" fmla="*/ 184 w 590"/>
              <a:gd name="T67" fmla="*/ 1199 h 1261"/>
              <a:gd name="T68" fmla="*/ 213 w 590"/>
              <a:gd name="T69" fmla="*/ 1187 h 1261"/>
              <a:gd name="T70" fmla="*/ 218 w 590"/>
              <a:gd name="T71" fmla="*/ 1185 h 1261"/>
              <a:gd name="T72" fmla="*/ 265 w 590"/>
              <a:gd name="T73" fmla="*/ 1164 h 1261"/>
              <a:gd name="T74" fmla="*/ 272 w 590"/>
              <a:gd name="T75" fmla="*/ 1160 h 1261"/>
              <a:gd name="T76" fmla="*/ 332 w 590"/>
              <a:gd name="T77" fmla="*/ 1128 h 1261"/>
              <a:gd name="T78" fmla="*/ 346 w 590"/>
              <a:gd name="T79" fmla="*/ 1120 h 1261"/>
              <a:gd name="T80" fmla="*/ 378 w 590"/>
              <a:gd name="T81" fmla="*/ 1100 h 1261"/>
              <a:gd name="T82" fmla="*/ 489 w 590"/>
              <a:gd name="T83" fmla="*/ 1000 h 1261"/>
              <a:gd name="T84" fmla="*/ 558 w 590"/>
              <a:gd name="T85" fmla="*/ 883 h 1261"/>
              <a:gd name="T86" fmla="*/ 589 w 590"/>
              <a:gd name="T87" fmla="*/ 704 h 1261"/>
              <a:gd name="T88" fmla="*/ 536 w 590"/>
              <a:gd name="T89" fmla="*/ 466 h 1261"/>
              <a:gd name="T90" fmla="*/ 408 w 590"/>
              <a:gd name="T91" fmla="*/ 253 h 1261"/>
              <a:gd name="T92" fmla="*/ 345 w 590"/>
              <a:gd name="T93" fmla="*/ 183 h 1261"/>
              <a:gd name="T94" fmla="*/ 316 w 590"/>
              <a:gd name="T95" fmla="*/ 155 h 1261"/>
              <a:gd name="T96" fmla="*/ 265 w 590"/>
              <a:gd name="T97" fmla="*/ 112 h 1261"/>
              <a:gd name="T98" fmla="*/ 241 w 590"/>
              <a:gd name="T99" fmla="*/ 93 h 1261"/>
              <a:gd name="T100" fmla="*/ 221 w 590"/>
              <a:gd name="T101" fmla="*/ 78 h 1261"/>
              <a:gd name="T102" fmla="*/ 197 w 590"/>
              <a:gd name="T103" fmla="*/ 58 h 1261"/>
              <a:gd name="T104" fmla="*/ 154 w 590"/>
              <a:gd name="T105" fmla="*/ 14 h 1261"/>
              <a:gd name="T106" fmla="*/ 151 w 590"/>
              <a:gd name="T107" fmla="*/ 8 h 1261"/>
              <a:gd name="T108" fmla="*/ 135 w 590"/>
              <a:gd name="T109" fmla="*/ 0 h 1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90" h="1261">
                <a:moveTo>
                  <a:pt x="135" y="0"/>
                </a:moveTo>
                <a:cubicBezTo>
                  <a:pt x="122" y="0"/>
                  <a:pt x="109" y="14"/>
                  <a:pt x="119" y="27"/>
                </a:cubicBezTo>
                <a:cubicBezTo>
                  <a:pt x="130" y="42"/>
                  <a:pt x="142" y="56"/>
                  <a:pt x="155" y="69"/>
                </a:cubicBezTo>
                <a:cubicBezTo>
                  <a:pt x="174" y="88"/>
                  <a:pt x="195" y="105"/>
                  <a:pt x="216" y="121"/>
                </a:cubicBezTo>
                <a:cubicBezTo>
                  <a:pt x="226" y="129"/>
                  <a:pt x="236" y="136"/>
                  <a:pt x="246" y="144"/>
                </a:cubicBezTo>
                <a:cubicBezTo>
                  <a:pt x="254" y="150"/>
                  <a:pt x="262" y="156"/>
                  <a:pt x="270" y="163"/>
                </a:cubicBezTo>
                <a:cubicBezTo>
                  <a:pt x="274" y="166"/>
                  <a:pt x="279" y="170"/>
                  <a:pt x="283" y="174"/>
                </a:cubicBezTo>
                <a:cubicBezTo>
                  <a:pt x="293" y="183"/>
                  <a:pt x="303" y="192"/>
                  <a:pt x="312" y="201"/>
                </a:cubicBezTo>
                <a:cubicBezTo>
                  <a:pt x="337" y="225"/>
                  <a:pt x="359" y="250"/>
                  <a:pt x="381" y="277"/>
                </a:cubicBezTo>
                <a:cubicBezTo>
                  <a:pt x="429" y="341"/>
                  <a:pt x="471" y="409"/>
                  <a:pt x="503" y="483"/>
                </a:cubicBezTo>
                <a:cubicBezTo>
                  <a:pt x="523" y="531"/>
                  <a:pt x="538" y="581"/>
                  <a:pt x="546" y="633"/>
                </a:cubicBezTo>
                <a:cubicBezTo>
                  <a:pt x="551" y="682"/>
                  <a:pt x="552" y="731"/>
                  <a:pt x="546" y="780"/>
                </a:cubicBezTo>
                <a:cubicBezTo>
                  <a:pt x="543" y="802"/>
                  <a:pt x="538" y="824"/>
                  <a:pt x="532" y="846"/>
                </a:cubicBezTo>
                <a:cubicBezTo>
                  <a:pt x="528" y="859"/>
                  <a:pt x="523" y="871"/>
                  <a:pt x="518" y="884"/>
                </a:cubicBezTo>
                <a:cubicBezTo>
                  <a:pt x="507" y="910"/>
                  <a:pt x="492" y="935"/>
                  <a:pt x="476" y="958"/>
                </a:cubicBezTo>
                <a:cubicBezTo>
                  <a:pt x="474" y="962"/>
                  <a:pt x="471" y="965"/>
                  <a:pt x="469" y="968"/>
                </a:cubicBezTo>
                <a:cubicBezTo>
                  <a:pt x="445" y="997"/>
                  <a:pt x="418" y="1023"/>
                  <a:pt x="389" y="1047"/>
                </a:cubicBezTo>
                <a:cubicBezTo>
                  <a:pt x="380" y="1053"/>
                  <a:pt x="372" y="1059"/>
                  <a:pt x="363" y="1065"/>
                </a:cubicBezTo>
                <a:cubicBezTo>
                  <a:pt x="362" y="1066"/>
                  <a:pt x="361" y="1066"/>
                  <a:pt x="360" y="1067"/>
                </a:cubicBezTo>
                <a:cubicBezTo>
                  <a:pt x="350" y="1074"/>
                  <a:pt x="340" y="1081"/>
                  <a:pt x="329" y="1087"/>
                </a:cubicBezTo>
                <a:cubicBezTo>
                  <a:pt x="316" y="1095"/>
                  <a:pt x="303" y="1102"/>
                  <a:pt x="289" y="1110"/>
                </a:cubicBezTo>
                <a:cubicBezTo>
                  <a:pt x="281" y="1114"/>
                  <a:pt x="272" y="1119"/>
                  <a:pt x="263" y="1123"/>
                </a:cubicBezTo>
                <a:cubicBezTo>
                  <a:pt x="249" y="1130"/>
                  <a:pt x="234" y="1137"/>
                  <a:pt x="220" y="1143"/>
                </a:cubicBezTo>
                <a:cubicBezTo>
                  <a:pt x="214" y="1146"/>
                  <a:pt x="208" y="1148"/>
                  <a:pt x="202" y="1151"/>
                </a:cubicBezTo>
                <a:cubicBezTo>
                  <a:pt x="202" y="1151"/>
                  <a:pt x="202" y="1151"/>
                  <a:pt x="202" y="1151"/>
                </a:cubicBezTo>
                <a:cubicBezTo>
                  <a:pt x="202" y="1151"/>
                  <a:pt x="201" y="1151"/>
                  <a:pt x="200" y="1151"/>
                </a:cubicBezTo>
                <a:cubicBezTo>
                  <a:pt x="188" y="1157"/>
                  <a:pt x="176" y="1162"/>
                  <a:pt x="163" y="1167"/>
                </a:cubicBezTo>
                <a:cubicBezTo>
                  <a:pt x="157" y="1169"/>
                  <a:pt x="152" y="1171"/>
                  <a:pt x="146" y="1173"/>
                </a:cubicBezTo>
                <a:cubicBezTo>
                  <a:pt x="142" y="1175"/>
                  <a:pt x="138" y="1176"/>
                  <a:pt x="135" y="1178"/>
                </a:cubicBezTo>
                <a:cubicBezTo>
                  <a:pt x="90" y="1194"/>
                  <a:pt x="45" y="1210"/>
                  <a:pt x="0" y="1225"/>
                </a:cubicBezTo>
                <a:cubicBezTo>
                  <a:pt x="4" y="1237"/>
                  <a:pt x="8" y="1249"/>
                  <a:pt x="11" y="1261"/>
                </a:cubicBezTo>
                <a:cubicBezTo>
                  <a:pt x="61" y="1244"/>
                  <a:pt x="113" y="1226"/>
                  <a:pt x="165" y="1206"/>
                </a:cubicBezTo>
                <a:cubicBezTo>
                  <a:pt x="171" y="1204"/>
                  <a:pt x="177" y="1202"/>
                  <a:pt x="183" y="1199"/>
                </a:cubicBezTo>
                <a:cubicBezTo>
                  <a:pt x="183" y="1199"/>
                  <a:pt x="183" y="1199"/>
                  <a:pt x="184" y="1199"/>
                </a:cubicBezTo>
                <a:cubicBezTo>
                  <a:pt x="193" y="1195"/>
                  <a:pt x="203" y="1191"/>
                  <a:pt x="213" y="1187"/>
                </a:cubicBezTo>
                <a:cubicBezTo>
                  <a:pt x="215" y="1186"/>
                  <a:pt x="216" y="1186"/>
                  <a:pt x="218" y="1185"/>
                </a:cubicBezTo>
                <a:cubicBezTo>
                  <a:pt x="234" y="1178"/>
                  <a:pt x="249" y="1171"/>
                  <a:pt x="265" y="1164"/>
                </a:cubicBezTo>
                <a:cubicBezTo>
                  <a:pt x="267" y="1163"/>
                  <a:pt x="270" y="1161"/>
                  <a:pt x="272" y="1160"/>
                </a:cubicBezTo>
                <a:cubicBezTo>
                  <a:pt x="293" y="1150"/>
                  <a:pt x="313" y="1140"/>
                  <a:pt x="332" y="1128"/>
                </a:cubicBezTo>
                <a:cubicBezTo>
                  <a:pt x="337" y="1126"/>
                  <a:pt x="342" y="1123"/>
                  <a:pt x="346" y="1120"/>
                </a:cubicBezTo>
                <a:cubicBezTo>
                  <a:pt x="357" y="1114"/>
                  <a:pt x="367" y="1107"/>
                  <a:pt x="378" y="1100"/>
                </a:cubicBezTo>
                <a:cubicBezTo>
                  <a:pt x="419" y="1072"/>
                  <a:pt x="457" y="1039"/>
                  <a:pt x="489" y="1000"/>
                </a:cubicBezTo>
                <a:cubicBezTo>
                  <a:pt x="517" y="966"/>
                  <a:pt x="541" y="927"/>
                  <a:pt x="558" y="883"/>
                </a:cubicBezTo>
                <a:cubicBezTo>
                  <a:pt x="580" y="827"/>
                  <a:pt x="590" y="765"/>
                  <a:pt x="589" y="704"/>
                </a:cubicBezTo>
                <a:cubicBezTo>
                  <a:pt x="587" y="622"/>
                  <a:pt x="568" y="539"/>
                  <a:pt x="536" y="466"/>
                </a:cubicBezTo>
                <a:cubicBezTo>
                  <a:pt x="503" y="389"/>
                  <a:pt x="459" y="318"/>
                  <a:pt x="408" y="253"/>
                </a:cubicBezTo>
                <a:cubicBezTo>
                  <a:pt x="388" y="227"/>
                  <a:pt x="367" y="204"/>
                  <a:pt x="345" y="183"/>
                </a:cubicBezTo>
                <a:cubicBezTo>
                  <a:pt x="336" y="173"/>
                  <a:pt x="326" y="164"/>
                  <a:pt x="316" y="155"/>
                </a:cubicBezTo>
                <a:cubicBezTo>
                  <a:pt x="300" y="141"/>
                  <a:pt x="283" y="126"/>
                  <a:pt x="265" y="112"/>
                </a:cubicBezTo>
                <a:cubicBezTo>
                  <a:pt x="257" y="106"/>
                  <a:pt x="249" y="100"/>
                  <a:pt x="241" y="93"/>
                </a:cubicBezTo>
                <a:cubicBezTo>
                  <a:pt x="234" y="88"/>
                  <a:pt x="228" y="83"/>
                  <a:pt x="221" y="78"/>
                </a:cubicBezTo>
                <a:cubicBezTo>
                  <a:pt x="213" y="71"/>
                  <a:pt x="205" y="65"/>
                  <a:pt x="197" y="58"/>
                </a:cubicBezTo>
                <a:cubicBezTo>
                  <a:pt x="182" y="44"/>
                  <a:pt x="167" y="30"/>
                  <a:pt x="154" y="14"/>
                </a:cubicBezTo>
                <a:cubicBezTo>
                  <a:pt x="153" y="12"/>
                  <a:pt x="152" y="10"/>
                  <a:pt x="151" y="8"/>
                </a:cubicBezTo>
                <a:cubicBezTo>
                  <a:pt x="146" y="3"/>
                  <a:pt x="141" y="0"/>
                  <a:pt x="13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0" name="Freeform 306"/>
          <p:cNvSpPr>
            <a:spLocks noEditPoints="1"/>
          </p:cNvSpPr>
          <p:nvPr/>
        </p:nvSpPr>
        <p:spPr bwMode="auto">
          <a:xfrm>
            <a:off x="3261894" y="1671671"/>
            <a:ext cx="805150" cy="973844"/>
          </a:xfrm>
          <a:custGeom>
            <a:avLst/>
            <a:gdLst>
              <a:gd name="T0" fmla="*/ 201 w 856"/>
              <a:gd name="T1" fmla="*/ 986 h 1018"/>
              <a:gd name="T2" fmla="*/ 195 w 856"/>
              <a:gd name="T3" fmla="*/ 1008 h 1018"/>
              <a:gd name="T4" fmla="*/ 198 w 856"/>
              <a:gd name="T5" fmla="*/ 1016 h 1018"/>
              <a:gd name="T6" fmla="*/ 199 w 856"/>
              <a:gd name="T7" fmla="*/ 1018 h 1018"/>
              <a:gd name="T8" fmla="*/ 221 w 856"/>
              <a:gd name="T9" fmla="*/ 1013 h 1018"/>
              <a:gd name="T10" fmla="*/ 208 w 856"/>
              <a:gd name="T11" fmla="*/ 996 h 1018"/>
              <a:gd name="T12" fmla="*/ 201 w 856"/>
              <a:gd name="T13" fmla="*/ 986 h 1018"/>
              <a:gd name="T14" fmla="*/ 87 w 856"/>
              <a:gd name="T15" fmla="*/ 802 h 1018"/>
              <a:gd name="T16" fmla="*/ 85 w 856"/>
              <a:gd name="T17" fmla="*/ 803 h 1018"/>
              <a:gd name="T18" fmla="*/ 75 w 856"/>
              <a:gd name="T19" fmla="*/ 812 h 1018"/>
              <a:gd name="T20" fmla="*/ 68 w 856"/>
              <a:gd name="T21" fmla="*/ 825 h 1018"/>
              <a:gd name="T22" fmla="*/ 63 w 856"/>
              <a:gd name="T23" fmla="*/ 839 h 1018"/>
              <a:gd name="T24" fmla="*/ 68 w 856"/>
              <a:gd name="T25" fmla="*/ 848 h 1018"/>
              <a:gd name="T26" fmla="*/ 102 w 856"/>
              <a:gd name="T27" fmla="*/ 907 h 1018"/>
              <a:gd name="T28" fmla="*/ 122 w 856"/>
              <a:gd name="T29" fmla="*/ 902 h 1018"/>
              <a:gd name="T30" fmla="*/ 129 w 856"/>
              <a:gd name="T31" fmla="*/ 880 h 1018"/>
              <a:gd name="T32" fmla="*/ 115 w 856"/>
              <a:gd name="T33" fmla="*/ 855 h 1018"/>
              <a:gd name="T34" fmla="*/ 93 w 856"/>
              <a:gd name="T35" fmla="*/ 814 h 1018"/>
              <a:gd name="T36" fmla="*/ 87 w 856"/>
              <a:gd name="T37" fmla="*/ 802 h 1018"/>
              <a:gd name="T38" fmla="*/ 831 w 856"/>
              <a:gd name="T39" fmla="*/ 0 h 1018"/>
              <a:gd name="T40" fmla="*/ 824 w 856"/>
              <a:gd name="T41" fmla="*/ 2 h 1018"/>
              <a:gd name="T42" fmla="*/ 818 w 856"/>
              <a:gd name="T43" fmla="*/ 4 h 1018"/>
              <a:gd name="T44" fmla="*/ 758 w 856"/>
              <a:gd name="T45" fmla="*/ 18 h 1018"/>
              <a:gd name="T46" fmla="*/ 727 w 856"/>
              <a:gd name="T47" fmla="*/ 22 h 1018"/>
              <a:gd name="T48" fmla="*/ 702 w 856"/>
              <a:gd name="T49" fmla="*/ 24 h 1018"/>
              <a:gd name="T50" fmla="*/ 672 w 856"/>
              <a:gd name="T51" fmla="*/ 28 h 1018"/>
              <a:gd name="T52" fmla="*/ 605 w 856"/>
              <a:gd name="T53" fmla="*/ 36 h 1018"/>
              <a:gd name="T54" fmla="*/ 566 w 856"/>
              <a:gd name="T55" fmla="*/ 44 h 1018"/>
              <a:gd name="T56" fmla="*/ 476 w 856"/>
              <a:gd name="T57" fmla="*/ 69 h 1018"/>
              <a:gd name="T58" fmla="*/ 253 w 856"/>
              <a:gd name="T59" fmla="*/ 180 h 1018"/>
              <a:gd name="T60" fmla="*/ 81 w 856"/>
              <a:gd name="T61" fmla="*/ 352 h 1018"/>
              <a:gd name="T62" fmla="*/ 10 w 856"/>
              <a:gd name="T63" fmla="*/ 519 h 1018"/>
              <a:gd name="T64" fmla="*/ 5 w 856"/>
              <a:gd name="T65" fmla="*/ 656 h 1018"/>
              <a:gd name="T66" fmla="*/ 43 w 856"/>
              <a:gd name="T67" fmla="*/ 795 h 1018"/>
              <a:gd name="T68" fmla="*/ 71 w 856"/>
              <a:gd name="T69" fmla="*/ 765 h 1018"/>
              <a:gd name="T70" fmla="*/ 65 w 856"/>
              <a:gd name="T71" fmla="*/ 749 h 1018"/>
              <a:gd name="T72" fmla="*/ 39 w 856"/>
              <a:gd name="T73" fmla="*/ 639 h 1018"/>
              <a:gd name="T74" fmla="*/ 39 w 856"/>
              <a:gd name="T75" fmla="*/ 627 h 1018"/>
              <a:gd name="T76" fmla="*/ 43 w 856"/>
              <a:gd name="T77" fmla="*/ 542 h 1018"/>
              <a:gd name="T78" fmla="*/ 52 w 856"/>
              <a:gd name="T79" fmla="*/ 502 h 1018"/>
              <a:gd name="T80" fmla="*/ 76 w 856"/>
              <a:gd name="T81" fmla="*/ 439 h 1018"/>
              <a:gd name="T82" fmla="*/ 155 w 856"/>
              <a:gd name="T83" fmla="*/ 315 h 1018"/>
              <a:gd name="T84" fmla="*/ 272 w 856"/>
              <a:gd name="T85" fmla="*/ 211 h 1018"/>
              <a:gd name="T86" fmla="*/ 485 w 856"/>
              <a:gd name="T87" fmla="*/ 105 h 1018"/>
              <a:gd name="T88" fmla="*/ 584 w 856"/>
              <a:gd name="T89" fmla="*/ 77 h 1018"/>
              <a:gd name="T90" fmla="*/ 624 w 856"/>
              <a:gd name="T91" fmla="*/ 70 h 1018"/>
              <a:gd name="T92" fmla="*/ 641 w 856"/>
              <a:gd name="T93" fmla="*/ 68 h 1018"/>
              <a:gd name="T94" fmla="*/ 671 w 856"/>
              <a:gd name="T95" fmla="*/ 64 h 1018"/>
              <a:gd name="T96" fmla="*/ 708 w 856"/>
              <a:gd name="T97" fmla="*/ 61 h 1018"/>
              <a:gd name="T98" fmla="*/ 787 w 856"/>
              <a:gd name="T99" fmla="*/ 50 h 1018"/>
              <a:gd name="T100" fmla="*/ 841 w 856"/>
              <a:gd name="T101" fmla="*/ 35 h 1018"/>
              <a:gd name="T102" fmla="*/ 841 w 856"/>
              <a:gd name="T103" fmla="*/ 3 h 1018"/>
              <a:gd name="T104" fmla="*/ 831 w 856"/>
              <a:gd name="T105" fmla="*/ 0 h 10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56" h="1018">
                <a:moveTo>
                  <a:pt x="201" y="986"/>
                </a:moveTo>
                <a:cubicBezTo>
                  <a:pt x="200" y="994"/>
                  <a:pt x="198" y="1001"/>
                  <a:pt x="195" y="1008"/>
                </a:cubicBezTo>
                <a:cubicBezTo>
                  <a:pt x="196" y="1010"/>
                  <a:pt x="197" y="1013"/>
                  <a:pt x="198" y="1016"/>
                </a:cubicBezTo>
                <a:cubicBezTo>
                  <a:pt x="198" y="1017"/>
                  <a:pt x="198" y="1017"/>
                  <a:pt x="199" y="1018"/>
                </a:cubicBezTo>
                <a:cubicBezTo>
                  <a:pt x="206" y="1016"/>
                  <a:pt x="213" y="1014"/>
                  <a:pt x="221" y="1013"/>
                </a:cubicBezTo>
                <a:cubicBezTo>
                  <a:pt x="217" y="1007"/>
                  <a:pt x="213" y="1001"/>
                  <a:pt x="208" y="996"/>
                </a:cubicBezTo>
                <a:cubicBezTo>
                  <a:pt x="206" y="993"/>
                  <a:pt x="204" y="989"/>
                  <a:pt x="201" y="986"/>
                </a:cubicBezTo>
                <a:moveTo>
                  <a:pt x="87" y="802"/>
                </a:moveTo>
                <a:cubicBezTo>
                  <a:pt x="86" y="802"/>
                  <a:pt x="86" y="802"/>
                  <a:pt x="85" y="803"/>
                </a:cubicBezTo>
                <a:cubicBezTo>
                  <a:pt x="82" y="805"/>
                  <a:pt x="79" y="808"/>
                  <a:pt x="75" y="812"/>
                </a:cubicBezTo>
                <a:cubicBezTo>
                  <a:pt x="73" y="816"/>
                  <a:pt x="70" y="821"/>
                  <a:pt x="68" y="825"/>
                </a:cubicBezTo>
                <a:cubicBezTo>
                  <a:pt x="66" y="830"/>
                  <a:pt x="65" y="834"/>
                  <a:pt x="63" y="839"/>
                </a:cubicBezTo>
                <a:cubicBezTo>
                  <a:pt x="65" y="842"/>
                  <a:pt x="67" y="845"/>
                  <a:pt x="68" y="848"/>
                </a:cubicBezTo>
                <a:cubicBezTo>
                  <a:pt x="79" y="868"/>
                  <a:pt x="90" y="888"/>
                  <a:pt x="102" y="907"/>
                </a:cubicBezTo>
                <a:cubicBezTo>
                  <a:pt x="108" y="905"/>
                  <a:pt x="115" y="903"/>
                  <a:pt x="122" y="902"/>
                </a:cubicBezTo>
                <a:cubicBezTo>
                  <a:pt x="125" y="895"/>
                  <a:pt x="127" y="888"/>
                  <a:pt x="129" y="880"/>
                </a:cubicBezTo>
                <a:cubicBezTo>
                  <a:pt x="124" y="872"/>
                  <a:pt x="119" y="864"/>
                  <a:pt x="115" y="855"/>
                </a:cubicBezTo>
                <a:cubicBezTo>
                  <a:pt x="107" y="842"/>
                  <a:pt x="100" y="828"/>
                  <a:pt x="93" y="814"/>
                </a:cubicBezTo>
                <a:cubicBezTo>
                  <a:pt x="91" y="810"/>
                  <a:pt x="89" y="806"/>
                  <a:pt x="87" y="802"/>
                </a:cubicBezTo>
                <a:moveTo>
                  <a:pt x="831" y="0"/>
                </a:moveTo>
                <a:cubicBezTo>
                  <a:pt x="829" y="0"/>
                  <a:pt x="827" y="1"/>
                  <a:pt x="824" y="2"/>
                </a:cubicBezTo>
                <a:cubicBezTo>
                  <a:pt x="822" y="3"/>
                  <a:pt x="820" y="3"/>
                  <a:pt x="818" y="4"/>
                </a:cubicBezTo>
                <a:cubicBezTo>
                  <a:pt x="799" y="11"/>
                  <a:pt x="779" y="15"/>
                  <a:pt x="758" y="18"/>
                </a:cubicBezTo>
                <a:cubicBezTo>
                  <a:pt x="748" y="20"/>
                  <a:pt x="738" y="21"/>
                  <a:pt x="727" y="22"/>
                </a:cubicBezTo>
                <a:cubicBezTo>
                  <a:pt x="719" y="23"/>
                  <a:pt x="711" y="24"/>
                  <a:pt x="702" y="24"/>
                </a:cubicBezTo>
                <a:cubicBezTo>
                  <a:pt x="692" y="25"/>
                  <a:pt x="682" y="26"/>
                  <a:pt x="672" y="28"/>
                </a:cubicBezTo>
                <a:cubicBezTo>
                  <a:pt x="649" y="30"/>
                  <a:pt x="627" y="33"/>
                  <a:pt x="605" y="36"/>
                </a:cubicBezTo>
                <a:cubicBezTo>
                  <a:pt x="592" y="39"/>
                  <a:pt x="579" y="41"/>
                  <a:pt x="566" y="44"/>
                </a:cubicBezTo>
                <a:cubicBezTo>
                  <a:pt x="536" y="50"/>
                  <a:pt x="506" y="58"/>
                  <a:pt x="476" y="69"/>
                </a:cubicBezTo>
                <a:cubicBezTo>
                  <a:pt x="397" y="97"/>
                  <a:pt x="322" y="133"/>
                  <a:pt x="253" y="180"/>
                </a:cubicBezTo>
                <a:cubicBezTo>
                  <a:pt x="187" y="224"/>
                  <a:pt x="126" y="283"/>
                  <a:pt x="81" y="352"/>
                </a:cubicBezTo>
                <a:cubicBezTo>
                  <a:pt x="47" y="403"/>
                  <a:pt x="22" y="460"/>
                  <a:pt x="10" y="519"/>
                </a:cubicBezTo>
                <a:cubicBezTo>
                  <a:pt x="1" y="566"/>
                  <a:pt x="0" y="612"/>
                  <a:pt x="5" y="656"/>
                </a:cubicBezTo>
                <a:cubicBezTo>
                  <a:pt x="11" y="704"/>
                  <a:pt x="25" y="750"/>
                  <a:pt x="43" y="795"/>
                </a:cubicBezTo>
                <a:cubicBezTo>
                  <a:pt x="50" y="783"/>
                  <a:pt x="60" y="773"/>
                  <a:pt x="71" y="765"/>
                </a:cubicBezTo>
                <a:cubicBezTo>
                  <a:pt x="69" y="760"/>
                  <a:pt x="67" y="754"/>
                  <a:pt x="65" y="749"/>
                </a:cubicBezTo>
                <a:cubicBezTo>
                  <a:pt x="52" y="713"/>
                  <a:pt x="43" y="677"/>
                  <a:pt x="39" y="639"/>
                </a:cubicBezTo>
                <a:cubicBezTo>
                  <a:pt x="39" y="635"/>
                  <a:pt x="39" y="631"/>
                  <a:pt x="39" y="627"/>
                </a:cubicBezTo>
                <a:cubicBezTo>
                  <a:pt x="37" y="599"/>
                  <a:pt x="39" y="570"/>
                  <a:pt x="43" y="542"/>
                </a:cubicBezTo>
                <a:cubicBezTo>
                  <a:pt x="46" y="528"/>
                  <a:pt x="49" y="515"/>
                  <a:pt x="52" y="502"/>
                </a:cubicBezTo>
                <a:cubicBezTo>
                  <a:pt x="59" y="481"/>
                  <a:pt x="66" y="460"/>
                  <a:pt x="76" y="439"/>
                </a:cubicBezTo>
                <a:cubicBezTo>
                  <a:pt x="97" y="395"/>
                  <a:pt x="124" y="353"/>
                  <a:pt x="155" y="315"/>
                </a:cubicBezTo>
                <a:cubicBezTo>
                  <a:pt x="189" y="275"/>
                  <a:pt x="229" y="242"/>
                  <a:pt x="272" y="211"/>
                </a:cubicBezTo>
                <a:cubicBezTo>
                  <a:pt x="338" y="167"/>
                  <a:pt x="410" y="132"/>
                  <a:pt x="485" y="105"/>
                </a:cubicBezTo>
                <a:cubicBezTo>
                  <a:pt x="518" y="93"/>
                  <a:pt x="551" y="84"/>
                  <a:pt x="584" y="77"/>
                </a:cubicBezTo>
                <a:cubicBezTo>
                  <a:pt x="597" y="74"/>
                  <a:pt x="610" y="72"/>
                  <a:pt x="624" y="70"/>
                </a:cubicBezTo>
                <a:cubicBezTo>
                  <a:pt x="629" y="69"/>
                  <a:pt x="635" y="68"/>
                  <a:pt x="641" y="68"/>
                </a:cubicBezTo>
                <a:cubicBezTo>
                  <a:pt x="651" y="66"/>
                  <a:pt x="661" y="65"/>
                  <a:pt x="671" y="64"/>
                </a:cubicBezTo>
                <a:cubicBezTo>
                  <a:pt x="683" y="63"/>
                  <a:pt x="696" y="62"/>
                  <a:pt x="708" y="61"/>
                </a:cubicBezTo>
                <a:cubicBezTo>
                  <a:pt x="735" y="59"/>
                  <a:pt x="761" y="56"/>
                  <a:pt x="787" y="50"/>
                </a:cubicBezTo>
                <a:cubicBezTo>
                  <a:pt x="805" y="47"/>
                  <a:pt x="823" y="42"/>
                  <a:pt x="841" y="35"/>
                </a:cubicBezTo>
                <a:cubicBezTo>
                  <a:pt x="856" y="28"/>
                  <a:pt x="853" y="10"/>
                  <a:pt x="841" y="3"/>
                </a:cubicBezTo>
                <a:cubicBezTo>
                  <a:pt x="838" y="1"/>
                  <a:pt x="835" y="0"/>
                  <a:pt x="831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1" name="Freeform 307"/>
          <p:cNvSpPr>
            <a:spLocks noEditPoints="1"/>
          </p:cNvSpPr>
          <p:nvPr/>
        </p:nvSpPr>
        <p:spPr bwMode="auto">
          <a:xfrm>
            <a:off x="2415833" y="275828"/>
            <a:ext cx="955706" cy="768255"/>
          </a:xfrm>
          <a:custGeom>
            <a:avLst/>
            <a:gdLst>
              <a:gd name="T0" fmla="*/ 12 w 1016"/>
              <a:gd name="T1" fmla="*/ 691 h 803"/>
              <a:gd name="T2" fmla="*/ 0 w 1016"/>
              <a:gd name="T3" fmla="*/ 696 h 803"/>
              <a:gd name="T4" fmla="*/ 18 w 1016"/>
              <a:gd name="T5" fmla="*/ 692 h 803"/>
              <a:gd name="T6" fmla="*/ 12 w 1016"/>
              <a:gd name="T7" fmla="*/ 691 h 803"/>
              <a:gd name="T8" fmla="*/ 970 w 1016"/>
              <a:gd name="T9" fmla="*/ 0 h 803"/>
              <a:gd name="T10" fmla="*/ 931 w 1016"/>
              <a:gd name="T11" fmla="*/ 0 h 803"/>
              <a:gd name="T12" fmla="*/ 941 w 1016"/>
              <a:gd name="T13" fmla="*/ 33 h 803"/>
              <a:gd name="T14" fmla="*/ 950 w 1016"/>
              <a:gd name="T15" fmla="*/ 67 h 803"/>
              <a:gd name="T16" fmla="*/ 959 w 1016"/>
              <a:gd name="T17" fmla="*/ 106 h 803"/>
              <a:gd name="T18" fmla="*/ 969 w 1016"/>
              <a:gd name="T19" fmla="*/ 163 h 803"/>
              <a:gd name="T20" fmla="*/ 975 w 1016"/>
              <a:gd name="T21" fmla="*/ 265 h 803"/>
              <a:gd name="T22" fmla="*/ 970 w 1016"/>
              <a:gd name="T23" fmla="*/ 337 h 803"/>
              <a:gd name="T24" fmla="*/ 936 w 1016"/>
              <a:gd name="T25" fmla="*/ 464 h 803"/>
              <a:gd name="T26" fmla="*/ 885 w 1016"/>
              <a:gd name="T27" fmla="*/ 552 h 803"/>
              <a:gd name="T28" fmla="*/ 823 w 1016"/>
              <a:gd name="T29" fmla="*/ 614 h 803"/>
              <a:gd name="T30" fmla="*/ 816 w 1016"/>
              <a:gd name="T31" fmla="*/ 619 h 803"/>
              <a:gd name="T32" fmla="*/ 768 w 1016"/>
              <a:gd name="T33" fmla="*/ 652 h 803"/>
              <a:gd name="T34" fmla="*/ 682 w 1016"/>
              <a:gd name="T35" fmla="*/ 695 h 803"/>
              <a:gd name="T36" fmla="*/ 543 w 1016"/>
              <a:gd name="T37" fmla="*/ 740 h 803"/>
              <a:gd name="T38" fmla="*/ 467 w 1016"/>
              <a:gd name="T39" fmla="*/ 755 h 803"/>
              <a:gd name="T40" fmla="*/ 448 w 1016"/>
              <a:gd name="T41" fmla="*/ 758 h 803"/>
              <a:gd name="T42" fmla="*/ 405 w 1016"/>
              <a:gd name="T43" fmla="*/ 762 h 803"/>
              <a:gd name="T44" fmla="*/ 384 w 1016"/>
              <a:gd name="T45" fmla="*/ 764 h 803"/>
              <a:gd name="T46" fmla="*/ 345 w 1016"/>
              <a:gd name="T47" fmla="*/ 766 h 803"/>
              <a:gd name="T48" fmla="*/ 322 w 1016"/>
              <a:gd name="T49" fmla="*/ 766 h 803"/>
              <a:gd name="T50" fmla="*/ 219 w 1016"/>
              <a:gd name="T51" fmla="*/ 760 h 803"/>
              <a:gd name="T52" fmla="*/ 105 w 1016"/>
              <a:gd name="T53" fmla="*/ 734 h 803"/>
              <a:gd name="T54" fmla="*/ 77 w 1016"/>
              <a:gd name="T55" fmla="*/ 723 h 803"/>
              <a:gd name="T56" fmla="*/ 74 w 1016"/>
              <a:gd name="T57" fmla="*/ 722 h 803"/>
              <a:gd name="T58" fmla="*/ 73 w 1016"/>
              <a:gd name="T59" fmla="*/ 722 h 803"/>
              <a:gd name="T60" fmla="*/ 74 w 1016"/>
              <a:gd name="T61" fmla="*/ 722 h 803"/>
              <a:gd name="T62" fmla="*/ 63 w 1016"/>
              <a:gd name="T63" fmla="*/ 717 h 803"/>
              <a:gd name="T64" fmla="*/ 15 w 1016"/>
              <a:gd name="T65" fmla="*/ 733 h 803"/>
              <a:gd name="T66" fmla="*/ 123 w 1016"/>
              <a:gd name="T67" fmla="*/ 778 h 803"/>
              <a:gd name="T68" fmla="*/ 134 w 1016"/>
              <a:gd name="T69" fmla="*/ 781 h 803"/>
              <a:gd name="T70" fmla="*/ 324 w 1016"/>
              <a:gd name="T71" fmla="*/ 803 h 803"/>
              <a:gd name="T72" fmla="*/ 324 w 1016"/>
              <a:gd name="T73" fmla="*/ 803 h 803"/>
              <a:gd name="T74" fmla="*/ 339 w 1016"/>
              <a:gd name="T75" fmla="*/ 803 h 803"/>
              <a:gd name="T76" fmla="*/ 342 w 1016"/>
              <a:gd name="T77" fmla="*/ 803 h 803"/>
              <a:gd name="T78" fmla="*/ 381 w 1016"/>
              <a:gd name="T79" fmla="*/ 802 h 803"/>
              <a:gd name="T80" fmla="*/ 402 w 1016"/>
              <a:gd name="T81" fmla="*/ 800 h 803"/>
              <a:gd name="T82" fmla="*/ 504 w 1016"/>
              <a:gd name="T83" fmla="*/ 787 h 803"/>
              <a:gd name="T84" fmla="*/ 621 w 1016"/>
              <a:gd name="T85" fmla="*/ 757 h 803"/>
              <a:gd name="T86" fmla="*/ 714 w 1016"/>
              <a:gd name="T87" fmla="*/ 722 h 803"/>
              <a:gd name="T88" fmla="*/ 762 w 1016"/>
              <a:gd name="T89" fmla="*/ 698 h 803"/>
              <a:gd name="T90" fmla="*/ 824 w 1016"/>
              <a:gd name="T91" fmla="*/ 659 h 803"/>
              <a:gd name="T92" fmla="*/ 969 w 1016"/>
              <a:gd name="T93" fmla="*/ 482 h 803"/>
              <a:gd name="T94" fmla="*/ 1010 w 1016"/>
              <a:gd name="T95" fmla="*/ 214 h 803"/>
              <a:gd name="T96" fmla="*/ 1003 w 1016"/>
              <a:gd name="T97" fmla="*/ 145 h 803"/>
              <a:gd name="T98" fmla="*/ 986 w 1016"/>
              <a:gd name="T99" fmla="*/ 59 h 803"/>
              <a:gd name="T100" fmla="*/ 986 w 1016"/>
              <a:gd name="T101" fmla="*/ 57 h 803"/>
              <a:gd name="T102" fmla="*/ 977 w 1016"/>
              <a:gd name="T103" fmla="*/ 23 h 803"/>
              <a:gd name="T104" fmla="*/ 970 w 1016"/>
              <a:gd name="T105" fmla="*/ 0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16" h="803">
                <a:moveTo>
                  <a:pt x="12" y="691"/>
                </a:moveTo>
                <a:cubicBezTo>
                  <a:pt x="7" y="691"/>
                  <a:pt x="3" y="693"/>
                  <a:pt x="0" y="696"/>
                </a:cubicBezTo>
                <a:cubicBezTo>
                  <a:pt x="6" y="695"/>
                  <a:pt x="12" y="694"/>
                  <a:pt x="18" y="692"/>
                </a:cubicBezTo>
                <a:cubicBezTo>
                  <a:pt x="16" y="691"/>
                  <a:pt x="14" y="691"/>
                  <a:pt x="12" y="691"/>
                </a:cubicBezTo>
                <a:moveTo>
                  <a:pt x="970" y="0"/>
                </a:moveTo>
                <a:cubicBezTo>
                  <a:pt x="931" y="0"/>
                  <a:pt x="931" y="0"/>
                  <a:pt x="931" y="0"/>
                </a:cubicBezTo>
                <a:cubicBezTo>
                  <a:pt x="934" y="11"/>
                  <a:pt x="938" y="22"/>
                  <a:pt x="941" y="33"/>
                </a:cubicBezTo>
                <a:cubicBezTo>
                  <a:pt x="944" y="44"/>
                  <a:pt x="947" y="56"/>
                  <a:pt x="950" y="67"/>
                </a:cubicBezTo>
                <a:cubicBezTo>
                  <a:pt x="953" y="80"/>
                  <a:pt x="956" y="93"/>
                  <a:pt x="959" y="106"/>
                </a:cubicBezTo>
                <a:cubicBezTo>
                  <a:pt x="963" y="125"/>
                  <a:pt x="966" y="144"/>
                  <a:pt x="969" y="163"/>
                </a:cubicBezTo>
                <a:cubicBezTo>
                  <a:pt x="973" y="197"/>
                  <a:pt x="975" y="231"/>
                  <a:pt x="975" y="265"/>
                </a:cubicBezTo>
                <a:cubicBezTo>
                  <a:pt x="974" y="289"/>
                  <a:pt x="973" y="313"/>
                  <a:pt x="970" y="337"/>
                </a:cubicBezTo>
                <a:cubicBezTo>
                  <a:pt x="964" y="380"/>
                  <a:pt x="953" y="422"/>
                  <a:pt x="936" y="464"/>
                </a:cubicBezTo>
                <a:cubicBezTo>
                  <a:pt x="922" y="495"/>
                  <a:pt x="905" y="525"/>
                  <a:pt x="885" y="552"/>
                </a:cubicBezTo>
                <a:cubicBezTo>
                  <a:pt x="866" y="575"/>
                  <a:pt x="846" y="596"/>
                  <a:pt x="823" y="614"/>
                </a:cubicBezTo>
                <a:cubicBezTo>
                  <a:pt x="821" y="616"/>
                  <a:pt x="819" y="618"/>
                  <a:pt x="816" y="619"/>
                </a:cubicBezTo>
                <a:cubicBezTo>
                  <a:pt x="801" y="631"/>
                  <a:pt x="785" y="642"/>
                  <a:pt x="768" y="652"/>
                </a:cubicBezTo>
                <a:cubicBezTo>
                  <a:pt x="741" y="668"/>
                  <a:pt x="712" y="683"/>
                  <a:pt x="682" y="695"/>
                </a:cubicBezTo>
                <a:cubicBezTo>
                  <a:pt x="637" y="714"/>
                  <a:pt x="591" y="729"/>
                  <a:pt x="543" y="740"/>
                </a:cubicBezTo>
                <a:cubicBezTo>
                  <a:pt x="518" y="746"/>
                  <a:pt x="493" y="751"/>
                  <a:pt x="467" y="755"/>
                </a:cubicBezTo>
                <a:cubicBezTo>
                  <a:pt x="461" y="756"/>
                  <a:pt x="455" y="757"/>
                  <a:pt x="448" y="758"/>
                </a:cubicBezTo>
                <a:cubicBezTo>
                  <a:pt x="434" y="759"/>
                  <a:pt x="420" y="761"/>
                  <a:pt x="405" y="762"/>
                </a:cubicBezTo>
                <a:cubicBezTo>
                  <a:pt x="398" y="763"/>
                  <a:pt x="391" y="763"/>
                  <a:pt x="384" y="764"/>
                </a:cubicBezTo>
                <a:cubicBezTo>
                  <a:pt x="371" y="765"/>
                  <a:pt x="358" y="765"/>
                  <a:pt x="345" y="766"/>
                </a:cubicBezTo>
                <a:cubicBezTo>
                  <a:pt x="337" y="766"/>
                  <a:pt x="329" y="766"/>
                  <a:pt x="322" y="766"/>
                </a:cubicBezTo>
                <a:cubicBezTo>
                  <a:pt x="287" y="766"/>
                  <a:pt x="253" y="764"/>
                  <a:pt x="219" y="760"/>
                </a:cubicBezTo>
                <a:cubicBezTo>
                  <a:pt x="180" y="755"/>
                  <a:pt x="142" y="746"/>
                  <a:pt x="105" y="734"/>
                </a:cubicBezTo>
                <a:cubicBezTo>
                  <a:pt x="95" y="730"/>
                  <a:pt x="86" y="727"/>
                  <a:pt x="77" y="723"/>
                </a:cubicBezTo>
                <a:cubicBezTo>
                  <a:pt x="76" y="723"/>
                  <a:pt x="75" y="722"/>
                  <a:pt x="74" y="722"/>
                </a:cubicBezTo>
                <a:cubicBezTo>
                  <a:pt x="74" y="722"/>
                  <a:pt x="73" y="722"/>
                  <a:pt x="73" y="722"/>
                </a:cubicBezTo>
                <a:cubicBezTo>
                  <a:pt x="73" y="722"/>
                  <a:pt x="74" y="722"/>
                  <a:pt x="74" y="722"/>
                </a:cubicBezTo>
                <a:cubicBezTo>
                  <a:pt x="70" y="720"/>
                  <a:pt x="66" y="718"/>
                  <a:pt x="63" y="717"/>
                </a:cubicBezTo>
                <a:cubicBezTo>
                  <a:pt x="48" y="724"/>
                  <a:pt x="32" y="730"/>
                  <a:pt x="15" y="733"/>
                </a:cubicBezTo>
                <a:cubicBezTo>
                  <a:pt x="49" y="753"/>
                  <a:pt x="85" y="768"/>
                  <a:pt x="123" y="778"/>
                </a:cubicBezTo>
                <a:cubicBezTo>
                  <a:pt x="127" y="779"/>
                  <a:pt x="131" y="780"/>
                  <a:pt x="134" y="781"/>
                </a:cubicBezTo>
                <a:cubicBezTo>
                  <a:pt x="196" y="797"/>
                  <a:pt x="261" y="803"/>
                  <a:pt x="324" y="803"/>
                </a:cubicBezTo>
                <a:cubicBezTo>
                  <a:pt x="324" y="803"/>
                  <a:pt x="324" y="803"/>
                  <a:pt x="324" y="803"/>
                </a:cubicBezTo>
                <a:cubicBezTo>
                  <a:pt x="329" y="803"/>
                  <a:pt x="334" y="803"/>
                  <a:pt x="339" y="803"/>
                </a:cubicBezTo>
                <a:cubicBezTo>
                  <a:pt x="340" y="803"/>
                  <a:pt x="341" y="803"/>
                  <a:pt x="342" y="803"/>
                </a:cubicBezTo>
                <a:cubicBezTo>
                  <a:pt x="355" y="803"/>
                  <a:pt x="368" y="802"/>
                  <a:pt x="381" y="802"/>
                </a:cubicBezTo>
                <a:cubicBezTo>
                  <a:pt x="388" y="801"/>
                  <a:pt x="395" y="801"/>
                  <a:pt x="402" y="800"/>
                </a:cubicBezTo>
                <a:cubicBezTo>
                  <a:pt x="436" y="797"/>
                  <a:pt x="470" y="793"/>
                  <a:pt x="504" y="787"/>
                </a:cubicBezTo>
                <a:cubicBezTo>
                  <a:pt x="543" y="779"/>
                  <a:pt x="582" y="769"/>
                  <a:pt x="621" y="757"/>
                </a:cubicBezTo>
                <a:cubicBezTo>
                  <a:pt x="652" y="747"/>
                  <a:pt x="684" y="735"/>
                  <a:pt x="714" y="722"/>
                </a:cubicBezTo>
                <a:cubicBezTo>
                  <a:pt x="730" y="714"/>
                  <a:pt x="747" y="706"/>
                  <a:pt x="762" y="698"/>
                </a:cubicBezTo>
                <a:cubicBezTo>
                  <a:pt x="784" y="686"/>
                  <a:pt x="804" y="673"/>
                  <a:pt x="824" y="659"/>
                </a:cubicBezTo>
                <a:cubicBezTo>
                  <a:pt x="886" y="613"/>
                  <a:pt x="936" y="555"/>
                  <a:pt x="969" y="482"/>
                </a:cubicBezTo>
                <a:cubicBezTo>
                  <a:pt x="1006" y="397"/>
                  <a:pt x="1016" y="305"/>
                  <a:pt x="1010" y="214"/>
                </a:cubicBezTo>
                <a:cubicBezTo>
                  <a:pt x="1009" y="191"/>
                  <a:pt x="1006" y="168"/>
                  <a:pt x="1003" y="145"/>
                </a:cubicBezTo>
                <a:cubicBezTo>
                  <a:pt x="999" y="116"/>
                  <a:pt x="993" y="87"/>
                  <a:pt x="986" y="59"/>
                </a:cubicBezTo>
                <a:cubicBezTo>
                  <a:pt x="986" y="58"/>
                  <a:pt x="986" y="58"/>
                  <a:pt x="986" y="57"/>
                </a:cubicBezTo>
                <a:cubicBezTo>
                  <a:pt x="983" y="46"/>
                  <a:pt x="980" y="35"/>
                  <a:pt x="977" y="23"/>
                </a:cubicBezTo>
                <a:cubicBezTo>
                  <a:pt x="975" y="16"/>
                  <a:pt x="972" y="8"/>
                  <a:pt x="97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2" name="Freeform 308"/>
          <p:cNvSpPr>
            <a:spLocks noEditPoints="1"/>
          </p:cNvSpPr>
          <p:nvPr/>
        </p:nvSpPr>
        <p:spPr bwMode="auto">
          <a:xfrm>
            <a:off x="3466455" y="275828"/>
            <a:ext cx="670958" cy="1201074"/>
          </a:xfrm>
          <a:custGeom>
            <a:avLst/>
            <a:gdLst>
              <a:gd name="T0" fmla="*/ 699 w 713"/>
              <a:gd name="T1" fmla="*/ 1218 h 1254"/>
              <a:gd name="T2" fmla="*/ 713 w 713"/>
              <a:gd name="T3" fmla="*/ 1231 h 1254"/>
              <a:gd name="T4" fmla="*/ 699 w 713"/>
              <a:gd name="T5" fmla="*/ 1218 h 1254"/>
              <a:gd name="T6" fmla="*/ 637 w 713"/>
              <a:gd name="T7" fmla="*/ 1213 h 1254"/>
              <a:gd name="T8" fmla="*/ 635 w 713"/>
              <a:gd name="T9" fmla="*/ 1212 h 1254"/>
              <a:gd name="T10" fmla="*/ 637 w 713"/>
              <a:gd name="T11" fmla="*/ 1213 h 1254"/>
              <a:gd name="T12" fmla="*/ 523 w 713"/>
              <a:gd name="T13" fmla="*/ 0 h 1254"/>
              <a:gd name="T14" fmla="*/ 446 w 713"/>
              <a:gd name="T15" fmla="*/ 0 h 1254"/>
              <a:gd name="T16" fmla="*/ 438 w 713"/>
              <a:gd name="T17" fmla="*/ 5 h 1254"/>
              <a:gd name="T18" fmla="*/ 251 w 713"/>
              <a:gd name="T19" fmla="*/ 138 h 1254"/>
              <a:gd name="T20" fmla="*/ 226 w 713"/>
              <a:gd name="T21" fmla="*/ 162 h 1254"/>
              <a:gd name="T22" fmla="*/ 225 w 713"/>
              <a:gd name="T23" fmla="*/ 163 h 1254"/>
              <a:gd name="T24" fmla="*/ 164 w 713"/>
              <a:gd name="T25" fmla="*/ 226 h 1254"/>
              <a:gd name="T26" fmla="*/ 121 w 713"/>
              <a:gd name="T27" fmla="*/ 280 h 1254"/>
              <a:gd name="T28" fmla="*/ 12 w 713"/>
              <a:gd name="T29" fmla="*/ 528 h 1254"/>
              <a:gd name="T30" fmla="*/ 38 w 713"/>
              <a:gd name="T31" fmla="*/ 756 h 1254"/>
              <a:gd name="T32" fmla="*/ 69 w 713"/>
              <a:gd name="T33" fmla="*/ 822 h 1254"/>
              <a:gd name="T34" fmla="*/ 97 w 713"/>
              <a:gd name="T35" fmla="*/ 868 h 1254"/>
              <a:gd name="T36" fmla="*/ 157 w 713"/>
              <a:gd name="T37" fmla="*/ 948 h 1254"/>
              <a:gd name="T38" fmla="*/ 239 w 713"/>
              <a:gd name="T39" fmla="*/ 1036 h 1254"/>
              <a:gd name="T40" fmla="*/ 318 w 713"/>
              <a:gd name="T41" fmla="*/ 1102 h 1254"/>
              <a:gd name="T42" fmla="*/ 335 w 713"/>
              <a:gd name="T43" fmla="*/ 1114 h 1254"/>
              <a:gd name="T44" fmla="*/ 367 w 713"/>
              <a:gd name="T45" fmla="*/ 1137 h 1254"/>
              <a:gd name="T46" fmla="*/ 370 w 713"/>
              <a:gd name="T47" fmla="*/ 1139 h 1254"/>
              <a:gd name="T48" fmla="*/ 382 w 713"/>
              <a:gd name="T49" fmla="*/ 1147 h 1254"/>
              <a:gd name="T50" fmla="*/ 553 w 713"/>
              <a:gd name="T51" fmla="*/ 1230 h 1254"/>
              <a:gd name="T52" fmla="*/ 564 w 713"/>
              <a:gd name="T53" fmla="*/ 1234 h 1254"/>
              <a:gd name="T54" fmla="*/ 680 w 713"/>
              <a:gd name="T55" fmla="*/ 1254 h 1254"/>
              <a:gd name="T56" fmla="*/ 649 w 713"/>
              <a:gd name="T57" fmla="*/ 1214 h 1254"/>
              <a:gd name="T58" fmla="*/ 633 w 713"/>
              <a:gd name="T59" fmla="*/ 1212 h 1254"/>
              <a:gd name="T60" fmla="*/ 604 w 713"/>
              <a:gd name="T61" fmla="*/ 1206 h 1254"/>
              <a:gd name="T62" fmla="*/ 494 w 713"/>
              <a:gd name="T63" fmla="*/ 1167 h 1254"/>
              <a:gd name="T64" fmla="*/ 384 w 713"/>
              <a:gd name="T65" fmla="*/ 1104 h 1254"/>
              <a:gd name="T66" fmla="*/ 352 w 713"/>
              <a:gd name="T67" fmla="*/ 1081 h 1254"/>
              <a:gd name="T68" fmla="*/ 336 w 713"/>
              <a:gd name="T69" fmla="*/ 1069 h 1254"/>
              <a:gd name="T70" fmla="*/ 302 w 713"/>
              <a:gd name="T71" fmla="*/ 1041 h 1254"/>
              <a:gd name="T72" fmla="*/ 287 w 713"/>
              <a:gd name="T73" fmla="*/ 1029 h 1254"/>
              <a:gd name="T74" fmla="*/ 231 w 713"/>
              <a:gd name="T75" fmla="*/ 975 h 1254"/>
              <a:gd name="T76" fmla="*/ 138 w 713"/>
              <a:gd name="T77" fmla="*/ 863 h 1254"/>
              <a:gd name="T78" fmla="*/ 89 w 713"/>
              <a:gd name="T79" fmla="*/ 780 h 1254"/>
              <a:gd name="T80" fmla="*/ 66 w 713"/>
              <a:gd name="T81" fmla="*/ 727 h 1254"/>
              <a:gd name="T82" fmla="*/ 63 w 713"/>
              <a:gd name="T83" fmla="*/ 719 h 1254"/>
              <a:gd name="T84" fmla="*/ 44 w 713"/>
              <a:gd name="T85" fmla="*/ 634 h 1254"/>
              <a:gd name="T86" fmla="*/ 49 w 713"/>
              <a:gd name="T87" fmla="*/ 531 h 1254"/>
              <a:gd name="T88" fmla="*/ 88 w 713"/>
              <a:gd name="T89" fmla="*/ 406 h 1254"/>
              <a:gd name="T90" fmla="*/ 123 w 713"/>
              <a:gd name="T91" fmla="*/ 343 h 1254"/>
              <a:gd name="T92" fmla="*/ 183 w 713"/>
              <a:gd name="T93" fmla="*/ 260 h 1254"/>
              <a:gd name="T94" fmla="*/ 223 w 713"/>
              <a:gd name="T95" fmla="*/ 217 h 1254"/>
              <a:gd name="T96" fmla="*/ 251 w 713"/>
              <a:gd name="T97" fmla="*/ 189 h 1254"/>
              <a:gd name="T98" fmla="*/ 277 w 713"/>
              <a:gd name="T99" fmla="*/ 165 h 1254"/>
              <a:gd name="T100" fmla="*/ 380 w 713"/>
              <a:gd name="T101" fmla="*/ 84 h 1254"/>
              <a:gd name="T102" fmla="*/ 504 w 713"/>
              <a:gd name="T103" fmla="*/ 11 h 1254"/>
              <a:gd name="T104" fmla="*/ 517 w 713"/>
              <a:gd name="T105" fmla="*/ 5 h 1254"/>
              <a:gd name="T106" fmla="*/ 523 w 713"/>
              <a:gd name="T107" fmla="*/ 0 h 1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13" h="1254">
                <a:moveTo>
                  <a:pt x="699" y="1218"/>
                </a:moveTo>
                <a:cubicBezTo>
                  <a:pt x="703" y="1222"/>
                  <a:pt x="708" y="1227"/>
                  <a:pt x="713" y="1231"/>
                </a:cubicBezTo>
                <a:cubicBezTo>
                  <a:pt x="711" y="1225"/>
                  <a:pt x="707" y="1219"/>
                  <a:pt x="699" y="1218"/>
                </a:cubicBezTo>
                <a:moveTo>
                  <a:pt x="637" y="1213"/>
                </a:moveTo>
                <a:cubicBezTo>
                  <a:pt x="636" y="1213"/>
                  <a:pt x="636" y="1213"/>
                  <a:pt x="635" y="1212"/>
                </a:cubicBezTo>
                <a:cubicBezTo>
                  <a:pt x="636" y="1213"/>
                  <a:pt x="636" y="1213"/>
                  <a:pt x="637" y="1213"/>
                </a:cubicBezTo>
                <a:moveTo>
                  <a:pt x="523" y="0"/>
                </a:moveTo>
                <a:cubicBezTo>
                  <a:pt x="446" y="0"/>
                  <a:pt x="446" y="0"/>
                  <a:pt x="446" y="0"/>
                </a:cubicBezTo>
                <a:cubicBezTo>
                  <a:pt x="443" y="2"/>
                  <a:pt x="440" y="3"/>
                  <a:pt x="438" y="5"/>
                </a:cubicBezTo>
                <a:cubicBezTo>
                  <a:pt x="371" y="43"/>
                  <a:pt x="308" y="87"/>
                  <a:pt x="251" y="138"/>
                </a:cubicBezTo>
                <a:cubicBezTo>
                  <a:pt x="243" y="146"/>
                  <a:pt x="234" y="154"/>
                  <a:pt x="226" y="162"/>
                </a:cubicBezTo>
                <a:cubicBezTo>
                  <a:pt x="225" y="162"/>
                  <a:pt x="225" y="162"/>
                  <a:pt x="225" y="163"/>
                </a:cubicBezTo>
                <a:cubicBezTo>
                  <a:pt x="204" y="183"/>
                  <a:pt x="183" y="204"/>
                  <a:pt x="164" y="226"/>
                </a:cubicBezTo>
                <a:cubicBezTo>
                  <a:pt x="149" y="244"/>
                  <a:pt x="134" y="262"/>
                  <a:pt x="121" y="280"/>
                </a:cubicBezTo>
                <a:cubicBezTo>
                  <a:pt x="67" y="354"/>
                  <a:pt x="26" y="437"/>
                  <a:pt x="12" y="528"/>
                </a:cubicBezTo>
                <a:cubicBezTo>
                  <a:pt x="0" y="608"/>
                  <a:pt x="11" y="684"/>
                  <a:pt x="38" y="756"/>
                </a:cubicBezTo>
                <a:cubicBezTo>
                  <a:pt x="47" y="778"/>
                  <a:pt x="57" y="801"/>
                  <a:pt x="69" y="822"/>
                </a:cubicBezTo>
                <a:cubicBezTo>
                  <a:pt x="78" y="838"/>
                  <a:pt x="87" y="853"/>
                  <a:pt x="97" y="868"/>
                </a:cubicBezTo>
                <a:cubicBezTo>
                  <a:pt x="116" y="896"/>
                  <a:pt x="135" y="922"/>
                  <a:pt x="157" y="948"/>
                </a:cubicBezTo>
                <a:cubicBezTo>
                  <a:pt x="182" y="979"/>
                  <a:pt x="210" y="1008"/>
                  <a:pt x="239" y="1036"/>
                </a:cubicBezTo>
                <a:cubicBezTo>
                  <a:pt x="264" y="1059"/>
                  <a:pt x="291" y="1081"/>
                  <a:pt x="318" y="1102"/>
                </a:cubicBezTo>
                <a:cubicBezTo>
                  <a:pt x="323" y="1106"/>
                  <a:pt x="329" y="1110"/>
                  <a:pt x="335" y="1114"/>
                </a:cubicBezTo>
                <a:cubicBezTo>
                  <a:pt x="345" y="1122"/>
                  <a:pt x="356" y="1129"/>
                  <a:pt x="367" y="1137"/>
                </a:cubicBezTo>
                <a:cubicBezTo>
                  <a:pt x="368" y="1137"/>
                  <a:pt x="369" y="1138"/>
                  <a:pt x="370" y="1139"/>
                </a:cubicBezTo>
                <a:cubicBezTo>
                  <a:pt x="374" y="1141"/>
                  <a:pt x="378" y="1144"/>
                  <a:pt x="382" y="1147"/>
                </a:cubicBezTo>
                <a:cubicBezTo>
                  <a:pt x="435" y="1181"/>
                  <a:pt x="493" y="1211"/>
                  <a:pt x="553" y="1230"/>
                </a:cubicBezTo>
                <a:cubicBezTo>
                  <a:pt x="557" y="1232"/>
                  <a:pt x="561" y="1233"/>
                  <a:pt x="564" y="1234"/>
                </a:cubicBezTo>
                <a:cubicBezTo>
                  <a:pt x="602" y="1245"/>
                  <a:pt x="641" y="1252"/>
                  <a:pt x="680" y="1254"/>
                </a:cubicBezTo>
                <a:cubicBezTo>
                  <a:pt x="668" y="1242"/>
                  <a:pt x="657" y="1229"/>
                  <a:pt x="649" y="1214"/>
                </a:cubicBezTo>
                <a:cubicBezTo>
                  <a:pt x="644" y="1214"/>
                  <a:pt x="638" y="1213"/>
                  <a:pt x="633" y="1212"/>
                </a:cubicBezTo>
                <a:cubicBezTo>
                  <a:pt x="624" y="1210"/>
                  <a:pt x="614" y="1208"/>
                  <a:pt x="604" y="1206"/>
                </a:cubicBezTo>
                <a:cubicBezTo>
                  <a:pt x="566" y="1197"/>
                  <a:pt x="530" y="1183"/>
                  <a:pt x="494" y="1167"/>
                </a:cubicBezTo>
                <a:cubicBezTo>
                  <a:pt x="456" y="1149"/>
                  <a:pt x="419" y="1127"/>
                  <a:pt x="384" y="1104"/>
                </a:cubicBezTo>
                <a:cubicBezTo>
                  <a:pt x="373" y="1096"/>
                  <a:pt x="363" y="1089"/>
                  <a:pt x="352" y="1081"/>
                </a:cubicBezTo>
                <a:cubicBezTo>
                  <a:pt x="347" y="1077"/>
                  <a:pt x="341" y="1073"/>
                  <a:pt x="336" y="1069"/>
                </a:cubicBezTo>
                <a:cubicBezTo>
                  <a:pt x="324" y="1060"/>
                  <a:pt x="313" y="1051"/>
                  <a:pt x="302" y="1041"/>
                </a:cubicBezTo>
                <a:cubicBezTo>
                  <a:pt x="297" y="1037"/>
                  <a:pt x="292" y="1033"/>
                  <a:pt x="287" y="1029"/>
                </a:cubicBezTo>
                <a:cubicBezTo>
                  <a:pt x="268" y="1012"/>
                  <a:pt x="249" y="994"/>
                  <a:pt x="231" y="975"/>
                </a:cubicBezTo>
                <a:cubicBezTo>
                  <a:pt x="197" y="940"/>
                  <a:pt x="166" y="903"/>
                  <a:pt x="138" y="863"/>
                </a:cubicBezTo>
                <a:cubicBezTo>
                  <a:pt x="120" y="836"/>
                  <a:pt x="103" y="808"/>
                  <a:pt x="89" y="780"/>
                </a:cubicBezTo>
                <a:cubicBezTo>
                  <a:pt x="81" y="763"/>
                  <a:pt x="73" y="745"/>
                  <a:pt x="66" y="727"/>
                </a:cubicBezTo>
                <a:cubicBezTo>
                  <a:pt x="65" y="724"/>
                  <a:pt x="64" y="721"/>
                  <a:pt x="63" y="719"/>
                </a:cubicBezTo>
                <a:cubicBezTo>
                  <a:pt x="54" y="691"/>
                  <a:pt x="47" y="663"/>
                  <a:pt x="44" y="634"/>
                </a:cubicBezTo>
                <a:cubicBezTo>
                  <a:pt x="42" y="599"/>
                  <a:pt x="43" y="565"/>
                  <a:pt x="49" y="531"/>
                </a:cubicBezTo>
                <a:cubicBezTo>
                  <a:pt x="57" y="487"/>
                  <a:pt x="70" y="446"/>
                  <a:pt x="88" y="406"/>
                </a:cubicBezTo>
                <a:cubicBezTo>
                  <a:pt x="99" y="384"/>
                  <a:pt x="110" y="363"/>
                  <a:pt x="123" y="343"/>
                </a:cubicBezTo>
                <a:cubicBezTo>
                  <a:pt x="141" y="314"/>
                  <a:pt x="161" y="287"/>
                  <a:pt x="183" y="260"/>
                </a:cubicBezTo>
                <a:cubicBezTo>
                  <a:pt x="196" y="245"/>
                  <a:pt x="209" y="231"/>
                  <a:pt x="223" y="217"/>
                </a:cubicBezTo>
                <a:cubicBezTo>
                  <a:pt x="232" y="208"/>
                  <a:pt x="241" y="198"/>
                  <a:pt x="251" y="189"/>
                </a:cubicBezTo>
                <a:cubicBezTo>
                  <a:pt x="259" y="181"/>
                  <a:pt x="268" y="173"/>
                  <a:pt x="277" y="165"/>
                </a:cubicBezTo>
                <a:cubicBezTo>
                  <a:pt x="309" y="136"/>
                  <a:pt x="344" y="109"/>
                  <a:pt x="380" y="84"/>
                </a:cubicBezTo>
                <a:cubicBezTo>
                  <a:pt x="420" y="57"/>
                  <a:pt x="461" y="33"/>
                  <a:pt x="504" y="11"/>
                </a:cubicBezTo>
                <a:cubicBezTo>
                  <a:pt x="508" y="9"/>
                  <a:pt x="513" y="7"/>
                  <a:pt x="517" y="5"/>
                </a:cubicBezTo>
                <a:cubicBezTo>
                  <a:pt x="520" y="3"/>
                  <a:pt x="522" y="2"/>
                  <a:pt x="52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3" name="Freeform 309"/>
          <p:cNvSpPr>
            <a:spLocks noEditPoints="1"/>
          </p:cNvSpPr>
          <p:nvPr/>
        </p:nvSpPr>
        <p:spPr bwMode="auto">
          <a:xfrm>
            <a:off x="2183452" y="3991894"/>
            <a:ext cx="132555" cy="119025"/>
          </a:xfrm>
          <a:custGeom>
            <a:avLst/>
            <a:gdLst>
              <a:gd name="T0" fmla="*/ 139 w 141"/>
              <a:gd name="T1" fmla="*/ 52 h 124"/>
              <a:gd name="T2" fmla="*/ 131 w 141"/>
              <a:gd name="T3" fmla="*/ 60 h 124"/>
              <a:gd name="T4" fmla="*/ 122 w 141"/>
              <a:gd name="T5" fmla="*/ 76 h 124"/>
              <a:gd name="T6" fmla="*/ 119 w 141"/>
              <a:gd name="T7" fmla="*/ 90 h 124"/>
              <a:gd name="T8" fmla="*/ 119 w 141"/>
              <a:gd name="T9" fmla="*/ 99 h 124"/>
              <a:gd name="T10" fmla="*/ 120 w 141"/>
              <a:gd name="T11" fmla="*/ 103 h 124"/>
              <a:gd name="T12" fmla="*/ 122 w 141"/>
              <a:gd name="T13" fmla="*/ 107 h 124"/>
              <a:gd name="T14" fmla="*/ 139 w 141"/>
              <a:gd name="T15" fmla="*/ 52 h 124"/>
              <a:gd name="T16" fmla="*/ 80 w 141"/>
              <a:gd name="T17" fmla="*/ 0 h 124"/>
              <a:gd name="T18" fmla="*/ 80 w 141"/>
              <a:gd name="T19" fmla="*/ 124 h 124"/>
              <a:gd name="T20" fmla="*/ 88 w 141"/>
              <a:gd name="T21" fmla="*/ 123 h 124"/>
              <a:gd name="T22" fmla="*/ 84 w 141"/>
              <a:gd name="T23" fmla="*/ 113 h 124"/>
              <a:gd name="T24" fmla="*/ 124 w 141"/>
              <a:gd name="T25" fmla="*/ 19 h 124"/>
              <a:gd name="T26" fmla="*/ 80 w 141"/>
              <a:gd name="T27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" h="124">
                <a:moveTo>
                  <a:pt x="139" y="52"/>
                </a:moveTo>
                <a:cubicBezTo>
                  <a:pt x="136" y="54"/>
                  <a:pt x="134" y="57"/>
                  <a:pt x="131" y="60"/>
                </a:cubicBezTo>
                <a:cubicBezTo>
                  <a:pt x="128" y="65"/>
                  <a:pt x="125" y="70"/>
                  <a:pt x="122" y="76"/>
                </a:cubicBezTo>
                <a:cubicBezTo>
                  <a:pt x="121" y="81"/>
                  <a:pt x="120" y="86"/>
                  <a:pt x="119" y="90"/>
                </a:cubicBezTo>
                <a:cubicBezTo>
                  <a:pt x="118" y="93"/>
                  <a:pt x="118" y="96"/>
                  <a:pt x="119" y="99"/>
                </a:cubicBezTo>
                <a:cubicBezTo>
                  <a:pt x="119" y="100"/>
                  <a:pt x="119" y="101"/>
                  <a:pt x="120" y="103"/>
                </a:cubicBezTo>
                <a:cubicBezTo>
                  <a:pt x="120" y="104"/>
                  <a:pt x="121" y="106"/>
                  <a:pt x="122" y="107"/>
                </a:cubicBezTo>
                <a:cubicBezTo>
                  <a:pt x="136" y="93"/>
                  <a:pt x="141" y="72"/>
                  <a:pt x="139" y="52"/>
                </a:cubicBezTo>
                <a:moveTo>
                  <a:pt x="80" y="0"/>
                </a:moveTo>
                <a:cubicBezTo>
                  <a:pt x="0" y="0"/>
                  <a:pt x="0" y="124"/>
                  <a:pt x="80" y="124"/>
                </a:cubicBezTo>
                <a:cubicBezTo>
                  <a:pt x="83" y="124"/>
                  <a:pt x="86" y="124"/>
                  <a:pt x="88" y="123"/>
                </a:cubicBezTo>
                <a:cubicBezTo>
                  <a:pt x="87" y="120"/>
                  <a:pt x="85" y="117"/>
                  <a:pt x="84" y="113"/>
                </a:cubicBezTo>
                <a:cubicBezTo>
                  <a:pt x="72" y="74"/>
                  <a:pt x="93" y="40"/>
                  <a:pt x="124" y="19"/>
                </a:cubicBezTo>
                <a:cubicBezTo>
                  <a:pt x="114" y="8"/>
                  <a:pt x="99" y="0"/>
                  <a:pt x="8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4" name="Freeform 310"/>
          <p:cNvSpPr>
            <a:spLocks noEditPoints="1"/>
          </p:cNvSpPr>
          <p:nvPr/>
        </p:nvSpPr>
        <p:spPr bwMode="auto">
          <a:xfrm>
            <a:off x="2317644" y="3962524"/>
            <a:ext cx="108008" cy="117480"/>
          </a:xfrm>
          <a:custGeom>
            <a:avLst/>
            <a:gdLst>
              <a:gd name="T0" fmla="*/ 59 w 116"/>
              <a:gd name="T1" fmla="*/ 65 h 124"/>
              <a:gd name="T2" fmla="*/ 41 w 116"/>
              <a:gd name="T3" fmla="*/ 66 h 124"/>
              <a:gd name="T4" fmla="*/ 15 w 116"/>
              <a:gd name="T5" fmla="*/ 72 h 124"/>
              <a:gd name="T6" fmla="*/ 0 w 116"/>
              <a:gd name="T7" fmla="*/ 81 h 124"/>
              <a:gd name="T8" fmla="*/ 57 w 116"/>
              <a:gd name="T9" fmla="*/ 124 h 124"/>
              <a:gd name="T10" fmla="*/ 116 w 116"/>
              <a:gd name="T11" fmla="*/ 73 h 124"/>
              <a:gd name="T12" fmla="*/ 85 w 116"/>
              <a:gd name="T13" fmla="*/ 66 h 124"/>
              <a:gd name="T14" fmla="*/ 59 w 116"/>
              <a:gd name="T15" fmla="*/ 65 h 124"/>
              <a:gd name="T16" fmla="*/ 57 w 116"/>
              <a:gd name="T17" fmla="*/ 0 h 124"/>
              <a:gd name="T18" fmla="*/ 1 w 116"/>
              <a:gd name="T19" fmla="*/ 40 h 124"/>
              <a:gd name="T20" fmla="*/ 44 w 116"/>
              <a:gd name="T21" fmla="*/ 28 h 124"/>
              <a:gd name="T22" fmla="*/ 60 w 116"/>
              <a:gd name="T23" fmla="*/ 28 h 124"/>
              <a:gd name="T24" fmla="*/ 110 w 116"/>
              <a:gd name="T25" fmla="*/ 33 h 124"/>
              <a:gd name="T26" fmla="*/ 57 w 116"/>
              <a:gd name="T27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124">
                <a:moveTo>
                  <a:pt x="59" y="65"/>
                </a:moveTo>
                <a:cubicBezTo>
                  <a:pt x="53" y="65"/>
                  <a:pt x="47" y="65"/>
                  <a:pt x="41" y="66"/>
                </a:cubicBezTo>
                <a:cubicBezTo>
                  <a:pt x="32" y="67"/>
                  <a:pt x="23" y="69"/>
                  <a:pt x="15" y="72"/>
                </a:cubicBezTo>
                <a:cubicBezTo>
                  <a:pt x="9" y="75"/>
                  <a:pt x="5" y="78"/>
                  <a:pt x="0" y="81"/>
                </a:cubicBezTo>
                <a:cubicBezTo>
                  <a:pt x="7" y="104"/>
                  <a:pt x="26" y="124"/>
                  <a:pt x="57" y="124"/>
                </a:cubicBezTo>
                <a:cubicBezTo>
                  <a:pt x="92" y="124"/>
                  <a:pt x="112" y="100"/>
                  <a:pt x="116" y="73"/>
                </a:cubicBezTo>
                <a:cubicBezTo>
                  <a:pt x="105" y="70"/>
                  <a:pt x="95" y="68"/>
                  <a:pt x="85" y="66"/>
                </a:cubicBezTo>
                <a:cubicBezTo>
                  <a:pt x="76" y="66"/>
                  <a:pt x="68" y="65"/>
                  <a:pt x="59" y="65"/>
                </a:cubicBezTo>
                <a:moveTo>
                  <a:pt x="57" y="0"/>
                </a:moveTo>
                <a:cubicBezTo>
                  <a:pt x="27" y="0"/>
                  <a:pt x="8" y="18"/>
                  <a:pt x="1" y="40"/>
                </a:cubicBezTo>
                <a:cubicBezTo>
                  <a:pt x="15" y="33"/>
                  <a:pt x="30" y="29"/>
                  <a:pt x="44" y="28"/>
                </a:cubicBezTo>
                <a:cubicBezTo>
                  <a:pt x="49" y="28"/>
                  <a:pt x="55" y="28"/>
                  <a:pt x="60" y="28"/>
                </a:cubicBezTo>
                <a:cubicBezTo>
                  <a:pt x="76" y="28"/>
                  <a:pt x="93" y="29"/>
                  <a:pt x="110" y="33"/>
                </a:cubicBezTo>
                <a:cubicBezTo>
                  <a:pt x="101" y="14"/>
                  <a:pt x="84" y="0"/>
                  <a:pt x="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5" name="Freeform 311"/>
          <p:cNvSpPr>
            <a:spLocks noEditPoints="1"/>
          </p:cNvSpPr>
          <p:nvPr/>
        </p:nvSpPr>
        <p:spPr bwMode="auto">
          <a:xfrm>
            <a:off x="2491111" y="4015080"/>
            <a:ext cx="109644" cy="66469"/>
          </a:xfrm>
          <a:custGeom>
            <a:avLst/>
            <a:gdLst>
              <a:gd name="T0" fmla="*/ 3 w 117"/>
              <a:gd name="T1" fmla="*/ 50 h 70"/>
              <a:gd name="T2" fmla="*/ 1 w 117"/>
              <a:gd name="T3" fmla="*/ 70 h 70"/>
              <a:gd name="T4" fmla="*/ 10 w 117"/>
              <a:gd name="T5" fmla="*/ 55 h 70"/>
              <a:gd name="T6" fmla="*/ 9 w 117"/>
              <a:gd name="T7" fmla="*/ 54 h 70"/>
              <a:gd name="T8" fmla="*/ 8 w 117"/>
              <a:gd name="T9" fmla="*/ 53 h 70"/>
              <a:gd name="T10" fmla="*/ 3 w 117"/>
              <a:gd name="T11" fmla="*/ 50 h 70"/>
              <a:gd name="T12" fmla="*/ 101 w 117"/>
              <a:gd name="T13" fmla="*/ 15 h 70"/>
              <a:gd name="T14" fmla="*/ 99 w 117"/>
              <a:gd name="T15" fmla="*/ 24 h 70"/>
              <a:gd name="T16" fmla="*/ 117 w 117"/>
              <a:gd name="T17" fmla="*/ 34 h 70"/>
              <a:gd name="T18" fmla="*/ 117 w 117"/>
              <a:gd name="T19" fmla="*/ 34 h 70"/>
              <a:gd name="T20" fmla="*/ 101 w 117"/>
              <a:gd name="T21" fmla="*/ 15 h 70"/>
              <a:gd name="T22" fmla="*/ 63 w 117"/>
              <a:gd name="T23" fmla="*/ 0 h 70"/>
              <a:gd name="T24" fmla="*/ 25 w 117"/>
              <a:gd name="T25" fmla="*/ 15 h 70"/>
              <a:gd name="T26" fmla="*/ 33 w 117"/>
              <a:gd name="T27" fmla="*/ 26 h 70"/>
              <a:gd name="T28" fmla="*/ 38 w 117"/>
              <a:gd name="T29" fmla="*/ 29 h 70"/>
              <a:gd name="T30" fmla="*/ 61 w 117"/>
              <a:gd name="T31" fmla="*/ 21 h 70"/>
              <a:gd name="T32" fmla="*/ 65 w 117"/>
              <a:gd name="T33" fmla="*/ 0 h 70"/>
              <a:gd name="T34" fmla="*/ 63 w 117"/>
              <a:gd name="T35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7" h="70">
                <a:moveTo>
                  <a:pt x="3" y="50"/>
                </a:moveTo>
                <a:cubicBezTo>
                  <a:pt x="1" y="56"/>
                  <a:pt x="0" y="63"/>
                  <a:pt x="1" y="70"/>
                </a:cubicBezTo>
                <a:cubicBezTo>
                  <a:pt x="3" y="65"/>
                  <a:pt x="6" y="59"/>
                  <a:pt x="10" y="55"/>
                </a:cubicBezTo>
                <a:cubicBezTo>
                  <a:pt x="9" y="54"/>
                  <a:pt x="9" y="54"/>
                  <a:pt x="9" y="54"/>
                </a:cubicBezTo>
                <a:cubicBezTo>
                  <a:pt x="8" y="53"/>
                  <a:pt x="8" y="53"/>
                  <a:pt x="8" y="53"/>
                </a:cubicBezTo>
                <a:cubicBezTo>
                  <a:pt x="6" y="52"/>
                  <a:pt x="5" y="51"/>
                  <a:pt x="3" y="50"/>
                </a:cubicBezTo>
                <a:moveTo>
                  <a:pt x="101" y="15"/>
                </a:moveTo>
                <a:cubicBezTo>
                  <a:pt x="101" y="18"/>
                  <a:pt x="100" y="21"/>
                  <a:pt x="99" y="24"/>
                </a:cubicBezTo>
                <a:cubicBezTo>
                  <a:pt x="105" y="26"/>
                  <a:pt x="111" y="30"/>
                  <a:pt x="117" y="34"/>
                </a:cubicBezTo>
                <a:cubicBezTo>
                  <a:pt x="117" y="34"/>
                  <a:pt x="117" y="34"/>
                  <a:pt x="117" y="34"/>
                </a:cubicBezTo>
                <a:cubicBezTo>
                  <a:pt x="114" y="27"/>
                  <a:pt x="108" y="20"/>
                  <a:pt x="101" y="15"/>
                </a:cubicBezTo>
                <a:moveTo>
                  <a:pt x="63" y="0"/>
                </a:moveTo>
                <a:cubicBezTo>
                  <a:pt x="48" y="0"/>
                  <a:pt x="35" y="6"/>
                  <a:pt x="25" y="15"/>
                </a:cubicBezTo>
                <a:cubicBezTo>
                  <a:pt x="28" y="19"/>
                  <a:pt x="30" y="22"/>
                  <a:pt x="33" y="26"/>
                </a:cubicBezTo>
                <a:cubicBezTo>
                  <a:pt x="35" y="27"/>
                  <a:pt x="36" y="28"/>
                  <a:pt x="38" y="29"/>
                </a:cubicBezTo>
                <a:cubicBezTo>
                  <a:pt x="45" y="25"/>
                  <a:pt x="53" y="22"/>
                  <a:pt x="61" y="21"/>
                </a:cubicBezTo>
                <a:cubicBezTo>
                  <a:pt x="63" y="14"/>
                  <a:pt x="64" y="7"/>
                  <a:pt x="65" y="0"/>
                </a:cubicBezTo>
                <a:cubicBezTo>
                  <a:pt x="64" y="0"/>
                  <a:pt x="63" y="0"/>
                  <a:pt x="6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6" name="Freeform 312"/>
          <p:cNvSpPr>
            <a:spLocks/>
          </p:cNvSpPr>
          <p:nvPr/>
        </p:nvSpPr>
        <p:spPr bwMode="auto">
          <a:xfrm>
            <a:off x="1767785" y="2381186"/>
            <a:ext cx="150556" cy="119025"/>
          </a:xfrm>
          <a:custGeom>
            <a:avLst/>
            <a:gdLst>
              <a:gd name="T0" fmla="*/ 79 w 159"/>
              <a:gd name="T1" fmla="*/ 0 h 124"/>
              <a:gd name="T2" fmla="*/ 79 w 159"/>
              <a:gd name="T3" fmla="*/ 124 h 124"/>
              <a:gd name="T4" fmla="*/ 79 w 159"/>
              <a:gd name="T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9" h="124">
                <a:moveTo>
                  <a:pt x="79" y="0"/>
                </a:moveTo>
                <a:cubicBezTo>
                  <a:pt x="0" y="0"/>
                  <a:pt x="0" y="124"/>
                  <a:pt x="79" y="124"/>
                </a:cubicBezTo>
                <a:cubicBezTo>
                  <a:pt x="159" y="124"/>
                  <a:pt x="159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7" name="Freeform 313"/>
          <p:cNvSpPr>
            <a:spLocks/>
          </p:cNvSpPr>
          <p:nvPr/>
        </p:nvSpPr>
        <p:spPr bwMode="auto">
          <a:xfrm>
            <a:off x="1908523" y="2381186"/>
            <a:ext cx="148920" cy="119025"/>
          </a:xfrm>
          <a:custGeom>
            <a:avLst/>
            <a:gdLst>
              <a:gd name="T0" fmla="*/ 79 w 159"/>
              <a:gd name="T1" fmla="*/ 0 h 124"/>
              <a:gd name="T2" fmla="*/ 79 w 159"/>
              <a:gd name="T3" fmla="*/ 124 h 124"/>
              <a:gd name="T4" fmla="*/ 79 w 159"/>
              <a:gd name="T5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9" h="124">
                <a:moveTo>
                  <a:pt x="79" y="0"/>
                </a:moveTo>
                <a:cubicBezTo>
                  <a:pt x="0" y="0"/>
                  <a:pt x="0" y="124"/>
                  <a:pt x="79" y="124"/>
                </a:cubicBezTo>
                <a:cubicBezTo>
                  <a:pt x="159" y="124"/>
                  <a:pt x="159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8" name="Freeform 314"/>
          <p:cNvSpPr>
            <a:spLocks/>
          </p:cNvSpPr>
          <p:nvPr/>
        </p:nvSpPr>
        <p:spPr bwMode="auto">
          <a:xfrm>
            <a:off x="2145813" y="758113"/>
            <a:ext cx="148920" cy="117480"/>
          </a:xfrm>
          <a:custGeom>
            <a:avLst/>
            <a:gdLst>
              <a:gd name="T0" fmla="*/ 79 w 159"/>
              <a:gd name="T1" fmla="*/ 0 h 123"/>
              <a:gd name="T2" fmla="*/ 79 w 159"/>
              <a:gd name="T3" fmla="*/ 123 h 123"/>
              <a:gd name="T4" fmla="*/ 79 w 159"/>
              <a:gd name="T5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59" h="123">
                <a:moveTo>
                  <a:pt x="79" y="0"/>
                </a:moveTo>
                <a:cubicBezTo>
                  <a:pt x="0" y="0"/>
                  <a:pt x="0" y="123"/>
                  <a:pt x="79" y="123"/>
                </a:cubicBezTo>
                <a:cubicBezTo>
                  <a:pt x="159" y="123"/>
                  <a:pt x="159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9" name="Freeform 315"/>
          <p:cNvSpPr>
            <a:spLocks/>
          </p:cNvSpPr>
          <p:nvPr/>
        </p:nvSpPr>
        <p:spPr bwMode="auto">
          <a:xfrm>
            <a:off x="4286333" y="1396522"/>
            <a:ext cx="166921" cy="120571"/>
          </a:xfrm>
          <a:custGeom>
            <a:avLst/>
            <a:gdLst>
              <a:gd name="T0" fmla="*/ 89 w 178"/>
              <a:gd name="T1" fmla="*/ 0 h 125"/>
              <a:gd name="T2" fmla="*/ 55 w 178"/>
              <a:gd name="T3" fmla="*/ 114 h 125"/>
              <a:gd name="T4" fmla="*/ 88 w 178"/>
              <a:gd name="T5" fmla="*/ 125 h 125"/>
              <a:gd name="T6" fmla="*/ 122 w 178"/>
              <a:gd name="T7" fmla="*/ 10 h 125"/>
              <a:gd name="T8" fmla="*/ 89 w 178"/>
              <a:gd name="T9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8" h="125">
                <a:moveTo>
                  <a:pt x="89" y="0"/>
                </a:moveTo>
                <a:cubicBezTo>
                  <a:pt x="36" y="0"/>
                  <a:pt x="0" y="79"/>
                  <a:pt x="55" y="114"/>
                </a:cubicBezTo>
                <a:cubicBezTo>
                  <a:pt x="66" y="122"/>
                  <a:pt x="78" y="125"/>
                  <a:pt x="88" y="125"/>
                </a:cubicBezTo>
                <a:cubicBezTo>
                  <a:pt x="141" y="125"/>
                  <a:pt x="178" y="46"/>
                  <a:pt x="122" y="10"/>
                </a:cubicBezTo>
                <a:cubicBezTo>
                  <a:pt x="111" y="3"/>
                  <a:pt x="100" y="0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0" name="Freeform 316"/>
          <p:cNvSpPr>
            <a:spLocks/>
          </p:cNvSpPr>
          <p:nvPr/>
        </p:nvSpPr>
        <p:spPr bwMode="auto">
          <a:xfrm>
            <a:off x="2795497" y="2506395"/>
            <a:ext cx="186559" cy="126754"/>
          </a:xfrm>
          <a:custGeom>
            <a:avLst/>
            <a:gdLst>
              <a:gd name="T0" fmla="*/ 79 w 198"/>
              <a:gd name="T1" fmla="*/ 0 h 133"/>
              <a:gd name="T2" fmla="*/ 77 w 198"/>
              <a:gd name="T3" fmla="*/ 124 h 133"/>
              <a:gd name="T4" fmla="*/ 108 w 198"/>
              <a:gd name="T5" fmla="*/ 133 h 133"/>
              <a:gd name="T6" fmla="*/ 141 w 198"/>
              <a:gd name="T7" fmla="*/ 19 h 133"/>
              <a:gd name="T8" fmla="*/ 111 w 198"/>
              <a:gd name="T9" fmla="*/ 9 h 133"/>
              <a:gd name="T10" fmla="*/ 79 w 198"/>
              <a:gd name="T11" fmla="*/ 0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8" h="133">
                <a:moveTo>
                  <a:pt x="79" y="0"/>
                </a:moveTo>
                <a:cubicBezTo>
                  <a:pt x="0" y="0"/>
                  <a:pt x="0" y="121"/>
                  <a:pt x="77" y="124"/>
                </a:cubicBezTo>
                <a:cubicBezTo>
                  <a:pt x="88" y="130"/>
                  <a:pt x="98" y="133"/>
                  <a:pt x="108" y="133"/>
                </a:cubicBezTo>
                <a:cubicBezTo>
                  <a:pt x="161" y="133"/>
                  <a:pt x="198" y="54"/>
                  <a:pt x="141" y="19"/>
                </a:cubicBezTo>
                <a:cubicBezTo>
                  <a:pt x="131" y="12"/>
                  <a:pt x="121" y="9"/>
                  <a:pt x="111" y="9"/>
                </a:cubicBezTo>
                <a:cubicBezTo>
                  <a:pt x="102" y="3"/>
                  <a:pt x="92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1" name="Freeform 317"/>
          <p:cNvSpPr>
            <a:spLocks/>
          </p:cNvSpPr>
          <p:nvPr/>
        </p:nvSpPr>
        <p:spPr bwMode="auto">
          <a:xfrm>
            <a:off x="2849501" y="1269767"/>
            <a:ext cx="142374" cy="119025"/>
          </a:xfrm>
          <a:custGeom>
            <a:avLst/>
            <a:gdLst>
              <a:gd name="T0" fmla="*/ 72 w 152"/>
              <a:gd name="T1" fmla="*/ 0 h 124"/>
              <a:gd name="T2" fmla="*/ 55 w 152"/>
              <a:gd name="T3" fmla="*/ 2 h 124"/>
              <a:gd name="T4" fmla="*/ 33 w 152"/>
              <a:gd name="T5" fmla="*/ 110 h 124"/>
              <a:gd name="T6" fmla="*/ 72 w 152"/>
              <a:gd name="T7" fmla="*/ 124 h 124"/>
              <a:gd name="T8" fmla="*/ 72 w 152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124">
                <a:moveTo>
                  <a:pt x="72" y="0"/>
                </a:moveTo>
                <a:cubicBezTo>
                  <a:pt x="66" y="0"/>
                  <a:pt x="60" y="1"/>
                  <a:pt x="55" y="2"/>
                </a:cubicBezTo>
                <a:cubicBezTo>
                  <a:pt x="7" y="15"/>
                  <a:pt x="0" y="81"/>
                  <a:pt x="33" y="110"/>
                </a:cubicBezTo>
                <a:cubicBezTo>
                  <a:pt x="43" y="118"/>
                  <a:pt x="56" y="124"/>
                  <a:pt x="72" y="124"/>
                </a:cubicBezTo>
                <a:cubicBezTo>
                  <a:pt x="152" y="124"/>
                  <a:pt x="152" y="0"/>
                  <a:pt x="7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2" name="Freeform 318"/>
          <p:cNvSpPr>
            <a:spLocks/>
          </p:cNvSpPr>
          <p:nvPr/>
        </p:nvSpPr>
        <p:spPr bwMode="auto">
          <a:xfrm>
            <a:off x="3427179" y="1445987"/>
            <a:ext cx="158739" cy="119025"/>
          </a:xfrm>
          <a:custGeom>
            <a:avLst/>
            <a:gdLst>
              <a:gd name="T0" fmla="*/ 90 w 169"/>
              <a:gd name="T1" fmla="*/ 0 h 124"/>
              <a:gd name="T2" fmla="*/ 56 w 169"/>
              <a:gd name="T3" fmla="*/ 114 h 124"/>
              <a:gd name="T4" fmla="*/ 88 w 169"/>
              <a:gd name="T5" fmla="*/ 124 h 124"/>
              <a:gd name="T6" fmla="*/ 96 w 169"/>
              <a:gd name="T7" fmla="*/ 124 h 124"/>
              <a:gd name="T8" fmla="*/ 135 w 169"/>
              <a:gd name="T9" fmla="*/ 21 h 124"/>
              <a:gd name="T10" fmla="*/ 122 w 169"/>
              <a:gd name="T11" fmla="*/ 10 h 124"/>
              <a:gd name="T12" fmla="*/ 90 w 169"/>
              <a:gd name="T1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9" h="124">
                <a:moveTo>
                  <a:pt x="90" y="0"/>
                </a:moveTo>
                <a:cubicBezTo>
                  <a:pt x="37" y="0"/>
                  <a:pt x="0" y="78"/>
                  <a:pt x="56" y="114"/>
                </a:cubicBezTo>
                <a:cubicBezTo>
                  <a:pt x="67" y="121"/>
                  <a:pt x="78" y="124"/>
                  <a:pt x="88" y="124"/>
                </a:cubicBezTo>
                <a:cubicBezTo>
                  <a:pt x="91" y="124"/>
                  <a:pt x="93" y="124"/>
                  <a:pt x="96" y="124"/>
                </a:cubicBezTo>
                <a:cubicBezTo>
                  <a:pt x="140" y="117"/>
                  <a:pt x="169" y="57"/>
                  <a:pt x="135" y="21"/>
                </a:cubicBezTo>
                <a:cubicBezTo>
                  <a:pt x="131" y="17"/>
                  <a:pt x="127" y="13"/>
                  <a:pt x="122" y="10"/>
                </a:cubicBezTo>
                <a:cubicBezTo>
                  <a:pt x="111" y="3"/>
                  <a:pt x="100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3" name="Freeform 319"/>
          <p:cNvSpPr>
            <a:spLocks/>
          </p:cNvSpPr>
          <p:nvPr/>
        </p:nvSpPr>
        <p:spPr bwMode="auto">
          <a:xfrm>
            <a:off x="2973873" y="1903539"/>
            <a:ext cx="173467" cy="137575"/>
          </a:xfrm>
          <a:custGeom>
            <a:avLst/>
            <a:gdLst>
              <a:gd name="T0" fmla="*/ 94 w 185"/>
              <a:gd name="T1" fmla="*/ 0 h 143"/>
              <a:gd name="T2" fmla="*/ 65 w 185"/>
              <a:gd name="T3" fmla="*/ 142 h 143"/>
              <a:gd name="T4" fmla="*/ 77 w 185"/>
              <a:gd name="T5" fmla="*/ 143 h 143"/>
              <a:gd name="T6" fmla="*/ 118 w 185"/>
              <a:gd name="T7" fmla="*/ 6 h 143"/>
              <a:gd name="T8" fmla="*/ 107 w 185"/>
              <a:gd name="T9" fmla="*/ 0 h 143"/>
              <a:gd name="T10" fmla="*/ 94 w 185"/>
              <a:gd name="T11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5" h="143">
                <a:moveTo>
                  <a:pt x="94" y="0"/>
                </a:moveTo>
                <a:cubicBezTo>
                  <a:pt x="10" y="0"/>
                  <a:pt x="0" y="116"/>
                  <a:pt x="65" y="142"/>
                </a:cubicBezTo>
                <a:cubicBezTo>
                  <a:pt x="69" y="143"/>
                  <a:pt x="73" y="143"/>
                  <a:pt x="77" y="143"/>
                </a:cubicBezTo>
                <a:cubicBezTo>
                  <a:pt x="140" y="143"/>
                  <a:pt x="185" y="49"/>
                  <a:pt x="118" y="6"/>
                </a:cubicBezTo>
                <a:cubicBezTo>
                  <a:pt x="114" y="4"/>
                  <a:pt x="110" y="2"/>
                  <a:pt x="107" y="0"/>
                </a:cubicBezTo>
                <a:cubicBezTo>
                  <a:pt x="103" y="0"/>
                  <a:pt x="9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4" name="Freeform 320"/>
          <p:cNvSpPr>
            <a:spLocks/>
          </p:cNvSpPr>
          <p:nvPr/>
        </p:nvSpPr>
        <p:spPr bwMode="auto">
          <a:xfrm>
            <a:off x="3206254" y="1034808"/>
            <a:ext cx="202924" cy="146850"/>
          </a:xfrm>
          <a:custGeom>
            <a:avLst/>
            <a:gdLst>
              <a:gd name="T0" fmla="*/ 95 w 217"/>
              <a:gd name="T1" fmla="*/ 0 h 153"/>
              <a:gd name="T2" fmla="*/ 82 w 217"/>
              <a:gd name="T3" fmla="*/ 147 h 153"/>
              <a:gd name="T4" fmla="*/ 109 w 217"/>
              <a:gd name="T5" fmla="*/ 153 h 153"/>
              <a:gd name="T6" fmla="*/ 150 w 217"/>
              <a:gd name="T7" fmla="*/ 16 h 153"/>
              <a:gd name="T8" fmla="*/ 124 w 217"/>
              <a:gd name="T9" fmla="*/ 5 h 153"/>
              <a:gd name="T10" fmla="*/ 95 w 217"/>
              <a:gd name="T11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7" h="153">
                <a:moveTo>
                  <a:pt x="95" y="0"/>
                </a:moveTo>
                <a:cubicBezTo>
                  <a:pt x="4" y="0"/>
                  <a:pt x="0" y="135"/>
                  <a:pt x="82" y="147"/>
                </a:cubicBezTo>
                <a:cubicBezTo>
                  <a:pt x="91" y="152"/>
                  <a:pt x="101" y="153"/>
                  <a:pt x="109" y="153"/>
                </a:cubicBezTo>
                <a:cubicBezTo>
                  <a:pt x="173" y="153"/>
                  <a:pt x="217" y="59"/>
                  <a:pt x="150" y="16"/>
                </a:cubicBezTo>
                <a:cubicBezTo>
                  <a:pt x="141" y="11"/>
                  <a:pt x="132" y="7"/>
                  <a:pt x="124" y="5"/>
                </a:cubicBezTo>
                <a:cubicBezTo>
                  <a:pt x="115" y="2"/>
                  <a:pt x="106" y="0"/>
                  <a:pt x="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5" name="Freeform 321"/>
          <p:cNvSpPr>
            <a:spLocks/>
          </p:cNvSpPr>
          <p:nvPr/>
        </p:nvSpPr>
        <p:spPr bwMode="auto">
          <a:xfrm>
            <a:off x="2119629" y="574164"/>
            <a:ext cx="440214" cy="409633"/>
          </a:xfrm>
          <a:custGeom>
            <a:avLst/>
            <a:gdLst>
              <a:gd name="T0" fmla="*/ 211 w 468"/>
              <a:gd name="T1" fmla="*/ 0 h 427"/>
              <a:gd name="T2" fmla="*/ 67 w 468"/>
              <a:gd name="T3" fmla="*/ 29 h 427"/>
              <a:gd name="T4" fmla="*/ 10 w 468"/>
              <a:gd name="T5" fmla="*/ 56 h 427"/>
              <a:gd name="T6" fmla="*/ 0 w 468"/>
              <a:gd name="T7" fmla="*/ 74 h 427"/>
              <a:gd name="T8" fmla="*/ 6 w 468"/>
              <a:gd name="T9" fmla="*/ 86 h 427"/>
              <a:gd name="T10" fmla="*/ 21 w 468"/>
              <a:gd name="T11" fmla="*/ 93 h 427"/>
              <a:gd name="T12" fmla="*/ 31 w 468"/>
              <a:gd name="T13" fmla="*/ 90 h 427"/>
              <a:gd name="T14" fmla="*/ 77 w 468"/>
              <a:gd name="T15" fmla="*/ 67 h 427"/>
              <a:gd name="T16" fmla="*/ 84 w 468"/>
              <a:gd name="T17" fmla="*/ 64 h 427"/>
              <a:gd name="T18" fmla="*/ 121 w 468"/>
              <a:gd name="T19" fmla="*/ 52 h 427"/>
              <a:gd name="T20" fmla="*/ 173 w 468"/>
              <a:gd name="T21" fmla="*/ 40 h 427"/>
              <a:gd name="T22" fmla="*/ 210 w 468"/>
              <a:gd name="T23" fmla="*/ 38 h 427"/>
              <a:gd name="T24" fmla="*/ 241 w 468"/>
              <a:gd name="T25" fmla="*/ 40 h 427"/>
              <a:gd name="T26" fmla="*/ 276 w 468"/>
              <a:gd name="T27" fmla="*/ 48 h 427"/>
              <a:gd name="T28" fmla="*/ 294 w 468"/>
              <a:gd name="T29" fmla="*/ 54 h 427"/>
              <a:gd name="T30" fmla="*/ 332 w 468"/>
              <a:gd name="T31" fmla="*/ 77 h 427"/>
              <a:gd name="T32" fmla="*/ 365 w 468"/>
              <a:gd name="T33" fmla="*/ 110 h 427"/>
              <a:gd name="T34" fmla="*/ 374 w 468"/>
              <a:gd name="T35" fmla="*/ 125 h 427"/>
              <a:gd name="T36" fmla="*/ 392 w 468"/>
              <a:gd name="T37" fmla="*/ 158 h 427"/>
              <a:gd name="T38" fmla="*/ 414 w 468"/>
              <a:gd name="T39" fmla="*/ 236 h 427"/>
              <a:gd name="T40" fmla="*/ 415 w 468"/>
              <a:gd name="T41" fmla="*/ 286 h 427"/>
              <a:gd name="T42" fmla="*/ 406 w 468"/>
              <a:gd name="T43" fmla="*/ 321 h 427"/>
              <a:gd name="T44" fmla="*/ 393 w 468"/>
              <a:gd name="T45" fmla="*/ 343 h 427"/>
              <a:gd name="T46" fmla="*/ 375 w 468"/>
              <a:gd name="T47" fmla="*/ 361 h 427"/>
              <a:gd name="T48" fmla="*/ 370 w 468"/>
              <a:gd name="T49" fmla="*/ 364 h 427"/>
              <a:gd name="T50" fmla="*/ 352 w 468"/>
              <a:gd name="T51" fmla="*/ 375 h 427"/>
              <a:gd name="T52" fmla="*/ 334 w 468"/>
              <a:gd name="T53" fmla="*/ 380 h 427"/>
              <a:gd name="T54" fmla="*/ 316 w 468"/>
              <a:gd name="T55" fmla="*/ 384 h 427"/>
              <a:gd name="T56" fmla="*/ 310 w 468"/>
              <a:gd name="T57" fmla="*/ 385 h 427"/>
              <a:gd name="T58" fmla="*/ 278 w 468"/>
              <a:gd name="T59" fmla="*/ 387 h 427"/>
              <a:gd name="T60" fmla="*/ 268 w 468"/>
              <a:gd name="T61" fmla="*/ 387 h 427"/>
              <a:gd name="T62" fmla="*/ 267 w 468"/>
              <a:gd name="T63" fmla="*/ 387 h 427"/>
              <a:gd name="T64" fmla="*/ 268 w 468"/>
              <a:gd name="T65" fmla="*/ 427 h 427"/>
              <a:gd name="T66" fmla="*/ 276 w 468"/>
              <a:gd name="T67" fmla="*/ 427 h 427"/>
              <a:gd name="T68" fmla="*/ 331 w 468"/>
              <a:gd name="T69" fmla="*/ 421 h 427"/>
              <a:gd name="T70" fmla="*/ 379 w 468"/>
              <a:gd name="T71" fmla="*/ 405 h 427"/>
              <a:gd name="T72" fmla="*/ 399 w 468"/>
              <a:gd name="T73" fmla="*/ 392 h 427"/>
              <a:gd name="T74" fmla="*/ 443 w 468"/>
              <a:gd name="T75" fmla="*/ 335 h 427"/>
              <a:gd name="T76" fmla="*/ 451 w 468"/>
              <a:gd name="T77" fmla="*/ 313 h 427"/>
              <a:gd name="T78" fmla="*/ 416 w 468"/>
              <a:gd name="T79" fmla="*/ 115 h 427"/>
              <a:gd name="T80" fmla="*/ 211 w 468"/>
              <a:gd name="T81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68" h="427">
                <a:moveTo>
                  <a:pt x="211" y="0"/>
                </a:moveTo>
                <a:cubicBezTo>
                  <a:pt x="163" y="0"/>
                  <a:pt x="113" y="11"/>
                  <a:pt x="67" y="29"/>
                </a:cubicBezTo>
                <a:cubicBezTo>
                  <a:pt x="47" y="37"/>
                  <a:pt x="28" y="46"/>
                  <a:pt x="10" y="56"/>
                </a:cubicBezTo>
                <a:cubicBezTo>
                  <a:pt x="3" y="60"/>
                  <a:pt x="0" y="67"/>
                  <a:pt x="0" y="74"/>
                </a:cubicBezTo>
                <a:cubicBezTo>
                  <a:pt x="4" y="77"/>
                  <a:pt x="6" y="81"/>
                  <a:pt x="6" y="86"/>
                </a:cubicBezTo>
                <a:cubicBezTo>
                  <a:pt x="10" y="90"/>
                  <a:pt x="15" y="93"/>
                  <a:pt x="21" y="93"/>
                </a:cubicBezTo>
                <a:cubicBezTo>
                  <a:pt x="24" y="93"/>
                  <a:pt x="27" y="92"/>
                  <a:pt x="31" y="90"/>
                </a:cubicBezTo>
                <a:cubicBezTo>
                  <a:pt x="46" y="82"/>
                  <a:pt x="61" y="74"/>
                  <a:pt x="77" y="67"/>
                </a:cubicBezTo>
                <a:cubicBezTo>
                  <a:pt x="80" y="66"/>
                  <a:pt x="82" y="65"/>
                  <a:pt x="84" y="64"/>
                </a:cubicBezTo>
                <a:cubicBezTo>
                  <a:pt x="96" y="60"/>
                  <a:pt x="109" y="55"/>
                  <a:pt x="121" y="52"/>
                </a:cubicBezTo>
                <a:cubicBezTo>
                  <a:pt x="138" y="47"/>
                  <a:pt x="155" y="43"/>
                  <a:pt x="173" y="40"/>
                </a:cubicBezTo>
                <a:cubicBezTo>
                  <a:pt x="185" y="39"/>
                  <a:pt x="198" y="38"/>
                  <a:pt x="210" y="38"/>
                </a:cubicBezTo>
                <a:cubicBezTo>
                  <a:pt x="220" y="38"/>
                  <a:pt x="231" y="39"/>
                  <a:pt x="241" y="40"/>
                </a:cubicBezTo>
                <a:cubicBezTo>
                  <a:pt x="253" y="42"/>
                  <a:pt x="264" y="45"/>
                  <a:pt x="276" y="48"/>
                </a:cubicBezTo>
                <a:cubicBezTo>
                  <a:pt x="282" y="50"/>
                  <a:pt x="288" y="52"/>
                  <a:pt x="294" y="54"/>
                </a:cubicBezTo>
                <a:cubicBezTo>
                  <a:pt x="307" y="61"/>
                  <a:pt x="320" y="68"/>
                  <a:pt x="332" y="77"/>
                </a:cubicBezTo>
                <a:cubicBezTo>
                  <a:pt x="344" y="87"/>
                  <a:pt x="355" y="98"/>
                  <a:pt x="365" y="110"/>
                </a:cubicBezTo>
                <a:cubicBezTo>
                  <a:pt x="368" y="115"/>
                  <a:pt x="371" y="120"/>
                  <a:pt x="374" y="125"/>
                </a:cubicBezTo>
                <a:cubicBezTo>
                  <a:pt x="381" y="136"/>
                  <a:pt x="387" y="146"/>
                  <a:pt x="392" y="158"/>
                </a:cubicBezTo>
                <a:cubicBezTo>
                  <a:pt x="402" y="183"/>
                  <a:pt x="410" y="209"/>
                  <a:pt x="414" y="236"/>
                </a:cubicBezTo>
                <a:cubicBezTo>
                  <a:pt x="416" y="252"/>
                  <a:pt x="417" y="269"/>
                  <a:pt x="415" y="286"/>
                </a:cubicBezTo>
                <a:cubicBezTo>
                  <a:pt x="413" y="298"/>
                  <a:pt x="410" y="310"/>
                  <a:pt x="406" y="321"/>
                </a:cubicBezTo>
                <a:cubicBezTo>
                  <a:pt x="402" y="329"/>
                  <a:pt x="398" y="336"/>
                  <a:pt x="393" y="343"/>
                </a:cubicBezTo>
                <a:cubicBezTo>
                  <a:pt x="388" y="349"/>
                  <a:pt x="382" y="355"/>
                  <a:pt x="375" y="361"/>
                </a:cubicBezTo>
                <a:cubicBezTo>
                  <a:pt x="374" y="362"/>
                  <a:pt x="372" y="363"/>
                  <a:pt x="370" y="364"/>
                </a:cubicBezTo>
                <a:cubicBezTo>
                  <a:pt x="364" y="368"/>
                  <a:pt x="358" y="371"/>
                  <a:pt x="352" y="375"/>
                </a:cubicBezTo>
                <a:cubicBezTo>
                  <a:pt x="346" y="377"/>
                  <a:pt x="340" y="379"/>
                  <a:pt x="334" y="380"/>
                </a:cubicBezTo>
                <a:cubicBezTo>
                  <a:pt x="328" y="382"/>
                  <a:pt x="322" y="383"/>
                  <a:pt x="316" y="384"/>
                </a:cubicBezTo>
                <a:cubicBezTo>
                  <a:pt x="314" y="385"/>
                  <a:pt x="312" y="385"/>
                  <a:pt x="310" y="385"/>
                </a:cubicBezTo>
                <a:cubicBezTo>
                  <a:pt x="299" y="387"/>
                  <a:pt x="289" y="387"/>
                  <a:pt x="278" y="387"/>
                </a:cubicBezTo>
                <a:cubicBezTo>
                  <a:pt x="275" y="387"/>
                  <a:pt x="271" y="387"/>
                  <a:pt x="268" y="387"/>
                </a:cubicBezTo>
                <a:cubicBezTo>
                  <a:pt x="268" y="387"/>
                  <a:pt x="268" y="387"/>
                  <a:pt x="267" y="387"/>
                </a:cubicBezTo>
                <a:cubicBezTo>
                  <a:pt x="242" y="387"/>
                  <a:pt x="243" y="426"/>
                  <a:pt x="268" y="427"/>
                </a:cubicBezTo>
                <a:cubicBezTo>
                  <a:pt x="271" y="427"/>
                  <a:pt x="274" y="427"/>
                  <a:pt x="276" y="427"/>
                </a:cubicBezTo>
                <a:cubicBezTo>
                  <a:pt x="295" y="427"/>
                  <a:pt x="313" y="425"/>
                  <a:pt x="331" y="421"/>
                </a:cubicBezTo>
                <a:cubicBezTo>
                  <a:pt x="348" y="418"/>
                  <a:pt x="364" y="412"/>
                  <a:pt x="379" y="405"/>
                </a:cubicBezTo>
                <a:cubicBezTo>
                  <a:pt x="386" y="401"/>
                  <a:pt x="393" y="397"/>
                  <a:pt x="399" y="392"/>
                </a:cubicBezTo>
                <a:cubicBezTo>
                  <a:pt x="418" y="378"/>
                  <a:pt x="433" y="359"/>
                  <a:pt x="443" y="335"/>
                </a:cubicBezTo>
                <a:cubicBezTo>
                  <a:pt x="446" y="328"/>
                  <a:pt x="449" y="320"/>
                  <a:pt x="451" y="313"/>
                </a:cubicBezTo>
                <a:cubicBezTo>
                  <a:pt x="468" y="247"/>
                  <a:pt x="447" y="173"/>
                  <a:pt x="416" y="115"/>
                </a:cubicBezTo>
                <a:cubicBezTo>
                  <a:pt x="371" y="32"/>
                  <a:pt x="293" y="0"/>
                  <a:pt x="21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6" name="Freeform 322"/>
          <p:cNvSpPr>
            <a:spLocks/>
          </p:cNvSpPr>
          <p:nvPr/>
        </p:nvSpPr>
        <p:spPr bwMode="auto">
          <a:xfrm>
            <a:off x="4057225" y="1158471"/>
            <a:ext cx="490945" cy="358622"/>
          </a:xfrm>
          <a:custGeom>
            <a:avLst/>
            <a:gdLst>
              <a:gd name="T0" fmla="*/ 251 w 524"/>
              <a:gd name="T1" fmla="*/ 0 h 374"/>
              <a:gd name="T2" fmla="*/ 146 w 524"/>
              <a:gd name="T3" fmla="*/ 29 h 374"/>
              <a:gd name="T4" fmla="*/ 10 w 524"/>
              <a:gd name="T5" fmla="*/ 177 h 374"/>
              <a:gd name="T6" fmla="*/ 5 w 524"/>
              <a:gd name="T7" fmla="*/ 199 h 374"/>
              <a:gd name="T8" fmla="*/ 11 w 524"/>
              <a:gd name="T9" fmla="*/ 270 h 374"/>
              <a:gd name="T10" fmla="*/ 22 w 524"/>
              <a:gd name="T11" fmla="*/ 292 h 374"/>
              <a:gd name="T12" fmla="*/ 53 w 524"/>
              <a:gd name="T13" fmla="*/ 332 h 374"/>
              <a:gd name="T14" fmla="*/ 103 w 524"/>
              <a:gd name="T15" fmla="*/ 371 h 374"/>
              <a:gd name="T16" fmla="*/ 113 w 524"/>
              <a:gd name="T17" fmla="*/ 374 h 374"/>
              <a:gd name="T18" fmla="*/ 124 w 524"/>
              <a:gd name="T19" fmla="*/ 337 h 374"/>
              <a:gd name="T20" fmla="*/ 90 w 524"/>
              <a:gd name="T21" fmla="*/ 313 h 374"/>
              <a:gd name="T22" fmla="*/ 86 w 524"/>
              <a:gd name="T23" fmla="*/ 309 h 374"/>
              <a:gd name="T24" fmla="*/ 72 w 524"/>
              <a:gd name="T25" fmla="*/ 296 h 374"/>
              <a:gd name="T26" fmla="*/ 61 w 524"/>
              <a:gd name="T27" fmla="*/ 281 h 374"/>
              <a:gd name="T28" fmla="*/ 51 w 524"/>
              <a:gd name="T29" fmla="*/ 263 h 374"/>
              <a:gd name="T30" fmla="*/ 48 w 524"/>
              <a:gd name="T31" fmla="*/ 257 h 374"/>
              <a:gd name="T32" fmla="*/ 43 w 524"/>
              <a:gd name="T33" fmla="*/ 233 h 374"/>
              <a:gd name="T34" fmla="*/ 44 w 524"/>
              <a:gd name="T35" fmla="*/ 207 h 374"/>
              <a:gd name="T36" fmla="*/ 55 w 524"/>
              <a:gd name="T37" fmla="*/ 172 h 374"/>
              <a:gd name="T38" fmla="*/ 83 w 524"/>
              <a:gd name="T39" fmla="*/ 130 h 374"/>
              <a:gd name="T40" fmla="*/ 143 w 524"/>
              <a:gd name="T41" fmla="*/ 77 h 374"/>
              <a:gd name="T42" fmla="*/ 176 w 524"/>
              <a:gd name="T43" fmla="*/ 59 h 374"/>
              <a:gd name="T44" fmla="*/ 192 w 524"/>
              <a:gd name="T45" fmla="*/ 52 h 374"/>
              <a:gd name="T46" fmla="*/ 237 w 524"/>
              <a:gd name="T47" fmla="*/ 41 h 374"/>
              <a:gd name="T48" fmla="*/ 253 w 524"/>
              <a:gd name="T49" fmla="*/ 41 h 374"/>
              <a:gd name="T50" fmla="*/ 282 w 524"/>
              <a:gd name="T51" fmla="*/ 43 h 374"/>
              <a:gd name="T52" fmla="*/ 301 w 524"/>
              <a:gd name="T53" fmla="*/ 47 h 374"/>
              <a:gd name="T54" fmla="*/ 334 w 524"/>
              <a:gd name="T55" fmla="*/ 59 h 374"/>
              <a:gd name="T56" fmla="*/ 391 w 524"/>
              <a:gd name="T57" fmla="*/ 96 h 374"/>
              <a:gd name="T58" fmla="*/ 429 w 524"/>
              <a:gd name="T59" fmla="*/ 133 h 374"/>
              <a:gd name="T60" fmla="*/ 453 w 524"/>
              <a:gd name="T61" fmla="*/ 164 h 374"/>
              <a:gd name="T62" fmla="*/ 458 w 524"/>
              <a:gd name="T63" fmla="*/ 170 h 374"/>
              <a:gd name="T64" fmla="*/ 484 w 524"/>
              <a:gd name="T65" fmla="*/ 215 h 374"/>
              <a:gd name="T66" fmla="*/ 485 w 524"/>
              <a:gd name="T67" fmla="*/ 216 h 374"/>
              <a:gd name="T68" fmla="*/ 501 w 524"/>
              <a:gd name="T69" fmla="*/ 225 h 374"/>
              <a:gd name="T70" fmla="*/ 507 w 524"/>
              <a:gd name="T71" fmla="*/ 224 h 374"/>
              <a:gd name="T72" fmla="*/ 519 w 524"/>
              <a:gd name="T73" fmla="*/ 217 h 374"/>
              <a:gd name="T74" fmla="*/ 520 w 524"/>
              <a:gd name="T75" fmla="*/ 197 h 374"/>
              <a:gd name="T76" fmla="*/ 487 w 524"/>
              <a:gd name="T77" fmla="*/ 143 h 374"/>
              <a:gd name="T78" fmla="*/ 381 w 524"/>
              <a:gd name="T79" fmla="*/ 42 h 374"/>
              <a:gd name="T80" fmla="*/ 251 w 524"/>
              <a:gd name="T81" fmla="*/ 0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24" h="374">
                <a:moveTo>
                  <a:pt x="251" y="0"/>
                </a:moveTo>
                <a:cubicBezTo>
                  <a:pt x="217" y="0"/>
                  <a:pt x="181" y="9"/>
                  <a:pt x="146" y="29"/>
                </a:cubicBezTo>
                <a:cubicBezTo>
                  <a:pt x="89" y="61"/>
                  <a:pt x="31" y="112"/>
                  <a:pt x="10" y="177"/>
                </a:cubicBezTo>
                <a:cubicBezTo>
                  <a:pt x="8" y="184"/>
                  <a:pt x="6" y="191"/>
                  <a:pt x="5" y="199"/>
                </a:cubicBezTo>
                <a:cubicBezTo>
                  <a:pt x="0" y="224"/>
                  <a:pt x="3" y="248"/>
                  <a:pt x="11" y="270"/>
                </a:cubicBezTo>
                <a:cubicBezTo>
                  <a:pt x="14" y="278"/>
                  <a:pt x="18" y="285"/>
                  <a:pt x="22" y="292"/>
                </a:cubicBezTo>
                <a:cubicBezTo>
                  <a:pt x="30" y="307"/>
                  <a:pt x="41" y="320"/>
                  <a:pt x="53" y="332"/>
                </a:cubicBezTo>
                <a:cubicBezTo>
                  <a:pt x="68" y="347"/>
                  <a:pt x="85" y="360"/>
                  <a:pt x="103" y="371"/>
                </a:cubicBezTo>
                <a:cubicBezTo>
                  <a:pt x="107" y="373"/>
                  <a:pt x="110" y="374"/>
                  <a:pt x="113" y="374"/>
                </a:cubicBezTo>
                <a:cubicBezTo>
                  <a:pt x="131" y="374"/>
                  <a:pt x="143" y="348"/>
                  <a:pt x="124" y="337"/>
                </a:cubicBezTo>
                <a:cubicBezTo>
                  <a:pt x="113" y="330"/>
                  <a:pt x="101" y="322"/>
                  <a:pt x="90" y="313"/>
                </a:cubicBezTo>
                <a:cubicBezTo>
                  <a:pt x="89" y="312"/>
                  <a:pt x="87" y="310"/>
                  <a:pt x="86" y="309"/>
                </a:cubicBezTo>
                <a:cubicBezTo>
                  <a:pt x="81" y="305"/>
                  <a:pt x="76" y="300"/>
                  <a:pt x="72" y="296"/>
                </a:cubicBezTo>
                <a:cubicBezTo>
                  <a:pt x="68" y="291"/>
                  <a:pt x="64" y="286"/>
                  <a:pt x="61" y="281"/>
                </a:cubicBezTo>
                <a:cubicBezTo>
                  <a:pt x="57" y="275"/>
                  <a:pt x="54" y="269"/>
                  <a:pt x="51" y="263"/>
                </a:cubicBezTo>
                <a:cubicBezTo>
                  <a:pt x="50" y="261"/>
                  <a:pt x="49" y="259"/>
                  <a:pt x="48" y="257"/>
                </a:cubicBezTo>
                <a:cubicBezTo>
                  <a:pt x="46" y="249"/>
                  <a:pt x="44" y="241"/>
                  <a:pt x="43" y="233"/>
                </a:cubicBezTo>
                <a:cubicBezTo>
                  <a:pt x="43" y="224"/>
                  <a:pt x="43" y="216"/>
                  <a:pt x="44" y="207"/>
                </a:cubicBezTo>
                <a:cubicBezTo>
                  <a:pt x="46" y="195"/>
                  <a:pt x="50" y="184"/>
                  <a:pt x="55" y="172"/>
                </a:cubicBezTo>
                <a:cubicBezTo>
                  <a:pt x="63" y="157"/>
                  <a:pt x="72" y="144"/>
                  <a:pt x="83" y="130"/>
                </a:cubicBezTo>
                <a:cubicBezTo>
                  <a:pt x="101" y="110"/>
                  <a:pt x="121" y="93"/>
                  <a:pt x="143" y="77"/>
                </a:cubicBezTo>
                <a:cubicBezTo>
                  <a:pt x="154" y="70"/>
                  <a:pt x="165" y="64"/>
                  <a:pt x="176" y="59"/>
                </a:cubicBezTo>
                <a:cubicBezTo>
                  <a:pt x="181" y="56"/>
                  <a:pt x="187" y="54"/>
                  <a:pt x="192" y="52"/>
                </a:cubicBezTo>
                <a:cubicBezTo>
                  <a:pt x="207" y="47"/>
                  <a:pt x="222" y="43"/>
                  <a:pt x="237" y="41"/>
                </a:cubicBezTo>
                <a:cubicBezTo>
                  <a:pt x="243" y="41"/>
                  <a:pt x="248" y="41"/>
                  <a:pt x="253" y="41"/>
                </a:cubicBezTo>
                <a:cubicBezTo>
                  <a:pt x="262" y="41"/>
                  <a:pt x="272" y="41"/>
                  <a:pt x="282" y="43"/>
                </a:cubicBezTo>
                <a:cubicBezTo>
                  <a:pt x="288" y="44"/>
                  <a:pt x="294" y="45"/>
                  <a:pt x="301" y="47"/>
                </a:cubicBezTo>
                <a:cubicBezTo>
                  <a:pt x="312" y="50"/>
                  <a:pt x="323" y="54"/>
                  <a:pt x="334" y="59"/>
                </a:cubicBezTo>
                <a:cubicBezTo>
                  <a:pt x="355" y="69"/>
                  <a:pt x="373" y="82"/>
                  <a:pt x="391" y="96"/>
                </a:cubicBezTo>
                <a:cubicBezTo>
                  <a:pt x="405" y="108"/>
                  <a:pt x="417" y="120"/>
                  <a:pt x="429" y="133"/>
                </a:cubicBezTo>
                <a:cubicBezTo>
                  <a:pt x="437" y="143"/>
                  <a:pt x="445" y="153"/>
                  <a:pt x="453" y="164"/>
                </a:cubicBezTo>
                <a:cubicBezTo>
                  <a:pt x="455" y="166"/>
                  <a:pt x="456" y="168"/>
                  <a:pt x="458" y="170"/>
                </a:cubicBezTo>
                <a:cubicBezTo>
                  <a:pt x="467" y="184"/>
                  <a:pt x="476" y="199"/>
                  <a:pt x="484" y="215"/>
                </a:cubicBezTo>
                <a:cubicBezTo>
                  <a:pt x="484" y="215"/>
                  <a:pt x="485" y="216"/>
                  <a:pt x="485" y="216"/>
                </a:cubicBezTo>
                <a:cubicBezTo>
                  <a:pt x="489" y="223"/>
                  <a:pt x="495" y="225"/>
                  <a:pt x="501" y="225"/>
                </a:cubicBezTo>
                <a:cubicBezTo>
                  <a:pt x="503" y="225"/>
                  <a:pt x="505" y="225"/>
                  <a:pt x="507" y="224"/>
                </a:cubicBezTo>
                <a:cubicBezTo>
                  <a:pt x="510" y="221"/>
                  <a:pt x="514" y="218"/>
                  <a:pt x="519" y="217"/>
                </a:cubicBezTo>
                <a:cubicBezTo>
                  <a:pt x="523" y="212"/>
                  <a:pt x="524" y="204"/>
                  <a:pt x="520" y="197"/>
                </a:cubicBezTo>
                <a:cubicBezTo>
                  <a:pt x="510" y="178"/>
                  <a:pt x="499" y="161"/>
                  <a:pt x="487" y="143"/>
                </a:cubicBezTo>
                <a:cubicBezTo>
                  <a:pt x="458" y="103"/>
                  <a:pt x="422" y="67"/>
                  <a:pt x="381" y="42"/>
                </a:cubicBezTo>
                <a:cubicBezTo>
                  <a:pt x="341" y="16"/>
                  <a:pt x="297" y="0"/>
                  <a:pt x="25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7" name="Freeform 323"/>
          <p:cNvSpPr>
            <a:spLocks noEditPoints="1"/>
          </p:cNvSpPr>
          <p:nvPr/>
        </p:nvSpPr>
        <p:spPr bwMode="auto">
          <a:xfrm>
            <a:off x="2108174" y="3778575"/>
            <a:ext cx="703688" cy="307611"/>
          </a:xfrm>
          <a:custGeom>
            <a:avLst/>
            <a:gdLst>
              <a:gd name="T0" fmla="*/ 738 w 750"/>
              <a:gd name="T1" fmla="*/ 265 h 322"/>
              <a:gd name="T2" fmla="*/ 750 w 750"/>
              <a:gd name="T3" fmla="*/ 274 h 322"/>
              <a:gd name="T4" fmla="*/ 749 w 750"/>
              <a:gd name="T5" fmla="*/ 269 h 322"/>
              <a:gd name="T6" fmla="*/ 745 w 750"/>
              <a:gd name="T7" fmla="*/ 267 h 322"/>
              <a:gd name="T8" fmla="*/ 738 w 750"/>
              <a:gd name="T9" fmla="*/ 265 h 322"/>
              <a:gd name="T10" fmla="*/ 273 w 750"/>
              <a:gd name="T11" fmla="*/ 0 h 322"/>
              <a:gd name="T12" fmla="*/ 173 w 750"/>
              <a:gd name="T13" fmla="*/ 12 h 322"/>
              <a:gd name="T14" fmla="*/ 106 w 750"/>
              <a:gd name="T15" fmla="*/ 39 h 322"/>
              <a:gd name="T16" fmla="*/ 66 w 750"/>
              <a:gd name="T17" fmla="*/ 70 h 322"/>
              <a:gd name="T18" fmla="*/ 63 w 750"/>
              <a:gd name="T19" fmla="*/ 73 h 322"/>
              <a:gd name="T20" fmla="*/ 33 w 750"/>
              <a:gd name="T21" fmla="*/ 114 h 322"/>
              <a:gd name="T22" fmla="*/ 2 w 750"/>
              <a:gd name="T23" fmla="*/ 227 h 322"/>
              <a:gd name="T24" fmla="*/ 0 w 750"/>
              <a:gd name="T25" fmla="*/ 263 h 322"/>
              <a:gd name="T26" fmla="*/ 7 w 750"/>
              <a:gd name="T27" fmla="*/ 276 h 322"/>
              <a:gd name="T28" fmla="*/ 3 w 750"/>
              <a:gd name="T29" fmla="*/ 299 h 322"/>
              <a:gd name="T30" fmla="*/ 3 w 750"/>
              <a:gd name="T31" fmla="*/ 307 h 322"/>
              <a:gd name="T32" fmla="*/ 10 w 750"/>
              <a:gd name="T33" fmla="*/ 305 h 322"/>
              <a:gd name="T34" fmla="*/ 23 w 750"/>
              <a:gd name="T35" fmla="*/ 312 h 322"/>
              <a:gd name="T36" fmla="*/ 30 w 750"/>
              <a:gd name="T37" fmla="*/ 322 h 322"/>
              <a:gd name="T38" fmla="*/ 39 w 750"/>
              <a:gd name="T39" fmla="*/ 305 h 322"/>
              <a:gd name="T40" fmla="*/ 43 w 750"/>
              <a:gd name="T41" fmla="*/ 231 h 322"/>
              <a:gd name="T42" fmla="*/ 44 w 750"/>
              <a:gd name="T43" fmla="*/ 217 h 322"/>
              <a:gd name="T44" fmla="*/ 62 w 750"/>
              <a:gd name="T45" fmla="*/ 148 h 322"/>
              <a:gd name="T46" fmla="*/ 83 w 750"/>
              <a:gd name="T47" fmla="*/ 110 h 322"/>
              <a:gd name="T48" fmla="*/ 110 w 750"/>
              <a:gd name="T49" fmla="*/ 84 h 322"/>
              <a:gd name="T50" fmla="*/ 141 w 750"/>
              <a:gd name="T51" fmla="*/ 65 h 322"/>
              <a:gd name="T52" fmla="*/ 148 w 750"/>
              <a:gd name="T53" fmla="*/ 62 h 322"/>
              <a:gd name="T54" fmla="*/ 152 w 750"/>
              <a:gd name="T55" fmla="*/ 61 h 322"/>
              <a:gd name="T56" fmla="*/ 225 w 750"/>
              <a:gd name="T57" fmla="*/ 43 h 322"/>
              <a:gd name="T58" fmla="*/ 273 w 750"/>
              <a:gd name="T59" fmla="*/ 40 h 322"/>
              <a:gd name="T60" fmla="*/ 307 w 750"/>
              <a:gd name="T61" fmla="*/ 42 h 322"/>
              <a:gd name="T62" fmla="*/ 355 w 750"/>
              <a:gd name="T63" fmla="*/ 55 h 322"/>
              <a:gd name="T64" fmla="*/ 369 w 750"/>
              <a:gd name="T65" fmla="*/ 62 h 322"/>
              <a:gd name="T66" fmla="*/ 391 w 750"/>
              <a:gd name="T67" fmla="*/ 76 h 322"/>
              <a:gd name="T68" fmla="*/ 405 w 750"/>
              <a:gd name="T69" fmla="*/ 89 h 322"/>
              <a:gd name="T70" fmla="*/ 448 w 750"/>
              <a:gd name="T71" fmla="*/ 77 h 322"/>
              <a:gd name="T72" fmla="*/ 454 w 750"/>
              <a:gd name="T73" fmla="*/ 78 h 322"/>
              <a:gd name="T74" fmla="*/ 494 w 750"/>
              <a:gd name="T75" fmla="*/ 95 h 322"/>
              <a:gd name="T76" fmla="*/ 498 w 750"/>
              <a:gd name="T77" fmla="*/ 100 h 322"/>
              <a:gd name="T78" fmla="*/ 513 w 750"/>
              <a:gd name="T79" fmla="*/ 101 h 322"/>
              <a:gd name="T80" fmla="*/ 561 w 750"/>
              <a:gd name="T81" fmla="*/ 116 h 322"/>
              <a:gd name="T82" fmla="*/ 630 w 750"/>
              <a:gd name="T83" fmla="*/ 161 h 322"/>
              <a:gd name="T84" fmla="*/ 681 w 750"/>
              <a:gd name="T85" fmla="*/ 215 h 322"/>
              <a:gd name="T86" fmla="*/ 682 w 750"/>
              <a:gd name="T87" fmla="*/ 215 h 322"/>
              <a:gd name="T88" fmla="*/ 732 w 750"/>
              <a:gd name="T89" fmla="*/ 221 h 322"/>
              <a:gd name="T90" fmla="*/ 690 w 750"/>
              <a:gd name="T91" fmla="*/ 163 h 322"/>
              <a:gd name="T92" fmla="*/ 613 w 750"/>
              <a:gd name="T93" fmla="*/ 99 h 322"/>
              <a:gd name="T94" fmla="*/ 511 w 750"/>
              <a:gd name="T95" fmla="*/ 60 h 322"/>
              <a:gd name="T96" fmla="*/ 488 w 750"/>
              <a:gd name="T97" fmla="*/ 59 h 322"/>
              <a:gd name="T98" fmla="*/ 438 w 750"/>
              <a:gd name="T99" fmla="*/ 65 h 322"/>
              <a:gd name="T100" fmla="*/ 380 w 750"/>
              <a:gd name="T101" fmla="*/ 22 h 322"/>
              <a:gd name="T102" fmla="*/ 273 w 750"/>
              <a:gd name="T103" fmla="*/ 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50" h="322">
                <a:moveTo>
                  <a:pt x="738" y="265"/>
                </a:moveTo>
                <a:cubicBezTo>
                  <a:pt x="742" y="268"/>
                  <a:pt x="746" y="271"/>
                  <a:pt x="750" y="274"/>
                </a:cubicBezTo>
                <a:cubicBezTo>
                  <a:pt x="750" y="272"/>
                  <a:pt x="749" y="271"/>
                  <a:pt x="749" y="269"/>
                </a:cubicBezTo>
                <a:cubicBezTo>
                  <a:pt x="748" y="269"/>
                  <a:pt x="746" y="268"/>
                  <a:pt x="745" y="267"/>
                </a:cubicBezTo>
                <a:cubicBezTo>
                  <a:pt x="742" y="267"/>
                  <a:pt x="740" y="266"/>
                  <a:pt x="738" y="265"/>
                </a:cubicBezTo>
                <a:moveTo>
                  <a:pt x="273" y="0"/>
                </a:moveTo>
                <a:cubicBezTo>
                  <a:pt x="239" y="0"/>
                  <a:pt x="205" y="5"/>
                  <a:pt x="173" y="12"/>
                </a:cubicBezTo>
                <a:cubicBezTo>
                  <a:pt x="149" y="18"/>
                  <a:pt x="127" y="27"/>
                  <a:pt x="106" y="39"/>
                </a:cubicBezTo>
                <a:cubicBezTo>
                  <a:pt x="92" y="48"/>
                  <a:pt x="78" y="58"/>
                  <a:pt x="66" y="70"/>
                </a:cubicBezTo>
                <a:cubicBezTo>
                  <a:pt x="65" y="71"/>
                  <a:pt x="64" y="72"/>
                  <a:pt x="63" y="73"/>
                </a:cubicBezTo>
                <a:cubicBezTo>
                  <a:pt x="51" y="85"/>
                  <a:pt x="41" y="99"/>
                  <a:pt x="33" y="114"/>
                </a:cubicBezTo>
                <a:cubicBezTo>
                  <a:pt x="15" y="149"/>
                  <a:pt x="6" y="188"/>
                  <a:pt x="2" y="227"/>
                </a:cubicBezTo>
                <a:cubicBezTo>
                  <a:pt x="1" y="239"/>
                  <a:pt x="0" y="251"/>
                  <a:pt x="0" y="263"/>
                </a:cubicBezTo>
                <a:cubicBezTo>
                  <a:pt x="3" y="268"/>
                  <a:pt x="5" y="272"/>
                  <a:pt x="7" y="276"/>
                </a:cubicBezTo>
                <a:cubicBezTo>
                  <a:pt x="12" y="285"/>
                  <a:pt x="9" y="294"/>
                  <a:pt x="3" y="299"/>
                </a:cubicBezTo>
                <a:cubicBezTo>
                  <a:pt x="3" y="302"/>
                  <a:pt x="3" y="304"/>
                  <a:pt x="3" y="307"/>
                </a:cubicBezTo>
                <a:cubicBezTo>
                  <a:pt x="5" y="306"/>
                  <a:pt x="7" y="305"/>
                  <a:pt x="10" y="305"/>
                </a:cubicBezTo>
                <a:cubicBezTo>
                  <a:pt x="14" y="305"/>
                  <a:pt x="19" y="307"/>
                  <a:pt x="23" y="312"/>
                </a:cubicBezTo>
                <a:cubicBezTo>
                  <a:pt x="25" y="315"/>
                  <a:pt x="28" y="319"/>
                  <a:pt x="30" y="322"/>
                </a:cubicBezTo>
                <a:cubicBezTo>
                  <a:pt x="35" y="318"/>
                  <a:pt x="39" y="313"/>
                  <a:pt x="39" y="305"/>
                </a:cubicBezTo>
                <a:cubicBezTo>
                  <a:pt x="39" y="280"/>
                  <a:pt x="40" y="256"/>
                  <a:pt x="43" y="231"/>
                </a:cubicBezTo>
                <a:cubicBezTo>
                  <a:pt x="43" y="226"/>
                  <a:pt x="44" y="221"/>
                  <a:pt x="44" y="217"/>
                </a:cubicBezTo>
                <a:cubicBezTo>
                  <a:pt x="48" y="193"/>
                  <a:pt x="53" y="170"/>
                  <a:pt x="62" y="148"/>
                </a:cubicBezTo>
                <a:cubicBezTo>
                  <a:pt x="67" y="135"/>
                  <a:pt x="74" y="122"/>
                  <a:pt x="83" y="110"/>
                </a:cubicBezTo>
                <a:cubicBezTo>
                  <a:pt x="91" y="101"/>
                  <a:pt x="100" y="92"/>
                  <a:pt x="110" y="84"/>
                </a:cubicBezTo>
                <a:cubicBezTo>
                  <a:pt x="120" y="77"/>
                  <a:pt x="130" y="71"/>
                  <a:pt x="141" y="65"/>
                </a:cubicBezTo>
                <a:cubicBezTo>
                  <a:pt x="144" y="64"/>
                  <a:pt x="146" y="63"/>
                  <a:pt x="148" y="62"/>
                </a:cubicBezTo>
                <a:cubicBezTo>
                  <a:pt x="149" y="62"/>
                  <a:pt x="151" y="61"/>
                  <a:pt x="152" y="61"/>
                </a:cubicBezTo>
                <a:cubicBezTo>
                  <a:pt x="176" y="52"/>
                  <a:pt x="200" y="47"/>
                  <a:pt x="225" y="43"/>
                </a:cubicBezTo>
                <a:cubicBezTo>
                  <a:pt x="241" y="41"/>
                  <a:pt x="257" y="40"/>
                  <a:pt x="273" y="40"/>
                </a:cubicBezTo>
                <a:cubicBezTo>
                  <a:pt x="285" y="40"/>
                  <a:pt x="296" y="41"/>
                  <a:pt x="307" y="42"/>
                </a:cubicBezTo>
                <a:cubicBezTo>
                  <a:pt x="324" y="45"/>
                  <a:pt x="340" y="49"/>
                  <a:pt x="355" y="55"/>
                </a:cubicBezTo>
                <a:cubicBezTo>
                  <a:pt x="360" y="57"/>
                  <a:pt x="365" y="59"/>
                  <a:pt x="369" y="62"/>
                </a:cubicBezTo>
                <a:cubicBezTo>
                  <a:pt x="377" y="66"/>
                  <a:pt x="384" y="71"/>
                  <a:pt x="391" y="76"/>
                </a:cubicBezTo>
                <a:cubicBezTo>
                  <a:pt x="396" y="80"/>
                  <a:pt x="401" y="84"/>
                  <a:pt x="405" y="89"/>
                </a:cubicBezTo>
                <a:cubicBezTo>
                  <a:pt x="418" y="81"/>
                  <a:pt x="433" y="77"/>
                  <a:pt x="448" y="77"/>
                </a:cubicBezTo>
                <a:cubicBezTo>
                  <a:pt x="450" y="77"/>
                  <a:pt x="452" y="77"/>
                  <a:pt x="454" y="78"/>
                </a:cubicBezTo>
                <a:cubicBezTo>
                  <a:pt x="471" y="79"/>
                  <a:pt x="484" y="85"/>
                  <a:pt x="494" y="95"/>
                </a:cubicBezTo>
                <a:cubicBezTo>
                  <a:pt x="496" y="96"/>
                  <a:pt x="497" y="98"/>
                  <a:pt x="498" y="100"/>
                </a:cubicBezTo>
                <a:cubicBezTo>
                  <a:pt x="503" y="100"/>
                  <a:pt x="508" y="100"/>
                  <a:pt x="513" y="101"/>
                </a:cubicBezTo>
                <a:cubicBezTo>
                  <a:pt x="530" y="104"/>
                  <a:pt x="545" y="109"/>
                  <a:pt x="561" y="116"/>
                </a:cubicBezTo>
                <a:cubicBezTo>
                  <a:pt x="586" y="128"/>
                  <a:pt x="608" y="144"/>
                  <a:pt x="630" y="161"/>
                </a:cubicBezTo>
                <a:cubicBezTo>
                  <a:pt x="649" y="178"/>
                  <a:pt x="666" y="195"/>
                  <a:pt x="681" y="215"/>
                </a:cubicBezTo>
                <a:cubicBezTo>
                  <a:pt x="682" y="215"/>
                  <a:pt x="682" y="215"/>
                  <a:pt x="682" y="215"/>
                </a:cubicBezTo>
                <a:cubicBezTo>
                  <a:pt x="699" y="215"/>
                  <a:pt x="716" y="217"/>
                  <a:pt x="732" y="221"/>
                </a:cubicBezTo>
                <a:cubicBezTo>
                  <a:pt x="721" y="200"/>
                  <a:pt x="707" y="181"/>
                  <a:pt x="690" y="163"/>
                </a:cubicBezTo>
                <a:cubicBezTo>
                  <a:pt x="667" y="140"/>
                  <a:pt x="641" y="117"/>
                  <a:pt x="613" y="99"/>
                </a:cubicBezTo>
                <a:cubicBezTo>
                  <a:pt x="582" y="79"/>
                  <a:pt x="547" y="64"/>
                  <a:pt x="511" y="60"/>
                </a:cubicBezTo>
                <a:cubicBezTo>
                  <a:pt x="503" y="60"/>
                  <a:pt x="496" y="59"/>
                  <a:pt x="488" y="59"/>
                </a:cubicBezTo>
                <a:cubicBezTo>
                  <a:pt x="471" y="59"/>
                  <a:pt x="454" y="61"/>
                  <a:pt x="438" y="65"/>
                </a:cubicBezTo>
                <a:cubicBezTo>
                  <a:pt x="422" y="48"/>
                  <a:pt x="402" y="33"/>
                  <a:pt x="380" y="22"/>
                </a:cubicBezTo>
                <a:cubicBezTo>
                  <a:pt x="347" y="6"/>
                  <a:pt x="310" y="0"/>
                  <a:pt x="2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8" name="Freeform 324"/>
          <p:cNvSpPr>
            <a:spLocks noEditPoints="1"/>
          </p:cNvSpPr>
          <p:nvPr/>
        </p:nvSpPr>
        <p:spPr bwMode="auto">
          <a:xfrm>
            <a:off x="1653231" y="2152410"/>
            <a:ext cx="610408" cy="336981"/>
          </a:xfrm>
          <a:custGeom>
            <a:avLst/>
            <a:gdLst>
              <a:gd name="T0" fmla="*/ 32 w 650"/>
              <a:gd name="T1" fmla="*/ 285 h 352"/>
              <a:gd name="T2" fmla="*/ 17 w 650"/>
              <a:gd name="T3" fmla="*/ 308 h 352"/>
              <a:gd name="T4" fmla="*/ 30 w 650"/>
              <a:gd name="T5" fmla="*/ 294 h 352"/>
              <a:gd name="T6" fmla="*/ 32 w 650"/>
              <a:gd name="T7" fmla="*/ 285 h 352"/>
              <a:gd name="T8" fmla="*/ 329 w 650"/>
              <a:gd name="T9" fmla="*/ 0 h 352"/>
              <a:gd name="T10" fmla="*/ 18 w 650"/>
              <a:gd name="T11" fmla="*/ 201 h 352"/>
              <a:gd name="T12" fmla="*/ 0 w 650"/>
              <a:gd name="T13" fmla="*/ 250 h 352"/>
              <a:gd name="T14" fmla="*/ 1 w 650"/>
              <a:gd name="T15" fmla="*/ 260 h 352"/>
              <a:gd name="T16" fmla="*/ 1 w 650"/>
              <a:gd name="T17" fmla="*/ 260 h 352"/>
              <a:gd name="T18" fmla="*/ 3 w 650"/>
              <a:gd name="T19" fmla="*/ 260 h 352"/>
              <a:gd name="T20" fmla="*/ 4 w 650"/>
              <a:gd name="T21" fmla="*/ 259 h 352"/>
              <a:gd name="T22" fmla="*/ 19 w 650"/>
              <a:gd name="T23" fmla="*/ 249 h 352"/>
              <a:gd name="T24" fmla="*/ 37 w 650"/>
              <a:gd name="T25" fmla="*/ 262 h 352"/>
              <a:gd name="T26" fmla="*/ 51 w 650"/>
              <a:gd name="T27" fmla="*/ 223 h 352"/>
              <a:gd name="T28" fmla="*/ 55 w 650"/>
              <a:gd name="T29" fmla="*/ 215 h 352"/>
              <a:gd name="T30" fmla="*/ 90 w 650"/>
              <a:gd name="T31" fmla="*/ 156 h 352"/>
              <a:gd name="T32" fmla="*/ 141 w 650"/>
              <a:gd name="T33" fmla="*/ 105 h 352"/>
              <a:gd name="T34" fmla="*/ 208 w 650"/>
              <a:gd name="T35" fmla="*/ 66 h 352"/>
              <a:gd name="T36" fmla="*/ 289 w 650"/>
              <a:gd name="T37" fmla="*/ 43 h 352"/>
              <a:gd name="T38" fmla="*/ 333 w 650"/>
              <a:gd name="T39" fmla="*/ 41 h 352"/>
              <a:gd name="T40" fmla="*/ 343 w 650"/>
              <a:gd name="T41" fmla="*/ 41 h 352"/>
              <a:gd name="T42" fmla="*/ 373 w 650"/>
              <a:gd name="T43" fmla="*/ 43 h 352"/>
              <a:gd name="T44" fmla="*/ 406 w 650"/>
              <a:gd name="T45" fmla="*/ 50 h 352"/>
              <a:gd name="T46" fmla="*/ 448 w 650"/>
              <a:gd name="T47" fmla="*/ 63 h 352"/>
              <a:gd name="T48" fmla="*/ 462 w 650"/>
              <a:gd name="T49" fmla="*/ 70 h 352"/>
              <a:gd name="T50" fmla="*/ 509 w 650"/>
              <a:gd name="T51" fmla="*/ 99 h 352"/>
              <a:gd name="T52" fmla="*/ 553 w 650"/>
              <a:gd name="T53" fmla="*/ 143 h 352"/>
              <a:gd name="T54" fmla="*/ 555 w 650"/>
              <a:gd name="T55" fmla="*/ 146 h 352"/>
              <a:gd name="T56" fmla="*/ 585 w 650"/>
              <a:gd name="T57" fmla="*/ 198 h 352"/>
              <a:gd name="T58" fmla="*/ 606 w 650"/>
              <a:gd name="T59" fmla="*/ 275 h 352"/>
              <a:gd name="T60" fmla="*/ 609 w 650"/>
              <a:gd name="T61" fmla="*/ 333 h 352"/>
              <a:gd name="T62" fmla="*/ 629 w 650"/>
              <a:gd name="T63" fmla="*/ 352 h 352"/>
              <a:gd name="T64" fmla="*/ 649 w 650"/>
              <a:gd name="T65" fmla="*/ 333 h 352"/>
              <a:gd name="T66" fmla="*/ 640 w 650"/>
              <a:gd name="T67" fmla="*/ 239 h 352"/>
              <a:gd name="T68" fmla="*/ 629 w 650"/>
              <a:gd name="T69" fmla="*/ 203 h 352"/>
              <a:gd name="T70" fmla="*/ 591 w 650"/>
              <a:gd name="T71" fmla="*/ 128 h 352"/>
              <a:gd name="T72" fmla="*/ 563 w 650"/>
              <a:gd name="T73" fmla="*/ 94 h 352"/>
              <a:gd name="T74" fmla="*/ 536 w 650"/>
              <a:gd name="T75" fmla="*/ 68 h 352"/>
              <a:gd name="T76" fmla="*/ 466 w 650"/>
              <a:gd name="T77" fmla="*/ 28 h 352"/>
              <a:gd name="T78" fmla="*/ 402 w 650"/>
              <a:gd name="T79" fmla="*/ 8 h 352"/>
              <a:gd name="T80" fmla="*/ 354 w 650"/>
              <a:gd name="T81" fmla="*/ 1 h 352"/>
              <a:gd name="T82" fmla="*/ 329 w 650"/>
              <a:gd name="T83" fmla="*/ 0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50" h="352">
                <a:moveTo>
                  <a:pt x="32" y="285"/>
                </a:moveTo>
                <a:cubicBezTo>
                  <a:pt x="27" y="293"/>
                  <a:pt x="22" y="301"/>
                  <a:pt x="17" y="308"/>
                </a:cubicBezTo>
                <a:cubicBezTo>
                  <a:pt x="23" y="307"/>
                  <a:pt x="28" y="302"/>
                  <a:pt x="30" y="294"/>
                </a:cubicBezTo>
                <a:cubicBezTo>
                  <a:pt x="31" y="291"/>
                  <a:pt x="31" y="288"/>
                  <a:pt x="32" y="285"/>
                </a:cubicBezTo>
                <a:moveTo>
                  <a:pt x="329" y="0"/>
                </a:moveTo>
                <a:cubicBezTo>
                  <a:pt x="193" y="0"/>
                  <a:pt x="74" y="82"/>
                  <a:pt x="18" y="201"/>
                </a:cubicBezTo>
                <a:cubicBezTo>
                  <a:pt x="11" y="217"/>
                  <a:pt x="5" y="233"/>
                  <a:pt x="0" y="250"/>
                </a:cubicBezTo>
                <a:cubicBezTo>
                  <a:pt x="0" y="253"/>
                  <a:pt x="1" y="257"/>
                  <a:pt x="1" y="260"/>
                </a:cubicBezTo>
                <a:cubicBezTo>
                  <a:pt x="1" y="260"/>
                  <a:pt x="1" y="260"/>
                  <a:pt x="1" y="260"/>
                </a:cubicBezTo>
                <a:cubicBezTo>
                  <a:pt x="2" y="260"/>
                  <a:pt x="3" y="260"/>
                  <a:pt x="3" y="260"/>
                </a:cubicBezTo>
                <a:cubicBezTo>
                  <a:pt x="4" y="260"/>
                  <a:pt x="4" y="259"/>
                  <a:pt x="4" y="259"/>
                </a:cubicBezTo>
                <a:cubicBezTo>
                  <a:pt x="8" y="252"/>
                  <a:pt x="13" y="249"/>
                  <a:pt x="19" y="249"/>
                </a:cubicBezTo>
                <a:cubicBezTo>
                  <a:pt x="26" y="249"/>
                  <a:pt x="35" y="255"/>
                  <a:pt x="37" y="262"/>
                </a:cubicBezTo>
                <a:cubicBezTo>
                  <a:pt x="41" y="249"/>
                  <a:pt x="46" y="236"/>
                  <a:pt x="51" y="223"/>
                </a:cubicBezTo>
                <a:cubicBezTo>
                  <a:pt x="52" y="220"/>
                  <a:pt x="53" y="218"/>
                  <a:pt x="55" y="215"/>
                </a:cubicBezTo>
                <a:cubicBezTo>
                  <a:pt x="64" y="194"/>
                  <a:pt x="76" y="175"/>
                  <a:pt x="90" y="156"/>
                </a:cubicBezTo>
                <a:cubicBezTo>
                  <a:pt x="105" y="137"/>
                  <a:pt x="122" y="120"/>
                  <a:pt x="141" y="105"/>
                </a:cubicBezTo>
                <a:cubicBezTo>
                  <a:pt x="162" y="89"/>
                  <a:pt x="184" y="76"/>
                  <a:pt x="208" y="66"/>
                </a:cubicBezTo>
                <a:cubicBezTo>
                  <a:pt x="234" y="55"/>
                  <a:pt x="261" y="48"/>
                  <a:pt x="289" y="43"/>
                </a:cubicBezTo>
                <a:cubicBezTo>
                  <a:pt x="303" y="42"/>
                  <a:pt x="318" y="41"/>
                  <a:pt x="333" y="41"/>
                </a:cubicBezTo>
                <a:cubicBezTo>
                  <a:pt x="336" y="41"/>
                  <a:pt x="340" y="41"/>
                  <a:pt x="343" y="41"/>
                </a:cubicBezTo>
                <a:cubicBezTo>
                  <a:pt x="353" y="41"/>
                  <a:pt x="363" y="42"/>
                  <a:pt x="373" y="43"/>
                </a:cubicBezTo>
                <a:cubicBezTo>
                  <a:pt x="384" y="45"/>
                  <a:pt x="395" y="47"/>
                  <a:pt x="406" y="50"/>
                </a:cubicBezTo>
                <a:cubicBezTo>
                  <a:pt x="420" y="53"/>
                  <a:pt x="434" y="58"/>
                  <a:pt x="448" y="63"/>
                </a:cubicBezTo>
                <a:cubicBezTo>
                  <a:pt x="453" y="65"/>
                  <a:pt x="458" y="67"/>
                  <a:pt x="462" y="70"/>
                </a:cubicBezTo>
                <a:cubicBezTo>
                  <a:pt x="479" y="78"/>
                  <a:pt x="494" y="88"/>
                  <a:pt x="509" y="99"/>
                </a:cubicBezTo>
                <a:cubicBezTo>
                  <a:pt x="525" y="112"/>
                  <a:pt x="540" y="127"/>
                  <a:pt x="553" y="143"/>
                </a:cubicBezTo>
                <a:cubicBezTo>
                  <a:pt x="554" y="144"/>
                  <a:pt x="555" y="145"/>
                  <a:pt x="555" y="146"/>
                </a:cubicBezTo>
                <a:cubicBezTo>
                  <a:pt x="567" y="162"/>
                  <a:pt x="577" y="180"/>
                  <a:pt x="585" y="198"/>
                </a:cubicBezTo>
                <a:cubicBezTo>
                  <a:pt x="595" y="223"/>
                  <a:pt x="602" y="249"/>
                  <a:pt x="606" y="275"/>
                </a:cubicBezTo>
                <a:cubicBezTo>
                  <a:pt x="609" y="294"/>
                  <a:pt x="609" y="314"/>
                  <a:pt x="609" y="333"/>
                </a:cubicBezTo>
                <a:cubicBezTo>
                  <a:pt x="609" y="346"/>
                  <a:pt x="619" y="352"/>
                  <a:pt x="629" y="352"/>
                </a:cubicBezTo>
                <a:cubicBezTo>
                  <a:pt x="639" y="352"/>
                  <a:pt x="649" y="346"/>
                  <a:pt x="649" y="333"/>
                </a:cubicBezTo>
                <a:cubicBezTo>
                  <a:pt x="650" y="301"/>
                  <a:pt x="647" y="269"/>
                  <a:pt x="640" y="239"/>
                </a:cubicBezTo>
                <a:cubicBezTo>
                  <a:pt x="637" y="227"/>
                  <a:pt x="633" y="215"/>
                  <a:pt x="629" y="203"/>
                </a:cubicBezTo>
                <a:cubicBezTo>
                  <a:pt x="620" y="177"/>
                  <a:pt x="608" y="151"/>
                  <a:pt x="591" y="128"/>
                </a:cubicBezTo>
                <a:cubicBezTo>
                  <a:pt x="583" y="116"/>
                  <a:pt x="574" y="105"/>
                  <a:pt x="563" y="94"/>
                </a:cubicBezTo>
                <a:cubicBezTo>
                  <a:pt x="555" y="85"/>
                  <a:pt x="545" y="76"/>
                  <a:pt x="536" y="68"/>
                </a:cubicBezTo>
                <a:cubicBezTo>
                  <a:pt x="514" y="52"/>
                  <a:pt x="491" y="38"/>
                  <a:pt x="466" y="28"/>
                </a:cubicBezTo>
                <a:cubicBezTo>
                  <a:pt x="445" y="19"/>
                  <a:pt x="424" y="12"/>
                  <a:pt x="402" y="8"/>
                </a:cubicBezTo>
                <a:cubicBezTo>
                  <a:pt x="386" y="5"/>
                  <a:pt x="370" y="2"/>
                  <a:pt x="354" y="1"/>
                </a:cubicBezTo>
                <a:cubicBezTo>
                  <a:pt x="345" y="0"/>
                  <a:pt x="337" y="0"/>
                  <a:pt x="32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9" name="Freeform 325"/>
          <p:cNvSpPr>
            <a:spLocks noEditPoints="1"/>
          </p:cNvSpPr>
          <p:nvPr/>
        </p:nvSpPr>
        <p:spPr bwMode="auto">
          <a:xfrm>
            <a:off x="3682470" y="2670248"/>
            <a:ext cx="360026" cy="462190"/>
          </a:xfrm>
          <a:custGeom>
            <a:avLst/>
            <a:gdLst>
              <a:gd name="T0" fmla="*/ 308 w 383"/>
              <a:gd name="T1" fmla="*/ 456 h 483"/>
              <a:gd name="T2" fmla="*/ 305 w 383"/>
              <a:gd name="T3" fmla="*/ 464 h 483"/>
              <a:gd name="T4" fmla="*/ 308 w 383"/>
              <a:gd name="T5" fmla="*/ 483 h 483"/>
              <a:gd name="T6" fmla="*/ 308 w 383"/>
              <a:gd name="T7" fmla="*/ 456 h 483"/>
              <a:gd name="T8" fmla="*/ 346 w 383"/>
              <a:gd name="T9" fmla="*/ 445 h 483"/>
              <a:gd name="T10" fmla="*/ 346 w 383"/>
              <a:gd name="T11" fmla="*/ 448 h 483"/>
              <a:gd name="T12" fmla="*/ 346 w 383"/>
              <a:gd name="T13" fmla="*/ 450 h 483"/>
              <a:gd name="T14" fmla="*/ 348 w 383"/>
              <a:gd name="T15" fmla="*/ 451 h 483"/>
              <a:gd name="T16" fmla="*/ 348 w 383"/>
              <a:gd name="T17" fmla="*/ 451 h 483"/>
              <a:gd name="T18" fmla="*/ 351 w 383"/>
              <a:gd name="T19" fmla="*/ 447 h 483"/>
              <a:gd name="T20" fmla="*/ 346 w 383"/>
              <a:gd name="T21" fmla="*/ 445 h 483"/>
              <a:gd name="T22" fmla="*/ 316 w 383"/>
              <a:gd name="T23" fmla="*/ 433 h 483"/>
              <a:gd name="T24" fmla="*/ 316 w 383"/>
              <a:gd name="T25" fmla="*/ 434 h 483"/>
              <a:gd name="T26" fmla="*/ 317 w 383"/>
              <a:gd name="T27" fmla="*/ 433 h 483"/>
              <a:gd name="T28" fmla="*/ 316 w 383"/>
              <a:gd name="T29" fmla="*/ 433 h 483"/>
              <a:gd name="T30" fmla="*/ 146 w 383"/>
              <a:gd name="T31" fmla="*/ 23 h 483"/>
              <a:gd name="T32" fmla="*/ 177 w 383"/>
              <a:gd name="T33" fmla="*/ 82 h 483"/>
              <a:gd name="T34" fmla="*/ 222 w 383"/>
              <a:gd name="T35" fmla="*/ 114 h 483"/>
              <a:gd name="T36" fmla="*/ 278 w 383"/>
              <a:gd name="T37" fmla="*/ 176 h 483"/>
              <a:gd name="T38" fmla="*/ 314 w 383"/>
              <a:gd name="T39" fmla="*/ 245 h 483"/>
              <a:gd name="T40" fmla="*/ 329 w 383"/>
              <a:gd name="T41" fmla="*/ 316 h 483"/>
              <a:gd name="T42" fmla="*/ 327 w 383"/>
              <a:gd name="T43" fmla="*/ 384 h 483"/>
              <a:gd name="T44" fmla="*/ 326 w 383"/>
              <a:gd name="T45" fmla="*/ 393 h 483"/>
              <a:gd name="T46" fmla="*/ 325 w 383"/>
              <a:gd name="T47" fmla="*/ 396 h 483"/>
              <a:gd name="T48" fmla="*/ 362 w 383"/>
              <a:gd name="T49" fmla="*/ 411 h 483"/>
              <a:gd name="T50" fmla="*/ 365 w 383"/>
              <a:gd name="T51" fmla="*/ 392 h 483"/>
              <a:gd name="T52" fmla="*/ 211 w 383"/>
              <a:gd name="T53" fmla="*/ 56 h 483"/>
              <a:gd name="T54" fmla="*/ 190 w 383"/>
              <a:gd name="T55" fmla="*/ 43 h 483"/>
              <a:gd name="T56" fmla="*/ 146 w 383"/>
              <a:gd name="T57" fmla="*/ 23 h 483"/>
              <a:gd name="T58" fmla="*/ 29 w 383"/>
              <a:gd name="T59" fmla="*/ 0 h 483"/>
              <a:gd name="T60" fmla="*/ 0 w 383"/>
              <a:gd name="T61" fmla="*/ 2 h 483"/>
              <a:gd name="T62" fmla="*/ 27 w 383"/>
              <a:gd name="T63" fmla="*/ 29 h 483"/>
              <a:gd name="T64" fmla="*/ 35 w 383"/>
              <a:gd name="T65" fmla="*/ 31 h 483"/>
              <a:gd name="T66" fmla="*/ 62 w 383"/>
              <a:gd name="T67" fmla="*/ 43 h 483"/>
              <a:gd name="T68" fmla="*/ 77 w 383"/>
              <a:gd name="T69" fmla="*/ 45 h 483"/>
              <a:gd name="T70" fmla="*/ 120 w 383"/>
              <a:gd name="T71" fmla="*/ 56 h 483"/>
              <a:gd name="T72" fmla="*/ 101 w 383"/>
              <a:gd name="T73" fmla="*/ 28 h 483"/>
              <a:gd name="T74" fmla="*/ 81 w 383"/>
              <a:gd name="T75" fmla="*/ 5 h 483"/>
              <a:gd name="T76" fmla="*/ 29 w 383"/>
              <a:gd name="T77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83" h="483">
                <a:moveTo>
                  <a:pt x="308" y="456"/>
                </a:moveTo>
                <a:cubicBezTo>
                  <a:pt x="307" y="459"/>
                  <a:pt x="306" y="461"/>
                  <a:pt x="305" y="464"/>
                </a:cubicBezTo>
                <a:cubicBezTo>
                  <a:pt x="302" y="472"/>
                  <a:pt x="304" y="479"/>
                  <a:pt x="308" y="483"/>
                </a:cubicBezTo>
                <a:cubicBezTo>
                  <a:pt x="308" y="474"/>
                  <a:pt x="308" y="465"/>
                  <a:pt x="308" y="456"/>
                </a:cubicBezTo>
                <a:moveTo>
                  <a:pt x="346" y="445"/>
                </a:moveTo>
                <a:cubicBezTo>
                  <a:pt x="346" y="446"/>
                  <a:pt x="346" y="447"/>
                  <a:pt x="346" y="448"/>
                </a:cubicBezTo>
                <a:cubicBezTo>
                  <a:pt x="346" y="449"/>
                  <a:pt x="346" y="449"/>
                  <a:pt x="346" y="450"/>
                </a:cubicBezTo>
                <a:cubicBezTo>
                  <a:pt x="346" y="450"/>
                  <a:pt x="347" y="451"/>
                  <a:pt x="348" y="451"/>
                </a:cubicBezTo>
                <a:cubicBezTo>
                  <a:pt x="348" y="451"/>
                  <a:pt x="348" y="451"/>
                  <a:pt x="348" y="451"/>
                </a:cubicBezTo>
                <a:cubicBezTo>
                  <a:pt x="349" y="450"/>
                  <a:pt x="350" y="448"/>
                  <a:pt x="351" y="447"/>
                </a:cubicBezTo>
                <a:cubicBezTo>
                  <a:pt x="349" y="447"/>
                  <a:pt x="348" y="446"/>
                  <a:pt x="346" y="445"/>
                </a:cubicBezTo>
                <a:moveTo>
                  <a:pt x="316" y="433"/>
                </a:moveTo>
                <a:cubicBezTo>
                  <a:pt x="316" y="433"/>
                  <a:pt x="316" y="433"/>
                  <a:pt x="316" y="434"/>
                </a:cubicBezTo>
                <a:cubicBezTo>
                  <a:pt x="316" y="433"/>
                  <a:pt x="316" y="433"/>
                  <a:pt x="317" y="433"/>
                </a:cubicBezTo>
                <a:cubicBezTo>
                  <a:pt x="317" y="433"/>
                  <a:pt x="316" y="433"/>
                  <a:pt x="316" y="433"/>
                </a:cubicBezTo>
                <a:moveTo>
                  <a:pt x="146" y="23"/>
                </a:moveTo>
                <a:cubicBezTo>
                  <a:pt x="158" y="42"/>
                  <a:pt x="169" y="62"/>
                  <a:pt x="177" y="82"/>
                </a:cubicBezTo>
                <a:cubicBezTo>
                  <a:pt x="193" y="92"/>
                  <a:pt x="208" y="102"/>
                  <a:pt x="222" y="114"/>
                </a:cubicBezTo>
                <a:cubicBezTo>
                  <a:pt x="243" y="132"/>
                  <a:pt x="262" y="153"/>
                  <a:pt x="278" y="176"/>
                </a:cubicBezTo>
                <a:cubicBezTo>
                  <a:pt x="293" y="198"/>
                  <a:pt x="304" y="221"/>
                  <a:pt x="314" y="245"/>
                </a:cubicBezTo>
                <a:cubicBezTo>
                  <a:pt x="321" y="268"/>
                  <a:pt x="327" y="292"/>
                  <a:pt x="329" y="316"/>
                </a:cubicBezTo>
                <a:cubicBezTo>
                  <a:pt x="331" y="339"/>
                  <a:pt x="330" y="361"/>
                  <a:pt x="327" y="384"/>
                </a:cubicBezTo>
                <a:cubicBezTo>
                  <a:pt x="327" y="387"/>
                  <a:pt x="326" y="390"/>
                  <a:pt x="326" y="393"/>
                </a:cubicBezTo>
                <a:cubicBezTo>
                  <a:pt x="326" y="394"/>
                  <a:pt x="326" y="395"/>
                  <a:pt x="325" y="396"/>
                </a:cubicBezTo>
                <a:cubicBezTo>
                  <a:pt x="338" y="401"/>
                  <a:pt x="350" y="406"/>
                  <a:pt x="362" y="411"/>
                </a:cubicBezTo>
                <a:cubicBezTo>
                  <a:pt x="363" y="405"/>
                  <a:pt x="364" y="399"/>
                  <a:pt x="365" y="392"/>
                </a:cubicBezTo>
                <a:cubicBezTo>
                  <a:pt x="383" y="262"/>
                  <a:pt x="326" y="129"/>
                  <a:pt x="211" y="56"/>
                </a:cubicBezTo>
                <a:cubicBezTo>
                  <a:pt x="204" y="51"/>
                  <a:pt x="197" y="47"/>
                  <a:pt x="190" y="43"/>
                </a:cubicBezTo>
                <a:cubicBezTo>
                  <a:pt x="176" y="36"/>
                  <a:pt x="161" y="29"/>
                  <a:pt x="146" y="23"/>
                </a:cubicBezTo>
                <a:moveTo>
                  <a:pt x="29" y="0"/>
                </a:moveTo>
                <a:cubicBezTo>
                  <a:pt x="20" y="0"/>
                  <a:pt x="10" y="1"/>
                  <a:pt x="0" y="2"/>
                </a:cubicBezTo>
                <a:cubicBezTo>
                  <a:pt x="10" y="10"/>
                  <a:pt x="19" y="19"/>
                  <a:pt x="27" y="29"/>
                </a:cubicBezTo>
                <a:cubicBezTo>
                  <a:pt x="29" y="29"/>
                  <a:pt x="32" y="30"/>
                  <a:pt x="35" y="31"/>
                </a:cubicBezTo>
                <a:cubicBezTo>
                  <a:pt x="45" y="33"/>
                  <a:pt x="54" y="37"/>
                  <a:pt x="62" y="43"/>
                </a:cubicBezTo>
                <a:cubicBezTo>
                  <a:pt x="67" y="43"/>
                  <a:pt x="72" y="44"/>
                  <a:pt x="77" y="45"/>
                </a:cubicBezTo>
                <a:cubicBezTo>
                  <a:pt x="91" y="47"/>
                  <a:pt x="106" y="51"/>
                  <a:pt x="120" y="56"/>
                </a:cubicBezTo>
                <a:cubicBezTo>
                  <a:pt x="114" y="46"/>
                  <a:pt x="107" y="37"/>
                  <a:pt x="101" y="28"/>
                </a:cubicBezTo>
                <a:cubicBezTo>
                  <a:pt x="94" y="20"/>
                  <a:pt x="88" y="12"/>
                  <a:pt x="81" y="5"/>
                </a:cubicBezTo>
                <a:cubicBezTo>
                  <a:pt x="64" y="2"/>
                  <a:pt x="47" y="0"/>
                  <a:pt x="2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0" name="Freeform 326"/>
          <p:cNvSpPr>
            <a:spLocks/>
          </p:cNvSpPr>
          <p:nvPr/>
        </p:nvSpPr>
        <p:spPr bwMode="auto">
          <a:xfrm>
            <a:off x="2077081" y="659183"/>
            <a:ext cx="389483" cy="491559"/>
          </a:xfrm>
          <a:custGeom>
            <a:avLst/>
            <a:gdLst>
              <a:gd name="T0" fmla="*/ 84 w 416"/>
              <a:gd name="T1" fmla="*/ 0 h 513"/>
              <a:gd name="T2" fmla="*/ 68 w 416"/>
              <a:gd name="T3" fmla="*/ 10 h 513"/>
              <a:gd name="T4" fmla="*/ 41 w 416"/>
              <a:gd name="T5" fmla="*/ 69 h 513"/>
              <a:gd name="T6" fmla="*/ 80 w 416"/>
              <a:gd name="T7" fmla="*/ 430 h 513"/>
              <a:gd name="T8" fmla="*/ 128 w 416"/>
              <a:gd name="T9" fmla="*/ 473 h 513"/>
              <a:gd name="T10" fmla="*/ 312 w 416"/>
              <a:gd name="T11" fmla="*/ 513 h 513"/>
              <a:gd name="T12" fmla="*/ 390 w 416"/>
              <a:gd name="T13" fmla="*/ 511 h 513"/>
              <a:gd name="T14" fmla="*/ 391 w 416"/>
              <a:gd name="T15" fmla="*/ 471 h 513"/>
              <a:gd name="T16" fmla="*/ 390 w 416"/>
              <a:gd name="T17" fmla="*/ 471 h 513"/>
              <a:gd name="T18" fmla="*/ 318 w 416"/>
              <a:gd name="T19" fmla="*/ 472 h 513"/>
              <a:gd name="T20" fmla="*/ 234 w 416"/>
              <a:gd name="T21" fmla="*/ 468 h 513"/>
              <a:gd name="T22" fmla="*/ 172 w 416"/>
              <a:gd name="T23" fmla="*/ 452 h 513"/>
              <a:gd name="T24" fmla="*/ 137 w 416"/>
              <a:gd name="T25" fmla="*/ 431 h 513"/>
              <a:gd name="T26" fmla="*/ 121 w 416"/>
              <a:gd name="T27" fmla="*/ 417 h 513"/>
              <a:gd name="T28" fmla="*/ 110 w 416"/>
              <a:gd name="T29" fmla="*/ 404 h 513"/>
              <a:gd name="T30" fmla="*/ 85 w 416"/>
              <a:gd name="T31" fmla="*/ 360 h 513"/>
              <a:gd name="T32" fmla="*/ 72 w 416"/>
              <a:gd name="T33" fmla="*/ 321 h 513"/>
              <a:gd name="T34" fmla="*/ 61 w 416"/>
              <a:gd name="T35" fmla="*/ 270 h 513"/>
              <a:gd name="T36" fmla="*/ 61 w 416"/>
              <a:gd name="T37" fmla="*/ 156 h 513"/>
              <a:gd name="T38" fmla="*/ 85 w 416"/>
              <a:gd name="T39" fmla="*/ 66 h 513"/>
              <a:gd name="T40" fmla="*/ 86 w 416"/>
              <a:gd name="T41" fmla="*/ 64 h 513"/>
              <a:gd name="T42" fmla="*/ 103 w 416"/>
              <a:gd name="T43" fmla="*/ 30 h 513"/>
              <a:gd name="T44" fmla="*/ 84 w 416"/>
              <a:gd name="T45" fmla="*/ 0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16" h="513">
                <a:moveTo>
                  <a:pt x="84" y="0"/>
                </a:moveTo>
                <a:cubicBezTo>
                  <a:pt x="78" y="0"/>
                  <a:pt x="72" y="3"/>
                  <a:pt x="68" y="10"/>
                </a:cubicBezTo>
                <a:cubicBezTo>
                  <a:pt x="58" y="28"/>
                  <a:pt x="49" y="48"/>
                  <a:pt x="41" y="69"/>
                </a:cubicBezTo>
                <a:cubicBezTo>
                  <a:pt x="0" y="186"/>
                  <a:pt x="4" y="334"/>
                  <a:pt x="80" y="430"/>
                </a:cubicBezTo>
                <a:cubicBezTo>
                  <a:pt x="94" y="448"/>
                  <a:pt x="110" y="462"/>
                  <a:pt x="128" y="473"/>
                </a:cubicBezTo>
                <a:cubicBezTo>
                  <a:pt x="181" y="506"/>
                  <a:pt x="247" y="513"/>
                  <a:pt x="312" y="513"/>
                </a:cubicBezTo>
                <a:cubicBezTo>
                  <a:pt x="339" y="513"/>
                  <a:pt x="365" y="511"/>
                  <a:pt x="390" y="511"/>
                </a:cubicBezTo>
                <a:cubicBezTo>
                  <a:pt x="415" y="510"/>
                  <a:pt x="416" y="471"/>
                  <a:pt x="391" y="471"/>
                </a:cubicBezTo>
                <a:cubicBezTo>
                  <a:pt x="391" y="471"/>
                  <a:pt x="390" y="471"/>
                  <a:pt x="390" y="471"/>
                </a:cubicBezTo>
                <a:cubicBezTo>
                  <a:pt x="366" y="471"/>
                  <a:pt x="342" y="472"/>
                  <a:pt x="318" y="472"/>
                </a:cubicBezTo>
                <a:cubicBezTo>
                  <a:pt x="290" y="472"/>
                  <a:pt x="262" y="471"/>
                  <a:pt x="234" y="468"/>
                </a:cubicBezTo>
                <a:cubicBezTo>
                  <a:pt x="213" y="464"/>
                  <a:pt x="192" y="460"/>
                  <a:pt x="172" y="452"/>
                </a:cubicBezTo>
                <a:cubicBezTo>
                  <a:pt x="160" y="446"/>
                  <a:pt x="148" y="439"/>
                  <a:pt x="137" y="431"/>
                </a:cubicBezTo>
                <a:cubicBezTo>
                  <a:pt x="131" y="426"/>
                  <a:pt x="126" y="422"/>
                  <a:pt x="121" y="417"/>
                </a:cubicBezTo>
                <a:cubicBezTo>
                  <a:pt x="117" y="413"/>
                  <a:pt x="114" y="408"/>
                  <a:pt x="110" y="404"/>
                </a:cubicBezTo>
                <a:cubicBezTo>
                  <a:pt x="100" y="390"/>
                  <a:pt x="92" y="375"/>
                  <a:pt x="85" y="360"/>
                </a:cubicBezTo>
                <a:cubicBezTo>
                  <a:pt x="80" y="347"/>
                  <a:pt x="75" y="334"/>
                  <a:pt x="72" y="321"/>
                </a:cubicBezTo>
                <a:cubicBezTo>
                  <a:pt x="67" y="304"/>
                  <a:pt x="63" y="287"/>
                  <a:pt x="61" y="270"/>
                </a:cubicBezTo>
                <a:cubicBezTo>
                  <a:pt x="56" y="232"/>
                  <a:pt x="56" y="194"/>
                  <a:pt x="61" y="156"/>
                </a:cubicBezTo>
                <a:cubicBezTo>
                  <a:pt x="66" y="125"/>
                  <a:pt x="73" y="95"/>
                  <a:pt x="85" y="66"/>
                </a:cubicBezTo>
                <a:cubicBezTo>
                  <a:pt x="85" y="66"/>
                  <a:pt x="86" y="65"/>
                  <a:pt x="86" y="64"/>
                </a:cubicBezTo>
                <a:cubicBezTo>
                  <a:pt x="91" y="52"/>
                  <a:pt x="97" y="41"/>
                  <a:pt x="103" y="30"/>
                </a:cubicBezTo>
                <a:cubicBezTo>
                  <a:pt x="112" y="14"/>
                  <a:pt x="98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1" name="Freeform 327"/>
          <p:cNvSpPr>
            <a:spLocks/>
          </p:cNvSpPr>
          <p:nvPr/>
        </p:nvSpPr>
        <p:spPr bwMode="auto">
          <a:xfrm>
            <a:off x="3988493" y="1356331"/>
            <a:ext cx="525311" cy="361714"/>
          </a:xfrm>
          <a:custGeom>
            <a:avLst/>
            <a:gdLst>
              <a:gd name="T0" fmla="*/ 539 w 559"/>
              <a:gd name="T1" fmla="*/ 0 h 378"/>
              <a:gd name="T2" fmla="*/ 519 w 559"/>
              <a:gd name="T3" fmla="*/ 19 h 378"/>
              <a:gd name="T4" fmla="*/ 515 w 559"/>
              <a:gd name="T5" fmla="*/ 56 h 378"/>
              <a:gd name="T6" fmla="*/ 514 w 559"/>
              <a:gd name="T7" fmla="*/ 59 h 378"/>
              <a:gd name="T8" fmla="*/ 487 w 559"/>
              <a:gd name="T9" fmla="*/ 148 h 378"/>
              <a:gd name="T10" fmla="*/ 425 w 559"/>
              <a:gd name="T11" fmla="*/ 244 h 378"/>
              <a:gd name="T12" fmla="*/ 389 w 559"/>
              <a:gd name="T13" fmla="*/ 281 h 378"/>
              <a:gd name="T14" fmla="*/ 357 w 559"/>
              <a:gd name="T15" fmla="*/ 306 h 378"/>
              <a:gd name="T16" fmla="*/ 311 w 559"/>
              <a:gd name="T17" fmla="*/ 330 h 378"/>
              <a:gd name="T18" fmla="*/ 295 w 559"/>
              <a:gd name="T19" fmla="*/ 335 h 378"/>
              <a:gd name="T20" fmla="*/ 274 w 559"/>
              <a:gd name="T21" fmla="*/ 339 h 378"/>
              <a:gd name="T22" fmla="*/ 263 w 559"/>
              <a:gd name="T23" fmla="*/ 339 h 378"/>
              <a:gd name="T24" fmla="*/ 234 w 559"/>
              <a:gd name="T25" fmla="*/ 337 h 378"/>
              <a:gd name="T26" fmla="*/ 173 w 559"/>
              <a:gd name="T27" fmla="*/ 317 h 378"/>
              <a:gd name="T28" fmla="*/ 40 w 559"/>
              <a:gd name="T29" fmla="*/ 235 h 378"/>
              <a:gd name="T30" fmla="*/ 29 w 559"/>
              <a:gd name="T31" fmla="*/ 232 h 378"/>
              <a:gd name="T32" fmla="*/ 18 w 559"/>
              <a:gd name="T33" fmla="*/ 269 h 378"/>
              <a:gd name="T34" fmla="*/ 259 w 559"/>
              <a:gd name="T35" fmla="*/ 378 h 378"/>
              <a:gd name="T36" fmla="*/ 261 w 559"/>
              <a:gd name="T37" fmla="*/ 378 h 378"/>
              <a:gd name="T38" fmla="*/ 323 w 559"/>
              <a:gd name="T39" fmla="*/ 368 h 378"/>
              <a:gd name="T40" fmla="*/ 549 w 559"/>
              <a:gd name="T41" fmla="*/ 85 h 378"/>
              <a:gd name="T42" fmla="*/ 559 w 559"/>
              <a:gd name="T43" fmla="*/ 20 h 378"/>
              <a:gd name="T44" fmla="*/ 557 w 559"/>
              <a:gd name="T45" fmla="*/ 10 h 378"/>
              <a:gd name="T46" fmla="*/ 556 w 559"/>
              <a:gd name="T47" fmla="*/ 9 h 378"/>
              <a:gd name="T48" fmla="*/ 551 w 559"/>
              <a:gd name="T49" fmla="*/ 3 h 378"/>
              <a:gd name="T50" fmla="*/ 539 w 559"/>
              <a:gd name="T51" fmla="*/ 0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59" h="378">
                <a:moveTo>
                  <a:pt x="539" y="0"/>
                </a:moveTo>
                <a:cubicBezTo>
                  <a:pt x="529" y="0"/>
                  <a:pt x="519" y="6"/>
                  <a:pt x="519" y="19"/>
                </a:cubicBezTo>
                <a:cubicBezTo>
                  <a:pt x="518" y="31"/>
                  <a:pt x="517" y="44"/>
                  <a:pt x="515" y="56"/>
                </a:cubicBezTo>
                <a:cubicBezTo>
                  <a:pt x="515" y="57"/>
                  <a:pt x="514" y="58"/>
                  <a:pt x="514" y="59"/>
                </a:cubicBezTo>
                <a:cubicBezTo>
                  <a:pt x="508" y="90"/>
                  <a:pt x="499" y="119"/>
                  <a:pt x="487" y="148"/>
                </a:cubicBezTo>
                <a:cubicBezTo>
                  <a:pt x="470" y="182"/>
                  <a:pt x="450" y="214"/>
                  <a:pt x="425" y="244"/>
                </a:cubicBezTo>
                <a:cubicBezTo>
                  <a:pt x="414" y="257"/>
                  <a:pt x="402" y="269"/>
                  <a:pt x="389" y="281"/>
                </a:cubicBezTo>
                <a:cubicBezTo>
                  <a:pt x="378" y="290"/>
                  <a:pt x="368" y="298"/>
                  <a:pt x="357" y="306"/>
                </a:cubicBezTo>
                <a:cubicBezTo>
                  <a:pt x="342" y="316"/>
                  <a:pt x="327" y="324"/>
                  <a:pt x="311" y="330"/>
                </a:cubicBezTo>
                <a:cubicBezTo>
                  <a:pt x="306" y="332"/>
                  <a:pt x="301" y="333"/>
                  <a:pt x="295" y="335"/>
                </a:cubicBezTo>
                <a:cubicBezTo>
                  <a:pt x="289" y="336"/>
                  <a:pt x="282" y="338"/>
                  <a:pt x="274" y="339"/>
                </a:cubicBezTo>
                <a:cubicBezTo>
                  <a:pt x="271" y="339"/>
                  <a:pt x="267" y="339"/>
                  <a:pt x="263" y="339"/>
                </a:cubicBezTo>
                <a:cubicBezTo>
                  <a:pt x="253" y="339"/>
                  <a:pt x="243" y="338"/>
                  <a:pt x="234" y="337"/>
                </a:cubicBezTo>
                <a:cubicBezTo>
                  <a:pt x="212" y="333"/>
                  <a:pt x="192" y="326"/>
                  <a:pt x="173" y="317"/>
                </a:cubicBezTo>
                <a:cubicBezTo>
                  <a:pt x="126" y="295"/>
                  <a:pt x="83" y="265"/>
                  <a:pt x="40" y="235"/>
                </a:cubicBezTo>
                <a:cubicBezTo>
                  <a:pt x="36" y="233"/>
                  <a:pt x="32" y="232"/>
                  <a:pt x="29" y="232"/>
                </a:cubicBezTo>
                <a:cubicBezTo>
                  <a:pt x="12" y="232"/>
                  <a:pt x="0" y="257"/>
                  <a:pt x="18" y="269"/>
                </a:cubicBezTo>
                <a:cubicBezTo>
                  <a:pt x="89" y="318"/>
                  <a:pt x="171" y="378"/>
                  <a:pt x="259" y="378"/>
                </a:cubicBezTo>
                <a:cubicBezTo>
                  <a:pt x="260" y="378"/>
                  <a:pt x="261" y="378"/>
                  <a:pt x="261" y="378"/>
                </a:cubicBezTo>
                <a:cubicBezTo>
                  <a:pt x="281" y="378"/>
                  <a:pt x="302" y="375"/>
                  <a:pt x="323" y="368"/>
                </a:cubicBezTo>
                <a:cubicBezTo>
                  <a:pt x="439" y="328"/>
                  <a:pt x="522" y="205"/>
                  <a:pt x="549" y="85"/>
                </a:cubicBezTo>
                <a:cubicBezTo>
                  <a:pt x="554" y="63"/>
                  <a:pt x="558" y="41"/>
                  <a:pt x="559" y="20"/>
                </a:cubicBezTo>
                <a:cubicBezTo>
                  <a:pt x="559" y="16"/>
                  <a:pt x="558" y="13"/>
                  <a:pt x="557" y="10"/>
                </a:cubicBezTo>
                <a:cubicBezTo>
                  <a:pt x="557" y="10"/>
                  <a:pt x="556" y="9"/>
                  <a:pt x="556" y="9"/>
                </a:cubicBezTo>
                <a:cubicBezTo>
                  <a:pt x="555" y="6"/>
                  <a:pt x="553" y="5"/>
                  <a:pt x="551" y="3"/>
                </a:cubicBezTo>
                <a:cubicBezTo>
                  <a:pt x="547" y="1"/>
                  <a:pt x="543" y="0"/>
                  <a:pt x="53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2" name="Freeform 328"/>
          <p:cNvSpPr>
            <a:spLocks noEditPoints="1"/>
          </p:cNvSpPr>
          <p:nvPr/>
        </p:nvSpPr>
        <p:spPr bwMode="auto">
          <a:xfrm>
            <a:off x="2103264" y="4070729"/>
            <a:ext cx="517129" cy="236505"/>
          </a:xfrm>
          <a:custGeom>
            <a:avLst/>
            <a:gdLst>
              <a:gd name="T0" fmla="*/ 507 w 549"/>
              <a:gd name="T1" fmla="*/ 202 h 248"/>
              <a:gd name="T2" fmla="*/ 531 w 549"/>
              <a:gd name="T3" fmla="*/ 246 h 248"/>
              <a:gd name="T4" fmla="*/ 549 w 549"/>
              <a:gd name="T5" fmla="*/ 248 h 248"/>
              <a:gd name="T6" fmla="*/ 518 w 549"/>
              <a:gd name="T7" fmla="*/ 204 h 248"/>
              <a:gd name="T8" fmla="*/ 517 w 549"/>
              <a:gd name="T9" fmla="*/ 204 h 248"/>
              <a:gd name="T10" fmla="*/ 507 w 549"/>
              <a:gd name="T11" fmla="*/ 202 h 248"/>
              <a:gd name="T12" fmla="*/ 383 w 549"/>
              <a:gd name="T13" fmla="*/ 144 h 248"/>
              <a:gd name="T14" fmla="*/ 383 w 549"/>
              <a:gd name="T15" fmla="*/ 144 h 248"/>
              <a:gd name="T16" fmla="*/ 379 w 549"/>
              <a:gd name="T17" fmla="*/ 156 h 248"/>
              <a:gd name="T18" fmla="*/ 398 w 549"/>
              <a:gd name="T19" fmla="*/ 171 h 248"/>
              <a:gd name="T20" fmla="*/ 421 w 549"/>
              <a:gd name="T21" fmla="*/ 215 h 248"/>
              <a:gd name="T22" fmla="*/ 479 w 549"/>
              <a:gd name="T23" fmla="*/ 237 h 248"/>
              <a:gd name="T24" fmla="*/ 458 w 549"/>
              <a:gd name="T25" fmla="*/ 187 h 248"/>
              <a:gd name="T26" fmla="*/ 442 w 549"/>
              <a:gd name="T27" fmla="*/ 181 h 248"/>
              <a:gd name="T28" fmla="*/ 383 w 549"/>
              <a:gd name="T29" fmla="*/ 144 h 248"/>
              <a:gd name="T30" fmla="*/ 14 w 549"/>
              <a:gd name="T31" fmla="*/ 0 h 248"/>
              <a:gd name="T32" fmla="*/ 7 w 549"/>
              <a:gd name="T33" fmla="*/ 2 h 248"/>
              <a:gd name="T34" fmla="*/ 0 w 549"/>
              <a:gd name="T35" fmla="*/ 38 h 248"/>
              <a:gd name="T36" fmla="*/ 34 w 549"/>
              <a:gd name="T37" fmla="*/ 74 h 248"/>
              <a:gd name="T38" fmla="*/ 90 w 549"/>
              <a:gd name="T39" fmla="*/ 114 h 248"/>
              <a:gd name="T40" fmla="*/ 105 w 549"/>
              <a:gd name="T41" fmla="*/ 122 h 248"/>
              <a:gd name="T42" fmla="*/ 155 w 549"/>
              <a:gd name="T43" fmla="*/ 142 h 248"/>
              <a:gd name="T44" fmla="*/ 216 w 549"/>
              <a:gd name="T45" fmla="*/ 155 h 248"/>
              <a:gd name="T46" fmla="*/ 253 w 549"/>
              <a:gd name="T47" fmla="*/ 157 h 248"/>
              <a:gd name="T48" fmla="*/ 272 w 549"/>
              <a:gd name="T49" fmla="*/ 156 h 248"/>
              <a:gd name="T50" fmla="*/ 275 w 549"/>
              <a:gd name="T51" fmla="*/ 156 h 248"/>
              <a:gd name="T52" fmla="*/ 325 w 549"/>
              <a:gd name="T53" fmla="*/ 142 h 248"/>
              <a:gd name="T54" fmla="*/ 332 w 549"/>
              <a:gd name="T55" fmla="*/ 142 h 248"/>
              <a:gd name="T56" fmla="*/ 355 w 549"/>
              <a:gd name="T57" fmla="*/ 116 h 248"/>
              <a:gd name="T58" fmla="*/ 343 w 549"/>
              <a:gd name="T59" fmla="*/ 100 h 248"/>
              <a:gd name="T60" fmla="*/ 324 w 549"/>
              <a:gd name="T61" fmla="*/ 107 h 248"/>
              <a:gd name="T62" fmla="*/ 288 w 549"/>
              <a:gd name="T63" fmla="*/ 115 h 248"/>
              <a:gd name="T64" fmla="*/ 285 w 549"/>
              <a:gd name="T65" fmla="*/ 115 h 248"/>
              <a:gd name="T66" fmla="*/ 254 w 549"/>
              <a:gd name="T67" fmla="*/ 117 h 248"/>
              <a:gd name="T68" fmla="*/ 216 w 549"/>
              <a:gd name="T69" fmla="*/ 115 h 248"/>
              <a:gd name="T70" fmla="*/ 199 w 549"/>
              <a:gd name="T71" fmla="*/ 112 h 248"/>
              <a:gd name="T72" fmla="*/ 150 w 549"/>
              <a:gd name="T73" fmla="*/ 98 h 248"/>
              <a:gd name="T74" fmla="*/ 140 w 549"/>
              <a:gd name="T75" fmla="*/ 94 h 248"/>
              <a:gd name="T76" fmla="*/ 139 w 549"/>
              <a:gd name="T77" fmla="*/ 93 h 248"/>
              <a:gd name="T78" fmla="*/ 97 w 549"/>
              <a:gd name="T79" fmla="*/ 71 h 248"/>
              <a:gd name="T80" fmla="*/ 74 w 549"/>
              <a:gd name="T81" fmla="*/ 56 h 248"/>
              <a:gd name="T82" fmla="*/ 72 w 549"/>
              <a:gd name="T83" fmla="*/ 54 h 248"/>
              <a:gd name="T84" fmla="*/ 34 w 549"/>
              <a:gd name="T85" fmla="*/ 17 h 248"/>
              <a:gd name="T86" fmla="*/ 27 w 549"/>
              <a:gd name="T87" fmla="*/ 7 h 248"/>
              <a:gd name="T88" fmla="*/ 14 w 549"/>
              <a:gd name="T89" fmla="*/ 0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49" h="248">
                <a:moveTo>
                  <a:pt x="507" y="202"/>
                </a:moveTo>
                <a:cubicBezTo>
                  <a:pt x="514" y="217"/>
                  <a:pt x="522" y="232"/>
                  <a:pt x="531" y="246"/>
                </a:cubicBezTo>
                <a:cubicBezTo>
                  <a:pt x="537" y="247"/>
                  <a:pt x="543" y="248"/>
                  <a:pt x="549" y="248"/>
                </a:cubicBezTo>
                <a:cubicBezTo>
                  <a:pt x="538" y="234"/>
                  <a:pt x="528" y="219"/>
                  <a:pt x="518" y="204"/>
                </a:cubicBezTo>
                <a:cubicBezTo>
                  <a:pt x="518" y="204"/>
                  <a:pt x="517" y="204"/>
                  <a:pt x="517" y="204"/>
                </a:cubicBezTo>
                <a:cubicBezTo>
                  <a:pt x="513" y="203"/>
                  <a:pt x="510" y="203"/>
                  <a:pt x="507" y="202"/>
                </a:cubicBezTo>
                <a:moveTo>
                  <a:pt x="383" y="144"/>
                </a:moveTo>
                <a:cubicBezTo>
                  <a:pt x="383" y="144"/>
                  <a:pt x="383" y="144"/>
                  <a:pt x="383" y="144"/>
                </a:cubicBezTo>
                <a:cubicBezTo>
                  <a:pt x="382" y="148"/>
                  <a:pt x="380" y="152"/>
                  <a:pt x="379" y="156"/>
                </a:cubicBezTo>
                <a:cubicBezTo>
                  <a:pt x="386" y="160"/>
                  <a:pt x="392" y="165"/>
                  <a:pt x="398" y="171"/>
                </a:cubicBezTo>
                <a:cubicBezTo>
                  <a:pt x="409" y="182"/>
                  <a:pt x="418" y="197"/>
                  <a:pt x="421" y="215"/>
                </a:cubicBezTo>
                <a:cubicBezTo>
                  <a:pt x="439" y="224"/>
                  <a:pt x="459" y="231"/>
                  <a:pt x="479" y="237"/>
                </a:cubicBezTo>
                <a:cubicBezTo>
                  <a:pt x="471" y="221"/>
                  <a:pt x="464" y="204"/>
                  <a:pt x="458" y="187"/>
                </a:cubicBezTo>
                <a:cubicBezTo>
                  <a:pt x="453" y="185"/>
                  <a:pt x="447" y="183"/>
                  <a:pt x="442" y="181"/>
                </a:cubicBezTo>
                <a:cubicBezTo>
                  <a:pt x="421" y="171"/>
                  <a:pt x="402" y="158"/>
                  <a:pt x="383" y="144"/>
                </a:cubicBezTo>
                <a:moveTo>
                  <a:pt x="14" y="0"/>
                </a:moveTo>
                <a:cubicBezTo>
                  <a:pt x="11" y="0"/>
                  <a:pt x="9" y="1"/>
                  <a:pt x="7" y="2"/>
                </a:cubicBezTo>
                <a:cubicBezTo>
                  <a:pt x="6" y="14"/>
                  <a:pt x="4" y="26"/>
                  <a:pt x="0" y="38"/>
                </a:cubicBezTo>
                <a:cubicBezTo>
                  <a:pt x="11" y="51"/>
                  <a:pt x="22" y="63"/>
                  <a:pt x="34" y="74"/>
                </a:cubicBezTo>
                <a:cubicBezTo>
                  <a:pt x="51" y="89"/>
                  <a:pt x="70" y="102"/>
                  <a:pt x="90" y="114"/>
                </a:cubicBezTo>
                <a:cubicBezTo>
                  <a:pt x="95" y="116"/>
                  <a:pt x="100" y="119"/>
                  <a:pt x="105" y="122"/>
                </a:cubicBezTo>
                <a:cubicBezTo>
                  <a:pt x="121" y="130"/>
                  <a:pt x="138" y="136"/>
                  <a:pt x="155" y="142"/>
                </a:cubicBezTo>
                <a:cubicBezTo>
                  <a:pt x="175" y="148"/>
                  <a:pt x="195" y="152"/>
                  <a:pt x="216" y="155"/>
                </a:cubicBezTo>
                <a:cubicBezTo>
                  <a:pt x="228" y="156"/>
                  <a:pt x="241" y="157"/>
                  <a:pt x="253" y="157"/>
                </a:cubicBezTo>
                <a:cubicBezTo>
                  <a:pt x="259" y="157"/>
                  <a:pt x="266" y="157"/>
                  <a:pt x="272" y="156"/>
                </a:cubicBezTo>
                <a:cubicBezTo>
                  <a:pt x="273" y="156"/>
                  <a:pt x="274" y="156"/>
                  <a:pt x="275" y="156"/>
                </a:cubicBezTo>
                <a:cubicBezTo>
                  <a:pt x="290" y="146"/>
                  <a:pt x="307" y="142"/>
                  <a:pt x="325" y="142"/>
                </a:cubicBezTo>
                <a:cubicBezTo>
                  <a:pt x="327" y="142"/>
                  <a:pt x="330" y="142"/>
                  <a:pt x="332" y="142"/>
                </a:cubicBezTo>
                <a:cubicBezTo>
                  <a:pt x="340" y="133"/>
                  <a:pt x="347" y="124"/>
                  <a:pt x="355" y="116"/>
                </a:cubicBezTo>
                <a:cubicBezTo>
                  <a:pt x="351" y="111"/>
                  <a:pt x="347" y="106"/>
                  <a:pt x="343" y="100"/>
                </a:cubicBezTo>
                <a:cubicBezTo>
                  <a:pt x="337" y="103"/>
                  <a:pt x="330" y="105"/>
                  <a:pt x="324" y="107"/>
                </a:cubicBezTo>
                <a:cubicBezTo>
                  <a:pt x="312" y="110"/>
                  <a:pt x="300" y="113"/>
                  <a:pt x="288" y="115"/>
                </a:cubicBezTo>
                <a:cubicBezTo>
                  <a:pt x="287" y="115"/>
                  <a:pt x="286" y="115"/>
                  <a:pt x="285" y="115"/>
                </a:cubicBezTo>
                <a:cubicBezTo>
                  <a:pt x="275" y="116"/>
                  <a:pt x="264" y="117"/>
                  <a:pt x="254" y="117"/>
                </a:cubicBezTo>
                <a:cubicBezTo>
                  <a:pt x="241" y="117"/>
                  <a:pt x="228" y="116"/>
                  <a:pt x="216" y="115"/>
                </a:cubicBezTo>
                <a:cubicBezTo>
                  <a:pt x="210" y="114"/>
                  <a:pt x="204" y="113"/>
                  <a:pt x="199" y="112"/>
                </a:cubicBezTo>
                <a:cubicBezTo>
                  <a:pt x="182" y="108"/>
                  <a:pt x="166" y="104"/>
                  <a:pt x="150" y="98"/>
                </a:cubicBezTo>
                <a:cubicBezTo>
                  <a:pt x="147" y="97"/>
                  <a:pt x="143" y="95"/>
                  <a:pt x="140" y="94"/>
                </a:cubicBezTo>
                <a:cubicBezTo>
                  <a:pt x="140" y="94"/>
                  <a:pt x="139" y="94"/>
                  <a:pt x="139" y="93"/>
                </a:cubicBezTo>
                <a:cubicBezTo>
                  <a:pt x="124" y="87"/>
                  <a:pt x="111" y="80"/>
                  <a:pt x="97" y="71"/>
                </a:cubicBezTo>
                <a:cubicBezTo>
                  <a:pt x="89" y="66"/>
                  <a:pt x="82" y="61"/>
                  <a:pt x="74" y="56"/>
                </a:cubicBezTo>
                <a:cubicBezTo>
                  <a:pt x="74" y="55"/>
                  <a:pt x="73" y="54"/>
                  <a:pt x="72" y="54"/>
                </a:cubicBezTo>
                <a:cubicBezTo>
                  <a:pt x="58" y="42"/>
                  <a:pt x="46" y="30"/>
                  <a:pt x="34" y="17"/>
                </a:cubicBezTo>
                <a:cubicBezTo>
                  <a:pt x="32" y="14"/>
                  <a:pt x="29" y="10"/>
                  <a:pt x="27" y="7"/>
                </a:cubicBezTo>
                <a:cubicBezTo>
                  <a:pt x="23" y="2"/>
                  <a:pt x="18" y="0"/>
                  <a:pt x="1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3" name="Freeform 329"/>
          <p:cNvSpPr>
            <a:spLocks noEditPoints="1"/>
          </p:cNvSpPr>
          <p:nvPr/>
        </p:nvSpPr>
        <p:spPr bwMode="auto">
          <a:xfrm>
            <a:off x="1628684" y="2401281"/>
            <a:ext cx="574406" cy="281333"/>
          </a:xfrm>
          <a:custGeom>
            <a:avLst/>
            <a:gdLst>
              <a:gd name="T0" fmla="*/ 38 w 611"/>
              <a:gd name="T1" fmla="*/ 56 h 295"/>
              <a:gd name="T2" fmla="*/ 0 w 611"/>
              <a:gd name="T3" fmla="*/ 99 h 295"/>
              <a:gd name="T4" fmla="*/ 31 w 611"/>
              <a:gd name="T5" fmla="*/ 169 h 295"/>
              <a:gd name="T6" fmla="*/ 159 w 611"/>
              <a:gd name="T7" fmla="*/ 269 h 295"/>
              <a:gd name="T8" fmla="*/ 209 w 611"/>
              <a:gd name="T9" fmla="*/ 286 h 295"/>
              <a:gd name="T10" fmla="*/ 217 w 611"/>
              <a:gd name="T11" fmla="*/ 287 h 295"/>
              <a:gd name="T12" fmla="*/ 293 w 611"/>
              <a:gd name="T13" fmla="*/ 295 h 295"/>
              <a:gd name="T14" fmla="*/ 482 w 611"/>
              <a:gd name="T15" fmla="*/ 242 h 295"/>
              <a:gd name="T16" fmla="*/ 497 w 611"/>
              <a:gd name="T17" fmla="*/ 232 h 295"/>
              <a:gd name="T18" fmla="*/ 557 w 611"/>
              <a:gd name="T19" fmla="*/ 181 h 295"/>
              <a:gd name="T20" fmla="*/ 601 w 611"/>
              <a:gd name="T21" fmla="*/ 127 h 295"/>
              <a:gd name="T22" fmla="*/ 583 w 611"/>
              <a:gd name="T23" fmla="*/ 98 h 295"/>
              <a:gd name="T24" fmla="*/ 566 w 611"/>
              <a:gd name="T25" fmla="*/ 107 h 295"/>
              <a:gd name="T26" fmla="*/ 551 w 611"/>
              <a:gd name="T27" fmla="*/ 128 h 295"/>
              <a:gd name="T28" fmla="*/ 530 w 611"/>
              <a:gd name="T29" fmla="*/ 152 h 295"/>
              <a:gd name="T30" fmla="*/ 490 w 611"/>
              <a:gd name="T31" fmla="*/ 189 h 295"/>
              <a:gd name="T32" fmla="*/ 421 w 611"/>
              <a:gd name="T33" fmla="*/ 231 h 295"/>
              <a:gd name="T34" fmla="*/ 363 w 611"/>
              <a:gd name="T35" fmla="*/ 248 h 295"/>
              <a:gd name="T36" fmla="*/ 343 w 611"/>
              <a:gd name="T37" fmla="*/ 252 h 295"/>
              <a:gd name="T38" fmla="*/ 332 w 611"/>
              <a:gd name="T39" fmla="*/ 253 h 295"/>
              <a:gd name="T40" fmla="*/ 296 w 611"/>
              <a:gd name="T41" fmla="*/ 255 h 295"/>
              <a:gd name="T42" fmla="*/ 267 w 611"/>
              <a:gd name="T43" fmla="*/ 254 h 295"/>
              <a:gd name="T44" fmla="*/ 251 w 611"/>
              <a:gd name="T45" fmla="*/ 253 h 295"/>
              <a:gd name="T46" fmla="*/ 213 w 611"/>
              <a:gd name="T47" fmla="*/ 245 h 295"/>
              <a:gd name="T48" fmla="*/ 178 w 611"/>
              <a:gd name="T49" fmla="*/ 234 h 295"/>
              <a:gd name="T50" fmla="*/ 112 w 611"/>
              <a:gd name="T51" fmla="*/ 196 h 295"/>
              <a:gd name="T52" fmla="*/ 93 w 611"/>
              <a:gd name="T53" fmla="*/ 179 h 295"/>
              <a:gd name="T54" fmla="*/ 69 w 611"/>
              <a:gd name="T55" fmla="*/ 154 h 295"/>
              <a:gd name="T56" fmla="*/ 47 w 611"/>
              <a:gd name="T57" fmla="*/ 117 h 295"/>
              <a:gd name="T58" fmla="*/ 40 w 611"/>
              <a:gd name="T59" fmla="*/ 95 h 295"/>
              <a:gd name="T60" fmla="*/ 40 w 611"/>
              <a:gd name="T61" fmla="*/ 95 h 295"/>
              <a:gd name="T62" fmla="*/ 38 w 611"/>
              <a:gd name="T63" fmla="*/ 86 h 295"/>
              <a:gd name="T64" fmla="*/ 38 w 611"/>
              <a:gd name="T65" fmla="*/ 56 h 295"/>
              <a:gd name="T66" fmla="*/ 1 w 611"/>
              <a:gd name="T67" fmla="*/ 36 h 295"/>
              <a:gd name="T68" fmla="*/ 0 w 611"/>
              <a:gd name="T69" fmla="*/ 42 h 295"/>
              <a:gd name="T70" fmla="*/ 4 w 611"/>
              <a:gd name="T71" fmla="*/ 37 h 295"/>
              <a:gd name="T72" fmla="*/ 1 w 611"/>
              <a:gd name="T73" fmla="*/ 36 h 295"/>
              <a:gd name="T74" fmla="*/ 27 w 611"/>
              <a:gd name="T75" fmla="*/ 0 h 295"/>
              <a:gd name="T76" fmla="*/ 27 w 611"/>
              <a:gd name="T77" fmla="*/ 0 h 295"/>
              <a:gd name="T78" fmla="*/ 27 w 611"/>
              <a:gd name="T79" fmla="*/ 3 h 295"/>
              <a:gd name="T80" fmla="*/ 29 w 611"/>
              <a:gd name="T81" fmla="*/ 0 h 295"/>
              <a:gd name="T82" fmla="*/ 27 w 611"/>
              <a:gd name="T83" fmla="*/ 0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11" h="295">
                <a:moveTo>
                  <a:pt x="38" y="56"/>
                </a:moveTo>
                <a:cubicBezTo>
                  <a:pt x="26" y="71"/>
                  <a:pt x="13" y="85"/>
                  <a:pt x="0" y="99"/>
                </a:cubicBezTo>
                <a:cubicBezTo>
                  <a:pt x="5" y="124"/>
                  <a:pt x="16" y="147"/>
                  <a:pt x="31" y="169"/>
                </a:cubicBezTo>
                <a:cubicBezTo>
                  <a:pt x="62" y="213"/>
                  <a:pt x="109" y="248"/>
                  <a:pt x="159" y="269"/>
                </a:cubicBezTo>
                <a:cubicBezTo>
                  <a:pt x="176" y="276"/>
                  <a:pt x="193" y="282"/>
                  <a:pt x="209" y="286"/>
                </a:cubicBezTo>
                <a:cubicBezTo>
                  <a:pt x="212" y="286"/>
                  <a:pt x="214" y="287"/>
                  <a:pt x="217" y="287"/>
                </a:cubicBezTo>
                <a:cubicBezTo>
                  <a:pt x="242" y="293"/>
                  <a:pt x="268" y="295"/>
                  <a:pt x="293" y="295"/>
                </a:cubicBezTo>
                <a:cubicBezTo>
                  <a:pt x="361" y="295"/>
                  <a:pt x="425" y="276"/>
                  <a:pt x="482" y="242"/>
                </a:cubicBezTo>
                <a:cubicBezTo>
                  <a:pt x="487" y="238"/>
                  <a:pt x="492" y="235"/>
                  <a:pt x="497" y="232"/>
                </a:cubicBezTo>
                <a:cubicBezTo>
                  <a:pt x="518" y="217"/>
                  <a:pt x="538" y="200"/>
                  <a:pt x="557" y="181"/>
                </a:cubicBezTo>
                <a:cubicBezTo>
                  <a:pt x="573" y="165"/>
                  <a:pt x="587" y="147"/>
                  <a:pt x="601" y="127"/>
                </a:cubicBezTo>
                <a:cubicBezTo>
                  <a:pt x="611" y="112"/>
                  <a:pt x="597" y="98"/>
                  <a:pt x="583" y="98"/>
                </a:cubicBezTo>
                <a:cubicBezTo>
                  <a:pt x="577" y="98"/>
                  <a:pt x="570" y="101"/>
                  <a:pt x="566" y="107"/>
                </a:cubicBezTo>
                <a:cubicBezTo>
                  <a:pt x="561" y="114"/>
                  <a:pt x="556" y="121"/>
                  <a:pt x="551" y="128"/>
                </a:cubicBezTo>
                <a:cubicBezTo>
                  <a:pt x="544" y="136"/>
                  <a:pt x="537" y="144"/>
                  <a:pt x="530" y="152"/>
                </a:cubicBezTo>
                <a:cubicBezTo>
                  <a:pt x="518" y="165"/>
                  <a:pt x="504" y="178"/>
                  <a:pt x="490" y="189"/>
                </a:cubicBezTo>
                <a:cubicBezTo>
                  <a:pt x="468" y="206"/>
                  <a:pt x="446" y="219"/>
                  <a:pt x="421" y="231"/>
                </a:cubicBezTo>
                <a:cubicBezTo>
                  <a:pt x="402" y="238"/>
                  <a:pt x="383" y="244"/>
                  <a:pt x="363" y="248"/>
                </a:cubicBezTo>
                <a:cubicBezTo>
                  <a:pt x="356" y="250"/>
                  <a:pt x="350" y="251"/>
                  <a:pt x="343" y="252"/>
                </a:cubicBezTo>
                <a:cubicBezTo>
                  <a:pt x="339" y="253"/>
                  <a:pt x="336" y="253"/>
                  <a:pt x="332" y="253"/>
                </a:cubicBezTo>
                <a:cubicBezTo>
                  <a:pt x="320" y="255"/>
                  <a:pt x="308" y="255"/>
                  <a:pt x="296" y="255"/>
                </a:cubicBezTo>
                <a:cubicBezTo>
                  <a:pt x="286" y="255"/>
                  <a:pt x="276" y="255"/>
                  <a:pt x="267" y="254"/>
                </a:cubicBezTo>
                <a:cubicBezTo>
                  <a:pt x="261" y="254"/>
                  <a:pt x="256" y="253"/>
                  <a:pt x="251" y="253"/>
                </a:cubicBezTo>
                <a:cubicBezTo>
                  <a:pt x="238" y="251"/>
                  <a:pt x="225" y="248"/>
                  <a:pt x="213" y="245"/>
                </a:cubicBezTo>
                <a:cubicBezTo>
                  <a:pt x="201" y="242"/>
                  <a:pt x="189" y="238"/>
                  <a:pt x="178" y="234"/>
                </a:cubicBezTo>
                <a:cubicBezTo>
                  <a:pt x="155" y="224"/>
                  <a:pt x="133" y="211"/>
                  <a:pt x="112" y="196"/>
                </a:cubicBezTo>
                <a:cubicBezTo>
                  <a:pt x="106" y="190"/>
                  <a:pt x="99" y="185"/>
                  <a:pt x="93" y="179"/>
                </a:cubicBezTo>
                <a:cubicBezTo>
                  <a:pt x="85" y="171"/>
                  <a:pt x="77" y="163"/>
                  <a:pt x="69" y="154"/>
                </a:cubicBezTo>
                <a:cubicBezTo>
                  <a:pt x="61" y="142"/>
                  <a:pt x="53" y="130"/>
                  <a:pt x="47" y="117"/>
                </a:cubicBezTo>
                <a:cubicBezTo>
                  <a:pt x="44" y="110"/>
                  <a:pt x="42" y="103"/>
                  <a:pt x="40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39" y="92"/>
                  <a:pt x="39" y="89"/>
                  <a:pt x="38" y="86"/>
                </a:cubicBezTo>
                <a:cubicBezTo>
                  <a:pt x="37" y="76"/>
                  <a:pt x="37" y="66"/>
                  <a:pt x="38" y="56"/>
                </a:cubicBezTo>
                <a:moveTo>
                  <a:pt x="1" y="36"/>
                </a:moveTo>
                <a:cubicBezTo>
                  <a:pt x="1" y="38"/>
                  <a:pt x="0" y="40"/>
                  <a:pt x="0" y="42"/>
                </a:cubicBezTo>
                <a:cubicBezTo>
                  <a:pt x="1" y="40"/>
                  <a:pt x="2" y="38"/>
                  <a:pt x="4" y="37"/>
                </a:cubicBezTo>
                <a:cubicBezTo>
                  <a:pt x="3" y="36"/>
                  <a:pt x="2" y="36"/>
                  <a:pt x="1" y="36"/>
                </a:cubicBezTo>
                <a:moveTo>
                  <a:pt x="27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1"/>
                  <a:pt x="27" y="2"/>
                  <a:pt x="27" y="3"/>
                </a:cubicBezTo>
                <a:cubicBezTo>
                  <a:pt x="28" y="2"/>
                  <a:pt x="29" y="1"/>
                  <a:pt x="29" y="0"/>
                </a:cubicBezTo>
                <a:cubicBezTo>
                  <a:pt x="29" y="0"/>
                  <a:pt x="28" y="0"/>
                  <a:pt x="2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4" name="Freeform 330"/>
          <p:cNvSpPr>
            <a:spLocks noEditPoints="1"/>
          </p:cNvSpPr>
          <p:nvPr/>
        </p:nvSpPr>
        <p:spPr bwMode="auto">
          <a:xfrm>
            <a:off x="3527005" y="3062877"/>
            <a:ext cx="486035" cy="191677"/>
          </a:xfrm>
          <a:custGeom>
            <a:avLst/>
            <a:gdLst>
              <a:gd name="T0" fmla="*/ 513 w 516"/>
              <a:gd name="T1" fmla="*/ 84 h 201"/>
              <a:gd name="T2" fmla="*/ 513 w 516"/>
              <a:gd name="T3" fmla="*/ 91 h 201"/>
              <a:gd name="T4" fmla="*/ 516 w 516"/>
              <a:gd name="T5" fmla="*/ 85 h 201"/>
              <a:gd name="T6" fmla="*/ 513 w 516"/>
              <a:gd name="T7" fmla="*/ 84 h 201"/>
              <a:gd name="T8" fmla="*/ 474 w 516"/>
              <a:gd name="T9" fmla="*/ 82 h 201"/>
              <a:gd name="T10" fmla="*/ 458 w 516"/>
              <a:gd name="T11" fmla="*/ 107 h 201"/>
              <a:gd name="T12" fmla="*/ 451 w 516"/>
              <a:gd name="T13" fmla="*/ 114 h 201"/>
              <a:gd name="T14" fmla="*/ 451 w 516"/>
              <a:gd name="T15" fmla="*/ 114 h 201"/>
              <a:gd name="T16" fmla="*/ 433 w 516"/>
              <a:gd name="T17" fmla="*/ 129 h 201"/>
              <a:gd name="T18" fmla="*/ 395 w 516"/>
              <a:gd name="T19" fmla="*/ 148 h 201"/>
              <a:gd name="T20" fmla="*/ 385 w 516"/>
              <a:gd name="T21" fmla="*/ 151 h 201"/>
              <a:gd name="T22" fmla="*/ 280 w 516"/>
              <a:gd name="T23" fmla="*/ 183 h 201"/>
              <a:gd name="T24" fmla="*/ 246 w 516"/>
              <a:gd name="T25" fmla="*/ 180 h 201"/>
              <a:gd name="T26" fmla="*/ 257 w 516"/>
              <a:gd name="T27" fmla="*/ 197 h 201"/>
              <a:gd name="T28" fmla="*/ 311 w 516"/>
              <a:gd name="T29" fmla="*/ 201 h 201"/>
              <a:gd name="T30" fmla="*/ 419 w 516"/>
              <a:gd name="T31" fmla="*/ 181 h 201"/>
              <a:gd name="T32" fmla="*/ 482 w 516"/>
              <a:gd name="T33" fmla="*/ 139 h 201"/>
              <a:gd name="T34" fmla="*/ 474 w 516"/>
              <a:gd name="T35" fmla="*/ 82 h 201"/>
              <a:gd name="T36" fmla="*/ 511 w 516"/>
              <a:gd name="T37" fmla="*/ 40 h 201"/>
              <a:gd name="T38" fmla="*/ 511 w 516"/>
              <a:gd name="T39" fmla="*/ 44 h 201"/>
              <a:gd name="T40" fmla="*/ 513 w 516"/>
              <a:gd name="T41" fmla="*/ 41 h 201"/>
              <a:gd name="T42" fmla="*/ 513 w 516"/>
              <a:gd name="T43" fmla="*/ 41 h 201"/>
              <a:gd name="T44" fmla="*/ 511 w 516"/>
              <a:gd name="T45" fmla="*/ 40 h 201"/>
              <a:gd name="T46" fmla="*/ 0 w 516"/>
              <a:gd name="T47" fmla="*/ 0 h 201"/>
              <a:gd name="T48" fmla="*/ 198 w 516"/>
              <a:gd name="T49" fmla="*/ 181 h 201"/>
              <a:gd name="T50" fmla="*/ 205 w 516"/>
              <a:gd name="T51" fmla="*/ 184 h 201"/>
              <a:gd name="T52" fmla="*/ 194 w 516"/>
              <a:gd name="T53" fmla="*/ 167 h 201"/>
              <a:gd name="T54" fmla="*/ 186 w 516"/>
              <a:gd name="T55" fmla="*/ 158 h 201"/>
              <a:gd name="T56" fmla="*/ 149 w 516"/>
              <a:gd name="T57" fmla="*/ 129 h 201"/>
              <a:gd name="T58" fmla="*/ 119 w 516"/>
              <a:gd name="T59" fmla="*/ 90 h 201"/>
              <a:gd name="T60" fmla="*/ 111 w 516"/>
              <a:gd name="T61" fmla="*/ 84 h 201"/>
              <a:gd name="T62" fmla="*/ 96 w 516"/>
              <a:gd name="T63" fmla="*/ 70 h 201"/>
              <a:gd name="T64" fmla="*/ 57 w 516"/>
              <a:gd name="T65" fmla="*/ 23 h 201"/>
              <a:gd name="T66" fmla="*/ 54 w 516"/>
              <a:gd name="T67" fmla="*/ 18 h 201"/>
              <a:gd name="T68" fmla="*/ 18 w 516"/>
              <a:gd name="T69" fmla="*/ 4 h 201"/>
              <a:gd name="T70" fmla="*/ 0 w 516"/>
              <a:gd name="T71" fmla="*/ 0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16" h="201">
                <a:moveTo>
                  <a:pt x="513" y="84"/>
                </a:moveTo>
                <a:cubicBezTo>
                  <a:pt x="513" y="87"/>
                  <a:pt x="513" y="89"/>
                  <a:pt x="513" y="91"/>
                </a:cubicBezTo>
                <a:cubicBezTo>
                  <a:pt x="514" y="89"/>
                  <a:pt x="515" y="87"/>
                  <a:pt x="516" y="85"/>
                </a:cubicBezTo>
                <a:cubicBezTo>
                  <a:pt x="515" y="85"/>
                  <a:pt x="514" y="85"/>
                  <a:pt x="513" y="84"/>
                </a:cubicBezTo>
                <a:moveTo>
                  <a:pt x="474" y="82"/>
                </a:moveTo>
                <a:cubicBezTo>
                  <a:pt x="469" y="91"/>
                  <a:pt x="464" y="99"/>
                  <a:pt x="458" y="107"/>
                </a:cubicBezTo>
                <a:cubicBezTo>
                  <a:pt x="455" y="110"/>
                  <a:pt x="453" y="112"/>
                  <a:pt x="451" y="114"/>
                </a:cubicBezTo>
                <a:cubicBezTo>
                  <a:pt x="451" y="114"/>
                  <a:pt x="451" y="114"/>
                  <a:pt x="451" y="114"/>
                </a:cubicBezTo>
                <a:cubicBezTo>
                  <a:pt x="445" y="119"/>
                  <a:pt x="439" y="124"/>
                  <a:pt x="433" y="129"/>
                </a:cubicBezTo>
                <a:cubicBezTo>
                  <a:pt x="421" y="137"/>
                  <a:pt x="408" y="143"/>
                  <a:pt x="395" y="148"/>
                </a:cubicBezTo>
                <a:cubicBezTo>
                  <a:pt x="391" y="149"/>
                  <a:pt x="388" y="150"/>
                  <a:pt x="385" y="151"/>
                </a:cubicBezTo>
                <a:cubicBezTo>
                  <a:pt x="353" y="172"/>
                  <a:pt x="317" y="183"/>
                  <a:pt x="280" y="183"/>
                </a:cubicBezTo>
                <a:cubicBezTo>
                  <a:pt x="269" y="183"/>
                  <a:pt x="257" y="182"/>
                  <a:pt x="246" y="180"/>
                </a:cubicBezTo>
                <a:cubicBezTo>
                  <a:pt x="250" y="185"/>
                  <a:pt x="253" y="191"/>
                  <a:pt x="257" y="197"/>
                </a:cubicBezTo>
                <a:cubicBezTo>
                  <a:pt x="274" y="200"/>
                  <a:pt x="293" y="201"/>
                  <a:pt x="311" y="201"/>
                </a:cubicBezTo>
                <a:cubicBezTo>
                  <a:pt x="348" y="201"/>
                  <a:pt x="386" y="195"/>
                  <a:pt x="419" y="181"/>
                </a:cubicBezTo>
                <a:cubicBezTo>
                  <a:pt x="443" y="171"/>
                  <a:pt x="465" y="158"/>
                  <a:pt x="482" y="139"/>
                </a:cubicBezTo>
                <a:cubicBezTo>
                  <a:pt x="478" y="120"/>
                  <a:pt x="475" y="101"/>
                  <a:pt x="474" y="82"/>
                </a:cubicBezTo>
                <a:moveTo>
                  <a:pt x="511" y="40"/>
                </a:moveTo>
                <a:cubicBezTo>
                  <a:pt x="511" y="41"/>
                  <a:pt x="511" y="43"/>
                  <a:pt x="511" y="44"/>
                </a:cubicBezTo>
                <a:cubicBezTo>
                  <a:pt x="511" y="43"/>
                  <a:pt x="512" y="42"/>
                  <a:pt x="513" y="41"/>
                </a:cubicBezTo>
                <a:cubicBezTo>
                  <a:pt x="513" y="41"/>
                  <a:pt x="513" y="41"/>
                  <a:pt x="513" y="41"/>
                </a:cubicBezTo>
                <a:cubicBezTo>
                  <a:pt x="512" y="41"/>
                  <a:pt x="511" y="40"/>
                  <a:pt x="511" y="40"/>
                </a:cubicBezTo>
                <a:moveTo>
                  <a:pt x="0" y="0"/>
                </a:moveTo>
                <a:cubicBezTo>
                  <a:pt x="39" y="82"/>
                  <a:pt x="107" y="147"/>
                  <a:pt x="198" y="181"/>
                </a:cubicBezTo>
                <a:cubicBezTo>
                  <a:pt x="201" y="182"/>
                  <a:pt x="203" y="183"/>
                  <a:pt x="205" y="184"/>
                </a:cubicBezTo>
                <a:cubicBezTo>
                  <a:pt x="202" y="178"/>
                  <a:pt x="198" y="173"/>
                  <a:pt x="194" y="167"/>
                </a:cubicBezTo>
                <a:cubicBezTo>
                  <a:pt x="191" y="164"/>
                  <a:pt x="189" y="161"/>
                  <a:pt x="186" y="158"/>
                </a:cubicBezTo>
                <a:cubicBezTo>
                  <a:pt x="173" y="150"/>
                  <a:pt x="160" y="141"/>
                  <a:pt x="149" y="129"/>
                </a:cubicBezTo>
                <a:cubicBezTo>
                  <a:pt x="137" y="118"/>
                  <a:pt x="127" y="104"/>
                  <a:pt x="119" y="90"/>
                </a:cubicBezTo>
                <a:cubicBezTo>
                  <a:pt x="116" y="88"/>
                  <a:pt x="114" y="86"/>
                  <a:pt x="111" y="84"/>
                </a:cubicBezTo>
                <a:cubicBezTo>
                  <a:pt x="106" y="79"/>
                  <a:pt x="101" y="74"/>
                  <a:pt x="96" y="70"/>
                </a:cubicBezTo>
                <a:cubicBezTo>
                  <a:pt x="82" y="55"/>
                  <a:pt x="69" y="40"/>
                  <a:pt x="57" y="23"/>
                </a:cubicBezTo>
                <a:cubicBezTo>
                  <a:pt x="56" y="22"/>
                  <a:pt x="55" y="20"/>
                  <a:pt x="54" y="18"/>
                </a:cubicBezTo>
                <a:cubicBezTo>
                  <a:pt x="42" y="15"/>
                  <a:pt x="29" y="10"/>
                  <a:pt x="18" y="4"/>
                </a:cubicBezTo>
                <a:cubicBezTo>
                  <a:pt x="12" y="3"/>
                  <a:pt x="6" y="2"/>
                  <a:pt x="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5" name="Freeform 331"/>
          <p:cNvSpPr>
            <a:spLocks noEditPoints="1"/>
          </p:cNvSpPr>
          <p:nvPr/>
        </p:nvSpPr>
        <p:spPr bwMode="auto">
          <a:xfrm>
            <a:off x="1862701" y="405674"/>
            <a:ext cx="271656" cy="289062"/>
          </a:xfrm>
          <a:custGeom>
            <a:avLst/>
            <a:gdLst>
              <a:gd name="T0" fmla="*/ 203 w 288"/>
              <a:gd name="T1" fmla="*/ 172 h 302"/>
              <a:gd name="T2" fmla="*/ 179 w 288"/>
              <a:gd name="T3" fmla="*/ 135 h 302"/>
              <a:gd name="T4" fmla="*/ 173 w 288"/>
              <a:gd name="T5" fmla="*/ 97 h 302"/>
              <a:gd name="T6" fmla="*/ 183 w 288"/>
              <a:gd name="T7" fmla="*/ 70 h 302"/>
              <a:gd name="T8" fmla="*/ 220 w 288"/>
              <a:gd name="T9" fmla="*/ 40 h 302"/>
              <a:gd name="T10" fmla="*/ 230 w 288"/>
              <a:gd name="T11" fmla="*/ 38 h 302"/>
              <a:gd name="T12" fmla="*/ 232 w 288"/>
              <a:gd name="T13" fmla="*/ 39 h 302"/>
              <a:gd name="T14" fmla="*/ 240 w 288"/>
              <a:gd name="T15" fmla="*/ 50 h 302"/>
              <a:gd name="T16" fmla="*/ 247 w 288"/>
              <a:gd name="T17" fmla="*/ 192 h 302"/>
              <a:gd name="T18" fmla="*/ 240 w 288"/>
              <a:gd name="T19" fmla="*/ 196 h 302"/>
              <a:gd name="T20" fmla="*/ 140 w 288"/>
              <a:gd name="T21" fmla="*/ 75 h 302"/>
              <a:gd name="T22" fmla="*/ 114 w 288"/>
              <a:gd name="T23" fmla="*/ 153 h 302"/>
              <a:gd name="T24" fmla="*/ 3 w 288"/>
              <a:gd name="T25" fmla="*/ 226 h 302"/>
              <a:gd name="T26" fmla="*/ 8 w 288"/>
              <a:gd name="T27" fmla="*/ 266 h 302"/>
              <a:gd name="T28" fmla="*/ 133 w 288"/>
              <a:gd name="T29" fmla="*/ 302 h 302"/>
              <a:gd name="T30" fmla="*/ 218 w 288"/>
              <a:gd name="T31" fmla="*/ 295 h 302"/>
              <a:gd name="T32" fmla="*/ 279 w 288"/>
              <a:gd name="T33" fmla="*/ 263 h 302"/>
              <a:gd name="T34" fmla="*/ 263 w 288"/>
              <a:gd name="T35" fmla="*/ 246 h 302"/>
              <a:gd name="T36" fmla="*/ 210 w 288"/>
              <a:gd name="T37" fmla="*/ 258 h 302"/>
              <a:gd name="T38" fmla="*/ 123 w 288"/>
              <a:gd name="T39" fmla="*/ 265 h 302"/>
              <a:gd name="T40" fmla="*/ 52 w 288"/>
              <a:gd name="T41" fmla="*/ 255 h 302"/>
              <a:gd name="T42" fmla="*/ 40 w 288"/>
              <a:gd name="T43" fmla="*/ 247 h 302"/>
              <a:gd name="T44" fmla="*/ 38 w 288"/>
              <a:gd name="T45" fmla="*/ 243 h 302"/>
              <a:gd name="T46" fmla="*/ 41 w 288"/>
              <a:gd name="T47" fmla="*/ 230 h 302"/>
              <a:gd name="T48" fmla="*/ 59 w 288"/>
              <a:gd name="T49" fmla="*/ 204 h 302"/>
              <a:gd name="T50" fmla="*/ 93 w 288"/>
              <a:gd name="T51" fmla="*/ 191 h 302"/>
              <a:gd name="T52" fmla="*/ 132 w 288"/>
              <a:gd name="T53" fmla="*/ 191 h 302"/>
              <a:gd name="T54" fmla="*/ 216 w 288"/>
              <a:gd name="T55" fmla="*/ 229 h 302"/>
              <a:gd name="T56" fmla="*/ 236 w 288"/>
              <a:gd name="T57" fmla="*/ 238 h 302"/>
              <a:gd name="T58" fmla="*/ 262 w 288"/>
              <a:gd name="T59" fmla="*/ 239 h 302"/>
              <a:gd name="T60" fmla="*/ 285 w 288"/>
              <a:gd name="T61" fmla="*/ 183 h 302"/>
              <a:gd name="T62" fmla="*/ 248 w 288"/>
              <a:gd name="T63" fmla="*/ 5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8" h="302">
                <a:moveTo>
                  <a:pt x="240" y="196"/>
                </a:moveTo>
                <a:cubicBezTo>
                  <a:pt x="229" y="186"/>
                  <a:pt x="217" y="178"/>
                  <a:pt x="203" y="172"/>
                </a:cubicBezTo>
                <a:cubicBezTo>
                  <a:pt x="201" y="169"/>
                  <a:pt x="199" y="167"/>
                  <a:pt x="196" y="164"/>
                </a:cubicBezTo>
                <a:cubicBezTo>
                  <a:pt x="189" y="155"/>
                  <a:pt x="184" y="145"/>
                  <a:pt x="179" y="135"/>
                </a:cubicBezTo>
                <a:cubicBezTo>
                  <a:pt x="176" y="128"/>
                  <a:pt x="175" y="121"/>
                  <a:pt x="173" y="114"/>
                </a:cubicBezTo>
                <a:cubicBezTo>
                  <a:pt x="173" y="108"/>
                  <a:pt x="172" y="103"/>
                  <a:pt x="173" y="97"/>
                </a:cubicBezTo>
                <a:cubicBezTo>
                  <a:pt x="174" y="91"/>
                  <a:pt x="175" y="86"/>
                  <a:pt x="177" y="80"/>
                </a:cubicBezTo>
                <a:cubicBezTo>
                  <a:pt x="179" y="76"/>
                  <a:pt x="181" y="73"/>
                  <a:pt x="183" y="70"/>
                </a:cubicBezTo>
                <a:cubicBezTo>
                  <a:pt x="189" y="63"/>
                  <a:pt x="196" y="57"/>
                  <a:pt x="203" y="51"/>
                </a:cubicBezTo>
                <a:cubicBezTo>
                  <a:pt x="208" y="47"/>
                  <a:pt x="214" y="43"/>
                  <a:pt x="220" y="40"/>
                </a:cubicBezTo>
                <a:cubicBezTo>
                  <a:pt x="222" y="39"/>
                  <a:pt x="224" y="39"/>
                  <a:pt x="226" y="38"/>
                </a:cubicBezTo>
                <a:cubicBezTo>
                  <a:pt x="227" y="38"/>
                  <a:pt x="229" y="38"/>
                  <a:pt x="230" y="38"/>
                </a:cubicBezTo>
                <a:cubicBezTo>
                  <a:pt x="231" y="38"/>
                  <a:pt x="231" y="38"/>
                  <a:pt x="231" y="38"/>
                </a:cubicBezTo>
                <a:cubicBezTo>
                  <a:pt x="231" y="38"/>
                  <a:pt x="232" y="39"/>
                  <a:pt x="232" y="39"/>
                </a:cubicBezTo>
                <a:cubicBezTo>
                  <a:pt x="233" y="40"/>
                  <a:pt x="234" y="41"/>
                  <a:pt x="235" y="42"/>
                </a:cubicBezTo>
                <a:cubicBezTo>
                  <a:pt x="237" y="45"/>
                  <a:pt x="238" y="47"/>
                  <a:pt x="240" y="50"/>
                </a:cubicBezTo>
                <a:cubicBezTo>
                  <a:pt x="244" y="61"/>
                  <a:pt x="246" y="71"/>
                  <a:pt x="248" y="82"/>
                </a:cubicBezTo>
                <a:cubicBezTo>
                  <a:pt x="252" y="119"/>
                  <a:pt x="250" y="155"/>
                  <a:pt x="247" y="192"/>
                </a:cubicBezTo>
                <a:cubicBezTo>
                  <a:pt x="247" y="195"/>
                  <a:pt x="247" y="199"/>
                  <a:pt x="247" y="203"/>
                </a:cubicBezTo>
                <a:cubicBezTo>
                  <a:pt x="244" y="201"/>
                  <a:pt x="242" y="198"/>
                  <a:pt x="240" y="196"/>
                </a:cubicBezTo>
                <a:moveTo>
                  <a:pt x="227" y="0"/>
                </a:moveTo>
                <a:cubicBezTo>
                  <a:pt x="189" y="0"/>
                  <a:pt x="151" y="46"/>
                  <a:pt x="140" y="75"/>
                </a:cubicBezTo>
                <a:cubicBezTo>
                  <a:pt x="129" y="102"/>
                  <a:pt x="134" y="130"/>
                  <a:pt x="147" y="156"/>
                </a:cubicBezTo>
                <a:cubicBezTo>
                  <a:pt x="136" y="154"/>
                  <a:pt x="125" y="153"/>
                  <a:pt x="114" y="153"/>
                </a:cubicBezTo>
                <a:cubicBezTo>
                  <a:pt x="100" y="153"/>
                  <a:pt x="86" y="155"/>
                  <a:pt x="73" y="157"/>
                </a:cubicBezTo>
                <a:cubicBezTo>
                  <a:pt x="43" y="163"/>
                  <a:pt x="10" y="194"/>
                  <a:pt x="3" y="226"/>
                </a:cubicBezTo>
                <a:cubicBezTo>
                  <a:pt x="0" y="238"/>
                  <a:pt x="1" y="251"/>
                  <a:pt x="7" y="262"/>
                </a:cubicBezTo>
                <a:cubicBezTo>
                  <a:pt x="7" y="263"/>
                  <a:pt x="8" y="265"/>
                  <a:pt x="8" y="266"/>
                </a:cubicBezTo>
                <a:cubicBezTo>
                  <a:pt x="27" y="298"/>
                  <a:pt x="77" y="302"/>
                  <a:pt x="114" y="302"/>
                </a:cubicBezTo>
                <a:cubicBezTo>
                  <a:pt x="121" y="302"/>
                  <a:pt x="127" y="302"/>
                  <a:pt x="133" y="302"/>
                </a:cubicBezTo>
                <a:cubicBezTo>
                  <a:pt x="144" y="302"/>
                  <a:pt x="156" y="301"/>
                  <a:pt x="169" y="300"/>
                </a:cubicBezTo>
                <a:cubicBezTo>
                  <a:pt x="185" y="299"/>
                  <a:pt x="201" y="298"/>
                  <a:pt x="218" y="295"/>
                </a:cubicBezTo>
                <a:cubicBezTo>
                  <a:pt x="234" y="292"/>
                  <a:pt x="251" y="288"/>
                  <a:pt x="266" y="283"/>
                </a:cubicBezTo>
                <a:cubicBezTo>
                  <a:pt x="276" y="280"/>
                  <a:pt x="280" y="271"/>
                  <a:pt x="279" y="263"/>
                </a:cubicBezTo>
                <a:cubicBezTo>
                  <a:pt x="279" y="258"/>
                  <a:pt x="277" y="254"/>
                  <a:pt x="273" y="251"/>
                </a:cubicBezTo>
                <a:cubicBezTo>
                  <a:pt x="271" y="248"/>
                  <a:pt x="267" y="246"/>
                  <a:pt x="263" y="246"/>
                </a:cubicBezTo>
                <a:cubicBezTo>
                  <a:pt x="261" y="246"/>
                  <a:pt x="259" y="246"/>
                  <a:pt x="257" y="247"/>
                </a:cubicBezTo>
                <a:cubicBezTo>
                  <a:pt x="242" y="252"/>
                  <a:pt x="226" y="255"/>
                  <a:pt x="210" y="258"/>
                </a:cubicBezTo>
                <a:cubicBezTo>
                  <a:pt x="206" y="258"/>
                  <a:pt x="203" y="259"/>
                  <a:pt x="199" y="259"/>
                </a:cubicBezTo>
                <a:cubicBezTo>
                  <a:pt x="174" y="263"/>
                  <a:pt x="149" y="265"/>
                  <a:pt x="123" y="265"/>
                </a:cubicBezTo>
                <a:cubicBezTo>
                  <a:pt x="110" y="265"/>
                  <a:pt x="96" y="264"/>
                  <a:pt x="83" y="263"/>
                </a:cubicBezTo>
                <a:cubicBezTo>
                  <a:pt x="72" y="261"/>
                  <a:pt x="62" y="259"/>
                  <a:pt x="52" y="255"/>
                </a:cubicBezTo>
                <a:cubicBezTo>
                  <a:pt x="49" y="254"/>
                  <a:pt x="46" y="252"/>
                  <a:pt x="44" y="250"/>
                </a:cubicBezTo>
                <a:cubicBezTo>
                  <a:pt x="43" y="249"/>
                  <a:pt x="41" y="248"/>
                  <a:pt x="40" y="247"/>
                </a:cubicBezTo>
                <a:cubicBezTo>
                  <a:pt x="40" y="246"/>
                  <a:pt x="39" y="245"/>
                  <a:pt x="39" y="244"/>
                </a:cubicBezTo>
                <a:cubicBezTo>
                  <a:pt x="39" y="244"/>
                  <a:pt x="39" y="243"/>
                  <a:pt x="38" y="243"/>
                </a:cubicBezTo>
                <a:cubicBezTo>
                  <a:pt x="38" y="241"/>
                  <a:pt x="38" y="240"/>
                  <a:pt x="38" y="238"/>
                </a:cubicBezTo>
                <a:cubicBezTo>
                  <a:pt x="39" y="235"/>
                  <a:pt x="40" y="233"/>
                  <a:pt x="41" y="230"/>
                </a:cubicBezTo>
                <a:cubicBezTo>
                  <a:pt x="44" y="223"/>
                  <a:pt x="49" y="216"/>
                  <a:pt x="54" y="209"/>
                </a:cubicBezTo>
                <a:cubicBezTo>
                  <a:pt x="55" y="207"/>
                  <a:pt x="57" y="206"/>
                  <a:pt x="59" y="204"/>
                </a:cubicBezTo>
                <a:cubicBezTo>
                  <a:pt x="62" y="202"/>
                  <a:pt x="66" y="199"/>
                  <a:pt x="70" y="197"/>
                </a:cubicBezTo>
                <a:cubicBezTo>
                  <a:pt x="77" y="194"/>
                  <a:pt x="85" y="193"/>
                  <a:pt x="93" y="191"/>
                </a:cubicBezTo>
                <a:cubicBezTo>
                  <a:pt x="99" y="191"/>
                  <a:pt x="105" y="190"/>
                  <a:pt x="110" y="190"/>
                </a:cubicBezTo>
                <a:cubicBezTo>
                  <a:pt x="118" y="190"/>
                  <a:pt x="125" y="191"/>
                  <a:pt x="132" y="191"/>
                </a:cubicBezTo>
                <a:cubicBezTo>
                  <a:pt x="150" y="194"/>
                  <a:pt x="167" y="199"/>
                  <a:pt x="185" y="206"/>
                </a:cubicBezTo>
                <a:cubicBezTo>
                  <a:pt x="194" y="215"/>
                  <a:pt x="205" y="223"/>
                  <a:pt x="216" y="229"/>
                </a:cubicBezTo>
                <a:cubicBezTo>
                  <a:pt x="219" y="232"/>
                  <a:pt x="223" y="234"/>
                  <a:pt x="227" y="235"/>
                </a:cubicBezTo>
                <a:cubicBezTo>
                  <a:pt x="230" y="237"/>
                  <a:pt x="233" y="238"/>
                  <a:pt x="236" y="238"/>
                </a:cubicBezTo>
                <a:cubicBezTo>
                  <a:pt x="241" y="238"/>
                  <a:pt x="245" y="236"/>
                  <a:pt x="248" y="233"/>
                </a:cubicBezTo>
                <a:cubicBezTo>
                  <a:pt x="251" y="237"/>
                  <a:pt x="257" y="239"/>
                  <a:pt x="262" y="239"/>
                </a:cubicBezTo>
                <a:cubicBezTo>
                  <a:pt x="272" y="239"/>
                  <a:pt x="281" y="233"/>
                  <a:pt x="282" y="222"/>
                </a:cubicBezTo>
                <a:cubicBezTo>
                  <a:pt x="283" y="209"/>
                  <a:pt x="284" y="196"/>
                  <a:pt x="285" y="183"/>
                </a:cubicBezTo>
                <a:cubicBezTo>
                  <a:pt x="287" y="157"/>
                  <a:pt x="288" y="132"/>
                  <a:pt x="286" y="106"/>
                </a:cubicBezTo>
                <a:cubicBezTo>
                  <a:pt x="285" y="73"/>
                  <a:pt x="281" y="23"/>
                  <a:pt x="248" y="5"/>
                </a:cubicBezTo>
                <a:cubicBezTo>
                  <a:pt x="241" y="2"/>
                  <a:pt x="234" y="0"/>
                  <a:pt x="22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6" name="Freeform 332"/>
          <p:cNvSpPr>
            <a:spLocks noEditPoints="1"/>
          </p:cNvSpPr>
          <p:nvPr/>
        </p:nvSpPr>
        <p:spPr bwMode="auto">
          <a:xfrm>
            <a:off x="4526896" y="1181658"/>
            <a:ext cx="255291" cy="338527"/>
          </a:xfrm>
          <a:custGeom>
            <a:avLst/>
            <a:gdLst>
              <a:gd name="T0" fmla="*/ 171 w 271"/>
              <a:gd name="T1" fmla="*/ 220 h 354"/>
              <a:gd name="T2" fmla="*/ 71 w 271"/>
              <a:gd name="T3" fmla="*/ 157 h 354"/>
              <a:gd name="T4" fmla="*/ 154 w 271"/>
              <a:gd name="T5" fmla="*/ 42 h 354"/>
              <a:gd name="T6" fmla="*/ 166 w 271"/>
              <a:gd name="T7" fmla="*/ 37 h 354"/>
              <a:gd name="T8" fmla="*/ 169 w 271"/>
              <a:gd name="T9" fmla="*/ 37 h 354"/>
              <a:gd name="T10" fmla="*/ 176 w 271"/>
              <a:gd name="T11" fmla="*/ 44 h 354"/>
              <a:gd name="T12" fmla="*/ 191 w 271"/>
              <a:gd name="T13" fmla="*/ 89 h 354"/>
              <a:gd name="T14" fmla="*/ 185 w 271"/>
              <a:gd name="T15" fmla="*/ 117 h 354"/>
              <a:gd name="T16" fmla="*/ 160 w 271"/>
              <a:gd name="T17" fmla="*/ 146 h 354"/>
              <a:gd name="T18" fmla="*/ 119 w 271"/>
              <a:gd name="T19" fmla="*/ 164 h 354"/>
              <a:gd name="T20" fmla="*/ 75 w 271"/>
              <a:gd name="T21" fmla="*/ 165 h 354"/>
              <a:gd name="T22" fmla="*/ 71 w 271"/>
              <a:gd name="T23" fmla="*/ 157 h 354"/>
              <a:gd name="T24" fmla="*/ 165 w 271"/>
              <a:gd name="T25" fmla="*/ 36 h 354"/>
              <a:gd name="T26" fmla="*/ 167 w 271"/>
              <a:gd name="T27" fmla="*/ 0 h 354"/>
              <a:gd name="T28" fmla="*/ 45 w 271"/>
              <a:gd name="T29" fmla="*/ 129 h 354"/>
              <a:gd name="T30" fmla="*/ 43 w 271"/>
              <a:gd name="T31" fmla="*/ 193 h 354"/>
              <a:gd name="T32" fmla="*/ 65 w 271"/>
              <a:gd name="T33" fmla="*/ 205 h 354"/>
              <a:gd name="T34" fmla="*/ 82 w 271"/>
              <a:gd name="T35" fmla="*/ 206 h 354"/>
              <a:gd name="T36" fmla="*/ 169 w 271"/>
              <a:gd name="T37" fmla="*/ 219 h 354"/>
              <a:gd name="T38" fmla="*/ 218 w 271"/>
              <a:gd name="T39" fmla="*/ 258 h 354"/>
              <a:gd name="T40" fmla="*/ 225 w 271"/>
              <a:gd name="T41" fmla="*/ 276 h 354"/>
              <a:gd name="T42" fmla="*/ 222 w 271"/>
              <a:gd name="T43" fmla="*/ 309 h 354"/>
              <a:gd name="T44" fmla="*/ 219 w 271"/>
              <a:gd name="T45" fmla="*/ 314 h 354"/>
              <a:gd name="T46" fmla="*/ 212 w 271"/>
              <a:gd name="T47" fmla="*/ 316 h 354"/>
              <a:gd name="T48" fmla="*/ 202 w 271"/>
              <a:gd name="T49" fmla="*/ 316 h 354"/>
              <a:gd name="T50" fmla="*/ 76 w 271"/>
              <a:gd name="T51" fmla="*/ 240 h 354"/>
              <a:gd name="T52" fmla="*/ 34 w 271"/>
              <a:gd name="T53" fmla="*/ 199 h 354"/>
              <a:gd name="T54" fmla="*/ 18 w 271"/>
              <a:gd name="T55" fmla="*/ 193 h 354"/>
              <a:gd name="T56" fmla="*/ 6 w 271"/>
              <a:gd name="T57" fmla="*/ 224 h 354"/>
              <a:gd name="T58" fmla="*/ 79 w 271"/>
              <a:gd name="T59" fmla="*/ 291 h 354"/>
              <a:gd name="T60" fmla="*/ 207 w 271"/>
              <a:gd name="T61" fmla="*/ 354 h 354"/>
              <a:gd name="T62" fmla="*/ 236 w 271"/>
              <a:gd name="T63" fmla="*/ 346 h 354"/>
              <a:gd name="T64" fmla="*/ 236 w 271"/>
              <a:gd name="T65" fmla="*/ 222 h 354"/>
              <a:gd name="T66" fmla="*/ 225 w 271"/>
              <a:gd name="T67" fmla="*/ 117 h 354"/>
              <a:gd name="T68" fmla="*/ 171 w 271"/>
              <a:gd name="T69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1" h="354">
                <a:moveTo>
                  <a:pt x="172" y="221"/>
                </a:moveTo>
                <a:cubicBezTo>
                  <a:pt x="172" y="220"/>
                  <a:pt x="171" y="220"/>
                  <a:pt x="171" y="220"/>
                </a:cubicBezTo>
                <a:cubicBezTo>
                  <a:pt x="171" y="220"/>
                  <a:pt x="172" y="220"/>
                  <a:pt x="172" y="221"/>
                </a:cubicBezTo>
                <a:moveTo>
                  <a:pt x="71" y="157"/>
                </a:moveTo>
                <a:cubicBezTo>
                  <a:pt x="89" y="125"/>
                  <a:pt x="107" y="93"/>
                  <a:pt x="130" y="65"/>
                </a:cubicBezTo>
                <a:cubicBezTo>
                  <a:pt x="137" y="57"/>
                  <a:pt x="145" y="49"/>
                  <a:pt x="154" y="42"/>
                </a:cubicBezTo>
                <a:cubicBezTo>
                  <a:pt x="157" y="40"/>
                  <a:pt x="159" y="39"/>
                  <a:pt x="162" y="38"/>
                </a:cubicBezTo>
                <a:cubicBezTo>
                  <a:pt x="164" y="37"/>
                  <a:pt x="165" y="37"/>
                  <a:pt x="166" y="37"/>
                </a:cubicBezTo>
                <a:cubicBezTo>
                  <a:pt x="167" y="37"/>
                  <a:pt x="167" y="37"/>
                  <a:pt x="168" y="37"/>
                </a:cubicBezTo>
                <a:cubicBezTo>
                  <a:pt x="169" y="37"/>
                  <a:pt x="169" y="37"/>
                  <a:pt x="169" y="37"/>
                </a:cubicBezTo>
                <a:cubicBezTo>
                  <a:pt x="170" y="38"/>
                  <a:pt x="171" y="38"/>
                  <a:pt x="172" y="39"/>
                </a:cubicBezTo>
                <a:cubicBezTo>
                  <a:pt x="174" y="41"/>
                  <a:pt x="175" y="42"/>
                  <a:pt x="176" y="44"/>
                </a:cubicBezTo>
                <a:cubicBezTo>
                  <a:pt x="180" y="50"/>
                  <a:pt x="183" y="56"/>
                  <a:pt x="185" y="62"/>
                </a:cubicBezTo>
                <a:cubicBezTo>
                  <a:pt x="188" y="71"/>
                  <a:pt x="190" y="80"/>
                  <a:pt x="191" y="89"/>
                </a:cubicBezTo>
                <a:cubicBezTo>
                  <a:pt x="191" y="93"/>
                  <a:pt x="191" y="97"/>
                  <a:pt x="190" y="101"/>
                </a:cubicBezTo>
                <a:cubicBezTo>
                  <a:pt x="189" y="107"/>
                  <a:pt x="188" y="112"/>
                  <a:pt x="185" y="117"/>
                </a:cubicBezTo>
                <a:cubicBezTo>
                  <a:pt x="182" y="123"/>
                  <a:pt x="179" y="127"/>
                  <a:pt x="175" y="132"/>
                </a:cubicBezTo>
                <a:cubicBezTo>
                  <a:pt x="171" y="137"/>
                  <a:pt x="166" y="142"/>
                  <a:pt x="160" y="146"/>
                </a:cubicBezTo>
                <a:cubicBezTo>
                  <a:pt x="150" y="152"/>
                  <a:pt x="140" y="157"/>
                  <a:pt x="129" y="161"/>
                </a:cubicBezTo>
                <a:cubicBezTo>
                  <a:pt x="126" y="162"/>
                  <a:pt x="123" y="163"/>
                  <a:pt x="119" y="164"/>
                </a:cubicBezTo>
                <a:cubicBezTo>
                  <a:pt x="112" y="163"/>
                  <a:pt x="106" y="163"/>
                  <a:pt x="99" y="163"/>
                </a:cubicBezTo>
                <a:cubicBezTo>
                  <a:pt x="91" y="163"/>
                  <a:pt x="83" y="164"/>
                  <a:pt x="75" y="165"/>
                </a:cubicBezTo>
                <a:cubicBezTo>
                  <a:pt x="72" y="166"/>
                  <a:pt x="69" y="167"/>
                  <a:pt x="66" y="167"/>
                </a:cubicBezTo>
                <a:cubicBezTo>
                  <a:pt x="68" y="164"/>
                  <a:pt x="70" y="160"/>
                  <a:pt x="71" y="157"/>
                </a:cubicBezTo>
                <a:moveTo>
                  <a:pt x="166" y="36"/>
                </a:moveTo>
                <a:cubicBezTo>
                  <a:pt x="165" y="36"/>
                  <a:pt x="165" y="36"/>
                  <a:pt x="165" y="36"/>
                </a:cubicBezTo>
                <a:cubicBezTo>
                  <a:pt x="166" y="36"/>
                  <a:pt x="166" y="36"/>
                  <a:pt x="166" y="36"/>
                </a:cubicBezTo>
                <a:moveTo>
                  <a:pt x="167" y="0"/>
                </a:moveTo>
                <a:cubicBezTo>
                  <a:pt x="131" y="0"/>
                  <a:pt x="103" y="38"/>
                  <a:pt x="85" y="64"/>
                </a:cubicBezTo>
                <a:cubicBezTo>
                  <a:pt x="70" y="85"/>
                  <a:pt x="57" y="107"/>
                  <a:pt x="45" y="129"/>
                </a:cubicBezTo>
                <a:cubicBezTo>
                  <a:pt x="38" y="141"/>
                  <a:pt x="32" y="152"/>
                  <a:pt x="26" y="164"/>
                </a:cubicBezTo>
                <a:cubicBezTo>
                  <a:pt x="18" y="178"/>
                  <a:pt x="31" y="193"/>
                  <a:pt x="43" y="193"/>
                </a:cubicBezTo>
                <a:cubicBezTo>
                  <a:pt x="45" y="193"/>
                  <a:pt x="47" y="192"/>
                  <a:pt x="48" y="192"/>
                </a:cubicBezTo>
                <a:cubicBezTo>
                  <a:pt x="50" y="198"/>
                  <a:pt x="56" y="204"/>
                  <a:pt x="65" y="205"/>
                </a:cubicBezTo>
                <a:cubicBezTo>
                  <a:pt x="69" y="206"/>
                  <a:pt x="74" y="206"/>
                  <a:pt x="78" y="206"/>
                </a:cubicBezTo>
                <a:cubicBezTo>
                  <a:pt x="79" y="206"/>
                  <a:pt x="81" y="206"/>
                  <a:pt x="82" y="206"/>
                </a:cubicBezTo>
                <a:cubicBezTo>
                  <a:pt x="93" y="206"/>
                  <a:pt x="105" y="205"/>
                  <a:pt x="117" y="203"/>
                </a:cubicBezTo>
                <a:cubicBezTo>
                  <a:pt x="135" y="206"/>
                  <a:pt x="152" y="212"/>
                  <a:pt x="169" y="219"/>
                </a:cubicBezTo>
                <a:cubicBezTo>
                  <a:pt x="181" y="225"/>
                  <a:pt x="192" y="232"/>
                  <a:pt x="202" y="240"/>
                </a:cubicBezTo>
                <a:cubicBezTo>
                  <a:pt x="208" y="245"/>
                  <a:pt x="213" y="251"/>
                  <a:pt x="218" y="258"/>
                </a:cubicBezTo>
                <a:cubicBezTo>
                  <a:pt x="220" y="261"/>
                  <a:pt x="222" y="265"/>
                  <a:pt x="224" y="269"/>
                </a:cubicBezTo>
                <a:cubicBezTo>
                  <a:pt x="224" y="272"/>
                  <a:pt x="225" y="274"/>
                  <a:pt x="225" y="276"/>
                </a:cubicBezTo>
                <a:cubicBezTo>
                  <a:pt x="226" y="285"/>
                  <a:pt x="226" y="293"/>
                  <a:pt x="225" y="301"/>
                </a:cubicBezTo>
                <a:cubicBezTo>
                  <a:pt x="224" y="304"/>
                  <a:pt x="223" y="306"/>
                  <a:pt x="222" y="309"/>
                </a:cubicBezTo>
                <a:cubicBezTo>
                  <a:pt x="222" y="310"/>
                  <a:pt x="221" y="311"/>
                  <a:pt x="220" y="313"/>
                </a:cubicBezTo>
                <a:cubicBezTo>
                  <a:pt x="219" y="314"/>
                  <a:pt x="219" y="314"/>
                  <a:pt x="219" y="314"/>
                </a:cubicBezTo>
                <a:cubicBezTo>
                  <a:pt x="218" y="314"/>
                  <a:pt x="217" y="315"/>
                  <a:pt x="216" y="315"/>
                </a:cubicBezTo>
                <a:cubicBezTo>
                  <a:pt x="215" y="316"/>
                  <a:pt x="213" y="316"/>
                  <a:pt x="212" y="316"/>
                </a:cubicBezTo>
                <a:cubicBezTo>
                  <a:pt x="211" y="316"/>
                  <a:pt x="210" y="316"/>
                  <a:pt x="210" y="316"/>
                </a:cubicBezTo>
                <a:cubicBezTo>
                  <a:pt x="207" y="316"/>
                  <a:pt x="204" y="316"/>
                  <a:pt x="202" y="316"/>
                </a:cubicBezTo>
                <a:cubicBezTo>
                  <a:pt x="191" y="313"/>
                  <a:pt x="181" y="310"/>
                  <a:pt x="172" y="306"/>
                </a:cubicBezTo>
                <a:cubicBezTo>
                  <a:pt x="137" y="289"/>
                  <a:pt x="105" y="265"/>
                  <a:pt x="76" y="240"/>
                </a:cubicBezTo>
                <a:cubicBezTo>
                  <a:pt x="73" y="238"/>
                  <a:pt x="70" y="235"/>
                  <a:pt x="67" y="233"/>
                </a:cubicBezTo>
                <a:cubicBezTo>
                  <a:pt x="55" y="222"/>
                  <a:pt x="43" y="212"/>
                  <a:pt x="34" y="199"/>
                </a:cubicBezTo>
                <a:cubicBezTo>
                  <a:pt x="30" y="194"/>
                  <a:pt x="26" y="192"/>
                  <a:pt x="21" y="192"/>
                </a:cubicBezTo>
                <a:cubicBezTo>
                  <a:pt x="20" y="192"/>
                  <a:pt x="19" y="193"/>
                  <a:pt x="18" y="193"/>
                </a:cubicBezTo>
                <a:cubicBezTo>
                  <a:pt x="13" y="194"/>
                  <a:pt x="9" y="197"/>
                  <a:pt x="6" y="200"/>
                </a:cubicBezTo>
                <a:cubicBezTo>
                  <a:pt x="1" y="207"/>
                  <a:pt x="0" y="216"/>
                  <a:pt x="6" y="224"/>
                </a:cubicBezTo>
                <a:cubicBezTo>
                  <a:pt x="16" y="237"/>
                  <a:pt x="28" y="249"/>
                  <a:pt x="41" y="260"/>
                </a:cubicBezTo>
                <a:cubicBezTo>
                  <a:pt x="53" y="271"/>
                  <a:pt x="66" y="282"/>
                  <a:pt x="79" y="291"/>
                </a:cubicBezTo>
                <a:cubicBezTo>
                  <a:pt x="89" y="298"/>
                  <a:pt x="99" y="305"/>
                  <a:pt x="109" y="312"/>
                </a:cubicBezTo>
                <a:cubicBezTo>
                  <a:pt x="133" y="328"/>
                  <a:pt x="173" y="354"/>
                  <a:pt x="207" y="354"/>
                </a:cubicBezTo>
                <a:cubicBezTo>
                  <a:pt x="216" y="354"/>
                  <a:pt x="225" y="352"/>
                  <a:pt x="233" y="348"/>
                </a:cubicBezTo>
                <a:cubicBezTo>
                  <a:pt x="234" y="348"/>
                  <a:pt x="235" y="347"/>
                  <a:pt x="236" y="346"/>
                </a:cubicBezTo>
                <a:cubicBezTo>
                  <a:pt x="240" y="334"/>
                  <a:pt x="249" y="325"/>
                  <a:pt x="259" y="318"/>
                </a:cubicBezTo>
                <a:cubicBezTo>
                  <a:pt x="271" y="287"/>
                  <a:pt x="259" y="243"/>
                  <a:pt x="236" y="222"/>
                </a:cubicBezTo>
                <a:cubicBezTo>
                  <a:pt x="220" y="206"/>
                  <a:pt x="199" y="192"/>
                  <a:pt x="175" y="181"/>
                </a:cubicBezTo>
                <a:cubicBezTo>
                  <a:pt x="200" y="166"/>
                  <a:pt x="219" y="145"/>
                  <a:pt x="225" y="117"/>
                </a:cubicBezTo>
                <a:cubicBezTo>
                  <a:pt x="231" y="86"/>
                  <a:pt x="224" y="28"/>
                  <a:pt x="192" y="7"/>
                </a:cubicBezTo>
                <a:cubicBezTo>
                  <a:pt x="186" y="3"/>
                  <a:pt x="179" y="1"/>
                  <a:pt x="171" y="0"/>
                </a:cubicBezTo>
                <a:cubicBezTo>
                  <a:pt x="170" y="0"/>
                  <a:pt x="168" y="0"/>
                  <a:pt x="1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7" name="Freeform 333"/>
          <p:cNvSpPr>
            <a:spLocks noEditPoints="1"/>
          </p:cNvSpPr>
          <p:nvPr/>
        </p:nvSpPr>
        <p:spPr bwMode="auto">
          <a:xfrm>
            <a:off x="1433943" y="2252886"/>
            <a:ext cx="255291" cy="332344"/>
          </a:xfrm>
          <a:custGeom>
            <a:avLst/>
            <a:gdLst>
              <a:gd name="T0" fmla="*/ 202 w 272"/>
              <a:gd name="T1" fmla="*/ 185 h 346"/>
              <a:gd name="T2" fmla="*/ 211 w 272"/>
              <a:gd name="T3" fmla="*/ 191 h 346"/>
              <a:gd name="T4" fmla="*/ 184 w 272"/>
              <a:gd name="T5" fmla="*/ 222 h 346"/>
              <a:gd name="T6" fmla="*/ 126 w 272"/>
              <a:gd name="T7" fmla="*/ 276 h 346"/>
              <a:gd name="T8" fmla="*/ 84 w 272"/>
              <a:gd name="T9" fmla="*/ 302 h 346"/>
              <a:gd name="T10" fmla="*/ 67 w 272"/>
              <a:gd name="T11" fmla="*/ 307 h 346"/>
              <a:gd name="T12" fmla="*/ 58 w 272"/>
              <a:gd name="T13" fmla="*/ 307 h 346"/>
              <a:gd name="T14" fmla="*/ 51 w 272"/>
              <a:gd name="T15" fmla="*/ 304 h 346"/>
              <a:gd name="T16" fmla="*/ 48 w 272"/>
              <a:gd name="T17" fmla="*/ 301 h 346"/>
              <a:gd name="T18" fmla="*/ 38 w 272"/>
              <a:gd name="T19" fmla="*/ 278 h 346"/>
              <a:gd name="T20" fmla="*/ 42 w 272"/>
              <a:gd name="T21" fmla="*/ 254 h 346"/>
              <a:gd name="T22" fmla="*/ 71 w 272"/>
              <a:gd name="T23" fmla="*/ 219 h 346"/>
              <a:gd name="T24" fmla="*/ 115 w 272"/>
              <a:gd name="T25" fmla="*/ 194 h 346"/>
              <a:gd name="T26" fmla="*/ 163 w 272"/>
              <a:gd name="T27" fmla="*/ 196 h 346"/>
              <a:gd name="T28" fmla="*/ 106 w 272"/>
              <a:gd name="T29" fmla="*/ 38 h 346"/>
              <a:gd name="T30" fmla="*/ 106 w 272"/>
              <a:gd name="T31" fmla="*/ 38 h 346"/>
              <a:gd name="T32" fmla="*/ 96 w 272"/>
              <a:gd name="T33" fmla="*/ 52 h 346"/>
              <a:gd name="T34" fmla="*/ 105 w 272"/>
              <a:gd name="T35" fmla="*/ 39 h 346"/>
              <a:gd name="T36" fmla="*/ 110 w 272"/>
              <a:gd name="T37" fmla="*/ 36 h 346"/>
              <a:gd name="T38" fmla="*/ 116 w 272"/>
              <a:gd name="T39" fmla="*/ 37 h 346"/>
              <a:gd name="T40" fmla="*/ 135 w 272"/>
              <a:gd name="T41" fmla="*/ 47 h 346"/>
              <a:gd name="T42" fmla="*/ 160 w 272"/>
              <a:gd name="T43" fmla="*/ 74 h 346"/>
              <a:gd name="T44" fmla="*/ 186 w 272"/>
              <a:gd name="T45" fmla="*/ 119 h 346"/>
              <a:gd name="T46" fmla="*/ 193 w 272"/>
              <a:gd name="T47" fmla="*/ 139 h 346"/>
              <a:gd name="T48" fmla="*/ 174 w 272"/>
              <a:gd name="T49" fmla="*/ 139 h 346"/>
              <a:gd name="T50" fmla="*/ 124 w 272"/>
              <a:gd name="T51" fmla="*/ 143 h 346"/>
              <a:gd name="T52" fmla="*/ 103 w 272"/>
              <a:gd name="T53" fmla="*/ 121 h 346"/>
              <a:gd name="T54" fmla="*/ 93 w 272"/>
              <a:gd name="T55" fmla="*/ 103 h 346"/>
              <a:gd name="T56" fmla="*/ 89 w 272"/>
              <a:gd name="T57" fmla="*/ 75 h 346"/>
              <a:gd name="T58" fmla="*/ 111 w 272"/>
              <a:gd name="T59" fmla="*/ 36 h 346"/>
              <a:gd name="T60" fmla="*/ 111 w 272"/>
              <a:gd name="T61" fmla="*/ 36 h 346"/>
              <a:gd name="T62" fmla="*/ 111 w 272"/>
              <a:gd name="T63" fmla="*/ 36 h 346"/>
              <a:gd name="T64" fmla="*/ 111 w 272"/>
              <a:gd name="T65" fmla="*/ 0 h 346"/>
              <a:gd name="T66" fmla="*/ 75 w 272"/>
              <a:gd name="T67" fmla="*/ 16 h 346"/>
              <a:gd name="T68" fmla="*/ 54 w 272"/>
              <a:gd name="T69" fmla="*/ 99 h 346"/>
              <a:gd name="T70" fmla="*/ 85 w 272"/>
              <a:gd name="T71" fmla="*/ 156 h 346"/>
              <a:gd name="T72" fmla="*/ 83 w 272"/>
              <a:gd name="T73" fmla="*/ 168 h 346"/>
              <a:gd name="T74" fmla="*/ 37 w 272"/>
              <a:gd name="T75" fmla="*/ 200 h 346"/>
              <a:gd name="T76" fmla="*/ 2 w 272"/>
              <a:gd name="T77" fmla="*/ 268 h 346"/>
              <a:gd name="T78" fmla="*/ 56 w 272"/>
              <a:gd name="T79" fmla="*/ 345 h 346"/>
              <a:gd name="T80" fmla="*/ 112 w 272"/>
              <a:gd name="T81" fmla="*/ 330 h 346"/>
              <a:gd name="T82" fmla="*/ 161 w 272"/>
              <a:gd name="T83" fmla="*/ 295 h 346"/>
              <a:gd name="T84" fmla="*/ 198 w 272"/>
              <a:gd name="T85" fmla="*/ 262 h 346"/>
              <a:gd name="T86" fmla="*/ 245 w 272"/>
              <a:gd name="T87" fmla="*/ 210 h 346"/>
              <a:gd name="T88" fmla="*/ 265 w 272"/>
              <a:gd name="T89" fmla="*/ 179 h 346"/>
              <a:gd name="T90" fmla="*/ 270 w 272"/>
              <a:gd name="T91" fmla="*/ 156 h 346"/>
              <a:gd name="T92" fmla="*/ 237 w 272"/>
              <a:gd name="T93" fmla="*/ 153 h 346"/>
              <a:gd name="T94" fmla="*/ 234 w 272"/>
              <a:gd name="T95" fmla="*/ 157 h 346"/>
              <a:gd name="T96" fmla="*/ 233 w 272"/>
              <a:gd name="T97" fmla="*/ 144 h 346"/>
              <a:gd name="T98" fmla="*/ 177 w 272"/>
              <a:gd name="T99" fmla="*/ 36 h 346"/>
              <a:gd name="T100" fmla="*/ 129 w 272"/>
              <a:gd name="T101" fmla="*/ 3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72" h="346">
                <a:moveTo>
                  <a:pt x="171" y="196"/>
                </a:moveTo>
                <a:cubicBezTo>
                  <a:pt x="182" y="195"/>
                  <a:pt x="192" y="191"/>
                  <a:pt x="202" y="185"/>
                </a:cubicBezTo>
                <a:cubicBezTo>
                  <a:pt x="203" y="187"/>
                  <a:pt x="206" y="189"/>
                  <a:pt x="208" y="190"/>
                </a:cubicBezTo>
                <a:cubicBezTo>
                  <a:pt x="209" y="190"/>
                  <a:pt x="210" y="190"/>
                  <a:pt x="211" y="191"/>
                </a:cubicBezTo>
                <a:cubicBezTo>
                  <a:pt x="209" y="192"/>
                  <a:pt x="208" y="194"/>
                  <a:pt x="207" y="196"/>
                </a:cubicBezTo>
                <a:cubicBezTo>
                  <a:pt x="199" y="205"/>
                  <a:pt x="192" y="213"/>
                  <a:pt x="184" y="222"/>
                </a:cubicBezTo>
                <a:cubicBezTo>
                  <a:pt x="183" y="223"/>
                  <a:pt x="182" y="224"/>
                  <a:pt x="181" y="224"/>
                </a:cubicBezTo>
                <a:cubicBezTo>
                  <a:pt x="164" y="243"/>
                  <a:pt x="146" y="260"/>
                  <a:pt x="126" y="276"/>
                </a:cubicBezTo>
                <a:cubicBezTo>
                  <a:pt x="126" y="276"/>
                  <a:pt x="126" y="276"/>
                  <a:pt x="126" y="276"/>
                </a:cubicBezTo>
                <a:cubicBezTo>
                  <a:pt x="113" y="286"/>
                  <a:pt x="99" y="295"/>
                  <a:pt x="84" y="302"/>
                </a:cubicBezTo>
                <a:cubicBezTo>
                  <a:pt x="81" y="303"/>
                  <a:pt x="79" y="304"/>
                  <a:pt x="76" y="305"/>
                </a:cubicBezTo>
                <a:cubicBezTo>
                  <a:pt x="73" y="306"/>
                  <a:pt x="70" y="306"/>
                  <a:pt x="67" y="307"/>
                </a:cubicBezTo>
                <a:cubicBezTo>
                  <a:pt x="66" y="307"/>
                  <a:pt x="64" y="307"/>
                  <a:pt x="63" y="307"/>
                </a:cubicBezTo>
                <a:cubicBezTo>
                  <a:pt x="61" y="307"/>
                  <a:pt x="60" y="307"/>
                  <a:pt x="58" y="307"/>
                </a:cubicBezTo>
                <a:cubicBezTo>
                  <a:pt x="57" y="307"/>
                  <a:pt x="56" y="307"/>
                  <a:pt x="55" y="306"/>
                </a:cubicBezTo>
                <a:cubicBezTo>
                  <a:pt x="53" y="306"/>
                  <a:pt x="52" y="305"/>
                  <a:pt x="51" y="304"/>
                </a:cubicBezTo>
                <a:cubicBezTo>
                  <a:pt x="51" y="304"/>
                  <a:pt x="50" y="304"/>
                  <a:pt x="50" y="304"/>
                </a:cubicBezTo>
                <a:cubicBezTo>
                  <a:pt x="49" y="303"/>
                  <a:pt x="48" y="302"/>
                  <a:pt x="48" y="301"/>
                </a:cubicBezTo>
                <a:cubicBezTo>
                  <a:pt x="46" y="298"/>
                  <a:pt x="44" y="296"/>
                  <a:pt x="43" y="293"/>
                </a:cubicBezTo>
                <a:cubicBezTo>
                  <a:pt x="41" y="288"/>
                  <a:pt x="39" y="283"/>
                  <a:pt x="38" y="278"/>
                </a:cubicBezTo>
                <a:cubicBezTo>
                  <a:pt x="38" y="274"/>
                  <a:pt x="38" y="270"/>
                  <a:pt x="39" y="266"/>
                </a:cubicBezTo>
                <a:cubicBezTo>
                  <a:pt x="39" y="261"/>
                  <a:pt x="40" y="258"/>
                  <a:pt x="42" y="254"/>
                </a:cubicBezTo>
                <a:cubicBezTo>
                  <a:pt x="45" y="248"/>
                  <a:pt x="48" y="243"/>
                  <a:pt x="51" y="238"/>
                </a:cubicBezTo>
                <a:cubicBezTo>
                  <a:pt x="57" y="231"/>
                  <a:pt x="64" y="225"/>
                  <a:pt x="71" y="219"/>
                </a:cubicBezTo>
                <a:cubicBezTo>
                  <a:pt x="73" y="218"/>
                  <a:pt x="75" y="216"/>
                  <a:pt x="77" y="215"/>
                </a:cubicBezTo>
                <a:cubicBezTo>
                  <a:pt x="89" y="207"/>
                  <a:pt x="102" y="200"/>
                  <a:pt x="115" y="194"/>
                </a:cubicBezTo>
                <a:cubicBezTo>
                  <a:pt x="120" y="192"/>
                  <a:pt x="124" y="191"/>
                  <a:pt x="129" y="189"/>
                </a:cubicBezTo>
                <a:cubicBezTo>
                  <a:pt x="140" y="194"/>
                  <a:pt x="152" y="196"/>
                  <a:pt x="163" y="196"/>
                </a:cubicBezTo>
                <a:cubicBezTo>
                  <a:pt x="166" y="196"/>
                  <a:pt x="169" y="196"/>
                  <a:pt x="171" y="196"/>
                </a:cubicBezTo>
                <a:moveTo>
                  <a:pt x="106" y="38"/>
                </a:moveTo>
                <a:cubicBezTo>
                  <a:pt x="106" y="37"/>
                  <a:pt x="107" y="37"/>
                  <a:pt x="108" y="36"/>
                </a:cubicBezTo>
                <a:cubicBezTo>
                  <a:pt x="107" y="37"/>
                  <a:pt x="106" y="37"/>
                  <a:pt x="106" y="38"/>
                </a:cubicBezTo>
                <a:moveTo>
                  <a:pt x="90" y="73"/>
                </a:moveTo>
                <a:cubicBezTo>
                  <a:pt x="92" y="65"/>
                  <a:pt x="94" y="58"/>
                  <a:pt x="96" y="52"/>
                </a:cubicBezTo>
                <a:cubicBezTo>
                  <a:pt x="98" y="48"/>
                  <a:pt x="100" y="45"/>
                  <a:pt x="102" y="41"/>
                </a:cubicBezTo>
                <a:cubicBezTo>
                  <a:pt x="103" y="41"/>
                  <a:pt x="104" y="39"/>
                  <a:pt x="105" y="39"/>
                </a:cubicBezTo>
                <a:cubicBezTo>
                  <a:pt x="106" y="38"/>
                  <a:pt x="107" y="38"/>
                  <a:pt x="107" y="37"/>
                </a:cubicBezTo>
                <a:cubicBezTo>
                  <a:pt x="108" y="37"/>
                  <a:pt x="109" y="37"/>
                  <a:pt x="110" y="36"/>
                </a:cubicBezTo>
                <a:cubicBezTo>
                  <a:pt x="111" y="36"/>
                  <a:pt x="112" y="36"/>
                  <a:pt x="113" y="36"/>
                </a:cubicBezTo>
                <a:cubicBezTo>
                  <a:pt x="114" y="37"/>
                  <a:pt x="115" y="37"/>
                  <a:pt x="116" y="37"/>
                </a:cubicBezTo>
                <a:cubicBezTo>
                  <a:pt x="118" y="38"/>
                  <a:pt x="120" y="38"/>
                  <a:pt x="121" y="39"/>
                </a:cubicBezTo>
                <a:cubicBezTo>
                  <a:pt x="126" y="41"/>
                  <a:pt x="131" y="44"/>
                  <a:pt x="135" y="47"/>
                </a:cubicBezTo>
                <a:cubicBezTo>
                  <a:pt x="144" y="55"/>
                  <a:pt x="152" y="64"/>
                  <a:pt x="160" y="74"/>
                </a:cubicBezTo>
                <a:cubicBezTo>
                  <a:pt x="160" y="74"/>
                  <a:pt x="160" y="74"/>
                  <a:pt x="160" y="74"/>
                </a:cubicBezTo>
                <a:cubicBezTo>
                  <a:pt x="166" y="82"/>
                  <a:pt x="171" y="90"/>
                  <a:pt x="176" y="98"/>
                </a:cubicBezTo>
                <a:cubicBezTo>
                  <a:pt x="180" y="105"/>
                  <a:pt x="183" y="112"/>
                  <a:pt x="186" y="119"/>
                </a:cubicBezTo>
                <a:cubicBezTo>
                  <a:pt x="187" y="120"/>
                  <a:pt x="187" y="120"/>
                  <a:pt x="187" y="121"/>
                </a:cubicBezTo>
                <a:cubicBezTo>
                  <a:pt x="189" y="127"/>
                  <a:pt x="191" y="133"/>
                  <a:pt x="193" y="139"/>
                </a:cubicBezTo>
                <a:cubicBezTo>
                  <a:pt x="192" y="139"/>
                  <a:pt x="190" y="139"/>
                  <a:pt x="189" y="139"/>
                </a:cubicBezTo>
                <a:cubicBezTo>
                  <a:pt x="184" y="139"/>
                  <a:pt x="179" y="139"/>
                  <a:pt x="174" y="139"/>
                </a:cubicBezTo>
                <a:cubicBezTo>
                  <a:pt x="160" y="141"/>
                  <a:pt x="146" y="144"/>
                  <a:pt x="132" y="148"/>
                </a:cubicBezTo>
                <a:cubicBezTo>
                  <a:pt x="129" y="146"/>
                  <a:pt x="127" y="144"/>
                  <a:pt x="124" y="143"/>
                </a:cubicBezTo>
                <a:cubicBezTo>
                  <a:pt x="117" y="137"/>
                  <a:pt x="110" y="130"/>
                  <a:pt x="104" y="123"/>
                </a:cubicBezTo>
                <a:cubicBezTo>
                  <a:pt x="104" y="122"/>
                  <a:pt x="104" y="122"/>
                  <a:pt x="103" y="121"/>
                </a:cubicBezTo>
                <a:cubicBezTo>
                  <a:pt x="102" y="119"/>
                  <a:pt x="101" y="117"/>
                  <a:pt x="100" y="115"/>
                </a:cubicBezTo>
                <a:cubicBezTo>
                  <a:pt x="97" y="112"/>
                  <a:pt x="95" y="107"/>
                  <a:pt x="93" y="103"/>
                </a:cubicBezTo>
                <a:cubicBezTo>
                  <a:pt x="91" y="98"/>
                  <a:pt x="90" y="93"/>
                  <a:pt x="89" y="88"/>
                </a:cubicBezTo>
                <a:cubicBezTo>
                  <a:pt x="89" y="84"/>
                  <a:pt x="89" y="79"/>
                  <a:pt x="89" y="75"/>
                </a:cubicBezTo>
                <a:cubicBezTo>
                  <a:pt x="90" y="74"/>
                  <a:pt x="90" y="73"/>
                  <a:pt x="90" y="73"/>
                </a:cubicBezTo>
                <a:moveTo>
                  <a:pt x="111" y="36"/>
                </a:moveTo>
                <a:cubicBezTo>
                  <a:pt x="112" y="36"/>
                  <a:pt x="113" y="36"/>
                  <a:pt x="114" y="36"/>
                </a:cubicBezTo>
                <a:cubicBezTo>
                  <a:pt x="113" y="36"/>
                  <a:pt x="112" y="36"/>
                  <a:pt x="111" y="36"/>
                </a:cubicBezTo>
                <a:moveTo>
                  <a:pt x="108" y="37"/>
                </a:moveTo>
                <a:cubicBezTo>
                  <a:pt x="109" y="36"/>
                  <a:pt x="110" y="36"/>
                  <a:pt x="111" y="36"/>
                </a:cubicBezTo>
                <a:cubicBezTo>
                  <a:pt x="110" y="36"/>
                  <a:pt x="109" y="36"/>
                  <a:pt x="108" y="37"/>
                </a:cubicBezTo>
                <a:moveTo>
                  <a:pt x="111" y="0"/>
                </a:moveTo>
                <a:cubicBezTo>
                  <a:pt x="104" y="0"/>
                  <a:pt x="97" y="2"/>
                  <a:pt x="90" y="5"/>
                </a:cubicBezTo>
                <a:cubicBezTo>
                  <a:pt x="85" y="8"/>
                  <a:pt x="80" y="11"/>
                  <a:pt x="75" y="16"/>
                </a:cubicBezTo>
                <a:cubicBezTo>
                  <a:pt x="63" y="29"/>
                  <a:pt x="56" y="43"/>
                  <a:pt x="53" y="58"/>
                </a:cubicBezTo>
                <a:cubicBezTo>
                  <a:pt x="50" y="72"/>
                  <a:pt x="51" y="85"/>
                  <a:pt x="54" y="99"/>
                </a:cubicBezTo>
                <a:cubicBezTo>
                  <a:pt x="55" y="102"/>
                  <a:pt x="56" y="105"/>
                  <a:pt x="57" y="109"/>
                </a:cubicBezTo>
                <a:cubicBezTo>
                  <a:pt x="63" y="126"/>
                  <a:pt x="73" y="142"/>
                  <a:pt x="85" y="156"/>
                </a:cubicBezTo>
                <a:cubicBezTo>
                  <a:pt x="87" y="159"/>
                  <a:pt x="90" y="161"/>
                  <a:pt x="92" y="163"/>
                </a:cubicBezTo>
                <a:cubicBezTo>
                  <a:pt x="89" y="165"/>
                  <a:pt x="86" y="166"/>
                  <a:pt x="83" y="168"/>
                </a:cubicBezTo>
                <a:cubicBezTo>
                  <a:pt x="68" y="176"/>
                  <a:pt x="54" y="185"/>
                  <a:pt x="42" y="195"/>
                </a:cubicBezTo>
                <a:cubicBezTo>
                  <a:pt x="40" y="197"/>
                  <a:pt x="38" y="198"/>
                  <a:pt x="37" y="200"/>
                </a:cubicBezTo>
                <a:cubicBezTo>
                  <a:pt x="34" y="202"/>
                  <a:pt x="32" y="205"/>
                  <a:pt x="29" y="207"/>
                </a:cubicBezTo>
                <a:cubicBezTo>
                  <a:pt x="14" y="224"/>
                  <a:pt x="4" y="246"/>
                  <a:pt x="2" y="268"/>
                </a:cubicBezTo>
                <a:cubicBezTo>
                  <a:pt x="0" y="294"/>
                  <a:pt x="9" y="319"/>
                  <a:pt x="32" y="336"/>
                </a:cubicBezTo>
                <a:cubicBezTo>
                  <a:pt x="40" y="342"/>
                  <a:pt x="47" y="344"/>
                  <a:pt x="56" y="345"/>
                </a:cubicBezTo>
                <a:cubicBezTo>
                  <a:pt x="58" y="346"/>
                  <a:pt x="60" y="346"/>
                  <a:pt x="62" y="346"/>
                </a:cubicBezTo>
                <a:cubicBezTo>
                  <a:pt x="78" y="346"/>
                  <a:pt x="96" y="339"/>
                  <a:pt x="112" y="330"/>
                </a:cubicBezTo>
                <a:cubicBezTo>
                  <a:pt x="124" y="323"/>
                  <a:pt x="135" y="315"/>
                  <a:pt x="145" y="308"/>
                </a:cubicBezTo>
                <a:cubicBezTo>
                  <a:pt x="151" y="303"/>
                  <a:pt x="157" y="299"/>
                  <a:pt x="161" y="295"/>
                </a:cubicBezTo>
                <a:cubicBezTo>
                  <a:pt x="171" y="287"/>
                  <a:pt x="181" y="278"/>
                  <a:pt x="191" y="269"/>
                </a:cubicBezTo>
                <a:cubicBezTo>
                  <a:pt x="193" y="266"/>
                  <a:pt x="196" y="264"/>
                  <a:pt x="198" y="262"/>
                </a:cubicBezTo>
                <a:cubicBezTo>
                  <a:pt x="201" y="259"/>
                  <a:pt x="204" y="256"/>
                  <a:pt x="207" y="253"/>
                </a:cubicBezTo>
                <a:cubicBezTo>
                  <a:pt x="220" y="239"/>
                  <a:pt x="233" y="225"/>
                  <a:pt x="245" y="210"/>
                </a:cubicBezTo>
                <a:cubicBezTo>
                  <a:pt x="247" y="207"/>
                  <a:pt x="248" y="205"/>
                  <a:pt x="250" y="202"/>
                </a:cubicBezTo>
                <a:cubicBezTo>
                  <a:pt x="255" y="195"/>
                  <a:pt x="260" y="187"/>
                  <a:pt x="265" y="179"/>
                </a:cubicBezTo>
                <a:cubicBezTo>
                  <a:pt x="266" y="177"/>
                  <a:pt x="268" y="174"/>
                  <a:pt x="269" y="171"/>
                </a:cubicBezTo>
                <a:cubicBezTo>
                  <a:pt x="272" y="166"/>
                  <a:pt x="272" y="161"/>
                  <a:pt x="270" y="156"/>
                </a:cubicBezTo>
                <a:cubicBezTo>
                  <a:pt x="268" y="149"/>
                  <a:pt x="259" y="143"/>
                  <a:pt x="252" y="143"/>
                </a:cubicBezTo>
                <a:cubicBezTo>
                  <a:pt x="246" y="143"/>
                  <a:pt x="241" y="146"/>
                  <a:pt x="237" y="153"/>
                </a:cubicBezTo>
                <a:cubicBezTo>
                  <a:pt x="237" y="153"/>
                  <a:pt x="237" y="154"/>
                  <a:pt x="236" y="154"/>
                </a:cubicBezTo>
                <a:cubicBezTo>
                  <a:pt x="236" y="155"/>
                  <a:pt x="235" y="156"/>
                  <a:pt x="234" y="157"/>
                </a:cubicBezTo>
                <a:cubicBezTo>
                  <a:pt x="234" y="156"/>
                  <a:pt x="234" y="155"/>
                  <a:pt x="234" y="154"/>
                </a:cubicBezTo>
                <a:cubicBezTo>
                  <a:pt x="234" y="151"/>
                  <a:pt x="233" y="147"/>
                  <a:pt x="233" y="144"/>
                </a:cubicBezTo>
                <a:cubicBezTo>
                  <a:pt x="230" y="128"/>
                  <a:pt x="225" y="113"/>
                  <a:pt x="218" y="98"/>
                </a:cubicBezTo>
                <a:cubicBezTo>
                  <a:pt x="207" y="75"/>
                  <a:pt x="193" y="54"/>
                  <a:pt x="177" y="36"/>
                </a:cubicBezTo>
                <a:cubicBezTo>
                  <a:pt x="176" y="36"/>
                  <a:pt x="176" y="35"/>
                  <a:pt x="176" y="35"/>
                </a:cubicBezTo>
                <a:cubicBezTo>
                  <a:pt x="163" y="21"/>
                  <a:pt x="147" y="8"/>
                  <a:pt x="129" y="3"/>
                </a:cubicBezTo>
                <a:cubicBezTo>
                  <a:pt x="123" y="1"/>
                  <a:pt x="117" y="0"/>
                  <a:pt x="11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8" name="Freeform 334"/>
          <p:cNvSpPr>
            <a:spLocks noEditPoints="1"/>
          </p:cNvSpPr>
          <p:nvPr/>
        </p:nvSpPr>
        <p:spPr bwMode="auto">
          <a:xfrm>
            <a:off x="3972128" y="3035053"/>
            <a:ext cx="171831" cy="236505"/>
          </a:xfrm>
          <a:custGeom>
            <a:avLst/>
            <a:gdLst>
              <a:gd name="T0" fmla="*/ 179 w 184"/>
              <a:gd name="T1" fmla="*/ 207 h 246"/>
              <a:gd name="T2" fmla="*/ 173 w 184"/>
              <a:gd name="T3" fmla="*/ 221 h 246"/>
              <a:gd name="T4" fmla="*/ 179 w 184"/>
              <a:gd name="T5" fmla="*/ 223 h 246"/>
              <a:gd name="T6" fmla="*/ 184 w 184"/>
              <a:gd name="T7" fmla="*/ 224 h 246"/>
              <a:gd name="T8" fmla="*/ 181 w 184"/>
              <a:gd name="T9" fmla="*/ 214 h 246"/>
              <a:gd name="T10" fmla="*/ 179 w 184"/>
              <a:gd name="T11" fmla="*/ 207 h 246"/>
              <a:gd name="T12" fmla="*/ 9 w 184"/>
              <a:gd name="T13" fmla="*/ 51 h 246"/>
              <a:gd name="T14" fmla="*/ 8 w 184"/>
              <a:gd name="T15" fmla="*/ 52 h 246"/>
              <a:gd name="T16" fmla="*/ 1 w 184"/>
              <a:gd name="T17" fmla="*/ 65 h 246"/>
              <a:gd name="T18" fmla="*/ 0 w 184"/>
              <a:gd name="T19" fmla="*/ 74 h 246"/>
              <a:gd name="T20" fmla="*/ 0 w 184"/>
              <a:gd name="T21" fmla="*/ 101 h 246"/>
              <a:gd name="T22" fmla="*/ 1 w 184"/>
              <a:gd name="T23" fmla="*/ 110 h 246"/>
              <a:gd name="T24" fmla="*/ 9 w 184"/>
              <a:gd name="T25" fmla="*/ 167 h 246"/>
              <a:gd name="T26" fmla="*/ 12 w 184"/>
              <a:gd name="T27" fmla="*/ 180 h 246"/>
              <a:gd name="T28" fmla="*/ 14 w 184"/>
              <a:gd name="T29" fmla="*/ 189 h 246"/>
              <a:gd name="T30" fmla="*/ 25 w 184"/>
              <a:gd name="T31" fmla="*/ 227 h 246"/>
              <a:gd name="T32" fmla="*/ 32 w 184"/>
              <a:gd name="T33" fmla="*/ 246 h 246"/>
              <a:gd name="T34" fmla="*/ 65 w 184"/>
              <a:gd name="T35" fmla="*/ 230 h 246"/>
              <a:gd name="T36" fmla="*/ 46 w 184"/>
              <a:gd name="T37" fmla="*/ 157 h 246"/>
              <a:gd name="T38" fmla="*/ 46 w 184"/>
              <a:gd name="T39" fmla="*/ 153 h 246"/>
              <a:gd name="T40" fmla="*/ 40 w 184"/>
              <a:gd name="T41" fmla="*/ 119 h 246"/>
              <a:gd name="T42" fmla="*/ 40 w 184"/>
              <a:gd name="T43" fmla="*/ 112 h 246"/>
              <a:gd name="T44" fmla="*/ 43 w 184"/>
              <a:gd name="T45" fmla="*/ 113 h 246"/>
              <a:gd name="T46" fmla="*/ 45 w 184"/>
              <a:gd name="T47" fmla="*/ 113 h 246"/>
              <a:gd name="T48" fmla="*/ 50 w 184"/>
              <a:gd name="T49" fmla="*/ 113 h 246"/>
              <a:gd name="T50" fmla="*/ 70 w 184"/>
              <a:gd name="T51" fmla="*/ 138 h 246"/>
              <a:gd name="T52" fmla="*/ 77 w 184"/>
              <a:gd name="T53" fmla="*/ 143 h 246"/>
              <a:gd name="T54" fmla="*/ 109 w 184"/>
              <a:gd name="T55" fmla="*/ 155 h 246"/>
              <a:gd name="T56" fmla="*/ 119 w 184"/>
              <a:gd name="T57" fmla="*/ 167 h 246"/>
              <a:gd name="T58" fmla="*/ 139 w 184"/>
              <a:gd name="T59" fmla="*/ 205 h 246"/>
              <a:gd name="T60" fmla="*/ 160 w 184"/>
              <a:gd name="T61" fmla="*/ 162 h 246"/>
              <a:gd name="T62" fmla="*/ 155 w 184"/>
              <a:gd name="T63" fmla="*/ 153 h 246"/>
              <a:gd name="T64" fmla="*/ 164 w 184"/>
              <a:gd name="T65" fmla="*/ 151 h 246"/>
              <a:gd name="T66" fmla="*/ 165 w 184"/>
              <a:gd name="T67" fmla="*/ 150 h 246"/>
              <a:gd name="T68" fmla="*/ 176 w 184"/>
              <a:gd name="T69" fmla="*/ 122 h 246"/>
              <a:gd name="T70" fmla="*/ 168 w 184"/>
              <a:gd name="T71" fmla="*/ 112 h 246"/>
              <a:gd name="T72" fmla="*/ 166 w 184"/>
              <a:gd name="T73" fmla="*/ 112 h 246"/>
              <a:gd name="T74" fmla="*/ 139 w 184"/>
              <a:gd name="T75" fmla="*/ 119 h 246"/>
              <a:gd name="T76" fmla="*/ 130 w 184"/>
              <a:gd name="T77" fmla="*/ 119 h 246"/>
              <a:gd name="T78" fmla="*/ 98 w 184"/>
              <a:gd name="T79" fmla="*/ 89 h 246"/>
              <a:gd name="T80" fmla="*/ 91 w 184"/>
              <a:gd name="T81" fmla="*/ 84 h 246"/>
              <a:gd name="T82" fmla="*/ 43 w 184"/>
              <a:gd name="T83" fmla="*/ 65 h 246"/>
              <a:gd name="T84" fmla="*/ 40 w 184"/>
              <a:gd name="T85" fmla="*/ 69 h 246"/>
              <a:gd name="T86" fmla="*/ 38 w 184"/>
              <a:gd name="T87" fmla="*/ 72 h 246"/>
              <a:gd name="T88" fmla="*/ 38 w 184"/>
              <a:gd name="T89" fmla="*/ 68 h 246"/>
              <a:gd name="T90" fmla="*/ 38 w 184"/>
              <a:gd name="T91" fmla="*/ 66 h 246"/>
              <a:gd name="T92" fmla="*/ 38 w 184"/>
              <a:gd name="T93" fmla="*/ 63 h 246"/>
              <a:gd name="T94" fmla="*/ 9 w 184"/>
              <a:gd name="T95" fmla="*/ 51 h 246"/>
              <a:gd name="T96" fmla="*/ 153 w 184"/>
              <a:gd name="T97" fmla="*/ 0 h 246"/>
              <a:gd name="T98" fmla="*/ 152 w 184"/>
              <a:gd name="T99" fmla="*/ 0 h 246"/>
              <a:gd name="T100" fmla="*/ 83 w 184"/>
              <a:gd name="T101" fmla="*/ 31 h 246"/>
              <a:gd name="T102" fmla="*/ 74 w 184"/>
              <a:gd name="T103" fmla="*/ 37 h 246"/>
              <a:gd name="T104" fmla="*/ 119 w 184"/>
              <a:gd name="T105" fmla="*/ 53 h 246"/>
              <a:gd name="T106" fmla="*/ 145 w 184"/>
              <a:gd name="T107" fmla="*/ 41 h 246"/>
              <a:gd name="T108" fmla="*/ 153 w 184"/>
              <a:gd name="T109" fmla="*/ 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84" h="246">
                <a:moveTo>
                  <a:pt x="179" y="207"/>
                </a:moveTo>
                <a:cubicBezTo>
                  <a:pt x="177" y="212"/>
                  <a:pt x="175" y="217"/>
                  <a:pt x="173" y="221"/>
                </a:cubicBezTo>
                <a:cubicBezTo>
                  <a:pt x="175" y="222"/>
                  <a:pt x="177" y="222"/>
                  <a:pt x="179" y="223"/>
                </a:cubicBezTo>
                <a:cubicBezTo>
                  <a:pt x="181" y="223"/>
                  <a:pt x="182" y="224"/>
                  <a:pt x="184" y="224"/>
                </a:cubicBezTo>
                <a:cubicBezTo>
                  <a:pt x="183" y="221"/>
                  <a:pt x="182" y="217"/>
                  <a:pt x="181" y="214"/>
                </a:cubicBezTo>
                <a:cubicBezTo>
                  <a:pt x="181" y="212"/>
                  <a:pt x="180" y="210"/>
                  <a:pt x="179" y="207"/>
                </a:cubicBezTo>
                <a:moveTo>
                  <a:pt x="9" y="51"/>
                </a:moveTo>
                <a:cubicBezTo>
                  <a:pt x="8" y="51"/>
                  <a:pt x="8" y="51"/>
                  <a:pt x="8" y="52"/>
                </a:cubicBezTo>
                <a:cubicBezTo>
                  <a:pt x="4" y="54"/>
                  <a:pt x="1" y="59"/>
                  <a:pt x="1" y="65"/>
                </a:cubicBezTo>
                <a:cubicBezTo>
                  <a:pt x="1" y="68"/>
                  <a:pt x="1" y="71"/>
                  <a:pt x="0" y="74"/>
                </a:cubicBezTo>
                <a:cubicBezTo>
                  <a:pt x="0" y="83"/>
                  <a:pt x="0" y="92"/>
                  <a:pt x="0" y="101"/>
                </a:cubicBezTo>
                <a:cubicBezTo>
                  <a:pt x="1" y="104"/>
                  <a:pt x="1" y="107"/>
                  <a:pt x="1" y="110"/>
                </a:cubicBezTo>
                <a:cubicBezTo>
                  <a:pt x="2" y="129"/>
                  <a:pt x="5" y="148"/>
                  <a:pt x="9" y="167"/>
                </a:cubicBezTo>
                <a:cubicBezTo>
                  <a:pt x="10" y="171"/>
                  <a:pt x="11" y="175"/>
                  <a:pt x="12" y="180"/>
                </a:cubicBezTo>
                <a:cubicBezTo>
                  <a:pt x="13" y="183"/>
                  <a:pt x="14" y="186"/>
                  <a:pt x="14" y="189"/>
                </a:cubicBezTo>
                <a:cubicBezTo>
                  <a:pt x="18" y="202"/>
                  <a:pt x="22" y="215"/>
                  <a:pt x="25" y="227"/>
                </a:cubicBezTo>
                <a:cubicBezTo>
                  <a:pt x="27" y="233"/>
                  <a:pt x="29" y="239"/>
                  <a:pt x="32" y="246"/>
                </a:cubicBezTo>
                <a:cubicBezTo>
                  <a:pt x="42" y="240"/>
                  <a:pt x="54" y="234"/>
                  <a:pt x="65" y="230"/>
                </a:cubicBezTo>
                <a:cubicBezTo>
                  <a:pt x="57" y="206"/>
                  <a:pt x="51" y="181"/>
                  <a:pt x="46" y="157"/>
                </a:cubicBezTo>
                <a:cubicBezTo>
                  <a:pt x="46" y="156"/>
                  <a:pt x="46" y="154"/>
                  <a:pt x="46" y="153"/>
                </a:cubicBezTo>
                <a:cubicBezTo>
                  <a:pt x="44" y="142"/>
                  <a:pt x="42" y="130"/>
                  <a:pt x="40" y="119"/>
                </a:cubicBezTo>
                <a:cubicBezTo>
                  <a:pt x="40" y="117"/>
                  <a:pt x="40" y="115"/>
                  <a:pt x="40" y="112"/>
                </a:cubicBezTo>
                <a:cubicBezTo>
                  <a:pt x="41" y="113"/>
                  <a:pt x="42" y="113"/>
                  <a:pt x="43" y="113"/>
                </a:cubicBezTo>
                <a:cubicBezTo>
                  <a:pt x="44" y="113"/>
                  <a:pt x="45" y="113"/>
                  <a:pt x="45" y="113"/>
                </a:cubicBezTo>
                <a:cubicBezTo>
                  <a:pt x="47" y="113"/>
                  <a:pt x="49" y="113"/>
                  <a:pt x="50" y="113"/>
                </a:cubicBezTo>
                <a:cubicBezTo>
                  <a:pt x="55" y="123"/>
                  <a:pt x="62" y="131"/>
                  <a:pt x="70" y="138"/>
                </a:cubicBezTo>
                <a:cubicBezTo>
                  <a:pt x="72" y="140"/>
                  <a:pt x="74" y="141"/>
                  <a:pt x="77" y="143"/>
                </a:cubicBezTo>
                <a:cubicBezTo>
                  <a:pt x="86" y="149"/>
                  <a:pt x="98" y="153"/>
                  <a:pt x="109" y="155"/>
                </a:cubicBezTo>
                <a:cubicBezTo>
                  <a:pt x="113" y="159"/>
                  <a:pt x="116" y="163"/>
                  <a:pt x="119" y="167"/>
                </a:cubicBezTo>
                <a:cubicBezTo>
                  <a:pt x="127" y="179"/>
                  <a:pt x="134" y="192"/>
                  <a:pt x="139" y="205"/>
                </a:cubicBezTo>
                <a:cubicBezTo>
                  <a:pt x="147" y="191"/>
                  <a:pt x="153" y="176"/>
                  <a:pt x="160" y="162"/>
                </a:cubicBezTo>
                <a:cubicBezTo>
                  <a:pt x="158" y="159"/>
                  <a:pt x="156" y="156"/>
                  <a:pt x="155" y="153"/>
                </a:cubicBezTo>
                <a:cubicBezTo>
                  <a:pt x="158" y="153"/>
                  <a:pt x="161" y="152"/>
                  <a:pt x="164" y="151"/>
                </a:cubicBezTo>
                <a:cubicBezTo>
                  <a:pt x="164" y="151"/>
                  <a:pt x="165" y="150"/>
                  <a:pt x="165" y="150"/>
                </a:cubicBezTo>
                <a:cubicBezTo>
                  <a:pt x="169" y="140"/>
                  <a:pt x="172" y="131"/>
                  <a:pt x="176" y="122"/>
                </a:cubicBezTo>
                <a:cubicBezTo>
                  <a:pt x="173" y="118"/>
                  <a:pt x="170" y="115"/>
                  <a:pt x="168" y="112"/>
                </a:cubicBezTo>
                <a:cubicBezTo>
                  <a:pt x="167" y="112"/>
                  <a:pt x="167" y="112"/>
                  <a:pt x="166" y="112"/>
                </a:cubicBezTo>
                <a:cubicBezTo>
                  <a:pt x="157" y="116"/>
                  <a:pt x="148" y="117"/>
                  <a:pt x="139" y="119"/>
                </a:cubicBezTo>
                <a:cubicBezTo>
                  <a:pt x="136" y="119"/>
                  <a:pt x="133" y="119"/>
                  <a:pt x="130" y="119"/>
                </a:cubicBezTo>
                <a:cubicBezTo>
                  <a:pt x="120" y="108"/>
                  <a:pt x="109" y="98"/>
                  <a:pt x="98" y="89"/>
                </a:cubicBezTo>
                <a:cubicBezTo>
                  <a:pt x="96" y="87"/>
                  <a:pt x="93" y="85"/>
                  <a:pt x="91" y="84"/>
                </a:cubicBezTo>
                <a:cubicBezTo>
                  <a:pt x="75" y="78"/>
                  <a:pt x="59" y="72"/>
                  <a:pt x="43" y="65"/>
                </a:cubicBezTo>
                <a:cubicBezTo>
                  <a:pt x="42" y="66"/>
                  <a:pt x="41" y="68"/>
                  <a:pt x="40" y="69"/>
                </a:cubicBezTo>
                <a:cubicBezTo>
                  <a:pt x="39" y="70"/>
                  <a:pt x="38" y="71"/>
                  <a:pt x="38" y="72"/>
                </a:cubicBezTo>
                <a:cubicBezTo>
                  <a:pt x="38" y="71"/>
                  <a:pt x="38" y="69"/>
                  <a:pt x="38" y="68"/>
                </a:cubicBezTo>
                <a:cubicBezTo>
                  <a:pt x="38" y="67"/>
                  <a:pt x="38" y="67"/>
                  <a:pt x="38" y="66"/>
                </a:cubicBezTo>
                <a:cubicBezTo>
                  <a:pt x="38" y="65"/>
                  <a:pt x="38" y="64"/>
                  <a:pt x="38" y="63"/>
                </a:cubicBezTo>
                <a:cubicBezTo>
                  <a:pt x="28" y="59"/>
                  <a:pt x="18" y="55"/>
                  <a:pt x="9" y="51"/>
                </a:cubicBezTo>
                <a:moveTo>
                  <a:pt x="153" y="0"/>
                </a:moveTo>
                <a:cubicBezTo>
                  <a:pt x="153" y="0"/>
                  <a:pt x="152" y="0"/>
                  <a:pt x="152" y="0"/>
                </a:cubicBezTo>
                <a:cubicBezTo>
                  <a:pt x="129" y="7"/>
                  <a:pt x="105" y="17"/>
                  <a:pt x="83" y="31"/>
                </a:cubicBezTo>
                <a:cubicBezTo>
                  <a:pt x="80" y="33"/>
                  <a:pt x="77" y="35"/>
                  <a:pt x="74" y="37"/>
                </a:cubicBezTo>
                <a:cubicBezTo>
                  <a:pt x="89" y="43"/>
                  <a:pt x="104" y="48"/>
                  <a:pt x="119" y="53"/>
                </a:cubicBezTo>
                <a:cubicBezTo>
                  <a:pt x="127" y="49"/>
                  <a:pt x="136" y="45"/>
                  <a:pt x="145" y="41"/>
                </a:cubicBezTo>
                <a:cubicBezTo>
                  <a:pt x="145" y="27"/>
                  <a:pt x="148" y="13"/>
                  <a:pt x="15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9" name="Freeform 335"/>
          <p:cNvSpPr>
            <a:spLocks noEditPoints="1"/>
          </p:cNvSpPr>
          <p:nvPr/>
        </p:nvSpPr>
        <p:spPr bwMode="auto">
          <a:xfrm>
            <a:off x="1864338" y="3889872"/>
            <a:ext cx="253655" cy="394175"/>
          </a:xfrm>
          <a:custGeom>
            <a:avLst/>
            <a:gdLst>
              <a:gd name="T0" fmla="*/ 212 w 270"/>
              <a:gd name="T1" fmla="*/ 231 h 412"/>
              <a:gd name="T2" fmla="*/ 190 w 270"/>
              <a:gd name="T3" fmla="*/ 202 h 412"/>
              <a:gd name="T4" fmla="*/ 198 w 270"/>
              <a:gd name="T5" fmla="*/ 201 h 412"/>
              <a:gd name="T6" fmla="*/ 211 w 270"/>
              <a:gd name="T7" fmla="*/ 201 h 412"/>
              <a:gd name="T8" fmla="*/ 222 w 270"/>
              <a:gd name="T9" fmla="*/ 201 h 412"/>
              <a:gd name="T10" fmla="*/ 211 w 270"/>
              <a:gd name="T11" fmla="*/ 232 h 412"/>
              <a:gd name="T12" fmla="*/ 120 w 270"/>
              <a:gd name="T13" fmla="*/ 352 h 412"/>
              <a:gd name="T14" fmla="*/ 78 w 270"/>
              <a:gd name="T15" fmla="*/ 374 h 412"/>
              <a:gd name="T16" fmla="*/ 69 w 270"/>
              <a:gd name="T17" fmla="*/ 374 h 412"/>
              <a:gd name="T18" fmla="*/ 63 w 270"/>
              <a:gd name="T19" fmla="*/ 372 h 412"/>
              <a:gd name="T20" fmla="*/ 54 w 270"/>
              <a:gd name="T21" fmla="*/ 364 h 412"/>
              <a:gd name="T22" fmla="*/ 41 w 270"/>
              <a:gd name="T23" fmla="*/ 333 h 412"/>
              <a:gd name="T24" fmla="*/ 41 w 270"/>
              <a:gd name="T25" fmla="*/ 319 h 412"/>
              <a:gd name="T26" fmla="*/ 45 w 270"/>
              <a:gd name="T27" fmla="*/ 302 h 412"/>
              <a:gd name="T28" fmla="*/ 90 w 270"/>
              <a:gd name="T29" fmla="*/ 248 h 412"/>
              <a:gd name="T30" fmla="*/ 147 w 270"/>
              <a:gd name="T31" fmla="*/ 215 h 412"/>
              <a:gd name="T32" fmla="*/ 96 w 270"/>
              <a:gd name="T33" fmla="*/ 40 h 412"/>
              <a:gd name="T34" fmla="*/ 103 w 270"/>
              <a:gd name="T35" fmla="*/ 38 h 412"/>
              <a:gd name="T36" fmla="*/ 118 w 270"/>
              <a:gd name="T37" fmla="*/ 41 h 412"/>
              <a:gd name="T38" fmla="*/ 138 w 270"/>
              <a:gd name="T39" fmla="*/ 53 h 412"/>
              <a:gd name="T40" fmla="*/ 200 w 270"/>
              <a:gd name="T41" fmla="*/ 123 h 412"/>
              <a:gd name="T42" fmla="*/ 227 w 270"/>
              <a:gd name="T43" fmla="*/ 166 h 412"/>
              <a:gd name="T44" fmla="*/ 205 w 270"/>
              <a:gd name="T45" fmla="*/ 163 h 412"/>
              <a:gd name="T46" fmla="*/ 195 w 270"/>
              <a:gd name="T47" fmla="*/ 163 h 412"/>
              <a:gd name="T48" fmla="*/ 176 w 270"/>
              <a:gd name="T49" fmla="*/ 162 h 412"/>
              <a:gd name="T50" fmla="*/ 92 w 270"/>
              <a:gd name="T51" fmla="*/ 132 h 412"/>
              <a:gd name="T52" fmla="*/ 76 w 270"/>
              <a:gd name="T53" fmla="*/ 112 h 412"/>
              <a:gd name="T54" fmla="*/ 72 w 270"/>
              <a:gd name="T55" fmla="*/ 93 h 412"/>
              <a:gd name="T56" fmla="*/ 72 w 270"/>
              <a:gd name="T57" fmla="*/ 88 h 412"/>
              <a:gd name="T58" fmla="*/ 81 w 270"/>
              <a:gd name="T59" fmla="*/ 59 h 412"/>
              <a:gd name="T60" fmla="*/ 94 w 270"/>
              <a:gd name="T61" fmla="*/ 41 h 412"/>
              <a:gd name="T62" fmla="*/ 107 w 270"/>
              <a:gd name="T63" fmla="*/ 0 h 412"/>
              <a:gd name="T64" fmla="*/ 39 w 270"/>
              <a:gd name="T65" fmla="*/ 59 h 412"/>
              <a:gd name="T66" fmla="*/ 38 w 270"/>
              <a:gd name="T67" fmla="*/ 109 h 412"/>
              <a:gd name="T68" fmla="*/ 116 w 270"/>
              <a:gd name="T69" fmla="*/ 187 h 412"/>
              <a:gd name="T70" fmla="*/ 35 w 270"/>
              <a:gd name="T71" fmla="*/ 249 h 412"/>
              <a:gd name="T72" fmla="*/ 6 w 270"/>
              <a:gd name="T73" fmla="*/ 310 h 412"/>
              <a:gd name="T74" fmla="*/ 55 w 270"/>
              <a:gd name="T75" fmla="*/ 409 h 412"/>
              <a:gd name="T76" fmla="*/ 183 w 270"/>
              <a:gd name="T77" fmla="*/ 343 h 412"/>
              <a:gd name="T78" fmla="*/ 242 w 270"/>
              <a:gd name="T79" fmla="*/ 258 h 412"/>
              <a:gd name="T80" fmla="*/ 261 w 270"/>
              <a:gd name="T81" fmla="*/ 190 h 412"/>
              <a:gd name="T82" fmla="*/ 265 w 270"/>
              <a:gd name="T83" fmla="*/ 159 h 412"/>
              <a:gd name="T84" fmla="*/ 240 w 270"/>
              <a:gd name="T85" fmla="*/ 116 h 412"/>
              <a:gd name="T86" fmla="*/ 175 w 270"/>
              <a:gd name="T87" fmla="*/ 34 h 412"/>
              <a:gd name="T88" fmla="*/ 107 w 270"/>
              <a:gd name="T89" fmla="*/ 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70" h="412">
                <a:moveTo>
                  <a:pt x="211" y="233"/>
                </a:moveTo>
                <a:cubicBezTo>
                  <a:pt x="211" y="232"/>
                  <a:pt x="212" y="231"/>
                  <a:pt x="212" y="231"/>
                </a:cubicBezTo>
                <a:cubicBezTo>
                  <a:pt x="212" y="231"/>
                  <a:pt x="211" y="232"/>
                  <a:pt x="211" y="233"/>
                </a:cubicBezTo>
                <a:moveTo>
                  <a:pt x="190" y="202"/>
                </a:moveTo>
                <a:cubicBezTo>
                  <a:pt x="193" y="202"/>
                  <a:pt x="195" y="201"/>
                  <a:pt x="197" y="201"/>
                </a:cubicBezTo>
                <a:cubicBezTo>
                  <a:pt x="197" y="201"/>
                  <a:pt x="197" y="201"/>
                  <a:pt x="198" y="201"/>
                </a:cubicBezTo>
                <a:cubicBezTo>
                  <a:pt x="198" y="201"/>
                  <a:pt x="198" y="201"/>
                  <a:pt x="199" y="201"/>
                </a:cubicBezTo>
                <a:cubicBezTo>
                  <a:pt x="203" y="201"/>
                  <a:pt x="207" y="201"/>
                  <a:pt x="211" y="201"/>
                </a:cubicBezTo>
                <a:cubicBezTo>
                  <a:pt x="214" y="201"/>
                  <a:pt x="217" y="201"/>
                  <a:pt x="220" y="201"/>
                </a:cubicBezTo>
                <a:cubicBezTo>
                  <a:pt x="221" y="201"/>
                  <a:pt x="221" y="201"/>
                  <a:pt x="222" y="201"/>
                </a:cubicBezTo>
                <a:cubicBezTo>
                  <a:pt x="220" y="211"/>
                  <a:pt x="216" y="220"/>
                  <a:pt x="212" y="229"/>
                </a:cubicBezTo>
                <a:cubicBezTo>
                  <a:pt x="212" y="230"/>
                  <a:pt x="212" y="231"/>
                  <a:pt x="211" y="232"/>
                </a:cubicBezTo>
                <a:cubicBezTo>
                  <a:pt x="200" y="256"/>
                  <a:pt x="186" y="279"/>
                  <a:pt x="170" y="300"/>
                </a:cubicBezTo>
                <a:cubicBezTo>
                  <a:pt x="155" y="319"/>
                  <a:pt x="139" y="337"/>
                  <a:pt x="120" y="352"/>
                </a:cubicBezTo>
                <a:cubicBezTo>
                  <a:pt x="111" y="359"/>
                  <a:pt x="101" y="365"/>
                  <a:pt x="91" y="370"/>
                </a:cubicBezTo>
                <a:cubicBezTo>
                  <a:pt x="87" y="371"/>
                  <a:pt x="82" y="373"/>
                  <a:pt x="78" y="374"/>
                </a:cubicBezTo>
                <a:cubicBezTo>
                  <a:pt x="76" y="374"/>
                  <a:pt x="75" y="374"/>
                  <a:pt x="73" y="374"/>
                </a:cubicBezTo>
                <a:cubicBezTo>
                  <a:pt x="72" y="374"/>
                  <a:pt x="70" y="374"/>
                  <a:pt x="69" y="374"/>
                </a:cubicBezTo>
                <a:cubicBezTo>
                  <a:pt x="69" y="374"/>
                  <a:pt x="68" y="373"/>
                  <a:pt x="68" y="373"/>
                </a:cubicBezTo>
                <a:cubicBezTo>
                  <a:pt x="66" y="373"/>
                  <a:pt x="65" y="372"/>
                  <a:pt x="63" y="372"/>
                </a:cubicBezTo>
                <a:cubicBezTo>
                  <a:pt x="62" y="371"/>
                  <a:pt x="61" y="371"/>
                  <a:pt x="59" y="370"/>
                </a:cubicBezTo>
                <a:cubicBezTo>
                  <a:pt x="57" y="368"/>
                  <a:pt x="56" y="366"/>
                  <a:pt x="54" y="364"/>
                </a:cubicBezTo>
                <a:cubicBezTo>
                  <a:pt x="51" y="360"/>
                  <a:pt x="48" y="356"/>
                  <a:pt x="46" y="351"/>
                </a:cubicBezTo>
                <a:cubicBezTo>
                  <a:pt x="44" y="345"/>
                  <a:pt x="42" y="339"/>
                  <a:pt x="41" y="333"/>
                </a:cubicBezTo>
                <a:cubicBezTo>
                  <a:pt x="40" y="329"/>
                  <a:pt x="40" y="326"/>
                  <a:pt x="40" y="323"/>
                </a:cubicBezTo>
                <a:cubicBezTo>
                  <a:pt x="40" y="322"/>
                  <a:pt x="41" y="320"/>
                  <a:pt x="41" y="319"/>
                </a:cubicBezTo>
                <a:cubicBezTo>
                  <a:pt x="41" y="319"/>
                  <a:pt x="41" y="319"/>
                  <a:pt x="41" y="318"/>
                </a:cubicBezTo>
                <a:cubicBezTo>
                  <a:pt x="42" y="313"/>
                  <a:pt x="43" y="307"/>
                  <a:pt x="45" y="302"/>
                </a:cubicBezTo>
                <a:cubicBezTo>
                  <a:pt x="49" y="294"/>
                  <a:pt x="54" y="286"/>
                  <a:pt x="59" y="279"/>
                </a:cubicBezTo>
                <a:cubicBezTo>
                  <a:pt x="68" y="267"/>
                  <a:pt x="79" y="257"/>
                  <a:pt x="90" y="248"/>
                </a:cubicBezTo>
                <a:cubicBezTo>
                  <a:pt x="99" y="242"/>
                  <a:pt x="108" y="236"/>
                  <a:pt x="117" y="230"/>
                </a:cubicBezTo>
                <a:cubicBezTo>
                  <a:pt x="127" y="225"/>
                  <a:pt x="137" y="220"/>
                  <a:pt x="147" y="215"/>
                </a:cubicBezTo>
                <a:cubicBezTo>
                  <a:pt x="161" y="209"/>
                  <a:pt x="176" y="205"/>
                  <a:pt x="190" y="202"/>
                </a:cubicBezTo>
                <a:moveTo>
                  <a:pt x="96" y="40"/>
                </a:moveTo>
                <a:cubicBezTo>
                  <a:pt x="97" y="40"/>
                  <a:pt x="97" y="40"/>
                  <a:pt x="97" y="40"/>
                </a:cubicBezTo>
                <a:cubicBezTo>
                  <a:pt x="99" y="39"/>
                  <a:pt x="101" y="38"/>
                  <a:pt x="103" y="38"/>
                </a:cubicBezTo>
                <a:cubicBezTo>
                  <a:pt x="104" y="38"/>
                  <a:pt x="105" y="38"/>
                  <a:pt x="107" y="38"/>
                </a:cubicBezTo>
                <a:cubicBezTo>
                  <a:pt x="110" y="39"/>
                  <a:pt x="114" y="40"/>
                  <a:pt x="118" y="41"/>
                </a:cubicBezTo>
                <a:cubicBezTo>
                  <a:pt x="124" y="44"/>
                  <a:pt x="130" y="48"/>
                  <a:pt x="136" y="52"/>
                </a:cubicBezTo>
                <a:cubicBezTo>
                  <a:pt x="137" y="53"/>
                  <a:pt x="138" y="53"/>
                  <a:pt x="138" y="53"/>
                </a:cubicBezTo>
                <a:cubicBezTo>
                  <a:pt x="156" y="68"/>
                  <a:pt x="171" y="86"/>
                  <a:pt x="186" y="104"/>
                </a:cubicBezTo>
                <a:cubicBezTo>
                  <a:pt x="191" y="110"/>
                  <a:pt x="195" y="117"/>
                  <a:pt x="200" y="123"/>
                </a:cubicBezTo>
                <a:cubicBezTo>
                  <a:pt x="204" y="129"/>
                  <a:pt x="208" y="134"/>
                  <a:pt x="211" y="140"/>
                </a:cubicBezTo>
                <a:cubicBezTo>
                  <a:pt x="217" y="148"/>
                  <a:pt x="222" y="157"/>
                  <a:pt x="227" y="166"/>
                </a:cubicBezTo>
                <a:cubicBezTo>
                  <a:pt x="225" y="165"/>
                  <a:pt x="223" y="164"/>
                  <a:pt x="220" y="164"/>
                </a:cubicBezTo>
                <a:cubicBezTo>
                  <a:pt x="215" y="163"/>
                  <a:pt x="210" y="163"/>
                  <a:pt x="205" y="163"/>
                </a:cubicBezTo>
                <a:cubicBezTo>
                  <a:pt x="204" y="163"/>
                  <a:pt x="202" y="163"/>
                  <a:pt x="201" y="163"/>
                </a:cubicBezTo>
                <a:cubicBezTo>
                  <a:pt x="199" y="163"/>
                  <a:pt x="197" y="163"/>
                  <a:pt x="195" y="163"/>
                </a:cubicBezTo>
                <a:cubicBezTo>
                  <a:pt x="190" y="163"/>
                  <a:pt x="186" y="163"/>
                  <a:pt x="181" y="162"/>
                </a:cubicBezTo>
                <a:cubicBezTo>
                  <a:pt x="179" y="162"/>
                  <a:pt x="177" y="162"/>
                  <a:pt x="176" y="162"/>
                </a:cubicBezTo>
                <a:cubicBezTo>
                  <a:pt x="156" y="159"/>
                  <a:pt x="136" y="154"/>
                  <a:pt x="118" y="147"/>
                </a:cubicBezTo>
                <a:cubicBezTo>
                  <a:pt x="109" y="142"/>
                  <a:pt x="100" y="138"/>
                  <a:pt x="92" y="132"/>
                </a:cubicBezTo>
                <a:cubicBezTo>
                  <a:pt x="88" y="129"/>
                  <a:pt x="85" y="125"/>
                  <a:pt x="82" y="122"/>
                </a:cubicBezTo>
                <a:cubicBezTo>
                  <a:pt x="80" y="119"/>
                  <a:pt x="78" y="116"/>
                  <a:pt x="76" y="112"/>
                </a:cubicBezTo>
                <a:cubicBezTo>
                  <a:pt x="74" y="109"/>
                  <a:pt x="73" y="105"/>
                  <a:pt x="72" y="101"/>
                </a:cubicBezTo>
                <a:cubicBezTo>
                  <a:pt x="72" y="99"/>
                  <a:pt x="72" y="96"/>
                  <a:pt x="72" y="93"/>
                </a:cubicBezTo>
                <a:cubicBezTo>
                  <a:pt x="72" y="93"/>
                  <a:pt x="72" y="93"/>
                  <a:pt x="72" y="93"/>
                </a:cubicBezTo>
                <a:cubicBezTo>
                  <a:pt x="72" y="91"/>
                  <a:pt x="72" y="89"/>
                  <a:pt x="72" y="88"/>
                </a:cubicBezTo>
                <a:cubicBezTo>
                  <a:pt x="74" y="80"/>
                  <a:pt x="76" y="72"/>
                  <a:pt x="78" y="65"/>
                </a:cubicBezTo>
                <a:cubicBezTo>
                  <a:pt x="79" y="63"/>
                  <a:pt x="80" y="61"/>
                  <a:pt x="81" y="59"/>
                </a:cubicBezTo>
                <a:cubicBezTo>
                  <a:pt x="83" y="55"/>
                  <a:pt x="85" y="51"/>
                  <a:pt x="88" y="48"/>
                </a:cubicBezTo>
                <a:cubicBezTo>
                  <a:pt x="90" y="46"/>
                  <a:pt x="92" y="43"/>
                  <a:pt x="94" y="41"/>
                </a:cubicBezTo>
                <a:cubicBezTo>
                  <a:pt x="95" y="41"/>
                  <a:pt x="96" y="40"/>
                  <a:pt x="96" y="40"/>
                </a:cubicBezTo>
                <a:moveTo>
                  <a:pt x="107" y="0"/>
                </a:moveTo>
                <a:cubicBezTo>
                  <a:pt x="93" y="0"/>
                  <a:pt x="79" y="5"/>
                  <a:pt x="66" y="17"/>
                </a:cubicBezTo>
                <a:cubicBezTo>
                  <a:pt x="53" y="28"/>
                  <a:pt x="44" y="43"/>
                  <a:pt x="39" y="59"/>
                </a:cubicBezTo>
                <a:cubicBezTo>
                  <a:pt x="38" y="63"/>
                  <a:pt x="37" y="68"/>
                  <a:pt x="36" y="73"/>
                </a:cubicBezTo>
                <a:cubicBezTo>
                  <a:pt x="35" y="85"/>
                  <a:pt x="35" y="97"/>
                  <a:pt x="38" y="109"/>
                </a:cubicBezTo>
                <a:cubicBezTo>
                  <a:pt x="41" y="126"/>
                  <a:pt x="50" y="143"/>
                  <a:pt x="62" y="155"/>
                </a:cubicBezTo>
                <a:cubicBezTo>
                  <a:pt x="77" y="170"/>
                  <a:pt x="96" y="180"/>
                  <a:pt x="116" y="187"/>
                </a:cubicBezTo>
                <a:cubicBezTo>
                  <a:pt x="105" y="193"/>
                  <a:pt x="94" y="199"/>
                  <a:pt x="84" y="206"/>
                </a:cubicBezTo>
                <a:cubicBezTo>
                  <a:pt x="65" y="219"/>
                  <a:pt x="48" y="234"/>
                  <a:pt x="35" y="249"/>
                </a:cubicBezTo>
                <a:cubicBezTo>
                  <a:pt x="25" y="260"/>
                  <a:pt x="18" y="274"/>
                  <a:pt x="12" y="289"/>
                </a:cubicBezTo>
                <a:cubicBezTo>
                  <a:pt x="10" y="295"/>
                  <a:pt x="8" y="303"/>
                  <a:pt x="6" y="310"/>
                </a:cubicBezTo>
                <a:cubicBezTo>
                  <a:pt x="0" y="346"/>
                  <a:pt x="9" y="385"/>
                  <a:pt x="46" y="404"/>
                </a:cubicBezTo>
                <a:cubicBezTo>
                  <a:pt x="49" y="406"/>
                  <a:pt x="52" y="407"/>
                  <a:pt x="55" y="409"/>
                </a:cubicBezTo>
                <a:cubicBezTo>
                  <a:pt x="61" y="411"/>
                  <a:pt x="68" y="412"/>
                  <a:pt x="74" y="412"/>
                </a:cubicBezTo>
                <a:cubicBezTo>
                  <a:pt x="116" y="412"/>
                  <a:pt x="158" y="370"/>
                  <a:pt x="183" y="343"/>
                </a:cubicBezTo>
                <a:cubicBezTo>
                  <a:pt x="198" y="326"/>
                  <a:pt x="214" y="305"/>
                  <a:pt x="228" y="282"/>
                </a:cubicBezTo>
                <a:cubicBezTo>
                  <a:pt x="233" y="274"/>
                  <a:pt x="238" y="266"/>
                  <a:pt x="242" y="258"/>
                </a:cubicBezTo>
                <a:cubicBezTo>
                  <a:pt x="247" y="247"/>
                  <a:pt x="251" y="237"/>
                  <a:pt x="254" y="226"/>
                </a:cubicBezTo>
                <a:cubicBezTo>
                  <a:pt x="258" y="214"/>
                  <a:pt x="260" y="202"/>
                  <a:pt x="261" y="190"/>
                </a:cubicBezTo>
                <a:cubicBezTo>
                  <a:pt x="261" y="187"/>
                  <a:pt x="261" y="185"/>
                  <a:pt x="261" y="182"/>
                </a:cubicBezTo>
                <a:cubicBezTo>
                  <a:pt x="267" y="177"/>
                  <a:pt x="270" y="168"/>
                  <a:pt x="265" y="159"/>
                </a:cubicBezTo>
                <a:cubicBezTo>
                  <a:pt x="263" y="155"/>
                  <a:pt x="261" y="151"/>
                  <a:pt x="258" y="146"/>
                </a:cubicBezTo>
                <a:cubicBezTo>
                  <a:pt x="253" y="137"/>
                  <a:pt x="247" y="126"/>
                  <a:pt x="240" y="116"/>
                </a:cubicBezTo>
                <a:cubicBezTo>
                  <a:pt x="239" y="113"/>
                  <a:pt x="237" y="110"/>
                  <a:pt x="235" y="108"/>
                </a:cubicBezTo>
                <a:cubicBezTo>
                  <a:pt x="219" y="82"/>
                  <a:pt x="198" y="55"/>
                  <a:pt x="175" y="34"/>
                </a:cubicBezTo>
                <a:cubicBezTo>
                  <a:pt x="155" y="16"/>
                  <a:pt x="134" y="3"/>
                  <a:pt x="113" y="1"/>
                </a:cubicBezTo>
                <a:cubicBezTo>
                  <a:pt x="111" y="1"/>
                  <a:pt x="109" y="0"/>
                  <a:pt x="10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0" name="Freeform 336"/>
          <p:cNvSpPr>
            <a:spLocks noEditPoints="1"/>
          </p:cNvSpPr>
          <p:nvPr/>
        </p:nvSpPr>
        <p:spPr bwMode="auto">
          <a:xfrm>
            <a:off x="2888776" y="4175842"/>
            <a:ext cx="90007" cy="132937"/>
          </a:xfrm>
          <a:custGeom>
            <a:avLst/>
            <a:gdLst>
              <a:gd name="T0" fmla="*/ 77 w 96"/>
              <a:gd name="T1" fmla="*/ 95 h 140"/>
              <a:gd name="T2" fmla="*/ 55 w 96"/>
              <a:gd name="T3" fmla="*/ 108 h 140"/>
              <a:gd name="T4" fmla="*/ 55 w 96"/>
              <a:gd name="T5" fmla="*/ 108 h 140"/>
              <a:gd name="T6" fmla="*/ 76 w 96"/>
              <a:gd name="T7" fmla="*/ 140 h 140"/>
              <a:gd name="T8" fmla="*/ 96 w 96"/>
              <a:gd name="T9" fmla="*/ 110 h 140"/>
              <a:gd name="T10" fmla="*/ 95 w 96"/>
              <a:gd name="T11" fmla="*/ 108 h 140"/>
              <a:gd name="T12" fmla="*/ 88 w 96"/>
              <a:gd name="T13" fmla="*/ 101 h 140"/>
              <a:gd name="T14" fmla="*/ 77 w 96"/>
              <a:gd name="T15" fmla="*/ 95 h 140"/>
              <a:gd name="T16" fmla="*/ 30 w 96"/>
              <a:gd name="T17" fmla="*/ 0 h 140"/>
              <a:gd name="T18" fmla="*/ 0 w 96"/>
              <a:gd name="T19" fmla="*/ 3 h 140"/>
              <a:gd name="T20" fmla="*/ 0 w 96"/>
              <a:gd name="T21" fmla="*/ 4 h 140"/>
              <a:gd name="T22" fmla="*/ 21 w 96"/>
              <a:gd name="T23" fmla="*/ 39 h 140"/>
              <a:gd name="T24" fmla="*/ 23 w 96"/>
              <a:gd name="T25" fmla="*/ 39 h 140"/>
              <a:gd name="T26" fmla="*/ 30 w 96"/>
              <a:gd name="T27" fmla="*/ 39 h 140"/>
              <a:gd name="T28" fmla="*/ 45 w 96"/>
              <a:gd name="T29" fmla="*/ 40 h 140"/>
              <a:gd name="T30" fmla="*/ 56 w 96"/>
              <a:gd name="T31" fmla="*/ 43 h 140"/>
              <a:gd name="T32" fmla="*/ 59 w 96"/>
              <a:gd name="T33" fmla="*/ 45 h 140"/>
              <a:gd name="T34" fmla="*/ 63 w 96"/>
              <a:gd name="T35" fmla="*/ 49 h 140"/>
              <a:gd name="T36" fmla="*/ 63 w 96"/>
              <a:gd name="T37" fmla="*/ 50 h 140"/>
              <a:gd name="T38" fmla="*/ 77 w 96"/>
              <a:gd name="T39" fmla="*/ 53 h 140"/>
              <a:gd name="T40" fmla="*/ 76 w 96"/>
              <a:gd name="T41" fmla="*/ 34 h 140"/>
              <a:gd name="T42" fmla="*/ 70 w 96"/>
              <a:gd name="T43" fmla="*/ 8 h 140"/>
              <a:gd name="T44" fmla="*/ 30 w 96"/>
              <a:gd name="T45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40">
                <a:moveTo>
                  <a:pt x="77" y="95"/>
                </a:moveTo>
                <a:cubicBezTo>
                  <a:pt x="70" y="100"/>
                  <a:pt x="63" y="104"/>
                  <a:pt x="55" y="108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62" y="118"/>
                  <a:pt x="69" y="129"/>
                  <a:pt x="76" y="140"/>
                </a:cubicBezTo>
                <a:cubicBezTo>
                  <a:pt x="84" y="131"/>
                  <a:pt x="91" y="121"/>
                  <a:pt x="96" y="110"/>
                </a:cubicBezTo>
                <a:cubicBezTo>
                  <a:pt x="96" y="109"/>
                  <a:pt x="95" y="109"/>
                  <a:pt x="95" y="108"/>
                </a:cubicBezTo>
                <a:cubicBezTo>
                  <a:pt x="93" y="106"/>
                  <a:pt x="90" y="103"/>
                  <a:pt x="88" y="101"/>
                </a:cubicBezTo>
                <a:cubicBezTo>
                  <a:pt x="85" y="99"/>
                  <a:pt x="81" y="97"/>
                  <a:pt x="77" y="95"/>
                </a:cubicBezTo>
                <a:moveTo>
                  <a:pt x="30" y="0"/>
                </a:moveTo>
                <a:cubicBezTo>
                  <a:pt x="20" y="0"/>
                  <a:pt x="10" y="1"/>
                  <a:pt x="0" y="3"/>
                </a:cubicBezTo>
                <a:cubicBezTo>
                  <a:pt x="0" y="3"/>
                  <a:pt x="0" y="4"/>
                  <a:pt x="0" y="4"/>
                </a:cubicBezTo>
                <a:cubicBezTo>
                  <a:pt x="7" y="16"/>
                  <a:pt x="14" y="27"/>
                  <a:pt x="21" y="39"/>
                </a:cubicBezTo>
                <a:cubicBezTo>
                  <a:pt x="22" y="39"/>
                  <a:pt x="22" y="39"/>
                  <a:pt x="23" y="39"/>
                </a:cubicBezTo>
                <a:cubicBezTo>
                  <a:pt x="25" y="39"/>
                  <a:pt x="28" y="39"/>
                  <a:pt x="30" y="39"/>
                </a:cubicBezTo>
                <a:cubicBezTo>
                  <a:pt x="35" y="39"/>
                  <a:pt x="40" y="39"/>
                  <a:pt x="45" y="40"/>
                </a:cubicBezTo>
                <a:cubicBezTo>
                  <a:pt x="49" y="40"/>
                  <a:pt x="52" y="41"/>
                  <a:pt x="56" y="43"/>
                </a:cubicBezTo>
                <a:cubicBezTo>
                  <a:pt x="57" y="44"/>
                  <a:pt x="58" y="44"/>
                  <a:pt x="59" y="45"/>
                </a:cubicBezTo>
                <a:cubicBezTo>
                  <a:pt x="60" y="46"/>
                  <a:pt x="62" y="48"/>
                  <a:pt x="63" y="49"/>
                </a:cubicBezTo>
                <a:cubicBezTo>
                  <a:pt x="63" y="50"/>
                  <a:pt x="63" y="50"/>
                  <a:pt x="63" y="50"/>
                </a:cubicBezTo>
                <a:cubicBezTo>
                  <a:pt x="68" y="51"/>
                  <a:pt x="73" y="52"/>
                  <a:pt x="77" y="53"/>
                </a:cubicBezTo>
                <a:cubicBezTo>
                  <a:pt x="77" y="47"/>
                  <a:pt x="77" y="40"/>
                  <a:pt x="76" y="34"/>
                </a:cubicBezTo>
                <a:cubicBezTo>
                  <a:pt x="75" y="25"/>
                  <a:pt x="73" y="17"/>
                  <a:pt x="70" y="8"/>
                </a:cubicBezTo>
                <a:cubicBezTo>
                  <a:pt x="59" y="3"/>
                  <a:pt x="45" y="0"/>
                  <a:pt x="3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1" name="Freeform 337"/>
          <p:cNvSpPr>
            <a:spLocks noEditPoints="1"/>
          </p:cNvSpPr>
          <p:nvPr/>
        </p:nvSpPr>
        <p:spPr bwMode="auto">
          <a:xfrm>
            <a:off x="3800297" y="1911268"/>
            <a:ext cx="3119137" cy="2000245"/>
          </a:xfrm>
          <a:custGeom>
            <a:avLst/>
            <a:gdLst>
              <a:gd name="T0" fmla="*/ 480 w 3318"/>
              <a:gd name="T1" fmla="*/ 2083 h 2091"/>
              <a:gd name="T2" fmla="*/ 602 w 3318"/>
              <a:gd name="T3" fmla="*/ 1995 h 2091"/>
              <a:gd name="T4" fmla="*/ 646 w 3318"/>
              <a:gd name="T5" fmla="*/ 1997 h 2091"/>
              <a:gd name="T6" fmla="*/ 105 w 3318"/>
              <a:gd name="T7" fmla="*/ 1989 h 2091"/>
              <a:gd name="T8" fmla="*/ 1934 w 3318"/>
              <a:gd name="T9" fmla="*/ 1574 h 2091"/>
              <a:gd name="T10" fmla="*/ 1737 w 3318"/>
              <a:gd name="T11" fmla="*/ 1767 h 2091"/>
              <a:gd name="T12" fmla="*/ 1835 w 3318"/>
              <a:gd name="T13" fmla="*/ 1914 h 2091"/>
              <a:gd name="T14" fmla="*/ 215 w 3318"/>
              <a:gd name="T15" fmla="*/ 1571 h 2091"/>
              <a:gd name="T16" fmla="*/ 291 w 3318"/>
              <a:gd name="T17" fmla="*/ 2084 h 2091"/>
              <a:gd name="T18" fmla="*/ 260 w 3318"/>
              <a:gd name="T19" fmla="*/ 1928 h 2091"/>
              <a:gd name="T20" fmla="*/ 1868 w 3318"/>
              <a:gd name="T21" fmla="*/ 1542 h 2091"/>
              <a:gd name="T22" fmla="*/ 1970 w 3318"/>
              <a:gd name="T23" fmla="*/ 1455 h 2091"/>
              <a:gd name="T24" fmla="*/ 315 w 3318"/>
              <a:gd name="T25" fmla="*/ 1392 h 2091"/>
              <a:gd name="T26" fmla="*/ 110 w 3318"/>
              <a:gd name="T27" fmla="*/ 1589 h 2091"/>
              <a:gd name="T28" fmla="*/ 2337 w 3318"/>
              <a:gd name="T29" fmla="*/ 835 h 2091"/>
              <a:gd name="T30" fmla="*/ 2080 w 3318"/>
              <a:gd name="T31" fmla="*/ 1004 h 2091"/>
              <a:gd name="T32" fmla="*/ 1360 w 3318"/>
              <a:gd name="T33" fmla="*/ 583 h 2091"/>
              <a:gd name="T34" fmla="*/ 2172 w 3318"/>
              <a:gd name="T35" fmla="*/ 581 h 2091"/>
              <a:gd name="T36" fmla="*/ 1850 w 3318"/>
              <a:gd name="T37" fmla="*/ 731 h 2091"/>
              <a:gd name="T38" fmla="*/ 2172 w 3318"/>
              <a:gd name="T39" fmla="*/ 581 h 2091"/>
              <a:gd name="T40" fmla="*/ 1485 w 3318"/>
              <a:gd name="T41" fmla="*/ 521 h 2091"/>
              <a:gd name="T42" fmla="*/ 2618 w 3318"/>
              <a:gd name="T43" fmla="*/ 532 h 2091"/>
              <a:gd name="T44" fmla="*/ 994 w 3318"/>
              <a:gd name="T45" fmla="*/ 1413 h 2091"/>
              <a:gd name="T46" fmla="*/ 1802 w 3318"/>
              <a:gd name="T47" fmla="*/ 938 h 2091"/>
              <a:gd name="T48" fmla="*/ 2483 w 3318"/>
              <a:gd name="T49" fmla="*/ 543 h 2091"/>
              <a:gd name="T50" fmla="*/ 2420 w 3318"/>
              <a:gd name="T51" fmla="*/ 516 h 2091"/>
              <a:gd name="T52" fmla="*/ 1819 w 3318"/>
              <a:gd name="T53" fmla="*/ 764 h 2091"/>
              <a:gd name="T54" fmla="*/ 1606 w 3318"/>
              <a:gd name="T55" fmla="*/ 689 h 2091"/>
              <a:gd name="T56" fmla="*/ 1574 w 3318"/>
              <a:gd name="T57" fmla="*/ 929 h 2091"/>
              <a:gd name="T58" fmla="*/ 1124 w 3318"/>
              <a:gd name="T59" fmla="*/ 728 h 2091"/>
              <a:gd name="T60" fmla="*/ 1047 w 3318"/>
              <a:gd name="T61" fmla="*/ 633 h 2091"/>
              <a:gd name="T62" fmla="*/ 513 w 3318"/>
              <a:gd name="T63" fmla="*/ 1324 h 2091"/>
              <a:gd name="T64" fmla="*/ 355 w 3318"/>
              <a:gd name="T65" fmla="*/ 1396 h 2091"/>
              <a:gd name="T66" fmla="*/ 577 w 3318"/>
              <a:gd name="T67" fmla="*/ 1560 h 2091"/>
              <a:gd name="T68" fmla="*/ 652 w 3318"/>
              <a:gd name="T69" fmla="*/ 1801 h 2091"/>
              <a:gd name="T70" fmla="*/ 811 w 3318"/>
              <a:gd name="T71" fmla="*/ 1866 h 2091"/>
              <a:gd name="T72" fmla="*/ 1639 w 3318"/>
              <a:gd name="T73" fmla="*/ 1770 h 2091"/>
              <a:gd name="T74" fmla="*/ 1642 w 3318"/>
              <a:gd name="T75" fmla="*/ 1672 h 2091"/>
              <a:gd name="T76" fmla="*/ 1637 w 3318"/>
              <a:gd name="T77" fmla="*/ 1168 h 2091"/>
              <a:gd name="T78" fmla="*/ 1930 w 3318"/>
              <a:gd name="T79" fmla="*/ 1408 h 2091"/>
              <a:gd name="T80" fmla="*/ 1921 w 3318"/>
              <a:gd name="T81" fmla="*/ 1096 h 2091"/>
              <a:gd name="T82" fmla="*/ 2403 w 3318"/>
              <a:gd name="T83" fmla="*/ 780 h 2091"/>
              <a:gd name="T84" fmla="*/ 2560 w 3318"/>
              <a:gd name="T85" fmla="*/ 588 h 2091"/>
              <a:gd name="T86" fmla="*/ 2503 w 3318"/>
              <a:gd name="T87" fmla="*/ 508 h 2091"/>
              <a:gd name="T88" fmla="*/ 1010 w 3318"/>
              <a:gd name="T89" fmla="*/ 460 h 2091"/>
              <a:gd name="T90" fmla="*/ 1226 w 3318"/>
              <a:gd name="T91" fmla="*/ 544 h 2091"/>
              <a:gd name="T92" fmla="*/ 1245 w 3318"/>
              <a:gd name="T93" fmla="*/ 363 h 2091"/>
              <a:gd name="T94" fmla="*/ 3066 w 3318"/>
              <a:gd name="T95" fmla="*/ 576 h 2091"/>
              <a:gd name="T96" fmla="*/ 2792 w 3318"/>
              <a:gd name="T97" fmla="*/ 208 h 2091"/>
              <a:gd name="T98" fmla="*/ 2498 w 3318"/>
              <a:gd name="T99" fmla="*/ 469 h 2091"/>
              <a:gd name="T100" fmla="*/ 2736 w 3318"/>
              <a:gd name="T101" fmla="*/ 459 h 2091"/>
              <a:gd name="T102" fmla="*/ 2599 w 3318"/>
              <a:gd name="T103" fmla="*/ 653 h 2091"/>
              <a:gd name="T104" fmla="*/ 2960 w 3318"/>
              <a:gd name="T105" fmla="*/ 545 h 2091"/>
              <a:gd name="T106" fmla="*/ 3022 w 3318"/>
              <a:gd name="T107" fmla="*/ 0 h 2091"/>
              <a:gd name="T108" fmla="*/ 2808 w 3318"/>
              <a:gd name="T109" fmla="*/ 165 h 20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318" h="2091">
                <a:moveTo>
                  <a:pt x="454" y="2020"/>
                </a:moveTo>
                <a:cubicBezTo>
                  <a:pt x="453" y="2020"/>
                  <a:pt x="453" y="2020"/>
                  <a:pt x="452" y="2020"/>
                </a:cubicBezTo>
                <a:cubicBezTo>
                  <a:pt x="423" y="2031"/>
                  <a:pt x="396" y="2045"/>
                  <a:pt x="370" y="2063"/>
                </a:cubicBezTo>
                <a:cubicBezTo>
                  <a:pt x="358" y="2072"/>
                  <a:pt x="347" y="2081"/>
                  <a:pt x="337" y="2091"/>
                </a:cubicBezTo>
                <a:cubicBezTo>
                  <a:pt x="368" y="2089"/>
                  <a:pt x="400" y="2084"/>
                  <a:pt x="431" y="2077"/>
                </a:cubicBezTo>
                <a:cubicBezTo>
                  <a:pt x="447" y="2080"/>
                  <a:pt x="464" y="2082"/>
                  <a:pt x="480" y="2083"/>
                </a:cubicBezTo>
                <a:cubicBezTo>
                  <a:pt x="485" y="2083"/>
                  <a:pt x="489" y="2083"/>
                  <a:pt x="493" y="2083"/>
                </a:cubicBezTo>
                <a:cubicBezTo>
                  <a:pt x="519" y="2083"/>
                  <a:pt x="544" y="2077"/>
                  <a:pt x="567" y="2066"/>
                </a:cubicBezTo>
                <a:cubicBezTo>
                  <a:pt x="560" y="2056"/>
                  <a:pt x="552" y="2045"/>
                  <a:pt x="545" y="2032"/>
                </a:cubicBezTo>
                <a:cubicBezTo>
                  <a:pt x="533" y="2040"/>
                  <a:pt x="518" y="2045"/>
                  <a:pt x="504" y="2045"/>
                </a:cubicBezTo>
                <a:cubicBezTo>
                  <a:pt x="485" y="2045"/>
                  <a:pt x="466" y="2037"/>
                  <a:pt x="454" y="2020"/>
                </a:cubicBezTo>
                <a:moveTo>
                  <a:pt x="602" y="1995"/>
                </a:moveTo>
                <a:cubicBezTo>
                  <a:pt x="591" y="1995"/>
                  <a:pt x="581" y="1996"/>
                  <a:pt x="570" y="1996"/>
                </a:cubicBezTo>
                <a:cubicBezTo>
                  <a:pt x="570" y="1996"/>
                  <a:pt x="570" y="1997"/>
                  <a:pt x="570" y="1997"/>
                </a:cubicBezTo>
                <a:cubicBezTo>
                  <a:pt x="571" y="2000"/>
                  <a:pt x="572" y="2002"/>
                  <a:pt x="573" y="2005"/>
                </a:cubicBezTo>
                <a:cubicBezTo>
                  <a:pt x="580" y="2020"/>
                  <a:pt x="589" y="2034"/>
                  <a:pt x="599" y="2047"/>
                </a:cubicBezTo>
                <a:cubicBezTo>
                  <a:pt x="599" y="2047"/>
                  <a:pt x="599" y="2047"/>
                  <a:pt x="599" y="2047"/>
                </a:cubicBezTo>
                <a:cubicBezTo>
                  <a:pt x="618" y="2033"/>
                  <a:pt x="634" y="2016"/>
                  <a:pt x="646" y="1997"/>
                </a:cubicBezTo>
                <a:cubicBezTo>
                  <a:pt x="631" y="1996"/>
                  <a:pt x="617" y="1995"/>
                  <a:pt x="602" y="1995"/>
                </a:cubicBezTo>
                <a:moveTo>
                  <a:pt x="105" y="1989"/>
                </a:moveTo>
                <a:cubicBezTo>
                  <a:pt x="137" y="2015"/>
                  <a:pt x="166" y="2045"/>
                  <a:pt x="190" y="2080"/>
                </a:cubicBezTo>
                <a:cubicBezTo>
                  <a:pt x="207" y="2083"/>
                  <a:pt x="223" y="2086"/>
                  <a:pt x="239" y="2088"/>
                </a:cubicBezTo>
                <a:cubicBezTo>
                  <a:pt x="238" y="2087"/>
                  <a:pt x="237" y="2086"/>
                  <a:pt x="236" y="2085"/>
                </a:cubicBezTo>
                <a:cubicBezTo>
                  <a:pt x="195" y="2050"/>
                  <a:pt x="151" y="2018"/>
                  <a:pt x="105" y="1989"/>
                </a:cubicBezTo>
                <a:moveTo>
                  <a:pt x="19" y="1686"/>
                </a:moveTo>
                <a:cubicBezTo>
                  <a:pt x="12" y="1701"/>
                  <a:pt x="6" y="1716"/>
                  <a:pt x="0" y="1732"/>
                </a:cubicBezTo>
                <a:cubicBezTo>
                  <a:pt x="16" y="1771"/>
                  <a:pt x="26" y="1812"/>
                  <a:pt x="30" y="1852"/>
                </a:cubicBezTo>
                <a:cubicBezTo>
                  <a:pt x="30" y="1798"/>
                  <a:pt x="27" y="1744"/>
                  <a:pt x="20" y="1690"/>
                </a:cubicBezTo>
                <a:cubicBezTo>
                  <a:pt x="20" y="1689"/>
                  <a:pt x="20" y="1688"/>
                  <a:pt x="19" y="1686"/>
                </a:cubicBezTo>
                <a:moveTo>
                  <a:pt x="1934" y="1574"/>
                </a:moveTo>
                <a:cubicBezTo>
                  <a:pt x="1905" y="1586"/>
                  <a:pt x="1877" y="1600"/>
                  <a:pt x="1851" y="1618"/>
                </a:cubicBezTo>
                <a:cubicBezTo>
                  <a:pt x="1851" y="1618"/>
                  <a:pt x="1851" y="1618"/>
                  <a:pt x="1851" y="1618"/>
                </a:cubicBezTo>
                <a:cubicBezTo>
                  <a:pt x="1854" y="1624"/>
                  <a:pt x="1857" y="1631"/>
                  <a:pt x="1858" y="1638"/>
                </a:cubicBezTo>
                <a:cubicBezTo>
                  <a:pt x="1869" y="1686"/>
                  <a:pt x="1830" y="1715"/>
                  <a:pt x="1793" y="1715"/>
                </a:cubicBezTo>
                <a:cubicBezTo>
                  <a:pt x="1784" y="1715"/>
                  <a:pt x="1776" y="1714"/>
                  <a:pt x="1768" y="1710"/>
                </a:cubicBezTo>
                <a:cubicBezTo>
                  <a:pt x="1756" y="1729"/>
                  <a:pt x="1746" y="1747"/>
                  <a:pt x="1737" y="1767"/>
                </a:cubicBezTo>
                <a:cubicBezTo>
                  <a:pt x="1730" y="1781"/>
                  <a:pt x="1724" y="1796"/>
                  <a:pt x="1719" y="1811"/>
                </a:cubicBezTo>
                <a:cubicBezTo>
                  <a:pt x="1740" y="1828"/>
                  <a:pt x="1756" y="1850"/>
                  <a:pt x="1763" y="1877"/>
                </a:cubicBezTo>
                <a:cubicBezTo>
                  <a:pt x="1771" y="1883"/>
                  <a:pt x="1779" y="1890"/>
                  <a:pt x="1787" y="1897"/>
                </a:cubicBezTo>
                <a:cubicBezTo>
                  <a:pt x="1793" y="1902"/>
                  <a:pt x="1800" y="1907"/>
                  <a:pt x="1806" y="1912"/>
                </a:cubicBezTo>
                <a:cubicBezTo>
                  <a:pt x="1815" y="1913"/>
                  <a:pt x="1823" y="1914"/>
                  <a:pt x="1831" y="1914"/>
                </a:cubicBezTo>
                <a:cubicBezTo>
                  <a:pt x="1833" y="1914"/>
                  <a:pt x="1834" y="1914"/>
                  <a:pt x="1835" y="1914"/>
                </a:cubicBezTo>
                <a:cubicBezTo>
                  <a:pt x="1853" y="1850"/>
                  <a:pt x="1905" y="1797"/>
                  <a:pt x="1973" y="1781"/>
                </a:cubicBezTo>
                <a:cubicBezTo>
                  <a:pt x="1986" y="1779"/>
                  <a:pt x="1999" y="1777"/>
                  <a:pt x="2012" y="1777"/>
                </a:cubicBezTo>
                <a:cubicBezTo>
                  <a:pt x="2013" y="1774"/>
                  <a:pt x="2013" y="1771"/>
                  <a:pt x="2014" y="1767"/>
                </a:cubicBezTo>
                <a:cubicBezTo>
                  <a:pt x="1985" y="1710"/>
                  <a:pt x="1966" y="1648"/>
                  <a:pt x="1952" y="1587"/>
                </a:cubicBezTo>
                <a:cubicBezTo>
                  <a:pt x="1946" y="1582"/>
                  <a:pt x="1941" y="1578"/>
                  <a:pt x="1934" y="1574"/>
                </a:cubicBezTo>
                <a:moveTo>
                  <a:pt x="215" y="1571"/>
                </a:moveTo>
                <a:cubicBezTo>
                  <a:pt x="199" y="1583"/>
                  <a:pt x="182" y="1595"/>
                  <a:pt x="164" y="1604"/>
                </a:cubicBezTo>
                <a:cubicBezTo>
                  <a:pt x="128" y="1624"/>
                  <a:pt x="89" y="1637"/>
                  <a:pt x="51" y="1644"/>
                </a:cubicBezTo>
                <a:cubicBezTo>
                  <a:pt x="59" y="1692"/>
                  <a:pt x="64" y="1741"/>
                  <a:pt x="66" y="1789"/>
                </a:cubicBezTo>
                <a:cubicBezTo>
                  <a:pt x="67" y="1833"/>
                  <a:pt x="67" y="1878"/>
                  <a:pt x="64" y="1923"/>
                </a:cubicBezTo>
                <a:cubicBezTo>
                  <a:pt x="103" y="1944"/>
                  <a:pt x="141" y="1968"/>
                  <a:pt x="177" y="1993"/>
                </a:cubicBezTo>
                <a:cubicBezTo>
                  <a:pt x="217" y="2021"/>
                  <a:pt x="255" y="2051"/>
                  <a:pt x="291" y="2084"/>
                </a:cubicBezTo>
                <a:cubicBezTo>
                  <a:pt x="319" y="2055"/>
                  <a:pt x="350" y="2030"/>
                  <a:pt x="386" y="2010"/>
                </a:cubicBezTo>
                <a:cubicBezTo>
                  <a:pt x="404" y="2000"/>
                  <a:pt x="423" y="1991"/>
                  <a:pt x="442" y="1984"/>
                </a:cubicBezTo>
                <a:cubicBezTo>
                  <a:pt x="442" y="1981"/>
                  <a:pt x="442" y="1978"/>
                  <a:pt x="442" y="1975"/>
                </a:cubicBezTo>
                <a:cubicBezTo>
                  <a:pt x="439" y="1975"/>
                  <a:pt x="436" y="1975"/>
                  <a:pt x="434" y="1975"/>
                </a:cubicBezTo>
                <a:cubicBezTo>
                  <a:pt x="407" y="1975"/>
                  <a:pt x="379" y="1971"/>
                  <a:pt x="351" y="1965"/>
                </a:cubicBezTo>
                <a:cubicBezTo>
                  <a:pt x="318" y="1959"/>
                  <a:pt x="287" y="1946"/>
                  <a:pt x="260" y="1928"/>
                </a:cubicBezTo>
                <a:cubicBezTo>
                  <a:pt x="226" y="1917"/>
                  <a:pt x="195" y="1895"/>
                  <a:pt x="174" y="1862"/>
                </a:cubicBezTo>
                <a:cubicBezTo>
                  <a:pt x="158" y="1827"/>
                  <a:pt x="156" y="1790"/>
                  <a:pt x="165" y="1755"/>
                </a:cubicBezTo>
                <a:cubicBezTo>
                  <a:pt x="165" y="1722"/>
                  <a:pt x="170" y="1689"/>
                  <a:pt x="182" y="1658"/>
                </a:cubicBezTo>
                <a:cubicBezTo>
                  <a:pt x="193" y="1628"/>
                  <a:pt x="207" y="1601"/>
                  <a:pt x="224" y="1576"/>
                </a:cubicBezTo>
                <a:cubicBezTo>
                  <a:pt x="221" y="1575"/>
                  <a:pt x="218" y="1573"/>
                  <a:pt x="215" y="1571"/>
                </a:cubicBezTo>
                <a:moveTo>
                  <a:pt x="1868" y="1542"/>
                </a:moveTo>
                <a:cubicBezTo>
                  <a:pt x="1866" y="1546"/>
                  <a:pt x="1864" y="1549"/>
                  <a:pt x="1862" y="1553"/>
                </a:cubicBezTo>
                <a:cubicBezTo>
                  <a:pt x="1857" y="1561"/>
                  <a:pt x="1852" y="1569"/>
                  <a:pt x="1847" y="1576"/>
                </a:cubicBezTo>
                <a:cubicBezTo>
                  <a:pt x="1861" y="1567"/>
                  <a:pt x="1875" y="1559"/>
                  <a:pt x="1890" y="1551"/>
                </a:cubicBezTo>
                <a:cubicBezTo>
                  <a:pt x="1883" y="1548"/>
                  <a:pt x="1875" y="1545"/>
                  <a:pt x="1868" y="1542"/>
                </a:cubicBezTo>
                <a:moveTo>
                  <a:pt x="1968" y="1437"/>
                </a:moveTo>
                <a:cubicBezTo>
                  <a:pt x="1969" y="1443"/>
                  <a:pt x="1969" y="1449"/>
                  <a:pt x="1970" y="1455"/>
                </a:cubicBezTo>
                <a:cubicBezTo>
                  <a:pt x="1971" y="1470"/>
                  <a:pt x="1973" y="1484"/>
                  <a:pt x="1974" y="1499"/>
                </a:cubicBezTo>
                <a:cubicBezTo>
                  <a:pt x="1987" y="1493"/>
                  <a:pt x="1999" y="1487"/>
                  <a:pt x="2010" y="1479"/>
                </a:cubicBezTo>
                <a:cubicBezTo>
                  <a:pt x="2007" y="1467"/>
                  <a:pt x="2006" y="1455"/>
                  <a:pt x="2008" y="1443"/>
                </a:cubicBezTo>
                <a:cubicBezTo>
                  <a:pt x="2006" y="1443"/>
                  <a:pt x="2005" y="1443"/>
                  <a:pt x="2003" y="1443"/>
                </a:cubicBezTo>
                <a:cubicBezTo>
                  <a:pt x="1991" y="1443"/>
                  <a:pt x="1979" y="1441"/>
                  <a:pt x="1968" y="1437"/>
                </a:cubicBezTo>
                <a:moveTo>
                  <a:pt x="315" y="1392"/>
                </a:moveTo>
                <a:cubicBezTo>
                  <a:pt x="292" y="1392"/>
                  <a:pt x="269" y="1396"/>
                  <a:pt x="247" y="1405"/>
                </a:cubicBezTo>
                <a:cubicBezTo>
                  <a:pt x="236" y="1409"/>
                  <a:pt x="224" y="1415"/>
                  <a:pt x="214" y="1421"/>
                </a:cubicBezTo>
                <a:cubicBezTo>
                  <a:pt x="189" y="1437"/>
                  <a:pt x="168" y="1459"/>
                  <a:pt x="153" y="1485"/>
                </a:cubicBezTo>
                <a:cubicBezTo>
                  <a:pt x="145" y="1500"/>
                  <a:pt x="138" y="1515"/>
                  <a:pt x="131" y="1530"/>
                </a:cubicBezTo>
                <a:cubicBezTo>
                  <a:pt x="108" y="1552"/>
                  <a:pt x="88" y="1577"/>
                  <a:pt x="69" y="1603"/>
                </a:cubicBezTo>
                <a:cubicBezTo>
                  <a:pt x="83" y="1599"/>
                  <a:pt x="97" y="1595"/>
                  <a:pt x="110" y="1589"/>
                </a:cubicBezTo>
                <a:cubicBezTo>
                  <a:pt x="139" y="1577"/>
                  <a:pt x="166" y="1561"/>
                  <a:pt x="191" y="1543"/>
                </a:cubicBezTo>
                <a:cubicBezTo>
                  <a:pt x="191" y="1543"/>
                  <a:pt x="192" y="1542"/>
                  <a:pt x="192" y="1542"/>
                </a:cubicBezTo>
                <a:cubicBezTo>
                  <a:pt x="175" y="1500"/>
                  <a:pt x="213" y="1453"/>
                  <a:pt x="255" y="1453"/>
                </a:cubicBezTo>
                <a:cubicBezTo>
                  <a:pt x="262" y="1453"/>
                  <a:pt x="268" y="1454"/>
                  <a:pt x="275" y="1456"/>
                </a:cubicBezTo>
                <a:cubicBezTo>
                  <a:pt x="289" y="1436"/>
                  <a:pt x="303" y="1414"/>
                  <a:pt x="315" y="1392"/>
                </a:cubicBezTo>
                <a:moveTo>
                  <a:pt x="2337" y="835"/>
                </a:moveTo>
                <a:cubicBezTo>
                  <a:pt x="2314" y="841"/>
                  <a:pt x="2291" y="847"/>
                  <a:pt x="2268" y="855"/>
                </a:cubicBezTo>
                <a:cubicBezTo>
                  <a:pt x="2227" y="871"/>
                  <a:pt x="2188" y="890"/>
                  <a:pt x="2152" y="915"/>
                </a:cubicBezTo>
                <a:cubicBezTo>
                  <a:pt x="2124" y="936"/>
                  <a:pt x="2099" y="959"/>
                  <a:pt x="2076" y="985"/>
                </a:cubicBezTo>
                <a:cubicBezTo>
                  <a:pt x="2058" y="1008"/>
                  <a:pt x="2042" y="1033"/>
                  <a:pt x="2029" y="1059"/>
                </a:cubicBezTo>
                <a:cubicBezTo>
                  <a:pt x="2035" y="1058"/>
                  <a:pt x="2040" y="1058"/>
                  <a:pt x="2046" y="1057"/>
                </a:cubicBezTo>
                <a:cubicBezTo>
                  <a:pt x="2056" y="1038"/>
                  <a:pt x="2068" y="1020"/>
                  <a:pt x="2080" y="1004"/>
                </a:cubicBezTo>
                <a:cubicBezTo>
                  <a:pt x="2140" y="925"/>
                  <a:pt x="2219" y="876"/>
                  <a:pt x="2318" y="869"/>
                </a:cubicBezTo>
                <a:cubicBezTo>
                  <a:pt x="2319" y="869"/>
                  <a:pt x="2320" y="869"/>
                  <a:pt x="2321" y="869"/>
                </a:cubicBezTo>
                <a:cubicBezTo>
                  <a:pt x="2323" y="869"/>
                  <a:pt x="2324" y="869"/>
                  <a:pt x="2326" y="869"/>
                </a:cubicBezTo>
                <a:cubicBezTo>
                  <a:pt x="2327" y="869"/>
                  <a:pt x="2328" y="868"/>
                  <a:pt x="2330" y="868"/>
                </a:cubicBezTo>
                <a:cubicBezTo>
                  <a:pt x="2330" y="857"/>
                  <a:pt x="2333" y="846"/>
                  <a:pt x="2337" y="835"/>
                </a:cubicBezTo>
                <a:moveTo>
                  <a:pt x="1360" y="583"/>
                </a:moveTo>
                <a:cubicBezTo>
                  <a:pt x="1346" y="592"/>
                  <a:pt x="1331" y="600"/>
                  <a:pt x="1315" y="607"/>
                </a:cubicBezTo>
                <a:cubicBezTo>
                  <a:pt x="1321" y="606"/>
                  <a:pt x="1326" y="606"/>
                  <a:pt x="1332" y="606"/>
                </a:cubicBezTo>
                <a:cubicBezTo>
                  <a:pt x="1335" y="606"/>
                  <a:pt x="1339" y="606"/>
                  <a:pt x="1343" y="606"/>
                </a:cubicBezTo>
                <a:cubicBezTo>
                  <a:pt x="1347" y="607"/>
                  <a:pt x="1351" y="607"/>
                  <a:pt x="1356" y="607"/>
                </a:cubicBezTo>
                <a:cubicBezTo>
                  <a:pt x="1357" y="599"/>
                  <a:pt x="1359" y="591"/>
                  <a:pt x="1360" y="583"/>
                </a:cubicBezTo>
                <a:moveTo>
                  <a:pt x="2172" y="581"/>
                </a:moveTo>
                <a:cubicBezTo>
                  <a:pt x="2171" y="582"/>
                  <a:pt x="2170" y="582"/>
                  <a:pt x="2169" y="583"/>
                </a:cubicBezTo>
                <a:cubicBezTo>
                  <a:pt x="2168" y="586"/>
                  <a:pt x="2166" y="588"/>
                  <a:pt x="2165" y="590"/>
                </a:cubicBezTo>
                <a:cubicBezTo>
                  <a:pt x="2106" y="670"/>
                  <a:pt x="2022" y="710"/>
                  <a:pt x="1924" y="718"/>
                </a:cubicBezTo>
                <a:cubicBezTo>
                  <a:pt x="1912" y="719"/>
                  <a:pt x="1900" y="719"/>
                  <a:pt x="1888" y="719"/>
                </a:cubicBezTo>
                <a:cubicBezTo>
                  <a:pt x="1879" y="719"/>
                  <a:pt x="1869" y="719"/>
                  <a:pt x="1860" y="718"/>
                </a:cubicBezTo>
                <a:cubicBezTo>
                  <a:pt x="1857" y="723"/>
                  <a:pt x="1853" y="727"/>
                  <a:pt x="1850" y="731"/>
                </a:cubicBezTo>
                <a:cubicBezTo>
                  <a:pt x="1865" y="733"/>
                  <a:pt x="1880" y="734"/>
                  <a:pt x="1894" y="734"/>
                </a:cubicBezTo>
                <a:cubicBezTo>
                  <a:pt x="1909" y="734"/>
                  <a:pt x="1923" y="733"/>
                  <a:pt x="1937" y="731"/>
                </a:cubicBezTo>
                <a:cubicBezTo>
                  <a:pt x="1971" y="726"/>
                  <a:pt x="2004" y="717"/>
                  <a:pt x="2037" y="705"/>
                </a:cubicBezTo>
                <a:cubicBezTo>
                  <a:pt x="2077" y="688"/>
                  <a:pt x="2115" y="666"/>
                  <a:pt x="2150" y="639"/>
                </a:cubicBezTo>
                <a:cubicBezTo>
                  <a:pt x="2169" y="624"/>
                  <a:pt x="2187" y="609"/>
                  <a:pt x="2204" y="592"/>
                </a:cubicBezTo>
                <a:cubicBezTo>
                  <a:pt x="2193" y="590"/>
                  <a:pt x="2182" y="587"/>
                  <a:pt x="2172" y="581"/>
                </a:cubicBezTo>
                <a:moveTo>
                  <a:pt x="1485" y="521"/>
                </a:moveTo>
                <a:cubicBezTo>
                  <a:pt x="1473" y="527"/>
                  <a:pt x="1461" y="533"/>
                  <a:pt x="1449" y="541"/>
                </a:cubicBezTo>
                <a:cubicBezTo>
                  <a:pt x="1461" y="550"/>
                  <a:pt x="1472" y="559"/>
                  <a:pt x="1483" y="568"/>
                </a:cubicBezTo>
                <a:cubicBezTo>
                  <a:pt x="1488" y="572"/>
                  <a:pt x="1493" y="576"/>
                  <a:pt x="1498" y="579"/>
                </a:cubicBezTo>
                <a:cubicBezTo>
                  <a:pt x="1501" y="566"/>
                  <a:pt x="1507" y="553"/>
                  <a:pt x="1514" y="542"/>
                </a:cubicBezTo>
                <a:cubicBezTo>
                  <a:pt x="1504" y="537"/>
                  <a:pt x="1494" y="530"/>
                  <a:pt x="1485" y="521"/>
                </a:cubicBezTo>
                <a:moveTo>
                  <a:pt x="2629" y="517"/>
                </a:moveTo>
                <a:cubicBezTo>
                  <a:pt x="2623" y="518"/>
                  <a:pt x="2617" y="518"/>
                  <a:pt x="2611" y="518"/>
                </a:cubicBezTo>
                <a:cubicBezTo>
                  <a:pt x="2606" y="524"/>
                  <a:pt x="2599" y="530"/>
                  <a:pt x="2593" y="534"/>
                </a:cubicBezTo>
                <a:cubicBezTo>
                  <a:pt x="2593" y="535"/>
                  <a:pt x="2594" y="535"/>
                  <a:pt x="2595" y="536"/>
                </a:cubicBezTo>
                <a:cubicBezTo>
                  <a:pt x="2595" y="537"/>
                  <a:pt x="2595" y="538"/>
                  <a:pt x="2595" y="539"/>
                </a:cubicBezTo>
                <a:cubicBezTo>
                  <a:pt x="2602" y="535"/>
                  <a:pt x="2610" y="533"/>
                  <a:pt x="2618" y="532"/>
                </a:cubicBezTo>
                <a:cubicBezTo>
                  <a:pt x="2622" y="527"/>
                  <a:pt x="2625" y="522"/>
                  <a:pt x="2629" y="517"/>
                </a:cubicBezTo>
                <a:moveTo>
                  <a:pt x="922" y="1513"/>
                </a:moveTo>
                <a:cubicBezTo>
                  <a:pt x="900" y="1513"/>
                  <a:pt x="878" y="1504"/>
                  <a:pt x="864" y="1484"/>
                </a:cubicBezTo>
                <a:cubicBezTo>
                  <a:pt x="844" y="1436"/>
                  <a:pt x="888" y="1382"/>
                  <a:pt x="937" y="1382"/>
                </a:cubicBezTo>
                <a:cubicBezTo>
                  <a:pt x="953" y="1382"/>
                  <a:pt x="971" y="1388"/>
                  <a:pt x="986" y="1404"/>
                </a:cubicBezTo>
                <a:cubicBezTo>
                  <a:pt x="989" y="1407"/>
                  <a:pt x="992" y="1410"/>
                  <a:pt x="994" y="1413"/>
                </a:cubicBezTo>
                <a:cubicBezTo>
                  <a:pt x="995" y="1417"/>
                  <a:pt x="997" y="1421"/>
                  <a:pt x="997" y="1425"/>
                </a:cubicBezTo>
                <a:cubicBezTo>
                  <a:pt x="1009" y="1479"/>
                  <a:pt x="965" y="1513"/>
                  <a:pt x="922" y="1513"/>
                </a:cubicBezTo>
                <a:moveTo>
                  <a:pt x="1755" y="1075"/>
                </a:moveTo>
                <a:cubicBezTo>
                  <a:pt x="1728" y="1075"/>
                  <a:pt x="1701" y="1062"/>
                  <a:pt x="1689" y="1032"/>
                </a:cubicBezTo>
                <a:cubicBezTo>
                  <a:pt x="1652" y="981"/>
                  <a:pt x="1700" y="916"/>
                  <a:pt x="1753" y="916"/>
                </a:cubicBezTo>
                <a:cubicBezTo>
                  <a:pt x="1770" y="916"/>
                  <a:pt x="1787" y="922"/>
                  <a:pt x="1802" y="938"/>
                </a:cubicBezTo>
                <a:cubicBezTo>
                  <a:pt x="1810" y="945"/>
                  <a:pt x="1815" y="953"/>
                  <a:pt x="1819" y="961"/>
                </a:cubicBezTo>
                <a:cubicBezTo>
                  <a:pt x="1824" y="969"/>
                  <a:pt x="1828" y="977"/>
                  <a:pt x="1830" y="988"/>
                </a:cubicBezTo>
                <a:cubicBezTo>
                  <a:pt x="1842" y="1042"/>
                  <a:pt x="1798" y="1075"/>
                  <a:pt x="1755" y="1075"/>
                </a:cubicBezTo>
                <a:moveTo>
                  <a:pt x="2349" y="713"/>
                </a:moveTo>
                <a:cubicBezTo>
                  <a:pt x="2327" y="713"/>
                  <a:pt x="2305" y="711"/>
                  <a:pt x="2283" y="707"/>
                </a:cubicBezTo>
                <a:cubicBezTo>
                  <a:pt x="2317" y="622"/>
                  <a:pt x="2384" y="543"/>
                  <a:pt x="2483" y="543"/>
                </a:cubicBezTo>
                <a:cubicBezTo>
                  <a:pt x="2486" y="543"/>
                  <a:pt x="2490" y="543"/>
                  <a:pt x="2494" y="543"/>
                </a:cubicBezTo>
                <a:cubicBezTo>
                  <a:pt x="2516" y="545"/>
                  <a:pt x="2538" y="549"/>
                  <a:pt x="2559" y="556"/>
                </a:cubicBezTo>
                <a:cubicBezTo>
                  <a:pt x="2553" y="577"/>
                  <a:pt x="2545" y="597"/>
                  <a:pt x="2534" y="617"/>
                </a:cubicBezTo>
                <a:cubicBezTo>
                  <a:pt x="2495" y="687"/>
                  <a:pt x="2423" y="713"/>
                  <a:pt x="2349" y="713"/>
                </a:cubicBezTo>
                <a:moveTo>
                  <a:pt x="2422" y="484"/>
                </a:moveTo>
                <a:cubicBezTo>
                  <a:pt x="2421" y="495"/>
                  <a:pt x="2420" y="505"/>
                  <a:pt x="2420" y="516"/>
                </a:cubicBezTo>
                <a:cubicBezTo>
                  <a:pt x="2376" y="532"/>
                  <a:pt x="2331" y="548"/>
                  <a:pt x="2287" y="565"/>
                </a:cubicBezTo>
                <a:cubicBezTo>
                  <a:pt x="2287" y="565"/>
                  <a:pt x="2286" y="565"/>
                  <a:pt x="2286" y="566"/>
                </a:cubicBezTo>
                <a:cubicBezTo>
                  <a:pt x="2280" y="572"/>
                  <a:pt x="2273" y="577"/>
                  <a:pt x="2265" y="581"/>
                </a:cubicBezTo>
                <a:cubicBezTo>
                  <a:pt x="2205" y="650"/>
                  <a:pt x="2132" y="707"/>
                  <a:pt x="2047" y="741"/>
                </a:cubicBezTo>
                <a:cubicBezTo>
                  <a:pt x="1996" y="760"/>
                  <a:pt x="1944" y="769"/>
                  <a:pt x="1892" y="769"/>
                </a:cubicBezTo>
                <a:cubicBezTo>
                  <a:pt x="1867" y="769"/>
                  <a:pt x="1843" y="767"/>
                  <a:pt x="1819" y="764"/>
                </a:cubicBezTo>
                <a:cubicBezTo>
                  <a:pt x="1799" y="776"/>
                  <a:pt x="1779" y="788"/>
                  <a:pt x="1760" y="802"/>
                </a:cubicBezTo>
                <a:cubicBezTo>
                  <a:pt x="1760" y="802"/>
                  <a:pt x="1760" y="802"/>
                  <a:pt x="1760" y="802"/>
                </a:cubicBezTo>
                <a:cubicBezTo>
                  <a:pt x="1760" y="802"/>
                  <a:pt x="1756" y="805"/>
                  <a:pt x="1754" y="807"/>
                </a:cubicBezTo>
                <a:cubicBezTo>
                  <a:pt x="1752" y="787"/>
                  <a:pt x="1750" y="767"/>
                  <a:pt x="1748" y="748"/>
                </a:cubicBezTo>
                <a:cubicBezTo>
                  <a:pt x="1731" y="743"/>
                  <a:pt x="1714" y="737"/>
                  <a:pt x="1697" y="730"/>
                </a:cubicBezTo>
                <a:cubicBezTo>
                  <a:pt x="1666" y="718"/>
                  <a:pt x="1635" y="705"/>
                  <a:pt x="1606" y="689"/>
                </a:cubicBezTo>
                <a:cubicBezTo>
                  <a:pt x="1600" y="689"/>
                  <a:pt x="1595" y="689"/>
                  <a:pt x="1589" y="689"/>
                </a:cubicBezTo>
                <a:cubicBezTo>
                  <a:pt x="1550" y="686"/>
                  <a:pt x="1515" y="663"/>
                  <a:pt x="1502" y="628"/>
                </a:cubicBezTo>
                <a:cubicBezTo>
                  <a:pt x="1474" y="608"/>
                  <a:pt x="1447" y="587"/>
                  <a:pt x="1420" y="565"/>
                </a:cubicBezTo>
                <a:cubicBezTo>
                  <a:pt x="1407" y="579"/>
                  <a:pt x="1396" y="595"/>
                  <a:pt x="1388" y="613"/>
                </a:cubicBezTo>
                <a:cubicBezTo>
                  <a:pt x="1431" y="623"/>
                  <a:pt x="1467" y="645"/>
                  <a:pt x="1496" y="674"/>
                </a:cubicBezTo>
                <a:cubicBezTo>
                  <a:pt x="1558" y="737"/>
                  <a:pt x="1587" y="834"/>
                  <a:pt x="1574" y="929"/>
                </a:cubicBezTo>
                <a:cubicBezTo>
                  <a:pt x="1560" y="1033"/>
                  <a:pt x="1457" y="1104"/>
                  <a:pt x="1356" y="1104"/>
                </a:cubicBezTo>
                <a:cubicBezTo>
                  <a:pt x="1354" y="1104"/>
                  <a:pt x="1351" y="1104"/>
                  <a:pt x="1348" y="1104"/>
                </a:cubicBezTo>
                <a:cubicBezTo>
                  <a:pt x="1261" y="1101"/>
                  <a:pt x="1171" y="1059"/>
                  <a:pt x="1129" y="981"/>
                </a:cubicBezTo>
                <a:cubicBezTo>
                  <a:pt x="1115" y="968"/>
                  <a:pt x="1103" y="954"/>
                  <a:pt x="1095" y="937"/>
                </a:cubicBezTo>
                <a:cubicBezTo>
                  <a:pt x="1079" y="906"/>
                  <a:pt x="1079" y="871"/>
                  <a:pt x="1092" y="840"/>
                </a:cubicBezTo>
                <a:cubicBezTo>
                  <a:pt x="1091" y="801"/>
                  <a:pt x="1101" y="762"/>
                  <a:pt x="1124" y="728"/>
                </a:cubicBezTo>
                <a:cubicBezTo>
                  <a:pt x="1141" y="703"/>
                  <a:pt x="1162" y="681"/>
                  <a:pt x="1185" y="662"/>
                </a:cubicBezTo>
                <a:cubicBezTo>
                  <a:pt x="1183" y="660"/>
                  <a:pt x="1180" y="657"/>
                  <a:pt x="1178" y="655"/>
                </a:cubicBezTo>
                <a:cubicBezTo>
                  <a:pt x="1173" y="650"/>
                  <a:pt x="1169" y="644"/>
                  <a:pt x="1166" y="639"/>
                </a:cubicBezTo>
                <a:cubicBezTo>
                  <a:pt x="1163" y="639"/>
                  <a:pt x="1160" y="639"/>
                  <a:pt x="1158" y="639"/>
                </a:cubicBezTo>
                <a:cubicBezTo>
                  <a:pt x="1121" y="639"/>
                  <a:pt x="1084" y="635"/>
                  <a:pt x="1048" y="627"/>
                </a:cubicBezTo>
                <a:cubicBezTo>
                  <a:pt x="1048" y="629"/>
                  <a:pt x="1047" y="631"/>
                  <a:pt x="1047" y="633"/>
                </a:cubicBezTo>
                <a:cubicBezTo>
                  <a:pt x="1045" y="648"/>
                  <a:pt x="1043" y="662"/>
                  <a:pt x="1040" y="677"/>
                </a:cubicBezTo>
                <a:cubicBezTo>
                  <a:pt x="1037" y="795"/>
                  <a:pt x="1024" y="921"/>
                  <a:pt x="962" y="1024"/>
                </a:cubicBezTo>
                <a:cubicBezTo>
                  <a:pt x="928" y="1079"/>
                  <a:pt x="883" y="1127"/>
                  <a:pt x="827" y="1162"/>
                </a:cubicBezTo>
                <a:cubicBezTo>
                  <a:pt x="784" y="1207"/>
                  <a:pt x="735" y="1243"/>
                  <a:pt x="679" y="1268"/>
                </a:cubicBezTo>
                <a:cubicBezTo>
                  <a:pt x="635" y="1287"/>
                  <a:pt x="591" y="1297"/>
                  <a:pt x="547" y="1302"/>
                </a:cubicBezTo>
                <a:cubicBezTo>
                  <a:pt x="536" y="1309"/>
                  <a:pt x="524" y="1316"/>
                  <a:pt x="513" y="1324"/>
                </a:cubicBezTo>
                <a:cubicBezTo>
                  <a:pt x="504" y="1330"/>
                  <a:pt x="494" y="1335"/>
                  <a:pt x="484" y="1338"/>
                </a:cubicBezTo>
                <a:cubicBezTo>
                  <a:pt x="472" y="1364"/>
                  <a:pt x="463" y="1391"/>
                  <a:pt x="456" y="1421"/>
                </a:cubicBezTo>
                <a:cubicBezTo>
                  <a:pt x="454" y="1431"/>
                  <a:pt x="451" y="1442"/>
                  <a:pt x="450" y="1452"/>
                </a:cubicBezTo>
                <a:cubicBezTo>
                  <a:pt x="428" y="1428"/>
                  <a:pt x="400" y="1409"/>
                  <a:pt x="366" y="1399"/>
                </a:cubicBezTo>
                <a:cubicBezTo>
                  <a:pt x="364" y="1399"/>
                  <a:pt x="363" y="1398"/>
                  <a:pt x="361" y="1398"/>
                </a:cubicBezTo>
                <a:cubicBezTo>
                  <a:pt x="359" y="1397"/>
                  <a:pt x="357" y="1397"/>
                  <a:pt x="355" y="1396"/>
                </a:cubicBezTo>
                <a:cubicBezTo>
                  <a:pt x="340" y="1425"/>
                  <a:pt x="323" y="1452"/>
                  <a:pt x="304" y="1478"/>
                </a:cubicBezTo>
                <a:cubicBezTo>
                  <a:pt x="305" y="1479"/>
                  <a:pt x="305" y="1479"/>
                  <a:pt x="305" y="1480"/>
                </a:cubicBezTo>
                <a:cubicBezTo>
                  <a:pt x="330" y="1469"/>
                  <a:pt x="354" y="1464"/>
                  <a:pt x="379" y="1464"/>
                </a:cubicBezTo>
                <a:cubicBezTo>
                  <a:pt x="415" y="1464"/>
                  <a:pt x="450" y="1474"/>
                  <a:pt x="483" y="1493"/>
                </a:cubicBezTo>
                <a:cubicBezTo>
                  <a:pt x="507" y="1504"/>
                  <a:pt x="529" y="1519"/>
                  <a:pt x="547" y="1538"/>
                </a:cubicBezTo>
                <a:cubicBezTo>
                  <a:pt x="558" y="1544"/>
                  <a:pt x="568" y="1551"/>
                  <a:pt x="577" y="1560"/>
                </a:cubicBezTo>
                <a:cubicBezTo>
                  <a:pt x="592" y="1575"/>
                  <a:pt x="604" y="1595"/>
                  <a:pt x="610" y="1616"/>
                </a:cubicBezTo>
                <a:cubicBezTo>
                  <a:pt x="611" y="1618"/>
                  <a:pt x="611" y="1621"/>
                  <a:pt x="612" y="1622"/>
                </a:cubicBezTo>
                <a:cubicBezTo>
                  <a:pt x="613" y="1624"/>
                  <a:pt x="615" y="1626"/>
                  <a:pt x="616" y="1627"/>
                </a:cubicBezTo>
                <a:cubicBezTo>
                  <a:pt x="631" y="1644"/>
                  <a:pt x="641" y="1665"/>
                  <a:pt x="645" y="1685"/>
                </a:cubicBezTo>
                <a:cubicBezTo>
                  <a:pt x="648" y="1698"/>
                  <a:pt x="649" y="1711"/>
                  <a:pt x="648" y="1723"/>
                </a:cubicBezTo>
                <a:cubicBezTo>
                  <a:pt x="654" y="1748"/>
                  <a:pt x="655" y="1775"/>
                  <a:pt x="652" y="1801"/>
                </a:cubicBezTo>
                <a:cubicBezTo>
                  <a:pt x="649" y="1847"/>
                  <a:pt x="635" y="1889"/>
                  <a:pt x="606" y="1923"/>
                </a:cubicBezTo>
                <a:cubicBezTo>
                  <a:pt x="629" y="1924"/>
                  <a:pt x="651" y="1934"/>
                  <a:pt x="668" y="1950"/>
                </a:cubicBezTo>
                <a:cubicBezTo>
                  <a:pt x="678" y="1916"/>
                  <a:pt x="677" y="1882"/>
                  <a:pt x="668" y="1851"/>
                </a:cubicBezTo>
                <a:cubicBezTo>
                  <a:pt x="678" y="1855"/>
                  <a:pt x="688" y="1859"/>
                  <a:pt x="698" y="1862"/>
                </a:cubicBezTo>
                <a:cubicBezTo>
                  <a:pt x="727" y="1873"/>
                  <a:pt x="755" y="1880"/>
                  <a:pt x="783" y="1884"/>
                </a:cubicBezTo>
                <a:cubicBezTo>
                  <a:pt x="791" y="1876"/>
                  <a:pt x="800" y="1870"/>
                  <a:pt x="811" y="1866"/>
                </a:cubicBezTo>
                <a:cubicBezTo>
                  <a:pt x="823" y="1861"/>
                  <a:pt x="835" y="1856"/>
                  <a:pt x="847" y="1850"/>
                </a:cubicBezTo>
                <a:cubicBezTo>
                  <a:pt x="875" y="1815"/>
                  <a:pt x="907" y="1784"/>
                  <a:pt x="947" y="1757"/>
                </a:cubicBezTo>
                <a:cubicBezTo>
                  <a:pt x="998" y="1723"/>
                  <a:pt x="1055" y="1701"/>
                  <a:pt x="1115" y="1689"/>
                </a:cubicBezTo>
                <a:cubicBezTo>
                  <a:pt x="1171" y="1662"/>
                  <a:pt x="1232" y="1650"/>
                  <a:pt x="1294" y="1650"/>
                </a:cubicBezTo>
                <a:cubicBezTo>
                  <a:pt x="1298" y="1650"/>
                  <a:pt x="1301" y="1650"/>
                  <a:pt x="1305" y="1650"/>
                </a:cubicBezTo>
                <a:cubicBezTo>
                  <a:pt x="1424" y="1653"/>
                  <a:pt x="1538" y="1709"/>
                  <a:pt x="1639" y="1770"/>
                </a:cubicBezTo>
                <a:cubicBezTo>
                  <a:pt x="1653" y="1776"/>
                  <a:pt x="1666" y="1782"/>
                  <a:pt x="1680" y="1788"/>
                </a:cubicBezTo>
                <a:cubicBezTo>
                  <a:pt x="1682" y="1789"/>
                  <a:pt x="1684" y="1790"/>
                  <a:pt x="1686" y="1791"/>
                </a:cubicBezTo>
                <a:cubicBezTo>
                  <a:pt x="1700" y="1753"/>
                  <a:pt x="1717" y="1718"/>
                  <a:pt x="1739" y="1685"/>
                </a:cubicBezTo>
                <a:cubicBezTo>
                  <a:pt x="1736" y="1680"/>
                  <a:pt x="1733" y="1673"/>
                  <a:pt x="1732" y="1666"/>
                </a:cubicBezTo>
                <a:cubicBezTo>
                  <a:pt x="1731" y="1663"/>
                  <a:pt x="1731" y="1659"/>
                  <a:pt x="1730" y="1656"/>
                </a:cubicBezTo>
                <a:cubicBezTo>
                  <a:pt x="1702" y="1666"/>
                  <a:pt x="1671" y="1671"/>
                  <a:pt x="1642" y="1672"/>
                </a:cubicBezTo>
                <a:cubicBezTo>
                  <a:pt x="1639" y="1672"/>
                  <a:pt x="1637" y="1672"/>
                  <a:pt x="1635" y="1672"/>
                </a:cubicBezTo>
                <a:cubicBezTo>
                  <a:pt x="1596" y="1672"/>
                  <a:pt x="1560" y="1660"/>
                  <a:pt x="1530" y="1639"/>
                </a:cubicBezTo>
                <a:cubicBezTo>
                  <a:pt x="1497" y="1633"/>
                  <a:pt x="1467" y="1614"/>
                  <a:pt x="1449" y="1584"/>
                </a:cubicBezTo>
                <a:cubicBezTo>
                  <a:pt x="1440" y="1568"/>
                  <a:pt x="1434" y="1550"/>
                  <a:pt x="1431" y="1531"/>
                </a:cubicBezTo>
                <a:cubicBezTo>
                  <a:pt x="1388" y="1454"/>
                  <a:pt x="1401" y="1356"/>
                  <a:pt x="1445" y="1281"/>
                </a:cubicBezTo>
                <a:cubicBezTo>
                  <a:pt x="1484" y="1214"/>
                  <a:pt x="1560" y="1168"/>
                  <a:pt x="1637" y="1168"/>
                </a:cubicBezTo>
                <a:cubicBezTo>
                  <a:pt x="1664" y="1168"/>
                  <a:pt x="1690" y="1173"/>
                  <a:pt x="1714" y="1185"/>
                </a:cubicBezTo>
                <a:cubicBezTo>
                  <a:pt x="1801" y="1225"/>
                  <a:pt x="1868" y="1302"/>
                  <a:pt x="1887" y="1388"/>
                </a:cubicBezTo>
                <a:cubicBezTo>
                  <a:pt x="1896" y="1428"/>
                  <a:pt x="1895" y="1470"/>
                  <a:pt x="1880" y="1512"/>
                </a:cubicBezTo>
                <a:cubicBezTo>
                  <a:pt x="1888" y="1513"/>
                  <a:pt x="1896" y="1513"/>
                  <a:pt x="1904" y="1513"/>
                </a:cubicBezTo>
                <a:cubicBezTo>
                  <a:pt x="1916" y="1513"/>
                  <a:pt x="1927" y="1512"/>
                  <a:pt x="1938" y="1510"/>
                </a:cubicBezTo>
                <a:cubicBezTo>
                  <a:pt x="1934" y="1476"/>
                  <a:pt x="1931" y="1442"/>
                  <a:pt x="1930" y="1408"/>
                </a:cubicBezTo>
                <a:cubicBezTo>
                  <a:pt x="1907" y="1378"/>
                  <a:pt x="1905" y="1336"/>
                  <a:pt x="1925" y="1301"/>
                </a:cubicBezTo>
                <a:cubicBezTo>
                  <a:pt x="1928" y="1296"/>
                  <a:pt x="1931" y="1291"/>
                  <a:pt x="1933" y="1287"/>
                </a:cubicBezTo>
                <a:cubicBezTo>
                  <a:pt x="1936" y="1254"/>
                  <a:pt x="1941" y="1221"/>
                  <a:pt x="1948" y="1188"/>
                </a:cubicBezTo>
                <a:cubicBezTo>
                  <a:pt x="1951" y="1171"/>
                  <a:pt x="1956" y="1153"/>
                  <a:pt x="1961" y="1136"/>
                </a:cubicBezTo>
                <a:cubicBezTo>
                  <a:pt x="1945" y="1124"/>
                  <a:pt x="1930" y="1111"/>
                  <a:pt x="1914" y="1099"/>
                </a:cubicBezTo>
                <a:cubicBezTo>
                  <a:pt x="1916" y="1098"/>
                  <a:pt x="1919" y="1097"/>
                  <a:pt x="1921" y="1096"/>
                </a:cubicBezTo>
                <a:cubicBezTo>
                  <a:pt x="1921" y="1096"/>
                  <a:pt x="1921" y="1096"/>
                  <a:pt x="1921" y="1096"/>
                </a:cubicBezTo>
                <a:cubicBezTo>
                  <a:pt x="1921" y="1096"/>
                  <a:pt x="1921" y="1096"/>
                  <a:pt x="1921" y="1096"/>
                </a:cubicBezTo>
                <a:cubicBezTo>
                  <a:pt x="1943" y="1087"/>
                  <a:pt x="1964" y="1078"/>
                  <a:pt x="1985" y="1067"/>
                </a:cubicBezTo>
                <a:cubicBezTo>
                  <a:pt x="2016" y="997"/>
                  <a:pt x="2063" y="935"/>
                  <a:pt x="2127" y="888"/>
                </a:cubicBezTo>
                <a:cubicBezTo>
                  <a:pt x="2202" y="833"/>
                  <a:pt x="2289" y="803"/>
                  <a:pt x="2380" y="789"/>
                </a:cubicBezTo>
                <a:cubicBezTo>
                  <a:pt x="2387" y="785"/>
                  <a:pt x="2395" y="782"/>
                  <a:pt x="2403" y="780"/>
                </a:cubicBezTo>
                <a:cubicBezTo>
                  <a:pt x="2404" y="780"/>
                  <a:pt x="2404" y="780"/>
                  <a:pt x="2405" y="780"/>
                </a:cubicBezTo>
                <a:cubicBezTo>
                  <a:pt x="2442" y="751"/>
                  <a:pt x="2480" y="723"/>
                  <a:pt x="2518" y="694"/>
                </a:cubicBezTo>
                <a:cubicBezTo>
                  <a:pt x="2527" y="700"/>
                  <a:pt x="2536" y="705"/>
                  <a:pt x="2545" y="709"/>
                </a:cubicBezTo>
                <a:cubicBezTo>
                  <a:pt x="2551" y="681"/>
                  <a:pt x="2559" y="654"/>
                  <a:pt x="2569" y="628"/>
                </a:cubicBezTo>
                <a:cubicBezTo>
                  <a:pt x="2566" y="622"/>
                  <a:pt x="2563" y="616"/>
                  <a:pt x="2562" y="608"/>
                </a:cubicBezTo>
                <a:cubicBezTo>
                  <a:pt x="2560" y="601"/>
                  <a:pt x="2560" y="594"/>
                  <a:pt x="2560" y="588"/>
                </a:cubicBezTo>
                <a:cubicBezTo>
                  <a:pt x="2560" y="587"/>
                  <a:pt x="2559" y="585"/>
                  <a:pt x="2559" y="583"/>
                </a:cubicBezTo>
                <a:cubicBezTo>
                  <a:pt x="2559" y="574"/>
                  <a:pt x="2559" y="565"/>
                  <a:pt x="2559" y="556"/>
                </a:cubicBezTo>
                <a:cubicBezTo>
                  <a:pt x="2551" y="550"/>
                  <a:pt x="2544" y="545"/>
                  <a:pt x="2536" y="540"/>
                </a:cubicBezTo>
                <a:cubicBezTo>
                  <a:pt x="2534" y="539"/>
                  <a:pt x="2533" y="538"/>
                  <a:pt x="2532" y="537"/>
                </a:cubicBezTo>
                <a:cubicBezTo>
                  <a:pt x="2527" y="534"/>
                  <a:pt x="2521" y="530"/>
                  <a:pt x="2516" y="525"/>
                </a:cubicBezTo>
                <a:cubicBezTo>
                  <a:pt x="2511" y="520"/>
                  <a:pt x="2506" y="514"/>
                  <a:pt x="2503" y="508"/>
                </a:cubicBezTo>
                <a:cubicBezTo>
                  <a:pt x="2476" y="503"/>
                  <a:pt x="2449" y="495"/>
                  <a:pt x="2422" y="484"/>
                </a:cubicBezTo>
                <a:moveTo>
                  <a:pt x="1235" y="359"/>
                </a:moveTo>
                <a:cubicBezTo>
                  <a:pt x="1228" y="370"/>
                  <a:pt x="1220" y="380"/>
                  <a:pt x="1211" y="390"/>
                </a:cubicBezTo>
                <a:cubicBezTo>
                  <a:pt x="1175" y="425"/>
                  <a:pt x="1127" y="443"/>
                  <a:pt x="1080" y="443"/>
                </a:cubicBezTo>
                <a:cubicBezTo>
                  <a:pt x="1061" y="443"/>
                  <a:pt x="1042" y="440"/>
                  <a:pt x="1024" y="435"/>
                </a:cubicBezTo>
                <a:cubicBezTo>
                  <a:pt x="1019" y="443"/>
                  <a:pt x="1014" y="451"/>
                  <a:pt x="1010" y="460"/>
                </a:cubicBezTo>
                <a:cubicBezTo>
                  <a:pt x="1011" y="468"/>
                  <a:pt x="1012" y="476"/>
                  <a:pt x="1013" y="485"/>
                </a:cubicBezTo>
                <a:cubicBezTo>
                  <a:pt x="1014" y="495"/>
                  <a:pt x="1016" y="505"/>
                  <a:pt x="1017" y="515"/>
                </a:cubicBezTo>
                <a:cubicBezTo>
                  <a:pt x="1036" y="535"/>
                  <a:pt x="1046" y="561"/>
                  <a:pt x="1049" y="588"/>
                </a:cubicBezTo>
                <a:cubicBezTo>
                  <a:pt x="1064" y="592"/>
                  <a:pt x="1080" y="595"/>
                  <a:pt x="1096" y="597"/>
                </a:cubicBezTo>
                <a:cubicBezTo>
                  <a:pt x="1117" y="599"/>
                  <a:pt x="1138" y="601"/>
                  <a:pt x="1160" y="601"/>
                </a:cubicBezTo>
                <a:cubicBezTo>
                  <a:pt x="1166" y="570"/>
                  <a:pt x="1195" y="544"/>
                  <a:pt x="1226" y="544"/>
                </a:cubicBezTo>
                <a:cubicBezTo>
                  <a:pt x="1241" y="544"/>
                  <a:pt x="1256" y="550"/>
                  <a:pt x="1269" y="563"/>
                </a:cubicBezTo>
                <a:cubicBezTo>
                  <a:pt x="1275" y="569"/>
                  <a:pt x="1279" y="575"/>
                  <a:pt x="1282" y="581"/>
                </a:cubicBezTo>
                <a:cubicBezTo>
                  <a:pt x="1282" y="581"/>
                  <a:pt x="1282" y="581"/>
                  <a:pt x="1283" y="581"/>
                </a:cubicBezTo>
                <a:cubicBezTo>
                  <a:pt x="1311" y="568"/>
                  <a:pt x="1338" y="552"/>
                  <a:pt x="1364" y="534"/>
                </a:cubicBezTo>
                <a:cubicBezTo>
                  <a:pt x="1364" y="526"/>
                  <a:pt x="1364" y="519"/>
                  <a:pt x="1363" y="512"/>
                </a:cubicBezTo>
                <a:cubicBezTo>
                  <a:pt x="1319" y="468"/>
                  <a:pt x="1277" y="418"/>
                  <a:pt x="1245" y="363"/>
                </a:cubicBezTo>
                <a:cubicBezTo>
                  <a:pt x="1241" y="362"/>
                  <a:pt x="1238" y="360"/>
                  <a:pt x="1235" y="359"/>
                </a:cubicBezTo>
                <a:moveTo>
                  <a:pt x="3303" y="297"/>
                </a:moveTo>
                <a:cubicBezTo>
                  <a:pt x="3170" y="311"/>
                  <a:pt x="3037" y="329"/>
                  <a:pt x="2910" y="371"/>
                </a:cubicBezTo>
                <a:cubicBezTo>
                  <a:pt x="2950" y="432"/>
                  <a:pt x="2992" y="491"/>
                  <a:pt x="3022" y="556"/>
                </a:cubicBezTo>
                <a:cubicBezTo>
                  <a:pt x="3037" y="561"/>
                  <a:pt x="3051" y="568"/>
                  <a:pt x="3064" y="577"/>
                </a:cubicBezTo>
                <a:cubicBezTo>
                  <a:pt x="3065" y="577"/>
                  <a:pt x="3065" y="577"/>
                  <a:pt x="3066" y="576"/>
                </a:cubicBezTo>
                <a:cubicBezTo>
                  <a:pt x="3080" y="572"/>
                  <a:pt x="3093" y="571"/>
                  <a:pt x="3107" y="571"/>
                </a:cubicBezTo>
                <a:cubicBezTo>
                  <a:pt x="3118" y="571"/>
                  <a:pt x="3128" y="572"/>
                  <a:pt x="3139" y="574"/>
                </a:cubicBezTo>
                <a:cubicBezTo>
                  <a:pt x="3149" y="571"/>
                  <a:pt x="3160" y="568"/>
                  <a:pt x="3171" y="566"/>
                </a:cubicBezTo>
                <a:cubicBezTo>
                  <a:pt x="3208" y="540"/>
                  <a:pt x="3243" y="511"/>
                  <a:pt x="3270" y="474"/>
                </a:cubicBezTo>
                <a:cubicBezTo>
                  <a:pt x="3306" y="425"/>
                  <a:pt x="3318" y="357"/>
                  <a:pt x="3303" y="297"/>
                </a:cubicBezTo>
                <a:moveTo>
                  <a:pt x="2792" y="208"/>
                </a:moveTo>
                <a:cubicBezTo>
                  <a:pt x="2784" y="225"/>
                  <a:pt x="2773" y="240"/>
                  <a:pt x="2759" y="254"/>
                </a:cubicBezTo>
                <a:cubicBezTo>
                  <a:pt x="2723" y="289"/>
                  <a:pt x="2676" y="307"/>
                  <a:pt x="2628" y="307"/>
                </a:cubicBezTo>
                <a:cubicBezTo>
                  <a:pt x="2591" y="307"/>
                  <a:pt x="2555" y="297"/>
                  <a:pt x="2523" y="275"/>
                </a:cubicBezTo>
                <a:cubicBezTo>
                  <a:pt x="2486" y="320"/>
                  <a:pt x="2456" y="370"/>
                  <a:pt x="2435" y="428"/>
                </a:cubicBezTo>
                <a:cubicBezTo>
                  <a:pt x="2433" y="434"/>
                  <a:pt x="2431" y="441"/>
                  <a:pt x="2429" y="447"/>
                </a:cubicBezTo>
                <a:cubicBezTo>
                  <a:pt x="2452" y="456"/>
                  <a:pt x="2475" y="463"/>
                  <a:pt x="2498" y="469"/>
                </a:cubicBezTo>
                <a:cubicBezTo>
                  <a:pt x="2505" y="439"/>
                  <a:pt x="2533" y="414"/>
                  <a:pt x="2564" y="414"/>
                </a:cubicBezTo>
                <a:cubicBezTo>
                  <a:pt x="2579" y="414"/>
                  <a:pt x="2594" y="420"/>
                  <a:pt x="2607" y="433"/>
                </a:cubicBezTo>
                <a:cubicBezTo>
                  <a:pt x="2623" y="449"/>
                  <a:pt x="2628" y="466"/>
                  <a:pt x="2626" y="483"/>
                </a:cubicBezTo>
                <a:cubicBezTo>
                  <a:pt x="2633" y="482"/>
                  <a:pt x="2641" y="482"/>
                  <a:pt x="2648" y="481"/>
                </a:cubicBezTo>
                <a:cubicBezTo>
                  <a:pt x="2678" y="476"/>
                  <a:pt x="2707" y="469"/>
                  <a:pt x="2736" y="459"/>
                </a:cubicBezTo>
                <a:cubicBezTo>
                  <a:pt x="2736" y="459"/>
                  <a:pt x="2736" y="459"/>
                  <a:pt x="2736" y="459"/>
                </a:cubicBezTo>
                <a:cubicBezTo>
                  <a:pt x="2736" y="459"/>
                  <a:pt x="2736" y="459"/>
                  <a:pt x="2736" y="459"/>
                </a:cubicBezTo>
                <a:cubicBezTo>
                  <a:pt x="2712" y="477"/>
                  <a:pt x="2690" y="498"/>
                  <a:pt x="2670" y="521"/>
                </a:cubicBezTo>
                <a:cubicBezTo>
                  <a:pt x="2665" y="526"/>
                  <a:pt x="2661" y="532"/>
                  <a:pt x="2657" y="538"/>
                </a:cubicBezTo>
                <a:cubicBezTo>
                  <a:pt x="2671" y="546"/>
                  <a:pt x="2683" y="559"/>
                  <a:pt x="2688" y="581"/>
                </a:cubicBezTo>
                <a:cubicBezTo>
                  <a:pt x="2698" y="628"/>
                  <a:pt x="2660" y="657"/>
                  <a:pt x="2622" y="657"/>
                </a:cubicBezTo>
                <a:cubicBezTo>
                  <a:pt x="2614" y="657"/>
                  <a:pt x="2606" y="656"/>
                  <a:pt x="2599" y="653"/>
                </a:cubicBezTo>
                <a:cubicBezTo>
                  <a:pt x="2591" y="676"/>
                  <a:pt x="2585" y="699"/>
                  <a:pt x="2580" y="723"/>
                </a:cubicBezTo>
                <a:cubicBezTo>
                  <a:pt x="2587" y="725"/>
                  <a:pt x="2593" y="727"/>
                  <a:pt x="2600" y="728"/>
                </a:cubicBezTo>
                <a:cubicBezTo>
                  <a:pt x="2637" y="737"/>
                  <a:pt x="2673" y="741"/>
                  <a:pt x="2709" y="741"/>
                </a:cubicBezTo>
                <a:cubicBezTo>
                  <a:pt x="2732" y="741"/>
                  <a:pt x="2754" y="739"/>
                  <a:pt x="2776" y="736"/>
                </a:cubicBezTo>
                <a:cubicBezTo>
                  <a:pt x="2773" y="650"/>
                  <a:pt x="2834" y="569"/>
                  <a:pt x="2921" y="549"/>
                </a:cubicBezTo>
                <a:cubicBezTo>
                  <a:pt x="2934" y="546"/>
                  <a:pt x="2947" y="545"/>
                  <a:pt x="2960" y="545"/>
                </a:cubicBezTo>
                <a:cubicBezTo>
                  <a:pt x="2966" y="545"/>
                  <a:pt x="2971" y="545"/>
                  <a:pt x="2977" y="546"/>
                </a:cubicBezTo>
                <a:cubicBezTo>
                  <a:pt x="2947" y="489"/>
                  <a:pt x="2910" y="437"/>
                  <a:pt x="2875" y="384"/>
                </a:cubicBezTo>
                <a:cubicBezTo>
                  <a:pt x="2872" y="385"/>
                  <a:pt x="2869" y="386"/>
                  <a:pt x="2865" y="388"/>
                </a:cubicBezTo>
                <a:cubicBezTo>
                  <a:pt x="2868" y="386"/>
                  <a:pt x="2871" y="384"/>
                  <a:pt x="2874" y="381"/>
                </a:cubicBezTo>
                <a:cubicBezTo>
                  <a:pt x="2848" y="323"/>
                  <a:pt x="2824" y="264"/>
                  <a:pt x="2792" y="208"/>
                </a:cubicBezTo>
                <a:moveTo>
                  <a:pt x="3022" y="0"/>
                </a:moveTo>
                <a:cubicBezTo>
                  <a:pt x="3018" y="0"/>
                  <a:pt x="3014" y="0"/>
                  <a:pt x="3010" y="0"/>
                </a:cubicBezTo>
                <a:cubicBezTo>
                  <a:pt x="2964" y="3"/>
                  <a:pt x="2921" y="16"/>
                  <a:pt x="2880" y="34"/>
                </a:cubicBezTo>
                <a:cubicBezTo>
                  <a:pt x="2872" y="42"/>
                  <a:pt x="2864" y="50"/>
                  <a:pt x="2856" y="57"/>
                </a:cubicBezTo>
                <a:cubicBezTo>
                  <a:pt x="2846" y="80"/>
                  <a:pt x="2833" y="101"/>
                  <a:pt x="2814" y="117"/>
                </a:cubicBezTo>
                <a:cubicBezTo>
                  <a:pt x="2814" y="118"/>
                  <a:pt x="2813" y="118"/>
                  <a:pt x="2813" y="119"/>
                </a:cubicBezTo>
                <a:cubicBezTo>
                  <a:pt x="2813" y="134"/>
                  <a:pt x="2811" y="150"/>
                  <a:pt x="2808" y="165"/>
                </a:cubicBezTo>
                <a:cubicBezTo>
                  <a:pt x="2846" y="225"/>
                  <a:pt x="2874" y="293"/>
                  <a:pt x="2903" y="359"/>
                </a:cubicBezTo>
                <a:cubicBezTo>
                  <a:pt x="3007" y="275"/>
                  <a:pt x="3094" y="172"/>
                  <a:pt x="3178" y="68"/>
                </a:cubicBezTo>
                <a:cubicBezTo>
                  <a:pt x="3138" y="26"/>
                  <a:pt x="3079" y="0"/>
                  <a:pt x="3022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2" name="Freeform 338"/>
          <p:cNvSpPr>
            <a:spLocks noEditPoints="1"/>
          </p:cNvSpPr>
          <p:nvPr/>
        </p:nvSpPr>
        <p:spPr bwMode="auto">
          <a:xfrm>
            <a:off x="3955763" y="3339573"/>
            <a:ext cx="459852" cy="462190"/>
          </a:xfrm>
          <a:custGeom>
            <a:avLst/>
            <a:gdLst>
              <a:gd name="T0" fmla="*/ 142 w 490"/>
              <a:gd name="T1" fmla="*/ 297 h 482"/>
              <a:gd name="T2" fmla="*/ 230 w 490"/>
              <a:gd name="T3" fmla="*/ 211 h 482"/>
              <a:gd name="T4" fmla="*/ 262 w 490"/>
              <a:gd name="T5" fmla="*/ 268 h 482"/>
              <a:gd name="T6" fmla="*/ 177 w 490"/>
              <a:gd name="T7" fmla="*/ 148 h 482"/>
              <a:gd name="T8" fmla="*/ 135 w 490"/>
              <a:gd name="T9" fmla="*/ 157 h 482"/>
              <a:gd name="T10" fmla="*/ 63 w 490"/>
              <a:gd name="T11" fmla="*/ 215 h 482"/>
              <a:gd name="T12" fmla="*/ 30 w 490"/>
              <a:gd name="T13" fmla="*/ 290 h 482"/>
              <a:gd name="T14" fmla="*/ 37 w 490"/>
              <a:gd name="T15" fmla="*/ 341 h 482"/>
              <a:gd name="T16" fmla="*/ 48 w 490"/>
              <a:gd name="T17" fmla="*/ 361 h 482"/>
              <a:gd name="T18" fmla="*/ 87 w 490"/>
              <a:gd name="T19" fmla="*/ 394 h 482"/>
              <a:gd name="T20" fmla="*/ 155 w 490"/>
              <a:gd name="T21" fmla="*/ 408 h 482"/>
              <a:gd name="T22" fmla="*/ 218 w 490"/>
              <a:gd name="T23" fmla="*/ 397 h 482"/>
              <a:gd name="T24" fmla="*/ 278 w 490"/>
              <a:gd name="T25" fmla="*/ 357 h 482"/>
              <a:gd name="T26" fmla="*/ 296 w 490"/>
              <a:gd name="T27" fmla="*/ 321 h 482"/>
              <a:gd name="T28" fmla="*/ 291 w 490"/>
              <a:gd name="T29" fmla="*/ 272 h 482"/>
              <a:gd name="T30" fmla="*/ 270 w 490"/>
              <a:gd name="T31" fmla="*/ 240 h 482"/>
              <a:gd name="T32" fmla="*/ 259 w 490"/>
              <a:gd name="T33" fmla="*/ 219 h 482"/>
              <a:gd name="T34" fmla="*/ 243 w 490"/>
              <a:gd name="T35" fmla="*/ 184 h 482"/>
              <a:gd name="T36" fmla="*/ 204 w 490"/>
              <a:gd name="T37" fmla="*/ 154 h 482"/>
              <a:gd name="T38" fmla="*/ 177 w 490"/>
              <a:gd name="T39" fmla="*/ 148 h 482"/>
              <a:gd name="T40" fmla="*/ 199 w 490"/>
              <a:gd name="T41" fmla="*/ 6 h 482"/>
              <a:gd name="T42" fmla="*/ 152 w 490"/>
              <a:gd name="T43" fmla="*/ 21 h 482"/>
              <a:gd name="T44" fmla="*/ 59 w 490"/>
              <a:gd name="T45" fmla="*/ 83 h 482"/>
              <a:gd name="T46" fmla="*/ 0 w 490"/>
              <a:gd name="T47" fmla="*/ 262 h 482"/>
              <a:gd name="T48" fmla="*/ 176 w 490"/>
              <a:gd name="T49" fmla="*/ 111 h 482"/>
              <a:gd name="T50" fmla="*/ 295 w 490"/>
              <a:gd name="T51" fmla="*/ 212 h 482"/>
              <a:gd name="T52" fmla="*/ 295 w 490"/>
              <a:gd name="T53" fmla="*/ 213 h 482"/>
              <a:gd name="T54" fmla="*/ 242 w 490"/>
              <a:gd name="T55" fmla="*/ 427 h 482"/>
              <a:gd name="T56" fmla="*/ 95 w 490"/>
              <a:gd name="T57" fmla="*/ 435 h 482"/>
              <a:gd name="T58" fmla="*/ 269 w 490"/>
              <a:gd name="T59" fmla="*/ 482 h 482"/>
              <a:gd name="T60" fmla="*/ 344 w 490"/>
              <a:gd name="T61" fmla="*/ 426 h 482"/>
              <a:gd name="T62" fmla="*/ 390 w 490"/>
              <a:gd name="T63" fmla="*/ 430 h 482"/>
              <a:gd name="T64" fmla="*/ 435 w 490"/>
              <a:gd name="T65" fmla="*/ 376 h 482"/>
              <a:gd name="T66" fmla="*/ 451 w 490"/>
              <a:gd name="T67" fmla="*/ 277 h 482"/>
              <a:gd name="T68" fmla="*/ 409 w 490"/>
              <a:gd name="T69" fmla="*/ 150 h 482"/>
              <a:gd name="T70" fmla="*/ 325 w 490"/>
              <a:gd name="T71" fmla="*/ 47 h 482"/>
              <a:gd name="T72" fmla="*/ 233 w 490"/>
              <a:gd name="T73" fmla="*/ 6 h 482"/>
              <a:gd name="T74" fmla="*/ 318 w 490"/>
              <a:gd name="T75" fmla="*/ 0 h 482"/>
              <a:gd name="T76" fmla="*/ 430 w 490"/>
              <a:gd name="T77" fmla="*/ 112 h 482"/>
              <a:gd name="T78" fmla="*/ 453 w 490"/>
              <a:gd name="T79" fmla="*/ 153 h 482"/>
              <a:gd name="T80" fmla="*/ 487 w 490"/>
              <a:gd name="T81" fmla="*/ 308 h 482"/>
              <a:gd name="T82" fmla="*/ 480 w 490"/>
              <a:gd name="T83" fmla="*/ 192 h 482"/>
              <a:gd name="T84" fmla="*/ 447 w 490"/>
              <a:gd name="T85" fmla="*/ 129 h 482"/>
              <a:gd name="T86" fmla="*/ 412 w 490"/>
              <a:gd name="T87" fmla="*/ 67 h 482"/>
              <a:gd name="T88" fmla="*/ 318 w 490"/>
              <a:gd name="T89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90" h="482">
                <a:moveTo>
                  <a:pt x="199" y="341"/>
                </a:moveTo>
                <a:cubicBezTo>
                  <a:pt x="174" y="341"/>
                  <a:pt x="149" y="328"/>
                  <a:pt x="142" y="297"/>
                </a:cubicBezTo>
                <a:cubicBezTo>
                  <a:pt x="101" y="253"/>
                  <a:pt x="142" y="193"/>
                  <a:pt x="189" y="193"/>
                </a:cubicBezTo>
                <a:cubicBezTo>
                  <a:pt x="203" y="193"/>
                  <a:pt x="218" y="198"/>
                  <a:pt x="230" y="211"/>
                </a:cubicBezTo>
                <a:cubicBezTo>
                  <a:pt x="239" y="220"/>
                  <a:pt x="244" y="229"/>
                  <a:pt x="247" y="239"/>
                </a:cubicBezTo>
                <a:cubicBezTo>
                  <a:pt x="254" y="246"/>
                  <a:pt x="259" y="256"/>
                  <a:pt x="262" y="268"/>
                </a:cubicBezTo>
                <a:cubicBezTo>
                  <a:pt x="272" y="313"/>
                  <a:pt x="235" y="341"/>
                  <a:pt x="199" y="341"/>
                </a:cubicBezTo>
                <a:moveTo>
                  <a:pt x="177" y="148"/>
                </a:moveTo>
                <a:cubicBezTo>
                  <a:pt x="172" y="148"/>
                  <a:pt x="168" y="149"/>
                  <a:pt x="164" y="149"/>
                </a:cubicBezTo>
                <a:cubicBezTo>
                  <a:pt x="154" y="151"/>
                  <a:pt x="144" y="153"/>
                  <a:pt x="135" y="157"/>
                </a:cubicBezTo>
                <a:cubicBezTo>
                  <a:pt x="122" y="163"/>
                  <a:pt x="110" y="170"/>
                  <a:pt x="98" y="178"/>
                </a:cubicBezTo>
                <a:cubicBezTo>
                  <a:pt x="85" y="189"/>
                  <a:pt x="73" y="201"/>
                  <a:pt x="63" y="215"/>
                </a:cubicBezTo>
                <a:cubicBezTo>
                  <a:pt x="54" y="227"/>
                  <a:pt x="46" y="240"/>
                  <a:pt x="40" y="255"/>
                </a:cubicBezTo>
                <a:cubicBezTo>
                  <a:pt x="35" y="266"/>
                  <a:pt x="32" y="278"/>
                  <a:pt x="30" y="290"/>
                </a:cubicBezTo>
                <a:cubicBezTo>
                  <a:pt x="29" y="299"/>
                  <a:pt x="29" y="308"/>
                  <a:pt x="30" y="317"/>
                </a:cubicBezTo>
                <a:cubicBezTo>
                  <a:pt x="31" y="325"/>
                  <a:pt x="34" y="333"/>
                  <a:pt x="37" y="341"/>
                </a:cubicBezTo>
                <a:cubicBezTo>
                  <a:pt x="38" y="345"/>
                  <a:pt x="40" y="348"/>
                  <a:pt x="42" y="352"/>
                </a:cubicBezTo>
                <a:cubicBezTo>
                  <a:pt x="44" y="355"/>
                  <a:pt x="46" y="358"/>
                  <a:pt x="48" y="361"/>
                </a:cubicBezTo>
                <a:cubicBezTo>
                  <a:pt x="53" y="368"/>
                  <a:pt x="58" y="374"/>
                  <a:pt x="65" y="380"/>
                </a:cubicBezTo>
                <a:cubicBezTo>
                  <a:pt x="72" y="385"/>
                  <a:pt x="79" y="390"/>
                  <a:pt x="87" y="394"/>
                </a:cubicBezTo>
                <a:cubicBezTo>
                  <a:pt x="98" y="399"/>
                  <a:pt x="110" y="403"/>
                  <a:pt x="122" y="405"/>
                </a:cubicBezTo>
                <a:cubicBezTo>
                  <a:pt x="133" y="407"/>
                  <a:pt x="144" y="408"/>
                  <a:pt x="155" y="408"/>
                </a:cubicBezTo>
                <a:cubicBezTo>
                  <a:pt x="159" y="408"/>
                  <a:pt x="164" y="408"/>
                  <a:pt x="168" y="407"/>
                </a:cubicBezTo>
                <a:cubicBezTo>
                  <a:pt x="186" y="406"/>
                  <a:pt x="202" y="402"/>
                  <a:pt x="218" y="397"/>
                </a:cubicBezTo>
                <a:cubicBezTo>
                  <a:pt x="232" y="392"/>
                  <a:pt x="244" y="386"/>
                  <a:pt x="256" y="378"/>
                </a:cubicBezTo>
                <a:cubicBezTo>
                  <a:pt x="264" y="372"/>
                  <a:pt x="271" y="365"/>
                  <a:pt x="278" y="357"/>
                </a:cubicBezTo>
                <a:cubicBezTo>
                  <a:pt x="283" y="352"/>
                  <a:pt x="286" y="346"/>
                  <a:pt x="290" y="340"/>
                </a:cubicBezTo>
                <a:cubicBezTo>
                  <a:pt x="292" y="334"/>
                  <a:pt x="294" y="328"/>
                  <a:pt x="296" y="321"/>
                </a:cubicBezTo>
                <a:cubicBezTo>
                  <a:pt x="297" y="314"/>
                  <a:pt x="297" y="307"/>
                  <a:pt x="297" y="300"/>
                </a:cubicBezTo>
                <a:cubicBezTo>
                  <a:pt x="296" y="291"/>
                  <a:pt x="294" y="282"/>
                  <a:pt x="291" y="272"/>
                </a:cubicBezTo>
                <a:cubicBezTo>
                  <a:pt x="288" y="265"/>
                  <a:pt x="285" y="259"/>
                  <a:pt x="281" y="253"/>
                </a:cubicBezTo>
                <a:cubicBezTo>
                  <a:pt x="278" y="248"/>
                  <a:pt x="274" y="244"/>
                  <a:pt x="270" y="240"/>
                </a:cubicBezTo>
                <a:cubicBezTo>
                  <a:pt x="266" y="237"/>
                  <a:pt x="263" y="235"/>
                  <a:pt x="259" y="233"/>
                </a:cubicBezTo>
                <a:cubicBezTo>
                  <a:pt x="259" y="228"/>
                  <a:pt x="259" y="224"/>
                  <a:pt x="259" y="219"/>
                </a:cubicBezTo>
                <a:cubicBezTo>
                  <a:pt x="257" y="213"/>
                  <a:pt x="256" y="208"/>
                  <a:pt x="254" y="203"/>
                </a:cubicBezTo>
                <a:cubicBezTo>
                  <a:pt x="251" y="196"/>
                  <a:pt x="247" y="190"/>
                  <a:pt x="243" y="184"/>
                </a:cubicBezTo>
                <a:cubicBezTo>
                  <a:pt x="237" y="177"/>
                  <a:pt x="230" y="170"/>
                  <a:pt x="223" y="164"/>
                </a:cubicBezTo>
                <a:cubicBezTo>
                  <a:pt x="217" y="160"/>
                  <a:pt x="211" y="156"/>
                  <a:pt x="204" y="154"/>
                </a:cubicBezTo>
                <a:cubicBezTo>
                  <a:pt x="198" y="151"/>
                  <a:pt x="192" y="150"/>
                  <a:pt x="185" y="149"/>
                </a:cubicBezTo>
                <a:cubicBezTo>
                  <a:pt x="182" y="148"/>
                  <a:pt x="179" y="148"/>
                  <a:pt x="177" y="148"/>
                </a:cubicBezTo>
                <a:moveTo>
                  <a:pt x="215" y="6"/>
                </a:moveTo>
                <a:cubicBezTo>
                  <a:pt x="210" y="6"/>
                  <a:pt x="205" y="6"/>
                  <a:pt x="199" y="6"/>
                </a:cubicBezTo>
                <a:cubicBezTo>
                  <a:pt x="187" y="8"/>
                  <a:pt x="175" y="11"/>
                  <a:pt x="163" y="16"/>
                </a:cubicBezTo>
                <a:cubicBezTo>
                  <a:pt x="159" y="17"/>
                  <a:pt x="156" y="19"/>
                  <a:pt x="152" y="21"/>
                </a:cubicBezTo>
                <a:cubicBezTo>
                  <a:pt x="153" y="57"/>
                  <a:pt x="120" y="90"/>
                  <a:pt x="85" y="90"/>
                </a:cubicBezTo>
                <a:cubicBezTo>
                  <a:pt x="76" y="90"/>
                  <a:pt x="67" y="88"/>
                  <a:pt x="59" y="83"/>
                </a:cubicBezTo>
                <a:cubicBezTo>
                  <a:pt x="42" y="108"/>
                  <a:pt x="28" y="135"/>
                  <a:pt x="17" y="165"/>
                </a:cubicBezTo>
                <a:cubicBezTo>
                  <a:pt x="5" y="196"/>
                  <a:pt x="0" y="229"/>
                  <a:pt x="0" y="262"/>
                </a:cubicBezTo>
                <a:cubicBezTo>
                  <a:pt x="11" y="214"/>
                  <a:pt x="43" y="171"/>
                  <a:pt x="86" y="142"/>
                </a:cubicBezTo>
                <a:cubicBezTo>
                  <a:pt x="112" y="124"/>
                  <a:pt x="144" y="111"/>
                  <a:pt x="176" y="111"/>
                </a:cubicBezTo>
                <a:cubicBezTo>
                  <a:pt x="186" y="111"/>
                  <a:pt x="196" y="112"/>
                  <a:pt x="205" y="115"/>
                </a:cubicBezTo>
                <a:cubicBezTo>
                  <a:pt x="249" y="128"/>
                  <a:pt x="287" y="166"/>
                  <a:pt x="295" y="212"/>
                </a:cubicBezTo>
                <a:cubicBezTo>
                  <a:pt x="295" y="213"/>
                  <a:pt x="295" y="213"/>
                  <a:pt x="295" y="213"/>
                </a:cubicBezTo>
                <a:cubicBezTo>
                  <a:pt x="295" y="213"/>
                  <a:pt x="295" y="213"/>
                  <a:pt x="295" y="213"/>
                </a:cubicBezTo>
                <a:cubicBezTo>
                  <a:pt x="330" y="244"/>
                  <a:pt x="342" y="297"/>
                  <a:pt x="329" y="341"/>
                </a:cubicBezTo>
                <a:cubicBezTo>
                  <a:pt x="317" y="382"/>
                  <a:pt x="280" y="411"/>
                  <a:pt x="242" y="427"/>
                </a:cubicBezTo>
                <a:cubicBezTo>
                  <a:pt x="215" y="439"/>
                  <a:pt x="185" y="445"/>
                  <a:pt x="156" y="445"/>
                </a:cubicBezTo>
                <a:cubicBezTo>
                  <a:pt x="135" y="445"/>
                  <a:pt x="114" y="442"/>
                  <a:pt x="95" y="435"/>
                </a:cubicBezTo>
                <a:cubicBezTo>
                  <a:pt x="122" y="453"/>
                  <a:pt x="153" y="466"/>
                  <a:pt x="186" y="472"/>
                </a:cubicBezTo>
                <a:cubicBezTo>
                  <a:pt x="214" y="478"/>
                  <a:pt x="242" y="482"/>
                  <a:pt x="269" y="482"/>
                </a:cubicBezTo>
                <a:cubicBezTo>
                  <a:pt x="271" y="482"/>
                  <a:pt x="274" y="482"/>
                  <a:pt x="277" y="482"/>
                </a:cubicBezTo>
                <a:cubicBezTo>
                  <a:pt x="280" y="447"/>
                  <a:pt x="313" y="426"/>
                  <a:pt x="344" y="426"/>
                </a:cubicBezTo>
                <a:cubicBezTo>
                  <a:pt x="357" y="426"/>
                  <a:pt x="369" y="429"/>
                  <a:pt x="380" y="436"/>
                </a:cubicBezTo>
                <a:cubicBezTo>
                  <a:pt x="383" y="434"/>
                  <a:pt x="387" y="432"/>
                  <a:pt x="390" y="430"/>
                </a:cubicBezTo>
                <a:cubicBezTo>
                  <a:pt x="400" y="422"/>
                  <a:pt x="409" y="414"/>
                  <a:pt x="418" y="404"/>
                </a:cubicBezTo>
                <a:cubicBezTo>
                  <a:pt x="425" y="395"/>
                  <a:pt x="430" y="386"/>
                  <a:pt x="435" y="376"/>
                </a:cubicBezTo>
                <a:cubicBezTo>
                  <a:pt x="441" y="363"/>
                  <a:pt x="446" y="349"/>
                  <a:pt x="449" y="335"/>
                </a:cubicBezTo>
                <a:cubicBezTo>
                  <a:pt x="452" y="316"/>
                  <a:pt x="452" y="296"/>
                  <a:pt x="451" y="277"/>
                </a:cubicBezTo>
                <a:cubicBezTo>
                  <a:pt x="448" y="251"/>
                  <a:pt x="442" y="226"/>
                  <a:pt x="434" y="202"/>
                </a:cubicBezTo>
                <a:cubicBezTo>
                  <a:pt x="427" y="184"/>
                  <a:pt x="418" y="167"/>
                  <a:pt x="409" y="150"/>
                </a:cubicBezTo>
                <a:cubicBezTo>
                  <a:pt x="400" y="133"/>
                  <a:pt x="390" y="117"/>
                  <a:pt x="379" y="102"/>
                </a:cubicBezTo>
                <a:cubicBezTo>
                  <a:pt x="363" y="81"/>
                  <a:pt x="345" y="63"/>
                  <a:pt x="325" y="47"/>
                </a:cubicBezTo>
                <a:cubicBezTo>
                  <a:pt x="309" y="35"/>
                  <a:pt x="293" y="25"/>
                  <a:pt x="275" y="18"/>
                </a:cubicBezTo>
                <a:cubicBezTo>
                  <a:pt x="261" y="12"/>
                  <a:pt x="247" y="9"/>
                  <a:pt x="233" y="6"/>
                </a:cubicBezTo>
                <a:cubicBezTo>
                  <a:pt x="227" y="6"/>
                  <a:pt x="221" y="6"/>
                  <a:pt x="215" y="6"/>
                </a:cubicBezTo>
                <a:moveTo>
                  <a:pt x="318" y="0"/>
                </a:moveTo>
                <a:cubicBezTo>
                  <a:pt x="340" y="12"/>
                  <a:pt x="362" y="28"/>
                  <a:pt x="380" y="47"/>
                </a:cubicBezTo>
                <a:cubicBezTo>
                  <a:pt x="399" y="66"/>
                  <a:pt x="416" y="88"/>
                  <a:pt x="430" y="112"/>
                </a:cubicBezTo>
                <a:cubicBezTo>
                  <a:pt x="434" y="119"/>
                  <a:pt x="438" y="125"/>
                  <a:pt x="441" y="133"/>
                </a:cubicBezTo>
                <a:cubicBezTo>
                  <a:pt x="445" y="139"/>
                  <a:pt x="449" y="146"/>
                  <a:pt x="453" y="153"/>
                </a:cubicBezTo>
                <a:cubicBezTo>
                  <a:pt x="465" y="178"/>
                  <a:pt x="475" y="203"/>
                  <a:pt x="480" y="230"/>
                </a:cubicBezTo>
                <a:cubicBezTo>
                  <a:pt x="486" y="256"/>
                  <a:pt x="488" y="283"/>
                  <a:pt x="487" y="308"/>
                </a:cubicBezTo>
                <a:cubicBezTo>
                  <a:pt x="490" y="282"/>
                  <a:pt x="489" y="255"/>
                  <a:pt x="483" y="230"/>
                </a:cubicBezTo>
                <a:cubicBezTo>
                  <a:pt x="484" y="218"/>
                  <a:pt x="483" y="205"/>
                  <a:pt x="480" y="192"/>
                </a:cubicBezTo>
                <a:cubicBezTo>
                  <a:pt x="476" y="172"/>
                  <a:pt x="466" y="151"/>
                  <a:pt x="451" y="134"/>
                </a:cubicBezTo>
                <a:cubicBezTo>
                  <a:pt x="450" y="133"/>
                  <a:pt x="448" y="131"/>
                  <a:pt x="447" y="129"/>
                </a:cubicBezTo>
                <a:cubicBezTo>
                  <a:pt x="446" y="128"/>
                  <a:pt x="446" y="125"/>
                  <a:pt x="445" y="123"/>
                </a:cubicBezTo>
                <a:cubicBezTo>
                  <a:pt x="439" y="102"/>
                  <a:pt x="427" y="82"/>
                  <a:pt x="412" y="67"/>
                </a:cubicBezTo>
                <a:cubicBezTo>
                  <a:pt x="403" y="58"/>
                  <a:pt x="393" y="51"/>
                  <a:pt x="382" y="45"/>
                </a:cubicBezTo>
                <a:cubicBezTo>
                  <a:pt x="364" y="26"/>
                  <a:pt x="342" y="11"/>
                  <a:pt x="318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3" name="Freeform 339"/>
          <p:cNvSpPr>
            <a:spLocks noEditPoints="1"/>
          </p:cNvSpPr>
          <p:nvPr/>
        </p:nvSpPr>
        <p:spPr bwMode="auto">
          <a:xfrm>
            <a:off x="4826372" y="2490937"/>
            <a:ext cx="466398" cy="476102"/>
          </a:xfrm>
          <a:custGeom>
            <a:avLst/>
            <a:gdLst>
              <a:gd name="T0" fmla="*/ 130 w 496"/>
              <a:gd name="T1" fmla="*/ 68 h 498"/>
              <a:gd name="T2" fmla="*/ 33 w 496"/>
              <a:gd name="T3" fmla="*/ 122 h 498"/>
              <a:gd name="T4" fmla="*/ 22 w 496"/>
              <a:gd name="T5" fmla="*/ 197 h 498"/>
              <a:gd name="T6" fmla="*/ 276 w 496"/>
              <a:gd name="T7" fmla="*/ 196 h 498"/>
              <a:gd name="T8" fmla="*/ 225 w 496"/>
              <a:gd name="T9" fmla="*/ 337 h 498"/>
              <a:gd name="T10" fmla="*/ 149 w 496"/>
              <a:gd name="T11" fmla="*/ 270 h 498"/>
              <a:gd name="T12" fmla="*/ 241 w 496"/>
              <a:gd name="T13" fmla="*/ 210 h 498"/>
              <a:gd name="T14" fmla="*/ 223 w 496"/>
              <a:gd name="T15" fmla="*/ 191 h 498"/>
              <a:gd name="T16" fmla="*/ 174 w 496"/>
              <a:gd name="T17" fmla="*/ 171 h 498"/>
              <a:gd name="T18" fmla="*/ 142 w 496"/>
              <a:gd name="T19" fmla="*/ 172 h 498"/>
              <a:gd name="T20" fmla="*/ 72 w 496"/>
              <a:gd name="T21" fmla="*/ 201 h 498"/>
              <a:gd name="T22" fmla="*/ 35 w 496"/>
              <a:gd name="T23" fmla="*/ 247 h 498"/>
              <a:gd name="T24" fmla="*/ 29 w 496"/>
              <a:gd name="T25" fmla="*/ 291 h 498"/>
              <a:gd name="T26" fmla="*/ 45 w 496"/>
              <a:gd name="T27" fmla="*/ 327 h 498"/>
              <a:gd name="T28" fmla="*/ 158 w 496"/>
              <a:gd name="T29" fmla="*/ 403 h 498"/>
              <a:gd name="T30" fmla="*/ 236 w 496"/>
              <a:gd name="T31" fmla="*/ 422 h 498"/>
              <a:gd name="T32" fmla="*/ 292 w 496"/>
              <a:gd name="T33" fmla="*/ 411 h 498"/>
              <a:gd name="T34" fmla="*/ 369 w 496"/>
              <a:gd name="T35" fmla="*/ 348 h 498"/>
              <a:gd name="T36" fmla="*/ 419 w 496"/>
              <a:gd name="T37" fmla="*/ 236 h 498"/>
              <a:gd name="T38" fmla="*/ 411 w 496"/>
              <a:gd name="T39" fmla="*/ 171 h 498"/>
              <a:gd name="T40" fmla="*/ 362 w 496"/>
              <a:gd name="T41" fmla="*/ 109 h 498"/>
              <a:gd name="T42" fmla="*/ 212 w 496"/>
              <a:gd name="T43" fmla="*/ 53 h 498"/>
              <a:gd name="T44" fmla="*/ 241 w 496"/>
              <a:gd name="T45" fmla="*/ 0 h 498"/>
              <a:gd name="T46" fmla="*/ 202 w 496"/>
              <a:gd name="T47" fmla="*/ 10 h 498"/>
              <a:gd name="T48" fmla="*/ 196 w 496"/>
              <a:gd name="T49" fmla="*/ 15 h 498"/>
              <a:gd name="T50" fmla="*/ 450 w 496"/>
              <a:gd name="T51" fmla="*/ 271 h 498"/>
              <a:gd name="T52" fmla="*/ 239 w 496"/>
              <a:gd name="T53" fmla="*/ 458 h 498"/>
              <a:gd name="T54" fmla="*/ 38 w 496"/>
              <a:gd name="T55" fmla="*/ 375 h 498"/>
              <a:gd name="T56" fmla="*/ 265 w 496"/>
              <a:gd name="T57" fmla="*/ 498 h 498"/>
              <a:gd name="T58" fmla="*/ 405 w 496"/>
              <a:gd name="T59" fmla="*/ 68 h 498"/>
              <a:gd name="T60" fmla="*/ 265 w 496"/>
              <a:gd name="T61" fmla="*/ 1 h 498"/>
              <a:gd name="T62" fmla="*/ 241 w 496"/>
              <a:gd name="T63" fmla="*/ 0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96" h="498">
                <a:moveTo>
                  <a:pt x="174" y="50"/>
                </a:moveTo>
                <a:cubicBezTo>
                  <a:pt x="162" y="61"/>
                  <a:pt x="146" y="68"/>
                  <a:pt x="130" y="68"/>
                </a:cubicBezTo>
                <a:cubicBezTo>
                  <a:pt x="118" y="68"/>
                  <a:pt x="106" y="64"/>
                  <a:pt x="94" y="56"/>
                </a:cubicBezTo>
                <a:cubicBezTo>
                  <a:pt x="71" y="75"/>
                  <a:pt x="50" y="97"/>
                  <a:pt x="33" y="122"/>
                </a:cubicBezTo>
                <a:cubicBezTo>
                  <a:pt x="10" y="156"/>
                  <a:pt x="0" y="195"/>
                  <a:pt x="1" y="234"/>
                </a:cubicBezTo>
                <a:cubicBezTo>
                  <a:pt x="6" y="221"/>
                  <a:pt x="13" y="208"/>
                  <a:pt x="22" y="197"/>
                </a:cubicBezTo>
                <a:cubicBezTo>
                  <a:pt x="55" y="158"/>
                  <a:pt x="110" y="134"/>
                  <a:pt x="162" y="134"/>
                </a:cubicBezTo>
                <a:cubicBezTo>
                  <a:pt x="207" y="134"/>
                  <a:pt x="251" y="152"/>
                  <a:pt x="276" y="196"/>
                </a:cubicBezTo>
                <a:cubicBezTo>
                  <a:pt x="299" y="235"/>
                  <a:pt x="303" y="288"/>
                  <a:pt x="266" y="321"/>
                </a:cubicBezTo>
                <a:cubicBezTo>
                  <a:pt x="253" y="332"/>
                  <a:pt x="239" y="337"/>
                  <a:pt x="225" y="337"/>
                </a:cubicBezTo>
                <a:cubicBezTo>
                  <a:pt x="196" y="337"/>
                  <a:pt x="168" y="317"/>
                  <a:pt x="150" y="294"/>
                </a:cubicBezTo>
                <a:cubicBezTo>
                  <a:pt x="144" y="286"/>
                  <a:pt x="145" y="277"/>
                  <a:pt x="149" y="270"/>
                </a:cubicBezTo>
                <a:cubicBezTo>
                  <a:pt x="146" y="236"/>
                  <a:pt x="178" y="202"/>
                  <a:pt x="213" y="202"/>
                </a:cubicBezTo>
                <a:cubicBezTo>
                  <a:pt x="222" y="202"/>
                  <a:pt x="232" y="205"/>
                  <a:pt x="241" y="210"/>
                </a:cubicBezTo>
                <a:cubicBezTo>
                  <a:pt x="240" y="209"/>
                  <a:pt x="239" y="207"/>
                  <a:pt x="238" y="206"/>
                </a:cubicBezTo>
                <a:cubicBezTo>
                  <a:pt x="233" y="201"/>
                  <a:pt x="228" y="196"/>
                  <a:pt x="223" y="191"/>
                </a:cubicBezTo>
                <a:cubicBezTo>
                  <a:pt x="216" y="186"/>
                  <a:pt x="209" y="182"/>
                  <a:pt x="202" y="178"/>
                </a:cubicBezTo>
                <a:cubicBezTo>
                  <a:pt x="193" y="175"/>
                  <a:pt x="184" y="173"/>
                  <a:pt x="174" y="171"/>
                </a:cubicBezTo>
                <a:cubicBezTo>
                  <a:pt x="169" y="171"/>
                  <a:pt x="165" y="171"/>
                  <a:pt x="160" y="171"/>
                </a:cubicBezTo>
                <a:cubicBezTo>
                  <a:pt x="154" y="171"/>
                  <a:pt x="148" y="171"/>
                  <a:pt x="142" y="172"/>
                </a:cubicBezTo>
                <a:cubicBezTo>
                  <a:pt x="130" y="174"/>
                  <a:pt x="118" y="177"/>
                  <a:pt x="106" y="181"/>
                </a:cubicBezTo>
                <a:cubicBezTo>
                  <a:pt x="94" y="187"/>
                  <a:pt x="83" y="193"/>
                  <a:pt x="72" y="201"/>
                </a:cubicBezTo>
                <a:cubicBezTo>
                  <a:pt x="64" y="207"/>
                  <a:pt x="56" y="214"/>
                  <a:pt x="49" y="223"/>
                </a:cubicBezTo>
                <a:cubicBezTo>
                  <a:pt x="43" y="230"/>
                  <a:pt x="39" y="239"/>
                  <a:pt x="35" y="247"/>
                </a:cubicBezTo>
                <a:cubicBezTo>
                  <a:pt x="32" y="255"/>
                  <a:pt x="30" y="262"/>
                  <a:pt x="29" y="270"/>
                </a:cubicBezTo>
                <a:cubicBezTo>
                  <a:pt x="28" y="277"/>
                  <a:pt x="29" y="284"/>
                  <a:pt x="29" y="291"/>
                </a:cubicBezTo>
                <a:cubicBezTo>
                  <a:pt x="30" y="296"/>
                  <a:pt x="31" y="301"/>
                  <a:pt x="33" y="306"/>
                </a:cubicBezTo>
                <a:cubicBezTo>
                  <a:pt x="36" y="313"/>
                  <a:pt x="40" y="320"/>
                  <a:pt x="45" y="327"/>
                </a:cubicBezTo>
                <a:cubicBezTo>
                  <a:pt x="55" y="339"/>
                  <a:pt x="66" y="349"/>
                  <a:pt x="79" y="359"/>
                </a:cubicBezTo>
                <a:cubicBezTo>
                  <a:pt x="103" y="377"/>
                  <a:pt x="130" y="391"/>
                  <a:pt x="158" y="403"/>
                </a:cubicBezTo>
                <a:cubicBezTo>
                  <a:pt x="179" y="412"/>
                  <a:pt x="200" y="418"/>
                  <a:pt x="222" y="421"/>
                </a:cubicBezTo>
                <a:cubicBezTo>
                  <a:pt x="227" y="422"/>
                  <a:pt x="231" y="422"/>
                  <a:pt x="236" y="422"/>
                </a:cubicBezTo>
                <a:cubicBezTo>
                  <a:pt x="242" y="422"/>
                  <a:pt x="247" y="422"/>
                  <a:pt x="253" y="421"/>
                </a:cubicBezTo>
                <a:cubicBezTo>
                  <a:pt x="267" y="419"/>
                  <a:pt x="279" y="416"/>
                  <a:pt x="292" y="411"/>
                </a:cubicBezTo>
                <a:cubicBezTo>
                  <a:pt x="305" y="405"/>
                  <a:pt x="316" y="398"/>
                  <a:pt x="328" y="390"/>
                </a:cubicBezTo>
                <a:cubicBezTo>
                  <a:pt x="343" y="378"/>
                  <a:pt x="357" y="364"/>
                  <a:pt x="369" y="348"/>
                </a:cubicBezTo>
                <a:cubicBezTo>
                  <a:pt x="384" y="327"/>
                  <a:pt x="397" y="305"/>
                  <a:pt x="407" y="282"/>
                </a:cubicBezTo>
                <a:cubicBezTo>
                  <a:pt x="412" y="267"/>
                  <a:pt x="416" y="252"/>
                  <a:pt x="419" y="236"/>
                </a:cubicBezTo>
                <a:cubicBezTo>
                  <a:pt x="420" y="225"/>
                  <a:pt x="420" y="213"/>
                  <a:pt x="419" y="202"/>
                </a:cubicBezTo>
                <a:cubicBezTo>
                  <a:pt x="417" y="191"/>
                  <a:pt x="415" y="181"/>
                  <a:pt x="411" y="171"/>
                </a:cubicBezTo>
                <a:cubicBezTo>
                  <a:pt x="406" y="161"/>
                  <a:pt x="401" y="150"/>
                  <a:pt x="394" y="141"/>
                </a:cubicBezTo>
                <a:cubicBezTo>
                  <a:pt x="384" y="129"/>
                  <a:pt x="373" y="119"/>
                  <a:pt x="362" y="109"/>
                </a:cubicBezTo>
                <a:cubicBezTo>
                  <a:pt x="344" y="96"/>
                  <a:pt x="325" y="86"/>
                  <a:pt x="304" y="77"/>
                </a:cubicBezTo>
                <a:cubicBezTo>
                  <a:pt x="274" y="65"/>
                  <a:pt x="244" y="57"/>
                  <a:pt x="212" y="53"/>
                </a:cubicBezTo>
                <a:cubicBezTo>
                  <a:pt x="200" y="51"/>
                  <a:pt x="187" y="50"/>
                  <a:pt x="174" y="50"/>
                </a:cubicBezTo>
                <a:moveTo>
                  <a:pt x="241" y="0"/>
                </a:moveTo>
                <a:cubicBezTo>
                  <a:pt x="235" y="0"/>
                  <a:pt x="230" y="0"/>
                  <a:pt x="224" y="1"/>
                </a:cubicBezTo>
                <a:cubicBezTo>
                  <a:pt x="217" y="4"/>
                  <a:pt x="210" y="7"/>
                  <a:pt x="202" y="10"/>
                </a:cubicBezTo>
                <a:cubicBezTo>
                  <a:pt x="200" y="11"/>
                  <a:pt x="198" y="11"/>
                  <a:pt x="196" y="12"/>
                </a:cubicBezTo>
                <a:cubicBezTo>
                  <a:pt x="196" y="13"/>
                  <a:pt x="196" y="14"/>
                  <a:pt x="196" y="15"/>
                </a:cubicBezTo>
                <a:cubicBezTo>
                  <a:pt x="271" y="23"/>
                  <a:pt x="357" y="52"/>
                  <a:pt x="409" y="104"/>
                </a:cubicBezTo>
                <a:cubicBezTo>
                  <a:pt x="450" y="145"/>
                  <a:pt x="471" y="200"/>
                  <a:pt x="450" y="271"/>
                </a:cubicBezTo>
                <a:cubicBezTo>
                  <a:pt x="430" y="335"/>
                  <a:pt x="387" y="404"/>
                  <a:pt x="325" y="436"/>
                </a:cubicBezTo>
                <a:cubicBezTo>
                  <a:pt x="296" y="451"/>
                  <a:pt x="267" y="458"/>
                  <a:pt x="239" y="458"/>
                </a:cubicBezTo>
                <a:cubicBezTo>
                  <a:pt x="208" y="458"/>
                  <a:pt x="178" y="451"/>
                  <a:pt x="147" y="438"/>
                </a:cubicBezTo>
                <a:cubicBezTo>
                  <a:pt x="112" y="424"/>
                  <a:pt x="70" y="404"/>
                  <a:pt x="38" y="375"/>
                </a:cubicBezTo>
                <a:cubicBezTo>
                  <a:pt x="80" y="453"/>
                  <a:pt x="170" y="495"/>
                  <a:pt x="257" y="498"/>
                </a:cubicBezTo>
                <a:cubicBezTo>
                  <a:pt x="260" y="498"/>
                  <a:pt x="263" y="498"/>
                  <a:pt x="265" y="498"/>
                </a:cubicBezTo>
                <a:cubicBezTo>
                  <a:pt x="366" y="498"/>
                  <a:pt x="469" y="427"/>
                  <a:pt x="483" y="323"/>
                </a:cubicBezTo>
                <a:cubicBezTo>
                  <a:pt x="496" y="228"/>
                  <a:pt x="467" y="131"/>
                  <a:pt x="405" y="68"/>
                </a:cubicBezTo>
                <a:cubicBezTo>
                  <a:pt x="376" y="39"/>
                  <a:pt x="340" y="17"/>
                  <a:pt x="297" y="7"/>
                </a:cubicBezTo>
                <a:cubicBezTo>
                  <a:pt x="287" y="4"/>
                  <a:pt x="276" y="3"/>
                  <a:pt x="265" y="1"/>
                </a:cubicBezTo>
                <a:cubicBezTo>
                  <a:pt x="260" y="1"/>
                  <a:pt x="256" y="1"/>
                  <a:pt x="252" y="0"/>
                </a:cubicBezTo>
                <a:cubicBezTo>
                  <a:pt x="248" y="0"/>
                  <a:pt x="244" y="0"/>
                  <a:pt x="241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4" name="Freeform 340"/>
          <p:cNvSpPr>
            <a:spLocks noEditPoints="1"/>
          </p:cNvSpPr>
          <p:nvPr/>
        </p:nvSpPr>
        <p:spPr bwMode="auto">
          <a:xfrm>
            <a:off x="5104574" y="3028870"/>
            <a:ext cx="477853" cy="482285"/>
          </a:xfrm>
          <a:custGeom>
            <a:avLst/>
            <a:gdLst>
              <a:gd name="T0" fmla="*/ 264 w 508"/>
              <a:gd name="T1" fmla="*/ 98 h 504"/>
              <a:gd name="T2" fmla="*/ 244 w 508"/>
              <a:gd name="T3" fmla="*/ 99 h 504"/>
              <a:gd name="T4" fmla="*/ 186 w 508"/>
              <a:gd name="T5" fmla="*/ 111 h 504"/>
              <a:gd name="T6" fmla="*/ 149 w 508"/>
              <a:gd name="T7" fmla="*/ 130 h 504"/>
              <a:gd name="T8" fmla="*/ 119 w 508"/>
              <a:gd name="T9" fmla="*/ 157 h 504"/>
              <a:gd name="T10" fmla="*/ 103 w 508"/>
              <a:gd name="T11" fmla="*/ 184 h 504"/>
              <a:gd name="T12" fmla="*/ 84 w 508"/>
              <a:gd name="T13" fmla="*/ 247 h 504"/>
              <a:gd name="T14" fmla="*/ 78 w 508"/>
              <a:gd name="T15" fmla="*/ 338 h 504"/>
              <a:gd name="T16" fmla="*/ 87 w 508"/>
              <a:gd name="T17" fmla="*/ 384 h 504"/>
              <a:gd name="T18" fmla="*/ 99 w 508"/>
              <a:gd name="T19" fmla="*/ 406 h 504"/>
              <a:gd name="T20" fmla="*/ 109 w 508"/>
              <a:gd name="T21" fmla="*/ 416 h 504"/>
              <a:gd name="T22" fmla="*/ 126 w 508"/>
              <a:gd name="T23" fmla="*/ 428 h 504"/>
              <a:gd name="T24" fmla="*/ 149 w 508"/>
              <a:gd name="T25" fmla="*/ 435 h 504"/>
              <a:gd name="T26" fmla="*/ 168 w 508"/>
              <a:gd name="T27" fmla="*/ 437 h 504"/>
              <a:gd name="T28" fmla="*/ 177 w 508"/>
              <a:gd name="T29" fmla="*/ 436 h 504"/>
              <a:gd name="T30" fmla="*/ 208 w 508"/>
              <a:gd name="T31" fmla="*/ 429 h 504"/>
              <a:gd name="T32" fmla="*/ 243 w 508"/>
              <a:gd name="T33" fmla="*/ 411 h 504"/>
              <a:gd name="T34" fmla="*/ 270 w 508"/>
              <a:gd name="T35" fmla="*/ 386 h 504"/>
              <a:gd name="T36" fmla="*/ 288 w 508"/>
              <a:gd name="T37" fmla="*/ 359 h 504"/>
              <a:gd name="T38" fmla="*/ 297 w 508"/>
              <a:gd name="T39" fmla="*/ 332 h 504"/>
              <a:gd name="T40" fmla="*/ 298 w 508"/>
              <a:gd name="T41" fmla="*/ 307 h 504"/>
              <a:gd name="T42" fmla="*/ 293 w 508"/>
              <a:gd name="T43" fmla="*/ 286 h 504"/>
              <a:gd name="T44" fmla="*/ 291 w 508"/>
              <a:gd name="T45" fmla="*/ 282 h 504"/>
              <a:gd name="T46" fmla="*/ 227 w 508"/>
              <a:gd name="T47" fmla="*/ 338 h 504"/>
              <a:gd name="T48" fmla="*/ 191 w 508"/>
              <a:gd name="T49" fmla="*/ 327 h 504"/>
              <a:gd name="T50" fmla="*/ 171 w 508"/>
              <a:gd name="T51" fmla="*/ 314 h 504"/>
              <a:gd name="T52" fmla="*/ 211 w 508"/>
              <a:gd name="T53" fmla="*/ 201 h 504"/>
              <a:gd name="T54" fmla="*/ 234 w 508"/>
              <a:gd name="T55" fmla="*/ 198 h 504"/>
              <a:gd name="T56" fmla="*/ 322 w 508"/>
              <a:gd name="T57" fmla="*/ 260 h 504"/>
              <a:gd name="T58" fmla="*/ 184 w 508"/>
              <a:gd name="T59" fmla="*/ 473 h 504"/>
              <a:gd name="T60" fmla="*/ 167 w 508"/>
              <a:gd name="T61" fmla="*/ 474 h 504"/>
              <a:gd name="T62" fmla="*/ 142 w 508"/>
              <a:gd name="T63" fmla="*/ 471 h 504"/>
              <a:gd name="T64" fmla="*/ 247 w 508"/>
              <a:gd name="T65" fmla="*/ 504 h 504"/>
              <a:gd name="T66" fmla="*/ 254 w 508"/>
              <a:gd name="T67" fmla="*/ 504 h 504"/>
              <a:gd name="T68" fmla="*/ 342 w 508"/>
              <a:gd name="T69" fmla="*/ 488 h 504"/>
              <a:gd name="T70" fmla="*/ 390 w 508"/>
              <a:gd name="T71" fmla="*/ 424 h 504"/>
              <a:gd name="T72" fmla="*/ 408 w 508"/>
              <a:gd name="T73" fmla="*/ 390 h 504"/>
              <a:gd name="T74" fmla="*/ 437 w 508"/>
              <a:gd name="T75" fmla="*/ 300 h 504"/>
              <a:gd name="T76" fmla="*/ 441 w 508"/>
              <a:gd name="T77" fmla="*/ 234 h 504"/>
              <a:gd name="T78" fmla="*/ 432 w 508"/>
              <a:gd name="T79" fmla="*/ 190 h 504"/>
              <a:gd name="T80" fmla="*/ 415 w 508"/>
              <a:gd name="T81" fmla="*/ 159 h 504"/>
              <a:gd name="T82" fmla="*/ 394 w 508"/>
              <a:gd name="T83" fmla="*/ 136 h 504"/>
              <a:gd name="T84" fmla="*/ 365 w 508"/>
              <a:gd name="T85" fmla="*/ 118 h 504"/>
              <a:gd name="T86" fmla="*/ 320 w 508"/>
              <a:gd name="T87" fmla="*/ 103 h 504"/>
              <a:gd name="T88" fmla="*/ 264 w 508"/>
              <a:gd name="T89" fmla="*/ 98 h 504"/>
              <a:gd name="T90" fmla="*/ 249 w 508"/>
              <a:gd name="T91" fmla="*/ 0 h 504"/>
              <a:gd name="T92" fmla="*/ 57 w 508"/>
              <a:gd name="T93" fmla="*/ 113 h 504"/>
              <a:gd name="T94" fmla="*/ 43 w 508"/>
              <a:gd name="T95" fmla="*/ 363 h 504"/>
              <a:gd name="T96" fmla="*/ 48 w 508"/>
              <a:gd name="T97" fmla="*/ 238 h 504"/>
              <a:gd name="T98" fmla="*/ 146 w 508"/>
              <a:gd name="T99" fmla="*/ 89 h 504"/>
              <a:gd name="T100" fmla="*/ 263 w 508"/>
              <a:gd name="T101" fmla="*/ 61 h 504"/>
              <a:gd name="T102" fmla="*/ 352 w 508"/>
              <a:gd name="T103" fmla="*/ 73 h 504"/>
              <a:gd name="T104" fmla="*/ 471 w 508"/>
              <a:gd name="T105" fmla="*/ 197 h 504"/>
              <a:gd name="T106" fmla="*/ 431 w 508"/>
              <a:gd name="T107" fmla="*/ 425 h 504"/>
              <a:gd name="T108" fmla="*/ 434 w 508"/>
              <a:gd name="T109" fmla="*/ 426 h 504"/>
              <a:gd name="T110" fmla="*/ 439 w 508"/>
              <a:gd name="T111" fmla="*/ 422 h 504"/>
              <a:gd name="T112" fmla="*/ 459 w 508"/>
              <a:gd name="T113" fmla="*/ 408 h 504"/>
              <a:gd name="T114" fmla="*/ 474 w 508"/>
              <a:gd name="T115" fmla="*/ 385 h 504"/>
              <a:gd name="T116" fmla="*/ 480 w 508"/>
              <a:gd name="T117" fmla="*/ 374 h 504"/>
              <a:gd name="T118" fmla="*/ 492 w 508"/>
              <a:gd name="T119" fmla="*/ 344 h 504"/>
              <a:gd name="T120" fmla="*/ 499 w 508"/>
              <a:gd name="T121" fmla="*/ 220 h 504"/>
              <a:gd name="T122" fmla="*/ 326 w 508"/>
              <a:gd name="T123" fmla="*/ 17 h 504"/>
              <a:gd name="T124" fmla="*/ 249 w 508"/>
              <a:gd name="T125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08" h="504">
                <a:moveTo>
                  <a:pt x="264" y="98"/>
                </a:moveTo>
                <a:cubicBezTo>
                  <a:pt x="257" y="98"/>
                  <a:pt x="251" y="99"/>
                  <a:pt x="244" y="99"/>
                </a:cubicBezTo>
                <a:cubicBezTo>
                  <a:pt x="224" y="101"/>
                  <a:pt x="205" y="105"/>
                  <a:pt x="186" y="111"/>
                </a:cubicBezTo>
                <a:cubicBezTo>
                  <a:pt x="173" y="117"/>
                  <a:pt x="161" y="123"/>
                  <a:pt x="149" y="130"/>
                </a:cubicBezTo>
                <a:cubicBezTo>
                  <a:pt x="138" y="138"/>
                  <a:pt x="128" y="147"/>
                  <a:pt x="119" y="157"/>
                </a:cubicBezTo>
                <a:cubicBezTo>
                  <a:pt x="113" y="166"/>
                  <a:pt x="107" y="175"/>
                  <a:pt x="103" y="184"/>
                </a:cubicBezTo>
                <a:cubicBezTo>
                  <a:pt x="94" y="204"/>
                  <a:pt x="88" y="225"/>
                  <a:pt x="84" y="247"/>
                </a:cubicBezTo>
                <a:cubicBezTo>
                  <a:pt x="78" y="277"/>
                  <a:pt x="76" y="308"/>
                  <a:pt x="78" y="338"/>
                </a:cubicBezTo>
                <a:cubicBezTo>
                  <a:pt x="80" y="354"/>
                  <a:pt x="82" y="369"/>
                  <a:pt x="87" y="384"/>
                </a:cubicBezTo>
                <a:cubicBezTo>
                  <a:pt x="90" y="392"/>
                  <a:pt x="94" y="399"/>
                  <a:pt x="99" y="406"/>
                </a:cubicBezTo>
                <a:cubicBezTo>
                  <a:pt x="102" y="409"/>
                  <a:pt x="105" y="413"/>
                  <a:pt x="109" y="416"/>
                </a:cubicBezTo>
                <a:cubicBezTo>
                  <a:pt x="114" y="421"/>
                  <a:pt x="120" y="424"/>
                  <a:pt x="126" y="428"/>
                </a:cubicBezTo>
                <a:cubicBezTo>
                  <a:pt x="134" y="431"/>
                  <a:pt x="141" y="433"/>
                  <a:pt x="149" y="435"/>
                </a:cubicBezTo>
                <a:cubicBezTo>
                  <a:pt x="155" y="436"/>
                  <a:pt x="161" y="437"/>
                  <a:pt x="168" y="437"/>
                </a:cubicBezTo>
                <a:cubicBezTo>
                  <a:pt x="171" y="437"/>
                  <a:pt x="174" y="436"/>
                  <a:pt x="177" y="436"/>
                </a:cubicBezTo>
                <a:cubicBezTo>
                  <a:pt x="188" y="435"/>
                  <a:pt x="198" y="433"/>
                  <a:pt x="208" y="429"/>
                </a:cubicBezTo>
                <a:cubicBezTo>
                  <a:pt x="220" y="424"/>
                  <a:pt x="232" y="418"/>
                  <a:pt x="243" y="411"/>
                </a:cubicBezTo>
                <a:cubicBezTo>
                  <a:pt x="253" y="403"/>
                  <a:pt x="262" y="395"/>
                  <a:pt x="270" y="386"/>
                </a:cubicBezTo>
                <a:cubicBezTo>
                  <a:pt x="277" y="377"/>
                  <a:pt x="283" y="368"/>
                  <a:pt x="288" y="359"/>
                </a:cubicBezTo>
                <a:cubicBezTo>
                  <a:pt x="292" y="350"/>
                  <a:pt x="295" y="341"/>
                  <a:pt x="297" y="332"/>
                </a:cubicBezTo>
                <a:cubicBezTo>
                  <a:pt x="298" y="324"/>
                  <a:pt x="298" y="316"/>
                  <a:pt x="298" y="307"/>
                </a:cubicBezTo>
                <a:cubicBezTo>
                  <a:pt x="296" y="300"/>
                  <a:pt x="295" y="293"/>
                  <a:pt x="293" y="286"/>
                </a:cubicBezTo>
                <a:cubicBezTo>
                  <a:pt x="292" y="285"/>
                  <a:pt x="292" y="283"/>
                  <a:pt x="291" y="282"/>
                </a:cubicBezTo>
                <a:cubicBezTo>
                  <a:pt x="290" y="317"/>
                  <a:pt x="258" y="338"/>
                  <a:pt x="227" y="338"/>
                </a:cubicBezTo>
                <a:cubicBezTo>
                  <a:pt x="214" y="338"/>
                  <a:pt x="201" y="335"/>
                  <a:pt x="191" y="327"/>
                </a:cubicBezTo>
                <a:cubicBezTo>
                  <a:pt x="183" y="327"/>
                  <a:pt x="175" y="323"/>
                  <a:pt x="171" y="314"/>
                </a:cubicBezTo>
                <a:cubicBezTo>
                  <a:pt x="156" y="272"/>
                  <a:pt x="161" y="216"/>
                  <a:pt x="211" y="201"/>
                </a:cubicBezTo>
                <a:cubicBezTo>
                  <a:pt x="219" y="199"/>
                  <a:pt x="226" y="198"/>
                  <a:pt x="234" y="198"/>
                </a:cubicBezTo>
                <a:cubicBezTo>
                  <a:pt x="271" y="198"/>
                  <a:pt x="304" y="226"/>
                  <a:pt x="322" y="260"/>
                </a:cubicBezTo>
                <a:cubicBezTo>
                  <a:pt x="371" y="356"/>
                  <a:pt x="279" y="460"/>
                  <a:pt x="184" y="473"/>
                </a:cubicBezTo>
                <a:cubicBezTo>
                  <a:pt x="179" y="473"/>
                  <a:pt x="173" y="474"/>
                  <a:pt x="167" y="474"/>
                </a:cubicBezTo>
                <a:cubicBezTo>
                  <a:pt x="159" y="474"/>
                  <a:pt x="150" y="473"/>
                  <a:pt x="142" y="471"/>
                </a:cubicBezTo>
                <a:cubicBezTo>
                  <a:pt x="172" y="492"/>
                  <a:pt x="208" y="504"/>
                  <a:pt x="247" y="504"/>
                </a:cubicBezTo>
                <a:cubicBezTo>
                  <a:pt x="249" y="504"/>
                  <a:pt x="251" y="504"/>
                  <a:pt x="254" y="504"/>
                </a:cubicBezTo>
                <a:cubicBezTo>
                  <a:pt x="283" y="503"/>
                  <a:pt x="314" y="498"/>
                  <a:pt x="342" y="488"/>
                </a:cubicBezTo>
                <a:cubicBezTo>
                  <a:pt x="340" y="454"/>
                  <a:pt x="363" y="431"/>
                  <a:pt x="390" y="424"/>
                </a:cubicBezTo>
                <a:cubicBezTo>
                  <a:pt x="397" y="413"/>
                  <a:pt x="403" y="402"/>
                  <a:pt x="408" y="390"/>
                </a:cubicBezTo>
                <a:cubicBezTo>
                  <a:pt x="421" y="361"/>
                  <a:pt x="431" y="331"/>
                  <a:pt x="437" y="300"/>
                </a:cubicBezTo>
                <a:cubicBezTo>
                  <a:pt x="441" y="278"/>
                  <a:pt x="443" y="256"/>
                  <a:pt x="441" y="234"/>
                </a:cubicBezTo>
                <a:cubicBezTo>
                  <a:pt x="439" y="219"/>
                  <a:pt x="436" y="204"/>
                  <a:pt x="432" y="190"/>
                </a:cubicBezTo>
                <a:cubicBezTo>
                  <a:pt x="427" y="179"/>
                  <a:pt x="422" y="169"/>
                  <a:pt x="415" y="159"/>
                </a:cubicBezTo>
                <a:cubicBezTo>
                  <a:pt x="409" y="150"/>
                  <a:pt x="402" y="143"/>
                  <a:pt x="394" y="136"/>
                </a:cubicBezTo>
                <a:cubicBezTo>
                  <a:pt x="385" y="129"/>
                  <a:pt x="375" y="123"/>
                  <a:pt x="365" y="118"/>
                </a:cubicBezTo>
                <a:cubicBezTo>
                  <a:pt x="350" y="111"/>
                  <a:pt x="336" y="107"/>
                  <a:pt x="320" y="103"/>
                </a:cubicBezTo>
                <a:cubicBezTo>
                  <a:pt x="301" y="100"/>
                  <a:pt x="283" y="98"/>
                  <a:pt x="264" y="98"/>
                </a:cubicBezTo>
                <a:moveTo>
                  <a:pt x="249" y="0"/>
                </a:moveTo>
                <a:cubicBezTo>
                  <a:pt x="172" y="0"/>
                  <a:pt x="96" y="46"/>
                  <a:pt x="57" y="113"/>
                </a:cubicBezTo>
                <a:cubicBezTo>
                  <a:pt x="13" y="188"/>
                  <a:pt x="0" y="286"/>
                  <a:pt x="43" y="363"/>
                </a:cubicBezTo>
                <a:cubicBezTo>
                  <a:pt x="36" y="322"/>
                  <a:pt x="41" y="275"/>
                  <a:pt x="48" y="238"/>
                </a:cubicBezTo>
                <a:cubicBezTo>
                  <a:pt x="61" y="174"/>
                  <a:pt x="88" y="123"/>
                  <a:pt x="146" y="89"/>
                </a:cubicBezTo>
                <a:cubicBezTo>
                  <a:pt x="180" y="69"/>
                  <a:pt x="222" y="61"/>
                  <a:pt x="263" y="61"/>
                </a:cubicBezTo>
                <a:cubicBezTo>
                  <a:pt x="294" y="61"/>
                  <a:pt x="325" y="65"/>
                  <a:pt x="352" y="73"/>
                </a:cubicBezTo>
                <a:cubicBezTo>
                  <a:pt x="423" y="93"/>
                  <a:pt x="459" y="140"/>
                  <a:pt x="471" y="197"/>
                </a:cubicBezTo>
                <a:cubicBezTo>
                  <a:pt x="487" y="269"/>
                  <a:pt x="465" y="357"/>
                  <a:pt x="431" y="425"/>
                </a:cubicBezTo>
                <a:cubicBezTo>
                  <a:pt x="432" y="425"/>
                  <a:pt x="433" y="425"/>
                  <a:pt x="434" y="426"/>
                </a:cubicBezTo>
                <a:cubicBezTo>
                  <a:pt x="436" y="424"/>
                  <a:pt x="437" y="423"/>
                  <a:pt x="439" y="422"/>
                </a:cubicBezTo>
                <a:cubicBezTo>
                  <a:pt x="445" y="417"/>
                  <a:pt x="452" y="413"/>
                  <a:pt x="459" y="408"/>
                </a:cubicBezTo>
                <a:cubicBezTo>
                  <a:pt x="464" y="401"/>
                  <a:pt x="469" y="393"/>
                  <a:pt x="474" y="385"/>
                </a:cubicBezTo>
                <a:cubicBezTo>
                  <a:pt x="476" y="381"/>
                  <a:pt x="478" y="378"/>
                  <a:pt x="480" y="374"/>
                </a:cubicBezTo>
                <a:cubicBezTo>
                  <a:pt x="485" y="364"/>
                  <a:pt x="489" y="354"/>
                  <a:pt x="492" y="344"/>
                </a:cubicBezTo>
                <a:cubicBezTo>
                  <a:pt x="507" y="302"/>
                  <a:pt x="508" y="260"/>
                  <a:pt x="499" y="220"/>
                </a:cubicBezTo>
                <a:cubicBezTo>
                  <a:pt x="480" y="134"/>
                  <a:pt x="413" y="57"/>
                  <a:pt x="326" y="17"/>
                </a:cubicBezTo>
                <a:cubicBezTo>
                  <a:pt x="302" y="5"/>
                  <a:pt x="276" y="0"/>
                  <a:pt x="24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5" name="Freeform 341"/>
          <p:cNvSpPr>
            <a:spLocks/>
          </p:cNvSpPr>
          <p:nvPr/>
        </p:nvSpPr>
        <p:spPr bwMode="auto">
          <a:xfrm>
            <a:off x="5945727" y="2430651"/>
            <a:ext cx="260201" cy="162307"/>
          </a:xfrm>
          <a:custGeom>
            <a:avLst/>
            <a:gdLst>
              <a:gd name="T0" fmla="*/ 200 w 276"/>
              <a:gd name="T1" fmla="*/ 0 h 170"/>
              <a:gd name="T2" fmla="*/ 0 w 276"/>
              <a:gd name="T3" fmla="*/ 164 h 170"/>
              <a:gd name="T4" fmla="*/ 66 w 276"/>
              <a:gd name="T5" fmla="*/ 170 h 170"/>
              <a:gd name="T6" fmla="*/ 251 w 276"/>
              <a:gd name="T7" fmla="*/ 74 h 170"/>
              <a:gd name="T8" fmla="*/ 276 w 276"/>
              <a:gd name="T9" fmla="*/ 13 h 170"/>
              <a:gd name="T10" fmla="*/ 211 w 276"/>
              <a:gd name="T11" fmla="*/ 0 h 170"/>
              <a:gd name="T12" fmla="*/ 200 w 276"/>
              <a:gd name="T13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6" h="170">
                <a:moveTo>
                  <a:pt x="200" y="0"/>
                </a:moveTo>
                <a:cubicBezTo>
                  <a:pt x="101" y="0"/>
                  <a:pt x="34" y="79"/>
                  <a:pt x="0" y="164"/>
                </a:cubicBezTo>
                <a:cubicBezTo>
                  <a:pt x="22" y="168"/>
                  <a:pt x="44" y="170"/>
                  <a:pt x="66" y="170"/>
                </a:cubicBezTo>
                <a:cubicBezTo>
                  <a:pt x="140" y="170"/>
                  <a:pt x="212" y="144"/>
                  <a:pt x="251" y="74"/>
                </a:cubicBezTo>
                <a:cubicBezTo>
                  <a:pt x="262" y="54"/>
                  <a:pt x="270" y="34"/>
                  <a:pt x="276" y="13"/>
                </a:cubicBezTo>
                <a:cubicBezTo>
                  <a:pt x="255" y="6"/>
                  <a:pt x="233" y="2"/>
                  <a:pt x="211" y="0"/>
                </a:cubicBezTo>
                <a:cubicBezTo>
                  <a:pt x="207" y="0"/>
                  <a:pt x="203" y="0"/>
                  <a:pt x="20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6" name="Freeform 342"/>
          <p:cNvSpPr>
            <a:spLocks noEditPoints="1"/>
          </p:cNvSpPr>
          <p:nvPr/>
        </p:nvSpPr>
        <p:spPr bwMode="auto">
          <a:xfrm>
            <a:off x="2986965" y="2877383"/>
            <a:ext cx="1212634" cy="2035798"/>
          </a:xfrm>
          <a:custGeom>
            <a:avLst/>
            <a:gdLst>
              <a:gd name="T0" fmla="*/ 1200 w 1291"/>
              <a:gd name="T1" fmla="*/ 2115 h 2127"/>
              <a:gd name="T2" fmla="*/ 1226 w 1291"/>
              <a:gd name="T3" fmla="*/ 2115 h 2127"/>
              <a:gd name="T4" fmla="*/ 1155 w 1291"/>
              <a:gd name="T5" fmla="*/ 1960 h 2127"/>
              <a:gd name="T6" fmla="*/ 1208 w 1291"/>
              <a:gd name="T7" fmla="*/ 2041 h 2127"/>
              <a:gd name="T8" fmla="*/ 1268 w 1291"/>
              <a:gd name="T9" fmla="*/ 2078 h 2127"/>
              <a:gd name="T10" fmla="*/ 1268 w 1291"/>
              <a:gd name="T11" fmla="*/ 2078 h 2127"/>
              <a:gd name="T12" fmla="*/ 1193 w 1291"/>
              <a:gd name="T13" fmla="*/ 1970 h 2127"/>
              <a:gd name="T14" fmla="*/ 1106 w 1291"/>
              <a:gd name="T15" fmla="*/ 1750 h 2127"/>
              <a:gd name="T16" fmla="*/ 1291 w 1291"/>
              <a:gd name="T17" fmla="*/ 2005 h 2127"/>
              <a:gd name="T18" fmla="*/ 1096 w 1291"/>
              <a:gd name="T19" fmla="*/ 1719 h 2127"/>
              <a:gd name="T20" fmla="*/ 1064 w 1291"/>
              <a:gd name="T21" fmla="*/ 1846 h 2127"/>
              <a:gd name="T22" fmla="*/ 1042 w 1291"/>
              <a:gd name="T23" fmla="*/ 1713 h 2127"/>
              <a:gd name="T24" fmla="*/ 305 w 1291"/>
              <a:gd name="T25" fmla="*/ 1258 h 2127"/>
              <a:gd name="T26" fmla="*/ 710 w 1291"/>
              <a:gd name="T27" fmla="*/ 581 h 2127"/>
              <a:gd name="T28" fmla="*/ 790 w 1291"/>
              <a:gd name="T29" fmla="*/ 603 h 2127"/>
              <a:gd name="T30" fmla="*/ 710 w 1291"/>
              <a:gd name="T31" fmla="*/ 581 h 2127"/>
              <a:gd name="T32" fmla="*/ 235 w 1291"/>
              <a:gd name="T33" fmla="*/ 169 h 2127"/>
              <a:gd name="T34" fmla="*/ 312 w 1291"/>
              <a:gd name="T35" fmla="*/ 280 h 2127"/>
              <a:gd name="T36" fmla="*/ 76 w 1291"/>
              <a:gd name="T37" fmla="*/ 16 h 2127"/>
              <a:gd name="T38" fmla="*/ 11 w 1291"/>
              <a:gd name="T39" fmla="*/ 134 h 2127"/>
              <a:gd name="T40" fmla="*/ 712 w 1291"/>
              <a:gd name="T41" fmla="*/ 1077 h 2127"/>
              <a:gd name="T42" fmla="*/ 732 w 1291"/>
              <a:gd name="T43" fmla="*/ 876 h 2127"/>
              <a:gd name="T44" fmla="*/ 863 w 1291"/>
              <a:gd name="T45" fmla="*/ 1044 h 2127"/>
              <a:gd name="T46" fmla="*/ 468 w 1291"/>
              <a:gd name="T47" fmla="*/ 843 h 2127"/>
              <a:gd name="T48" fmla="*/ 511 w 1291"/>
              <a:gd name="T49" fmla="*/ 862 h 2127"/>
              <a:gd name="T50" fmla="*/ 323 w 1291"/>
              <a:gd name="T51" fmla="*/ 521 h 2127"/>
              <a:gd name="T52" fmla="*/ 136 w 1291"/>
              <a:gd name="T53" fmla="*/ 0 h 2127"/>
              <a:gd name="T54" fmla="*/ 128 w 1291"/>
              <a:gd name="T55" fmla="*/ 3 h 2127"/>
              <a:gd name="T56" fmla="*/ 41 w 1291"/>
              <a:gd name="T57" fmla="*/ 153 h 2127"/>
              <a:gd name="T58" fmla="*/ 75 w 1291"/>
              <a:gd name="T59" fmla="*/ 680 h 2127"/>
              <a:gd name="T60" fmla="*/ 315 w 1291"/>
              <a:gd name="T61" fmla="*/ 1167 h 2127"/>
              <a:gd name="T62" fmla="*/ 374 w 1291"/>
              <a:gd name="T63" fmla="*/ 1287 h 2127"/>
              <a:gd name="T64" fmla="*/ 436 w 1291"/>
              <a:gd name="T65" fmla="*/ 1376 h 2127"/>
              <a:gd name="T66" fmla="*/ 590 w 1291"/>
              <a:gd name="T67" fmla="*/ 1638 h 2127"/>
              <a:gd name="T68" fmla="*/ 806 w 1291"/>
              <a:gd name="T69" fmla="*/ 1263 h 2127"/>
              <a:gd name="T70" fmla="*/ 995 w 1291"/>
              <a:gd name="T71" fmla="*/ 1153 h 2127"/>
              <a:gd name="T72" fmla="*/ 1083 w 1291"/>
              <a:gd name="T73" fmla="*/ 1111 h 2127"/>
              <a:gd name="T74" fmla="*/ 893 w 1291"/>
              <a:gd name="T75" fmla="*/ 933 h 2127"/>
              <a:gd name="T76" fmla="*/ 845 w 1291"/>
              <a:gd name="T77" fmla="*/ 677 h 2127"/>
              <a:gd name="T78" fmla="*/ 837 w 1291"/>
              <a:gd name="T79" fmla="*/ 661 h 2127"/>
              <a:gd name="T80" fmla="*/ 551 w 1291"/>
              <a:gd name="T81" fmla="*/ 567 h 2127"/>
              <a:gd name="T82" fmla="*/ 180 w 1291"/>
              <a:gd name="T83" fmla="*/ 122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91" h="2127">
                <a:moveTo>
                  <a:pt x="1226" y="2115"/>
                </a:moveTo>
                <a:cubicBezTo>
                  <a:pt x="1219" y="2115"/>
                  <a:pt x="1212" y="2115"/>
                  <a:pt x="1205" y="2115"/>
                </a:cubicBezTo>
                <a:cubicBezTo>
                  <a:pt x="1203" y="2115"/>
                  <a:pt x="1201" y="2115"/>
                  <a:pt x="1200" y="2115"/>
                </a:cubicBezTo>
                <a:cubicBezTo>
                  <a:pt x="1199" y="2117"/>
                  <a:pt x="1198" y="2119"/>
                  <a:pt x="1197" y="2121"/>
                </a:cubicBezTo>
                <a:cubicBezTo>
                  <a:pt x="1196" y="2123"/>
                  <a:pt x="1196" y="2125"/>
                  <a:pt x="1195" y="2127"/>
                </a:cubicBezTo>
                <a:cubicBezTo>
                  <a:pt x="1206" y="2124"/>
                  <a:pt x="1216" y="2120"/>
                  <a:pt x="1226" y="2115"/>
                </a:cubicBezTo>
                <a:moveTo>
                  <a:pt x="1111" y="1854"/>
                </a:moveTo>
                <a:cubicBezTo>
                  <a:pt x="1117" y="1873"/>
                  <a:pt x="1124" y="1892"/>
                  <a:pt x="1131" y="1911"/>
                </a:cubicBezTo>
                <a:cubicBezTo>
                  <a:pt x="1139" y="1928"/>
                  <a:pt x="1147" y="1944"/>
                  <a:pt x="1155" y="1960"/>
                </a:cubicBezTo>
                <a:cubicBezTo>
                  <a:pt x="1159" y="1963"/>
                  <a:pt x="1163" y="1967"/>
                  <a:pt x="1167" y="1970"/>
                </a:cubicBezTo>
                <a:cubicBezTo>
                  <a:pt x="1164" y="1967"/>
                  <a:pt x="1161" y="1965"/>
                  <a:pt x="1157" y="1962"/>
                </a:cubicBezTo>
                <a:cubicBezTo>
                  <a:pt x="1183" y="1984"/>
                  <a:pt x="1201" y="2011"/>
                  <a:pt x="1208" y="2041"/>
                </a:cubicBezTo>
                <a:cubicBezTo>
                  <a:pt x="1219" y="2054"/>
                  <a:pt x="1231" y="2067"/>
                  <a:pt x="1243" y="2080"/>
                </a:cubicBezTo>
                <a:cubicBezTo>
                  <a:pt x="1250" y="2079"/>
                  <a:pt x="1257" y="2079"/>
                  <a:pt x="1264" y="2078"/>
                </a:cubicBezTo>
                <a:cubicBezTo>
                  <a:pt x="1265" y="2078"/>
                  <a:pt x="1266" y="2078"/>
                  <a:pt x="1268" y="2078"/>
                </a:cubicBezTo>
                <a:cubicBezTo>
                  <a:pt x="1267" y="2078"/>
                  <a:pt x="1266" y="2078"/>
                  <a:pt x="1265" y="2078"/>
                </a:cubicBezTo>
                <a:cubicBezTo>
                  <a:pt x="1266" y="2078"/>
                  <a:pt x="1267" y="2078"/>
                  <a:pt x="1268" y="2078"/>
                </a:cubicBezTo>
                <a:cubicBezTo>
                  <a:pt x="1268" y="2078"/>
                  <a:pt x="1268" y="2078"/>
                  <a:pt x="1268" y="2078"/>
                </a:cubicBezTo>
                <a:cubicBezTo>
                  <a:pt x="1270" y="2076"/>
                  <a:pt x="1271" y="2075"/>
                  <a:pt x="1272" y="2073"/>
                </a:cubicBezTo>
                <a:cubicBezTo>
                  <a:pt x="1277" y="2064"/>
                  <a:pt x="1282" y="2054"/>
                  <a:pt x="1285" y="2044"/>
                </a:cubicBezTo>
                <a:cubicBezTo>
                  <a:pt x="1251" y="2025"/>
                  <a:pt x="1220" y="1999"/>
                  <a:pt x="1193" y="1970"/>
                </a:cubicBezTo>
                <a:cubicBezTo>
                  <a:pt x="1161" y="1935"/>
                  <a:pt x="1133" y="1896"/>
                  <a:pt x="1111" y="1854"/>
                </a:cubicBezTo>
                <a:moveTo>
                  <a:pt x="1096" y="1719"/>
                </a:moveTo>
                <a:cubicBezTo>
                  <a:pt x="1099" y="1729"/>
                  <a:pt x="1103" y="1740"/>
                  <a:pt x="1106" y="1750"/>
                </a:cubicBezTo>
                <a:cubicBezTo>
                  <a:pt x="1126" y="1803"/>
                  <a:pt x="1151" y="1853"/>
                  <a:pt x="1183" y="1899"/>
                </a:cubicBezTo>
                <a:cubicBezTo>
                  <a:pt x="1204" y="1929"/>
                  <a:pt x="1229" y="1956"/>
                  <a:pt x="1256" y="1980"/>
                </a:cubicBezTo>
                <a:cubicBezTo>
                  <a:pt x="1268" y="1989"/>
                  <a:pt x="1279" y="1997"/>
                  <a:pt x="1291" y="2005"/>
                </a:cubicBezTo>
                <a:cubicBezTo>
                  <a:pt x="1291" y="1974"/>
                  <a:pt x="1280" y="1943"/>
                  <a:pt x="1258" y="1921"/>
                </a:cubicBezTo>
                <a:cubicBezTo>
                  <a:pt x="1212" y="1875"/>
                  <a:pt x="1169" y="1826"/>
                  <a:pt x="1131" y="1774"/>
                </a:cubicBezTo>
                <a:cubicBezTo>
                  <a:pt x="1119" y="1756"/>
                  <a:pt x="1107" y="1738"/>
                  <a:pt x="1096" y="1719"/>
                </a:cubicBezTo>
                <a:moveTo>
                  <a:pt x="1042" y="1713"/>
                </a:moveTo>
                <a:cubicBezTo>
                  <a:pt x="1042" y="1733"/>
                  <a:pt x="1042" y="1753"/>
                  <a:pt x="1044" y="1772"/>
                </a:cubicBezTo>
                <a:cubicBezTo>
                  <a:pt x="1049" y="1797"/>
                  <a:pt x="1055" y="1822"/>
                  <a:pt x="1064" y="1846"/>
                </a:cubicBezTo>
                <a:cubicBezTo>
                  <a:pt x="1068" y="1855"/>
                  <a:pt x="1072" y="1863"/>
                  <a:pt x="1077" y="1871"/>
                </a:cubicBezTo>
                <a:cubicBezTo>
                  <a:pt x="1070" y="1850"/>
                  <a:pt x="1064" y="1829"/>
                  <a:pt x="1059" y="1808"/>
                </a:cubicBezTo>
                <a:cubicBezTo>
                  <a:pt x="1052" y="1777"/>
                  <a:pt x="1046" y="1746"/>
                  <a:pt x="1042" y="1713"/>
                </a:cubicBezTo>
                <a:moveTo>
                  <a:pt x="303" y="1254"/>
                </a:moveTo>
                <a:cubicBezTo>
                  <a:pt x="302" y="1255"/>
                  <a:pt x="302" y="1256"/>
                  <a:pt x="302" y="1257"/>
                </a:cubicBezTo>
                <a:cubicBezTo>
                  <a:pt x="303" y="1257"/>
                  <a:pt x="304" y="1258"/>
                  <a:pt x="305" y="1258"/>
                </a:cubicBezTo>
                <a:cubicBezTo>
                  <a:pt x="305" y="1257"/>
                  <a:pt x="304" y="1257"/>
                  <a:pt x="304" y="1256"/>
                </a:cubicBezTo>
                <a:cubicBezTo>
                  <a:pt x="303" y="1255"/>
                  <a:pt x="303" y="1255"/>
                  <a:pt x="303" y="1254"/>
                </a:cubicBezTo>
                <a:moveTo>
                  <a:pt x="710" y="581"/>
                </a:moveTo>
                <a:cubicBezTo>
                  <a:pt x="706" y="582"/>
                  <a:pt x="701" y="582"/>
                  <a:pt x="696" y="583"/>
                </a:cubicBezTo>
                <a:cubicBezTo>
                  <a:pt x="724" y="591"/>
                  <a:pt x="752" y="597"/>
                  <a:pt x="781" y="602"/>
                </a:cubicBezTo>
                <a:cubicBezTo>
                  <a:pt x="784" y="602"/>
                  <a:pt x="787" y="602"/>
                  <a:pt x="790" y="603"/>
                </a:cubicBezTo>
                <a:cubicBezTo>
                  <a:pt x="768" y="589"/>
                  <a:pt x="741" y="582"/>
                  <a:pt x="713" y="582"/>
                </a:cubicBezTo>
                <a:cubicBezTo>
                  <a:pt x="709" y="582"/>
                  <a:pt x="704" y="582"/>
                  <a:pt x="699" y="583"/>
                </a:cubicBezTo>
                <a:cubicBezTo>
                  <a:pt x="703" y="582"/>
                  <a:pt x="706" y="582"/>
                  <a:pt x="710" y="581"/>
                </a:cubicBezTo>
                <a:moveTo>
                  <a:pt x="204" y="21"/>
                </a:moveTo>
                <a:cubicBezTo>
                  <a:pt x="204" y="35"/>
                  <a:pt x="205" y="49"/>
                  <a:pt x="206" y="63"/>
                </a:cubicBezTo>
                <a:cubicBezTo>
                  <a:pt x="212" y="100"/>
                  <a:pt x="221" y="135"/>
                  <a:pt x="235" y="169"/>
                </a:cubicBezTo>
                <a:cubicBezTo>
                  <a:pt x="257" y="221"/>
                  <a:pt x="285" y="269"/>
                  <a:pt x="319" y="313"/>
                </a:cubicBezTo>
                <a:cubicBezTo>
                  <a:pt x="326" y="322"/>
                  <a:pt x="333" y="331"/>
                  <a:pt x="340" y="339"/>
                </a:cubicBezTo>
                <a:cubicBezTo>
                  <a:pt x="330" y="319"/>
                  <a:pt x="321" y="300"/>
                  <a:pt x="312" y="280"/>
                </a:cubicBezTo>
                <a:cubicBezTo>
                  <a:pt x="289" y="219"/>
                  <a:pt x="270" y="157"/>
                  <a:pt x="257" y="94"/>
                </a:cubicBezTo>
                <a:cubicBezTo>
                  <a:pt x="250" y="63"/>
                  <a:pt x="230" y="37"/>
                  <a:pt x="204" y="21"/>
                </a:cubicBezTo>
                <a:moveTo>
                  <a:pt x="76" y="16"/>
                </a:moveTo>
                <a:cubicBezTo>
                  <a:pt x="66" y="21"/>
                  <a:pt x="57" y="28"/>
                  <a:pt x="50" y="36"/>
                </a:cubicBezTo>
                <a:cubicBezTo>
                  <a:pt x="26" y="59"/>
                  <a:pt x="11" y="90"/>
                  <a:pt x="11" y="125"/>
                </a:cubicBezTo>
                <a:cubicBezTo>
                  <a:pt x="11" y="128"/>
                  <a:pt x="11" y="131"/>
                  <a:pt x="11" y="134"/>
                </a:cubicBezTo>
                <a:cubicBezTo>
                  <a:pt x="29" y="93"/>
                  <a:pt x="51" y="53"/>
                  <a:pt x="76" y="16"/>
                </a:cubicBezTo>
                <a:moveTo>
                  <a:pt x="785" y="1135"/>
                </a:moveTo>
                <a:cubicBezTo>
                  <a:pt x="753" y="1135"/>
                  <a:pt x="721" y="1117"/>
                  <a:pt x="712" y="1077"/>
                </a:cubicBezTo>
                <a:cubicBezTo>
                  <a:pt x="708" y="1059"/>
                  <a:pt x="710" y="1043"/>
                  <a:pt x="716" y="1030"/>
                </a:cubicBezTo>
                <a:cubicBezTo>
                  <a:pt x="702" y="1028"/>
                  <a:pt x="688" y="1021"/>
                  <a:pt x="674" y="1008"/>
                </a:cubicBezTo>
                <a:cubicBezTo>
                  <a:pt x="620" y="954"/>
                  <a:pt x="673" y="876"/>
                  <a:pt x="732" y="876"/>
                </a:cubicBezTo>
                <a:cubicBezTo>
                  <a:pt x="750" y="876"/>
                  <a:pt x="768" y="883"/>
                  <a:pt x="784" y="899"/>
                </a:cubicBezTo>
                <a:cubicBezTo>
                  <a:pt x="811" y="926"/>
                  <a:pt x="811" y="959"/>
                  <a:pt x="797" y="986"/>
                </a:cubicBezTo>
                <a:cubicBezTo>
                  <a:pt x="827" y="988"/>
                  <a:pt x="854" y="1006"/>
                  <a:pt x="863" y="1044"/>
                </a:cubicBezTo>
                <a:cubicBezTo>
                  <a:pt x="875" y="1100"/>
                  <a:pt x="829" y="1135"/>
                  <a:pt x="785" y="1135"/>
                </a:cubicBezTo>
                <a:moveTo>
                  <a:pt x="511" y="862"/>
                </a:moveTo>
                <a:cubicBezTo>
                  <a:pt x="496" y="862"/>
                  <a:pt x="481" y="856"/>
                  <a:pt x="468" y="843"/>
                </a:cubicBezTo>
                <a:cubicBezTo>
                  <a:pt x="422" y="797"/>
                  <a:pt x="466" y="732"/>
                  <a:pt x="516" y="732"/>
                </a:cubicBezTo>
                <a:cubicBezTo>
                  <a:pt x="531" y="732"/>
                  <a:pt x="546" y="738"/>
                  <a:pt x="559" y="751"/>
                </a:cubicBezTo>
                <a:cubicBezTo>
                  <a:pt x="605" y="797"/>
                  <a:pt x="561" y="862"/>
                  <a:pt x="511" y="862"/>
                </a:cubicBezTo>
                <a:moveTo>
                  <a:pt x="318" y="651"/>
                </a:moveTo>
                <a:cubicBezTo>
                  <a:pt x="304" y="651"/>
                  <a:pt x="289" y="645"/>
                  <a:pt x="275" y="632"/>
                </a:cubicBezTo>
                <a:cubicBezTo>
                  <a:pt x="229" y="586"/>
                  <a:pt x="274" y="521"/>
                  <a:pt x="323" y="521"/>
                </a:cubicBezTo>
                <a:cubicBezTo>
                  <a:pt x="338" y="521"/>
                  <a:pt x="353" y="527"/>
                  <a:pt x="367" y="540"/>
                </a:cubicBezTo>
                <a:cubicBezTo>
                  <a:pt x="412" y="586"/>
                  <a:pt x="368" y="651"/>
                  <a:pt x="318" y="651"/>
                </a:cubicBezTo>
                <a:moveTo>
                  <a:pt x="136" y="0"/>
                </a:moveTo>
                <a:cubicBezTo>
                  <a:pt x="134" y="0"/>
                  <a:pt x="132" y="0"/>
                  <a:pt x="130" y="0"/>
                </a:cubicBezTo>
                <a:cubicBezTo>
                  <a:pt x="130" y="1"/>
                  <a:pt x="130" y="1"/>
                  <a:pt x="130" y="1"/>
                </a:cubicBezTo>
                <a:cubicBezTo>
                  <a:pt x="129" y="2"/>
                  <a:pt x="129" y="2"/>
                  <a:pt x="128" y="3"/>
                </a:cubicBezTo>
                <a:cubicBezTo>
                  <a:pt x="129" y="2"/>
                  <a:pt x="129" y="2"/>
                  <a:pt x="130" y="1"/>
                </a:cubicBezTo>
                <a:cubicBezTo>
                  <a:pt x="129" y="2"/>
                  <a:pt x="128" y="3"/>
                  <a:pt x="128" y="4"/>
                </a:cubicBezTo>
                <a:cubicBezTo>
                  <a:pt x="93" y="50"/>
                  <a:pt x="63" y="100"/>
                  <a:pt x="41" y="153"/>
                </a:cubicBezTo>
                <a:cubicBezTo>
                  <a:pt x="24" y="196"/>
                  <a:pt x="13" y="240"/>
                  <a:pt x="6" y="286"/>
                </a:cubicBezTo>
                <a:cubicBezTo>
                  <a:pt x="0" y="337"/>
                  <a:pt x="1" y="388"/>
                  <a:pt x="7" y="440"/>
                </a:cubicBezTo>
                <a:cubicBezTo>
                  <a:pt x="19" y="523"/>
                  <a:pt x="44" y="603"/>
                  <a:pt x="75" y="680"/>
                </a:cubicBezTo>
                <a:cubicBezTo>
                  <a:pt x="118" y="783"/>
                  <a:pt x="173" y="878"/>
                  <a:pt x="223" y="976"/>
                </a:cubicBezTo>
                <a:cubicBezTo>
                  <a:pt x="227" y="980"/>
                  <a:pt x="231" y="983"/>
                  <a:pt x="235" y="986"/>
                </a:cubicBezTo>
                <a:cubicBezTo>
                  <a:pt x="258" y="1048"/>
                  <a:pt x="285" y="1108"/>
                  <a:pt x="315" y="1167"/>
                </a:cubicBezTo>
                <a:cubicBezTo>
                  <a:pt x="315" y="1172"/>
                  <a:pt x="315" y="1176"/>
                  <a:pt x="315" y="1180"/>
                </a:cubicBezTo>
                <a:cubicBezTo>
                  <a:pt x="323" y="1199"/>
                  <a:pt x="330" y="1218"/>
                  <a:pt x="337" y="1238"/>
                </a:cubicBezTo>
                <a:cubicBezTo>
                  <a:pt x="350" y="1254"/>
                  <a:pt x="362" y="1271"/>
                  <a:pt x="374" y="1287"/>
                </a:cubicBezTo>
                <a:cubicBezTo>
                  <a:pt x="378" y="1290"/>
                  <a:pt x="381" y="1292"/>
                  <a:pt x="384" y="1294"/>
                </a:cubicBezTo>
                <a:cubicBezTo>
                  <a:pt x="400" y="1320"/>
                  <a:pt x="415" y="1345"/>
                  <a:pt x="432" y="1370"/>
                </a:cubicBezTo>
                <a:cubicBezTo>
                  <a:pt x="433" y="1372"/>
                  <a:pt x="435" y="1374"/>
                  <a:pt x="436" y="1376"/>
                </a:cubicBezTo>
                <a:cubicBezTo>
                  <a:pt x="455" y="1405"/>
                  <a:pt x="474" y="1432"/>
                  <a:pt x="494" y="1460"/>
                </a:cubicBezTo>
                <a:cubicBezTo>
                  <a:pt x="494" y="1464"/>
                  <a:pt x="495" y="1469"/>
                  <a:pt x="496" y="1474"/>
                </a:cubicBezTo>
                <a:cubicBezTo>
                  <a:pt x="528" y="1528"/>
                  <a:pt x="558" y="1584"/>
                  <a:pt x="590" y="1638"/>
                </a:cubicBezTo>
                <a:cubicBezTo>
                  <a:pt x="627" y="1534"/>
                  <a:pt x="674" y="1434"/>
                  <a:pt x="742" y="1347"/>
                </a:cubicBezTo>
                <a:cubicBezTo>
                  <a:pt x="741" y="1345"/>
                  <a:pt x="741" y="1342"/>
                  <a:pt x="740" y="1340"/>
                </a:cubicBezTo>
                <a:cubicBezTo>
                  <a:pt x="730" y="1292"/>
                  <a:pt x="768" y="1263"/>
                  <a:pt x="806" y="1263"/>
                </a:cubicBezTo>
                <a:cubicBezTo>
                  <a:pt x="810" y="1263"/>
                  <a:pt x="815" y="1264"/>
                  <a:pt x="819" y="1264"/>
                </a:cubicBezTo>
                <a:cubicBezTo>
                  <a:pt x="871" y="1218"/>
                  <a:pt x="928" y="1184"/>
                  <a:pt x="989" y="1159"/>
                </a:cubicBezTo>
                <a:cubicBezTo>
                  <a:pt x="991" y="1157"/>
                  <a:pt x="993" y="1155"/>
                  <a:pt x="995" y="1153"/>
                </a:cubicBezTo>
                <a:cubicBezTo>
                  <a:pt x="1018" y="1129"/>
                  <a:pt x="1050" y="1117"/>
                  <a:pt x="1083" y="1117"/>
                </a:cubicBezTo>
                <a:cubicBezTo>
                  <a:pt x="1083" y="1117"/>
                  <a:pt x="1084" y="1117"/>
                  <a:pt x="1085" y="1117"/>
                </a:cubicBezTo>
                <a:cubicBezTo>
                  <a:pt x="1084" y="1115"/>
                  <a:pt x="1084" y="1113"/>
                  <a:pt x="1083" y="1111"/>
                </a:cubicBezTo>
                <a:cubicBezTo>
                  <a:pt x="1075" y="1097"/>
                  <a:pt x="1066" y="1083"/>
                  <a:pt x="1056" y="1070"/>
                </a:cubicBezTo>
                <a:cubicBezTo>
                  <a:pt x="1032" y="1035"/>
                  <a:pt x="1003" y="1005"/>
                  <a:pt x="971" y="979"/>
                </a:cubicBezTo>
                <a:cubicBezTo>
                  <a:pt x="946" y="963"/>
                  <a:pt x="919" y="947"/>
                  <a:pt x="893" y="933"/>
                </a:cubicBezTo>
                <a:cubicBezTo>
                  <a:pt x="895" y="903"/>
                  <a:pt x="896" y="873"/>
                  <a:pt x="896" y="842"/>
                </a:cubicBezTo>
                <a:cubicBezTo>
                  <a:pt x="892" y="802"/>
                  <a:pt x="882" y="761"/>
                  <a:pt x="866" y="722"/>
                </a:cubicBezTo>
                <a:cubicBezTo>
                  <a:pt x="859" y="707"/>
                  <a:pt x="852" y="692"/>
                  <a:pt x="845" y="677"/>
                </a:cubicBezTo>
                <a:cubicBezTo>
                  <a:pt x="844" y="675"/>
                  <a:pt x="843" y="674"/>
                  <a:pt x="842" y="672"/>
                </a:cubicBezTo>
                <a:cubicBezTo>
                  <a:pt x="841" y="671"/>
                  <a:pt x="840" y="669"/>
                  <a:pt x="839" y="667"/>
                </a:cubicBezTo>
                <a:cubicBezTo>
                  <a:pt x="838" y="665"/>
                  <a:pt x="837" y="663"/>
                  <a:pt x="837" y="661"/>
                </a:cubicBezTo>
                <a:cubicBezTo>
                  <a:pt x="834" y="654"/>
                  <a:pt x="831" y="647"/>
                  <a:pt x="827" y="641"/>
                </a:cubicBezTo>
                <a:cubicBezTo>
                  <a:pt x="741" y="639"/>
                  <a:pt x="655" y="614"/>
                  <a:pt x="577" y="575"/>
                </a:cubicBezTo>
                <a:cubicBezTo>
                  <a:pt x="568" y="573"/>
                  <a:pt x="559" y="570"/>
                  <a:pt x="551" y="567"/>
                </a:cubicBezTo>
                <a:cubicBezTo>
                  <a:pt x="527" y="556"/>
                  <a:pt x="505" y="543"/>
                  <a:pt x="484" y="528"/>
                </a:cubicBezTo>
                <a:cubicBezTo>
                  <a:pt x="469" y="516"/>
                  <a:pt x="455" y="502"/>
                  <a:pt x="441" y="488"/>
                </a:cubicBezTo>
                <a:cubicBezTo>
                  <a:pt x="321" y="395"/>
                  <a:pt x="218" y="268"/>
                  <a:pt x="180" y="122"/>
                </a:cubicBezTo>
                <a:cubicBezTo>
                  <a:pt x="171" y="84"/>
                  <a:pt x="166" y="44"/>
                  <a:pt x="167" y="4"/>
                </a:cubicBezTo>
                <a:cubicBezTo>
                  <a:pt x="157" y="2"/>
                  <a:pt x="146" y="0"/>
                  <a:pt x="136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7" name="Freeform 343"/>
          <p:cNvSpPr>
            <a:spLocks noEditPoints="1"/>
          </p:cNvSpPr>
          <p:nvPr/>
        </p:nvSpPr>
        <p:spPr bwMode="auto">
          <a:xfrm>
            <a:off x="4045770" y="1728865"/>
            <a:ext cx="741327" cy="1465404"/>
          </a:xfrm>
          <a:custGeom>
            <a:avLst/>
            <a:gdLst>
              <a:gd name="T0" fmla="*/ 128 w 789"/>
              <a:gd name="T1" fmla="*/ 1511 h 1531"/>
              <a:gd name="T2" fmla="*/ 224 w 789"/>
              <a:gd name="T3" fmla="*/ 1528 h 1531"/>
              <a:gd name="T4" fmla="*/ 287 w 789"/>
              <a:gd name="T5" fmla="*/ 1492 h 1531"/>
              <a:gd name="T6" fmla="*/ 138 w 789"/>
              <a:gd name="T7" fmla="*/ 1483 h 1531"/>
              <a:gd name="T8" fmla="*/ 90 w 789"/>
              <a:gd name="T9" fmla="*/ 1477 h 1531"/>
              <a:gd name="T10" fmla="*/ 102 w 789"/>
              <a:gd name="T11" fmla="*/ 1475 h 1531"/>
              <a:gd name="T12" fmla="*/ 150 w 789"/>
              <a:gd name="T13" fmla="*/ 1444 h 1531"/>
              <a:gd name="T14" fmla="*/ 152 w 789"/>
              <a:gd name="T15" fmla="*/ 1448 h 1531"/>
              <a:gd name="T16" fmla="*/ 427 w 789"/>
              <a:gd name="T17" fmla="*/ 1412 h 1531"/>
              <a:gd name="T18" fmla="*/ 326 w 789"/>
              <a:gd name="T19" fmla="*/ 1437 h 1531"/>
              <a:gd name="T20" fmla="*/ 390 w 789"/>
              <a:gd name="T21" fmla="*/ 1430 h 1531"/>
              <a:gd name="T22" fmla="*/ 780 w 789"/>
              <a:gd name="T23" fmla="*/ 815 h 1531"/>
              <a:gd name="T24" fmla="*/ 780 w 789"/>
              <a:gd name="T25" fmla="*/ 867 h 1531"/>
              <a:gd name="T26" fmla="*/ 788 w 789"/>
              <a:gd name="T27" fmla="*/ 817 h 1531"/>
              <a:gd name="T28" fmla="*/ 61 w 789"/>
              <a:gd name="T29" fmla="*/ 707 h 1531"/>
              <a:gd name="T30" fmla="*/ 95 w 789"/>
              <a:gd name="T31" fmla="*/ 820 h 1531"/>
              <a:gd name="T32" fmla="*/ 61 w 789"/>
              <a:gd name="T33" fmla="*/ 707 h 1531"/>
              <a:gd name="T34" fmla="*/ 762 w 789"/>
              <a:gd name="T35" fmla="*/ 772 h 1531"/>
              <a:gd name="T36" fmla="*/ 757 w 789"/>
              <a:gd name="T37" fmla="*/ 705 h 1531"/>
              <a:gd name="T38" fmla="*/ 586 w 789"/>
              <a:gd name="T39" fmla="*/ 699 h 1531"/>
              <a:gd name="T40" fmla="*/ 688 w 789"/>
              <a:gd name="T41" fmla="*/ 738 h 1531"/>
              <a:gd name="T42" fmla="*/ 725 w 789"/>
              <a:gd name="T43" fmla="*/ 744 h 1531"/>
              <a:gd name="T44" fmla="*/ 716 w 789"/>
              <a:gd name="T45" fmla="*/ 677 h 1531"/>
              <a:gd name="T46" fmla="*/ 457 w 789"/>
              <a:gd name="T47" fmla="*/ 546 h 1531"/>
              <a:gd name="T48" fmla="*/ 437 w 789"/>
              <a:gd name="T49" fmla="*/ 578 h 1531"/>
              <a:gd name="T50" fmla="*/ 515 w 789"/>
              <a:gd name="T51" fmla="*/ 652 h 1531"/>
              <a:gd name="T52" fmla="*/ 516 w 789"/>
              <a:gd name="T53" fmla="*/ 562 h 1531"/>
              <a:gd name="T54" fmla="*/ 22 w 789"/>
              <a:gd name="T55" fmla="*/ 538 h 1531"/>
              <a:gd name="T56" fmla="*/ 9 w 789"/>
              <a:gd name="T57" fmla="*/ 645 h 1531"/>
              <a:gd name="T58" fmla="*/ 9 w 789"/>
              <a:gd name="T59" fmla="*/ 696 h 1531"/>
              <a:gd name="T60" fmla="*/ 130 w 789"/>
              <a:gd name="T61" fmla="*/ 1296 h 1531"/>
              <a:gd name="T62" fmla="*/ 67 w 789"/>
              <a:gd name="T63" fmla="*/ 1406 h 1531"/>
              <a:gd name="T64" fmla="*/ 113 w 789"/>
              <a:gd name="T65" fmla="*/ 1440 h 1531"/>
              <a:gd name="T66" fmla="*/ 139 w 789"/>
              <a:gd name="T67" fmla="*/ 1305 h 1531"/>
              <a:gd name="T68" fmla="*/ 126 w 789"/>
              <a:gd name="T69" fmla="*/ 1127 h 1531"/>
              <a:gd name="T70" fmla="*/ 561 w 789"/>
              <a:gd name="T71" fmla="*/ 82 h 1531"/>
              <a:gd name="T72" fmla="*/ 555 w 789"/>
              <a:gd name="T73" fmla="*/ 83 h 1531"/>
              <a:gd name="T74" fmla="*/ 430 w 789"/>
              <a:gd name="T75" fmla="*/ 182 h 1531"/>
              <a:gd name="T76" fmla="*/ 386 w 789"/>
              <a:gd name="T77" fmla="*/ 279 h 1531"/>
              <a:gd name="T78" fmla="*/ 438 w 789"/>
              <a:gd name="T79" fmla="*/ 231 h 1531"/>
              <a:gd name="T80" fmla="*/ 538 w 789"/>
              <a:gd name="T81" fmla="*/ 183 h 1531"/>
              <a:gd name="T82" fmla="*/ 582 w 789"/>
              <a:gd name="T83" fmla="*/ 169 h 1531"/>
              <a:gd name="T84" fmla="*/ 620 w 789"/>
              <a:gd name="T85" fmla="*/ 96 h 1531"/>
              <a:gd name="T86" fmla="*/ 561 w 789"/>
              <a:gd name="T87" fmla="*/ 82 h 1531"/>
              <a:gd name="T88" fmla="*/ 204 w 789"/>
              <a:gd name="T89" fmla="*/ 108 h 1531"/>
              <a:gd name="T90" fmla="*/ 105 w 789"/>
              <a:gd name="T91" fmla="*/ 287 h 1531"/>
              <a:gd name="T92" fmla="*/ 91 w 789"/>
              <a:gd name="T93" fmla="*/ 337 h 1531"/>
              <a:gd name="T94" fmla="*/ 187 w 789"/>
              <a:gd name="T95" fmla="*/ 175 h 1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89" h="1531">
                <a:moveTo>
                  <a:pt x="138" y="1483"/>
                </a:moveTo>
                <a:cubicBezTo>
                  <a:pt x="135" y="1493"/>
                  <a:pt x="131" y="1502"/>
                  <a:pt x="128" y="1511"/>
                </a:cubicBezTo>
                <a:cubicBezTo>
                  <a:pt x="149" y="1524"/>
                  <a:pt x="173" y="1531"/>
                  <a:pt x="196" y="1531"/>
                </a:cubicBezTo>
                <a:cubicBezTo>
                  <a:pt x="206" y="1531"/>
                  <a:pt x="215" y="1530"/>
                  <a:pt x="224" y="1528"/>
                </a:cubicBezTo>
                <a:cubicBezTo>
                  <a:pt x="234" y="1525"/>
                  <a:pt x="244" y="1520"/>
                  <a:pt x="253" y="1514"/>
                </a:cubicBezTo>
                <a:cubicBezTo>
                  <a:pt x="264" y="1506"/>
                  <a:pt x="276" y="1499"/>
                  <a:pt x="287" y="1492"/>
                </a:cubicBezTo>
                <a:cubicBezTo>
                  <a:pt x="272" y="1493"/>
                  <a:pt x="258" y="1494"/>
                  <a:pt x="243" y="1494"/>
                </a:cubicBezTo>
                <a:cubicBezTo>
                  <a:pt x="208" y="1494"/>
                  <a:pt x="173" y="1490"/>
                  <a:pt x="138" y="1483"/>
                </a:cubicBezTo>
                <a:moveTo>
                  <a:pt x="86" y="1471"/>
                </a:moveTo>
                <a:cubicBezTo>
                  <a:pt x="87" y="1473"/>
                  <a:pt x="88" y="1475"/>
                  <a:pt x="90" y="1477"/>
                </a:cubicBezTo>
                <a:cubicBezTo>
                  <a:pt x="92" y="1480"/>
                  <a:pt x="95" y="1483"/>
                  <a:pt x="98" y="1487"/>
                </a:cubicBezTo>
                <a:cubicBezTo>
                  <a:pt x="99" y="1483"/>
                  <a:pt x="100" y="1479"/>
                  <a:pt x="102" y="1475"/>
                </a:cubicBezTo>
                <a:cubicBezTo>
                  <a:pt x="96" y="1474"/>
                  <a:pt x="91" y="1473"/>
                  <a:pt x="86" y="1471"/>
                </a:cubicBezTo>
                <a:moveTo>
                  <a:pt x="150" y="1444"/>
                </a:moveTo>
                <a:cubicBezTo>
                  <a:pt x="150" y="1445"/>
                  <a:pt x="149" y="1447"/>
                  <a:pt x="149" y="1448"/>
                </a:cubicBezTo>
                <a:cubicBezTo>
                  <a:pt x="150" y="1448"/>
                  <a:pt x="151" y="1448"/>
                  <a:pt x="152" y="1448"/>
                </a:cubicBezTo>
                <a:cubicBezTo>
                  <a:pt x="151" y="1447"/>
                  <a:pt x="151" y="1446"/>
                  <a:pt x="150" y="1444"/>
                </a:cubicBezTo>
                <a:moveTo>
                  <a:pt x="427" y="1412"/>
                </a:moveTo>
                <a:cubicBezTo>
                  <a:pt x="405" y="1418"/>
                  <a:pt x="383" y="1424"/>
                  <a:pt x="361" y="1429"/>
                </a:cubicBezTo>
                <a:cubicBezTo>
                  <a:pt x="350" y="1431"/>
                  <a:pt x="338" y="1434"/>
                  <a:pt x="326" y="1437"/>
                </a:cubicBezTo>
                <a:cubicBezTo>
                  <a:pt x="320" y="1442"/>
                  <a:pt x="314" y="1447"/>
                  <a:pt x="307" y="1453"/>
                </a:cubicBezTo>
                <a:cubicBezTo>
                  <a:pt x="336" y="1448"/>
                  <a:pt x="363" y="1440"/>
                  <a:pt x="390" y="1430"/>
                </a:cubicBezTo>
                <a:cubicBezTo>
                  <a:pt x="403" y="1425"/>
                  <a:pt x="415" y="1419"/>
                  <a:pt x="427" y="1412"/>
                </a:cubicBezTo>
                <a:moveTo>
                  <a:pt x="780" y="815"/>
                </a:moveTo>
                <a:cubicBezTo>
                  <a:pt x="781" y="820"/>
                  <a:pt x="781" y="826"/>
                  <a:pt x="781" y="831"/>
                </a:cubicBezTo>
                <a:cubicBezTo>
                  <a:pt x="781" y="843"/>
                  <a:pt x="781" y="855"/>
                  <a:pt x="780" y="867"/>
                </a:cubicBezTo>
                <a:cubicBezTo>
                  <a:pt x="783" y="852"/>
                  <a:pt x="785" y="838"/>
                  <a:pt x="787" y="823"/>
                </a:cubicBezTo>
                <a:cubicBezTo>
                  <a:pt x="787" y="821"/>
                  <a:pt x="788" y="819"/>
                  <a:pt x="788" y="817"/>
                </a:cubicBezTo>
                <a:cubicBezTo>
                  <a:pt x="785" y="817"/>
                  <a:pt x="782" y="816"/>
                  <a:pt x="780" y="815"/>
                </a:cubicBezTo>
                <a:moveTo>
                  <a:pt x="61" y="707"/>
                </a:moveTo>
                <a:cubicBezTo>
                  <a:pt x="70" y="758"/>
                  <a:pt x="82" y="808"/>
                  <a:pt x="96" y="858"/>
                </a:cubicBezTo>
                <a:cubicBezTo>
                  <a:pt x="95" y="845"/>
                  <a:pt x="95" y="833"/>
                  <a:pt x="95" y="820"/>
                </a:cubicBezTo>
                <a:cubicBezTo>
                  <a:pt x="82" y="785"/>
                  <a:pt x="72" y="748"/>
                  <a:pt x="65" y="710"/>
                </a:cubicBezTo>
                <a:cubicBezTo>
                  <a:pt x="64" y="709"/>
                  <a:pt x="63" y="708"/>
                  <a:pt x="61" y="707"/>
                </a:cubicBezTo>
                <a:moveTo>
                  <a:pt x="757" y="705"/>
                </a:moveTo>
                <a:cubicBezTo>
                  <a:pt x="759" y="728"/>
                  <a:pt x="761" y="750"/>
                  <a:pt x="762" y="772"/>
                </a:cubicBezTo>
                <a:cubicBezTo>
                  <a:pt x="771" y="774"/>
                  <a:pt x="780" y="776"/>
                  <a:pt x="789" y="778"/>
                </a:cubicBezTo>
                <a:cubicBezTo>
                  <a:pt x="786" y="751"/>
                  <a:pt x="776" y="725"/>
                  <a:pt x="757" y="705"/>
                </a:cubicBezTo>
                <a:moveTo>
                  <a:pt x="669" y="667"/>
                </a:moveTo>
                <a:cubicBezTo>
                  <a:pt x="638" y="667"/>
                  <a:pt x="609" y="679"/>
                  <a:pt x="586" y="699"/>
                </a:cubicBezTo>
                <a:cubicBezTo>
                  <a:pt x="611" y="714"/>
                  <a:pt x="638" y="727"/>
                  <a:pt x="665" y="739"/>
                </a:cubicBezTo>
                <a:cubicBezTo>
                  <a:pt x="673" y="739"/>
                  <a:pt x="681" y="739"/>
                  <a:pt x="688" y="738"/>
                </a:cubicBezTo>
                <a:cubicBezTo>
                  <a:pt x="690" y="738"/>
                  <a:pt x="693" y="738"/>
                  <a:pt x="695" y="738"/>
                </a:cubicBezTo>
                <a:cubicBezTo>
                  <a:pt x="705" y="738"/>
                  <a:pt x="715" y="740"/>
                  <a:pt x="725" y="744"/>
                </a:cubicBezTo>
                <a:cubicBezTo>
                  <a:pt x="724" y="734"/>
                  <a:pt x="723" y="724"/>
                  <a:pt x="721" y="714"/>
                </a:cubicBezTo>
                <a:cubicBezTo>
                  <a:pt x="720" y="702"/>
                  <a:pt x="718" y="689"/>
                  <a:pt x="716" y="677"/>
                </a:cubicBezTo>
                <a:cubicBezTo>
                  <a:pt x="700" y="670"/>
                  <a:pt x="684" y="667"/>
                  <a:pt x="669" y="667"/>
                </a:cubicBezTo>
                <a:moveTo>
                  <a:pt x="457" y="546"/>
                </a:moveTo>
                <a:cubicBezTo>
                  <a:pt x="444" y="546"/>
                  <a:pt x="431" y="548"/>
                  <a:pt x="419" y="553"/>
                </a:cubicBezTo>
                <a:cubicBezTo>
                  <a:pt x="425" y="561"/>
                  <a:pt x="431" y="570"/>
                  <a:pt x="437" y="578"/>
                </a:cubicBezTo>
                <a:cubicBezTo>
                  <a:pt x="442" y="584"/>
                  <a:pt x="446" y="589"/>
                  <a:pt x="450" y="595"/>
                </a:cubicBezTo>
                <a:cubicBezTo>
                  <a:pt x="470" y="616"/>
                  <a:pt x="492" y="635"/>
                  <a:pt x="515" y="652"/>
                </a:cubicBezTo>
                <a:cubicBezTo>
                  <a:pt x="535" y="667"/>
                  <a:pt x="555" y="681"/>
                  <a:pt x="576" y="694"/>
                </a:cubicBezTo>
                <a:cubicBezTo>
                  <a:pt x="582" y="641"/>
                  <a:pt x="566" y="591"/>
                  <a:pt x="516" y="562"/>
                </a:cubicBezTo>
                <a:cubicBezTo>
                  <a:pt x="496" y="551"/>
                  <a:pt x="476" y="546"/>
                  <a:pt x="457" y="546"/>
                </a:cubicBezTo>
                <a:moveTo>
                  <a:pt x="22" y="538"/>
                </a:moveTo>
                <a:cubicBezTo>
                  <a:pt x="16" y="553"/>
                  <a:pt x="12" y="569"/>
                  <a:pt x="11" y="587"/>
                </a:cubicBezTo>
                <a:cubicBezTo>
                  <a:pt x="10" y="606"/>
                  <a:pt x="9" y="626"/>
                  <a:pt x="9" y="645"/>
                </a:cubicBezTo>
                <a:cubicBezTo>
                  <a:pt x="9" y="657"/>
                  <a:pt x="9" y="668"/>
                  <a:pt x="9" y="680"/>
                </a:cubicBezTo>
                <a:cubicBezTo>
                  <a:pt x="9" y="685"/>
                  <a:pt x="9" y="691"/>
                  <a:pt x="9" y="696"/>
                </a:cubicBezTo>
                <a:cubicBezTo>
                  <a:pt x="10" y="900"/>
                  <a:pt x="43" y="1112"/>
                  <a:pt x="135" y="1293"/>
                </a:cubicBezTo>
                <a:cubicBezTo>
                  <a:pt x="133" y="1294"/>
                  <a:pt x="132" y="1295"/>
                  <a:pt x="130" y="1296"/>
                </a:cubicBezTo>
                <a:cubicBezTo>
                  <a:pt x="105" y="1314"/>
                  <a:pt x="85" y="1338"/>
                  <a:pt x="75" y="1365"/>
                </a:cubicBezTo>
                <a:cubicBezTo>
                  <a:pt x="70" y="1378"/>
                  <a:pt x="67" y="1392"/>
                  <a:pt x="67" y="1406"/>
                </a:cubicBezTo>
                <a:cubicBezTo>
                  <a:pt x="67" y="1413"/>
                  <a:pt x="67" y="1420"/>
                  <a:pt x="69" y="1427"/>
                </a:cubicBezTo>
                <a:cubicBezTo>
                  <a:pt x="83" y="1432"/>
                  <a:pt x="98" y="1436"/>
                  <a:pt x="113" y="1440"/>
                </a:cubicBezTo>
                <a:cubicBezTo>
                  <a:pt x="123" y="1408"/>
                  <a:pt x="130" y="1376"/>
                  <a:pt x="135" y="1343"/>
                </a:cubicBezTo>
                <a:cubicBezTo>
                  <a:pt x="137" y="1330"/>
                  <a:pt x="138" y="1317"/>
                  <a:pt x="139" y="1305"/>
                </a:cubicBezTo>
                <a:cubicBezTo>
                  <a:pt x="137" y="1298"/>
                  <a:pt x="135" y="1292"/>
                  <a:pt x="134" y="1285"/>
                </a:cubicBezTo>
                <a:cubicBezTo>
                  <a:pt x="122" y="1232"/>
                  <a:pt x="122" y="1179"/>
                  <a:pt x="126" y="1127"/>
                </a:cubicBezTo>
                <a:cubicBezTo>
                  <a:pt x="90" y="930"/>
                  <a:pt x="0" y="734"/>
                  <a:pt x="22" y="538"/>
                </a:cubicBezTo>
                <a:moveTo>
                  <a:pt x="561" y="82"/>
                </a:moveTo>
                <a:cubicBezTo>
                  <a:pt x="559" y="82"/>
                  <a:pt x="558" y="82"/>
                  <a:pt x="557" y="82"/>
                </a:cubicBezTo>
                <a:cubicBezTo>
                  <a:pt x="556" y="82"/>
                  <a:pt x="556" y="82"/>
                  <a:pt x="555" y="83"/>
                </a:cubicBezTo>
                <a:cubicBezTo>
                  <a:pt x="526" y="98"/>
                  <a:pt x="497" y="116"/>
                  <a:pt x="470" y="135"/>
                </a:cubicBezTo>
                <a:cubicBezTo>
                  <a:pt x="456" y="150"/>
                  <a:pt x="443" y="166"/>
                  <a:pt x="430" y="182"/>
                </a:cubicBezTo>
                <a:cubicBezTo>
                  <a:pt x="415" y="203"/>
                  <a:pt x="400" y="225"/>
                  <a:pt x="388" y="248"/>
                </a:cubicBezTo>
                <a:cubicBezTo>
                  <a:pt x="388" y="258"/>
                  <a:pt x="388" y="268"/>
                  <a:pt x="386" y="279"/>
                </a:cubicBezTo>
                <a:cubicBezTo>
                  <a:pt x="399" y="264"/>
                  <a:pt x="412" y="251"/>
                  <a:pt x="427" y="239"/>
                </a:cubicBezTo>
                <a:cubicBezTo>
                  <a:pt x="431" y="236"/>
                  <a:pt x="435" y="234"/>
                  <a:pt x="438" y="231"/>
                </a:cubicBezTo>
                <a:cubicBezTo>
                  <a:pt x="462" y="216"/>
                  <a:pt x="486" y="203"/>
                  <a:pt x="511" y="192"/>
                </a:cubicBezTo>
                <a:cubicBezTo>
                  <a:pt x="520" y="189"/>
                  <a:pt x="529" y="186"/>
                  <a:pt x="538" y="183"/>
                </a:cubicBezTo>
                <a:cubicBezTo>
                  <a:pt x="549" y="179"/>
                  <a:pt x="561" y="175"/>
                  <a:pt x="573" y="172"/>
                </a:cubicBezTo>
                <a:cubicBezTo>
                  <a:pt x="576" y="171"/>
                  <a:pt x="579" y="170"/>
                  <a:pt x="582" y="169"/>
                </a:cubicBezTo>
                <a:cubicBezTo>
                  <a:pt x="622" y="155"/>
                  <a:pt x="651" y="122"/>
                  <a:pt x="662" y="84"/>
                </a:cubicBezTo>
                <a:cubicBezTo>
                  <a:pt x="650" y="91"/>
                  <a:pt x="635" y="96"/>
                  <a:pt x="620" y="96"/>
                </a:cubicBezTo>
                <a:cubicBezTo>
                  <a:pt x="611" y="96"/>
                  <a:pt x="602" y="95"/>
                  <a:pt x="592" y="91"/>
                </a:cubicBezTo>
                <a:cubicBezTo>
                  <a:pt x="582" y="88"/>
                  <a:pt x="571" y="84"/>
                  <a:pt x="561" y="82"/>
                </a:cubicBezTo>
                <a:moveTo>
                  <a:pt x="339" y="0"/>
                </a:moveTo>
                <a:cubicBezTo>
                  <a:pt x="289" y="28"/>
                  <a:pt x="242" y="64"/>
                  <a:pt x="204" y="108"/>
                </a:cubicBezTo>
                <a:cubicBezTo>
                  <a:pt x="158" y="161"/>
                  <a:pt x="127" y="219"/>
                  <a:pt x="107" y="281"/>
                </a:cubicBezTo>
                <a:cubicBezTo>
                  <a:pt x="106" y="283"/>
                  <a:pt x="105" y="285"/>
                  <a:pt x="105" y="287"/>
                </a:cubicBezTo>
                <a:cubicBezTo>
                  <a:pt x="101" y="299"/>
                  <a:pt x="97" y="311"/>
                  <a:pt x="94" y="323"/>
                </a:cubicBezTo>
                <a:cubicBezTo>
                  <a:pt x="93" y="327"/>
                  <a:pt x="92" y="332"/>
                  <a:pt x="91" y="337"/>
                </a:cubicBezTo>
                <a:cubicBezTo>
                  <a:pt x="93" y="334"/>
                  <a:pt x="94" y="331"/>
                  <a:pt x="96" y="329"/>
                </a:cubicBezTo>
                <a:cubicBezTo>
                  <a:pt x="122" y="275"/>
                  <a:pt x="152" y="224"/>
                  <a:pt x="187" y="175"/>
                </a:cubicBezTo>
                <a:cubicBezTo>
                  <a:pt x="228" y="119"/>
                  <a:pt x="279" y="53"/>
                  <a:pt x="339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8" name="Freeform 344"/>
          <p:cNvSpPr>
            <a:spLocks noEditPoints="1"/>
          </p:cNvSpPr>
          <p:nvPr/>
        </p:nvSpPr>
        <p:spPr bwMode="auto">
          <a:xfrm>
            <a:off x="4500712" y="3605447"/>
            <a:ext cx="1304277" cy="861002"/>
          </a:xfrm>
          <a:custGeom>
            <a:avLst/>
            <a:gdLst>
              <a:gd name="T0" fmla="*/ 1158 w 1388"/>
              <a:gd name="T1" fmla="*/ 873 h 900"/>
              <a:gd name="T2" fmla="*/ 1029 w 1388"/>
              <a:gd name="T3" fmla="*/ 872 h 900"/>
              <a:gd name="T4" fmla="*/ 1153 w 1388"/>
              <a:gd name="T5" fmla="*/ 900 h 900"/>
              <a:gd name="T6" fmla="*/ 1388 w 1388"/>
              <a:gd name="T7" fmla="*/ 839 h 900"/>
              <a:gd name="T8" fmla="*/ 642 w 1388"/>
              <a:gd name="T9" fmla="*/ 692 h 900"/>
              <a:gd name="T10" fmla="*/ 565 w 1388"/>
              <a:gd name="T11" fmla="*/ 603 h 900"/>
              <a:gd name="T12" fmla="*/ 127 w 1388"/>
              <a:gd name="T13" fmla="*/ 280 h 900"/>
              <a:gd name="T14" fmla="*/ 122 w 1388"/>
              <a:gd name="T15" fmla="*/ 329 h 900"/>
              <a:gd name="T16" fmla="*/ 188 w 1388"/>
              <a:gd name="T17" fmla="*/ 315 h 900"/>
              <a:gd name="T18" fmla="*/ 635 w 1388"/>
              <a:gd name="T19" fmla="*/ 731 h 900"/>
              <a:gd name="T20" fmla="*/ 194 w 1388"/>
              <a:gd name="T21" fmla="*/ 320 h 900"/>
              <a:gd name="T22" fmla="*/ 146 w 1388"/>
              <a:gd name="T23" fmla="*/ 288 h 900"/>
              <a:gd name="T24" fmla="*/ 931 w 1388"/>
              <a:gd name="T25" fmla="*/ 265 h 900"/>
              <a:gd name="T26" fmla="*/ 946 w 1388"/>
              <a:gd name="T27" fmla="*/ 425 h 900"/>
              <a:gd name="T28" fmla="*/ 965 w 1388"/>
              <a:gd name="T29" fmla="*/ 474 h 900"/>
              <a:gd name="T30" fmla="*/ 931 w 1388"/>
              <a:gd name="T31" fmla="*/ 265 h 900"/>
              <a:gd name="T32" fmla="*/ 39 w 1388"/>
              <a:gd name="T33" fmla="*/ 298 h 900"/>
              <a:gd name="T34" fmla="*/ 56 w 1388"/>
              <a:gd name="T35" fmla="*/ 311 h 900"/>
              <a:gd name="T36" fmla="*/ 91 w 1388"/>
              <a:gd name="T37" fmla="*/ 272 h 900"/>
              <a:gd name="T38" fmla="*/ 53 w 1388"/>
              <a:gd name="T39" fmla="*/ 254 h 900"/>
              <a:gd name="T40" fmla="*/ 9 w 1388"/>
              <a:gd name="T41" fmla="*/ 254 h 900"/>
              <a:gd name="T42" fmla="*/ 15 w 1388"/>
              <a:gd name="T43" fmla="*/ 250 h 900"/>
              <a:gd name="T44" fmla="*/ 954 w 1388"/>
              <a:gd name="T45" fmla="*/ 147 h 900"/>
              <a:gd name="T46" fmla="*/ 931 w 1388"/>
              <a:gd name="T47" fmla="*/ 255 h 900"/>
              <a:gd name="T48" fmla="*/ 991 w 1388"/>
              <a:gd name="T49" fmla="*/ 132 h 900"/>
              <a:gd name="T50" fmla="*/ 102 w 1388"/>
              <a:gd name="T51" fmla="*/ 80 h 900"/>
              <a:gd name="T52" fmla="*/ 38 w 1388"/>
              <a:gd name="T53" fmla="*/ 114 h 900"/>
              <a:gd name="T54" fmla="*/ 21 w 1388"/>
              <a:gd name="T55" fmla="*/ 208 h 900"/>
              <a:gd name="T56" fmla="*/ 102 w 1388"/>
              <a:gd name="T57" fmla="*/ 80 h 900"/>
              <a:gd name="T58" fmla="*/ 965 w 1388"/>
              <a:gd name="T59" fmla="*/ 66 h 900"/>
              <a:gd name="T60" fmla="*/ 974 w 1388"/>
              <a:gd name="T61" fmla="*/ 41 h 900"/>
              <a:gd name="T62" fmla="*/ 210 w 1388"/>
              <a:gd name="T63" fmla="*/ 26 h 900"/>
              <a:gd name="T64" fmla="*/ 170 w 1388"/>
              <a:gd name="T65" fmla="*/ 76 h 900"/>
              <a:gd name="T66" fmla="*/ 245 w 1388"/>
              <a:gd name="T67" fmla="*/ 4 h 900"/>
              <a:gd name="T68" fmla="*/ 926 w 1388"/>
              <a:gd name="T69" fmla="*/ 19 h 900"/>
              <a:gd name="T70" fmla="*/ 941 w 1388"/>
              <a:gd name="T71" fmla="*/ 21 h 900"/>
              <a:gd name="T72" fmla="*/ 894 w 1388"/>
              <a:gd name="T73" fmla="*/ 0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88" h="900">
                <a:moveTo>
                  <a:pt x="1388" y="839"/>
                </a:moveTo>
                <a:cubicBezTo>
                  <a:pt x="1311" y="861"/>
                  <a:pt x="1228" y="869"/>
                  <a:pt x="1158" y="873"/>
                </a:cubicBezTo>
                <a:cubicBezTo>
                  <a:pt x="1139" y="874"/>
                  <a:pt x="1120" y="874"/>
                  <a:pt x="1100" y="874"/>
                </a:cubicBezTo>
                <a:cubicBezTo>
                  <a:pt x="1076" y="874"/>
                  <a:pt x="1053" y="873"/>
                  <a:pt x="1029" y="872"/>
                </a:cubicBezTo>
                <a:cubicBezTo>
                  <a:pt x="1028" y="876"/>
                  <a:pt x="1027" y="879"/>
                  <a:pt x="1026" y="883"/>
                </a:cubicBezTo>
                <a:cubicBezTo>
                  <a:pt x="1067" y="894"/>
                  <a:pt x="1109" y="900"/>
                  <a:pt x="1153" y="900"/>
                </a:cubicBezTo>
                <a:cubicBezTo>
                  <a:pt x="1176" y="900"/>
                  <a:pt x="1200" y="898"/>
                  <a:pt x="1224" y="894"/>
                </a:cubicBezTo>
                <a:cubicBezTo>
                  <a:pt x="1282" y="886"/>
                  <a:pt x="1337" y="866"/>
                  <a:pt x="1388" y="839"/>
                </a:cubicBezTo>
                <a:moveTo>
                  <a:pt x="533" y="582"/>
                </a:moveTo>
                <a:cubicBezTo>
                  <a:pt x="568" y="620"/>
                  <a:pt x="603" y="658"/>
                  <a:pt x="642" y="692"/>
                </a:cubicBezTo>
                <a:cubicBezTo>
                  <a:pt x="642" y="691"/>
                  <a:pt x="642" y="689"/>
                  <a:pt x="641" y="688"/>
                </a:cubicBezTo>
                <a:cubicBezTo>
                  <a:pt x="613" y="662"/>
                  <a:pt x="588" y="633"/>
                  <a:pt x="565" y="603"/>
                </a:cubicBezTo>
                <a:cubicBezTo>
                  <a:pt x="554" y="596"/>
                  <a:pt x="543" y="589"/>
                  <a:pt x="533" y="582"/>
                </a:cubicBezTo>
                <a:moveTo>
                  <a:pt x="127" y="280"/>
                </a:moveTo>
                <a:cubicBezTo>
                  <a:pt x="122" y="297"/>
                  <a:pt x="109" y="314"/>
                  <a:pt x="95" y="327"/>
                </a:cubicBezTo>
                <a:cubicBezTo>
                  <a:pt x="104" y="328"/>
                  <a:pt x="113" y="329"/>
                  <a:pt x="122" y="329"/>
                </a:cubicBezTo>
                <a:cubicBezTo>
                  <a:pt x="142" y="329"/>
                  <a:pt x="163" y="325"/>
                  <a:pt x="183" y="317"/>
                </a:cubicBezTo>
                <a:cubicBezTo>
                  <a:pt x="184" y="317"/>
                  <a:pt x="186" y="316"/>
                  <a:pt x="188" y="315"/>
                </a:cubicBezTo>
                <a:cubicBezTo>
                  <a:pt x="291" y="490"/>
                  <a:pt x="452" y="632"/>
                  <a:pt x="623" y="742"/>
                </a:cubicBezTo>
                <a:cubicBezTo>
                  <a:pt x="627" y="739"/>
                  <a:pt x="631" y="735"/>
                  <a:pt x="635" y="731"/>
                </a:cubicBezTo>
                <a:cubicBezTo>
                  <a:pt x="523" y="638"/>
                  <a:pt x="431" y="513"/>
                  <a:pt x="324" y="412"/>
                </a:cubicBezTo>
                <a:cubicBezTo>
                  <a:pt x="277" y="387"/>
                  <a:pt x="232" y="359"/>
                  <a:pt x="194" y="320"/>
                </a:cubicBezTo>
                <a:cubicBezTo>
                  <a:pt x="189" y="315"/>
                  <a:pt x="185" y="310"/>
                  <a:pt x="180" y="306"/>
                </a:cubicBezTo>
                <a:cubicBezTo>
                  <a:pt x="169" y="299"/>
                  <a:pt x="158" y="294"/>
                  <a:pt x="146" y="288"/>
                </a:cubicBezTo>
                <a:cubicBezTo>
                  <a:pt x="140" y="285"/>
                  <a:pt x="133" y="282"/>
                  <a:pt x="127" y="280"/>
                </a:cubicBezTo>
                <a:moveTo>
                  <a:pt x="931" y="265"/>
                </a:moveTo>
                <a:cubicBezTo>
                  <a:pt x="930" y="290"/>
                  <a:pt x="931" y="315"/>
                  <a:pt x="932" y="340"/>
                </a:cubicBezTo>
                <a:cubicBezTo>
                  <a:pt x="935" y="369"/>
                  <a:pt x="940" y="397"/>
                  <a:pt x="946" y="425"/>
                </a:cubicBezTo>
                <a:cubicBezTo>
                  <a:pt x="948" y="431"/>
                  <a:pt x="951" y="438"/>
                  <a:pt x="953" y="445"/>
                </a:cubicBezTo>
                <a:cubicBezTo>
                  <a:pt x="957" y="454"/>
                  <a:pt x="961" y="464"/>
                  <a:pt x="965" y="474"/>
                </a:cubicBezTo>
                <a:cubicBezTo>
                  <a:pt x="990" y="454"/>
                  <a:pt x="1007" y="425"/>
                  <a:pt x="1009" y="387"/>
                </a:cubicBezTo>
                <a:cubicBezTo>
                  <a:pt x="1012" y="329"/>
                  <a:pt x="978" y="289"/>
                  <a:pt x="931" y="265"/>
                </a:cubicBezTo>
                <a:moveTo>
                  <a:pt x="53" y="254"/>
                </a:moveTo>
                <a:cubicBezTo>
                  <a:pt x="48" y="269"/>
                  <a:pt x="43" y="284"/>
                  <a:pt x="39" y="298"/>
                </a:cubicBezTo>
                <a:cubicBezTo>
                  <a:pt x="44" y="303"/>
                  <a:pt x="50" y="308"/>
                  <a:pt x="56" y="311"/>
                </a:cubicBezTo>
                <a:cubicBezTo>
                  <a:pt x="56" y="311"/>
                  <a:pt x="56" y="311"/>
                  <a:pt x="56" y="311"/>
                </a:cubicBezTo>
                <a:cubicBezTo>
                  <a:pt x="66" y="303"/>
                  <a:pt x="75" y="295"/>
                  <a:pt x="83" y="286"/>
                </a:cubicBezTo>
                <a:cubicBezTo>
                  <a:pt x="86" y="281"/>
                  <a:pt x="89" y="277"/>
                  <a:pt x="91" y="272"/>
                </a:cubicBezTo>
                <a:cubicBezTo>
                  <a:pt x="92" y="270"/>
                  <a:pt x="92" y="269"/>
                  <a:pt x="93" y="267"/>
                </a:cubicBezTo>
                <a:cubicBezTo>
                  <a:pt x="80" y="262"/>
                  <a:pt x="66" y="258"/>
                  <a:pt x="53" y="254"/>
                </a:cubicBezTo>
                <a:moveTo>
                  <a:pt x="15" y="250"/>
                </a:moveTo>
                <a:cubicBezTo>
                  <a:pt x="13" y="252"/>
                  <a:pt x="11" y="253"/>
                  <a:pt x="9" y="254"/>
                </a:cubicBezTo>
                <a:cubicBezTo>
                  <a:pt x="9" y="256"/>
                  <a:pt x="10" y="258"/>
                  <a:pt x="11" y="260"/>
                </a:cubicBezTo>
                <a:cubicBezTo>
                  <a:pt x="12" y="257"/>
                  <a:pt x="13" y="254"/>
                  <a:pt x="15" y="250"/>
                </a:cubicBezTo>
                <a:moveTo>
                  <a:pt x="968" y="113"/>
                </a:moveTo>
                <a:cubicBezTo>
                  <a:pt x="966" y="125"/>
                  <a:pt x="962" y="137"/>
                  <a:pt x="954" y="147"/>
                </a:cubicBezTo>
                <a:cubicBezTo>
                  <a:pt x="949" y="153"/>
                  <a:pt x="944" y="159"/>
                  <a:pt x="940" y="166"/>
                </a:cubicBezTo>
                <a:cubicBezTo>
                  <a:pt x="935" y="195"/>
                  <a:pt x="932" y="225"/>
                  <a:pt x="931" y="255"/>
                </a:cubicBezTo>
                <a:cubicBezTo>
                  <a:pt x="977" y="241"/>
                  <a:pt x="1012" y="207"/>
                  <a:pt x="1020" y="156"/>
                </a:cubicBezTo>
                <a:cubicBezTo>
                  <a:pt x="1010" y="148"/>
                  <a:pt x="1001" y="140"/>
                  <a:pt x="991" y="132"/>
                </a:cubicBezTo>
                <a:cubicBezTo>
                  <a:pt x="984" y="126"/>
                  <a:pt x="976" y="119"/>
                  <a:pt x="968" y="113"/>
                </a:cubicBezTo>
                <a:moveTo>
                  <a:pt x="102" y="80"/>
                </a:moveTo>
                <a:cubicBezTo>
                  <a:pt x="90" y="86"/>
                  <a:pt x="78" y="91"/>
                  <a:pt x="66" y="96"/>
                </a:cubicBezTo>
                <a:cubicBezTo>
                  <a:pt x="55" y="100"/>
                  <a:pt x="46" y="106"/>
                  <a:pt x="38" y="114"/>
                </a:cubicBezTo>
                <a:cubicBezTo>
                  <a:pt x="14" y="136"/>
                  <a:pt x="1" y="170"/>
                  <a:pt x="0" y="203"/>
                </a:cubicBezTo>
                <a:cubicBezTo>
                  <a:pt x="7" y="205"/>
                  <a:pt x="14" y="206"/>
                  <a:pt x="21" y="208"/>
                </a:cubicBezTo>
                <a:cubicBezTo>
                  <a:pt x="25" y="207"/>
                  <a:pt x="28" y="206"/>
                  <a:pt x="31" y="205"/>
                </a:cubicBezTo>
                <a:cubicBezTo>
                  <a:pt x="50" y="160"/>
                  <a:pt x="73" y="118"/>
                  <a:pt x="102" y="80"/>
                </a:cubicBezTo>
                <a:moveTo>
                  <a:pt x="974" y="41"/>
                </a:moveTo>
                <a:cubicBezTo>
                  <a:pt x="971" y="49"/>
                  <a:pt x="968" y="58"/>
                  <a:pt x="965" y="66"/>
                </a:cubicBezTo>
                <a:cubicBezTo>
                  <a:pt x="983" y="79"/>
                  <a:pt x="1000" y="93"/>
                  <a:pt x="1018" y="107"/>
                </a:cubicBezTo>
                <a:cubicBezTo>
                  <a:pt x="1011" y="80"/>
                  <a:pt x="995" y="58"/>
                  <a:pt x="974" y="41"/>
                </a:cubicBezTo>
                <a:moveTo>
                  <a:pt x="245" y="4"/>
                </a:moveTo>
                <a:cubicBezTo>
                  <a:pt x="233" y="11"/>
                  <a:pt x="221" y="18"/>
                  <a:pt x="210" y="26"/>
                </a:cubicBezTo>
                <a:cubicBezTo>
                  <a:pt x="187" y="43"/>
                  <a:pt x="166" y="62"/>
                  <a:pt x="146" y="84"/>
                </a:cubicBezTo>
                <a:cubicBezTo>
                  <a:pt x="154" y="81"/>
                  <a:pt x="162" y="79"/>
                  <a:pt x="170" y="76"/>
                </a:cubicBezTo>
                <a:cubicBezTo>
                  <a:pt x="179" y="68"/>
                  <a:pt x="187" y="59"/>
                  <a:pt x="195" y="51"/>
                </a:cubicBezTo>
                <a:cubicBezTo>
                  <a:pt x="212" y="35"/>
                  <a:pt x="228" y="20"/>
                  <a:pt x="245" y="4"/>
                </a:cubicBezTo>
                <a:moveTo>
                  <a:pt x="894" y="0"/>
                </a:moveTo>
                <a:cubicBezTo>
                  <a:pt x="905" y="7"/>
                  <a:pt x="915" y="13"/>
                  <a:pt x="926" y="19"/>
                </a:cubicBezTo>
                <a:cubicBezTo>
                  <a:pt x="930" y="22"/>
                  <a:pt x="934" y="25"/>
                  <a:pt x="938" y="29"/>
                </a:cubicBezTo>
                <a:cubicBezTo>
                  <a:pt x="939" y="26"/>
                  <a:pt x="940" y="23"/>
                  <a:pt x="941" y="21"/>
                </a:cubicBezTo>
                <a:cubicBezTo>
                  <a:pt x="939" y="20"/>
                  <a:pt x="937" y="19"/>
                  <a:pt x="935" y="18"/>
                </a:cubicBezTo>
                <a:cubicBezTo>
                  <a:pt x="921" y="12"/>
                  <a:pt x="908" y="6"/>
                  <a:pt x="894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9" name="Freeform 345"/>
          <p:cNvSpPr>
            <a:spLocks noEditPoints="1"/>
          </p:cNvSpPr>
          <p:nvPr/>
        </p:nvSpPr>
        <p:spPr bwMode="auto">
          <a:xfrm>
            <a:off x="5156942" y="1461445"/>
            <a:ext cx="867336" cy="1108327"/>
          </a:xfrm>
          <a:custGeom>
            <a:avLst/>
            <a:gdLst>
              <a:gd name="T0" fmla="*/ 58 w 923"/>
              <a:gd name="T1" fmla="*/ 1098 h 1159"/>
              <a:gd name="T2" fmla="*/ 145 w 923"/>
              <a:gd name="T3" fmla="*/ 1159 h 1159"/>
              <a:gd name="T4" fmla="*/ 162 w 923"/>
              <a:gd name="T5" fmla="*/ 1159 h 1159"/>
              <a:gd name="T6" fmla="*/ 58 w 923"/>
              <a:gd name="T7" fmla="*/ 1098 h 1159"/>
              <a:gd name="T8" fmla="*/ 727 w 923"/>
              <a:gd name="T9" fmla="*/ 1050 h 1159"/>
              <a:gd name="T10" fmla="*/ 725 w 923"/>
              <a:gd name="T11" fmla="*/ 1053 h 1159"/>
              <a:gd name="T12" fmla="*/ 728 w 923"/>
              <a:gd name="T13" fmla="*/ 1051 h 1159"/>
              <a:gd name="T14" fmla="*/ 727 w 923"/>
              <a:gd name="T15" fmla="*/ 1050 h 1159"/>
              <a:gd name="T16" fmla="*/ 70 w 923"/>
              <a:gd name="T17" fmla="*/ 1012 h 1159"/>
              <a:gd name="T18" fmla="*/ 54 w 923"/>
              <a:gd name="T19" fmla="*/ 1049 h 1159"/>
              <a:gd name="T20" fmla="*/ 119 w 923"/>
              <a:gd name="T21" fmla="*/ 1093 h 1159"/>
              <a:gd name="T22" fmla="*/ 109 w 923"/>
              <a:gd name="T23" fmla="*/ 1053 h 1159"/>
              <a:gd name="T24" fmla="*/ 108 w 923"/>
              <a:gd name="T25" fmla="*/ 1019 h 1159"/>
              <a:gd name="T26" fmla="*/ 101 w 923"/>
              <a:gd name="T27" fmla="*/ 1019 h 1159"/>
              <a:gd name="T28" fmla="*/ 70 w 923"/>
              <a:gd name="T29" fmla="*/ 1012 h 1159"/>
              <a:gd name="T30" fmla="*/ 22 w 923"/>
              <a:gd name="T31" fmla="*/ 964 h 1159"/>
              <a:gd name="T32" fmla="*/ 19 w 923"/>
              <a:gd name="T33" fmla="*/ 967 h 1159"/>
              <a:gd name="T34" fmla="*/ 28 w 923"/>
              <a:gd name="T35" fmla="*/ 976 h 1159"/>
              <a:gd name="T36" fmla="*/ 31 w 923"/>
              <a:gd name="T37" fmla="*/ 980 h 1159"/>
              <a:gd name="T38" fmla="*/ 22 w 923"/>
              <a:gd name="T39" fmla="*/ 964 h 1159"/>
              <a:gd name="T40" fmla="*/ 24 w 923"/>
              <a:gd name="T41" fmla="*/ 832 h 1159"/>
              <a:gd name="T42" fmla="*/ 16 w 923"/>
              <a:gd name="T43" fmla="*/ 857 h 1159"/>
              <a:gd name="T44" fmla="*/ 13 w 923"/>
              <a:gd name="T45" fmla="*/ 865 h 1159"/>
              <a:gd name="T46" fmla="*/ 3 w 923"/>
              <a:gd name="T47" fmla="*/ 929 h 1159"/>
              <a:gd name="T48" fmla="*/ 11 w 923"/>
              <a:gd name="T49" fmla="*/ 920 h 1159"/>
              <a:gd name="T50" fmla="*/ 24 w 923"/>
              <a:gd name="T51" fmla="*/ 832 h 1159"/>
              <a:gd name="T52" fmla="*/ 780 w 923"/>
              <a:gd name="T53" fmla="*/ 811 h 1159"/>
              <a:gd name="T54" fmla="*/ 827 w 923"/>
              <a:gd name="T55" fmla="*/ 887 h 1159"/>
              <a:gd name="T56" fmla="*/ 842 w 923"/>
              <a:gd name="T57" fmla="*/ 905 h 1159"/>
              <a:gd name="T58" fmla="*/ 858 w 923"/>
              <a:gd name="T59" fmla="*/ 931 h 1159"/>
              <a:gd name="T60" fmla="*/ 866 w 923"/>
              <a:gd name="T61" fmla="*/ 893 h 1159"/>
              <a:gd name="T62" fmla="*/ 780 w 923"/>
              <a:gd name="T63" fmla="*/ 811 h 1159"/>
              <a:gd name="T64" fmla="*/ 243 w 923"/>
              <a:gd name="T65" fmla="*/ 379 h 1159"/>
              <a:gd name="T66" fmla="*/ 51 w 923"/>
              <a:gd name="T67" fmla="*/ 767 h 1159"/>
              <a:gd name="T68" fmla="*/ 165 w 923"/>
              <a:gd name="T69" fmla="*/ 626 h 1159"/>
              <a:gd name="T70" fmla="*/ 174 w 923"/>
              <a:gd name="T71" fmla="*/ 597 h 1159"/>
              <a:gd name="T72" fmla="*/ 175 w 923"/>
              <a:gd name="T73" fmla="*/ 594 h 1159"/>
              <a:gd name="T74" fmla="*/ 210 w 923"/>
              <a:gd name="T75" fmla="*/ 484 h 1159"/>
              <a:gd name="T76" fmla="*/ 243 w 923"/>
              <a:gd name="T77" fmla="*/ 379 h 1159"/>
              <a:gd name="T78" fmla="*/ 740 w 923"/>
              <a:gd name="T79" fmla="*/ 176 h 1159"/>
              <a:gd name="T80" fmla="*/ 697 w 923"/>
              <a:gd name="T81" fmla="*/ 246 h 1159"/>
              <a:gd name="T82" fmla="*/ 693 w 923"/>
              <a:gd name="T83" fmla="*/ 305 h 1159"/>
              <a:gd name="T84" fmla="*/ 740 w 923"/>
              <a:gd name="T85" fmla="*/ 176 h 1159"/>
              <a:gd name="T86" fmla="*/ 923 w 923"/>
              <a:gd name="T87" fmla="*/ 0 h 1159"/>
              <a:gd name="T88" fmla="*/ 897 w 923"/>
              <a:gd name="T89" fmla="*/ 21 h 1159"/>
              <a:gd name="T90" fmla="*/ 839 w 923"/>
              <a:gd name="T91" fmla="*/ 85 h 1159"/>
              <a:gd name="T92" fmla="*/ 834 w 923"/>
              <a:gd name="T93" fmla="*/ 92 h 1159"/>
              <a:gd name="T94" fmla="*/ 874 w 923"/>
              <a:gd name="T95" fmla="*/ 57 h 1159"/>
              <a:gd name="T96" fmla="*/ 882 w 923"/>
              <a:gd name="T97" fmla="*/ 51 h 1159"/>
              <a:gd name="T98" fmla="*/ 923 w 923"/>
              <a:gd name="T99" fmla="*/ 0 h 1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23" h="1159">
                <a:moveTo>
                  <a:pt x="58" y="1098"/>
                </a:moveTo>
                <a:cubicBezTo>
                  <a:pt x="71" y="1133"/>
                  <a:pt x="106" y="1156"/>
                  <a:pt x="145" y="1159"/>
                </a:cubicBezTo>
                <a:cubicBezTo>
                  <a:pt x="151" y="1159"/>
                  <a:pt x="156" y="1159"/>
                  <a:pt x="162" y="1159"/>
                </a:cubicBezTo>
                <a:cubicBezTo>
                  <a:pt x="126" y="1141"/>
                  <a:pt x="91" y="1120"/>
                  <a:pt x="58" y="1098"/>
                </a:cubicBezTo>
                <a:moveTo>
                  <a:pt x="727" y="1050"/>
                </a:moveTo>
                <a:cubicBezTo>
                  <a:pt x="726" y="1051"/>
                  <a:pt x="726" y="1052"/>
                  <a:pt x="725" y="1053"/>
                </a:cubicBezTo>
                <a:cubicBezTo>
                  <a:pt x="726" y="1052"/>
                  <a:pt x="727" y="1052"/>
                  <a:pt x="728" y="1051"/>
                </a:cubicBezTo>
                <a:cubicBezTo>
                  <a:pt x="728" y="1050"/>
                  <a:pt x="727" y="1050"/>
                  <a:pt x="727" y="1050"/>
                </a:cubicBezTo>
                <a:moveTo>
                  <a:pt x="70" y="1012"/>
                </a:moveTo>
                <a:cubicBezTo>
                  <a:pt x="63" y="1023"/>
                  <a:pt x="57" y="1036"/>
                  <a:pt x="54" y="1049"/>
                </a:cubicBezTo>
                <a:cubicBezTo>
                  <a:pt x="76" y="1065"/>
                  <a:pt x="97" y="1079"/>
                  <a:pt x="119" y="1093"/>
                </a:cubicBezTo>
                <a:cubicBezTo>
                  <a:pt x="114" y="1081"/>
                  <a:pt x="110" y="1067"/>
                  <a:pt x="109" y="1053"/>
                </a:cubicBezTo>
                <a:cubicBezTo>
                  <a:pt x="108" y="1042"/>
                  <a:pt x="108" y="1030"/>
                  <a:pt x="108" y="1019"/>
                </a:cubicBezTo>
                <a:cubicBezTo>
                  <a:pt x="105" y="1019"/>
                  <a:pt x="103" y="1019"/>
                  <a:pt x="101" y="1019"/>
                </a:cubicBezTo>
                <a:cubicBezTo>
                  <a:pt x="90" y="1019"/>
                  <a:pt x="80" y="1017"/>
                  <a:pt x="70" y="1012"/>
                </a:cubicBezTo>
                <a:moveTo>
                  <a:pt x="22" y="964"/>
                </a:moveTo>
                <a:cubicBezTo>
                  <a:pt x="21" y="965"/>
                  <a:pt x="20" y="966"/>
                  <a:pt x="19" y="967"/>
                </a:cubicBezTo>
                <a:cubicBezTo>
                  <a:pt x="22" y="970"/>
                  <a:pt x="25" y="973"/>
                  <a:pt x="28" y="976"/>
                </a:cubicBezTo>
                <a:cubicBezTo>
                  <a:pt x="29" y="977"/>
                  <a:pt x="30" y="979"/>
                  <a:pt x="31" y="980"/>
                </a:cubicBezTo>
                <a:cubicBezTo>
                  <a:pt x="28" y="975"/>
                  <a:pt x="25" y="970"/>
                  <a:pt x="22" y="964"/>
                </a:cubicBezTo>
                <a:moveTo>
                  <a:pt x="24" y="832"/>
                </a:moveTo>
                <a:cubicBezTo>
                  <a:pt x="20" y="840"/>
                  <a:pt x="17" y="848"/>
                  <a:pt x="16" y="857"/>
                </a:cubicBezTo>
                <a:cubicBezTo>
                  <a:pt x="15" y="860"/>
                  <a:pt x="14" y="863"/>
                  <a:pt x="13" y="865"/>
                </a:cubicBezTo>
                <a:cubicBezTo>
                  <a:pt x="4" y="886"/>
                  <a:pt x="0" y="908"/>
                  <a:pt x="3" y="929"/>
                </a:cubicBezTo>
                <a:cubicBezTo>
                  <a:pt x="6" y="926"/>
                  <a:pt x="8" y="923"/>
                  <a:pt x="11" y="920"/>
                </a:cubicBezTo>
                <a:cubicBezTo>
                  <a:pt x="11" y="889"/>
                  <a:pt x="15" y="859"/>
                  <a:pt x="24" y="832"/>
                </a:cubicBezTo>
                <a:moveTo>
                  <a:pt x="780" y="811"/>
                </a:moveTo>
                <a:cubicBezTo>
                  <a:pt x="794" y="837"/>
                  <a:pt x="810" y="863"/>
                  <a:pt x="827" y="887"/>
                </a:cubicBezTo>
                <a:cubicBezTo>
                  <a:pt x="832" y="893"/>
                  <a:pt x="837" y="899"/>
                  <a:pt x="842" y="905"/>
                </a:cubicBezTo>
                <a:cubicBezTo>
                  <a:pt x="849" y="913"/>
                  <a:pt x="854" y="922"/>
                  <a:pt x="858" y="931"/>
                </a:cubicBezTo>
                <a:cubicBezTo>
                  <a:pt x="864" y="919"/>
                  <a:pt x="866" y="906"/>
                  <a:pt x="866" y="893"/>
                </a:cubicBezTo>
                <a:cubicBezTo>
                  <a:pt x="834" y="869"/>
                  <a:pt x="805" y="842"/>
                  <a:pt x="780" y="811"/>
                </a:cubicBezTo>
                <a:moveTo>
                  <a:pt x="243" y="379"/>
                </a:moveTo>
                <a:cubicBezTo>
                  <a:pt x="156" y="493"/>
                  <a:pt x="103" y="633"/>
                  <a:pt x="51" y="767"/>
                </a:cubicBezTo>
                <a:cubicBezTo>
                  <a:pt x="80" y="715"/>
                  <a:pt x="121" y="669"/>
                  <a:pt x="165" y="626"/>
                </a:cubicBezTo>
                <a:cubicBezTo>
                  <a:pt x="168" y="617"/>
                  <a:pt x="171" y="607"/>
                  <a:pt x="174" y="597"/>
                </a:cubicBezTo>
                <a:cubicBezTo>
                  <a:pt x="175" y="596"/>
                  <a:pt x="175" y="595"/>
                  <a:pt x="175" y="594"/>
                </a:cubicBezTo>
                <a:cubicBezTo>
                  <a:pt x="185" y="557"/>
                  <a:pt x="197" y="520"/>
                  <a:pt x="210" y="484"/>
                </a:cubicBezTo>
                <a:cubicBezTo>
                  <a:pt x="220" y="449"/>
                  <a:pt x="231" y="414"/>
                  <a:pt x="243" y="379"/>
                </a:cubicBezTo>
                <a:moveTo>
                  <a:pt x="740" y="176"/>
                </a:moveTo>
                <a:cubicBezTo>
                  <a:pt x="724" y="198"/>
                  <a:pt x="710" y="222"/>
                  <a:pt x="697" y="246"/>
                </a:cubicBezTo>
                <a:cubicBezTo>
                  <a:pt x="696" y="266"/>
                  <a:pt x="694" y="285"/>
                  <a:pt x="693" y="305"/>
                </a:cubicBezTo>
                <a:cubicBezTo>
                  <a:pt x="705" y="260"/>
                  <a:pt x="721" y="217"/>
                  <a:pt x="740" y="176"/>
                </a:cubicBezTo>
                <a:moveTo>
                  <a:pt x="923" y="0"/>
                </a:moveTo>
                <a:cubicBezTo>
                  <a:pt x="915" y="7"/>
                  <a:pt x="906" y="14"/>
                  <a:pt x="897" y="21"/>
                </a:cubicBezTo>
                <a:cubicBezTo>
                  <a:pt x="876" y="40"/>
                  <a:pt x="857" y="62"/>
                  <a:pt x="839" y="85"/>
                </a:cubicBezTo>
                <a:cubicBezTo>
                  <a:pt x="837" y="87"/>
                  <a:pt x="835" y="90"/>
                  <a:pt x="834" y="92"/>
                </a:cubicBezTo>
                <a:cubicBezTo>
                  <a:pt x="846" y="80"/>
                  <a:pt x="860" y="68"/>
                  <a:pt x="874" y="57"/>
                </a:cubicBezTo>
                <a:cubicBezTo>
                  <a:pt x="876" y="55"/>
                  <a:pt x="879" y="53"/>
                  <a:pt x="882" y="51"/>
                </a:cubicBezTo>
                <a:cubicBezTo>
                  <a:pt x="901" y="37"/>
                  <a:pt x="916" y="20"/>
                  <a:pt x="923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0" name="Freeform 346"/>
          <p:cNvSpPr>
            <a:spLocks noEditPoints="1"/>
          </p:cNvSpPr>
          <p:nvPr/>
        </p:nvSpPr>
        <p:spPr bwMode="auto">
          <a:xfrm>
            <a:off x="5590610" y="2698072"/>
            <a:ext cx="1330461" cy="783713"/>
          </a:xfrm>
          <a:custGeom>
            <a:avLst/>
            <a:gdLst>
              <a:gd name="T0" fmla="*/ 479 w 1416"/>
              <a:gd name="T1" fmla="*/ 748 h 818"/>
              <a:gd name="T2" fmla="*/ 327 w 1416"/>
              <a:gd name="T3" fmla="*/ 769 h 818"/>
              <a:gd name="T4" fmla="*/ 301 w 1416"/>
              <a:gd name="T5" fmla="*/ 768 h 818"/>
              <a:gd name="T6" fmla="*/ 666 w 1416"/>
              <a:gd name="T7" fmla="*/ 818 h 818"/>
              <a:gd name="T8" fmla="*/ 730 w 1416"/>
              <a:gd name="T9" fmla="*/ 816 h 818"/>
              <a:gd name="T10" fmla="*/ 623 w 1416"/>
              <a:gd name="T11" fmla="*/ 787 h 818"/>
              <a:gd name="T12" fmla="*/ 512 w 1416"/>
              <a:gd name="T13" fmla="*/ 757 h 818"/>
              <a:gd name="T14" fmla="*/ 509 w 1416"/>
              <a:gd name="T15" fmla="*/ 756 h 818"/>
              <a:gd name="T16" fmla="*/ 479 w 1416"/>
              <a:gd name="T17" fmla="*/ 748 h 818"/>
              <a:gd name="T18" fmla="*/ 149 w 1416"/>
              <a:gd name="T19" fmla="*/ 720 h 818"/>
              <a:gd name="T20" fmla="*/ 137 w 1416"/>
              <a:gd name="T21" fmla="*/ 722 h 818"/>
              <a:gd name="T22" fmla="*/ 196 w 1416"/>
              <a:gd name="T23" fmla="*/ 748 h 818"/>
              <a:gd name="T24" fmla="*/ 204 w 1416"/>
              <a:gd name="T25" fmla="*/ 749 h 818"/>
              <a:gd name="T26" fmla="*/ 230 w 1416"/>
              <a:gd name="T27" fmla="*/ 756 h 818"/>
              <a:gd name="T28" fmla="*/ 149 w 1416"/>
              <a:gd name="T29" fmla="*/ 720 h 818"/>
              <a:gd name="T30" fmla="*/ 110 w 1416"/>
              <a:gd name="T31" fmla="*/ 671 h 818"/>
              <a:gd name="T32" fmla="*/ 111 w 1416"/>
              <a:gd name="T33" fmla="*/ 676 h 818"/>
              <a:gd name="T34" fmla="*/ 114 w 1416"/>
              <a:gd name="T35" fmla="*/ 687 h 818"/>
              <a:gd name="T36" fmla="*/ 117 w 1416"/>
              <a:gd name="T37" fmla="*/ 687 h 818"/>
              <a:gd name="T38" fmla="*/ 110 w 1416"/>
              <a:gd name="T39" fmla="*/ 671 h 818"/>
              <a:gd name="T40" fmla="*/ 62 w 1416"/>
              <a:gd name="T41" fmla="*/ 536 h 818"/>
              <a:gd name="T42" fmla="*/ 63 w 1416"/>
              <a:gd name="T43" fmla="*/ 614 h 818"/>
              <a:gd name="T44" fmla="*/ 98 w 1416"/>
              <a:gd name="T45" fmla="*/ 620 h 818"/>
              <a:gd name="T46" fmla="*/ 103 w 1416"/>
              <a:gd name="T47" fmla="*/ 620 h 818"/>
              <a:gd name="T48" fmla="*/ 118 w 1416"/>
              <a:gd name="T49" fmla="*/ 585 h 818"/>
              <a:gd name="T50" fmla="*/ 89 w 1416"/>
              <a:gd name="T51" fmla="*/ 566 h 818"/>
              <a:gd name="T52" fmla="*/ 62 w 1416"/>
              <a:gd name="T53" fmla="*/ 536 h 818"/>
              <a:gd name="T54" fmla="*/ 1035 w 1416"/>
              <a:gd name="T55" fmla="*/ 476 h 818"/>
              <a:gd name="T56" fmla="*/ 1086 w 1416"/>
              <a:gd name="T57" fmla="*/ 504 h 818"/>
              <a:gd name="T58" fmla="*/ 1137 w 1416"/>
              <a:gd name="T59" fmla="*/ 506 h 818"/>
              <a:gd name="T60" fmla="*/ 1169 w 1416"/>
              <a:gd name="T61" fmla="*/ 506 h 818"/>
              <a:gd name="T62" fmla="*/ 1035 w 1416"/>
              <a:gd name="T63" fmla="*/ 476 h 818"/>
              <a:gd name="T64" fmla="*/ 28 w 1416"/>
              <a:gd name="T65" fmla="*/ 464 h 818"/>
              <a:gd name="T66" fmla="*/ 20 w 1416"/>
              <a:gd name="T67" fmla="*/ 478 h 818"/>
              <a:gd name="T68" fmla="*/ 25 w 1416"/>
              <a:gd name="T69" fmla="*/ 585 h 818"/>
              <a:gd name="T70" fmla="*/ 28 w 1416"/>
              <a:gd name="T71" fmla="*/ 464 h 818"/>
              <a:gd name="T72" fmla="*/ 1396 w 1416"/>
              <a:gd name="T73" fmla="*/ 444 h 818"/>
              <a:gd name="T74" fmla="*/ 1350 w 1416"/>
              <a:gd name="T75" fmla="*/ 454 h 818"/>
              <a:gd name="T76" fmla="*/ 1341 w 1416"/>
              <a:gd name="T77" fmla="*/ 457 h 818"/>
              <a:gd name="T78" fmla="*/ 1288 w 1416"/>
              <a:gd name="T79" fmla="*/ 472 h 818"/>
              <a:gd name="T80" fmla="*/ 1299 w 1416"/>
              <a:gd name="T81" fmla="*/ 472 h 818"/>
              <a:gd name="T82" fmla="*/ 1384 w 1416"/>
              <a:gd name="T83" fmla="*/ 457 h 818"/>
              <a:gd name="T84" fmla="*/ 1416 w 1416"/>
              <a:gd name="T85" fmla="*/ 446 h 818"/>
              <a:gd name="T86" fmla="*/ 1396 w 1416"/>
              <a:gd name="T87" fmla="*/ 444 h 818"/>
              <a:gd name="T88" fmla="*/ 425 w 1416"/>
              <a:gd name="T89" fmla="*/ 45 h 818"/>
              <a:gd name="T90" fmla="*/ 421 w 1416"/>
              <a:gd name="T91" fmla="*/ 46 h 818"/>
              <a:gd name="T92" fmla="*/ 425 w 1416"/>
              <a:gd name="T93" fmla="*/ 47 h 818"/>
              <a:gd name="T94" fmla="*/ 425 w 1416"/>
              <a:gd name="T95" fmla="*/ 45 h 818"/>
              <a:gd name="T96" fmla="*/ 596 w 1416"/>
              <a:gd name="T97" fmla="*/ 0 h 818"/>
              <a:gd name="T98" fmla="*/ 609 w 1416"/>
              <a:gd name="T99" fmla="*/ 28 h 818"/>
              <a:gd name="T100" fmla="*/ 616 w 1416"/>
              <a:gd name="T101" fmla="*/ 49 h 818"/>
              <a:gd name="T102" fmla="*/ 654 w 1416"/>
              <a:gd name="T103" fmla="*/ 130 h 818"/>
              <a:gd name="T104" fmla="*/ 632 w 1416"/>
              <a:gd name="T105" fmla="*/ 14 h 818"/>
              <a:gd name="T106" fmla="*/ 596 w 1416"/>
              <a:gd name="T107" fmla="*/ 0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16" h="818">
                <a:moveTo>
                  <a:pt x="479" y="748"/>
                </a:moveTo>
                <a:cubicBezTo>
                  <a:pt x="429" y="761"/>
                  <a:pt x="377" y="769"/>
                  <a:pt x="327" y="769"/>
                </a:cubicBezTo>
                <a:cubicBezTo>
                  <a:pt x="318" y="769"/>
                  <a:pt x="310" y="769"/>
                  <a:pt x="301" y="768"/>
                </a:cubicBezTo>
                <a:cubicBezTo>
                  <a:pt x="421" y="793"/>
                  <a:pt x="544" y="818"/>
                  <a:pt x="666" y="818"/>
                </a:cubicBezTo>
                <a:cubicBezTo>
                  <a:pt x="687" y="818"/>
                  <a:pt x="708" y="817"/>
                  <a:pt x="730" y="816"/>
                </a:cubicBezTo>
                <a:cubicBezTo>
                  <a:pt x="694" y="807"/>
                  <a:pt x="658" y="797"/>
                  <a:pt x="623" y="787"/>
                </a:cubicBezTo>
                <a:cubicBezTo>
                  <a:pt x="585" y="778"/>
                  <a:pt x="548" y="768"/>
                  <a:pt x="512" y="757"/>
                </a:cubicBezTo>
                <a:cubicBezTo>
                  <a:pt x="511" y="756"/>
                  <a:pt x="510" y="756"/>
                  <a:pt x="509" y="756"/>
                </a:cubicBezTo>
                <a:cubicBezTo>
                  <a:pt x="499" y="753"/>
                  <a:pt x="489" y="751"/>
                  <a:pt x="479" y="748"/>
                </a:cubicBezTo>
                <a:moveTo>
                  <a:pt x="149" y="720"/>
                </a:moveTo>
                <a:cubicBezTo>
                  <a:pt x="145" y="720"/>
                  <a:pt x="141" y="721"/>
                  <a:pt x="137" y="722"/>
                </a:cubicBezTo>
                <a:cubicBezTo>
                  <a:pt x="152" y="736"/>
                  <a:pt x="173" y="744"/>
                  <a:pt x="196" y="748"/>
                </a:cubicBezTo>
                <a:cubicBezTo>
                  <a:pt x="199" y="749"/>
                  <a:pt x="201" y="749"/>
                  <a:pt x="204" y="749"/>
                </a:cubicBezTo>
                <a:cubicBezTo>
                  <a:pt x="212" y="753"/>
                  <a:pt x="221" y="755"/>
                  <a:pt x="230" y="756"/>
                </a:cubicBezTo>
                <a:cubicBezTo>
                  <a:pt x="202" y="749"/>
                  <a:pt x="175" y="737"/>
                  <a:pt x="149" y="720"/>
                </a:cubicBezTo>
                <a:moveTo>
                  <a:pt x="110" y="671"/>
                </a:moveTo>
                <a:cubicBezTo>
                  <a:pt x="110" y="673"/>
                  <a:pt x="110" y="674"/>
                  <a:pt x="111" y="676"/>
                </a:cubicBezTo>
                <a:cubicBezTo>
                  <a:pt x="111" y="680"/>
                  <a:pt x="113" y="684"/>
                  <a:pt x="114" y="687"/>
                </a:cubicBezTo>
                <a:cubicBezTo>
                  <a:pt x="115" y="687"/>
                  <a:pt x="116" y="687"/>
                  <a:pt x="117" y="687"/>
                </a:cubicBezTo>
                <a:cubicBezTo>
                  <a:pt x="114" y="682"/>
                  <a:pt x="112" y="677"/>
                  <a:pt x="110" y="671"/>
                </a:cubicBezTo>
                <a:moveTo>
                  <a:pt x="62" y="536"/>
                </a:moveTo>
                <a:cubicBezTo>
                  <a:pt x="61" y="562"/>
                  <a:pt x="62" y="588"/>
                  <a:pt x="63" y="614"/>
                </a:cubicBezTo>
                <a:cubicBezTo>
                  <a:pt x="74" y="618"/>
                  <a:pt x="86" y="620"/>
                  <a:pt x="98" y="620"/>
                </a:cubicBezTo>
                <a:cubicBezTo>
                  <a:pt x="100" y="620"/>
                  <a:pt x="101" y="620"/>
                  <a:pt x="103" y="620"/>
                </a:cubicBezTo>
                <a:cubicBezTo>
                  <a:pt x="105" y="607"/>
                  <a:pt x="110" y="595"/>
                  <a:pt x="118" y="585"/>
                </a:cubicBezTo>
                <a:cubicBezTo>
                  <a:pt x="108" y="579"/>
                  <a:pt x="99" y="572"/>
                  <a:pt x="89" y="566"/>
                </a:cubicBezTo>
                <a:cubicBezTo>
                  <a:pt x="78" y="557"/>
                  <a:pt x="69" y="547"/>
                  <a:pt x="62" y="536"/>
                </a:cubicBezTo>
                <a:moveTo>
                  <a:pt x="1035" y="476"/>
                </a:moveTo>
                <a:cubicBezTo>
                  <a:pt x="1052" y="485"/>
                  <a:pt x="1069" y="495"/>
                  <a:pt x="1086" y="504"/>
                </a:cubicBezTo>
                <a:cubicBezTo>
                  <a:pt x="1103" y="506"/>
                  <a:pt x="1120" y="506"/>
                  <a:pt x="1137" y="506"/>
                </a:cubicBezTo>
                <a:cubicBezTo>
                  <a:pt x="1148" y="506"/>
                  <a:pt x="1158" y="506"/>
                  <a:pt x="1169" y="506"/>
                </a:cubicBezTo>
                <a:cubicBezTo>
                  <a:pt x="1123" y="500"/>
                  <a:pt x="1079" y="490"/>
                  <a:pt x="1035" y="476"/>
                </a:cubicBezTo>
                <a:moveTo>
                  <a:pt x="28" y="464"/>
                </a:moveTo>
                <a:cubicBezTo>
                  <a:pt x="26" y="468"/>
                  <a:pt x="23" y="473"/>
                  <a:pt x="20" y="478"/>
                </a:cubicBezTo>
                <a:cubicBezTo>
                  <a:pt x="0" y="513"/>
                  <a:pt x="2" y="555"/>
                  <a:pt x="25" y="585"/>
                </a:cubicBezTo>
                <a:cubicBezTo>
                  <a:pt x="23" y="544"/>
                  <a:pt x="25" y="504"/>
                  <a:pt x="28" y="464"/>
                </a:cubicBezTo>
                <a:moveTo>
                  <a:pt x="1396" y="444"/>
                </a:moveTo>
                <a:cubicBezTo>
                  <a:pt x="1380" y="444"/>
                  <a:pt x="1365" y="447"/>
                  <a:pt x="1350" y="454"/>
                </a:cubicBezTo>
                <a:cubicBezTo>
                  <a:pt x="1347" y="455"/>
                  <a:pt x="1344" y="456"/>
                  <a:pt x="1341" y="457"/>
                </a:cubicBezTo>
                <a:cubicBezTo>
                  <a:pt x="1323" y="463"/>
                  <a:pt x="1306" y="468"/>
                  <a:pt x="1288" y="472"/>
                </a:cubicBezTo>
                <a:cubicBezTo>
                  <a:pt x="1292" y="472"/>
                  <a:pt x="1295" y="472"/>
                  <a:pt x="1299" y="472"/>
                </a:cubicBezTo>
                <a:cubicBezTo>
                  <a:pt x="1328" y="469"/>
                  <a:pt x="1356" y="464"/>
                  <a:pt x="1384" y="457"/>
                </a:cubicBezTo>
                <a:cubicBezTo>
                  <a:pt x="1395" y="453"/>
                  <a:pt x="1405" y="450"/>
                  <a:pt x="1416" y="446"/>
                </a:cubicBezTo>
                <a:cubicBezTo>
                  <a:pt x="1409" y="445"/>
                  <a:pt x="1402" y="444"/>
                  <a:pt x="1396" y="444"/>
                </a:cubicBezTo>
                <a:moveTo>
                  <a:pt x="425" y="45"/>
                </a:moveTo>
                <a:cubicBezTo>
                  <a:pt x="423" y="45"/>
                  <a:pt x="422" y="46"/>
                  <a:pt x="421" y="46"/>
                </a:cubicBezTo>
                <a:cubicBezTo>
                  <a:pt x="422" y="46"/>
                  <a:pt x="423" y="46"/>
                  <a:pt x="425" y="47"/>
                </a:cubicBezTo>
                <a:cubicBezTo>
                  <a:pt x="425" y="46"/>
                  <a:pt x="425" y="45"/>
                  <a:pt x="425" y="45"/>
                </a:cubicBezTo>
                <a:moveTo>
                  <a:pt x="596" y="0"/>
                </a:moveTo>
                <a:cubicBezTo>
                  <a:pt x="601" y="8"/>
                  <a:pt x="606" y="18"/>
                  <a:pt x="609" y="28"/>
                </a:cubicBezTo>
                <a:cubicBezTo>
                  <a:pt x="611" y="35"/>
                  <a:pt x="613" y="42"/>
                  <a:pt x="616" y="49"/>
                </a:cubicBezTo>
                <a:cubicBezTo>
                  <a:pt x="627" y="77"/>
                  <a:pt x="640" y="104"/>
                  <a:pt x="654" y="130"/>
                </a:cubicBezTo>
                <a:cubicBezTo>
                  <a:pt x="642" y="93"/>
                  <a:pt x="634" y="54"/>
                  <a:pt x="632" y="14"/>
                </a:cubicBezTo>
                <a:cubicBezTo>
                  <a:pt x="621" y="7"/>
                  <a:pt x="609" y="2"/>
                  <a:pt x="596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1" name="Freeform 347"/>
          <p:cNvSpPr>
            <a:spLocks noEditPoints="1"/>
          </p:cNvSpPr>
          <p:nvPr/>
        </p:nvSpPr>
        <p:spPr bwMode="auto">
          <a:xfrm>
            <a:off x="6659233" y="1467628"/>
            <a:ext cx="1120991" cy="726519"/>
          </a:xfrm>
          <a:custGeom>
            <a:avLst/>
            <a:gdLst>
              <a:gd name="T0" fmla="*/ 7 w 1194"/>
              <a:gd name="T1" fmla="*/ 759 h 759"/>
              <a:gd name="T2" fmla="*/ 10 w 1194"/>
              <a:gd name="T3" fmla="*/ 755 h 759"/>
              <a:gd name="T4" fmla="*/ 0 w 1194"/>
              <a:gd name="T5" fmla="*/ 746 h 759"/>
              <a:gd name="T6" fmla="*/ 10 w 1194"/>
              <a:gd name="T7" fmla="*/ 735 h 759"/>
              <a:gd name="T8" fmla="*/ 802 w 1194"/>
              <a:gd name="T9" fmla="*/ 404 h 759"/>
              <a:gd name="T10" fmla="*/ 880 w 1194"/>
              <a:gd name="T11" fmla="*/ 406 h 759"/>
              <a:gd name="T12" fmla="*/ 938 w 1194"/>
              <a:gd name="T13" fmla="*/ 430 h 759"/>
              <a:gd name="T14" fmla="*/ 974 w 1194"/>
              <a:gd name="T15" fmla="*/ 399 h 759"/>
              <a:gd name="T16" fmla="*/ 999 w 1194"/>
              <a:gd name="T17" fmla="*/ 345 h 759"/>
              <a:gd name="T18" fmla="*/ 977 w 1194"/>
              <a:gd name="T19" fmla="*/ 293 h 759"/>
              <a:gd name="T20" fmla="*/ 929 w 1194"/>
              <a:gd name="T21" fmla="*/ 335 h 759"/>
              <a:gd name="T22" fmla="*/ 790 w 1194"/>
              <a:gd name="T23" fmla="*/ 367 h 759"/>
              <a:gd name="T24" fmla="*/ 915 w 1194"/>
              <a:gd name="T25" fmla="*/ 346 h 759"/>
              <a:gd name="T26" fmla="*/ 997 w 1194"/>
              <a:gd name="T27" fmla="*/ 302 h 759"/>
              <a:gd name="T28" fmla="*/ 997 w 1194"/>
              <a:gd name="T29" fmla="*/ 302 h 759"/>
              <a:gd name="T30" fmla="*/ 1002 w 1194"/>
              <a:gd name="T31" fmla="*/ 297 h 759"/>
              <a:gd name="T32" fmla="*/ 996 w 1194"/>
              <a:gd name="T33" fmla="*/ 265 h 759"/>
              <a:gd name="T34" fmla="*/ 1180 w 1194"/>
              <a:gd name="T35" fmla="*/ 239 h 759"/>
              <a:gd name="T36" fmla="*/ 1186 w 1194"/>
              <a:gd name="T37" fmla="*/ 297 h 759"/>
              <a:gd name="T38" fmla="*/ 1182 w 1194"/>
              <a:gd name="T39" fmla="*/ 229 h 759"/>
              <a:gd name="T40" fmla="*/ 915 w 1194"/>
              <a:gd name="T41" fmla="*/ 158 h 759"/>
              <a:gd name="T42" fmla="*/ 769 w 1194"/>
              <a:gd name="T43" fmla="*/ 272 h 759"/>
              <a:gd name="T44" fmla="*/ 853 w 1194"/>
              <a:gd name="T45" fmla="*/ 197 h 759"/>
              <a:gd name="T46" fmla="*/ 915 w 1194"/>
              <a:gd name="T47" fmla="*/ 179 h 759"/>
              <a:gd name="T48" fmla="*/ 949 w 1194"/>
              <a:gd name="T49" fmla="*/ 178 h 759"/>
              <a:gd name="T50" fmla="*/ 924 w 1194"/>
              <a:gd name="T51" fmla="*/ 156 h 759"/>
              <a:gd name="T52" fmla="*/ 841 w 1194"/>
              <a:gd name="T53" fmla="*/ 125 h 759"/>
              <a:gd name="T54" fmla="*/ 784 w 1194"/>
              <a:gd name="T55" fmla="*/ 136 h 759"/>
              <a:gd name="T56" fmla="*/ 767 w 1194"/>
              <a:gd name="T57" fmla="*/ 200 h 759"/>
              <a:gd name="T58" fmla="*/ 883 w 1194"/>
              <a:gd name="T59" fmla="*/ 132 h 759"/>
              <a:gd name="T60" fmla="*/ 841 w 1194"/>
              <a:gd name="T61" fmla="*/ 125 h 759"/>
              <a:gd name="T62" fmla="*/ 1069 w 1194"/>
              <a:gd name="T63" fmla="*/ 38 h 759"/>
              <a:gd name="T64" fmla="*/ 1064 w 1194"/>
              <a:gd name="T65" fmla="*/ 21 h 759"/>
              <a:gd name="T66" fmla="*/ 1022 w 1194"/>
              <a:gd name="T67" fmla="*/ 0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94" h="759">
                <a:moveTo>
                  <a:pt x="10" y="755"/>
                </a:moveTo>
                <a:cubicBezTo>
                  <a:pt x="9" y="756"/>
                  <a:pt x="8" y="758"/>
                  <a:pt x="7" y="759"/>
                </a:cubicBezTo>
                <a:cubicBezTo>
                  <a:pt x="12" y="758"/>
                  <a:pt x="17" y="757"/>
                  <a:pt x="21" y="756"/>
                </a:cubicBezTo>
                <a:cubicBezTo>
                  <a:pt x="18" y="756"/>
                  <a:pt x="14" y="755"/>
                  <a:pt x="10" y="755"/>
                </a:cubicBezTo>
                <a:moveTo>
                  <a:pt x="10" y="735"/>
                </a:moveTo>
                <a:cubicBezTo>
                  <a:pt x="7" y="739"/>
                  <a:pt x="4" y="742"/>
                  <a:pt x="0" y="746"/>
                </a:cubicBezTo>
                <a:cubicBezTo>
                  <a:pt x="2" y="746"/>
                  <a:pt x="4" y="745"/>
                  <a:pt x="5" y="745"/>
                </a:cubicBezTo>
                <a:cubicBezTo>
                  <a:pt x="7" y="742"/>
                  <a:pt x="9" y="739"/>
                  <a:pt x="10" y="735"/>
                </a:cubicBezTo>
                <a:moveTo>
                  <a:pt x="999" y="345"/>
                </a:moveTo>
                <a:cubicBezTo>
                  <a:pt x="940" y="383"/>
                  <a:pt x="871" y="401"/>
                  <a:pt x="802" y="404"/>
                </a:cubicBezTo>
                <a:cubicBezTo>
                  <a:pt x="823" y="405"/>
                  <a:pt x="845" y="406"/>
                  <a:pt x="866" y="406"/>
                </a:cubicBezTo>
                <a:cubicBezTo>
                  <a:pt x="871" y="406"/>
                  <a:pt x="875" y="406"/>
                  <a:pt x="880" y="406"/>
                </a:cubicBezTo>
                <a:cubicBezTo>
                  <a:pt x="880" y="406"/>
                  <a:pt x="881" y="406"/>
                  <a:pt x="881" y="406"/>
                </a:cubicBezTo>
                <a:cubicBezTo>
                  <a:pt x="902" y="406"/>
                  <a:pt x="922" y="416"/>
                  <a:pt x="938" y="430"/>
                </a:cubicBezTo>
                <a:cubicBezTo>
                  <a:pt x="940" y="429"/>
                  <a:pt x="941" y="428"/>
                  <a:pt x="943" y="427"/>
                </a:cubicBezTo>
                <a:cubicBezTo>
                  <a:pt x="954" y="418"/>
                  <a:pt x="964" y="409"/>
                  <a:pt x="974" y="399"/>
                </a:cubicBezTo>
                <a:cubicBezTo>
                  <a:pt x="980" y="391"/>
                  <a:pt x="985" y="382"/>
                  <a:pt x="990" y="373"/>
                </a:cubicBezTo>
                <a:cubicBezTo>
                  <a:pt x="994" y="364"/>
                  <a:pt x="997" y="355"/>
                  <a:pt x="999" y="345"/>
                </a:cubicBezTo>
                <a:moveTo>
                  <a:pt x="996" y="265"/>
                </a:moveTo>
                <a:cubicBezTo>
                  <a:pt x="990" y="274"/>
                  <a:pt x="984" y="284"/>
                  <a:pt x="977" y="293"/>
                </a:cubicBezTo>
                <a:cubicBezTo>
                  <a:pt x="964" y="307"/>
                  <a:pt x="950" y="320"/>
                  <a:pt x="935" y="332"/>
                </a:cubicBezTo>
                <a:cubicBezTo>
                  <a:pt x="933" y="333"/>
                  <a:pt x="931" y="334"/>
                  <a:pt x="929" y="335"/>
                </a:cubicBezTo>
                <a:cubicBezTo>
                  <a:pt x="874" y="343"/>
                  <a:pt x="819" y="355"/>
                  <a:pt x="764" y="367"/>
                </a:cubicBezTo>
                <a:cubicBezTo>
                  <a:pt x="773" y="367"/>
                  <a:pt x="781" y="367"/>
                  <a:pt x="790" y="367"/>
                </a:cubicBezTo>
                <a:cubicBezTo>
                  <a:pt x="800" y="367"/>
                  <a:pt x="810" y="367"/>
                  <a:pt x="820" y="366"/>
                </a:cubicBezTo>
                <a:cubicBezTo>
                  <a:pt x="853" y="363"/>
                  <a:pt x="885" y="357"/>
                  <a:pt x="915" y="346"/>
                </a:cubicBezTo>
                <a:cubicBezTo>
                  <a:pt x="943" y="335"/>
                  <a:pt x="970" y="321"/>
                  <a:pt x="995" y="304"/>
                </a:cubicBezTo>
                <a:cubicBezTo>
                  <a:pt x="996" y="304"/>
                  <a:pt x="996" y="303"/>
                  <a:pt x="997" y="302"/>
                </a:cubicBezTo>
                <a:cubicBezTo>
                  <a:pt x="997" y="303"/>
                  <a:pt x="996" y="303"/>
                  <a:pt x="996" y="303"/>
                </a:cubicBezTo>
                <a:cubicBezTo>
                  <a:pt x="996" y="303"/>
                  <a:pt x="997" y="303"/>
                  <a:pt x="997" y="302"/>
                </a:cubicBezTo>
                <a:cubicBezTo>
                  <a:pt x="999" y="301"/>
                  <a:pt x="1000" y="300"/>
                  <a:pt x="1002" y="299"/>
                </a:cubicBezTo>
                <a:cubicBezTo>
                  <a:pt x="1002" y="298"/>
                  <a:pt x="1002" y="298"/>
                  <a:pt x="1002" y="297"/>
                </a:cubicBezTo>
                <a:cubicBezTo>
                  <a:pt x="1000" y="289"/>
                  <a:pt x="999" y="279"/>
                  <a:pt x="997" y="271"/>
                </a:cubicBezTo>
                <a:cubicBezTo>
                  <a:pt x="997" y="269"/>
                  <a:pt x="997" y="267"/>
                  <a:pt x="996" y="265"/>
                </a:cubicBezTo>
                <a:moveTo>
                  <a:pt x="1182" y="229"/>
                </a:moveTo>
                <a:cubicBezTo>
                  <a:pt x="1181" y="232"/>
                  <a:pt x="1180" y="236"/>
                  <a:pt x="1180" y="239"/>
                </a:cubicBezTo>
                <a:cubicBezTo>
                  <a:pt x="1183" y="259"/>
                  <a:pt x="1185" y="279"/>
                  <a:pt x="1186" y="299"/>
                </a:cubicBezTo>
                <a:cubicBezTo>
                  <a:pt x="1186" y="298"/>
                  <a:pt x="1186" y="298"/>
                  <a:pt x="1186" y="297"/>
                </a:cubicBezTo>
                <a:cubicBezTo>
                  <a:pt x="1193" y="283"/>
                  <a:pt x="1194" y="267"/>
                  <a:pt x="1191" y="252"/>
                </a:cubicBezTo>
                <a:cubicBezTo>
                  <a:pt x="1189" y="244"/>
                  <a:pt x="1186" y="236"/>
                  <a:pt x="1182" y="229"/>
                </a:cubicBezTo>
                <a:moveTo>
                  <a:pt x="923" y="155"/>
                </a:moveTo>
                <a:cubicBezTo>
                  <a:pt x="920" y="156"/>
                  <a:pt x="918" y="157"/>
                  <a:pt x="915" y="158"/>
                </a:cubicBezTo>
                <a:cubicBezTo>
                  <a:pt x="887" y="170"/>
                  <a:pt x="861" y="185"/>
                  <a:pt x="837" y="203"/>
                </a:cubicBezTo>
                <a:cubicBezTo>
                  <a:pt x="811" y="223"/>
                  <a:pt x="789" y="246"/>
                  <a:pt x="769" y="272"/>
                </a:cubicBezTo>
                <a:cubicBezTo>
                  <a:pt x="757" y="287"/>
                  <a:pt x="747" y="303"/>
                  <a:pt x="738" y="319"/>
                </a:cubicBezTo>
                <a:cubicBezTo>
                  <a:pt x="777" y="279"/>
                  <a:pt x="816" y="239"/>
                  <a:pt x="853" y="197"/>
                </a:cubicBezTo>
                <a:cubicBezTo>
                  <a:pt x="855" y="196"/>
                  <a:pt x="857" y="195"/>
                  <a:pt x="859" y="194"/>
                </a:cubicBezTo>
                <a:cubicBezTo>
                  <a:pt x="878" y="188"/>
                  <a:pt x="896" y="183"/>
                  <a:pt x="915" y="179"/>
                </a:cubicBezTo>
                <a:cubicBezTo>
                  <a:pt x="925" y="179"/>
                  <a:pt x="935" y="178"/>
                  <a:pt x="944" y="178"/>
                </a:cubicBezTo>
                <a:cubicBezTo>
                  <a:pt x="946" y="178"/>
                  <a:pt x="947" y="178"/>
                  <a:pt x="949" y="178"/>
                </a:cubicBezTo>
                <a:cubicBezTo>
                  <a:pt x="947" y="177"/>
                  <a:pt x="946" y="176"/>
                  <a:pt x="945" y="175"/>
                </a:cubicBezTo>
                <a:cubicBezTo>
                  <a:pt x="938" y="168"/>
                  <a:pt x="931" y="162"/>
                  <a:pt x="924" y="156"/>
                </a:cubicBezTo>
                <a:cubicBezTo>
                  <a:pt x="924" y="156"/>
                  <a:pt x="923" y="156"/>
                  <a:pt x="923" y="155"/>
                </a:cubicBezTo>
                <a:moveTo>
                  <a:pt x="841" y="125"/>
                </a:moveTo>
                <a:cubicBezTo>
                  <a:pt x="836" y="125"/>
                  <a:pt x="830" y="125"/>
                  <a:pt x="824" y="125"/>
                </a:cubicBezTo>
                <a:cubicBezTo>
                  <a:pt x="810" y="128"/>
                  <a:pt x="797" y="131"/>
                  <a:pt x="784" y="136"/>
                </a:cubicBezTo>
                <a:cubicBezTo>
                  <a:pt x="782" y="137"/>
                  <a:pt x="780" y="138"/>
                  <a:pt x="778" y="139"/>
                </a:cubicBezTo>
                <a:cubicBezTo>
                  <a:pt x="782" y="160"/>
                  <a:pt x="779" y="182"/>
                  <a:pt x="767" y="200"/>
                </a:cubicBezTo>
                <a:cubicBezTo>
                  <a:pt x="753" y="222"/>
                  <a:pt x="739" y="245"/>
                  <a:pt x="727" y="268"/>
                </a:cubicBezTo>
                <a:cubicBezTo>
                  <a:pt x="766" y="210"/>
                  <a:pt x="819" y="162"/>
                  <a:pt x="883" y="132"/>
                </a:cubicBezTo>
                <a:cubicBezTo>
                  <a:pt x="873" y="129"/>
                  <a:pt x="864" y="127"/>
                  <a:pt x="854" y="125"/>
                </a:cubicBezTo>
                <a:cubicBezTo>
                  <a:pt x="850" y="125"/>
                  <a:pt x="846" y="125"/>
                  <a:pt x="841" y="125"/>
                </a:cubicBezTo>
                <a:moveTo>
                  <a:pt x="1022" y="0"/>
                </a:moveTo>
                <a:cubicBezTo>
                  <a:pt x="1038" y="11"/>
                  <a:pt x="1054" y="24"/>
                  <a:pt x="1069" y="38"/>
                </a:cubicBezTo>
                <a:cubicBezTo>
                  <a:pt x="1072" y="39"/>
                  <a:pt x="1076" y="40"/>
                  <a:pt x="1079" y="41"/>
                </a:cubicBezTo>
                <a:cubicBezTo>
                  <a:pt x="1075" y="34"/>
                  <a:pt x="1070" y="27"/>
                  <a:pt x="1064" y="21"/>
                </a:cubicBezTo>
                <a:cubicBezTo>
                  <a:pt x="1053" y="10"/>
                  <a:pt x="1040" y="3"/>
                  <a:pt x="1024" y="0"/>
                </a:cubicBezTo>
                <a:cubicBezTo>
                  <a:pt x="1023" y="0"/>
                  <a:pt x="1022" y="0"/>
                  <a:pt x="1022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2" name="Freeform 348"/>
          <p:cNvSpPr>
            <a:spLocks noEditPoints="1"/>
          </p:cNvSpPr>
          <p:nvPr/>
        </p:nvSpPr>
        <p:spPr bwMode="auto">
          <a:xfrm>
            <a:off x="2280004" y="4344332"/>
            <a:ext cx="229108" cy="97384"/>
          </a:xfrm>
          <a:custGeom>
            <a:avLst/>
            <a:gdLst>
              <a:gd name="T0" fmla="*/ 225 w 244"/>
              <a:gd name="T1" fmla="*/ 75 h 103"/>
              <a:gd name="T2" fmla="*/ 226 w 244"/>
              <a:gd name="T3" fmla="*/ 79 h 103"/>
              <a:gd name="T4" fmla="*/ 240 w 244"/>
              <a:gd name="T5" fmla="*/ 103 h 103"/>
              <a:gd name="T6" fmla="*/ 241 w 244"/>
              <a:gd name="T7" fmla="*/ 103 h 103"/>
              <a:gd name="T8" fmla="*/ 244 w 244"/>
              <a:gd name="T9" fmla="*/ 100 h 103"/>
              <a:gd name="T10" fmla="*/ 236 w 244"/>
              <a:gd name="T11" fmla="*/ 89 h 103"/>
              <a:gd name="T12" fmla="*/ 225 w 244"/>
              <a:gd name="T13" fmla="*/ 75 h 103"/>
              <a:gd name="T14" fmla="*/ 39 w 244"/>
              <a:gd name="T15" fmla="*/ 0 h 103"/>
              <a:gd name="T16" fmla="*/ 39 w 244"/>
              <a:gd name="T17" fmla="*/ 0 h 103"/>
              <a:gd name="T18" fmla="*/ 37 w 244"/>
              <a:gd name="T19" fmla="*/ 1 h 103"/>
              <a:gd name="T20" fmla="*/ 13 w 244"/>
              <a:gd name="T21" fmla="*/ 32 h 103"/>
              <a:gd name="T22" fmla="*/ 8 w 244"/>
              <a:gd name="T23" fmla="*/ 47 h 103"/>
              <a:gd name="T24" fmla="*/ 0 w 244"/>
              <a:gd name="T25" fmla="*/ 81 h 103"/>
              <a:gd name="T26" fmla="*/ 27 w 244"/>
              <a:gd name="T27" fmla="*/ 29 h 103"/>
              <a:gd name="T28" fmla="*/ 39 w 244"/>
              <a:gd name="T29" fmla="*/ 7 h 103"/>
              <a:gd name="T30" fmla="*/ 39 w 244"/>
              <a:gd name="T31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44" h="103">
                <a:moveTo>
                  <a:pt x="225" y="75"/>
                </a:moveTo>
                <a:cubicBezTo>
                  <a:pt x="226" y="76"/>
                  <a:pt x="226" y="78"/>
                  <a:pt x="226" y="79"/>
                </a:cubicBezTo>
                <a:cubicBezTo>
                  <a:pt x="231" y="87"/>
                  <a:pt x="236" y="95"/>
                  <a:pt x="240" y="103"/>
                </a:cubicBezTo>
                <a:cubicBezTo>
                  <a:pt x="240" y="103"/>
                  <a:pt x="240" y="103"/>
                  <a:pt x="241" y="103"/>
                </a:cubicBezTo>
                <a:cubicBezTo>
                  <a:pt x="242" y="102"/>
                  <a:pt x="243" y="101"/>
                  <a:pt x="244" y="100"/>
                </a:cubicBezTo>
                <a:cubicBezTo>
                  <a:pt x="241" y="96"/>
                  <a:pt x="239" y="93"/>
                  <a:pt x="236" y="89"/>
                </a:cubicBezTo>
                <a:cubicBezTo>
                  <a:pt x="232" y="84"/>
                  <a:pt x="229" y="80"/>
                  <a:pt x="225" y="75"/>
                </a:cubicBezTo>
                <a:moveTo>
                  <a:pt x="39" y="0"/>
                </a:moveTo>
                <a:cubicBezTo>
                  <a:pt x="39" y="0"/>
                  <a:pt x="39" y="0"/>
                  <a:pt x="39" y="0"/>
                </a:cubicBezTo>
                <a:cubicBezTo>
                  <a:pt x="38" y="0"/>
                  <a:pt x="38" y="1"/>
                  <a:pt x="37" y="1"/>
                </a:cubicBezTo>
                <a:cubicBezTo>
                  <a:pt x="27" y="10"/>
                  <a:pt x="19" y="20"/>
                  <a:pt x="13" y="32"/>
                </a:cubicBezTo>
                <a:cubicBezTo>
                  <a:pt x="11" y="37"/>
                  <a:pt x="9" y="42"/>
                  <a:pt x="8" y="47"/>
                </a:cubicBezTo>
                <a:cubicBezTo>
                  <a:pt x="5" y="58"/>
                  <a:pt x="3" y="70"/>
                  <a:pt x="0" y="81"/>
                </a:cubicBezTo>
                <a:cubicBezTo>
                  <a:pt x="7" y="63"/>
                  <a:pt x="15" y="46"/>
                  <a:pt x="27" y="29"/>
                </a:cubicBezTo>
                <a:cubicBezTo>
                  <a:pt x="30" y="22"/>
                  <a:pt x="34" y="14"/>
                  <a:pt x="39" y="7"/>
                </a:cubicBezTo>
                <a:cubicBezTo>
                  <a:pt x="39" y="4"/>
                  <a:pt x="39" y="2"/>
                  <a:pt x="39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3" name="Freeform 349"/>
          <p:cNvSpPr>
            <a:spLocks noEditPoints="1"/>
          </p:cNvSpPr>
          <p:nvPr/>
        </p:nvSpPr>
        <p:spPr bwMode="auto">
          <a:xfrm>
            <a:off x="4705272" y="1738140"/>
            <a:ext cx="443487" cy="437457"/>
          </a:xfrm>
          <a:custGeom>
            <a:avLst/>
            <a:gdLst>
              <a:gd name="T0" fmla="*/ 392 w 472"/>
              <a:gd name="T1" fmla="*/ 432 h 457"/>
              <a:gd name="T2" fmla="*/ 372 w 472"/>
              <a:gd name="T3" fmla="*/ 443 h 457"/>
              <a:gd name="T4" fmla="*/ 320 w 472"/>
              <a:gd name="T5" fmla="*/ 453 h 457"/>
              <a:gd name="T6" fmla="*/ 301 w 472"/>
              <a:gd name="T7" fmla="*/ 452 h 457"/>
              <a:gd name="T8" fmla="*/ 300 w 472"/>
              <a:gd name="T9" fmla="*/ 454 h 457"/>
              <a:gd name="T10" fmla="*/ 324 w 472"/>
              <a:gd name="T11" fmla="*/ 457 h 457"/>
              <a:gd name="T12" fmla="*/ 392 w 472"/>
              <a:gd name="T13" fmla="*/ 432 h 457"/>
              <a:gd name="T14" fmla="*/ 189 w 472"/>
              <a:gd name="T15" fmla="*/ 209 h 457"/>
              <a:gd name="T16" fmla="*/ 147 w 472"/>
              <a:gd name="T17" fmla="*/ 190 h 457"/>
              <a:gd name="T18" fmla="*/ 193 w 472"/>
              <a:gd name="T19" fmla="*/ 85 h 457"/>
              <a:gd name="T20" fmla="*/ 235 w 472"/>
              <a:gd name="T21" fmla="*/ 103 h 457"/>
              <a:gd name="T22" fmla="*/ 189 w 472"/>
              <a:gd name="T23" fmla="*/ 209 h 457"/>
              <a:gd name="T24" fmla="*/ 308 w 472"/>
              <a:gd name="T25" fmla="*/ 0 h 457"/>
              <a:gd name="T26" fmla="*/ 242 w 472"/>
              <a:gd name="T27" fmla="*/ 36 h 457"/>
              <a:gd name="T28" fmla="*/ 213 w 472"/>
              <a:gd name="T29" fmla="*/ 30 h 457"/>
              <a:gd name="T30" fmla="*/ 132 w 472"/>
              <a:gd name="T31" fmla="*/ 76 h 457"/>
              <a:gd name="T32" fmla="*/ 52 w 472"/>
              <a:gd name="T33" fmla="*/ 156 h 457"/>
              <a:gd name="T34" fmla="*/ 23 w 472"/>
              <a:gd name="T35" fmla="*/ 200 h 457"/>
              <a:gd name="T36" fmla="*/ 23 w 472"/>
              <a:gd name="T37" fmla="*/ 205 h 457"/>
              <a:gd name="T38" fmla="*/ 8 w 472"/>
              <a:gd name="T39" fmla="*/ 283 h 457"/>
              <a:gd name="T40" fmla="*/ 9 w 472"/>
              <a:gd name="T41" fmla="*/ 288 h 457"/>
              <a:gd name="T42" fmla="*/ 117 w 472"/>
              <a:gd name="T43" fmla="*/ 254 h 457"/>
              <a:gd name="T44" fmla="*/ 248 w 472"/>
              <a:gd name="T45" fmla="*/ 308 h 457"/>
              <a:gd name="T46" fmla="*/ 299 w 472"/>
              <a:gd name="T47" fmla="*/ 412 h 457"/>
              <a:gd name="T48" fmla="*/ 306 w 472"/>
              <a:gd name="T49" fmla="*/ 413 h 457"/>
              <a:gd name="T50" fmla="*/ 318 w 472"/>
              <a:gd name="T51" fmla="*/ 413 h 457"/>
              <a:gd name="T52" fmla="*/ 330 w 472"/>
              <a:gd name="T53" fmla="*/ 413 h 457"/>
              <a:gd name="T54" fmla="*/ 355 w 472"/>
              <a:gd name="T55" fmla="*/ 406 h 457"/>
              <a:gd name="T56" fmla="*/ 386 w 472"/>
              <a:gd name="T57" fmla="*/ 388 h 457"/>
              <a:gd name="T58" fmla="*/ 422 w 472"/>
              <a:gd name="T59" fmla="*/ 352 h 457"/>
              <a:gd name="T60" fmla="*/ 461 w 472"/>
              <a:gd name="T61" fmla="*/ 281 h 457"/>
              <a:gd name="T62" fmla="*/ 472 w 472"/>
              <a:gd name="T63" fmla="*/ 246 h 457"/>
              <a:gd name="T64" fmla="*/ 456 w 472"/>
              <a:gd name="T65" fmla="*/ 133 h 457"/>
              <a:gd name="T66" fmla="*/ 456 w 472"/>
              <a:gd name="T67" fmla="*/ 121 h 457"/>
              <a:gd name="T68" fmla="*/ 437 w 472"/>
              <a:gd name="T69" fmla="*/ 91 h 457"/>
              <a:gd name="T70" fmla="*/ 389 w 472"/>
              <a:gd name="T71" fmla="*/ 43 h 457"/>
              <a:gd name="T72" fmla="*/ 344 w 472"/>
              <a:gd name="T73" fmla="*/ 15 h 457"/>
              <a:gd name="T74" fmla="*/ 330 w 472"/>
              <a:gd name="T75" fmla="*/ 16 h 457"/>
              <a:gd name="T76" fmla="*/ 310 w 472"/>
              <a:gd name="T77" fmla="*/ 1 h 457"/>
              <a:gd name="T78" fmla="*/ 308 w 472"/>
              <a:gd name="T79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72" h="457">
                <a:moveTo>
                  <a:pt x="392" y="432"/>
                </a:moveTo>
                <a:cubicBezTo>
                  <a:pt x="386" y="436"/>
                  <a:pt x="379" y="440"/>
                  <a:pt x="372" y="443"/>
                </a:cubicBezTo>
                <a:cubicBezTo>
                  <a:pt x="354" y="450"/>
                  <a:pt x="337" y="453"/>
                  <a:pt x="320" y="453"/>
                </a:cubicBezTo>
                <a:cubicBezTo>
                  <a:pt x="313" y="453"/>
                  <a:pt x="307" y="453"/>
                  <a:pt x="301" y="452"/>
                </a:cubicBezTo>
                <a:cubicBezTo>
                  <a:pt x="300" y="453"/>
                  <a:pt x="300" y="453"/>
                  <a:pt x="300" y="454"/>
                </a:cubicBezTo>
                <a:cubicBezTo>
                  <a:pt x="308" y="456"/>
                  <a:pt x="316" y="457"/>
                  <a:pt x="324" y="457"/>
                </a:cubicBezTo>
                <a:cubicBezTo>
                  <a:pt x="348" y="457"/>
                  <a:pt x="373" y="448"/>
                  <a:pt x="392" y="432"/>
                </a:cubicBezTo>
                <a:moveTo>
                  <a:pt x="189" y="209"/>
                </a:moveTo>
                <a:cubicBezTo>
                  <a:pt x="175" y="209"/>
                  <a:pt x="160" y="203"/>
                  <a:pt x="147" y="190"/>
                </a:cubicBezTo>
                <a:cubicBezTo>
                  <a:pt x="104" y="147"/>
                  <a:pt x="146" y="85"/>
                  <a:pt x="193" y="85"/>
                </a:cubicBezTo>
                <a:cubicBezTo>
                  <a:pt x="207" y="85"/>
                  <a:pt x="222" y="90"/>
                  <a:pt x="235" y="103"/>
                </a:cubicBezTo>
                <a:cubicBezTo>
                  <a:pt x="278" y="147"/>
                  <a:pt x="236" y="209"/>
                  <a:pt x="189" y="209"/>
                </a:cubicBezTo>
                <a:moveTo>
                  <a:pt x="308" y="0"/>
                </a:moveTo>
                <a:cubicBezTo>
                  <a:pt x="293" y="21"/>
                  <a:pt x="268" y="36"/>
                  <a:pt x="242" y="36"/>
                </a:cubicBezTo>
                <a:cubicBezTo>
                  <a:pt x="232" y="36"/>
                  <a:pt x="222" y="34"/>
                  <a:pt x="213" y="30"/>
                </a:cubicBezTo>
                <a:cubicBezTo>
                  <a:pt x="184" y="42"/>
                  <a:pt x="158" y="58"/>
                  <a:pt x="132" y="76"/>
                </a:cubicBezTo>
                <a:cubicBezTo>
                  <a:pt x="102" y="100"/>
                  <a:pt x="75" y="126"/>
                  <a:pt x="52" y="156"/>
                </a:cubicBezTo>
                <a:cubicBezTo>
                  <a:pt x="41" y="171"/>
                  <a:pt x="32" y="185"/>
                  <a:pt x="23" y="200"/>
                </a:cubicBezTo>
                <a:cubicBezTo>
                  <a:pt x="23" y="202"/>
                  <a:pt x="23" y="204"/>
                  <a:pt x="23" y="205"/>
                </a:cubicBezTo>
                <a:cubicBezTo>
                  <a:pt x="7" y="228"/>
                  <a:pt x="0" y="254"/>
                  <a:pt x="8" y="283"/>
                </a:cubicBezTo>
                <a:cubicBezTo>
                  <a:pt x="8" y="285"/>
                  <a:pt x="9" y="286"/>
                  <a:pt x="9" y="288"/>
                </a:cubicBezTo>
                <a:cubicBezTo>
                  <a:pt x="41" y="266"/>
                  <a:pt x="79" y="254"/>
                  <a:pt x="117" y="254"/>
                </a:cubicBezTo>
                <a:cubicBezTo>
                  <a:pt x="164" y="254"/>
                  <a:pt x="212" y="272"/>
                  <a:pt x="248" y="308"/>
                </a:cubicBezTo>
                <a:cubicBezTo>
                  <a:pt x="276" y="337"/>
                  <a:pt x="294" y="373"/>
                  <a:pt x="299" y="412"/>
                </a:cubicBezTo>
                <a:cubicBezTo>
                  <a:pt x="301" y="412"/>
                  <a:pt x="303" y="412"/>
                  <a:pt x="306" y="413"/>
                </a:cubicBezTo>
                <a:cubicBezTo>
                  <a:pt x="310" y="413"/>
                  <a:pt x="314" y="413"/>
                  <a:pt x="318" y="413"/>
                </a:cubicBezTo>
                <a:cubicBezTo>
                  <a:pt x="322" y="413"/>
                  <a:pt x="326" y="413"/>
                  <a:pt x="330" y="413"/>
                </a:cubicBezTo>
                <a:cubicBezTo>
                  <a:pt x="339" y="411"/>
                  <a:pt x="347" y="409"/>
                  <a:pt x="355" y="406"/>
                </a:cubicBezTo>
                <a:cubicBezTo>
                  <a:pt x="366" y="402"/>
                  <a:pt x="376" y="395"/>
                  <a:pt x="386" y="388"/>
                </a:cubicBezTo>
                <a:cubicBezTo>
                  <a:pt x="400" y="377"/>
                  <a:pt x="411" y="365"/>
                  <a:pt x="422" y="352"/>
                </a:cubicBezTo>
                <a:cubicBezTo>
                  <a:pt x="437" y="330"/>
                  <a:pt x="450" y="306"/>
                  <a:pt x="461" y="281"/>
                </a:cubicBezTo>
                <a:cubicBezTo>
                  <a:pt x="465" y="269"/>
                  <a:pt x="469" y="258"/>
                  <a:pt x="472" y="246"/>
                </a:cubicBezTo>
                <a:cubicBezTo>
                  <a:pt x="472" y="207"/>
                  <a:pt x="467" y="169"/>
                  <a:pt x="456" y="133"/>
                </a:cubicBezTo>
                <a:cubicBezTo>
                  <a:pt x="456" y="129"/>
                  <a:pt x="456" y="125"/>
                  <a:pt x="456" y="121"/>
                </a:cubicBezTo>
                <a:cubicBezTo>
                  <a:pt x="451" y="111"/>
                  <a:pt x="444" y="101"/>
                  <a:pt x="437" y="91"/>
                </a:cubicBezTo>
                <a:cubicBezTo>
                  <a:pt x="423" y="73"/>
                  <a:pt x="407" y="58"/>
                  <a:pt x="389" y="43"/>
                </a:cubicBezTo>
                <a:cubicBezTo>
                  <a:pt x="375" y="33"/>
                  <a:pt x="360" y="23"/>
                  <a:pt x="344" y="15"/>
                </a:cubicBezTo>
                <a:cubicBezTo>
                  <a:pt x="339" y="15"/>
                  <a:pt x="335" y="15"/>
                  <a:pt x="330" y="16"/>
                </a:cubicBezTo>
                <a:cubicBezTo>
                  <a:pt x="324" y="10"/>
                  <a:pt x="318" y="6"/>
                  <a:pt x="310" y="1"/>
                </a:cubicBezTo>
                <a:cubicBezTo>
                  <a:pt x="309" y="1"/>
                  <a:pt x="309" y="0"/>
                  <a:pt x="308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4" name="Freeform 350"/>
          <p:cNvSpPr>
            <a:spLocks noEditPoints="1"/>
          </p:cNvSpPr>
          <p:nvPr/>
        </p:nvSpPr>
        <p:spPr bwMode="auto">
          <a:xfrm>
            <a:off x="5757531" y="3569894"/>
            <a:ext cx="386210" cy="417362"/>
          </a:xfrm>
          <a:custGeom>
            <a:avLst/>
            <a:gdLst>
              <a:gd name="T0" fmla="*/ 215 w 412"/>
              <a:gd name="T1" fmla="*/ 382 h 436"/>
              <a:gd name="T2" fmla="*/ 157 w 412"/>
              <a:gd name="T3" fmla="*/ 336 h 436"/>
              <a:gd name="T4" fmla="*/ 220 w 412"/>
              <a:gd name="T5" fmla="*/ 263 h 436"/>
              <a:gd name="T6" fmla="*/ 277 w 412"/>
              <a:gd name="T7" fmla="*/ 309 h 436"/>
              <a:gd name="T8" fmla="*/ 215 w 412"/>
              <a:gd name="T9" fmla="*/ 382 h 436"/>
              <a:gd name="T10" fmla="*/ 186 w 412"/>
              <a:gd name="T11" fmla="*/ 17 h 436"/>
              <a:gd name="T12" fmla="*/ 168 w 412"/>
              <a:gd name="T13" fmla="*/ 18 h 436"/>
              <a:gd name="T14" fmla="*/ 119 w 412"/>
              <a:gd name="T15" fmla="*/ 28 h 436"/>
              <a:gd name="T16" fmla="*/ 86 w 412"/>
              <a:gd name="T17" fmla="*/ 45 h 436"/>
              <a:gd name="T18" fmla="*/ 68 w 412"/>
              <a:gd name="T19" fmla="*/ 62 h 436"/>
              <a:gd name="T20" fmla="*/ 55 w 412"/>
              <a:gd name="T21" fmla="*/ 83 h 436"/>
              <a:gd name="T22" fmla="*/ 52 w 412"/>
              <a:gd name="T23" fmla="*/ 89 h 436"/>
              <a:gd name="T24" fmla="*/ 112 w 412"/>
              <a:gd name="T25" fmla="*/ 188 h 436"/>
              <a:gd name="T26" fmla="*/ 0 w 412"/>
              <a:gd name="T27" fmla="*/ 400 h 436"/>
              <a:gd name="T28" fmla="*/ 4 w 412"/>
              <a:gd name="T29" fmla="*/ 404 h 436"/>
              <a:gd name="T30" fmla="*/ 74 w 412"/>
              <a:gd name="T31" fmla="*/ 433 h 436"/>
              <a:gd name="T32" fmla="*/ 77 w 412"/>
              <a:gd name="T33" fmla="*/ 433 h 436"/>
              <a:gd name="T34" fmla="*/ 82 w 412"/>
              <a:gd name="T35" fmla="*/ 435 h 436"/>
              <a:gd name="T36" fmla="*/ 105 w 412"/>
              <a:gd name="T37" fmla="*/ 436 h 436"/>
              <a:gd name="T38" fmla="*/ 134 w 412"/>
              <a:gd name="T39" fmla="*/ 435 h 436"/>
              <a:gd name="T40" fmla="*/ 245 w 412"/>
              <a:gd name="T41" fmla="*/ 410 h 436"/>
              <a:gd name="T42" fmla="*/ 327 w 412"/>
              <a:gd name="T43" fmla="*/ 367 h 436"/>
              <a:gd name="T44" fmla="*/ 404 w 412"/>
              <a:gd name="T45" fmla="*/ 303 h 436"/>
              <a:gd name="T46" fmla="*/ 404 w 412"/>
              <a:gd name="T47" fmla="*/ 300 h 436"/>
              <a:gd name="T48" fmla="*/ 402 w 412"/>
              <a:gd name="T49" fmla="*/ 276 h 436"/>
              <a:gd name="T50" fmla="*/ 411 w 412"/>
              <a:gd name="T51" fmla="*/ 264 h 436"/>
              <a:gd name="T52" fmla="*/ 411 w 412"/>
              <a:gd name="T53" fmla="*/ 212 h 436"/>
              <a:gd name="T54" fmla="*/ 397 w 412"/>
              <a:gd name="T55" fmla="*/ 145 h 436"/>
              <a:gd name="T56" fmla="*/ 381 w 412"/>
              <a:gd name="T57" fmla="*/ 113 h 436"/>
              <a:gd name="T58" fmla="*/ 371 w 412"/>
              <a:gd name="T59" fmla="*/ 107 h 436"/>
              <a:gd name="T60" fmla="*/ 285 w 412"/>
              <a:gd name="T61" fmla="*/ 33 h 436"/>
              <a:gd name="T62" fmla="*/ 249 w 412"/>
              <a:gd name="T63" fmla="*/ 23 h 436"/>
              <a:gd name="T64" fmla="*/ 186 w 412"/>
              <a:gd name="T65" fmla="*/ 17 h 436"/>
              <a:gd name="T66" fmla="*/ 84 w 412"/>
              <a:gd name="T67" fmla="*/ 0 h 436"/>
              <a:gd name="T68" fmla="*/ 17 w 412"/>
              <a:gd name="T69" fmla="*/ 65 h 436"/>
              <a:gd name="T70" fmla="*/ 19 w 412"/>
              <a:gd name="T71" fmla="*/ 66 h 436"/>
              <a:gd name="T72" fmla="*/ 65 w 412"/>
              <a:gd name="T73" fmla="*/ 11 h 436"/>
              <a:gd name="T74" fmla="*/ 84 w 412"/>
              <a:gd name="T75" fmla="*/ 0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2" h="436">
                <a:moveTo>
                  <a:pt x="215" y="382"/>
                </a:moveTo>
                <a:cubicBezTo>
                  <a:pt x="189" y="382"/>
                  <a:pt x="164" y="368"/>
                  <a:pt x="157" y="336"/>
                </a:cubicBezTo>
                <a:cubicBezTo>
                  <a:pt x="147" y="290"/>
                  <a:pt x="184" y="263"/>
                  <a:pt x="220" y="263"/>
                </a:cubicBezTo>
                <a:cubicBezTo>
                  <a:pt x="245" y="263"/>
                  <a:pt x="270" y="277"/>
                  <a:pt x="277" y="309"/>
                </a:cubicBezTo>
                <a:cubicBezTo>
                  <a:pt x="287" y="354"/>
                  <a:pt x="251" y="382"/>
                  <a:pt x="215" y="382"/>
                </a:cubicBezTo>
                <a:moveTo>
                  <a:pt x="186" y="17"/>
                </a:moveTo>
                <a:cubicBezTo>
                  <a:pt x="180" y="17"/>
                  <a:pt x="174" y="17"/>
                  <a:pt x="168" y="18"/>
                </a:cubicBezTo>
                <a:cubicBezTo>
                  <a:pt x="151" y="20"/>
                  <a:pt x="135" y="23"/>
                  <a:pt x="119" y="28"/>
                </a:cubicBezTo>
                <a:cubicBezTo>
                  <a:pt x="107" y="33"/>
                  <a:pt x="97" y="38"/>
                  <a:pt x="86" y="45"/>
                </a:cubicBezTo>
                <a:cubicBezTo>
                  <a:pt x="80" y="50"/>
                  <a:pt x="74" y="55"/>
                  <a:pt x="68" y="62"/>
                </a:cubicBezTo>
                <a:cubicBezTo>
                  <a:pt x="63" y="69"/>
                  <a:pt x="58" y="75"/>
                  <a:pt x="55" y="83"/>
                </a:cubicBezTo>
                <a:cubicBezTo>
                  <a:pt x="54" y="85"/>
                  <a:pt x="53" y="87"/>
                  <a:pt x="52" y="89"/>
                </a:cubicBezTo>
                <a:cubicBezTo>
                  <a:pt x="81" y="114"/>
                  <a:pt x="103" y="148"/>
                  <a:pt x="112" y="188"/>
                </a:cubicBezTo>
                <a:cubicBezTo>
                  <a:pt x="131" y="277"/>
                  <a:pt x="82" y="367"/>
                  <a:pt x="0" y="400"/>
                </a:cubicBezTo>
                <a:cubicBezTo>
                  <a:pt x="1" y="401"/>
                  <a:pt x="2" y="403"/>
                  <a:pt x="4" y="404"/>
                </a:cubicBezTo>
                <a:cubicBezTo>
                  <a:pt x="23" y="425"/>
                  <a:pt x="47" y="433"/>
                  <a:pt x="74" y="433"/>
                </a:cubicBezTo>
                <a:cubicBezTo>
                  <a:pt x="75" y="433"/>
                  <a:pt x="76" y="433"/>
                  <a:pt x="77" y="433"/>
                </a:cubicBezTo>
                <a:cubicBezTo>
                  <a:pt x="79" y="433"/>
                  <a:pt x="80" y="434"/>
                  <a:pt x="82" y="435"/>
                </a:cubicBezTo>
                <a:cubicBezTo>
                  <a:pt x="90" y="435"/>
                  <a:pt x="97" y="436"/>
                  <a:pt x="105" y="436"/>
                </a:cubicBezTo>
                <a:cubicBezTo>
                  <a:pt x="115" y="436"/>
                  <a:pt x="124" y="435"/>
                  <a:pt x="134" y="435"/>
                </a:cubicBezTo>
                <a:cubicBezTo>
                  <a:pt x="172" y="431"/>
                  <a:pt x="209" y="423"/>
                  <a:pt x="245" y="410"/>
                </a:cubicBezTo>
                <a:cubicBezTo>
                  <a:pt x="274" y="399"/>
                  <a:pt x="302" y="385"/>
                  <a:pt x="327" y="367"/>
                </a:cubicBezTo>
                <a:cubicBezTo>
                  <a:pt x="332" y="328"/>
                  <a:pt x="368" y="305"/>
                  <a:pt x="404" y="303"/>
                </a:cubicBezTo>
                <a:cubicBezTo>
                  <a:pt x="404" y="302"/>
                  <a:pt x="404" y="301"/>
                  <a:pt x="404" y="300"/>
                </a:cubicBezTo>
                <a:cubicBezTo>
                  <a:pt x="404" y="292"/>
                  <a:pt x="404" y="283"/>
                  <a:pt x="402" y="276"/>
                </a:cubicBezTo>
                <a:cubicBezTo>
                  <a:pt x="405" y="272"/>
                  <a:pt x="408" y="268"/>
                  <a:pt x="411" y="264"/>
                </a:cubicBezTo>
                <a:cubicBezTo>
                  <a:pt x="412" y="247"/>
                  <a:pt x="412" y="229"/>
                  <a:pt x="411" y="212"/>
                </a:cubicBezTo>
                <a:cubicBezTo>
                  <a:pt x="408" y="189"/>
                  <a:pt x="404" y="167"/>
                  <a:pt x="397" y="145"/>
                </a:cubicBezTo>
                <a:cubicBezTo>
                  <a:pt x="392" y="134"/>
                  <a:pt x="387" y="123"/>
                  <a:pt x="381" y="113"/>
                </a:cubicBezTo>
                <a:cubicBezTo>
                  <a:pt x="378" y="111"/>
                  <a:pt x="375" y="109"/>
                  <a:pt x="371" y="107"/>
                </a:cubicBezTo>
                <a:cubicBezTo>
                  <a:pt x="347" y="78"/>
                  <a:pt x="318" y="53"/>
                  <a:pt x="285" y="33"/>
                </a:cubicBezTo>
                <a:cubicBezTo>
                  <a:pt x="273" y="29"/>
                  <a:pt x="261" y="26"/>
                  <a:pt x="249" y="23"/>
                </a:cubicBezTo>
                <a:cubicBezTo>
                  <a:pt x="228" y="19"/>
                  <a:pt x="207" y="17"/>
                  <a:pt x="186" y="17"/>
                </a:cubicBezTo>
                <a:moveTo>
                  <a:pt x="84" y="0"/>
                </a:moveTo>
                <a:cubicBezTo>
                  <a:pt x="54" y="9"/>
                  <a:pt x="26" y="34"/>
                  <a:pt x="17" y="65"/>
                </a:cubicBezTo>
                <a:cubicBezTo>
                  <a:pt x="18" y="65"/>
                  <a:pt x="18" y="66"/>
                  <a:pt x="19" y="66"/>
                </a:cubicBezTo>
                <a:cubicBezTo>
                  <a:pt x="29" y="45"/>
                  <a:pt x="44" y="26"/>
                  <a:pt x="65" y="11"/>
                </a:cubicBezTo>
                <a:cubicBezTo>
                  <a:pt x="71" y="7"/>
                  <a:pt x="78" y="3"/>
                  <a:pt x="84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5" name="Freeform 351"/>
          <p:cNvSpPr>
            <a:spLocks noEditPoints="1"/>
          </p:cNvSpPr>
          <p:nvPr/>
        </p:nvSpPr>
        <p:spPr bwMode="auto">
          <a:xfrm>
            <a:off x="3278259" y="2599142"/>
            <a:ext cx="504037" cy="488468"/>
          </a:xfrm>
          <a:custGeom>
            <a:avLst/>
            <a:gdLst>
              <a:gd name="T0" fmla="*/ 283 w 537"/>
              <a:gd name="T1" fmla="*/ 488 h 510"/>
              <a:gd name="T2" fmla="*/ 319 w 537"/>
              <a:gd name="T3" fmla="*/ 502 h 510"/>
              <a:gd name="T4" fmla="*/ 320 w 537"/>
              <a:gd name="T5" fmla="*/ 503 h 510"/>
              <a:gd name="T6" fmla="*/ 362 w 537"/>
              <a:gd name="T7" fmla="*/ 510 h 510"/>
              <a:gd name="T8" fmla="*/ 361 w 537"/>
              <a:gd name="T9" fmla="*/ 494 h 510"/>
              <a:gd name="T10" fmla="*/ 354 w 537"/>
              <a:gd name="T11" fmla="*/ 495 h 510"/>
              <a:gd name="T12" fmla="*/ 283 w 537"/>
              <a:gd name="T13" fmla="*/ 488 h 510"/>
              <a:gd name="T14" fmla="*/ 3 w 537"/>
              <a:gd name="T15" fmla="*/ 42 h 510"/>
              <a:gd name="T16" fmla="*/ 0 w 537"/>
              <a:gd name="T17" fmla="*/ 51 h 510"/>
              <a:gd name="T18" fmla="*/ 12 w 537"/>
              <a:gd name="T19" fmla="*/ 43 h 510"/>
              <a:gd name="T20" fmla="*/ 3 w 537"/>
              <a:gd name="T21" fmla="*/ 42 h 510"/>
              <a:gd name="T22" fmla="*/ 330 w 537"/>
              <a:gd name="T23" fmla="*/ 331 h 510"/>
              <a:gd name="T24" fmla="*/ 288 w 537"/>
              <a:gd name="T25" fmla="*/ 313 h 510"/>
              <a:gd name="T26" fmla="*/ 334 w 537"/>
              <a:gd name="T27" fmla="*/ 207 h 510"/>
              <a:gd name="T28" fmla="*/ 376 w 537"/>
              <a:gd name="T29" fmla="*/ 226 h 510"/>
              <a:gd name="T30" fmla="*/ 330 w 537"/>
              <a:gd name="T31" fmla="*/ 331 h 510"/>
              <a:gd name="T32" fmla="*/ 224 w 537"/>
              <a:gd name="T33" fmla="*/ 226 h 510"/>
              <a:gd name="T34" fmla="*/ 183 w 537"/>
              <a:gd name="T35" fmla="*/ 207 h 510"/>
              <a:gd name="T36" fmla="*/ 229 w 537"/>
              <a:gd name="T37" fmla="*/ 102 h 510"/>
              <a:gd name="T38" fmla="*/ 270 w 537"/>
              <a:gd name="T39" fmla="*/ 120 h 510"/>
              <a:gd name="T40" fmla="*/ 224 w 537"/>
              <a:gd name="T41" fmla="*/ 226 h 510"/>
              <a:gd name="T42" fmla="*/ 300 w 537"/>
              <a:gd name="T43" fmla="*/ 27 h 510"/>
              <a:gd name="T44" fmla="*/ 271 w 537"/>
              <a:gd name="T45" fmla="*/ 30 h 510"/>
              <a:gd name="T46" fmla="*/ 256 w 537"/>
              <a:gd name="T47" fmla="*/ 32 h 510"/>
              <a:gd name="T48" fmla="*/ 228 w 537"/>
              <a:gd name="T49" fmla="*/ 42 h 510"/>
              <a:gd name="T50" fmla="*/ 204 w 537"/>
              <a:gd name="T51" fmla="*/ 44 h 510"/>
              <a:gd name="T52" fmla="*/ 182 w 537"/>
              <a:gd name="T53" fmla="*/ 49 h 510"/>
              <a:gd name="T54" fmla="*/ 181 w 537"/>
              <a:gd name="T55" fmla="*/ 47 h 510"/>
              <a:gd name="T56" fmla="*/ 178 w 537"/>
              <a:gd name="T57" fmla="*/ 39 h 510"/>
              <a:gd name="T58" fmla="*/ 105 w 537"/>
              <a:gd name="T59" fmla="*/ 88 h 510"/>
              <a:gd name="T60" fmla="*/ 57 w 537"/>
              <a:gd name="T61" fmla="*/ 68 h 510"/>
              <a:gd name="T62" fmla="*/ 56 w 537"/>
              <a:gd name="T63" fmla="*/ 68 h 510"/>
              <a:gd name="T64" fmla="*/ 46 w 537"/>
              <a:gd name="T65" fmla="*/ 89 h 510"/>
              <a:gd name="T66" fmla="*/ 35 w 537"/>
              <a:gd name="T67" fmla="*/ 131 h 510"/>
              <a:gd name="T68" fmla="*/ 34 w 537"/>
              <a:gd name="T69" fmla="*/ 165 h 510"/>
              <a:gd name="T70" fmla="*/ 80 w 537"/>
              <a:gd name="T71" fmla="*/ 230 h 510"/>
              <a:gd name="T72" fmla="*/ 121 w 537"/>
              <a:gd name="T73" fmla="*/ 306 h 510"/>
              <a:gd name="T74" fmla="*/ 165 w 537"/>
              <a:gd name="T75" fmla="*/ 391 h 510"/>
              <a:gd name="T76" fmla="*/ 176 w 537"/>
              <a:gd name="T77" fmla="*/ 405 h 510"/>
              <a:gd name="T78" fmla="*/ 230 w 537"/>
              <a:gd name="T79" fmla="*/ 433 h 510"/>
              <a:gd name="T80" fmla="*/ 308 w 537"/>
              <a:gd name="T81" fmla="*/ 453 h 510"/>
              <a:gd name="T82" fmla="*/ 349 w 537"/>
              <a:gd name="T83" fmla="*/ 455 h 510"/>
              <a:gd name="T84" fmla="*/ 362 w 537"/>
              <a:gd name="T85" fmla="*/ 455 h 510"/>
              <a:gd name="T86" fmla="*/ 414 w 537"/>
              <a:gd name="T87" fmla="*/ 352 h 510"/>
              <a:gd name="T88" fmla="*/ 515 w 537"/>
              <a:gd name="T89" fmla="*/ 300 h 510"/>
              <a:gd name="T90" fmla="*/ 509 w 537"/>
              <a:gd name="T91" fmla="*/ 276 h 510"/>
              <a:gd name="T92" fmla="*/ 531 w 537"/>
              <a:gd name="T93" fmla="*/ 218 h 510"/>
              <a:gd name="T94" fmla="*/ 527 w 537"/>
              <a:gd name="T95" fmla="*/ 158 h 510"/>
              <a:gd name="T96" fmla="*/ 506 w 537"/>
              <a:gd name="T97" fmla="*/ 129 h 510"/>
              <a:gd name="T98" fmla="*/ 492 w 537"/>
              <a:gd name="T99" fmla="*/ 117 h 510"/>
              <a:gd name="T100" fmla="*/ 465 w 537"/>
              <a:gd name="T101" fmla="*/ 105 h 510"/>
              <a:gd name="T102" fmla="*/ 457 w 537"/>
              <a:gd name="T103" fmla="*/ 103 h 510"/>
              <a:gd name="T104" fmla="*/ 430 w 537"/>
              <a:gd name="T105" fmla="*/ 76 h 510"/>
              <a:gd name="T106" fmla="*/ 300 w 537"/>
              <a:gd name="T107" fmla="*/ 27 h 510"/>
              <a:gd name="T108" fmla="*/ 32 w 537"/>
              <a:gd name="T109" fmla="*/ 0 h 510"/>
              <a:gd name="T110" fmla="*/ 27 w 537"/>
              <a:gd name="T111" fmla="*/ 5 h 510"/>
              <a:gd name="T112" fmla="*/ 31 w 537"/>
              <a:gd name="T113" fmla="*/ 4 h 510"/>
              <a:gd name="T114" fmla="*/ 32 w 537"/>
              <a:gd name="T115" fmla="*/ 0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37" h="510">
                <a:moveTo>
                  <a:pt x="283" y="488"/>
                </a:moveTo>
                <a:cubicBezTo>
                  <a:pt x="294" y="494"/>
                  <a:pt x="307" y="499"/>
                  <a:pt x="319" y="502"/>
                </a:cubicBezTo>
                <a:cubicBezTo>
                  <a:pt x="319" y="503"/>
                  <a:pt x="320" y="503"/>
                  <a:pt x="320" y="503"/>
                </a:cubicBezTo>
                <a:cubicBezTo>
                  <a:pt x="334" y="507"/>
                  <a:pt x="348" y="510"/>
                  <a:pt x="362" y="510"/>
                </a:cubicBezTo>
                <a:cubicBezTo>
                  <a:pt x="362" y="505"/>
                  <a:pt x="361" y="500"/>
                  <a:pt x="361" y="494"/>
                </a:cubicBezTo>
                <a:cubicBezTo>
                  <a:pt x="359" y="495"/>
                  <a:pt x="356" y="495"/>
                  <a:pt x="354" y="495"/>
                </a:cubicBezTo>
                <a:cubicBezTo>
                  <a:pt x="330" y="495"/>
                  <a:pt x="306" y="492"/>
                  <a:pt x="283" y="488"/>
                </a:cubicBezTo>
                <a:moveTo>
                  <a:pt x="3" y="42"/>
                </a:moveTo>
                <a:cubicBezTo>
                  <a:pt x="2" y="45"/>
                  <a:pt x="1" y="48"/>
                  <a:pt x="0" y="51"/>
                </a:cubicBezTo>
                <a:cubicBezTo>
                  <a:pt x="4" y="48"/>
                  <a:pt x="8" y="45"/>
                  <a:pt x="12" y="43"/>
                </a:cubicBezTo>
                <a:cubicBezTo>
                  <a:pt x="9" y="43"/>
                  <a:pt x="6" y="43"/>
                  <a:pt x="3" y="42"/>
                </a:cubicBezTo>
                <a:moveTo>
                  <a:pt x="330" y="331"/>
                </a:moveTo>
                <a:cubicBezTo>
                  <a:pt x="316" y="331"/>
                  <a:pt x="301" y="326"/>
                  <a:pt x="288" y="313"/>
                </a:cubicBezTo>
                <a:cubicBezTo>
                  <a:pt x="245" y="269"/>
                  <a:pt x="287" y="207"/>
                  <a:pt x="334" y="207"/>
                </a:cubicBezTo>
                <a:cubicBezTo>
                  <a:pt x="348" y="207"/>
                  <a:pt x="363" y="213"/>
                  <a:pt x="376" y="226"/>
                </a:cubicBezTo>
                <a:cubicBezTo>
                  <a:pt x="419" y="269"/>
                  <a:pt x="377" y="331"/>
                  <a:pt x="330" y="331"/>
                </a:cubicBezTo>
                <a:moveTo>
                  <a:pt x="224" y="226"/>
                </a:moveTo>
                <a:cubicBezTo>
                  <a:pt x="210" y="226"/>
                  <a:pt x="196" y="220"/>
                  <a:pt x="183" y="207"/>
                </a:cubicBezTo>
                <a:cubicBezTo>
                  <a:pt x="140" y="164"/>
                  <a:pt x="182" y="102"/>
                  <a:pt x="229" y="102"/>
                </a:cubicBezTo>
                <a:cubicBezTo>
                  <a:pt x="243" y="102"/>
                  <a:pt x="257" y="107"/>
                  <a:pt x="270" y="120"/>
                </a:cubicBezTo>
                <a:cubicBezTo>
                  <a:pt x="314" y="164"/>
                  <a:pt x="272" y="226"/>
                  <a:pt x="224" y="226"/>
                </a:cubicBezTo>
                <a:moveTo>
                  <a:pt x="300" y="27"/>
                </a:moveTo>
                <a:cubicBezTo>
                  <a:pt x="291" y="27"/>
                  <a:pt x="281" y="28"/>
                  <a:pt x="271" y="30"/>
                </a:cubicBezTo>
                <a:cubicBezTo>
                  <a:pt x="266" y="30"/>
                  <a:pt x="261" y="31"/>
                  <a:pt x="256" y="32"/>
                </a:cubicBezTo>
                <a:cubicBezTo>
                  <a:pt x="246" y="35"/>
                  <a:pt x="237" y="38"/>
                  <a:pt x="228" y="42"/>
                </a:cubicBezTo>
                <a:cubicBezTo>
                  <a:pt x="220" y="42"/>
                  <a:pt x="212" y="42"/>
                  <a:pt x="204" y="44"/>
                </a:cubicBezTo>
                <a:cubicBezTo>
                  <a:pt x="196" y="45"/>
                  <a:pt x="189" y="47"/>
                  <a:pt x="182" y="49"/>
                </a:cubicBezTo>
                <a:cubicBezTo>
                  <a:pt x="181" y="48"/>
                  <a:pt x="181" y="48"/>
                  <a:pt x="181" y="47"/>
                </a:cubicBezTo>
                <a:cubicBezTo>
                  <a:pt x="180" y="44"/>
                  <a:pt x="179" y="41"/>
                  <a:pt x="178" y="39"/>
                </a:cubicBezTo>
                <a:cubicBezTo>
                  <a:pt x="165" y="67"/>
                  <a:pt x="135" y="88"/>
                  <a:pt x="105" y="88"/>
                </a:cubicBezTo>
                <a:cubicBezTo>
                  <a:pt x="88" y="88"/>
                  <a:pt x="72" y="82"/>
                  <a:pt x="57" y="68"/>
                </a:cubicBezTo>
                <a:cubicBezTo>
                  <a:pt x="56" y="68"/>
                  <a:pt x="56" y="68"/>
                  <a:pt x="56" y="68"/>
                </a:cubicBezTo>
                <a:cubicBezTo>
                  <a:pt x="52" y="75"/>
                  <a:pt x="49" y="82"/>
                  <a:pt x="46" y="89"/>
                </a:cubicBezTo>
                <a:cubicBezTo>
                  <a:pt x="41" y="103"/>
                  <a:pt x="38" y="116"/>
                  <a:pt x="35" y="131"/>
                </a:cubicBezTo>
                <a:cubicBezTo>
                  <a:pt x="34" y="142"/>
                  <a:pt x="34" y="154"/>
                  <a:pt x="34" y="165"/>
                </a:cubicBezTo>
                <a:cubicBezTo>
                  <a:pt x="48" y="189"/>
                  <a:pt x="63" y="210"/>
                  <a:pt x="80" y="230"/>
                </a:cubicBezTo>
                <a:cubicBezTo>
                  <a:pt x="87" y="258"/>
                  <a:pt x="102" y="283"/>
                  <a:pt x="121" y="306"/>
                </a:cubicBezTo>
                <a:cubicBezTo>
                  <a:pt x="130" y="336"/>
                  <a:pt x="145" y="365"/>
                  <a:pt x="165" y="391"/>
                </a:cubicBezTo>
                <a:cubicBezTo>
                  <a:pt x="168" y="395"/>
                  <a:pt x="172" y="400"/>
                  <a:pt x="176" y="405"/>
                </a:cubicBezTo>
                <a:cubicBezTo>
                  <a:pt x="193" y="416"/>
                  <a:pt x="211" y="425"/>
                  <a:pt x="230" y="433"/>
                </a:cubicBezTo>
                <a:cubicBezTo>
                  <a:pt x="255" y="443"/>
                  <a:pt x="281" y="450"/>
                  <a:pt x="308" y="453"/>
                </a:cubicBezTo>
                <a:cubicBezTo>
                  <a:pt x="321" y="455"/>
                  <a:pt x="335" y="455"/>
                  <a:pt x="349" y="455"/>
                </a:cubicBezTo>
                <a:cubicBezTo>
                  <a:pt x="353" y="455"/>
                  <a:pt x="358" y="455"/>
                  <a:pt x="362" y="455"/>
                </a:cubicBezTo>
                <a:cubicBezTo>
                  <a:pt x="368" y="417"/>
                  <a:pt x="385" y="380"/>
                  <a:pt x="414" y="352"/>
                </a:cubicBezTo>
                <a:cubicBezTo>
                  <a:pt x="442" y="323"/>
                  <a:pt x="478" y="306"/>
                  <a:pt x="515" y="300"/>
                </a:cubicBezTo>
                <a:cubicBezTo>
                  <a:pt x="513" y="292"/>
                  <a:pt x="511" y="284"/>
                  <a:pt x="509" y="276"/>
                </a:cubicBezTo>
                <a:cubicBezTo>
                  <a:pt x="518" y="257"/>
                  <a:pt x="525" y="237"/>
                  <a:pt x="531" y="218"/>
                </a:cubicBezTo>
                <a:cubicBezTo>
                  <a:pt x="537" y="197"/>
                  <a:pt x="535" y="177"/>
                  <a:pt x="527" y="158"/>
                </a:cubicBezTo>
                <a:cubicBezTo>
                  <a:pt x="522" y="147"/>
                  <a:pt x="515" y="137"/>
                  <a:pt x="506" y="129"/>
                </a:cubicBezTo>
                <a:cubicBezTo>
                  <a:pt x="502" y="124"/>
                  <a:pt x="497" y="120"/>
                  <a:pt x="492" y="117"/>
                </a:cubicBezTo>
                <a:cubicBezTo>
                  <a:pt x="484" y="111"/>
                  <a:pt x="475" y="107"/>
                  <a:pt x="465" y="105"/>
                </a:cubicBezTo>
                <a:cubicBezTo>
                  <a:pt x="462" y="104"/>
                  <a:pt x="459" y="103"/>
                  <a:pt x="457" y="103"/>
                </a:cubicBezTo>
                <a:cubicBezTo>
                  <a:pt x="449" y="93"/>
                  <a:pt x="440" y="84"/>
                  <a:pt x="430" y="76"/>
                </a:cubicBezTo>
                <a:cubicBezTo>
                  <a:pt x="395" y="45"/>
                  <a:pt x="349" y="27"/>
                  <a:pt x="300" y="27"/>
                </a:cubicBezTo>
                <a:moveTo>
                  <a:pt x="32" y="0"/>
                </a:moveTo>
                <a:cubicBezTo>
                  <a:pt x="30" y="2"/>
                  <a:pt x="29" y="3"/>
                  <a:pt x="27" y="5"/>
                </a:cubicBezTo>
                <a:cubicBezTo>
                  <a:pt x="28" y="5"/>
                  <a:pt x="30" y="4"/>
                  <a:pt x="31" y="4"/>
                </a:cubicBezTo>
                <a:cubicBezTo>
                  <a:pt x="31" y="3"/>
                  <a:pt x="31" y="2"/>
                  <a:pt x="32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6" name="Freeform 352"/>
          <p:cNvSpPr>
            <a:spLocks noEditPoints="1"/>
          </p:cNvSpPr>
          <p:nvPr/>
        </p:nvSpPr>
        <p:spPr bwMode="auto">
          <a:xfrm>
            <a:off x="4268331" y="4364428"/>
            <a:ext cx="397665" cy="482285"/>
          </a:xfrm>
          <a:custGeom>
            <a:avLst/>
            <a:gdLst>
              <a:gd name="T0" fmla="*/ 260 w 422"/>
              <a:gd name="T1" fmla="*/ 501 h 504"/>
              <a:gd name="T2" fmla="*/ 258 w 422"/>
              <a:gd name="T3" fmla="*/ 504 h 504"/>
              <a:gd name="T4" fmla="*/ 264 w 422"/>
              <a:gd name="T5" fmla="*/ 502 h 504"/>
              <a:gd name="T6" fmla="*/ 260 w 422"/>
              <a:gd name="T7" fmla="*/ 501 h 504"/>
              <a:gd name="T8" fmla="*/ 218 w 422"/>
              <a:gd name="T9" fmla="*/ 496 h 504"/>
              <a:gd name="T10" fmla="*/ 204 w 422"/>
              <a:gd name="T11" fmla="*/ 502 h 504"/>
              <a:gd name="T12" fmla="*/ 213 w 422"/>
              <a:gd name="T13" fmla="*/ 504 h 504"/>
              <a:gd name="T14" fmla="*/ 218 w 422"/>
              <a:gd name="T15" fmla="*/ 496 h 504"/>
              <a:gd name="T16" fmla="*/ 219 w 422"/>
              <a:gd name="T17" fmla="*/ 423 h 504"/>
              <a:gd name="T18" fmla="*/ 180 w 422"/>
              <a:gd name="T19" fmla="*/ 427 h 504"/>
              <a:gd name="T20" fmla="*/ 147 w 422"/>
              <a:gd name="T21" fmla="*/ 424 h 504"/>
              <a:gd name="T22" fmla="*/ 156 w 422"/>
              <a:gd name="T23" fmla="*/ 429 h 504"/>
              <a:gd name="T24" fmla="*/ 196 w 422"/>
              <a:gd name="T25" fmla="*/ 443 h 504"/>
              <a:gd name="T26" fmla="*/ 220 w 422"/>
              <a:gd name="T27" fmla="*/ 445 h 504"/>
              <a:gd name="T28" fmla="*/ 220 w 422"/>
              <a:gd name="T29" fmla="*/ 445 h 504"/>
              <a:gd name="T30" fmla="*/ 219 w 422"/>
              <a:gd name="T31" fmla="*/ 423 h 504"/>
              <a:gd name="T32" fmla="*/ 415 w 422"/>
              <a:gd name="T33" fmla="*/ 125 h 504"/>
              <a:gd name="T34" fmla="*/ 389 w 422"/>
              <a:gd name="T35" fmla="*/ 153 h 504"/>
              <a:gd name="T36" fmla="*/ 355 w 422"/>
              <a:gd name="T37" fmla="*/ 181 h 504"/>
              <a:gd name="T38" fmla="*/ 365 w 422"/>
              <a:gd name="T39" fmla="*/ 242 h 504"/>
              <a:gd name="T40" fmla="*/ 357 w 422"/>
              <a:gd name="T41" fmla="*/ 296 h 504"/>
              <a:gd name="T42" fmla="*/ 368 w 422"/>
              <a:gd name="T43" fmla="*/ 285 h 504"/>
              <a:gd name="T44" fmla="*/ 415 w 422"/>
              <a:gd name="T45" fmla="*/ 125 h 504"/>
              <a:gd name="T46" fmla="*/ 7 w 422"/>
              <a:gd name="T47" fmla="*/ 96 h 504"/>
              <a:gd name="T48" fmla="*/ 5 w 422"/>
              <a:gd name="T49" fmla="*/ 102 h 504"/>
              <a:gd name="T50" fmla="*/ 0 w 422"/>
              <a:gd name="T51" fmla="*/ 163 h 504"/>
              <a:gd name="T52" fmla="*/ 6 w 422"/>
              <a:gd name="T53" fmla="*/ 180 h 504"/>
              <a:gd name="T54" fmla="*/ 32 w 422"/>
              <a:gd name="T55" fmla="*/ 133 h 504"/>
              <a:gd name="T56" fmla="*/ 7 w 422"/>
              <a:gd name="T57" fmla="*/ 97 h 504"/>
              <a:gd name="T58" fmla="*/ 7 w 422"/>
              <a:gd name="T59" fmla="*/ 96 h 504"/>
              <a:gd name="T60" fmla="*/ 397 w 422"/>
              <a:gd name="T61" fmla="*/ 0 h 504"/>
              <a:gd name="T62" fmla="*/ 358 w 422"/>
              <a:gd name="T63" fmla="*/ 45 h 504"/>
              <a:gd name="T64" fmla="*/ 301 w 422"/>
              <a:gd name="T65" fmla="*/ 71 h 504"/>
              <a:gd name="T66" fmla="*/ 288 w 422"/>
              <a:gd name="T67" fmla="*/ 93 h 504"/>
              <a:gd name="T68" fmla="*/ 337 w 422"/>
              <a:gd name="T69" fmla="*/ 145 h 504"/>
              <a:gd name="T70" fmla="*/ 338 w 422"/>
              <a:gd name="T71" fmla="*/ 145 h 504"/>
              <a:gd name="T72" fmla="*/ 337 w 422"/>
              <a:gd name="T73" fmla="*/ 145 h 504"/>
              <a:gd name="T74" fmla="*/ 337 w 422"/>
              <a:gd name="T75" fmla="*/ 145 h 504"/>
              <a:gd name="T76" fmla="*/ 340 w 422"/>
              <a:gd name="T77" fmla="*/ 143 h 504"/>
              <a:gd name="T78" fmla="*/ 384 w 422"/>
              <a:gd name="T79" fmla="*/ 99 h 504"/>
              <a:gd name="T80" fmla="*/ 413 w 422"/>
              <a:gd name="T81" fmla="*/ 52 h 504"/>
              <a:gd name="T82" fmla="*/ 411 w 422"/>
              <a:gd name="T83" fmla="*/ 33 h 504"/>
              <a:gd name="T84" fmla="*/ 397 w 422"/>
              <a:gd name="T85" fmla="*/ 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22" h="504">
                <a:moveTo>
                  <a:pt x="260" y="501"/>
                </a:moveTo>
                <a:cubicBezTo>
                  <a:pt x="259" y="502"/>
                  <a:pt x="258" y="503"/>
                  <a:pt x="258" y="504"/>
                </a:cubicBezTo>
                <a:cubicBezTo>
                  <a:pt x="260" y="503"/>
                  <a:pt x="262" y="503"/>
                  <a:pt x="264" y="502"/>
                </a:cubicBezTo>
                <a:cubicBezTo>
                  <a:pt x="262" y="502"/>
                  <a:pt x="261" y="501"/>
                  <a:pt x="260" y="501"/>
                </a:cubicBezTo>
                <a:moveTo>
                  <a:pt x="218" y="496"/>
                </a:moveTo>
                <a:cubicBezTo>
                  <a:pt x="213" y="498"/>
                  <a:pt x="209" y="500"/>
                  <a:pt x="204" y="502"/>
                </a:cubicBezTo>
                <a:cubicBezTo>
                  <a:pt x="207" y="503"/>
                  <a:pt x="210" y="503"/>
                  <a:pt x="213" y="504"/>
                </a:cubicBezTo>
                <a:cubicBezTo>
                  <a:pt x="214" y="501"/>
                  <a:pt x="216" y="498"/>
                  <a:pt x="218" y="496"/>
                </a:cubicBezTo>
                <a:moveTo>
                  <a:pt x="219" y="423"/>
                </a:moveTo>
                <a:cubicBezTo>
                  <a:pt x="207" y="426"/>
                  <a:pt x="194" y="427"/>
                  <a:pt x="180" y="427"/>
                </a:cubicBezTo>
                <a:cubicBezTo>
                  <a:pt x="169" y="427"/>
                  <a:pt x="158" y="426"/>
                  <a:pt x="147" y="424"/>
                </a:cubicBezTo>
                <a:cubicBezTo>
                  <a:pt x="150" y="426"/>
                  <a:pt x="153" y="427"/>
                  <a:pt x="156" y="429"/>
                </a:cubicBezTo>
                <a:cubicBezTo>
                  <a:pt x="169" y="435"/>
                  <a:pt x="182" y="439"/>
                  <a:pt x="196" y="443"/>
                </a:cubicBezTo>
                <a:cubicBezTo>
                  <a:pt x="204" y="444"/>
                  <a:pt x="212" y="445"/>
                  <a:pt x="220" y="445"/>
                </a:cubicBezTo>
                <a:cubicBezTo>
                  <a:pt x="220" y="445"/>
                  <a:pt x="220" y="445"/>
                  <a:pt x="220" y="445"/>
                </a:cubicBezTo>
                <a:cubicBezTo>
                  <a:pt x="219" y="437"/>
                  <a:pt x="218" y="430"/>
                  <a:pt x="219" y="423"/>
                </a:cubicBezTo>
                <a:moveTo>
                  <a:pt x="415" y="125"/>
                </a:moveTo>
                <a:cubicBezTo>
                  <a:pt x="407" y="135"/>
                  <a:pt x="398" y="144"/>
                  <a:pt x="389" y="153"/>
                </a:cubicBezTo>
                <a:cubicBezTo>
                  <a:pt x="378" y="163"/>
                  <a:pt x="367" y="173"/>
                  <a:pt x="355" y="181"/>
                </a:cubicBezTo>
                <a:cubicBezTo>
                  <a:pt x="362" y="200"/>
                  <a:pt x="365" y="221"/>
                  <a:pt x="365" y="242"/>
                </a:cubicBezTo>
                <a:cubicBezTo>
                  <a:pt x="365" y="261"/>
                  <a:pt x="363" y="279"/>
                  <a:pt x="357" y="296"/>
                </a:cubicBezTo>
                <a:cubicBezTo>
                  <a:pt x="361" y="292"/>
                  <a:pt x="364" y="289"/>
                  <a:pt x="368" y="285"/>
                </a:cubicBezTo>
                <a:cubicBezTo>
                  <a:pt x="408" y="239"/>
                  <a:pt x="422" y="181"/>
                  <a:pt x="415" y="125"/>
                </a:cubicBezTo>
                <a:moveTo>
                  <a:pt x="7" y="96"/>
                </a:moveTo>
                <a:cubicBezTo>
                  <a:pt x="6" y="98"/>
                  <a:pt x="6" y="100"/>
                  <a:pt x="5" y="102"/>
                </a:cubicBezTo>
                <a:cubicBezTo>
                  <a:pt x="2" y="122"/>
                  <a:pt x="0" y="142"/>
                  <a:pt x="0" y="163"/>
                </a:cubicBezTo>
                <a:cubicBezTo>
                  <a:pt x="2" y="169"/>
                  <a:pt x="4" y="175"/>
                  <a:pt x="6" y="180"/>
                </a:cubicBezTo>
                <a:cubicBezTo>
                  <a:pt x="13" y="163"/>
                  <a:pt x="21" y="147"/>
                  <a:pt x="32" y="133"/>
                </a:cubicBezTo>
                <a:cubicBezTo>
                  <a:pt x="22" y="122"/>
                  <a:pt x="14" y="111"/>
                  <a:pt x="7" y="97"/>
                </a:cubicBezTo>
                <a:cubicBezTo>
                  <a:pt x="7" y="97"/>
                  <a:pt x="7" y="97"/>
                  <a:pt x="7" y="96"/>
                </a:cubicBezTo>
                <a:moveTo>
                  <a:pt x="397" y="0"/>
                </a:moveTo>
                <a:cubicBezTo>
                  <a:pt x="390" y="19"/>
                  <a:pt x="376" y="35"/>
                  <a:pt x="358" y="45"/>
                </a:cubicBezTo>
                <a:cubicBezTo>
                  <a:pt x="340" y="55"/>
                  <a:pt x="321" y="64"/>
                  <a:pt x="301" y="71"/>
                </a:cubicBezTo>
                <a:cubicBezTo>
                  <a:pt x="297" y="78"/>
                  <a:pt x="293" y="85"/>
                  <a:pt x="288" y="93"/>
                </a:cubicBezTo>
                <a:cubicBezTo>
                  <a:pt x="308" y="107"/>
                  <a:pt x="324" y="125"/>
                  <a:pt x="337" y="145"/>
                </a:cubicBezTo>
                <a:cubicBezTo>
                  <a:pt x="338" y="145"/>
                  <a:pt x="338" y="145"/>
                  <a:pt x="338" y="145"/>
                </a:cubicBezTo>
                <a:cubicBezTo>
                  <a:pt x="337" y="145"/>
                  <a:pt x="337" y="145"/>
                  <a:pt x="337" y="145"/>
                </a:cubicBezTo>
                <a:cubicBezTo>
                  <a:pt x="337" y="145"/>
                  <a:pt x="337" y="145"/>
                  <a:pt x="337" y="145"/>
                </a:cubicBezTo>
                <a:cubicBezTo>
                  <a:pt x="338" y="144"/>
                  <a:pt x="339" y="144"/>
                  <a:pt x="340" y="143"/>
                </a:cubicBezTo>
                <a:cubicBezTo>
                  <a:pt x="356" y="130"/>
                  <a:pt x="371" y="115"/>
                  <a:pt x="384" y="99"/>
                </a:cubicBezTo>
                <a:cubicBezTo>
                  <a:pt x="396" y="84"/>
                  <a:pt x="405" y="68"/>
                  <a:pt x="413" y="52"/>
                </a:cubicBezTo>
                <a:cubicBezTo>
                  <a:pt x="413" y="46"/>
                  <a:pt x="412" y="39"/>
                  <a:pt x="411" y="33"/>
                </a:cubicBezTo>
                <a:cubicBezTo>
                  <a:pt x="408" y="21"/>
                  <a:pt x="404" y="10"/>
                  <a:pt x="397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7" name="Freeform 353"/>
          <p:cNvSpPr>
            <a:spLocks noEditPoints="1"/>
          </p:cNvSpPr>
          <p:nvPr/>
        </p:nvSpPr>
        <p:spPr bwMode="auto">
          <a:xfrm>
            <a:off x="2558207" y="4022809"/>
            <a:ext cx="499127" cy="551845"/>
          </a:xfrm>
          <a:custGeom>
            <a:avLst/>
            <a:gdLst>
              <a:gd name="T0" fmla="*/ 207 w 532"/>
              <a:gd name="T1" fmla="*/ 567 h 577"/>
              <a:gd name="T2" fmla="*/ 229 w 532"/>
              <a:gd name="T3" fmla="*/ 525 h 577"/>
              <a:gd name="T4" fmla="*/ 169 w 532"/>
              <a:gd name="T5" fmla="*/ 446 h 577"/>
              <a:gd name="T6" fmla="*/ 226 w 532"/>
              <a:gd name="T7" fmla="*/ 462 h 577"/>
              <a:gd name="T8" fmla="*/ 224 w 532"/>
              <a:gd name="T9" fmla="*/ 445 h 577"/>
              <a:gd name="T10" fmla="*/ 380 w 532"/>
              <a:gd name="T11" fmla="*/ 409 h 577"/>
              <a:gd name="T12" fmla="*/ 378 w 532"/>
              <a:gd name="T13" fmla="*/ 434 h 577"/>
              <a:gd name="T14" fmla="*/ 532 w 532"/>
              <a:gd name="T15" fmla="*/ 495 h 577"/>
              <a:gd name="T16" fmla="*/ 527 w 532"/>
              <a:gd name="T17" fmla="*/ 464 h 577"/>
              <a:gd name="T18" fmla="*/ 454 w 532"/>
              <a:gd name="T19" fmla="*/ 349 h 577"/>
              <a:gd name="T20" fmla="*/ 387 w 532"/>
              <a:gd name="T21" fmla="*/ 246 h 577"/>
              <a:gd name="T22" fmla="*/ 366 w 532"/>
              <a:gd name="T23" fmla="*/ 255 h 577"/>
              <a:gd name="T24" fmla="*/ 341 w 532"/>
              <a:gd name="T25" fmla="*/ 292 h 577"/>
              <a:gd name="T26" fmla="*/ 326 w 532"/>
              <a:gd name="T27" fmla="*/ 355 h 577"/>
              <a:gd name="T28" fmla="*/ 384 w 532"/>
              <a:gd name="T29" fmla="*/ 360 h 577"/>
              <a:gd name="T30" fmla="*/ 428 w 532"/>
              <a:gd name="T31" fmla="*/ 300 h 577"/>
              <a:gd name="T32" fmla="*/ 407 w 532"/>
              <a:gd name="T33" fmla="*/ 268 h 577"/>
              <a:gd name="T34" fmla="*/ 350 w 532"/>
              <a:gd name="T35" fmla="*/ 285 h 577"/>
              <a:gd name="T36" fmla="*/ 395 w 532"/>
              <a:gd name="T37" fmla="*/ 246 h 577"/>
              <a:gd name="T38" fmla="*/ 165 w 532"/>
              <a:gd name="T39" fmla="*/ 214 h 577"/>
              <a:gd name="T40" fmla="*/ 114 w 532"/>
              <a:gd name="T41" fmla="*/ 243 h 577"/>
              <a:gd name="T42" fmla="*/ 118 w 532"/>
              <a:gd name="T43" fmla="*/ 265 h 577"/>
              <a:gd name="T44" fmla="*/ 188 w 532"/>
              <a:gd name="T45" fmla="*/ 344 h 577"/>
              <a:gd name="T46" fmla="*/ 270 w 532"/>
              <a:gd name="T47" fmla="*/ 377 h 577"/>
              <a:gd name="T48" fmla="*/ 273 w 532"/>
              <a:gd name="T49" fmla="*/ 321 h 577"/>
              <a:gd name="T50" fmla="*/ 221 w 532"/>
              <a:gd name="T51" fmla="*/ 303 h 577"/>
              <a:gd name="T52" fmla="*/ 170 w 532"/>
              <a:gd name="T53" fmla="*/ 215 h 577"/>
              <a:gd name="T54" fmla="*/ 165 w 532"/>
              <a:gd name="T55" fmla="*/ 214 h 577"/>
              <a:gd name="T56" fmla="*/ 186 w 532"/>
              <a:gd name="T57" fmla="*/ 1 h 577"/>
              <a:gd name="T58" fmla="*/ 83 w 532"/>
              <a:gd name="T59" fmla="*/ 48 h 577"/>
              <a:gd name="T60" fmla="*/ 0 w 532"/>
              <a:gd name="T61" fmla="*/ 166 h 577"/>
              <a:gd name="T62" fmla="*/ 5 w 532"/>
              <a:gd name="T63" fmla="*/ 196 h 577"/>
              <a:gd name="T64" fmla="*/ 35 w 532"/>
              <a:gd name="T65" fmla="*/ 254 h 577"/>
              <a:gd name="T66" fmla="*/ 117 w 532"/>
              <a:gd name="T67" fmla="*/ 351 h 577"/>
              <a:gd name="T68" fmla="*/ 147 w 532"/>
              <a:gd name="T69" fmla="*/ 374 h 577"/>
              <a:gd name="T70" fmla="*/ 166 w 532"/>
              <a:gd name="T71" fmla="*/ 409 h 577"/>
              <a:gd name="T72" fmla="*/ 145 w 532"/>
              <a:gd name="T73" fmla="*/ 356 h 577"/>
              <a:gd name="T74" fmla="*/ 73 w 532"/>
              <a:gd name="T75" fmla="*/ 223 h 577"/>
              <a:gd name="T76" fmla="*/ 160 w 532"/>
              <a:gd name="T77" fmla="*/ 136 h 577"/>
              <a:gd name="T78" fmla="*/ 199 w 532"/>
              <a:gd name="T79" fmla="*/ 186 h 577"/>
              <a:gd name="T80" fmla="*/ 267 w 532"/>
              <a:gd name="T81" fmla="*/ 198 h 577"/>
              <a:gd name="T82" fmla="*/ 301 w 532"/>
              <a:gd name="T83" fmla="*/ 290 h 577"/>
              <a:gd name="T84" fmla="*/ 379 w 532"/>
              <a:gd name="T85" fmla="*/ 211 h 577"/>
              <a:gd name="T86" fmla="*/ 352 w 532"/>
              <a:gd name="T87" fmla="*/ 164 h 577"/>
              <a:gd name="T88" fmla="*/ 336 w 532"/>
              <a:gd name="T89" fmla="*/ 100 h 577"/>
              <a:gd name="T90" fmla="*/ 283 w 532"/>
              <a:gd name="T91" fmla="*/ 29 h 577"/>
              <a:gd name="T92" fmla="*/ 259 w 532"/>
              <a:gd name="T93" fmla="*/ 10 h 577"/>
              <a:gd name="T94" fmla="*/ 203 w 532"/>
              <a:gd name="T95" fmla="*/ 0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32" h="577">
                <a:moveTo>
                  <a:pt x="229" y="525"/>
                </a:moveTo>
                <a:cubicBezTo>
                  <a:pt x="220" y="538"/>
                  <a:pt x="213" y="552"/>
                  <a:pt x="207" y="567"/>
                </a:cubicBezTo>
                <a:cubicBezTo>
                  <a:pt x="208" y="570"/>
                  <a:pt x="210" y="573"/>
                  <a:pt x="212" y="577"/>
                </a:cubicBezTo>
                <a:cubicBezTo>
                  <a:pt x="216" y="559"/>
                  <a:pt x="222" y="542"/>
                  <a:pt x="229" y="525"/>
                </a:cubicBezTo>
                <a:moveTo>
                  <a:pt x="224" y="445"/>
                </a:moveTo>
                <a:cubicBezTo>
                  <a:pt x="206" y="445"/>
                  <a:pt x="188" y="445"/>
                  <a:pt x="169" y="446"/>
                </a:cubicBezTo>
                <a:cubicBezTo>
                  <a:pt x="173" y="470"/>
                  <a:pt x="178" y="494"/>
                  <a:pt x="186" y="517"/>
                </a:cubicBezTo>
                <a:cubicBezTo>
                  <a:pt x="198" y="498"/>
                  <a:pt x="211" y="479"/>
                  <a:pt x="226" y="462"/>
                </a:cubicBezTo>
                <a:cubicBezTo>
                  <a:pt x="225" y="457"/>
                  <a:pt x="224" y="452"/>
                  <a:pt x="224" y="446"/>
                </a:cubicBezTo>
                <a:cubicBezTo>
                  <a:pt x="224" y="445"/>
                  <a:pt x="224" y="445"/>
                  <a:pt x="224" y="445"/>
                </a:cubicBezTo>
                <a:moveTo>
                  <a:pt x="454" y="349"/>
                </a:moveTo>
                <a:cubicBezTo>
                  <a:pt x="433" y="372"/>
                  <a:pt x="406" y="393"/>
                  <a:pt x="380" y="409"/>
                </a:cubicBezTo>
                <a:cubicBezTo>
                  <a:pt x="381" y="418"/>
                  <a:pt x="380" y="427"/>
                  <a:pt x="378" y="434"/>
                </a:cubicBezTo>
                <a:cubicBezTo>
                  <a:pt x="378" y="434"/>
                  <a:pt x="378" y="434"/>
                  <a:pt x="378" y="434"/>
                </a:cubicBezTo>
                <a:cubicBezTo>
                  <a:pt x="417" y="438"/>
                  <a:pt x="456" y="446"/>
                  <a:pt x="491" y="465"/>
                </a:cubicBezTo>
                <a:cubicBezTo>
                  <a:pt x="506" y="473"/>
                  <a:pt x="520" y="483"/>
                  <a:pt x="532" y="495"/>
                </a:cubicBezTo>
                <a:cubicBezTo>
                  <a:pt x="531" y="490"/>
                  <a:pt x="531" y="485"/>
                  <a:pt x="530" y="479"/>
                </a:cubicBezTo>
                <a:cubicBezTo>
                  <a:pt x="529" y="474"/>
                  <a:pt x="528" y="469"/>
                  <a:pt x="527" y="464"/>
                </a:cubicBezTo>
                <a:cubicBezTo>
                  <a:pt x="522" y="440"/>
                  <a:pt x="512" y="416"/>
                  <a:pt x="498" y="396"/>
                </a:cubicBezTo>
                <a:cubicBezTo>
                  <a:pt x="486" y="379"/>
                  <a:pt x="471" y="362"/>
                  <a:pt x="454" y="349"/>
                </a:cubicBezTo>
                <a:moveTo>
                  <a:pt x="395" y="246"/>
                </a:moveTo>
                <a:cubicBezTo>
                  <a:pt x="392" y="246"/>
                  <a:pt x="389" y="246"/>
                  <a:pt x="387" y="246"/>
                </a:cubicBezTo>
                <a:cubicBezTo>
                  <a:pt x="383" y="247"/>
                  <a:pt x="379" y="248"/>
                  <a:pt x="376" y="249"/>
                </a:cubicBezTo>
                <a:cubicBezTo>
                  <a:pt x="372" y="251"/>
                  <a:pt x="369" y="253"/>
                  <a:pt x="366" y="255"/>
                </a:cubicBezTo>
                <a:cubicBezTo>
                  <a:pt x="362" y="259"/>
                  <a:pt x="359" y="262"/>
                  <a:pt x="356" y="266"/>
                </a:cubicBezTo>
                <a:cubicBezTo>
                  <a:pt x="350" y="274"/>
                  <a:pt x="345" y="282"/>
                  <a:pt x="341" y="292"/>
                </a:cubicBezTo>
                <a:cubicBezTo>
                  <a:pt x="334" y="310"/>
                  <a:pt x="329" y="329"/>
                  <a:pt x="326" y="349"/>
                </a:cubicBezTo>
                <a:cubicBezTo>
                  <a:pt x="326" y="351"/>
                  <a:pt x="326" y="353"/>
                  <a:pt x="326" y="355"/>
                </a:cubicBezTo>
                <a:cubicBezTo>
                  <a:pt x="341" y="356"/>
                  <a:pt x="355" y="362"/>
                  <a:pt x="365" y="374"/>
                </a:cubicBezTo>
                <a:cubicBezTo>
                  <a:pt x="371" y="369"/>
                  <a:pt x="378" y="364"/>
                  <a:pt x="384" y="360"/>
                </a:cubicBezTo>
                <a:cubicBezTo>
                  <a:pt x="402" y="345"/>
                  <a:pt x="420" y="330"/>
                  <a:pt x="435" y="312"/>
                </a:cubicBezTo>
                <a:cubicBezTo>
                  <a:pt x="432" y="308"/>
                  <a:pt x="430" y="304"/>
                  <a:pt x="428" y="300"/>
                </a:cubicBezTo>
                <a:cubicBezTo>
                  <a:pt x="421" y="289"/>
                  <a:pt x="414" y="278"/>
                  <a:pt x="407" y="268"/>
                </a:cubicBezTo>
                <a:cubicBezTo>
                  <a:pt x="407" y="268"/>
                  <a:pt x="407" y="268"/>
                  <a:pt x="407" y="268"/>
                </a:cubicBezTo>
                <a:cubicBezTo>
                  <a:pt x="395" y="274"/>
                  <a:pt x="381" y="279"/>
                  <a:pt x="368" y="282"/>
                </a:cubicBezTo>
                <a:cubicBezTo>
                  <a:pt x="362" y="283"/>
                  <a:pt x="356" y="284"/>
                  <a:pt x="350" y="285"/>
                </a:cubicBezTo>
                <a:cubicBezTo>
                  <a:pt x="354" y="280"/>
                  <a:pt x="358" y="276"/>
                  <a:pt x="362" y="272"/>
                </a:cubicBezTo>
                <a:cubicBezTo>
                  <a:pt x="372" y="262"/>
                  <a:pt x="383" y="253"/>
                  <a:pt x="395" y="246"/>
                </a:cubicBezTo>
                <a:cubicBezTo>
                  <a:pt x="395" y="246"/>
                  <a:pt x="395" y="246"/>
                  <a:pt x="395" y="246"/>
                </a:cubicBezTo>
                <a:moveTo>
                  <a:pt x="165" y="214"/>
                </a:moveTo>
                <a:cubicBezTo>
                  <a:pt x="153" y="230"/>
                  <a:pt x="135" y="241"/>
                  <a:pt x="115" y="241"/>
                </a:cubicBezTo>
                <a:cubicBezTo>
                  <a:pt x="115" y="242"/>
                  <a:pt x="114" y="242"/>
                  <a:pt x="114" y="243"/>
                </a:cubicBezTo>
                <a:cubicBezTo>
                  <a:pt x="114" y="246"/>
                  <a:pt x="114" y="249"/>
                  <a:pt x="114" y="252"/>
                </a:cubicBezTo>
                <a:cubicBezTo>
                  <a:pt x="115" y="256"/>
                  <a:pt x="117" y="260"/>
                  <a:pt x="118" y="265"/>
                </a:cubicBezTo>
                <a:cubicBezTo>
                  <a:pt x="123" y="275"/>
                  <a:pt x="129" y="284"/>
                  <a:pt x="136" y="293"/>
                </a:cubicBezTo>
                <a:cubicBezTo>
                  <a:pt x="151" y="312"/>
                  <a:pt x="169" y="329"/>
                  <a:pt x="188" y="344"/>
                </a:cubicBezTo>
                <a:cubicBezTo>
                  <a:pt x="209" y="360"/>
                  <a:pt x="232" y="374"/>
                  <a:pt x="255" y="385"/>
                </a:cubicBezTo>
                <a:cubicBezTo>
                  <a:pt x="260" y="382"/>
                  <a:pt x="265" y="379"/>
                  <a:pt x="270" y="377"/>
                </a:cubicBezTo>
                <a:cubicBezTo>
                  <a:pt x="275" y="372"/>
                  <a:pt x="280" y="368"/>
                  <a:pt x="286" y="364"/>
                </a:cubicBezTo>
                <a:cubicBezTo>
                  <a:pt x="283" y="349"/>
                  <a:pt x="279" y="335"/>
                  <a:pt x="273" y="321"/>
                </a:cubicBezTo>
                <a:cubicBezTo>
                  <a:pt x="268" y="311"/>
                  <a:pt x="263" y="300"/>
                  <a:pt x="258" y="291"/>
                </a:cubicBezTo>
                <a:cubicBezTo>
                  <a:pt x="247" y="298"/>
                  <a:pt x="234" y="303"/>
                  <a:pt x="221" y="303"/>
                </a:cubicBezTo>
                <a:cubicBezTo>
                  <a:pt x="207" y="303"/>
                  <a:pt x="193" y="298"/>
                  <a:pt x="180" y="285"/>
                </a:cubicBezTo>
                <a:cubicBezTo>
                  <a:pt x="158" y="263"/>
                  <a:pt x="158" y="236"/>
                  <a:pt x="170" y="215"/>
                </a:cubicBezTo>
                <a:cubicBezTo>
                  <a:pt x="169" y="215"/>
                  <a:pt x="169" y="214"/>
                  <a:pt x="169" y="214"/>
                </a:cubicBezTo>
                <a:cubicBezTo>
                  <a:pt x="168" y="214"/>
                  <a:pt x="166" y="214"/>
                  <a:pt x="165" y="214"/>
                </a:cubicBezTo>
                <a:moveTo>
                  <a:pt x="203" y="0"/>
                </a:moveTo>
                <a:cubicBezTo>
                  <a:pt x="197" y="0"/>
                  <a:pt x="192" y="0"/>
                  <a:pt x="186" y="1"/>
                </a:cubicBezTo>
                <a:cubicBezTo>
                  <a:pt x="171" y="3"/>
                  <a:pt x="158" y="7"/>
                  <a:pt x="144" y="12"/>
                </a:cubicBezTo>
                <a:cubicBezTo>
                  <a:pt x="122" y="22"/>
                  <a:pt x="102" y="34"/>
                  <a:pt x="83" y="48"/>
                </a:cubicBezTo>
                <a:cubicBezTo>
                  <a:pt x="79" y="51"/>
                  <a:pt x="76" y="54"/>
                  <a:pt x="72" y="58"/>
                </a:cubicBezTo>
                <a:cubicBezTo>
                  <a:pt x="95" y="108"/>
                  <a:pt x="50" y="164"/>
                  <a:pt x="0" y="166"/>
                </a:cubicBezTo>
                <a:cubicBezTo>
                  <a:pt x="0" y="167"/>
                  <a:pt x="0" y="168"/>
                  <a:pt x="0" y="169"/>
                </a:cubicBezTo>
                <a:cubicBezTo>
                  <a:pt x="1" y="178"/>
                  <a:pt x="3" y="187"/>
                  <a:pt x="5" y="196"/>
                </a:cubicBezTo>
                <a:cubicBezTo>
                  <a:pt x="12" y="213"/>
                  <a:pt x="20" y="229"/>
                  <a:pt x="30" y="245"/>
                </a:cubicBezTo>
                <a:cubicBezTo>
                  <a:pt x="31" y="248"/>
                  <a:pt x="33" y="251"/>
                  <a:pt x="35" y="254"/>
                </a:cubicBezTo>
                <a:cubicBezTo>
                  <a:pt x="45" y="269"/>
                  <a:pt x="55" y="284"/>
                  <a:pt x="66" y="298"/>
                </a:cubicBezTo>
                <a:cubicBezTo>
                  <a:pt x="81" y="317"/>
                  <a:pt x="98" y="335"/>
                  <a:pt x="117" y="351"/>
                </a:cubicBezTo>
                <a:cubicBezTo>
                  <a:pt x="123" y="356"/>
                  <a:pt x="129" y="361"/>
                  <a:pt x="136" y="366"/>
                </a:cubicBezTo>
                <a:cubicBezTo>
                  <a:pt x="140" y="369"/>
                  <a:pt x="143" y="371"/>
                  <a:pt x="147" y="374"/>
                </a:cubicBezTo>
                <a:cubicBezTo>
                  <a:pt x="154" y="378"/>
                  <a:pt x="160" y="382"/>
                  <a:pt x="167" y="385"/>
                </a:cubicBezTo>
                <a:cubicBezTo>
                  <a:pt x="166" y="393"/>
                  <a:pt x="166" y="401"/>
                  <a:pt x="166" y="409"/>
                </a:cubicBezTo>
                <a:cubicBezTo>
                  <a:pt x="178" y="405"/>
                  <a:pt x="192" y="403"/>
                  <a:pt x="206" y="402"/>
                </a:cubicBezTo>
                <a:cubicBezTo>
                  <a:pt x="183" y="388"/>
                  <a:pt x="162" y="372"/>
                  <a:pt x="145" y="356"/>
                </a:cubicBezTo>
                <a:cubicBezTo>
                  <a:pt x="113" y="328"/>
                  <a:pt x="64" y="276"/>
                  <a:pt x="79" y="229"/>
                </a:cubicBezTo>
                <a:cubicBezTo>
                  <a:pt x="77" y="227"/>
                  <a:pt x="75" y="225"/>
                  <a:pt x="73" y="223"/>
                </a:cubicBezTo>
                <a:cubicBezTo>
                  <a:pt x="29" y="180"/>
                  <a:pt x="72" y="118"/>
                  <a:pt x="119" y="118"/>
                </a:cubicBezTo>
                <a:cubicBezTo>
                  <a:pt x="133" y="118"/>
                  <a:pt x="147" y="123"/>
                  <a:pt x="160" y="136"/>
                </a:cubicBezTo>
                <a:cubicBezTo>
                  <a:pt x="174" y="150"/>
                  <a:pt x="179" y="165"/>
                  <a:pt x="178" y="180"/>
                </a:cubicBezTo>
                <a:cubicBezTo>
                  <a:pt x="185" y="182"/>
                  <a:pt x="192" y="184"/>
                  <a:pt x="199" y="186"/>
                </a:cubicBezTo>
                <a:cubicBezTo>
                  <a:pt x="208" y="182"/>
                  <a:pt x="217" y="179"/>
                  <a:pt x="226" y="179"/>
                </a:cubicBezTo>
                <a:cubicBezTo>
                  <a:pt x="240" y="179"/>
                  <a:pt x="254" y="185"/>
                  <a:pt x="267" y="198"/>
                </a:cubicBezTo>
                <a:cubicBezTo>
                  <a:pt x="286" y="217"/>
                  <a:pt x="289" y="239"/>
                  <a:pt x="282" y="258"/>
                </a:cubicBezTo>
                <a:cubicBezTo>
                  <a:pt x="289" y="268"/>
                  <a:pt x="295" y="279"/>
                  <a:pt x="301" y="290"/>
                </a:cubicBezTo>
                <a:cubicBezTo>
                  <a:pt x="308" y="270"/>
                  <a:pt x="318" y="251"/>
                  <a:pt x="333" y="236"/>
                </a:cubicBezTo>
                <a:cubicBezTo>
                  <a:pt x="345" y="224"/>
                  <a:pt x="362" y="215"/>
                  <a:pt x="379" y="211"/>
                </a:cubicBezTo>
                <a:cubicBezTo>
                  <a:pt x="377" y="207"/>
                  <a:pt x="375" y="203"/>
                  <a:pt x="373" y="199"/>
                </a:cubicBezTo>
                <a:cubicBezTo>
                  <a:pt x="366" y="187"/>
                  <a:pt x="359" y="176"/>
                  <a:pt x="352" y="164"/>
                </a:cubicBezTo>
                <a:cubicBezTo>
                  <a:pt x="352" y="164"/>
                  <a:pt x="352" y="163"/>
                  <a:pt x="352" y="163"/>
                </a:cubicBezTo>
                <a:cubicBezTo>
                  <a:pt x="350" y="141"/>
                  <a:pt x="344" y="120"/>
                  <a:pt x="336" y="100"/>
                </a:cubicBezTo>
                <a:cubicBezTo>
                  <a:pt x="327" y="78"/>
                  <a:pt x="311" y="57"/>
                  <a:pt x="294" y="39"/>
                </a:cubicBezTo>
                <a:cubicBezTo>
                  <a:pt x="290" y="36"/>
                  <a:pt x="287" y="32"/>
                  <a:pt x="283" y="29"/>
                </a:cubicBezTo>
                <a:cubicBezTo>
                  <a:pt x="279" y="25"/>
                  <a:pt x="275" y="22"/>
                  <a:pt x="271" y="19"/>
                </a:cubicBezTo>
                <a:cubicBezTo>
                  <a:pt x="267" y="16"/>
                  <a:pt x="263" y="13"/>
                  <a:pt x="259" y="10"/>
                </a:cubicBezTo>
                <a:cubicBezTo>
                  <a:pt x="247" y="6"/>
                  <a:pt x="236" y="3"/>
                  <a:pt x="224" y="1"/>
                </a:cubicBezTo>
                <a:cubicBezTo>
                  <a:pt x="217" y="0"/>
                  <a:pt x="210" y="0"/>
                  <a:pt x="203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8" name="Freeform 354"/>
          <p:cNvSpPr>
            <a:spLocks noEditPoints="1"/>
          </p:cNvSpPr>
          <p:nvPr/>
        </p:nvSpPr>
        <p:spPr bwMode="auto">
          <a:xfrm>
            <a:off x="5168397" y="1306866"/>
            <a:ext cx="886974" cy="1292276"/>
          </a:xfrm>
          <a:custGeom>
            <a:avLst/>
            <a:gdLst>
              <a:gd name="T0" fmla="*/ 810 w 945"/>
              <a:gd name="T1" fmla="*/ 1212 h 1350"/>
              <a:gd name="T2" fmla="*/ 832 w 945"/>
              <a:gd name="T3" fmla="*/ 1196 h 1350"/>
              <a:gd name="T4" fmla="*/ 154 w 945"/>
              <a:gd name="T5" fmla="*/ 787 h 1350"/>
              <a:gd name="T6" fmla="*/ 13 w 945"/>
              <a:gd name="T7" fmla="*/ 993 h 1350"/>
              <a:gd name="T8" fmla="*/ 23 w 945"/>
              <a:gd name="T9" fmla="*/ 1053 h 1350"/>
              <a:gd name="T10" fmla="*/ 154 w 945"/>
              <a:gd name="T11" fmla="*/ 787 h 1350"/>
              <a:gd name="T12" fmla="*/ 164 w 945"/>
              <a:gd name="T13" fmla="*/ 755 h 1350"/>
              <a:gd name="T14" fmla="*/ 199 w 945"/>
              <a:gd name="T15" fmla="*/ 645 h 1350"/>
              <a:gd name="T16" fmla="*/ 915 w 945"/>
              <a:gd name="T17" fmla="*/ 157 h 1350"/>
              <a:gd name="T18" fmla="*/ 912 w 945"/>
              <a:gd name="T19" fmla="*/ 161 h 1350"/>
              <a:gd name="T20" fmla="*/ 925 w 945"/>
              <a:gd name="T21" fmla="*/ 150 h 1350"/>
              <a:gd name="T22" fmla="*/ 354 w 945"/>
              <a:gd name="T23" fmla="*/ 1021 h 1350"/>
              <a:gd name="T24" fmla="*/ 463 w 945"/>
              <a:gd name="T25" fmla="*/ 912 h 1350"/>
              <a:gd name="T26" fmla="*/ 468 w 945"/>
              <a:gd name="T27" fmla="*/ 748 h 1350"/>
              <a:gd name="T28" fmla="*/ 473 w 945"/>
              <a:gd name="T29" fmla="*/ 605 h 1350"/>
              <a:gd name="T30" fmla="*/ 468 w 945"/>
              <a:gd name="T31" fmla="*/ 748 h 1350"/>
              <a:gd name="T32" fmla="*/ 480 w 945"/>
              <a:gd name="T33" fmla="*/ 411 h 1350"/>
              <a:gd name="T34" fmla="*/ 580 w 945"/>
              <a:gd name="T35" fmla="*/ 310 h 1350"/>
              <a:gd name="T36" fmla="*/ 871 w 945"/>
              <a:gd name="T37" fmla="*/ 69 h 1350"/>
              <a:gd name="T38" fmla="*/ 607 w 945"/>
              <a:gd name="T39" fmla="*/ 117 h 1350"/>
              <a:gd name="T40" fmla="*/ 404 w 945"/>
              <a:gd name="T41" fmla="*/ 269 h 1350"/>
              <a:gd name="T42" fmla="*/ 308 w 945"/>
              <a:gd name="T43" fmla="*/ 440 h 1350"/>
              <a:gd name="T44" fmla="*/ 11 w 945"/>
              <a:gd name="T45" fmla="*/ 1125 h 1350"/>
              <a:gd name="T46" fmla="*/ 30 w 945"/>
              <a:gd name="T47" fmla="*/ 1152 h 1350"/>
              <a:gd name="T48" fmla="*/ 90 w 945"/>
              <a:gd name="T49" fmla="*/ 1180 h 1350"/>
              <a:gd name="T50" fmla="*/ 98 w 945"/>
              <a:gd name="T51" fmla="*/ 1214 h 1350"/>
              <a:gd name="T52" fmla="*/ 238 w 945"/>
              <a:gd name="T53" fmla="*/ 1320 h 1350"/>
              <a:gd name="T54" fmla="*/ 346 w 945"/>
              <a:gd name="T55" fmla="*/ 1350 h 1350"/>
              <a:gd name="T56" fmla="*/ 405 w 945"/>
              <a:gd name="T57" fmla="*/ 1349 h 1350"/>
              <a:gd name="T58" fmla="*/ 469 w 945"/>
              <a:gd name="T59" fmla="*/ 1349 h 1350"/>
              <a:gd name="T60" fmla="*/ 714 w 945"/>
              <a:gd name="T61" fmla="*/ 1214 h 1350"/>
              <a:gd name="T62" fmla="*/ 717 w 945"/>
              <a:gd name="T63" fmla="*/ 1212 h 1350"/>
              <a:gd name="T64" fmla="*/ 817 w 945"/>
              <a:gd name="T65" fmla="*/ 1146 h 1350"/>
              <a:gd name="T66" fmla="*/ 847 w 945"/>
              <a:gd name="T67" fmla="*/ 1092 h 1350"/>
              <a:gd name="T68" fmla="*/ 816 w 945"/>
              <a:gd name="T69" fmla="*/ 1048 h 1350"/>
              <a:gd name="T70" fmla="*/ 695 w 945"/>
              <a:gd name="T71" fmla="*/ 844 h 1350"/>
              <a:gd name="T72" fmla="*/ 686 w 945"/>
              <a:gd name="T73" fmla="*/ 407 h 1350"/>
              <a:gd name="T74" fmla="*/ 808 w 945"/>
              <a:gd name="T75" fmla="*/ 211 h 1350"/>
              <a:gd name="T76" fmla="*/ 942 w 945"/>
              <a:gd name="T77" fmla="*/ 71 h 1350"/>
              <a:gd name="T78" fmla="*/ 855 w 945"/>
              <a:gd name="T79" fmla="*/ 0 h 1350"/>
              <a:gd name="T80" fmla="*/ 741 w 945"/>
              <a:gd name="T81" fmla="*/ 41 h 1350"/>
              <a:gd name="T82" fmla="*/ 924 w 945"/>
              <a:gd name="T83" fmla="*/ 32 h 1350"/>
              <a:gd name="T84" fmla="*/ 855 w 945"/>
              <a:gd name="T85" fmla="*/ 0 h 1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45" h="1350">
                <a:moveTo>
                  <a:pt x="854" y="1158"/>
                </a:moveTo>
                <a:cubicBezTo>
                  <a:pt x="840" y="1176"/>
                  <a:pt x="826" y="1194"/>
                  <a:pt x="810" y="1212"/>
                </a:cubicBezTo>
                <a:cubicBezTo>
                  <a:pt x="818" y="1208"/>
                  <a:pt x="825" y="1203"/>
                  <a:pt x="831" y="1197"/>
                </a:cubicBezTo>
                <a:cubicBezTo>
                  <a:pt x="831" y="1196"/>
                  <a:pt x="832" y="1196"/>
                  <a:pt x="832" y="1196"/>
                </a:cubicBezTo>
                <a:cubicBezTo>
                  <a:pt x="843" y="1184"/>
                  <a:pt x="850" y="1171"/>
                  <a:pt x="854" y="1158"/>
                </a:cubicBezTo>
                <a:moveTo>
                  <a:pt x="154" y="787"/>
                </a:moveTo>
                <a:cubicBezTo>
                  <a:pt x="110" y="830"/>
                  <a:pt x="69" y="876"/>
                  <a:pt x="40" y="928"/>
                </a:cubicBezTo>
                <a:cubicBezTo>
                  <a:pt x="29" y="948"/>
                  <a:pt x="20" y="970"/>
                  <a:pt x="13" y="993"/>
                </a:cubicBezTo>
                <a:cubicBezTo>
                  <a:pt x="4" y="1020"/>
                  <a:pt x="0" y="1050"/>
                  <a:pt x="0" y="1081"/>
                </a:cubicBezTo>
                <a:cubicBezTo>
                  <a:pt x="8" y="1072"/>
                  <a:pt x="16" y="1063"/>
                  <a:pt x="23" y="1053"/>
                </a:cubicBezTo>
                <a:cubicBezTo>
                  <a:pt x="66" y="995"/>
                  <a:pt x="98" y="931"/>
                  <a:pt x="126" y="865"/>
                </a:cubicBezTo>
                <a:cubicBezTo>
                  <a:pt x="136" y="839"/>
                  <a:pt x="145" y="813"/>
                  <a:pt x="154" y="787"/>
                </a:cubicBezTo>
                <a:moveTo>
                  <a:pt x="199" y="645"/>
                </a:moveTo>
                <a:cubicBezTo>
                  <a:pt x="186" y="681"/>
                  <a:pt x="174" y="718"/>
                  <a:pt x="164" y="755"/>
                </a:cubicBezTo>
                <a:cubicBezTo>
                  <a:pt x="164" y="756"/>
                  <a:pt x="164" y="757"/>
                  <a:pt x="163" y="758"/>
                </a:cubicBezTo>
                <a:cubicBezTo>
                  <a:pt x="175" y="721"/>
                  <a:pt x="187" y="683"/>
                  <a:pt x="199" y="645"/>
                </a:cubicBezTo>
                <a:moveTo>
                  <a:pt x="925" y="150"/>
                </a:moveTo>
                <a:cubicBezTo>
                  <a:pt x="922" y="152"/>
                  <a:pt x="918" y="155"/>
                  <a:pt x="915" y="157"/>
                </a:cubicBezTo>
                <a:cubicBezTo>
                  <a:pt x="905" y="165"/>
                  <a:pt x="895" y="173"/>
                  <a:pt x="886" y="182"/>
                </a:cubicBezTo>
                <a:cubicBezTo>
                  <a:pt x="895" y="175"/>
                  <a:pt x="904" y="168"/>
                  <a:pt x="912" y="161"/>
                </a:cubicBezTo>
                <a:cubicBezTo>
                  <a:pt x="914" y="159"/>
                  <a:pt x="916" y="158"/>
                  <a:pt x="918" y="156"/>
                </a:cubicBezTo>
                <a:cubicBezTo>
                  <a:pt x="920" y="154"/>
                  <a:pt x="923" y="152"/>
                  <a:pt x="925" y="150"/>
                </a:cubicBezTo>
                <a:moveTo>
                  <a:pt x="406" y="1044"/>
                </a:moveTo>
                <a:cubicBezTo>
                  <a:pt x="388" y="1044"/>
                  <a:pt x="370" y="1037"/>
                  <a:pt x="354" y="1021"/>
                </a:cubicBezTo>
                <a:cubicBezTo>
                  <a:pt x="300" y="967"/>
                  <a:pt x="353" y="889"/>
                  <a:pt x="412" y="889"/>
                </a:cubicBezTo>
                <a:cubicBezTo>
                  <a:pt x="429" y="889"/>
                  <a:pt x="447" y="896"/>
                  <a:pt x="463" y="912"/>
                </a:cubicBezTo>
                <a:cubicBezTo>
                  <a:pt x="518" y="966"/>
                  <a:pt x="465" y="1044"/>
                  <a:pt x="406" y="1044"/>
                </a:cubicBezTo>
                <a:moveTo>
                  <a:pt x="468" y="748"/>
                </a:moveTo>
                <a:cubicBezTo>
                  <a:pt x="451" y="748"/>
                  <a:pt x="435" y="742"/>
                  <a:pt x="420" y="727"/>
                </a:cubicBezTo>
                <a:cubicBezTo>
                  <a:pt x="370" y="677"/>
                  <a:pt x="419" y="605"/>
                  <a:pt x="473" y="605"/>
                </a:cubicBezTo>
                <a:cubicBezTo>
                  <a:pt x="489" y="605"/>
                  <a:pt x="506" y="612"/>
                  <a:pt x="520" y="626"/>
                </a:cubicBezTo>
                <a:cubicBezTo>
                  <a:pt x="571" y="676"/>
                  <a:pt x="522" y="748"/>
                  <a:pt x="468" y="748"/>
                </a:cubicBezTo>
                <a:moveTo>
                  <a:pt x="527" y="431"/>
                </a:moveTo>
                <a:cubicBezTo>
                  <a:pt x="511" y="431"/>
                  <a:pt x="494" y="425"/>
                  <a:pt x="480" y="411"/>
                </a:cubicBezTo>
                <a:cubicBezTo>
                  <a:pt x="430" y="361"/>
                  <a:pt x="478" y="289"/>
                  <a:pt x="533" y="289"/>
                </a:cubicBezTo>
                <a:cubicBezTo>
                  <a:pt x="549" y="289"/>
                  <a:pt x="565" y="296"/>
                  <a:pt x="580" y="310"/>
                </a:cubicBezTo>
                <a:cubicBezTo>
                  <a:pt x="630" y="360"/>
                  <a:pt x="581" y="431"/>
                  <a:pt x="527" y="431"/>
                </a:cubicBezTo>
                <a:moveTo>
                  <a:pt x="871" y="69"/>
                </a:moveTo>
                <a:cubicBezTo>
                  <a:pt x="837" y="69"/>
                  <a:pt x="802" y="71"/>
                  <a:pt x="768" y="75"/>
                </a:cubicBezTo>
                <a:cubicBezTo>
                  <a:pt x="713" y="83"/>
                  <a:pt x="659" y="96"/>
                  <a:pt x="607" y="117"/>
                </a:cubicBezTo>
                <a:cubicBezTo>
                  <a:pt x="566" y="135"/>
                  <a:pt x="528" y="156"/>
                  <a:pt x="492" y="183"/>
                </a:cubicBezTo>
                <a:cubicBezTo>
                  <a:pt x="459" y="208"/>
                  <a:pt x="430" y="237"/>
                  <a:pt x="404" y="269"/>
                </a:cubicBezTo>
                <a:cubicBezTo>
                  <a:pt x="399" y="275"/>
                  <a:pt x="394" y="282"/>
                  <a:pt x="389" y="289"/>
                </a:cubicBezTo>
                <a:cubicBezTo>
                  <a:pt x="355" y="336"/>
                  <a:pt x="330" y="386"/>
                  <a:pt x="308" y="440"/>
                </a:cubicBezTo>
                <a:cubicBezTo>
                  <a:pt x="246" y="595"/>
                  <a:pt x="213" y="761"/>
                  <a:pt x="145" y="914"/>
                </a:cubicBezTo>
                <a:cubicBezTo>
                  <a:pt x="112" y="988"/>
                  <a:pt x="68" y="1063"/>
                  <a:pt x="11" y="1125"/>
                </a:cubicBezTo>
                <a:cubicBezTo>
                  <a:pt x="14" y="1131"/>
                  <a:pt x="17" y="1136"/>
                  <a:pt x="20" y="1141"/>
                </a:cubicBezTo>
                <a:cubicBezTo>
                  <a:pt x="23" y="1145"/>
                  <a:pt x="27" y="1149"/>
                  <a:pt x="30" y="1152"/>
                </a:cubicBezTo>
                <a:cubicBezTo>
                  <a:pt x="39" y="1161"/>
                  <a:pt x="49" y="1168"/>
                  <a:pt x="59" y="1173"/>
                </a:cubicBezTo>
                <a:cubicBezTo>
                  <a:pt x="69" y="1178"/>
                  <a:pt x="79" y="1180"/>
                  <a:pt x="90" y="1180"/>
                </a:cubicBezTo>
                <a:cubicBezTo>
                  <a:pt x="92" y="1180"/>
                  <a:pt x="94" y="1180"/>
                  <a:pt x="97" y="1180"/>
                </a:cubicBezTo>
                <a:cubicBezTo>
                  <a:pt x="97" y="1191"/>
                  <a:pt x="97" y="1203"/>
                  <a:pt x="98" y="1214"/>
                </a:cubicBezTo>
                <a:cubicBezTo>
                  <a:pt x="99" y="1228"/>
                  <a:pt x="103" y="1242"/>
                  <a:pt x="108" y="1254"/>
                </a:cubicBezTo>
                <a:cubicBezTo>
                  <a:pt x="150" y="1279"/>
                  <a:pt x="193" y="1302"/>
                  <a:pt x="238" y="1320"/>
                </a:cubicBezTo>
                <a:cubicBezTo>
                  <a:pt x="268" y="1332"/>
                  <a:pt x="298" y="1342"/>
                  <a:pt x="329" y="1350"/>
                </a:cubicBezTo>
                <a:cubicBezTo>
                  <a:pt x="335" y="1350"/>
                  <a:pt x="340" y="1350"/>
                  <a:pt x="346" y="1350"/>
                </a:cubicBezTo>
                <a:cubicBezTo>
                  <a:pt x="360" y="1350"/>
                  <a:pt x="375" y="1350"/>
                  <a:pt x="390" y="1348"/>
                </a:cubicBezTo>
                <a:cubicBezTo>
                  <a:pt x="395" y="1349"/>
                  <a:pt x="400" y="1349"/>
                  <a:pt x="405" y="1349"/>
                </a:cubicBezTo>
                <a:cubicBezTo>
                  <a:pt x="414" y="1350"/>
                  <a:pt x="424" y="1350"/>
                  <a:pt x="433" y="1350"/>
                </a:cubicBezTo>
                <a:cubicBezTo>
                  <a:pt x="445" y="1350"/>
                  <a:pt x="457" y="1350"/>
                  <a:pt x="469" y="1349"/>
                </a:cubicBezTo>
                <a:cubicBezTo>
                  <a:pt x="567" y="1341"/>
                  <a:pt x="651" y="1301"/>
                  <a:pt x="710" y="1221"/>
                </a:cubicBezTo>
                <a:cubicBezTo>
                  <a:pt x="711" y="1219"/>
                  <a:pt x="713" y="1217"/>
                  <a:pt x="714" y="1214"/>
                </a:cubicBezTo>
                <a:cubicBezTo>
                  <a:pt x="715" y="1213"/>
                  <a:pt x="715" y="1212"/>
                  <a:pt x="716" y="1211"/>
                </a:cubicBezTo>
                <a:cubicBezTo>
                  <a:pt x="716" y="1211"/>
                  <a:pt x="717" y="1211"/>
                  <a:pt x="717" y="1212"/>
                </a:cubicBezTo>
                <a:cubicBezTo>
                  <a:pt x="727" y="1218"/>
                  <a:pt x="738" y="1221"/>
                  <a:pt x="749" y="1223"/>
                </a:cubicBezTo>
                <a:cubicBezTo>
                  <a:pt x="773" y="1199"/>
                  <a:pt x="796" y="1173"/>
                  <a:pt x="817" y="1146"/>
                </a:cubicBezTo>
                <a:cubicBezTo>
                  <a:pt x="828" y="1131"/>
                  <a:pt x="840" y="1115"/>
                  <a:pt x="850" y="1099"/>
                </a:cubicBezTo>
                <a:cubicBezTo>
                  <a:pt x="849" y="1096"/>
                  <a:pt x="848" y="1094"/>
                  <a:pt x="847" y="1092"/>
                </a:cubicBezTo>
                <a:cubicBezTo>
                  <a:pt x="843" y="1083"/>
                  <a:pt x="838" y="1074"/>
                  <a:pt x="831" y="1066"/>
                </a:cubicBezTo>
                <a:cubicBezTo>
                  <a:pt x="826" y="1060"/>
                  <a:pt x="821" y="1054"/>
                  <a:pt x="816" y="1048"/>
                </a:cubicBezTo>
                <a:cubicBezTo>
                  <a:pt x="799" y="1024"/>
                  <a:pt x="783" y="998"/>
                  <a:pt x="769" y="972"/>
                </a:cubicBezTo>
                <a:cubicBezTo>
                  <a:pt x="738" y="934"/>
                  <a:pt x="713" y="891"/>
                  <a:pt x="695" y="844"/>
                </a:cubicBezTo>
                <a:cubicBezTo>
                  <a:pt x="652" y="725"/>
                  <a:pt x="650" y="591"/>
                  <a:pt x="682" y="466"/>
                </a:cubicBezTo>
                <a:cubicBezTo>
                  <a:pt x="683" y="446"/>
                  <a:pt x="685" y="427"/>
                  <a:pt x="686" y="407"/>
                </a:cubicBezTo>
                <a:cubicBezTo>
                  <a:pt x="699" y="383"/>
                  <a:pt x="713" y="359"/>
                  <a:pt x="729" y="337"/>
                </a:cubicBezTo>
                <a:cubicBezTo>
                  <a:pt x="751" y="292"/>
                  <a:pt x="777" y="249"/>
                  <a:pt x="808" y="211"/>
                </a:cubicBezTo>
                <a:cubicBezTo>
                  <a:pt x="846" y="165"/>
                  <a:pt x="892" y="123"/>
                  <a:pt x="945" y="94"/>
                </a:cubicBezTo>
                <a:cubicBezTo>
                  <a:pt x="945" y="86"/>
                  <a:pt x="944" y="79"/>
                  <a:pt x="942" y="71"/>
                </a:cubicBezTo>
                <a:cubicBezTo>
                  <a:pt x="919" y="70"/>
                  <a:pt x="895" y="69"/>
                  <a:pt x="871" y="69"/>
                </a:cubicBezTo>
                <a:moveTo>
                  <a:pt x="855" y="0"/>
                </a:moveTo>
                <a:cubicBezTo>
                  <a:pt x="839" y="0"/>
                  <a:pt x="823" y="4"/>
                  <a:pt x="807" y="11"/>
                </a:cubicBezTo>
                <a:cubicBezTo>
                  <a:pt x="784" y="20"/>
                  <a:pt x="763" y="30"/>
                  <a:pt x="741" y="41"/>
                </a:cubicBezTo>
                <a:cubicBezTo>
                  <a:pt x="784" y="34"/>
                  <a:pt x="828" y="31"/>
                  <a:pt x="872" y="31"/>
                </a:cubicBezTo>
                <a:cubicBezTo>
                  <a:pt x="890" y="31"/>
                  <a:pt x="907" y="31"/>
                  <a:pt x="924" y="32"/>
                </a:cubicBezTo>
                <a:cubicBezTo>
                  <a:pt x="922" y="30"/>
                  <a:pt x="920" y="27"/>
                  <a:pt x="917" y="25"/>
                </a:cubicBezTo>
                <a:cubicBezTo>
                  <a:pt x="900" y="8"/>
                  <a:pt x="878" y="0"/>
                  <a:pt x="855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9" name="Freeform 355"/>
          <p:cNvSpPr>
            <a:spLocks noEditPoints="1"/>
          </p:cNvSpPr>
          <p:nvPr/>
        </p:nvSpPr>
        <p:spPr bwMode="auto">
          <a:xfrm>
            <a:off x="5649523" y="2654790"/>
            <a:ext cx="1389374" cy="826995"/>
          </a:xfrm>
          <a:custGeom>
            <a:avLst/>
            <a:gdLst>
              <a:gd name="T0" fmla="*/ 450 w 1479"/>
              <a:gd name="T1" fmla="*/ 802 h 864"/>
              <a:gd name="T2" fmla="*/ 447 w 1479"/>
              <a:gd name="T3" fmla="*/ 801 h 864"/>
              <a:gd name="T4" fmla="*/ 123 w 1479"/>
              <a:gd name="T5" fmla="*/ 760 h 864"/>
              <a:gd name="T6" fmla="*/ 168 w 1479"/>
              <a:gd name="T7" fmla="*/ 801 h 864"/>
              <a:gd name="T8" fmla="*/ 265 w 1479"/>
              <a:gd name="T9" fmla="*/ 814 h 864"/>
              <a:gd name="T10" fmla="*/ 338 w 1479"/>
              <a:gd name="T11" fmla="*/ 776 h 864"/>
              <a:gd name="T12" fmla="*/ 338 w 1479"/>
              <a:gd name="T13" fmla="*/ 776 h 864"/>
              <a:gd name="T14" fmla="*/ 169 w 1479"/>
              <a:gd name="T15" fmla="*/ 759 h 864"/>
              <a:gd name="T16" fmla="*/ 1362 w 1479"/>
              <a:gd name="T17" fmla="*/ 699 h 864"/>
              <a:gd name="T18" fmla="*/ 1471 w 1479"/>
              <a:gd name="T19" fmla="*/ 560 h 864"/>
              <a:gd name="T20" fmla="*/ 1369 w 1479"/>
              <a:gd name="T21" fmla="*/ 486 h 864"/>
              <a:gd name="T22" fmla="*/ 1354 w 1479"/>
              <a:gd name="T23" fmla="*/ 491 h 864"/>
              <a:gd name="T24" fmla="*/ 1358 w 1479"/>
              <a:gd name="T25" fmla="*/ 491 h 864"/>
              <a:gd name="T26" fmla="*/ 976 w 1479"/>
              <a:gd name="T27" fmla="*/ 775 h 864"/>
              <a:gd name="T28" fmla="*/ 982 w 1479"/>
              <a:gd name="T29" fmla="*/ 637 h 864"/>
              <a:gd name="T30" fmla="*/ 976 w 1479"/>
              <a:gd name="T31" fmla="*/ 775 h 864"/>
              <a:gd name="T32" fmla="*/ 611 w 1479"/>
              <a:gd name="T33" fmla="*/ 601 h 864"/>
              <a:gd name="T34" fmla="*/ 750 w 1479"/>
              <a:gd name="T35" fmla="*/ 571 h 864"/>
              <a:gd name="T36" fmla="*/ 400 w 1479"/>
              <a:gd name="T37" fmla="*/ 557 h 864"/>
              <a:gd name="T38" fmla="*/ 406 w 1479"/>
              <a:gd name="T39" fmla="*/ 407 h 864"/>
              <a:gd name="T40" fmla="*/ 400 w 1479"/>
              <a:gd name="T41" fmla="*/ 557 h 864"/>
              <a:gd name="T42" fmla="*/ 472 w 1479"/>
              <a:gd name="T43" fmla="*/ 41 h 864"/>
              <a:gd name="T44" fmla="*/ 363 w 1479"/>
              <a:gd name="T45" fmla="*/ 90 h 864"/>
              <a:gd name="T46" fmla="*/ 359 w 1479"/>
              <a:gd name="T47" fmla="*/ 91 h 864"/>
              <a:gd name="T48" fmla="*/ 351 w 1479"/>
              <a:gd name="T49" fmla="*/ 91 h 864"/>
              <a:gd name="T50" fmla="*/ 79 w 1479"/>
              <a:gd name="T51" fmla="*/ 279 h 864"/>
              <a:gd name="T52" fmla="*/ 37 w 1479"/>
              <a:gd name="T53" fmla="*/ 343 h 864"/>
              <a:gd name="T54" fmla="*/ 0 w 1479"/>
              <a:gd name="T55" fmla="*/ 581 h 864"/>
              <a:gd name="T56" fmla="*/ 56 w 1479"/>
              <a:gd name="T57" fmla="*/ 630 h 864"/>
              <a:gd name="T58" fmla="*/ 43 w 1479"/>
              <a:gd name="T59" fmla="*/ 701 h 864"/>
              <a:gd name="T60" fmla="*/ 55 w 1479"/>
              <a:gd name="T61" fmla="*/ 732 h 864"/>
              <a:gd name="T62" fmla="*/ 306 w 1479"/>
              <a:gd name="T63" fmla="*/ 733 h 864"/>
              <a:gd name="T64" fmla="*/ 937 w 1479"/>
              <a:gd name="T65" fmla="*/ 864 h 864"/>
              <a:gd name="T66" fmla="*/ 992 w 1479"/>
              <a:gd name="T67" fmla="*/ 861 h 864"/>
              <a:gd name="T68" fmla="*/ 1226 w 1479"/>
              <a:gd name="T69" fmla="*/ 772 h 864"/>
              <a:gd name="T70" fmla="*/ 1445 w 1479"/>
              <a:gd name="T71" fmla="*/ 514 h 864"/>
              <a:gd name="T72" fmla="*/ 1255 w 1479"/>
              <a:gd name="T73" fmla="*/ 552 h 864"/>
              <a:gd name="T74" fmla="*/ 1107 w 1479"/>
              <a:gd name="T75" fmla="*/ 551 h 864"/>
              <a:gd name="T76" fmla="*/ 1024 w 1479"/>
              <a:gd name="T77" fmla="*/ 549 h 864"/>
              <a:gd name="T78" fmla="*/ 661 w 1479"/>
              <a:gd name="T79" fmla="*/ 307 h 864"/>
              <a:gd name="T80" fmla="*/ 554 w 1479"/>
              <a:gd name="T81" fmla="*/ 94 h 864"/>
              <a:gd name="T82" fmla="*/ 534 w 1479"/>
              <a:gd name="T83" fmla="*/ 45 h 864"/>
              <a:gd name="T84" fmla="*/ 457 w 1479"/>
              <a:gd name="T85" fmla="*/ 0 h 864"/>
              <a:gd name="T86" fmla="*/ 436 w 1479"/>
              <a:gd name="T87" fmla="*/ 2 h 864"/>
              <a:gd name="T88" fmla="*/ 482 w 1479"/>
              <a:gd name="T89" fmla="*/ 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79" h="864">
                <a:moveTo>
                  <a:pt x="447" y="801"/>
                </a:moveTo>
                <a:cubicBezTo>
                  <a:pt x="448" y="801"/>
                  <a:pt x="449" y="801"/>
                  <a:pt x="450" y="802"/>
                </a:cubicBezTo>
                <a:cubicBezTo>
                  <a:pt x="486" y="813"/>
                  <a:pt x="523" y="823"/>
                  <a:pt x="561" y="832"/>
                </a:cubicBezTo>
                <a:cubicBezTo>
                  <a:pt x="523" y="821"/>
                  <a:pt x="485" y="811"/>
                  <a:pt x="447" y="801"/>
                </a:cubicBezTo>
                <a:moveTo>
                  <a:pt x="169" y="759"/>
                </a:moveTo>
                <a:cubicBezTo>
                  <a:pt x="153" y="759"/>
                  <a:pt x="138" y="759"/>
                  <a:pt x="123" y="760"/>
                </a:cubicBezTo>
                <a:cubicBezTo>
                  <a:pt x="111" y="762"/>
                  <a:pt x="99" y="763"/>
                  <a:pt x="87" y="765"/>
                </a:cubicBezTo>
                <a:cubicBezTo>
                  <a:pt x="113" y="782"/>
                  <a:pt x="140" y="794"/>
                  <a:pt x="168" y="801"/>
                </a:cubicBezTo>
                <a:cubicBezTo>
                  <a:pt x="191" y="808"/>
                  <a:pt x="215" y="812"/>
                  <a:pt x="239" y="813"/>
                </a:cubicBezTo>
                <a:cubicBezTo>
                  <a:pt x="248" y="814"/>
                  <a:pt x="256" y="814"/>
                  <a:pt x="265" y="814"/>
                </a:cubicBezTo>
                <a:cubicBezTo>
                  <a:pt x="315" y="814"/>
                  <a:pt x="367" y="806"/>
                  <a:pt x="417" y="793"/>
                </a:cubicBezTo>
                <a:cubicBezTo>
                  <a:pt x="391" y="787"/>
                  <a:pt x="364" y="781"/>
                  <a:pt x="338" y="776"/>
                </a:cubicBezTo>
                <a:cubicBezTo>
                  <a:pt x="338" y="776"/>
                  <a:pt x="338" y="776"/>
                  <a:pt x="338" y="776"/>
                </a:cubicBezTo>
                <a:cubicBezTo>
                  <a:pt x="338" y="776"/>
                  <a:pt x="338" y="776"/>
                  <a:pt x="338" y="776"/>
                </a:cubicBezTo>
                <a:cubicBezTo>
                  <a:pt x="337" y="775"/>
                  <a:pt x="337" y="775"/>
                  <a:pt x="337" y="775"/>
                </a:cubicBezTo>
                <a:cubicBezTo>
                  <a:pt x="281" y="765"/>
                  <a:pt x="225" y="759"/>
                  <a:pt x="169" y="759"/>
                </a:cubicBezTo>
                <a:moveTo>
                  <a:pt x="1468" y="551"/>
                </a:moveTo>
                <a:cubicBezTo>
                  <a:pt x="1438" y="604"/>
                  <a:pt x="1403" y="654"/>
                  <a:pt x="1362" y="699"/>
                </a:cubicBezTo>
                <a:cubicBezTo>
                  <a:pt x="1383" y="688"/>
                  <a:pt x="1403" y="675"/>
                  <a:pt x="1423" y="661"/>
                </a:cubicBezTo>
                <a:cubicBezTo>
                  <a:pt x="1458" y="637"/>
                  <a:pt x="1479" y="600"/>
                  <a:pt x="1471" y="560"/>
                </a:cubicBezTo>
                <a:cubicBezTo>
                  <a:pt x="1470" y="557"/>
                  <a:pt x="1469" y="554"/>
                  <a:pt x="1468" y="551"/>
                </a:cubicBezTo>
                <a:moveTo>
                  <a:pt x="1369" y="486"/>
                </a:moveTo>
                <a:cubicBezTo>
                  <a:pt x="1366" y="487"/>
                  <a:pt x="1363" y="488"/>
                  <a:pt x="1360" y="489"/>
                </a:cubicBezTo>
                <a:cubicBezTo>
                  <a:pt x="1358" y="490"/>
                  <a:pt x="1356" y="490"/>
                  <a:pt x="1354" y="491"/>
                </a:cubicBezTo>
                <a:cubicBezTo>
                  <a:pt x="1343" y="495"/>
                  <a:pt x="1333" y="498"/>
                  <a:pt x="1322" y="502"/>
                </a:cubicBezTo>
                <a:cubicBezTo>
                  <a:pt x="1334" y="499"/>
                  <a:pt x="1346" y="495"/>
                  <a:pt x="1358" y="491"/>
                </a:cubicBezTo>
                <a:cubicBezTo>
                  <a:pt x="1362" y="489"/>
                  <a:pt x="1365" y="488"/>
                  <a:pt x="1369" y="486"/>
                </a:cubicBezTo>
                <a:moveTo>
                  <a:pt x="976" y="775"/>
                </a:moveTo>
                <a:cubicBezTo>
                  <a:pt x="947" y="775"/>
                  <a:pt x="918" y="759"/>
                  <a:pt x="910" y="721"/>
                </a:cubicBezTo>
                <a:cubicBezTo>
                  <a:pt x="898" y="669"/>
                  <a:pt x="941" y="637"/>
                  <a:pt x="982" y="637"/>
                </a:cubicBezTo>
                <a:cubicBezTo>
                  <a:pt x="1011" y="637"/>
                  <a:pt x="1040" y="654"/>
                  <a:pt x="1048" y="691"/>
                </a:cubicBezTo>
                <a:cubicBezTo>
                  <a:pt x="1060" y="743"/>
                  <a:pt x="1018" y="775"/>
                  <a:pt x="976" y="775"/>
                </a:cubicBezTo>
                <a:moveTo>
                  <a:pt x="678" y="655"/>
                </a:moveTo>
                <a:cubicBezTo>
                  <a:pt x="649" y="655"/>
                  <a:pt x="620" y="639"/>
                  <a:pt x="611" y="601"/>
                </a:cubicBezTo>
                <a:cubicBezTo>
                  <a:pt x="600" y="549"/>
                  <a:pt x="642" y="517"/>
                  <a:pt x="684" y="517"/>
                </a:cubicBezTo>
                <a:cubicBezTo>
                  <a:pt x="713" y="517"/>
                  <a:pt x="742" y="534"/>
                  <a:pt x="750" y="571"/>
                </a:cubicBezTo>
                <a:cubicBezTo>
                  <a:pt x="762" y="623"/>
                  <a:pt x="719" y="655"/>
                  <a:pt x="678" y="655"/>
                </a:cubicBezTo>
                <a:moveTo>
                  <a:pt x="400" y="557"/>
                </a:moveTo>
                <a:cubicBezTo>
                  <a:pt x="368" y="557"/>
                  <a:pt x="337" y="539"/>
                  <a:pt x="328" y="499"/>
                </a:cubicBezTo>
                <a:cubicBezTo>
                  <a:pt x="316" y="442"/>
                  <a:pt x="362" y="407"/>
                  <a:pt x="406" y="407"/>
                </a:cubicBezTo>
                <a:cubicBezTo>
                  <a:pt x="438" y="407"/>
                  <a:pt x="470" y="425"/>
                  <a:pt x="479" y="465"/>
                </a:cubicBezTo>
                <a:cubicBezTo>
                  <a:pt x="491" y="522"/>
                  <a:pt x="445" y="557"/>
                  <a:pt x="400" y="557"/>
                </a:cubicBezTo>
                <a:moveTo>
                  <a:pt x="530" y="39"/>
                </a:moveTo>
                <a:cubicBezTo>
                  <a:pt x="510" y="39"/>
                  <a:pt x="491" y="40"/>
                  <a:pt x="472" y="41"/>
                </a:cubicBezTo>
                <a:cubicBezTo>
                  <a:pt x="437" y="44"/>
                  <a:pt x="404" y="50"/>
                  <a:pt x="370" y="57"/>
                </a:cubicBezTo>
                <a:cubicBezTo>
                  <a:pt x="366" y="68"/>
                  <a:pt x="363" y="79"/>
                  <a:pt x="363" y="90"/>
                </a:cubicBezTo>
                <a:cubicBezTo>
                  <a:pt x="363" y="90"/>
                  <a:pt x="363" y="91"/>
                  <a:pt x="363" y="92"/>
                </a:cubicBezTo>
                <a:cubicBezTo>
                  <a:pt x="361" y="91"/>
                  <a:pt x="360" y="91"/>
                  <a:pt x="359" y="91"/>
                </a:cubicBezTo>
                <a:cubicBezTo>
                  <a:pt x="357" y="91"/>
                  <a:pt x="356" y="91"/>
                  <a:pt x="354" y="91"/>
                </a:cubicBezTo>
                <a:cubicBezTo>
                  <a:pt x="353" y="91"/>
                  <a:pt x="352" y="91"/>
                  <a:pt x="351" y="91"/>
                </a:cubicBezTo>
                <a:cubicBezTo>
                  <a:pt x="252" y="98"/>
                  <a:pt x="173" y="147"/>
                  <a:pt x="113" y="226"/>
                </a:cubicBezTo>
                <a:cubicBezTo>
                  <a:pt x="101" y="242"/>
                  <a:pt x="89" y="260"/>
                  <a:pt x="79" y="279"/>
                </a:cubicBezTo>
                <a:cubicBezTo>
                  <a:pt x="77" y="283"/>
                  <a:pt x="74" y="288"/>
                  <a:pt x="72" y="292"/>
                </a:cubicBezTo>
                <a:cubicBezTo>
                  <a:pt x="59" y="308"/>
                  <a:pt x="47" y="325"/>
                  <a:pt x="37" y="343"/>
                </a:cubicBezTo>
                <a:cubicBezTo>
                  <a:pt x="27" y="373"/>
                  <a:pt x="19" y="404"/>
                  <a:pt x="13" y="435"/>
                </a:cubicBezTo>
                <a:cubicBezTo>
                  <a:pt x="5" y="483"/>
                  <a:pt x="0" y="532"/>
                  <a:pt x="0" y="581"/>
                </a:cubicBezTo>
                <a:cubicBezTo>
                  <a:pt x="7" y="592"/>
                  <a:pt x="16" y="602"/>
                  <a:pt x="27" y="611"/>
                </a:cubicBezTo>
                <a:cubicBezTo>
                  <a:pt x="37" y="617"/>
                  <a:pt x="46" y="624"/>
                  <a:pt x="56" y="630"/>
                </a:cubicBezTo>
                <a:cubicBezTo>
                  <a:pt x="48" y="640"/>
                  <a:pt x="43" y="652"/>
                  <a:pt x="41" y="665"/>
                </a:cubicBezTo>
                <a:cubicBezTo>
                  <a:pt x="39" y="677"/>
                  <a:pt x="40" y="689"/>
                  <a:pt x="43" y="701"/>
                </a:cubicBezTo>
                <a:cubicBezTo>
                  <a:pt x="44" y="706"/>
                  <a:pt x="46" y="711"/>
                  <a:pt x="48" y="716"/>
                </a:cubicBezTo>
                <a:cubicBezTo>
                  <a:pt x="50" y="722"/>
                  <a:pt x="52" y="727"/>
                  <a:pt x="55" y="732"/>
                </a:cubicBezTo>
                <a:cubicBezTo>
                  <a:pt x="93" y="725"/>
                  <a:pt x="132" y="722"/>
                  <a:pt x="171" y="722"/>
                </a:cubicBezTo>
                <a:cubicBezTo>
                  <a:pt x="217" y="722"/>
                  <a:pt x="262" y="726"/>
                  <a:pt x="306" y="733"/>
                </a:cubicBezTo>
                <a:cubicBezTo>
                  <a:pt x="472" y="758"/>
                  <a:pt x="629" y="819"/>
                  <a:pt x="793" y="850"/>
                </a:cubicBezTo>
                <a:cubicBezTo>
                  <a:pt x="841" y="859"/>
                  <a:pt x="889" y="864"/>
                  <a:pt x="937" y="864"/>
                </a:cubicBezTo>
                <a:cubicBezTo>
                  <a:pt x="944" y="864"/>
                  <a:pt x="951" y="864"/>
                  <a:pt x="958" y="864"/>
                </a:cubicBezTo>
                <a:cubicBezTo>
                  <a:pt x="969" y="863"/>
                  <a:pt x="981" y="862"/>
                  <a:pt x="992" y="861"/>
                </a:cubicBezTo>
                <a:cubicBezTo>
                  <a:pt x="1032" y="856"/>
                  <a:pt x="1071" y="847"/>
                  <a:pt x="1109" y="834"/>
                </a:cubicBezTo>
                <a:cubicBezTo>
                  <a:pt x="1150" y="817"/>
                  <a:pt x="1189" y="797"/>
                  <a:pt x="1226" y="772"/>
                </a:cubicBezTo>
                <a:cubicBezTo>
                  <a:pt x="1272" y="739"/>
                  <a:pt x="1312" y="701"/>
                  <a:pt x="1348" y="659"/>
                </a:cubicBezTo>
                <a:cubicBezTo>
                  <a:pt x="1386" y="614"/>
                  <a:pt x="1417" y="565"/>
                  <a:pt x="1445" y="514"/>
                </a:cubicBezTo>
                <a:cubicBezTo>
                  <a:pt x="1440" y="509"/>
                  <a:pt x="1434" y="504"/>
                  <a:pt x="1427" y="500"/>
                </a:cubicBezTo>
                <a:cubicBezTo>
                  <a:pt x="1375" y="529"/>
                  <a:pt x="1314" y="545"/>
                  <a:pt x="1255" y="552"/>
                </a:cubicBezTo>
                <a:cubicBezTo>
                  <a:pt x="1233" y="554"/>
                  <a:pt x="1210" y="556"/>
                  <a:pt x="1187" y="556"/>
                </a:cubicBezTo>
                <a:cubicBezTo>
                  <a:pt x="1160" y="556"/>
                  <a:pt x="1133" y="554"/>
                  <a:pt x="1107" y="551"/>
                </a:cubicBezTo>
                <a:cubicBezTo>
                  <a:pt x="1096" y="551"/>
                  <a:pt x="1086" y="551"/>
                  <a:pt x="1075" y="551"/>
                </a:cubicBezTo>
                <a:cubicBezTo>
                  <a:pt x="1058" y="551"/>
                  <a:pt x="1041" y="551"/>
                  <a:pt x="1024" y="549"/>
                </a:cubicBezTo>
                <a:cubicBezTo>
                  <a:pt x="1007" y="540"/>
                  <a:pt x="990" y="530"/>
                  <a:pt x="973" y="521"/>
                </a:cubicBezTo>
                <a:cubicBezTo>
                  <a:pt x="850" y="480"/>
                  <a:pt x="738" y="407"/>
                  <a:pt x="661" y="307"/>
                </a:cubicBezTo>
                <a:cubicBezTo>
                  <a:pt x="630" y="266"/>
                  <a:pt x="607" y="222"/>
                  <a:pt x="592" y="175"/>
                </a:cubicBezTo>
                <a:cubicBezTo>
                  <a:pt x="578" y="149"/>
                  <a:pt x="565" y="122"/>
                  <a:pt x="554" y="94"/>
                </a:cubicBezTo>
                <a:cubicBezTo>
                  <a:pt x="551" y="87"/>
                  <a:pt x="549" y="80"/>
                  <a:pt x="547" y="73"/>
                </a:cubicBezTo>
                <a:cubicBezTo>
                  <a:pt x="544" y="63"/>
                  <a:pt x="539" y="53"/>
                  <a:pt x="534" y="45"/>
                </a:cubicBezTo>
                <a:cubicBezTo>
                  <a:pt x="532" y="43"/>
                  <a:pt x="531" y="41"/>
                  <a:pt x="530" y="39"/>
                </a:cubicBezTo>
                <a:moveTo>
                  <a:pt x="457" y="0"/>
                </a:moveTo>
                <a:cubicBezTo>
                  <a:pt x="451" y="0"/>
                  <a:pt x="444" y="1"/>
                  <a:pt x="438" y="2"/>
                </a:cubicBezTo>
                <a:cubicBezTo>
                  <a:pt x="437" y="2"/>
                  <a:pt x="437" y="2"/>
                  <a:pt x="436" y="2"/>
                </a:cubicBezTo>
                <a:cubicBezTo>
                  <a:pt x="428" y="4"/>
                  <a:pt x="420" y="7"/>
                  <a:pt x="413" y="11"/>
                </a:cubicBezTo>
                <a:cubicBezTo>
                  <a:pt x="436" y="8"/>
                  <a:pt x="459" y="5"/>
                  <a:pt x="482" y="4"/>
                </a:cubicBezTo>
                <a:cubicBezTo>
                  <a:pt x="474" y="1"/>
                  <a:pt x="466" y="0"/>
                  <a:pt x="457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0" name="Freeform 356"/>
          <p:cNvSpPr>
            <a:spLocks noEditPoints="1"/>
          </p:cNvSpPr>
          <p:nvPr/>
        </p:nvSpPr>
        <p:spPr bwMode="auto">
          <a:xfrm>
            <a:off x="2247275" y="4205212"/>
            <a:ext cx="451669" cy="587398"/>
          </a:xfrm>
          <a:custGeom>
            <a:avLst/>
            <a:gdLst>
              <a:gd name="T0" fmla="*/ 353 w 481"/>
              <a:gd name="T1" fmla="*/ 575 h 613"/>
              <a:gd name="T2" fmla="*/ 314 w 481"/>
              <a:gd name="T3" fmla="*/ 579 h 613"/>
              <a:gd name="T4" fmla="*/ 383 w 481"/>
              <a:gd name="T5" fmla="*/ 608 h 613"/>
              <a:gd name="T6" fmla="*/ 413 w 481"/>
              <a:gd name="T7" fmla="*/ 613 h 613"/>
              <a:gd name="T8" fmla="*/ 446 w 481"/>
              <a:gd name="T9" fmla="*/ 606 h 613"/>
              <a:gd name="T10" fmla="*/ 481 w 481"/>
              <a:gd name="T11" fmla="*/ 566 h 613"/>
              <a:gd name="T12" fmla="*/ 338 w 481"/>
              <a:gd name="T13" fmla="*/ 523 h 613"/>
              <a:gd name="T14" fmla="*/ 354 w 481"/>
              <a:gd name="T15" fmla="*/ 538 h 613"/>
              <a:gd name="T16" fmla="*/ 446 w 481"/>
              <a:gd name="T17" fmla="*/ 533 h 613"/>
              <a:gd name="T18" fmla="*/ 1 w 481"/>
              <a:gd name="T19" fmla="*/ 444 h 613"/>
              <a:gd name="T20" fmla="*/ 0 w 481"/>
              <a:gd name="T21" fmla="*/ 455 h 613"/>
              <a:gd name="T22" fmla="*/ 9 w 481"/>
              <a:gd name="T23" fmla="*/ 471 h 613"/>
              <a:gd name="T24" fmla="*/ 3 w 481"/>
              <a:gd name="T25" fmla="*/ 415 h 613"/>
              <a:gd name="T26" fmla="*/ 3 w 481"/>
              <a:gd name="T27" fmla="*/ 415 h 613"/>
              <a:gd name="T28" fmla="*/ 378 w 481"/>
              <a:gd name="T29" fmla="*/ 403 h 613"/>
              <a:gd name="T30" fmla="*/ 425 w 481"/>
              <a:gd name="T31" fmla="*/ 477 h 613"/>
              <a:gd name="T32" fmla="*/ 474 w 481"/>
              <a:gd name="T33" fmla="*/ 508 h 613"/>
              <a:gd name="T34" fmla="*/ 440 w 481"/>
              <a:gd name="T35" fmla="*/ 432 h 613"/>
              <a:gd name="T36" fmla="*/ 378 w 481"/>
              <a:gd name="T37" fmla="*/ 403 h 613"/>
              <a:gd name="T38" fmla="*/ 34 w 481"/>
              <a:gd name="T39" fmla="*/ 225 h 613"/>
              <a:gd name="T40" fmla="*/ 61 w 481"/>
              <a:gd name="T41" fmla="*/ 173 h 613"/>
              <a:gd name="T42" fmla="*/ 170 w 481"/>
              <a:gd name="T43" fmla="*/ 70 h 613"/>
              <a:gd name="T44" fmla="*/ 42 w 481"/>
              <a:gd name="T45" fmla="*/ 351 h 613"/>
              <a:gd name="T46" fmla="*/ 122 w 481"/>
              <a:gd name="T47" fmla="*/ 315 h 613"/>
              <a:gd name="T48" fmla="*/ 189 w 481"/>
              <a:gd name="T49" fmla="*/ 277 h 613"/>
              <a:gd name="T50" fmla="*/ 234 w 481"/>
              <a:gd name="T51" fmla="*/ 251 h 613"/>
              <a:gd name="T52" fmla="*/ 226 w 481"/>
              <a:gd name="T53" fmla="*/ 14 h 613"/>
              <a:gd name="T54" fmla="*/ 220 w 481"/>
              <a:gd name="T55" fmla="*/ 101 h 613"/>
              <a:gd name="T56" fmla="*/ 272 w 481"/>
              <a:gd name="T57" fmla="*/ 246 h 613"/>
              <a:gd name="T58" fmla="*/ 260 w 481"/>
              <a:gd name="T59" fmla="*/ 223 h 613"/>
              <a:gd name="T60" fmla="*/ 258 w 481"/>
              <a:gd name="T61" fmla="*/ 210 h 613"/>
              <a:gd name="T62" fmla="*/ 256 w 481"/>
              <a:gd name="T63" fmla="*/ 181 h 613"/>
              <a:gd name="T64" fmla="*/ 265 w 481"/>
              <a:gd name="T65" fmla="*/ 113 h 613"/>
              <a:gd name="T66" fmla="*/ 245 w 481"/>
              <a:gd name="T67" fmla="*/ 29 h 613"/>
              <a:gd name="T68" fmla="*/ 172 w 481"/>
              <a:gd name="T69" fmla="*/ 0 h 613"/>
              <a:gd name="T70" fmla="*/ 117 w 481"/>
              <a:gd name="T71" fmla="*/ 17 h 613"/>
              <a:gd name="T72" fmla="*/ 86 w 481"/>
              <a:gd name="T73" fmla="*/ 66 h 613"/>
              <a:gd name="T74" fmla="*/ 73 w 481"/>
              <a:gd name="T75" fmla="*/ 139 h 613"/>
              <a:gd name="T76" fmla="*/ 73 w 481"/>
              <a:gd name="T77" fmla="*/ 151 h 613"/>
              <a:gd name="T78" fmla="*/ 172 w 481"/>
              <a:gd name="T79" fmla="*/ 0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81" h="613">
                <a:moveTo>
                  <a:pt x="481" y="566"/>
                </a:moveTo>
                <a:cubicBezTo>
                  <a:pt x="439" y="572"/>
                  <a:pt x="396" y="575"/>
                  <a:pt x="353" y="575"/>
                </a:cubicBezTo>
                <a:cubicBezTo>
                  <a:pt x="341" y="575"/>
                  <a:pt x="329" y="575"/>
                  <a:pt x="316" y="575"/>
                </a:cubicBezTo>
                <a:cubicBezTo>
                  <a:pt x="316" y="576"/>
                  <a:pt x="315" y="578"/>
                  <a:pt x="314" y="579"/>
                </a:cubicBezTo>
                <a:cubicBezTo>
                  <a:pt x="319" y="581"/>
                  <a:pt x="323" y="584"/>
                  <a:pt x="327" y="586"/>
                </a:cubicBezTo>
                <a:cubicBezTo>
                  <a:pt x="345" y="594"/>
                  <a:pt x="364" y="602"/>
                  <a:pt x="383" y="608"/>
                </a:cubicBezTo>
                <a:cubicBezTo>
                  <a:pt x="384" y="608"/>
                  <a:pt x="385" y="608"/>
                  <a:pt x="385" y="608"/>
                </a:cubicBezTo>
                <a:cubicBezTo>
                  <a:pt x="395" y="611"/>
                  <a:pt x="404" y="613"/>
                  <a:pt x="413" y="613"/>
                </a:cubicBezTo>
                <a:cubicBezTo>
                  <a:pt x="423" y="613"/>
                  <a:pt x="432" y="611"/>
                  <a:pt x="441" y="608"/>
                </a:cubicBezTo>
                <a:cubicBezTo>
                  <a:pt x="443" y="607"/>
                  <a:pt x="444" y="606"/>
                  <a:pt x="446" y="606"/>
                </a:cubicBezTo>
                <a:cubicBezTo>
                  <a:pt x="448" y="603"/>
                  <a:pt x="450" y="600"/>
                  <a:pt x="452" y="597"/>
                </a:cubicBezTo>
                <a:cubicBezTo>
                  <a:pt x="461" y="586"/>
                  <a:pt x="471" y="576"/>
                  <a:pt x="481" y="566"/>
                </a:cubicBezTo>
                <a:moveTo>
                  <a:pt x="351" y="449"/>
                </a:moveTo>
                <a:cubicBezTo>
                  <a:pt x="347" y="473"/>
                  <a:pt x="343" y="498"/>
                  <a:pt x="338" y="523"/>
                </a:cubicBezTo>
                <a:cubicBezTo>
                  <a:pt x="336" y="528"/>
                  <a:pt x="334" y="533"/>
                  <a:pt x="332" y="538"/>
                </a:cubicBezTo>
                <a:cubicBezTo>
                  <a:pt x="339" y="538"/>
                  <a:pt x="346" y="538"/>
                  <a:pt x="354" y="538"/>
                </a:cubicBezTo>
                <a:cubicBezTo>
                  <a:pt x="377" y="538"/>
                  <a:pt x="401" y="537"/>
                  <a:pt x="424" y="535"/>
                </a:cubicBezTo>
                <a:cubicBezTo>
                  <a:pt x="432" y="535"/>
                  <a:pt x="439" y="534"/>
                  <a:pt x="446" y="533"/>
                </a:cubicBezTo>
                <a:cubicBezTo>
                  <a:pt x="410" y="513"/>
                  <a:pt x="378" y="484"/>
                  <a:pt x="351" y="449"/>
                </a:cubicBezTo>
                <a:moveTo>
                  <a:pt x="1" y="444"/>
                </a:moveTo>
                <a:cubicBezTo>
                  <a:pt x="1" y="447"/>
                  <a:pt x="0" y="451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8"/>
                  <a:pt x="0" y="462"/>
                  <a:pt x="0" y="465"/>
                </a:cubicBezTo>
                <a:cubicBezTo>
                  <a:pt x="3" y="467"/>
                  <a:pt x="6" y="469"/>
                  <a:pt x="9" y="471"/>
                </a:cubicBezTo>
                <a:cubicBezTo>
                  <a:pt x="6" y="462"/>
                  <a:pt x="3" y="453"/>
                  <a:pt x="1" y="444"/>
                </a:cubicBezTo>
                <a:moveTo>
                  <a:pt x="3" y="415"/>
                </a:moveTo>
                <a:cubicBezTo>
                  <a:pt x="3" y="415"/>
                  <a:pt x="3" y="415"/>
                  <a:pt x="3" y="415"/>
                </a:cubicBezTo>
                <a:cubicBezTo>
                  <a:pt x="3" y="415"/>
                  <a:pt x="3" y="415"/>
                  <a:pt x="3" y="415"/>
                </a:cubicBezTo>
                <a:cubicBezTo>
                  <a:pt x="3" y="415"/>
                  <a:pt x="3" y="415"/>
                  <a:pt x="3" y="415"/>
                </a:cubicBezTo>
                <a:moveTo>
                  <a:pt x="378" y="403"/>
                </a:moveTo>
                <a:cubicBezTo>
                  <a:pt x="374" y="406"/>
                  <a:pt x="371" y="410"/>
                  <a:pt x="368" y="413"/>
                </a:cubicBezTo>
                <a:cubicBezTo>
                  <a:pt x="384" y="436"/>
                  <a:pt x="403" y="458"/>
                  <a:pt x="425" y="477"/>
                </a:cubicBezTo>
                <a:cubicBezTo>
                  <a:pt x="440" y="489"/>
                  <a:pt x="455" y="499"/>
                  <a:pt x="472" y="507"/>
                </a:cubicBezTo>
                <a:cubicBezTo>
                  <a:pt x="473" y="507"/>
                  <a:pt x="473" y="508"/>
                  <a:pt x="474" y="508"/>
                </a:cubicBezTo>
                <a:cubicBezTo>
                  <a:pt x="472" y="489"/>
                  <a:pt x="473" y="470"/>
                  <a:pt x="475" y="451"/>
                </a:cubicBezTo>
                <a:cubicBezTo>
                  <a:pt x="466" y="443"/>
                  <a:pt x="454" y="436"/>
                  <a:pt x="440" y="432"/>
                </a:cubicBezTo>
                <a:cubicBezTo>
                  <a:pt x="428" y="428"/>
                  <a:pt x="417" y="424"/>
                  <a:pt x="405" y="419"/>
                </a:cubicBezTo>
                <a:cubicBezTo>
                  <a:pt x="396" y="414"/>
                  <a:pt x="387" y="408"/>
                  <a:pt x="378" y="403"/>
                </a:cubicBezTo>
                <a:moveTo>
                  <a:pt x="61" y="173"/>
                </a:moveTo>
                <a:cubicBezTo>
                  <a:pt x="49" y="190"/>
                  <a:pt x="41" y="207"/>
                  <a:pt x="34" y="225"/>
                </a:cubicBezTo>
                <a:cubicBezTo>
                  <a:pt x="31" y="235"/>
                  <a:pt x="28" y="245"/>
                  <a:pt x="26" y="256"/>
                </a:cubicBezTo>
                <a:cubicBezTo>
                  <a:pt x="36" y="227"/>
                  <a:pt x="47" y="200"/>
                  <a:pt x="61" y="173"/>
                </a:cubicBezTo>
                <a:moveTo>
                  <a:pt x="183" y="53"/>
                </a:moveTo>
                <a:cubicBezTo>
                  <a:pt x="178" y="59"/>
                  <a:pt x="174" y="65"/>
                  <a:pt x="170" y="70"/>
                </a:cubicBezTo>
                <a:cubicBezTo>
                  <a:pt x="131" y="122"/>
                  <a:pt x="97" y="177"/>
                  <a:pt x="72" y="237"/>
                </a:cubicBezTo>
                <a:cubicBezTo>
                  <a:pt x="58" y="274"/>
                  <a:pt x="47" y="312"/>
                  <a:pt x="42" y="351"/>
                </a:cubicBezTo>
                <a:cubicBezTo>
                  <a:pt x="41" y="361"/>
                  <a:pt x="40" y="372"/>
                  <a:pt x="40" y="382"/>
                </a:cubicBezTo>
                <a:cubicBezTo>
                  <a:pt x="64" y="357"/>
                  <a:pt x="91" y="334"/>
                  <a:pt x="122" y="315"/>
                </a:cubicBezTo>
                <a:cubicBezTo>
                  <a:pt x="135" y="307"/>
                  <a:pt x="149" y="300"/>
                  <a:pt x="162" y="293"/>
                </a:cubicBezTo>
                <a:cubicBezTo>
                  <a:pt x="171" y="287"/>
                  <a:pt x="180" y="282"/>
                  <a:pt x="189" y="277"/>
                </a:cubicBezTo>
                <a:cubicBezTo>
                  <a:pt x="199" y="270"/>
                  <a:pt x="209" y="264"/>
                  <a:pt x="219" y="258"/>
                </a:cubicBezTo>
                <a:cubicBezTo>
                  <a:pt x="223" y="255"/>
                  <a:pt x="228" y="253"/>
                  <a:pt x="234" y="251"/>
                </a:cubicBezTo>
                <a:cubicBezTo>
                  <a:pt x="201" y="188"/>
                  <a:pt x="179" y="118"/>
                  <a:pt x="183" y="53"/>
                </a:cubicBezTo>
                <a:moveTo>
                  <a:pt x="226" y="14"/>
                </a:moveTo>
                <a:cubicBezTo>
                  <a:pt x="223" y="24"/>
                  <a:pt x="221" y="34"/>
                  <a:pt x="219" y="45"/>
                </a:cubicBezTo>
                <a:cubicBezTo>
                  <a:pt x="217" y="64"/>
                  <a:pt x="217" y="83"/>
                  <a:pt x="220" y="101"/>
                </a:cubicBezTo>
                <a:cubicBezTo>
                  <a:pt x="224" y="130"/>
                  <a:pt x="232" y="159"/>
                  <a:pt x="243" y="186"/>
                </a:cubicBezTo>
                <a:cubicBezTo>
                  <a:pt x="251" y="207"/>
                  <a:pt x="261" y="227"/>
                  <a:pt x="272" y="246"/>
                </a:cubicBezTo>
                <a:cubicBezTo>
                  <a:pt x="273" y="246"/>
                  <a:pt x="274" y="247"/>
                  <a:pt x="274" y="247"/>
                </a:cubicBezTo>
                <a:cubicBezTo>
                  <a:pt x="270" y="239"/>
                  <a:pt x="265" y="231"/>
                  <a:pt x="260" y="223"/>
                </a:cubicBezTo>
                <a:cubicBezTo>
                  <a:pt x="260" y="222"/>
                  <a:pt x="260" y="220"/>
                  <a:pt x="259" y="219"/>
                </a:cubicBezTo>
                <a:cubicBezTo>
                  <a:pt x="259" y="216"/>
                  <a:pt x="258" y="213"/>
                  <a:pt x="258" y="210"/>
                </a:cubicBezTo>
                <a:cubicBezTo>
                  <a:pt x="257" y="205"/>
                  <a:pt x="257" y="201"/>
                  <a:pt x="257" y="196"/>
                </a:cubicBezTo>
                <a:cubicBezTo>
                  <a:pt x="256" y="191"/>
                  <a:pt x="256" y="186"/>
                  <a:pt x="256" y="181"/>
                </a:cubicBezTo>
                <a:cubicBezTo>
                  <a:pt x="256" y="170"/>
                  <a:pt x="257" y="160"/>
                  <a:pt x="258" y="149"/>
                </a:cubicBezTo>
                <a:cubicBezTo>
                  <a:pt x="259" y="137"/>
                  <a:pt x="262" y="125"/>
                  <a:pt x="265" y="113"/>
                </a:cubicBezTo>
                <a:cubicBezTo>
                  <a:pt x="269" y="99"/>
                  <a:pt x="270" y="85"/>
                  <a:pt x="268" y="73"/>
                </a:cubicBezTo>
                <a:cubicBezTo>
                  <a:pt x="265" y="55"/>
                  <a:pt x="256" y="40"/>
                  <a:pt x="245" y="29"/>
                </a:cubicBezTo>
                <a:cubicBezTo>
                  <a:pt x="239" y="23"/>
                  <a:pt x="233" y="18"/>
                  <a:pt x="226" y="14"/>
                </a:cubicBezTo>
                <a:moveTo>
                  <a:pt x="172" y="0"/>
                </a:moveTo>
                <a:cubicBezTo>
                  <a:pt x="154" y="0"/>
                  <a:pt x="137" y="4"/>
                  <a:pt x="122" y="14"/>
                </a:cubicBezTo>
                <a:cubicBezTo>
                  <a:pt x="120" y="15"/>
                  <a:pt x="119" y="16"/>
                  <a:pt x="117" y="17"/>
                </a:cubicBezTo>
                <a:cubicBezTo>
                  <a:pt x="104" y="28"/>
                  <a:pt x="93" y="43"/>
                  <a:pt x="87" y="64"/>
                </a:cubicBezTo>
                <a:cubicBezTo>
                  <a:pt x="87" y="65"/>
                  <a:pt x="87" y="65"/>
                  <a:pt x="86" y="66"/>
                </a:cubicBezTo>
                <a:cubicBezTo>
                  <a:pt x="81" y="86"/>
                  <a:pt x="77" y="106"/>
                  <a:pt x="75" y="125"/>
                </a:cubicBezTo>
                <a:cubicBezTo>
                  <a:pt x="74" y="130"/>
                  <a:pt x="74" y="135"/>
                  <a:pt x="73" y="139"/>
                </a:cubicBezTo>
                <a:cubicBezTo>
                  <a:pt x="73" y="141"/>
                  <a:pt x="73" y="142"/>
                  <a:pt x="73" y="144"/>
                </a:cubicBezTo>
                <a:cubicBezTo>
                  <a:pt x="73" y="146"/>
                  <a:pt x="73" y="148"/>
                  <a:pt x="73" y="151"/>
                </a:cubicBezTo>
                <a:cubicBezTo>
                  <a:pt x="102" y="97"/>
                  <a:pt x="139" y="47"/>
                  <a:pt x="179" y="0"/>
                </a:cubicBezTo>
                <a:cubicBezTo>
                  <a:pt x="177" y="0"/>
                  <a:pt x="174" y="0"/>
                  <a:pt x="172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1" name="Freeform 357"/>
          <p:cNvSpPr>
            <a:spLocks noEditPoints="1"/>
          </p:cNvSpPr>
          <p:nvPr/>
        </p:nvSpPr>
        <p:spPr bwMode="auto">
          <a:xfrm>
            <a:off x="6147014" y="1450624"/>
            <a:ext cx="427122" cy="573486"/>
          </a:xfrm>
          <a:custGeom>
            <a:avLst/>
            <a:gdLst>
              <a:gd name="T0" fmla="*/ 360 w 455"/>
              <a:gd name="T1" fmla="*/ 537 h 599"/>
              <a:gd name="T2" fmla="*/ 314 w 455"/>
              <a:gd name="T3" fmla="*/ 572 h 599"/>
              <a:gd name="T4" fmla="*/ 317 w 455"/>
              <a:gd name="T5" fmla="*/ 599 h 599"/>
              <a:gd name="T6" fmla="*/ 318 w 455"/>
              <a:gd name="T7" fmla="*/ 597 h 599"/>
              <a:gd name="T8" fmla="*/ 360 w 455"/>
              <a:gd name="T9" fmla="*/ 537 h 599"/>
              <a:gd name="T10" fmla="*/ 204 w 455"/>
              <a:gd name="T11" fmla="*/ 402 h 599"/>
              <a:gd name="T12" fmla="*/ 163 w 455"/>
              <a:gd name="T13" fmla="*/ 384 h 599"/>
              <a:gd name="T14" fmla="*/ 209 w 455"/>
              <a:gd name="T15" fmla="*/ 278 h 599"/>
              <a:gd name="T16" fmla="*/ 250 w 455"/>
              <a:gd name="T17" fmla="*/ 296 h 599"/>
              <a:gd name="T18" fmla="*/ 204 w 455"/>
              <a:gd name="T19" fmla="*/ 402 h 599"/>
              <a:gd name="T20" fmla="*/ 228 w 455"/>
              <a:gd name="T21" fmla="*/ 258 h 599"/>
              <a:gd name="T22" fmla="*/ 187 w 455"/>
              <a:gd name="T23" fmla="*/ 240 h 599"/>
              <a:gd name="T24" fmla="*/ 233 w 455"/>
              <a:gd name="T25" fmla="*/ 135 h 599"/>
              <a:gd name="T26" fmla="*/ 274 w 455"/>
              <a:gd name="T27" fmla="*/ 153 h 599"/>
              <a:gd name="T28" fmla="*/ 228 w 455"/>
              <a:gd name="T29" fmla="*/ 258 h 599"/>
              <a:gd name="T30" fmla="*/ 221 w 455"/>
              <a:gd name="T31" fmla="*/ 0 h 599"/>
              <a:gd name="T32" fmla="*/ 200 w 455"/>
              <a:gd name="T33" fmla="*/ 2 h 599"/>
              <a:gd name="T34" fmla="*/ 164 w 455"/>
              <a:gd name="T35" fmla="*/ 11 h 599"/>
              <a:gd name="T36" fmla="*/ 110 w 455"/>
              <a:gd name="T37" fmla="*/ 73 h 599"/>
              <a:gd name="T38" fmla="*/ 82 w 455"/>
              <a:gd name="T39" fmla="*/ 94 h 599"/>
              <a:gd name="T40" fmla="*/ 14 w 455"/>
              <a:gd name="T41" fmla="*/ 358 h 599"/>
              <a:gd name="T42" fmla="*/ 25 w 455"/>
              <a:gd name="T43" fmla="*/ 398 h 599"/>
              <a:gd name="T44" fmla="*/ 23 w 455"/>
              <a:gd name="T45" fmla="*/ 424 h 599"/>
              <a:gd name="T46" fmla="*/ 34 w 455"/>
              <a:gd name="T47" fmla="*/ 446 h 599"/>
              <a:gd name="T48" fmla="*/ 132 w 455"/>
              <a:gd name="T49" fmla="*/ 419 h 599"/>
              <a:gd name="T50" fmla="*/ 263 w 455"/>
              <a:gd name="T51" fmla="*/ 472 h 599"/>
              <a:gd name="T52" fmla="*/ 302 w 455"/>
              <a:gd name="T53" fmla="*/ 531 h 599"/>
              <a:gd name="T54" fmla="*/ 312 w 455"/>
              <a:gd name="T55" fmla="*/ 524 h 599"/>
              <a:gd name="T56" fmla="*/ 390 w 455"/>
              <a:gd name="T57" fmla="*/ 445 h 599"/>
              <a:gd name="T58" fmla="*/ 429 w 455"/>
              <a:gd name="T59" fmla="*/ 384 h 599"/>
              <a:gd name="T60" fmla="*/ 363 w 455"/>
              <a:gd name="T61" fmla="*/ 137 h 599"/>
              <a:gd name="T62" fmla="*/ 348 w 455"/>
              <a:gd name="T63" fmla="*/ 97 h 599"/>
              <a:gd name="T64" fmla="*/ 322 w 455"/>
              <a:gd name="T65" fmla="*/ 102 h 599"/>
              <a:gd name="T66" fmla="*/ 270 w 455"/>
              <a:gd name="T67" fmla="*/ 79 h 599"/>
              <a:gd name="T68" fmla="*/ 249 w 455"/>
              <a:gd name="T69" fmla="*/ 12 h 599"/>
              <a:gd name="T70" fmla="*/ 222 w 455"/>
              <a:gd name="T71" fmla="*/ 0 h 599"/>
              <a:gd name="T72" fmla="*/ 221 w 455"/>
              <a:gd name="T73" fmla="*/ 0 h 5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5" h="599">
                <a:moveTo>
                  <a:pt x="360" y="537"/>
                </a:moveTo>
                <a:cubicBezTo>
                  <a:pt x="345" y="550"/>
                  <a:pt x="330" y="562"/>
                  <a:pt x="314" y="572"/>
                </a:cubicBezTo>
                <a:cubicBezTo>
                  <a:pt x="316" y="581"/>
                  <a:pt x="316" y="590"/>
                  <a:pt x="317" y="599"/>
                </a:cubicBezTo>
                <a:cubicBezTo>
                  <a:pt x="317" y="598"/>
                  <a:pt x="318" y="598"/>
                  <a:pt x="318" y="597"/>
                </a:cubicBezTo>
                <a:cubicBezTo>
                  <a:pt x="337" y="581"/>
                  <a:pt x="350" y="560"/>
                  <a:pt x="360" y="537"/>
                </a:cubicBezTo>
                <a:moveTo>
                  <a:pt x="204" y="402"/>
                </a:moveTo>
                <a:cubicBezTo>
                  <a:pt x="190" y="402"/>
                  <a:pt x="176" y="396"/>
                  <a:pt x="163" y="384"/>
                </a:cubicBezTo>
                <a:cubicBezTo>
                  <a:pt x="119" y="340"/>
                  <a:pt x="162" y="278"/>
                  <a:pt x="209" y="278"/>
                </a:cubicBezTo>
                <a:cubicBezTo>
                  <a:pt x="223" y="278"/>
                  <a:pt x="237" y="284"/>
                  <a:pt x="250" y="296"/>
                </a:cubicBezTo>
                <a:cubicBezTo>
                  <a:pt x="293" y="340"/>
                  <a:pt x="251" y="402"/>
                  <a:pt x="204" y="402"/>
                </a:cubicBezTo>
                <a:moveTo>
                  <a:pt x="228" y="258"/>
                </a:moveTo>
                <a:cubicBezTo>
                  <a:pt x="214" y="258"/>
                  <a:pt x="200" y="253"/>
                  <a:pt x="187" y="240"/>
                </a:cubicBezTo>
                <a:cubicBezTo>
                  <a:pt x="143" y="197"/>
                  <a:pt x="185" y="135"/>
                  <a:pt x="233" y="135"/>
                </a:cubicBezTo>
                <a:cubicBezTo>
                  <a:pt x="247" y="135"/>
                  <a:pt x="261" y="140"/>
                  <a:pt x="274" y="153"/>
                </a:cubicBezTo>
                <a:cubicBezTo>
                  <a:pt x="317" y="196"/>
                  <a:pt x="275" y="258"/>
                  <a:pt x="228" y="258"/>
                </a:cubicBezTo>
                <a:moveTo>
                  <a:pt x="221" y="0"/>
                </a:moveTo>
                <a:cubicBezTo>
                  <a:pt x="214" y="0"/>
                  <a:pt x="207" y="1"/>
                  <a:pt x="200" y="2"/>
                </a:cubicBezTo>
                <a:cubicBezTo>
                  <a:pt x="188" y="3"/>
                  <a:pt x="176" y="7"/>
                  <a:pt x="164" y="11"/>
                </a:cubicBezTo>
                <a:cubicBezTo>
                  <a:pt x="143" y="29"/>
                  <a:pt x="125" y="50"/>
                  <a:pt x="110" y="73"/>
                </a:cubicBezTo>
                <a:cubicBezTo>
                  <a:pt x="99" y="78"/>
                  <a:pt x="90" y="85"/>
                  <a:pt x="82" y="94"/>
                </a:cubicBezTo>
                <a:cubicBezTo>
                  <a:pt x="21" y="167"/>
                  <a:pt x="0" y="265"/>
                  <a:pt x="14" y="358"/>
                </a:cubicBezTo>
                <a:cubicBezTo>
                  <a:pt x="16" y="372"/>
                  <a:pt x="20" y="386"/>
                  <a:pt x="25" y="398"/>
                </a:cubicBezTo>
                <a:cubicBezTo>
                  <a:pt x="24" y="406"/>
                  <a:pt x="24" y="415"/>
                  <a:pt x="23" y="424"/>
                </a:cubicBezTo>
                <a:cubicBezTo>
                  <a:pt x="27" y="431"/>
                  <a:pt x="30" y="439"/>
                  <a:pt x="34" y="446"/>
                </a:cubicBezTo>
                <a:cubicBezTo>
                  <a:pt x="64" y="428"/>
                  <a:pt x="98" y="419"/>
                  <a:pt x="132" y="419"/>
                </a:cubicBezTo>
                <a:cubicBezTo>
                  <a:pt x="180" y="419"/>
                  <a:pt x="227" y="437"/>
                  <a:pt x="263" y="472"/>
                </a:cubicBezTo>
                <a:cubicBezTo>
                  <a:pt x="280" y="489"/>
                  <a:pt x="293" y="510"/>
                  <a:pt x="302" y="531"/>
                </a:cubicBezTo>
                <a:cubicBezTo>
                  <a:pt x="306" y="529"/>
                  <a:pt x="309" y="527"/>
                  <a:pt x="312" y="524"/>
                </a:cubicBezTo>
                <a:cubicBezTo>
                  <a:pt x="342" y="501"/>
                  <a:pt x="367" y="474"/>
                  <a:pt x="390" y="445"/>
                </a:cubicBezTo>
                <a:cubicBezTo>
                  <a:pt x="405" y="426"/>
                  <a:pt x="418" y="405"/>
                  <a:pt x="429" y="384"/>
                </a:cubicBezTo>
                <a:cubicBezTo>
                  <a:pt x="455" y="295"/>
                  <a:pt x="436" y="188"/>
                  <a:pt x="363" y="137"/>
                </a:cubicBezTo>
                <a:cubicBezTo>
                  <a:pt x="359" y="123"/>
                  <a:pt x="354" y="110"/>
                  <a:pt x="348" y="97"/>
                </a:cubicBezTo>
                <a:cubicBezTo>
                  <a:pt x="340" y="100"/>
                  <a:pt x="331" y="102"/>
                  <a:pt x="322" y="102"/>
                </a:cubicBezTo>
                <a:cubicBezTo>
                  <a:pt x="304" y="102"/>
                  <a:pt x="286" y="95"/>
                  <a:pt x="270" y="79"/>
                </a:cubicBezTo>
                <a:cubicBezTo>
                  <a:pt x="249" y="58"/>
                  <a:pt x="244" y="34"/>
                  <a:pt x="249" y="12"/>
                </a:cubicBezTo>
                <a:cubicBezTo>
                  <a:pt x="240" y="8"/>
                  <a:pt x="231" y="4"/>
                  <a:pt x="222" y="0"/>
                </a:cubicBezTo>
                <a:cubicBezTo>
                  <a:pt x="222" y="0"/>
                  <a:pt x="222" y="0"/>
                  <a:pt x="221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2" name="Freeform 358"/>
          <p:cNvSpPr>
            <a:spLocks noEditPoints="1"/>
          </p:cNvSpPr>
          <p:nvPr/>
        </p:nvSpPr>
        <p:spPr bwMode="auto">
          <a:xfrm>
            <a:off x="6657597" y="2456930"/>
            <a:ext cx="453306" cy="457552"/>
          </a:xfrm>
          <a:custGeom>
            <a:avLst/>
            <a:gdLst>
              <a:gd name="T0" fmla="*/ 314 w 482"/>
              <a:gd name="T1" fmla="*/ 355 h 478"/>
              <a:gd name="T2" fmla="*/ 256 w 482"/>
              <a:gd name="T3" fmla="*/ 308 h 478"/>
              <a:gd name="T4" fmla="*/ 319 w 482"/>
              <a:gd name="T5" fmla="*/ 235 h 478"/>
              <a:gd name="T6" fmla="*/ 376 w 482"/>
              <a:gd name="T7" fmla="*/ 282 h 478"/>
              <a:gd name="T8" fmla="*/ 314 w 482"/>
              <a:gd name="T9" fmla="*/ 355 h 478"/>
              <a:gd name="T10" fmla="*/ 180 w 482"/>
              <a:gd name="T11" fmla="*/ 298 h 478"/>
              <a:gd name="T12" fmla="*/ 122 w 482"/>
              <a:gd name="T13" fmla="*/ 251 h 478"/>
              <a:gd name="T14" fmla="*/ 185 w 482"/>
              <a:gd name="T15" fmla="*/ 178 h 478"/>
              <a:gd name="T16" fmla="*/ 243 w 482"/>
              <a:gd name="T17" fmla="*/ 225 h 478"/>
              <a:gd name="T18" fmla="*/ 180 w 482"/>
              <a:gd name="T19" fmla="*/ 298 h 478"/>
              <a:gd name="T20" fmla="*/ 230 w 482"/>
              <a:gd name="T21" fmla="*/ 25 h 478"/>
              <a:gd name="T22" fmla="*/ 193 w 482"/>
              <a:gd name="T23" fmla="*/ 26 h 478"/>
              <a:gd name="T24" fmla="*/ 84 w 482"/>
              <a:gd name="T25" fmla="*/ 49 h 478"/>
              <a:gd name="T26" fmla="*/ 73 w 482"/>
              <a:gd name="T27" fmla="*/ 54 h 478"/>
              <a:gd name="T28" fmla="*/ 101 w 482"/>
              <a:gd name="T29" fmla="*/ 119 h 478"/>
              <a:gd name="T30" fmla="*/ 0 w 482"/>
              <a:gd name="T31" fmla="*/ 326 h 478"/>
              <a:gd name="T32" fmla="*/ 13 w 482"/>
              <a:gd name="T33" fmla="*/ 347 h 478"/>
              <a:gd name="T34" fmla="*/ 36 w 482"/>
              <a:gd name="T35" fmla="*/ 360 h 478"/>
              <a:gd name="T36" fmla="*/ 64 w 482"/>
              <a:gd name="T37" fmla="*/ 391 h 478"/>
              <a:gd name="T38" fmla="*/ 286 w 482"/>
              <a:gd name="T39" fmla="*/ 478 h 478"/>
              <a:gd name="T40" fmla="*/ 323 w 482"/>
              <a:gd name="T41" fmla="*/ 475 h 478"/>
              <a:gd name="T42" fmla="*/ 355 w 482"/>
              <a:gd name="T43" fmla="*/ 462 h 478"/>
              <a:gd name="T44" fmla="*/ 437 w 482"/>
              <a:gd name="T45" fmla="*/ 450 h 478"/>
              <a:gd name="T46" fmla="*/ 464 w 482"/>
              <a:gd name="T47" fmla="*/ 425 h 478"/>
              <a:gd name="T48" fmla="*/ 477 w 482"/>
              <a:gd name="T49" fmla="*/ 407 h 478"/>
              <a:gd name="T50" fmla="*/ 482 w 482"/>
              <a:gd name="T51" fmla="*/ 378 h 478"/>
              <a:gd name="T52" fmla="*/ 436 w 482"/>
              <a:gd name="T53" fmla="*/ 324 h 478"/>
              <a:gd name="T54" fmla="*/ 464 w 482"/>
              <a:gd name="T55" fmla="*/ 249 h 478"/>
              <a:gd name="T56" fmla="*/ 438 w 482"/>
              <a:gd name="T57" fmla="*/ 216 h 478"/>
              <a:gd name="T58" fmla="*/ 265 w 482"/>
              <a:gd name="T59" fmla="*/ 27 h 478"/>
              <a:gd name="T60" fmla="*/ 230 w 482"/>
              <a:gd name="T61" fmla="*/ 25 h 478"/>
              <a:gd name="T62" fmla="*/ 67 w 482"/>
              <a:gd name="T63" fmla="*/ 0 h 478"/>
              <a:gd name="T64" fmla="*/ 26 w 482"/>
              <a:gd name="T65" fmla="*/ 5 h 478"/>
              <a:gd name="T66" fmla="*/ 24 w 482"/>
              <a:gd name="T67" fmla="*/ 6 h 478"/>
              <a:gd name="T68" fmla="*/ 45 w 482"/>
              <a:gd name="T69" fmla="*/ 22 h 478"/>
              <a:gd name="T70" fmla="*/ 99 w 482"/>
              <a:gd name="T71" fmla="*/ 3 h 478"/>
              <a:gd name="T72" fmla="*/ 67 w 482"/>
              <a:gd name="T73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82" h="478">
                <a:moveTo>
                  <a:pt x="314" y="355"/>
                </a:moveTo>
                <a:cubicBezTo>
                  <a:pt x="288" y="355"/>
                  <a:pt x="263" y="341"/>
                  <a:pt x="256" y="308"/>
                </a:cubicBezTo>
                <a:cubicBezTo>
                  <a:pt x="246" y="263"/>
                  <a:pt x="283" y="235"/>
                  <a:pt x="319" y="235"/>
                </a:cubicBezTo>
                <a:cubicBezTo>
                  <a:pt x="344" y="235"/>
                  <a:pt x="369" y="249"/>
                  <a:pt x="376" y="282"/>
                </a:cubicBezTo>
                <a:cubicBezTo>
                  <a:pt x="386" y="327"/>
                  <a:pt x="350" y="355"/>
                  <a:pt x="314" y="355"/>
                </a:cubicBezTo>
                <a:moveTo>
                  <a:pt x="180" y="298"/>
                </a:moveTo>
                <a:cubicBezTo>
                  <a:pt x="154" y="298"/>
                  <a:pt x="129" y="284"/>
                  <a:pt x="122" y="251"/>
                </a:cubicBezTo>
                <a:cubicBezTo>
                  <a:pt x="112" y="206"/>
                  <a:pt x="149" y="178"/>
                  <a:pt x="185" y="178"/>
                </a:cubicBezTo>
                <a:cubicBezTo>
                  <a:pt x="211" y="178"/>
                  <a:pt x="236" y="192"/>
                  <a:pt x="243" y="225"/>
                </a:cubicBezTo>
                <a:cubicBezTo>
                  <a:pt x="253" y="270"/>
                  <a:pt x="216" y="298"/>
                  <a:pt x="180" y="298"/>
                </a:cubicBezTo>
                <a:moveTo>
                  <a:pt x="230" y="25"/>
                </a:moveTo>
                <a:cubicBezTo>
                  <a:pt x="217" y="25"/>
                  <a:pt x="205" y="26"/>
                  <a:pt x="193" y="26"/>
                </a:cubicBezTo>
                <a:cubicBezTo>
                  <a:pt x="156" y="30"/>
                  <a:pt x="119" y="37"/>
                  <a:pt x="84" y="49"/>
                </a:cubicBezTo>
                <a:cubicBezTo>
                  <a:pt x="80" y="51"/>
                  <a:pt x="77" y="52"/>
                  <a:pt x="73" y="54"/>
                </a:cubicBezTo>
                <a:cubicBezTo>
                  <a:pt x="86" y="73"/>
                  <a:pt x="96" y="95"/>
                  <a:pt x="101" y="119"/>
                </a:cubicBezTo>
                <a:cubicBezTo>
                  <a:pt x="120" y="204"/>
                  <a:pt x="76" y="289"/>
                  <a:pt x="0" y="326"/>
                </a:cubicBezTo>
                <a:cubicBezTo>
                  <a:pt x="4" y="333"/>
                  <a:pt x="9" y="340"/>
                  <a:pt x="13" y="347"/>
                </a:cubicBezTo>
                <a:cubicBezTo>
                  <a:pt x="21" y="351"/>
                  <a:pt x="28" y="356"/>
                  <a:pt x="36" y="360"/>
                </a:cubicBezTo>
                <a:cubicBezTo>
                  <a:pt x="44" y="371"/>
                  <a:pt x="53" y="381"/>
                  <a:pt x="64" y="391"/>
                </a:cubicBezTo>
                <a:cubicBezTo>
                  <a:pt x="125" y="444"/>
                  <a:pt x="204" y="478"/>
                  <a:pt x="286" y="478"/>
                </a:cubicBezTo>
                <a:cubicBezTo>
                  <a:pt x="298" y="478"/>
                  <a:pt x="310" y="477"/>
                  <a:pt x="323" y="475"/>
                </a:cubicBezTo>
                <a:cubicBezTo>
                  <a:pt x="335" y="474"/>
                  <a:pt x="346" y="469"/>
                  <a:pt x="355" y="462"/>
                </a:cubicBezTo>
                <a:cubicBezTo>
                  <a:pt x="383" y="462"/>
                  <a:pt x="411" y="459"/>
                  <a:pt x="437" y="450"/>
                </a:cubicBezTo>
                <a:cubicBezTo>
                  <a:pt x="447" y="443"/>
                  <a:pt x="456" y="435"/>
                  <a:pt x="464" y="425"/>
                </a:cubicBezTo>
                <a:cubicBezTo>
                  <a:pt x="469" y="420"/>
                  <a:pt x="473" y="414"/>
                  <a:pt x="477" y="407"/>
                </a:cubicBezTo>
                <a:cubicBezTo>
                  <a:pt x="479" y="398"/>
                  <a:pt x="480" y="388"/>
                  <a:pt x="482" y="378"/>
                </a:cubicBezTo>
                <a:cubicBezTo>
                  <a:pt x="460" y="371"/>
                  <a:pt x="443" y="353"/>
                  <a:pt x="436" y="324"/>
                </a:cubicBezTo>
                <a:cubicBezTo>
                  <a:pt x="429" y="291"/>
                  <a:pt x="442" y="265"/>
                  <a:pt x="464" y="249"/>
                </a:cubicBezTo>
                <a:cubicBezTo>
                  <a:pt x="456" y="238"/>
                  <a:pt x="447" y="226"/>
                  <a:pt x="438" y="216"/>
                </a:cubicBezTo>
                <a:cubicBezTo>
                  <a:pt x="435" y="126"/>
                  <a:pt x="353" y="52"/>
                  <a:pt x="265" y="27"/>
                </a:cubicBezTo>
                <a:cubicBezTo>
                  <a:pt x="253" y="26"/>
                  <a:pt x="241" y="25"/>
                  <a:pt x="230" y="25"/>
                </a:cubicBezTo>
                <a:moveTo>
                  <a:pt x="67" y="0"/>
                </a:moveTo>
                <a:cubicBezTo>
                  <a:pt x="53" y="0"/>
                  <a:pt x="40" y="1"/>
                  <a:pt x="26" y="5"/>
                </a:cubicBezTo>
                <a:cubicBezTo>
                  <a:pt x="25" y="6"/>
                  <a:pt x="25" y="6"/>
                  <a:pt x="24" y="6"/>
                </a:cubicBezTo>
                <a:cubicBezTo>
                  <a:pt x="31" y="11"/>
                  <a:pt x="38" y="16"/>
                  <a:pt x="45" y="22"/>
                </a:cubicBezTo>
                <a:cubicBezTo>
                  <a:pt x="62" y="14"/>
                  <a:pt x="80" y="8"/>
                  <a:pt x="99" y="3"/>
                </a:cubicBezTo>
                <a:cubicBezTo>
                  <a:pt x="88" y="1"/>
                  <a:pt x="78" y="0"/>
                  <a:pt x="67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3" name="Freeform 359"/>
          <p:cNvSpPr>
            <a:spLocks noEditPoints="1"/>
          </p:cNvSpPr>
          <p:nvPr/>
        </p:nvSpPr>
        <p:spPr bwMode="auto">
          <a:xfrm>
            <a:off x="4093228" y="1614477"/>
            <a:ext cx="685686" cy="1508686"/>
          </a:xfrm>
          <a:custGeom>
            <a:avLst/>
            <a:gdLst>
              <a:gd name="T0" fmla="*/ 82 w 729"/>
              <a:gd name="T1" fmla="*/ 1405 h 1577"/>
              <a:gd name="T2" fmla="*/ 82 w 729"/>
              <a:gd name="T3" fmla="*/ 1295 h 1577"/>
              <a:gd name="T4" fmla="*/ 712 w 729"/>
              <a:gd name="T5" fmla="*/ 932 h 1577"/>
              <a:gd name="T6" fmla="*/ 647 w 729"/>
              <a:gd name="T7" fmla="*/ 1267 h 1577"/>
              <a:gd name="T8" fmla="*/ 650 w 729"/>
              <a:gd name="T9" fmla="*/ 1334 h 1577"/>
              <a:gd name="T10" fmla="*/ 729 w 729"/>
              <a:gd name="T11" fmla="*/ 951 h 1577"/>
              <a:gd name="T12" fmla="*/ 712 w 729"/>
              <a:gd name="T13" fmla="*/ 932 h 1577"/>
              <a:gd name="T14" fmla="*/ 636 w 729"/>
              <a:gd name="T15" fmla="*/ 858 h 1577"/>
              <a:gd name="T16" fmla="*/ 622 w 729"/>
              <a:gd name="T17" fmla="*/ 863 h 1577"/>
              <a:gd name="T18" fmla="*/ 673 w 729"/>
              <a:gd name="T19" fmla="*/ 864 h 1577"/>
              <a:gd name="T20" fmla="*/ 418 w 729"/>
              <a:gd name="T21" fmla="*/ 255 h 1577"/>
              <a:gd name="T22" fmla="*/ 337 w 729"/>
              <a:gd name="T23" fmla="*/ 332 h 1577"/>
              <a:gd name="T24" fmla="*/ 291 w 729"/>
              <a:gd name="T25" fmla="*/ 443 h 1577"/>
              <a:gd name="T26" fmla="*/ 310 w 729"/>
              <a:gd name="T27" fmla="*/ 584 h 1577"/>
              <a:gd name="T28" fmla="*/ 398 w 729"/>
              <a:gd name="T29" fmla="*/ 715 h 1577"/>
              <a:gd name="T30" fmla="*/ 367 w 729"/>
              <a:gd name="T31" fmla="*/ 673 h 1577"/>
              <a:gd name="T32" fmla="*/ 335 w 729"/>
              <a:gd name="T33" fmla="*/ 621 h 1577"/>
              <a:gd name="T34" fmla="*/ 317 w 729"/>
              <a:gd name="T35" fmla="*/ 584 h 1577"/>
              <a:gd name="T36" fmla="*/ 300 w 729"/>
              <a:gd name="T37" fmla="*/ 522 h 1577"/>
              <a:gd name="T38" fmla="*/ 321 w 729"/>
              <a:gd name="T39" fmla="*/ 455 h 1577"/>
              <a:gd name="T40" fmla="*/ 334 w 729"/>
              <a:gd name="T41" fmla="*/ 399 h 1577"/>
              <a:gd name="T42" fmla="*/ 336 w 729"/>
              <a:gd name="T43" fmla="*/ 368 h 1577"/>
              <a:gd name="T44" fmla="*/ 418 w 729"/>
              <a:gd name="T45" fmla="*/ 255 h 1577"/>
              <a:gd name="T46" fmla="*/ 591 w 729"/>
              <a:gd name="T47" fmla="*/ 161 h 1577"/>
              <a:gd name="T48" fmla="*/ 505 w 729"/>
              <a:gd name="T49" fmla="*/ 202 h 1577"/>
              <a:gd name="T50" fmla="*/ 540 w 729"/>
              <a:gd name="T51" fmla="*/ 211 h 1577"/>
              <a:gd name="T52" fmla="*/ 610 w 729"/>
              <a:gd name="T53" fmla="*/ 204 h 1577"/>
              <a:gd name="T54" fmla="*/ 653 w 729"/>
              <a:gd name="T55" fmla="*/ 138 h 1577"/>
              <a:gd name="T56" fmla="*/ 339 w 729"/>
              <a:gd name="T57" fmla="*/ 1201 h 1577"/>
              <a:gd name="T58" fmla="*/ 448 w 729"/>
              <a:gd name="T59" fmla="*/ 1092 h 1577"/>
              <a:gd name="T60" fmla="*/ 252 w 729"/>
              <a:gd name="T61" fmla="*/ 974 h 1577"/>
              <a:gd name="T62" fmla="*/ 257 w 729"/>
              <a:gd name="T63" fmla="*/ 844 h 1577"/>
              <a:gd name="T64" fmla="*/ 252 w 729"/>
              <a:gd name="T65" fmla="*/ 974 h 1577"/>
              <a:gd name="T66" fmla="*/ 129 w 729"/>
              <a:gd name="T67" fmla="*/ 741 h 1577"/>
              <a:gd name="T68" fmla="*/ 220 w 729"/>
              <a:gd name="T69" fmla="*/ 650 h 1577"/>
              <a:gd name="T70" fmla="*/ 645 w 729"/>
              <a:gd name="T71" fmla="*/ 78 h 1577"/>
              <a:gd name="T72" fmla="*/ 292 w 729"/>
              <a:gd name="T73" fmla="*/ 225 h 1577"/>
              <a:gd name="T74" fmla="*/ 36 w 729"/>
              <a:gd name="T75" fmla="*/ 545 h 1577"/>
              <a:gd name="T76" fmla="*/ 7 w 729"/>
              <a:gd name="T77" fmla="*/ 812 h 1577"/>
              <a:gd name="T78" fmla="*/ 13 w 729"/>
              <a:gd name="T79" fmla="*/ 830 h 1577"/>
              <a:gd name="T80" fmla="*/ 44 w 729"/>
              <a:gd name="T81" fmla="*/ 978 h 1577"/>
              <a:gd name="T82" fmla="*/ 98 w 729"/>
              <a:gd name="T83" fmla="*/ 1564 h 1577"/>
              <a:gd name="T84" fmla="*/ 131 w 729"/>
              <a:gd name="T85" fmla="*/ 1573 h 1577"/>
              <a:gd name="T86" fmla="*/ 244 w 729"/>
              <a:gd name="T87" fmla="*/ 1574 h 1577"/>
              <a:gd name="T88" fmla="*/ 274 w 729"/>
              <a:gd name="T89" fmla="*/ 1557 h 1577"/>
              <a:gd name="T90" fmla="*/ 375 w 729"/>
              <a:gd name="T91" fmla="*/ 1532 h 1577"/>
              <a:gd name="T92" fmla="*/ 535 w 729"/>
              <a:gd name="T93" fmla="*/ 1392 h 1577"/>
              <a:gd name="T94" fmla="*/ 670 w 729"/>
              <a:gd name="T95" fmla="*/ 1024 h 1577"/>
              <a:gd name="T96" fmla="*/ 578 w 729"/>
              <a:gd name="T97" fmla="*/ 884 h 1577"/>
              <a:gd name="T98" fmla="*/ 266 w 729"/>
              <a:gd name="T99" fmla="*/ 385 h 1577"/>
              <a:gd name="T100" fmla="*/ 652 w 729"/>
              <a:gd name="T101" fmla="*/ 97 h 1577"/>
              <a:gd name="T102" fmla="*/ 502 w 729"/>
              <a:gd name="T103" fmla="*/ 0 h 1577"/>
              <a:gd name="T104" fmla="*/ 436 w 729"/>
              <a:gd name="T105" fmla="*/ 13 h 1577"/>
              <a:gd name="T106" fmla="*/ 287 w 729"/>
              <a:gd name="T107" fmla="*/ 120 h 1577"/>
              <a:gd name="T108" fmla="*/ 44 w 729"/>
              <a:gd name="T109" fmla="*/ 449 h 1577"/>
              <a:gd name="T110" fmla="*/ 617 w 729"/>
              <a:gd name="T111" fmla="*/ 46 h 1577"/>
              <a:gd name="T112" fmla="*/ 567 w 729"/>
              <a:gd name="T113" fmla="*/ 14 h 1577"/>
              <a:gd name="T114" fmla="*/ 507 w 729"/>
              <a:gd name="T115" fmla="*/ 0 h 1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9" h="1577">
                <a:moveTo>
                  <a:pt x="74" y="1247"/>
                </a:moveTo>
                <a:cubicBezTo>
                  <a:pt x="70" y="1299"/>
                  <a:pt x="70" y="1352"/>
                  <a:pt x="82" y="1405"/>
                </a:cubicBezTo>
                <a:cubicBezTo>
                  <a:pt x="83" y="1412"/>
                  <a:pt x="85" y="1418"/>
                  <a:pt x="87" y="1425"/>
                </a:cubicBezTo>
                <a:cubicBezTo>
                  <a:pt x="89" y="1381"/>
                  <a:pt x="87" y="1338"/>
                  <a:pt x="82" y="1295"/>
                </a:cubicBezTo>
                <a:cubicBezTo>
                  <a:pt x="80" y="1279"/>
                  <a:pt x="77" y="1263"/>
                  <a:pt x="74" y="1247"/>
                </a:cubicBezTo>
                <a:moveTo>
                  <a:pt x="712" y="932"/>
                </a:moveTo>
                <a:cubicBezTo>
                  <a:pt x="712" y="962"/>
                  <a:pt x="711" y="993"/>
                  <a:pt x="707" y="1025"/>
                </a:cubicBezTo>
                <a:cubicBezTo>
                  <a:pt x="696" y="1108"/>
                  <a:pt x="677" y="1189"/>
                  <a:pt x="647" y="1267"/>
                </a:cubicBezTo>
                <a:cubicBezTo>
                  <a:pt x="617" y="1341"/>
                  <a:pt x="573" y="1413"/>
                  <a:pt x="515" y="1472"/>
                </a:cubicBezTo>
                <a:cubicBezTo>
                  <a:pt x="571" y="1437"/>
                  <a:pt x="616" y="1389"/>
                  <a:pt x="650" y="1334"/>
                </a:cubicBezTo>
                <a:cubicBezTo>
                  <a:pt x="712" y="1231"/>
                  <a:pt x="725" y="1105"/>
                  <a:pt x="728" y="987"/>
                </a:cubicBezTo>
                <a:cubicBezTo>
                  <a:pt x="729" y="975"/>
                  <a:pt x="729" y="963"/>
                  <a:pt x="729" y="951"/>
                </a:cubicBezTo>
                <a:cubicBezTo>
                  <a:pt x="729" y="946"/>
                  <a:pt x="729" y="940"/>
                  <a:pt x="728" y="935"/>
                </a:cubicBezTo>
                <a:cubicBezTo>
                  <a:pt x="722" y="934"/>
                  <a:pt x="717" y="933"/>
                  <a:pt x="712" y="932"/>
                </a:cubicBezTo>
                <a:moveTo>
                  <a:pt x="643" y="858"/>
                </a:moveTo>
                <a:cubicBezTo>
                  <a:pt x="641" y="858"/>
                  <a:pt x="638" y="858"/>
                  <a:pt x="636" y="858"/>
                </a:cubicBezTo>
                <a:cubicBezTo>
                  <a:pt x="629" y="859"/>
                  <a:pt x="621" y="859"/>
                  <a:pt x="613" y="859"/>
                </a:cubicBezTo>
                <a:cubicBezTo>
                  <a:pt x="616" y="860"/>
                  <a:pt x="619" y="862"/>
                  <a:pt x="622" y="863"/>
                </a:cubicBezTo>
                <a:cubicBezTo>
                  <a:pt x="639" y="870"/>
                  <a:pt x="656" y="876"/>
                  <a:pt x="674" y="882"/>
                </a:cubicBezTo>
                <a:cubicBezTo>
                  <a:pt x="674" y="876"/>
                  <a:pt x="673" y="870"/>
                  <a:pt x="673" y="864"/>
                </a:cubicBezTo>
                <a:cubicBezTo>
                  <a:pt x="663" y="860"/>
                  <a:pt x="653" y="858"/>
                  <a:pt x="643" y="858"/>
                </a:cubicBezTo>
                <a:moveTo>
                  <a:pt x="418" y="255"/>
                </a:moveTo>
                <a:cubicBezTo>
                  <a:pt x="415" y="257"/>
                  <a:pt x="413" y="258"/>
                  <a:pt x="411" y="260"/>
                </a:cubicBezTo>
                <a:cubicBezTo>
                  <a:pt x="384" y="281"/>
                  <a:pt x="358" y="304"/>
                  <a:pt x="337" y="332"/>
                </a:cubicBezTo>
                <a:cubicBezTo>
                  <a:pt x="324" y="349"/>
                  <a:pt x="313" y="367"/>
                  <a:pt x="304" y="387"/>
                </a:cubicBezTo>
                <a:cubicBezTo>
                  <a:pt x="298" y="405"/>
                  <a:pt x="294" y="423"/>
                  <a:pt x="291" y="443"/>
                </a:cubicBezTo>
                <a:cubicBezTo>
                  <a:pt x="289" y="466"/>
                  <a:pt x="289" y="490"/>
                  <a:pt x="292" y="513"/>
                </a:cubicBezTo>
                <a:cubicBezTo>
                  <a:pt x="295" y="537"/>
                  <a:pt x="302" y="561"/>
                  <a:pt x="310" y="584"/>
                </a:cubicBezTo>
                <a:cubicBezTo>
                  <a:pt x="324" y="616"/>
                  <a:pt x="342" y="646"/>
                  <a:pt x="362" y="674"/>
                </a:cubicBezTo>
                <a:cubicBezTo>
                  <a:pt x="374" y="688"/>
                  <a:pt x="386" y="702"/>
                  <a:pt x="398" y="715"/>
                </a:cubicBezTo>
                <a:cubicBezTo>
                  <a:pt x="394" y="709"/>
                  <a:pt x="390" y="704"/>
                  <a:pt x="385" y="698"/>
                </a:cubicBezTo>
                <a:cubicBezTo>
                  <a:pt x="379" y="690"/>
                  <a:pt x="373" y="681"/>
                  <a:pt x="367" y="673"/>
                </a:cubicBezTo>
                <a:cubicBezTo>
                  <a:pt x="358" y="659"/>
                  <a:pt x="349" y="645"/>
                  <a:pt x="341" y="631"/>
                </a:cubicBezTo>
                <a:cubicBezTo>
                  <a:pt x="339" y="628"/>
                  <a:pt x="337" y="624"/>
                  <a:pt x="335" y="621"/>
                </a:cubicBezTo>
                <a:cubicBezTo>
                  <a:pt x="334" y="619"/>
                  <a:pt x="334" y="618"/>
                  <a:pt x="333" y="617"/>
                </a:cubicBezTo>
                <a:cubicBezTo>
                  <a:pt x="327" y="606"/>
                  <a:pt x="322" y="595"/>
                  <a:pt x="317" y="584"/>
                </a:cubicBezTo>
                <a:cubicBezTo>
                  <a:pt x="316" y="583"/>
                  <a:pt x="316" y="581"/>
                  <a:pt x="315" y="580"/>
                </a:cubicBezTo>
                <a:cubicBezTo>
                  <a:pt x="309" y="561"/>
                  <a:pt x="303" y="541"/>
                  <a:pt x="300" y="522"/>
                </a:cubicBezTo>
                <a:cubicBezTo>
                  <a:pt x="300" y="520"/>
                  <a:pt x="300" y="519"/>
                  <a:pt x="300" y="517"/>
                </a:cubicBezTo>
                <a:cubicBezTo>
                  <a:pt x="307" y="497"/>
                  <a:pt x="315" y="476"/>
                  <a:pt x="321" y="455"/>
                </a:cubicBezTo>
                <a:cubicBezTo>
                  <a:pt x="326" y="439"/>
                  <a:pt x="330" y="422"/>
                  <a:pt x="333" y="406"/>
                </a:cubicBezTo>
                <a:cubicBezTo>
                  <a:pt x="333" y="404"/>
                  <a:pt x="334" y="401"/>
                  <a:pt x="334" y="399"/>
                </a:cubicBezTo>
                <a:cubicBezTo>
                  <a:pt x="334" y="399"/>
                  <a:pt x="334" y="399"/>
                  <a:pt x="334" y="399"/>
                </a:cubicBezTo>
                <a:cubicBezTo>
                  <a:pt x="336" y="388"/>
                  <a:pt x="336" y="378"/>
                  <a:pt x="336" y="368"/>
                </a:cubicBezTo>
                <a:cubicBezTo>
                  <a:pt x="348" y="345"/>
                  <a:pt x="363" y="323"/>
                  <a:pt x="378" y="302"/>
                </a:cubicBezTo>
                <a:cubicBezTo>
                  <a:pt x="391" y="286"/>
                  <a:pt x="404" y="270"/>
                  <a:pt x="418" y="255"/>
                </a:cubicBezTo>
                <a:moveTo>
                  <a:pt x="653" y="138"/>
                </a:moveTo>
                <a:cubicBezTo>
                  <a:pt x="632" y="145"/>
                  <a:pt x="611" y="153"/>
                  <a:pt x="591" y="161"/>
                </a:cubicBezTo>
                <a:cubicBezTo>
                  <a:pt x="561" y="174"/>
                  <a:pt x="532" y="187"/>
                  <a:pt x="503" y="203"/>
                </a:cubicBezTo>
                <a:cubicBezTo>
                  <a:pt x="504" y="202"/>
                  <a:pt x="504" y="202"/>
                  <a:pt x="505" y="202"/>
                </a:cubicBezTo>
                <a:cubicBezTo>
                  <a:pt x="506" y="202"/>
                  <a:pt x="507" y="202"/>
                  <a:pt x="509" y="202"/>
                </a:cubicBezTo>
                <a:cubicBezTo>
                  <a:pt x="519" y="204"/>
                  <a:pt x="530" y="208"/>
                  <a:pt x="540" y="211"/>
                </a:cubicBezTo>
                <a:cubicBezTo>
                  <a:pt x="550" y="215"/>
                  <a:pt x="559" y="216"/>
                  <a:pt x="568" y="216"/>
                </a:cubicBezTo>
                <a:cubicBezTo>
                  <a:pt x="583" y="216"/>
                  <a:pt x="598" y="211"/>
                  <a:pt x="610" y="204"/>
                </a:cubicBezTo>
                <a:cubicBezTo>
                  <a:pt x="621" y="196"/>
                  <a:pt x="631" y="186"/>
                  <a:pt x="638" y="174"/>
                </a:cubicBezTo>
                <a:cubicBezTo>
                  <a:pt x="645" y="163"/>
                  <a:pt x="650" y="151"/>
                  <a:pt x="653" y="138"/>
                </a:cubicBezTo>
                <a:moveTo>
                  <a:pt x="391" y="1223"/>
                </a:moveTo>
                <a:cubicBezTo>
                  <a:pt x="373" y="1223"/>
                  <a:pt x="355" y="1217"/>
                  <a:pt x="339" y="1201"/>
                </a:cubicBezTo>
                <a:cubicBezTo>
                  <a:pt x="285" y="1146"/>
                  <a:pt x="338" y="1069"/>
                  <a:pt x="397" y="1069"/>
                </a:cubicBezTo>
                <a:cubicBezTo>
                  <a:pt x="414" y="1069"/>
                  <a:pt x="432" y="1076"/>
                  <a:pt x="448" y="1092"/>
                </a:cubicBezTo>
                <a:cubicBezTo>
                  <a:pt x="503" y="1146"/>
                  <a:pt x="450" y="1223"/>
                  <a:pt x="391" y="1223"/>
                </a:cubicBezTo>
                <a:moveTo>
                  <a:pt x="252" y="974"/>
                </a:moveTo>
                <a:cubicBezTo>
                  <a:pt x="238" y="974"/>
                  <a:pt x="222" y="968"/>
                  <a:pt x="209" y="955"/>
                </a:cubicBezTo>
                <a:cubicBezTo>
                  <a:pt x="163" y="909"/>
                  <a:pt x="208" y="844"/>
                  <a:pt x="257" y="844"/>
                </a:cubicBezTo>
                <a:cubicBezTo>
                  <a:pt x="272" y="844"/>
                  <a:pt x="287" y="850"/>
                  <a:pt x="301" y="863"/>
                </a:cubicBezTo>
                <a:cubicBezTo>
                  <a:pt x="346" y="909"/>
                  <a:pt x="302" y="974"/>
                  <a:pt x="252" y="974"/>
                </a:cubicBezTo>
                <a:moveTo>
                  <a:pt x="172" y="760"/>
                </a:moveTo>
                <a:cubicBezTo>
                  <a:pt x="157" y="760"/>
                  <a:pt x="142" y="755"/>
                  <a:pt x="129" y="741"/>
                </a:cubicBezTo>
                <a:cubicBezTo>
                  <a:pt x="83" y="696"/>
                  <a:pt x="127" y="631"/>
                  <a:pt x="177" y="631"/>
                </a:cubicBezTo>
                <a:cubicBezTo>
                  <a:pt x="192" y="631"/>
                  <a:pt x="207" y="636"/>
                  <a:pt x="220" y="650"/>
                </a:cubicBezTo>
                <a:cubicBezTo>
                  <a:pt x="266" y="695"/>
                  <a:pt x="222" y="760"/>
                  <a:pt x="172" y="760"/>
                </a:cubicBezTo>
                <a:moveTo>
                  <a:pt x="645" y="78"/>
                </a:moveTo>
                <a:cubicBezTo>
                  <a:pt x="583" y="87"/>
                  <a:pt x="523" y="103"/>
                  <a:pt x="465" y="126"/>
                </a:cubicBezTo>
                <a:cubicBezTo>
                  <a:pt x="403" y="152"/>
                  <a:pt x="346" y="185"/>
                  <a:pt x="292" y="225"/>
                </a:cubicBezTo>
                <a:cubicBezTo>
                  <a:pt x="231" y="273"/>
                  <a:pt x="177" y="327"/>
                  <a:pt x="129" y="389"/>
                </a:cubicBezTo>
                <a:cubicBezTo>
                  <a:pt x="93" y="438"/>
                  <a:pt x="60" y="489"/>
                  <a:pt x="36" y="545"/>
                </a:cubicBezTo>
                <a:cubicBezTo>
                  <a:pt x="22" y="584"/>
                  <a:pt x="11" y="622"/>
                  <a:pt x="6" y="663"/>
                </a:cubicBezTo>
                <a:cubicBezTo>
                  <a:pt x="0" y="713"/>
                  <a:pt x="1" y="762"/>
                  <a:pt x="7" y="812"/>
                </a:cubicBezTo>
                <a:cubicBezTo>
                  <a:pt x="8" y="817"/>
                  <a:pt x="9" y="822"/>
                  <a:pt x="9" y="827"/>
                </a:cubicBezTo>
                <a:cubicBezTo>
                  <a:pt x="11" y="828"/>
                  <a:pt x="12" y="829"/>
                  <a:pt x="13" y="830"/>
                </a:cubicBezTo>
                <a:cubicBezTo>
                  <a:pt x="20" y="868"/>
                  <a:pt x="30" y="905"/>
                  <a:pt x="43" y="940"/>
                </a:cubicBezTo>
                <a:cubicBezTo>
                  <a:pt x="43" y="953"/>
                  <a:pt x="43" y="965"/>
                  <a:pt x="44" y="978"/>
                </a:cubicBezTo>
                <a:cubicBezTo>
                  <a:pt x="68" y="1068"/>
                  <a:pt x="97" y="1157"/>
                  <a:pt x="112" y="1249"/>
                </a:cubicBezTo>
                <a:cubicBezTo>
                  <a:pt x="130" y="1357"/>
                  <a:pt x="126" y="1462"/>
                  <a:pt x="98" y="1564"/>
                </a:cubicBezTo>
                <a:cubicBezTo>
                  <a:pt x="99" y="1566"/>
                  <a:pt x="99" y="1567"/>
                  <a:pt x="100" y="1568"/>
                </a:cubicBezTo>
                <a:cubicBezTo>
                  <a:pt x="111" y="1570"/>
                  <a:pt x="121" y="1572"/>
                  <a:pt x="131" y="1573"/>
                </a:cubicBezTo>
                <a:cubicBezTo>
                  <a:pt x="152" y="1576"/>
                  <a:pt x="173" y="1577"/>
                  <a:pt x="193" y="1577"/>
                </a:cubicBezTo>
                <a:cubicBezTo>
                  <a:pt x="210" y="1577"/>
                  <a:pt x="227" y="1576"/>
                  <a:pt x="244" y="1574"/>
                </a:cubicBezTo>
                <a:cubicBezTo>
                  <a:pt x="248" y="1574"/>
                  <a:pt x="252" y="1573"/>
                  <a:pt x="255" y="1573"/>
                </a:cubicBezTo>
                <a:cubicBezTo>
                  <a:pt x="262" y="1567"/>
                  <a:pt x="268" y="1562"/>
                  <a:pt x="274" y="1557"/>
                </a:cubicBezTo>
                <a:cubicBezTo>
                  <a:pt x="286" y="1554"/>
                  <a:pt x="298" y="1551"/>
                  <a:pt x="309" y="1549"/>
                </a:cubicBezTo>
                <a:cubicBezTo>
                  <a:pt x="331" y="1544"/>
                  <a:pt x="353" y="1538"/>
                  <a:pt x="375" y="1532"/>
                </a:cubicBezTo>
                <a:cubicBezTo>
                  <a:pt x="395" y="1522"/>
                  <a:pt x="413" y="1509"/>
                  <a:pt x="432" y="1496"/>
                </a:cubicBezTo>
                <a:cubicBezTo>
                  <a:pt x="470" y="1466"/>
                  <a:pt x="504" y="1430"/>
                  <a:pt x="535" y="1392"/>
                </a:cubicBezTo>
                <a:cubicBezTo>
                  <a:pt x="567" y="1350"/>
                  <a:pt x="591" y="1304"/>
                  <a:pt x="612" y="1256"/>
                </a:cubicBezTo>
                <a:cubicBezTo>
                  <a:pt x="641" y="1181"/>
                  <a:pt x="659" y="1103"/>
                  <a:pt x="670" y="1024"/>
                </a:cubicBezTo>
                <a:cubicBezTo>
                  <a:pt x="674" y="989"/>
                  <a:pt x="676" y="955"/>
                  <a:pt x="676" y="922"/>
                </a:cubicBezTo>
                <a:cubicBezTo>
                  <a:pt x="642" y="911"/>
                  <a:pt x="609" y="898"/>
                  <a:pt x="578" y="884"/>
                </a:cubicBezTo>
                <a:cubicBezTo>
                  <a:pt x="450" y="824"/>
                  <a:pt x="320" y="724"/>
                  <a:pt x="272" y="586"/>
                </a:cubicBezTo>
                <a:cubicBezTo>
                  <a:pt x="250" y="523"/>
                  <a:pt x="243" y="449"/>
                  <a:pt x="266" y="385"/>
                </a:cubicBezTo>
                <a:cubicBezTo>
                  <a:pt x="292" y="313"/>
                  <a:pt x="347" y="259"/>
                  <a:pt x="408" y="216"/>
                </a:cubicBezTo>
                <a:cubicBezTo>
                  <a:pt x="482" y="166"/>
                  <a:pt x="565" y="126"/>
                  <a:pt x="652" y="97"/>
                </a:cubicBezTo>
                <a:cubicBezTo>
                  <a:pt x="651" y="90"/>
                  <a:pt x="648" y="84"/>
                  <a:pt x="645" y="78"/>
                </a:cubicBezTo>
                <a:moveTo>
                  <a:pt x="502" y="0"/>
                </a:moveTo>
                <a:cubicBezTo>
                  <a:pt x="491" y="0"/>
                  <a:pt x="479" y="1"/>
                  <a:pt x="468" y="4"/>
                </a:cubicBezTo>
                <a:cubicBezTo>
                  <a:pt x="457" y="6"/>
                  <a:pt x="447" y="9"/>
                  <a:pt x="436" y="13"/>
                </a:cubicBezTo>
                <a:cubicBezTo>
                  <a:pt x="385" y="31"/>
                  <a:pt x="335" y="70"/>
                  <a:pt x="290" y="117"/>
                </a:cubicBezTo>
                <a:cubicBezTo>
                  <a:pt x="289" y="118"/>
                  <a:pt x="288" y="119"/>
                  <a:pt x="287" y="120"/>
                </a:cubicBezTo>
                <a:cubicBezTo>
                  <a:pt x="227" y="173"/>
                  <a:pt x="176" y="239"/>
                  <a:pt x="135" y="295"/>
                </a:cubicBezTo>
                <a:cubicBezTo>
                  <a:pt x="100" y="344"/>
                  <a:pt x="70" y="395"/>
                  <a:pt x="44" y="449"/>
                </a:cubicBezTo>
                <a:cubicBezTo>
                  <a:pt x="123" y="313"/>
                  <a:pt x="244" y="195"/>
                  <a:pt x="383" y="123"/>
                </a:cubicBezTo>
                <a:cubicBezTo>
                  <a:pt x="458" y="85"/>
                  <a:pt x="537" y="59"/>
                  <a:pt x="617" y="46"/>
                </a:cubicBezTo>
                <a:cubicBezTo>
                  <a:pt x="609" y="38"/>
                  <a:pt x="600" y="32"/>
                  <a:pt x="592" y="27"/>
                </a:cubicBezTo>
                <a:cubicBezTo>
                  <a:pt x="583" y="22"/>
                  <a:pt x="575" y="17"/>
                  <a:pt x="567" y="14"/>
                </a:cubicBezTo>
                <a:cubicBezTo>
                  <a:pt x="555" y="8"/>
                  <a:pt x="543" y="5"/>
                  <a:pt x="531" y="3"/>
                </a:cubicBezTo>
                <a:cubicBezTo>
                  <a:pt x="523" y="1"/>
                  <a:pt x="515" y="1"/>
                  <a:pt x="507" y="0"/>
                </a:cubicBezTo>
                <a:cubicBezTo>
                  <a:pt x="506" y="0"/>
                  <a:pt x="504" y="0"/>
                  <a:pt x="502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4" name="Freeform 360"/>
          <p:cNvSpPr>
            <a:spLocks noEditPoints="1"/>
          </p:cNvSpPr>
          <p:nvPr/>
        </p:nvSpPr>
        <p:spPr bwMode="auto">
          <a:xfrm>
            <a:off x="4567808" y="3489514"/>
            <a:ext cx="1464652" cy="952203"/>
          </a:xfrm>
          <a:custGeom>
            <a:avLst/>
            <a:gdLst>
              <a:gd name="T0" fmla="*/ 1465 w 1558"/>
              <a:gd name="T1" fmla="*/ 893 h 994"/>
              <a:gd name="T2" fmla="*/ 1384 w 1558"/>
              <a:gd name="T3" fmla="*/ 907 h 994"/>
              <a:gd name="T4" fmla="*/ 958 w 1558"/>
              <a:gd name="T5" fmla="*/ 987 h 994"/>
              <a:gd name="T6" fmla="*/ 1028 w 1558"/>
              <a:gd name="T7" fmla="*/ 994 h 994"/>
              <a:gd name="T8" fmla="*/ 1316 w 1558"/>
              <a:gd name="T9" fmla="*/ 959 h 994"/>
              <a:gd name="T10" fmla="*/ 1487 w 1558"/>
              <a:gd name="T11" fmla="*/ 891 h 994"/>
              <a:gd name="T12" fmla="*/ 1142 w 1558"/>
              <a:gd name="T13" fmla="*/ 840 h 994"/>
              <a:gd name="T14" fmla="*/ 1064 w 1558"/>
              <a:gd name="T15" fmla="*/ 865 h 994"/>
              <a:gd name="T16" fmla="*/ 1002 w 1558"/>
              <a:gd name="T17" fmla="*/ 897 h 994"/>
              <a:gd name="T18" fmla="*/ 1004 w 1558"/>
              <a:gd name="T19" fmla="*/ 947 h 994"/>
              <a:gd name="T20" fmla="*/ 1288 w 1558"/>
              <a:gd name="T21" fmla="*/ 873 h 994"/>
              <a:gd name="T22" fmla="*/ 1184 w 1558"/>
              <a:gd name="T23" fmla="*/ 838 h 994"/>
              <a:gd name="T24" fmla="*/ 1550 w 1558"/>
              <a:gd name="T25" fmla="*/ 726 h 994"/>
              <a:gd name="T26" fmla="*/ 1556 w 1558"/>
              <a:gd name="T27" fmla="*/ 720 h 994"/>
              <a:gd name="T28" fmla="*/ 1517 w 1558"/>
              <a:gd name="T29" fmla="*/ 675 h 994"/>
              <a:gd name="T30" fmla="*/ 1544 w 1558"/>
              <a:gd name="T31" fmla="*/ 680 h 994"/>
              <a:gd name="T32" fmla="*/ 1459 w 1558"/>
              <a:gd name="T33" fmla="*/ 633 h 994"/>
              <a:gd name="T34" fmla="*/ 1498 w 1558"/>
              <a:gd name="T35" fmla="*/ 641 h 994"/>
              <a:gd name="T36" fmla="*/ 874 w 1558"/>
              <a:gd name="T37" fmla="*/ 545 h 994"/>
              <a:gd name="T38" fmla="*/ 909 w 1558"/>
              <a:gd name="T39" fmla="*/ 641 h 994"/>
              <a:gd name="T40" fmla="*/ 893 w 1558"/>
              <a:gd name="T41" fmla="*/ 594 h 994"/>
              <a:gd name="T42" fmla="*/ 874 w 1558"/>
              <a:gd name="T43" fmla="*/ 545 h 994"/>
              <a:gd name="T44" fmla="*/ 122 w 1558"/>
              <a:gd name="T45" fmla="*/ 440 h 994"/>
              <a:gd name="T46" fmla="*/ 215 w 1558"/>
              <a:gd name="T47" fmla="*/ 499 h 994"/>
              <a:gd name="T48" fmla="*/ 882 w 1558"/>
              <a:gd name="T49" fmla="*/ 223 h 994"/>
              <a:gd name="T50" fmla="*/ 868 w 1558"/>
              <a:gd name="T51" fmla="*/ 286 h 994"/>
              <a:gd name="T52" fmla="*/ 896 w 1558"/>
              <a:gd name="T53" fmla="*/ 233 h 994"/>
              <a:gd name="T54" fmla="*/ 631 w 1558"/>
              <a:gd name="T55" fmla="*/ 624 h 994"/>
              <a:gd name="T56" fmla="*/ 636 w 1558"/>
              <a:gd name="T57" fmla="*/ 498 h 994"/>
              <a:gd name="T58" fmla="*/ 631 w 1558"/>
              <a:gd name="T59" fmla="*/ 624 h 994"/>
              <a:gd name="T60" fmla="*/ 433 w 1558"/>
              <a:gd name="T61" fmla="*/ 333 h 994"/>
              <a:gd name="T62" fmla="*/ 583 w 1558"/>
              <a:gd name="T63" fmla="*/ 300 h 994"/>
              <a:gd name="T64" fmla="*/ 418 w 1558"/>
              <a:gd name="T65" fmla="*/ 63 h 994"/>
              <a:gd name="T66" fmla="*/ 234 w 1558"/>
              <a:gd name="T67" fmla="*/ 96 h 994"/>
              <a:gd name="T68" fmla="*/ 123 w 1558"/>
              <a:gd name="T69" fmla="*/ 171 h 994"/>
              <a:gd name="T70" fmla="*/ 74 w 1558"/>
              <a:gd name="T71" fmla="*/ 204 h 994"/>
              <a:gd name="T72" fmla="*/ 7 w 1558"/>
              <a:gd name="T73" fmla="*/ 308 h 994"/>
              <a:gd name="T74" fmla="*/ 42 w 1558"/>
              <a:gd name="T75" fmla="*/ 346 h 994"/>
              <a:gd name="T76" fmla="*/ 270 w 1558"/>
              <a:gd name="T77" fmla="*/ 498 h 994"/>
              <a:gd name="T78" fmla="*/ 493 w 1558"/>
              <a:gd name="T79" fmla="*/ 723 h 994"/>
              <a:gd name="T80" fmla="*/ 570 w 1558"/>
              <a:gd name="T81" fmla="*/ 812 h 994"/>
              <a:gd name="T82" fmla="*/ 587 w 1558"/>
              <a:gd name="T83" fmla="*/ 827 h 994"/>
              <a:gd name="T84" fmla="*/ 672 w 1558"/>
              <a:gd name="T85" fmla="*/ 760 h 994"/>
              <a:gd name="T86" fmla="*/ 772 w 1558"/>
              <a:gd name="T87" fmla="*/ 681 h 994"/>
              <a:gd name="T88" fmla="*/ 824 w 1558"/>
              <a:gd name="T89" fmla="*/ 678 h 994"/>
              <a:gd name="T90" fmla="*/ 875 w 1558"/>
              <a:gd name="T91" fmla="*/ 659 h 994"/>
              <a:gd name="T92" fmla="*/ 849 w 1558"/>
              <a:gd name="T93" fmla="*/ 200 h 994"/>
              <a:gd name="T94" fmla="*/ 533 w 1558"/>
              <a:gd name="T95" fmla="*/ 74 h 994"/>
              <a:gd name="T96" fmla="*/ 477 w 1558"/>
              <a:gd name="T97" fmla="*/ 0 h 994"/>
              <a:gd name="T98" fmla="*/ 419 w 1558"/>
              <a:gd name="T99" fmla="*/ 27 h 994"/>
              <a:gd name="T100" fmla="*/ 778 w 1558"/>
              <a:gd name="T101" fmla="*/ 118 h 994"/>
              <a:gd name="T102" fmla="*/ 866 w 1558"/>
              <a:gd name="T103" fmla="*/ 149 h 994"/>
              <a:gd name="T104" fmla="*/ 822 w 1558"/>
              <a:gd name="T105" fmla="*/ 120 h 994"/>
              <a:gd name="T106" fmla="*/ 477 w 1558"/>
              <a:gd name="T107" fmla="*/ 0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58" h="994">
                <a:moveTo>
                  <a:pt x="1487" y="891"/>
                </a:moveTo>
                <a:cubicBezTo>
                  <a:pt x="1480" y="892"/>
                  <a:pt x="1472" y="893"/>
                  <a:pt x="1465" y="893"/>
                </a:cubicBezTo>
                <a:cubicBezTo>
                  <a:pt x="1459" y="893"/>
                  <a:pt x="1452" y="892"/>
                  <a:pt x="1446" y="891"/>
                </a:cubicBezTo>
                <a:cubicBezTo>
                  <a:pt x="1427" y="902"/>
                  <a:pt x="1405" y="907"/>
                  <a:pt x="1384" y="907"/>
                </a:cubicBezTo>
                <a:cubicBezTo>
                  <a:pt x="1365" y="907"/>
                  <a:pt x="1347" y="903"/>
                  <a:pt x="1329" y="895"/>
                </a:cubicBezTo>
                <a:cubicBezTo>
                  <a:pt x="1216" y="953"/>
                  <a:pt x="1086" y="985"/>
                  <a:pt x="958" y="987"/>
                </a:cubicBezTo>
                <a:cubicBezTo>
                  <a:pt x="958" y="989"/>
                  <a:pt x="957" y="990"/>
                  <a:pt x="957" y="992"/>
                </a:cubicBezTo>
                <a:cubicBezTo>
                  <a:pt x="981" y="993"/>
                  <a:pt x="1004" y="994"/>
                  <a:pt x="1028" y="994"/>
                </a:cubicBezTo>
                <a:cubicBezTo>
                  <a:pt x="1048" y="994"/>
                  <a:pt x="1067" y="994"/>
                  <a:pt x="1086" y="993"/>
                </a:cubicBezTo>
                <a:cubicBezTo>
                  <a:pt x="1156" y="989"/>
                  <a:pt x="1239" y="981"/>
                  <a:pt x="1316" y="959"/>
                </a:cubicBezTo>
                <a:cubicBezTo>
                  <a:pt x="1317" y="959"/>
                  <a:pt x="1319" y="958"/>
                  <a:pt x="1320" y="958"/>
                </a:cubicBezTo>
                <a:cubicBezTo>
                  <a:pt x="1384" y="946"/>
                  <a:pt x="1443" y="924"/>
                  <a:pt x="1487" y="891"/>
                </a:cubicBezTo>
                <a:moveTo>
                  <a:pt x="1184" y="838"/>
                </a:moveTo>
                <a:cubicBezTo>
                  <a:pt x="1170" y="839"/>
                  <a:pt x="1156" y="840"/>
                  <a:pt x="1142" y="840"/>
                </a:cubicBezTo>
                <a:cubicBezTo>
                  <a:pt x="1130" y="840"/>
                  <a:pt x="1119" y="840"/>
                  <a:pt x="1107" y="838"/>
                </a:cubicBezTo>
                <a:cubicBezTo>
                  <a:pt x="1093" y="848"/>
                  <a:pt x="1079" y="857"/>
                  <a:pt x="1064" y="865"/>
                </a:cubicBezTo>
                <a:cubicBezTo>
                  <a:pt x="1045" y="875"/>
                  <a:pt x="1025" y="885"/>
                  <a:pt x="1005" y="894"/>
                </a:cubicBezTo>
                <a:cubicBezTo>
                  <a:pt x="1004" y="895"/>
                  <a:pt x="1003" y="896"/>
                  <a:pt x="1002" y="897"/>
                </a:cubicBezTo>
                <a:cubicBezTo>
                  <a:pt x="990" y="913"/>
                  <a:pt x="981" y="931"/>
                  <a:pt x="972" y="949"/>
                </a:cubicBezTo>
                <a:cubicBezTo>
                  <a:pt x="983" y="948"/>
                  <a:pt x="993" y="948"/>
                  <a:pt x="1004" y="947"/>
                </a:cubicBezTo>
                <a:cubicBezTo>
                  <a:pt x="1081" y="940"/>
                  <a:pt x="1157" y="924"/>
                  <a:pt x="1230" y="898"/>
                </a:cubicBezTo>
                <a:cubicBezTo>
                  <a:pt x="1249" y="891"/>
                  <a:pt x="1269" y="882"/>
                  <a:pt x="1288" y="873"/>
                </a:cubicBezTo>
                <a:cubicBezTo>
                  <a:pt x="1280" y="869"/>
                  <a:pt x="1271" y="865"/>
                  <a:pt x="1263" y="861"/>
                </a:cubicBezTo>
                <a:cubicBezTo>
                  <a:pt x="1237" y="851"/>
                  <a:pt x="1211" y="843"/>
                  <a:pt x="1184" y="838"/>
                </a:cubicBezTo>
                <a:moveTo>
                  <a:pt x="1556" y="720"/>
                </a:moveTo>
                <a:cubicBezTo>
                  <a:pt x="1554" y="722"/>
                  <a:pt x="1552" y="724"/>
                  <a:pt x="1550" y="726"/>
                </a:cubicBezTo>
                <a:cubicBezTo>
                  <a:pt x="1554" y="735"/>
                  <a:pt x="1556" y="743"/>
                  <a:pt x="1558" y="753"/>
                </a:cubicBezTo>
                <a:cubicBezTo>
                  <a:pt x="1558" y="742"/>
                  <a:pt x="1558" y="731"/>
                  <a:pt x="1556" y="720"/>
                </a:cubicBezTo>
                <a:moveTo>
                  <a:pt x="1532" y="664"/>
                </a:moveTo>
                <a:cubicBezTo>
                  <a:pt x="1527" y="667"/>
                  <a:pt x="1522" y="671"/>
                  <a:pt x="1517" y="675"/>
                </a:cubicBezTo>
                <a:cubicBezTo>
                  <a:pt x="1523" y="681"/>
                  <a:pt x="1528" y="687"/>
                  <a:pt x="1532" y="693"/>
                </a:cubicBezTo>
                <a:cubicBezTo>
                  <a:pt x="1536" y="689"/>
                  <a:pt x="1540" y="684"/>
                  <a:pt x="1544" y="680"/>
                </a:cubicBezTo>
                <a:cubicBezTo>
                  <a:pt x="1541" y="674"/>
                  <a:pt x="1536" y="668"/>
                  <a:pt x="1532" y="664"/>
                </a:cubicBezTo>
                <a:moveTo>
                  <a:pt x="1459" y="633"/>
                </a:moveTo>
                <a:cubicBezTo>
                  <a:pt x="1469" y="638"/>
                  <a:pt x="1478" y="643"/>
                  <a:pt x="1487" y="649"/>
                </a:cubicBezTo>
                <a:cubicBezTo>
                  <a:pt x="1490" y="646"/>
                  <a:pt x="1494" y="644"/>
                  <a:pt x="1498" y="641"/>
                </a:cubicBezTo>
                <a:cubicBezTo>
                  <a:pt x="1485" y="636"/>
                  <a:pt x="1472" y="633"/>
                  <a:pt x="1459" y="633"/>
                </a:cubicBezTo>
                <a:moveTo>
                  <a:pt x="874" y="545"/>
                </a:moveTo>
                <a:cubicBezTo>
                  <a:pt x="878" y="562"/>
                  <a:pt x="883" y="580"/>
                  <a:pt x="889" y="597"/>
                </a:cubicBezTo>
                <a:cubicBezTo>
                  <a:pt x="895" y="612"/>
                  <a:pt x="901" y="627"/>
                  <a:pt x="909" y="641"/>
                </a:cubicBezTo>
                <a:cubicBezTo>
                  <a:pt x="910" y="640"/>
                  <a:pt x="912" y="639"/>
                  <a:pt x="914" y="638"/>
                </a:cubicBezTo>
                <a:cubicBezTo>
                  <a:pt x="906" y="624"/>
                  <a:pt x="899" y="609"/>
                  <a:pt x="893" y="594"/>
                </a:cubicBezTo>
                <a:cubicBezTo>
                  <a:pt x="889" y="584"/>
                  <a:pt x="885" y="574"/>
                  <a:pt x="881" y="565"/>
                </a:cubicBezTo>
                <a:cubicBezTo>
                  <a:pt x="879" y="558"/>
                  <a:pt x="876" y="551"/>
                  <a:pt x="874" y="545"/>
                </a:cubicBezTo>
                <a:moveTo>
                  <a:pt x="108" y="426"/>
                </a:moveTo>
                <a:cubicBezTo>
                  <a:pt x="113" y="430"/>
                  <a:pt x="117" y="435"/>
                  <a:pt x="122" y="440"/>
                </a:cubicBezTo>
                <a:cubicBezTo>
                  <a:pt x="160" y="479"/>
                  <a:pt x="205" y="507"/>
                  <a:pt x="252" y="532"/>
                </a:cubicBezTo>
                <a:cubicBezTo>
                  <a:pt x="240" y="521"/>
                  <a:pt x="228" y="510"/>
                  <a:pt x="215" y="499"/>
                </a:cubicBezTo>
                <a:cubicBezTo>
                  <a:pt x="182" y="472"/>
                  <a:pt x="146" y="447"/>
                  <a:pt x="108" y="426"/>
                </a:cubicBezTo>
                <a:moveTo>
                  <a:pt x="882" y="223"/>
                </a:moveTo>
                <a:cubicBezTo>
                  <a:pt x="877" y="241"/>
                  <a:pt x="873" y="259"/>
                  <a:pt x="870" y="277"/>
                </a:cubicBezTo>
                <a:cubicBezTo>
                  <a:pt x="869" y="280"/>
                  <a:pt x="869" y="283"/>
                  <a:pt x="868" y="286"/>
                </a:cubicBezTo>
                <a:cubicBezTo>
                  <a:pt x="872" y="279"/>
                  <a:pt x="877" y="273"/>
                  <a:pt x="882" y="267"/>
                </a:cubicBezTo>
                <a:cubicBezTo>
                  <a:pt x="890" y="257"/>
                  <a:pt x="894" y="245"/>
                  <a:pt x="896" y="233"/>
                </a:cubicBezTo>
                <a:cubicBezTo>
                  <a:pt x="891" y="230"/>
                  <a:pt x="887" y="226"/>
                  <a:pt x="882" y="223"/>
                </a:cubicBezTo>
                <a:moveTo>
                  <a:pt x="631" y="624"/>
                </a:moveTo>
                <a:cubicBezTo>
                  <a:pt x="604" y="624"/>
                  <a:pt x="578" y="609"/>
                  <a:pt x="570" y="575"/>
                </a:cubicBezTo>
                <a:cubicBezTo>
                  <a:pt x="560" y="528"/>
                  <a:pt x="598" y="498"/>
                  <a:pt x="636" y="498"/>
                </a:cubicBezTo>
                <a:cubicBezTo>
                  <a:pt x="663" y="498"/>
                  <a:pt x="689" y="513"/>
                  <a:pt x="697" y="547"/>
                </a:cubicBezTo>
                <a:cubicBezTo>
                  <a:pt x="707" y="595"/>
                  <a:pt x="668" y="624"/>
                  <a:pt x="631" y="624"/>
                </a:cubicBezTo>
                <a:moveTo>
                  <a:pt x="505" y="391"/>
                </a:moveTo>
                <a:cubicBezTo>
                  <a:pt x="473" y="391"/>
                  <a:pt x="442" y="374"/>
                  <a:pt x="433" y="333"/>
                </a:cubicBezTo>
                <a:cubicBezTo>
                  <a:pt x="420" y="276"/>
                  <a:pt x="466" y="242"/>
                  <a:pt x="511" y="242"/>
                </a:cubicBezTo>
                <a:cubicBezTo>
                  <a:pt x="543" y="242"/>
                  <a:pt x="574" y="259"/>
                  <a:pt x="583" y="300"/>
                </a:cubicBezTo>
                <a:cubicBezTo>
                  <a:pt x="596" y="357"/>
                  <a:pt x="550" y="391"/>
                  <a:pt x="505" y="391"/>
                </a:cubicBezTo>
                <a:moveTo>
                  <a:pt x="418" y="63"/>
                </a:moveTo>
                <a:cubicBezTo>
                  <a:pt x="405" y="63"/>
                  <a:pt x="391" y="64"/>
                  <a:pt x="377" y="65"/>
                </a:cubicBezTo>
                <a:cubicBezTo>
                  <a:pt x="328" y="70"/>
                  <a:pt x="280" y="80"/>
                  <a:pt x="234" y="96"/>
                </a:cubicBezTo>
                <a:cubicBezTo>
                  <a:pt x="212" y="104"/>
                  <a:pt x="192" y="114"/>
                  <a:pt x="173" y="124"/>
                </a:cubicBezTo>
                <a:cubicBezTo>
                  <a:pt x="156" y="140"/>
                  <a:pt x="140" y="155"/>
                  <a:pt x="123" y="171"/>
                </a:cubicBezTo>
                <a:cubicBezTo>
                  <a:pt x="115" y="179"/>
                  <a:pt x="107" y="188"/>
                  <a:pt x="98" y="196"/>
                </a:cubicBezTo>
                <a:cubicBezTo>
                  <a:pt x="90" y="199"/>
                  <a:pt x="82" y="201"/>
                  <a:pt x="74" y="204"/>
                </a:cubicBezTo>
                <a:cubicBezTo>
                  <a:pt x="72" y="206"/>
                  <a:pt x="69" y="209"/>
                  <a:pt x="67" y="212"/>
                </a:cubicBezTo>
                <a:cubicBezTo>
                  <a:pt x="43" y="242"/>
                  <a:pt x="23" y="274"/>
                  <a:pt x="7" y="308"/>
                </a:cubicBezTo>
                <a:cubicBezTo>
                  <a:pt x="4" y="313"/>
                  <a:pt x="2" y="318"/>
                  <a:pt x="0" y="324"/>
                </a:cubicBezTo>
                <a:cubicBezTo>
                  <a:pt x="15" y="327"/>
                  <a:pt x="29" y="334"/>
                  <a:pt x="42" y="346"/>
                </a:cubicBezTo>
                <a:cubicBezTo>
                  <a:pt x="47" y="351"/>
                  <a:pt x="50" y="356"/>
                  <a:pt x="53" y="361"/>
                </a:cubicBezTo>
                <a:cubicBezTo>
                  <a:pt x="132" y="393"/>
                  <a:pt x="204" y="439"/>
                  <a:pt x="270" y="498"/>
                </a:cubicBezTo>
                <a:cubicBezTo>
                  <a:pt x="339" y="561"/>
                  <a:pt x="398" y="633"/>
                  <a:pt x="461" y="702"/>
                </a:cubicBezTo>
                <a:cubicBezTo>
                  <a:pt x="471" y="709"/>
                  <a:pt x="482" y="716"/>
                  <a:pt x="493" y="723"/>
                </a:cubicBezTo>
                <a:cubicBezTo>
                  <a:pt x="516" y="753"/>
                  <a:pt x="541" y="782"/>
                  <a:pt x="569" y="808"/>
                </a:cubicBezTo>
                <a:cubicBezTo>
                  <a:pt x="570" y="809"/>
                  <a:pt x="570" y="811"/>
                  <a:pt x="570" y="812"/>
                </a:cubicBezTo>
                <a:cubicBezTo>
                  <a:pt x="574" y="816"/>
                  <a:pt x="578" y="819"/>
                  <a:pt x="582" y="822"/>
                </a:cubicBezTo>
                <a:cubicBezTo>
                  <a:pt x="584" y="824"/>
                  <a:pt x="585" y="825"/>
                  <a:pt x="587" y="827"/>
                </a:cubicBezTo>
                <a:cubicBezTo>
                  <a:pt x="601" y="813"/>
                  <a:pt x="616" y="800"/>
                  <a:pt x="630" y="787"/>
                </a:cubicBezTo>
                <a:cubicBezTo>
                  <a:pt x="643" y="775"/>
                  <a:pt x="658" y="766"/>
                  <a:pt x="672" y="760"/>
                </a:cubicBezTo>
                <a:cubicBezTo>
                  <a:pt x="683" y="752"/>
                  <a:pt x="694" y="744"/>
                  <a:pt x="705" y="736"/>
                </a:cubicBezTo>
                <a:cubicBezTo>
                  <a:pt x="709" y="701"/>
                  <a:pt x="741" y="681"/>
                  <a:pt x="772" y="681"/>
                </a:cubicBezTo>
                <a:cubicBezTo>
                  <a:pt x="782" y="681"/>
                  <a:pt x="791" y="683"/>
                  <a:pt x="800" y="687"/>
                </a:cubicBezTo>
                <a:cubicBezTo>
                  <a:pt x="808" y="684"/>
                  <a:pt x="816" y="681"/>
                  <a:pt x="824" y="678"/>
                </a:cubicBezTo>
                <a:cubicBezTo>
                  <a:pt x="837" y="674"/>
                  <a:pt x="850" y="670"/>
                  <a:pt x="863" y="666"/>
                </a:cubicBezTo>
                <a:cubicBezTo>
                  <a:pt x="867" y="664"/>
                  <a:pt x="871" y="661"/>
                  <a:pt x="875" y="659"/>
                </a:cubicBezTo>
                <a:cubicBezTo>
                  <a:pt x="820" y="552"/>
                  <a:pt x="813" y="419"/>
                  <a:pt x="828" y="302"/>
                </a:cubicBezTo>
                <a:cubicBezTo>
                  <a:pt x="833" y="269"/>
                  <a:pt x="840" y="234"/>
                  <a:pt x="849" y="200"/>
                </a:cubicBezTo>
                <a:cubicBezTo>
                  <a:pt x="821" y="181"/>
                  <a:pt x="792" y="165"/>
                  <a:pt x="760" y="150"/>
                </a:cubicBezTo>
                <a:cubicBezTo>
                  <a:pt x="687" y="116"/>
                  <a:pt x="612" y="90"/>
                  <a:pt x="533" y="74"/>
                </a:cubicBezTo>
                <a:cubicBezTo>
                  <a:pt x="495" y="67"/>
                  <a:pt x="457" y="63"/>
                  <a:pt x="418" y="63"/>
                </a:cubicBezTo>
                <a:moveTo>
                  <a:pt x="477" y="0"/>
                </a:moveTo>
                <a:cubicBezTo>
                  <a:pt x="415" y="0"/>
                  <a:pt x="354" y="12"/>
                  <a:pt x="298" y="39"/>
                </a:cubicBezTo>
                <a:cubicBezTo>
                  <a:pt x="338" y="31"/>
                  <a:pt x="379" y="27"/>
                  <a:pt x="419" y="27"/>
                </a:cubicBezTo>
                <a:cubicBezTo>
                  <a:pt x="461" y="27"/>
                  <a:pt x="503" y="31"/>
                  <a:pt x="543" y="39"/>
                </a:cubicBezTo>
                <a:cubicBezTo>
                  <a:pt x="624" y="55"/>
                  <a:pt x="703" y="82"/>
                  <a:pt x="778" y="118"/>
                </a:cubicBezTo>
                <a:cubicBezTo>
                  <a:pt x="807" y="132"/>
                  <a:pt x="834" y="147"/>
                  <a:pt x="860" y="164"/>
                </a:cubicBezTo>
                <a:cubicBezTo>
                  <a:pt x="862" y="159"/>
                  <a:pt x="864" y="154"/>
                  <a:pt x="866" y="149"/>
                </a:cubicBezTo>
                <a:cubicBezTo>
                  <a:pt x="862" y="145"/>
                  <a:pt x="858" y="142"/>
                  <a:pt x="854" y="139"/>
                </a:cubicBezTo>
                <a:cubicBezTo>
                  <a:pt x="843" y="133"/>
                  <a:pt x="833" y="127"/>
                  <a:pt x="822" y="120"/>
                </a:cubicBezTo>
                <a:cubicBezTo>
                  <a:pt x="721" y="59"/>
                  <a:pt x="607" y="3"/>
                  <a:pt x="488" y="0"/>
                </a:cubicBezTo>
                <a:cubicBezTo>
                  <a:pt x="484" y="0"/>
                  <a:pt x="481" y="0"/>
                  <a:pt x="477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5" name="Freeform 361"/>
          <p:cNvSpPr>
            <a:spLocks noEditPoints="1"/>
          </p:cNvSpPr>
          <p:nvPr/>
        </p:nvSpPr>
        <p:spPr bwMode="auto">
          <a:xfrm>
            <a:off x="6642868" y="1410434"/>
            <a:ext cx="1132446" cy="788350"/>
          </a:xfrm>
          <a:custGeom>
            <a:avLst/>
            <a:gdLst>
              <a:gd name="T0" fmla="*/ 1117 w 1205"/>
              <a:gd name="T1" fmla="*/ 494 h 823"/>
              <a:gd name="T2" fmla="*/ 857 w 1205"/>
              <a:gd name="T3" fmla="*/ 720 h 823"/>
              <a:gd name="T4" fmla="*/ 1203 w 1205"/>
              <a:gd name="T5" fmla="*/ 358 h 823"/>
              <a:gd name="T6" fmla="*/ 1075 w 1205"/>
              <a:gd name="T7" fmla="*/ 191 h 823"/>
              <a:gd name="T8" fmla="*/ 940 w 1205"/>
              <a:gd name="T9" fmla="*/ 214 h 823"/>
              <a:gd name="T10" fmla="*/ 962 w 1205"/>
              <a:gd name="T11" fmla="*/ 234 h 823"/>
              <a:gd name="T12" fmla="*/ 1027 w 1205"/>
              <a:gd name="T13" fmla="*/ 260 h 823"/>
              <a:gd name="T14" fmla="*/ 1014 w 1205"/>
              <a:gd name="T15" fmla="*/ 330 h 823"/>
              <a:gd name="T16" fmla="*/ 1019 w 1205"/>
              <a:gd name="T17" fmla="*/ 358 h 823"/>
              <a:gd name="T18" fmla="*/ 1131 w 1205"/>
              <a:gd name="T19" fmla="*/ 221 h 823"/>
              <a:gd name="T20" fmla="*/ 1116 w 1205"/>
              <a:gd name="T21" fmla="*/ 193 h 823"/>
              <a:gd name="T22" fmla="*/ 456 w 1205"/>
              <a:gd name="T23" fmla="*/ 619 h 823"/>
              <a:gd name="T24" fmla="*/ 474 w 1205"/>
              <a:gd name="T25" fmla="*/ 515 h 823"/>
              <a:gd name="T26" fmla="*/ 521 w 1205"/>
              <a:gd name="T27" fmla="*/ 538 h 823"/>
              <a:gd name="T28" fmla="*/ 456 w 1205"/>
              <a:gd name="T29" fmla="*/ 619 h 823"/>
              <a:gd name="T30" fmla="*/ 694 w 1205"/>
              <a:gd name="T31" fmla="*/ 571 h 823"/>
              <a:gd name="T32" fmla="*/ 820 w 1205"/>
              <a:gd name="T33" fmla="*/ 543 h 823"/>
              <a:gd name="T34" fmla="*/ 629 w 1205"/>
              <a:gd name="T35" fmla="*/ 392 h 823"/>
              <a:gd name="T36" fmla="*/ 634 w 1205"/>
              <a:gd name="T37" fmla="*/ 263 h 823"/>
              <a:gd name="T38" fmla="*/ 629 w 1205"/>
              <a:gd name="T39" fmla="*/ 392 h 823"/>
              <a:gd name="T40" fmla="*/ 807 w 1205"/>
              <a:gd name="T41" fmla="*/ 99 h 823"/>
              <a:gd name="T42" fmla="*/ 540 w 1205"/>
              <a:gd name="T43" fmla="*/ 211 h 823"/>
              <a:gd name="T44" fmla="*/ 117 w 1205"/>
              <a:gd name="T45" fmla="*/ 692 h 823"/>
              <a:gd name="T46" fmla="*/ 22 w 1205"/>
              <a:gd name="T47" fmla="*/ 804 h 823"/>
              <a:gd name="T48" fmla="*/ 0 w 1205"/>
              <a:gd name="T49" fmla="*/ 823 h 823"/>
              <a:gd name="T50" fmla="*/ 27 w 1205"/>
              <a:gd name="T51" fmla="*/ 814 h 823"/>
              <a:gd name="T52" fmla="*/ 173 w 1205"/>
              <a:gd name="T53" fmla="*/ 794 h 823"/>
              <a:gd name="T54" fmla="*/ 805 w 1205"/>
              <a:gd name="T55" fmla="*/ 697 h 823"/>
              <a:gd name="T56" fmla="*/ 805 w 1205"/>
              <a:gd name="T57" fmla="*/ 697 h 823"/>
              <a:gd name="T58" fmla="*/ 947 w 1205"/>
              <a:gd name="T59" fmla="*/ 623 h 823"/>
              <a:gd name="T60" fmla="*/ 948 w 1205"/>
              <a:gd name="T61" fmla="*/ 622 h 823"/>
              <a:gd name="T62" fmla="*/ 1044 w 1205"/>
              <a:gd name="T63" fmla="*/ 532 h 823"/>
              <a:gd name="T64" fmla="*/ 1171 w 1205"/>
              <a:gd name="T65" fmla="*/ 245 h 823"/>
              <a:gd name="T66" fmla="*/ 1036 w 1205"/>
              <a:gd name="T67" fmla="*/ 391 h 823"/>
              <a:gd name="T68" fmla="*/ 1007 w 1205"/>
              <a:gd name="T69" fmla="*/ 432 h 823"/>
              <a:gd name="T70" fmla="*/ 960 w 1205"/>
              <a:gd name="T71" fmla="*/ 486 h 823"/>
              <a:gd name="T72" fmla="*/ 898 w 1205"/>
              <a:gd name="T73" fmla="*/ 465 h 823"/>
              <a:gd name="T74" fmla="*/ 883 w 1205"/>
              <a:gd name="T75" fmla="*/ 465 h 823"/>
              <a:gd name="T76" fmla="*/ 802 w 1205"/>
              <a:gd name="T77" fmla="*/ 463 h 823"/>
              <a:gd name="T78" fmla="*/ 683 w 1205"/>
              <a:gd name="T79" fmla="*/ 448 h 823"/>
              <a:gd name="T80" fmla="*/ 744 w 1205"/>
              <a:gd name="T81" fmla="*/ 327 h 823"/>
              <a:gd name="T82" fmla="*/ 795 w 1205"/>
              <a:gd name="T83" fmla="*/ 198 h 823"/>
              <a:gd name="T84" fmla="*/ 841 w 1205"/>
              <a:gd name="T85" fmla="*/ 184 h 823"/>
              <a:gd name="T86" fmla="*/ 871 w 1205"/>
              <a:gd name="T87" fmla="*/ 184 h 823"/>
              <a:gd name="T88" fmla="*/ 921 w 1205"/>
              <a:gd name="T89" fmla="*/ 182 h 823"/>
              <a:gd name="T90" fmla="*/ 1119 w 1205"/>
              <a:gd name="T91" fmla="*/ 156 h 823"/>
              <a:gd name="T92" fmla="*/ 939 w 1205"/>
              <a:gd name="T93" fmla="*/ 99 h 823"/>
              <a:gd name="T94" fmla="*/ 852 w 1205"/>
              <a:gd name="T95" fmla="*/ 0 h 823"/>
              <a:gd name="T96" fmla="*/ 548 w 1205"/>
              <a:gd name="T97" fmla="*/ 156 h 823"/>
              <a:gd name="T98" fmla="*/ 866 w 1205"/>
              <a:gd name="T99" fmla="*/ 58 h 823"/>
              <a:gd name="T100" fmla="*/ 1086 w 1205"/>
              <a:gd name="T101" fmla="*/ 97 h 823"/>
              <a:gd name="T102" fmla="*/ 852 w 1205"/>
              <a:gd name="T103" fmla="*/ 0 h 8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05" h="823">
                <a:moveTo>
                  <a:pt x="1197" y="298"/>
                </a:moveTo>
                <a:cubicBezTo>
                  <a:pt x="1179" y="367"/>
                  <a:pt x="1154" y="433"/>
                  <a:pt x="1117" y="494"/>
                </a:cubicBezTo>
                <a:cubicBezTo>
                  <a:pt x="1052" y="601"/>
                  <a:pt x="950" y="678"/>
                  <a:pt x="836" y="724"/>
                </a:cubicBezTo>
                <a:cubicBezTo>
                  <a:pt x="843" y="723"/>
                  <a:pt x="850" y="722"/>
                  <a:pt x="857" y="720"/>
                </a:cubicBezTo>
                <a:cubicBezTo>
                  <a:pt x="950" y="702"/>
                  <a:pt x="1053" y="665"/>
                  <a:pt x="1118" y="592"/>
                </a:cubicBezTo>
                <a:cubicBezTo>
                  <a:pt x="1179" y="524"/>
                  <a:pt x="1205" y="444"/>
                  <a:pt x="1203" y="358"/>
                </a:cubicBezTo>
                <a:cubicBezTo>
                  <a:pt x="1202" y="338"/>
                  <a:pt x="1200" y="318"/>
                  <a:pt x="1197" y="298"/>
                </a:cubicBezTo>
                <a:moveTo>
                  <a:pt x="1075" y="191"/>
                </a:moveTo>
                <a:cubicBezTo>
                  <a:pt x="1057" y="191"/>
                  <a:pt x="1040" y="192"/>
                  <a:pt x="1022" y="194"/>
                </a:cubicBezTo>
                <a:cubicBezTo>
                  <a:pt x="994" y="198"/>
                  <a:pt x="967" y="205"/>
                  <a:pt x="940" y="214"/>
                </a:cubicBezTo>
                <a:cubicBezTo>
                  <a:pt x="940" y="215"/>
                  <a:pt x="941" y="215"/>
                  <a:pt x="941" y="215"/>
                </a:cubicBezTo>
                <a:cubicBezTo>
                  <a:pt x="948" y="221"/>
                  <a:pt x="955" y="227"/>
                  <a:pt x="962" y="234"/>
                </a:cubicBezTo>
                <a:cubicBezTo>
                  <a:pt x="963" y="235"/>
                  <a:pt x="964" y="236"/>
                  <a:pt x="966" y="237"/>
                </a:cubicBezTo>
                <a:cubicBezTo>
                  <a:pt x="983" y="252"/>
                  <a:pt x="1005" y="260"/>
                  <a:pt x="1027" y="260"/>
                </a:cubicBezTo>
                <a:cubicBezTo>
                  <a:pt x="1015" y="278"/>
                  <a:pt x="1010" y="301"/>
                  <a:pt x="1013" y="324"/>
                </a:cubicBezTo>
                <a:cubicBezTo>
                  <a:pt x="1014" y="326"/>
                  <a:pt x="1014" y="328"/>
                  <a:pt x="1014" y="330"/>
                </a:cubicBezTo>
                <a:cubicBezTo>
                  <a:pt x="1016" y="338"/>
                  <a:pt x="1017" y="348"/>
                  <a:pt x="1019" y="356"/>
                </a:cubicBezTo>
                <a:cubicBezTo>
                  <a:pt x="1019" y="357"/>
                  <a:pt x="1019" y="357"/>
                  <a:pt x="1019" y="358"/>
                </a:cubicBezTo>
                <a:cubicBezTo>
                  <a:pt x="1041" y="341"/>
                  <a:pt x="1061" y="321"/>
                  <a:pt x="1080" y="300"/>
                </a:cubicBezTo>
                <a:cubicBezTo>
                  <a:pt x="1100" y="275"/>
                  <a:pt x="1117" y="249"/>
                  <a:pt x="1131" y="221"/>
                </a:cubicBezTo>
                <a:cubicBezTo>
                  <a:pt x="1123" y="219"/>
                  <a:pt x="1114" y="217"/>
                  <a:pt x="1105" y="217"/>
                </a:cubicBezTo>
                <a:cubicBezTo>
                  <a:pt x="1110" y="210"/>
                  <a:pt x="1113" y="201"/>
                  <a:pt x="1116" y="193"/>
                </a:cubicBezTo>
                <a:cubicBezTo>
                  <a:pt x="1102" y="192"/>
                  <a:pt x="1089" y="191"/>
                  <a:pt x="1075" y="191"/>
                </a:cubicBezTo>
                <a:moveTo>
                  <a:pt x="456" y="619"/>
                </a:moveTo>
                <a:cubicBezTo>
                  <a:pt x="438" y="619"/>
                  <a:pt x="421" y="612"/>
                  <a:pt x="409" y="599"/>
                </a:cubicBezTo>
                <a:cubicBezTo>
                  <a:pt x="397" y="558"/>
                  <a:pt x="434" y="515"/>
                  <a:pt x="474" y="515"/>
                </a:cubicBezTo>
                <a:cubicBezTo>
                  <a:pt x="489" y="515"/>
                  <a:pt x="504" y="521"/>
                  <a:pt x="518" y="534"/>
                </a:cubicBezTo>
                <a:cubicBezTo>
                  <a:pt x="519" y="535"/>
                  <a:pt x="520" y="536"/>
                  <a:pt x="521" y="538"/>
                </a:cubicBezTo>
                <a:cubicBezTo>
                  <a:pt x="521" y="539"/>
                  <a:pt x="521" y="540"/>
                  <a:pt x="522" y="542"/>
                </a:cubicBezTo>
                <a:cubicBezTo>
                  <a:pt x="532" y="590"/>
                  <a:pt x="494" y="619"/>
                  <a:pt x="456" y="619"/>
                </a:cubicBezTo>
                <a:moveTo>
                  <a:pt x="755" y="620"/>
                </a:moveTo>
                <a:cubicBezTo>
                  <a:pt x="728" y="620"/>
                  <a:pt x="701" y="605"/>
                  <a:pt x="694" y="571"/>
                </a:cubicBezTo>
                <a:cubicBezTo>
                  <a:pt x="683" y="523"/>
                  <a:pt x="722" y="494"/>
                  <a:pt x="760" y="494"/>
                </a:cubicBezTo>
                <a:cubicBezTo>
                  <a:pt x="787" y="494"/>
                  <a:pt x="813" y="509"/>
                  <a:pt x="820" y="543"/>
                </a:cubicBezTo>
                <a:cubicBezTo>
                  <a:pt x="831" y="591"/>
                  <a:pt x="792" y="620"/>
                  <a:pt x="755" y="620"/>
                </a:cubicBezTo>
                <a:moveTo>
                  <a:pt x="629" y="392"/>
                </a:moveTo>
                <a:cubicBezTo>
                  <a:pt x="614" y="392"/>
                  <a:pt x="599" y="387"/>
                  <a:pt x="586" y="373"/>
                </a:cubicBezTo>
                <a:cubicBezTo>
                  <a:pt x="540" y="328"/>
                  <a:pt x="584" y="263"/>
                  <a:pt x="634" y="263"/>
                </a:cubicBezTo>
                <a:cubicBezTo>
                  <a:pt x="649" y="263"/>
                  <a:pt x="664" y="268"/>
                  <a:pt x="677" y="282"/>
                </a:cubicBezTo>
                <a:cubicBezTo>
                  <a:pt x="723" y="327"/>
                  <a:pt x="678" y="392"/>
                  <a:pt x="629" y="392"/>
                </a:cubicBezTo>
                <a:moveTo>
                  <a:pt x="871" y="96"/>
                </a:moveTo>
                <a:cubicBezTo>
                  <a:pt x="849" y="96"/>
                  <a:pt x="828" y="97"/>
                  <a:pt x="807" y="99"/>
                </a:cubicBezTo>
                <a:cubicBezTo>
                  <a:pt x="762" y="105"/>
                  <a:pt x="720" y="116"/>
                  <a:pt x="678" y="132"/>
                </a:cubicBezTo>
                <a:cubicBezTo>
                  <a:pt x="629" y="153"/>
                  <a:pt x="583" y="179"/>
                  <a:pt x="540" y="211"/>
                </a:cubicBezTo>
                <a:cubicBezTo>
                  <a:pt x="508" y="236"/>
                  <a:pt x="479" y="263"/>
                  <a:pt x="450" y="292"/>
                </a:cubicBezTo>
                <a:cubicBezTo>
                  <a:pt x="330" y="417"/>
                  <a:pt x="229" y="559"/>
                  <a:pt x="117" y="692"/>
                </a:cubicBezTo>
                <a:cubicBezTo>
                  <a:pt x="89" y="726"/>
                  <a:pt x="59" y="760"/>
                  <a:pt x="27" y="794"/>
                </a:cubicBezTo>
                <a:cubicBezTo>
                  <a:pt x="26" y="798"/>
                  <a:pt x="24" y="801"/>
                  <a:pt x="22" y="804"/>
                </a:cubicBezTo>
                <a:cubicBezTo>
                  <a:pt x="21" y="804"/>
                  <a:pt x="19" y="805"/>
                  <a:pt x="17" y="805"/>
                </a:cubicBezTo>
                <a:cubicBezTo>
                  <a:pt x="11" y="811"/>
                  <a:pt x="6" y="817"/>
                  <a:pt x="0" y="823"/>
                </a:cubicBezTo>
                <a:cubicBezTo>
                  <a:pt x="8" y="821"/>
                  <a:pt x="16" y="820"/>
                  <a:pt x="24" y="818"/>
                </a:cubicBezTo>
                <a:cubicBezTo>
                  <a:pt x="25" y="817"/>
                  <a:pt x="26" y="815"/>
                  <a:pt x="27" y="814"/>
                </a:cubicBezTo>
                <a:cubicBezTo>
                  <a:pt x="31" y="814"/>
                  <a:pt x="35" y="815"/>
                  <a:pt x="38" y="815"/>
                </a:cubicBezTo>
                <a:cubicBezTo>
                  <a:pt x="84" y="807"/>
                  <a:pt x="129" y="800"/>
                  <a:pt x="173" y="794"/>
                </a:cubicBezTo>
                <a:cubicBezTo>
                  <a:pt x="345" y="771"/>
                  <a:pt x="520" y="764"/>
                  <a:pt x="690" y="729"/>
                </a:cubicBezTo>
                <a:cubicBezTo>
                  <a:pt x="729" y="721"/>
                  <a:pt x="767" y="711"/>
                  <a:pt x="805" y="697"/>
                </a:cubicBezTo>
                <a:cubicBezTo>
                  <a:pt x="805" y="697"/>
                  <a:pt x="805" y="697"/>
                  <a:pt x="805" y="697"/>
                </a:cubicBezTo>
                <a:cubicBezTo>
                  <a:pt x="805" y="697"/>
                  <a:pt x="805" y="697"/>
                  <a:pt x="805" y="697"/>
                </a:cubicBezTo>
                <a:cubicBezTo>
                  <a:pt x="805" y="697"/>
                  <a:pt x="806" y="697"/>
                  <a:pt x="806" y="697"/>
                </a:cubicBezTo>
                <a:cubicBezTo>
                  <a:pt x="856" y="678"/>
                  <a:pt x="903" y="653"/>
                  <a:pt x="947" y="623"/>
                </a:cubicBezTo>
                <a:cubicBezTo>
                  <a:pt x="948" y="622"/>
                  <a:pt x="948" y="622"/>
                  <a:pt x="949" y="621"/>
                </a:cubicBezTo>
                <a:cubicBezTo>
                  <a:pt x="949" y="621"/>
                  <a:pt x="948" y="622"/>
                  <a:pt x="948" y="622"/>
                </a:cubicBezTo>
                <a:cubicBezTo>
                  <a:pt x="948" y="622"/>
                  <a:pt x="949" y="621"/>
                  <a:pt x="949" y="621"/>
                </a:cubicBezTo>
                <a:cubicBezTo>
                  <a:pt x="984" y="595"/>
                  <a:pt x="1016" y="565"/>
                  <a:pt x="1044" y="532"/>
                </a:cubicBezTo>
                <a:cubicBezTo>
                  <a:pt x="1072" y="498"/>
                  <a:pt x="1095" y="461"/>
                  <a:pt x="1115" y="421"/>
                </a:cubicBezTo>
                <a:cubicBezTo>
                  <a:pt x="1141" y="365"/>
                  <a:pt x="1159" y="306"/>
                  <a:pt x="1171" y="245"/>
                </a:cubicBezTo>
                <a:cubicBezTo>
                  <a:pt x="1169" y="243"/>
                  <a:pt x="1166" y="241"/>
                  <a:pt x="1164" y="239"/>
                </a:cubicBezTo>
                <a:cubicBezTo>
                  <a:pt x="1133" y="298"/>
                  <a:pt x="1091" y="351"/>
                  <a:pt x="1036" y="391"/>
                </a:cubicBezTo>
                <a:cubicBezTo>
                  <a:pt x="1029" y="396"/>
                  <a:pt x="1023" y="400"/>
                  <a:pt x="1016" y="404"/>
                </a:cubicBezTo>
                <a:cubicBezTo>
                  <a:pt x="1014" y="414"/>
                  <a:pt x="1011" y="423"/>
                  <a:pt x="1007" y="432"/>
                </a:cubicBezTo>
                <a:cubicBezTo>
                  <a:pt x="1002" y="441"/>
                  <a:pt x="997" y="450"/>
                  <a:pt x="991" y="458"/>
                </a:cubicBezTo>
                <a:cubicBezTo>
                  <a:pt x="981" y="468"/>
                  <a:pt x="971" y="477"/>
                  <a:pt x="960" y="486"/>
                </a:cubicBezTo>
                <a:cubicBezTo>
                  <a:pt x="958" y="487"/>
                  <a:pt x="957" y="488"/>
                  <a:pt x="955" y="489"/>
                </a:cubicBezTo>
                <a:cubicBezTo>
                  <a:pt x="939" y="475"/>
                  <a:pt x="919" y="465"/>
                  <a:pt x="898" y="465"/>
                </a:cubicBezTo>
                <a:cubicBezTo>
                  <a:pt x="898" y="465"/>
                  <a:pt x="897" y="465"/>
                  <a:pt x="897" y="465"/>
                </a:cubicBezTo>
                <a:cubicBezTo>
                  <a:pt x="892" y="465"/>
                  <a:pt x="888" y="465"/>
                  <a:pt x="883" y="465"/>
                </a:cubicBezTo>
                <a:cubicBezTo>
                  <a:pt x="862" y="465"/>
                  <a:pt x="840" y="464"/>
                  <a:pt x="819" y="463"/>
                </a:cubicBezTo>
                <a:cubicBezTo>
                  <a:pt x="813" y="463"/>
                  <a:pt x="808" y="463"/>
                  <a:pt x="802" y="463"/>
                </a:cubicBezTo>
                <a:cubicBezTo>
                  <a:pt x="780" y="463"/>
                  <a:pt x="758" y="462"/>
                  <a:pt x="736" y="458"/>
                </a:cubicBezTo>
                <a:cubicBezTo>
                  <a:pt x="718" y="456"/>
                  <a:pt x="701" y="453"/>
                  <a:pt x="683" y="448"/>
                </a:cubicBezTo>
                <a:cubicBezTo>
                  <a:pt x="689" y="431"/>
                  <a:pt x="696" y="415"/>
                  <a:pt x="703" y="398"/>
                </a:cubicBezTo>
                <a:cubicBezTo>
                  <a:pt x="715" y="373"/>
                  <a:pt x="728" y="349"/>
                  <a:pt x="744" y="327"/>
                </a:cubicBezTo>
                <a:cubicBezTo>
                  <a:pt x="756" y="304"/>
                  <a:pt x="770" y="281"/>
                  <a:pt x="784" y="259"/>
                </a:cubicBezTo>
                <a:cubicBezTo>
                  <a:pt x="796" y="241"/>
                  <a:pt x="799" y="219"/>
                  <a:pt x="795" y="198"/>
                </a:cubicBezTo>
                <a:cubicBezTo>
                  <a:pt x="797" y="197"/>
                  <a:pt x="799" y="196"/>
                  <a:pt x="801" y="195"/>
                </a:cubicBezTo>
                <a:cubicBezTo>
                  <a:pt x="814" y="190"/>
                  <a:pt x="827" y="187"/>
                  <a:pt x="841" y="184"/>
                </a:cubicBezTo>
                <a:cubicBezTo>
                  <a:pt x="847" y="184"/>
                  <a:pt x="853" y="184"/>
                  <a:pt x="858" y="184"/>
                </a:cubicBezTo>
                <a:cubicBezTo>
                  <a:pt x="863" y="184"/>
                  <a:pt x="867" y="184"/>
                  <a:pt x="871" y="184"/>
                </a:cubicBezTo>
                <a:cubicBezTo>
                  <a:pt x="881" y="186"/>
                  <a:pt x="890" y="188"/>
                  <a:pt x="900" y="191"/>
                </a:cubicBezTo>
                <a:cubicBezTo>
                  <a:pt x="907" y="188"/>
                  <a:pt x="914" y="185"/>
                  <a:pt x="921" y="182"/>
                </a:cubicBezTo>
                <a:cubicBezTo>
                  <a:pt x="971" y="163"/>
                  <a:pt x="1023" y="154"/>
                  <a:pt x="1074" y="154"/>
                </a:cubicBezTo>
                <a:cubicBezTo>
                  <a:pt x="1089" y="154"/>
                  <a:pt x="1104" y="155"/>
                  <a:pt x="1119" y="156"/>
                </a:cubicBezTo>
                <a:cubicBezTo>
                  <a:pt x="1118" y="153"/>
                  <a:pt x="1118" y="150"/>
                  <a:pt x="1117" y="147"/>
                </a:cubicBezTo>
                <a:cubicBezTo>
                  <a:pt x="1059" y="124"/>
                  <a:pt x="1000" y="108"/>
                  <a:pt x="939" y="99"/>
                </a:cubicBezTo>
                <a:cubicBezTo>
                  <a:pt x="916" y="97"/>
                  <a:pt x="893" y="96"/>
                  <a:pt x="871" y="96"/>
                </a:cubicBezTo>
                <a:moveTo>
                  <a:pt x="852" y="0"/>
                </a:moveTo>
                <a:cubicBezTo>
                  <a:pt x="834" y="0"/>
                  <a:pt x="815" y="1"/>
                  <a:pt x="796" y="5"/>
                </a:cubicBezTo>
                <a:cubicBezTo>
                  <a:pt x="700" y="20"/>
                  <a:pt x="613" y="87"/>
                  <a:pt x="548" y="156"/>
                </a:cubicBezTo>
                <a:cubicBezTo>
                  <a:pt x="543" y="161"/>
                  <a:pt x="538" y="166"/>
                  <a:pt x="533" y="171"/>
                </a:cubicBezTo>
                <a:cubicBezTo>
                  <a:pt x="630" y="102"/>
                  <a:pt x="745" y="58"/>
                  <a:pt x="866" y="58"/>
                </a:cubicBezTo>
                <a:cubicBezTo>
                  <a:pt x="870" y="58"/>
                  <a:pt x="874" y="58"/>
                  <a:pt x="878" y="58"/>
                </a:cubicBezTo>
                <a:cubicBezTo>
                  <a:pt x="950" y="60"/>
                  <a:pt x="1019" y="74"/>
                  <a:pt x="1086" y="97"/>
                </a:cubicBezTo>
                <a:cubicBezTo>
                  <a:pt x="1071" y="83"/>
                  <a:pt x="1055" y="70"/>
                  <a:pt x="1039" y="59"/>
                </a:cubicBezTo>
                <a:cubicBezTo>
                  <a:pt x="982" y="21"/>
                  <a:pt x="920" y="0"/>
                  <a:pt x="852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6" name="Freeform 362"/>
          <p:cNvSpPr>
            <a:spLocks noEditPoints="1"/>
          </p:cNvSpPr>
          <p:nvPr/>
        </p:nvSpPr>
        <p:spPr bwMode="auto">
          <a:xfrm>
            <a:off x="2248911" y="1336236"/>
            <a:ext cx="5541132" cy="3566124"/>
          </a:xfrm>
          <a:custGeom>
            <a:avLst/>
            <a:gdLst>
              <a:gd name="T0" fmla="*/ 2053 w 5897"/>
              <a:gd name="T1" fmla="*/ 3688 h 3725"/>
              <a:gd name="T2" fmla="*/ 2115 w 5897"/>
              <a:gd name="T3" fmla="*/ 3675 h 3725"/>
              <a:gd name="T4" fmla="*/ 2369 w 5897"/>
              <a:gd name="T5" fmla="*/ 3609 h 3725"/>
              <a:gd name="T6" fmla="*/ 356 w 5897"/>
              <a:gd name="T7" fmla="*/ 3422 h 3725"/>
              <a:gd name="T8" fmla="*/ 472 w 5897"/>
              <a:gd name="T9" fmla="*/ 3506 h 3725"/>
              <a:gd name="T10" fmla="*/ 2041 w 5897"/>
              <a:gd name="T11" fmla="*/ 3590 h 3725"/>
              <a:gd name="T12" fmla="*/ 3789 w 5897"/>
              <a:gd name="T13" fmla="*/ 3141 h 3725"/>
              <a:gd name="T14" fmla="*/ 206 w 5897"/>
              <a:gd name="T15" fmla="*/ 2964 h 3725"/>
              <a:gd name="T16" fmla="*/ 38 w 5897"/>
              <a:gd name="T17" fmla="*/ 3380 h 3725"/>
              <a:gd name="T18" fmla="*/ 228 w 5897"/>
              <a:gd name="T19" fmla="*/ 3000 h 3725"/>
              <a:gd name="T20" fmla="*/ 4013 w 5897"/>
              <a:gd name="T21" fmla="*/ 2928 h 3725"/>
              <a:gd name="T22" fmla="*/ 2490 w 5897"/>
              <a:gd name="T23" fmla="*/ 2631 h 3725"/>
              <a:gd name="T24" fmla="*/ 3050 w 5897"/>
              <a:gd name="T25" fmla="*/ 3072 h 3725"/>
              <a:gd name="T26" fmla="*/ 2485 w 5897"/>
              <a:gd name="T27" fmla="*/ 2623 h 3725"/>
              <a:gd name="T28" fmla="*/ 2093 w 5897"/>
              <a:gd name="T29" fmla="*/ 2584 h 3725"/>
              <a:gd name="T30" fmla="*/ 2222 w 5897"/>
              <a:gd name="T31" fmla="*/ 2571 h 3725"/>
              <a:gd name="T32" fmla="*/ 3296 w 5897"/>
              <a:gd name="T33" fmla="*/ 2552 h 3725"/>
              <a:gd name="T34" fmla="*/ 3386 w 5897"/>
              <a:gd name="T35" fmla="*/ 2371 h 3725"/>
              <a:gd name="T36" fmla="*/ 1843 w 5897"/>
              <a:gd name="T37" fmla="*/ 2142 h 3725"/>
              <a:gd name="T38" fmla="*/ 3498 w 5897"/>
              <a:gd name="T39" fmla="*/ 2176 h 3725"/>
              <a:gd name="T40" fmla="*/ 1993 w 5897"/>
              <a:gd name="T41" fmla="*/ 1937 h 3725"/>
              <a:gd name="T42" fmla="*/ 915 w 5897"/>
              <a:gd name="T43" fmla="*/ 1611 h 3725"/>
              <a:gd name="T44" fmla="*/ 4210 w 5897"/>
              <a:gd name="T45" fmla="*/ 1553 h 3725"/>
              <a:gd name="T46" fmla="*/ 4610 w 5897"/>
              <a:gd name="T47" fmla="*/ 2239 h 3725"/>
              <a:gd name="T48" fmla="*/ 3705 w 5897"/>
              <a:gd name="T49" fmla="*/ 2143 h 3725"/>
              <a:gd name="T50" fmla="*/ 4815 w 5897"/>
              <a:gd name="T51" fmla="*/ 2212 h 3725"/>
              <a:gd name="T52" fmla="*/ 4940 w 5897"/>
              <a:gd name="T53" fmla="*/ 1880 h 3725"/>
              <a:gd name="T54" fmla="*/ 1151 w 5897"/>
              <a:gd name="T55" fmla="*/ 1387 h 3725"/>
              <a:gd name="T56" fmla="*/ 751 w 5897"/>
              <a:gd name="T57" fmla="*/ 1938 h 3725"/>
              <a:gd name="T58" fmla="*/ 1281 w 5897"/>
              <a:gd name="T59" fmla="*/ 3084 h 3725"/>
              <a:gd name="T60" fmla="*/ 826 w 5897"/>
              <a:gd name="T61" fmla="*/ 1763 h 3725"/>
              <a:gd name="T62" fmla="*/ 965 w 5897"/>
              <a:gd name="T63" fmla="*/ 1732 h 3725"/>
              <a:gd name="T64" fmla="*/ 1566 w 5897"/>
              <a:gd name="T65" fmla="*/ 2212 h 3725"/>
              <a:gd name="T66" fmla="*/ 991 w 5897"/>
              <a:gd name="T67" fmla="*/ 1593 h 3725"/>
              <a:gd name="T68" fmla="*/ 4196 w 5897"/>
              <a:gd name="T69" fmla="*/ 1309 h 3725"/>
              <a:gd name="T70" fmla="*/ 2809 w 5897"/>
              <a:gd name="T71" fmla="*/ 1239 h 3725"/>
              <a:gd name="T72" fmla="*/ 2966 w 5897"/>
              <a:gd name="T73" fmla="*/ 1207 h 3725"/>
              <a:gd name="T74" fmla="*/ 4321 w 5897"/>
              <a:gd name="T75" fmla="*/ 1121 h 3725"/>
              <a:gd name="T76" fmla="*/ 4516 w 5897"/>
              <a:gd name="T77" fmla="*/ 988 h 3725"/>
              <a:gd name="T78" fmla="*/ 5689 w 5897"/>
              <a:gd name="T79" fmla="*/ 439 h 3725"/>
              <a:gd name="T80" fmla="*/ 1983 w 5897"/>
              <a:gd name="T81" fmla="*/ 783 h 3725"/>
              <a:gd name="T82" fmla="*/ 2007 w 5897"/>
              <a:gd name="T83" fmla="*/ 1268 h 3725"/>
              <a:gd name="T84" fmla="*/ 2371 w 5897"/>
              <a:gd name="T85" fmla="*/ 506 h 3725"/>
              <a:gd name="T86" fmla="*/ 2325 w 5897"/>
              <a:gd name="T87" fmla="*/ 964 h 3725"/>
              <a:gd name="T88" fmla="*/ 2786 w 5897"/>
              <a:gd name="T89" fmla="*/ 357 h 3725"/>
              <a:gd name="T90" fmla="*/ 5791 w 5897"/>
              <a:gd name="T91" fmla="*/ 271 h 3725"/>
              <a:gd name="T92" fmla="*/ 5512 w 5897"/>
              <a:gd name="T93" fmla="*/ 503 h 3725"/>
              <a:gd name="T94" fmla="*/ 4702 w 5897"/>
              <a:gd name="T95" fmla="*/ 872 h 3725"/>
              <a:gd name="T96" fmla="*/ 5749 w 5897"/>
              <a:gd name="T97" fmla="*/ 232 h 3725"/>
              <a:gd name="T98" fmla="*/ 5852 w 5897"/>
              <a:gd name="T99" fmla="*/ 290 h 3725"/>
              <a:gd name="T100" fmla="*/ 5480 w 5897"/>
              <a:gd name="T101" fmla="*/ 775 h 3725"/>
              <a:gd name="T102" fmla="*/ 4829 w 5897"/>
              <a:gd name="T103" fmla="*/ 668 h 3725"/>
              <a:gd name="T104" fmla="*/ 5771 w 5897"/>
              <a:gd name="T105" fmla="*/ 178 h 3725"/>
              <a:gd name="T106" fmla="*/ 3232 w 5897"/>
              <a:gd name="T107" fmla="*/ 833 h 3725"/>
              <a:gd name="T108" fmla="*/ 3129 w 5897"/>
              <a:gd name="T109" fmla="*/ 1022 h 3725"/>
              <a:gd name="T110" fmla="*/ 3598 w 5897"/>
              <a:gd name="T111" fmla="*/ 152 h 3725"/>
              <a:gd name="T112" fmla="*/ 3961 w 5897"/>
              <a:gd name="T113" fmla="*/ 1023 h 3725"/>
              <a:gd name="T114" fmla="*/ 4021 w 5897"/>
              <a:gd name="T115" fmla="*/ 126 h 3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897" h="3725">
                <a:moveTo>
                  <a:pt x="1992" y="3705"/>
                </a:moveTo>
                <a:cubicBezTo>
                  <a:pt x="1990" y="3712"/>
                  <a:pt x="1988" y="3718"/>
                  <a:pt x="1985" y="3725"/>
                </a:cubicBezTo>
                <a:cubicBezTo>
                  <a:pt x="1986" y="3725"/>
                  <a:pt x="1988" y="3725"/>
                  <a:pt x="1990" y="3725"/>
                </a:cubicBezTo>
                <a:cubicBezTo>
                  <a:pt x="1997" y="3725"/>
                  <a:pt x="2004" y="3725"/>
                  <a:pt x="2011" y="3725"/>
                </a:cubicBezTo>
                <a:cubicBezTo>
                  <a:pt x="2012" y="3725"/>
                  <a:pt x="2012" y="3725"/>
                  <a:pt x="2013" y="3725"/>
                </a:cubicBezTo>
                <a:cubicBezTo>
                  <a:pt x="2005" y="3718"/>
                  <a:pt x="1999" y="3712"/>
                  <a:pt x="1992" y="3705"/>
                </a:cubicBezTo>
                <a:moveTo>
                  <a:pt x="2053" y="3688"/>
                </a:moveTo>
                <a:cubicBezTo>
                  <a:pt x="2052" y="3688"/>
                  <a:pt x="2051" y="3688"/>
                  <a:pt x="2050" y="3688"/>
                </a:cubicBezTo>
                <a:cubicBezTo>
                  <a:pt x="2051" y="3688"/>
                  <a:pt x="2052" y="3688"/>
                  <a:pt x="2053" y="3688"/>
                </a:cubicBezTo>
                <a:cubicBezTo>
                  <a:pt x="2053" y="3688"/>
                  <a:pt x="2053" y="3688"/>
                  <a:pt x="2053" y="3688"/>
                </a:cubicBezTo>
                <a:moveTo>
                  <a:pt x="2065" y="3687"/>
                </a:moveTo>
                <a:cubicBezTo>
                  <a:pt x="2061" y="3687"/>
                  <a:pt x="2057" y="3687"/>
                  <a:pt x="2053" y="3688"/>
                </a:cubicBezTo>
                <a:cubicBezTo>
                  <a:pt x="2053" y="3688"/>
                  <a:pt x="2053" y="3688"/>
                  <a:pt x="2053" y="3688"/>
                </a:cubicBezTo>
                <a:cubicBezTo>
                  <a:pt x="2053" y="3688"/>
                  <a:pt x="2053" y="3688"/>
                  <a:pt x="2053" y="3688"/>
                </a:cubicBezTo>
                <a:cubicBezTo>
                  <a:pt x="2053" y="3688"/>
                  <a:pt x="2053" y="3688"/>
                  <a:pt x="2053" y="3688"/>
                </a:cubicBezTo>
                <a:cubicBezTo>
                  <a:pt x="2051" y="3688"/>
                  <a:pt x="2050" y="3688"/>
                  <a:pt x="2049" y="3688"/>
                </a:cubicBezTo>
                <a:cubicBezTo>
                  <a:pt x="2042" y="3689"/>
                  <a:pt x="2035" y="3689"/>
                  <a:pt x="2028" y="3690"/>
                </a:cubicBezTo>
                <a:cubicBezTo>
                  <a:pt x="2035" y="3697"/>
                  <a:pt x="2043" y="3704"/>
                  <a:pt x="2051" y="3710"/>
                </a:cubicBezTo>
                <a:cubicBezTo>
                  <a:pt x="2056" y="3702"/>
                  <a:pt x="2060" y="3695"/>
                  <a:pt x="2065" y="3687"/>
                </a:cubicBezTo>
                <a:moveTo>
                  <a:pt x="2298" y="3634"/>
                </a:moveTo>
                <a:cubicBezTo>
                  <a:pt x="2272" y="3642"/>
                  <a:pt x="2245" y="3651"/>
                  <a:pt x="2218" y="3658"/>
                </a:cubicBezTo>
                <a:cubicBezTo>
                  <a:pt x="2203" y="3658"/>
                  <a:pt x="2188" y="3656"/>
                  <a:pt x="2173" y="3654"/>
                </a:cubicBezTo>
                <a:cubicBezTo>
                  <a:pt x="2159" y="3651"/>
                  <a:pt x="2145" y="3647"/>
                  <a:pt x="2131" y="3642"/>
                </a:cubicBezTo>
                <a:cubicBezTo>
                  <a:pt x="2126" y="3653"/>
                  <a:pt x="2120" y="3665"/>
                  <a:pt x="2115" y="3675"/>
                </a:cubicBezTo>
                <a:cubicBezTo>
                  <a:pt x="2117" y="3676"/>
                  <a:pt x="2120" y="3677"/>
                  <a:pt x="2123" y="3678"/>
                </a:cubicBezTo>
                <a:cubicBezTo>
                  <a:pt x="2119" y="3679"/>
                  <a:pt x="2116" y="3680"/>
                  <a:pt x="2112" y="3680"/>
                </a:cubicBezTo>
                <a:cubicBezTo>
                  <a:pt x="2105" y="3693"/>
                  <a:pt x="2097" y="3706"/>
                  <a:pt x="2089" y="3719"/>
                </a:cubicBezTo>
                <a:cubicBezTo>
                  <a:pt x="2133" y="3714"/>
                  <a:pt x="2176" y="3705"/>
                  <a:pt x="2219" y="3695"/>
                </a:cubicBezTo>
                <a:cubicBezTo>
                  <a:pt x="2265" y="3694"/>
                  <a:pt x="2310" y="3683"/>
                  <a:pt x="2353" y="3666"/>
                </a:cubicBezTo>
                <a:cubicBezTo>
                  <a:pt x="2358" y="3664"/>
                  <a:pt x="2362" y="3662"/>
                  <a:pt x="2367" y="3660"/>
                </a:cubicBezTo>
                <a:cubicBezTo>
                  <a:pt x="2369" y="3656"/>
                  <a:pt x="2371" y="3652"/>
                  <a:pt x="2373" y="3649"/>
                </a:cubicBezTo>
                <a:cubicBezTo>
                  <a:pt x="2372" y="3649"/>
                  <a:pt x="2371" y="3649"/>
                  <a:pt x="2370" y="3649"/>
                </a:cubicBezTo>
                <a:cubicBezTo>
                  <a:pt x="2345" y="3649"/>
                  <a:pt x="2321" y="3643"/>
                  <a:pt x="2298" y="3634"/>
                </a:cubicBezTo>
                <a:moveTo>
                  <a:pt x="2369" y="3609"/>
                </a:moveTo>
                <a:cubicBezTo>
                  <a:pt x="2369" y="3609"/>
                  <a:pt x="2369" y="3609"/>
                  <a:pt x="2369" y="3609"/>
                </a:cubicBezTo>
                <a:cubicBezTo>
                  <a:pt x="2369" y="3609"/>
                  <a:pt x="2369" y="3609"/>
                  <a:pt x="2369" y="3609"/>
                </a:cubicBezTo>
                <a:cubicBezTo>
                  <a:pt x="2369" y="3609"/>
                  <a:pt x="2369" y="3609"/>
                  <a:pt x="2369" y="3609"/>
                </a:cubicBezTo>
                <a:moveTo>
                  <a:pt x="513" y="3519"/>
                </a:moveTo>
                <a:cubicBezTo>
                  <a:pt x="513" y="3520"/>
                  <a:pt x="513" y="3521"/>
                  <a:pt x="513" y="3522"/>
                </a:cubicBezTo>
                <a:cubicBezTo>
                  <a:pt x="515" y="3534"/>
                  <a:pt x="518" y="3546"/>
                  <a:pt x="521" y="3558"/>
                </a:cubicBezTo>
                <a:cubicBezTo>
                  <a:pt x="524" y="3558"/>
                  <a:pt x="526" y="3557"/>
                  <a:pt x="529" y="3557"/>
                </a:cubicBezTo>
                <a:cubicBezTo>
                  <a:pt x="530" y="3557"/>
                  <a:pt x="530" y="3557"/>
                  <a:pt x="531" y="3557"/>
                </a:cubicBezTo>
                <a:cubicBezTo>
                  <a:pt x="530" y="3553"/>
                  <a:pt x="529" y="3548"/>
                  <a:pt x="529" y="3544"/>
                </a:cubicBezTo>
                <a:cubicBezTo>
                  <a:pt x="528" y="3536"/>
                  <a:pt x="527" y="3528"/>
                  <a:pt x="526" y="3519"/>
                </a:cubicBezTo>
                <a:cubicBezTo>
                  <a:pt x="525" y="3520"/>
                  <a:pt x="524" y="3520"/>
                  <a:pt x="523" y="3520"/>
                </a:cubicBezTo>
                <a:cubicBezTo>
                  <a:pt x="519" y="3520"/>
                  <a:pt x="516" y="3519"/>
                  <a:pt x="513" y="3519"/>
                </a:cubicBezTo>
                <a:moveTo>
                  <a:pt x="366" y="3411"/>
                </a:moveTo>
                <a:cubicBezTo>
                  <a:pt x="362" y="3415"/>
                  <a:pt x="359" y="3419"/>
                  <a:pt x="356" y="3422"/>
                </a:cubicBezTo>
                <a:cubicBezTo>
                  <a:pt x="354" y="3425"/>
                  <a:pt x="353" y="3427"/>
                  <a:pt x="351" y="3429"/>
                </a:cubicBezTo>
                <a:cubicBezTo>
                  <a:pt x="350" y="3435"/>
                  <a:pt x="350" y="3441"/>
                  <a:pt x="349" y="3447"/>
                </a:cubicBezTo>
                <a:cubicBezTo>
                  <a:pt x="376" y="3482"/>
                  <a:pt x="408" y="3511"/>
                  <a:pt x="444" y="3531"/>
                </a:cubicBezTo>
                <a:cubicBezTo>
                  <a:pt x="437" y="3532"/>
                  <a:pt x="430" y="3533"/>
                  <a:pt x="422" y="3533"/>
                </a:cubicBezTo>
                <a:cubicBezTo>
                  <a:pt x="399" y="3535"/>
                  <a:pt x="375" y="3536"/>
                  <a:pt x="352" y="3536"/>
                </a:cubicBezTo>
                <a:cubicBezTo>
                  <a:pt x="344" y="3536"/>
                  <a:pt x="337" y="3536"/>
                  <a:pt x="330" y="3536"/>
                </a:cubicBezTo>
                <a:cubicBezTo>
                  <a:pt x="325" y="3548"/>
                  <a:pt x="320" y="3560"/>
                  <a:pt x="314" y="3573"/>
                </a:cubicBezTo>
                <a:cubicBezTo>
                  <a:pt x="327" y="3573"/>
                  <a:pt x="339" y="3573"/>
                  <a:pt x="351" y="3573"/>
                </a:cubicBezTo>
                <a:cubicBezTo>
                  <a:pt x="394" y="3573"/>
                  <a:pt x="437" y="3570"/>
                  <a:pt x="479" y="3564"/>
                </a:cubicBezTo>
                <a:cubicBezTo>
                  <a:pt x="480" y="3564"/>
                  <a:pt x="480" y="3563"/>
                  <a:pt x="481" y="3563"/>
                </a:cubicBezTo>
                <a:cubicBezTo>
                  <a:pt x="477" y="3549"/>
                  <a:pt x="474" y="3534"/>
                  <a:pt x="473" y="3519"/>
                </a:cubicBezTo>
                <a:cubicBezTo>
                  <a:pt x="472" y="3515"/>
                  <a:pt x="472" y="3510"/>
                  <a:pt x="472" y="3506"/>
                </a:cubicBezTo>
                <a:cubicBezTo>
                  <a:pt x="471" y="3506"/>
                  <a:pt x="471" y="3505"/>
                  <a:pt x="470" y="3505"/>
                </a:cubicBezTo>
                <a:cubicBezTo>
                  <a:pt x="453" y="3497"/>
                  <a:pt x="438" y="3487"/>
                  <a:pt x="423" y="3475"/>
                </a:cubicBezTo>
                <a:cubicBezTo>
                  <a:pt x="401" y="3456"/>
                  <a:pt x="382" y="3434"/>
                  <a:pt x="366" y="3411"/>
                </a:cubicBezTo>
                <a:moveTo>
                  <a:pt x="1858" y="3239"/>
                </a:moveTo>
                <a:cubicBezTo>
                  <a:pt x="1859" y="3269"/>
                  <a:pt x="1861" y="3299"/>
                  <a:pt x="1865" y="3329"/>
                </a:cubicBezTo>
                <a:cubicBezTo>
                  <a:pt x="1871" y="3375"/>
                  <a:pt x="1882" y="3420"/>
                  <a:pt x="1896" y="3464"/>
                </a:cubicBezTo>
                <a:cubicBezTo>
                  <a:pt x="1918" y="3506"/>
                  <a:pt x="1946" y="3545"/>
                  <a:pt x="1978" y="3580"/>
                </a:cubicBezTo>
                <a:cubicBezTo>
                  <a:pt x="2005" y="3609"/>
                  <a:pt x="2036" y="3635"/>
                  <a:pt x="2070" y="3654"/>
                </a:cubicBezTo>
                <a:cubicBezTo>
                  <a:pt x="2074" y="3656"/>
                  <a:pt x="2077" y="3658"/>
                  <a:pt x="2081" y="3660"/>
                </a:cubicBezTo>
                <a:cubicBezTo>
                  <a:pt x="2086" y="3649"/>
                  <a:pt x="2092" y="3638"/>
                  <a:pt x="2097" y="3627"/>
                </a:cubicBezTo>
                <a:cubicBezTo>
                  <a:pt x="2090" y="3623"/>
                  <a:pt x="2083" y="3619"/>
                  <a:pt x="2076" y="3615"/>
                </a:cubicBezTo>
                <a:cubicBezTo>
                  <a:pt x="2064" y="3607"/>
                  <a:pt x="2053" y="3599"/>
                  <a:pt x="2041" y="3590"/>
                </a:cubicBezTo>
                <a:cubicBezTo>
                  <a:pt x="2014" y="3566"/>
                  <a:pt x="1989" y="3539"/>
                  <a:pt x="1968" y="3509"/>
                </a:cubicBezTo>
                <a:cubicBezTo>
                  <a:pt x="1936" y="3463"/>
                  <a:pt x="1911" y="3413"/>
                  <a:pt x="1891" y="3360"/>
                </a:cubicBezTo>
                <a:cubicBezTo>
                  <a:pt x="1888" y="3350"/>
                  <a:pt x="1884" y="3339"/>
                  <a:pt x="1881" y="3329"/>
                </a:cubicBezTo>
                <a:cubicBezTo>
                  <a:pt x="1872" y="3299"/>
                  <a:pt x="1864" y="3269"/>
                  <a:pt x="1858" y="3239"/>
                </a:cubicBezTo>
                <a:moveTo>
                  <a:pt x="3756" y="3123"/>
                </a:moveTo>
                <a:cubicBezTo>
                  <a:pt x="3737" y="3132"/>
                  <a:pt x="3717" y="3141"/>
                  <a:pt x="3698" y="3148"/>
                </a:cubicBezTo>
                <a:cubicBezTo>
                  <a:pt x="3625" y="3174"/>
                  <a:pt x="3549" y="3190"/>
                  <a:pt x="3472" y="3197"/>
                </a:cubicBezTo>
                <a:cubicBezTo>
                  <a:pt x="3461" y="3198"/>
                  <a:pt x="3451" y="3198"/>
                  <a:pt x="3440" y="3199"/>
                </a:cubicBezTo>
                <a:cubicBezTo>
                  <a:pt x="3439" y="3200"/>
                  <a:pt x="3438" y="3202"/>
                  <a:pt x="3438" y="3203"/>
                </a:cubicBezTo>
                <a:cubicBezTo>
                  <a:pt x="3433" y="3215"/>
                  <a:pt x="3430" y="3226"/>
                  <a:pt x="3426" y="3237"/>
                </a:cubicBezTo>
                <a:cubicBezTo>
                  <a:pt x="3554" y="3235"/>
                  <a:pt x="3684" y="3203"/>
                  <a:pt x="3797" y="3145"/>
                </a:cubicBezTo>
                <a:cubicBezTo>
                  <a:pt x="3794" y="3144"/>
                  <a:pt x="3792" y="3143"/>
                  <a:pt x="3789" y="3141"/>
                </a:cubicBezTo>
                <a:cubicBezTo>
                  <a:pt x="3778" y="3135"/>
                  <a:pt x="3767" y="3129"/>
                  <a:pt x="3756" y="3123"/>
                </a:cubicBezTo>
                <a:moveTo>
                  <a:pt x="3603" y="3084"/>
                </a:moveTo>
                <a:cubicBezTo>
                  <a:pt x="3596" y="3084"/>
                  <a:pt x="3588" y="3084"/>
                  <a:pt x="3581" y="3084"/>
                </a:cubicBezTo>
                <a:cubicBezTo>
                  <a:pt x="3581" y="3084"/>
                  <a:pt x="3581" y="3084"/>
                  <a:pt x="3581" y="3084"/>
                </a:cubicBezTo>
                <a:cubicBezTo>
                  <a:pt x="3579" y="3086"/>
                  <a:pt x="3577" y="3087"/>
                  <a:pt x="3575" y="3088"/>
                </a:cubicBezTo>
                <a:cubicBezTo>
                  <a:pt x="3587" y="3090"/>
                  <a:pt x="3598" y="3090"/>
                  <a:pt x="3610" y="3090"/>
                </a:cubicBezTo>
                <a:cubicBezTo>
                  <a:pt x="3624" y="3090"/>
                  <a:pt x="3638" y="3089"/>
                  <a:pt x="3652" y="3088"/>
                </a:cubicBezTo>
                <a:cubicBezTo>
                  <a:pt x="3647" y="3087"/>
                  <a:pt x="3643" y="3086"/>
                  <a:pt x="3638" y="3085"/>
                </a:cubicBezTo>
                <a:cubicBezTo>
                  <a:pt x="3626" y="3084"/>
                  <a:pt x="3615" y="3084"/>
                  <a:pt x="3603" y="3084"/>
                </a:cubicBezTo>
                <a:moveTo>
                  <a:pt x="257" y="2923"/>
                </a:moveTo>
                <a:cubicBezTo>
                  <a:pt x="248" y="2926"/>
                  <a:pt x="239" y="2929"/>
                  <a:pt x="230" y="2931"/>
                </a:cubicBezTo>
                <a:cubicBezTo>
                  <a:pt x="220" y="2942"/>
                  <a:pt x="213" y="2953"/>
                  <a:pt x="206" y="2964"/>
                </a:cubicBezTo>
                <a:cubicBezTo>
                  <a:pt x="206" y="2965"/>
                  <a:pt x="205" y="2965"/>
                  <a:pt x="205" y="2966"/>
                </a:cubicBezTo>
                <a:cubicBezTo>
                  <a:pt x="203" y="2968"/>
                  <a:pt x="202" y="2970"/>
                  <a:pt x="200" y="2972"/>
                </a:cubicBezTo>
                <a:cubicBezTo>
                  <a:pt x="192" y="2980"/>
                  <a:pt x="185" y="2989"/>
                  <a:pt x="177" y="2998"/>
                </a:cubicBezTo>
                <a:cubicBezTo>
                  <a:pt x="137" y="3045"/>
                  <a:pt x="100" y="3095"/>
                  <a:pt x="71" y="3149"/>
                </a:cubicBezTo>
                <a:cubicBezTo>
                  <a:pt x="66" y="3156"/>
                  <a:pt x="62" y="3164"/>
                  <a:pt x="59" y="3171"/>
                </a:cubicBezTo>
                <a:cubicBezTo>
                  <a:pt x="45" y="3198"/>
                  <a:pt x="34" y="3225"/>
                  <a:pt x="24" y="3254"/>
                </a:cubicBezTo>
                <a:cubicBezTo>
                  <a:pt x="19" y="3268"/>
                  <a:pt x="15" y="3283"/>
                  <a:pt x="12" y="3299"/>
                </a:cubicBezTo>
                <a:cubicBezTo>
                  <a:pt x="3" y="3334"/>
                  <a:pt x="0" y="3369"/>
                  <a:pt x="1" y="3403"/>
                </a:cubicBezTo>
                <a:cubicBezTo>
                  <a:pt x="1" y="3406"/>
                  <a:pt x="1" y="3409"/>
                  <a:pt x="1" y="3413"/>
                </a:cubicBezTo>
                <a:cubicBezTo>
                  <a:pt x="1" y="3413"/>
                  <a:pt x="1" y="3413"/>
                  <a:pt x="1" y="3413"/>
                </a:cubicBezTo>
                <a:cubicBezTo>
                  <a:pt x="11" y="3404"/>
                  <a:pt x="21" y="3395"/>
                  <a:pt x="32" y="3387"/>
                </a:cubicBezTo>
                <a:cubicBezTo>
                  <a:pt x="34" y="3385"/>
                  <a:pt x="36" y="3382"/>
                  <a:pt x="38" y="3380"/>
                </a:cubicBezTo>
                <a:cubicBezTo>
                  <a:pt x="38" y="3370"/>
                  <a:pt x="39" y="3359"/>
                  <a:pt x="40" y="3349"/>
                </a:cubicBezTo>
                <a:cubicBezTo>
                  <a:pt x="45" y="3310"/>
                  <a:pt x="56" y="3272"/>
                  <a:pt x="70" y="3235"/>
                </a:cubicBezTo>
                <a:cubicBezTo>
                  <a:pt x="95" y="3175"/>
                  <a:pt x="129" y="3120"/>
                  <a:pt x="168" y="3068"/>
                </a:cubicBezTo>
                <a:cubicBezTo>
                  <a:pt x="172" y="3063"/>
                  <a:pt x="176" y="3057"/>
                  <a:pt x="181" y="3051"/>
                </a:cubicBezTo>
                <a:cubicBezTo>
                  <a:pt x="177" y="3116"/>
                  <a:pt x="199" y="3186"/>
                  <a:pt x="232" y="3249"/>
                </a:cubicBezTo>
                <a:cubicBezTo>
                  <a:pt x="241" y="3246"/>
                  <a:pt x="251" y="3244"/>
                  <a:pt x="262" y="3244"/>
                </a:cubicBezTo>
                <a:cubicBezTo>
                  <a:pt x="265" y="3244"/>
                  <a:pt x="268" y="3244"/>
                  <a:pt x="270" y="3244"/>
                </a:cubicBezTo>
                <a:cubicBezTo>
                  <a:pt x="259" y="3225"/>
                  <a:pt x="249" y="3205"/>
                  <a:pt x="241" y="3184"/>
                </a:cubicBezTo>
                <a:cubicBezTo>
                  <a:pt x="230" y="3157"/>
                  <a:pt x="222" y="3128"/>
                  <a:pt x="218" y="3099"/>
                </a:cubicBezTo>
                <a:cubicBezTo>
                  <a:pt x="215" y="3081"/>
                  <a:pt x="215" y="3062"/>
                  <a:pt x="217" y="3043"/>
                </a:cubicBezTo>
                <a:cubicBezTo>
                  <a:pt x="219" y="3032"/>
                  <a:pt x="221" y="3022"/>
                  <a:pt x="224" y="3012"/>
                </a:cubicBezTo>
                <a:cubicBezTo>
                  <a:pt x="225" y="3008"/>
                  <a:pt x="227" y="3004"/>
                  <a:pt x="228" y="3000"/>
                </a:cubicBezTo>
                <a:cubicBezTo>
                  <a:pt x="228" y="3000"/>
                  <a:pt x="228" y="3000"/>
                  <a:pt x="228" y="3000"/>
                </a:cubicBezTo>
                <a:cubicBezTo>
                  <a:pt x="230" y="2997"/>
                  <a:pt x="231" y="2994"/>
                  <a:pt x="233" y="2991"/>
                </a:cubicBezTo>
                <a:cubicBezTo>
                  <a:pt x="234" y="2990"/>
                  <a:pt x="234" y="2989"/>
                  <a:pt x="235" y="2988"/>
                </a:cubicBezTo>
                <a:cubicBezTo>
                  <a:pt x="248" y="2975"/>
                  <a:pt x="260" y="2961"/>
                  <a:pt x="273" y="2948"/>
                </a:cubicBezTo>
                <a:cubicBezTo>
                  <a:pt x="266" y="2940"/>
                  <a:pt x="260" y="2932"/>
                  <a:pt x="257" y="2923"/>
                </a:cubicBezTo>
                <a:moveTo>
                  <a:pt x="4093" y="2775"/>
                </a:moveTo>
                <a:cubicBezTo>
                  <a:pt x="4054" y="2817"/>
                  <a:pt x="4011" y="2855"/>
                  <a:pt x="3966" y="2891"/>
                </a:cubicBezTo>
                <a:cubicBezTo>
                  <a:pt x="3962" y="2894"/>
                  <a:pt x="3958" y="2896"/>
                  <a:pt x="3955" y="2899"/>
                </a:cubicBezTo>
                <a:cubicBezTo>
                  <a:pt x="3966" y="2907"/>
                  <a:pt x="3976" y="2915"/>
                  <a:pt x="3985" y="2925"/>
                </a:cubicBezTo>
                <a:cubicBezTo>
                  <a:pt x="3990" y="2921"/>
                  <a:pt x="3995" y="2917"/>
                  <a:pt x="4000" y="2914"/>
                </a:cubicBezTo>
                <a:cubicBezTo>
                  <a:pt x="4023" y="2895"/>
                  <a:pt x="4046" y="2875"/>
                  <a:pt x="4067" y="2855"/>
                </a:cubicBezTo>
                <a:cubicBezTo>
                  <a:pt x="4051" y="2880"/>
                  <a:pt x="4033" y="2905"/>
                  <a:pt x="4013" y="2928"/>
                </a:cubicBezTo>
                <a:cubicBezTo>
                  <a:pt x="4013" y="2929"/>
                  <a:pt x="4012" y="2929"/>
                  <a:pt x="4012" y="2930"/>
                </a:cubicBezTo>
                <a:cubicBezTo>
                  <a:pt x="4008" y="2934"/>
                  <a:pt x="4004" y="2939"/>
                  <a:pt x="4000" y="2943"/>
                </a:cubicBezTo>
                <a:cubicBezTo>
                  <a:pt x="4007" y="2953"/>
                  <a:pt x="4013" y="2964"/>
                  <a:pt x="4018" y="2976"/>
                </a:cubicBezTo>
                <a:cubicBezTo>
                  <a:pt x="4020" y="2974"/>
                  <a:pt x="4022" y="2972"/>
                  <a:pt x="4024" y="2970"/>
                </a:cubicBezTo>
                <a:cubicBezTo>
                  <a:pt x="4061" y="2928"/>
                  <a:pt x="4094" y="2883"/>
                  <a:pt x="4123" y="2834"/>
                </a:cubicBezTo>
                <a:cubicBezTo>
                  <a:pt x="4120" y="2818"/>
                  <a:pt x="4118" y="2802"/>
                  <a:pt x="4117" y="2785"/>
                </a:cubicBezTo>
                <a:cubicBezTo>
                  <a:pt x="4109" y="2783"/>
                  <a:pt x="4100" y="2780"/>
                  <a:pt x="4093" y="2775"/>
                </a:cubicBezTo>
                <a:moveTo>
                  <a:pt x="1918" y="2712"/>
                </a:moveTo>
                <a:cubicBezTo>
                  <a:pt x="1913" y="2718"/>
                  <a:pt x="1909" y="2725"/>
                  <a:pt x="1904" y="2731"/>
                </a:cubicBezTo>
                <a:cubicBezTo>
                  <a:pt x="1914" y="2729"/>
                  <a:pt x="1923" y="2728"/>
                  <a:pt x="1933" y="2726"/>
                </a:cubicBezTo>
                <a:cubicBezTo>
                  <a:pt x="1928" y="2722"/>
                  <a:pt x="1923" y="2717"/>
                  <a:pt x="1918" y="2712"/>
                </a:cubicBezTo>
                <a:moveTo>
                  <a:pt x="2490" y="2631"/>
                </a:moveTo>
                <a:cubicBezTo>
                  <a:pt x="2490" y="2633"/>
                  <a:pt x="2490" y="2634"/>
                  <a:pt x="2490" y="2635"/>
                </a:cubicBezTo>
                <a:cubicBezTo>
                  <a:pt x="2490" y="2634"/>
                  <a:pt x="2490" y="2633"/>
                  <a:pt x="2490" y="2631"/>
                </a:cubicBezTo>
                <a:moveTo>
                  <a:pt x="2521" y="2611"/>
                </a:moveTo>
                <a:cubicBezTo>
                  <a:pt x="2524" y="2618"/>
                  <a:pt x="2526" y="2625"/>
                  <a:pt x="2526" y="2632"/>
                </a:cubicBezTo>
                <a:cubicBezTo>
                  <a:pt x="2526" y="2638"/>
                  <a:pt x="2525" y="2644"/>
                  <a:pt x="2523" y="2650"/>
                </a:cubicBezTo>
                <a:cubicBezTo>
                  <a:pt x="2529" y="2652"/>
                  <a:pt x="2536" y="2655"/>
                  <a:pt x="2542" y="2658"/>
                </a:cubicBezTo>
                <a:cubicBezTo>
                  <a:pt x="2554" y="2664"/>
                  <a:pt x="2565" y="2669"/>
                  <a:pt x="2576" y="2676"/>
                </a:cubicBezTo>
                <a:cubicBezTo>
                  <a:pt x="2614" y="2697"/>
                  <a:pt x="2650" y="2722"/>
                  <a:pt x="2683" y="2749"/>
                </a:cubicBezTo>
                <a:cubicBezTo>
                  <a:pt x="2696" y="2760"/>
                  <a:pt x="2708" y="2771"/>
                  <a:pt x="2720" y="2782"/>
                </a:cubicBezTo>
                <a:cubicBezTo>
                  <a:pt x="2827" y="2883"/>
                  <a:pt x="2919" y="3008"/>
                  <a:pt x="3031" y="3101"/>
                </a:cubicBezTo>
                <a:cubicBezTo>
                  <a:pt x="3039" y="3093"/>
                  <a:pt x="3047" y="3085"/>
                  <a:pt x="3055" y="3077"/>
                </a:cubicBezTo>
                <a:cubicBezTo>
                  <a:pt x="3053" y="3075"/>
                  <a:pt x="3052" y="3074"/>
                  <a:pt x="3050" y="3072"/>
                </a:cubicBezTo>
                <a:cubicBezTo>
                  <a:pt x="3046" y="3069"/>
                  <a:pt x="3042" y="3066"/>
                  <a:pt x="3038" y="3062"/>
                </a:cubicBezTo>
                <a:cubicBezTo>
                  <a:pt x="2999" y="3028"/>
                  <a:pt x="2964" y="2990"/>
                  <a:pt x="2929" y="2952"/>
                </a:cubicBezTo>
                <a:cubicBezTo>
                  <a:pt x="2866" y="2883"/>
                  <a:pt x="2807" y="2811"/>
                  <a:pt x="2738" y="2748"/>
                </a:cubicBezTo>
                <a:cubicBezTo>
                  <a:pt x="2672" y="2689"/>
                  <a:pt x="2600" y="2643"/>
                  <a:pt x="2521" y="2611"/>
                </a:cubicBezTo>
                <a:moveTo>
                  <a:pt x="2453" y="2611"/>
                </a:moveTo>
                <a:cubicBezTo>
                  <a:pt x="2452" y="2615"/>
                  <a:pt x="2450" y="2620"/>
                  <a:pt x="2449" y="2624"/>
                </a:cubicBezTo>
                <a:cubicBezTo>
                  <a:pt x="2462" y="2628"/>
                  <a:pt x="2476" y="2632"/>
                  <a:pt x="2489" y="2637"/>
                </a:cubicBezTo>
                <a:cubicBezTo>
                  <a:pt x="2489" y="2636"/>
                  <a:pt x="2489" y="2635"/>
                  <a:pt x="2490" y="2634"/>
                </a:cubicBezTo>
                <a:cubicBezTo>
                  <a:pt x="2490" y="2633"/>
                  <a:pt x="2490" y="2632"/>
                  <a:pt x="2490" y="2631"/>
                </a:cubicBezTo>
                <a:cubicBezTo>
                  <a:pt x="2489" y="2630"/>
                  <a:pt x="2489" y="2629"/>
                  <a:pt x="2489" y="2628"/>
                </a:cubicBezTo>
                <a:cubicBezTo>
                  <a:pt x="2488" y="2627"/>
                  <a:pt x="2488" y="2627"/>
                  <a:pt x="2487" y="2626"/>
                </a:cubicBezTo>
                <a:cubicBezTo>
                  <a:pt x="2486" y="2625"/>
                  <a:pt x="2485" y="2624"/>
                  <a:pt x="2485" y="2623"/>
                </a:cubicBezTo>
                <a:cubicBezTo>
                  <a:pt x="2481" y="2621"/>
                  <a:pt x="2478" y="2619"/>
                  <a:pt x="2474" y="2617"/>
                </a:cubicBezTo>
                <a:cubicBezTo>
                  <a:pt x="2468" y="2614"/>
                  <a:pt x="2461" y="2612"/>
                  <a:pt x="2453" y="2611"/>
                </a:cubicBezTo>
                <a:moveTo>
                  <a:pt x="2093" y="2584"/>
                </a:moveTo>
                <a:cubicBezTo>
                  <a:pt x="2074" y="2591"/>
                  <a:pt x="2055" y="2600"/>
                  <a:pt x="2037" y="2610"/>
                </a:cubicBezTo>
                <a:cubicBezTo>
                  <a:pt x="2001" y="2630"/>
                  <a:pt x="1970" y="2655"/>
                  <a:pt x="1942" y="2684"/>
                </a:cubicBezTo>
                <a:cubicBezTo>
                  <a:pt x="1951" y="2692"/>
                  <a:pt x="1960" y="2700"/>
                  <a:pt x="1969" y="2709"/>
                </a:cubicBezTo>
                <a:cubicBezTo>
                  <a:pt x="1975" y="2703"/>
                  <a:pt x="1981" y="2697"/>
                  <a:pt x="1988" y="2691"/>
                </a:cubicBezTo>
                <a:cubicBezTo>
                  <a:pt x="1998" y="2681"/>
                  <a:pt x="2009" y="2672"/>
                  <a:pt x="2021" y="2663"/>
                </a:cubicBezTo>
                <a:cubicBezTo>
                  <a:pt x="2047" y="2645"/>
                  <a:pt x="2074" y="2631"/>
                  <a:pt x="2103" y="2620"/>
                </a:cubicBezTo>
                <a:cubicBezTo>
                  <a:pt x="2104" y="2620"/>
                  <a:pt x="2104" y="2620"/>
                  <a:pt x="2105" y="2620"/>
                </a:cubicBezTo>
                <a:cubicBezTo>
                  <a:pt x="2100" y="2613"/>
                  <a:pt x="2097" y="2605"/>
                  <a:pt x="2095" y="2596"/>
                </a:cubicBezTo>
                <a:cubicBezTo>
                  <a:pt x="2094" y="2592"/>
                  <a:pt x="2093" y="2588"/>
                  <a:pt x="2093" y="2584"/>
                </a:cubicBezTo>
                <a:moveTo>
                  <a:pt x="2330" y="2563"/>
                </a:moveTo>
                <a:cubicBezTo>
                  <a:pt x="2341" y="2575"/>
                  <a:pt x="2350" y="2589"/>
                  <a:pt x="2358" y="2604"/>
                </a:cubicBezTo>
                <a:cubicBezTo>
                  <a:pt x="2362" y="2605"/>
                  <a:pt x="2366" y="2605"/>
                  <a:pt x="2370" y="2606"/>
                </a:cubicBezTo>
                <a:cubicBezTo>
                  <a:pt x="2384" y="2594"/>
                  <a:pt x="2400" y="2584"/>
                  <a:pt x="2417" y="2578"/>
                </a:cubicBezTo>
                <a:cubicBezTo>
                  <a:pt x="2410" y="2576"/>
                  <a:pt x="2403" y="2575"/>
                  <a:pt x="2396" y="2573"/>
                </a:cubicBezTo>
                <a:cubicBezTo>
                  <a:pt x="2377" y="2569"/>
                  <a:pt x="2357" y="2566"/>
                  <a:pt x="2338" y="2564"/>
                </a:cubicBezTo>
                <a:cubicBezTo>
                  <a:pt x="2335" y="2563"/>
                  <a:pt x="2333" y="2563"/>
                  <a:pt x="2330" y="2563"/>
                </a:cubicBezTo>
                <a:moveTo>
                  <a:pt x="2253" y="2559"/>
                </a:moveTo>
                <a:cubicBezTo>
                  <a:pt x="2252" y="2559"/>
                  <a:pt x="2250" y="2559"/>
                  <a:pt x="2248" y="2559"/>
                </a:cubicBezTo>
                <a:cubicBezTo>
                  <a:pt x="2243" y="2560"/>
                  <a:pt x="2238" y="2562"/>
                  <a:pt x="2233" y="2564"/>
                </a:cubicBezTo>
                <a:cubicBezTo>
                  <a:pt x="2230" y="2565"/>
                  <a:pt x="2228" y="2567"/>
                  <a:pt x="2225" y="2568"/>
                </a:cubicBezTo>
                <a:cubicBezTo>
                  <a:pt x="2224" y="2569"/>
                  <a:pt x="2223" y="2570"/>
                  <a:pt x="2222" y="2571"/>
                </a:cubicBezTo>
                <a:cubicBezTo>
                  <a:pt x="2222" y="2571"/>
                  <a:pt x="2222" y="2571"/>
                  <a:pt x="2222" y="2572"/>
                </a:cubicBezTo>
                <a:cubicBezTo>
                  <a:pt x="2223" y="2580"/>
                  <a:pt x="2223" y="2589"/>
                  <a:pt x="2221" y="2596"/>
                </a:cubicBezTo>
                <a:cubicBezTo>
                  <a:pt x="2232" y="2596"/>
                  <a:pt x="2242" y="2595"/>
                  <a:pt x="2253" y="2595"/>
                </a:cubicBezTo>
                <a:cubicBezTo>
                  <a:pt x="2268" y="2595"/>
                  <a:pt x="2282" y="2596"/>
                  <a:pt x="2297" y="2597"/>
                </a:cubicBezTo>
                <a:cubicBezTo>
                  <a:pt x="2302" y="2597"/>
                  <a:pt x="2307" y="2598"/>
                  <a:pt x="2311" y="2598"/>
                </a:cubicBezTo>
                <a:cubicBezTo>
                  <a:pt x="2310" y="2596"/>
                  <a:pt x="2308" y="2594"/>
                  <a:pt x="2307" y="2592"/>
                </a:cubicBezTo>
                <a:cubicBezTo>
                  <a:pt x="2301" y="2584"/>
                  <a:pt x="2295" y="2578"/>
                  <a:pt x="2288" y="2572"/>
                </a:cubicBezTo>
                <a:cubicBezTo>
                  <a:pt x="2283" y="2569"/>
                  <a:pt x="2278" y="2565"/>
                  <a:pt x="2272" y="2563"/>
                </a:cubicBezTo>
                <a:cubicBezTo>
                  <a:pt x="2268" y="2561"/>
                  <a:pt x="2265" y="2560"/>
                  <a:pt x="2260" y="2559"/>
                </a:cubicBezTo>
                <a:cubicBezTo>
                  <a:pt x="2258" y="2559"/>
                  <a:pt x="2256" y="2559"/>
                  <a:pt x="2253" y="2559"/>
                </a:cubicBezTo>
                <a:moveTo>
                  <a:pt x="3317" y="2450"/>
                </a:moveTo>
                <a:cubicBezTo>
                  <a:pt x="3308" y="2484"/>
                  <a:pt x="3301" y="2519"/>
                  <a:pt x="3296" y="2552"/>
                </a:cubicBezTo>
                <a:cubicBezTo>
                  <a:pt x="3281" y="2669"/>
                  <a:pt x="3288" y="2802"/>
                  <a:pt x="3343" y="2909"/>
                </a:cubicBezTo>
                <a:cubicBezTo>
                  <a:pt x="3354" y="2903"/>
                  <a:pt x="3365" y="2897"/>
                  <a:pt x="3377" y="2891"/>
                </a:cubicBezTo>
                <a:cubicBezTo>
                  <a:pt x="3369" y="2877"/>
                  <a:pt x="3363" y="2862"/>
                  <a:pt x="3357" y="2847"/>
                </a:cubicBezTo>
                <a:cubicBezTo>
                  <a:pt x="3351" y="2830"/>
                  <a:pt x="3346" y="2812"/>
                  <a:pt x="3342" y="2795"/>
                </a:cubicBezTo>
                <a:cubicBezTo>
                  <a:pt x="3336" y="2767"/>
                  <a:pt x="3331" y="2739"/>
                  <a:pt x="3328" y="2710"/>
                </a:cubicBezTo>
                <a:cubicBezTo>
                  <a:pt x="3327" y="2685"/>
                  <a:pt x="3326" y="2660"/>
                  <a:pt x="3327" y="2635"/>
                </a:cubicBezTo>
                <a:cubicBezTo>
                  <a:pt x="3327" y="2632"/>
                  <a:pt x="3327" y="2628"/>
                  <a:pt x="3327" y="2625"/>
                </a:cubicBezTo>
                <a:cubicBezTo>
                  <a:pt x="3328" y="2595"/>
                  <a:pt x="3331" y="2565"/>
                  <a:pt x="3336" y="2536"/>
                </a:cubicBezTo>
                <a:cubicBezTo>
                  <a:pt x="3337" y="2533"/>
                  <a:pt x="3337" y="2530"/>
                  <a:pt x="3338" y="2527"/>
                </a:cubicBezTo>
                <a:cubicBezTo>
                  <a:pt x="3341" y="2509"/>
                  <a:pt x="3345" y="2491"/>
                  <a:pt x="3350" y="2473"/>
                </a:cubicBezTo>
                <a:cubicBezTo>
                  <a:pt x="3339" y="2465"/>
                  <a:pt x="3328" y="2457"/>
                  <a:pt x="3317" y="2450"/>
                </a:cubicBezTo>
                <a:moveTo>
                  <a:pt x="3386" y="2371"/>
                </a:moveTo>
                <a:cubicBezTo>
                  <a:pt x="3386" y="2370"/>
                  <a:pt x="3387" y="2369"/>
                  <a:pt x="3387" y="2368"/>
                </a:cubicBezTo>
                <a:cubicBezTo>
                  <a:pt x="3387" y="2369"/>
                  <a:pt x="3386" y="2370"/>
                  <a:pt x="3386" y="2371"/>
                </a:cubicBezTo>
                <a:moveTo>
                  <a:pt x="3390" y="2285"/>
                </a:moveTo>
                <a:cubicBezTo>
                  <a:pt x="3368" y="2318"/>
                  <a:pt x="3351" y="2353"/>
                  <a:pt x="3337" y="2391"/>
                </a:cubicBezTo>
                <a:cubicBezTo>
                  <a:pt x="3336" y="2393"/>
                  <a:pt x="3335" y="2396"/>
                  <a:pt x="3334" y="2399"/>
                </a:cubicBezTo>
                <a:cubicBezTo>
                  <a:pt x="3332" y="2404"/>
                  <a:pt x="3330" y="2409"/>
                  <a:pt x="3328" y="2414"/>
                </a:cubicBezTo>
                <a:cubicBezTo>
                  <a:pt x="3339" y="2421"/>
                  <a:pt x="3350" y="2429"/>
                  <a:pt x="3361" y="2436"/>
                </a:cubicBezTo>
                <a:cubicBezTo>
                  <a:pt x="3364" y="2428"/>
                  <a:pt x="3367" y="2419"/>
                  <a:pt x="3370" y="2411"/>
                </a:cubicBezTo>
                <a:cubicBezTo>
                  <a:pt x="3375" y="2396"/>
                  <a:pt x="3381" y="2381"/>
                  <a:pt x="3388" y="2367"/>
                </a:cubicBezTo>
                <a:cubicBezTo>
                  <a:pt x="3397" y="2347"/>
                  <a:pt x="3407" y="2329"/>
                  <a:pt x="3419" y="2310"/>
                </a:cubicBezTo>
                <a:cubicBezTo>
                  <a:pt x="3407" y="2306"/>
                  <a:pt x="3397" y="2297"/>
                  <a:pt x="3390" y="2285"/>
                </a:cubicBezTo>
                <a:moveTo>
                  <a:pt x="1843" y="2142"/>
                </a:moveTo>
                <a:cubicBezTo>
                  <a:pt x="1843" y="2142"/>
                  <a:pt x="1842" y="2143"/>
                  <a:pt x="1842" y="2143"/>
                </a:cubicBezTo>
                <a:cubicBezTo>
                  <a:pt x="1817" y="2161"/>
                  <a:pt x="1790" y="2177"/>
                  <a:pt x="1761" y="2189"/>
                </a:cubicBezTo>
                <a:cubicBezTo>
                  <a:pt x="1748" y="2195"/>
                  <a:pt x="1734" y="2199"/>
                  <a:pt x="1720" y="2203"/>
                </a:cubicBezTo>
                <a:cubicBezTo>
                  <a:pt x="1712" y="2205"/>
                  <a:pt x="1703" y="2207"/>
                  <a:pt x="1695" y="2208"/>
                </a:cubicBezTo>
                <a:cubicBezTo>
                  <a:pt x="1697" y="2220"/>
                  <a:pt x="1699" y="2232"/>
                  <a:pt x="1702" y="2244"/>
                </a:cubicBezTo>
                <a:cubicBezTo>
                  <a:pt x="1740" y="2237"/>
                  <a:pt x="1779" y="2224"/>
                  <a:pt x="1815" y="2204"/>
                </a:cubicBezTo>
                <a:cubicBezTo>
                  <a:pt x="1833" y="2195"/>
                  <a:pt x="1850" y="2183"/>
                  <a:pt x="1866" y="2171"/>
                </a:cubicBezTo>
                <a:cubicBezTo>
                  <a:pt x="1863" y="2169"/>
                  <a:pt x="1861" y="2166"/>
                  <a:pt x="1858" y="2164"/>
                </a:cubicBezTo>
                <a:cubicBezTo>
                  <a:pt x="1851" y="2157"/>
                  <a:pt x="1846" y="2149"/>
                  <a:pt x="1843" y="2142"/>
                </a:cubicBezTo>
                <a:moveTo>
                  <a:pt x="3592" y="2130"/>
                </a:moveTo>
                <a:cubicBezTo>
                  <a:pt x="3575" y="2136"/>
                  <a:pt x="3558" y="2143"/>
                  <a:pt x="3541" y="2151"/>
                </a:cubicBezTo>
                <a:cubicBezTo>
                  <a:pt x="3526" y="2159"/>
                  <a:pt x="3512" y="2167"/>
                  <a:pt x="3498" y="2176"/>
                </a:cubicBezTo>
                <a:cubicBezTo>
                  <a:pt x="3491" y="2181"/>
                  <a:pt x="3484" y="2185"/>
                  <a:pt x="3478" y="2190"/>
                </a:cubicBezTo>
                <a:cubicBezTo>
                  <a:pt x="3476" y="2191"/>
                  <a:pt x="3475" y="2192"/>
                  <a:pt x="3473" y="2194"/>
                </a:cubicBezTo>
                <a:cubicBezTo>
                  <a:pt x="3485" y="2198"/>
                  <a:pt x="3495" y="2206"/>
                  <a:pt x="3502" y="2218"/>
                </a:cubicBezTo>
                <a:cubicBezTo>
                  <a:pt x="3502" y="2218"/>
                  <a:pt x="3502" y="2218"/>
                  <a:pt x="3502" y="2218"/>
                </a:cubicBezTo>
                <a:cubicBezTo>
                  <a:pt x="3528" y="2200"/>
                  <a:pt x="3556" y="2186"/>
                  <a:pt x="3585" y="2174"/>
                </a:cubicBezTo>
                <a:cubicBezTo>
                  <a:pt x="3590" y="2173"/>
                  <a:pt x="3595" y="2171"/>
                  <a:pt x="3599" y="2169"/>
                </a:cubicBezTo>
                <a:cubicBezTo>
                  <a:pt x="3597" y="2156"/>
                  <a:pt x="3594" y="2143"/>
                  <a:pt x="3592" y="2130"/>
                </a:cubicBezTo>
                <a:moveTo>
                  <a:pt x="2013" y="1885"/>
                </a:moveTo>
                <a:cubicBezTo>
                  <a:pt x="2011" y="1889"/>
                  <a:pt x="2010" y="1893"/>
                  <a:pt x="2009" y="1897"/>
                </a:cubicBezTo>
                <a:cubicBezTo>
                  <a:pt x="2005" y="1906"/>
                  <a:pt x="2002" y="1915"/>
                  <a:pt x="1998" y="1925"/>
                </a:cubicBezTo>
                <a:cubicBezTo>
                  <a:pt x="1998" y="1925"/>
                  <a:pt x="1997" y="1926"/>
                  <a:pt x="1997" y="1926"/>
                </a:cubicBezTo>
                <a:cubicBezTo>
                  <a:pt x="1996" y="1930"/>
                  <a:pt x="1994" y="1933"/>
                  <a:pt x="1993" y="1937"/>
                </a:cubicBezTo>
                <a:cubicBezTo>
                  <a:pt x="1986" y="1951"/>
                  <a:pt x="1980" y="1966"/>
                  <a:pt x="1972" y="1980"/>
                </a:cubicBezTo>
                <a:cubicBezTo>
                  <a:pt x="1970" y="1984"/>
                  <a:pt x="1968" y="1988"/>
                  <a:pt x="1966" y="1992"/>
                </a:cubicBezTo>
                <a:cubicBezTo>
                  <a:pt x="1954" y="2014"/>
                  <a:pt x="1940" y="2036"/>
                  <a:pt x="1926" y="2056"/>
                </a:cubicBezTo>
                <a:cubicBezTo>
                  <a:pt x="1934" y="2059"/>
                  <a:pt x="1942" y="2064"/>
                  <a:pt x="1949" y="2072"/>
                </a:cubicBezTo>
                <a:cubicBezTo>
                  <a:pt x="1951" y="2074"/>
                  <a:pt x="1953" y="2076"/>
                  <a:pt x="1955" y="2078"/>
                </a:cubicBezTo>
                <a:cubicBezTo>
                  <a:pt x="1974" y="2052"/>
                  <a:pt x="1991" y="2025"/>
                  <a:pt x="2006" y="1996"/>
                </a:cubicBezTo>
                <a:cubicBezTo>
                  <a:pt x="2008" y="1992"/>
                  <a:pt x="2010" y="1987"/>
                  <a:pt x="2012" y="1982"/>
                </a:cubicBezTo>
                <a:cubicBezTo>
                  <a:pt x="2013" y="1980"/>
                  <a:pt x="2015" y="1978"/>
                  <a:pt x="2016" y="1976"/>
                </a:cubicBezTo>
                <a:cubicBezTo>
                  <a:pt x="2024" y="1958"/>
                  <a:pt x="2032" y="1940"/>
                  <a:pt x="2039" y="1921"/>
                </a:cubicBezTo>
                <a:cubicBezTo>
                  <a:pt x="2042" y="1912"/>
                  <a:pt x="2046" y="1903"/>
                  <a:pt x="2049" y="1893"/>
                </a:cubicBezTo>
                <a:cubicBezTo>
                  <a:pt x="2037" y="1891"/>
                  <a:pt x="2025" y="1888"/>
                  <a:pt x="2013" y="1885"/>
                </a:cubicBezTo>
                <a:moveTo>
                  <a:pt x="915" y="1611"/>
                </a:moveTo>
                <a:cubicBezTo>
                  <a:pt x="915" y="1611"/>
                  <a:pt x="915" y="1611"/>
                  <a:pt x="915" y="1611"/>
                </a:cubicBezTo>
                <a:cubicBezTo>
                  <a:pt x="914" y="1612"/>
                  <a:pt x="914" y="1612"/>
                  <a:pt x="913" y="1613"/>
                </a:cubicBezTo>
                <a:cubicBezTo>
                  <a:pt x="914" y="1612"/>
                  <a:pt x="914" y="1612"/>
                  <a:pt x="915" y="1611"/>
                </a:cubicBezTo>
                <a:moveTo>
                  <a:pt x="5173" y="1549"/>
                </a:moveTo>
                <a:cubicBezTo>
                  <a:pt x="5171" y="1559"/>
                  <a:pt x="5170" y="1569"/>
                  <a:pt x="5168" y="1578"/>
                </a:cubicBezTo>
                <a:cubicBezTo>
                  <a:pt x="5171" y="1573"/>
                  <a:pt x="5174" y="1568"/>
                  <a:pt x="5177" y="1563"/>
                </a:cubicBezTo>
                <a:cubicBezTo>
                  <a:pt x="5178" y="1561"/>
                  <a:pt x="5179" y="1559"/>
                  <a:pt x="5180" y="1557"/>
                </a:cubicBezTo>
                <a:cubicBezTo>
                  <a:pt x="5179" y="1555"/>
                  <a:pt x="5178" y="1553"/>
                  <a:pt x="5178" y="1551"/>
                </a:cubicBezTo>
                <a:cubicBezTo>
                  <a:pt x="5176" y="1550"/>
                  <a:pt x="5174" y="1550"/>
                  <a:pt x="5173" y="1549"/>
                </a:cubicBezTo>
                <a:moveTo>
                  <a:pt x="4187" y="1417"/>
                </a:moveTo>
                <a:cubicBezTo>
                  <a:pt x="4187" y="1424"/>
                  <a:pt x="4187" y="1430"/>
                  <a:pt x="4188" y="1437"/>
                </a:cubicBezTo>
                <a:cubicBezTo>
                  <a:pt x="4190" y="1477"/>
                  <a:pt x="4198" y="1516"/>
                  <a:pt x="4210" y="1553"/>
                </a:cubicBezTo>
                <a:cubicBezTo>
                  <a:pt x="4225" y="1600"/>
                  <a:pt x="4248" y="1644"/>
                  <a:pt x="4279" y="1685"/>
                </a:cubicBezTo>
                <a:cubicBezTo>
                  <a:pt x="4356" y="1785"/>
                  <a:pt x="4468" y="1858"/>
                  <a:pt x="4591" y="1899"/>
                </a:cubicBezTo>
                <a:cubicBezTo>
                  <a:pt x="4635" y="1913"/>
                  <a:pt x="4679" y="1923"/>
                  <a:pt x="4725" y="1929"/>
                </a:cubicBezTo>
                <a:cubicBezTo>
                  <a:pt x="4751" y="1932"/>
                  <a:pt x="4778" y="1934"/>
                  <a:pt x="4805" y="1934"/>
                </a:cubicBezTo>
                <a:cubicBezTo>
                  <a:pt x="4828" y="1934"/>
                  <a:pt x="4851" y="1932"/>
                  <a:pt x="4873" y="1930"/>
                </a:cubicBezTo>
                <a:cubicBezTo>
                  <a:pt x="4932" y="1923"/>
                  <a:pt x="4993" y="1907"/>
                  <a:pt x="5045" y="1878"/>
                </a:cubicBezTo>
                <a:cubicBezTo>
                  <a:pt x="5058" y="1871"/>
                  <a:pt x="5070" y="1863"/>
                  <a:pt x="5082" y="1855"/>
                </a:cubicBezTo>
                <a:cubicBezTo>
                  <a:pt x="5076" y="1867"/>
                  <a:pt x="5070" y="1880"/>
                  <a:pt x="5063" y="1892"/>
                </a:cubicBezTo>
                <a:cubicBezTo>
                  <a:pt x="5035" y="1943"/>
                  <a:pt x="5004" y="1992"/>
                  <a:pt x="4966" y="2037"/>
                </a:cubicBezTo>
                <a:cubicBezTo>
                  <a:pt x="4930" y="2079"/>
                  <a:pt x="4890" y="2117"/>
                  <a:pt x="4844" y="2150"/>
                </a:cubicBezTo>
                <a:cubicBezTo>
                  <a:pt x="4807" y="2175"/>
                  <a:pt x="4768" y="2195"/>
                  <a:pt x="4727" y="2212"/>
                </a:cubicBezTo>
                <a:cubicBezTo>
                  <a:pt x="4689" y="2225"/>
                  <a:pt x="4650" y="2234"/>
                  <a:pt x="4610" y="2239"/>
                </a:cubicBezTo>
                <a:cubicBezTo>
                  <a:pt x="4606" y="2240"/>
                  <a:pt x="4601" y="2240"/>
                  <a:pt x="4597" y="2241"/>
                </a:cubicBezTo>
                <a:cubicBezTo>
                  <a:pt x="4590" y="2241"/>
                  <a:pt x="4583" y="2242"/>
                  <a:pt x="4576" y="2242"/>
                </a:cubicBezTo>
                <a:cubicBezTo>
                  <a:pt x="4569" y="2242"/>
                  <a:pt x="4562" y="2242"/>
                  <a:pt x="4555" y="2242"/>
                </a:cubicBezTo>
                <a:cubicBezTo>
                  <a:pt x="4507" y="2242"/>
                  <a:pt x="4459" y="2237"/>
                  <a:pt x="4411" y="2228"/>
                </a:cubicBezTo>
                <a:cubicBezTo>
                  <a:pt x="4247" y="2197"/>
                  <a:pt x="4090" y="2136"/>
                  <a:pt x="3924" y="2111"/>
                </a:cubicBezTo>
                <a:cubicBezTo>
                  <a:pt x="3880" y="2104"/>
                  <a:pt x="3835" y="2100"/>
                  <a:pt x="3789" y="2100"/>
                </a:cubicBezTo>
                <a:cubicBezTo>
                  <a:pt x="3750" y="2100"/>
                  <a:pt x="3711" y="2103"/>
                  <a:pt x="3673" y="2110"/>
                </a:cubicBezTo>
                <a:cubicBezTo>
                  <a:pt x="3672" y="2110"/>
                  <a:pt x="3671" y="2110"/>
                  <a:pt x="3670" y="2110"/>
                </a:cubicBezTo>
                <a:cubicBezTo>
                  <a:pt x="3656" y="2113"/>
                  <a:pt x="3642" y="2116"/>
                  <a:pt x="3628" y="2119"/>
                </a:cubicBezTo>
                <a:cubicBezTo>
                  <a:pt x="3630" y="2132"/>
                  <a:pt x="3632" y="2145"/>
                  <a:pt x="3635" y="2158"/>
                </a:cubicBezTo>
                <a:cubicBezTo>
                  <a:pt x="3654" y="2152"/>
                  <a:pt x="3673" y="2148"/>
                  <a:pt x="3693" y="2145"/>
                </a:cubicBezTo>
                <a:cubicBezTo>
                  <a:pt x="3697" y="2144"/>
                  <a:pt x="3701" y="2143"/>
                  <a:pt x="3705" y="2143"/>
                </a:cubicBezTo>
                <a:cubicBezTo>
                  <a:pt x="3717" y="2141"/>
                  <a:pt x="3729" y="2140"/>
                  <a:pt x="3741" y="2138"/>
                </a:cubicBezTo>
                <a:cubicBezTo>
                  <a:pt x="3756" y="2137"/>
                  <a:pt x="3771" y="2137"/>
                  <a:pt x="3787" y="2137"/>
                </a:cubicBezTo>
                <a:cubicBezTo>
                  <a:pt x="3843" y="2137"/>
                  <a:pt x="3899" y="2143"/>
                  <a:pt x="3955" y="2153"/>
                </a:cubicBezTo>
                <a:cubicBezTo>
                  <a:pt x="3955" y="2153"/>
                  <a:pt x="3955" y="2153"/>
                  <a:pt x="3956" y="2154"/>
                </a:cubicBezTo>
                <a:cubicBezTo>
                  <a:pt x="3956" y="2154"/>
                  <a:pt x="3956" y="2154"/>
                  <a:pt x="3956" y="2154"/>
                </a:cubicBezTo>
                <a:cubicBezTo>
                  <a:pt x="3956" y="2154"/>
                  <a:pt x="3956" y="2154"/>
                  <a:pt x="3956" y="2154"/>
                </a:cubicBezTo>
                <a:cubicBezTo>
                  <a:pt x="3982" y="2159"/>
                  <a:pt x="4009" y="2165"/>
                  <a:pt x="4035" y="2171"/>
                </a:cubicBezTo>
                <a:cubicBezTo>
                  <a:pt x="4045" y="2174"/>
                  <a:pt x="4055" y="2176"/>
                  <a:pt x="4065" y="2179"/>
                </a:cubicBezTo>
                <a:cubicBezTo>
                  <a:pt x="4103" y="2189"/>
                  <a:pt x="4141" y="2199"/>
                  <a:pt x="4179" y="2210"/>
                </a:cubicBezTo>
                <a:cubicBezTo>
                  <a:pt x="4214" y="2220"/>
                  <a:pt x="4250" y="2230"/>
                  <a:pt x="4286" y="2239"/>
                </a:cubicBezTo>
                <a:cubicBezTo>
                  <a:pt x="4374" y="2261"/>
                  <a:pt x="4463" y="2278"/>
                  <a:pt x="4551" y="2278"/>
                </a:cubicBezTo>
                <a:cubicBezTo>
                  <a:pt x="4641" y="2278"/>
                  <a:pt x="4730" y="2260"/>
                  <a:pt x="4815" y="2212"/>
                </a:cubicBezTo>
                <a:cubicBezTo>
                  <a:pt x="4878" y="2176"/>
                  <a:pt x="4933" y="2130"/>
                  <a:pt x="4980" y="2077"/>
                </a:cubicBezTo>
                <a:cubicBezTo>
                  <a:pt x="5021" y="2032"/>
                  <a:pt x="5056" y="1982"/>
                  <a:pt x="5086" y="1929"/>
                </a:cubicBezTo>
                <a:cubicBezTo>
                  <a:pt x="5112" y="1883"/>
                  <a:pt x="5134" y="1834"/>
                  <a:pt x="5152" y="1784"/>
                </a:cubicBezTo>
                <a:cubicBezTo>
                  <a:pt x="5185" y="1738"/>
                  <a:pt x="5204" y="1687"/>
                  <a:pt x="5213" y="1634"/>
                </a:cubicBezTo>
                <a:cubicBezTo>
                  <a:pt x="5207" y="1625"/>
                  <a:pt x="5203" y="1615"/>
                  <a:pt x="5198" y="1605"/>
                </a:cubicBezTo>
                <a:cubicBezTo>
                  <a:pt x="5185" y="1624"/>
                  <a:pt x="5170" y="1639"/>
                  <a:pt x="5153" y="1651"/>
                </a:cubicBezTo>
                <a:cubicBezTo>
                  <a:pt x="5143" y="1691"/>
                  <a:pt x="5131" y="1731"/>
                  <a:pt x="5117" y="1769"/>
                </a:cubicBezTo>
                <a:cubicBezTo>
                  <a:pt x="5116" y="1771"/>
                  <a:pt x="5114" y="1774"/>
                  <a:pt x="5112" y="1776"/>
                </a:cubicBezTo>
                <a:cubicBezTo>
                  <a:pt x="5096" y="1795"/>
                  <a:pt x="5077" y="1812"/>
                  <a:pt x="5056" y="1827"/>
                </a:cubicBezTo>
                <a:cubicBezTo>
                  <a:pt x="5035" y="1842"/>
                  <a:pt x="5011" y="1854"/>
                  <a:pt x="4987" y="1864"/>
                </a:cubicBezTo>
                <a:cubicBezTo>
                  <a:pt x="4983" y="1866"/>
                  <a:pt x="4980" y="1867"/>
                  <a:pt x="4976" y="1869"/>
                </a:cubicBezTo>
                <a:cubicBezTo>
                  <a:pt x="4964" y="1873"/>
                  <a:pt x="4952" y="1877"/>
                  <a:pt x="4940" y="1880"/>
                </a:cubicBezTo>
                <a:cubicBezTo>
                  <a:pt x="4912" y="1887"/>
                  <a:pt x="4884" y="1892"/>
                  <a:pt x="4855" y="1895"/>
                </a:cubicBezTo>
                <a:cubicBezTo>
                  <a:pt x="4851" y="1895"/>
                  <a:pt x="4848" y="1895"/>
                  <a:pt x="4844" y="1895"/>
                </a:cubicBezTo>
                <a:cubicBezTo>
                  <a:pt x="4833" y="1896"/>
                  <a:pt x="4822" y="1896"/>
                  <a:pt x="4811" y="1896"/>
                </a:cubicBezTo>
                <a:cubicBezTo>
                  <a:pt x="4772" y="1896"/>
                  <a:pt x="4733" y="1892"/>
                  <a:pt x="4694" y="1886"/>
                </a:cubicBezTo>
                <a:cubicBezTo>
                  <a:pt x="4635" y="1874"/>
                  <a:pt x="4577" y="1856"/>
                  <a:pt x="4523" y="1831"/>
                </a:cubicBezTo>
                <a:cubicBezTo>
                  <a:pt x="4475" y="1807"/>
                  <a:pt x="4430" y="1779"/>
                  <a:pt x="4388" y="1746"/>
                </a:cubicBezTo>
                <a:cubicBezTo>
                  <a:pt x="4355" y="1717"/>
                  <a:pt x="4326" y="1686"/>
                  <a:pt x="4300" y="1651"/>
                </a:cubicBezTo>
                <a:cubicBezTo>
                  <a:pt x="4278" y="1619"/>
                  <a:pt x="4260" y="1586"/>
                  <a:pt x="4247" y="1550"/>
                </a:cubicBezTo>
                <a:cubicBezTo>
                  <a:pt x="4235" y="1516"/>
                  <a:pt x="4227" y="1482"/>
                  <a:pt x="4224" y="1447"/>
                </a:cubicBezTo>
                <a:cubicBezTo>
                  <a:pt x="4223" y="1437"/>
                  <a:pt x="4223" y="1428"/>
                  <a:pt x="4223" y="1418"/>
                </a:cubicBezTo>
                <a:cubicBezTo>
                  <a:pt x="4211" y="1418"/>
                  <a:pt x="4199" y="1417"/>
                  <a:pt x="4187" y="1417"/>
                </a:cubicBezTo>
                <a:moveTo>
                  <a:pt x="1151" y="1387"/>
                </a:moveTo>
                <a:cubicBezTo>
                  <a:pt x="1151" y="1387"/>
                  <a:pt x="1151" y="1387"/>
                  <a:pt x="1151" y="1387"/>
                </a:cubicBezTo>
                <a:cubicBezTo>
                  <a:pt x="1151" y="1387"/>
                  <a:pt x="1151" y="1387"/>
                  <a:pt x="1152" y="1387"/>
                </a:cubicBezTo>
                <a:cubicBezTo>
                  <a:pt x="1151" y="1387"/>
                  <a:pt x="1151" y="1387"/>
                  <a:pt x="1151" y="1387"/>
                </a:cubicBezTo>
                <a:moveTo>
                  <a:pt x="1107" y="1362"/>
                </a:moveTo>
                <a:cubicBezTo>
                  <a:pt x="1103" y="1364"/>
                  <a:pt x="1099" y="1367"/>
                  <a:pt x="1095" y="1370"/>
                </a:cubicBezTo>
                <a:cubicBezTo>
                  <a:pt x="1057" y="1396"/>
                  <a:pt x="1024" y="1428"/>
                  <a:pt x="998" y="1467"/>
                </a:cubicBezTo>
                <a:cubicBezTo>
                  <a:pt x="966" y="1498"/>
                  <a:pt x="936" y="1530"/>
                  <a:pt x="908" y="1563"/>
                </a:cubicBezTo>
                <a:cubicBezTo>
                  <a:pt x="898" y="1576"/>
                  <a:pt x="888" y="1588"/>
                  <a:pt x="879" y="1601"/>
                </a:cubicBezTo>
                <a:cubicBezTo>
                  <a:pt x="873" y="1609"/>
                  <a:pt x="867" y="1617"/>
                  <a:pt x="862" y="1625"/>
                </a:cubicBezTo>
                <a:cubicBezTo>
                  <a:pt x="862" y="1625"/>
                  <a:pt x="861" y="1626"/>
                  <a:pt x="861" y="1626"/>
                </a:cubicBezTo>
                <a:cubicBezTo>
                  <a:pt x="836" y="1663"/>
                  <a:pt x="814" y="1703"/>
                  <a:pt x="796" y="1744"/>
                </a:cubicBezTo>
                <a:cubicBezTo>
                  <a:pt x="771" y="1804"/>
                  <a:pt x="755" y="1869"/>
                  <a:pt x="751" y="1938"/>
                </a:cubicBezTo>
                <a:cubicBezTo>
                  <a:pt x="750" y="1950"/>
                  <a:pt x="750" y="1961"/>
                  <a:pt x="750" y="1972"/>
                </a:cubicBezTo>
                <a:cubicBezTo>
                  <a:pt x="750" y="1999"/>
                  <a:pt x="752" y="2025"/>
                  <a:pt x="755" y="2051"/>
                </a:cubicBezTo>
                <a:cubicBezTo>
                  <a:pt x="768" y="2161"/>
                  <a:pt x="806" y="2264"/>
                  <a:pt x="853" y="2365"/>
                </a:cubicBezTo>
                <a:cubicBezTo>
                  <a:pt x="859" y="2379"/>
                  <a:pt x="866" y="2394"/>
                  <a:pt x="874" y="2408"/>
                </a:cubicBezTo>
                <a:cubicBezTo>
                  <a:pt x="933" y="2529"/>
                  <a:pt x="1001" y="2646"/>
                  <a:pt x="1051" y="2767"/>
                </a:cubicBezTo>
                <a:cubicBezTo>
                  <a:pt x="1064" y="2799"/>
                  <a:pt x="1077" y="2831"/>
                  <a:pt x="1088" y="2864"/>
                </a:cubicBezTo>
                <a:cubicBezTo>
                  <a:pt x="1088" y="2865"/>
                  <a:pt x="1088" y="2865"/>
                  <a:pt x="1089" y="2866"/>
                </a:cubicBezTo>
                <a:cubicBezTo>
                  <a:pt x="1089" y="2867"/>
                  <a:pt x="1090" y="2867"/>
                  <a:pt x="1090" y="2868"/>
                </a:cubicBezTo>
                <a:cubicBezTo>
                  <a:pt x="1112" y="2895"/>
                  <a:pt x="1132" y="2923"/>
                  <a:pt x="1152" y="2951"/>
                </a:cubicBezTo>
                <a:cubicBezTo>
                  <a:pt x="1227" y="3058"/>
                  <a:pt x="1289" y="3179"/>
                  <a:pt x="1359" y="3294"/>
                </a:cubicBezTo>
                <a:cubicBezTo>
                  <a:pt x="1364" y="3278"/>
                  <a:pt x="1369" y="3263"/>
                  <a:pt x="1375" y="3248"/>
                </a:cubicBezTo>
                <a:cubicBezTo>
                  <a:pt x="1343" y="3194"/>
                  <a:pt x="1313" y="3138"/>
                  <a:pt x="1281" y="3084"/>
                </a:cubicBezTo>
                <a:cubicBezTo>
                  <a:pt x="1262" y="3051"/>
                  <a:pt x="1242" y="3018"/>
                  <a:pt x="1221" y="2986"/>
                </a:cubicBezTo>
                <a:cubicBezTo>
                  <a:pt x="1220" y="2984"/>
                  <a:pt x="1218" y="2982"/>
                  <a:pt x="1217" y="2980"/>
                </a:cubicBezTo>
                <a:cubicBezTo>
                  <a:pt x="1214" y="2976"/>
                  <a:pt x="1211" y="2972"/>
                  <a:pt x="1209" y="2968"/>
                </a:cubicBezTo>
                <a:cubicBezTo>
                  <a:pt x="1193" y="2944"/>
                  <a:pt x="1176" y="2921"/>
                  <a:pt x="1159" y="2897"/>
                </a:cubicBezTo>
                <a:cubicBezTo>
                  <a:pt x="1147" y="2881"/>
                  <a:pt x="1135" y="2864"/>
                  <a:pt x="1122" y="2848"/>
                </a:cubicBezTo>
                <a:cubicBezTo>
                  <a:pt x="1115" y="2828"/>
                  <a:pt x="1108" y="2809"/>
                  <a:pt x="1100" y="2790"/>
                </a:cubicBezTo>
                <a:cubicBezTo>
                  <a:pt x="1090" y="2763"/>
                  <a:pt x="1079" y="2736"/>
                  <a:pt x="1067" y="2710"/>
                </a:cubicBezTo>
                <a:cubicBezTo>
                  <a:pt x="1049" y="2668"/>
                  <a:pt x="1029" y="2627"/>
                  <a:pt x="1008" y="2586"/>
                </a:cubicBezTo>
                <a:cubicBezTo>
                  <a:pt x="958" y="2488"/>
                  <a:pt x="903" y="2393"/>
                  <a:pt x="860" y="2290"/>
                </a:cubicBezTo>
                <a:cubicBezTo>
                  <a:pt x="829" y="2213"/>
                  <a:pt x="804" y="2133"/>
                  <a:pt x="792" y="2050"/>
                </a:cubicBezTo>
                <a:cubicBezTo>
                  <a:pt x="786" y="1998"/>
                  <a:pt x="785" y="1947"/>
                  <a:pt x="791" y="1896"/>
                </a:cubicBezTo>
                <a:cubicBezTo>
                  <a:pt x="798" y="1850"/>
                  <a:pt x="809" y="1806"/>
                  <a:pt x="826" y="1763"/>
                </a:cubicBezTo>
                <a:cubicBezTo>
                  <a:pt x="848" y="1710"/>
                  <a:pt x="878" y="1660"/>
                  <a:pt x="913" y="1614"/>
                </a:cubicBezTo>
                <a:cubicBezTo>
                  <a:pt x="913" y="1613"/>
                  <a:pt x="914" y="1612"/>
                  <a:pt x="915" y="1611"/>
                </a:cubicBezTo>
                <a:cubicBezTo>
                  <a:pt x="915" y="1611"/>
                  <a:pt x="915" y="1611"/>
                  <a:pt x="915" y="1611"/>
                </a:cubicBezTo>
                <a:cubicBezTo>
                  <a:pt x="915" y="1611"/>
                  <a:pt x="915" y="1611"/>
                  <a:pt x="915" y="1611"/>
                </a:cubicBezTo>
                <a:cubicBezTo>
                  <a:pt x="915" y="1611"/>
                  <a:pt x="915" y="1611"/>
                  <a:pt x="915" y="1610"/>
                </a:cubicBezTo>
                <a:cubicBezTo>
                  <a:pt x="918" y="1607"/>
                  <a:pt x="920" y="1604"/>
                  <a:pt x="922" y="1601"/>
                </a:cubicBezTo>
                <a:cubicBezTo>
                  <a:pt x="932" y="1589"/>
                  <a:pt x="943" y="1577"/>
                  <a:pt x="953" y="1565"/>
                </a:cubicBezTo>
                <a:cubicBezTo>
                  <a:pt x="955" y="1562"/>
                  <a:pt x="958" y="1560"/>
                  <a:pt x="960" y="1557"/>
                </a:cubicBezTo>
                <a:cubicBezTo>
                  <a:pt x="960" y="1560"/>
                  <a:pt x="959" y="1563"/>
                  <a:pt x="958" y="1566"/>
                </a:cubicBezTo>
                <a:cubicBezTo>
                  <a:pt x="956" y="1578"/>
                  <a:pt x="954" y="1590"/>
                  <a:pt x="953" y="1603"/>
                </a:cubicBezTo>
                <a:cubicBezTo>
                  <a:pt x="953" y="1607"/>
                  <a:pt x="953" y="1611"/>
                  <a:pt x="952" y="1614"/>
                </a:cubicBezTo>
                <a:cubicBezTo>
                  <a:pt x="951" y="1654"/>
                  <a:pt x="956" y="1694"/>
                  <a:pt x="965" y="1732"/>
                </a:cubicBezTo>
                <a:cubicBezTo>
                  <a:pt x="1003" y="1878"/>
                  <a:pt x="1106" y="2005"/>
                  <a:pt x="1226" y="2098"/>
                </a:cubicBezTo>
                <a:cubicBezTo>
                  <a:pt x="1252" y="2118"/>
                  <a:pt x="1278" y="2136"/>
                  <a:pt x="1305" y="2153"/>
                </a:cubicBezTo>
                <a:cubicBezTo>
                  <a:pt x="1323" y="2164"/>
                  <a:pt x="1343" y="2175"/>
                  <a:pt x="1362" y="2185"/>
                </a:cubicBezTo>
                <a:cubicBezTo>
                  <a:pt x="1440" y="2224"/>
                  <a:pt x="1526" y="2249"/>
                  <a:pt x="1612" y="2251"/>
                </a:cubicBezTo>
                <a:cubicBezTo>
                  <a:pt x="1616" y="2251"/>
                  <a:pt x="1619" y="2251"/>
                  <a:pt x="1622" y="2251"/>
                </a:cubicBezTo>
                <a:cubicBezTo>
                  <a:pt x="1629" y="2251"/>
                  <a:pt x="1635" y="2251"/>
                  <a:pt x="1641" y="2251"/>
                </a:cubicBezTo>
                <a:cubicBezTo>
                  <a:pt x="1649" y="2251"/>
                  <a:pt x="1657" y="2250"/>
                  <a:pt x="1664" y="2249"/>
                </a:cubicBezTo>
                <a:cubicBezTo>
                  <a:pt x="1662" y="2237"/>
                  <a:pt x="1660" y="2225"/>
                  <a:pt x="1657" y="2214"/>
                </a:cubicBezTo>
                <a:cubicBezTo>
                  <a:pt x="1647" y="2214"/>
                  <a:pt x="1637" y="2215"/>
                  <a:pt x="1627" y="2215"/>
                </a:cubicBezTo>
                <a:cubicBezTo>
                  <a:pt x="1626" y="2215"/>
                  <a:pt x="1624" y="2215"/>
                  <a:pt x="1623" y="2215"/>
                </a:cubicBezTo>
                <a:cubicBezTo>
                  <a:pt x="1607" y="2215"/>
                  <a:pt x="1591" y="2214"/>
                  <a:pt x="1575" y="2213"/>
                </a:cubicBezTo>
                <a:cubicBezTo>
                  <a:pt x="1572" y="2212"/>
                  <a:pt x="1569" y="2212"/>
                  <a:pt x="1566" y="2212"/>
                </a:cubicBezTo>
                <a:cubicBezTo>
                  <a:pt x="1537" y="2207"/>
                  <a:pt x="1509" y="2201"/>
                  <a:pt x="1481" y="2193"/>
                </a:cubicBezTo>
                <a:cubicBezTo>
                  <a:pt x="1463" y="2187"/>
                  <a:pt x="1446" y="2181"/>
                  <a:pt x="1429" y="2175"/>
                </a:cubicBezTo>
                <a:cubicBezTo>
                  <a:pt x="1410" y="2167"/>
                  <a:pt x="1391" y="2158"/>
                  <a:pt x="1373" y="2149"/>
                </a:cubicBezTo>
                <a:cubicBezTo>
                  <a:pt x="1332" y="2128"/>
                  <a:pt x="1294" y="2103"/>
                  <a:pt x="1257" y="2075"/>
                </a:cubicBezTo>
                <a:cubicBezTo>
                  <a:pt x="1233" y="2057"/>
                  <a:pt x="1210" y="2037"/>
                  <a:pt x="1189" y="2017"/>
                </a:cubicBezTo>
                <a:cubicBezTo>
                  <a:pt x="1166" y="1995"/>
                  <a:pt x="1145" y="1973"/>
                  <a:pt x="1125" y="1949"/>
                </a:cubicBezTo>
                <a:cubicBezTo>
                  <a:pt x="1118" y="1941"/>
                  <a:pt x="1111" y="1932"/>
                  <a:pt x="1104" y="1923"/>
                </a:cubicBezTo>
                <a:cubicBezTo>
                  <a:pt x="1070" y="1879"/>
                  <a:pt x="1042" y="1831"/>
                  <a:pt x="1020" y="1779"/>
                </a:cubicBezTo>
                <a:cubicBezTo>
                  <a:pt x="1006" y="1745"/>
                  <a:pt x="997" y="1710"/>
                  <a:pt x="991" y="1673"/>
                </a:cubicBezTo>
                <a:cubicBezTo>
                  <a:pt x="990" y="1659"/>
                  <a:pt x="989" y="1645"/>
                  <a:pt x="989" y="1631"/>
                </a:cubicBezTo>
                <a:cubicBezTo>
                  <a:pt x="989" y="1622"/>
                  <a:pt x="989" y="1614"/>
                  <a:pt x="990" y="1606"/>
                </a:cubicBezTo>
                <a:cubicBezTo>
                  <a:pt x="990" y="1602"/>
                  <a:pt x="990" y="1598"/>
                  <a:pt x="991" y="1593"/>
                </a:cubicBezTo>
                <a:cubicBezTo>
                  <a:pt x="992" y="1585"/>
                  <a:pt x="994" y="1577"/>
                  <a:pt x="995" y="1569"/>
                </a:cubicBezTo>
                <a:cubicBezTo>
                  <a:pt x="999" y="1555"/>
                  <a:pt x="1003" y="1542"/>
                  <a:pt x="1008" y="1528"/>
                </a:cubicBezTo>
                <a:cubicBezTo>
                  <a:pt x="1014" y="1514"/>
                  <a:pt x="1021" y="1501"/>
                  <a:pt x="1029" y="1488"/>
                </a:cubicBezTo>
                <a:cubicBezTo>
                  <a:pt x="1049" y="1469"/>
                  <a:pt x="1071" y="1451"/>
                  <a:pt x="1092" y="1433"/>
                </a:cubicBezTo>
                <a:cubicBezTo>
                  <a:pt x="1097" y="1407"/>
                  <a:pt x="1106" y="1383"/>
                  <a:pt x="1120" y="1362"/>
                </a:cubicBezTo>
                <a:cubicBezTo>
                  <a:pt x="1118" y="1362"/>
                  <a:pt x="1117" y="1362"/>
                  <a:pt x="1115" y="1362"/>
                </a:cubicBezTo>
                <a:cubicBezTo>
                  <a:pt x="1113" y="1362"/>
                  <a:pt x="1110" y="1362"/>
                  <a:pt x="1107" y="1362"/>
                </a:cubicBezTo>
                <a:moveTo>
                  <a:pt x="4229" y="1335"/>
                </a:moveTo>
                <a:cubicBezTo>
                  <a:pt x="4229" y="1334"/>
                  <a:pt x="4229" y="1334"/>
                  <a:pt x="4229" y="1333"/>
                </a:cubicBezTo>
                <a:cubicBezTo>
                  <a:pt x="4229" y="1334"/>
                  <a:pt x="4229" y="1334"/>
                  <a:pt x="4229" y="1335"/>
                </a:cubicBezTo>
                <a:moveTo>
                  <a:pt x="4220" y="1228"/>
                </a:moveTo>
                <a:cubicBezTo>
                  <a:pt x="4210" y="1254"/>
                  <a:pt x="4202" y="1281"/>
                  <a:pt x="4196" y="1309"/>
                </a:cubicBezTo>
                <a:cubicBezTo>
                  <a:pt x="4192" y="1332"/>
                  <a:pt x="4189" y="1356"/>
                  <a:pt x="4188" y="1379"/>
                </a:cubicBezTo>
                <a:cubicBezTo>
                  <a:pt x="4188" y="1379"/>
                  <a:pt x="4188" y="1379"/>
                  <a:pt x="4189" y="1379"/>
                </a:cubicBezTo>
                <a:cubicBezTo>
                  <a:pt x="4200" y="1380"/>
                  <a:pt x="4212" y="1380"/>
                  <a:pt x="4224" y="1381"/>
                </a:cubicBezTo>
                <a:cubicBezTo>
                  <a:pt x="4225" y="1364"/>
                  <a:pt x="4227" y="1348"/>
                  <a:pt x="4230" y="1332"/>
                </a:cubicBezTo>
                <a:cubicBezTo>
                  <a:pt x="4230" y="1329"/>
                  <a:pt x="4231" y="1326"/>
                  <a:pt x="4231" y="1323"/>
                </a:cubicBezTo>
                <a:cubicBezTo>
                  <a:pt x="4236" y="1299"/>
                  <a:pt x="4242" y="1276"/>
                  <a:pt x="4250" y="1253"/>
                </a:cubicBezTo>
                <a:cubicBezTo>
                  <a:pt x="4238" y="1249"/>
                  <a:pt x="4227" y="1240"/>
                  <a:pt x="4220" y="1228"/>
                </a:cubicBezTo>
                <a:moveTo>
                  <a:pt x="2673" y="1182"/>
                </a:moveTo>
                <a:cubicBezTo>
                  <a:pt x="2674" y="1195"/>
                  <a:pt x="2675" y="1208"/>
                  <a:pt x="2675" y="1222"/>
                </a:cubicBezTo>
                <a:cubicBezTo>
                  <a:pt x="2680" y="1223"/>
                  <a:pt x="2685" y="1224"/>
                  <a:pt x="2691" y="1225"/>
                </a:cubicBezTo>
                <a:cubicBezTo>
                  <a:pt x="2693" y="1226"/>
                  <a:pt x="2696" y="1227"/>
                  <a:pt x="2699" y="1227"/>
                </a:cubicBezTo>
                <a:cubicBezTo>
                  <a:pt x="2735" y="1235"/>
                  <a:pt x="2772" y="1239"/>
                  <a:pt x="2809" y="1239"/>
                </a:cubicBezTo>
                <a:cubicBezTo>
                  <a:pt x="2811" y="1239"/>
                  <a:pt x="2814" y="1239"/>
                  <a:pt x="2817" y="1239"/>
                </a:cubicBezTo>
                <a:cubicBezTo>
                  <a:pt x="2810" y="1226"/>
                  <a:pt x="2808" y="1213"/>
                  <a:pt x="2811" y="1201"/>
                </a:cubicBezTo>
                <a:cubicBezTo>
                  <a:pt x="2789" y="1201"/>
                  <a:pt x="2768" y="1199"/>
                  <a:pt x="2747" y="1197"/>
                </a:cubicBezTo>
                <a:cubicBezTo>
                  <a:pt x="2731" y="1195"/>
                  <a:pt x="2715" y="1192"/>
                  <a:pt x="2700" y="1188"/>
                </a:cubicBezTo>
                <a:cubicBezTo>
                  <a:pt x="2691" y="1186"/>
                  <a:pt x="2682" y="1184"/>
                  <a:pt x="2673" y="1182"/>
                </a:cubicBezTo>
                <a:moveTo>
                  <a:pt x="3027" y="1125"/>
                </a:moveTo>
                <a:cubicBezTo>
                  <a:pt x="3023" y="1128"/>
                  <a:pt x="3019" y="1131"/>
                  <a:pt x="3015" y="1134"/>
                </a:cubicBezTo>
                <a:cubicBezTo>
                  <a:pt x="2989" y="1152"/>
                  <a:pt x="2962" y="1168"/>
                  <a:pt x="2934" y="1181"/>
                </a:cubicBezTo>
                <a:cubicBezTo>
                  <a:pt x="2933" y="1181"/>
                  <a:pt x="2933" y="1181"/>
                  <a:pt x="2933" y="1181"/>
                </a:cubicBezTo>
                <a:cubicBezTo>
                  <a:pt x="2939" y="1193"/>
                  <a:pt x="2941" y="1206"/>
                  <a:pt x="2938" y="1218"/>
                </a:cubicBezTo>
                <a:cubicBezTo>
                  <a:pt x="2940" y="1217"/>
                  <a:pt x="2942" y="1217"/>
                  <a:pt x="2944" y="1216"/>
                </a:cubicBezTo>
                <a:cubicBezTo>
                  <a:pt x="2952" y="1213"/>
                  <a:pt x="2959" y="1210"/>
                  <a:pt x="2966" y="1207"/>
                </a:cubicBezTo>
                <a:cubicBezTo>
                  <a:pt x="2982" y="1200"/>
                  <a:pt x="2997" y="1192"/>
                  <a:pt x="3011" y="1183"/>
                </a:cubicBezTo>
                <a:cubicBezTo>
                  <a:pt x="3027" y="1174"/>
                  <a:pt x="3042" y="1163"/>
                  <a:pt x="3056" y="1152"/>
                </a:cubicBezTo>
                <a:cubicBezTo>
                  <a:pt x="3046" y="1143"/>
                  <a:pt x="3037" y="1134"/>
                  <a:pt x="3027" y="1125"/>
                </a:cubicBezTo>
                <a:moveTo>
                  <a:pt x="4387" y="1059"/>
                </a:moveTo>
                <a:cubicBezTo>
                  <a:pt x="4358" y="1069"/>
                  <a:pt x="4329" y="1076"/>
                  <a:pt x="4299" y="1081"/>
                </a:cubicBezTo>
                <a:cubicBezTo>
                  <a:pt x="4292" y="1082"/>
                  <a:pt x="4284" y="1082"/>
                  <a:pt x="4277" y="1083"/>
                </a:cubicBezTo>
                <a:cubicBezTo>
                  <a:pt x="4276" y="1096"/>
                  <a:pt x="4270" y="1108"/>
                  <a:pt x="4262" y="1118"/>
                </a:cubicBezTo>
                <a:cubicBezTo>
                  <a:pt x="4268" y="1118"/>
                  <a:pt x="4274" y="1118"/>
                  <a:pt x="4280" y="1117"/>
                </a:cubicBezTo>
                <a:cubicBezTo>
                  <a:pt x="4276" y="1122"/>
                  <a:pt x="4273" y="1127"/>
                  <a:pt x="4269" y="1132"/>
                </a:cubicBezTo>
                <a:cubicBezTo>
                  <a:pt x="4272" y="1132"/>
                  <a:pt x="4275" y="1132"/>
                  <a:pt x="4278" y="1132"/>
                </a:cubicBezTo>
                <a:cubicBezTo>
                  <a:pt x="4288" y="1132"/>
                  <a:pt x="4299" y="1134"/>
                  <a:pt x="4308" y="1138"/>
                </a:cubicBezTo>
                <a:cubicBezTo>
                  <a:pt x="4312" y="1132"/>
                  <a:pt x="4316" y="1126"/>
                  <a:pt x="4321" y="1121"/>
                </a:cubicBezTo>
                <a:cubicBezTo>
                  <a:pt x="4341" y="1098"/>
                  <a:pt x="4363" y="1077"/>
                  <a:pt x="4387" y="1059"/>
                </a:cubicBezTo>
                <a:moveTo>
                  <a:pt x="4027" y="1023"/>
                </a:moveTo>
                <a:cubicBezTo>
                  <a:pt x="4022" y="1033"/>
                  <a:pt x="4016" y="1043"/>
                  <a:pt x="4010" y="1053"/>
                </a:cubicBezTo>
                <a:cubicBezTo>
                  <a:pt x="4010" y="1053"/>
                  <a:pt x="4009" y="1054"/>
                  <a:pt x="4009" y="1054"/>
                </a:cubicBezTo>
                <a:cubicBezTo>
                  <a:pt x="4030" y="1066"/>
                  <a:pt x="4051" y="1076"/>
                  <a:pt x="4073" y="1084"/>
                </a:cubicBezTo>
                <a:cubicBezTo>
                  <a:pt x="4100" y="1095"/>
                  <a:pt x="4127" y="1103"/>
                  <a:pt x="4154" y="1108"/>
                </a:cubicBezTo>
                <a:cubicBezTo>
                  <a:pt x="4148" y="1095"/>
                  <a:pt x="4146" y="1082"/>
                  <a:pt x="4149" y="1069"/>
                </a:cubicBezTo>
                <a:cubicBezTo>
                  <a:pt x="4126" y="1063"/>
                  <a:pt x="4103" y="1056"/>
                  <a:pt x="4080" y="1047"/>
                </a:cubicBezTo>
                <a:cubicBezTo>
                  <a:pt x="4078" y="1046"/>
                  <a:pt x="4075" y="1045"/>
                  <a:pt x="4072" y="1044"/>
                </a:cubicBezTo>
                <a:cubicBezTo>
                  <a:pt x="4057" y="1038"/>
                  <a:pt x="4042" y="1031"/>
                  <a:pt x="4027" y="1023"/>
                </a:cubicBezTo>
                <a:moveTo>
                  <a:pt x="4525" y="981"/>
                </a:moveTo>
                <a:cubicBezTo>
                  <a:pt x="4522" y="984"/>
                  <a:pt x="4519" y="986"/>
                  <a:pt x="4516" y="988"/>
                </a:cubicBezTo>
                <a:cubicBezTo>
                  <a:pt x="4520" y="986"/>
                  <a:pt x="4523" y="985"/>
                  <a:pt x="4526" y="984"/>
                </a:cubicBezTo>
                <a:cubicBezTo>
                  <a:pt x="4526" y="983"/>
                  <a:pt x="4526" y="983"/>
                  <a:pt x="4526" y="983"/>
                </a:cubicBezTo>
                <a:cubicBezTo>
                  <a:pt x="4525" y="982"/>
                  <a:pt x="4525" y="982"/>
                  <a:pt x="4525" y="981"/>
                </a:cubicBezTo>
                <a:moveTo>
                  <a:pt x="5480" y="775"/>
                </a:moveTo>
                <a:cubicBezTo>
                  <a:pt x="5480" y="775"/>
                  <a:pt x="5480" y="775"/>
                  <a:pt x="5480" y="775"/>
                </a:cubicBezTo>
                <a:cubicBezTo>
                  <a:pt x="5480" y="775"/>
                  <a:pt x="5480" y="775"/>
                  <a:pt x="5480" y="775"/>
                </a:cubicBezTo>
                <a:cubicBezTo>
                  <a:pt x="5480" y="775"/>
                  <a:pt x="5480" y="775"/>
                  <a:pt x="5480" y="775"/>
                </a:cubicBezTo>
                <a:moveTo>
                  <a:pt x="5624" y="699"/>
                </a:moveTo>
                <a:cubicBezTo>
                  <a:pt x="5624" y="699"/>
                  <a:pt x="5623" y="700"/>
                  <a:pt x="5623" y="700"/>
                </a:cubicBezTo>
                <a:cubicBezTo>
                  <a:pt x="5623" y="700"/>
                  <a:pt x="5624" y="699"/>
                  <a:pt x="5624" y="699"/>
                </a:cubicBezTo>
                <a:cubicBezTo>
                  <a:pt x="5624" y="699"/>
                  <a:pt x="5624" y="699"/>
                  <a:pt x="5624" y="699"/>
                </a:cubicBezTo>
                <a:moveTo>
                  <a:pt x="5689" y="439"/>
                </a:moveTo>
                <a:cubicBezTo>
                  <a:pt x="5689" y="440"/>
                  <a:pt x="5688" y="440"/>
                  <a:pt x="5688" y="440"/>
                </a:cubicBezTo>
                <a:cubicBezTo>
                  <a:pt x="5688" y="440"/>
                  <a:pt x="5689" y="440"/>
                  <a:pt x="5689" y="439"/>
                </a:cubicBezTo>
                <a:cubicBezTo>
                  <a:pt x="5689" y="439"/>
                  <a:pt x="5689" y="439"/>
                  <a:pt x="5689" y="439"/>
                </a:cubicBezTo>
                <a:moveTo>
                  <a:pt x="1998" y="839"/>
                </a:moveTo>
                <a:cubicBezTo>
                  <a:pt x="1998" y="839"/>
                  <a:pt x="1998" y="838"/>
                  <a:pt x="1998" y="838"/>
                </a:cubicBezTo>
                <a:cubicBezTo>
                  <a:pt x="1998" y="838"/>
                  <a:pt x="1998" y="839"/>
                  <a:pt x="1998" y="839"/>
                </a:cubicBezTo>
                <a:moveTo>
                  <a:pt x="2713" y="325"/>
                </a:moveTo>
                <a:cubicBezTo>
                  <a:pt x="2668" y="325"/>
                  <a:pt x="2624" y="329"/>
                  <a:pt x="2580" y="336"/>
                </a:cubicBezTo>
                <a:cubicBezTo>
                  <a:pt x="2500" y="349"/>
                  <a:pt x="2421" y="375"/>
                  <a:pt x="2346" y="413"/>
                </a:cubicBezTo>
                <a:cubicBezTo>
                  <a:pt x="2207" y="485"/>
                  <a:pt x="2086" y="603"/>
                  <a:pt x="2007" y="739"/>
                </a:cubicBezTo>
                <a:cubicBezTo>
                  <a:pt x="2005" y="741"/>
                  <a:pt x="2004" y="744"/>
                  <a:pt x="2002" y="747"/>
                </a:cubicBezTo>
                <a:cubicBezTo>
                  <a:pt x="1995" y="758"/>
                  <a:pt x="1989" y="770"/>
                  <a:pt x="1983" y="783"/>
                </a:cubicBezTo>
                <a:cubicBezTo>
                  <a:pt x="1979" y="790"/>
                  <a:pt x="1975" y="798"/>
                  <a:pt x="1972" y="806"/>
                </a:cubicBezTo>
                <a:cubicBezTo>
                  <a:pt x="1957" y="840"/>
                  <a:pt x="1946" y="874"/>
                  <a:pt x="1939" y="908"/>
                </a:cubicBezTo>
                <a:cubicBezTo>
                  <a:pt x="1937" y="921"/>
                  <a:pt x="1935" y="935"/>
                  <a:pt x="1933" y="948"/>
                </a:cubicBezTo>
                <a:cubicBezTo>
                  <a:pt x="1911" y="1144"/>
                  <a:pt x="2001" y="1340"/>
                  <a:pt x="2037" y="1537"/>
                </a:cubicBezTo>
                <a:cubicBezTo>
                  <a:pt x="2040" y="1553"/>
                  <a:pt x="2043" y="1569"/>
                  <a:pt x="2045" y="1585"/>
                </a:cubicBezTo>
                <a:cubicBezTo>
                  <a:pt x="2050" y="1628"/>
                  <a:pt x="2052" y="1671"/>
                  <a:pt x="2050" y="1715"/>
                </a:cubicBezTo>
                <a:cubicBezTo>
                  <a:pt x="2049" y="1727"/>
                  <a:pt x="2048" y="1740"/>
                  <a:pt x="2046" y="1753"/>
                </a:cubicBezTo>
                <a:cubicBezTo>
                  <a:pt x="2041" y="1786"/>
                  <a:pt x="2034" y="1818"/>
                  <a:pt x="2024" y="1850"/>
                </a:cubicBezTo>
                <a:cubicBezTo>
                  <a:pt x="2036" y="1853"/>
                  <a:pt x="2048" y="1855"/>
                  <a:pt x="2060" y="1858"/>
                </a:cubicBezTo>
                <a:cubicBezTo>
                  <a:pt x="2060" y="1857"/>
                  <a:pt x="2061" y="1855"/>
                  <a:pt x="2061" y="1854"/>
                </a:cubicBezTo>
                <a:cubicBezTo>
                  <a:pt x="2089" y="1752"/>
                  <a:pt x="2093" y="1647"/>
                  <a:pt x="2075" y="1539"/>
                </a:cubicBezTo>
                <a:cubicBezTo>
                  <a:pt x="2060" y="1447"/>
                  <a:pt x="2031" y="1358"/>
                  <a:pt x="2007" y="1268"/>
                </a:cubicBezTo>
                <a:cubicBezTo>
                  <a:pt x="1993" y="1218"/>
                  <a:pt x="1981" y="1168"/>
                  <a:pt x="1972" y="1117"/>
                </a:cubicBezTo>
                <a:cubicBezTo>
                  <a:pt x="1972" y="1112"/>
                  <a:pt x="1971" y="1107"/>
                  <a:pt x="1970" y="1102"/>
                </a:cubicBezTo>
                <a:cubicBezTo>
                  <a:pt x="1964" y="1052"/>
                  <a:pt x="1963" y="1003"/>
                  <a:pt x="1969" y="953"/>
                </a:cubicBezTo>
                <a:cubicBezTo>
                  <a:pt x="1974" y="912"/>
                  <a:pt x="1985" y="874"/>
                  <a:pt x="1999" y="835"/>
                </a:cubicBezTo>
                <a:cubicBezTo>
                  <a:pt x="2023" y="779"/>
                  <a:pt x="2056" y="728"/>
                  <a:pt x="2092" y="679"/>
                </a:cubicBezTo>
                <a:cubicBezTo>
                  <a:pt x="2140" y="617"/>
                  <a:pt x="2194" y="563"/>
                  <a:pt x="2255" y="515"/>
                </a:cubicBezTo>
                <a:cubicBezTo>
                  <a:pt x="2309" y="475"/>
                  <a:pt x="2366" y="442"/>
                  <a:pt x="2428" y="416"/>
                </a:cubicBezTo>
                <a:cubicBezTo>
                  <a:pt x="2486" y="393"/>
                  <a:pt x="2546" y="377"/>
                  <a:pt x="2608" y="368"/>
                </a:cubicBezTo>
                <a:cubicBezTo>
                  <a:pt x="2609" y="368"/>
                  <a:pt x="2609" y="367"/>
                  <a:pt x="2610" y="367"/>
                </a:cubicBezTo>
                <a:cubicBezTo>
                  <a:pt x="2640" y="364"/>
                  <a:pt x="2671" y="362"/>
                  <a:pt x="2701" y="361"/>
                </a:cubicBezTo>
                <a:cubicBezTo>
                  <a:pt x="2672" y="369"/>
                  <a:pt x="2644" y="377"/>
                  <a:pt x="2615" y="387"/>
                </a:cubicBezTo>
                <a:cubicBezTo>
                  <a:pt x="2528" y="416"/>
                  <a:pt x="2445" y="456"/>
                  <a:pt x="2371" y="506"/>
                </a:cubicBezTo>
                <a:cubicBezTo>
                  <a:pt x="2310" y="549"/>
                  <a:pt x="2255" y="603"/>
                  <a:pt x="2229" y="675"/>
                </a:cubicBezTo>
                <a:cubicBezTo>
                  <a:pt x="2206" y="739"/>
                  <a:pt x="2213" y="813"/>
                  <a:pt x="2235" y="876"/>
                </a:cubicBezTo>
                <a:cubicBezTo>
                  <a:pt x="2283" y="1014"/>
                  <a:pt x="2413" y="1114"/>
                  <a:pt x="2541" y="1174"/>
                </a:cubicBezTo>
                <a:cubicBezTo>
                  <a:pt x="2572" y="1188"/>
                  <a:pt x="2605" y="1201"/>
                  <a:pt x="2639" y="1212"/>
                </a:cubicBezTo>
                <a:cubicBezTo>
                  <a:pt x="2638" y="1198"/>
                  <a:pt x="2638" y="1185"/>
                  <a:pt x="2637" y="1172"/>
                </a:cubicBezTo>
                <a:cubicBezTo>
                  <a:pt x="2619" y="1166"/>
                  <a:pt x="2602" y="1160"/>
                  <a:pt x="2585" y="1153"/>
                </a:cubicBezTo>
                <a:cubicBezTo>
                  <a:pt x="2582" y="1152"/>
                  <a:pt x="2579" y="1150"/>
                  <a:pt x="2576" y="1149"/>
                </a:cubicBezTo>
                <a:cubicBezTo>
                  <a:pt x="2549" y="1137"/>
                  <a:pt x="2522" y="1124"/>
                  <a:pt x="2497" y="1109"/>
                </a:cubicBezTo>
                <a:cubicBezTo>
                  <a:pt x="2494" y="1107"/>
                  <a:pt x="2490" y="1105"/>
                  <a:pt x="2487" y="1104"/>
                </a:cubicBezTo>
                <a:cubicBezTo>
                  <a:pt x="2466" y="1091"/>
                  <a:pt x="2446" y="1077"/>
                  <a:pt x="2426" y="1062"/>
                </a:cubicBezTo>
                <a:cubicBezTo>
                  <a:pt x="2403" y="1045"/>
                  <a:pt x="2381" y="1026"/>
                  <a:pt x="2361" y="1005"/>
                </a:cubicBezTo>
                <a:cubicBezTo>
                  <a:pt x="2349" y="992"/>
                  <a:pt x="2337" y="978"/>
                  <a:pt x="2325" y="964"/>
                </a:cubicBezTo>
                <a:cubicBezTo>
                  <a:pt x="2305" y="936"/>
                  <a:pt x="2287" y="906"/>
                  <a:pt x="2273" y="874"/>
                </a:cubicBezTo>
                <a:cubicBezTo>
                  <a:pt x="2265" y="851"/>
                  <a:pt x="2258" y="827"/>
                  <a:pt x="2255" y="803"/>
                </a:cubicBezTo>
                <a:cubicBezTo>
                  <a:pt x="2252" y="780"/>
                  <a:pt x="2252" y="756"/>
                  <a:pt x="2254" y="733"/>
                </a:cubicBezTo>
                <a:cubicBezTo>
                  <a:pt x="2257" y="713"/>
                  <a:pt x="2261" y="695"/>
                  <a:pt x="2267" y="677"/>
                </a:cubicBezTo>
                <a:cubicBezTo>
                  <a:pt x="2276" y="657"/>
                  <a:pt x="2287" y="639"/>
                  <a:pt x="2300" y="622"/>
                </a:cubicBezTo>
                <a:cubicBezTo>
                  <a:pt x="2321" y="594"/>
                  <a:pt x="2347" y="571"/>
                  <a:pt x="2374" y="550"/>
                </a:cubicBezTo>
                <a:cubicBezTo>
                  <a:pt x="2376" y="548"/>
                  <a:pt x="2378" y="547"/>
                  <a:pt x="2381" y="545"/>
                </a:cubicBezTo>
                <a:cubicBezTo>
                  <a:pt x="2408" y="526"/>
                  <a:pt x="2437" y="508"/>
                  <a:pt x="2466" y="493"/>
                </a:cubicBezTo>
                <a:cubicBezTo>
                  <a:pt x="2495" y="477"/>
                  <a:pt x="2524" y="464"/>
                  <a:pt x="2554" y="451"/>
                </a:cubicBezTo>
                <a:cubicBezTo>
                  <a:pt x="2574" y="443"/>
                  <a:pt x="2595" y="435"/>
                  <a:pt x="2616" y="428"/>
                </a:cubicBezTo>
                <a:cubicBezTo>
                  <a:pt x="2670" y="409"/>
                  <a:pt x="2725" y="393"/>
                  <a:pt x="2782" y="382"/>
                </a:cubicBezTo>
                <a:cubicBezTo>
                  <a:pt x="2782" y="374"/>
                  <a:pt x="2783" y="365"/>
                  <a:pt x="2786" y="357"/>
                </a:cubicBezTo>
                <a:cubicBezTo>
                  <a:pt x="2773" y="347"/>
                  <a:pt x="2760" y="337"/>
                  <a:pt x="2748" y="326"/>
                </a:cubicBezTo>
                <a:cubicBezTo>
                  <a:pt x="2736" y="325"/>
                  <a:pt x="2725" y="325"/>
                  <a:pt x="2713" y="325"/>
                </a:cubicBezTo>
                <a:moveTo>
                  <a:pt x="5608" y="295"/>
                </a:moveTo>
                <a:cubicBezTo>
                  <a:pt x="5609" y="294"/>
                  <a:pt x="5609" y="294"/>
                  <a:pt x="5610" y="294"/>
                </a:cubicBezTo>
                <a:cubicBezTo>
                  <a:pt x="5609" y="294"/>
                  <a:pt x="5609" y="294"/>
                  <a:pt x="5608" y="295"/>
                </a:cubicBezTo>
                <a:moveTo>
                  <a:pt x="5212" y="291"/>
                </a:moveTo>
                <a:cubicBezTo>
                  <a:pt x="5212" y="291"/>
                  <a:pt x="5213" y="290"/>
                  <a:pt x="5214" y="289"/>
                </a:cubicBezTo>
                <a:cubicBezTo>
                  <a:pt x="5213" y="290"/>
                  <a:pt x="5212" y="291"/>
                  <a:pt x="5212" y="291"/>
                </a:cubicBezTo>
                <a:moveTo>
                  <a:pt x="5615" y="292"/>
                </a:moveTo>
                <a:cubicBezTo>
                  <a:pt x="5642" y="283"/>
                  <a:pt x="5669" y="276"/>
                  <a:pt x="5697" y="272"/>
                </a:cubicBezTo>
                <a:cubicBezTo>
                  <a:pt x="5715" y="270"/>
                  <a:pt x="5732" y="269"/>
                  <a:pt x="5750" y="269"/>
                </a:cubicBezTo>
                <a:cubicBezTo>
                  <a:pt x="5764" y="269"/>
                  <a:pt x="5777" y="270"/>
                  <a:pt x="5791" y="271"/>
                </a:cubicBezTo>
                <a:cubicBezTo>
                  <a:pt x="5799" y="271"/>
                  <a:pt x="5807" y="272"/>
                  <a:pt x="5816" y="273"/>
                </a:cubicBezTo>
                <a:cubicBezTo>
                  <a:pt x="5817" y="273"/>
                  <a:pt x="5818" y="274"/>
                  <a:pt x="5819" y="274"/>
                </a:cubicBezTo>
                <a:cubicBezTo>
                  <a:pt x="5819" y="275"/>
                  <a:pt x="5818" y="276"/>
                  <a:pt x="5818" y="277"/>
                </a:cubicBezTo>
                <a:cubicBezTo>
                  <a:pt x="5814" y="285"/>
                  <a:pt x="5810" y="292"/>
                  <a:pt x="5806" y="299"/>
                </a:cubicBezTo>
                <a:cubicBezTo>
                  <a:pt x="5792" y="327"/>
                  <a:pt x="5775" y="353"/>
                  <a:pt x="5755" y="378"/>
                </a:cubicBezTo>
                <a:cubicBezTo>
                  <a:pt x="5736" y="399"/>
                  <a:pt x="5716" y="419"/>
                  <a:pt x="5694" y="436"/>
                </a:cubicBezTo>
                <a:cubicBezTo>
                  <a:pt x="5692" y="437"/>
                  <a:pt x="5691" y="438"/>
                  <a:pt x="5689" y="439"/>
                </a:cubicBezTo>
                <a:cubicBezTo>
                  <a:pt x="5689" y="439"/>
                  <a:pt x="5689" y="439"/>
                  <a:pt x="5690" y="439"/>
                </a:cubicBezTo>
                <a:cubicBezTo>
                  <a:pt x="5689" y="439"/>
                  <a:pt x="5689" y="439"/>
                  <a:pt x="5689" y="439"/>
                </a:cubicBezTo>
                <a:cubicBezTo>
                  <a:pt x="5688" y="440"/>
                  <a:pt x="5688" y="441"/>
                  <a:pt x="5687" y="441"/>
                </a:cubicBezTo>
                <a:cubicBezTo>
                  <a:pt x="5662" y="458"/>
                  <a:pt x="5635" y="472"/>
                  <a:pt x="5607" y="483"/>
                </a:cubicBezTo>
                <a:cubicBezTo>
                  <a:pt x="5577" y="494"/>
                  <a:pt x="5545" y="500"/>
                  <a:pt x="5512" y="503"/>
                </a:cubicBezTo>
                <a:cubicBezTo>
                  <a:pt x="5502" y="504"/>
                  <a:pt x="5492" y="504"/>
                  <a:pt x="5482" y="504"/>
                </a:cubicBezTo>
                <a:cubicBezTo>
                  <a:pt x="5473" y="504"/>
                  <a:pt x="5465" y="504"/>
                  <a:pt x="5456" y="504"/>
                </a:cubicBezTo>
                <a:cubicBezTo>
                  <a:pt x="5440" y="503"/>
                  <a:pt x="5425" y="501"/>
                  <a:pt x="5409" y="499"/>
                </a:cubicBezTo>
                <a:cubicBezTo>
                  <a:pt x="5415" y="484"/>
                  <a:pt x="5422" y="470"/>
                  <a:pt x="5430" y="456"/>
                </a:cubicBezTo>
                <a:cubicBezTo>
                  <a:pt x="5439" y="440"/>
                  <a:pt x="5449" y="424"/>
                  <a:pt x="5461" y="409"/>
                </a:cubicBezTo>
                <a:cubicBezTo>
                  <a:pt x="5481" y="383"/>
                  <a:pt x="5503" y="360"/>
                  <a:pt x="5529" y="340"/>
                </a:cubicBezTo>
                <a:cubicBezTo>
                  <a:pt x="5553" y="322"/>
                  <a:pt x="5579" y="307"/>
                  <a:pt x="5607" y="295"/>
                </a:cubicBezTo>
                <a:cubicBezTo>
                  <a:pt x="5610" y="294"/>
                  <a:pt x="5612" y="293"/>
                  <a:pt x="5615" y="292"/>
                </a:cubicBezTo>
                <a:moveTo>
                  <a:pt x="5354" y="210"/>
                </a:moveTo>
                <a:cubicBezTo>
                  <a:pt x="5355" y="209"/>
                  <a:pt x="5356" y="209"/>
                  <a:pt x="5357" y="209"/>
                </a:cubicBezTo>
                <a:cubicBezTo>
                  <a:pt x="5356" y="209"/>
                  <a:pt x="5355" y="209"/>
                  <a:pt x="5354" y="210"/>
                </a:cubicBezTo>
                <a:moveTo>
                  <a:pt x="4702" y="872"/>
                </a:moveTo>
                <a:cubicBezTo>
                  <a:pt x="4734" y="838"/>
                  <a:pt x="4764" y="804"/>
                  <a:pt x="4792" y="770"/>
                </a:cubicBezTo>
                <a:cubicBezTo>
                  <a:pt x="4904" y="637"/>
                  <a:pt x="5005" y="495"/>
                  <a:pt x="5125" y="370"/>
                </a:cubicBezTo>
                <a:cubicBezTo>
                  <a:pt x="5154" y="341"/>
                  <a:pt x="5183" y="314"/>
                  <a:pt x="5215" y="289"/>
                </a:cubicBezTo>
                <a:cubicBezTo>
                  <a:pt x="5258" y="257"/>
                  <a:pt x="5304" y="231"/>
                  <a:pt x="5353" y="210"/>
                </a:cubicBezTo>
                <a:cubicBezTo>
                  <a:pt x="5395" y="194"/>
                  <a:pt x="5437" y="183"/>
                  <a:pt x="5482" y="177"/>
                </a:cubicBezTo>
                <a:cubicBezTo>
                  <a:pt x="5503" y="175"/>
                  <a:pt x="5524" y="174"/>
                  <a:pt x="5546" y="174"/>
                </a:cubicBezTo>
                <a:cubicBezTo>
                  <a:pt x="5568" y="174"/>
                  <a:pt x="5591" y="175"/>
                  <a:pt x="5614" y="177"/>
                </a:cubicBezTo>
                <a:cubicBezTo>
                  <a:pt x="5675" y="186"/>
                  <a:pt x="5734" y="202"/>
                  <a:pt x="5792" y="225"/>
                </a:cubicBezTo>
                <a:cubicBezTo>
                  <a:pt x="5796" y="226"/>
                  <a:pt x="5799" y="227"/>
                  <a:pt x="5803" y="229"/>
                </a:cubicBezTo>
                <a:cubicBezTo>
                  <a:pt x="5810" y="232"/>
                  <a:pt x="5816" y="235"/>
                  <a:pt x="5823" y="238"/>
                </a:cubicBezTo>
                <a:cubicBezTo>
                  <a:pt x="5813" y="236"/>
                  <a:pt x="5803" y="235"/>
                  <a:pt x="5794" y="234"/>
                </a:cubicBezTo>
                <a:cubicBezTo>
                  <a:pt x="5779" y="233"/>
                  <a:pt x="5764" y="232"/>
                  <a:pt x="5749" y="232"/>
                </a:cubicBezTo>
                <a:cubicBezTo>
                  <a:pt x="5698" y="232"/>
                  <a:pt x="5646" y="241"/>
                  <a:pt x="5596" y="260"/>
                </a:cubicBezTo>
                <a:cubicBezTo>
                  <a:pt x="5589" y="263"/>
                  <a:pt x="5582" y="266"/>
                  <a:pt x="5575" y="269"/>
                </a:cubicBezTo>
                <a:cubicBezTo>
                  <a:pt x="5511" y="299"/>
                  <a:pt x="5458" y="347"/>
                  <a:pt x="5419" y="405"/>
                </a:cubicBezTo>
                <a:cubicBezTo>
                  <a:pt x="5403" y="427"/>
                  <a:pt x="5390" y="451"/>
                  <a:pt x="5378" y="476"/>
                </a:cubicBezTo>
                <a:cubicBezTo>
                  <a:pt x="5371" y="493"/>
                  <a:pt x="5364" y="509"/>
                  <a:pt x="5358" y="526"/>
                </a:cubicBezTo>
                <a:cubicBezTo>
                  <a:pt x="5376" y="531"/>
                  <a:pt x="5393" y="534"/>
                  <a:pt x="5411" y="536"/>
                </a:cubicBezTo>
                <a:cubicBezTo>
                  <a:pt x="5433" y="540"/>
                  <a:pt x="5455" y="541"/>
                  <a:pt x="5477" y="541"/>
                </a:cubicBezTo>
                <a:cubicBezTo>
                  <a:pt x="5483" y="541"/>
                  <a:pt x="5488" y="541"/>
                  <a:pt x="5494" y="541"/>
                </a:cubicBezTo>
                <a:cubicBezTo>
                  <a:pt x="5563" y="538"/>
                  <a:pt x="5632" y="520"/>
                  <a:pt x="5691" y="482"/>
                </a:cubicBezTo>
                <a:cubicBezTo>
                  <a:pt x="5698" y="478"/>
                  <a:pt x="5704" y="474"/>
                  <a:pt x="5711" y="469"/>
                </a:cubicBezTo>
                <a:cubicBezTo>
                  <a:pt x="5766" y="429"/>
                  <a:pt x="5808" y="376"/>
                  <a:pt x="5839" y="317"/>
                </a:cubicBezTo>
                <a:cubicBezTo>
                  <a:pt x="5843" y="308"/>
                  <a:pt x="5848" y="299"/>
                  <a:pt x="5852" y="290"/>
                </a:cubicBezTo>
                <a:cubicBezTo>
                  <a:pt x="5851" y="297"/>
                  <a:pt x="5849" y="305"/>
                  <a:pt x="5848" y="312"/>
                </a:cubicBezTo>
                <a:cubicBezTo>
                  <a:pt x="5848" y="316"/>
                  <a:pt x="5847" y="319"/>
                  <a:pt x="5846" y="323"/>
                </a:cubicBezTo>
                <a:cubicBezTo>
                  <a:pt x="5834" y="384"/>
                  <a:pt x="5816" y="443"/>
                  <a:pt x="5790" y="499"/>
                </a:cubicBezTo>
                <a:cubicBezTo>
                  <a:pt x="5770" y="539"/>
                  <a:pt x="5747" y="576"/>
                  <a:pt x="5719" y="610"/>
                </a:cubicBezTo>
                <a:cubicBezTo>
                  <a:pt x="5691" y="643"/>
                  <a:pt x="5659" y="673"/>
                  <a:pt x="5624" y="699"/>
                </a:cubicBezTo>
                <a:cubicBezTo>
                  <a:pt x="5625" y="699"/>
                  <a:pt x="5625" y="699"/>
                  <a:pt x="5625" y="698"/>
                </a:cubicBezTo>
                <a:cubicBezTo>
                  <a:pt x="5625" y="699"/>
                  <a:pt x="5625" y="699"/>
                  <a:pt x="5624" y="699"/>
                </a:cubicBezTo>
                <a:cubicBezTo>
                  <a:pt x="5623" y="700"/>
                  <a:pt x="5623" y="700"/>
                  <a:pt x="5622" y="701"/>
                </a:cubicBezTo>
                <a:cubicBezTo>
                  <a:pt x="5578" y="731"/>
                  <a:pt x="5531" y="756"/>
                  <a:pt x="5481" y="775"/>
                </a:cubicBezTo>
                <a:cubicBezTo>
                  <a:pt x="5481" y="775"/>
                  <a:pt x="5480" y="775"/>
                  <a:pt x="5480" y="775"/>
                </a:cubicBezTo>
                <a:cubicBezTo>
                  <a:pt x="5479" y="776"/>
                  <a:pt x="5478" y="776"/>
                  <a:pt x="5478" y="776"/>
                </a:cubicBezTo>
                <a:cubicBezTo>
                  <a:pt x="5478" y="776"/>
                  <a:pt x="5479" y="776"/>
                  <a:pt x="5480" y="775"/>
                </a:cubicBezTo>
                <a:cubicBezTo>
                  <a:pt x="5442" y="789"/>
                  <a:pt x="5404" y="799"/>
                  <a:pt x="5365" y="807"/>
                </a:cubicBezTo>
                <a:cubicBezTo>
                  <a:pt x="5195" y="842"/>
                  <a:pt x="5020" y="849"/>
                  <a:pt x="4848" y="872"/>
                </a:cubicBezTo>
                <a:cubicBezTo>
                  <a:pt x="4804" y="878"/>
                  <a:pt x="4759" y="885"/>
                  <a:pt x="4713" y="893"/>
                </a:cubicBezTo>
                <a:cubicBezTo>
                  <a:pt x="4709" y="894"/>
                  <a:pt x="4704" y="895"/>
                  <a:pt x="4699" y="896"/>
                </a:cubicBezTo>
                <a:cubicBezTo>
                  <a:pt x="4691" y="898"/>
                  <a:pt x="4683" y="899"/>
                  <a:pt x="4675" y="901"/>
                </a:cubicBezTo>
                <a:cubicBezTo>
                  <a:pt x="4681" y="895"/>
                  <a:pt x="4686" y="889"/>
                  <a:pt x="4692" y="883"/>
                </a:cubicBezTo>
                <a:cubicBezTo>
                  <a:pt x="4696" y="879"/>
                  <a:pt x="4699" y="876"/>
                  <a:pt x="4702" y="872"/>
                </a:cubicBezTo>
                <a:moveTo>
                  <a:pt x="5541" y="136"/>
                </a:moveTo>
                <a:cubicBezTo>
                  <a:pt x="5420" y="136"/>
                  <a:pt x="5305" y="180"/>
                  <a:pt x="5208" y="249"/>
                </a:cubicBezTo>
                <a:cubicBezTo>
                  <a:pt x="5188" y="263"/>
                  <a:pt x="5169" y="278"/>
                  <a:pt x="5151" y="294"/>
                </a:cubicBezTo>
                <a:cubicBezTo>
                  <a:pt x="5038" y="393"/>
                  <a:pt x="4948" y="518"/>
                  <a:pt x="4856" y="634"/>
                </a:cubicBezTo>
                <a:cubicBezTo>
                  <a:pt x="4847" y="645"/>
                  <a:pt x="4838" y="657"/>
                  <a:pt x="4829" y="668"/>
                </a:cubicBezTo>
                <a:cubicBezTo>
                  <a:pt x="4745" y="772"/>
                  <a:pt x="4658" y="875"/>
                  <a:pt x="4554" y="959"/>
                </a:cubicBezTo>
                <a:cubicBezTo>
                  <a:pt x="4555" y="961"/>
                  <a:pt x="4556" y="963"/>
                  <a:pt x="4557" y="965"/>
                </a:cubicBezTo>
                <a:cubicBezTo>
                  <a:pt x="4559" y="967"/>
                  <a:pt x="4560" y="969"/>
                  <a:pt x="4561" y="971"/>
                </a:cubicBezTo>
                <a:cubicBezTo>
                  <a:pt x="4688" y="929"/>
                  <a:pt x="4821" y="911"/>
                  <a:pt x="4954" y="897"/>
                </a:cubicBezTo>
                <a:cubicBezTo>
                  <a:pt x="4968" y="895"/>
                  <a:pt x="4982" y="894"/>
                  <a:pt x="4997" y="892"/>
                </a:cubicBezTo>
                <a:cubicBezTo>
                  <a:pt x="5145" y="876"/>
                  <a:pt x="5298" y="868"/>
                  <a:pt x="5442" y="826"/>
                </a:cubicBezTo>
                <a:cubicBezTo>
                  <a:pt x="5466" y="819"/>
                  <a:pt x="5489" y="811"/>
                  <a:pt x="5511" y="802"/>
                </a:cubicBezTo>
                <a:cubicBezTo>
                  <a:pt x="5625" y="756"/>
                  <a:pt x="5727" y="679"/>
                  <a:pt x="5792" y="572"/>
                </a:cubicBezTo>
                <a:cubicBezTo>
                  <a:pt x="5829" y="511"/>
                  <a:pt x="5854" y="445"/>
                  <a:pt x="5872" y="376"/>
                </a:cubicBezTo>
                <a:cubicBezTo>
                  <a:pt x="5872" y="373"/>
                  <a:pt x="5873" y="369"/>
                  <a:pt x="5874" y="366"/>
                </a:cubicBezTo>
                <a:cubicBezTo>
                  <a:pt x="5885" y="322"/>
                  <a:pt x="5892" y="277"/>
                  <a:pt x="5897" y="231"/>
                </a:cubicBezTo>
                <a:cubicBezTo>
                  <a:pt x="5856" y="211"/>
                  <a:pt x="5814" y="193"/>
                  <a:pt x="5771" y="178"/>
                </a:cubicBezTo>
                <a:cubicBezTo>
                  <a:pt x="5768" y="177"/>
                  <a:pt x="5764" y="176"/>
                  <a:pt x="5761" y="175"/>
                </a:cubicBezTo>
                <a:cubicBezTo>
                  <a:pt x="5694" y="152"/>
                  <a:pt x="5625" y="138"/>
                  <a:pt x="5553" y="136"/>
                </a:cubicBezTo>
                <a:cubicBezTo>
                  <a:pt x="5549" y="136"/>
                  <a:pt x="5545" y="136"/>
                  <a:pt x="5541" y="136"/>
                </a:cubicBezTo>
                <a:moveTo>
                  <a:pt x="4369" y="120"/>
                </a:moveTo>
                <a:cubicBezTo>
                  <a:pt x="4378" y="124"/>
                  <a:pt x="4387" y="128"/>
                  <a:pt x="4396" y="132"/>
                </a:cubicBezTo>
                <a:cubicBezTo>
                  <a:pt x="4397" y="131"/>
                  <a:pt x="4397" y="129"/>
                  <a:pt x="4398" y="127"/>
                </a:cubicBezTo>
                <a:cubicBezTo>
                  <a:pt x="4396" y="126"/>
                  <a:pt x="4395" y="124"/>
                  <a:pt x="4394" y="122"/>
                </a:cubicBezTo>
                <a:cubicBezTo>
                  <a:pt x="4391" y="122"/>
                  <a:pt x="4389" y="122"/>
                  <a:pt x="4387" y="121"/>
                </a:cubicBezTo>
                <a:cubicBezTo>
                  <a:pt x="4381" y="121"/>
                  <a:pt x="4375" y="121"/>
                  <a:pt x="4369" y="120"/>
                </a:cubicBezTo>
                <a:moveTo>
                  <a:pt x="3232" y="833"/>
                </a:moveTo>
                <a:cubicBezTo>
                  <a:pt x="3232" y="832"/>
                  <a:pt x="3233" y="831"/>
                  <a:pt x="3233" y="830"/>
                </a:cubicBezTo>
                <a:cubicBezTo>
                  <a:pt x="3233" y="831"/>
                  <a:pt x="3232" y="832"/>
                  <a:pt x="3232" y="833"/>
                </a:cubicBezTo>
                <a:moveTo>
                  <a:pt x="3413" y="411"/>
                </a:moveTo>
                <a:cubicBezTo>
                  <a:pt x="3413" y="411"/>
                  <a:pt x="3413" y="410"/>
                  <a:pt x="3414" y="410"/>
                </a:cubicBezTo>
                <a:cubicBezTo>
                  <a:pt x="3413" y="410"/>
                  <a:pt x="3413" y="411"/>
                  <a:pt x="3413" y="411"/>
                </a:cubicBezTo>
                <a:moveTo>
                  <a:pt x="3978" y="0"/>
                </a:moveTo>
                <a:cubicBezTo>
                  <a:pt x="3934" y="0"/>
                  <a:pt x="3890" y="3"/>
                  <a:pt x="3847" y="10"/>
                </a:cubicBezTo>
                <a:cubicBezTo>
                  <a:pt x="3778" y="22"/>
                  <a:pt x="3710" y="44"/>
                  <a:pt x="3646" y="77"/>
                </a:cubicBezTo>
                <a:cubicBezTo>
                  <a:pt x="3474" y="168"/>
                  <a:pt x="3396" y="334"/>
                  <a:pt x="3338" y="509"/>
                </a:cubicBezTo>
                <a:cubicBezTo>
                  <a:pt x="3326" y="544"/>
                  <a:pt x="3315" y="579"/>
                  <a:pt x="3305" y="614"/>
                </a:cubicBezTo>
                <a:cubicBezTo>
                  <a:pt x="3293" y="652"/>
                  <a:pt x="3281" y="690"/>
                  <a:pt x="3269" y="727"/>
                </a:cubicBezTo>
                <a:cubicBezTo>
                  <a:pt x="3266" y="737"/>
                  <a:pt x="3263" y="747"/>
                  <a:pt x="3260" y="756"/>
                </a:cubicBezTo>
                <a:cubicBezTo>
                  <a:pt x="3251" y="782"/>
                  <a:pt x="3242" y="808"/>
                  <a:pt x="3232" y="834"/>
                </a:cubicBezTo>
                <a:cubicBezTo>
                  <a:pt x="3204" y="900"/>
                  <a:pt x="3172" y="964"/>
                  <a:pt x="3129" y="1022"/>
                </a:cubicBezTo>
                <a:cubicBezTo>
                  <a:pt x="3122" y="1032"/>
                  <a:pt x="3114" y="1041"/>
                  <a:pt x="3106" y="1050"/>
                </a:cubicBezTo>
                <a:cubicBezTo>
                  <a:pt x="3103" y="1053"/>
                  <a:pt x="3101" y="1056"/>
                  <a:pt x="3098" y="1059"/>
                </a:cubicBezTo>
                <a:cubicBezTo>
                  <a:pt x="3085" y="1074"/>
                  <a:pt x="3071" y="1088"/>
                  <a:pt x="3056" y="1101"/>
                </a:cubicBezTo>
                <a:cubicBezTo>
                  <a:pt x="3065" y="1110"/>
                  <a:pt x="3075" y="1119"/>
                  <a:pt x="3085" y="1127"/>
                </a:cubicBezTo>
                <a:cubicBezTo>
                  <a:pt x="3095" y="1117"/>
                  <a:pt x="3105" y="1107"/>
                  <a:pt x="3114" y="1097"/>
                </a:cubicBezTo>
                <a:cubicBezTo>
                  <a:pt x="3115" y="1096"/>
                  <a:pt x="3116" y="1095"/>
                  <a:pt x="3117" y="1094"/>
                </a:cubicBezTo>
                <a:cubicBezTo>
                  <a:pt x="3174" y="1032"/>
                  <a:pt x="3218" y="957"/>
                  <a:pt x="3251" y="883"/>
                </a:cubicBezTo>
                <a:cubicBezTo>
                  <a:pt x="3319" y="730"/>
                  <a:pt x="3352" y="564"/>
                  <a:pt x="3414" y="409"/>
                </a:cubicBezTo>
                <a:cubicBezTo>
                  <a:pt x="3436" y="355"/>
                  <a:pt x="3461" y="305"/>
                  <a:pt x="3495" y="258"/>
                </a:cubicBezTo>
                <a:cubicBezTo>
                  <a:pt x="3497" y="254"/>
                  <a:pt x="3500" y="249"/>
                  <a:pt x="3503" y="245"/>
                </a:cubicBezTo>
                <a:cubicBezTo>
                  <a:pt x="3506" y="243"/>
                  <a:pt x="3508" y="240"/>
                  <a:pt x="3510" y="238"/>
                </a:cubicBezTo>
                <a:cubicBezTo>
                  <a:pt x="3536" y="206"/>
                  <a:pt x="3565" y="177"/>
                  <a:pt x="3598" y="152"/>
                </a:cubicBezTo>
                <a:cubicBezTo>
                  <a:pt x="3634" y="125"/>
                  <a:pt x="3672" y="104"/>
                  <a:pt x="3713" y="86"/>
                </a:cubicBezTo>
                <a:cubicBezTo>
                  <a:pt x="3765" y="65"/>
                  <a:pt x="3819" y="52"/>
                  <a:pt x="3874" y="44"/>
                </a:cubicBezTo>
                <a:cubicBezTo>
                  <a:pt x="3908" y="40"/>
                  <a:pt x="3943" y="38"/>
                  <a:pt x="3977" y="38"/>
                </a:cubicBezTo>
                <a:cubicBezTo>
                  <a:pt x="4001" y="38"/>
                  <a:pt x="4025" y="39"/>
                  <a:pt x="4048" y="40"/>
                </a:cubicBezTo>
                <a:cubicBezTo>
                  <a:pt x="4062" y="41"/>
                  <a:pt x="4076" y="43"/>
                  <a:pt x="4090" y="44"/>
                </a:cubicBezTo>
                <a:cubicBezTo>
                  <a:pt x="4077" y="50"/>
                  <a:pt x="4063" y="56"/>
                  <a:pt x="4051" y="63"/>
                </a:cubicBezTo>
                <a:cubicBezTo>
                  <a:pt x="3998" y="92"/>
                  <a:pt x="3952" y="134"/>
                  <a:pt x="3914" y="180"/>
                </a:cubicBezTo>
                <a:cubicBezTo>
                  <a:pt x="3883" y="218"/>
                  <a:pt x="3857" y="261"/>
                  <a:pt x="3835" y="306"/>
                </a:cubicBezTo>
                <a:cubicBezTo>
                  <a:pt x="3816" y="347"/>
                  <a:pt x="3800" y="390"/>
                  <a:pt x="3788" y="435"/>
                </a:cubicBezTo>
                <a:cubicBezTo>
                  <a:pt x="3756" y="560"/>
                  <a:pt x="3758" y="694"/>
                  <a:pt x="3801" y="813"/>
                </a:cubicBezTo>
                <a:cubicBezTo>
                  <a:pt x="3819" y="860"/>
                  <a:pt x="3844" y="903"/>
                  <a:pt x="3875" y="941"/>
                </a:cubicBezTo>
                <a:cubicBezTo>
                  <a:pt x="3900" y="972"/>
                  <a:pt x="3929" y="999"/>
                  <a:pt x="3961" y="1023"/>
                </a:cubicBezTo>
                <a:cubicBezTo>
                  <a:pt x="3966" y="1027"/>
                  <a:pt x="3972" y="1031"/>
                  <a:pt x="3977" y="1034"/>
                </a:cubicBezTo>
                <a:cubicBezTo>
                  <a:pt x="3984" y="1024"/>
                  <a:pt x="3989" y="1014"/>
                  <a:pt x="3995" y="1003"/>
                </a:cubicBezTo>
                <a:cubicBezTo>
                  <a:pt x="3987" y="998"/>
                  <a:pt x="3980" y="993"/>
                  <a:pt x="3972" y="987"/>
                </a:cubicBezTo>
                <a:cubicBezTo>
                  <a:pt x="3944" y="965"/>
                  <a:pt x="3919" y="940"/>
                  <a:pt x="3897" y="912"/>
                </a:cubicBezTo>
                <a:cubicBezTo>
                  <a:pt x="3874" y="882"/>
                  <a:pt x="3856" y="848"/>
                  <a:pt x="3841" y="813"/>
                </a:cubicBezTo>
                <a:cubicBezTo>
                  <a:pt x="3825" y="773"/>
                  <a:pt x="3815" y="731"/>
                  <a:pt x="3809" y="688"/>
                </a:cubicBezTo>
                <a:cubicBezTo>
                  <a:pt x="3803" y="635"/>
                  <a:pt x="3803" y="582"/>
                  <a:pt x="3809" y="529"/>
                </a:cubicBezTo>
                <a:cubicBezTo>
                  <a:pt x="3817" y="469"/>
                  <a:pt x="3833" y="411"/>
                  <a:pt x="3855" y="355"/>
                </a:cubicBezTo>
                <a:cubicBezTo>
                  <a:pt x="3875" y="308"/>
                  <a:pt x="3899" y="263"/>
                  <a:pt x="3929" y="222"/>
                </a:cubicBezTo>
                <a:cubicBezTo>
                  <a:pt x="3930" y="220"/>
                  <a:pt x="3932" y="217"/>
                  <a:pt x="3934" y="215"/>
                </a:cubicBezTo>
                <a:cubicBezTo>
                  <a:pt x="3952" y="192"/>
                  <a:pt x="3971" y="170"/>
                  <a:pt x="3992" y="151"/>
                </a:cubicBezTo>
                <a:cubicBezTo>
                  <a:pt x="4001" y="142"/>
                  <a:pt x="4011" y="134"/>
                  <a:pt x="4021" y="126"/>
                </a:cubicBezTo>
                <a:cubicBezTo>
                  <a:pt x="4024" y="124"/>
                  <a:pt x="4028" y="121"/>
                  <a:pt x="4031" y="119"/>
                </a:cubicBezTo>
                <a:cubicBezTo>
                  <a:pt x="4053" y="104"/>
                  <a:pt x="4075" y="91"/>
                  <a:pt x="4099" y="81"/>
                </a:cubicBezTo>
                <a:cubicBezTo>
                  <a:pt x="4123" y="72"/>
                  <a:pt x="4148" y="65"/>
                  <a:pt x="4173" y="61"/>
                </a:cubicBezTo>
                <a:cubicBezTo>
                  <a:pt x="4175" y="61"/>
                  <a:pt x="4178" y="61"/>
                  <a:pt x="4181" y="61"/>
                </a:cubicBezTo>
                <a:cubicBezTo>
                  <a:pt x="4221" y="69"/>
                  <a:pt x="4261" y="81"/>
                  <a:pt x="4299" y="94"/>
                </a:cubicBezTo>
                <a:cubicBezTo>
                  <a:pt x="4319" y="86"/>
                  <a:pt x="4340" y="82"/>
                  <a:pt x="4363" y="81"/>
                </a:cubicBezTo>
                <a:cubicBezTo>
                  <a:pt x="4357" y="72"/>
                  <a:pt x="4352" y="63"/>
                  <a:pt x="4346" y="53"/>
                </a:cubicBezTo>
                <a:cubicBezTo>
                  <a:pt x="4302" y="34"/>
                  <a:pt x="4254" y="23"/>
                  <a:pt x="4204" y="23"/>
                </a:cubicBezTo>
                <a:cubicBezTo>
                  <a:pt x="4199" y="23"/>
                  <a:pt x="4193" y="23"/>
                  <a:pt x="4187" y="23"/>
                </a:cubicBezTo>
                <a:cubicBezTo>
                  <a:pt x="4135" y="12"/>
                  <a:pt x="4083" y="4"/>
                  <a:pt x="4030" y="1"/>
                </a:cubicBezTo>
                <a:cubicBezTo>
                  <a:pt x="4013" y="0"/>
                  <a:pt x="3996" y="0"/>
                  <a:pt x="39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7" name="Freeform 363"/>
          <p:cNvSpPr>
            <a:spLocks noEditPoints="1"/>
          </p:cNvSpPr>
          <p:nvPr/>
        </p:nvSpPr>
        <p:spPr bwMode="auto">
          <a:xfrm>
            <a:off x="4628358" y="1980828"/>
            <a:ext cx="360026" cy="353985"/>
          </a:xfrm>
          <a:custGeom>
            <a:avLst/>
            <a:gdLst>
              <a:gd name="T0" fmla="*/ 360 w 384"/>
              <a:gd name="T1" fmla="*/ 192 h 369"/>
              <a:gd name="T2" fmla="*/ 365 w 384"/>
              <a:gd name="T3" fmla="*/ 207 h 369"/>
              <a:gd name="T4" fmla="*/ 377 w 384"/>
              <a:gd name="T5" fmla="*/ 234 h 369"/>
              <a:gd name="T6" fmla="*/ 383 w 384"/>
              <a:gd name="T7" fmla="*/ 200 h 369"/>
              <a:gd name="T8" fmla="*/ 384 w 384"/>
              <a:gd name="T9" fmla="*/ 198 h 369"/>
              <a:gd name="T10" fmla="*/ 360 w 384"/>
              <a:gd name="T11" fmla="*/ 192 h 369"/>
              <a:gd name="T12" fmla="*/ 200 w 384"/>
              <a:gd name="T13" fmla="*/ 0 h 369"/>
              <a:gd name="T14" fmla="*/ 92 w 384"/>
              <a:gd name="T15" fmla="*/ 34 h 369"/>
              <a:gd name="T16" fmla="*/ 74 w 384"/>
              <a:gd name="T17" fmla="*/ 49 h 369"/>
              <a:gd name="T18" fmla="*/ 75 w 384"/>
              <a:gd name="T19" fmla="*/ 70 h 369"/>
              <a:gd name="T20" fmla="*/ 85 w 384"/>
              <a:gd name="T21" fmla="*/ 110 h 369"/>
              <a:gd name="T22" fmla="*/ 117 w 384"/>
              <a:gd name="T23" fmla="*/ 165 h 369"/>
              <a:gd name="T24" fmla="*/ 226 w 384"/>
              <a:gd name="T25" fmla="*/ 277 h 369"/>
              <a:gd name="T26" fmla="*/ 211 w 384"/>
              <a:gd name="T27" fmla="*/ 311 h 369"/>
              <a:gd name="T28" fmla="*/ 197 w 384"/>
              <a:gd name="T29" fmla="*/ 306 h 369"/>
              <a:gd name="T30" fmla="*/ 39 w 384"/>
              <a:gd name="T31" fmla="*/ 94 h 369"/>
              <a:gd name="T32" fmla="*/ 69 w 384"/>
              <a:gd name="T33" fmla="*/ 316 h 369"/>
              <a:gd name="T34" fmla="*/ 90 w 384"/>
              <a:gd name="T35" fmla="*/ 333 h 369"/>
              <a:gd name="T36" fmla="*/ 94 w 384"/>
              <a:gd name="T37" fmla="*/ 277 h 369"/>
              <a:gd name="T38" fmla="*/ 109 w 384"/>
              <a:gd name="T39" fmla="*/ 264 h 369"/>
              <a:gd name="T40" fmla="*/ 124 w 384"/>
              <a:gd name="T41" fmla="*/ 270 h 369"/>
              <a:gd name="T42" fmla="*/ 129 w 384"/>
              <a:gd name="T43" fmla="*/ 287 h 369"/>
              <a:gd name="T44" fmla="*/ 128 w 384"/>
              <a:gd name="T45" fmla="*/ 293 h 369"/>
              <a:gd name="T46" fmla="*/ 127 w 384"/>
              <a:gd name="T47" fmla="*/ 355 h 369"/>
              <a:gd name="T48" fmla="*/ 144 w 384"/>
              <a:gd name="T49" fmla="*/ 361 h 369"/>
              <a:gd name="T50" fmla="*/ 200 w 384"/>
              <a:gd name="T51" fmla="*/ 369 h 369"/>
              <a:gd name="T52" fmla="*/ 331 w 384"/>
              <a:gd name="T53" fmla="*/ 316 h 369"/>
              <a:gd name="T54" fmla="*/ 355 w 384"/>
              <a:gd name="T55" fmla="*/ 285 h 369"/>
              <a:gd name="T56" fmla="*/ 359 w 384"/>
              <a:gd name="T57" fmla="*/ 279 h 369"/>
              <a:gd name="T58" fmla="*/ 315 w 384"/>
              <a:gd name="T59" fmla="*/ 171 h 369"/>
              <a:gd name="T60" fmla="*/ 266 w 384"/>
              <a:gd name="T61" fmla="*/ 130 h 369"/>
              <a:gd name="T62" fmla="*/ 281 w 384"/>
              <a:gd name="T63" fmla="*/ 95 h 369"/>
              <a:gd name="T64" fmla="*/ 294 w 384"/>
              <a:gd name="T65" fmla="*/ 102 h 369"/>
              <a:gd name="T66" fmla="*/ 324 w 384"/>
              <a:gd name="T67" fmla="*/ 130 h 369"/>
              <a:gd name="T68" fmla="*/ 330 w 384"/>
              <a:gd name="T69" fmla="*/ 134 h 369"/>
              <a:gd name="T70" fmla="*/ 330 w 384"/>
              <a:gd name="T71" fmla="*/ 134 h 369"/>
              <a:gd name="T72" fmla="*/ 346 w 384"/>
              <a:gd name="T73" fmla="*/ 144 h 369"/>
              <a:gd name="T74" fmla="*/ 362 w 384"/>
              <a:gd name="T75" fmla="*/ 152 h 369"/>
              <a:gd name="T76" fmla="*/ 382 w 384"/>
              <a:gd name="T77" fmla="*/ 158 h 369"/>
              <a:gd name="T78" fmla="*/ 331 w 384"/>
              <a:gd name="T79" fmla="*/ 54 h 369"/>
              <a:gd name="T80" fmla="*/ 200 w 384"/>
              <a:gd name="T81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84" h="369">
                <a:moveTo>
                  <a:pt x="360" y="192"/>
                </a:moveTo>
                <a:cubicBezTo>
                  <a:pt x="362" y="197"/>
                  <a:pt x="363" y="202"/>
                  <a:pt x="365" y="207"/>
                </a:cubicBezTo>
                <a:cubicBezTo>
                  <a:pt x="369" y="216"/>
                  <a:pt x="373" y="225"/>
                  <a:pt x="377" y="234"/>
                </a:cubicBezTo>
                <a:cubicBezTo>
                  <a:pt x="380" y="223"/>
                  <a:pt x="382" y="212"/>
                  <a:pt x="383" y="200"/>
                </a:cubicBezTo>
                <a:cubicBezTo>
                  <a:pt x="383" y="199"/>
                  <a:pt x="383" y="199"/>
                  <a:pt x="384" y="198"/>
                </a:cubicBezTo>
                <a:cubicBezTo>
                  <a:pt x="376" y="197"/>
                  <a:pt x="368" y="195"/>
                  <a:pt x="360" y="192"/>
                </a:cubicBezTo>
                <a:moveTo>
                  <a:pt x="200" y="0"/>
                </a:moveTo>
                <a:cubicBezTo>
                  <a:pt x="162" y="0"/>
                  <a:pt x="124" y="12"/>
                  <a:pt x="92" y="34"/>
                </a:cubicBezTo>
                <a:cubicBezTo>
                  <a:pt x="86" y="39"/>
                  <a:pt x="80" y="44"/>
                  <a:pt x="74" y="49"/>
                </a:cubicBezTo>
                <a:cubicBezTo>
                  <a:pt x="74" y="56"/>
                  <a:pt x="74" y="63"/>
                  <a:pt x="75" y="70"/>
                </a:cubicBezTo>
                <a:cubicBezTo>
                  <a:pt x="77" y="84"/>
                  <a:pt x="80" y="97"/>
                  <a:pt x="85" y="110"/>
                </a:cubicBezTo>
                <a:cubicBezTo>
                  <a:pt x="94" y="129"/>
                  <a:pt x="105" y="148"/>
                  <a:pt x="117" y="165"/>
                </a:cubicBezTo>
                <a:cubicBezTo>
                  <a:pt x="149" y="206"/>
                  <a:pt x="188" y="242"/>
                  <a:pt x="226" y="277"/>
                </a:cubicBezTo>
                <a:cubicBezTo>
                  <a:pt x="240" y="291"/>
                  <a:pt x="226" y="311"/>
                  <a:pt x="211" y="311"/>
                </a:cubicBezTo>
                <a:cubicBezTo>
                  <a:pt x="206" y="311"/>
                  <a:pt x="202" y="310"/>
                  <a:pt x="197" y="306"/>
                </a:cubicBezTo>
                <a:cubicBezTo>
                  <a:pt x="135" y="247"/>
                  <a:pt x="59" y="179"/>
                  <a:pt x="39" y="94"/>
                </a:cubicBezTo>
                <a:cubicBezTo>
                  <a:pt x="0" y="164"/>
                  <a:pt x="10" y="256"/>
                  <a:pt x="69" y="316"/>
                </a:cubicBezTo>
                <a:cubicBezTo>
                  <a:pt x="75" y="322"/>
                  <a:pt x="82" y="328"/>
                  <a:pt x="90" y="333"/>
                </a:cubicBezTo>
                <a:cubicBezTo>
                  <a:pt x="89" y="315"/>
                  <a:pt x="91" y="296"/>
                  <a:pt x="94" y="277"/>
                </a:cubicBezTo>
                <a:cubicBezTo>
                  <a:pt x="95" y="268"/>
                  <a:pt x="102" y="264"/>
                  <a:pt x="109" y="264"/>
                </a:cubicBezTo>
                <a:cubicBezTo>
                  <a:pt x="114" y="264"/>
                  <a:pt x="120" y="266"/>
                  <a:pt x="124" y="270"/>
                </a:cubicBezTo>
                <a:cubicBezTo>
                  <a:pt x="128" y="274"/>
                  <a:pt x="130" y="280"/>
                  <a:pt x="129" y="287"/>
                </a:cubicBezTo>
                <a:cubicBezTo>
                  <a:pt x="129" y="289"/>
                  <a:pt x="129" y="291"/>
                  <a:pt x="128" y="293"/>
                </a:cubicBezTo>
                <a:cubicBezTo>
                  <a:pt x="126" y="314"/>
                  <a:pt x="126" y="334"/>
                  <a:pt x="127" y="355"/>
                </a:cubicBezTo>
                <a:cubicBezTo>
                  <a:pt x="133" y="357"/>
                  <a:pt x="139" y="359"/>
                  <a:pt x="144" y="361"/>
                </a:cubicBezTo>
                <a:cubicBezTo>
                  <a:pt x="162" y="366"/>
                  <a:pt x="181" y="369"/>
                  <a:pt x="200" y="369"/>
                </a:cubicBezTo>
                <a:cubicBezTo>
                  <a:pt x="247" y="369"/>
                  <a:pt x="295" y="351"/>
                  <a:pt x="331" y="316"/>
                </a:cubicBezTo>
                <a:cubicBezTo>
                  <a:pt x="340" y="306"/>
                  <a:pt x="348" y="296"/>
                  <a:pt x="355" y="285"/>
                </a:cubicBezTo>
                <a:cubicBezTo>
                  <a:pt x="356" y="283"/>
                  <a:pt x="358" y="281"/>
                  <a:pt x="359" y="279"/>
                </a:cubicBezTo>
                <a:cubicBezTo>
                  <a:pt x="340" y="245"/>
                  <a:pt x="325" y="209"/>
                  <a:pt x="315" y="171"/>
                </a:cubicBezTo>
                <a:cubicBezTo>
                  <a:pt x="297" y="159"/>
                  <a:pt x="280" y="145"/>
                  <a:pt x="266" y="130"/>
                </a:cubicBezTo>
                <a:cubicBezTo>
                  <a:pt x="252" y="115"/>
                  <a:pt x="266" y="95"/>
                  <a:pt x="281" y="95"/>
                </a:cubicBezTo>
                <a:cubicBezTo>
                  <a:pt x="285" y="95"/>
                  <a:pt x="290" y="97"/>
                  <a:pt x="294" y="102"/>
                </a:cubicBezTo>
                <a:cubicBezTo>
                  <a:pt x="304" y="112"/>
                  <a:pt x="314" y="121"/>
                  <a:pt x="324" y="130"/>
                </a:cubicBezTo>
                <a:cubicBezTo>
                  <a:pt x="326" y="131"/>
                  <a:pt x="328" y="132"/>
                  <a:pt x="330" y="134"/>
                </a:cubicBezTo>
                <a:cubicBezTo>
                  <a:pt x="330" y="134"/>
                  <a:pt x="330" y="134"/>
                  <a:pt x="330" y="134"/>
                </a:cubicBezTo>
                <a:cubicBezTo>
                  <a:pt x="337" y="134"/>
                  <a:pt x="343" y="137"/>
                  <a:pt x="346" y="144"/>
                </a:cubicBezTo>
                <a:cubicBezTo>
                  <a:pt x="351" y="147"/>
                  <a:pt x="356" y="149"/>
                  <a:pt x="362" y="152"/>
                </a:cubicBezTo>
                <a:cubicBezTo>
                  <a:pt x="369" y="154"/>
                  <a:pt x="375" y="156"/>
                  <a:pt x="382" y="158"/>
                </a:cubicBezTo>
                <a:cubicBezTo>
                  <a:pt x="377" y="119"/>
                  <a:pt x="359" y="83"/>
                  <a:pt x="331" y="54"/>
                </a:cubicBezTo>
                <a:cubicBezTo>
                  <a:pt x="295" y="18"/>
                  <a:pt x="247" y="0"/>
                  <a:pt x="20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8" name="Freeform 364"/>
          <p:cNvSpPr>
            <a:spLocks noEditPoints="1"/>
          </p:cNvSpPr>
          <p:nvPr/>
        </p:nvSpPr>
        <p:spPr bwMode="auto">
          <a:xfrm>
            <a:off x="5520241" y="3611631"/>
            <a:ext cx="360026" cy="353985"/>
          </a:xfrm>
          <a:custGeom>
            <a:avLst/>
            <a:gdLst>
              <a:gd name="T0" fmla="*/ 257 w 384"/>
              <a:gd name="T1" fmla="*/ 37 h 370"/>
              <a:gd name="T2" fmla="*/ 255 w 384"/>
              <a:gd name="T3" fmla="*/ 35 h 370"/>
              <a:gd name="T4" fmla="*/ 257 w 384"/>
              <a:gd name="T5" fmla="*/ 37 h 370"/>
              <a:gd name="T6" fmla="*/ 238 w 384"/>
              <a:gd name="T7" fmla="*/ 9 h 370"/>
              <a:gd name="T8" fmla="*/ 254 w 384"/>
              <a:gd name="T9" fmla="*/ 34 h 370"/>
              <a:gd name="T10" fmla="*/ 264 w 384"/>
              <a:gd name="T11" fmla="*/ 46 h 370"/>
              <a:gd name="T12" fmla="*/ 272 w 384"/>
              <a:gd name="T13" fmla="*/ 23 h 370"/>
              <a:gd name="T14" fmla="*/ 270 w 384"/>
              <a:gd name="T15" fmla="*/ 22 h 370"/>
              <a:gd name="T16" fmla="*/ 238 w 384"/>
              <a:gd name="T17" fmla="*/ 9 h 370"/>
              <a:gd name="T18" fmla="*/ 183 w 384"/>
              <a:gd name="T19" fmla="*/ 0 h 370"/>
              <a:gd name="T20" fmla="*/ 183 w 384"/>
              <a:gd name="T21" fmla="*/ 0 h 370"/>
              <a:gd name="T22" fmla="*/ 144 w 384"/>
              <a:gd name="T23" fmla="*/ 4 h 370"/>
              <a:gd name="T24" fmla="*/ 6 w 384"/>
              <a:gd name="T25" fmla="*/ 137 h 370"/>
              <a:gd name="T26" fmla="*/ 2 w 384"/>
              <a:gd name="T27" fmla="*/ 154 h 370"/>
              <a:gd name="T28" fmla="*/ 54 w 384"/>
              <a:gd name="T29" fmla="*/ 187 h 370"/>
              <a:gd name="T30" fmla="*/ 60 w 384"/>
              <a:gd name="T31" fmla="*/ 189 h 370"/>
              <a:gd name="T32" fmla="*/ 71 w 384"/>
              <a:gd name="T33" fmla="*/ 203 h 370"/>
              <a:gd name="T34" fmla="*/ 56 w 384"/>
              <a:gd name="T35" fmla="*/ 226 h 370"/>
              <a:gd name="T36" fmla="*/ 49 w 384"/>
              <a:gd name="T37" fmla="*/ 225 h 370"/>
              <a:gd name="T38" fmla="*/ 0 w 384"/>
              <a:gd name="T39" fmla="*/ 198 h 370"/>
              <a:gd name="T40" fmla="*/ 3 w 384"/>
              <a:gd name="T41" fmla="*/ 225 h 370"/>
              <a:gd name="T42" fmla="*/ 174 w 384"/>
              <a:gd name="T43" fmla="*/ 370 h 370"/>
              <a:gd name="T44" fmla="*/ 81 w 384"/>
              <a:gd name="T45" fmla="*/ 122 h 370"/>
              <a:gd name="T46" fmla="*/ 102 w 384"/>
              <a:gd name="T47" fmla="*/ 98 h 370"/>
              <a:gd name="T48" fmla="*/ 120 w 384"/>
              <a:gd name="T49" fmla="*/ 113 h 370"/>
              <a:gd name="T50" fmla="*/ 156 w 384"/>
              <a:gd name="T51" fmla="*/ 265 h 370"/>
              <a:gd name="T52" fmla="*/ 185 w 384"/>
              <a:gd name="T53" fmla="*/ 322 h 370"/>
              <a:gd name="T54" fmla="*/ 213 w 384"/>
              <a:gd name="T55" fmla="*/ 352 h 370"/>
              <a:gd name="T56" fmla="*/ 231 w 384"/>
              <a:gd name="T57" fmla="*/ 364 h 370"/>
              <a:gd name="T58" fmla="*/ 253 w 384"/>
              <a:gd name="T59" fmla="*/ 357 h 370"/>
              <a:gd name="T60" fmla="*/ 365 w 384"/>
              <a:gd name="T61" fmla="*/ 145 h 370"/>
              <a:gd name="T62" fmla="*/ 305 w 384"/>
              <a:gd name="T63" fmla="*/ 46 h 370"/>
              <a:gd name="T64" fmla="*/ 299 w 384"/>
              <a:gd name="T65" fmla="*/ 66 h 370"/>
              <a:gd name="T66" fmla="*/ 297 w 384"/>
              <a:gd name="T67" fmla="*/ 84 h 370"/>
              <a:gd name="T68" fmla="*/ 297 w 384"/>
              <a:gd name="T69" fmla="*/ 103 h 370"/>
              <a:gd name="T70" fmla="*/ 297 w 384"/>
              <a:gd name="T71" fmla="*/ 109 h 370"/>
              <a:gd name="T72" fmla="*/ 305 w 384"/>
              <a:gd name="T73" fmla="*/ 150 h 370"/>
              <a:gd name="T74" fmla="*/ 285 w 384"/>
              <a:gd name="T75" fmla="*/ 174 h 370"/>
              <a:gd name="T76" fmla="*/ 266 w 384"/>
              <a:gd name="T77" fmla="*/ 159 h 370"/>
              <a:gd name="T78" fmla="*/ 258 w 384"/>
              <a:gd name="T79" fmla="*/ 96 h 370"/>
              <a:gd name="T80" fmla="*/ 190 w 384"/>
              <a:gd name="T81" fmla="*/ 0 h 370"/>
              <a:gd name="T82" fmla="*/ 183 w 384"/>
              <a:gd name="T83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4" h="370">
                <a:moveTo>
                  <a:pt x="257" y="37"/>
                </a:moveTo>
                <a:cubicBezTo>
                  <a:pt x="256" y="36"/>
                  <a:pt x="256" y="36"/>
                  <a:pt x="255" y="35"/>
                </a:cubicBezTo>
                <a:cubicBezTo>
                  <a:pt x="256" y="36"/>
                  <a:pt x="256" y="36"/>
                  <a:pt x="257" y="37"/>
                </a:cubicBezTo>
                <a:moveTo>
                  <a:pt x="238" y="9"/>
                </a:moveTo>
                <a:cubicBezTo>
                  <a:pt x="243" y="17"/>
                  <a:pt x="249" y="26"/>
                  <a:pt x="254" y="34"/>
                </a:cubicBezTo>
                <a:cubicBezTo>
                  <a:pt x="257" y="38"/>
                  <a:pt x="261" y="42"/>
                  <a:pt x="264" y="46"/>
                </a:cubicBezTo>
                <a:cubicBezTo>
                  <a:pt x="266" y="38"/>
                  <a:pt x="269" y="30"/>
                  <a:pt x="272" y="23"/>
                </a:cubicBezTo>
                <a:cubicBezTo>
                  <a:pt x="271" y="23"/>
                  <a:pt x="271" y="22"/>
                  <a:pt x="270" y="22"/>
                </a:cubicBezTo>
                <a:cubicBezTo>
                  <a:pt x="260" y="17"/>
                  <a:pt x="249" y="12"/>
                  <a:pt x="238" y="9"/>
                </a:cubicBezTo>
                <a:moveTo>
                  <a:pt x="183" y="0"/>
                </a:moveTo>
                <a:cubicBezTo>
                  <a:pt x="183" y="0"/>
                  <a:pt x="183" y="0"/>
                  <a:pt x="183" y="0"/>
                </a:cubicBezTo>
                <a:cubicBezTo>
                  <a:pt x="170" y="0"/>
                  <a:pt x="157" y="2"/>
                  <a:pt x="144" y="4"/>
                </a:cubicBezTo>
                <a:cubicBezTo>
                  <a:pt x="76" y="20"/>
                  <a:pt x="24" y="73"/>
                  <a:pt x="6" y="137"/>
                </a:cubicBezTo>
                <a:cubicBezTo>
                  <a:pt x="4" y="143"/>
                  <a:pt x="3" y="149"/>
                  <a:pt x="2" y="154"/>
                </a:cubicBezTo>
                <a:cubicBezTo>
                  <a:pt x="19" y="167"/>
                  <a:pt x="36" y="178"/>
                  <a:pt x="54" y="187"/>
                </a:cubicBezTo>
                <a:cubicBezTo>
                  <a:pt x="56" y="188"/>
                  <a:pt x="58" y="189"/>
                  <a:pt x="60" y="189"/>
                </a:cubicBezTo>
                <a:cubicBezTo>
                  <a:pt x="67" y="192"/>
                  <a:pt x="70" y="197"/>
                  <a:pt x="71" y="203"/>
                </a:cubicBezTo>
                <a:cubicBezTo>
                  <a:pt x="74" y="214"/>
                  <a:pt x="67" y="226"/>
                  <a:pt x="56" y="226"/>
                </a:cubicBezTo>
                <a:cubicBezTo>
                  <a:pt x="54" y="226"/>
                  <a:pt x="51" y="226"/>
                  <a:pt x="49" y="225"/>
                </a:cubicBezTo>
                <a:cubicBezTo>
                  <a:pt x="31" y="217"/>
                  <a:pt x="15" y="208"/>
                  <a:pt x="0" y="198"/>
                </a:cubicBezTo>
                <a:cubicBezTo>
                  <a:pt x="0" y="207"/>
                  <a:pt x="1" y="216"/>
                  <a:pt x="3" y="225"/>
                </a:cubicBezTo>
                <a:cubicBezTo>
                  <a:pt x="22" y="307"/>
                  <a:pt x="94" y="365"/>
                  <a:pt x="174" y="370"/>
                </a:cubicBezTo>
                <a:cubicBezTo>
                  <a:pt x="112" y="307"/>
                  <a:pt x="97" y="206"/>
                  <a:pt x="81" y="122"/>
                </a:cubicBezTo>
                <a:cubicBezTo>
                  <a:pt x="78" y="107"/>
                  <a:pt x="90" y="98"/>
                  <a:pt x="102" y="98"/>
                </a:cubicBezTo>
                <a:cubicBezTo>
                  <a:pt x="110" y="98"/>
                  <a:pt x="118" y="103"/>
                  <a:pt x="120" y="113"/>
                </a:cubicBezTo>
                <a:cubicBezTo>
                  <a:pt x="130" y="165"/>
                  <a:pt x="139" y="216"/>
                  <a:pt x="156" y="265"/>
                </a:cubicBezTo>
                <a:cubicBezTo>
                  <a:pt x="164" y="285"/>
                  <a:pt x="173" y="304"/>
                  <a:pt x="185" y="322"/>
                </a:cubicBezTo>
                <a:cubicBezTo>
                  <a:pt x="194" y="333"/>
                  <a:pt x="203" y="343"/>
                  <a:pt x="213" y="352"/>
                </a:cubicBezTo>
                <a:cubicBezTo>
                  <a:pt x="219" y="357"/>
                  <a:pt x="225" y="361"/>
                  <a:pt x="231" y="364"/>
                </a:cubicBezTo>
                <a:cubicBezTo>
                  <a:pt x="238" y="362"/>
                  <a:pt x="246" y="360"/>
                  <a:pt x="253" y="357"/>
                </a:cubicBezTo>
                <a:cubicBezTo>
                  <a:pt x="335" y="324"/>
                  <a:pt x="384" y="234"/>
                  <a:pt x="365" y="145"/>
                </a:cubicBezTo>
                <a:cubicBezTo>
                  <a:pt x="356" y="105"/>
                  <a:pt x="334" y="71"/>
                  <a:pt x="305" y="46"/>
                </a:cubicBezTo>
                <a:cubicBezTo>
                  <a:pt x="303" y="52"/>
                  <a:pt x="301" y="59"/>
                  <a:pt x="299" y="66"/>
                </a:cubicBezTo>
                <a:cubicBezTo>
                  <a:pt x="298" y="72"/>
                  <a:pt x="298" y="78"/>
                  <a:pt x="297" y="84"/>
                </a:cubicBezTo>
                <a:cubicBezTo>
                  <a:pt x="302" y="91"/>
                  <a:pt x="301" y="98"/>
                  <a:pt x="297" y="103"/>
                </a:cubicBezTo>
                <a:cubicBezTo>
                  <a:pt x="297" y="105"/>
                  <a:pt x="297" y="107"/>
                  <a:pt x="297" y="109"/>
                </a:cubicBezTo>
                <a:cubicBezTo>
                  <a:pt x="299" y="123"/>
                  <a:pt x="302" y="137"/>
                  <a:pt x="305" y="150"/>
                </a:cubicBezTo>
                <a:cubicBezTo>
                  <a:pt x="309" y="165"/>
                  <a:pt x="297" y="174"/>
                  <a:pt x="285" y="174"/>
                </a:cubicBezTo>
                <a:cubicBezTo>
                  <a:pt x="277" y="174"/>
                  <a:pt x="269" y="169"/>
                  <a:pt x="266" y="159"/>
                </a:cubicBezTo>
                <a:cubicBezTo>
                  <a:pt x="261" y="138"/>
                  <a:pt x="258" y="117"/>
                  <a:pt x="258" y="96"/>
                </a:cubicBezTo>
                <a:cubicBezTo>
                  <a:pt x="231" y="67"/>
                  <a:pt x="209" y="35"/>
                  <a:pt x="190" y="0"/>
                </a:cubicBezTo>
                <a:cubicBezTo>
                  <a:pt x="188" y="0"/>
                  <a:pt x="186" y="0"/>
                  <a:pt x="1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9" name="Freeform 365"/>
          <p:cNvSpPr>
            <a:spLocks noEditPoints="1"/>
          </p:cNvSpPr>
          <p:nvPr/>
        </p:nvSpPr>
        <p:spPr bwMode="auto">
          <a:xfrm>
            <a:off x="6091374" y="1852528"/>
            <a:ext cx="353480" cy="352439"/>
          </a:xfrm>
          <a:custGeom>
            <a:avLst/>
            <a:gdLst>
              <a:gd name="T0" fmla="*/ 372 w 375"/>
              <a:gd name="T1" fmla="*/ 153 h 368"/>
              <a:gd name="T2" fmla="*/ 333 w 375"/>
              <a:gd name="T3" fmla="*/ 174 h 368"/>
              <a:gd name="T4" fmla="*/ 370 w 375"/>
              <a:gd name="T5" fmla="*/ 226 h 368"/>
              <a:gd name="T6" fmla="*/ 375 w 375"/>
              <a:gd name="T7" fmla="*/ 180 h 368"/>
              <a:gd name="T8" fmla="*/ 372 w 375"/>
              <a:gd name="T9" fmla="*/ 153 h 368"/>
              <a:gd name="T10" fmla="*/ 190 w 375"/>
              <a:gd name="T11" fmla="*/ 0 h 368"/>
              <a:gd name="T12" fmla="*/ 92 w 375"/>
              <a:gd name="T13" fmla="*/ 27 h 368"/>
              <a:gd name="T14" fmla="*/ 109 w 375"/>
              <a:gd name="T15" fmla="*/ 53 h 368"/>
              <a:gd name="T16" fmla="*/ 143 w 375"/>
              <a:gd name="T17" fmla="*/ 87 h 368"/>
              <a:gd name="T18" fmla="*/ 173 w 375"/>
              <a:gd name="T19" fmla="*/ 105 h 368"/>
              <a:gd name="T20" fmla="*/ 162 w 375"/>
              <a:gd name="T21" fmla="*/ 142 h 368"/>
              <a:gd name="T22" fmla="*/ 153 w 375"/>
              <a:gd name="T23" fmla="*/ 140 h 368"/>
              <a:gd name="T24" fmla="*/ 61 w 375"/>
              <a:gd name="T25" fmla="*/ 52 h 368"/>
              <a:gd name="T26" fmla="*/ 59 w 375"/>
              <a:gd name="T27" fmla="*/ 53 h 368"/>
              <a:gd name="T28" fmla="*/ 8 w 375"/>
              <a:gd name="T29" fmla="*/ 210 h 368"/>
              <a:gd name="T30" fmla="*/ 11 w 375"/>
              <a:gd name="T31" fmla="*/ 195 h 368"/>
              <a:gd name="T32" fmla="*/ 28 w 375"/>
              <a:gd name="T33" fmla="*/ 182 h 368"/>
              <a:gd name="T34" fmla="*/ 43 w 375"/>
              <a:gd name="T35" fmla="*/ 188 h 368"/>
              <a:gd name="T36" fmla="*/ 47 w 375"/>
              <a:gd name="T37" fmla="*/ 204 h 368"/>
              <a:gd name="T38" fmla="*/ 28 w 375"/>
              <a:gd name="T39" fmla="*/ 273 h 368"/>
              <a:gd name="T40" fmla="*/ 59 w 375"/>
              <a:gd name="T41" fmla="*/ 315 h 368"/>
              <a:gd name="T42" fmla="*/ 85 w 375"/>
              <a:gd name="T43" fmla="*/ 336 h 368"/>
              <a:gd name="T44" fmla="*/ 190 w 375"/>
              <a:gd name="T45" fmla="*/ 368 h 368"/>
              <a:gd name="T46" fmla="*/ 321 w 375"/>
              <a:gd name="T47" fmla="*/ 315 h 368"/>
              <a:gd name="T48" fmla="*/ 354 w 375"/>
              <a:gd name="T49" fmla="*/ 269 h 368"/>
              <a:gd name="T50" fmla="*/ 316 w 375"/>
              <a:gd name="T51" fmla="*/ 211 h 368"/>
              <a:gd name="T52" fmla="*/ 295 w 375"/>
              <a:gd name="T53" fmla="*/ 185 h 368"/>
              <a:gd name="T54" fmla="*/ 269 w 375"/>
              <a:gd name="T55" fmla="*/ 187 h 368"/>
              <a:gd name="T56" fmla="*/ 194 w 375"/>
              <a:gd name="T57" fmla="*/ 166 h 368"/>
              <a:gd name="T58" fmla="*/ 204 w 375"/>
              <a:gd name="T59" fmla="*/ 128 h 368"/>
              <a:gd name="T60" fmla="*/ 214 w 375"/>
              <a:gd name="T61" fmla="*/ 131 h 368"/>
              <a:gd name="T62" fmla="*/ 229 w 375"/>
              <a:gd name="T63" fmla="*/ 139 h 368"/>
              <a:gd name="T64" fmla="*/ 253 w 375"/>
              <a:gd name="T65" fmla="*/ 146 h 368"/>
              <a:gd name="T66" fmla="*/ 267 w 375"/>
              <a:gd name="T67" fmla="*/ 147 h 368"/>
              <a:gd name="T68" fmla="*/ 267 w 375"/>
              <a:gd name="T69" fmla="*/ 147 h 368"/>
              <a:gd name="T70" fmla="*/ 287 w 375"/>
              <a:gd name="T71" fmla="*/ 131 h 368"/>
              <a:gd name="T72" fmla="*/ 299 w 375"/>
              <a:gd name="T73" fmla="*/ 136 h 368"/>
              <a:gd name="T74" fmla="*/ 304 w 375"/>
              <a:gd name="T75" fmla="*/ 141 h 368"/>
              <a:gd name="T76" fmla="*/ 318 w 375"/>
              <a:gd name="T77" fmla="*/ 136 h 368"/>
              <a:gd name="T78" fmla="*/ 360 w 375"/>
              <a:gd name="T79" fmla="*/ 112 h 368"/>
              <a:gd name="T80" fmla="*/ 321 w 375"/>
              <a:gd name="T81" fmla="*/ 53 h 368"/>
              <a:gd name="T82" fmla="*/ 190 w 375"/>
              <a:gd name="T83" fmla="*/ 0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75" h="368">
                <a:moveTo>
                  <a:pt x="372" y="153"/>
                </a:moveTo>
                <a:cubicBezTo>
                  <a:pt x="359" y="161"/>
                  <a:pt x="346" y="168"/>
                  <a:pt x="333" y="174"/>
                </a:cubicBezTo>
                <a:cubicBezTo>
                  <a:pt x="347" y="190"/>
                  <a:pt x="359" y="208"/>
                  <a:pt x="370" y="226"/>
                </a:cubicBezTo>
                <a:cubicBezTo>
                  <a:pt x="373" y="211"/>
                  <a:pt x="375" y="195"/>
                  <a:pt x="375" y="180"/>
                </a:cubicBezTo>
                <a:cubicBezTo>
                  <a:pt x="374" y="171"/>
                  <a:pt x="374" y="162"/>
                  <a:pt x="372" y="153"/>
                </a:cubicBezTo>
                <a:moveTo>
                  <a:pt x="190" y="0"/>
                </a:moveTo>
                <a:cubicBezTo>
                  <a:pt x="156" y="0"/>
                  <a:pt x="122" y="9"/>
                  <a:pt x="92" y="27"/>
                </a:cubicBezTo>
                <a:cubicBezTo>
                  <a:pt x="97" y="36"/>
                  <a:pt x="103" y="45"/>
                  <a:pt x="109" y="53"/>
                </a:cubicBezTo>
                <a:cubicBezTo>
                  <a:pt x="119" y="66"/>
                  <a:pt x="130" y="77"/>
                  <a:pt x="143" y="87"/>
                </a:cubicBezTo>
                <a:cubicBezTo>
                  <a:pt x="152" y="94"/>
                  <a:pt x="162" y="100"/>
                  <a:pt x="173" y="105"/>
                </a:cubicBezTo>
                <a:cubicBezTo>
                  <a:pt x="192" y="115"/>
                  <a:pt x="181" y="142"/>
                  <a:pt x="162" y="142"/>
                </a:cubicBezTo>
                <a:cubicBezTo>
                  <a:pt x="159" y="142"/>
                  <a:pt x="156" y="141"/>
                  <a:pt x="153" y="140"/>
                </a:cubicBezTo>
                <a:cubicBezTo>
                  <a:pt x="112" y="119"/>
                  <a:pt x="82" y="88"/>
                  <a:pt x="61" y="52"/>
                </a:cubicBezTo>
                <a:cubicBezTo>
                  <a:pt x="60" y="52"/>
                  <a:pt x="60" y="53"/>
                  <a:pt x="59" y="53"/>
                </a:cubicBezTo>
                <a:cubicBezTo>
                  <a:pt x="17" y="95"/>
                  <a:pt x="0" y="154"/>
                  <a:pt x="8" y="210"/>
                </a:cubicBezTo>
                <a:cubicBezTo>
                  <a:pt x="9" y="205"/>
                  <a:pt x="10" y="200"/>
                  <a:pt x="11" y="195"/>
                </a:cubicBezTo>
                <a:cubicBezTo>
                  <a:pt x="14" y="186"/>
                  <a:pt x="21" y="182"/>
                  <a:pt x="28" y="182"/>
                </a:cubicBezTo>
                <a:cubicBezTo>
                  <a:pt x="33" y="182"/>
                  <a:pt x="39" y="184"/>
                  <a:pt x="43" y="188"/>
                </a:cubicBezTo>
                <a:cubicBezTo>
                  <a:pt x="47" y="192"/>
                  <a:pt x="49" y="197"/>
                  <a:pt x="47" y="204"/>
                </a:cubicBezTo>
                <a:cubicBezTo>
                  <a:pt x="42" y="227"/>
                  <a:pt x="35" y="250"/>
                  <a:pt x="28" y="273"/>
                </a:cubicBezTo>
                <a:cubicBezTo>
                  <a:pt x="36" y="288"/>
                  <a:pt x="47" y="302"/>
                  <a:pt x="59" y="315"/>
                </a:cubicBezTo>
                <a:cubicBezTo>
                  <a:pt x="68" y="323"/>
                  <a:pt x="76" y="330"/>
                  <a:pt x="85" y="336"/>
                </a:cubicBezTo>
                <a:cubicBezTo>
                  <a:pt x="117" y="358"/>
                  <a:pt x="153" y="368"/>
                  <a:pt x="190" y="368"/>
                </a:cubicBezTo>
                <a:cubicBezTo>
                  <a:pt x="238" y="368"/>
                  <a:pt x="285" y="350"/>
                  <a:pt x="321" y="315"/>
                </a:cubicBezTo>
                <a:cubicBezTo>
                  <a:pt x="335" y="301"/>
                  <a:pt x="346" y="286"/>
                  <a:pt x="354" y="269"/>
                </a:cubicBezTo>
                <a:cubicBezTo>
                  <a:pt x="342" y="249"/>
                  <a:pt x="330" y="230"/>
                  <a:pt x="316" y="211"/>
                </a:cubicBezTo>
                <a:cubicBezTo>
                  <a:pt x="309" y="202"/>
                  <a:pt x="302" y="193"/>
                  <a:pt x="295" y="185"/>
                </a:cubicBezTo>
                <a:cubicBezTo>
                  <a:pt x="286" y="186"/>
                  <a:pt x="277" y="187"/>
                  <a:pt x="269" y="187"/>
                </a:cubicBezTo>
                <a:cubicBezTo>
                  <a:pt x="244" y="187"/>
                  <a:pt x="219" y="181"/>
                  <a:pt x="194" y="166"/>
                </a:cubicBezTo>
                <a:cubicBezTo>
                  <a:pt x="175" y="155"/>
                  <a:pt x="186" y="128"/>
                  <a:pt x="204" y="128"/>
                </a:cubicBezTo>
                <a:cubicBezTo>
                  <a:pt x="207" y="128"/>
                  <a:pt x="210" y="129"/>
                  <a:pt x="214" y="131"/>
                </a:cubicBezTo>
                <a:cubicBezTo>
                  <a:pt x="219" y="134"/>
                  <a:pt x="224" y="137"/>
                  <a:pt x="229" y="139"/>
                </a:cubicBezTo>
                <a:cubicBezTo>
                  <a:pt x="237" y="142"/>
                  <a:pt x="245" y="145"/>
                  <a:pt x="253" y="146"/>
                </a:cubicBezTo>
                <a:cubicBezTo>
                  <a:pt x="258" y="147"/>
                  <a:pt x="263" y="147"/>
                  <a:pt x="267" y="147"/>
                </a:cubicBezTo>
                <a:cubicBezTo>
                  <a:pt x="267" y="147"/>
                  <a:pt x="267" y="147"/>
                  <a:pt x="267" y="147"/>
                </a:cubicBezTo>
                <a:cubicBezTo>
                  <a:pt x="269" y="138"/>
                  <a:pt x="278" y="131"/>
                  <a:pt x="287" y="131"/>
                </a:cubicBezTo>
                <a:cubicBezTo>
                  <a:pt x="291" y="131"/>
                  <a:pt x="295" y="132"/>
                  <a:pt x="299" y="136"/>
                </a:cubicBezTo>
                <a:cubicBezTo>
                  <a:pt x="301" y="138"/>
                  <a:pt x="302" y="139"/>
                  <a:pt x="304" y="141"/>
                </a:cubicBezTo>
                <a:cubicBezTo>
                  <a:pt x="308" y="140"/>
                  <a:pt x="313" y="138"/>
                  <a:pt x="318" y="136"/>
                </a:cubicBezTo>
                <a:cubicBezTo>
                  <a:pt x="333" y="129"/>
                  <a:pt x="347" y="121"/>
                  <a:pt x="360" y="112"/>
                </a:cubicBezTo>
                <a:cubicBezTo>
                  <a:pt x="351" y="91"/>
                  <a:pt x="338" y="70"/>
                  <a:pt x="321" y="53"/>
                </a:cubicBezTo>
                <a:cubicBezTo>
                  <a:pt x="285" y="18"/>
                  <a:pt x="238" y="0"/>
                  <a:pt x="1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0" name="Freeform 366"/>
          <p:cNvSpPr>
            <a:spLocks noEditPoints="1"/>
          </p:cNvSpPr>
          <p:nvPr/>
        </p:nvSpPr>
        <p:spPr bwMode="auto">
          <a:xfrm>
            <a:off x="6407215" y="2432197"/>
            <a:ext cx="363299" cy="353985"/>
          </a:xfrm>
          <a:custGeom>
            <a:avLst/>
            <a:gdLst>
              <a:gd name="T0" fmla="*/ 249 w 387"/>
              <a:gd name="T1" fmla="*/ 11 h 370"/>
              <a:gd name="T2" fmla="*/ 273 w 387"/>
              <a:gd name="T3" fmla="*/ 70 h 370"/>
              <a:gd name="T4" fmla="*/ 312 w 387"/>
              <a:gd name="T5" fmla="*/ 48 h 370"/>
              <a:gd name="T6" fmla="*/ 291 w 387"/>
              <a:gd name="T7" fmla="*/ 32 h 370"/>
              <a:gd name="T8" fmla="*/ 249 w 387"/>
              <a:gd name="T9" fmla="*/ 11 h 370"/>
              <a:gd name="T10" fmla="*/ 187 w 387"/>
              <a:gd name="T11" fmla="*/ 0 h 370"/>
              <a:gd name="T12" fmla="*/ 148 w 387"/>
              <a:gd name="T13" fmla="*/ 4 h 370"/>
              <a:gd name="T14" fmla="*/ 3 w 387"/>
              <a:gd name="T15" fmla="*/ 191 h 370"/>
              <a:gd name="T16" fmla="*/ 7 w 387"/>
              <a:gd name="T17" fmla="*/ 225 h 370"/>
              <a:gd name="T18" fmla="*/ 26 w 387"/>
              <a:gd name="T19" fmla="*/ 274 h 370"/>
              <a:gd name="T20" fmla="*/ 94 w 387"/>
              <a:gd name="T21" fmla="*/ 295 h 370"/>
              <a:gd name="T22" fmla="*/ 105 w 387"/>
              <a:gd name="T23" fmla="*/ 307 h 370"/>
              <a:gd name="T24" fmla="*/ 89 w 387"/>
              <a:gd name="T25" fmla="*/ 331 h 370"/>
              <a:gd name="T26" fmla="*/ 82 w 387"/>
              <a:gd name="T27" fmla="*/ 330 h 370"/>
              <a:gd name="T28" fmla="*/ 68 w 387"/>
              <a:gd name="T29" fmla="*/ 325 h 370"/>
              <a:gd name="T30" fmla="*/ 189 w 387"/>
              <a:gd name="T31" fmla="*/ 370 h 370"/>
              <a:gd name="T32" fmla="*/ 228 w 387"/>
              <a:gd name="T33" fmla="*/ 366 h 370"/>
              <a:gd name="T34" fmla="*/ 230 w 387"/>
              <a:gd name="T35" fmla="*/ 365 h 370"/>
              <a:gd name="T36" fmla="*/ 205 w 387"/>
              <a:gd name="T37" fmla="*/ 240 h 370"/>
              <a:gd name="T38" fmla="*/ 226 w 387"/>
              <a:gd name="T39" fmla="*/ 222 h 370"/>
              <a:gd name="T40" fmla="*/ 245 w 387"/>
              <a:gd name="T41" fmla="*/ 242 h 370"/>
              <a:gd name="T42" fmla="*/ 244 w 387"/>
              <a:gd name="T43" fmla="*/ 277 h 370"/>
              <a:gd name="T44" fmla="*/ 255 w 387"/>
              <a:gd name="T45" fmla="*/ 324 h 370"/>
              <a:gd name="T46" fmla="*/ 267 w 387"/>
              <a:gd name="T47" fmla="*/ 352 h 370"/>
              <a:gd name="T48" fmla="*/ 368 w 387"/>
              <a:gd name="T49" fmla="*/ 145 h 370"/>
              <a:gd name="T50" fmla="*/ 340 w 387"/>
              <a:gd name="T51" fmla="*/ 80 h 370"/>
              <a:gd name="T52" fmla="*/ 297 w 387"/>
              <a:gd name="T53" fmla="*/ 103 h 370"/>
              <a:gd name="T54" fmla="*/ 285 w 387"/>
              <a:gd name="T55" fmla="*/ 112 h 370"/>
              <a:gd name="T56" fmla="*/ 287 w 387"/>
              <a:gd name="T57" fmla="*/ 119 h 370"/>
              <a:gd name="T58" fmla="*/ 268 w 387"/>
              <a:gd name="T59" fmla="*/ 141 h 370"/>
              <a:gd name="T60" fmla="*/ 261 w 387"/>
              <a:gd name="T61" fmla="*/ 140 h 370"/>
              <a:gd name="T62" fmla="*/ 254 w 387"/>
              <a:gd name="T63" fmla="*/ 152 h 370"/>
              <a:gd name="T64" fmla="*/ 246 w 387"/>
              <a:gd name="T65" fmla="*/ 176 h 370"/>
              <a:gd name="T66" fmla="*/ 245 w 387"/>
              <a:gd name="T67" fmla="*/ 194 h 370"/>
              <a:gd name="T68" fmla="*/ 225 w 387"/>
              <a:gd name="T69" fmla="*/ 212 h 370"/>
              <a:gd name="T70" fmla="*/ 205 w 387"/>
              <a:gd name="T71" fmla="*/ 191 h 370"/>
              <a:gd name="T72" fmla="*/ 243 w 387"/>
              <a:gd name="T73" fmla="*/ 97 h 370"/>
              <a:gd name="T74" fmla="*/ 233 w 387"/>
              <a:gd name="T75" fmla="*/ 64 h 370"/>
              <a:gd name="T76" fmla="*/ 204 w 387"/>
              <a:gd name="T77" fmla="*/ 1 h 370"/>
              <a:gd name="T78" fmla="*/ 187 w 387"/>
              <a:gd name="T79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87" h="370">
                <a:moveTo>
                  <a:pt x="249" y="11"/>
                </a:moveTo>
                <a:cubicBezTo>
                  <a:pt x="259" y="30"/>
                  <a:pt x="267" y="50"/>
                  <a:pt x="273" y="70"/>
                </a:cubicBezTo>
                <a:cubicBezTo>
                  <a:pt x="285" y="62"/>
                  <a:pt x="298" y="55"/>
                  <a:pt x="312" y="48"/>
                </a:cubicBezTo>
                <a:cubicBezTo>
                  <a:pt x="305" y="42"/>
                  <a:pt x="298" y="37"/>
                  <a:pt x="291" y="32"/>
                </a:cubicBezTo>
                <a:cubicBezTo>
                  <a:pt x="278" y="23"/>
                  <a:pt x="264" y="16"/>
                  <a:pt x="249" y="11"/>
                </a:cubicBezTo>
                <a:moveTo>
                  <a:pt x="187" y="0"/>
                </a:moveTo>
                <a:cubicBezTo>
                  <a:pt x="174" y="0"/>
                  <a:pt x="161" y="1"/>
                  <a:pt x="148" y="4"/>
                </a:cubicBezTo>
                <a:cubicBezTo>
                  <a:pt x="61" y="24"/>
                  <a:pt x="0" y="105"/>
                  <a:pt x="3" y="191"/>
                </a:cubicBezTo>
                <a:cubicBezTo>
                  <a:pt x="3" y="202"/>
                  <a:pt x="5" y="214"/>
                  <a:pt x="7" y="225"/>
                </a:cubicBezTo>
                <a:cubicBezTo>
                  <a:pt x="11" y="242"/>
                  <a:pt x="17" y="259"/>
                  <a:pt x="26" y="274"/>
                </a:cubicBezTo>
                <a:cubicBezTo>
                  <a:pt x="49" y="280"/>
                  <a:pt x="71" y="287"/>
                  <a:pt x="94" y="295"/>
                </a:cubicBezTo>
                <a:cubicBezTo>
                  <a:pt x="100" y="297"/>
                  <a:pt x="104" y="302"/>
                  <a:pt x="105" y="307"/>
                </a:cubicBezTo>
                <a:cubicBezTo>
                  <a:pt x="108" y="318"/>
                  <a:pt x="101" y="331"/>
                  <a:pt x="89" y="331"/>
                </a:cubicBezTo>
                <a:cubicBezTo>
                  <a:pt x="87" y="331"/>
                  <a:pt x="84" y="331"/>
                  <a:pt x="82" y="330"/>
                </a:cubicBezTo>
                <a:cubicBezTo>
                  <a:pt x="77" y="328"/>
                  <a:pt x="73" y="327"/>
                  <a:pt x="68" y="325"/>
                </a:cubicBezTo>
                <a:cubicBezTo>
                  <a:pt x="101" y="353"/>
                  <a:pt x="144" y="370"/>
                  <a:pt x="189" y="370"/>
                </a:cubicBezTo>
                <a:cubicBezTo>
                  <a:pt x="202" y="370"/>
                  <a:pt x="215" y="369"/>
                  <a:pt x="228" y="366"/>
                </a:cubicBezTo>
                <a:cubicBezTo>
                  <a:pt x="228" y="366"/>
                  <a:pt x="229" y="365"/>
                  <a:pt x="230" y="365"/>
                </a:cubicBezTo>
                <a:cubicBezTo>
                  <a:pt x="210" y="328"/>
                  <a:pt x="201" y="286"/>
                  <a:pt x="205" y="240"/>
                </a:cubicBezTo>
                <a:cubicBezTo>
                  <a:pt x="206" y="228"/>
                  <a:pt x="216" y="222"/>
                  <a:pt x="226" y="222"/>
                </a:cubicBezTo>
                <a:cubicBezTo>
                  <a:pt x="236" y="222"/>
                  <a:pt x="246" y="229"/>
                  <a:pt x="245" y="242"/>
                </a:cubicBezTo>
                <a:cubicBezTo>
                  <a:pt x="244" y="254"/>
                  <a:pt x="244" y="265"/>
                  <a:pt x="244" y="277"/>
                </a:cubicBezTo>
                <a:cubicBezTo>
                  <a:pt x="246" y="293"/>
                  <a:pt x="249" y="309"/>
                  <a:pt x="255" y="324"/>
                </a:cubicBezTo>
                <a:cubicBezTo>
                  <a:pt x="258" y="334"/>
                  <a:pt x="263" y="343"/>
                  <a:pt x="267" y="352"/>
                </a:cubicBezTo>
                <a:cubicBezTo>
                  <a:pt x="343" y="315"/>
                  <a:pt x="387" y="230"/>
                  <a:pt x="368" y="145"/>
                </a:cubicBezTo>
                <a:cubicBezTo>
                  <a:pt x="363" y="121"/>
                  <a:pt x="353" y="99"/>
                  <a:pt x="340" y="80"/>
                </a:cubicBezTo>
                <a:cubicBezTo>
                  <a:pt x="325" y="87"/>
                  <a:pt x="310" y="94"/>
                  <a:pt x="297" y="103"/>
                </a:cubicBezTo>
                <a:cubicBezTo>
                  <a:pt x="293" y="106"/>
                  <a:pt x="289" y="109"/>
                  <a:pt x="285" y="112"/>
                </a:cubicBezTo>
                <a:cubicBezTo>
                  <a:pt x="286" y="115"/>
                  <a:pt x="286" y="117"/>
                  <a:pt x="287" y="119"/>
                </a:cubicBezTo>
                <a:cubicBezTo>
                  <a:pt x="290" y="133"/>
                  <a:pt x="279" y="141"/>
                  <a:pt x="268" y="141"/>
                </a:cubicBezTo>
                <a:cubicBezTo>
                  <a:pt x="266" y="141"/>
                  <a:pt x="263" y="141"/>
                  <a:pt x="261" y="140"/>
                </a:cubicBezTo>
                <a:cubicBezTo>
                  <a:pt x="258" y="144"/>
                  <a:pt x="256" y="148"/>
                  <a:pt x="254" y="152"/>
                </a:cubicBezTo>
                <a:cubicBezTo>
                  <a:pt x="250" y="160"/>
                  <a:pt x="248" y="168"/>
                  <a:pt x="246" y="176"/>
                </a:cubicBezTo>
                <a:cubicBezTo>
                  <a:pt x="246" y="182"/>
                  <a:pt x="245" y="187"/>
                  <a:pt x="245" y="194"/>
                </a:cubicBezTo>
                <a:cubicBezTo>
                  <a:pt x="244" y="206"/>
                  <a:pt x="235" y="212"/>
                  <a:pt x="225" y="212"/>
                </a:cubicBezTo>
                <a:cubicBezTo>
                  <a:pt x="215" y="212"/>
                  <a:pt x="204" y="205"/>
                  <a:pt x="205" y="191"/>
                </a:cubicBezTo>
                <a:cubicBezTo>
                  <a:pt x="206" y="152"/>
                  <a:pt x="221" y="121"/>
                  <a:pt x="243" y="97"/>
                </a:cubicBezTo>
                <a:cubicBezTo>
                  <a:pt x="240" y="86"/>
                  <a:pt x="237" y="75"/>
                  <a:pt x="233" y="64"/>
                </a:cubicBezTo>
                <a:cubicBezTo>
                  <a:pt x="225" y="42"/>
                  <a:pt x="215" y="21"/>
                  <a:pt x="204" y="1"/>
                </a:cubicBezTo>
                <a:cubicBezTo>
                  <a:pt x="198" y="0"/>
                  <a:pt x="193" y="0"/>
                  <a:pt x="18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1" name="Freeform 367"/>
          <p:cNvSpPr>
            <a:spLocks noEditPoints="1"/>
          </p:cNvSpPr>
          <p:nvPr/>
        </p:nvSpPr>
        <p:spPr bwMode="auto">
          <a:xfrm>
            <a:off x="3617011" y="2883566"/>
            <a:ext cx="345298" cy="353985"/>
          </a:xfrm>
          <a:custGeom>
            <a:avLst/>
            <a:gdLst>
              <a:gd name="T0" fmla="*/ 264 w 367"/>
              <a:gd name="T1" fmla="*/ 18 h 369"/>
              <a:gd name="T2" fmla="*/ 238 w 367"/>
              <a:gd name="T3" fmla="*/ 98 h 369"/>
              <a:gd name="T4" fmla="*/ 366 w 367"/>
              <a:gd name="T5" fmla="*/ 159 h 369"/>
              <a:gd name="T6" fmla="*/ 347 w 367"/>
              <a:gd name="T7" fmla="*/ 97 h 369"/>
              <a:gd name="T8" fmla="*/ 315 w 367"/>
              <a:gd name="T9" fmla="*/ 54 h 369"/>
              <a:gd name="T10" fmla="*/ 264 w 367"/>
              <a:gd name="T11" fmla="*/ 18 h 369"/>
              <a:gd name="T12" fmla="*/ 184 w 367"/>
              <a:gd name="T13" fmla="*/ 0 h 369"/>
              <a:gd name="T14" fmla="*/ 154 w 367"/>
              <a:gd name="T15" fmla="*/ 2 h 369"/>
              <a:gd name="T16" fmla="*/ 53 w 367"/>
              <a:gd name="T17" fmla="*/ 54 h 369"/>
              <a:gd name="T18" fmla="*/ 1 w 367"/>
              <a:gd name="T19" fmla="*/ 157 h 369"/>
              <a:gd name="T20" fmla="*/ 34 w 367"/>
              <a:gd name="T21" fmla="*/ 155 h 369"/>
              <a:gd name="T22" fmla="*/ 58 w 367"/>
              <a:gd name="T23" fmla="*/ 151 h 369"/>
              <a:gd name="T24" fmla="*/ 63 w 367"/>
              <a:gd name="T25" fmla="*/ 150 h 369"/>
              <a:gd name="T26" fmla="*/ 69 w 367"/>
              <a:gd name="T27" fmla="*/ 190 h 369"/>
              <a:gd name="T28" fmla="*/ 0 w 367"/>
              <a:gd name="T29" fmla="*/ 196 h 369"/>
              <a:gd name="T30" fmla="*/ 1 w 367"/>
              <a:gd name="T31" fmla="*/ 212 h 369"/>
              <a:gd name="T32" fmla="*/ 17 w 367"/>
              <a:gd name="T33" fmla="*/ 264 h 369"/>
              <a:gd name="T34" fmla="*/ 23 w 367"/>
              <a:gd name="T35" fmla="*/ 276 h 369"/>
              <a:gd name="T36" fmla="*/ 53 w 367"/>
              <a:gd name="T37" fmla="*/ 315 h 369"/>
              <a:gd name="T38" fmla="*/ 90 w 367"/>
              <a:gd name="T39" fmla="*/ 344 h 369"/>
              <a:gd name="T40" fmla="*/ 81 w 367"/>
              <a:gd name="T41" fmla="*/ 333 h 369"/>
              <a:gd name="T42" fmla="*/ 95 w 367"/>
              <a:gd name="T43" fmla="*/ 300 h 369"/>
              <a:gd name="T44" fmla="*/ 106 w 367"/>
              <a:gd name="T45" fmla="*/ 305 h 369"/>
              <a:gd name="T46" fmla="*/ 107 w 367"/>
              <a:gd name="T47" fmla="*/ 306 h 369"/>
              <a:gd name="T48" fmla="*/ 113 w 367"/>
              <a:gd name="T49" fmla="*/ 314 h 369"/>
              <a:gd name="T50" fmla="*/ 150 w 367"/>
              <a:gd name="T51" fmla="*/ 366 h 369"/>
              <a:gd name="T52" fmla="*/ 184 w 367"/>
              <a:gd name="T53" fmla="*/ 369 h 369"/>
              <a:gd name="T54" fmla="*/ 289 w 367"/>
              <a:gd name="T55" fmla="*/ 337 h 369"/>
              <a:gd name="T56" fmla="*/ 315 w 367"/>
              <a:gd name="T57" fmla="*/ 315 h 369"/>
              <a:gd name="T58" fmla="*/ 339 w 367"/>
              <a:gd name="T59" fmla="*/ 285 h 369"/>
              <a:gd name="T60" fmla="*/ 367 w 367"/>
              <a:gd name="T61" fmla="*/ 201 h 369"/>
              <a:gd name="T62" fmla="*/ 220 w 367"/>
              <a:gd name="T63" fmla="*/ 130 h 369"/>
              <a:gd name="T64" fmla="*/ 160 w 367"/>
              <a:gd name="T65" fmla="*/ 204 h 369"/>
              <a:gd name="T66" fmla="*/ 147 w 367"/>
              <a:gd name="T67" fmla="*/ 210 h 369"/>
              <a:gd name="T68" fmla="*/ 132 w 367"/>
              <a:gd name="T69" fmla="*/ 176 h 369"/>
              <a:gd name="T70" fmla="*/ 171 w 367"/>
              <a:gd name="T71" fmla="*/ 132 h 369"/>
              <a:gd name="T72" fmla="*/ 210 w 367"/>
              <a:gd name="T73" fmla="*/ 63 h 369"/>
              <a:gd name="T74" fmla="*/ 226 w 367"/>
              <a:gd name="T75" fmla="*/ 5 h 369"/>
              <a:gd name="T76" fmla="*/ 184 w 367"/>
              <a:gd name="T77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67" h="369">
                <a:moveTo>
                  <a:pt x="264" y="18"/>
                </a:moveTo>
                <a:cubicBezTo>
                  <a:pt x="259" y="46"/>
                  <a:pt x="250" y="73"/>
                  <a:pt x="238" y="98"/>
                </a:cubicBezTo>
                <a:cubicBezTo>
                  <a:pt x="280" y="119"/>
                  <a:pt x="323" y="140"/>
                  <a:pt x="366" y="159"/>
                </a:cubicBezTo>
                <a:cubicBezTo>
                  <a:pt x="364" y="138"/>
                  <a:pt x="357" y="117"/>
                  <a:pt x="347" y="97"/>
                </a:cubicBezTo>
                <a:cubicBezTo>
                  <a:pt x="338" y="82"/>
                  <a:pt x="328" y="67"/>
                  <a:pt x="315" y="54"/>
                </a:cubicBezTo>
                <a:cubicBezTo>
                  <a:pt x="299" y="39"/>
                  <a:pt x="282" y="27"/>
                  <a:pt x="264" y="18"/>
                </a:cubicBezTo>
                <a:moveTo>
                  <a:pt x="184" y="0"/>
                </a:moveTo>
                <a:cubicBezTo>
                  <a:pt x="174" y="0"/>
                  <a:pt x="164" y="1"/>
                  <a:pt x="154" y="2"/>
                </a:cubicBezTo>
                <a:cubicBezTo>
                  <a:pt x="117" y="8"/>
                  <a:pt x="81" y="25"/>
                  <a:pt x="53" y="54"/>
                </a:cubicBezTo>
                <a:cubicBezTo>
                  <a:pt x="24" y="82"/>
                  <a:pt x="7" y="119"/>
                  <a:pt x="1" y="157"/>
                </a:cubicBezTo>
                <a:cubicBezTo>
                  <a:pt x="12" y="157"/>
                  <a:pt x="23" y="156"/>
                  <a:pt x="34" y="155"/>
                </a:cubicBezTo>
                <a:cubicBezTo>
                  <a:pt x="42" y="153"/>
                  <a:pt x="50" y="152"/>
                  <a:pt x="58" y="151"/>
                </a:cubicBezTo>
                <a:cubicBezTo>
                  <a:pt x="60" y="151"/>
                  <a:pt x="61" y="150"/>
                  <a:pt x="63" y="150"/>
                </a:cubicBezTo>
                <a:cubicBezTo>
                  <a:pt x="85" y="150"/>
                  <a:pt x="93" y="185"/>
                  <a:pt x="69" y="190"/>
                </a:cubicBezTo>
                <a:cubicBezTo>
                  <a:pt x="46" y="194"/>
                  <a:pt x="22" y="196"/>
                  <a:pt x="0" y="196"/>
                </a:cubicBezTo>
                <a:cubicBezTo>
                  <a:pt x="0" y="202"/>
                  <a:pt x="1" y="207"/>
                  <a:pt x="1" y="212"/>
                </a:cubicBezTo>
                <a:cubicBezTo>
                  <a:pt x="4" y="230"/>
                  <a:pt x="9" y="247"/>
                  <a:pt x="17" y="264"/>
                </a:cubicBezTo>
                <a:cubicBezTo>
                  <a:pt x="19" y="268"/>
                  <a:pt x="21" y="272"/>
                  <a:pt x="23" y="276"/>
                </a:cubicBezTo>
                <a:cubicBezTo>
                  <a:pt x="31" y="290"/>
                  <a:pt x="41" y="304"/>
                  <a:pt x="53" y="315"/>
                </a:cubicBezTo>
                <a:cubicBezTo>
                  <a:pt x="64" y="327"/>
                  <a:pt x="77" y="336"/>
                  <a:pt x="90" y="344"/>
                </a:cubicBezTo>
                <a:cubicBezTo>
                  <a:pt x="87" y="340"/>
                  <a:pt x="84" y="336"/>
                  <a:pt x="81" y="333"/>
                </a:cubicBezTo>
                <a:cubicBezTo>
                  <a:pt x="69" y="319"/>
                  <a:pt x="82" y="300"/>
                  <a:pt x="95" y="300"/>
                </a:cubicBezTo>
                <a:cubicBezTo>
                  <a:pt x="99" y="300"/>
                  <a:pt x="102" y="302"/>
                  <a:pt x="106" y="305"/>
                </a:cubicBezTo>
                <a:cubicBezTo>
                  <a:pt x="107" y="306"/>
                  <a:pt x="107" y="306"/>
                  <a:pt x="107" y="306"/>
                </a:cubicBezTo>
                <a:cubicBezTo>
                  <a:pt x="109" y="309"/>
                  <a:pt x="111" y="311"/>
                  <a:pt x="113" y="314"/>
                </a:cubicBezTo>
                <a:cubicBezTo>
                  <a:pt x="127" y="331"/>
                  <a:pt x="139" y="348"/>
                  <a:pt x="150" y="366"/>
                </a:cubicBezTo>
                <a:cubicBezTo>
                  <a:pt x="161" y="368"/>
                  <a:pt x="173" y="369"/>
                  <a:pt x="184" y="369"/>
                </a:cubicBezTo>
                <a:cubicBezTo>
                  <a:pt x="221" y="369"/>
                  <a:pt x="257" y="358"/>
                  <a:pt x="289" y="337"/>
                </a:cubicBezTo>
                <a:cubicBezTo>
                  <a:pt x="298" y="330"/>
                  <a:pt x="307" y="323"/>
                  <a:pt x="315" y="315"/>
                </a:cubicBezTo>
                <a:cubicBezTo>
                  <a:pt x="324" y="306"/>
                  <a:pt x="332" y="296"/>
                  <a:pt x="339" y="285"/>
                </a:cubicBezTo>
                <a:cubicBezTo>
                  <a:pt x="355" y="259"/>
                  <a:pt x="365" y="230"/>
                  <a:pt x="367" y="201"/>
                </a:cubicBezTo>
                <a:cubicBezTo>
                  <a:pt x="317" y="178"/>
                  <a:pt x="267" y="154"/>
                  <a:pt x="220" y="130"/>
                </a:cubicBezTo>
                <a:cubicBezTo>
                  <a:pt x="203" y="157"/>
                  <a:pt x="183" y="182"/>
                  <a:pt x="160" y="204"/>
                </a:cubicBezTo>
                <a:cubicBezTo>
                  <a:pt x="156" y="208"/>
                  <a:pt x="151" y="210"/>
                  <a:pt x="147" y="210"/>
                </a:cubicBezTo>
                <a:cubicBezTo>
                  <a:pt x="131" y="210"/>
                  <a:pt x="117" y="190"/>
                  <a:pt x="132" y="176"/>
                </a:cubicBezTo>
                <a:cubicBezTo>
                  <a:pt x="146" y="162"/>
                  <a:pt x="159" y="148"/>
                  <a:pt x="171" y="132"/>
                </a:cubicBezTo>
                <a:cubicBezTo>
                  <a:pt x="186" y="111"/>
                  <a:pt x="200" y="88"/>
                  <a:pt x="210" y="63"/>
                </a:cubicBezTo>
                <a:cubicBezTo>
                  <a:pt x="217" y="45"/>
                  <a:pt x="223" y="25"/>
                  <a:pt x="226" y="5"/>
                </a:cubicBezTo>
                <a:cubicBezTo>
                  <a:pt x="212" y="2"/>
                  <a:pt x="198" y="0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2" name="Freeform 368"/>
          <p:cNvSpPr>
            <a:spLocks noEditPoints="1"/>
          </p:cNvSpPr>
          <p:nvPr/>
        </p:nvSpPr>
        <p:spPr bwMode="auto">
          <a:xfrm>
            <a:off x="4237238" y="4036721"/>
            <a:ext cx="307659" cy="239597"/>
          </a:xfrm>
          <a:custGeom>
            <a:avLst/>
            <a:gdLst>
              <a:gd name="T0" fmla="*/ 286 w 327"/>
              <a:gd name="T1" fmla="*/ 13 h 251"/>
              <a:gd name="T2" fmla="*/ 283 w 327"/>
              <a:gd name="T3" fmla="*/ 34 h 251"/>
              <a:gd name="T4" fmla="*/ 301 w 327"/>
              <a:gd name="T5" fmla="*/ 50 h 251"/>
              <a:gd name="T6" fmla="*/ 327 w 327"/>
              <a:gd name="T7" fmla="*/ 63 h 251"/>
              <a:gd name="T8" fmla="*/ 286 w 327"/>
              <a:gd name="T9" fmla="*/ 13 h 251"/>
              <a:gd name="T10" fmla="*/ 77 w 327"/>
              <a:gd name="T11" fmla="*/ 0 h 251"/>
              <a:gd name="T12" fmla="*/ 60 w 327"/>
              <a:gd name="T13" fmla="*/ 19 h 251"/>
              <a:gd name="T14" fmla="*/ 22 w 327"/>
              <a:gd name="T15" fmla="*/ 85 h 251"/>
              <a:gd name="T16" fmla="*/ 11 w 327"/>
              <a:gd name="T17" fmla="*/ 119 h 251"/>
              <a:gd name="T18" fmla="*/ 19 w 327"/>
              <a:gd name="T19" fmla="*/ 143 h 251"/>
              <a:gd name="T20" fmla="*/ 22 w 327"/>
              <a:gd name="T21" fmla="*/ 152 h 251"/>
              <a:gd name="T22" fmla="*/ 23 w 327"/>
              <a:gd name="T23" fmla="*/ 154 h 251"/>
              <a:gd name="T24" fmla="*/ 5 w 327"/>
              <a:gd name="T25" fmla="*/ 174 h 251"/>
              <a:gd name="T26" fmla="*/ 2 w 327"/>
              <a:gd name="T27" fmla="*/ 174 h 251"/>
              <a:gd name="T28" fmla="*/ 2 w 327"/>
              <a:gd name="T29" fmla="*/ 239 h 251"/>
              <a:gd name="T30" fmla="*/ 10 w 327"/>
              <a:gd name="T31" fmla="*/ 251 h 251"/>
              <a:gd name="T32" fmla="*/ 39 w 327"/>
              <a:gd name="T33" fmla="*/ 161 h 251"/>
              <a:gd name="T34" fmla="*/ 63 w 327"/>
              <a:gd name="T35" fmla="*/ 78 h 251"/>
              <a:gd name="T36" fmla="*/ 77 w 327"/>
              <a:gd name="T37" fmla="*/ 0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27" h="251">
                <a:moveTo>
                  <a:pt x="286" y="13"/>
                </a:moveTo>
                <a:cubicBezTo>
                  <a:pt x="285" y="20"/>
                  <a:pt x="284" y="27"/>
                  <a:pt x="283" y="34"/>
                </a:cubicBezTo>
                <a:cubicBezTo>
                  <a:pt x="289" y="39"/>
                  <a:pt x="295" y="44"/>
                  <a:pt x="301" y="50"/>
                </a:cubicBezTo>
                <a:cubicBezTo>
                  <a:pt x="310" y="53"/>
                  <a:pt x="319" y="57"/>
                  <a:pt x="327" y="63"/>
                </a:cubicBezTo>
                <a:cubicBezTo>
                  <a:pt x="316" y="44"/>
                  <a:pt x="302" y="27"/>
                  <a:pt x="286" y="13"/>
                </a:cubicBezTo>
                <a:moveTo>
                  <a:pt x="77" y="0"/>
                </a:moveTo>
                <a:cubicBezTo>
                  <a:pt x="71" y="6"/>
                  <a:pt x="65" y="13"/>
                  <a:pt x="60" y="19"/>
                </a:cubicBezTo>
                <a:cubicBezTo>
                  <a:pt x="45" y="40"/>
                  <a:pt x="32" y="61"/>
                  <a:pt x="22" y="85"/>
                </a:cubicBezTo>
                <a:cubicBezTo>
                  <a:pt x="18" y="96"/>
                  <a:pt x="14" y="108"/>
                  <a:pt x="11" y="119"/>
                </a:cubicBezTo>
                <a:cubicBezTo>
                  <a:pt x="14" y="127"/>
                  <a:pt x="17" y="135"/>
                  <a:pt x="19" y="143"/>
                </a:cubicBezTo>
                <a:cubicBezTo>
                  <a:pt x="20" y="146"/>
                  <a:pt x="21" y="149"/>
                  <a:pt x="22" y="152"/>
                </a:cubicBezTo>
                <a:cubicBezTo>
                  <a:pt x="23" y="153"/>
                  <a:pt x="23" y="153"/>
                  <a:pt x="23" y="154"/>
                </a:cubicBezTo>
                <a:cubicBezTo>
                  <a:pt x="26" y="166"/>
                  <a:pt x="15" y="174"/>
                  <a:pt x="5" y="174"/>
                </a:cubicBezTo>
                <a:cubicBezTo>
                  <a:pt x="4" y="174"/>
                  <a:pt x="3" y="174"/>
                  <a:pt x="2" y="174"/>
                </a:cubicBezTo>
                <a:cubicBezTo>
                  <a:pt x="0" y="195"/>
                  <a:pt x="0" y="217"/>
                  <a:pt x="2" y="239"/>
                </a:cubicBezTo>
                <a:cubicBezTo>
                  <a:pt x="5" y="243"/>
                  <a:pt x="7" y="247"/>
                  <a:pt x="10" y="251"/>
                </a:cubicBezTo>
                <a:cubicBezTo>
                  <a:pt x="14" y="219"/>
                  <a:pt x="24" y="188"/>
                  <a:pt x="39" y="161"/>
                </a:cubicBezTo>
                <a:cubicBezTo>
                  <a:pt x="41" y="132"/>
                  <a:pt x="49" y="103"/>
                  <a:pt x="63" y="78"/>
                </a:cubicBezTo>
                <a:cubicBezTo>
                  <a:pt x="65" y="52"/>
                  <a:pt x="70" y="26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3" name="Freeform 369"/>
          <p:cNvSpPr>
            <a:spLocks/>
          </p:cNvSpPr>
          <p:nvPr/>
        </p:nvSpPr>
        <p:spPr bwMode="auto">
          <a:xfrm>
            <a:off x="2887140" y="4257768"/>
            <a:ext cx="73642" cy="37099"/>
          </a:xfrm>
          <a:custGeom>
            <a:avLst/>
            <a:gdLst>
              <a:gd name="T0" fmla="*/ 45 w 79"/>
              <a:gd name="T1" fmla="*/ 0 h 39"/>
              <a:gd name="T2" fmla="*/ 45 w 79"/>
              <a:gd name="T3" fmla="*/ 0 h 39"/>
              <a:gd name="T4" fmla="*/ 45 w 79"/>
              <a:gd name="T5" fmla="*/ 0 h 39"/>
              <a:gd name="T6" fmla="*/ 12 w 79"/>
              <a:gd name="T7" fmla="*/ 26 h 39"/>
              <a:gd name="T8" fmla="*/ 0 w 79"/>
              <a:gd name="T9" fmla="*/ 39 h 39"/>
              <a:gd name="T10" fmla="*/ 18 w 79"/>
              <a:gd name="T11" fmla="*/ 36 h 39"/>
              <a:gd name="T12" fmla="*/ 57 w 79"/>
              <a:gd name="T13" fmla="*/ 22 h 39"/>
              <a:gd name="T14" fmla="*/ 57 w 79"/>
              <a:gd name="T15" fmla="*/ 22 h 39"/>
              <a:gd name="T16" fmla="*/ 79 w 79"/>
              <a:gd name="T17" fmla="*/ 9 h 39"/>
              <a:gd name="T18" fmla="*/ 73 w 79"/>
              <a:gd name="T19" fmla="*/ 6 h 39"/>
              <a:gd name="T20" fmla="*/ 50 w 79"/>
              <a:gd name="T21" fmla="*/ 0 h 39"/>
              <a:gd name="T22" fmla="*/ 45 w 79"/>
              <a:gd name="T23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9" h="39">
                <a:moveTo>
                  <a:pt x="45" y="0"/>
                </a:move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33" y="7"/>
                  <a:pt x="22" y="16"/>
                  <a:pt x="12" y="26"/>
                </a:cubicBezTo>
                <a:cubicBezTo>
                  <a:pt x="8" y="30"/>
                  <a:pt x="4" y="34"/>
                  <a:pt x="0" y="39"/>
                </a:cubicBezTo>
                <a:cubicBezTo>
                  <a:pt x="6" y="38"/>
                  <a:pt x="12" y="37"/>
                  <a:pt x="18" y="36"/>
                </a:cubicBezTo>
                <a:cubicBezTo>
                  <a:pt x="31" y="33"/>
                  <a:pt x="45" y="28"/>
                  <a:pt x="57" y="22"/>
                </a:cubicBezTo>
                <a:cubicBezTo>
                  <a:pt x="57" y="22"/>
                  <a:pt x="57" y="22"/>
                  <a:pt x="57" y="22"/>
                </a:cubicBezTo>
                <a:cubicBezTo>
                  <a:pt x="65" y="18"/>
                  <a:pt x="72" y="14"/>
                  <a:pt x="79" y="9"/>
                </a:cubicBezTo>
                <a:cubicBezTo>
                  <a:pt x="77" y="8"/>
                  <a:pt x="75" y="7"/>
                  <a:pt x="73" y="6"/>
                </a:cubicBezTo>
                <a:cubicBezTo>
                  <a:pt x="66" y="3"/>
                  <a:pt x="58" y="1"/>
                  <a:pt x="50" y="0"/>
                </a:cubicBezTo>
                <a:cubicBezTo>
                  <a:pt x="49" y="0"/>
                  <a:pt x="47" y="0"/>
                  <a:pt x="4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4" name="Freeform 370"/>
          <p:cNvSpPr>
            <a:spLocks noEditPoints="1"/>
          </p:cNvSpPr>
          <p:nvPr/>
        </p:nvSpPr>
        <p:spPr bwMode="auto">
          <a:xfrm>
            <a:off x="6376122" y="1401159"/>
            <a:ext cx="147283" cy="148395"/>
          </a:xfrm>
          <a:custGeom>
            <a:avLst/>
            <a:gdLst>
              <a:gd name="T0" fmla="*/ 158 w 158"/>
              <a:gd name="T1" fmla="*/ 78 h 154"/>
              <a:gd name="T2" fmla="*/ 111 w 158"/>
              <a:gd name="T3" fmla="*/ 91 h 154"/>
              <a:gd name="T4" fmla="*/ 106 w 158"/>
              <a:gd name="T5" fmla="*/ 92 h 154"/>
              <a:gd name="T6" fmla="*/ 104 w 158"/>
              <a:gd name="T7" fmla="*/ 92 h 154"/>
              <a:gd name="T8" fmla="*/ 142 w 158"/>
              <a:gd name="T9" fmla="*/ 119 h 154"/>
              <a:gd name="T10" fmla="*/ 158 w 158"/>
              <a:gd name="T11" fmla="*/ 78 h 154"/>
              <a:gd name="T12" fmla="*/ 129 w 158"/>
              <a:gd name="T13" fmla="*/ 17 h 154"/>
              <a:gd name="T14" fmla="*/ 109 w 158"/>
              <a:gd name="T15" fmla="*/ 53 h 154"/>
              <a:gd name="T16" fmla="*/ 108 w 158"/>
              <a:gd name="T17" fmla="*/ 54 h 154"/>
              <a:gd name="T18" fmla="*/ 150 w 158"/>
              <a:gd name="T19" fmla="*/ 42 h 154"/>
              <a:gd name="T20" fmla="*/ 135 w 158"/>
              <a:gd name="T21" fmla="*/ 22 h 154"/>
              <a:gd name="T22" fmla="*/ 129 w 158"/>
              <a:gd name="T23" fmla="*/ 17 h 154"/>
              <a:gd name="T24" fmla="*/ 84 w 158"/>
              <a:gd name="T25" fmla="*/ 0 h 154"/>
              <a:gd name="T26" fmla="*/ 30 w 158"/>
              <a:gd name="T27" fmla="*/ 22 h 154"/>
              <a:gd name="T28" fmla="*/ 31 w 158"/>
              <a:gd name="T29" fmla="*/ 22 h 154"/>
              <a:gd name="T30" fmla="*/ 36 w 158"/>
              <a:gd name="T31" fmla="*/ 35 h 154"/>
              <a:gd name="T32" fmla="*/ 53 w 158"/>
              <a:gd name="T33" fmla="*/ 53 h 154"/>
              <a:gd name="T34" fmla="*/ 39 w 158"/>
              <a:gd name="T35" fmla="*/ 85 h 154"/>
              <a:gd name="T36" fmla="*/ 26 w 158"/>
              <a:gd name="T37" fmla="*/ 80 h 154"/>
              <a:gd name="T38" fmla="*/ 7 w 158"/>
              <a:gd name="T39" fmla="*/ 59 h 154"/>
              <a:gd name="T40" fmla="*/ 5 w 158"/>
              <a:gd name="T41" fmla="*/ 64 h 154"/>
              <a:gd name="T42" fmla="*/ 26 w 158"/>
              <a:gd name="T43" fmla="*/ 131 h 154"/>
              <a:gd name="T44" fmla="*/ 78 w 158"/>
              <a:gd name="T45" fmla="*/ 154 h 154"/>
              <a:gd name="T46" fmla="*/ 104 w 158"/>
              <a:gd name="T47" fmla="*/ 149 h 154"/>
              <a:gd name="T48" fmla="*/ 112 w 158"/>
              <a:gd name="T49" fmla="*/ 145 h 154"/>
              <a:gd name="T50" fmla="*/ 109 w 158"/>
              <a:gd name="T51" fmla="*/ 143 h 154"/>
              <a:gd name="T52" fmla="*/ 71 w 158"/>
              <a:gd name="T53" fmla="*/ 119 h 154"/>
              <a:gd name="T54" fmla="*/ 81 w 158"/>
              <a:gd name="T55" fmla="*/ 82 h 154"/>
              <a:gd name="T56" fmla="*/ 90 w 158"/>
              <a:gd name="T57" fmla="*/ 84 h 154"/>
              <a:gd name="T58" fmla="*/ 93 w 158"/>
              <a:gd name="T59" fmla="*/ 85 h 154"/>
              <a:gd name="T60" fmla="*/ 95 w 158"/>
              <a:gd name="T61" fmla="*/ 58 h 154"/>
              <a:gd name="T62" fmla="*/ 78 w 158"/>
              <a:gd name="T63" fmla="*/ 40 h 154"/>
              <a:gd name="T64" fmla="*/ 88 w 158"/>
              <a:gd name="T65" fmla="*/ 0 h 154"/>
              <a:gd name="T66" fmla="*/ 84 w 158"/>
              <a:gd name="T67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8" h="154">
                <a:moveTo>
                  <a:pt x="158" y="78"/>
                </a:moveTo>
                <a:cubicBezTo>
                  <a:pt x="142" y="83"/>
                  <a:pt x="127" y="87"/>
                  <a:pt x="111" y="91"/>
                </a:cubicBezTo>
                <a:cubicBezTo>
                  <a:pt x="109" y="92"/>
                  <a:pt x="108" y="92"/>
                  <a:pt x="106" y="92"/>
                </a:cubicBezTo>
                <a:cubicBezTo>
                  <a:pt x="105" y="92"/>
                  <a:pt x="105" y="92"/>
                  <a:pt x="104" y="92"/>
                </a:cubicBezTo>
                <a:cubicBezTo>
                  <a:pt x="118" y="100"/>
                  <a:pt x="130" y="109"/>
                  <a:pt x="142" y="119"/>
                </a:cubicBezTo>
                <a:cubicBezTo>
                  <a:pt x="151" y="107"/>
                  <a:pt x="157" y="93"/>
                  <a:pt x="158" y="78"/>
                </a:cubicBezTo>
                <a:moveTo>
                  <a:pt x="129" y="17"/>
                </a:moveTo>
                <a:cubicBezTo>
                  <a:pt x="125" y="30"/>
                  <a:pt x="118" y="42"/>
                  <a:pt x="109" y="53"/>
                </a:cubicBezTo>
                <a:cubicBezTo>
                  <a:pt x="109" y="53"/>
                  <a:pt x="109" y="53"/>
                  <a:pt x="108" y="54"/>
                </a:cubicBezTo>
                <a:cubicBezTo>
                  <a:pt x="122" y="50"/>
                  <a:pt x="136" y="46"/>
                  <a:pt x="150" y="42"/>
                </a:cubicBezTo>
                <a:cubicBezTo>
                  <a:pt x="146" y="35"/>
                  <a:pt x="141" y="28"/>
                  <a:pt x="135" y="22"/>
                </a:cubicBezTo>
                <a:cubicBezTo>
                  <a:pt x="133" y="20"/>
                  <a:pt x="131" y="18"/>
                  <a:pt x="129" y="17"/>
                </a:cubicBezTo>
                <a:moveTo>
                  <a:pt x="84" y="0"/>
                </a:moveTo>
                <a:cubicBezTo>
                  <a:pt x="64" y="0"/>
                  <a:pt x="45" y="8"/>
                  <a:pt x="30" y="22"/>
                </a:cubicBezTo>
                <a:cubicBezTo>
                  <a:pt x="30" y="22"/>
                  <a:pt x="31" y="22"/>
                  <a:pt x="31" y="22"/>
                </a:cubicBezTo>
                <a:cubicBezTo>
                  <a:pt x="34" y="26"/>
                  <a:pt x="36" y="30"/>
                  <a:pt x="36" y="35"/>
                </a:cubicBezTo>
                <a:cubicBezTo>
                  <a:pt x="41" y="42"/>
                  <a:pt x="46" y="48"/>
                  <a:pt x="53" y="53"/>
                </a:cubicBezTo>
                <a:cubicBezTo>
                  <a:pt x="66" y="66"/>
                  <a:pt x="53" y="85"/>
                  <a:pt x="39" y="85"/>
                </a:cubicBezTo>
                <a:cubicBezTo>
                  <a:pt x="34" y="85"/>
                  <a:pt x="30" y="83"/>
                  <a:pt x="26" y="80"/>
                </a:cubicBezTo>
                <a:cubicBezTo>
                  <a:pt x="20" y="73"/>
                  <a:pt x="13" y="66"/>
                  <a:pt x="7" y="59"/>
                </a:cubicBezTo>
                <a:cubicBezTo>
                  <a:pt x="6" y="61"/>
                  <a:pt x="6" y="63"/>
                  <a:pt x="5" y="64"/>
                </a:cubicBezTo>
                <a:cubicBezTo>
                  <a:pt x="0" y="86"/>
                  <a:pt x="5" y="110"/>
                  <a:pt x="26" y="131"/>
                </a:cubicBezTo>
                <a:cubicBezTo>
                  <a:pt x="42" y="147"/>
                  <a:pt x="60" y="154"/>
                  <a:pt x="78" y="154"/>
                </a:cubicBezTo>
                <a:cubicBezTo>
                  <a:pt x="87" y="154"/>
                  <a:pt x="96" y="152"/>
                  <a:pt x="104" y="149"/>
                </a:cubicBezTo>
                <a:cubicBezTo>
                  <a:pt x="107" y="148"/>
                  <a:pt x="110" y="147"/>
                  <a:pt x="112" y="145"/>
                </a:cubicBezTo>
                <a:cubicBezTo>
                  <a:pt x="111" y="144"/>
                  <a:pt x="110" y="144"/>
                  <a:pt x="109" y="143"/>
                </a:cubicBezTo>
                <a:cubicBezTo>
                  <a:pt x="97" y="134"/>
                  <a:pt x="84" y="126"/>
                  <a:pt x="71" y="119"/>
                </a:cubicBezTo>
                <a:cubicBezTo>
                  <a:pt x="51" y="108"/>
                  <a:pt x="63" y="82"/>
                  <a:pt x="81" y="82"/>
                </a:cubicBezTo>
                <a:cubicBezTo>
                  <a:pt x="84" y="82"/>
                  <a:pt x="87" y="82"/>
                  <a:pt x="90" y="84"/>
                </a:cubicBezTo>
                <a:cubicBezTo>
                  <a:pt x="91" y="84"/>
                  <a:pt x="92" y="85"/>
                  <a:pt x="93" y="85"/>
                </a:cubicBezTo>
                <a:cubicBezTo>
                  <a:pt x="87" y="78"/>
                  <a:pt x="86" y="65"/>
                  <a:pt x="95" y="58"/>
                </a:cubicBezTo>
                <a:cubicBezTo>
                  <a:pt x="86" y="57"/>
                  <a:pt x="78" y="49"/>
                  <a:pt x="78" y="40"/>
                </a:cubicBezTo>
                <a:cubicBezTo>
                  <a:pt x="78" y="26"/>
                  <a:pt x="82" y="12"/>
                  <a:pt x="88" y="0"/>
                </a:cubicBezTo>
                <a:cubicBezTo>
                  <a:pt x="87" y="0"/>
                  <a:pt x="85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5" name="Freeform 371"/>
          <p:cNvSpPr>
            <a:spLocks noEditPoints="1"/>
          </p:cNvSpPr>
          <p:nvPr/>
        </p:nvSpPr>
        <p:spPr bwMode="auto">
          <a:xfrm>
            <a:off x="7060172" y="2679523"/>
            <a:ext cx="150556" cy="142212"/>
          </a:xfrm>
          <a:custGeom>
            <a:avLst/>
            <a:gdLst>
              <a:gd name="T0" fmla="*/ 150 w 160"/>
              <a:gd name="T1" fmla="*/ 36 h 147"/>
              <a:gd name="T2" fmla="*/ 117 w 160"/>
              <a:gd name="T3" fmla="*/ 64 h 147"/>
              <a:gd name="T4" fmla="*/ 118 w 160"/>
              <a:gd name="T5" fmla="*/ 64 h 147"/>
              <a:gd name="T6" fmla="*/ 132 w 160"/>
              <a:gd name="T7" fmla="*/ 63 h 147"/>
              <a:gd name="T8" fmla="*/ 160 w 160"/>
              <a:gd name="T9" fmla="*/ 67 h 147"/>
              <a:gd name="T10" fmla="*/ 158 w 160"/>
              <a:gd name="T11" fmla="*/ 58 h 147"/>
              <a:gd name="T12" fmla="*/ 150 w 160"/>
              <a:gd name="T13" fmla="*/ 36 h 147"/>
              <a:gd name="T14" fmla="*/ 42 w 160"/>
              <a:gd name="T15" fmla="*/ 12 h 147"/>
              <a:gd name="T16" fmla="*/ 35 w 160"/>
              <a:gd name="T17" fmla="*/ 16 h 147"/>
              <a:gd name="T18" fmla="*/ 7 w 160"/>
              <a:gd name="T19" fmla="*/ 91 h 147"/>
              <a:gd name="T20" fmla="*/ 53 w 160"/>
              <a:gd name="T21" fmla="*/ 145 h 147"/>
              <a:gd name="T22" fmla="*/ 58 w 160"/>
              <a:gd name="T23" fmla="*/ 147 h 147"/>
              <a:gd name="T24" fmla="*/ 51 w 160"/>
              <a:gd name="T25" fmla="*/ 119 h 147"/>
              <a:gd name="T26" fmla="*/ 70 w 160"/>
              <a:gd name="T27" fmla="*/ 97 h 147"/>
              <a:gd name="T28" fmla="*/ 87 w 160"/>
              <a:gd name="T29" fmla="*/ 111 h 147"/>
              <a:gd name="T30" fmla="*/ 93 w 160"/>
              <a:gd name="T31" fmla="*/ 135 h 147"/>
              <a:gd name="T32" fmla="*/ 102 w 160"/>
              <a:gd name="T33" fmla="*/ 146 h 147"/>
              <a:gd name="T34" fmla="*/ 102 w 160"/>
              <a:gd name="T35" fmla="*/ 147 h 147"/>
              <a:gd name="T36" fmla="*/ 152 w 160"/>
              <a:gd name="T37" fmla="*/ 110 h 147"/>
              <a:gd name="T38" fmla="*/ 113 w 160"/>
              <a:gd name="T39" fmla="*/ 97 h 147"/>
              <a:gd name="T40" fmla="*/ 106 w 160"/>
              <a:gd name="T41" fmla="*/ 73 h 147"/>
              <a:gd name="T42" fmla="*/ 100 w 160"/>
              <a:gd name="T43" fmla="*/ 74 h 147"/>
              <a:gd name="T44" fmla="*/ 82 w 160"/>
              <a:gd name="T45" fmla="*/ 60 h 147"/>
              <a:gd name="T46" fmla="*/ 82 w 160"/>
              <a:gd name="T47" fmla="*/ 63 h 147"/>
              <a:gd name="T48" fmla="*/ 61 w 160"/>
              <a:gd name="T49" fmla="*/ 81 h 147"/>
              <a:gd name="T50" fmla="*/ 42 w 160"/>
              <a:gd name="T51" fmla="*/ 61 h 147"/>
              <a:gd name="T52" fmla="*/ 42 w 160"/>
              <a:gd name="T53" fmla="*/ 15 h 147"/>
              <a:gd name="T54" fmla="*/ 42 w 160"/>
              <a:gd name="T55" fmla="*/ 12 h 147"/>
              <a:gd name="T56" fmla="*/ 86 w 160"/>
              <a:gd name="T57" fmla="*/ 0 h 147"/>
              <a:gd name="T58" fmla="*/ 81 w 160"/>
              <a:gd name="T59" fmla="*/ 0 h 147"/>
              <a:gd name="T60" fmla="*/ 83 w 160"/>
              <a:gd name="T61" fmla="*/ 47 h 147"/>
              <a:gd name="T62" fmla="*/ 87 w 160"/>
              <a:gd name="T63" fmla="*/ 41 h 147"/>
              <a:gd name="T64" fmla="*/ 123 w 160"/>
              <a:gd name="T65" fmla="*/ 9 h 147"/>
              <a:gd name="T66" fmla="*/ 86 w 160"/>
              <a:gd name="T67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0" h="147">
                <a:moveTo>
                  <a:pt x="150" y="36"/>
                </a:moveTo>
                <a:cubicBezTo>
                  <a:pt x="138" y="45"/>
                  <a:pt x="128" y="54"/>
                  <a:pt x="117" y="64"/>
                </a:cubicBezTo>
                <a:cubicBezTo>
                  <a:pt x="118" y="64"/>
                  <a:pt x="118" y="64"/>
                  <a:pt x="118" y="64"/>
                </a:cubicBezTo>
                <a:cubicBezTo>
                  <a:pt x="123" y="63"/>
                  <a:pt x="127" y="63"/>
                  <a:pt x="132" y="63"/>
                </a:cubicBezTo>
                <a:cubicBezTo>
                  <a:pt x="141" y="63"/>
                  <a:pt x="150" y="64"/>
                  <a:pt x="160" y="67"/>
                </a:cubicBezTo>
                <a:cubicBezTo>
                  <a:pt x="159" y="64"/>
                  <a:pt x="159" y="61"/>
                  <a:pt x="158" y="58"/>
                </a:cubicBezTo>
                <a:cubicBezTo>
                  <a:pt x="156" y="50"/>
                  <a:pt x="153" y="42"/>
                  <a:pt x="150" y="36"/>
                </a:cubicBezTo>
                <a:moveTo>
                  <a:pt x="42" y="12"/>
                </a:moveTo>
                <a:cubicBezTo>
                  <a:pt x="40" y="13"/>
                  <a:pt x="37" y="15"/>
                  <a:pt x="35" y="16"/>
                </a:cubicBezTo>
                <a:cubicBezTo>
                  <a:pt x="13" y="32"/>
                  <a:pt x="0" y="58"/>
                  <a:pt x="7" y="91"/>
                </a:cubicBezTo>
                <a:cubicBezTo>
                  <a:pt x="14" y="120"/>
                  <a:pt x="31" y="138"/>
                  <a:pt x="53" y="145"/>
                </a:cubicBezTo>
                <a:cubicBezTo>
                  <a:pt x="54" y="146"/>
                  <a:pt x="56" y="146"/>
                  <a:pt x="58" y="147"/>
                </a:cubicBezTo>
                <a:cubicBezTo>
                  <a:pt x="55" y="138"/>
                  <a:pt x="53" y="128"/>
                  <a:pt x="51" y="119"/>
                </a:cubicBezTo>
                <a:cubicBezTo>
                  <a:pt x="49" y="106"/>
                  <a:pt x="60" y="97"/>
                  <a:pt x="70" y="97"/>
                </a:cubicBezTo>
                <a:cubicBezTo>
                  <a:pt x="78" y="97"/>
                  <a:pt x="85" y="101"/>
                  <a:pt x="87" y="111"/>
                </a:cubicBezTo>
                <a:cubicBezTo>
                  <a:pt x="89" y="119"/>
                  <a:pt x="91" y="127"/>
                  <a:pt x="93" y="135"/>
                </a:cubicBezTo>
                <a:cubicBezTo>
                  <a:pt x="98" y="138"/>
                  <a:pt x="101" y="142"/>
                  <a:pt x="102" y="146"/>
                </a:cubicBezTo>
                <a:cubicBezTo>
                  <a:pt x="102" y="147"/>
                  <a:pt x="102" y="147"/>
                  <a:pt x="102" y="147"/>
                </a:cubicBezTo>
                <a:cubicBezTo>
                  <a:pt x="123" y="142"/>
                  <a:pt x="142" y="129"/>
                  <a:pt x="152" y="110"/>
                </a:cubicBezTo>
                <a:cubicBezTo>
                  <a:pt x="138" y="109"/>
                  <a:pt x="124" y="105"/>
                  <a:pt x="113" y="97"/>
                </a:cubicBezTo>
                <a:cubicBezTo>
                  <a:pt x="104" y="92"/>
                  <a:pt x="102" y="81"/>
                  <a:pt x="106" y="73"/>
                </a:cubicBezTo>
                <a:cubicBezTo>
                  <a:pt x="104" y="73"/>
                  <a:pt x="102" y="74"/>
                  <a:pt x="100" y="74"/>
                </a:cubicBezTo>
                <a:cubicBezTo>
                  <a:pt x="92" y="74"/>
                  <a:pt x="85" y="67"/>
                  <a:pt x="82" y="60"/>
                </a:cubicBezTo>
                <a:cubicBezTo>
                  <a:pt x="82" y="61"/>
                  <a:pt x="82" y="62"/>
                  <a:pt x="82" y="63"/>
                </a:cubicBezTo>
                <a:cubicBezTo>
                  <a:pt x="81" y="75"/>
                  <a:pt x="71" y="81"/>
                  <a:pt x="61" y="81"/>
                </a:cubicBezTo>
                <a:cubicBezTo>
                  <a:pt x="51" y="81"/>
                  <a:pt x="41" y="74"/>
                  <a:pt x="42" y="61"/>
                </a:cubicBezTo>
                <a:cubicBezTo>
                  <a:pt x="43" y="46"/>
                  <a:pt x="43" y="30"/>
                  <a:pt x="42" y="15"/>
                </a:cubicBezTo>
                <a:cubicBezTo>
                  <a:pt x="42" y="14"/>
                  <a:pt x="42" y="13"/>
                  <a:pt x="42" y="12"/>
                </a:cubicBezTo>
                <a:moveTo>
                  <a:pt x="86" y="0"/>
                </a:moveTo>
                <a:cubicBezTo>
                  <a:pt x="84" y="0"/>
                  <a:pt x="82" y="0"/>
                  <a:pt x="81" y="0"/>
                </a:cubicBezTo>
                <a:cubicBezTo>
                  <a:pt x="83" y="16"/>
                  <a:pt x="83" y="31"/>
                  <a:pt x="83" y="47"/>
                </a:cubicBezTo>
                <a:cubicBezTo>
                  <a:pt x="84" y="45"/>
                  <a:pt x="85" y="43"/>
                  <a:pt x="87" y="41"/>
                </a:cubicBezTo>
                <a:cubicBezTo>
                  <a:pt x="99" y="30"/>
                  <a:pt x="111" y="20"/>
                  <a:pt x="123" y="9"/>
                </a:cubicBezTo>
                <a:cubicBezTo>
                  <a:pt x="112" y="3"/>
                  <a:pt x="99" y="0"/>
                  <a:pt x="8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6" name="Freeform 372"/>
          <p:cNvSpPr>
            <a:spLocks noEditPoints="1"/>
          </p:cNvSpPr>
          <p:nvPr/>
        </p:nvSpPr>
        <p:spPr bwMode="auto">
          <a:xfrm>
            <a:off x="4864011" y="1626844"/>
            <a:ext cx="145647" cy="146850"/>
          </a:xfrm>
          <a:custGeom>
            <a:avLst/>
            <a:gdLst>
              <a:gd name="T0" fmla="*/ 4 w 155"/>
              <a:gd name="T1" fmla="*/ 54 h 153"/>
              <a:gd name="T2" fmla="*/ 0 w 155"/>
              <a:gd name="T3" fmla="*/ 79 h 153"/>
              <a:gd name="T4" fmla="*/ 12 w 155"/>
              <a:gd name="T5" fmla="*/ 118 h 153"/>
              <a:gd name="T6" fmla="*/ 73 w 155"/>
              <a:gd name="T7" fmla="*/ 95 h 153"/>
              <a:gd name="T8" fmla="*/ 79 w 155"/>
              <a:gd name="T9" fmla="*/ 94 h 153"/>
              <a:gd name="T10" fmla="*/ 91 w 155"/>
              <a:gd name="T11" fmla="*/ 99 h 153"/>
              <a:gd name="T12" fmla="*/ 83 w 155"/>
              <a:gd name="T13" fmla="*/ 134 h 153"/>
              <a:gd name="T14" fmla="*/ 47 w 155"/>
              <a:gd name="T15" fmla="*/ 146 h 153"/>
              <a:gd name="T16" fmla="*/ 45 w 155"/>
              <a:gd name="T17" fmla="*/ 147 h 153"/>
              <a:gd name="T18" fmla="*/ 74 w 155"/>
              <a:gd name="T19" fmla="*/ 153 h 153"/>
              <a:gd name="T20" fmla="*/ 140 w 155"/>
              <a:gd name="T21" fmla="*/ 117 h 153"/>
              <a:gd name="T22" fmla="*/ 141 w 155"/>
              <a:gd name="T23" fmla="*/ 114 h 153"/>
              <a:gd name="T24" fmla="*/ 134 w 155"/>
              <a:gd name="T25" fmla="*/ 111 h 153"/>
              <a:gd name="T26" fmla="*/ 85 w 155"/>
              <a:gd name="T27" fmla="*/ 95 h 153"/>
              <a:gd name="T28" fmla="*/ 70 w 155"/>
              <a:gd name="T29" fmla="*/ 75 h 153"/>
              <a:gd name="T30" fmla="*/ 56 w 155"/>
              <a:gd name="T31" fmla="*/ 82 h 153"/>
              <a:gd name="T32" fmla="*/ 48 w 155"/>
              <a:gd name="T33" fmla="*/ 80 h 153"/>
              <a:gd name="T34" fmla="*/ 4 w 155"/>
              <a:gd name="T35" fmla="*/ 54 h 153"/>
              <a:gd name="T36" fmla="*/ 50 w 155"/>
              <a:gd name="T37" fmla="*/ 6 h 153"/>
              <a:gd name="T38" fmla="*/ 26 w 155"/>
              <a:gd name="T39" fmla="*/ 22 h 153"/>
              <a:gd name="T40" fmla="*/ 66 w 155"/>
              <a:gd name="T41" fmla="*/ 48 h 153"/>
              <a:gd name="T42" fmla="*/ 75 w 155"/>
              <a:gd name="T43" fmla="*/ 62 h 153"/>
              <a:gd name="T44" fmla="*/ 89 w 155"/>
              <a:gd name="T45" fmla="*/ 55 h 153"/>
              <a:gd name="T46" fmla="*/ 95 w 155"/>
              <a:gd name="T47" fmla="*/ 56 h 153"/>
              <a:gd name="T48" fmla="*/ 154 w 155"/>
              <a:gd name="T49" fmla="*/ 77 h 153"/>
              <a:gd name="T50" fmla="*/ 132 w 155"/>
              <a:gd name="T51" fmla="*/ 22 h 153"/>
              <a:gd name="T52" fmla="*/ 102 w 155"/>
              <a:gd name="T53" fmla="*/ 47 h 153"/>
              <a:gd name="T54" fmla="*/ 90 w 155"/>
              <a:gd name="T55" fmla="*/ 52 h 153"/>
              <a:gd name="T56" fmla="*/ 70 w 155"/>
              <a:gd name="T57" fmla="*/ 32 h 153"/>
              <a:gd name="T58" fmla="*/ 53 w 155"/>
              <a:gd name="T59" fmla="*/ 18 h 153"/>
              <a:gd name="T60" fmla="*/ 50 w 155"/>
              <a:gd name="T61" fmla="*/ 6 h 153"/>
              <a:gd name="T62" fmla="*/ 90 w 155"/>
              <a:gd name="T63" fmla="*/ 0 h 153"/>
              <a:gd name="T64" fmla="*/ 90 w 155"/>
              <a:gd name="T65" fmla="*/ 9 h 153"/>
              <a:gd name="T66" fmla="*/ 99 w 155"/>
              <a:gd name="T67" fmla="*/ 2 h 153"/>
              <a:gd name="T68" fmla="*/ 90 w 155"/>
              <a:gd name="T6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5" h="153">
                <a:moveTo>
                  <a:pt x="4" y="54"/>
                </a:moveTo>
                <a:cubicBezTo>
                  <a:pt x="1" y="62"/>
                  <a:pt x="0" y="71"/>
                  <a:pt x="0" y="79"/>
                </a:cubicBezTo>
                <a:cubicBezTo>
                  <a:pt x="0" y="92"/>
                  <a:pt x="3" y="106"/>
                  <a:pt x="12" y="118"/>
                </a:cubicBezTo>
                <a:cubicBezTo>
                  <a:pt x="32" y="109"/>
                  <a:pt x="53" y="101"/>
                  <a:pt x="73" y="95"/>
                </a:cubicBezTo>
                <a:cubicBezTo>
                  <a:pt x="75" y="94"/>
                  <a:pt x="77" y="94"/>
                  <a:pt x="79" y="94"/>
                </a:cubicBezTo>
                <a:cubicBezTo>
                  <a:pt x="84" y="94"/>
                  <a:pt x="88" y="96"/>
                  <a:pt x="91" y="99"/>
                </a:cubicBezTo>
                <a:cubicBezTo>
                  <a:pt x="101" y="109"/>
                  <a:pt x="100" y="129"/>
                  <a:pt x="83" y="134"/>
                </a:cubicBezTo>
                <a:cubicBezTo>
                  <a:pt x="71" y="137"/>
                  <a:pt x="59" y="141"/>
                  <a:pt x="47" y="146"/>
                </a:cubicBezTo>
                <a:cubicBezTo>
                  <a:pt x="46" y="146"/>
                  <a:pt x="46" y="146"/>
                  <a:pt x="45" y="147"/>
                </a:cubicBezTo>
                <a:cubicBezTo>
                  <a:pt x="54" y="151"/>
                  <a:pt x="64" y="153"/>
                  <a:pt x="74" y="153"/>
                </a:cubicBezTo>
                <a:cubicBezTo>
                  <a:pt x="100" y="153"/>
                  <a:pt x="125" y="138"/>
                  <a:pt x="140" y="117"/>
                </a:cubicBezTo>
                <a:cubicBezTo>
                  <a:pt x="140" y="116"/>
                  <a:pt x="141" y="115"/>
                  <a:pt x="141" y="114"/>
                </a:cubicBezTo>
                <a:cubicBezTo>
                  <a:pt x="139" y="113"/>
                  <a:pt x="137" y="112"/>
                  <a:pt x="134" y="111"/>
                </a:cubicBezTo>
                <a:cubicBezTo>
                  <a:pt x="118" y="105"/>
                  <a:pt x="101" y="100"/>
                  <a:pt x="85" y="95"/>
                </a:cubicBezTo>
                <a:cubicBezTo>
                  <a:pt x="74" y="92"/>
                  <a:pt x="70" y="83"/>
                  <a:pt x="70" y="75"/>
                </a:cubicBezTo>
                <a:cubicBezTo>
                  <a:pt x="67" y="79"/>
                  <a:pt x="62" y="82"/>
                  <a:pt x="56" y="82"/>
                </a:cubicBezTo>
                <a:cubicBezTo>
                  <a:pt x="53" y="82"/>
                  <a:pt x="50" y="81"/>
                  <a:pt x="48" y="80"/>
                </a:cubicBezTo>
                <a:cubicBezTo>
                  <a:pt x="33" y="73"/>
                  <a:pt x="18" y="64"/>
                  <a:pt x="4" y="54"/>
                </a:cubicBezTo>
                <a:moveTo>
                  <a:pt x="50" y="6"/>
                </a:moveTo>
                <a:cubicBezTo>
                  <a:pt x="41" y="10"/>
                  <a:pt x="33" y="15"/>
                  <a:pt x="26" y="22"/>
                </a:cubicBezTo>
                <a:cubicBezTo>
                  <a:pt x="38" y="31"/>
                  <a:pt x="52" y="41"/>
                  <a:pt x="66" y="48"/>
                </a:cubicBezTo>
                <a:cubicBezTo>
                  <a:pt x="73" y="51"/>
                  <a:pt x="75" y="56"/>
                  <a:pt x="75" y="62"/>
                </a:cubicBezTo>
                <a:cubicBezTo>
                  <a:pt x="79" y="58"/>
                  <a:pt x="83" y="55"/>
                  <a:pt x="89" y="55"/>
                </a:cubicBezTo>
                <a:cubicBezTo>
                  <a:pt x="91" y="55"/>
                  <a:pt x="93" y="56"/>
                  <a:pt x="95" y="56"/>
                </a:cubicBezTo>
                <a:cubicBezTo>
                  <a:pt x="115" y="62"/>
                  <a:pt x="135" y="69"/>
                  <a:pt x="154" y="77"/>
                </a:cubicBezTo>
                <a:cubicBezTo>
                  <a:pt x="155" y="59"/>
                  <a:pt x="149" y="39"/>
                  <a:pt x="132" y="22"/>
                </a:cubicBezTo>
                <a:cubicBezTo>
                  <a:pt x="122" y="30"/>
                  <a:pt x="112" y="39"/>
                  <a:pt x="102" y="47"/>
                </a:cubicBezTo>
                <a:cubicBezTo>
                  <a:pt x="98" y="51"/>
                  <a:pt x="94" y="52"/>
                  <a:pt x="90" y="52"/>
                </a:cubicBezTo>
                <a:cubicBezTo>
                  <a:pt x="79" y="52"/>
                  <a:pt x="69" y="42"/>
                  <a:pt x="70" y="32"/>
                </a:cubicBezTo>
                <a:cubicBezTo>
                  <a:pt x="63" y="31"/>
                  <a:pt x="56" y="27"/>
                  <a:pt x="53" y="18"/>
                </a:cubicBezTo>
                <a:cubicBezTo>
                  <a:pt x="52" y="14"/>
                  <a:pt x="51" y="10"/>
                  <a:pt x="50" y="6"/>
                </a:cubicBezTo>
                <a:moveTo>
                  <a:pt x="90" y="0"/>
                </a:moveTo>
                <a:cubicBezTo>
                  <a:pt x="90" y="3"/>
                  <a:pt x="90" y="6"/>
                  <a:pt x="90" y="9"/>
                </a:cubicBezTo>
                <a:cubicBezTo>
                  <a:pt x="93" y="7"/>
                  <a:pt x="96" y="4"/>
                  <a:pt x="99" y="2"/>
                </a:cubicBezTo>
                <a:cubicBezTo>
                  <a:pt x="96" y="1"/>
                  <a:pt x="93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7" name="Freeform 373"/>
          <p:cNvSpPr>
            <a:spLocks noEditPoints="1"/>
          </p:cNvSpPr>
          <p:nvPr/>
        </p:nvSpPr>
        <p:spPr bwMode="auto">
          <a:xfrm>
            <a:off x="6065190" y="3860502"/>
            <a:ext cx="142374" cy="142212"/>
          </a:xfrm>
          <a:custGeom>
            <a:avLst/>
            <a:gdLst>
              <a:gd name="T0" fmla="*/ 152 w 153"/>
              <a:gd name="T1" fmla="*/ 97 h 148"/>
              <a:gd name="T2" fmla="*/ 141 w 153"/>
              <a:gd name="T3" fmla="*/ 100 h 148"/>
              <a:gd name="T4" fmla="*/ 149 w 153"/>
              <a:gd name="T5" fmla="*/ 105 h 148"/>
              <a:gd name="T6" fmla="*/ 152 w 153"/>
              <a:gd name="T7" fmla="*/ 97 h 148"/>
              <a:gd name="T8" fmla="*/ 118 w 153"/>
              <a:gd name="T9" fmla="*/ 10 h 148"/>
              <a:gd name="T10" fmla="*/ 104 w 153"/>
              <a:gd name="T11" fmla="*/ 71 h 148"/>
              <a:gd name="T12" fmla="*/ 88 w 153"/>
              <a:gd name="T13" fmla="*/ 84 h 148"/>
              <a:gd name="T14" fmla="*/ 95 w 153"/>
              <a:gd name="T15" fmla="*/ 100 h 148"/>
              <a:gd name="T16" fmla="*/ 95 w 153"/>
              <a:gd name="T17" fmla="*/ 147 h 148"/>
              <a:gd name="T18" fmla="*/ 122 w 153"/>
              <a:gd name="T19" fmla="*/ 136 h 148"/>
              <a:gd name="T20" fmla="*/ 113 w 153"/>
              <a:gd name="T21" fmla="*/ 126 h 148"/>
              <a:gd name="T22" fmla="*/ 111 w 153"/>
              <a:gd name="T23" fmla="*/ 105 h 148"/>
              <a:gd name="T24" fmla="*/ 115 w 153"/>
              <a:gd name="T25" fmla="*/ 69 h 148"/>
              <a:gd name="T26" fmla="*/ 153 w 153"/>
              <a:gd name="T27" fmla="*/ 58 h 148"/>
              <a:gd name="T28" fmla="*/ 118 w 153"/>
              <a:gd name="T29" fmla="*/ 10 h 148"/>
              <a:gd name="T30" fmla="*/ 80 w 153"/>
              <a:gd name="T31" fmla="*/ 0 h 148"/>
              <a:gd name="T32" fmla="*/ 77 w 153"/>
              <a:gd name="T33" fmla="*/ 0 h 148"/>
              <a:gd name="T34" fmla="*/ 0 w 153"/>
              <a:gd name="T35" fmla="*/ 64 h 148"/>
              <a:gd name="T36" fmla="*/ 3 w 153"/>
              <a:gd name="T37" fmla="*/ 63 h 148"/>
              <a:gd name="T38" fmla="*/ 32 w 153"/>
              <a:gd name="T39" fmla="*/ 39 h 148"/>
              <a:gd name="T40" fmla="*/ 45 w 153"/>
              <a:gd name="T41" fmla="*/ 34 h 148"/>
              <a:gd name="T42" fmla="*/ 65 w 153"/>
              <a:gd name="T43" fmla="*/ 51 h 148"/>
              <a:gd name="T44" fmla="*/ 59 w 153"/>
              <a:gd name="T45" fmla="*/ 68 h 148"/>
              <a:gd name="T46" fmla="*/ 7 w 153"/>
              <a:gd name="T47" fmla="*/ 107 h 148"/>
              <a:gd name="T48" fmla="*/ 33 w 153"/>
              <a:gd name="T49" fmla="*/ 138 h 148"/>
              <a:gd name="T50" fmla="*/ 57 w 153"/>
              <a:gd name="T51" fmla="*/ 148 h 148"/>
              <a:gd name="T52" fmla="*/ 58 w 153"/>
              <a:gd name="T53" fmla="*/ 98 h 148"/>
              <a:gd name="T54" fmla="*/ 75 w 153"/>
              <a:gd name="T55" fmla="*/ 81 h 148"/>
              <a:gd name="T56" fmla="*/ 66 w 153"/>
              <a:gd name="T57" fmla="*/ 58 h 148"/>
              <a:gd name="T58" fmla="*/ 78 w 153"/>
              <a:gd name="T59" fmla="*/ 8 h 148"/>
              <a:gd name="T60" fmla="*/ 80 w 153"/>
              <a:gd name="T61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3" h="148">
                <a:moveTo>
                  <a:pt x="152" y="97"/>
                </a:moveTo>
                <a:cubicBezTo>
                  <a:pt x="148" y="98"/>
                  <a:pt x="144" y="99"/>
                  <a:pt x="141" y="100"/>
                </a:cubicBezTo>
                <a:cubicBezTo>
                  <a:pt x="144" y="102"/>
                  <a:pt x="146" y="103"/>
                  <a:pt x="149" y="105"/>
                </a:cubicBezTo>
                <a:cubicBezTo>
                  <a:pt x="150" y="102"/>
                  <a:pt x="151" y="100"/>
                  <a:pt x="152" y="97"/>
                </a:cubicBezTo>
                <a:moveTo>
                  <a:pt x="118" y="10"/>
                </a:moveTo>
                <a:cubicBezTo>
                  <a:pt x="115" y="31"/>
                  <a:pt x="110" y="51"/>
                  <a:pt x="104" y="71"/>
                </a:cubicBezTo>
                <a:cubicBezTo>
                  <a:pt x="101" y="79"/>
                  <a:pt x="95" y="83"/>
                  <a:pt x="88" y="84"/>
                </a:cubicBezTo>
                <a:cubicBezTo>
                  <a:pt x="93" y="87"/>
                  <a:pt x="96" y="92"/>
                  <a:pt x="95" y="100"/>
                </a:cubicBezTo>
                <a:cubicBezTo>
                  <a:pt x="93" y="116"/>
                  <a:pt x="94" y="132"/>
                  <a:pt x="95" y="147"/>
                </a:cubicBezTo>
                <a:cubicBezTo>
                  <a:pt x="105" y="145"/>
                  <a:pt x="114" y="141"/>
                  <a:pt x="122" y="136"/>
                </a:cubicBezTo>
                <a:cubicBezTo>
                  <a:pt x="119" y="133"/>
                  <a:pt x="116" y="130"/>
                  <a:pt x="113" y="126"/>
                </a:cubicBezTo>
                <a:cubicBezTo>
                  <a:pt x="108" y="119"/>
                  <a:pt x="108" y="111"/>
                  <a:pt x="111" y="105"/>
                </a:cubicBezTo>
                <a:cubicBezTo>
                  <a:pt x="98" y="99"/>
                  <a:pt x="97" y="75"/>
                  <a:pt x="115" y="69"/>
                </a:cubicBezTo>
                <a:cubicBezTo>
                  <a:pt x="128" y="66"/>
                  <a:pt x="140" y="62"/>
                  <a:pt x="153" y="58"/>
                </a:cubicBezTo>
                <a:cubicBezTo>
                  <a:pt x="147" y="35"/>
                  <a:pt x="134" y="19"/>
                  <a:pt x="118" y="10"/>
                </a:cubicBezTo>
                <a:moveTo>
                  <a:pt x="80" y="0"/>
                </a:moveTo>
                <a:cubicBezTo>
                  <a:pt x="79" y="0"/>
                  <a:pt x="78" y="0"/>
                  <a:pt x="77" y="0"/>
                </a:cubicBezTo>
                <a:cubicBezTo>
                  <a:pt x="41" y="2"/>
                  <a:pt x="5" y="25"/>
                  <a:pt x="0" y="64"/>
                </a:cubicBezTo>
                <a:cubicBezTo>
                  <a:pt x="1" y="64"/>
                  <a:pt x="2" y="63"/>
                  <a:pt x="3" y="63"/>
                </a:cubicBezTo>
                <a:cubicBezTo>
                  <a:pt x="13" y="55"/>
                  <a:pt x="23" y="47"/>
                  <a:pt x="32" y="39"/>
                </a:cubicBezTo>
                <a:cubicBezTo>
                  <a:pt x="36" y="35"/>
                  <a:pt x="41" y="34"/>
                  <a:pt x="45" y="34"/>
                </a:cubicBezTo>
                <a:cubicBezTo>
                  <a:pt x="55" y="34"/>
                  <a:pt x="63" y="41"/>
                  <a:pt x="65" y="51"/>
                </a:cubicBezTo>
                <a:cubicBezTo>
                  <a:pt x="67" y="56"/>
                  <a:pt x="65" y="63"/>
                  <a:pt x="59" y="68"/>
                </a:cubicBezTo>
                <a:cubicBezTo>
                  <a:pt x="44" y="82"/>
                  <a:pt x="26" y="95"/>
                  <a:pt x="7" y="107"/>
                </a:cubicBezTo>
                <a:cubicBezTo>
                  <a:pt x="13" y="121"/>
                  <a:pt x="22" y="131"/>
                  <a:pt x="33" y="138"/>
                </a:cubicBezTo>
                <a:cubicBezTo>
                  <a:pt x="40" y="143"/>
                  <a:pt x="49" y="146"/>
                  <a:pt x="57" y="148"/>
                </a:cubicBezTo>
                <a:cubicBezTo>
                  <a:pt x="56" y="131"/>
                  <a:pt x="56" y="114"/>
                  <a:pt x="58" y="98"/>
                </a:cubicBezTo>
                <a:cubicBezTo>
                  <a:pt x="60" y="88"/>
                  <a:pt x="67" y="83"/>
                  <a:pt x="75" y="81"/>
                </a:cubicBezTo>
                <a:cubicBezTo>
                  <a:pt x="67" y="77"/>
                  <a:pt x="62" y="69"/>
                  <a:pt x="66" y="58"/>
                </a:cubicBezTo>
                <a:cubicBezTo>
                  <a:pt x="71" y="42"/>
                  <a:pt x="75" y="25"/>
                  <a:pt x="78" y="8"/>
                </a:cubicBezTo>
                <a:cubicBezTo>
                  <a:pt x="79" y="5"/>
                  <a:pt x="79" y="3"/>
                  <a:pt x="8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8" name="Freeform 374"/>
          <p:cNvSpPr>
            <a:spLocks noEditPoints="1"/>
          </p:cNvSpPr>
          <p:nvPr/>
        </p:nvSpPr>
        <p:spPr bwMode="auto">
          <a:xfrm>
            <a:off x="2487838" y="4035175"/>
            <a:ext cx="158739" cy="145304"/>
          </a:xfrm>
          <a:custGeom>
            <a:avLst/>
            <a:gdLst>
              <a:gd name="T0" fmla="*/ 35 w 170"/>
              <a:gd name="T1" fmla="*/ 91 h 153"/>
              <a:gd name="T2" fmla="*/ 4 w 170"/>
              <a:gd name="T3" fmla="*/ 104 h 153"/>
              <a:gd name="T4" fmla="*/ 20 w 170"/>
              <a:gd name="T5" fmla="*/ 129 h 153"/>
              <a:gd name="T6" fmla="*/ 21 w 170"/>
              <a:gd name="T7" fmla="*/ 130 h 153"/>
              <a:gd name="T8" fmla="*/ 34 w 170"/>
              <a:gd name="T9" fmla="*/ 140 h 153"/>
              <a:gd name="T10" fmla="*/ 35 w 170"/>
              <a:gd name="T11" fmla="*/ 91 h 153"/>
              <a:gd name="T12" fmla="*/ 147 w 170"/>
              <a:gd name="T13" fmla="*/ 45 h 153"/>
              <a:gd name="T14" fmla="*/ 92 w 170"/>
              <a:gd name="T15" fmla="*/ 94 h 153"/>
              <a:gd name="T16" fmla="*/ 79 w 170"/>
              <a:gd name="T17" fmla="*/ 100 h 153"/>
              <a:gd name="T18" fmla="*/ 74 w 170"/>
              <a:gd name="T19" fmla="*/ 100 h 153"/>
              <a:gd name="T20" fmla="*/ 75 w 170"/>
              <a:gd name="T21" fmla="*/ 153 h 153"/>
              <a:gd name="T22" fmla="*/ 147 w 170"/>
              <a:gd name="T23" fmla="*/ 45 h 153"/>
              <a:gd name="T24" fmla="*/ 14 w 170"/>
              <a:gd name="T25" fmla="*/ 34 h 153"/>
              <a:gd name="T26" fmla="*/ 5 w 170"/>
              <a:gd name="T27" fmla="*/ 49 h 153"/>
              <a:gd name="T28" fmla="*/ 0 w 170"/>
              <a:gd name="T29" fmla="*/ 65 h 153"/>
              <a:gd name="T30" fmla="*/ 3 w 170"/>
              <a:gd name="T31" fmla="*/ 64 h 153"/>
              <a:gd name="T32" fmla="*/ 30 w 170"/>
              <a:gd name="T33" fmla="*/ 50 h 153"/>
              <a:gd name="T34" fmla="*/ 29 w 170"/>
              <a:gd name="T35" fmla="*/ 49 h 153"/>
              <a:gd name="T36" fmla="*/ 14 w 170"/>
              <a:gd name="T37" fmla="*/ 34 h 153"/>
              <a:gd name="T38" fmla="*/ 103 w 170"/>
              <a:gd name="T39" fmla="*/ 3 h 153"/>
              <a:gd name="T40" fmla="*/ 94 w 170"/>
              <a:gd name="T41" fmla="*/ 36 h 153"/>
              <a:gd name="T42" fmla="*/ 121 w 170"/>
              <a:gd name="T43" fmla="*/ 13 h 153"/>
              <a:gd name="T44" fmla="*/ 103 w 170"/>
              <a:gd name="T45" fmla="*/ 3 h 153"/>
              <a:gd name="T46" fmla="*/ 65 w 170"/>
              <a:gd name="T47" fmla="*/ 0 h 153"/>
              <a:gd name="T48" fmla="*/ 42 w 170"/>
              <a:gd name="T49" fmla="*/ 8 h 153"/>
              <a:gd name="T50" fmla="*/ 55 w 170"/>
              <a:gd name="T51" fmla="*/ 23 h 153"/>
              <a:gd name="T52" fmla="*/ 58 w 170"/>
              <a:gd name="T53" fmla="*/ 28 h 153"/>
              <a:gd name="T54" fmla="*/ 65 w 170"/>
              <a:gd name="T5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70" h="153">
                <a:moveTo>
                  <a:pt x="35" y="91"/>
                </a:moveTo>
                <a:cubicBezTo>
                  <a:pt x="25" y="96"/>
                  <a:pt x="15" y="101"/>
                  <a:pt x="4" y="104"/>
                </a:cubicBezTo>
                <a:cubicBezTo>
                  <a:pt x="7" y="113"/>
                  <a:pt x="13" y="121"/>
                  <a:pt x="20" y="129"/>
                </a:cubicBezTo>
                <a:cubicBezTo>
                  <a:pt x="21" y="129"/>
                  <a:pt x="21" y="130"/>
                  <a:pt x="21" y="130"/>
                </a:cubicBezTo>
                <a:cubicBezTo>
                  <a:pt x="25" y="134"/>
                  <a:pt x="29" y="137"/>
                  <a:pt x="34" y="140"/>
                </a:cubicBezTo>
                <a:cubicBezTo>
                  <a:pt x="33" y="124"/>
                  <a:pt x="33" y="107"/>
                  <a:pt x="35" y="91"/>
                </a:cubicBezTo>
                <a:moveTo>
                  <a:pt x="147" y="45"/>
                </a:moveTo>
                <a:cubicBezTo>
                  <a:pt x="128" y="60"/>
                  <a:pt x="110" y="77"/>
                  <a:pt x="92" y="94"/>
                </a:cubicBezTo>
                <a:cubicBezTo>
                  <a:pt x="88" y="98"/>
                  <a:pt x="83" y="100"/>
                  <a:pt x="79" y="100"/>
                </a:cubicBezTo>
                <a:cubicBezTo>
                  <a:pt x="77" y="100"/>
                  <a:pt x="76" y="100"/>
                  <a:pt x="74" y="100"/>
                </a:cubicBezTo>
                <a:cubicBezTo>
                  <a:pt x="73" y="117"/>
                  <a:pt x="73" y="135"/>
                  <a:pt x="75" y="153"/>
                </a:cubicBezTo>
                <a:cubicBezTo>
                  <a:pt x="125" y="151"/>
                  <a:pt x="170" y="95"/>
                  <a:pt x="147" y="45"/>
                </a:cubicBezTo>
                <a:moveTo>
                  <a:pt x="14" y="34"/>
                </a:moveTo>
                <a:cubicBezTo>
                  <a:pt x="10" y="38"/>
                  <a:pt x="7" y="44"/>
                  <a:pt x="5" y="49"/>
                </a:cubicBezTo>
                <a:cubicBezTo>
                  <a:pt x="3" y="54"/>
                  <a:pt x="1" y="59"/>
                  <a:pt x="0" y="65"/>
                </a:cubicBezTo>
                <a:cubicBezTo>
                  <a:pt x="1" y="64"/>
                  <a:pt x="2" y="64"/>
                  <a:pt x="3" y="64"/>
                </a:cubicBezTo>
                <a:cubicBezTo>
                  <a:pt x="12" y="60"/>
                  <a:pt x="21" y="55"/>
                  <a:pt x="30" y="50"/>
                </a:cubicBezTo>
                <a:cubicBezTo>
                  <a:pt x="29" y="49"/>
                  <a:pt x="29" y="49"/>
                  <a:pt x="29" y="49"/>
                </a:cubicBezTo>
                <a:cubicBezTo>
                  <a:pt x="24" y="44"/>
                  <a:pt x="19" y="39"/>
                  <a:pt x="14" y="34"/>
                </a:cubicBezTo>
                <a:moveTo>
                  <a:pt x="103" y="3"/>
                </a:moveTo>
                <a:cubicBezTo>
                  <a:pt x="100" y="15"/>
                  <a:pt x="97" y="27"/>
                  <a:pt x="94" y="36"/>
                </a:cubicBezTo>
                <a:cubicBezTo>
                  <a:pt x="103" y="28"/>
                  <a:pt x="112" y="21"/>
                  <a:pt x="121" y="13"/>
                </a:cubicBezTo>
                <a:cubicBezTo>
                  <a:pt x="115" y="9"/>
                  <a:pt x="109" y="5"/>
                  <a:pt x="103" y="3"/>
                </a:cubicBezTo>
                <a:moveTo>
                  <a:pt x="65" y="0"/>
                </a:moveTo>
                <a:cubicBezTo>
                  <a:pt x="57" y="1"/>
                  <a:pt x="49" y="4"/>
                  <a:pt x="42" y="8"/>
                </a:cubicBezTo>
                <a:cubicBezTo>
                  <a:pt x="47" y="13"/>
                  <a:pt x="51" y="18"/>
                  <a:pt x="55" y="23"/>
                </a:cubicBezTo>
                <a:cubicBezTo>
                  <a:pt x="56" y="25"/>
                  <a:pt x="57" y="27"/>
                  <a:pt x="58" y="28"/>
                </a:cubicBezTo>
                <a:cubicBezTo>
                  <a:pt x="61" y="19"/>
                  <a:pt x="63" y="9"/>
                  <a:pt x="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9" name="Freeform 375"/>
          <p:cNvSpPr>
            <a:spLocks noEditPoints="1"/>
          </p:cNvSpPr>
          <p:nvPr/>
        </p:nvSpPr>
        <p:spPr bwMode="auto">
          <a:xfrm>
            <a:off x="3307716" y="2534219"/>
            <a:ext cx="144011" cy="148395"/>
          </a:xfrm>
          <a:custGeom>
            <a:avLst/>
            <a:gdLst>
              <a:gd name="T0" fmla="*/ 153 w 154"/>
              <a:gd name="T1" fmla="*/ 65 h 155"/>
              <a:gd name="T2" fmla="*/ 144 w 154"/>
              <a:gd name="T3" fmla="*/ 68 h 155"/>
              <a:gd name="T4" fmla="*/ 107 w 154"/>
              <a:gd name="T5" fmla="*/ 86 h 155"/>
              <a:gd name="T6" fmla="*/ 96 w 154"/>
              <a:gd name="T7" fmla="*/ 96 h 155"/>
              <a:gd name="T8" fmla="*/ 87 w 154"/>
              <a:gd name="T9" fmla="*/ 98 h 155"/>
              <a:gd name="T10" fmla="*/ 80 w 154"/>
              <a:gd name="T11" fmla="*/ 104 h 155"/>
              <a:gd name="T12" fmla="*/ 69 w 154"/>
              <a:gd name="T13" fmla="*/ 107 h 155"/>
              <a:gd name="T14" fmla="*/ 60 w 154"/>
              <a:gd name="T15" fmla="*/ 104 h 155"/>
              <a:gd name="T16" fmla="*/ 52 w 154"/>
              <a:gd name="T17" fmla="*/ 106 h 155"/>
              <a:gd name="T18" fmla="*/ 30 w 154"/>
              <a:gd name="T19" fmla="*/ 127 h 155"/>
              <a:gd name="T20" fmla="*/ 25 w 154"/>
              <a:gd name="T21" fmla="*/ 135 h 155"/>
              <a:gd name="T22" fmla="*/ 26 w 154"/>
              <a:gd name="T23" fmla="*/ 135 h 155"/>
              <a:gd name="T24" fmla="*/ 74 w 154"/>
              <a:gd name="T25" fmla="*/ 155 h 155"/>
              <a:gd name="T26" fmla="*/ 147 w 154"/>
              <a:gd name="T27" fmla="*/ 106 h 155"/>
              <a:gd name="T28" fmla="*/ 153 w 154"/>
              <a:gd name="T29" fmla="*/ 84 h 155"/>
              <a:gd name="T30" fmla="*/ 153 w 154"/>
              <a:gd name="T31" fmla="*/ 65 h 155"/>
              <a:gd name="T32" fmla="*/ 9 w 154"/>
              <a:gd name="T33" fmla="*/ 44 h 155"/>
              <a:gd name="T34" fmla="*/ 1 w 154"/>
              <a:gd name="T35" fmla="*/ 67 h 155"/>
              <a:gd name="T36" fmla="*/ 0 w 154"/>
              <a:gd name="T37" fmla="*/ 71 h 155"/>
              <a:gd name="T38" fmla="*/ 34 w 154"/>
              <a:gd name="T39" fmla="*/ 69 h 155"/>
              <a:gd name="T40" fmla="*/ 40 w 154"/>
              <a:gd name="T41" fmla="*/ 66 h 155"/>
              <a:gd name="T42" fmla="*/ 38 w 154"/>
              <a:gd name="T43" fmla="*/ 58 h 155"/>
              <a:gd name="T44" fmla="*/ 9 w 154"/>
              <a:gd name="T45" fmla="*/ 44 h 155"/>
              <a:gd name="T46" fmla="*/ 111 w 154"/>
              <a:gd name="T47" fmla="*/ 8 h 155"/>
              <a:gd name="T48" fmla="*/ 90 w 154"/>
              <a:gd name="T49" fmla="*/ 50 h 155"/>
              <a:gd name="T50" fmla="*/ 137 w 154"/>
              <a:gd name="T51" fmla="*/ 29 h 155"/>
              <a:gd name="T52" fmla="*/ 131 w 154"/>
              <a:gd name="T53" fmla="*/ 23 h 155"/>
              <a:gd name="T54" fmla="*/ 111 w 154"/>
              <a:gd name="T55" fmla="*/ 8 h 155"/>
              <a:gd name="T56" fmla="*/ 74 w 154"/>
              <a:gd name="T57" fmla="*/ 0 h 155"/>
              <a:gd name="T58" fmla="*/ 54 w 154"/>
              <a:gd name="T59" fmla="*/ 5 h 155"/>
              <a:gd name="T60" fmla="*/ 51 w 154"/>
              <a:gd name="T61" fmla="*/ 6 h 155"/>
              <a:gd name="T62" fmla="*/ 65 w 154"/>
              <a:gd name="T63" fmla="*/ 19 h 155"/>
              <a:gd name="T64" fmla="*/ 74 w 154"/>
              <a:gd name="T65" fmla="*/ 2 h 155"/>
              <a:gd name="T66" fmla="*/ 74 w 154"/>
              <a:gd name="T67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4" h="155">
                <a:moveTo>
                  <a:pt x="153" y="65"/>
                </a:moveTo>
                <a:cubicBezTo>
                  <a:pt x="150" y="66"/>
                  <a:pt x="147" y="67"/>
                  <a:pt x="144" y="68"/>
                </a:cubicBezTo>
                <a:cubicBezTo>
                  <a:pt x="132" y="73"/>
                  <a:pt x="119" y="80"/>
                  <a:pt x="107" y="86"/>
                </a:cubicBezTo>
                <a:cubicBezTo>
                  <a:pt x="105" y="91"/>
                  <a:pt x="101" y="94"/>
                  <a:pt x="96" y="96"/>
                </a:cubicBezTo>
                <a:cubicBezTo>
                  <a:pt x="93" y="97"/>
                  <a:pt x="90" y="98"/>
                  <a:pt x="87" y="98"/>
                </a:cubicBezTo>
                <a:cubicBezTo>
                  <a:pt x="85" y="100"/>
                  <a:pt x="82" y="102"/>
                  <a:pt x="80" y="104"/>
                </a:cubicBezTo>
                <a:cubicBezTo>
                  <a:pt x="76" y="106"/>
                  <a:pt x="73" y="107"/>
                  <a:pt x="69" y="107"/>
                </a:cubicBezTo>
                <a:cubicBezTo>
                  <a:pt x="66" y="107"/>
                  <a:pt x="63" y="106"/>
                  <a:pt x="60" y="104"/>
                </a:cubicBezTo>
                <a:cubicBezTo>
                  <a:pt x="57" y="105"/>
                  <a:pt x="55" y="105"/>
                  <a:pt x="52" y="106"/>
                </a:cubicBezTo>
                <a:cubicBezTo>
                  <a:pt x="44" y="112"/>
                  <a:pt x="37" y="119"/>
                  <a:pt x="30" y="127"/>
                </a:cubicBezTo>
                <a:cubicBezTo>
                  <a:pt x="29" y="130"/>
                  <a:pt x="27" y="132"/>
                  <a:pt x="25" y="135"/>
                </a:cubicBezTo>
                <a:cubicBezTo>
                  <a:pt x="25" y="135"/>
                  <a:pt x="25" y="135"/>
                  <a:pt x="26" y="135"/>
                </a:cubicBezTo>
                <a:cubicBezTo>
                  <a:pt x="41" y="149"/>
                  <a:pt x="57" y="155"/>
                  <a:pt x="74" y="155"/>
                </a:cubicBezTo>
                <a:cubicBezTo>
                  <a:pt x="104" y="155"/>
                  <a:pt x="134" y="134"/>
                  <a:pt x="147" y="106"/>
                </a:cubicBezTo>
                <a:cubicBezTo>
                  <a:pt x="150" y="99"/>
                  <a:pt x="152" y="92"/>
                  <a:pt x="153" y="84"/>
                </a:cubicBezTo>
                <a:cubicBezTo>
                  <a:pt x="154" y="78"/>
                  <a:pt x="154" y="71"/>
                  <a:pt x="153" y="65"/>
                </a:cubicBezTo>
                <a:moveTo>
                  <a:pt x="9" y="44"/>
                </a:moveTo>
                <a:cubicBezTo>
                  <a:pt x="5" y="51"/>
                  <a:pt x="2" y="59"/>
                  <a:pt x="1" y="67"/>
                </a:cubicBezTo>
                <a:cubicBezTo>
                  <a:pt x="0" y="69"/>
                  <a:pt x="0" y="70"/>
                  <a:pt x="0" y="71"/>
                </a:cubicBezTo>
                <a:cubicBezTo>
                  <a:pt x="11" y="71"/>
                  <a:pt x="23" y="70"/>
                  <a:pt x="34" y="69"/>
                </a:cubicBezTo>
                <a:cubicBezTo>
                  <a:pt x="36" y="68"/>
                  <a:pt x="38" y="67"/>
                  <a:pt x="40" y="66"/>
                </a:cubicBezTo>
                <a:cubicBezTo>
                  <a:pt x="39" y="63"/>
                  <a:pt x="38" y="61"/>
                  <a:pt x="38" y="58"/>
                </a:cubicBezTo>
                <a:cubicBezTo>
                  <a:pt x="27" y="55"/>
                  <a:pt x="17" y="51"/>
                  <a:pt x="9" y="44"/>
                </a:cubicBezTo>
                <a:moveTo>
                  <a:pt x="111" y="8"/>
                </a:moveTo>
                <a:cubicBezTo>
                  <a:pt x="106" y="23"/>
                  <a:pt x="99" y="37"/>
                  <a:pt x="90" y="50"/>
                </a:cubicBezTo>
                <a:cubicBezTo>
                  <a:pt x="105" y="42"/>
                  <a:pt x="121" y="35"/>
                  <a:pt x="137" y="29"/>
                </a:cubicBezTo>
                <a:cubicBezTo>
                  <a:pt x="135" y="27"/>
                  <a:pt x="133" y="25"/>
                  <a:pt x="131" y="23"/>
                </a:cubicBezTo>
                <a:cubicBezTo>
                  <a:pt x="125" y="17"/>
                  <a:pt x="118" y="12"/>
                  <a:pt x="111" y="8"/>
                </a:cubicBezTo>
                <a:moveTo>
                  <a:pt x="74" y="0"/>
                </a:moveTo>
                <a:cubicBezTo>
                  <a:pt x="67" y="1"/>
                  <a:pt x="60" y="3"/>
                  <a:pt x="54" y="5"/>
                </a:cubicBezTo>
                <a:cubicBezTo>
                  <a:pt x="53" y="5"/>
                  <a:pt x="52" y="6"/>
                  <a:pt x="51" y="6"/>
                </a:cubicBezTo>
                <a:cubicBezTo>
                  <a:pt x="56" y="10"/>
                  <a:pt x="61" y="15"/>
                  <a:pt x="65" y="19"/>
                </a:cubicBezTo>
                <a:cubicBezTo>
                  <a:pt x="68" y="14"/>
                  <a:pt x="71" y="8"/>
                  <a:pt x="74" y="2"/>
                </a:cubicBezTo>
                <a:cubicBezTo>
                  <a:pt x="74" y="2"/>
                  <a:pt x="74" y="1"/>
                  <a:pt x="7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0" name="Freeform 376"/>
          <p:cNvSpPr>
            <a:spLocks noEditPoints="1"/>
          </p:cNvSpPr>
          <p:nvPr/>
        </p:nvSpPr>
        <p:spPr bwMode="auto">
          <a:xfrm>
            <a:off x="4472892" y="4713775"/>
            <a:ext cx="147283" cy="136029"/>
          </a:xfrm>
          <a:custGeom>
            <a:avLst/>
            <a:gdLst>
              <a:gd name="T0" fmla="*/ 123 w 156"/>
              <a:gd name="T1" fmla="*/ 119 h 143"/>
              <a:gd name="T2" fmla="*/ 124 w 156"/>
              <a:gd name="T3" fmla="*/ 128 h 143"/>
              <a:gd name="T4" fmla="*/ 127 w 156"/>
              <a:gd name="T5" fmla="*/ 127 h 143"/>
              <a:gd name="T6" fmla="*/ 123 w 156"/>
              <a:gd name="T7" fmla="*/ 119 h 143"/>
              <a:gd name="T8" fmla="*/ 68 w 156"/>
              <a:gd name="T9" fmla="*/ 106 h 143"/>
              <a:gd name="T10" fmla="*/ 62 w 156"/>
              <a:gd name="T11" fmla="*/ 109 h 143"/>
              <a:gd name="T12" fmla="*/ 42 w 156"/>
              <a:gd name="T13" fmla="*/ 137 h 143"/>
              <a:gd name="T14" fmla="*/ 46 w 156"/>
              <a:gd name="T15" fmla="*/ 138 h 143"/>
              <a:gd name="T16" fmla="*/ 70 w 156"/>
              <a:gd name="T17" fmla="*/ 143 h 143"/>
              <a:gd name="T18" fmla="*/ 74 w 156"/>
              <a:gd name="T19" fmla="*/ 112 h 143"/>
              <a:gd name="T20" fmla="*/ 68 w 156"/>
              <a:gd name="T21" fmla="*/ 106 h 143"/>
              <a:gd name="T22" fmla="*/ 151 w 156"/>
              <a:gd name="T23" fmla="*/ 44 h 143"/>
              <a:gd name="T24" fmla="*/ 135 w 156"/>
              <a:gd name="T25" fmla="*/ 55 h 143"/>
              <a:gd name="T26" fmla="*/ 136 w 156"/>
              <a:gd name="T27" fmla="*/ 57 h 143"/>
              <a:gd name="T28" fmla="*/ 136 w 156"/>
              <a:gd name="T29" fmla="*/ 56 h 143"/>
              <a:gd name="T30" fmla="*/ 144 w 156"/>
              <a:gd name="T31" fmla="*/ 75 h 143"/>
              <a:gd name="T32" fmla="*/ 155 w 156"/>
              <a:gd name="T33" fmla="*/ 77 h 143"/>
              <a:gd name="T34" fmla="*/ 153 w 156"/>
              <a:gd name="T35" fmla="*/ 52 h 143"/>
              <a:gd name="T36" fmla="*/ 151 w 156"/>
              <a:gd name="T37" fmla="*/ 44 h 143"/>
              <a:gd name="T38" fmla="*/ 81 w 156"/>
              <a:gd name="T39" fmla="*/ 20 h 143"/>
              <a:gd name="T40" fmla="*/ 1 w 156"/>
              <a:gd name="T41" fmla="*/ 59 h 143"/>
              <a:gd name="T42" fmla="*/ 2 w 156"/>
              <a:gd name="T43" fmla="*/ 81 h 143"/>
              <a:gd name="T44" fmla="*/ 2 w 156"/>
              <a:gd name="T45" fmla="*/ 81 h 143"/>
              <a:gd name="T46" fmla="*/ 8 w 156"/>
              <a:gd name="T47" fmla="*/ 81 h 143"/>
              <a:gd name="T48" fmla="*/ 11 w 156"/>
              <a:gd name="T49" fmla="*/ 81 h 143"/>
              <a:gd name="T50" fmla="*/ 41 w 156"/>
              <a:gd name="T51" fmla="*/ 75 h 143"/>
              <a:gd name="T52" fmla="*/ 47 w 156"/>
              <a:gd name="T53" fmla="*/ 68 h 143"/>
              <a:gd name="T54" fmla="*/ 58 w 156"/>
              <a:gd name="T55" fmla="*/ 52 h 143"/>
              <a:gd name="T56" fmla="*/ 66 w 156"/>
              <a:gd name="T57" fmla="*/ 49 h 143"/>
              <a:gd name="T58" fmla="*/ 73 w 156"/>
              <a:gd name="T59" fmla="*/ 43 h 143"/>
              <a:gd name="T60" fmla="*/ 85 w 156"/>
              <a:gd name="T61" fmla="*/ 38 h 143"/>
              <a:gd name="T62" fmla="*/ 87 w 156"/>
              <a:gd name="T63" fmla="*/ 38 h 143"/>
              <a:gd name="T64" fmla="*/ 88 w 156"/>
              <a:gd name="T65" fmla="*/ 38 h 143"/>
              <a:gd name="T66" fmla="*/ 81 w 156"/>
              <a:gd name="T67" fmla="*/ 20 h 143"/>
              <a:gd name="T68" fmla="*/ 113 w 156"/>
              <a:gd name="T69" fmla="*/ 0 h 143"/>
              <a:gd name="T70" fmla="*/ 120 w 156"/>
              <a:gd name="T71" fmla="*/ 18 h 143"/>
              <a:gd name="T72" fmla="*/ 122 w 156"/>
              <a:gd name="T73" fmla="*/ 17 h 143"/>
              <a:gd name="T74" fmla="*/ 130 w 156"/>
              <a:gd name="T75" fmla="*/ 11 h 143"/>
              <a:gd name="T76" fmla="*/ 113 w 156"/>
              <a:gd name="T77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6" h="143">
                <a:moveTo>
                  <a:pt x="123" y="119"/>
                </a:moveTo>
                <a:cubicBezTo>
                  <a:pt x="124" y="122"/>
                  <a:pt x="124" y="125"/>
                  <a:pt x="124" y="128"/>
                </a:cubicBezTo>
                <a:cubicBezTo>
                  <a:pt x="125" y="128"/>
                  <a:pt x="126" y="127"/>
                  <a:pt x="127" y="127"/>
                </a:cubicBezTo>
                <a:cubicBezTo>
                  <a:pt x="125" y="124"/>
                  <a:pt x="124" y="122"/>
                  <a:pt x="123" y="119"/>
                </a:cubicBezTo>
                <a:moveTo>
                  <a:pt x="68" y="106"/>
                </a:moveTo>
                <a:cubicBezTo>
                  <a:pt x="66" y="107"/>
                  <a:pt x="64" y="108"/>
                  <a:pt x="62" y="109"/>
                </a:cubicBezTo>
                <a:cubicBezTo>
                  <a:pt x="55" y="118"/>
                  <a:pt x="48" y="127"/>
                  <a:pt x="42" y="137"/>
                </a:cubicBezTo>
                <a:cubicBezTo>
                  <a:pt x="43" y="137"/>
                  <a:pt x="44" y="138"/>
                  <a:pt x="46" y="138"/>
                </a:cubicBezTo>
                <a:cubicBezTo>
                  <a:pt x="53" y="141"/>
                  <a:pt x="62" y="143"/>
                  <a:pt x="70" y="143"/>
                </a:cubicBezTo>
                <a:cubicBezTo>
                  <a:pt x="69" y="133"/>
                  <a:pt x="70" y="122"/>
                  <a:pt x="74" y="112"/>
                </a:cubicBezTo>
                <a:cubicBezTo>
                  <a:pt x="71" y="110"/>
                  <a:pt x="69" y="108"/>
                  <a:pt x="68" y="106"/>
                </a:cubicBezTo>
                <a:moveTo>
                  <a:pt x="151" y="44"/>
                </a:moveTo>
                <a:cubicBezTo>
                  <a:pt x="146" y="48"/>
                  <a:pt x="141" y="52"/>
                  <a:pt x="135" y="55"/>
                </a:cubicBezTo>
                <a:cubicBezTo>
                  <a:pt x="136" y="56"/>
                  <a:pt x="136" y="56"/>
                  <a:pt x="136" y="57"/>
                </a:cubicBezTo>
                <a:cubicBezTo>
                  <a:pt x="136" y="57"/>
                  <a:pt x="136" y="56"/>
                  <a:pt x="136" y="56"/>
                </a:cubicBezTo>
                <a:cubicBezTo>
                  <a:pt x="138" y="62"/>
                  <a:pt x="141" y="68"/>
                  <a:pt x="144" y="75"/>
                </a:cubicBezTo>
                <a:cubicBezTo>
                  <a:pt x="148" y="75"/>
                  <a:pt x="151" y="76"/>
                  <a:pt x="155" y="77"/>
                </a:cubicBezTo>
                <a:cubicBezTo>
                  <a:pt x="156" y="69"/>
                  <a:pt x="155" y="61"/>
                  <a:pt x="153" y="52"/>
                </a:cubicBezTo>
                <a:cubicBezTo>
                  <a:pt x="153" y="49"/>
                  <a:pt x="152" y="47"/>
                  <a:pt x="151" y="44"/>
                </a:cubicBezTo>
                <a:moveTo>
                  <a:pt x="81" y="20"/>
                </a:moveTo>
                <a:cubicBezTo>
                  <a:pt x="58" y="39"/>
                  <a:pt x="31" y="52"/>
                  <a:pt x="1" y="59"/>
                </a:cubicBezTo>
                <a:cubicBezTo>
                  <a:pt x="0" y="66"/>
                  <a:pt x="1" y="73"/>
                  <a:pt x="2" y="81"/>
                </a:cubicBezTo>
                <a:cubicBezTo>
                  <a:pt x="2" y="81"/>
                  <a:pt x="2" y="81"/>
                  <a:pt x="2" y="81"/>
                </a:cubicBezTo>
                <a:cubicBezTo>
                  <a:pt x="4" y="81"/>
                  <a:pt x="6" y="81"/>
                  <a:pt x="8" y="81"/>
                </a:cubicBezTo>
                <a:cubicBezTo>
                  <a:pt x="9" y="81"/>
                  <a:pt x="10" y="81"/>
                  <a:pt x="11" y="81"/>
                </a:cubicBezTo>
                <a:cubicBezTo>
                  <a:pt x="21" y="80"/>
                  <a:pt x="31" y="78"/>
                  <a:pt x="41" y="75"/>
                </a:cubicBezTo>
                <a:cubicBezTo>
                  <a:pt x="43" y="72"/>
                  <a:pt x="45" y="70"/>
                  <a:pt x="47" y="68"/>
                </a:cubicBezTo>
                <a:cubicBezTo>
                  <a:pt x="47" y="62"/>
                  <a:pt x="50" y="56"/>
                  <a:pt x="58" y="52"/>
                </a:cubicBezTo>
                <a:cubicBezTo>
                  <a:pt x="60" y="51"/>
                  <a:pt x="63" y="50"/>
                  <a:pt x="66" y="49"/>
                </a:cubicBezTo>
                <a:cubicBezTo>
                  <a:pt x="68" y="47"/>
                  <a:pt x="70" y="45"/>
                  <a:pt x="73" y="43"/>
                </a:cubicBezTo>
                <a:cubicBezTo>
                  <a:pt x="76" y="39"/>
                  <a:pt x="81" y="38"/>
                  <a:pt x="85" y="38"/>
                </a:cubicBezTo>
                <a:cubicBezTo>
                  <a:pt x="85" y="38"/>
                  <a:pt x="86" y="38"/>
                  <a:pt x="87" y="38"/>
                </a:cubicBezTo>
                <a:cubicBezTo>
                  <a:pt x="87" y="38"/>
                  <a:pt x="87" y="38"/>
                  <a:pt x="88" y="38"/>
                </a:cubicBezTo>
                <a:cubicBezTo>
                  <a:pt x="85" y="32"/>
                  <a:pt x="83" y="26"/>
                  <a:pt x="81" y="20"/>
                </a:cubicBezTo>
                <a:moveTo>
                  <a:pt x="113" y="0"/>
                </a:moveTo>
                <a:cubicBezTo>
                  <a:pt x="116" y="6"/>
                  <a:pt x="118" y="12"/>
                  <a:pt x="120" y="18"/>
                </a:cubicBezTo>
                <a:cubicBezTo>
                  <a:pt x="121" y="18"/>
                  <a:pt x="122" y="17"/>
                  <a:pt x="122" y="17"/>
                </a:cubicBezTo>
                <a:cubicBezTo>
                  <a:pt x="125" y="15"/>
                  <a:pt x="128" y="13"/>
                  <a:pt x="130" y="11"/>
                </a:cubicBezTo>
                <a:cubicBezTo>
                  <a:pt x="125" y="7"/>
                  <a:pt x="119" y="3"/>
                  <a:pt x="11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1" name="Freeform 377"/>
          <p:cNvSpPr>
            <a:spLocks/>
          </p:cNvSpPr>
          <p:nvPr/>
        </p:nvSpPr>
        <p:spPr bwMode="auto">
          <a:xfrm>
            <a:off x="4361611" y="2637786"/>
            <a:ext cx="204560" cy="146850"/>
          </a:xfrm>
          <a:custGeom>
            <a:avLst/>
            <a:gdLst>
              <a:gd name="T0" fmla="*/ 112 w 218"/>
              <a:gd name="T1" fmla="*/ 0 h 154"/>
              <a:gd name="T2" fmla="*/ 54 w 218"/>
              <a:gd name="T3" fmla="*/ 132 h 154"/>
              <a:gd name="T4" fmla="*/ 106 w 218"/>
              <a:gd name="T5" fmla="*/ 154 h 154"/>
              <a:gd name="T6" fmla="*/ 163 w 218"/>
              <a:gd name="T7" fmla="*/ 23 h 154"/>
              <a:gd name="T8" fmla="*/ 112 w 218"/>
              <a:gd name="T9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" h="154">
                <a:moveTo>
                  <a:pt x="112" y="0"/>
                </a:moveTo>
                <a:cubicBezTo>
                  <a:pt x="53" y="0"/>
                  <a:pt x="0" y="77"/>
                  <a:pt x="54" y="132"/>
                </a:cubicBezTo>
                <a:cubicBezTo>
                  <a:pt x="70" y="148"/>
                  <a:pt x="88" y="154"/>
                  <a:pt x="106" y="154"/>
                </a:cubicBezTo>
                <a:cubicBezTo>
                  <a:pt x="165" y="154"/>
                  <a:pt x="218" y="77"/>
                  <a:pt x="163" y="23"/>
                </a:cubicBezTo>
                <a:cubicBezTo>
                  <a:pt x="147" y="7"/>
                  <a:pt x="129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2" name="Freeform 378"/>
          <p:cNvSpPr>
            <a:spLocks/>
          </p:cNvSpPr>
          <p:nvPr/>
        </p:nvSpPr>
        <p:spPr bwMode="auto">
          <a:xfrm>
            <a:off x="4963837" y="3721381"/>
            <a:ext cx="165285" cy="142212"/>
          </a:xfrm>
          <a:custGeom>
            <a:avLst/>
            <a:gdLst>
              <a:gd name="T0" fmla="*/ 91 w 176"/>
              <a:gd name="T1" fmla="*/ 0 h 149"/>
              <a:gd name="T2" fmla="*/ 13 w 176"/>
              <a:gd name="T3" fmla="*/ 91 h 149"/>
              <a:gd name="T4" fmla="*/ 85 w 176"/>
              <a:gd name="T5" fmla="*/ 149 h 149"/>
              <a:gd name="T6" fmla="*/ 163 w 176"/>
              <a:gd name="T7" fmla="*/ 58 h 149"/>
              <a:gd name="T8" fmla="*/ 91 w 176"/>
              <a:gd name="T9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6" h="149">
                <a:moveTo>
                  <a:pt x="91" y="0"/>
                </a:moveTo>
                <a:cubicBezTo>
                  <a:pt x="46" y="0"/>
                  <a:pt x="0" y="34"/>
                  <a:pt x="13" y="91"/>
                </a:cubicBezTo>
                <a:cubicBezTo>
                  <a:pt x="22" y="132"/>
                  <a:pt x="53" y="149"/>
                  <a:pt x="85" y="149"/>
                </a:cubicBezTo>
                <a:cubicBezTo>
                  <a:pt x="130" y="149"/>
                  <a:pt x="176" y="115"/>
                  <a:pt x="163" y="58"/>
                </a:cubicBezTo>
                <a:cubicBezTo>
                  <a:pt x="154" y="17"/>
                  <a:pt x="123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3" name="Freeform 379"/>
          <p:cNvSpPr>
            <a:spLocks/>
          </p:cNvSpPr>
          <p:nvPr/>
        </p:nvSpPr>
        <p:spPr bwMode="auto">
          <a:xfrm>
            <a:off x="5449872" y="2157048"/>
            <a:ext cx="204560" cy="148395"/>
          </a:xfrm>
          <a:custGeom>
            <a:avLst/>
            <a:gdLst>
              <a:gd name="T0" fmla="*/ 112 w 218"/>
              <a:gd name="T1" fmla="*/ 0 h 155"/>
              <a:gd name="T2" fmla="*/ 54 w 218"/>
              <a:gd name="T3" fmla="*/ 132 h 155"/>
              <a:gd name="T4" fmla="*/ 106 w 218"/>
              <a:gd name="T5" fmla="*/ 155 h 155"/>
              <a:gd name="T6" fmla="*/ 163 w 218"/>
              <a:gd name="T7" fmla="*/ 23 h 155"/>
              <a:gd name="T8" fmla="*/ 112 w 218"/>
              <a:gd name="T9" fmla="*/ 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" h="155">
                <a:moveTo>
                  <a:pt x="112" y="0"/>
                </a:moveTo>
                <a:cubicBezTo>
                  <a:pt x="53" y="0"/>
                  <a:pt x="0" y="78"/>
                  <a:pt x="54" y="132"/>
                </a:cubicBezTo>
                <a:cubicBezTo>
                  <a:pt x="70" y="148"/>
                  <a:pt x="88" y="155"/>
                  <a:pt x="106" y="155"/>
                </a:cubicBezTo>
                <a:cubicBezTo>
                  <a:pt x="165" y="155"/>
                  <a:pt x="218" y="77"/>
                  <a:pt x="163" y="23"/>
                </a:cubicBezTo>
                <a:cubicBezTo>
                  <a:pt x="147" y="7"/>
                  <a:pt x="129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4" name="Freeform 380"/>
          <p:cNvSpPr>
            <a:spLocks/>
          </p:cNvSpPr>
          <p:nvPr/>
        </p:nvSpPr>
        <p:spPr bwMode="auto">
          <a:xfrm>
            <a:off x="5945727" y="3044328"/>
            <a:ext cx="165285" cy="143758"/>
          </a:xfrm>
          <a:custGeom>
            <a:avLst/>
            <a:gdLst>
              <a:gd name="T0" fmla="*/ 90 w 175"/>
              <a:gd name="T1" fmla="*/ 0 h 150"/>
              <a:gd name="T2" fmla="*/ 12 w 175"/>
              <a:gd name="T3" fmla="*/ 92 h 150"/>
              <a:gd name="T4" fmla="*/ 84 w 175"/>
              <a:gd name="T5" fmla="*/ 150 h 150"/>
              <a:gd name="T6" fmla="*/ 163 w 175"/>
              <a:gd name="T7" fmla="*/ 58 h 150"/>
              <a:gd name="T8" fmla="*/ 90 w 175"/>
              <a:gd name="T9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50">
                <a:moveTo>
                  <a:pt x="90" y="0"/>
                </a:moveTo>
                <a:cubicBezTo>
                  <a:pt x="46" y="0"/>
                  <a:pt x="0" y="35"/>
                  <a:pt x="12" y="92"/>
                </a:cubicBezTo>
                <a:cubicBezTo>
                  <a:pt x="21" y="132"/>
                  <a:pt x="52" y="150"/>
                  <a:pt x="84" y="150"/>
                </a:cubicBezTo>
                <a:cubicBezTo>
                  <a:pt x="129" y="150"/>
                  <a:pt x="175" y="115"/>
                  <a:pt x="163" y="58"/>
                </a:cubicBezTo>
                <a:cubicBezTo>
                  <a:pt x="154" y="18"/>
                  <a:pt x="122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5" name="Freeform 381"/>
          <p:cNvSpPr>
            <a:spLocks/>
          </p:cNvSpPr>
          <p:nvPr/>
        </p:nvSpPr>
        <p:spPr bwMode="auto">
          <a:xfrm>
            <a:off x="3569553" y="3715198"/>
            <a:ext cx="238927" cy="248871"/>
          </a:xfrm>
          <a:custGeom>
            <a:avLst/>
            <a:gdLst>
              <a:gd name="T0" fmla="*/ 112 w 255"/>
              <a:gd name="T1" fmla="*/ 0 h 259"/>
              <a:gd name="T2" fmla="*/ 54 w 255"/>
              <a:gd name="T3" fmla="*/ 132 h 259"/>
              <a:gd name="T4" fmla="*/ 96 w 255"/>
              <a:gd name="T5" fmla="*/ 154 h 259"/>
              <a:gd name="T6" fmla="*/ 92 w 255"/>
              <a:gd name="T7" fmla="*/ 201 h 259"/>
              <a:gd name="T8" fmla="*/ 165 w 255"/>
              <a:gd name="T9" fmla="*/ 259 h 259"/>
              <a:gd name="T10" fmla="*/ 243 w 255"/>
              <a:gd name="T11" fmla="*/ 168 h 259"/>
              <a:gd name="T12" fmla="*/ 177 w 255"/>
              <a:gd name="T13" fmla="*/ 110 h 259"/>
              <a:gd name="T14" fmla="*/ 164 w 255"/>
              <a:gd name="T15" fmla="*/ 23 h 259"/>
              <a:gd name="T16" fmla="*/ 112 w 255"/>
              <a:gd name="T17" fmla="*/ 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5" h="259">
                <a:moveTo>
                  <a:pt x="112" y="0"/>
                </a:moveTo>
                <a:cubicBezTo>
                  <a:pt x="53" y="0"/>
                  <a:pt x="0" y="78"/>
                  <a:pt x="54" y="132"/>
                </a:cubicBezTo>
                <a:cubicBezTo>
                  <a:pt x="68" y="145"/>
                  <a:pt x="82" y="152"/>
                  <a:pt x="96" y="154"/>
                </a:cubicBezTo>
                <a:cubicBezTo>
                  <a:pt x="90" y="167"/>
                  <a:pt x="88" y="183"/>
                  <a:pt x="92" y="201"/>
                </a:cubicBezTo>
                <a:cubicBezTo>
                  <a:pt x="101" y="241"/>
                  <a:pt x="133" y="259"/>
                  <a:pt x="165" y="259"/>
                </a:cubicBezTo>
                <a:cubicBezTo>
                  <a:pt x="209" y="259"/>
                  <a:pt x="255" y="224"/>
                  <a:pt x="243" y="168"/>
                </a:cubicBezTo>
                <a:cubicBezTo>
                  <a:pt x="234" y="130"/>
                  <a:pt x="207" y="112"/>
                  <a:pt x="177" y="110"/>
                </a:cubicBezTo>
                <a:cubicBezTo>
                  <a:pt x="191" y="83"/>
                  <a:pt x="191" y="50"/>
                  <a:pt x="164" y="23"/>
                </a:cubicBezTo>
                <a:cubicBezTo>
                  <a:pt x="148" y="7"/>
                  <a:pt x="130" y="0"/>
                  <a:pt x="11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6" name="Freeform 382"/>
          <p:cNvSpPr>
            <a:spLocks/>
          </p:cNvSpPr>
          <p:nvPr/>
        </p:nvSpPr>
        <p:spPr bwMode="auto">
          <a:xfrm>
            <a:off x="5515332" y="1886535"/>
            <a:ext cx="189832" cy="136029"/>
          </a:xfrm>
          <a:custGeom>
            <a:avLst/>
            <a:gdLst>
              <a:gd name="T0" fmla="*/ 103 w 201"/>
              <a:gd name="T1" fmla="*/ 0 h 143"/>
              <a:gd name="T2" fmla="*/ 50 w 201"/>
              <a:gd name="T3" fmla="*/ 122 h 143"/>
              <a:gd name="T4" fmla="*/ 98 w 201"/>
              <a:gd name="T5" fmla="*/ 143 h 143"/>
              <a:gd name="T6" fmla="*/ 150 w 201"/>
              <a:gd name="T7" fmla="*/ 21 h 143"/>
              <a:gd name="T8" fmla="*/ 103 w 201"/>
              <a:gd name="T9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" h="143">
                <a:moveTo>
                  <a:pt x="103" y="0"/>
                </a:moveTo>
                <a:cubicBezTo>
                  <a:pt x="49" y="0"/>
                  <a:pt x="0" y="72"/>
                  <a:pt x="50" y="122"/>
                </a:cubicBezTo>
                <a:cubicBezTo>
                  <a:pt x="65" y="137"/>
                  <a:pt x="81" y="143"/>
                  <a:pt x="98" y="143"/>
                </a:cubicBezTo>
                <a:cubicBezTo>
                  <a:pt x="152" y="143"/>
                  <a:pt x="201" y="71"/>
                  <a:pt x="150" y="21"/>
                </a:cubicBezTo>
                <a:cubicBezTo>
                  <a:pt x="136" y="7"/>
                  <a:pt x="119" y="0"/>
                  <a:pt x="1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7" name="Freeform 383"/>
          <p:cNvSpPr>
            <a:spLocks/>
          </p:cNvSpPr>
          <p:nvPr/>
        </p:nvSpPr>
        <p:spPr bwMode="auto">
          <a:xfrm>
            <a:off x="6212473" y="3150987"/>
            <a:ext cx="152193" cy="131392"/>
          </a:xfrm>
          <a:custGeom>
            <a:avLst/>
            <a:gdLst>
              <a:gd name="T0" fmla="*/ 84 w 162"/>
              <a:gd name="T1" fmla="*/ 0 h 138"/>
              <a:gd name="T2" fmla="*/ 11 w 162"/>
              <a:gd name="T3" fmla="*/ 84 h 138"/>
              <a:gd name="T4" fmla="*/ 78 w 162"/>
              <a:gd name="T5" fmla="*/ 138 h 138"/>
              <a:gd name="T6" fmla="*/ 150 w 162"/>
              <a:gd name="T7" fmla="*/ 54 h 138"/>
              <a:gd name="T8" fmla="*/ 84 w 162"/>
              <a:gd name="T9" fmla="*/ 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2" h="138">
                <a:moveTo>
                  <a:pt x="84" y="0"/>
                </a:moveTo>
                <a:cubicBezTo>
                  <a:pt x="42" y="0"/>
                  <a:pt x="0" y="32"/>
                  <a:pt x="11" y="84"/>
                </a:cubicBezTo>
                <a:cubicBezTo>
                  <a:pt x="20" y="122"/>
                  <a:pt x="49" y="138"/>
                  <a:pt x="78" y="138"/>
                </a:cubicBezTo>
                <a:cubicBezTo>
                  <a:pt x="119" y="138"/>
                  <a:pt x="162" y="106"/>
                  <a:pt x="150" y="54"/>
                </a:cubicBezTo>
                <a:cubicBezTo>
                  <a:pt x="142" y="17"/>
                  <a:pt x="113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8" name="Freeform 384"/>
          <p:cNvSpPr>
            <a:spLocks/>
          </p:cNvSpPr>
          <p:nvPr/>
        </p:nvSpPr>
        <p:spPr bwMode="auto">
          <a:xfrm>
            <a:off x="5572608" y="1583562"/>
            <a:ext cx="188196" cy="136029"/>
          </a:xfrm>
          <a:custGeom>
            <a:avLst/>
            <a:gdLst>
              <a:gd name="T0" fmla="*/ 103 w 200"/>
              <a:gd name="T1" fmla="*/ 0 h 142"/>
              <a:gd name="T2" fmla="*/ 50 w 200"/>
              <a:gd name="T3" fmla="*/ 122 h 142"/>
              <a:gd name="T4" fmla="*/ 97 w 200"/>
              <a:gd name="T5" fmla="*/ 142 h 142"/>
              <a:gd name="T6" fmla="*/ 150 w 200"/>
              <a:gd name="T7" fmla="*/ 21 h 142"/>
              <a:gd name="T8" fmla="*/ 103 w 200"/>
              <a:gd name="T9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0" h="142">
                <a:moveTo>
                  <a:pt x="103" y="0"/>
                </a:moveTo>
                <a:cubicBezTo>
                  <a:pt x="48" y="0"/>
                  <a:pt x="0" y="72"/>
                  <a:pt x="50" y="122"/>
                </a:cubicBezTo>
                <a:cubicBezTo>
                  <a:pt x="64" y="136"/>
                  <a:pt x="81" y="142"/>
                  <a:pt x="97" y="142"/>
                </a:cubicBezTo>
                <a:cubicBezTo>
                  <a:pt x="151" y="142"/>
                  <a:pt x="200" y="71"/>
                  <a:pt x="150" y="21"/>
                </a:cubicBezTo>
                <a:cubicBezTo>
                  <a:pt x="135" y="7"/>
                  <a:pt x="119" y="0"/>
                  <a:pt x="1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9" name="Freeform 385"/>
          <p:cNvSpPr>
            <a:spLocks/>
          </p:cNvSpPr>
          <p:nvPr/>
        </p:nvSpPr>
        <p:spPr bwMode="auto">
          <a:xfrm>
            <a:off x="6492312" y="3265375"/>
            <a:ext cx="152193" cy="131392"/>
          </a:xfrm>
          <a:custGeom>
            <a:avLst/>
            <a:gdLst>
              <a:gd name="T0" fmla="*/ 84 w 162"/>
              <a:gd name="T1" fmla="*/ 0 h 138"/>
              <a:gd name="T2" fmla="*/ 12 w 162"/>
              <a:gd name="T3" fmla="*/ 84 h 138"/>
              <a:gd name="T4" fmla="*/ 78 w 162"/>
              <a:gd name="T5" fmla="*/ 138 h 138"/>
              <a:gd name="T6" fmla="*/ 150 w 162"/>
              <a:gd name="T7" fmla="*/ 54 h 138"/>
              <a:gd name="T8" fmla="*/ 84 w 162"/>
              <a:gd name="T9" fmla="*/ 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2" h="138">
                <a:moveTo>
                  <a:pt x="84" y="0"/>
                </a:moveTo>
                <a:cubicBezTo>
                  <a:pt x="43" y="0"/>
                  <a:pt x="0" y="32"/>
                  <a:pt x="12" y="84"/>
                </a:cubicBezTo>
                <a:cubicBezTo>
                  <a:pt x="20" y="122"/>
                  <a:pt x="49" y="138"/>
                  <a:pt x="78" y="138"/>
                </a:cubicBezTo>
                <a:cubicBezTo>
                  <a:pt x="120" y="138"/>
                  <a:pt x="162" y="106"/>
                  <a:pt x="150" y="54"/>
                </a:cubicBezTo>
                <a:cubicBezTo>
                  <a:pt x="142" y="17"/>
                  <a:pt x="113" y="0"/>
                  <a:pt x="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0" name="Freeform 386"/>
          <p:cNvSpPr>
            <a:spLocks/>
          </p:cNvSpPr>
          <p:nvPr/>
        </p:nvSpPr>
        <p:spPr bwMode="auto">
          <a:xfrm>
            <a:off x="7015986" y="1903539"/>
            <a:ext cx="126009" cy="100476"/>
          </a:xfrm>
          <a:custGeom>
            <a:avLst/>
            <a:gdLst>
              <a:gd name="T0" fmla="*/ 77 w 135"/>
              <a:gd name="T1" fmla="*/ 0 h 104"/>
              <a:gd name="T2" fmla="*/ 12 w 135"/>
              <a:gd name="T3" fmla="*/ 84 h 104"/>
              <a:gd name="T4" fmla="*/ 59 w 135"/>
              <a:gd name="T5" fmla="*/ 104 h 104"/>
              <a:gd name="T6" fmla="*/ 125 w 135"/>
              <a:gd name="T7" fmla="*/ 27 h 104"/>
              <a:gd name="T8" fmla="*/ 124 w 135"/>
              <a:gd name="T9" fmla="*/ 23 h 104"/>
              <a:gd name="T10" fmla="*/ 121 w 135"/>
              <a:gd name="T11" fmla="*/ 19 h 104"/>
              <a:gd name="T12" fmla="*/ 77 w 135"/>
              <a:gd name="T13" fmla="*/ 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5" h="104">
                <a:moveTo>
                  <a:pt x="77" y="0"/>
                </a:moveTo>
                <a:cubicBezTo>
                  <a:pt x="37" y="0"/>
                  <a:pt x="0" y="43"/>
                  <a:pt x="12" y="84"/>
                </a:cubicBezTo>
                <a:cubicBezTo>
                  <a:pt x="24" y="97"/>
                  <a:pt x="41" y="104"/>
                  <a:pt x="59" y="104"/>
                </a:cubicBezTo>
                <a:cubicBezTo>
                  <a:pt x="97" y="104"/>
                  <a:pt x="135" y="75"/>
                  <a:pt x="125" y="27"/>
                </a:cubicBezTo>
                <a:cubicBezTo>
                  <a:pt x="124" y="25"/>
                  <a:pt x="124" y="24"/>
                  <a:pt x="124" y="23"/>
                </a:cubicBezTo>
                <a:cubicBezTo>
                  <a:pt x="123" y="21"/>
                  <a:pt x="122" y="20"/>
                  <a:pt x="121" y="19"/>
                </a:cubicBezTo>
                <a:cubicBezTo>
                  <a:pt x="107" y="6"/>
                  <a:pt x="92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1" name="Freeform 387"/>
          <p:cNvSpPr>
            <a:spLocks/>
          </p:cNvSpPr>
          <p:nvPr/>
        </p:nvSpPr>
        <p:spPr bwMode="auto">
          <a:xfrm>
            <a:off x="7150178" y="1662397"/>
            <a:ext cx="171831" cy="123663"/>
          </a:xfrm>
          <a:custGeom>
            <a:avLst/>
            <a:gdLst>
              <a:gd name="T0" fmla="*/ 94 w 183"/>
              <a:gd name="T1" fmla="*/ 0 h 129"/>
              <a:gd name="T2" fmla="*/ 46 w 183"/>
              <a:gd name="T3" fmla="*/ 110 h 129"/>
              <a:gd name="T4" fmla="*/ 89 w 183"/>
              <a:gd name="T5" fmla="*/ 129 h 129"/>
              <a:gd name="T6" fmla="*/ 137 w 183"/>
              <a:gd name="T7" fmla="*/ 19 h 129"/>
              <a:gd name="T8" fmla="*/ 94 w 18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29">
                <a:moveTo>
                  <a:pt x="94" y="0"/>
                </a:moveTo>
                <a:cubicBezTo>
                  <a:pt x="44" y="0"/>
                  <a:pt x="0" y="65"/>
                  <a:pt x="46" y="110"/>
                </a:cubicBezTo>
                <a:cubicBezTo>
                  <a:pt x="59" y="124"/>
                  <a:pt x="74" y="129"/>
                  <a:pt x="89" y="129"/>
                </a:cubicBezTo>
                <a:cubicBezTo>
                  <a:pt x="138" y="129"/>
                  <a:pt x="183" y="64"/>
                  <a:pt x="137" y="19"/>
                </a:cubicBezTo>
                <a:cubicBezTo>
                  <a:pt x="124" y="5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2" name="Freeform 388"/>
          <p:cNvSpPr>
            <a:spLocks/>
          </p:cNvSpPr>
          <p:nvPr/>
        </p:nvSpPr>
        <p:spPr bwMode="auto">
          <a:xfrm>
            <a:off x="7284370" y="1883444"/>
            <a:ext cx="139101" cy="120571"/>
          </a:xfrm>
          <a:custGeom>
            <a:avLst/>
            <a:gdLst>
              <a:gd name="T0" fmla="*/ 77 w 148"/>
              <a:gd name="T1" fmla="*/ 0 h 126"/>
              <a:gd name="T2" fmla="*/ 11 w 148"/>
              <a:gd name="T3" fmla="*/ 77 h 126"/>
              <a:gd name="T4" fmla="*/ 72 w 148"/>
              <a:gd name="T5" fmla="*/ 126 h 126"/>
              <a:gd name="T6" fmla="*/ 137 w 148"/>
              <a:gd name="T7" fmla="*/ 49 h 126"/>
              <a:gd name="T8" fmla="*/ 77 w 148"/>
              <a:gd name="T9" fmla="*/ 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8" h="126">
                <a:moveTo>
                  <a:pt x="77" y="0"/>
                </a:moveTo>
                <a:cubicBezTo>
                  <a:pt x="39" y="0"/>
                  <a:pt x="0" y="29"/>
                  <a:pt x="11" y="77"/>
                </a:cubicBezTo>
                <a:cubicBezTo>
                  <a:pt x="18" y="111"/>
                  <a:pt x="45" y="126"/>
                  <a:pt x="72" y="126"/>
                </a:cubicBezTo>
                <a:cubicBezTo>
                  <a:pt x="109" y="126"/>
                  <a:pt x="148" y="97"/>
                  <a:pt x="137" y="49"/>
                </a:cubicBezTo>
                <a:cubicBezTo>
                  <a:pt x="130" y="15"/>
                  <a:pt x="104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3" name="Freeform 389"/>
          <p:cNvSpPr>
            <a:spLocks/>
          </p:cNvSpPr>
          <p:nvPr/>
        </p:nvSpPr>
        <p:spPr bwMode="auto">
          <a:xfrm>
            <a:off x="3382994" y="3577623"/>
            <a:ext cx="171831" cy="125209"/>
          </a:xfrm>
          <a:custGeom>
            <a:avLst/>
            <a:gdLst>
              <a:gd name="T0" fmla="*/ 94 w 183"/>
              <a:gd name="T1" fmla="*/ 0 h 130"/>
              <a:gd name="T2" fmla="*/ 46 w 183"/>
              <a:gd name="T3" fmla="*/ 111 h 130"/>
              <a:gd name="T4" fmla="*/ 89 w 183"/>
              <a:gd name="T5" fmla="*/ 130 h 130"/>
              <a:gd name="T6" fmla="*/ 137 w 183"/>
              <a:gd name="T7" fmla="*/ 19 h 130"/>
              <a:gd name="T8" fmla="*/ 94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94" y="0"/>
                </a:moveTo>
                <a:cubicBezTo>
                  <a:pt x="44" y="0"/>
                  <a:pt x="0" y="65"/>
                  <a:pt x="46" y="111"/>
                </a:cubicBezTo>
                <a:cubicBezTo>
                  <a:pt x="59" y="124"/>
                  <a:pt x="74" y="130"/>
                  <a:pt x="89" y="130"/>
                </a:cubicBezTo>
                <a:cubicBezTo>
                  <a:pt x="139" y="130"/>
                  <a:pt x="183" y="65"/>
                  <a:pt x="137" y="19"/>
                </a:cubicBezTo>
                <a:cubicBezTo>
                  <a:pt x="124" y="6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4" name="Freeform 390"/>
          <p:cNvSpPr>
            <a:spLocks/>
          </p:cNvSpPr>
          <p:nvPr/>
        </p:nvSpPr>
        <p:spPr bwMode="auto">
          <a:xfrm>
            <a:off x="3672652" y="4086186"/>
            <a:ext cx="83461" cy="80381"/>
          </a:xfrm>
          <a:custGeom>
            <a:avLst/>
            <a:gdLst>
              <a:gd name="T0" fmla="*/ 76 w 89"/>
              <a:gd name="T1" fmla="*/ 0 h 84"/>
              <a:gd name="T2" fmla="*/ 10 w 89"/>
              <a:gd name="T3" fmla="*/ 77 h 84"/>
              <a:gd name="T4" fmla="*/ 12 w 89"/>
              <a:gd name="T5" fmla="*/ 84 h 84"/>
              <a:gd name="T6" fmla="*/ 65 w 89"/>
              <a:gd name="T7" fmla="*/ 24 h 84"/>
              <a:gd name="T8" fmla="*/ 89 w 89"/>
              <a:gd name="T9" fmla="*/ 1 h 84"/>
              <a:gd name="T10" fmla="*/ 76 w 89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9" h="84">
                <a:moveTo>
                  <a:pt x="76" y="0"/>
                </a:moveTo>
                <a:cubicBezTo>
                  <a:pt x="38" y="0"/>
                  <a:pt x="0" y="29"/>
                  <a:pt x="10" y="77"/>
                </a:cubicBezTo>
                <a:cubicBezTo>
                  <a:pt x="11" y="79"/>
                  <a:pt x="11" y="82"/>
                  <a:pt x="12" y="84"/>
                </a:cubicBezTo>
                <a:cubicBezTo>
                  <a:pt x="28" y="63"/>
                  <a:pt x="46" y="43"/>
                  <a:pt x="65" y="24"/>
                </a:cubicBezTo>
                <a:cubicBezTo>
                  <a:pt x="73" y="16"/>
                  <a:pt x="81" y="9"/>
                  <a:pt x="89" y="1"/>
                </a:cubicBezTo>
                <a:cubicBezTo>
                  <a:pt x="85" y="1"/>
                  <a:pt x="80" y="0"/>
                  <a:pt x="7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5" name="Freeform 391"/>
          <p:cNvSpPr>
            <a:spLocks/>
          </p:cNvSpPr>
          <p:nvPr/>
        </p:nvSpPr>
        <p:spPr bwMode="auto">
          <a:xfrm>
            <a:off x="3202981" y="3376671"/>
            <a:ext cx="171831" cy="123663"/>
          </a:xfrm>
          <a:custGeom>
            <a:avLst/>
            <a:gdLst>
              <a:gd name="T0" fmla="*/ 94 w 183"/>
              <a:gd name="T1" fmla="*/ 0 h 130"/>
              <a:gd name="T2" fmla="*/ 46 w 183"/>
              <a:gd name="T3" fmla="*/ 111 h 130"/>
              <a:gd name="T4" fmla="*/ 89 w 183"/>
              <a:gd name="T5" fmla="*/ 130 h 130"/>
              <a:gd name="T6" fmla="*/ 138 w 183"/>
              <a:gd name="T7" fmla="*/ 19 h 130"/>
              <a:gd name="T8" fmla="*/ 94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94" y="0"/>
                </a:moveTo>
                <a:cubicBezTo>
                  <a:pt x="45" y="0"/>
                  <a:pt x="0" y="65"/>
                  <a:pt x="46" y="111"/>
                </a:cubicBezTo>
                <a:cubicBezTo>
                  <a:pt x="60" y="124"/>
                  <a:pt x="75" y="130"/>
                  <a:pt x="89" y="130"/>
                </a:cubicBezTo>
                <a:cubicBezTo>
                  <a:pt x="139" y="130"/>
                  <a:pt x="183" y="65"/>
                  <a:pt x="138" y="19"/>
                </a:cubicBezTo>
                <a:cubicBezTo>
                  <a:pt x="124" y="6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6" name="Freeform 392"/>
          <p:cNvSpPr>
            <a:spLocks/>
          </p:cNvSpPr>
          <p:nvPr/>
        </p:nvSpPr>
        <p:spPr bwMode="auto">
          <a:xfrm>
            <a:off x="4247057" y="2421377"/>
            <a:ext cx="171831" cy="125209"/>
          </a:xfrm>
          <a:custGeom>
            <a:avLst/>
            <a:gdLst>
              <a:gd name="T0" fmla="*/ 94 w 183"/>
              <a:gd name="T1" fmla="*/ 0 h 130"/>
              <a:gd name="T2" fmla="*/ 46 w 183"/>
              <a:gd name="T3" fmla="*/ 111 h 130"/>
              <a:gd name="T4" fmla="*/ 89 w 183"/>
              <a:gd name="T5" fmla="*/ 130 h 130"/>
              <a:gd name="T6" fmla="*/ 138 w 183"/>
              <a:gd name="T7" fmla="*/ 19 h 130"/>
              <a:gd name="T8" fmla="*/ 94 w 18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30">
                <a:moveTo>
                  <a:pt x="94" y="0"/>
                </a:moveTo>
                <a:cubicBezTo>
                  <a:pt x="45" y="0"/>
                  <a:pt x="0" y="65"/>
                  <a:pt x="46" y="111"/>
                </a:cubicBezTo>
                <a:cubicBezTo>
                  <a:pt x="59" y="124"/>
                  <a:pt x="75" y="130"/>
                  <a:pt x="89" y="130"/>
                </a:cubicBezTo>
                <a:cubicBezTo>
                  <a:pt x="139" y="130"/>
                  <a:pt x="183" y="65"/>
                  <a:pt x="138" y="19"/>
                </a:cubicBezTo>
                <a:cubicBezTo>
                  <a:pt x="124" y="6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7" name="Freeform 393"/>
          <p:cNvSpPr>
            <a:spLocks/>
          </p:cNvSpPr>
          <p:nvPr/>
        </p:nvSpPr>
        <p:spPr bwMode="auto">
          <a:xfrm>
            <a:off x="5094755" y="3967161"/>
            <a:ext cx="137465" cy="120571"/>
          </a:xfrm>
          <a:custGeom>
            <a:avLst/>
            <a:gdLst>
              <a:gd name="T0" fmla="*/ 76 w 147"/>
              <a:gd name="T1" fmla="*/ 0 h 126"/>
              <a:gd name="T2" fmla="*/ 10 w 147"/>
              <a:gd name="T3" fmla="*/ 77 h 126"/>
              <a:gd name="T4" fmla="*/ 71 w 147"/>
              <a:gd name="T5" fmla="*/ 126 h 126"/>
              <a:gd name="T6" fmla="*/ 137 w 147"/>
              <a:gd name="T7" fmla="*/ 49 h 126"/>
              <a:gd name="T8" fmla="*/ 76 w 147"/>
              <a:gd name="T9" fmla="*/ 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7" h="126">
                <a:moveTo>
                  <a:pt x="76" y="0"/>
                </a:moveTo>
                <a:cubicBezTo>
                  <a:pt x="38" y="0"/>
                  <a:pt x="0" y="30"/>
                  <a:pt x="10" y="77"/>
                </a:cubicBezTo>
                <a:cubicBezTo>
                  <a:pt x="18" y="111"/>
                  <a:pt x="44" y="126"/>
                  <a:pt x="71" y="126"/>
                </a:cubicBezTo>
                <a:cubicBezTo>
                  <a:pt x="108" y="126"/>
                  <a:pt x="147" y="97"/>
                  <a:pt x="137" y="49"/>
                </a:cubicBezTo>
                <a:cubicBezTo>
                  <a:pt x="129" y="15"/>
                  <a:pt x="103" y="0"/>
                  <a:pt x="7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8" name="Freeform 394"/>
          <p:cNvSpPr>
            <a:spLocks/>
          </p:cNvSpPr>
          <p:nvPr/>
        </p:nvSpPr>
        <p:spPr bwMode="auto">
          <a:xfrm>
            <a:off x="4171779" y="2217333"/>
            <a:ext cx="171831" cy="123663"/>
          </a:xfrm>
          <a:custGeom>
            <a:avLst/>
            <a:gdLst>
              <a:gd name="T0" fmla="*/ 94 w 183"/>
              <a:gd name="T1" fmla="*/ 0 h 129"/>
              <a:gd name="T2" fmla="*/ 46 w 183"/>
              <a:gd name="T3" fmla="*/ 110 h 129"/>
              <a:gd name="T4" fmla="*/ 89 w 183"/>
              <a:gd name="T5" fmla="*/ 129 h 129"/>
              <a:gd name="T6" fmla="*/ 137 w 183"/>
              <a:gd name="T7" fmla="*/ 19 h 129"/>
              <a:gd name="T8" fmla="*/ 94 w 18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" h="129">
                <a:moveTo>
                  <a:pt x="94" y="0"/>
                </a:moveTo>
                <a:cubicBezTo>
                  <a:pt x="44" y="0"/>
                  <a:pt x="0" y="65"/>
                  <a:pt x="46" y="110"/>
                </a:cubicBezTo>
                <a:cubicBezTo>
                  <a:pt x="59" y="124"/>
                  <a:pt x="74" y="129"/>
                  <a:pt x="89" y="129"/>
                </a:cubicBezTo>
                <a:cubicBezTo>
                  <a:pt x="139" y="129"/>
                  <a:pt x="183" y="64"/>
                  <a:pt x="137" y="19"/>
                </a:cubicBezTo>
                <a:cubicBezTo>
                  <a:pt x="124" y="5"/>
                  <a:pt x="109" y="0"/>
                  <a:pt x="9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9" name="Freeform 395"/>
          <p:cNvSpPr>
            <a:spLocks/>
          </p:cNvSpPr>
          <p:nvPr/>
        </p:nvSpPr>
        <p:spPr bwMode="auto">
          <a:xfrm>
            <a:off x="5230583" y="4141835"/>
            <a:ext cx="90007" cy="52557"/>
          </a:xfrm>
          <a:custGeom>
            <a:avLst/>
            <a:gdLst>
              <a:gd name="T0" fmla="*/ 67 w 95"/>
              <a:gd name="T1" fmla="*/ 0 h 55"/>
              <a:gd name="T2" fmla="*/ 0 w 95"/>
              <a:gd name="T3" fmla="*/ 55 h 55"/>
              <a:gd name="T4" fmla="*/ 95 w 95"/>
              <a:gd name="T5" fmla="*/ 6 h 55"/>
              <a:gd name="T6" fmla="*/ 67 w 95"/>
              <a:gd name="T7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5" h="55">
                <a:moveTo>
                  <a:pt x="67" y="0"/>
                </a:moveTo>
                <a:cubicBezTo>
                  <a:pt x="36" y="0"/>
                  <a:pt x="4" y="20"/>
                  <a:pt x="0" y="55"/>
                </a:cubicBezTo>
                <a:cubicBezTo>
                  <a:pt x="29" y="36"/>
                  <a:pt x="60" y="19"/>
                  <a:pt x="95" y="6"/>
                </a:cubicBezTo>
                <a:cubicBezTo>
                  <a:pt x="86" y="2"/>
                  <a:pt x="77" y="0"/>
                  <a:pt x="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0" name="Freeform 396"/>
          <p:cNvSpPr>
            <a:spLocks/>
          </p:cNvSpPr>
          <p:nvPr/>
        </p:nvSpPr>
        <p:spPr bwMode="auto">
          <a:xfrm>
            <a:off x="6145377" y="2306989"/>
            <a:ext cx="124373" cy="117480"/>
          </a:xfrm>
          <a:custGeom>
            <a:avLst/>
            <a:gdLst>
              <a:gd name="T0" fmla="*/ 69 w 133"/>
              <a:gd name="T1" fmla="*/ 0 h 123"/>
              <a:gd name="T2" fmla="*/ 3 w 133"/>
              <a:gd name="T3" fmla="*/ 55 h 123"/>
              <a:gd name="T4" fmla="*/ 8 w 133"/>
              <a:gd name="T5" fmla="*/ 94 h 123"/>
              <a:gd name="T6" fmla="*/ 21 w 133"/>
              <a:gd name="T7" fmla="*/ 111 h 123"/>
              <a:gd name="T8" fmla="*/ 37 w 133"/>
              <a:gd name="T9" fmla="*/ 123 h 123"/>
              <a:gd name="T10" fmla="*/ 50 w 133"/>
              <a:gd name="T11" fmla="*/ 91 h 123"/>
              <a:gd name="T12" fmla="*/ 59 w 133"/>
              <a:gd name="T13" fmla="*/ 94 h 123"/>
              <a:gd name="T14" fmla="*/ 98 w 133"/>
              <a:gd name="T15" fmla="*/ 120 h 123"/>
              <a:gd name="T16" fmla="*/ 116 w 133"/>
              <a:gd name="T17" fmla="*/ 104 h 123"/>
              <a:gd name="T18" fmla="*/ 131 w 133"/>
              <a:gd name="T19" fmla="*/ 69 h 123"/>
              <a:gd name="T20" fmla="*/ 112 w 133"/>
              <a:gd name="T21" fmla="*/ 19 h 123"/>
              <a:gd name="T22" fmla="*/ 69 w 133"/>
              <a:gd name="T23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3" h="123">
                <a:moveTo>
                  <a:pt x="69" y="0"/>
                </a:moveTo>
                <a:cubicBezTo>
                  <a:pt x="38" y="0"/>
                  <a:pt x="10" y="25"/>
                  <a:pt x="3" y="55"/>
                </a:cubicBezTo>
                <a:cubicBezTo>
                  <a:pt x="0" y="68"/>
                  <a:pt x="2" y="81"/>
                  <a:pt x="8" y="94"/>
                </a:cubicBezTo>
                <a:cubicBezTo>
                  <a:pt x="11" y="100"/>
                  <a:pt x="16" y="106"/>
                  <a:pt x="21" y="111"/>
                </a:cubicBezTo>
                <a:cubicBezTo>
                  <a:pt x="26" y="116"/>
                  <a:pt x="32" y="120"/>
                  <a:pt x="37" y="123"/>
                </a:cubicBezTo>
                <a:cubicBezTo>
                  <a:pt x="26" y="112"/>
                  <a:pt x="35" y="91"/>
                  <a:pt x="50" y="91"/>
                </a:cubicBezTo>
                <a:cubicBezTo>
                  <a:pt x="53" y="91"/>
                  <a:pt x="56" y="92"/>
                  <a:pt x="59" y="94"/>
                </a:cubicBezTo>
                <a:cubicBezTo>
                  <a:pt x="72" y="102"/>
                  <a:pt x="85" y="111"/>
                  <a:pt x="98" y="120"/>
                </a:cubicBezTo>
                <a:cubicBezTo>
                  <a:pt x="104" y="116"/>
                  <a:pt x="111" y="110"/>
                  <a:pt x="116" y="104"/>
                </a:cubicBezTo>
                <a:cubicBezTo>
                  <a:pt x="124" y="94"/>
                  <a:pt x="130" y="82"/>
                  <a:pt x="131" y="69"/>
                </a:cubicBezTo>
                <a:cubicBezTo>
                  <a:pt x="133" y="52"/>
                  <a:pt x="128" y="35"/>
                  <a:pt x="112" y="19"/>
                </a:cubicBezTo>
                <a:cubicBezTo>
                  <a:pt x="99" y="6"/>
                  <a:pt x="84" y="0"/>
                  <a:pt x="6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1" name="Freeform 397"/>
          <p:cNvSpPr>
            <a:spLocks/>
          </p:cNvSpPr>
          <p:nvPr/>
        </p:nvSpPr>
        <p:spPr bwMode="auto">
          <a:xfrm>
            <a:off x="6205927" y="2419831"/>
            <a:ext cx="130919" cy="119025"/>
          </a:xfrm>
          <a:custGeom>
            <a:avLst/>
            <a:gdLst>
              <a:gd name="T0" fmla="*/ 67 w 138"/>
              <a:gd name="T1" fmla="*/ 0 h 125"/>
              <a:gd name="T2" fmla="*/ 58 w 138"/>
              <a:gd name="T3" fmla="*/ 0 h 125"/>
              <a:gd name="T4" fmla="*/ 35 w 138"/>
              <a:gd name="T5" fmla="*/ 7 h 125"/>
              <a:gd name="T6" fmla="*/ 36 w 138"/>
              <a:gd name="T7" fmla="*/ 53 h 125"/>
              <a:gd name="T8" fmla="*/ 19 w 138"/>
              <a:gd name="T9" fmla="*/ 70 h 125"/>
              <a:gd name="T10" fmla="*/ 0 w 138"/>
              <a:gd name="T11" fmla="*/ 56 h 125"/>
              <a:gd name="T12" fmla="*/ 2 w 138"/>
              <a:gd name="T13" fmla="*/ 76 h 125"/>
              <a:gd name="T14" fmla="*/ 9 w 138"/>
              <a:gd name="T15" fmla="*/ 96 h 125"/>
              <a:gd name="T16" fmla="*/ 39 w 138"/>
              <a:gd name="T17" fmla="*/ 121 h 125"/>
              <a:gd name="T18" fmla="*/ 62 w 138"/>
              <a:gd name="T19" fmla="*/ 125 h 125"/>
              <a:gd name="T20" fmla="*/ 128 w 138"/>
              <a:gd name="T21" fmla="*/ 49 h 125"/>
              <a:gd name="T22" fmla="*/ 97 w 138"/>
              <a:gd name="T23" fmla="*/ 6 h 125"/>
              <a:gd name="T24" fmla="*/ 67 w 138"/>
              <a:gd name="T25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8" h="125">
                <a:moveTo>
                  <a:pt x="67" y="0"/>
                </a:moveTo>
                <a:cubicBezTo>
                  <a:pt x="64" y="0"/>
                  <a:pt x="61" y="0"/>
                  <a:pt x="58" y="0"/>
                </a:cubicBezTo>
                <a:cubicBezTo>
                  <a:pt x="50" y="1"/>
                  <a:pt x="42" y="3"/>
                  <a:pt x="35" y="7"/>
                </a:cubicBezTo>
                <a:cubicBezTo>
                  <a:pt x="36" y="22"/>
                  <a:pt x="36" y="38"/>
                  <a:pt x="36" y="53"/>
                </a:cubicBezTo>
                <a:cubicBezTo>
                  <a:pt x="36" y="65"/>
                  <a:pt x="28" y="70"/>
                  <a:pt x="19" y="70"/>
                </a:cubicBezTo>
                <a:cubicBezTo>
                  <a:pt x="11" y="70"/>
                  <a:pt x="2" y="65"/>
                  <a:pt x="0" y="56"/>
                </a:cubicBezTo>
                <a:cubicBezTo>
                  <a:pt x="0" y="62"/>
                  <a:pt x="0" y="69"/>
                  <a:pt x="2" y="76"/>
                </a:cubicBezTo>
                <a:cubicBezTo>
                  <a:pt x="3" y="84"/>
                  <a:pt x="6" y="90"/>
                  <a:pt x="9" y="96"/>
                </a:cubicBezTo>
                <a:cubicBezTo>
                  <a:pt x="16" y="108"/>
                  <a:pt x="27" y="117"/>
                  <a:pt x="39" y="121"/>
                </a:cubicBezTo>
                <a:cubicBezTo>
                  <a:pt x="46" y="124"/>
                  <a:pt x="54" y="125"/>
                  <a:pt x="62" y="125"/>
                </a:cubicBezTo>
                <a:cubicBezTo>
                  <a:pt x="100" y="125"/>
                  <a:pt x="138" y="96"/>
                  <a:pt x="128" y="49"/>
                </a:cubicBezTo>
                <a:cubicBezTo>
                  <a:pt x="123" y="27"/>
                  <a:pt x="111" y="14"/>
                  <a:pt x="97" y="6"/>
                </a:cubicBezTo>
                <a:cubicBezTo>
                  <a:pt x="88" y="2"/>
                  <a:pt x="77" y="0"/>
                  <a:pt x="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2" name="Freeform 398"/>
          <p:cNvSpPr>
            <a:spLocks/>
          </p:cNvSpPr>
          <p:nvPr/>
        </p:nvSpPr>
        <p:spPr bwMode="auto">
          <a:xfrm>
            <a:off x="4888558" y="2432197"/>
            <a:ext cx="124373" cy="123663"/>
          </a:xfrm>
          <a:custGeom>
            <a:avLst/>
            <a:gdLst>
              <a:gd name="T0" fmla="*/ 69 w 133"/>
              <a:gd name="T1" fmla="*/ 0 h 130"/>
              <a:gd name="T2" fmla="*/ 3 w 133"/>
              <a:gd name="T3" fmla="*/ 57 h 130"/>
              <a:gd name="T4" fmla="*/ 9 w 133"/>
              <a:gd name="T5" fmla="*/ 95 h 130"/>
              <a:gd name="T6" fmla="*/ 21 w 133"/>
              <a:gd name="T7" fmla="*/ 111 h 130"/>
              <a:gd name="T8" fmla="*/ 28 w 133"/>
              <a:gd name="T9" fmla="*/ 118 h 130"/>
              <a:gd name="T10" fmla="*/ 64 w 133"/>
              <a:gd name="T11" fmla="*/ 130 h 130"/>
              <a:gd name="T12" fmla="*/ 108 w 133"/>
              <a:gd name="T13" fmla="*/ 112 h 130"/>
              <a:gd name="T14" fmla="*/ 91 w 133"/>
              <a:gd name="T15" fmla="*/ 112 h 130"/>
              <a:gd name="T16" fmla="*/ 91 w 133"/>
              <a:gd name="T17" fmla="*/ 75 h 130"/>
              <a:gd name="T18" fmla="*/ 91 w 133"/>
              <a:gd name="T19" fmla="*/ 75 h 130"/>
              <a:gd name="T20" fmla="*/ 130 w 133"/>
              <a:gd name="T21" fmla="*/ 77 h 130"/>
              <a:gd name="T22" fmla="*/ 130 w 133"/>
              <a:gd name="T23" fmla="*/ 74 h 130"/>
              <a:gd name="T24" fmla="*/ 125 w 133"/>
              <a:gd name="T25" fmla="*/ 37 h 130"/>
              <a:gd name="T26" fmla="*/ 112 w 133"/>
              <a:gd name="T27" fmla="*/ 19 h 130"/>
              <a:gd name="T28" fmla="*/ 69 w 133"/>
              <a:gd name="T2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3" h="130">
                <a:moveTo>
                  <a:pt x="69" y="0"/>
                </a:moveTo>
                <a:cubicBezTo>
                  <a:pt x="38" y="0"/>
                  <a:pt x="9" y="26"/>
                  <a:pt x="3" y="57"/>
                </a:cubicBezTo>
                <a:cubicBezTo>
                  <a:pt x="0" y="69"/>
                  <a:pt x="2" y="82"/>
                  <a:pt x="9" y="95"/>
                </a:cubicBezTo>
                <a:cubicBezTo>
                  <a:pt x="12" y="100"/>
                  <a:pt x="16" y="106"/>
                  <a:pt x="21" y="111"/>
                </a:cubicBezTo>
                <a:cubicBezTo>
                  <a:pt x="23" y="113"/>
                  <a:pt x="26" y="116"/>
                  <a:pt x="28" y="118"/>
                </a:cubicBezTo>
                <a:cubicBezTo>
                  <a:pt x="40" y="126"/>
                  <a:pt x="52" y="130"/>
                  <a:pt x="64" y="130"/>
                </a:cubicBezTo>
                <a:cubicBezTo>
                  <a:pt x="80" y="130"/>
                  <a:pt x="96" y="123"/>
                  <a:pt x="108" y="112"/>
                </a:cubicBezTo>
                <a:cubicBezTo>
                  <a:pt x="103" y="112"/>
                  <a:pt x="97" y="112"/>
                  <a:pt x="91" y="112"/>
                </a:cubicBezTo>
                <a:cubicBezTo>
                  <a:pt x="67" y="111"/>
                  <a:pt x="67" y="75"/>
                  <a:pt x="91" y="75"/>
                </a:cubicBezTo>
                <a:cubicBezTo>
                  <a:pt x="91" y="75"/>
                  <a:pt x="91" y="75"/>
                  <a:pt x="91" y="75"/>
                </a:cubicBezTo>
                <a:cubicBezTo>
                  <a:pt x="103" y="75"/>
                  <a:pt x="116" y="75"/>
                  <a:pt x="130" y="77"/>
                </a:cubicBezTo>
                <a:cubicBezTo>
                  <a:pt x="130" y="76"/>
                  <a:pt x="130" y="75"/>
                  <a:pt x="130" y="74"/>
                </a:cubicBezTo>
                <a:cubicBezTo>
                  <a:pt x="133" y="62"/>
                  <a:pt x="131" y="49"/>
                  <a:pt x="125" y="37"/>
                </a:cubicBezTo>
                <a:cubicBezTo>
                  <a:pt x="122" y="31"/>
                  <a:pt x="118" y="25"/>
                  <a:pt x="112" y="19"/>
                </a:cubicBezTo>
                <a:cubicBezTo>
                  <a:pt x="99" y="6"/>
                  <a:pt x="84" y="0"/>
                  <a:pt x="6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3" name="Freeform 399"/>
          <p:cNvSpPr>
            <a:spLocks/>
          </p:cNvSpPr>
          <p:nvPr/>
        </p:nvSpPr>
        <p:spPr bwMode="auto">
          <a:xfrm>
            <a:off x="5425325" y="3433865"/>
            <a:ext cx="132555" cy="119025"/>
          </a:xfrm>
          <a:custGeom>
            <a:avLst/>
            <a:gdLst>
              <a:gd name="T0" fmla="*/ 50 w 141"/>
              <a:gd name="T1" fmla="*/ 0 h 123"/>
              <a:gd name="T2" fmla="*/ 2 w 141"/>
              <a:gd name="T3" fmla="*/ 64 h 123"/>
              <a:gd name="T4" fmla="*/ 4 w 141"/>
              <a:gd name="T5" fmla="*/ 74 h 123"/>
              <a:gd name="T6" fmla="*/ 11 w 141"/>
              <a:gd name="T7" fmla="*/ 93 h 123"/>
              <a:gd name="T8" fmla="*/ 40 w 141"/>
              <a:gd name="T9" fmla="*/ 118 h 123"/>
              <a:gd name="T10" fmla="*/ 65 w 141"/>
              <a:gd name="T11" fmla="*/ 123 h 123"/>
              <a:gd name="T12" fmla="*/ 130 w 141"/>
              <a:gd name="T13" fmla="*/ 46 h 123"/>
              <a:gd name="T14" fmla="*/ 123 w 141"/>
              <a:gd name="T15" fmla="*/ 26 h 123"/>
              <a:gd name="T16" fmla="*/ 94 w 141"/>
              <a:gd name="T17" fmla="*/ 2 h 123"/>
              <a:gd name="T18" fmla="*/ 91 w 141"/>
              <a:gd name="T19" fmla="*/ 1 h 123"/>
              <a:gd name="T20" fmla="*/ 72 w 141"/>
              <a:gd name="T21" fmla="*/ 35 h 123"/>
              <a:gd name="T22" fmla="*/ 58 w 141"/>
              <a:gd name="T23" fmla="*/ 43 h 123"/>
              <a:gd name="T24" fmla="*/ 41 w 141"/>
              <a:gd name="T25" fmla="*/ 15 h 123"/>
              <a:gd name="T26" fmla="*/ 50 w 141"/>
              <a:gd name="T27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" h="123">
                <a:moveTo>
                  <a:pt x="50" y="0"/>
                </a:moveTo>
                <a:cubicBezTo>
                  <a:pt x="23" y="7"/>
                  <a:pt x="0" y="30"/>
                  <a:pt x="2" y="64"/>
                </a:cubicBezTo>
                <a:cubicBezTo>
                  <a:pt x="3" y="67"/>
                  <a:pt x="3" y="71"/>
                  <a:pt x="4" y="74"/>
                </a:cubicBezTo>
                <a:cubicBezTo>
                  <a:pt x="5" y="81"/>
                  <a:pt x="8" y="88"/>
                  <a:pt x="11" y="93"/>
                </a:cubicBezTo>
                <a:cubicBezTo>
                  <a:pt x="18" y="105"/>
                  <a:pt x="28" y="114"/>
                  <a:pt x="40" y="118"/>
                </a:cubicBezTo>
                <a:cubicBezTo>
                  <a:pt x="48" y="122"/>
                  <a:pt x="56" y="123"/>
                  <a:pt x="65" y="123"/>
                </a:cubicBezTo>
                <a:cubicBezTo>
                  <a:pt x="102" y="123"/>
                  <a:pt x="141" y="94"/>
                  <a:pt x="130" y="46"/>
                </a:cubicBezTo>
                <a:cubicBezTo>
                  <a:pt x="129" y="39"/>
                  <a:pt x="126" y="32"/>
                  <a:pt x="123" y="26"/>
                </a:cubicBezTo>
                <a:cubicBezTo>
                  <a:pt x="116" y="14"/>
                  <a:pt x="106" y="6"/>
                  <a:pt x="94" y="2"/>
                </a:cubicBezTo>
                <a:cubicBezTo>
                  <a:pt x="93" y="1"/>
                  <a:pt x="92" y="1"/>
                  <a:pt x="91" y="1"/>
                </a:cubicBezTo>
                <a:cubicBezTo>
                  <a:pt x="85" y="13"/>
                  <a:pt x="79" y="24"/>
                  <a:pt x="72" y="35"/>
                </a:cubicBezTo>
                <a:cubicBezTo>
                  <a:pt x="69" y="41"/>
                  <a:pt x="63" y="43"/>
                  <a:pt x="58" y="43"/>
                </a:cubicBezTo>
                <a:cubicBezTo>
                  <a:pt x="45" y="43"/>
                  <a:pt x="32" y="29"/>
                  <a:pt x="41" y="15"/>
                </a:cubicBezTo>
                <a:cubicBezTo>
                  <a:pt x="44" y="10"/>
                  <a:pt x="47" y="5"/>
                  <a:pt x="5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4" name="Freeform 400"/>
          <p:cNvSpPr>
            <a:spLocks/>
          </p:cNvSpPr>
          <p:nvPr/>
        </p:nvSpPr>
        <p:spPr bwMode="auto">
          <a:xfrm>
            <a:off x="3965582" y="3300928"/>
            <a:ext cx="134192" cy="125209"/>
          </a:xfrm>
          <a:custGeom>
            <a:avLst/>
            <a:gdLst>
              <a:gd name="T0" fmla="*/ 80 w 143"/>
              <a:gd name="T1" fmla="*/ 0 h 130"/>
              <a:gd name="T2" fmla="*/ 17 w 143"/>
              <a:gd name="T3" fmla="*/ 89 h 130"/>
              <a:gd name="T4" fmla="*/ 32 w 143"/>
              <a:gd name="T5" fmla="*/ 111 h 130"/>
              <a:gd name="T6" fmla="*/ 40 w 143"/>
              <a:gd name="T7" fmla="*/ 118 h 130"/>
              <a:gd name="T8" fmla="*/ 49 w 143"/>
              <a:gd name="T9" fmla="*/ 123 h 130"/>
              <a:gd name="T10" fmla="*/ 75 w 143"/>
              <a:gd name="T11" fmla="*/ 130 h 130"/>
              <a:gd name="T12" fmla="*/ 142 w 143"/>
              <a:gd name="T13" fmla="*/ 61 h 130"/>
              <a:gd name="T14" fmla="*/ 119 w 143"/>
              <a:gd name="T15" fmla="*/ 76 h 130"/>
              <a:gd name="T16" fmla="*/ 107 w 143"/>
              <a:gd name="T17" fmla="*/ 86 h 130"/>
              <a:gd name="T18" fmla="*/ 94 w 143"/>
              <a:gd name="T19" fmla="*/ 91 h 130"/>
              <a:gd name="T20" fmla="*/ 80 w 143"/>
              <a:gd name="T21" fmla="*/ 60 h 130"/>
              <a:gd name="T22" fmla="*/ 130 w 143"/>
              <a:gd name="T23" fmla="*/ 27 h 130"/>
              <a:gd name="T24" fmla="*/ 129 w 143"/>
              <a:gd name="T25" fmla="*/ 25 h 130"/>
              <a:gd name="T26" fmla="*/ 123 w 143"/>
              <a:gd name="T27" fmla="*/ 19 h 130"/>
              <a:gd name="T28" fmla="*/ 100 w 143"/>
              <a:gd name="T29" fmla="*/ 3 h 130"/>
              <a:gd name="T30" fmla="*/ 80 w 143"/>
              <a:gd name="T31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3" h="130">
                <a:moveTo>
                  <a:pt x="80" y="0"/>
                </a:moveTo>
                <a:cubicBezTo>
                  <a:pt x="38" y="0"/>
                  <a:pt x="0" y="47"/>
                  <a:pt x="17" y="89"/>
                </a:cubicBezTo>
                <a:cubicBezTo>
                  <a:pt x="20" y="96"/>
                  <a:pt x="25" y="104"/>
                  <a:pt x="32" y="111"/>
                </a:cubicBezTo>
                <a:cubicBezTo>
                  <a:pt x="35" y="113"/>
                  <a:pt x="37" y="116"/>
                  <a:pt x="40" y="118"/>
                </a:cubicBezTo>
                <a:cubicBezTo>
                  <a:pt x="43" y="120"/>
                  <a:pt x="46" y="122"/>
                  <a:pt x="49" y="123"/>
                </a:cubicBezTo>
                <a:cubicBezTo>
                  <a:pt x="57" y="128"/>
                  <a:pt x="66" y="130"/>
                  <a:pt x="75" y="130"/>
                </a:cubicBezTo>
                <a:cubicBezTo>
                  <a:pt x="110" y="130"/>
                  <a:pt x="143" y="97"/>
                  <a:pt x="142" y="61"/>
                </a:cubicBezTo>
                <a:cubicBezTo>
                  <a:pt x="134" y="65"/>
                  <a:pt x="127" y="70"/>
                  <a:pt x="119" y="76"/>
                </a:cubicBezTo>
                <a:cubicBezTo>
                  <a:pt x="115" y="79"/>
                  <a:pt x="111" y="82"/>
                  <a:pt x="107" y="86"/>
                </a:cubicBezTo>
                <a:cubicBezTo>
                  <a:pt x="103" y="89"/>
                  <a:pt x="98" y="91"/>
                  <a:pt x="94" y="91"/>
                </a:cubicBezTo>
                <a:cubicBezTo>
                  <a:pt x="79" y="91"/>
                  <a:pt x="66" y="72"/>
                  <a:pt x="80" y="60"/>
                </a:cubicBezTo>
                <a:cubicBezTo>
                  <a:pt x="97" y="46"/>
                  <a:pt x="113" y="35"/>
                  <a:pt x="130" y="27"/>
                </a:cubicBezTo>
                <a:cubicBezTo>
                  <a:pt x="130" y="26"/>
                  <a:pt x="130" y="26"/>
                  <a:pt x="129" y="25"/>
                </a:cubicBezTo>
                <a:cubicBezTo>
                  <a:pt x="127" y="23"/>
                  <a:pt x="125" y="21"/>
                  <a:pt x="123" y="19"/>
                </a:cubicBezTo>
                <a:cubicBezTo>
                  <a:pt x="116" y="11"/>
                  <a:pt x="108" y="6"/>
                  <a:pt x="100" y="3"/>
                </a:cubicBezTo>
                <a:cubicBezTo>
                  <a:pt x="93" y="1"/>
                  <a:pt x="87" y="0"/>
                  <a:pt x="8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5" name="Freeform 401"/>
          <p:cNvSpPr>
            <a:spLocks noEditPoints="1"/>
          </p:cNvSpPr>
          <p:nvPr/>
        </p:nvSpPr>
        <p:spPr bwMode="auto">
          <a:xfrm>
            <a:off x="4215964" y="3747660"/>
            <a:ext cx="122736" cy="120571"/>
          </a:xfrm>
          <a:custGeom>
            <a:avLst/>
            <a:gdLst>
              <a:gd name="T0" fmla="*/ 129 w 130"/>
              <a:gd name="T1" fmla="*/ 53 h 126"/>
              <a:gd name="T2" fmla="*/ 126 w 130"/>
              <a:gd name="T3" fmla="*/ 57 h 126"/>
              <a:gd name="T4" fmla="*/ 126 w 130"/>
              <a:gd name="T5" fmla="*/ 60 h 126"/>
              <a:gd name="T6" fmla="*/ 126 w 130"/>
              <a:gd name="T7" fmla="*/ 69 h 126"/>
              <a:gd name="T8" fmla="*/ 128 w 130"/>
              <a:gd name="T9" fmla="*/ 78 h 126"/>
              <a:gd name="T10" fmla="*/ 128 w 130"/>
              <a:gd name="T11" fmla="*/ 77 h 126"/>
              <a:gd name="T12" fmla="*/ 129 w 130"/>
              <a:gd name="T13" fmla="*/ 53 h 126"/>
              <a:gd name="T14" fmla="*/ 67 w 130"/>
              <a:gd name="T15" fmla="*/ 0 h 126"/>
              <a:gd name="T16" fmla="*/ 0 w 130"/>
              <a:gd name="T17" fmla="*/ 56 h 126"/>
              <a:gd name="T18" fmla="*/ 0 w 130"/>
              <a:gd name="T19" fmla="*/ 65 h 126"/>
              <a:gd name="T20" fmla="*/ 2 w 130"/>
              <a:gd name="T21" fmla="*/ 77 h 126"/>
              <a:gd name="T22" fmla="*/ 12 w 130"/>
              <a:gd name="T23" fmla="*/ 101 h 126"/>
              <a:gd name="T24" fmla="*/ 62 w 130"/>
              <a:gd name="T25" fmla="*/ 126 h 126"/>
              <a:gd name="T26" fmla="*/ 103 w 130"/>
              <a:gd name="T27" fmla="*/ 113 h 126"/>
              <a:gd name="T28" fmla="*/ 88 w 130"/>
              <a:gd name="T29" fmla="*/ 57 h 126"/>
              <a:gd name="T30" fmla="*/ 71 w 130"/>
              <a:gd name="T31" fmla="*/ 63 h 126"/>
              <a:gd name="T32" fmla="*/ 65 w 130"/>
              <a:gd name="T33" fmla="*/ 64 h 126"/>
              <a:gd name="T34" fmla="*/ 63 w 130"/>
              <a:gd name="T35" fmla="*/ 27 h 126"/>
              <a:gd name="T36" fmla="*/ 78 w 130"/>
              <a:gd name="T37" fmla="*/ 22 h 126"/>
              <a:gd name="T38" fmla="*/ 103 w 130"/>
              <a:gd name="T39" fmla="*/ 10 h 126"/>
              <a:gd name="T40" fmla="*/ 67 w 130"/>
              <a:gd name="T41" fmla="*/ 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30" h="126">
                <a:moveTo>
                  <a:pt x="129" y="53"/>
                </a:moveTo>
                <a:cubicBezTo>
                  <a:pt x="128" y="54"/>
                  <a:pt x="127" y="55"/>
                  <a:pt x="126" y="57"/>
                </a:cubicBezTo>
                <a:cubicBezTo>
                  <a:pt x="126" y="58"/>
                  <a:pt x="126" y="59"/>
                  <a:pt x="126" y="60"/>
                </a:cubicBezTo>
                <a:cubicBezTo>
                  <a:pt x="126" y="63"/>
                  <a:pt x="126" y="66"/>
                  <a:pt x="126" y="69"/>
                </a:cubicBezTo>
                <a:cubicBezTo>
                  <a:pt x="126" y="72"/>
                  <a:pt x="127" y="75"/>
                  <a:pt x="128" y="78"/>
                </a:cubicBezTo>
                <a:cubicBezTo>
                  <a:pt x="128" y="78"/>
                  <a:pt x="128" y="77"/>
                  <a:pt x="128" y="77"/>
                </a:cubicBezTo>
                <a:cubicBezTo>
                  <a:pt x="130" y="70"/>
                  <a:pt x="130" y="61"/>
                  <a:pt x="129" y="53"/>
                </a:cubicBezTo>
                <a:moveTo>
                  <a:pt x="67" y="0"/>
                </a:moveTo>
                <a:cubicBezTo>
                  <a:pt x="36" y="0"/>
                  <a:pt x="3" y="21"/>
                  <a:pt x="0" y="56"/>
                </a:cubicBezTo>
                <a:cubicBezTo>
                  <a:pt x="0" y="59"/>
                  <a:pt x="0" y="62"/>
                  <a:pt x="0" y="65"/>
                </a:cubicBezTo>
                <a:cubicBezTo>
                  <a:pt x="0" y="69"/>
                  <a:pt x="1" y="73"/>
                  <a:pt x="2" y="77"/>
                </a:cubicBezTo>
                <a:cubicBezTo>
                  <a:pt x="4" y="86"/>
                  <a:pt x="7" y="94"/>
                  <a:pt x="12" y="101"/>
                </a:cubicBezTo>
                <a:cubicBezTo>
                  <a:pt x="24" y="118"/>
                  <a:pt x="43" y="126"/>
                  <a:pt x="62" y="126"/>
                </a:cubicBezTo>
                <a:cubicBezTo>
                  <a:pt x="76" y="126"/>
                  <a:pt x="91" y="121"/>
                  <a:pt x="103" y="113"/>
                </a:cubicBezTo>
                <a:cubicBezTo>
                  <a:pt x="93" y="95"/>
                  <a:pt x="85" y="75"/>
                  <a:pt x="88" y="57"/>
                </a:cubicBezTo>
                <a:cubicBezTo>
                  <a:pt x="82" y="59"/>
                  <a:pt x="77" y="61"/>
                  <a:pt x="71" y="63"/>
                </a:cubicBezTo>
                <a:cubicBezTo>
                  <a:pt x="69" y="64"/>
                  <a:pt x="67" y="64"/>
                  <a:pt x="65" y="64"/>
                </a:cubicBezTo>
                <a:cubicBezTo>
                  <a:pt x="47" y="64"/>
                  <a:pt x="42" y="33"/>
                  <a:pt x="63" y="27"/>
                </a:cubicBezTo>
                <a:cubicBezTo>
                  <a:pt x="68" y="25"/>
                  <a:pt x="73" y="24"/>
                  <a:pt x="78" y="22"/>
                </a:cubicBezTo>
                <a:cubicBezTo>
                  <a:pt x="87" y="19"/>
                  <a:pt x="95" y="15"/>
                  <a:pt x="103" y="10"/>
                </a:cubicBezTo>
                <a:cubicBezTo>
                  <a:pt x="92" y="3"/>
                  <a:pt x="80" y="0"/>
                  <a:pt x="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6" name="Freeform 402"/>
          <p:cNvSpPr>
            <a:spLocks/>
          </p:cNvSpPr>
          <p:nvPr/>
        </p:nvSpPr>
        <p:spPr bwMode="auto">
          <a:xfrm>
            <a:off x="6169925" y="2393553"/>
            <a:ext cx="70369" cy="92747"/>
          </a:xfrm>
          <a:custGeom>
            <a:avLst/>
            <a:gdLst>
              <a:gd name="T0" fmla="*/ 24 w 75"/>
              <a:gd name="T1" fmla="*/ 0 h 97"/>
              <a:gd name="T2" fmla="*/ 11 w 75"/>
              <a:gd name="T3" fmla="*/ 32 h 97"/>
              <a:gd name="T4" fmla="*/ 15 w 75"/>
              <a:gd name="T5" fmla="*/ 35 h 97"/>
              <a:gd name="T6" fmla="*/ 38 w 75"/>
              <a:gd name="T7" fmla="*/ 51 h 97"/>
              <a:gd name="T8" fmla="*/ 38 w 75"/>
              <a:gd name="T9" fmla="*/ 78 h 97"/>
              <a:gd name="T10" fmla="*/ 39 w 75"/>
              <a:gd name="T11" fmla="*/ 83 h 97"/>
              <a:gd name="T12" fmla="*/ 58 w 75"/>
              <a:gd name="T13" fmla="*/ 97 h 97"/>
              <a:gd name="T14" fmla="*/ 75 w 75"/>
              <a:gd name="T15" fmla="*/ 80 h 97"/>
              <a:gd name="T16" fmla="*/ 74 w 75"/>
              <a:gd name="T17" fmla="*/ 34 h 97"/>
              <a:gd name="T18" fmla="*/ 74 w 75"/>
              <a:gd name="T19" fmla="*/ 31 h 97"/>
              <a:gd name="T20" fmla="*/ 72 w 75"/>
              <a:gd name="T21" fmla="*/ 29 h 97"/>
              <a:gd name="T22" fmla="*/ 33 w 75"/>
              <a:gd name="T23" fmla="*/ 3 h 97"/>
              <a:gd name="T24" fmla="*/ 24 w 75"/>
              <a:gd name="T25" fmla="*/ 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5" h="97">
                <a:moveTo>
                  <a:pt x="24" y="0"/>
                </a:moveTo>
                <a:cubicBezTo>
                  <a:pt x="9" y="0"/>
                  <a:pt x="0" y="21"/>
                  <a:pt x="11" y="32"/>
                </a:cubicBezTo>
                <a:cubicBezTo>
                  <a:pt x="12" y="33"/>
                  <a:pt x="13" y="34"/>
                  <a:pt x="15" y="35"/>
                </a:cubicBezTo>
                <a:cubicBezTo>
                  <a:pt x="23" y="40"/>
                  <a:pt x="30" y="45"/>
                  <a:pt x="38" y="51"/>
                </a:cubicBezTo>
                <a:cubicBezTo>
                  <a:pt x="38" y="60"/>
                  <a:pt x="38" y="69"/>
                  <a:pt x="38" y="78"/>
                </a:cubicBezTo>
                <a:cubicBezTo>
                  <a:pt x="38" y="80"/>
                  <a:pt x="39" y="82"/>
                  <a:pt x="39" y="83"/>
                </a:cubicBezTo>
                <a:cubicBezTo>
                  <a:pt x="41" y="92"/>
                  <a:pt x="50" y="97"/>
                  <a:pt x="58" y="97"/>
                </a:cubicBezTo>
                <a:cubicBezTo>
                  <a:pt x="67" y="97"/>
                  <a:pt x="75" y="92"/>
                  <a:pt x="75" y="80"/>
                </a:cubicBezTo>
                <a:cubicBezTo>
                  <a:pt x="75" y="65"/>
                  <a:pt x="75" y="49"/>
                  <a:pt x="74" y="34"/>
                </a:cubicBezTo>
                <a:cubicBezTo>
                  <a:pt x="74" y="33"/>
                  <a:pt x="74" y="32"/>
                  <a:pt x="74" y="31"/>
                </a:cubicBezTo>
                <a:cubicBezTo>
                  <a:pt x="73" y="30"/>
                  <a:pt x="72" y="30"/>
                  <a:pt x="72" y="29"/>
                </a:cubicBezTo>
                <a:cubicBezTo>
                  <a:pt x="59" y="20"/>
                  <a:pt x="46" y="11"/>
                  <a:pt x="33" y="3"/>
                </a:cubicBezTo>
                <a:cubicBezTo>
                  <a:pt x="30" y="1"/>
                  <a:pt x="27" y="0"/>
                  <a:pt x="2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7" name="Freeform 403"/>
          <p:cNvSpPr>
            <a:spLocks noEditPoints="1"/>
          </p:cNvSpPr>
          <p:nvPr/>
        </p:nvSpPr>
        <p:spPr bwMode="auto">
          <a:xfrm>
            <a:off x="3947581" y="3446232"/>
            <a:ext cx="328933" cy="319977"/>
          </a:xfrm>
          <a:custGeom>
            <a:avLst/>
            <a:gdLst>
              <a:gd name="T0" fmla="*/ 164 w 351"/>
              <a:gd name="T1" fmla="*/ 297 h 334"/>
              <a:gd name="T2" fmla="*/ 131 w 351"/>
              <a:gd name="T3" fmla="*/ 294 h 334"/>
              <a:gd name="T4" fmla="*/ 96 w 351"/>
              <a:gd name="T5" fmla="*/ 283 h 334"/>
              <a:gd name="T6" fmla="*/ 74 w 351"/>
              <a:gd name="T7" fmla="*/ 269 h 334"/>
              <a:gd name="T8" fmla="*/ 57 w 351"/>
              <a:gd name="T9" fmla="*/ 250 h 334"/>
              <a:gd name="T10" fmla="*/ 51 w 351"/>
              <a:gd name="T11" fmla="*/ 241 h 334"/>
              <a:gd name="T12" fmla="*/ 46 w 351"/>
              <a:gd name="T13" fmla="*/ 230 h 334"/>
              <a:gd name="T14" fmla="*/ 39 w 351"/>
              <a:gd name="T15" fmla="*/ 206 h 334"/>
              <a:gd name="T16" fmla="*/ 39 w 351"/>
              <a:gd name="T17" fmla="*/ 179 h 334"/>
              <a:gd name="T18" fmla="*/ 49 w 351"/>
              <a:gd name="T19" fmla="*/ 144 h 334"/>
              <a:gd name="T20" fmla="*/ 72 w 351"/>
              <a:gd name="T21" fmla="*/ 104 h 334"/>
              <a:gd name="T22" fmla="*/ 107 w 351"/>
              <a:gd name="T23" fmla="*/ 67 h 334"/>
              <a:gd name="T24" fmla="*/ 144 w 351"/>
              <a:gd name="T25" fmla="*/ 46 h 334"/>
              <a:gd name="T26" fmla="*/ 173 w 351"/>
              <a:gd name="T27" fmla="*/ 38 h 334"/>
              <a:gd name="T28" fmla="*/ 186 w 351"/>
              <a:gd name="T29" fmla="*/ 37 h 334"/>
              <a:gd name="T30" fmla="*/ 194 w 351"/>
              <a:gd name="T31" fmla="*/ 38 h 334"/>
              <a:gd name="T32" fmla="*/ 213 w 351"/>
              <a:gd name="T33" fmla="*/ 43 h 334"/>
              <a:gd name="T34" fmla="*/ 232 w 351"/>
              <a:gd name="T35" fmla="*/ 53 h 334"/>
              <a:gd name="T36" fmla="*/ 252 w 351"/>
              <a:gd name="T37" fmla="*/ 73 h 334"/>
              <a:gd name="T38" fmla="*/ 263 w 351"/>
              <a:gd name="T39" fmla="*/ 92 h 334"/>
              <a:gd name="T40" fmla="*/ 268 w 351"/>
              <a:gd name="T41" fmla="*/ 108 h 334"/>
              <a:gd name="T42" fmla="*/ 268 w 351"/>
              <a:gd name="T43" fmla="*/ 122 h 334"/>
              <a:gd name="T44" fmla="*/ 279 w 351"/>
              <a:gd name="T45" fmla="*/ 129 h 334"/>
              <a:gd name="T46" fmla="*/ 290 w 351"/>
              <a:gd name="T47" fmla="*/ 142 h 334"/>
              <a:gd name="T48" fmla="*/ 300 w 351"/>
              <a:gd name="T49" fmla="*/ 161 h 334"/>
              <a:gd name="T50" fmla="*/ 306 w 351"/>
              <a:gd name="T51" fmla="*/ 189 h 334"/>
              <a:gd name="T52" fmla="*/ 305 w 351"/>
              <a:gd name="T53" fmla="*/ 210 h 334"/>
              <a:gd name="T54" fmla="*/ 299 w 351"/>
              <a:gd name="T55" fmla="*/ 229 h 334"/>
              <a:gd name="T56" fmla="*/ 287 w 351"/>
              <a:gd name="T57" fmla="*/ 246 h 334"/>
              <a:gd name="T58" fmla="*/ 265 w 351"/>
              <a:gd name="T59" fmla="*/ 267 h 334"/>
              <a:gd name="T60" fmla="*/ 227 w 351"/>
              <a:gd name="T61" fmla="*/ 286 h 334"/>
              <a:gd name="T62" fmla="*/ 177 w 351"/>
              <a:gd name="T63" fmla="*/ 296 h 334"/>
              <a:gd name="T64" fmla="*/ 164 w 351"/>
              <a:gd name="T65" fmla="*/ 297 h 334"/>
              <a:gd name="T66" fmla="*/ 185 w 351"/>
              <a:gd name="T67" fmla="*/ 0 h 334"/>
              <a:gd name="T68" fmla="*/ 95 w 351"/>
              <a:gd name="T69" fmla="*/ 31 h 334"/>
              <a:gd name="T70" fmla="*/ 9 w 351"/>
              <a:gd name="T71" fmla="*/ 151 h 334"/>
              <a:gd name="T72" fmla="*/ 18 w 351"/>
              <a:gd name="T73" fmla="*/ 258 h 334"/>
              <a:gd name="T74" fmla="*/ 104 w 351"/>
              <a:gd name="T75" fmla="*/ 324 h 334"/>
              <a:gd name="T76" fmla="*/ 165 w 351"/>
              <a:gd name="T77" fmla="*/ 334 h 334"/>
              <a:gd name="T78" fmla="*/ 251 w 351"/>
              <a:gd name="T79" fmla="*/ 316 h 334"/>
              <a:gd name="T80" fmla="*/ 338 w 351"/>
              <a:gd name="T81" fmla="*/ 230 h 334"/>
              <a:gd name="T82" fmla="*/ 304 w 351"/>
              <a:gd name="T83" fmla="*/ 102 h 334"/>
              <a:gd name="T84" fmla="*/ 304 w 351"/>
              <a:gd name="T85" fmla="*/ 102 h 334"/>
              <a:gd name="T86" fmla="*/ 304 w 351"/>
              <a:gd name="T87" fmla="*/ 101 h 334"/>
              <a:gd name="T88" fmla="*/ 214 w 351"/>
              <a:gd name="T89" fmla="*/ 4 h 334"/>
              <a:gd name="T90" fmla="*/ 185 w 351"/>
              <a:gd name="T91" fmla="*/ 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51" h="334">
                <a:moveTo>
                  <a:pt x="164" y="297"/>
                </a:moveTo>
                <a:cubicBezTo>
                  <a:pt x="153" y="297"/>
                  <a:pt x="142" y="296"/>
                  <a:pt x="131" y="294"/>
                </a:cubicBezTo>
                <a:cubicBezTo>
                  <a:pt x="119" y="292"/>
                  <a:pt x="107" y="288"/>
                  <a:pt x="96" y="283"/>
                </a:cubicBezTo>
                <a:cubicBezTo>
                  <a:pt x="88" y="279"/>
                  <a:pt x="81" y="274"/>
                  <a:pt x="74" y="269"/>
                </a:cubicBezTo>
                <a:cubicBezTo>
                  <a:pt x="67" y="263"/>
                  <a:pt x="62" y="257"/>
                  <a:pt x="57" y="250"/>
                </a:cubicBezTo>
                <a:cubicBezTo>
                  <a:pt x="55" y="247"/>
                  <a:pt x="53" y="244"/>
                  <a:pt x="51" y="241"/>
                </a:cubicBezTo>
                <a:cubicBezTo>
                  <a:pt x="49" y="237"/>
                  <a:pt x="47" y="234"/>
                  <a:pt x="46" y="230"/>
                </a:cubicBezTo>
                <a:cubicBezTo>
                  <a:pt x="43" y="222"/>
                  <a:pt x="40" y="214"/>
                  <a:pt x="39" y="206"/>
                </a:cubicBezTo>
                <a:cubicBezTo>
                  <a:pt x="38" y="197"/>
                  <a:pt x="38" y="188"/>
                  <a:pt x="39" y="179"/>
                </a:cubicBezTo>
                <a:cubicBezTo>
                  <a:pt x="41" y="167"/>
                  <a:pt x="44" y="155"/>
                  <a:pt x="49" y="144"/>
                </a:cubicBezTo>
                <a:cubicBezTo>
                  <a:pt x="55" y="129"/>
                  <a:pt x="63" y="116"/>
                  <a:pt x="72" y="104"/>
                </a:cubicBezTo>
                <a:cubicBezTo>
                  <a:pt x="82" y="90"/>
                  <a:pt x="94" y="78"/>
                  <a:pt x="107" y="67"/>
                </a:cubicBezTo>
                <a:cubicBezTo>
                  <a:pt x="119" y="59"/>
                  <a:pt x="131" y="52"/>
                  <a:pt x="144" y="46"/>
                </a:cubicBezTo>
                <a:cubicBezTo>
                  <a:pt x="153" y="42"/>
                  <a:pt x="163" y="40"/>
                  <a:pt x="173" y="38"/>
                </a:cubicBezTo>
                <a:cubicBezTo>
                  <a:pt x="177" y="38"/>
                  <a:pt x="181" y="37"/>
                  <a:pt x="186" y="37"/>
                </a:cubicBezTo>
                <a:cubicBezTo>
                  <a:pt x="188" y="37"/>
                  <a:pt x="191" y="37"/>
                  <a:pt x="194" y="38"/>
                </a:cubicBezTo>
                <a:cubicBezTo>
                  <a:pt x="201" y="39"/>
                  <a:pt x="207" y="40"/>
                  <a:pt x="213" y="43"/>
                </a:cubicBezTo>
                <a:cubicBezTo>
                  <a:pt x="220" y="45"/>
                  <a:pt x="226" y="49"/>
                  <a:pt x="232" y="53"/>
                </a:cubicBezTo>
                <a:cubicBezTo>
                  <a:pt x="239" y="59"/>
                  <a:pt x="246" y="66"/>
                  <a:pt x="252" y="73"/>
                </a:cubicBezTo>
                <a:cubicBezTo>
                  <a:pt x="256" y="79"/>
                  <a:pt x="260" y="85"/>
                  <a:pt x="263" y="92"/>
                </a:cubicBezTo>
                <a:cubicBezTo>
                  <a:pt x="265" y="97"/>
                  <a:pt x="266" y="102"/>
                  <a:pt x="268" y="108"/>
                </a:cubicBezTo>
                <a:cubicBezTo>
                  <a:pt x="268" y="113"/>
                  <a:pt x="268" y="117"/>
                  <a:pt x="268" y="122"/>
                </a:cubicBezTo>
                <a:cubicBezTo>
                  <a:pt x="272" y="124"/>
                  <a:pt x="275" y="126"/>
                  <a:pt x="279" y="129"/>
                </a:cubicBezTo>
                <a:cubicBezTo>
                  <a:pt x="283" y="133"/>
                  <a:pt x="287" y="137"/>
                  <a:pt x="290" y="142"/>
                </a:cubicBezTo>
                <a:cubicBezTo>
                  <a:pt x="294" y="148"/>
                  <a:pt x="297" y="154"/>
                  <a:pt x="300" y="161"/>
                </a:cubicBezTo>
                <a:cubicBezTo>
                  <a:pt x="303" y="171"/>
                  <a:pt x="305" y="180"/>
                  <a:pt x="306" y="189"/>
                </a:cubicBezTo>
                <a:cubicBezTo>
                  <a:pt x="306" y="196"/>
                  <a:pt x="306" y="203"/>
                  <a:pt x="305" y="210"/>
                </a:cubicBezTo>
                <a:cubicBezTo>
                  <a:pt x="303" y="217"/>
                  <a:pt x="301" y="223"/>
                  <a:pt x="299" y="229"/>
                </a:cubicBezTo>
                <a:cubicBezTo>
                  <a:pt x="295" y="235"/>
                  <a:pt x="292" y="241"/>
                  <a:pt x="287" y="246"/>
                </a:cubicBezTo>
                <a:cubicBezTo>
                  <a:pt x="280" y="254"/>
                  <a:pt x="273" y="261"/>
                  <a:pt x="265" y="267"/>
                </a:cubicBezTo>
                <a:cubicBezTo>
                  <a:pt x="253" y="275"/>
                  <a:pt x="241" y="281"/>
                  <a:pt x="227" y="286"/>
                </a:cubicBezTo>
                <a:cubicBezTo>
                  <a:pt x="211" y="291"/>
                  <a:pt x="195" y="295"/>
                  <a:pt x="177" y="296"/>
                </a:cubicBezTo>
                <a:cubicBezTo>
                  <a:pt x="173" y="297"/>
                  <a:pt x="168" y="297"/>
                  <a:pt x="164" y="297"/>
                </a:cubicBezTo>
                <a:moveTo>
                  <a:pt x="185" y="0"/>
                </a:moveTo>
                <a:cubicBezTo>
                  <a:pt x="153" y="0"/>
                  <a:pt x="121" y="13"/>
                  <a:pt x="95" y="31"/>
                </a:cubicBezTo>
                <a:cubicBezTo>
                  <a:pt x="52" y="60"/>
                  <a:pt x="20" y="103"/>
                  <a:pt x="9" y="151"/>
                </a:cubicBezTo>
                <a:cubicBezTo>
                  <a:pt x="0" y="186"/>
                  <a:pt x="2" y="223"/>
                  <a:pt x="18" y="258"/>
                </a:cubicBezTo>
                <a:cubicBezTo>
                  <a:pt x="39" y="291"/>
                  <a:pt x="70" y="313"/>
                  <a:pt x="104" y="324"/>
                </a:cubicBezTo>
                <a:cubicBezTo>
                  <a:pt x="123" y="331"/>
                  <a:pt x="144" y="334"/>
                  <a:pt x="165" y="334"/>
                </a:cubicBezTo>
                <a:cubicBezTo>
                  <a:pt x="194" y="334"/>
                  <a:pt x="224" y="328"/>
                  <a:pt x="251" y="316"/>
                </a:cubicBezTo>
                <a:cubicBezTo>
                  <a:pt x="289" y="300"/>
                  <a:pt x="326" y="271"/>
                  <a:pt x="338" y="230"/>
                </a:cubicBezTo>
                <a:cubicBezTo>
                  <a:pt x="351" y="186"/>
                  <a:pt x="339" y="133"/>
                  <a:pt x="304" y="102"/>
                </a:cubicBezTo>
                <a:cubicBezTo>
                  <a:pt x="304" y="102"/>
                  <a:pt x="304" y="102"/>
                  <a:pt x="304" y="102"/>
                </a:cubicBezTo>
                <a:cubicBezTo>
                  <a:pt x="304" y="101"/>
                  <a:pt x="304" y="101"/>
                  <a:pt x="304" y="101"/>
                </a:cubicBezTo>
                <a:cubicBezTo>
                  <a:pt x="296" y="55"/>
                  <a:pt x="258" y="17"/>
                  <a:pt x="214" y="4"/>
                </a:cubicBezTo>
                <a:cubicBezTo>
                  <a:pt x="205" y="1"/>
                  <a:pt x="195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8" name="Freeform 404"/>
          <p:cNvSpPr>
            <a:spLocks/>
          </p:cNvSpPr>
          <p:nvPr/>
        </p:nvSpPr>
        <p:spPr bwMode="auto">
          <a:xfrm>
            <a:off x="4027768" y="3311748"/>
            <a:ext cx="386210" cy="497743"/>
          </a:xfrm>
          <a:custGeom>
            <a:avLst/>
            <a:gdLst>
              <a:gd name="T0" fmla="*/ 138 w 412"/>
              <a:gd name="T1" fmla="*/ 0 h 519"/>
              <a:gd name="T2" fmla="*/ 64 w 412"/>
              <a:gd name="T3" fmla="*/ 16 h 519"/>
              <a:gd name="T4" fmla="*/ 14 w 412"/>
              <a:gd name="T5" fmla="*/ 49 h 519"/>
              <a:gd name="T6" fmla="*/ 28 w 412"/>
              <a:gd name="T7" fmla="*/ 80 h 519"/>
              <a:gd name="T8" fmla="*/ 41 w 412"/>
              <a:gd name="T9" fmla="*/ 75 h 519"/>
              <a:gd name="T10" fmla="*/ 53 w 412"/>
              <a:gd name="T11" fmla="*/ 65 h 519"/>
              <a:gd name="T12" fmla="*/ 76 w 412"/>
              <a:gd name="T13" fmla="*/ 50 h 519"/>
              <a:gd name="T14" fmla="*/ 87 w 412"/>
              <a:gd name="T15" fmla="*/ 45 h 519"/>
              <a:gd name="T16" fmla="*/ 123 w 412"/>
              <a:gd name="T17" fmla="*/ 35 h 519"/>
              <a:gd name="T18" fmla="*/ 139 w 412"/>
              <a:gd name="T19" fmla="*/ 35 h 519"/>
              <a:gd name="T20" fmla="*/ 157 w 412"/>
              <a:gd name="T21" fmla="*/ 35 h 519"/>
              <a:gd name="T22" fmla="*/ 199 w 412"/>
              <a:gd name="T23" fmla="*/ 47 h 519"/>
              <a:gd name="T24" fmla="*/ 249 w 412"/>
              <a:gd name="T25" fmla="*/ 76 h 519"/>
              <a:gd name="T26" fmla="*/ 303 w 412"/>
              <a:gd name="T27" fmla="*/ 131 h 519"/>
              <a:gd name="T28" fmla="*/ 333 w 412"/>
              <a:gd name="T29" fmla="*/ 179 h 519"/>
              <a:gd name="T30" fmla="*/ 358 w 412"/>
              <a:gd name="T31" fmla="*/ 231 h 519"/>
              <a:gd name="T32" fmla="*/ 375 w 412"/>
              <a:gd name="T33" fmla="*/ 306 h 519"/>
              <a:gd name="T34" fmla="*/ 373 w 412"/>
              <a:gd name="T35" fmla="*/ 364 h 519"/>
              <a:gd name="T36" fmla="*/ 359 w 412"/>
              <a:gd name="T37" fmla="*/ 405 h 519"/>
              <a:gd name="T38" fmla="*/ 342 w 412"/>
              <a:gd name="T39" fmla="*/ 433 h 519"/>
              <a:gd name="T40" fmla="*/ 314 w 412"/>
              <a:gd name="T41" fmla="*/ 459 h 519"/>
              <a:gd name="T42" fmla="*/ 304 w 412"/>
              <a:gd name="T43" fmla="*/ 465 h 519"/>
              <a:gd name="T44" fmla="*/ 279 w 412"/>
              <a:gd name="T45" fmla="*/ 477 h 519"/>
              <a:gd name="T46" fmla="*/ 264 w 412"/>
              <a:gd name="T47" fmla="*/ 482 h 519"/>
              <a:gd name="T48" fmla="*/ 266 w 412"/>
              <a:gd name="T49" fmla="*/ 519 h 519"/>
              <a:gd name="T50" fmla="*/ 272 w 412"/>
              <a:gd name="T51" fmla="*/ 518 h 519"/>
              <a:gd name="T52" fmla="*/ 289 w 412"/>
              <a:gd name="T53" fmla="*/ 512 h 519"/>
              <a:gd name="T54" fmla="*/ 298 w 412"/>
              <a:gd name="T55" fmla="*/ 489 h 519"/>
              <a:gd name="T56" fmla="*/ 359 w 412"/>
              <a:gd name="T57" fmla="*/ 459 h 519"/>
              <a:gd name="T58" fmla="*/ 365 w 412"/>
              <a:gd name="T59" fmla="*/ 459 h 519"/>
              <a:gd name="T60" fmla="*/ 411 w 412"/>
              <a:gd name="T61" fmla="*/ 337 h 519"/>
              <a:gd name="T62" fmla="*/ 404 w 412"/>
              <a:gd name="T63" fmla="*/ 259 h 519"/>
              <a:gd name="T64" fmla="*/ 377 w 412"/>
              <a:gd name="T65" fmla="*/ 182 h 519"/>
              <a:gd name="T66" fmla="*/ 365 w 412"/>
              <a:gd name="T67" fmla="*/ 162 h 519"/>
              <a:gd name="T68" fmla="*/ 354 w 412"/>
              <a:gd name="T69" fmla="*/ 141 h 519"/>
              <a:gd name="T70" fmla="*/ 304 w 412"/>
              <a:gd name="T71" fmla="*/ 76 h 519"/>
              <a:gd name="T72" fmla="*/ 242 w 412"/>
              <a:gd name="T73" fmla="*/ 29 h 519"/>
              <a:gd name="T74" fmla="*/ 138 w 412"/>
              <a:gd name="T75" fmla="*/ 0 h 5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2" h="519">
                <a:moveTo>
                  <a:pt x="138" y="0"/>
                </a:moveTo>
                <a:cubicBezTo>
                  <a:pt x="113" y="0"/>
                  <a:pt x="89" y="5"/>
                  <a:pt x="64" y="16"/>
                </a:cubicBezTo>
                <a:cubicBezTo>
                  <a:pt x="47" y="24"/>
                  <a:pt x="31" y="35"/>
                  <a:pt x="14" y="49"/>
                </a:cubicBezTo>
                <a:cubicBezTo>
                  <a:pt x="0" y="61"/>
                  <a:pt x="13" y="80"/>
                  <a:pt x="28" y="80"/>
                </a:cubicBezTo>
                <a:cubicBezTo>
                  <a:pt x="32" y="80"/>
                  <a:pt x="37" y="78"/>
                  <a:pt x="41" y="75"/>
                </a:cubicBezTo>
                <a:cubicBezTo>
                  <a:pt x="45" y="71"/>
                  <a:pt x="49" y="68"/>
                  <a:pt x="53" y="65"/>
                </a:cubicBezTo>
                <a:cubicBezTo>
                  <a:pt x="61" y="59"/>
                  <a:pt x="68" y="54"/>
                  <a:pt x="76" y="50"/>
                </a:cubicBezTo>
                <a:cubicBezTo>
                  <a:pt x="80" y="48"/>
                  <a:pt x="83" y="46"/>
                  <a:pt x="87" y="45"/>
                </a:cubicBezTo>
                <a:cubicBezTo>
                  <a:pt x="99" y="40"/>
                  <a:pt x="111" y="37"/>
                  <a:pt x="123" y="35"/>
                </a:cubicBezTo>
                <a:cubicBezTo>
                  <a:pt x="129" y="35"/>
                  <a:pt x="134" y="35"/>
                  <a:pt x="139" y="35"/>
                </a:cubicBezTo>
                <a:cubicBezTo>
                  <a:pt x="145" y="35"/>
                  <a:pt x="151" y="35"/>
                  <a:pt x="157" y="35"/>
                </a:cubicBezTo>
                <a:cubicBezTo>
                  <a:pt x="171" y="38"/>
                  <a:pt x="185" y="41"/>
                  <a:pt x="199" y="47"/>
                </a:cubicBezTo>
                <a:cubicBezTo>
                  <a:pt x="217" y="54"/>
                  <a:pt x="233" y="64"/>
                  <a:pt x="249" y="76"/>
                </a:cubicBezTo>
                <a:cubicBezTo>
                  <a:pt x="269" y="92"/>
                  <a:pt x="287" y="110"/>
                  <a:pt x="303" y="131"/>
                </a:cubicBezTo>
                <a:cubicBezTo>
                  <a:pt x="314" y="146"/>
                  <a:pt x="324" y="162"/>
                  <a:pt x="333" y="179"/>
                </a:cubicBezTo>
                <a:cubicBezTo>
                  <a:pt x="342" y="196"/>
                  <a:pt x="351" y="213"/>
                  <a:pt x="358" y="231"/>
                </a:cubicBezTo>
                <a:cubicBezTo>
                  <a:pt x="366" y="255"/>
                  <a:pt x="372" y="280"/>
                  <a:pt x="375" y="306"/>
                </a:cubicBezTo>
                <a:cubicBezTo>
                  <a:pt x="376" y="325"/>
                  <a:pt x="376" y="345"/>
                  <a:pt x="373" y="364"/>
                </a:cubicBezTo>
                <a:cubicBezTo>
                  <a:pt x="370" y="378"/>
                  <a:pt x="365" y="392"/>
                  <a:pt x="359" y="405"/>
                </a:cubicBezTo>
                <a:cubicBezTo>
                  <a:pt x="354" y="415"/>
                  <a:pt x="349" y="424"/>
                  <a:pt x="342" y="433"/>
                </a:cubicBezTo>
                <a:cubicBezTo>
                  <a:pt x="333" y="443"/>
                  <a:pt x="324" y="451"/>
                  <a:pt x="314" y="459"/>
                </a:cubicBezTo>
                <a:cubicBezTo>
                  <a:pt x="311" y="461"/>
                  <a:pt x="307" y="463"/>
                  <a:pt x="304" y="465"/>
                </a:cubicBezTo>
                <a:cubicBezTo>
                  <a:pt x="296" y="470"/>
                  <a:pt x="288" y="474"/>
                  <a:pt x="279" y="477"/>
                </a:cubicBezTo>
                <a:cubicBezTo>
                  <a:pt x="274" y="479"/>
                  <a:pt x="269" y="480"/>
                  <a:pt x="264" y="482"/>
                </a:cubicBezTo>
                <a:cubicBezTo>
                  <a:pt x="243" y="488"/>
                  <a:pt x="248" y="519"/>
                  <a:pt x="266" y="519"/>
                </a:cubicBezTo>
                <a:cubicBezTo>
                  <a:pt x="268" y="519"/>
                  <a:pt x="270" y="519"/>
                  <a:pt x="272" y="518"/>
                </a:cubicBezTo>
                <a:cubicBezTo>
                  <a:pt x="278" y="516"/>
                  <a:pt x="283" y="514"/>
                  <a:pt x="289" y="512"/>
                </a:cubicBezTo>
                <a:cubicBezTo>
                  <a:pt x="290" y="504"/>
                  <a:pt x="292" y="496"/>
                  <a:pt x="298" y="489"/>
                </a:cubicBezTo>
                <a:cubicBezTo>
                  <a:pt x="313" y="468"/>
                  <a:pt x="336" y="459"/>
                  <a:pt x="359" y="459"/>
                </a:cubicBezTo>
                <a:cubicBezTo>
                  <a:pt x="361" y="459"/>
                  <a:pt x="363" y="459"/>
                  <a:pt x="365" y="459"/>
                </a:cubicBezTo>
                <a:cubicBezTo>
                  <a:pt x="394" y="425"/>
                  <a:pt x="408" y="383"/>
                  <a:pt x="411" y="337"/>
                </a:cubicBezTo>
                <a:cubicBezTo>
                  <a:pt x="412" y="312"/>
                  <a:pt x="410" y="285"/>
                  <a:pt x="404" y="259"/>
                </a:cubicBezTo>
                <a:cubicBezTo>
                  <a:pt x="399" y="232"/>
                  <a:pt x="389" y="207"/>
                  <a:pt x="377" y="182"/>
                </a:cubicBezTo>
                <a:cubicBezTo>
                  <a:pt x="373" y="175"/>
                  <a:pt x="369" y="168"/>
                  <a:pt x="365" y="162"/>
                </a:cubicBezTo>
                <a:cubicBezTo>
                  <a:pt x="362" y="154"/>
                  <a:pt x="358" y="148"/>
                  <a:pt x="354" y="141"/>
                </a:cubicBezTo>
                <a:cubicBezTo>
                  <a:pt x="340" y="117"/>
                  <a:pt x="323" y="95"/>
                  <a:pt x="304" y="76"/>
                </a:cubicBezTo>
                <a:cubicBezTo>
                  <a:pt x="286" y="57"/>
                  <a:pt x="264" y="41"/>
                  <a:pt x="242" y="29"/>
                </a:cubicBezTo>
                <a:cubicBezTo>
                  <a:pt x="209" y="10"/>
                  <a:pt x="174" y="0"/>
                  <a:pt x="13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9" name="Freeform 405"/>
          <p:cNvSpPr>
            <a:spLocks/>
          </p:cNvSpPr>
          <p:nvPr/>
        </p:nvSpPr>
        <p:spPr bwMode="auto">
          <a:xfrm>
            <a:off x="4814917" y="2503303"/>
            <a:ext cx="453306" cy="425091"/>
          </a:xfrm>
          <a:custGeom>
            <a:avLst/>
            <a:gdLst>
              <a:gd name="T0" fmla="*/ 169 w 483"/>
              <a:gd name="T1" fmla="*/ 0 h 445"/>
              <a:gd name="T2" fmla="*/ 169 w 483"/>
              <a:gd name="T3" fmla="*/ 37 h 445"/>
              <a:gd name="T4" fmla="*/ 186 w 483"/>
              <a:gd name="T5" fmla="*/ 37 h 445"/>
              <a:gd name="T6" fmla="*/ 224 w 483"/>
              <a:gd name="T7" fmla="*/ 40 h 445"/>
              <a:gd name="T8" fmla="*/ 316 w 483"/>
              <a:gd name="T9" fmla="*/ 64 h 445"/>
              <a:gd name="T10" fmla="*/ 374 w 483"/>
              <a:gd name="T11" fmla="*/ 96 h 445"/>
              <a:gd name="T12" fmla="*/ 406 w 483"/>
              <a:gd name="T13" fmla="*/ 128 h 445"/>
              <a:gd name="T14" fmla="*/ 423 w 483"/>
              <a:gd name="T15" fmla="*/ 158 h 445"/>
              <a:gd name="T16" fmla="*/ 431 w 483"/>
              <a:gd name="T17" fmla="*/ 189 h 445"/>
              <a:gd name="T18" fmla="*/ 431 w 483"/>
              <a:gd name="T19" fmla="*/ 223 h 445"/>
              <a:gd name="T20" fmla="*/ 419 w 483"/>
              <a:gd name="T21" fmla="*/ 269 h 445"/>
              <a:gd name="T22" fmla="*/ 381 w 483"/>
              <a:gd name="T23" fmla="*/ 335 h 445"/>
              <a:gd name="T24" fmla="*/ 340 w 483"/>
              <a:gd name="T25" fmla="*/ 377 h 445"/>
              <a:gd name="T26" fmla="*/ 304 w 483"/>
              <a:gd name="T27" fmla="*/ 398 h 445"/>
              <a:gd name="T28" fmla="*/ 265 w 483"/>
              <a:gd name="T29" fmla="*/ 408 h 445"/>
              <a:gd name="T30" fmla="*/ 248 w 483"/>
              <a:gd name="T31" fmla="*/ 409 h 445"/>
              <a:gd name="T32" fmla="*/ 234 w 483"/>
              <a:gd name="T33" fmla="*/ 408 h 445"/>
              <a:gd name="T34" fmla="*/ 170 w 483"/>
              <a:gd name="T35" fmla="*/ 390 h 445"/>
              <a:gd name="T36" fmla="*/ 91 w 483"/>
              <a:gd name="T37" fmla="*/ 346 h 445"/>
              <a:gd name="T38" fmla="*/ 57 w 483"/>
              <a:gd name="T39" fmla="*/ 314 h 445"/>
              <a:gd name="T40" fmla="*/ 45 w 483"/>
              <a:gd name="T41" fmla="*/ 293 h 445"/>
              <a:gd name="T42" fmla="*/ 41 w 483"/>
              <a:gd name="T43" fmla="*/ 278 h 445"/>
              <a:gd name="T44" fmla="*/ 41 w 483"/>
              <a:gd name="T45" fmla="*/ 257 h 445"/>
              <a:gd name="T46" fmla="*/ 47 w 483"/>
              <a:gd name="T47" fmla="*/ 234 h 445"/>
              <a:gd name="T48" fmla="*/ 61 w 483"/>
              <a:gd name="T49" fmla="*/ 210 h 445"/>
              <a:gd name="T50" fmla="*/ 84 w 483"/>
              <a:gd name="T51" fmla="*/ 188 h 445"/>
              <a:gd name="T52" fmla="*/ 118 w 483"/>
              <a:gd name="T53" fmla="*/ 168 h 445"/>
              <a:gd name="T54" fmla="*/ 154 w 483"/>
              <a:gd name="T55" fmla="*/ 159 h 445"/>
              <a:gd name="T56" fmla="*/ 172 w 483"/>
              <a:gd name="T57" fmla="*/ 158 h 445"/>
              <a:gd name="T58" fmla="*/ 186 w 483"/>
              <a:gd name="T59" fmla="*/ 158 h 445"/>
              <a:gd name="T60" fmla="*/ 214 w 483"/>
              <a:gd name="T61" fmla="*/ 165 h 445"/>
              <a:gd name="T62" fmla="*/ 235 w 483"/>
              <a:gd name="T63" fmla="*/ 178 h 445"/>
              <a:gd name="T64" fmla="*/ 250 w 483"/>
              <a:gd name="T65" fmla="*/ 193 h 445"/>
              <a:gd name="T66" fmla="*/ 253 w 483"/>
              <a:gd name="T67" fmla="*/ 197 h 445"/>
              <a:gd name="T68" fmla="*/ 266 w 483"/>
              <a:gd name="T69" fmla="*/ 208 h 445"/>
              <a:gd name="T70" fmla="*/ 220 w 483"/>
              <a:gd name="T71" fmla="*/ 313 h 445"/>
              <a:gd name="T72" fmla="*/ 179 w 483"/>
              <a:gd name="T73" fmla="*/ 295 h 445"/>
              <a:gd name="T74" fmla="*/ 161 w 483"/>
              <a:gd name="T75" fmla="*/ 257 h 445"/>
              <a:gd name="T76" fmla="*/ 162 w 483"/>
              <a:gd name="T77" fmla="*/ 281 h 445"/>
              <a:gd name="T78" fmla="*/ 237 w 483"/>
              <a:gd name="T79" fmla="*/ 324 h 445"/>
              <a:gd name="T80" fmla="*/ 278 w 483"/>
              <a:gd name="T81" fmla="*/ 308 h 445"/>
              <a:gd name="T82" fmla="*/ 288 w 483"/>
              <a:gd name="T83" fmla="*/ 183 h 445"/>
              <a:gd name="T84" fmla="*/ 174 w 483"/>
              <a:gd name="T85" fmla="*/ 121 h 445"/>
              <a:gd name="T86" fmla="*/ 34 w 483"/>
              <a:gd name="T87" fmla="*/ 184 h 445"/>
              <a:gd name="T88" fmla="*/ 13 w 483"/>
              <a:gd name="T89" fmla="*/ 221 h 445"/>
              <a:gd name="T90" fmla="*/ 16 w 483"/>
              <a:gd name="T91" fmla="*/ 318 h 445"/>
              <a:gd name="T92" fmla="*/ 50 w 483"/>
              <a:gd name="T93" fmla="*/ 362 h 445"/>
              <a:gd name="T94" fmla="*/ 159 w 483"/>
              <a:gd name="T95" fmla="*/ 425 h 445"/>
              <a:gd name="T96" fmla="*/ 251 w 483"/>
              <a:gd name="T97" fmla="*/ 445 h 445"/>
              <a:gd name="T98" fmla="*/ 337 w 483"/>
              <a:gd name="T99" fmla="*/ 423 h 445"/>
              <a:gd name="T100" fmla="*/ 462 w 483"/>
              <a:gd name="T101" fmla="*/ 258 h 445"/>
              <a:gd name="T102" fmla="*/ 421 w 483"/>
              <a:gd name="T103" fmla="*/ 91 h 445"/>
              <a:gd name="T104" fmla="*/ 208 w 483"/>
              <a:gd name="T105" fmla="*/ 2 h 445"/>
              <a:gd name="T106" fmla="*/ 169 w 483"/>
              <a:gd name="T107" fmla="*/ 0 h 445"/>
              <a:gd name="T108" fmla="*/ 169 w 483"/>
              <a:gd name="T109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83" h="445">
                <a:moveTo>
                  <a:pt x="169" y="0"/>
                </a:moveTo>
                <a:cubicBezTo>
                  <a:pt x="145" y="0"/>
                  <a:pt x="145" y="36"/>
                  <a:pt x="169" y="37"/>
                </a:cubicBezTo>
                <a:cubicBezTo>
                  <a:pt x="175" y="37"/>
                  <a:pt x="181" y="37"/>
                  <a:pt x="186" y="37"/>
                </a:cubicBezTo>
                <a:cubicBezTo>
                  <a:pt x="199" y="37"/>
                  <a:pt x="212" y="38"/>
                  <a:pt x="224" y="40"/>
                </a:cubicBezTo>
                <a:cubicBezTo>
                  <a:pt x="256" y="44"/>
                  <a:pt x="286" y="52"/>
                  <a:pt x="316" y="64"/>
                </a:cubicBezTo>
                <a:cubicBezTo>
                  <a:pt x="337" y="73"/>
                  <a:pt x="356" y="83"/>
                  <a:pt x="374" y="96"/>
                </a:cubicBezTo>
                <a:cubicBezTo>
                  <a:pt x="385" y="106"/>
                  <a:pt x="396" y="116"/>
                  <a:pt x="406" y="128"/>
                </a:cubicBezTo>
                <a:cubicBezTo>
                  <a:pt x="413" y="137"/>
                  <a:pt x="418" y="148"/>
                  <a:pt x="423" y="158"/>
                </a:cubicBezTo>
                <a:cubicBezTo>
                  <a:pt x="427" y="168"/>
                  <a:pt x="429" y="178"/>
                  <a:pt x="431" y="189"/>
                </a:cubicBezTo>
                <a:cubicBezTo>
                  <a:pt x="432" y="200"/>
                  <a:pt x="432" y="212"/>
                  <a:pt x="431" y="223"/>
                </a:cubicBezTo>
                <a:cubicBezTo>
                  <a:pt x="428" y="239"/>
                  <a:pt x="424" y="254"/>
                  <a:pt x="419" y="269"/>
                </a:cubicBezTo>
                <a:cubicBezTo>
                  <a:pt x="409" y="292"/>
                  <a:pt x="396" y="314"/>
                  <a:pt x="381" y="335"/>
                </a:cubicBezTo>
                <a:cubicBezTo>
                  <a:pt x="369" y="351"/>
                  <a:pt x="355" y="365"/>
                  <a:pt x="340" y="377"/>
                </a:cubicBezTo>
                <a:cubicBezTo>
                  <a:pt x="328" y="385"/>
                  <a:pt x="317" y="392"/>
                  <a:pt x="304" y="398"/>
                </a:cubicBezTo>
                <a:cubicBezTo>
                  <a:pt x="291" y="403"/>
                  <a:pt x="279" y="406"/>
                  <a:pt x="265" y="408"/>
                </a:cubicBezTo>
                <a:cubicBezTo>
                  <a:pt x="259" y="409"/>
                  <a:pt x="254" y="409"/>
                  <a:pt x="248" y="409"/>
                </a:cubicBezTo>
                <a:cubicBezTo>
                  <a:pt x="243" y="409"/>
                  <a:pt x="239" y="409"/>
                  <a:pt x="234" y="408"/>
                </a:cubicBezTo>
                <a:cubicBezTo>
                  <a:pt x="212" y="405"/>
                  <a:pt x="191" y="399"/>
                  <a:pt x="170" y="390"/>
                </a:cubicBezTo>
                <a:cubicBezTo>
                  <a:pt x="142" y="378"/>
                  <a:pt x="115" y="364"/>
                  <a:pt x="91" y="346"/>
                </a:cubicBezTo>
                <a:cubicBezTo>
                  <a:pt x="78" y="336"/>
                  <a:pt x="67" y="326"/>
                  <a:pt x="57" y="314"/>
                </a:cubicBezTo>
                <a:cubicBezTo>
                  <a:pt x="52" y="307"/>
                  <a:pt x="48" y="300"/>
                  <a:pt x="45" y="293"/>
                </a:cubicBezTo>
                <a:cubicBezTo>
                  <a:pt x="43" y="288"/>
                  <a:pt x="42" y="283"/>
                  <a:pt x="41" y="278"/>
                </a:cubicBezTo>
                <a:cubicBezTo>
                  <a:pt x="41" y="271"/>
                  <a:pt x="40" y="264"/>
                  <a:pt x="41" y="257"/>
                </a:cubicBezTo>
                <a:cubicBezTo>
                  <a:pt x="42" y="249"/>
                  <a:pt x="44" y="242"/>
                  <a:pt x="47" y="234"/>
                </a:cubicBezTo>
                <a:cubicBezTo>
                  <a:pt x="51" y="226"/>
                  <a:pt x="55" y="217"/>
                  <a:pt x="61" y="210"/>
                </a:cubicBezTo>
                <a:cubicBezTo>
                  <a:pt x="68" y="201"/>
                  <a:pt x="76" y="194"/>
                  <a:pt x="84" y="188"/>
                </a:cubicBezTo>
                <a:cubicBezTo>
                  <a:pt x="95" y="180"/>
                  <a:pt x="106" y="174"/>
                  <a:pt x="118" y="168"/>
                </a:cubicBezTo>
                <a:cubicBezTo>
                  <a:pt x="130" y="164"/>
                  <a:pt x="142" y="161"/>
                  <a:pt x="154" y="159"/>
                </a:cubicBezTo>
                <a:cubicBezTo>
                  <a:pt x="160" y="158"/>
                  <a:pt x="166" y="158"/>
                  <a:pt x="172" y="158"/>
                </a:cubicBezTo>
                <a:cubicBezTo>
                  <a:pt x="177" y="158"/>
                  <a:pt x="181" y="158"/>
                  <a:pt x="186" y="158"/>
                </a:cubicBezTo>
                <a:cubicBezTo>
                  <a:pt x="196" y="160"/>
                  <a:pt x="205" y="162"/>
                  <a:pt x="214" y="165"/>
                </a:cubicBezTo>
                <a:cubicBezTo>
                  <a:pt x="221" y="169"/>
                  <a:pt x="228" y="173"/>
                  <a:pt x="235" y="178"/>
                </a:cubicBezTo>
                <a:cubicBezTo>
                  <a:pt x="240" y="183"/>
                  <a:pt x="245" y="188"/>
                  <a:pt x="250" y="193"/>
                </a:cubicBezTo>
                <a:cubicBezTo>
                  <a:pt x="251" y="194"/>
                  <a:pt x="252" y="196"/>
                  <a:pt x="253" y="197"/>
                </a:cubicBezTo>
                <a:cubicBezTo>
                  <a:pt x="257" y="200"/>
                  <a:pt x="262" y="203"/>
                  <a:pt x="266" y="208"/>
                </a:cubicBezTo>
                <a:cubicBezTo>
                  <a:pt x="310" y="251"/>
                  <a:pt x="267" y="313"/>
                  <a:pt x="220" y="313"/>
                </a:cubicBezTo>
                <a:cubicBezTo>
                  <a:pt x="206" y="313"/>
                  <a:pt x="192" y="307"/>
                  <a:pt x="179" y="295"/>
                </a:cubicBezTo>
                <a:cubicBezTo>
                  <a:pt x="167" y="283"/>
                  <a:pt x="162" y="270"/>
                  <a:pt x="161" y="257"/>
                </a:cubicBezTo>
                <a:cubicBezTo>
                  <a:pt x="157" y="264"/>
                  <a:pt x="156" y="273"/>
                  <a:pt x="162" y="281"/>
                </a:cubicBezTo>
                <a:cubicBezTo>
                  <a:pt x="180" y="304"/>
                  <a:pt x="208" y="324"/>
                  <a:pt x="237" y="324"/>
                </a:cubicBezTo>
                <a:cubicBezTo>
                  <a:pt x="251" y="324"/>
                  <a:pt x="265" y="319"/>
                  <a:pt x="278" y="308"/>
                </a:cubicBezTo>
                <a:cubicBezTo>
                  <a:pt x="315" y="275"/>
                  <a:pt x="311" y="222"/>
                  <a:pt x="288" y="183"/>
                </a:cubicBezTo>
                <a:cubicBezTo>
                  <a:pt x="263" y="139"/>
                  <a:pt x="219" y="121"/>
                  <a:pt x="174" y="121"/>
                </a:cubicBezTo>
                <a:cubicBezTo>
                  <a:pt x="122" y="121"/>
                  <a:pt x="67" y="145"/>
                  <a:pt x="34" y="184"/>
                </a:cubicBezTo>
                <a:cubicBezTo>
                  <a:pt x="25" y="195"/>
                  <a:pt x="18" y="208"/>
                  <a:pt x="13" y="221"/>
                </a:cubicBezTo>
                <a:cubicBezTo>
                  <a:pt x="0" y="252"/>
                  <a:pt x="0" y="287"/>
                  <a:pt x="16" y="318"/>
                </a:cubicBezTo>
                <a:cubicBezTo>
                  <a:pt x="24" y="335"/>
                  <a:pt x="36" y="349"/>
                  <a:pt x="50" y="362"/>
                </a:cubicBezTo>
                <a:cubicBezTo>
                  <a:pt x="82" y="391"/>
                  <a:pt x="124" y="411"/>
                  <a:pt x="159" y="425"/>
                </a:cubicBezTo>
                <a:cubicBezTo>
                  <a:pt x="190" y="438"/>
                  <a:pt x="220" y="445"/>
                  <a:pt x="251" y="445"/>
                </a:cubicBezTo>
                <a:cubicBezTo>
                  <a:pt x="279" y="445"/>
                  <a:pt x="308" y="438"/>
                  <a:pt x="337" y="423"/>
                </a:cubicBezTo>
                <a:cubicBezTo>
                  <a:pt x="399" y="391"/>
                  <a:pt x="442" y="322"/>
                  <a:pt x="462" y="258"/>
                </a:cubicBezTo>
                <a:cubicBezTo>
                  <a:pt x="483" y="187"/>
                  <a:pt x="462" y="132"/>
                  <a:pt x="421" y="91"/>
                </a:cubicBezTo>
                <a:cubicBezTo>
                  <a:pt x="369" y="39"/>
                  <a:pt x="283" y="10"/>
                  <a:pt x="208" y="2"/>
                </a:cubicBezTo>
                <a:cubicBezTo>
                  <a:pt x="194" y="0"/>
                  <a:pt x="181" y="0"/>
                  <a:pt x="169" y="0"/>
                </a:cubicBezTo>
                <a:cubicBezTo>
                  <a:pt x="169" y="0"/>
                  <a:pt x="169" y="0"/>
                  <a:pt x="16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407"/>
          <p:cNvSpPr>
            <a:spLocks/>
          </p:cNvSpPr>
          <p:nvPr/>
        </p:nvSpPr>
        <p:spPr bwMode="auto">
          <a:xfrm>
            <a:off x="5138940" y="3087610"/>
            <a:ext cx="423849" cy="394175"/>
          </a:xfrm>
          <a:custGeom>
            <a:avLst/>
            <a:gdLst>
              <a:gd name="T0" fmla="*/ 227 w 451"/>
              <a:gd name="T1" fmla="*/ 0 h 413"/>
              <a:gd name="T2" fmla="*/ 110 w 451"/>
              <a:gd name="T3" fmla="*/ 28 h 413"/>
              <a:gd name="T4" fmla="*/ 12 w 451"/>
              <a:gd name="T5" fmla="*/ 177 h 413"/>
              <a:gd name="T6" fmla="*/ 7 w 451"/>
              <a:gd name="T7" fmla="*/ 302 h 413"/>
              <a:gd name="T8" fmla="*/ 25 w 451"/>
              <a:gd name="T9" fmla="*/ 355 h 413"/>
              <a:gd name="T10" fmla="*/ 106 w 451"/>
              <a:gd name="T11" fmla="*/ 410 h 413"/>
              <a:gd name="T12" fmla="*/ 131 w 451"/>
              <a:gd name="T13" fmla="*/ 413 h 413"/>
              <a:gd name="T14" fmla="*/ 148 w 451"/>
              <a:gd name="T15" fmla="*/ 412 h 413"/>
              <a:gd name="T16" fmla="*/ 286 w 451"/>
              <a:gd name="T17" fmla="*/ 199 h 413"/>
              <a:gd name="T18" fmla="*/ 198 w 451"/>
              <a:gd name="T19" fmla="*/ 137 h 413"/>
              <a:gd name="T20" fmla="*/ 175 w 451"/>
              <a:gd name="T21" fmla="*/ 140 h 413"/>
              <a:gd name="T22" fmla="*/ 135 w 451"/>
              <a:gd name="T23" fmla="*/ 253 h 413"/>
              <a:gd name="T24" fmla="*/ 155 w 451"/>
              <a:gd name="T25" fmla="*/ 266 h 413"/>
              <a:gd name="T26" fmla="*/ 133 w 451"/>
              <a:gd name="T27" fmla="*/ 231 h 413"/>
              <a:gd name="T28" fmla="*/ 196 w 451"/>
              <a:gd name="T29" fmla="*/ 157 h 413"/>
              <a:gd name="T30" fmla="*/ 253 w 451"/>
              <a:gd name="T31" fmla="*/ 204 h 413"/>
              <a:gd name="T32" fmla="*/ 255 w 451"/>
              <a:gd name="T33" fmla="*/ 221 h 413"/>
              <a:gd name="T34" fmla="*/ 257 w 451"/>
              <a:gd name="T35" fmla="*/ 225 h 413"/>
              <a:gd name="T36" fmla="*/ 262 w 451"/>
              <a:gd name="T37" fmla="*/ 246 h 413"/>
              <a:gd name="T38" fmla="*/ 261 w 451"/>
              <a:gd name="T39" fmla="*/ 271 h 413"/>
              <a:gd name="T40" fmla="*/ 252 w 451"/>
              <a:gd name="T41" fmla="*/ 298 h 413"/>
              <a:gd name="T42" fmla="*/ 234 w 451"/>
              <a:gd name="T43" fmla="*/ 325 h 413"/>
              <a:gd name="T44" fmla="*/ 207 w 451"/>
              <a:gd name="T45" fmla="*/ 350 h 413"/>
              <a:gd name="T46" fmla="*/ 172 w 451"/>
              <a:gd name="T47" fmla="*/ 368 h 413"/>
              <a:gd name="T48" fmla="*/ 141 w 451"/>
              <a:gd name="T49" fmla="*/ 375 h 413"/>
              <a:gd name="T50" fmla="*/ 132 w 451"/>
              <a:gd name="T51" fmla="*/ 376 h 413"/>
              <a:gd name="T52" fmla="*/ 113 w 451"/>
              <a:gd name="T53" fmla="*/ 374 h 413"/>
              <a:gd name="T54" fmla="*/ 90 w 451"/>
              <a:gd name="T55" fmla="*/ 367 h 413"/>
              <a:gd name="T56" fmla="*/ 73 w 451"/>
              <a:gd name="T57" fmla="*/ 355 h 413"/>
              <a:gd name="T58" fmla="*/ 63 w 451"/>
              <a:gd name="T59" fmla="*/ 345 h 413"/>
              <a:gd name="T60" fmla="*/ 51 w 451"/>
              <a:gd name="T61" fmla="*/ 323 h 413"/>
              <a:gd name="T62" fmla="*/ 42 w 451"/>
              <a:gd name="T63" fmla="*/ 277 h 413"/>
              <a:gd name="T64" fmla="*/ 48 w 451"/>
              <a:gd name="T65" fmla="*/ 186 h 413"/>
              <a:gd name="T66" fmla="*/ 67 w 451"/>
              <a:gd name="T67" fmla="*/ 123 h 413"/>
              <a:gd name="T68" fmla="*/ 83 w 451"/>
              <a:gd name="T69" fmla="*/ 96 h 413"/>
              <a:gd name="T70" fmla="*/ 113 w 451"/>
              <a:gd name="T71" fmla="*/ 69 h 413"/>
              <a:gd name="T72" fmla="*/ 150 w 451"/>
              <a:gd name="T73" fmla="*/ 50 h 413"/>
              <a:gd name="T74" fmla="*/ 208 w 451"/>
              <a:gd name="T75" fmla="*/ 38 h 413"/>
              <a:gd name="T76" fmla="*/ 228 w 451"/>
              <a:gd name="T77" fmla="*/ 37 h 413"/>
              <a:gd name="T78" fmla="*/ 284 w 451"/>
              <a:gd name="T79" fmla="*/ 42 h 413"/>
              <a:gd name="T80" fmla="*/ 329 w 451"/>
              <a:gd name="T81" fmla="*/ 57 h 413"/>
              <a:gd name="T82" fmla="*/ 358 w 451"/>
              <a:gd name="T83" fmla="*/ 75 h 413"/>
              <a:gd name="T84" fmla="*/ 379 w 451"/>
              <a:gd name="T85" fmla="*/ 98 h 413"/>
              <a:gd name="T86" fmla="*/ 396 w 451"/>
              <a:gd name="T87" fmla="*/ 129 h 413"/>
              <a:gd name="T88" fmla="*/ 405 w 451"/>
              <a:gd name="T89" fmla="*/ 173 h 413"/>
              <a:gd name="T90" fmla="*/ 401 w 451"/>
              <a:gd name="T91" fmla="*/ 239 h 413"/>
              <a:gd name="T92" fmla="*/ 372 w 451"/>
              <a:gd name="T93" fmla="*/ 329 h 413"/>
              <a:gd name="T94" fmla="*/ 354 w 451"/>
              <a:gd name="T95" fmla="*/ 363 h 413"/>
              <a:gd name="T96" fmla="*/ 345 w 451"/>
              <a:gd name="T97" fmla="*/ 378 h 413"/>
              <a:gd name="T98" fmla="*/ 362 w 451"/>
              <a:gd name="T99" fmla="*/ 406 h 413"/>
              <a:gd name="T100" fmla="*/ 376 w 451"/>
              <a:gd name="T101" fmla="*/ 398 h 413"/>
              <a:gd name="T102" fmla="*/ 395 w 451"/>
              <a:gd name="T103" fmla="*/ 364 h 413"/>
              <a:gd name="T104" fmla="*/ 435 w 451"/>
              <a:gd name="T105" fmla="*/ 136 h 413"/>
              <a:gd name="T106" fmla="*/ 316 w 451"/>
              <a:gd name="T107" fmla="*/ 12 h 413"/>
              <a:gd name="T108" fmla="*/ 227 w 451"/>
              <a:gd name="T109" fmla="*/ 0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51" h="413">
                <a:moveTo>
                  <a:pt x="227" y="0"/>
                </a:moveTo>
                <a:cubicBezTo>
                  <a:pt x="186" y="0"/>
                  <a:pt x="144" y="8"/>
                  <a:pt x="110" y="28"/>
                </a:cubicBezTo>
                <a:cubicBezTo>
                  <a:pt x="52" y="62"/>
                  <a:pt x="25" y="113"/>
                  <a:pt x="12" y="177"/>
                </a:cubicBezTo>
                <a:cubicBezTo>
                  <a:pt x="5" y="214"/>
                  <a:pt x="0" y="261"/>
                  <a:pt x="7" y="302"/>
                </a:cubicBezTo>
                <a:cubicBezTo>
                  <a:pt x="10" y="321"/>
                  <a:pt x="16" y="339"/>
                  <a:pt x="25" y="355"/>
                </a:cubicBezTo>
                <a:cubicBezTo>
                  <a:pt x="43" y="385"/>
                  <a:pt x="73" y="404"/>
                  <a:pt x="106" y="410"/>
                </a:cubicBezTo>
                <a:cubicBezTo>
                  <a:pt x="114" y="412"/>
                  <a:pt x="123" y="413"/>
                  <a:pt x="131" y="413"/>
                </a:cubicBezTo>
                <a:cubicBezTo>
                  <a:pt x="137" y="413"/>
                  <a:pt x="143" y="412"/>
                  <a:pt x="148" y="412"/>
                </a:cubicBezTo>
                <a:cubicBezTo>
                  <a:pt x="243" y="399"/>
                  <a:pt x="335" y="295"/>
                  <a:pt x="286" y="199"/>
                </a:cubicBezTo>
                <a:cubicBezTo>
                  <a:pt x="268" y="165"/>
                  <a:pt x="235" y="137"/>
                  <a:pt x="198" y="137"/>
                </a:cubicBezTo>
                <a:cubicBezTo>
                  <a:pt x="190" y="137"/>
                  <a:pt x="183" y="138"/>
                  <a:pt x="175" y="140"/>
                </a:cubicBezTo>
                <a:cubicBezTo>
                  <a:pt x="125" y="155"/>
                  <a:pt x="120" y="211"/>
                  <a:pt x="135" y="253"/>
                </a:cubicBezTo>
                <a:cubicBezTo>
                  <a:pt x="139" y="262"/>
                  <a:pt x="147" y="266"/>
                  <a:pt x="155" y="266"/>
                </a:cubicBezTo>
                <a:cubicBezTo>
                  <a:pt x="144" y="258"/>
                  <a:pt x="136" y="247"/>
                  <a:pt x="133" y="231"/>
                </a:cubicBezTo>
                <a:cubicBezTo>
                  <a:pt x="123" y="185"/>
                  <a:pt x="160" y="157"/>
                  <a:pt x="196" y="157"/>
                </a:cubicBezTo>
                <a:cubicBezTo>
                  <a:pt x="221" y="157"/>
                  <a:pt x="246" y="172"/>
                  <a:pt x="253" y="204"/>
                </a:cubicBezTo>
                <a:cubicBezTo>
                  <a:pt x="255" y="210"/>
                  <a:pt x="255" y="215"/>
                  <a:pt x="255" y="221"/>
                </a:cubicBezTo>
                <a:cubicBezTo>
                  <a:pt x="256" y="222"/>
                  <a:pt x="256" y="224"/>
                  <a:pt x="257" y="225"/>
                </a:cubicBezTo>
                <a:cubicBezTo>
                  <a:pt x="259" y="232"/>
                  <a:pt x="260" y="239"/>
                  <a:pt x="262" y="246"/>
                </a:cubicBezTo>
                <a:cubicBezTo>
                  <a:pt x="262" y="255"/>
                  <a:pt x="262" y="263"/>
                  <a:pt x="261" y="271"/>
                </a:cubicBezTo>
                <a:cubicBezTo>
                  <a:pt x="259" y="280"/>
                  <a:pt x="256" y="289"/>
                  <a:pt x="252" y="298"/>
                </a:cubicBezTo>
                <a:cubicBezTo>
                  <a:pt x="247" y="307"/>
                  <a:pt x="241" y="316"/>
                  <a:pt x="234" y="325"/>
                </a:cubicBezTo>
                <a:cubicBezTo>
                  <a:pt x="226" y="334"/>
                  <a:pt x="217" y="342"/>
                  <a:pt x="207" y="350"/>
                </a:cubicBezTo>
                <a:cubicBezTo>
                  <a:pt x="196" y="357"/>
                  <a:pt x="184" y="363"/>
                  <a:pt x="172" y="368"/>
                </a:cubicBezTo>
                <a:cubicBezTo>
                  <a:pt x="162" y="372"/>
                  <a:pt x="152" y="374"/>
                  <a:pt x="141" y="375"/>
                </a:cubicBezTo>
                <a:cubicBezTo>
                  <a:pt x="138" y="375"/>
                  <a:pt x="135" y="376"/>
                  <a:pt x="132" y="376"/>
                </a:cubicBezTo>
                <a:cubicBezTo>
                  <a:pt x="125" y="376"/>
                  <a:pt x="119" y="375"/>
                  <a:pt x="113" y="374"/>
                </a:cubicBezTo>
                <a:cubicBezTo>
                  <a:pt x="105" y="372"/>
                  <a:pt x="98" y="370"/>
                  <a:pt x="90" y="367"/>
                </a:cubicBezTo>
                <a:cubicBezTo>
                  <a:pt x="84" y="363"/>
                  <a:pt x="78" y="360"/>
                  <a:pt x="73" y="355"/>
                </a:cubicBezTo>
                <a:cubicBezTo>
                  <a:pt x="69" y="352"/>
                  <a:pt x="66" y="348"/>
                  <a:pt x="63" y="345"/>
                </a:cubicBezTo>
                <a:cubicBezTo>
                  <a:pt x="58" y="338"/>
                  <a:pt x="54" y="331"/>
                  <a:pt x="51" y="323"/>
                </a:cubicBezTo>
                <a:cubicBezTo>
                  <a:pt x="46" y="308"/>
                  <a:pt x="44" y="293"/>
                  <a:pt x="42" y="277"/>
                </a:cubicBezTo>
                <a:cubicBezTo>
                  <a:pt x="40" y="247"/>
                  <a:pt x="42" y="216"/>
                  <a:pt x="48" y="186"/>
                </a:cubicBezTo>
                <a:cubicBezTo>
                  <a:pt x="52" y="164"/>
                  <a:pt x="58" y="143"/>
                  <a:pt x="67" y="123"/>
                </a:cubicBezTo>
                <a:cubicBezTo>
                  <a:pt x="71" y="114"/>
                  <a:pt x="77" y="105"/>
                  <a:pt x="83" y="96"/>
                </a:cubicBezTo>
                <a:cubicBezTo>
                  <a:pt x="92" y="86"/>
                  <a:pt x="102" y="77"/>
                  <a:pt x="113" y="69"/>
                </a:cubicBezTo>
                <a:cubicBezTo>
                  <a:pt x="125" y="62"/>
                  <a:pt x="137" y="56"/>
                  <a:pt x="150" y="50"/>
                </a:cubicBezTo>
                <a:cubicBezTo>
                  <a:pt x="169" y="44"/>
                  <a:pt x="188" y="40"/>
                  <a:pt x="208" y="38"/>
                </a:cubicBezTo>
                <a:cubicBezTo>
                  <a:pt x="215" y="38"/>
                  <a:pt x="221" y="37"/>
                  <a:pt x="228" y="37"/>
                </a:cubicBezTo>
                <a:cubicBezTo>
                  <a:pt x="247" y="37"/>
                  <a:pt x="265" y="39"/>
                  <a:pt x="284" y="42"/>
                </a:cubicBezTo>
                <a:cubicBezTo>
                  <a:pt x="300" y="46"/>
                  <a:pt x="314" y="50"/>
                  <a:pt x="329" y="57"/>
                </a:cubicBezTo>
                <a:cubicBezTo>
                  <a:pt x="339" y="62"/>
                  <a:pt x="349" y="68"/>
                  <a:pt x="358" y="75"/>
                </a:cubicBezTo>
                <a:cubicBezTo>
                  <a:pt x="366" y="82"/>
                  <a:pt x="373" y="89"/>
                  <a:pt x="379" y="98"/>
                </a:cubicBezTo>
                <a:cubicBezTo>
                  <a:pt x="386" y="108"/>
                  <a:pt x="391" y="118"/>
                  <a:pt x="396" y="129"/>
                </a:cubicBezTo>
                <a:cubicBezTo>
                  <a:pt x="400" y="143"/>
                  <a:pt x="403" y="158"/>
                  <a:pt x="405" y="173"/>
                </a:cubicBezTo>
                <a:cubicBezTo>
                  <a:pt x="407" y="195"/>
                  <a:pt x="405" y="217"/>
                  <a:pt x="401" y="239"/>
                </a:cubicBezTo>
                <a:cubicBezTo>
                  <a:pt x="395" y="270"/>
                  <a:pt x="385" y="300"/>
                  <a:pt x="372" y="329"/>
                </a:cubicBezTo>
                <a:cubicBezTo>
                  <a:pt x="367" y="341"/>
                  <a:pt x="361" y="352"/>
                  <a:pt x="354" y="363"/>
                </a:cubicBezTo>
                <a:cubicBezTo>
                  <a:pt x="351" y="368"/>
                  <a:pt x="348" y="373"/>
                  <a:pt x="345" y="378"/>
                </a:cubicBezTo>
                <a:cubicBezTo>
                  <a:pt x="336" y="392"/>
                  <a:pt x="349" y="406"/>
                  <a:pt x="362" y="406"/>
                </a:cubicBezTo>
                <a:cubicBezTo>
                  <a:pt x="367" y="406"/>
                  <a:pt x="373" y="404"/>
                  <a:pt x="376" y="398"/>
                </a:cubicBezTo>
                <a:cubicBezTo>
                  <a:pt x="383" y="387"/>
                  <a:pt x="389" y="376"/>
                  <a:pt x="395" y="364"/>
                </a:cubicBezTo>
                <a:cubicBezTo>
                  <a:pt x="429" y="296"/>
                  <a:pt x="451" y="208"/>
                  <a:pt x="435" y="136"/>
                </a:cubicBezTo>
                <a:cubicBezTo>
                  <a:pt x="423" y="79"/>
                  <a:pt x="387" y="32"/>
                  <a:pt x="316" y="12"/>
                </a:cubicBezTo>
                <a:cubicBezTo>
                  <a:pt x="289" y="4"/>
                  <a:pt x="258" y="0"/>
                  <a:pt x="22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408"/>
          <p:cNvSpPr>
            <a:spLocks noEditPoints="1"/>
          </p:cNvSpPr>
          <p:nvPr/>
        </p:nvSpPr>
        <p:spPr bwMode="auto">
          <a:xfrm>
            <a:off x="3682470" y="3171082"/>
            <a:ext cx="579315" cy="1032584"/>
          </a:xfrm>
          <a:custGeom>
            <a:avLst/>
            <a:gdLst>
              <a:gd name="T0" fmla="*/ 602 w 617"/>
              <a:gd name="T1" fmla="*/ 1023 h 1078"/>
              <a:gd name="T2" fmla="*/ 594 w 617"/>
              <a:gd name="T3" fmla="*/ 1061 h 1078"/>
              <a:gd name="T4" fmla="*/ 593 w 617"/>
              <a:gd name="T5" fmla="*/ 1078 h 1078"/>
              <a:gd name="T6" fmla="*/ 596 w 617"/>
              <a:gd name="T7" fmla="*/ 1078 h 1078"/>
              <a:gd name="T8" fmla="*/ 614 w 617"/>
              <a:gd name="T9" fmla="*/ 1058 h 1078"/>
              <a:gd name="T10" fmla="*/ 613 w 617"/>
              <a:gd name="T11" fmla="*/ 1056 h 1078"/>
              <a:gd name="T12" fmla="*/ 610 w 617"/>
              <a:gd name="T13" fmla="*/ 1047 h 1078"/>
              <a:gd name="T14" fmla="*/ 602 w 617"/>
              <a:gd name="T15" fmla="*/ 1023 h 1078"/>
              <a:gd name="T16" fmla="*/ 513 w 617"/>
              <a:gd name="T17" fmla="*/ 869 h 1078"/>
              <a:gd name="T18" fmla="*/ 493 w 617"/>
              <a:gd name="T19" fmla="*/ 883 h 1078"/>
              <a:gd name="T20" fmla="*/ 483 w 617"/>
              <a:gd name="T21" fmla="*/ 891 h 1078"/>
              <a:gd name="T22" fmla="*/ 505 w 617"/>
              <a:gd name="T23" fmla="*/ 920 h 1078"/>
              <a:gd name="T24" fmla="*/ 561 w 617"/>
              <a:gd name="T25" fmla="*/ 1020 h 1078"/>
              <a:gd name="T26" fmla="*/ 578 w 617"/>
              <a:gd name="T27" fmla="*/ 970 h 1078"/>
              <a:gd name="T28" fmla="*/ 513 w 617"/>
              <a:gd name="T29" fmla="*/ 869 h 1078"/>
              <a:gd name="T30" fmla="*/ 486 w 617"/>
              <a:gd name="T31" fmla="*/ 836 h 1078"/>
              <a:gd name="T32" fmla="*/ 439 w 617"/>
              <a:gd name="T33" fmla="*/ 840 h 1078"/>
              <a:gd name="T34" fmla="*/ 460 w 617"/>
              <a:gd name="T35" fmla="*/ 863 h 1078"/>
              <a:gd name="T36" fmla="*/ 489 w 617"/>
              <a:gd name="T37" fmla="*/ 841 h 1078"/>
              <a:gd name="T38" fmla="*/ 486 w 617"/>
              <a:gd name="T39" fmla="*/ 836 h 1078"/>
              <a:gd name="T40" fmla="*/ 26 w 617"/>
              <a:gd name="T41" fmla="*/ 0 h 1078"/>
              <a:gd name="T42" fmla="*/ 12 w 617"/>
              <a:gd name="T43" fmla="*/ 33 h 1078"/>
              <a:gd name="T44" fmla="*/ 21 w 617"/>
              <a:gd name="T45" fmla="*/ 44 h 1078"/>
              <a:gd name="T46" fmla="*/ 29 w 617"/>
              <a:gd name="T47" fmla="*/ 53 h 1078"/>
              <a:gd name="T48" fmla="*/ 40 w 617"/>
              <a:gd name="T49" fmla="*/ 70 h 1078"/>
              <a:gd name="T50" fmla="*/ 95 w 617"/>
              <a:gd name="T51" fmla="*/ 171 h 1078"/>
              <a:gd name="T52" fmla="*/ 107 w 617"/>
              <a:gd name="T53" fmla="*/ 205 h 1078"/>
              <a:gd name="T54" fmla="*/ 118 w 617"/>
              <a:gd name="T55" fmla="*/ 240 h 1078"/>
              <a:gd name="T56" fmla="*/ 126 w 617"/>
              <a:gd name="T57" fmla="*/ 270 h 1078"/>
              <a:gd name="T58" fmla="*/ 132 w 617"/>
              <a:gd name="T59" fmla="*/ 297 h 1078"/>
              <a:gd name="T60" fmla="*/ 139 w 617"/>
              <a:gd name="T61" fmla="*/ 332 h 1078"/>
              <a:gd name="T62" fmla="*/ 145 w 617"/>
              <a:gd name="T63" fmla="*/ 369 h 1078"/>
              <a:gd name="T64" fmla="*/ 146 w 617"/>
              <a:gd name="T65" fmla="*/ 373 h 1078"/>
              <a:gd name="T66" fmla="*/ 156 w 617"/>
              <a:gd name="T67" fmla="*/ 535 h 1078"/>
              <a:gd name="T68" fmla="*/ 153 w 617"/>
              <a:gd name="T69" fmla="*/ 626 h 1078"/>
              <a:gd name="T70" fmla="*/ 231 w 617"/>
              <a:gd name="T71" fmla="*/ 672 h 1078"/>
              <a:gd name="T72" fmla="*/ 362 w 617"/>
              <a:gd name="T73" fmla="*/ 768 h 1078"/>
              <a:gd name="T74" fmla="*/ 365 w 617"/>
              <a:gd name="T75" fmla="*/ 771 h 1078"/>
              <a:gd name="T76" fmla="*/ 393 w 617"/>
              <a:gd name="T77" fmla="*/ 795 h 1078"/>
              <a:gd name="T78" fmla="*/ 408 w 617"/>
              <a:gd name="T79" fmla="*/ 809 h 1078"/>
              <a:gd name="T80" fmla="*/ 455 w 617"/>
              <a:gd name="T81" fmla="*/ 803 h 1078"/>
              <a:gd name="T82" fmla="*/ 444 w 617"/>
              <a:gd name="T83" fmla="*/ 792 h 1078"/>
              <a:gd name="T84" fmla="*/ 417 w 617"/>
              <a:gd name="T85" fmla="*/ 767 h 1078"/>
              <a:gd name="T86" fmla="*/ 303 w 617"/>
              <a:gd name="T87" fmla="*/ 676 h 1078"/>
              <a:gd name="T88" fmla="*/ 190 w 617"/>
              <a:gd name="T89" fmla="*/ 606 h 1078"/>
              <a:gd name="T90" fmla="*/ 192 w 617"/>
              <a:gd name="T91" fmla="*/ 472 h 1078"/>
              <a:gd name="T92" fmla="*/ 177 w 617"/>
              <a:gd name="T93" fmla="*/ 327 h 1078"/>
              <a:gd name="T94" fmla="*/ 170 w 617"/>
              <a:gd name="T95" fmla="*/ 291 h 1078"/>
              <a:gd name="T96" fmla="*/ 166 w 617"/>
              <a:gd name="T97" fmla="*/ 276 h 1078"/>
              <a:gd name="T98" fmla="*/ 155 w 617"/>
              <a:gd name="T99" fmla="*/ 232 h 1078"/>
              <a:gd name="T100" fmla="*/ 153 w 617"/>
              <a:gd name="T101" fmla="*/ 227 h 1078"/>
              <a:gd name="T102" fmla="*/ 142 w 617"/>
              <a:gd name="T103" fmla="*/ 191 h 1078"/>
              <a:gd name="T104" fmla="*/ 92 w 617"/>
              <a:gd name="T105" fmla="*/ 83 h 1078"/>
              <a:gd name="T106" fmla="*/ 81 w 617"/>
              <a:gd name="T107" fmla="*/ 66 h 1078"/>
              <a:gd name="T108" fmla="*/ 44 w 617"/>
              <a:gd name="T109" fmla="*/ 14 h 1078"/>
              <a:gd name="T110" fmla="*/ 38 w 617"/>
              <a:gd name="T111" fmla="*/ 6 h 1078"/>
              <a:gd name="T112" fmla="*/ 37 w 617"/>
              <a:gd name="T113" fmla="*/ 5 h 1078"/>
              <a:gd name="T114" fmla="*/ 26 w 617"/>
              <a:gd name="T115" fmla="*/ 0 h 10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17" h="1078">
                <a:moveTo>
                  <a:pt x="602" y="1023"/>
                </a:moveTo>
                <a:cubicBezTo>
                  <a:pt x="599" y="1036"/>
                  <a:pt x="596" y="1048"/>
                  <a:pt x="594" y="1061"/>
                </a:cubicBezTo>
                <a:cubicBezTo>
                  <a:pt x="594" y="1067"/>
                  <a:pt x="593" y="1072"/>
                  <a:pt x="593" y="1078"/>
                </a:cubicBezTo>
                <a:cubicBezTo>
                  <a:pt x="594" y="1078"/>
                  <a:pt x="595" y="1078"/>
                  <a:pt x="596" y="1078"/>
                </a:cubicBezTo>
                <a:cubicBezTo>
                  <a:pt x="606" y="1078"/>
                  <a:pt x="617" y="1070"/>
                  <a:pt x="614" y="1058"/>
                </a:cubicBezTo>
                <a:cubicBezTo>
                  <a:pt x="614" y="1057"/>
                  <a:pt x="614" y="1057"/>
                  <a:pt x="613" y="1056"/>
                </a:cubicBezTo>
                <a:cubicBezTo>
                  <a:pt x="612" y="1053"/>
                  <a:pt x="611" y="1050"/>
                  <a:pt x="610" y="1047"/>
                </a:cubicBezTo>
                <a:cubicBezTo>
                  <a:pt x="608" y="1039"/>
                  <a:pt x="605" y="1031"/>
                  <a:pt x="602" y="1023"/>
                </a:cubicBezTo>
                <a:moveTo>
                  <a:pt x="513" y="869"/>
                </a:moveTo>
                <a:cubicBezTo>
                  <a:pt x="506" y="874"/>
                  <a:pt x="499" y="878"/>
                  <a:pt x="493" y="883"/>
                </a:cubicBezTo>
                <a:cubicBezTo>
                  <a:pt x="489" y="886"/>
                  <a:pt x="486" y="889"/>
                  <a:pt x="483" y="891"/>
                </a:cubicBezTo>
                <a:cubicBezTo>
                  <a:pt x="491" y="901"/>
                  <a:pt x="498" y="910"/>
                  <a:pt x="505" y="920"/>
                </a:cubicBezTo>
                <a:cubicBezTo>
                  <a:pt x="527" y="952"/>
                  <a:pt x="546" y="985"/>
                  <a:pt x="561" y="1020"/>
                </a:cubicBezTo>
                <a:cubicBezTo>
                  <a:pt x="565" y="1004"/>
                  <a:pt x="571" y="987"/>
                  <a:pt x="578" y="970"/>
                </a:cubicBezTo>
                <a:cubicBezTo>
                  <a:pt x="560" y="935"/>
                  <a:pt x="538" y="901"/>
                  <a:pt x="513" y="869"/>
                </a:cubicBezTo>
                <a:moveTo>
                  <a:pt x="486" y="836"/>
                </a:moveTo>
                <a:cubicBezTo>
                  <a:pt x="470" y="837"/>
                  <a:pt x="455" y="839"/>
                  <a:pt x="439" y="840"/>
                </a:cubicBezTo>
                <a:cubicBezTo>
                  <a:pt x="446" y="848"/>
                  <a:pt x="453" y="855"/>
                  <a:pt x="460" y="863"/>
                </a:cubicBezTo>
                <a:cubicBezTo>
                  <a:pt x="469" y="855"/>
                  <a:pt x="479" y="847"/>
                  <a:pt x="489" y="841"/>
                </a:cubicBezTo>
                <a:cubicBezTo>
                  <a:pt x="488" y="839"/>
                  <a:pt x="487" y="838"/>
                  <a:pt x="486" y="836"/>
                </a:cubicBezTo>
                <a:moveTo>
                  <a:pt x="26" y="0"/>
                </a:moveTo>
                <a:cubicBezTo>
                  <a:pt x="13" y="0"/>
                  <a:pt x="0" y="19"/>
                  <a:pt x="12" y="33"/>
                </a:cubicBezTo>
                <a:cubicBezTo>
                  <a:pt x="15" y="36"/>
                  <a:pt x="18" y="40"/>
                  <a:pt x="21" y="44"/>
                </a:cubicBezTo>
                <a:cubicBezTo>
                  <a:pt x="24" y="47"/>
                  <a:pt x="26" y="50"/>
                  <a:pt x="29" y="53"/>
                </a:cubicBezTo>
                <a:cubicBezTo>
                  <a:pt x="33" y="59"/>
                  <a:pt x="37" y="64"/>
                  <a:pt x="40" y="70"/>
                </a:cubicBezTo>
                <a:cubicBezTo>
                  <a:pt x="62" y="102"/>
                  <a:pt x="80" y="136"/>
                  <a:pt x="95" y="171"/>
                </a:cubicBezTo>
                <a:cubicBezTo>
                  <a:pt x="99" y="183"/>
                  <a:pt x="103" y="194"/>
                  <a:pt x="107" y="205"/>
                </a:cubicBezTo>
                <a:cubicBezTo>
                  <a:pt x="111" y="217"/>
                  <a:pt x="115" y="228"/>
                  <a:pt x="118" y="240"/>
                </a:cubicBezTo>
                <a:cubicBezTo>
                  <a:pt x="121" y="250"/>
                  <a:pt x="124" y="260"/>
                  <a:pt x="126" y="270"/>
                </a:cubicBezTo>
                <a:cubicBezTo>
                  <a:pt x="128" y="279"/>
                  <a:pt x="130" y="288"/>
                  <a:pt x="132" y="297"/>
                </a:cubicBezTo>
                <a:cubicBezTo>
                  <a:pt x="135" y="308"/>
                  <a:pt x="137" y="320"/>
                  <a:pt x="139" y="332"/>
                </a:cubicBezTo>
                <a:cubicBezTo>
                  <a:pt x="142" y="345"/>
                  <a:pt x="144" y="357"/>
                  <a:pt x="145" y="369"/>
                </a:cubicBezTo>
                <a:cubicBezTo>
                  <a:pt x="146" y="371"/>
                  <a:pt x="146" y="372"/>
                  <a:pt x="146" y="373"/>
                </a:cubicBezTo>
                <a:cubicBezTo>
                  <a:pt x="153" y="427"/>
                  <a:pt x="156" y="481"/>
                  <a:pt x="156" y="535"/>
                </a:cubicBezTo>
                <a:cubicBezTo>
                  <a:pt x="156" y="566"/>
                  <a:pt x="155" y="596"/>
                  <a:pt x="153" y="626"/>
                </a:cubicBezTo>
                <a:cubicBezTo>
                  <a:pt x="179" y="640"/>
                  <a:pt x="206" y="656"/>
                  <a:pt x="231" y="672"/>
                </a:cubicBezTo>
                <a:cubicBezTo>
                  <a:pt x="277" y="701"/>
                  <a:pt x="321" y="733"/>
                  <a:pt x="362" y="768"/>
                </a:cubicBezTo>
                <a:cubicBezTo>
                  <a:pt x="363" y="769"/>
                  <a:pt x="364" y="770"/>
                  <a:pt x="365" y="771"/>
                </a:cubicBezTo>
                <a:cubicBezTo>
                  <a:pt x="375" y="779"/>
                  <a:pt x="384" y="787"/>
                  <a:pt x="393" y="795"/>
                </a:cubicBezTo>
                <a:cubicBezTo>
                  <a:pt x="398" y="800"/>
                  <a:pt x="403" y="805"/>
                  <a:pt x="408" y="809"/>
                </a:cubicBezTo>
                <a:cubicBezTo>
                  <a:pt x="424" y="807"/>
                  <a:pt x="439" y="805"/>
                  <a:pt x="455" y="803"/>
                </a:cubicBezTo>
                <a:cubicBezTo>
                  <a:pt x="452" y="800"/>
                  <a:pt x="448" y="796"/>
                  <a:pt x="444" y="792"/>
                </a:cubicBezTo>
                <a:cubicBezTo>
                  <a:pt x="435" y="783"/>
                  <a:pt x="426" y="775"/>
                  <a:pt x="417" y="767"/>
                </a:cubicBezTo>
                <a:cubicBezTo>
                  <a:pt x="381" y="734"/>
                  <a:pt x="343" y="704"/>
                  <a:pt x="303" y="676"/>
                </a:cubicBezTo>
                <a:cubicBezTo>
                  <a:pt x="267" y="651"/>
                  <a:pt x="229" y="627"/>
                  <a:pt x="190" y="606"/>
                </a:cubicBezTo>
                <a:cubicBezTo>
                  <a:pt x="193" y="561"/>
                  <a:pt x="193" y="516"/>
                  <a:pt x="192" y="472"/>
                </a:cubicBezTo>
                <a:cubicBezTo>
                  <a:pt x="190" y="424"/>
                  <a:pt x="185" y="375"/>
                  <a:pt x="177" y="327"/>
                </a:cubicBezTo>
                <a:cubicBezTo>
                  <a:pt x="174" y="315"/>
                  <a:pt x="172" y="303"/>
                  <a:pt x="170" y="291"/>
                </a:cubicBezTo>
                <a:cubicBezTo>
                  <a:pt x="169" y="286"/>
                  <a:pt x="167" y="281"/>
                  <a:pt x="166" y="276"/>
                </a:cubicBezTo>
                <a:cubicBezTo>
                  <a:pt x="163" y="261"/>
                  <a:pt x="159" y="246"/>
                  <a:pt x="155" y="232"/>
                </a:cubicBezTo>
                <a:cubicBezTo>
                  <a:pt x="154" y="230"/>
                  <a:pt x="154" y="229"/>
                  <a:pt x="153" y="227"/>
                </a:cubicBezTo>
                <a:cubicBezTo>
                  <a:pt x="150" y="215"/>
                  <a:pt x="146" y="203"/>
                  <a:pt x="142" y="191"/>
                </a:cubicBezTo>
                <a:cubicBezTo>
                  <a:pt x="128" y="154"/>
                  <a:pt x="112" y="117"/>
                  <a:pt x="92" y="83"/>
                </a:cubicBezTo>
                <a:cubicBezTo>
                  <a:pt x="88" y="77"/>
                  <a:pt x="85" y="71"/>
                  <a:pt x="81" y="66"/>
                </a:cubicBezTo>
                <a:cubicBezTo>
                  <a:pt x="70" y="48"/>
                  <a:pt x="58" y="31"/>
                  <a:pt x="44" y="14"/>
                </a:cubicBezTo>
                <a:cubicBezTo>
                  <a:pt x="42" y="11"/>
                  <a:pt x="40" y="9"/>
                  <a:pt x="38" y="6"/>
                </a:cubicBezTo>
                <a:cubicBezTo>
                  <a:pt x="37" y="5"/>
                  <a:pt x="37" y="5"/>
                  <a:pt x="37" y="5"/>
                </a:cubicBezTo>
                <a:cubicBezTo>
                  <a:pt x="33" y="2"/>
                  <a:pt x="30" y="0"/>
                  <a:pt x="2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409"/>
          <p:cNvSpPr>
            <a:spLocks noEditPoints="1"/>
          </p:cNvSpPr>
          <p:nvPr/>
        </p:nvSpPr>
        <p:spPr bwMode="auto">
          <a:xfrm>
            <a:off x="3824844" y="2234337"/>
            <a:ext cx="937705" cy="924379"/>
          </a:xfrm>
          <a:custGeom>
            <a:avLst/>
            <a:gdLst>
              <a:gd name="T0" fmla="*/ 212 w 999"/>
              <a:gd name="T1" fmla="*/ 866 h 966"/>
              <a:gd name="T2" fmla="*/ 212 w 999"/>
              <a:gd name="T3" fmla="*/ 867 h 966"/>
              <a:gd name="T4" fmla="*/ 212 w 999"/>
              <a:gd name="T5" fmla="*/ 866 h 966"/>
              <a:gd name="T6" fmla="*/ 964 w 999"/>
              <a:gd name="T7" fmla="*/ 0 h 966"/>
              <a:gd name="T8" fmla="*/ 949 w 999"/>
              <a:gd name="T9" fmla="*/ 13 h 966"/>
              <a:gd name="T10" fmla="*/ 945 w 999"/>
              <a:gd name="T11" fmla="*/ 69 h 966"/>
              <a:gd name="T12" fmla="*/ 951 w 999"/>
              <a:gd name="T13" fmla="*/ 149 h 966"/>
              <a:gd name="T14" fmla="*/ 956 w 999"/>
              <a:gd name="T15" fmla="*/ 186 h 966"/>
              <a:gd name="T16" fmla="*/ 960 w 999"/>
              <a:gd name="T17" fmla="*/ 216 h 966"/>
              <a:gd name="T18" fmla="*/ 961 w 999"/>
              <a:gd name="T19" fmla="*/ 234 h 966"/>
              <a:gd name="T20" fmla="*/ 963 w 999"/>
              <a:gd name="T21" fmla="*/ 274 h 966"/>
              <a:gd name="T22" fmla="*/ 957 w 999"/>
              <a:gd name="T23" fmla="*/ 376 h 966"/>
              <a:gd name="T24" fmla="*/ 899 w 999"/>
              <a:gd name="T25" fmla="*/ 608 h 966"/>
              <a:gd name="T26" fmla="*/ 822 w 999"/>
              <a:gd name="T27" fmla="*/ 744 h 966"/>
              <a:gd name="T28" fmla="*/ 719 w 999"/>
              <a:gd name="T29" fmla="*/ 848 h 966"/>
              <a:gd name="T30" fmla="*/ 662 w 999"/>
              <a:gd name="T31" fmla="*/ 884 h 966"/>
              <a:gd name="T32" fmla="*/ 625 w 999"/>
              <a:gd name="T33" fmla="*/ 902 h 966"/>
              <a:gd name="T34" fmla="*/ 542 w 999"/>
              <a:gd name="T35" fmla="*/ 925 h 966"/>
              <a:gd name="T36" fmla="*/ 531 w 999"/>
              <a:gd name="T37" fmla="*/ 926 h 966"/>
              <a:gd name="T38" fmla="*/ 480 w 999"/>
              <a:gd name="T39" fmla="*/ 929 h 966"/>
              <a:gd name="T40" fmla="*/ 418 w 999"/>
              <a:gd name="T41" fmla="*/ 925 h 966"/>
              <a:gd name="T42" fmla="*/ 387 w 999"/>
              <a:gd name="T43" fmla="*/ 920 h 966"/>
              <a:gd name="T44" fmla="*/ 384 w 999"/>
              <a:gd name="T45" fmla="*/ 920 h 966"/>
              <a:gd name="T46" fmla="*/ 348 w 999"/>
              <a:gd name="T47" fmla="*/ 912 h 966"/>
              <a:gd name="T48" fmla="*/ 304 w 999"/>
              <a:gd name="T49" fmla="*/ 899 h 966"/>
              <a:gd name="T50" fmla="*/ 276 w 999"/>
              <a:gd name="T51" fmla="*/ 890 h 966"/>
              <a:gd name="T52" fmla="*/ 231 w 999"/>
              <a:gd name="T53" fmla="*/ 874 h 966"/>
              <a:gd name="T54" fmla="*/ 212 w 999"/>
              <a:gd name="T55" fmla="*/ 867 h 966"/>
              <a:gd name="T56" fmla="*/ 213 w 999"/>
              <a:gd name="T57" fmla="*/ 867 h 966"/>
              <a:gd name="T58" fmla="*/ 211 w 999"/>
              <a:gd name="T59" fmla="*/ 866 h 966"/>
              <a:gd name="T60" fmla="*/ 174 w 999"/>
              <a:gd name="T61" fmla="*/ 851 h 966"/>
              <a:gd name="T62" fmla="*/ 157 w 999"/>
              <a:gd name="T63" fmla="*/ 843 h 966"/>
              <a:gd name="T64" fmla="*/ 146 w 999"/>
              <a:gd name="T65" fmla="*/ 838 h 966"/>
              <a:gd name="T66" fmla="*/ 18 w 999"/>
              <a:gd name="T67" fmla="*/ 777 h 966"/>
              <a:gd name="T68" fmla="*/ 0 w 999"/>
              <a:gd name="T69" fmla="*/ 809 h 966"/>
              <a:gd name="T70" fmla="*/ 147 w 999"/>
              <a:gd name="T71" fmla="*/ 880 h 966"/>
              <a:gd name="T72" fmla="*/ 165 w 999"/>
              <a:gd name="T73" fmla="*/ 888 h 966"/>
              <a:gd name="T74" fmla="*/ 166 w 999"/>
              <a:gd name="T75" fmla="*/ 888 h 966"/>
              <a:gd name="T76" fmla="*/ 195 w 999"/>
              <a:gd name="T77" fmla="*/ 900 h 966"/>
              <a:gd name="T78" fmla="*/ 200 w 999"/>
              <a:gd name="T79" fmla="*/ 902 h 966"/>
              <a:gd name="T80" fmla="*/ 248 w 999"/>
              <a:gd name="T81" fmla="*/ 921 h 966"/>
              <a:gd name="T82" fmla="*/ 256 w 999"/>
              <a:gd name="T83" fmla="*/ 923 h 966"/>
              <a:gd name="T84" fmla="*/ 321 w 999"/>
              <a:gd name="T85" fmla="*/ 943 h 966"/>
              <a:gd name="T86" fmla="*/ 337 w 999"/>
              <a:gd name="T87" fmla="*/ 947 h 966"/>
              <a:gd name="T88" fmla="*/ 373 w 999"/>
              <a:gd name="T89" fmla="*/ 955 h 966"/>
              <a:gd name="T90" fmla="*/ 478 w 999"/>
              <a:gd name="T91" fmla="*/ 966 h 966"/>
              <a:gd name="T92" fmla="*/ 522 w 999"/>
              <a:gd name="T93" fmla="*/ 964 h 966"/>
              <a:gd name="T94" fmla="*/ 654 w 999"/>
              <a:gd name="T95" fmla="*/ 930 h 966"/>
              <a:gd name="T96" fmla="*/ 802 w 999"/>
              <a:gd name="T97" fmla="*/ 824 h 966"/>
              <a:gd name="T98" fmla="*/ 934 w 999"/>
              <a:gd name="T99" fmla="*/ 619 h 966"/>
              <a:gd name="T100" fmla="*/ 994 w 999"/>
              <a:gd name="T101" fmla="*/ 377 h 966"/>
              <a:gd name="T102" fmla="*/ 999 w 999"/>
              <a:gd name="T103" fmla="*/ 284 h 966"/>
              <a:gd name="T104" fmla="*/ 997 w 999"/>
              <a:gd name="T105" fmla="*/ 244 h 966"/>
              <a:gd name="T106" fmla="*/ 992 w 999"/>
              <a:gd name="T107" fmla="*/ 177 h 966"/>
              <a:gd name="T108" fmla="*/ 988 w 999"/>
              <a:gd name="T109" fmla="*/ 147 h 966"/>
              <a:gd name="T110" fmla="*/ 985 w 999"/>
              <a:gd name="T111" fmla="*/ 122 h 966"/>
              <a:gd name="T112" fmla="*/ 982 w 999"/>
              <a:gd name="T113" fmla="*/ 91 h 966"/>
              <a:gd name="T114" fmla="*/ 983 w 999"/>
              <a:gd name="T115" fmla="*/ 29 h 966"/>
              <a:gd name="T116" fmla="*/ 984 w 999"/>
              <a:gd name="T117" fmla="*/ 23 h 966"/>
              <a:gd name="T118" fmla="*/ 979 w 999"/>
              <a:gd name="T119" fmla="*/ 6 h 966"/>
              <a:gd name="T120" fmla="*/ 964 w 999"/>
              <a:gd name="T121" fmla="*/ 0 h 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99" h="966">
                <a:moveTo>
                  <a:pt x="212" y="866"/>
                </a:moveTo>
                <a:cubicBezTo>
                  <a:pt x="212" y="866"/>
                  <a:pt x="212" y="867"/>
                  <a:pt x="212" y="867"/>
                </a:cubicBezTo>
                <a:cubicBezTo>
                  <a:pt x="212" y="867"/>
                  <a:pt x="212" y="866"/>
                  <a:pt x="212" y="866"/>
                </a:cubicBezTo>
                <a:moveTo>
                  <a:pt x="964" y="0"/>
                </a:moveTo>
                <a:cubicBezTo>
                  <a:pt x="957" y="0"/>
                  <a:pt x="950" y="4"/>
                  <a:pt x="949" y="13"/>
                </a:cubicBezTo>
                <a:cubicBezTo>
                  <a:pt x="946" y="32"/>
                  <a:pt x="944" y="51"/>
                  <a:pt x="945" y="69"/>
                </a:cubicBezTo>
                <a:cubicBezTo>
                  <a:pt x="945" y="96"/>
                  <a:pt x="948" y="122"/>
                  <a:pt x="951" y="149"/>
                </a:cubicBezTo>
                <a:cubicBezTo>
                  <a:pt x="953" y="161"/>
                  <a:pt x="955" y="174"/>
                  <a:pt x="956" y="186"/>
                </a:cubicBezTo>
                <a:cubicBezTo>
                  <a:pt x="958" y="196"/>
                  <a:pt x="959" y="206"/>
                  <a:pt x="960" y="216"/>
                </a:cubicBezTo>
                <a:cubicBezTo>
                  <a:pt x="960" y="222"/>
                  <a:pt x="961" y="228"/>
                  <a:pt x="961" y="234"/>
                </a:cubicBezTo>
                <a:cubicBezTo>
                  <a:pt x="962" y="247"/>
                  <a:pt x="962" y="260"/>
                  <a:pt x="963" y="274"/>
                </a:cubicBezTo>
                <a:cubicBezTo>
                  <a:pt x="963" y="307"/>
                  <a:pt x="961" y="341"/>
                  <a:pt x="957" y="376"/>
                </a:cubicBezTo>
                <a:cubicBezTo>
                  <a:pt x="946" y="455"/>
                  <a:pt x="928" y="533"/>
                  <a:pt x="899" y="608"/>
                </a:cubicBezTo>
                <a:cubicBezTo>
                  <a:pt x="878" y="656"/>
                  <a:pt x="854" y="702"/>
                  <a:pt x="822" y="744"/>
                </a:cubicBezTo>
                <a:cubicBezTo>
                  <a:pt x="791" y="782"/>
                  <a:pt x="757" y="818"/>
                  <a:pt x="719" y="848"/>
                </a:cubicBezTo>
                <a:cubicBezTo>
                  <a:pt x="700" y="861"/>
                  <a:pt x="682" y="874"/>
                  <a:pt x="662" y="884"/>
                </a:cubicBezTo>
                <a:cubicBezTo>
                  <a:pt x="650" y="891"/>
                  <a:pt x="638" y="897"/>
                  <a:pt x="625" y="902"/>
                </a:cubicBezTo>
                <a:cubicBezTo>
                  <a:pt x="598" y="912"/>
                  <a:pt x="571" y="920"/>
                  <a:pt x="542" y="925"/>
                </a:cubicBezTo>
                <a:cubicBezTo>
                  <a:pt x="539" y="925"/>
                  <a:pt x="535" y="926"/>
                  <a:pt x="531" y="926"/>
                </a:cubicBezTo>
                <a:cubicBezTo>
                  <a:pt x="514" y="928"/>
                  <a:pt x="497" y="929"/>
                  <a:pt x="480" y="929"/>
                </a:cubicBezTo>
                <a:cubicBezTo>
                  <a:pt x="460" y="929"/>
                  <a:pt x="439" y="928"/>
                  <a:pt x="418" y="925"/>
                </a:cubicBezTo>
                <a:cubicBezTo>
                  <a:pt x="408" y="924"/>
                  <a:pt x="398" y="922"/>
                  <a:pt x="387" y="920"/>
                </a:cubicBezTo>
                <a:cubicBezTo>
                  <a:pt x="386" y="920"/>
                  <a:pt x="385" y="920"/>
                  <a:pt x="384" y="920"/>
                </a:cubicBezTo>
                <a:cubicBezTo>
                  <a:pt x="372" y="917"/>
                  <a:pt x="360" y="915"/>
                  <a:pt x="348" y="912"/>
                </a:cubicBezTo>
                <a:cubicBezTo>
                  <a:pt x="333" y="908"/>
                  <a:pt x="318" y="904"/>
                  <a:pt x="304" y="899"/>
                </a:cubicBezTo>
                <a:cubicBezTo>
                  <a:pt x="294" y="897"/>
                  <a:pt x="285" y="894"/>
                  <a:pt x="276" y="890"/>
                </a:cubicBezTo>
                <a:cubicBezTo>
                  <a:pt x="261" y="885"/>
                  <a:pt x="246" y="880"/>
                  <a:pt x="231" y="874"/>
                </a:cubicBezTo>
                <a:cubicBezTo>
                  <a:pt x="225" y="872"/>
                  <a:pt x="218" y="869"/>
                  <a:pt x="212" y="867"/>
                </a:cubicBezTo>
                <a:cubicBezTo>
                  <a:pt x="212" y="867"/>
                  <a:pt x="213" y="867"/>
                  <a:pt x="213" y="867"/>
                </a:cubicBezTo>
                <a:cubicBezTo>
                  <a:pt x="212" y="867"/>
                  <a:pt x="212" y="867"/>
                  <a:pt x="211" y="866"/>
                </a:cubicBezTo>
                <a:cubicBezTo>
                  <a:pt x="199" y="861"/>
                  <a:pt x="187" y="856"/>
                  <a:pt x="174" y="851"/>
                </a:cubicBezTo>
                <a:cubicBezTo>
                  <a:pt x="169" y="848"/>
                  <a:pt x="163" y="846"/>
                  <a:pt x="157" y="843"/>
                </a:cubicBezTo>
                <a:cubicBezTo>
                  <a:pt x="153" y="842"/>
                  <a:pt x="150" y="840"/>
                  <a:pt x="146" y="838"/>
                </a:cubicBezTo>
                <a:cubicBezTo>
                  <a:pt x="103" y="819"/>
                  <a:pt x="60" y="798"/>
                  <a:pt x="18" y="777"/>
                </a:cubicBezTo>
                <a:cubicBezTo>
                  <a:pt x="12" y="788"/>
                  <a:pt x="6" y="799"/>
                  <a:pt x="0" y="809"/>
                </a:cubicBezTo>
                <a:cubicBezTo>
                  <a:pt x="47" y="833"/>
                  <a:pt x="97" y="857"/>
                  <a:pt x="147" y="880"/>
                </a:cubicBezTo>
                <a:cubicBezTo>
                  <a:pt x="153" y="883"/>
                  <a:pt x="159" y="885"/>
                  <a:pt x="165" y="888"/>
                </a:cubicBezTo>
                <a:cubicBezTo>
                  <a:pt x="165" y="888"/>
                  <a:pt x="166" y="888"/>
                  <a:pt x="166" y="888"/>
                </a:cubicBezTo>
                <a:cubicBezTo>
                  <a:pt x="175" y="892"/>
                  <a:pt x="185" y="896"/>
                  <a:pt x="195" y="900"/>
                </a:cubicBezTo>
                <a:cubicBezTo>
                  <a:pt x="197" y="901"/>
                  <a:pt x="198" y="902"/>
                  <a:pt x="200" y="902"/>
                </a:cubicBezTo>
                <a:cubicBezTo>
                  <a:pt x="216" y="909"/>
                  <a:pt x="232" y="915"/>
                  <a:pt x="248" y="921"/>
                </a:cubicBezTo>
                <a:cubicBezTo>
                  <a:pt x="251" y="921"/>
                  <a:pt x="253" y="922"/>
                  <a:pt x="256" y="923"/>
                </a:cubicBezTo>
                <a:cubicBezTo>
                  <a:pt x="277" y="931"/>
                  <a:pt x="299" y="937"/>
                  <a:pt x="321" y="943"/>
                </a:cubicBezTo>
                <a:cubicBezTo>
                  <a:pt x="326" y="945"/>
                  <a:pt x="331" y="946"/>
                  <a:pt x="337" y="947"/>
                </a:cubicBezTo>
                <a:cubicBezTo>
                  <a:pt x="349" y="950"/>
                  <a:pt x="361" y="953"/>
                  <a:pt x="373" y="955"/>
                </a:cubicBezTo>
                <a:cubicBezTo>
                  <a:pt x="408" y="962"/>
                  <a:pt x="443" y="966"/>
                  <a:pt x="478" y="966"/>
                </a:cubicBezTo>
                <a:cubicBezTo>
                  <a:pt x="493" y="966"/>
                  <a:pt x="507" y="965"/>
                  <a:pt x="522" y="964"/>
                </a:cubicBezTo>
                <a:cubicBezTo>
                  <a:pt x="566" y="959"/>
                  <a:pt x="610" y="949"/>
                  <a:pt x="654" y="930"/>
                </a:cubicBezTo>
                <a:cubicBezTo>
                  <a:pt x="710" y="905"/>
                  <a:pt x="759" y="869"/>
                  <a:pt x="802" y="824"/>
                </a:cubicBezTo>
                <a:cubicBezTo>
                  <a:pt x="860" y="765"/>
                  <a:pt x="904" y="693"/>
                  <a:pt x="934" y="619"/>
                </a:cubicBezTo>
                <a:cubicBezTo>
                  <a:pt x="964" y="541"/>
                  <a:pt x="983" y="460"/>
                  <a:pt x="994" y="377"/>
                </a:cubicBezTo>
                <a:cubicBezTo>
                  <a:pt x="998" y="345"/>
                  <a:pt x="999" y="314"/>
                  <a:pt x="999" y="284"/>
                </a:cubicBezTo>
                <a:cubicBezTo>
                  <a:pt x="999" y="270"/>
                  <a:pt x="998" y="257"/>
                  <a:pt x="997" y="244"/>
                </a:cubicBezTo>
                <a:cubicBezTo>
                  <a:pt x="996" y="222"/>
                  <a:pt x="994" y="200"/>
                  <a:pt x="992" y="177"/>
                </a:cubicBezTo>
                <a:cubicBezTo>
                  <a:pt x="991" y="167"/>
                  <a:pt x="989" y="157"/>
                  <a:pt x="988" y="147"/>
                </a:cubicBezTo>
                <a:cubicBezTo>
                  <a:pt x="987" y="138"/>
                  <a:pt x="986" y="130"/>
                  <a:pt x="985" y="122"/>
                </a:cubicBezTo>
                <a:cubicBezTo>
                  <a:pt x="984" y="112"/>
                  <a:pt x="983" y="101"/>
                  <a:pt x="982" y="91"/>
                </a:cubicBezTo>
                <a:cubicBezTo>
                  <a:pt x="981" y="70"/>
                  <a:pt x="981" y="50"/>
                  <a:pt x="983" y="29"/>
                </a:cubicBezTo>
                <a:cubicBezTo>
                  <a:pt x="984" y="27"/>
                  <a:pt x="984" y="25"/>
                  <a:pt x="984" y="23"/>
                </a:cubicBezTo>
                <a:cubicBezTo>
                  <a:pt x="985" y="16"/>
                  <a:pt x="983" y="10"/>
                  <a:pt x="979" y="6"/>
                </a:cubicBezTo>
                <a:cubicBezTo>
                  <a:pt x="975" y="2"/>
                  <a:pt x="969" y="0"/>
                  <a:pt x="96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410"/>
          <p:cNvSpPr>
            <a:spLocks noEditPoints="1"/>
          </p:cNvSpPr>
          <p:nvPr/>
        </p:nvSpPr>
        <p:spPr bwMode="auto">
          <a:xfrm>
            <a:off x="4484347" y="3515792"/>
            <a:ext cx="1104626" cy="553391"/>
          </a:xfrm>
          <a:custGeom>
            <a:avLst/>
            <a:gdLst>
              <a:gd name="T0" fmla="*/ 25 w 1175"/>
              <a:gd name="T1" fmla="*/ 545 h 578"/>
              <a:gd name="T2" fmla="*/ 5 w 1175"/>
              <a:gd name="T3" fmla="*/ 556 h 578"/>
              <a:gd name="T4" fmla="*/ 1 w 1175"/>
              <a:gd name="T5" fmla="*/ 564 h 578"/>
              <a:gd name="T6" fmla="*/ 0 w 1175"/>
              <a:gd name="T7" fmla="*/ 566 h 578"/>
              <a:gd name="T8" fmla="*/ 20 w 1175"/>
              <a:gd name="T9" fmla="*/ 578 h 578"/>
              <a:gd name="T10" fmla="*/ 23 w 1175"/>
              <a:gd name="T11" fmla="*/ 557 h 578"/>
              <a:gd name="T12" fmla="*/ 25 w 1175"/>
              <a:gd name="T13" fmla="*/ 545 h 578"/>
              <a:gd name="T14" fmla="*/ 63 w 1175"/>
              <a:gd name="T15" fmla="*/ 333 h 578"/>
              <a:gd name="T16" fmla="*/ 59 w 1175"/>
              <a:gd name="T17" fmla="*/ 333 h 578"/>
              <a:gd name="T18" fmla="*/ 44 w 1175"/>
              <a:gd name="T19" fmla="*/ 337 h 578"/>
              <a:gd name="T20" fmla="*/ 32 w 1175"/>
              <a:gd name="T21" fmla="*/ 343 h 578"/>
              <a:gd name="T22" fmla="*/ 28 w 1175"/>
              <a:gd name="T23" fmla="*/ 353 h 578"/>
              <a:gd name="T24" fmla="*/ 10 w 1175"/>
              <a:gd name="T25" fmla="*/ 419 h 578"/>
              <a:gd name="T26" fmla="*/ 28 w 1175"/>
              <a:gd name="T27" fmla="*/ 430 h 578"/>
              <a:gd name="T28" fmla="*/ 49 w 1175"/>
              <a:gd name="T29" fmla="*/ 420 h 578"/>
              <a:gd name="T30" fmla="*/ 56 w 1175"/>
              <a:gd name="T31" fmla="*/ 391 h 578"/>
              <a:gd name="T32" fmla="*/ 70 w 1175"/>
              <a:gd name="T33" fmla="*/ 347 h 578"/>
              <a:gd name="T34" fmla="*/ 74 w 1175"/>
              <a:gd name="T35" fmla="*/ 334 h 578"/>
              <a:gd name="T36" fmla="*/ 72 w 1175"/>
              <a:gd name="T37" fmla="*/ 333 h 578"/>
              <a:gd name="T38" fmla="*/ 63 w 1175"/>
              <a:gd name="T39" fmla="*/ 333 h 578"/>
              <a:gd name="T40" fmla="*/ 508 w 1175"/>
              <a:gd name="T41" fmla="*/ 0 h 578"/>
              <a:gd name="T42" fmla="*/ 387 w 1175"/>
              <a:gd name="T43" fmla="*/ 12 h 578"/>
              <a:gd name="T44" fmla="*/ 219 w 1175"/>
              <a:gd name="T45" fmla="*/ 80 h 578"/>
              <a:gd name="T46" fmla="*/ 119 w 1175"/>
              <a:gd name="T47" fmla="*/ 173 h 578"/>
              <a:gd name="T48" fmla="*/ 48 w 1175"/>
              <a:gd name="T49" fmla="*/ 298 h 578"/>
              <a:gd name="T50" fmla="*/ 72 w 1175"/>
              <a:gd name="T51" fmla="*/ 295 h 578"/>
              <a:gd name="T52" fmla="*/ 89 w 1175"/>
              <a:gd name="T53" fmla="*/ 297 h 578"/>
              <a:gd name="T54" fmla="*/ 96 w 1175"/>
              <a:gd name="T55" fmla="*/ 281 h 578"/>
              <a:gd name="T56" fmla="*/ 156 w 1175"/>
              <a:gd name="T57" fmla="*/ 185 h 578"/>
              <a:gd name="T58" fmla="*/ 163 w 1175"/>
              <a:gd name="T59" fmla="*/ 177 h 578"/>
              <a:gd name="T60" fmla="*/ 227 w 1175"/>
              <a:gd name="T61" fmla="*/ 119 h 578"/>
              <a:gd name="T62" fmla="*/ 262 w 1175"/>
              <a:gd name="T63" fmla="*/ 97 h 578"/>
              <a:gd name="T64" fmla="*/ 323 w 1175"/>
              <a:gd name="T65" fmla="*/ 69 h 578"/>
              <a:gd name="T66" fmla="*/ 466 w 1175"/>
              <a:gd name="T67" fmla="*/ 38 h 578"/>
              <a:gd name="T68" fmla="*/ 507 w 1175"/>
              <a:gd name="T69" fmla="*/ 36 h 578"/>
              <a:gd name="T70" fmla="*/ 622 w 1175"/>
              <a:gd name="T71" fmla="*/ 47 h 578"/>
              <a:gd name="T72" fmla="*/ 849 w 1175"/>
              <a:gd name="T73" fmla="*/ 123 h 578"/>
              <a:gd name="T74" fmla="*/ 938 w 1175"/>
              <a:gd name="T75" fmla="*/ 173 h 578"/>
              <a:gd name="T76" fmla="*/ 971 w 1175"/>
              <a:gd name="T77" fmla="*/ 196 h 578"/>
              <a:gd name="T78" fmla="*/ 985 w 1175"/>
              <a:gd name="T79" fmla="*/ 206 h 578"/>
              <a:gd name="T80" fmla="*/ 1008 w 1175"/>
              <a:gd name="T81" fmla="*/ 225 h 578"/>
              <a:gd name="T82" fmla="*/ 1037 w 1175"/>
              <a:gd name="T83" fmla="*/ 249 h 578"/>
              <a:gd name="T84" fmla="*/ 1101 w 1175"/>
              <a:gd name="T85" fmla="*/ 298 h 578"/>
              <a:gd name="T86" fmla="*/ 1150 w 1175"/>
              <a:gd name="T87" fmla="*/ 325 h 578"/>
              <a:gd name="T88" fmla="*/ 1157 w 1175"/>
              <a:gd name="T89" fmla="*/ 326 h 578"/>
              <a:gd name="T90" fmla="*/ 1172 w 1175"/>
              <a:gd name="T91" fmla="*/ 303 h 578"/>
              <a:gd name="T92" fmla="*/ 1161 w 1175"/>
              <a:gd name="T93" fmla="*/ 289 h 578"/>
              <a:gd name="T94" fmla="*/ 1155 w 1175"/>
              <a:gd name="T95" fmla="*/ 287 h 578"/>
              <a:gd name="T96" fmla="*/ 1103 w 1175"/>
              <a:gd name="T97" fmla="*/ 254 h 578"/>
              <a:gd name="T98" fmla="*/ 1078 w 1175"/>
              <a:gd name="T99" fmla="*/ 235 h 578"/>
              <a:gd name="T100" fmla="*/ 1059 w 1175"/>
              <a:gd name="T101" fmla="*/ 220 h 578"/>
              <a:gd name="T102" fmla="*/ 1035 w 1175"/>
              <a:gd name="T103" fmla="*/ 200 h 578"/>
              <a:gd name="T104" fmla="*/ 982 w 1175"/>
              <a:gd name="T105" fmla="*/ 159 h 578"/>
              <a:gd name="T106" fmla="*/ 949 w 1175"/>
              <a:gd name="T107" fmla="*/ 137 h 578"/>
              <a:gd name="T108" fmla="*/ 867 w 1175"/>
              <a:gd name="T109" fmla="*/ 91 h 578"/>
              <a:gd name="T110" fmla="*/ 632 w 1175"/>
              <a:gd name="T111" fmla="*/ 12 h 578"/>
              <a:gd name="T112" fmla="*/ 508 w 1175"/>
              <a:gd name="T113" fmla="*/ 0 h 5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175" h="578">
                <a:moveTo>
                  <a:pt x="25" y="545"/>
                </a:moveTo>
                <a:cubicBezTo>
                  <a:pt x="18" y="550"/>
                  <a:pt x="12" y="553"/>
                  <a:pt x="5" y="556"/>
                </a:cubicBezTo>
                <a:cubicBezTo>
                  <a:pt x="4" y="558"/>
                  <a:pt x="2" y="561"/>
                  <a:pt x="1" y="564"/>
                </a:cubicBezTo>
                <a:cubicBezTo>
                  <a:pt x="1" y="565"/>
                  <a:pt x="1" y="565"/>
                  <a:pt x="0" y="566"/>
                </a:cubicBezTo>
                <a:cubicBezTo>
                  <a:pt x="7" y="569"/>
                  <a:pt x="13" y="574"/>
                  <a:pt x="20" y="578"/>
                </a:cubicBezTo>
                <a:cubicBezTo>
                  <a:pt x="21" y="571"/>
                  <a:pt x="22" y="564"/>
                  <a:pt x="23" y="557"/>
                </a:cubicBezTo>
                <a:cubicBezTo>
                  <a:pt x="23" y="553"/>
                  <a:pt x="24" y="549"/>
                  <a:pt x="25" y="545"/>
                </a:cubicBezTo>
                <a:moveTo>
                  <a:pt x="63" y="333"/>
                </a:moveTo>
                <a:cubicBezTo>
                  <a:pt x="61" y="333"/>
                  <a:pt x="60" y="333"/>
                  <a:pt x="59" y="333"/>
                </a:cubicBezTo>
                <a:cubicBezTo>
                  <a:pt x="54" y="334"/>
                  <a:pt x="49" y="335"/>
                  <a:pt x="44" y="337"/>
                </a:cubicBezTo>
                <a:cubicBezTo>
                  <a:pt x="40" y="339"/>
                  <a:pt x="35" y="341"/>
                  <a:pt x="32" y="343"/>
                </a:cubicBezTo>
                <a:cubicBezTo>
                  <a:pt x="30" y="347"/>
                  <a:pt x="29" y="350"/>
                  <a:pt x="28" y="353"/>
                </a:cubicBezTo>
                <a:cubicBezTo>
                  <a:pt x="21" y="375"/>
                  <a:pt x="15" y="397"/>
                  <a:pt x="10" y="419"/>
                </a:cubicBezTo>
                <a:cubicBezTo>
                  <a:pt x="17" y="422"/>
                  <a:pt x="23" y="426"/>
                  <a:pt x="28" y="430"/>
                </a:cubicBezTo>
                <a:cubicBezTo>
                  <a:pt x="35" y="427"/>
                  <a:pt x="42" y="424"/>
                  <a:pt x="49" y="420"/>
                </a:cubicBezTo>
                <a:cubicBezTo>
                  <a:pt x="51" y="410"/>
                  <a:pt x="53" y="401"/>
                  <a:pt x="56" y="391"/>
                </a:cubicBezTo>
                <a:cubicBezTo>
                  <a:pt x="60" y="377"/>
                  <a:pt x="65" y="362"/>
                  <a:pt x="70" y="347"/>
                </a:cubicBezTo>
                <a:cubicBezTo>
                  <a:pt x="71" y="343"/>
                  <a:pt x="73" y="338"/>
                  <a:pt x="74" y="334"/>
                </a:cubicBezTo>
                <a:cubicBezTo>
                  <a:pt x="74" y="334"/>
                  <a:pt x="73" y="333"/>
                  <a:pt x="72" y="333"/>
                </a:cubicBezTo>
                <a:cubicBezTo>
                  <a:pt x="69" y="333"/>
                  <a:pt x="66" y="333"/>
                  <a:pt x="63" y="333"/>
                </a:cubicBezTo>
                <a:moveTo>
                  <a:pt x="508" y="0"/>
                </a:moveTo>
                <a:cubicBezTo>
                  <a:pt x="468" y="0"/>
                  <a:pt x="427" y="4"/>
                  <a:pt x="387" y="12"/>
                </a:cubicBezTo>
                <a:cubicBezTo>
                  <a:pt x="327" y="24"/>
                  <a:pt x="270" y="46"/>
                  <a:pt x="219" y="80"/>
                </a:cubicBezTo>
                <a:cubicBezTo>
                  <a:pt x="179" y="107"/>
                  <a:pt x="147" y="138"/>
                  <a:pt x="119" y="173"/>
                </a:cubicBezTo>
                <a:cubicBezTo>
                  <a:pt x="90" y="211"/>
                  <a:pt x="67" y="253"/>
                  <a:pt x="48" y="298"/>
                </a:cubicBezTo>
                <a:cubicBezTo>
                  <a:pt x="56" y="296"/>
                  <a:pt x="64" y="295"/>
                  <a:pt x="72" y="295"/>
                </a:cubicBezTo>
                <a:cubicBezTo>
                  <a:pt x="78" y="295"/>
                  <a:pt x="83" y="296"/>
                  <a:pt x="89" y="297"/>
                </a:cubicBezTo>
                <a:cubicBezTo>
                  <a:pt x="91" y="291"/>
                  <a:pt x="93" y="286"/>
                  <a:pt x="96" y="281"/>
                </a:cubicBezTo>
                <a:cubicBezTo>
                  <a:pt x="112" y="247"/>
                  <a:pt x="132" y="215"/>
                  <a:pt x="156" y="185"/>
                </a:cubicBezTo>
                <a:cubicBezTo>
                  <a:pt x="158" y="182"/>
                  <a:pt x="161" y="179"/>
                  <a:pt x="163" y="177"/>
                </a:cubicBezTo>
                <a:cubicBezTo>
                  <a:pt x="183" y="155"/>
                  <a:pt x="204" y="136"/>
                  <a:pt x="227" y="119"/>
                </a:cubicBezTo>
                <a:cubicBezTo>
                  <a:pt x="238" y="111"/>
                  <a:pt x="250" y="104"/>
                  <a:pt x="262" y="97"/>
                </a:cubicBezTo>
                <a:cubicBezTo>
                  <a:pt x="281" y="87"/>
                  <a:pt x="301" y="77"/>
                  <a:pt x="323" y="69"/>
                </a:cubicBezTo>
                <a:cubicBezTo>
                  <a:pt x="369" y="53"/>
                  <a:pt x="417" y="43"/>
                  <a:pt x="466" y="38"/>
                </a:cubicBezTo>
                <a:cubicBezTo>
                  <a:pt x="480" y="37"/>
                  <a:pt x="494" y="36"/>
                  <a:pt x="507" y="36"/>
                </a:cubicBezTo>
                <a:cubicBezTo>
                  <a:pt x="546" y="36"/>
                  <a:pt x="584" y="40"/>
                  <a:pt x="622" y="47"/>
                </a:cubicBezTo>
                <a:cubicBezTo>
                  <a:pt x="701" y="63"/>
                  <a:pt x="776" y="89"/>
                  <a:pt x="849" y="123"/>
                </a:cubicBezTo>
                <a:cubicBezTo>
                  <a:pt x="881" y="138"/>
                  <a:pt x="910" y="154"/>
                  <a:pt x="938" y="173"/>
                </a:cubicBezTo>
                <a:cubicBezTo>
                  <a:pt x="949" y="180"/>
                  <a:pt x="960" y="188"/>
                  <a:pt x="971" y="196"/>
                </a:cubicBezTo>
                <a:cubicBezTo>
                  <a:pt x="976" y="199"/>
                  <a:pt x="980" y="203"/>
                  <a:pt x="985" y="206"/>
                </a:cubicBezTo>
                <a:cubicBezTo>
                  <a:pt x="993" y="212"/>
                  <a:pt x="1001" y="219"/>
                  <a:pt x="1008" y="225"/>
                </a:cubicBezTo>
                <a:cubicBezTo>
                  <a:pt x="1018" y="233"/>
                  <a:pt x="1027" y="241"/>
                  <a:pt x="1037" y="249"/>
                </a:cubicBezTo>
                <a:cubicBezTo>
                  <a:pt x="1058" y="267"/>
                  <a:pt x="1078" y="283"/>
                  <a:pt x="1101" y="298"/>
                </a:cubicBezTo>
                <a:cubicBezTo>
                  <a:pt x="1116" y="308"/>
                  <a:pt x="1132" y="317"/>
                  <a:pt x="1150" y="325"/>
                </a:cubicBezTo>
                <a:cubicBezTo>
                  <a:pt x="1152" y="326"/>
                  <a:pt x="1155" y="326"/>
                  <a:pt x="1157" y="326"/>
                </a:cubicBezTo>
                <a:cubicBezTo>
                  <a:pt x="1168" y="326"/>
                  <a:pt x="1175" y="314"/>
                  <a:pt x="1172" y="303"/>
                </a:cubicBezTo>
                <a:cubicBezTo>
                  <a:pt x="1171" y="297"/>
                  <a:pt x="1168" y="292"/>
                  <a:pt x="1161" y="289"/>
                </a:cubicBezTo>
                <a:cubicBezTo>
                  <a:pt x="1159" y="289"/>
                  <a:pt x="1157" y="288"/>
                  <a:pt x="1155" y="287"/>
                </a:cubicBezTo>
                <a:cubicBezTo>
                  <a:pt x="1137" y="278"/>
                  <a:pt x="1120" y="267"/>
                  <a:pt x="1103" y="254"/>
                </a:cubicBezTo>
                <a:cubicBezTo>
                  <a:pt x="1095" y="248"/>
                  <a:pt x="1086" y="242"/>
                  <a:pt x="1078" y="235"/>
                </a:cubicBezTo>
                <a:cubicBezTo>
                  <a:pt x="1072" y="230"/>
                  <a:pt x="1065" y="225"/>
                  <a:pt x="1059" y="220"/>
                </a:cubicBezTo>
                <a:cubicBezTo>
                  <a:pt x="1051" y="213"/>
                  <a:pt x="1043" y="206"/>
                  <a:pt x="1035" y="200"/>
                </a:cubicBezTo>
                <a:cubicBezTo>
                  <a:pt x="1017" y="186"/>
                  <a:pt x="1000" y="172"/>
                  <a:pt x="982" y="159"/>
                </a:cubicBezTo>
                <a:cubicBezTo>
                  <a:pt x="971" y="152"/>
                  <a:pt x="960" y="144"/>
                  <a:pt x="949" y="137"/>
                </a:cubicBezTo>
                <a:cubicBezTo>
                  <a:pt x="923" y="120"/>
                  <a:pt x="896" y="105"/>
                  <a:pt x="867" y="91"/>
                </a:cubicBezTo>
                <a:cubicBezTo>
                  <a:pt x="792" y="55"/>
                  <a:pt x="713" y="28"/>
                  <a:pt x="632" y="12"/>
                </a:cubicBezTo>
                <a:cubicBezTo>
                  <a:pt x="592" y="4"/>
                  <a:pt x="550" y="0"/>
                  <a:pt x="50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11"/>
          <p:cNvSpPr>
            <a:spLocks noEditPoints="1"/>
          </p:cNvSpPr>
          <p:nvPr/>
        </p:nvSpPr>
        <p:spPr bwMode="auto">
          <a:xfrm>
            <a:off x="4924561" y="2027202"/>
            <a:ext cx="1212634" cy="619860"/>
          </a:xfrm>
          <a:custGeom>
            <a:avLst/>
            <a:gdLst>
              <a:gd name="T0" fmla="*/ 15 w 1292"/>
              <a:gd name="T1" fmla="*/ 87 h 648"/>
              <a:gd name="T2" fmla="*/ 15 w 1292"/>
              <a:gd name="T3" fmla="*/ 87 h 648"/>
              <a:gd name="T4" fmla="*/ 31 w 1292"/>
              <a:gd name="T5" fmla="*/ 97 h 648"/>
              <a:gd name="T6" fmla="*/ 15 w 1292"/>
              <a:gd name="T7" fmla="*/ 87 h 648"/>
              <a:gd name="T8" fmla="*/ 1271 w 1292"/>
              <a:gd name="T9" fmla="*/ 0 h 648"/>
              <a:gd name="T10" fmla="*/ 1254 w 1292"/>
              <a:gd name="T11" fmla="*/ 13 h 648"/>
              <a:gd name="T12" fmla="*/ 1251 w 1292"/>
              <a:gd name="T13" fmla="*/ 28 h 648"/>
              <a:gd name="T14" fmla="*/ 1206 w 1292"/>
              <a:gd name="T15" fmla="*/ 164 h 648"/>
              <a:gd name="T16" fmla="*/ 1149 w 1292"/>
              <a:gd name="T17" fmla="*/ 282 h 648"/>
              <a:gd name="T18" fmla="*/ 1131 w 1292"/>
              <a:gd name="T19" fmla="*/ 313 h 648"/>
              <a:gd name="T20" fmla="*/ 1110 w 1292"/>
              <a:gd name="T21" fmla="*/ 347 h 648"/>
              <a:gd name="T22" fmla="*/ 1077 w 1292"/>
              <a:gd name="T23" fmla="*/ 394 h 648"/>
              <a:gd name="T24" fmla="*/ 1009 w 1292"/>
              <a:gd name="T25" fmla="*/ 471 h 648"/>
              <a:gd name="T26" fmla="*/ 955 w 1292"/>
              <a:gd name="T27" fmla="*/ 518 h 648"/>
              <a:gd name="T28" fmla="*/ 842 w 1292"/>
              <a:gd name="T29" fmla="*/ 584 h 648"/>
              <a:gd name="T30" fmla="*/ 742 w 1292"/>
              <a:gd name="T31" fmla="*/ 610 h 648"/>
              <a:gd name="T32" fmla="*/ 699 w 1292"/>
              <a:gd name="T33" fmla="*/ 613 h 648"/>
              <a:gd name="T34" fmla="*/ 655 w 1292"/>
              <a:gd name="T35" fmla="*/ 610 h 648"/>
              <a:gd name="T36" fmla="*/ 647 w 1292"/>
              <a:gd name="T37" fmla="*/ 609 h 648"/>
              <a:gd name="T38" fmla="*/ 589 w 1292"/>
              <a:gd name="T39" fmla="*/ 598 h 648"/>
              <a:gd name="T40" fmla="*/ 498 w 1292"/>
              <a:gd name="T41" fmla="*/ 568 h 648"/>
              <a:gd name="T42" fmla="*/ 368 w 1292"/>
              <a:gd name="T43" fmla="*/ 502 h 648"/>
              <a:gd name="T44" fmla="*/ 303 w 1292"/>
              <a:gd name="T45" fmla="*/ 458 h 648"/>
              <a:gd name="T46" fmla="*/ 288 w 1292"/>
              <a:gd name="T47" fmla="*/ 447 h 648"/>
              <a:gd name="T48" fmla="*/ 254 w 1292"/>
              <a:gd name="T49" fmla="*/ 420 h 648"/>
              <a:gd name="T50" fmla="*/ 239 w 1292"/>
              <a:gd name="T51" fmla="*/ 406 h 648"/>
              <a:gd name="T52" fmla="*/ 210 w 1292"/>
              <a:gd name="T53" fmla="*/ 380 h 648"/>
              <a:gd name="T54" fmla="*/ 124 w 1292"/>
              <a:gd name="T55" fmla="*/ 286 h 648"/>
              <a:gd name="T56" fmla="*/ 62 w 1292"/>
              <a:gd name="T57" fmla="*/ 187 h 648"/>
              <a:gd name="T58" fmla="*/ 50 w 1292"/>
              <a:gd name="T59" fmla="*/ 160 h 648"/>
              <a:gd name="T60" fmla="*/ 45 w 1292"/>
              <a:gd name="T61" fmla="*/ 145 h 648"/>
              <a:gd name="T62" fmla="*/ 0 w 1292"/>
              <a:gd name="T63" fmla="*/ 124 h 648"/>
              <a:gd name="T64" fmla="*/ 44 w 1292"/>
              <a:gd name="T65" fmla="*/ 232 h 648"/>
              <a:gd name="T66" fmla="*/ 50 w 1292"/>
              <a:gd name="T67" fmla="*/ 242 h 648"/>
              <a:gd name="T68" fmla="*/ 168 w 1292"/>
              <a:gd name="T69" fmla="*/ 391 h 648"/>
              <a:gd name="T70" fmla="*/ 179 w 1292"/>
              <a:gd name="T71" fmla="*/ 402 h 648"/>
              <a:gd name="T72" fmla="*/ 181 w 1292"/>
              <a:gd name="T73" fmla="*/ 404 h 648"/>
              <a:gd name="T74" fmla="*/ 210 w 1292"/>
              <a:gd name="T75" fmla="*/ 431 h 648"/>
              <a:gd name="T76" fmla="*/ 225 w 1292"/>
              <a:gd name="T77" fmla="*/ 444 h 648"/>
              <a:gd name="T78" fmla="*/ 307 w 1292"/>
              <a:gd name="T79" fmla="*/ 507 h 648"/>
              <a:gd name="T80" fmla="*/ 411 w 1292"/>
              <a:gd name="T81" fmla="*/ 568 h 648"/>
              <a:gd name="T82" fmla="*/ 502 w 1292"/>
              <a:gd name="T83" fmla="*/ 609 h 648"/>
              <a:gd name="T84" fmla="*/ 553 w 1292"/>
              <a:gd name="T85" fmla="*/ 627 h 648"/>
              <a:gd name="T86" fmla="*/ 624 w 1292"/>
              <a:gd name="T87" fmla="*/ 643 h 648"/>
              <a:gd name="T88" fmla="*/ 697 w 1292"/>
              <a:gd name="T89" fmla="*/ 648 h 648"/>
              <a:gd name="T90" fmla="*/ 852 w 1292"/>
              <a:gd name="T91" fmla="*/ 620 h 648"/>
              <a:gd name="T92" fmla="*/ 1070 w 1292"/>
              <a:gd name="T93" fmla="*/ 460 h 648"/>
              <a:gd name="T94" fmla="*/ 1114 w 1292"/>
              <a:gd name="T95" fmla="*/ 406 h 648"/>
              <a:gd name="T96" fmla="*/ 1163 w 1292"/>
              <a:gd name="T97" fmla="*/ 333 h 648"/>
              <a:gd name="T98" fmla="*/ 1164 w 1292"/>
              <a:gd name="T99" fmla="*/ 332 h 648"/>
              <a:gd name="T100" fmla="*/ 1181 w 1292"/>
              <a:gd name="T101" fmla="*/ 302 h 648"/>
              <a:gd name="T102" fmla="*/ 1271 w 1292"/>
              <a:gd name="T103" fmla="*/ 91 h 648"/>
              <a:gd name="T104" fmla="*/ 1290 w 1292"/>
              <a:gd name="T105" fmla="*/ 22 h 648"/>
              <a:gd name="T106" fmla="*/ 1286 w 1292"/>
              <a:gd name="T107" fmla="*/ 6 h 648"/>
              <a:gd name="T108" fmla="*/ 1271 w 1292"/>
              <a:gd name="T109" fmla="*/ 0 h 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92" h="648">
                <a:moveTo>
                  <a:pt x="15" y="87"/>
                </a:moveTo>
                <a:cubicBezTo>
                  <a:pt x="15" y="87"/>
                  <a:pt x="15" y="87"/>
                  <a:pt x="15" y="87"/>
                </a:cubicBezTo>
                <a:cubicBezTo>
                  <a:pt x="20" y="90"/>
                  <a:pt x="25" y="94"/>
                  <a:pt x="31" y="97"/>
                </a:cubicBezTo>
                <a:cubicBezTo>
                  <a:pt x="28" y="90"/>
                  <a:pt x="22" y="87"/>
                  <a:pt x="15" y="87"/>
                </a:cubicBezTo>
                <a:moveTo>
                  <a:pt x="1271" y="0"/>
                </a:moveTo>
                <a:cubicBezTo>
                  <a:pt x="1264" y="0"/>
                  <a:pt x="1257" y="4"/>
                  <a:pt x="1254" y="13"/>
                </a:cubicBezTo>
                <a:cubicBezTo>
                  <a:pt x="1253" y="18"/>
                  <a:pt x="1252" y="23"/>
                  <a:pt x="1251" y="28"/>
                </a:cubicBezTo>
                <a:cubicBezTo>
                  <a:pt x="1239" y="74"/>
                  <a:pt x="1224" y="120"/>
                  <a:pt x="1206" y="164"/>
                </a:cubicBezTo>
                <a:cubicBezTo>
                  <a:pt x="1189" y="205"/>
                  <a:pt x="1170" y="244"/>
                  <a:pt x="1149" y="282"/>
                </a:cubicBezTo>
                <a:cubicBezTo>
                  <a:pt x="1143" y="293"/>
                  <a:pt x="1138" y="303"/>
                  <a:pt x="1131" y="313"/>
                </a:cubicBezTo>
                <a:cubicBezTo>
                  <a:pt x="1125" y="325"/>
                  <a:pt x="1118" y="336"/>
                  <a:pt x="1110" y="347"/>
                </a:cubicBezTo>
                <a:cubicBezTo>
                  <a:pt x="1100" y="363"/>
                  <a:pt x="1088" y="379"/>
                  <a:pt x="1077" y="394"/>
                </a:cubicBezTo>
                <a:cubicBezTo>
                  <a:pt x="1056" y="421"/>
                  <a:pt x="1033" y="447"/>
                  <a:pt x="1009" y="471"/>
                </a:cubicBezTo>
                <a:cubicBezTo>
                  <a:pt x="992" y="488"/>
                  <a:pt x="974" y="503"/>
                  <a:pt x="955" y="518"/>
                </a:cubicBezTo>
                <a:cubicBezTo>
                  <a:pt x="920" y="545"/>
                  <a:pt x="882" y="567"/>
                  <a:pt x="842" y="584"/>
                </a:cubicBezTo>
                <a:cubicBezTo>
                  <a:pt x="809" y="596"/>
                  <a:pt x="776" y="605"/>
                  <a:pt x="742" y="610"/>
                </a:cubicBezTo>
                <a:cubicBezTo>
                  <a:pt x="728" y="612"/>
                  <a:pt x="714" y="613"/>
                  <a:pt x="699" y="613"/>
                </a:cubicBezTo>
                <a:cubicBezTo>
                  <a:pt x="685" y="613"/>
                  <a:pt x="670" y="612"/>
                  <a:pt x="655" y="610"/>
                </a:cubicBezTo>
                <a:cubicBezTo>
                  <a:pt x="652" y="610"/>
                  <a:pt x="649" y="610"/>
                  <a:pt x="647" y="609"/>
                </a:cubicBezTo>
                <a:cubicBezTo>
                  <a:pt x="627" y="607"/>
                  <a:pt x="608" y="603"/>
                  <a:pt x="589" y="598"/>
                </a:cubicBezTo>
                <a:cubicBezTo>
                  <a:pt x="558" y="590"/>
                  <a:pt x="528" y="580"/>
                  <a:pt x="498" y="568"/>
                </a:cubicBezTo>
                <a:cubicBezTo>
                  <a:pt x="453" y="550"/>
                  <a:pt x="410" y="527"/>
                  <a:pt x="368" y="502"/>
                </a:cubicBezTo>
                <a:cubicBezTo>
                  <a:pt x="346" y="488"/>
                  <a:pt x="325" y="474"/>
                  <a:pt x="303" y="458"/>
                </a:cubicBezTo>
                <a:cubicBezTo>
                  <a:pt x="298" y="455"/>
                  <a:pt x="293" y="451"/>
                  <a:pt x="288" y="447"/>
                </a:cubicBezTo>
                <a:cubicBezTo>
                  <a:pt x="277" y="438"/>
                  <a:pt x="266" y="429"/>
                  <a:pt x="254" y="420"/>
                </a:cubicBezTo>
                <a:cubicBezTo>
                  <a:pt x="249" y="415"/>
                  <a:pt x="244" y="411"/>
                  <a:pt x="239" y="406"/>
                </a:cubicBezTo>
                <a:cubicBezTo>
                  <a:pt x="229" y="398"/>
                  <a:pt x="219" y="389"/>
                  <a:pt x="210" y="380"/>
                </a:cubicBezTo>
                <a:cubicBezTo>
                  <a:pt x="179" y="351"/>
                  <a:pt x="151" y="320"/>
                  <a:pt x="124" y="286"/>
                </a:cubicBezTo>
                <a:cubicBezTo>
                  <a:pt x="101" y="255"/>
                  <a:pt x="80" y="222"/>
                  <a:pt x="62" y="187"/>
                </a:cubicBezTo>
                <a:cubicBezTo>
                  <a:pt x="58" y="178"/>
                  <a:pt x="54" y="169"/>
                  <a:pt x="50" y="160"/>
                </a:cubicBezTo>
                <a:cubicBezTo>
                  <a:pt x="48" y="155"/>
                  <a:pt x="47" y="150"/>
                  <a:pt x="45" y="145"/>
                </a:cubicBezTo>
                <a:cubicBezTo>
                  <a:pt x="29" y="141"/>
                  <a:pt x="14" y="133"/>
                  <a:pt x="0" y="124"/>
                </a:cubicBezTo>
                <a:cubicBezTo>
                  <a:pt x="10" y="162"/>
                  <a:pt x="25" y="198"/>
                  <a:pt x="44" y="232"/>
                </a:cubicBezTo>
                <a:cubicBezTo>
                  <a:pt x="46" y="235"/>
                  <a:pt x="48" y="239"/>
                  <a:pt x="50" y="242"/>
                </a:cubicBezTo>
                <a:cubicBezTo>
                  <a:pt x="82" y="297"/>
                  <a:pt x="124" y="347"/>
                  <a:pt x="168" y="391"/>
                </a:cubicBezTo>
                <a:cubicBezTo>
                  <a:pt x="172" y="395"/>
                  <a:pt x="175" y="398"/>
                  <a:pt x="179" y="402"/>
                </a:cubicBezTo>
                <a:cubicBezTo>
                  <a:pt x="180" y="402"/>
                  <a:pt x="180" y="403"/>
                  <a:pt x="181" y="404"/>
                </a:cubicBezTo>
                <a:cubicBezTo>
                  <a:pt x="191" y="413"/>
                  <a:pt x="200" y="422"/>
                  <a:pt x="210" y="431"/>
                </a:cubicBezTo>
                <a:cubicBezTo>
                  <a:pt x="215" y="435"/>
                  <a:pt x="220" y="440"/>
                  <a:pt x="225" y="444"/>
                </a:cubicBezTo>
                <a:cubicBezTo>
                  <a:pt x="252" y="466"/>
                  <a:pt x="279" y="487"/>
                  <a:pt x="307" y="507"/>
                </a:cubicBezTo>
                <a:cubicBezTo>
                  <a:pt x="340" y="529"/>
                  <a:pt x="375" y="550"/>
                  <a:pt x="411" y="568"/>
                </a:cubicBezTo>
                <a:cubicBezTo>
                  <a:pt x="440" y="584"/>
                  <a:pt x="471" y="597"/>
                  <a:pt x="502" y="609"/>
                </a:cubicBezTo>
                <a:cubicBezTo>
                  <a:pt x="519" y="616"/>
                  <a:pt x="536" y="622"/>
                  <a:pt x="553" y="627"/>
                </a:cubicBezTo>
                <a:cubicBezTo>
                  <a:pt x="576" y="634"/>
                  <a:pt x="600" y="639"/>
                  <a:pt x="624" y="643"/>
                </a:cubicBezTo>
                <a:cubicBezTo>
                  <a:pt x="648" y="646"/>
                  <a:pt x="672" y="648"/>
                  <a:pt x="697" y="648"/>
                </a:cubicBezTo>
                <a:cubicBezTo>
                  <a:pt x="749" y="648"/>
                  <a:pt x="801" y="639"/>
                  <a:pt x="852" y="620"/>
                </a:cubicBezTo>
                <a:cubicBezTo>
                  <a:pt x="937" y="586"/>
                  <a:pt x="1010" y="529"/>
                  <a:pt x="1070" y="460"/>
                </a:cubicBezTo>
                <a:cubicBezTo>
                  <a:pt x="1086" y="442"/>
                  <a:pt x="1100" y="424"/>
                  <a:pt x="1114" y="406"/>
                </a:cubicBezTo>
                <a:cubicBezTo>
                  <a:pt x="1132" y="382"/>
                  <a:pt x="1148" y="358"/>
                  <a:pt x="1163" y="333"/>
                </a:cubicBezTo>
                <a:cubicBezTo>
                  <a:pt x="1163" y="333"/>
                  <a:pt x="1164" y="332"/>
                  <a:pt x="1164" y="332"/>
                </a:cubicBezTo>
                <a:cubicBezTo>
                  <a:pt x="1170" y="322"/>
                  <a:pt x="1176" y="312"/>
                  <a:pt x="1181" y="302"/>
                </a:cubicBezTo>
                <a:cubicBezTo>
                  <a:pt x="1219" y="235"/>
                  <a:pt x="1249" y="164"/>
                  <a:pt x="1271" y="91"/>
                </a:cubicBezTo>
                <a:cubicBezTo>
                  <a:pt x="1278" y="68"/>
                  <a:pt x="1285" y="45"/>
                  <a:pt x="1290" y="22"/>
                </a:cubicBezTo>
                <a:cubicBezTo>
                  <a:pt x="1292" y="15"/>
                  <a:pt x="1290" y="10"/>
                  <a:pt x="1286" y="6"/>
                </a:cubicBezTo>
                <a:cubicBezTo>
                  <a:pt x="1282" y="2"/>
                  <a:pt x="1276" y="0"/>
                  <a:pt x="127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412"/>
          <p:cNvSpPr>
            <a:spLocks noEditPoints="1"/>
          </p:cNvSpPr>
          <p:nvPr/>
        </p:nvSpPr>
        <p:spPr bwMode="auto">
          <a:xfrm>
            <a:off x="5611884" y="2656336"/>
            <a:ext cx="896793" cy="1054225"/>
          </a:xfrm>
          <a:custGeom>
            <a:avLst/>
            <a:gdLst>
              <a:gd name="T0" fmla="*/ 198 w 953"/>
              <a:gd name="T1" fmla="*/ 1082 h 1101"/>
              <a:gd name="T2" fmla="*/ 198 w 953"/>
              <a:gd name="T3" fmla="*/ 1101 h 1101"/>
              <a:gd name="T4" fmla="*/ 198 w 953"/>
              <a:gd name="T5" fmla="*/ 1082 h 1101"/>
              <a:gd name="T6" fmla="*/ 156 w 953"/>
              <a:gd name="T7" fmla="*/ 1033 h 1101"/>
              <a:gd name="T8" fmla="*/ 158 w 953"/>
              <a:gd name="T9" fmla="*/ 1035 h 1101"/>
              <a:gd name="T10" fmla="*/ 156 w 953"/>
              <a:gd name="T11" fmla="*/ 1033 h 1101"/>
              <a:gd name="T12" fmla="*/ 590 w 953"/>
              <a:gd name="T13" fmla="*/ 0 h 1101"/>
              <a:gd name="T14" fmla="*/ 521 w 953"/>
              <a:gd name="T15" fmla="*/ 3 h 1101"/>
              <a:gd name="T16" fmla="*/ 452 w 953"/>
              <a:gd name="T17" fmla="*/ 10 h 1101"/>
              <a:gd name="T18" fmla="*/ 199 w 953"/>
              <a:gd name="T19" fmla="*/ 109 h 1101"/>
              <a:gd name="T20" fmla="*/ 57 w 953"/>
              <a:gd name="T21" fmla="*/ 288 h 1101"/>
              <a:gd name="T22" fmla="*/ 33 w 953"/>
              <a:gd name="T23" fmla="*/ 357 h 1101"/>
              <a:gd name="T24" fmla="*/ 20 w 953"/>
              <a:gd name="T25" fmla="*/ 409 h 1101"/>
              <a:gd name="T26" fmla="*/ 5 w 953"/>
              <a:gd name="T27" fmla="*/ 508 h 1101"/>
              <a:gd name="T28" fmla="*/ 2 w 953"/>
              <a:gd name="T29" fmla="*/ 629 h 1101"/>
              <a:gd name="T30" fmla="*/ 10 w 953"/>
              <a:gd name="T31" fmla="*/ 731 h 1101"/>
              <a:gd name="T32" fmla="*/ 13 w 953"/>
              <a:gd name="T33" fmla="*/ 751 h 1101"/>
              <a:gd name="T34" fmla="*/ 20 w 953"/>
              <a:gd name="T35" fmla="*/ 790 h 1101"/>
              <a:gd name="T36" fmla="*/ 21 w 953"/>
              <a:gd name="T37" fmla="*/ 793 h 1101"/>
              <a:gd name="T38" fmla="*/ 24 w 953"/>
              <a:gd name="T39" fmla="*/ 808 h 1101"/>
              <a:gd name="T40" fmla="*/ 86 w 953"/>
              <a:gd name="T41" fmla="*/ 988 h 1101"/>
              <a:gd name="T42" fmla="*/ 91 w 953"/>
              <a:gd name="T43" fmla="*/ 998 h 1101"/>
              <a:gd name="T44" fmla="*/ 159 w 953"/>
              <a:gd name="T45" fmla="*/ 1094 h 1101"/>
              <a:gd name="T46" fmla="*/ 165 w 953"/>
              <a:gd name="T47" fmla="*/ 1044 h 1101"/>
              <a:gd name="T48" fmla="*/ 155 w 953"/>
              <a:gd name="T49" fmla="*/ 1032 h 1101"/>
              <a:gd name="T50" fmla="*/ 139 w 953"/>
              <a:gd name="T51" fmla="*/ 1007 h 1101"/>
              <a:gd name="T52" fmla="*/ 89 w 953"/>
              <a:gd name="T53" fmla="*/ 901 h 1101"/>
              <a:gd name="T54" fmla="*/ 56 w 953"/>
              <a:gd name="T55" fmla="*/ 779 h 1101"/>
              <a:gd name="T56" fmla="*/ 49 w 953"/>
              <a:gd name="T57" fmla="*/ 740 h 1101"/>
              <a:gd name="T58" fmla="*/ 46 w 953"/>
              <a:gd name="T59" fmla="*/ 720 h 1101"/>
              <a:gd name="T60" fmla="*/ 42 w 953"/>
              <a:gd name="T61" fmla="*/ 676 h 1101"/>
              <a:gd name="T62" fmla="*/ 40 w 953"/>
              <a:gd name="T63" fmla="*/ 658 h 1101"/>
              <a:gd name="T64" fmla="*/ 39 w 953"/>
              <a:gd name="T65" fmla="*/ 580 h 1101"/>
              <a:gd name="T66" fmla="*/ 52 w 953"/>
              <a:gd name="T67" fmla="*/ 434 h 1101"/>
              <a:gd name="T68" fmla="*/ 76 w 953"/>
              <a:gd name="T69" fmla="*/ 342 h 1101"/>
              <a:gd name="T70" fmla="*/ 97 w 953"/>
              <a:gd name="T71" fmla="*/ 287 h 1101"/>
              <a:gd name="T72" fmla="*/ 101 w 953"/>
              <a:gd name="T73" fmla="*/ 280 h 1101"/>
              <a:gd name="T74" fmla="*/ 148 w 953"/>
              <a:gd name="T75" fmla="*/ 206 h 1101"/>
              <a:gd name="T76" fmla="*/ 224 w 953"/>
              <a:gd name="T77" fmla="*/ 136 h 1101"/>
              <a:gd name="T78" fmla="*/ 340 w 953"/>
              <a:gd name="T79" fmla="*/ 76 h 1101"/>
              <a:gd name="T80" fmla="*/ 409 w 953"/>
              <a:gd name="T81" fmla="*/ 56 h 1101"/>
              <a:gd name="T82" fmla="*/ 511 w 953"/>
              <a:gd name="T83" fmla="*/ 40 h 1101"/>
              <a:gd name="T84" fmla="*/ 569 w 953"/>
              <a:gd name="T85" fmla="*/ 38 h 1101"/>
              <a:gd name="T86" fmla="*/ 583 w 953"/>
              <a:gd name="T87" fmla="*/ 37 h 1101"/>
              <a:gd name="T88" fmla="*/ 608 w 953"/>
              <a:gd name="T89" fmla="*/ 38 h 1101"/>
              <a:gd name="T90" fmla="*/ 644 w 953"/>
              <a:gd name="T91" fmla="*/ 39 h 1101"/>
              <a:gd name="T92" fmla="*/ 773 w 953"/>
              <a:gd name="T93" fmla="*/ 55 h 1101"/>
              <a:gd name="T94" fmla="*/ 913 w 953"/>
              <a:gd name="T95" fmla="*/ 91 h 1101"/>
              <a:gd name="T96" fmla="*/ 927 w 953"/>
              <a:gd name="T97" fmla="*/ 96 h 1101"/>
              <a:gd name="T98" fmla="*/ 934 w 953"/>
              <a:gd name="T99" fmla="*/ 97 h 1101"/>
              <a:gd name="T100" fmla="*/ 950 w 953"/>
              <a:gd name="T101" fmla="*/ 73 h 1101"/>
              <a:gd name="T102" fmla="*/ 939 w 953"/>
              <a:gd name="T103" fmla="*/ 61 h 1101"/>
              <a:gd name="T104" fmla="*/ 871 w 953"/>
              <a:gd name="T105" fmla="*/ 40 h 1101"/>
              <a:gd name="T106" fmla="*/ 645 w 953"/>
              <a:gd name="T107" fmla="*/ 2 h 1101"/>
              <a:gd name="T108" fmla="*/ 610 w 953"/>
              <a:gd name="T109" fmla="*/ 0 h 1101"/>
              <a:gd name="T110" fmla="*/ 609 w 953"/>
              <a:gd name="T111" fmla="*/ 0 h 1101"/>
              <a:gd name="T112" fmla="*/ 590 w 953"/>
              <a:gd name="T113" fmla="*/ 0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953" h="1101">
                <a:moveTo>
                  <a:pt x="198" y="1082"/>
                </a:moveTo>
                <a:cubicBezTo>
                  <a:pt x="198" y="1088"/>
                  <a:pt x="198" y="1095"/>
                  <a:pt x="198" y="1101"/>
                </a:cubicBezTo>
                <a:cubicBezTo>
                  <a:pt x="202" y="1096"/>
                  <a:pt x="203" y="1089"/>
                  <a:pt x="198" y="1082"/>
                </a:cubicBezTo>
                <a:moveTo>
                  <a:pt x="156" y="1033"/>
                </a:moveTo>
                <a:cubicBezTo>
                  <a:pt x="157" y="1034"/>
                  <a:pt x="157" y="1034"/>
                  <a:pt x="158" y="1035"/>
                </a:cubicBezTo>
                <a:cubicBezTo>
                  <a:pt x="157" y="1034"/>
                  <a:pt x="157" y="1034"/>
                  <a:pt x="156" y="1033"/>
                </a:cubicBezTo>
                <a:moveTo>
                  <a:pt x="590" y="0"/>
                </a:moveTo>
                <a:cubicBezTo>
                  <a:pt x="567" y="0"/>
                  <a:pt x="544" y="1"/>
                  <a:pt x="521" y="3"/>
                </a:cubicBezTo>
                <a:cubicBezTo>
                  <a:pt x="498" y="4"/>
                  <a:pt x="475" y="7"/>
                  <a:pt x="452" y="10"/>
                </a:cubicBezTo>
                <a:cubicBezTo>
                  <a:pt x="361" y="24"/>
                  <a:pt x="274" y="54"/>
                  <a:pt x="199" y="109"/>
                </a:cubicBezTo>
                <a:cubicBezTo>
                  <a:pt x="135" y="156"/>
                  <a:pt x="88" y="218"/>
                  <a:pt x="57" y="288"/>
                </a:cubicBezTo>
                <a:cubicBezTo>
                  <a:pt x="48" y="310"/>
                  <a:pt x="39" y="333"/>
                  <a:pt x="33" y="357"/>
                </a:cubicBezTo>
                <a:cubicBezTo>
                  <a:pt x="28" y="374"/>
                  <a:pt x="23" y="392"/>
                  <a:pt x="20" y="409"/>
                </a:cubicBezTo>
                <a:cubicBezTo>
                  <a:pt x="13" y="442"/>
                  <a:pt x="8" y="475"/>
                  <a:pt x="5" y="508"/>
                </a:cubicBezTo>
                <a:cubicBezTo>
                  <a:pt x="2" y="548"/>
                  <a:pt x="0" y="588"/>
                  <a:pt x="2" y="629"/>
                </a:cubicBezTo>
                <a:cubicBezTo>
                  <a:pt x="3" y="663"/>
                  <a:pt x="6" y="697"/>
                  <a:pt x="10" y="731"/>
                </a:cubicBezTo>
                <a:cubicBezTo>
                  <a:pt x="11" y="738"/>
                  <a:pt x="12" y="745"/>
                  <a:pt x="13" y="751"/>
                </a:cubicBezTo>
                <a:cubicBezTo>
                  <a:pt x="15" y="764"/>
                  <a:pt x="18" y="777"/>
                  <a:pt x="20" y="790"/>
                </a:cubicBezTo>
                <a:cubicBezTo>
                  <a:pt x="20" y="791"/>
                  <a:pt x="21" y="792"/>
                  <a:pt x="21" y="793"/>
                </a:cubicBezTo>
                <a:cubicBezTo>
                  <a:pt x="22" y="798"/>
                  <a:pt x="23" y="803"/>
                  <a:pt x="24" y="808"/>
                </a:cubicBezTo>
                <a:cubicBezTo>
                  <a:pt x="38" y="869"/>
                  <a:pt x="57" y="931"/>
                  <a:pt x="86" y="988"/>
                </a:cubicBezTo>
                <a:cubicBezTo>
                  <a:pt x="88" y="992"/>
                  <a:pt x="90" y="995"/>
                  <a:pt x="91" y="998"/>
                </a:cubicBezTo>
                <a:cubicBezTo>
                  <a:pt x="110" y="1033"/>
                  <a:pt x="132" y="1065"/>
                  <a:pt x="159" y="1094"/>
                </a:cubicBezTo>
                <a:cubicBezTo>
                  <a:pt x="158" y="1077"/>
                  <a:pt x="160" y="1060"/>
                  <a:pt x="165" y="1044"/>
                </a:cubicBezTo>
                <a:cubicBezTo>
                  <a:pt x="162" y="1040"/>
                  <a:pt x="158" y="1036"/>
                  <a:pt x="155" y="1032"/>
                </a:cubicBezTo>
                <a:cubicBezTo>
                  <a:pt x="150" y="1024"/>
                  <a:pt x="144" y="1015"/>
                  <a:pt x="139" y="1007"/>
                </a:cubicBezTo>
                <a:cubicBezTo>
                  <a:pt x="119" y="973"/>
                  <a:pt x="103" y="938"/>
                  <a:pt x="89" y="901"/>
                </a:cubicBezTo>
                <a:cubicBezTo>
                  <a:pt x="75" y="861"/>
                  <a:pt x="64" y="820"/>
                  <a:pt x="56" y="779"/>
                </a:cubicBezTo>
                <a:cubicBezTo>
                  <a:pt x="53" y="766"/>
                  <a:pt x="51" y="753"/>
                  <a:pt x="49" y="740"/>
                </a:cubicBezTo>
                <a:cubicBezTo>
                  <a:pt x="48" y="734"/>
                  <a:pt x="47" y="727"/>
                  <a:pt x="46" y="720"/>
                </a:cubicBezTo>
                <a:cubicBezTo>
                  <a:pt x="45" y="705"/>
                  <a:pt x="43" y="691"/>
                  <a:pt x="42" y="676"/>
                </a:cubicBezTo>
                <a:cubicBezTo>
                  <a:pt x="41" y="670"/>
                  <a:pt x="41" y="664"/>
                  <a:pt x="40" y="658"/>
                </a:cubicBezTo>
                <a:cubicBezTo>
                  <a:pt x="39" y="632"/>
                  <a:pt x="38" y="606"/>
                  <a:pt x="39" y="580"/>
                </a:cubicBezTo>
                <a:cubicBezTo>
                  <a:pt x="39" y="531"/>
                  <a:pt x="44" y="482"/>
                  <a:pt x="52" y="434"/>
                </a:cubicBezTo>
                <a:cubicBezTo>
                  <a:pt x="58" y="403"/>
                  <a:pt x="66" y="372"/>
                  <a:pt x="76" y="342"/>
                </a:cubicBezTo>
                <a:cubicBezTo>
                  <a:pt x="82" y="323"/>
                  <a:pt x="89" y="305"/>
                  <a:pt x="97" y="287"/>
                </a:cubicBezTo>
                <a:cubicBezTo>
                  <a:pt x="99" y="285"/>
                  <a:pt x="100" y="282"/>
                  <a:pt x="101" y="280"/>
                </a:cubicBezTo>
                <a:cubicBezTo>
                  <a:pt x="114" y="254"/>
                  <a:pt x="130" y="229"/>
                  <a:pt x="148" y="206"/>
                </a:cubicBezTo>
                <a:cubicBezTo>
                  <a:pt x="171" y="180"/>
                  <a:pt x="196" y="157"/>
                  <a:pt x="224" y="136"/>
                </a:cubicBezTo>
                <a:cubicBezTo>
                  <a:pt x="260" y="111"/>
                  <a:pt x="299" y="92"/>
                  <a:pt x="340" y="76"/>
                </a:cubicBezTo>
                <a:cubicBezTo>
                  <a:pt x="363" y="68"/>
                  <a:pt x="386" y="62"/>
                  <a:pt x="409" y="56"/>
                </a:cubicBezTo>
                <a:cubicBezTo>
                  <a:pt x="443" y="49"/>
                  <a:pt x="476" y="43"/>
                  <a:pt x="511" y="40"/>
                </a:cubicBezTo>
                <a:cubicBezTo>
                  <a:pt x="530" y="39"/>
                  <a:pt x="549" y="38"/>
                  <a:pt x="569" y="38"/>
                </a:cubicBezTo>
                <a:cubicBezTo>
                  <a:pt x="574" y="37"/>
                  <a:pt x="579" y="37"/>
                  <a:pt x="583" y="37"/>
                </a:cubicBezTo>
                <a:cubicBezTo>
                  <a:pt x="592" y="37"/>
                  <a:pt x="600" y="38"/>
                  <a:pt x="608" y="38"/>
                </a:cubicBezTo>
                <a:cubicBezTo>
                  <a:pt x="620" y="38"/>
                  <a:pt x="632" y="39"/>
                  <a:pt x="644" y="39"/>
                </a:cubicBezTo>
                <a:cubicBezTo>
                  <a:pt x="687" y="42"/>
                  <a:pt x="730" y="47"/>
                  <a:pt x="773" y="55"/>
                </a:cubicBezTo>
                <a:cubicBezTo>
                  <a:pt x="821" y="64"/>
                  <a:pt x="867" y="76"/>
                  <a:pt x="913" y="91"/>
                </a:cubicBezTo>
                <a:cubicBezTo>
                  <a:pt x="918" y="93"/>
                  <a:pt x="922" y="94"/>
                  <a:pt x="927" y="96"/>
                </a:cubicBezTo>
                <a:cubicBezTo>
                  <a:pt x="929" y="97"/>
                  <a:pt x="932" y="97"/>
                  <a:pt x="934" y="97"/>
                </a:cubicBezTo>
                <a:cubicBezTo>
                  <a:pt x="946" y="97"/>
                  <a:pt x="953" y="84"/>
                  <a:pt x="950" y="73"/>
                </a:cubicBezTo>
                <a:cubicBezTo>
                  <a:pt x="949" y="68"/>
                  <a:pt x="945" y="63"/>
                  <a:pt x="939" y="61"/>
                </a:cubicBezTo>
                <a:cubicBezTo>
                  <a:pt x="916" y="53"/>
                  <a:pt x="894" y="46"/>
                  <a:pt x="871" y="40"/>
                </a:cubicBezTo>
                <a:cubicBezTo>
                  <a:pt x="797" y="19"/>
                  <a:pt x="721" y="6"/>
                  <a:pt x="645" y="2"/>
                </a:cubicBezTo>
                <a:cubicBezTo>
                  <a:pt x="633" y="1"/>
                  <a:pt x="621" y="1"/>
                  <a:pt x="610" y="0"/>
                </a:cubicBezTo>
                <a:cubicBezTo>
                  <a:pt x="609" y="0"/>
                  <a:pt x="609" y="0"/>
                  <a:pt x="609" y="0"/>
                </a:cubicBezTo>
                <a:cubicBezTo>
                  <a:pt x="602" y="0"/>
                  <a:pt x="596" y="0"/>
                  <a:pt x="5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413"/>
          <p:cNvSpPr>
            <a:spLocks noEditPoints="1"/>
          </p:cNvSpPr>
          <p:nvPr/>
        </p:nvSpPr>
        <p:spPr bwMode="auto">
          <a:xfrm>
            <a:off x="6343392" y="1977737"/>
            <a:ext cx="335479" cy="588944"/>
          </a:xfrm>
          <a:custGeom>
            <a:avLst/>
            <a:gdLst>
              <a:gd name="T0" fmla="*/ 353 w 358"/>
              <a:gd name="T1" fmla="*/ 587 h 616"/>
              <a:gd name="T2" fmla="*/ 337 w 358"/>
              <a:gd name="T3" fmla="*/ 603 h 616"/>
              <a:gd name="T4" fmla="*/ 329 w 358"/>
              <a:gd name="T5" fmla="*/ 615 h 616"/>
              <a:gd name="T6" fmla="*/ 336 w 358"/>
              <a:gd name="T7" fmla="*/ 616 h 616"/>
              <a:gd name="T8" fmla="*/ 355 w 358"/>
              <a:gd name="T9" fmla="*/ 594 h 616"/>
              <a:gd name="T10" fmla="*/ 353 w 358"/>
              <a:gd name="T11" fmla="*/ 587 h 616"/>
              <a:gd name="T12" fmla="*/ 66 w 358"/>
              <a:gd name="T13" fmla="*/ 43 h 616"/>
              <a:gd name="T14" fmla="*/ 28 w 358"/>
              <a:gd name="T15" fmla="*/ 54 h 616"/>
              <a:gd name="T16" fmla="*/ 49 w 358"/>
              <a:gd name="T17" fmla="*/ 80 h 616"/>
              <a:gd name="T18" fmla="*/ 87 w 358"/>
              <a:gd name="T19" fmla="*/ 138 h 616"/>
              <a:gd name="T20" fmla="*/ 169 w 358"/>
              <a:gd name="T21" fmla="*/ 311 h 616"/>
              <a:gd name="T22" fmla="*/ 170 w 358"/>
              <a:gd name="T23" fmla="*/ 313 h 616"/>
              <a:gd name="T24" fmla="*/ 170 w 358"/>
              <a:gd name="T25" fmla="*/ 314 h 616"/>
              <a:gd name="T26" fmla="*/ 272 w 358"/>
              <a:gd name="T27" fmla="*/ 476 h 616"/>
              <a:gd name="T28" fmla="*/ 301 w 358"/>
              <a:gd name="T29" fmla="*/ 539 h 616"/>
              <a:gd name="T30" fmla="*/ 311 w 358"/>
              <a:gd name="T31" fmla="*/ 572 h 616"/>
              <a:gd name="T32" fmla="*/ 341 w 358"/>
              <a:gd name="T33" fmla="*/ 545 h 616"/>
              <a:gd name="T34" fmla="*/ 317 w 358"/>
              <a:gd name="T35" fmla="*/ 486 h 616"/>
              <a:gd name="T36" fmla="*/ 205 w 358"/>
              <a:gd name="T37" fmla="*/ 301 h 616"/>
              <a:gd name="T38" fmla="*/ 201 w 358"/>
              <a:gd name="T39" fmla="*/ 295 h 616"/>
              <a:gd name="T40" fmla="*/ 198 w 358"/>
              <a:gd name="T41" fmla="*/ 289 h 616"/>
              <a:gd name="T42" fmla="*/ 103 w 358"/>
              <a:gd name="T43" fmla="*/ 95 h 616"/>
              <a:gd name="T44" fmla="*/ 66 w 358"/>
              <a:gd name="T45" fmla="*/ 43 h 616"/>
              <a:gd name="T46" fmla="*/ 20 w 358"/>
              <a:gd name="T47" fmla="*/ 0 h 616"/>
              <a:gd name="T48" fmla="*/ 0 w 358"/>
              <a:gd name="T49" fmla="*/ 16 h 616"/>
              <a:gd name="T50" fmla="*/ 15 w 358"/>
              <a:gd name="T51" fmla="*/ 15 h 616"/>
              <a:gd name="T52" fmla="*/ 37 w 358"/>
              <a:gd name="T53" fmla="*/ 10 h 616"/>
              <a:gd name="T54" fmla="*/ 32 w 358"/>
              <a:gd name="T55" fmla="*/ 5 h 616"/>
              <a:gd name="T56" fmla="*/ 20 w 358"/>
              <a:gd name="T57" fmla="*/ 0 h 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58" h="616">
                <a:moveTo>
                  <a:pt x="353" y="587"/>
                </a:moveTo>
                <a:cubicBezTo>
                  <a:pt x="348" y="592"/>
                  <a:pt x="342" y="598"/>
                  <a:pt x="337" y="603"/>
                </a:cubicBezTo>
                <a:cubicBezTo>
                  <a:pt x="334" y="607"/>
                  <a:pt x="331" y="611"/>
                  <a:pt x="329" y="615"/>
                </a:cubicBezTo>
                <a:cubicBezTo>
                  <a:pt x="331" y="616"/>
                  <a:pt x="334" y="616"/>
                  <a:pt x="336" y="616"/>
                </a:cubicBezTo>
                <a:cubicBezTo>
                  <a:pt x="347" y="616"/>
                  <a:pt x="358" y="608"/>
                  <a:pt x="355" y="594"/>
                </a:cubicBezTo>
                <a:cubicBezTo>
                  <a:pt x="354" y="592"/>
                  <a:pt x="354" y="590"/>
                  <a:pt x="353" y="587"/>
                </a:cubicBezTo>
                <a:moveTo>
                  <a:pt x="66" y="43"/>
                </a:moveTo>
                <a:cubicBezTo>
                  <a:pt x="53" y="48"/>
                  <a:pt x="41" y="52"/>
                  <a:pt x="28" y="54"/>
                </a:cubicBezTo>
                <a:cubicBezTo>
                  <a:pt x="35" y="62"/>
                  <a:pt x="42" y="71"/>
                  <a:pt x="49" y="80"/>
                </a:cubicBezTo>
                <a:cubicBezTo>
                  <a:pt x="63" y="99"/>
                  <a:pt x="75" y="118"/>
                  <a:pt x="87" y="138"/>
                </a:cubicBezTo>
                <a:cubicBezTo>
                  <a:pt x="119" y="194"/>
                  <a:pt x="143" y="253"/>
                  <a:pt x="169" y="311"/>
                </a:cubicBezTo>
                <a:cubicBezTo>
                  <a:pt x="169" y="312"/>
                  <a:pt x="169" y="312"/>
                  <a:pt x="170" y="313"/>
                </a:cubicBezTo>
                <a:cubicBezTo>
                  <a:pt x="170" y="313"/>
                  <a:pt x="170" y="313"/>
                  <a:pt x="170" y="314"/>
                </a:cubicBezTo>
                <a:cubicBezTo>
                  <a:pt x="205" y="367"/>
                  <a:pt x="242" y="419"/>
                  <a:pt x="272" y="476"/>
                </a:cubicBezTo>
                <a:cubicBezTo>
                  <a:pt x="283" y="496"/>
                  <a:pt x="293" y="517"/>
                  <a:pt x="301" y="539"/>
                </a:cubicBezTo>
                <a:cubicBezTo>
                  <a:pt x="305" y="550"/>
                  <a:pt x="308" y="561"/>
                  <a:pt x="311" y="572"/>
                </a:cubicBezTo>
                <a:cubicBezTo>
                  <a:pt x="320" y="562"/>
                  <a:pt x="330" y="553"/>
                  <a:pt x="341" y="545"/>
                </a:cubicBezTo>
                <a:cubicBezTo>
                  <a:pt x="335" y="525"/>
                  <a:pt x="327" y="505"/>
                  <a:pt x="317" y="486"/>
                </a:cubicBezTo>
                <a:cubicBezTo>
                  <a:pt x="287" y="421"/>
                  <a:pt x="245" y="362"/>
                  <a:pt x="205" y="301"/>
                </a:cubicBezTo>
                <a:cubicBezTo>
                  <a:pt x="204" y="299"/>
                  <a:pt x="203" y="297"/>
                  <a:pt x="201" y="295"/>
                </a:cubicBezTo>
                <a:cubicBezTo>
                  <a:pt x="200" y="293"/>
                  <a:pt x="199" y="291"/>
                  <a:pt x="198" y="289"/>
                </a:cubicBezTo>
                <a:cubicBezTo>
                  <a:pt x="169" y="223"/>
                  <a:pt x="141" y="155"/>
                  <a:pt x="103" y="95"/>
                </a:cubicBezTo>
                <a:cubicBezTo>
                  <a:pt x="92" y="77"/>
                  <a:pt x="80" y="59"/>
                  <a:pt x="66" y="43"/>
                </a:cubicBezTo>
                <a:moveTo>
                  <a:pt x="20" y="0"/>
                </a:moveTo>
                <a:cubicBezTo>
                  <a:pt x="11" y="0"/>
                  <a:pt x="2" y="7"/>
                  <a:pt x="0" y="16"/>
                </a:cubicBezTo>
                <a:cubicBezTo>
                  <a:pt x="5" y="16"/>
                  <a:pt x="10" y="16"/>
                  <a:pt x="15" y="15"/>
                </a:cubicBezTo>
                <a:cubicBezTo>
                  <a:pt x="22" y="14"/>
                  <a:pt x="30" y="12"/>
                  <a:pt x="37" y="10"/>
                </a:cubicBezTo>
                <a:cubicBezTo>
                  <a:pt x="35" y="8"/>
                  <a:pt x="34" y="7"/>
                  <a:pt x="32" y="5"/>
                </a:cubicBezTo>
                <a:cubicBezTo>
                  <a:pt x="28" y="1"/>
                  <a:pt x="24" y="0"/>
                  <a:pt x="2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414"/>
          <p:cNvSpPr>
            <a:spLocks/>
          </p:cNvSpPr>
          <p:nvPr/>
        </p:nvSpPr>
        <p:spPr bwMode="auto">
          <a:xfrm>
            <a:off x="6258294" y="1718045"/>
            <a:ext cx="163648" cy="117480"/>
          </a:xfrm>
          <a:custGeom>
            <a:avLst/>
            <a:gdLst>
              <a:gd name="T0" fmla="*/ 90 w 174"/>
              <a:gd name="T1" fmla="*/ 0 h 124"/>
              <a:gd name="T2" fmla="*/ 44 w 174"/>
              <a:gd name="T3" fmla="*/ 106 h 124"/>
              <a:gd name="T4" fmla="*/ 85 w 174"/>
              <a:gd name="T5" fmla="*/ 124 h 124"/>
              <a:gd name="T6" fmla="*/ 131 w 174"/>
              <a:gd name="T7" fmla="*/ 18 h 124"/>
              <a:gd name="T8" fmla="*/ 90 w 174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4">
                <a:moveTo>
                  <a:pt x="90" y="0"/>
                </a:moveTo>
                <a:cubicBezTo>
                  <a:pt x="43" y="0"/>
                  <a:pt x="0" y="62"/>
                  <a:pt x="44" y="106"/>
                </a:cubicBezTo>
                <a:cubicBezTo>
                  <a:pt x="57" y="118"/>
                  <a:pt x="71" y="124"/>
                  <a:pt x="85" y="124"/>
                </a:cubicBezTo>
                <a:cubicBezTo>
                  <a:pt x="132" y="124"/>
                  <a:pt x="174" y="62"/>
                  <a:pt x="131" y="18"/>
                </a:cubicBezTo>
                <a:cubicBezTo>
                  <a:pt x="118" y="6"/>
                  <a:pt x="104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415"/>
          <p:cNvSpPr>
            <a:spLocks/>
          </p:cNvSpPr>
          <p:nvPr/>
        </p:nvSpPr>
        <p:spPr bwMode="auto">
          <a:xfrm>
            <a:off x="6762331" y="2626966"/>
            <a:ext cx="132555" cy="115934"/>
          </a:xfrm>
          <a:custGeom>
            <a:avLst/>
            <a:gdLst>
              <a:gd name="T0" fmla="*/ 73 w 141"/>
              <a:gd name="T1" fmla="*/ 0 h 120"/>
              <a:gd name="T2" fmla="*/ 10 w 141"/>
              <a:gd name="T3" fmla="*/ 73 h 120"/>
              <a:gd name="T4" fmla="*/ 68 w 141"/>
              <a:gd name="T5" fmla="*/ 120 h 120"/>
              <a:gd name="T6" fmla="*/ 131 w 141"/>
              <a:gd name="T7" fmla="*/ 47 h 120"/>
              <a:gd name="T8" fmla="*/ 73 w 141"/>
              <a:gd name="T9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1" h="120">
                <a:moveTo>
                  <a:pt x="73" y="0"/>
                </a:moveTo>
                <a:cubicBezTo>
                  <a:pt x="37" y="0"/>
                  <a:pt x="0" y="28"/>
                  <a:pt x="10" y="73"/>
                </a:cubicBezTo>
                <a:cubicBezTo>
                  <a:pt x="17" y="106"/>
                  <a:pt x="42" y="120"/>
                  <a:pt x="68" y="120"/>
                </a:cubicBezTo>
                <a:cubicBezTo>
                  <a:pt x="104" y="120"/>
                  <a:pt x="141" y="92"/>
                  <a:pt x="131" y="47"/>
                </a:cubicBezTo>
                <a:cubicBezTo>
                  <a:pt x="124" y="14"/>
                  <a:pt x="99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16"/>
          <p:cNvSpPr>
            <a:spLocks/>
          </p:cNvSpPr>
          <p:nvPr/>
        </p:nvSpPr>
        <p:spPr bwMode="auto">
          <a:xfrm>
            <a:off x="6281205" y="1580470"/>
            <a:ext cx="163648" cy="117480"/>
          </a:xfrm>
          <a:custGeom>
            <a:avLst/>
            <a:gdLst>
              <a:gd name="T0" fmla="*/ 90 w 174"/>
              <a:gd name="T1" fmla="*/ 0 h 123"/>
              <a:gd name="T2" fmla="*/ 44 w 174"/>
              <a:gd name="T3" fmla="*/ 105 h 123"/>
              <a:gd name="T4" fmla="*/ 85 w 174"/>
              <a:gd name="T5" fmla="*/ 123 h 123"/>
              <a:gd name="T6" fmla="*/ 131 w 174"/>
              <a:gd name="T7" fmla="*/ 18 h 123"/>
              <a:gd name="T8" fmla="*/ 90 w 174"/>
              <a:gd name="T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3">
                <a:moveTo>
                  <a:pt x="90" y="0"/>
                </a:moveTo>
                <a:cubicBezTo>
                  <a:pt x="42" y="0"/>
                  <a:pt x="0" y="62"/>
                  <a:pt x="44" y="105"/>
                </a:cubicBezTo>
                <a:cubicBezTo>
                  <a:pt x="57" y="118"/>
                  <a:pt x="71" y="123"/>
                  <a:pt x="85" y="123"/>
                </a:cubicBezTo>
                <a:cubicBezTo>
                  <a:pt x="132" y="123"/>
                  <a:pt x="174" y="61"/>
                  <a:pt x="131" y="18"/>
                </a:cubicBezTo>
                <a:cubicBezTo>
                  <a:pt x="118" y="5"/>
                  <a:pt x="104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417"/>
          <p:cNvSpPr>
            <a:spLocks/>
          </p:cNvSpPr>
          <p:nvPr/>
        </p:nvSpPr>
        <p:spPr bwMode="auto">
          <a:xfrm>
            <a:off x="6888340" y="2682614"/>
            <a:ext cx="132555" cy="114388"/>
          </a:xfrm>
          <a:custGeom>
            <a:avLst/>
            <a:gdLst>
              <a:gd name="T0" fmla="*/ 73 w 140"/>
              <a:gd name="T1" fmla="*/ 0 h 120"/>
              <a:gd name="T2" fmla="*/ 10 w 140"/>
              <a:gd name="T3" fmla="*/ 73 h 120"/>
              <a:gd name="T4" fmla="*/ 68 w 140"/>
              <a:gd name="T5" fmla="*/ 120 h 120"/>
              <a:gd name="T6" fmla="*/ 130 w 140"/>
              <a:gd name="T7" fmla="*/ 47 h 120"/>
              <a:gd name="T8" fmla="*/ 73 w 140"/>
              <a:gd name="T9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" h="120">
                <a:moveTo>
                  <a:pt x="73" y="0"/>
                </a:moveTo>
                <a:cubicBezTo>
                  <a:pt x="37" y="0"/>
                  <a:pt x="0" y="28"/>
                  <a:pt x="10" y="73"/>
                </a:cubicBezTo>
                <a:cubicBezTo>
                  <a:pt x="17" y="106"/>
                  <a:pt x="42" y="120"/>
                  <a:pt x="68" y="120"/>
                </a:cubicBezTo>
                <a:cubicBezTo>
                  <a:pt x="104" y="120"/>
                  <a:pt x="140" y="92"/>
                  <a:pt x="130" y="47"/>
                </a:cubicBezTo>
                <a:cubicBezTo>
                  <a:pt x="123" y="14"/>
                  <a:pt x="98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418"/>
          <p:cNvSpPr>
            <a:spLocks noEditPoints="1"/>
          </p:cNvSpPr>
          <p:nvPr/>
        </p:nvSpPr>
        <p:spPr bwMode="auto">
          <a:xfrm>
            <a:off x="2584390" y="4135652"/>
            <a:ext cx="140738" cy="117480"/>
          </a:xfrm>
          <a:custGeom>
            <a:avLst/>
            <a:gdLst>
              <a:gd name="T0" fmla="*/ 134 w 150"/>
              <a:gd name="T1" fmla="*/ 96 h 123"/>
              <a:gd name="T2" fmla="*/ 126 w 150"/>
              <a:gd name="T3" fmla="*/ 97 h 123"/>
              <a:gd name="T4" fmla="*/ 108 w 150"/>
              <a:gd name="T5" fmla="*/ 102 h 123"/>
              <a:gd name="T6" fmla="*/ 95 w 150"/>
              <a:gd name="T7" fmla="*/ 109 h 123"/>
              <a:gd name="T8" fmla="*/ 89 w 150"/>
              <a:gd name="T9" fmla="*/ 115 h 123"/>
              <a:gd name="T10" fmla="*/ 87 w 150"/>
              <a:gd name="T11" fmla="*/ 119 h 123"/>
              <a:gd name="T12" fmla="*/ 86 w 150"/>
              <a:gd name="T13" fmla="*/ 123 h 123"/>
              <a:gd name="T14" fmla="*/ 136 w 150"/>
              <a:gd name="T15" fmla="*/ 96 h 123"/>
              <a:gd name="T16" fmla="*/ 134 w 150"/>
              <a:gd name="T17" fmla="*/ 96 h 123"/>
              <a:gd name="T18" fmla="*/ 90 w 150"/>
              <a:gd name="T19" fmla="*/ 0 h 123"/>
              <a:gd name="T20" fmla="*/ 44 w 150"/>
              <a:gd name="T21" fmla="*/ 105 h 123"/>
              <a:gd name="T22" fmla="*/ 50 w 150"/>
              <a:gd name="T23" fmla="*/ 111 h 123"/>
              <a:gd name="T24" fmla="*/ 54 w 150"/>
              <a:gd name="T25" fmla="*/ 102 h 123"/>
              <a:gd name="T26" fmla="*/ 128 w 150"/>
              <a:gd name="T27" fmla="*/ 60 h 123"/>
              <a:gd name="T28" fmla="*/ 149 w 150"/>
              <a:gd name="T29" fmla="*/ 62 h 123"/>
              <a:gd name="T30" fmla="*/ 131 w 150"/>
              <a:gd name="T31" fmla="*/ 18 h 123"/>
              <a:gd name="T32" fmla="*/ 90 w 150"/>
              <a:gd name="T33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0" h="123">
                <a:moveTo>
                  <a:pt x="134" y="96"/>
                </a:moveTo>
                <a:cubicBezTo>
                  <a:pt x="132" y="96"/>
                  <a:pt x="129" y="96"/>
                  <a:pt x="126" y="97"/>
                </a:cubicBezTo>
                <a:cubicBezTo>
                  <a:pt x="120" y="98"/>
                  <a:pt x="114" y="100"/>
                  <a:pt x="108" y="102"/>
                </a:cubicBezTo>
                <a:cubicBezTo>
                  <a:pt x="103" y="104"/>
                  <a:pt x="99" y="106"/>
                  <a:pt x="95" y="109"/>
                </a:cubicBezTo>
                <a:cubicBezTo>
                  <a:pt x="93" y="111"/>
                  <a:pt x="91" y="113"/>
                  <a:pt x="89" y="115"/>
                </a:cubicBezTo>
                <a:cubicBezTo>
                  <a:pt x="88" y="116"/>
                  <a:pt x="88" y="118"/>
                  <a:pt x="87" y="119"/>
                </a:cubicBezTo>
                <a:cubicBezTo>
                  <a:pt x="87" y="121"/>
                  <a:pt x="86" y="122"/>
                  <a:pt x="86" y="123"/>
                </a:cubicBezTo>
                <a:cubicBezTo>
                  <a:pt x="106" y="123"/>
                  <a:pt x="124" y="112"/>
                  <a:pt x="136" y="96"/>
                </a:cubicBezTo>
                <a:cubicBezTo>
                  <a:pt x="136" y="96"/>
                  <a:pt x="135" y="96"/>
                  <a:pt x="134" y="96"/>
                </a:cubicBezTo>
                <a:moveTo>
                  <a:pt x="90" y="0"/>
                </a:moveTo>
                <a:cubicBezTo>
                  <a:pt x="43" y="0"/>
                  <a:pt x="0" y="62"/>
                  <a:pt x="44" y="105"/>
                </a:cubicBezTo>
                <a:cubicBezTo>
                  <a:pt x="46" y="107"/>
                  <a:pt x="48" y="109"/>
                  <a:pt x="50" y="111"/>
                </a:cubicBezTo>
                <a:cubicBezTo>
                  <a:pt x="51" y="108"/>
                  <a:pt x="53" y="105"/>
                  <a:pt x="54" y="102"/>
                </a:cubicBezTo>
                <a:cubicBezTo>
                  <a:pt x="70" y="72"/>
                  <a:pt x="98" y="60"/>
                  <a:pt x="128" y="60"/>
                </a:cubicBezTo>
                <a:cubicBezTo>
                  <a:pt x="135" y="60"/>
                  <a:pt x="142" y="61"/>
                  <a:pt x="149" y="62"/>
                </a:cubicBezTo>
                <a:cubicBezTo>
                  <a:pt x="150" y="47"/>
                  <a:pt x="145" y="32"/>
                  <a:pt x="131" y="18"/>
                </a:cubicBezTo>
                <a:cubicBezTo>
                  <a:pt x="118" y="5"/>
                  <a:pt x="104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419"/>
          <p:cNvSpPr>
            <a:spLocks noEditPoints="1"/>
          </p:cNvSpPr>
          <p:nvPr/>
        </p:nvSpPr>
        <p:spPr bwMode="auto">
          <a:xfrm>
            <a:off x="2705490" y="4192846"/>
            <a:ext cx="124373" cy="119025"/>
          </a:xfrm>
          <a:custGeom>
            <a:avLst/>
            <a:gdLst>
              <a:gd name="T0" fmla="*/ 12 w 131"/>
              <a:gd name="T1" fmla="*/ 36 h 124"/>
              <a:gd name="T2" fmla="*/ 22 w 131"/>
              <a:gd name="T3" fmla="*/ 106 h 124"/>
              <a:gd name="T4" fmla="*/ 63 w 131"/>
              <a:gd name="T5" fmla="*/ 124 h 124"/>
              <a:gd name="T6" fmla="*/ 100 w 131"/>
              <a:gd name="T7" fmla="*/ 112 h 124"/>
              <a:gd name="T8" fmla="*/ 82 w 131"/>
              <a:gd name="T9" fmla="*/ 85 h 124"/>
              <a:gd name="T10" fmla="*/ 51 w 131"/>
              <a:gd name="T11" fmla="*/ 54 h 124"/>
              <a:gd name="T12" fmla="*/ 28 w 131"/>
              <a:gd name="T13" fmla="*/ 40 h 124"/>
              <a:gd name="T14" fmla="*/ 12 w 131"/>
              <a:gd name="T15" fmla="*/ 36 h 124"/>
              <a:gd name="T16" fmla="*/ 68 w 131"/>
              <a:gd name="T17" fmla="*/ 0 h 124"/>
              <a:gd name="T18" fmla="*/ 41 w 131"/>
              <a:gd name="T19" fmla="*/ 7 h 124"/>
              <a:gd name="T20" fmla="*/ 80 w 131"/>
              <a:gd name="T21" fmla="*/ 30 h 124"/>
              <a:gd name="T22" fmla="*/ 124 w 131"/>
              <a:gd name="T23" fmla="*/ 79 h 124"/>
              <a:gd name="T24" fmla="*/ 109 w 131"/>
              <a:gd name="T25" fmla="*/ 19 h 124"/>
              <a:gd name="T26" fmla="*/ 68 w 131"/>
              <a:gd name="T27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1" h="124">
                <a:moveTo>
                  <a:pt x="12" y="36"/>
                </a:moveTo>
                <a:cubicBezTo>
                  <a:pt x="0" y="57"/>
                  <a:pt x="0" y="84"/>
                  <a:pt x="22" y="106"/>
                </a:cubicBezTo>
                <a:cubicBezTo>
                  <a:pt x="35" y="119"/>
                  <a:pt x="49" y="124"/>
                  <a:pt x="63" y="124"/>
                </a:cubicBezTo>
                <a:cubicBezTo>
                  <a:pt x="76" y="124"/>
                  <a:pt x="89" y="119"/>
                  <a:pt x="100" y="112"/>
                </a:cubicBezTo>
                <a:cubicBezTo>
                  <a:pt x="94" y="102"/>
                  <a:pt x="88" y="94"/>
                  <a:pt x="82" y="85"/>
                </a:cubicBezTo>
                <a:cubicBezTo>
                  <a:pt x="73" y="73"/>
                  <a:pt x="63" y="63"/>
                  <a:pt x="51" y="54"/>
                </a:cubicBezTo>
                <a:cubicBezTo>
                  <a:pt x="44" y="48"/>
                  <a:pt x="36" y="44"/>
                  <a:pt x="28" y="40"/>
                </a:cubicBezTo>
                <a:cubicBezTo>
                  <a:pt x="23" y="38"/>
                  <a:pt x="17" y="37"/>
                  <a:pt x="12" y="36"/>
                </a:cubicBezTo>
                <a:moveTo>
                  <a:pt x="68" y="0"/>
                </a:moveTo>
                <a:cubicBezTo>
                  <a:pt x="59" y="0"/>
                  <a:pt x="50" y="3"/>
                  <a:pt x="41" y="7"/>
                </a:cubicBezTo>
                <a:cubicBezTo>
                  <a:pt x="56" y="12"/>
                  <a:pt x="69" y="20"/>
                  <a:pt x="80" y="30"/>
                </a:cubicBezTo>
                <a:cubicBezTo>
                  <a:pt x="96" y="43"/>
                  <a:pt x="111" y="60"/>
                  <a:pt x="124" y="79"/>
                </a:cubicBezTo>
                <a:cubicBezTo>
                  <a:pt x="131" y="60"/>
                  <a:pt x="128" y="38"/>
                  <a:pt x="109" y="19"/>
                </a:cubicBezTo>
                <a:cubicBezTo>
                  <a:pt x="96" y="6"/>
                  <a:pt x="82" y="0"/>
                  <a:pt x="6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420"/>
          <p:cNvSpPr>
            <a:spLocks noEditPoints="1"/>
          </p:cNvSpPr>
          <p:nvPr/>
        </p:nvSpPr>
        <p:spPr bwMode="auto">
          <a:xfrm>
            <a:off x="2811861" y="4361336"/>
            <a:ext cx="103098" cy="75743"/>
          </a:xfrm>
          <a:custGeom>
            <a:avLst/>
            <a:gdLst>
              <a:gd name="T0" fmla="*/ 110 w 111"/>
              <a:gd name="T1" fmla="*/ 54 h 79"/>
              <a:gd name="T2" fmla="*/ 102 w 111"/>
              <a:gd name="T3" fmla="*/ 59 h 79"/>
              <a:gd name="T4" fmla="*/ 108 w 111"/>
              <a:gd name="T5" fmla="*/ 79 h 79"/>
              <a:gd name="T6" fmla="*/ 110 w 111"/>
              <a:gd name="T7" fmla="*/ 54 h 79"/>
              <a:gd name="T8" fmla="*/ 16 w 111"/>
              <a:gd name="T9" fmla="*/ 9 h 79"/>
              <a:gd name="T10" fmla="*/ 0 w 111"/>
              <a:gd name="T11" fmla="*/ 22 h 79"/>
              <a:gd name="T12" fmla="*/ 17 w 111"/>
              <a:gd name="T13" fmla="*/ 17 h 79"/>
              <a:gd name="T14" fmla="*/ 17 w 111"/>
              <a:gd name="T15" fmla="*/ 16 h 79"/>
              <a:gd name="T16" fmla="*/ 17 w 111"/>
              <a:gd name="T17" fmla="*/ 16 h 79"/>
              <a:gd name="T18" fmla="*/ 16 w 111"/>
              <a:gd name="T19" fmla="*/ 9 h 79"/>
              <a:gd name="T20" fmla="*/ 56 w 111"/>
              <a:gd name="T21" fmla="*/ 0 h 79"/>
              <a:gd name="T22" fmla="*/ 55 w 111"/>
              <a:gd name="T23" fmla="*/ 14 h 79"/>
              <a:gd name="T24" fmla="*/ 55 w 111"/>
              <a:gd name="T25" fmla="*/ 19 h 79"/>
              <a:gd name="T26" fmla="*/ 78 w 111"/>
              <a:gd name="T27" fmla="*/ 30 h 79"/>
              <a:gd name="T28" fmla="*/ 95 w 111"/>
              <a:gd name="T29" fmla="*/ 19 h 79"/>
              <a:gd name="T30" fmla="*/ 56 w 111"/>
              <a:gd name="T31" fmla="*/ 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1" h="79">
                <a:moveTo>
                  <a:pt x="110" y="54"/>
                </a:moveTo>
                <a:cubicBezTo>
                  <a:pt x="108" y="56"/>
                  <a:pt x="105" y="57"/>
                  <a:pt x="102" y="59"/>
                </a:cubicBezTo>
                <a:cubicBezTo>
                  <a:pt x="105" y="65"/>
                  <a:pt x="107" y="72"/>
                  <a:pt x="108" y="79"/>
                </a:cubicBezTo>
                <a:cubicBezTo>
                  <a:pt x="110" y="72"/>
                  <a:pt x="111" y="63"/>
                  <a:pt x="110" y="54"/>
                </a:cubicBezTo>
                <a:moveTo>
                  <a:pt x="16" y="9"/>
                </a:moveTo>
                <a:cubicBezTo>
                  <a:pt x="10" y="13"/>
                  <a:pt x="5" y="17"/>
                  <a:pt x="0" y="22"/>
                </a:cubicBezTo>
                <a:cubicBezTo>
                  <a:pt x="6" y="20"/>
                  <a:pt x="11" y="18"/>
                  <a:pt x="17" y="17"/>
                </a:cubicBezTo>
                <a:cubicBezTo>
                  <a:pt x="17" y="17"/>
                  <a:pt x="17" y="17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3"/>
                  <a:pt x="16" y="11"/>
                  <a:pt x="16" y="9"/>
                </a:cubicBezTo>
                <a:moveTo>
                  <a:pt x="56" y="0"/>
                </a:moveTo>
                <a:cubicBezTo>
                  <a:pt x="55" y="5"/>
                  <a:pt x="55" y="9"/>
                  <a:pt x="55" y="14"/>
                </a:cubicBezTo>
                <a:cubicBezTo>
                  <a:pt x="55" y="16"/>
                  <a:pt x="55" y="18"/>
                  <a:pt x="55" y="19"/>
                </a:cubicBezTo>
                <a:cubicBezTo>
                  <a:pt x="63" y="22"/>
                  <a:pt x="71" y="25"/>
                  <a:pt x="78" y="30"/>
                </a:cubicBezTo>
                <a:cubicBezTo>
                  <a:pt x="84" y="26"/>
                  <a:pt x="89" y="22"/>
                  <a:pt x="95" y="19"/>
                </a:cubicBezTo>
                <a:cubicBezTo>
                  <a:pt x="85" y="7"/>
                  <a:pt x="71" y="1"/>
                  <a:pt x="5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421"/>
          <p:cNvSpPr>
            <a:spLocks/>
          </p:cNvSpPr>
          <p:nvPr/>
        </p:nvSpPr>
        <p:spPr bwMode="auto">
          <a:xfrm>
            <a:off x="3409178" y="2696526"/>
            <a:ext cx="163648" cy="119025"/>
          </a:xfrm>
          <a:custGeom>
            <a:avLst/>
            <a:gdLst>
              <a:gd name="T0" fmla="*/ 89 w 174"/>
              <a:gd name="T1" fmla="*/ 0 h 124"/>
              <a:gd name="T2" fmla="*/ 43 w 174"/>
              <a:gd name="T3" fmla="*/ 105 h 124"/>
              <a:gd name="T4" fmla="*/ 84 w 174"/>
              <a:gd name="T5" fmla="*/ 124 h 124"/>
              <a:gd name="T6" fmla="*/ 130 w 174"/>
              <a:gd name="T7" fmla="*/ 18 h 124"/>
              <a:gd name="T8" fmla="*/ 89 w 174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4">
                <a:moveTo>
                  <a:pt x="89" y="0"/>
                </a:moveTo>
                <a:cubicBezTo>
                  <a:pt x="42" y="0"/>
                  <a:pt x="0" y="62"/>
                  <a:pt x="43" y="105"/>
                </a:cubicBezTo>
                <a:cubicBezTo>
                  <a:pt x="56" y="118"/>
                  <a:pt x="70" y="124"/>
                  <a:pt x="84" y="124"/>
                </a:cubicBezTo>
                <a:cubicBezTo>
                  <a:pt x="132" y="124"/>
                  <a:pt x="174" y="62"/>
                  <a:pt x="130" y="18"/>
                </a:cubicBezTo>
                <a:cubicBezTo>
                  <a:pt x="117" y="5"/>
                  <a:pt x="103" y="0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422"/>
          <p:cNvSpPr>
            <a:spLocks/>
          </p:cNvSpPr>
          <p:nvPr/>
        </p:nvSpPr>
        <p:spPr bwMode="auto">
          <a:xfrm>
            <a:off x="3509003" y="2797002"/>
            <a:ext cx="163648" cy="119025"/>
          </a:xfrm>
          <a:custGeom>
            <a:avLst/>
            <a:gdLst>
              <a:gd name="T0" fmla="*/ 89 w 174"/>
              <a:gd name="T1" fmla="*/ 0 h 124"/>
              <a:gd name="T2" fmla="*/ 43 w 174"/>
              <a:gd name="T3" fmla="*/ 106 h 124"/>
              <a:gd name="T4" fmla="*/ 85 w 174"/>
              <a:gd name="T5" fmla="*/ 124 h 124"/>
              <a:gd name="T6" fmla="*/ 131 w 174"/>
              <a:gd name="T7" fmla="*/ 19 h 124"/>
              <a:gd name="T8" fmla="*/ 89 w 174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4">
                <a:moveTo>
                  <a:pt x="89" y="0"/>
                </a:moveTo>
                <a:cubicBezTo>
                  <a:pt x="42" y="0"/>
                  <a:pt x="0" y="62"/>
                  <a:pt x="43" y="106"/>
                </a:cubicBezTo>
                <a:cubicBezTo>
                  <a:pt x="56" y="119"/>
                  <a:pt x="71" y="124"/>
                  <a:pt x="85" y="124"/>
                </a:cubicBezTo>
                <a:cubicBezTo>
                  <a:pt x="132" y="124"/>
                  <a:pt x="174" y="62"/>
                  <a:pt x="131" y="19"/>
                </a:cubicBezTo>
                <a:cubicBezTo>
                  <a:pt x="118" y="6"/>
                  <a:pt x="103" y="0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423"/>
          <p:cNvSpPr>
            <a:spLocks/>
          </p:cNvSpPr>
          <p:nvPr/>
        </p:nvSpPr>
        <p:spPr bwMode="auto">
          <a:xfrm>
            <a:off x="4803461" y="1820067"/>
            <a:ext cx="163648" cy="119025"/>
          </a:xfrm>
          <a:custGeom>
            <a:avLst/>
            <a:gdLst>
              <a:gd name="T0" fmla="*/ 89 w 174"/>
              <a:gd name="T1" fmla="*/ 0 h 124"/>
              <a:gd name="T2" fmla="*/ 43 w 174"/>
              <a:gd name="T3" fmla="*/ 105 h 124"/>
              <a:gd name="T4" fmla="*/ 85 w 174"/>
              <a:gd name="T5" fmla="*/ 124 h 124"/>
              <a:gd name="T6" fmla="*/ 131 w 174"/>
              <a:gd name="T7" fmla="*/ 18 h 124"/>
              <a:gd name="T8" fmla="*/ 89 w 174"/>
              <a:gd name="T9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124">
                <a:moveTo>
                  <a:pt x="89" y="0"/>
                </a:moveTo>
                <a:cubicBezTo>
                  <a:pt x="42" y="0"/>
                  <a:pt x="0" y="62"/>
                  <a:pt x="43" y="105"/>
                </a:cubicBezTo>
                <a:cubicBezTo>
                  <a:pt x="56" y="118"/>
                  <a:pt x="71" y="124"/>
                  <a:pt x="85" y="124"/>
                </a:cubicBezTo>
                <a:cubicBezTo>
                  <a:pt x="132" y="124"/>
                  <a:pt x="174" y="62"/>
                  <a:pt x="131" y="18"/>
                </a:cubicBezTo>
                <a:cubicBezTo>
                  <a:pt x="118" y="5"/>
                  <a:pt x="103" y="0"/>
                  <a:pt x="8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424"/>
          <p:cNvSpPr>
            <a:spLocks/>
          </p:cNvSpPr>
          <p:nvPr/>
        </p:nvSpPr>
        <p:spPr bwMode="auto">
          <a:xfrm>
            <a:off x="5894995" y="3821858"/>
            <a:ext cx="132555" cy="114388"/>
          </a:xfrm>
          <a:custGeom>
            <a:avLst/>
            <a:gdLst>
              <a:gd name="T0" fmla="*/ 73 w 140"/>
              <a:gd name="T1" fmla="*/ 0 h 119"/>
              <a:gd name="T2" fmla="*/ 10 w 140"/>
              <a:gd name="T3" fmla="*/ 73 h 119"/>
              <a:gd name="T4" fmla="*/ 68 w 140"/>
              <a:gd name="T5" fmla="*/ 119 h 119"/>
              <a:gd name="T6" fmla="*/ 130 w 140"/>
              <a:gd name="T7" fmla="*/ 46 h 119"/>
              <a:gd name="T8" fmla="*/ 73 w 140"/>
              <a:gd name="T9" fmla="*/ 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0" h="119">
                <a:moveTo>
                  <a:pt x="73" y="0"/>
                </a:moveTo>
                <a:cubicBezTo>
                  <a:pt x="37" y="0"/>
                  <a:pt x="0" y="27"/>
                  <a:pt x="10" y="73"/>
                </a:cubicBezTo>
                <a:cubicBezTo>
                  <a:pt x="17" y="105"/>
                  <a:pt x="42" y="119"/>
                  <a:pt x="68" y="119"/>
                </a:cubicBezTo>
                <a:cubicBezTo>
                  <a:pt x="104" y="119"/>
                  <a:pt x="140" y="91"/>
                  <a:pt x="130" y="46"/>
                </a:cubicBezTo>
                <a:cubicBezTo>
                  <a:pt x="123" y="14"/>
                  <a:pt x="98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425"/>
          <p:cNvSpPr>
            <a:spLocks/>
          </p:cNvSpPr>
          <p:nvPr/>
        </p:nvSpPr>
        <p:spPr bwMode="auto">
          <a:xfrm>
            <a:off x="4050679" y="3525067"/>
            <a:ext cx="160375" cy="140666"/>
          </a:xfrm>
          <a:custGeom>
            <a:avLst/>
            <a:gdLst>
              <a:gd name="T0" fmla="*/ 88 w 171"/>
              <a:gd name="T1" fmla="*/ 0 h 148"/>
              <a:gd name="T2" fmla="*/ 41 w 171"/>
              <a:gd name="T3" fmla="*/ 104 h 148"/>
              <a:gd name="T4" fmla="*/ 98 w 171"/>
              <a:gd name="T5" fmla="*/ 148 h 148"/>
              <a:gd name="T6" fmla="*/ 161 w 171"/>
              <a:gd name="T7" fmla="*/ 75 h 148"/>
              <a:gd name="T8" fmla="*/ 146 w 171"/>
              <a:gd name="T9" fmla="*/ 46 h 148"/>
              <a:gd name="T10" fmla="*/ 129 w 171"/>
              <a:gd name="T11" fmla="*/ 18 h 148"/>
              <a:gd name="T12" fmla="*/ 88 w 171"/>
              <a:gd name="T13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1" h="148">
                <a:moveTo>
                  <a:pt x="88" y="0"/>
                </a:moveTo>
                <a:cubicBezTo>
                  <a:pt x="41" y="0"/>
                  <a:pt x="0" y="60"/>
                  <a:pt x="41" y="104"/>
                </a:cubicBezTo>
                <a:cubicBezTo>
                  <a:pt x="48" y="135"/>
                  <a:pt x="73" y="148"/>
                  <a:pt x="98" y="148"/>
                </a:cubicBezTo>
                <a:cubicBezTo>
                  <a:pt x="134" y="148"/>
                  <a:pt x="171" y="120"/>
                  <a:pt x="161" y="75"/>
                </a:cubicBezTo>
                <a:cubicBezTo>
                  <a:pt x="158" y="63"/>
                  <a:pt x="153" y="53"/>
                  <a:pt x="146" y="46"/>
                </a:cubicBezTo>
                <a:cubicBezTo>
                  <a:pt x="143" y="36"/>
                  <a:pt x="138" y="27"/>
                  <a:pt x="129" y="18"/>
                </a:cubicBezTo>
                <a:cubicBezTo>
                  <a:pt x="117" y="5"/>
                  <a:pt x="102" y="0"/>
                  <a:pt x="8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426"/>
          <p:cNvSpPr>
            <a:spLocks/>
          </p:cNvSpPr>
          <p:nvPr/>
        </p:nvSpPr>
        <p:spPr bwMode="auto">
          <a:xfrm>
            <a:off x="4963836" y="2684160"/>
            <a:ext cx="142374" cy="119025"/>
          </a:xfrm>
          <a:custGeom>
            <a:avLst/>
            <a:gdLst>
              <a:gd name="T0" fmla="*/ 67 w 152"/>
              <a:gd name="T1" fmla="*/ 0 h 124"/>
              <a:gd name="T2" fmla="*/ 3 w 152"/>
              <a:gd name="T3" fmla="*/ 68 h 124"/>
              <a:gd name="T4" fmla="*/ 21 w 152"/>
              <a:gd name="T5" fmla="*/ 106 h 124"/>
              <a:gd name="T6" fmla="*/ 62 w 152"/>
              <a:gd name="T7" fmla="*/ 124 h 124"/>
              <a:gd name="T8" fmla="*/ 108 w 152"/>
              <a:gd name="T9" fmla="*/ 19 h 124"/>
              <a:gd name="T10" fmla="*/ 95 w 152"/>
              <a:gd name="T11" fmla="*/ 8 h 124"/>
              <a:gd name="T12" fmla="*/ 67 w 152"/>
              <a:gd name="T1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" h="124">
                <a:moveTo>
                  <a:pt x="67" y="0"/>
                </a:moveTo>
                <a:cubicBezTo>
                  <a:pt x="32" y="0"/>
                  <a:pt x="0" y="34"/>
                  <a:pt x="3" y="68"/>
                </a:cubicBezTo>
                <a:cubicBezTo>
                  <a:pt x="4" y="81"/>
                  <a:pt x="9" y="94"/>
                  <a:pt x="21" y="106"/>
                </a:cubicBezTo>
                <a:cubicBezTo>
                  <a:pt x="34" y="118"/>
                  <a:pt x="48" y="124"/>
                  <a:pt x="62" y="124"/>
                </a:cubicBezTo>
                <a:cubicBezTo>
                  <a:pt x="109" y="124"/>
                  <a:pt x="152" y="62"/>
                  <a:pt x="108" y="19"/>
                </a:cubicBezTo>
                <a:cubicBezTo>
                  <a:pt x="104" y="14"/>
                  <a:pt x="99" y="11"/>
                  <a:pt x="95" y="8"/>
                </a:cubicBezTo>
                <a:cubicBezTo>
                  <a:pt x="86" y="3"/>
                  <a:pt x="76" y="0"/>
                  <a:pt x="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427"/>
          <p:cNvSpPr>
            <a:spLocks/>
          </p:cNvSpPr>
          <p:nvPr/>
        </p:nvSpPr>
        <p:spPr bwMode="auto">
          <a:xfrm>
            <a:off x="5255130" y="3237551"/>
            <a:ext cx="122736" cy="114388"/>
          </a:xfrm>
          <a:custGeom>
            <a:avLst/>
            <a:gdLst>
              <a:gd name="T0" fmla="*/ 73 w 132"/>
              <a:gd name="T1" fmla="*/ 0 h 120"/>
              <a:gd name="T2" fmla="*/ 10 w 132"/>
              <a:gd name="T3" fmla="*/ 74 h 120"/>
              <a:gd name="T4" fmla="*/ 32 w 132"/>
              <a:gd name="T5" fmla="*/ 109 h 120"/>
              <a:gd name="T6" fmla="*/ 68 w 132"/>
              <a:gd name="T7" fmla="*/ 120 h 120"/>
              <a:gd name="T8" fmla="*/ 132 w 132"/>
              <a:gd name="T9" fmla="*/ 64 h 120"/>
              <a:gd name="T10" fmla="*/ 130 w 132"/>
              <a:gd name="T11" fmla="*/ 47 h 120"/>
              <a:gd name="T12" fmla="*/ 73 w 132"/>
              <a:gd name="T13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2" h="120">
                <a:moveTo>
                  <a:pt x="73" y="0"/>
                </a:moveTo>
                <a:cubicBezTo>
                  <a:pt x="37" y="0"/>
                  <a:pt x="0" y="28"/>
                  <a:pt x="10" y="74"/>
                </a:cubicBezTo>
                <a:cubicBezTo>
                  <a:pt x="13" y="90"/>
                  <a:pt x="21" y="101"/>
                  <a:pt x="32" y="109"/>
                </a:cubicBezTo>
                <a:cubicBezTo>
                  <a:pt x="42" y="117"/>
                  <a:pt x="55" y="120"/>
                  <a:pt x="68" y="120"/>
                </a:cubicBezTo>
                <a:cubicBezTo>
                  <a:pt x="99" y="120"/>
                  <a:pt x="131" y="99"/>
                  <a:pt x="132" y="64"/>
                </a:cubicBezTo>
                <a:cubicBezTo>
                  <a:pt x="132" y="58"/>
                  <a:pt x="132" y="53"/>
                  <a:pt x="130" y="47"/>
                </a:cubicBezTo>
                <a:cubicBezTo>
                  <a:pt x="123" y="15"/>
                  <a:pt x="98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428"/>
          <p:cNvSpPr>
            <a:spLocks/>
          </p:cNvSpPr>
          <p:nvPr/>
        </p:nvSpPr>
        <p:spPr bwMode="auto">
          <a:xfrm>
            <a:off x="4593991" y="3232914"/>
            <a:ext cx="155466" cy="126754"/>
          </a:xfrm>
          <a:custGeom>
            <a:avLst/>
            <a:gdLst>
              <a:gd name="T0" fmla="*/ 93 w 165"/>
              <a:gd name="T1" fmla="*/ 0 h 131"/>
              <a:gd name="T2" fmla="*/ 20 w 165"/>
              <a:gd name="T3" fmla="*/ 102 h 131"/>
              <a:gd name="T4" fmla="*/ 78 w 165"/>
              <a:gd name="T5" fmla="*/ 131 h 131"/>
              <a:gd name="T6" fmla="*/ 153 w 165"/>
              <a:gd name="T7" fmla="*/ 43 h 131"/>
              <a:gd name="T8" fmla="*/ 150 w 165"/>
              <a:gd name="T9" fmla="*/ 31 h 131"/>
              <a:gd name="T10" fmla="*/ 142 w 165"/>
              <a:gd name="T11" fmla="*/ 22 h 131"/>
              <a:gd name="T12" fmla="*/ 93 w 165"/>
              <a:gd name="T13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5" h="131">
                <a:moveTo>
                  <a:pt x="93" y="0"/>
                </a:moveTo>
                <a:cubicBezTo>
                  <a:pt x="44" y="0"/>
                  <a:pt x="0" y="54"/>
                  <a:pt x="20" y="102"/>
                </a:cubicBezTo>
                <a:cubicBezTo>
                  <a:pt x="34" y="122"/>
                  <a:pt x="56" y="131"/>
                  <a:pt x="78" y="131"/>
                </a:cubicBezTo>
                <a:cubicBezTo>
                  <a:pt x="121" y="131"/>
                  <a:pt x="165" y="97"/>
                  <a:pt x="153" y="43"/>
                </a:cubicBezTo>
                <a:cubicBezTo>
                  <a:pt x="153" y="39"/>
                  <a:pt x="151" y="35"/>
                  <a:pt x="150" y="31"/>
                </a:cubicBezTo>
                <a:cubicBezTo>
                  <a:pt x="148" y="28"/>
                  <a:pt x="145" y="25"/>
                  <a:pt x="142" y="22"/>
                </a:cubicBezTo>
                <a:cubicBezTo>
                  <a:pt x="127" y="6"/>
                  <a:pt x="109" y="0"/>
                  <a:pt x="9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429"/>
          <p:cNvSpPr>
            <a:spLocks/>
          </p:cNvSpPr>
          <p:nvPr/>
        </p:nvSpPr>
        <p:spPr bwMode="auto">
          <a:xfrm>
            <a:off x="5353319" y="2787728"/>
            <a:ext cx="178377" cy="151487"/>
          </a:xfrm>
          <a:custGeom>
            <a:avLst/>
            <a:gdLst>
              <a:gd name="T0" fmla="*/ 101 w 190"/>
              <a:gd name="T1" fmla="*/ 0 h 159"/>
              <a:gd name="T2" fmla="*/ 37 w 190"/>
              <a:gd name="T3" fmla="*/ 116 h 159"/>
              <a:gd name="T4" fmla="*/ 103 w 190"/>
              <a:gd name="T5" fmla="*/ 159 h 159"/>
              <a:gd name="T6" fmla="*/ 178 w 190"/>
              <a:gd name="T7" fmla="*/ 72 h 159"/>
              <a:gd name="T8" fmla="*/ 167 w 190"/>
              <a:gd name="T9" fmla="*/ 45 h 159"/>
              <a:gd name="T10" fmla="*/ 150 w 190"/>
              <a:gd name="T11" fmla="*/ 22 h 159"/>
              <a:gd name="T12" fmla="*/ 101 w 190"/>
              <a:gd name="T13" fmla="*/ 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0" h="159">
                <a:moveTo>
                  <a:pt x="101" y="0"/>
                </a:moveTo>
                <a:cubicBezTo>
                  <a:pt x="48" y="0"/>
                  <a:pt x="0" y="65"/>
                  <a:pt x="37" y="116"/>
                </a:cubicBezTo>
                <a:cubicBezTo>
                  <a:pt x="49" y="146"/>
                  <a:pt x="76" y="159"/>
                  <a:pt x="103" y="159"/>
                </a:cubicBezTo>
                <a:cubicBezTo>
                  <a:pt x="146" y="159"/>
                  <a:pt x="190" y="126"/>
                  <a:pt x="178" y="72"/>
                </a:cubicBezTo>
                <a:cubicBezTo>
                  <a:pt x="176" y="61"/>
                  <a:pt x="172" y="53"/>
                  <a:pt x="167" y="45"/>
                </a:cubicBezTo>
                <a:cubicBezTo>
                  <a:pt x="163" y="37"/>
                  <a:pt x="158" y="29"/>
                  <a:pt x="150" y="22"/>
                </a:cubicBezTo>
                <a:cubicBezTo>
                  <a:pt x="135" y="6"/>
                  <a:pt x="118" y="0"/>
                  <a:pt x="10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430"/>
          <p:cNvSpPr>
            <a:spLocks/>
          </p:cNvSpPr>
          <p:nvPr/>
        </p:nvSpPr>
        <p:spPr bwMode="auto">
          <a:xfrm>
            <a:off x="4864011" y="1679400"/>
            <a:ext cx="343661" cy="493105"/>
          </a:xfrm>
          <a:custGeom>
            <a:avLst/>
            <a:gdLst>
              <a:gd name="T0" fmla="*/ 88 w 366"/>
              <a:gd name="T1" fmla="*/ 0 h 515"/>
              <a:gd name="T2" fmla="*/ 74 w 366"/>
              <a:gd name="T3" fmla="*/ 7 h 515"/>
              <a:gd name="T4" fmla="*/ 69 w 366"/>
              <a:gd name="T5" fmla="*/ 20 h 515"/>
              <a:gd name="T6" fmla="*/ 84 w 366"/>
              <a:gd name="T7" fmla="*/ 40 h 515"/>
              <a:gd name="T8" fmla="*/ 133 w 366"/>
              <a:gd name="T9" fmla="*/ 56 h 515"/>
              <a:gd name="T10" fmla="*/ 140 w 366"/>
              <a:gd name="T11" fmla="*/ 59 h 515"/>
              <a:gd name="T12" fmla="*/ 175 w 366"/>
              <a:gd name="T13" fmla="*/ 77 h 515"/>
              <a:gd name="T14" fmla="*/ 220 w 366"/>
              <a:gd name="T15" fmla="*/ 105 h 515"/>
              <a:gd name="T16" fmla="*/ 268 w 366"/>
              <a:gd name="T17" fmla="*/ 153 h 515"/>
              <a:gd name="T18" fmla="*/ 287 w 366"/>
              <a:gd name="T19" fmla="*/ 183 h 515"/>
              <a:gd name="T20" fmla="*/ 296 w 366"/>
              <a:gd name="T21" fmla="*/ 201 h 515"/>
              <a:gd name="T22" fmla="*/ 306 w 366"/>
              <a:gd name="T23" fmla="*/ 244 h 515"/>
              <a:gd name="T24" fmla="*/ 306 w 366"/>
              <a:gd name="T25" fmla="*/ 290 h 515"/>
              <a:gd name="T26" fmla="*/ 303 w 366"/>
              <a:gd name="T27" fmla="*/ 308 h 515"/>
              <a:gd name="T28" fmla="*/ 292 w 366"/>
              <a:gd name="T29" fmla="*/ 343 h 515"/>
              <a:gd name="T30" fmla="*/ 253 w 366"/>
              <a:gd name="T31" fmla="*/ 414 h 515"/>
              <a:gd name="T32" fmla="*/ 217 w 366"/>
              <a:gd name="T33" fmla="*/ 450 h 515"/>
              <a:gd name="T34" fmla="*/ 186 w 366"/>
              <a:gd name="T35" fmla="*/ 468 h 515"/>
              <a:gd name="T36" fmla="*/ 161 w 366"/>
              <a:gd name="T37" fmla="*/ 475 h 515"/>
              <a:gd name="T38" fmla="*/ 149 w 366"/>
              <a:gd name="T39" fmla="*/ 475 h 515"/>
              <a:gd name="T40" fmla="*/ 137 w 366"/>
              <a:gd name="T41" fmla="*/ 475 h 515"/>
              <a:gd name="T42" fmla="*/ 130 w 366"/>
              <a:gd name="T43" fmla="*/ 474 h 515"/>
              <a:gd name="T44" fmla="*/ 110 w 366"/>
              <a:gd name="T45" fmla="*/ 468 h 515"/>
              <a:gd name="T46" fmla="*/ 94 w 366"/>
              <a:gd name="T47" fmla="*/ 460 h 515"/>
              <a:gd name="T48" fmla="*/ 78 w 366"/>
              <a:gd name="T49" fmla="*/ 450 h 515"/>
              <a:gd name="T50" fmla="*/ 72 w 366"/>
              <a:gd name="T51" fmla="*/ 446 h 515"/>
              <a:gd name="T52" fmla="*/ 42 w 366"/>
              <a:gd name="T53" fmla="*/ 418 h 515"/>
              <a:gd name="T54" fmla="*/ 29 w 366"/>
              <a:gd name="T55" fmla="*/ 411 h 515"/>
              <a:gd name="T56" fmla="*/ 14 w 366"/>
              <a:gd name="T57" fmla="*/ 446 h 515"/>
              <a:gd name="T58" fmla="*/ 63 w 366"/>
              <a:gd name="T59" fmla="*/ 487 h 515"/>
              <a:gd name="T60" fmla="*/ 108 w 366"/>
              <a:gd name="T61" fmla="*/ 508 h 515"/>
              <a:gd name="T62" fmla="*/ 132 w 366"/>
              <a:gd name="T63" fmla="*/ 514 h 515"/>
              <a:gd name="T64" fmla="*/ 151 w 366"/>
              <a:gd name="T65" fmla="*/ 515 h 515"/>
              <a:gd name="T66" fmla="*/ 203 w 366"/>
              <a:gd name="T67" fmla="*/ 505 h 515"/>
              <a:gd name="T68" fmla="*/ 223 w 366"/>
              <a:gd name="T69" fmla="*/ 494 h 515"/>
              <a:gd name="T70" fmla="*/ 338 w 366"/>
              <a:gd name="T71" fmla="*/ 330 h 515"/>
              <a:gd name="T72" fmla="*/ 275 w 366"/>
              <a:gd name="T73" fmla="*/ 103 h 515"/>
              <a:gd name="T74" fmla="*/ 153 w 366"/>
              <a:gd name="T75" fmla="*/ 22 h 515"/>
              <a:gd name="T76" fmla="*/ 94 w 366"/>
              <a:gd name="T77" fmla="*/ 1 h 515"/>
              <a:gd name="T78" fmla="*/ 88 w 366"/>
              <a:gd name="T79" fmla="*/ 0 h 5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66" h="515">
                <a:moveTo>
                  <a:pt x="88" y="0"/>
                </a:moveTo>
                <a:cubicBezTo>
                  <a:pt x="82" y="0"/>
                  <a:pt x="78" y="3"/>
                  <a:pt x="74" y="7"/>
                </a:cubicBezTo>
                <a:cubicBezTo>
                  <a:pt x="74" y="11"/>
                  <a:pt x="72" y="16"/>
                  <a:pt x="69" y="20"/>
                </a:cubicBezTo>
                <a:cubicBezTo>
                  <a:pt x="69" y="28"/>
                  <a:pt x="73" y="37"/>
                  <a:pt x="84" y="40"/>
                </a:cubicBezTo>
                <a:cubicBezTo>
                  <a:pt x="100" y="45"/>
                  <a:pt x="117" y="50"/>
                  <a:pt x="133" y="56"/>
                </a:cubicBezTo>
                <a:cubicBezTo>
                  <a:pt x="136" y="57"/>
                  <a:pt x="138" y="58"/>
                  <a:pt x="140" y="59"/>
                </a:cubicBezTo>
                <a:cubicBezTo>
                  <a:pt x="152" y="65"/>
                  <a:pt x="164" y="70"/>
                  <a:pt x="175" y="77"/>
                </a:cubicBezTo>
                <a:cubicBezTo>
                  <a:pt x="191" y="85"/>
                  <a:pt x="206" y="95"/>
                  <a:pt x="220" y="105"/>
                </a:cubicBezTo>
                <a:cubicBezTo>
                  <a:pt x="238" y="120"/>
                  <a:pt x="254" y="135"/>
                  <a:pt x="268" y="153"/>
                </a:cubicBezTo>
                <a:cubicBezTo>
                  <a:pt x="275" y="163"/>
                  <a:pt x="282" y="173"/>
                  <a:pt x="287" y="183"/>
                </a:cubicBezTo>
                <a:cubicBezTo>
                  <a:pt x="290" y="189"/>
                  <a:pt x="293" y="195"/>
                  <a:pt x="296" y="201"/>
                </a:cubicBezTo>
                <a:cubicBezTo>
                  <a:pt x="300" y="215"/>
                  <a:pt x="304" y="229"/>
                  <a:pt x="306" y="244"/>
                </a:cubicBezTo>
                <a:cubicBezTo>
                  <a:pt x="308" y="259"/>
                  <a:pt x="308" y="274"/>
                  <a:pt x="306" y="290"/>
                </a:cubicBezTo>
                <a:cubicBezTo>
                  <a:pt x="305" y="296"/>
                  <a:pt x="304" y="302"/>
                  <a:pt x="303" y="308"/>
                </a:cubicBezTo>
                <a:cubicBezTo>
                  <a:pt x="300" y="320"/>
                  <a:pt x="296" y="331"/>
                  <a:pt x="292" y="343"/>
                </a:cubicBezTo>
                <a:cubicBezTo>
                  <a:pt x="281" y="368"/>
                  <a:pt x="268" y="392"/>
                  <a:pt x="253" y="414"/>
                </a:cubicBezTo>
                <a:cubicBezTo>
                  <a:pt x="242" y="427"/>
                  <a:pt x="231" y="439"/>
                  <a:pt x="217" y="450"/>
                </a:cubicBezTo>
                <a:cubicBezTo>
                  <a:pt x="207" y="457"/>
                  <a:pt x="197" y="464"/>
                  <a:pt x="186" y="468"/>
                </a:cubicBezTo>
                <a:cubicBezTo>
                  <a:pt x="178" y="471"/>
                  <a:pt x="170" y="473"/>
                  <a:pt x="161" y="475"/>
                </a:cubicBezTo>
                <a:cubicBezTo>
                  <a:pt x="157" y="475"/>
                  <a:pt x="153" y="475"/>
                  <a:pt x="149" y="475"/>
                </a:cubicBezTo>
                <a:cubicBezTo>
                  <a:pt x="145" y="475"/>
                  <a:pt x="141" y="475"/>
                  <a:pt x="137" y="475"/>
                </a:cubicBezTo>
                <a:cubicBezTo>
                  <a:pt x="134" y="474"/>
                  <a:pt x="132" y="474"/>
                  <a:pt x="130" y="474"/>
                </a:cubicBezTo>
                <a:cubicBezTo>
                  <a:pt x="123" y="472"/>
                  <a:pt x="117" y="470"/>
                  <a:pt x="110" y="468"/>
                </a:cubicBezTo>
                <a:cubicBezTo>
                  <a:pt x="104" y="465"/>
                  <a:pt x="99" y="463"/>
                  <a:pt x="94" y="460"/>
                </a:cubicBezTo>
                <a:cubicBezTo>
                  <a:pt x="88" y="457"/>
                  <a:pt x="83" y="453"/>
                  <a:pt x="78" y="450"/>
                </a:cubicBezTo>
                <a:cubicBezTo>
                  <a:pt x="76" y="448"/>
                  <a:pt x="74" y="447"/>
                  <a:pt x="72" y="446"/>
                </a:cubicBezTo>
                <a:cubicBezTo>
                  <a:pt x="62" y="437"/>
                  <a:pt x="52" y="428"/>
                  <a:pt x="42" y="418"/>
                </a:cubicBezTo>
                <a:cubicBezTo>
                  <a:pt x="38" y="413"/>
                  <a:pt x="33" y="411"/>
                  <a:pt x="29" y="411"/>
                </a:cubicBezTo>
                <a:cubicBezTo>
                  <a:pt x="14" y="411"/>
                  <a:pt x="0" y="431"/>
                  <a:pt x="14" y="446"/>
                </a:cubicBezTo>
                <a:cubicBezTo>
                  <a:pt x="28" y="461"/>
                  <a:pt x="45" y="475"/>
                  <a:pt x="63" y="487"/>
                </a:cubicBezTo>
                <a:cubicBezTo>
                  <a:pt x="77" y="496"/>
                  <a:pt x="92" y="504"/>
                  <a:pt x="108" y="508"/>
                </a:cubicBezTo>
                <a:cubicBezTo>
                  <a:pt x="116" y="511"/>
                  <a:pt x="124" y="513"/>
                  <a:pt x="132" y="514"/>
                </a:cubicBezTo>
                <a:cubicBezTo>
                  <a:pt x="138" y="515"/>
                  <a:pt x="144" y="515"/>
                  <a:pt x="151" y="515"/>
                </a:cubicBezTo>
                <a:cubicBezTo>
                  <a:pt x="168" y="515"/>
                  <a:pt x="185" y="512"/>
                  <a:pt x="203" y="505"/>
                </a:cubicBezTo>
                <a:cubicBezTo>
                  <a:pt x="210" y="502"/>
                  <a:pt x="217" y="498"/>
                  <a:pt x="223" y="494"/>
                </a:cubicBezTo>
                <a:cubicBezTo>
                  <a:pt x="282" y="460"/>
                  <a:pt x="320" y="393"/>
                  <a:pt x="338" y="330"/>
                </a:cubicBezTo>
                <a:cubicBezTo>
                  <a:pt x="366" y="239"/>
                  <a:pt x="333" y="162"/>
                  <a:pt x="275" y="103"/>
                </a:cubicBezTo>
                <a:cubicBezTo>
                  <a:pt x="241" y="69"/>
                  <a:pt x="198" y="42"/>
                  <a:pt x="153" y="22"/>
                </a:cubicBezTo>
                <a:cubicBezTo>
                  <a:pt x="134" y="14"/>
                  <a:pt x="114" y="7"/>
                  <a:pt x="94" y="1"/>
                </a:cubicBezTo>
                <a:cubicBezTo>
                  <a:pt x="92" y="1"/>
                  <a:pt x="90" y="0"/>
                  <a:pt x="8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431"/>
          <p:cNvSpPr>
            <a:spLocks/>
          </p:cNvSpPr>
          <p:nvPr/>
        </p:nvSpPr>
        <p:spPr bwMode="auto">
          <a:xfrm>
            <a:off x="5760804" y="3548254"/>
            <a:ext cx="422213" cy="392629"/>
          </a:xfrm>
          <a:custGeom>
            <a:avLst/>
            <a:gdLst>
              <a:gd name="T0" fmla="*/ 184 w 449"/>
              <a:gd name="T1" fmla="*/ 0 h 410"/>
              <a:gd name="T2" fmla="*/ 80 w 449"/>
              <a:gd name="T3" fmla="*/ 23 h 410"/>
              <a:gd name="T4" fmla="*/ 61 w 449"/>
              <a:gd name="T5" fmla="*/ 34 h 410"/>
              <a:gd name="T6" fmla="*/ 15 w 449"/>
              <a:gd name="T7" fmla="*/ 89 h 410"/>
              <a:gd name="T8" fmla="*/ 7 w 449"/>
              <a:gd name="T9" fmla="*/ 112 h 410"/>
              <a:gd name="T10" fmla="*/ 1 w 449"/>
              <a:gd name="T11" fmla="*/ 162 h 410"/>
              <a:gd name="T12" fmla="*/ 9 w 449"/>
              <a:gd name="T13" fmla="*/ 225 h 410"/>
              <a:gd name="T14" fmla="*/ 28 w 449"/>
              <a:gd name="T15" fmla="*/ 240 h 410"/>
              <a:gd name="T16" fmla="*/ 48 w 449"/>
              <a:gd name="T17" fmla="*/ 216 h 410"/>
              <a:gd name="T18" fmla="*/ 40 w 449"/>
              <a:gd name="T19" fmla="*/ 175 h 410"/>
              <a:gd name="T20" fmla="*/ 40 w 449"/>
              <a:gd name="T21" fmla="*/ 169 h 410"/>
              <a:gd name="T22" fmla="*/ 40 w 449"/>
              <a:gd name="T23" fmla="*/ 150 h 410"/>
              <a:gd name="T24" fmla="*/ 42 w 449"/>
              <a:gd name="T25" fmla="*/ 132 h 410"/>
              <a:gd name="T26" fmla="*/ 48 w 449"/>
              <a:gd name="T27" fmla="*/ 112 h 410"/>
              <a:gd name="T28" fmla="*/ 51 w 449"/>
              <a:gd name="T29" fmla="*/ 106 h 410"/>
              <a:gd name="T30" fmla="*/ 64 w 449"/>
              <a:gd name="T31" fmla="*/ 85 h 410"/>
              <a:gd name="T32" fmla="*/ 82 w 449"/>
              <a:gd name="T33" fmla="*/ 68 h 410"/>
              <a:gd name="T34" fmla="*/ 115 w 449"/>
              <a:gd name="T35" fmla="*/ 51 h 410"/>
              <a:gd name="T36" fmla="*/ 164 w 449"/>
              <a:gd name="T37" fmla="*/ 41 h 410"/>
              <a:gd name="T38" fmla="*/ 182 w 449"/>
              <a:gd name="T39" fmla="*/ 40 h 410"/>
              <a:gd name="T40" fmla="*/ 245 w 449"/>
              <a:gd name="T41" fmla="*/ 46 h 410"/>
              <a:gd name="T42" fmla="*/ 281 w 449"/>
              <a:gd name="T43" fmla="*/ 56 h 410"/>
              <a:gd name="T44" fmla="*/ 298 w 449"/>
              <a:gd name="T45" fmla="*/ 62 h 410"/>
              <a:gd name="T46" fmla="*/ 337 w 449"/>
              <a:gd name="T47" fmla="*/ 87 h 410"/>
              <a:gd name="T48" fmla="*/ 367 w 449"/>
              <a:gd name="T49" fmla="*/ 120 h 410"/>
              <a:gd name="T50" fmla="*/ 377 w 449"/>
              <a:gd name="T51" fmla="*/ 136 h 410"/>
              <a:gd name="T52" fmla="*/ 393 w 449"/>
              <a:gd name="T53" fmla="*/ 168 h 410"/>
              <a:gd name="T54" fmla="*/ 407 w 449"/>
              <a:gd name="T55" fmla="*/ 235 h 410"/>
              <a:gd name="T56" fmla="*/ 407 w 449"/>
              <a:gd name="T57" fmla="*/ 287 h 410"/>
              <a:gd name="T58" fmla="*/ 403 w 449"/>
              <a:gd name="T59" fmla="*/ 326 h 410"/>
              <a:gd name="T60" fmla="*/ 401 w 449"/>
              <a:gd name="T61" fmla="*/ 334 h 410"/>
              <a:gd name="T62" fmla="*/ 389 w 449"/>
              <a:gd name="T63" fmla="*/ 384 h 410"/>
              <a:gd name="T64" fmla="*/ 398 w 449"/>
              <a:gd name="T65" fmla="*/ 407 h 410"/>
              <a:gd name="T66" fmla="*/ 401 w 449"/>
              <a:gd name="T67" fmla="*/ 407 h 410"/>
              <a:gd name="T68" fmla="*/ 411 w 449"/>
              <a:gd name="T69" fmla="*/ 410 h 410"/>
              <a:gd name="T70" fmla="*/ 427 w 449"/>
              <a:gd name="T71" fmla="*/ 397 h 410"/>
              <a:gd name="T72" fmla="*/ 441 w 449"/>
              <a:gd name="T73" fmla="*/ 336 h 410"/>
              <a:gd name="T74" fmla="*/ 438 w 449"/>
              <a:gd name="T75" fmla="*/ 189 h 410"/>
              <a:gd name="T76" fmla="*/ 281 w 449"/>
              <a:gd name="T77" fmla="*/ 14 h 410"/>
              <a:gd name="T78" fmla="*/ 184 w 449"/>
              <a:gd name="T79" fmla="*/ 0 h 4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49" h="410">
                <a:moveTo>
                  <a:pt x="184" y="0"/>
                </a:moveTo>
                <a:cubicBezTo>
                  <a:pt x="148" y="0"/>
                  <a:pt x="112" y="6"/>
                  <a:pt x="80" y="23"/>
                </a:cubicBezTo>
                <a:cubicBezTo>
                  <a:pt x="74" y="26"/>
                  <a:pt x="67" y="30"/>
                  <a:pt x="61" y="34"/>
                </a:cubicBezTo>
                <a:cubicBezTo>
                  <a:pt x="40" y="49"/>
                  <a:pt x="25" y="68"/>
                  <a:pt x="15" y="89"/>
                </a:cubicBezTo>
                <a:cubicBezTo>
                  <a:pt x="12" y="96"/>
                  <a:pt x="9" y="104"/>
                  <a:pt x="7" y="112"/>
                </a:cubicBezTo>
                <a:cubicBezTo>
                  <a:pt x="2" y="128"/>
                  <a:pt x="0" y="145"/>
                  <a:pt x="1" y="162"/>
                </a:cubicBezTo>
                <a:cubicBezTo>
                  <a:pt x="1" y="183"/>
                  <a:pt x="4" y="204"/>
                  <a:pt x="9" y="225"/>
                </a:cubicBezTo>
                <a:cubicBezTo>
                  <a:pt x="12" y="235"/>
                  <a:pt x="20" y="240"/>
                  <a:pt x="28" y="240"/>
                </a:cubicBezTo>
                <a:cubicBezTo>
                  <a:pt x="40" y="240"/>
                  <a:pt x="52" y="231"/>
                  <a:pt x="48" y="216"/>
                </a:cubicBezTo>
                <a:cubicBezTo>
                  <a:pt x="45" y="203"/>
                  <a:pt x="42" y="189"/>
                  <a:pt x="40" y="175"/>
                </a:cubicBezTo>
                <a:cubicBezTo>
                  <a:pt x="40" y="173"/>
                  <a:pt x="40" y="171"/>
                  <a:pt x="40" y="169"/>
                </a:cubicBezTo>
                <a:cubicBezTo>
                  <a:pt x="40" y="163"/>
                  <a:pt x="40" y="156"/>
                  <a:pt x="40" y="150"/>
                </a:cubicBezTo>
                <a:cubicBezTo>
                  <a:pt x="41" y="144"/>
                  <a:pt x="41" y="138"/>
                  <a:pt x="42" y="132"/>
                </a:cubicBezTo>
                <a:cubicBezTo>
                  <a:pt x="44" y="125"/>
                  <a:pt x="46" y="118"/>
                  <a:pt x="48" y="112"/>
                </a:cubicBezTo>
                <a:cubicBezTo>
                  <a:pt x="49" y="110"/>
                  <a:pt x="50" y="108"/>
                  <a:pt x="51" y="106"/>
                </a:cubicBezTo>
                <a:cubicBezTo>
                  <a:pt x="54" y="98"/>
                  <a:pt x="59" y="92"/>
                  <a:pt x="64" y="85"/>
                </a:cubicBezTo>
                <a:cubicBezTo>
                  <a:pt x="70" y="78"/>
                  <a:pt x="76" y="73"/>
                  <a:pt x="82" y="68"/>
                </a:cubicBezTo>
                <a:cubicBezTo>
                  <a:pt x="93" y="61"/>
                  <a:pt x="103" y="56"/>
                  <a:pt x="115" y="51"/>
                </a:cubicBezTo>
                <a:cubicBezTo>
                  <a:pt x="131" y="46"/>
                  <a:pt x="147" y="43"/>
                  <a:pt x="164" y="41"/>
                </a:cubicBezTo>
                <a:cubicBezTo>
                  <a:pt x="170" y="40"/>
                  <a:pt x="176" y="40"/>
                  <a:pt x="182" y="40"/>
                </a:cubicBezTo>
                <a:cubicBezTo>
                  <a:pt x="203" y="40"/>
                  <a:pt x="224" y="42"/>
                  <a:pt x="245" y="46"/>
                </a:cubicBezTo>
                <a:cubicBezTo>
                  <a:pt x="257" y="49"/>
                  <a:pt x="269" y="52"/>
                  <a:pt x="281" y="56"/>
                </a:cubicBezTo>
                <a:cubicBezTo>
                  <a:pt x="287" y="58"/>
                  <a:pt x="292" y="60"/>
                  <a:pt x="298" y="62"/>
                </a:cubicBezTo>
                <a:cubicBezTo>
                  <a:pt x="311" y="69"/>
                  <a:pt x="324" y="78"/>
                  <a:pt x="337" y="87"/>
                </a:cubicBezTo>
                <a:cubicBezTo>
                  <a:pt x="348" y="97"/>
                  <a:pt x="358" y="108"/>
                  <a:pt x="367" y="120"/>
                </a:cubicBezTo>
                <a:cubicBezTo>
                  <a:pt x="371" y="125"/>
                  <a:pt x="374" y="130"/>
                  <a:pt x="377" y="136"/>
                </a:cubicBezTo>
                <a:cubicBezTo>
                  <a:pt x="383" y="146"/>
                  <a:pt x="388" y="157"/>
                  <a:pt x="393" y="168"/>
                </a:cubicBezTo>
                <a:cubicBezTo>
                  <a:pt x="400" y="190"/>
                  <a:pt x="404" y="212"/>
                  <a:pt x="407" y="235"/>
                </a:cubicBezTo>
                <a:cubicBezTo>
                  <a:pt x="408" y="252"/>
                  <a:pt x="408" y="270"/>
                  <a:pt x="407" y="287"/>
                </a:cubicBezTo>
                <a:cubicBezTo>
                  <a:pt x="406" y="300"/>
                  <a:pt x="405" y="313"/>
                  <a:pt x="403" y="326"/>
                </a:cubicBezTo>
                <a:cubicBezTo>
                  <a:pt x="402" y="329"/>
                  <a:pt x="402" y="331"/>
                  <a:pt x="401" y="334"/>
                </a:cubicBezTo>
                <a:cubicBezTo>
                  <a:pt x="398" y="351"/>
                  <a:pt x="394" y="368"/>
                  <a:pt x="389" y="384"/>
                </a:cubicBezTo>
                <a:cubicBezTo>
                  <a:pt x="385" y="395"/>
                  <a:pt x="390" y="403"/>
                  <a:pt x="398" y="407"/>
                </a:cubicBezTo>
                <a:cubicBezTo>
                  <a:pt x="399" y="407"/>
                  <a:pt x="400" y="407"/>
                  <a:pt x="401" y="407"/>
                </a:cubicBezTo>
                <a:cubicBezTo>
                  <a:pt x="405" y="407"/>
                  <a:pt x="408" y="408"/>
                  <a:pt x="411" y="410"/>
                </a:cubicBezTo>
                <a:cubicBezTo>
                  <a:pt x="418" y="409"/>
                  <a:pt x="424" y="405"/>
                  <a:pt x="427" y="397"/>
                </a:cubicBezTo>
                <a:cubicBezTo>
                  <a:pt x="433" y="377"/>
                  <a:pt x="438" y="357"/>
                  <a:pt x="441" y="336"/>
                </a:cubicBezTo>
                <a:cubicBezTo>
                  <a:pt x="449" y="287"/>
                  <a:pt x="448" y="236"/>
                  <a:pt x="438" y="189"/>
                </a:cubicBezTo>
                <a:cubicBezTo>
                  <a:pt x="420" y="108"/>
                  <a:pt x="372" y="40"/>
                  <a:pt x="281" y="14"/>
                </a:cubicBezTo>
                <a:cubicBezTo>
                  <a:pt x="251" y="5"/>
                  <a:pt x="217" y="0"/>
                  <a:pt x="18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432"/>
          <p:cNvSpPr>
            <a:spLocks/>
          </p:cNvSpPr>
          <p:nvPr/>
        </p:nvSpPr>
        <p:spPr bwMode="auto">
          <a:xfrm>
            <a:off x="6256658" y="1479994"/>
            <a:ext cx="379664" cy="551845"/>
          </a:xfrm>
          <a:custGeom>
            <a:avLst/>
            <a:gdLst>
              <a:gd name="T0" fmla="*/ 208 w 404"/>
              <a:gd name="T1" fmla="*/ 0 h 576"/>
              <a:gd name="T2" fmla="*/ 198 w 404"/>
              <a:gd name="T3" fmla="*/ 37 h 576"/>
              <a:gd name="T4" fmla="*/ 236 w 404"/>
              <a:gd name="T5" fmla="*/ 61 h 576"/>
              <a:gd name="T6" fmla="*/ 239 w 404"/>
              <a:gd name="T7" fmla="*/ 63 h 576"/>
              <a:gd name="T8" fmla="*/ 284 w 404"/>
              <a:gd name="T9" fmla="*/ 109 h 576"/>
              <a:gd name="T10" fmla="*/ 318 w 404"/>
              <a:gd name="T11" fmla="*/ 167 h 576"/>
              <a:gd name="T12" fmla="*/ 335 w 404"/>
              <a:gd name="T13" fmla="*/ 229 h 576"/>
              <a:gd name="T14" fmla="*/ 335 w 404"/>
              <a:gd name="T15" fmla="*/ 282 h 576"/>
              <a:gd name="T16" fmla="*/ 320 w 404"/>
              <a:gd name="T17" fmla="*/ 337 h 576"/>
              <a:gd name="T18" fmla="*/ 312 w 404"/>
              <a:gd name="T19" fmla="*/ 354 h 576"/>
              <a:gd name="T20" fmla="*/ 273 w 404"/>
              <a:gd name="T21" fmla="*/ 415 h 576"/>
              <a:gd name="T22" fmla="*/ 195 w 404"/>
              <a:gd name="T23" fmla="*/ 494 h 576"/>
              <a:gd name="T24" fmla="*/ 185 w 404"/>
              <a:gd name="T25" fmla="*/ 501 h 576"/>
              <a:gd name="T26" fmla="*/ 143 w 404"/>
              <a:gd name="T27" fmla="*/ 525 h 576"/>
              <a:gd name="T28" fmla="*/ 129 w 404"/>
              <a:gd name="T29" fmla="*/ 530 h 576"/>
              <a:gd name="T30" fmla="*/ 107 w 404"/>
              <a:gd name="T31" fmla="*/ 535 h 576"/>
              <a:gd name="T32" fmla="*/ 92 w 404"/>
              <a:gd name="T33" fmla="*/ 536 h 576"/>
              <a:gd name="T34" fmla="*/ 92 w 404"/>
              <a:gd name="T35" fmla="*/ 536 h 576"/>
              <a:gd name="T36" fmla="*/ 78 w 404"/>
              <a:gd name="T37" fmla="*/ 535 h 576"/>
              <a:gd name="T38" fmla="*/ 54 w 404"/>
              <a:gd name="T39" fmla="*/ 528 h 576"/>
              <a:gd name="T40" fmla="*/ 39 w 404"/>
              <a:gd name="T41" fmla="*/ 520 h 576"/>
              <a:gd name="T42" fmla="*/ 29 w 404"/>
              <a:gd name="T43" fmla="*/ 517 h 576"/>
              <a:gd name="T44" fmla="*/ 19 w 404"/>
              <a:gd name="T45" fmla="*/ 555 h 576"/>
              <a:gd name="T46" fmla="*/ 94 w 404"/>
              <a:gd name="T47" fmla="*/ 576 h 576"/>
              <a:gd name="T48" fmla="*/ 120 w 404"/>
              <a:gd name="T49" fmla="*/ 574 h 576"/>
              <a:gd name="T50" fmla="*/ 158 w 404"/>
              <a:gd name="T51" fmla="*/ 563 h 576"/>
              <a:gd name="T52" fmla="*/ 197 w 404"/>
              <a:gd name="T53" fmla="*/ 542 h 576"/>
              <a:gd name="T54" fmla="*/ 243 w 404"/>
              <a:gd name="T55" fmla="*/ 507 h 576"/>
              <a:gd name="T56" fmla="*/ 267 w 404"/>
              <a:gd name="T57" fmla="*/ 484 h 576"/>
              <a:gd name="T58" fmla="*/ 335 w 404"/>
              <a:gd name="T59" fmla="*/ 395 h 576"/>
              <a:gd name="T60" fmla="*/ 289 w 404"/>
              <a:gd name="T61" fmla="*/ 55 h 576"/>
              <a:gd name="T62" fmla="*/ 269 w 404"/>
              <a:gd name="T63" fmla="*/ 37 h 576"/>
              <a:gd name="T64" fmla="*/ 231 w 404"/>
              <a:gd name="T65" fmla="*/ 10 h 576"/>
              <a:gd name="T66" fmla="*/ 220 w 404"/>
              <a:gd name="T67" fmla="*/ 3 h 576"/>
              <a:gd name="T68" fmla="*/ 217 w 404"/>
              <a:gd name="T69" fmla="*/ 2 h 576"/>
              <a:gd name="T70" fmla="*/ 208 w 404"/>
              <a:gd name="T71" fmla="*/ 0 h 5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4" h="576">
                <a:moveTo>
                  <a:pt x="208" y="0"/>
                </a:moveTo>
                <a:cubicBezTo>
                  <a:pt x="190" y="0"/>
                  <a:pt x="178" y="26"/>
                  <a:pt x="198" y="37"/>
                </a:cubicBezTo>
                <a:cubicBezTo>
                  <a:pt x="211" y="44"/>
                  <a:pt x="224" y="52"/>
                  <a:pt x="236" y="61"/>
                </a:cubicBezTo>
                <a:cubicBezTo>
                  <a:pt x="237" y="62"/>
                  <a:pt x="238" y="62"/>
                  <a:pt x="239" y="63"/>
                </a:cubicBezTo>
                <a:cubicBezTo>
                  <a:pt x="256" y="77"/>
                  <a:pt x="271" y="92"/>
                  <a:pt x="284" y="109"/>
                </a:cubicBezTo>
                <a:cubicBezTo>
                  <a:pt x="298" y="127"/>
                  <a:pt x="309" y="146"/>
                  <a:pt x="318" y="167"/>
                </a:cubicBezTo>
                <a:cubicBezTo>
                  <a:pt x="326" y="187"/>
                  <a:pt x="331" y="208"/>
                  <a:pt x="335" y="229"/>
                </a:cubicBezTo>
                <a:cubicBezTo>
                  <a:pt x="336" y="247"/>
                  <a:pt x="336" y="264"/>
                  <a:pt x="335" y="282"/>
                </a:cubicBezTo>
                <a:cubicBezTo>
                  <a:pt x="332" y="301"/>
                  <a:pt x="327" y="319"/>
                  <a:pt x="320" y="337"/>
                </a:cubicBezTo>
                <a:cubicBezTo>
                  <a:pt x="318" y="342"/>
                  <a:pt x="315" y="348"/>
                  <a:pt x="312" y="354"/>
                </a:cubicBezTo>
                <a:cubicBezTo>
                  <a:pt x="301" y="375"/>
                  <a:pt x="288" y="396"/>
                  <a:pt x="273" y="415"/>
                </a:cubicBezTo>
                <a:cubicBezTo>
                  <a:pt x="250" y="444"/>
                  <a:pt x="225" y="471"/>
                  <a:pt x="195" y="494"/>
                </a:cubicBezTo>
                <a:cubicBezTo>
                  <a:pt x="192" y="497"/>
                  <a:pt x="189" y="499"/>
                  <a:pt x="185" y="501"/>
                </a:cubicBezTo>
                <a:cubicBezTo>
                  <a:pt x="172" y="510"/>
                  <a:pt x="158" y="518"/>
                  <a:pt x="143" y="525"/>
                </a:cubicBezTo>
                <a:cubicBezTo>
                  <a:pt x="138" y="527"/>
                  <a:pt x="133" y="529"/>
                  <a:pt x="129" y="530"/>
                </a:cubicBezTo>
                <a:cubicBezTo>
                  <a:pt x="122" y="532"/>
                  <a:pt x="114" y="534"/>
                  <a:pt x="107" y="535"/>
                </a:cubicBezTo>
                <a:cubicBezTo>
                  <a:pt x="102" y="536"/>
                  <a:pt x="97" y="536"/>
                  <a:pt x="92" y="536"/>
                </a:cubicBezTo>
                <a:cubicBezTo>
                  <a:pt x="92" y="536"/>
                  <a:pt x="92" y="536"/>
                  <a:pt x="92" y="536"/>
                </a:cubicBezTo>
                <a:cubicBezTo>
                  <a:pt x="88" y="536"/>
                  <a:pt x="83" y="536"/>
                  <a:pt x="78" y="535"/>
                </a:cubicBezTo>
                <a:cubicBezTo>
                  <a:pt x="70" y="534"/>
                  <a:pt x="62" y="531"/>
                  <a:pt x="54" y="528"/>
                </a:cubicBezTo>
                <a:cubicBezTo>
                  <a:pt x="49" y="526"/>
                  <a:pt x="44" y="523"/>
                  <a:pt x="39" y="520"/>
                </a:cubicBezTo>
                <a:cubicBezTo>
                  <a:pt x="35" y="518"/>
                  <a:pt x="32" y="517"/>
                  <a:pt x="29" y="517"/>
                </a:cubicBezTo>
                <a:cubicBezTo>
                  <a:pt x="11" y="517"/>
                  <a:pt x="0" y="544"/>
                  <a:pt x="19" y="555"/>
                </a:cubicBezTo>
                <a:cubicBezTo>
                  <a:pt x="44" y="570"/>
                  <a:pt x="69" y="576"/>
                  <a:pt x="94" y="576"/>
                </a:cubicBezTo>
                <a:cubicBezTo>
                  <a:pt x="102" y="576"/>
                  <a:pt x="111" y="575"/>
                  <a:pt x="120" y="574"/>
                </a:cubicBezTo>
                <a:cubicBezTo>
                  <a:pt x="133" y="572"/>
                  <a:pt x="145" y="568"/>
                  <a:pt x="158" y="563"/>
                </a:cubicBezTo>
                <a:cubicBezTo>
                  <a:pt x="171" y="557"/>
                  <a:pt x="184" y="550"/>
                  <a:pt x="197" y="542"/>
                </a:cubicBezTo>
                <a:cubicBezTo>
                  <a:pt x="213" y="532"/>
                  <a:pt x="228" y="520"/>
                  <a:pt x="243" y="507"/>
                </a:cubicBezTo>
                <a:cubicBezTo>
                  <a:pt x="251" y="500"/>
                  <a:pt x="259" y="492"/>
                  <a:pt x="267" y="484"/>
                </a:cubicBezTo>
                <a:cubicBezTo>
                  <a:pt x="294" y="455"/>
                  <a:pt x="318" y="423"/>
                  <a:pt x="335" y="395"/>
                </a:cubicBezTo>
                <a:cubicBezTo>
                  <a:pt x="404" y="281"/>
                  <a:pt x="377" y="143"/>
                  <a:pt x="289" y="55"/>
                </a:cubicBezTo>
                <a:cubicBezTo>
                  <a:pt x="283" y="48"/>
                  <a:pt x="276" y="43"/>
                  <a:pt x="269" y="37"/>
                </a:cubicBezTo>
                <a:cubicBezTo>
                  <a:pt x="257" y="27"/>
                  <a:pt x="245" y="18"/>
                  <a:pt x="231" y="10"/>
                </a:cubicBezTo>
                <a:cubicBezTo>
                  <a:pt x="226" y="9"/>
                  <a:pt x="223" y="7"/>
                  <a:pt x="220" y="3"/>
                </a:cubicBezTo>
                <a:cubicBezTo>
                  <a:pt x="219" y="3"/>
                  <a:pt x="218" y="2"/>
                  <a:pt x="217" y="2"/>
                </a:cubicBezTo>
                <a:cubicBezTo>
                  <a:pt x="214" y="0"/>
                  <a:pt x="211" y="0"/>
                  <a:pt x="20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433"/>
          <p:cNvSpPr>
            <a:spLocks/>
          </p:cNvSpPr>
          <p:nvPr/>
        </p:nvSpPr>
        <p:spPr bwMode="auto">
          <a:xfrm>
            <a:off x="6598683" y="2443018"/>
            <a:ext cx="540039" cy="315340"/>
          </a:xfrm>
          <a:custGeom>
            <a:avLst/>
            <a:gdLst>
              <a:gd name="T0" fmla="*/ 296 w 575"/>
              <a:gd name="T1" fmla="*/ 0 h 329"/>
              <a:gd name="T2" fmla="*/ 194 w 575"/>
              <a:gd name="T3" fmla="*/ 10 h 329"/>
              <a:gd name="T4" fmla="*/ 162 w 575"/>
              <a:gd name="T5" fmla="*/ 18 h 329"/>
              <a:gd name="T6" fmla="*/ 108 w 575"/>
              <a:gd name="T7" fmla="*/ 37 h 329"/>
              <a:gd name="T8" fmla="*/ 69 w 575"/>
              <a:gd name="T9" fmla="*/ 59 h 329"/>
              <a:gd name="T10" fmla="*/ 39 w 575"/>
              <a:gd name="T11" fmla="*/ 86 h 329"/>
              <a:gd name="T12" fmla="*/ 1 w 575"/>
              <a:gd name="T13" fmla="*/ 180 h 329"/>
              <a:gd name="T14" fmla="*/ 21 w 575"/>
              <a:gd name="T15" fmla="*/ 201 h 329"/>
              <a:gd name="T16" fmla="*/ 41 w 575"/>
              <a:gd name="T17" fmla="*/ 183 h 329"/>
              <a:gd name="T18" fmla="*/ 42 w 575"/>
              <a:gd name="T19" fmla="*/ 165 h 329"/>
              <a:gd name="T20" fmla="*/ 50 w 575"/>
              <a:gd name="T21" fmla="*/ 141 h 329"/>
              <a:gd name="T22" fmla="*/ 57 w 575"/>
              <a:gd name="T23" fmla="*/ 129 h 329"/>
              <a:gd name="T24" fmla="*/ 65 w 575"/>
              <a:gd name="T25" fmla="*/ 117 h 329"/>
              <a:gd name="T26" fmla="*/ 81 w 575"/>
              <a:gd name="T27" fmla="*/ 101 h 329"/>
              <a:gd name="T28" fmla="*/ 93 w 575"/>
              <a:gd name="T29" fmla="*/ 92 h 329"/>
              <a:gd name="T30" fmla="*/ 136 w 575"/>
              <a:gd name="T31" fmla="*/ 69 h 329"/>
              <a:gd name="T32" fmla="*/ 147 w 575"/>
              <a:gd name="T33" fmla="*/ 64 h 329"/>
              <a:gd name="T34" fmla="*/ 256 w 575"/>
              <a:gd name="T35" fmla="*/ 41 h 329"/>
              <a:gd name="T36" fmla="*/ 293 w 575"/>
              <a:gd name="T37" fmla="*/ 40 h 329"/>
              <a:gd name="T38" fmla="*/ 328 w 575"/>
              <a:gd name="T39" fmla="*/ 42 h 329"/>
              <a:gd name="T40" fmla="*/ 347 w 575"/>
              <a:gd name="T41" fmla="*/ 44 h 329"/>
              <a:gd name="T42" fmla="*/ 401 w 575"/>
              <a:gd name="T43" fmla="*/ 61 h 329"/>
              <a:gd name="T44" fmla="*/ 445 w 575"/>
              <a:gd name="T45" fmla="*/ 90 h 329"/>
              <a:gd name="T46" fmla="*/ 489 w 575"/>
              <a:gd name="T47" fmla="*/ 137 h 329"/>
              <a:gd name="T48" fmla="*/ 520 w 575"/>
              <a:gd name="T49" fmla="*/ 197 h 329"/>
              <a:gd name="T50" fmla="*/ 534 w 575"/>
              <a:gd name="T51" fmla="*/ 260 h 329"/>
              <a:gd name="T52" fmla="*/ 534 w 575"/>
              <a:gd name="T53" fmla="*/ 263 h 329"/>
              <a:gd name="T54" fmla="*/ 534 w 575"/>
              <a:gd name="T55" fmla="*/ 309 h 329"/>
              <a:gd name="T56" fmla="*/ 553 w 575"/>
              <a:gd name="T57" fmla="*/ 329 h 329"/>
              <a:gd name="T58" fmla="*/ 574 w 575"/>
              <a:gd name="T59" fmla="*/ 311 h 329"/>
              <a:gd name="T60" fmla="*/ 574 w 575"/>
              <a:gd name="T61" fmla="*/ 308 h 329"/>
              <a:gd name="T62" fmla="*/ 575 w 575"/>
              <a:gd name="T63" fmla="*/ 295 h 329"/>
              <a:gd name="T64" fmla="*/ 573 w 575"/>
              <a:gd name="T65" fmla="*/ 248 h 329"/>
              <a:gd name="T66" fmla="*/ 568 w 575"/>
              <a:gd name="T67" fmla="*/ 222 h 329"/>
              <a:gd name="T68" fmla="*/ 306 w 575"/>
              <a:gd name="T69" fmla="*/ 0 h 329"/>
              <a:gd name="T70" fmla="*/ 296 w 575"/>
              <a:gd name="T71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75" h="329">
                <a:moveTo>
                  <a:pt x="296" y="0"/>
                </a:moveTo>
                <a:cubicBezTo>
                  <a:pt x="265" y="0"/>
                  <a:pt x="229" y="3"/>
                  <a:pt x="194" y="10"/>
                </a:cubicBezTo>
                <a:cubicBezTo>
                  <a:pt x="183" y="12"/>
                  <a:pt x="172" y="15"/>
                  <a:pt x="162" y="18"/>
                </a:cubicBezTo>
                <a:cubicBezTo>
                  <a:pt x="143" y="23"/>
                  <a:pt x="125" y="29"/>
                  <a:pt x="108" y="37"/>
                </a:cubicBezTo>
                <a:cubicBezTo>
                  <a:pt x="94" y="44"/>
                  <a:pt x="81" y="51"/>
                  <a:pt x="69" y="59"/>
                </a:cubicBezTo>
                <a:cubicBezTo>
                  <a:pt x="58" y="67"/>
                  <a:pt x="48" y="76"/>
                  <a:pt x="39" y="86"/>
                </a:cubicBezTo>
                <a:cubicBezTo>
                  <a:pt x="17" y="110"/>
                  <a:pt x="2" y="141"/>
                  <a:pt x="1" y="180"/>
                </a:cubicBezTo>
                <a:cubicBezTo>
                  <a:pt x="0" y="194"/>
                  <a:pt x="11" y="201"/>
                  <a:pt x="21" y="201"/>
                </a:cubicBezTo>
                <a:cubicBezTo>
                  <a:pt x="31" y="201"/>
                  <a:pt x="40" y="195"/>
                  <a:pt x="41" y="183"/>
                </a:cubicBezTo>
                <a:cubicBezTo>
                  <a:pt x="41" y="176"/>
                  <a:pt x="42" y="171"/>
                  <a:pt x="42" y="165"/>
                </a:cubicBezTo>
                <a:cubicBezTo>
                  <a:pt x="44" y="157"/>
                  <a:pt x="46" y="149"/>
                  <a:pt x="50" y="141"/>
                </a:cubicBezTo>
                <a:cubicBezTo>
                  <a:pt x="52" y="137"/>
                  <a:pt x="54" y="133"/>
                  <a:pt x="57" y="129"/>
                </a:cubicBezTo>
                <a:cubicBezTo>
                  <a:pt x="59" y="125"/>
                  <a:pt x="62" y="121"/>
                  <a:pt x="65" y="117"/>
                </a:cubicBezTo>
                <a:cubicBezTo>
                  <a:pt x="70" y="112"/>
                  <a:pt x="76" y="106"/>
                  <a:pt x="81" y="101"/>
                </a:cubicBezTo>
                <a:cubicBezTo>
                  <a:pt x="85" y="98"/>
                  <a:pt x="89" y="95"/>
                  <a:pt x="93" y="92"/>
                </a:cubicBezTo>
                <a:cubicBezTo>
                  <a:pt x="106" y="83"/>
                  <a:pt x="121" y="76"/>
                  <a:pt x="136" y="69"/>
                </a:cubicBezTo>
                <a:cubicBezTo>
                  <a:pt x="140" y="67"/>
                  <a:pt x="143" y="66"/>
                  <a:pt x="147" y="64"/>
                </a:cubicBezTo>
                <a:cubicBezTo>
                  <a:pt x="182" y="52"/>
                  <a:pt x="219" y="45"/>
                  <a:pt x="256" y="41"/>
                </a:cubicBezTo>
                <a:cubicBezTo>
                  <a:pt x="268" y="41"/>
                  <a:pt x="280" y="40"/>
                  <a:pt x="293" y="40"/>
                </a:cubicBezTo>
                <a:cubicBezTo>
                  <a:pt x="304" y="40"/>
                  <a:pt x="316" y="41"/>
                  <a:pt x="328" y="42"/>
                </a:cubicBezTo>
                <a:cubicBezTo>
                  <a:pt x="334" y="42"/>
                  <a:pt x="341" y="43"/>
                  <a:pt x="347" y="44"/>
                </a:cubicBezTo>
                <a:cubicBezTo>
                  <a:pt x="366" y="48"/>
                  <a:pt x="384" y="54"/>
                  <a:pt x="401" y="61"/>
                </a:cubicBezTo>
                <a:cubicBezTo>
                  <a:pt x="417" y="70"/>
                  <a:pt x="432" y="79"/>
                  <a:pt x="445" y="90"/>
                </a:cubicBezTo>
                <a:cubicBezTo>
                  <a:pt x="462" y="104"/>
                  <a:pt x="476" y="120"/>
                  <a:pt x="489" y="137"/>
                </a:cubicBezTo>
                <a:cubicBezTo>
                  <a:pt x="501" y="156"/>
                  <a:pt x="511" y="176"/>
                  <a:pt x="520" y="197"/>
                </a:cubicBezTo>
                <a:cubicBezTo>
                  <a:pt x="527" y="218"/>
                  <a:pt x="531" y="238"/>
                  <a:pt x="534" y="260"/>
                </a:cubicBezTo>
                <a:cubicBezTo>
                  <a:pt x="534" y="261"/>
                  <a:pt x="534" y="262"/>
                  <a:pt x="534" y="263"/>
                </a:cubicBezTo>
                <a:cubicBezTo>
                  <a:pt x="535" y="278"/>
                  <a:pt x="535" y="294"/>
                  <a:pt x="534" y="309"/>
                </a:cubicBezTo>
                <a:cubicBezTo>
                  <a:pt x="533" y="322"/>
                  <a:pt x="543" y="329"/>
                  <a:pt x="553" y="329"/>
                </a:cubicBezTo>
                <a:cubicBezTo>
                  <a:pt x="563" y="329"/>
                  <a:pt x="573" y="323"/>
                  <a:pt x="574" y="311"/>
                </a:cubicBezTo>
                <a:cubicBezTo>
                  <a:pt x="574" y="310"/>
                  <a:pt x="574" y="309"/>
                  <a:pt x="574" y="308"/>
                </a:cubicBezTo>
                <a:cubicBezTo>
                  <a:pt x="573" y="304"/>
                  <a:pt x="573" y="299"/>
                  <a:pt x="575" y="295"/>
                </a:cubicBezTo>
                <a:cubicBezTo>
                  <a:pt x="575" y="279"/>
                  <a:pt x="575" y="264"/>
                  <a:pt x="573" y="248"/>
                </a:cubicBezTo>
                <a:cubicBezTo>
                  <a:pt x="571" y="239"/>
                  <a:pt x="570" y="231"/>
                  <a:pt x="568" y="222"/>
                </a:cubicBezTo>
                <a:cubicBezTo>
                  <a:pt x="541" y="100"/>
                  <a:pt x="439" y="3"/>
                  <a:pt x="306" y="0"/>
                </a:cubicBezTo>
                <a:cubicBezTo>
                  <a:pt x="303" y="0"/>
                  <a:pt x="299" y="0"/>
                  <a:pt x="29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434"/>
          <p:cNvSpPr>
            <a:spLocks noEditPoints="1"/>
          </p:cNvSpPr>
          <p:nvPr/>
        </p:nvSpPr>
        <p:spPr bwMode="auto">
          <a:xfrm>
            <a:off x="2548387" y="3984165"/>
            <a:ext cx="553131" cy="601310"/>
          </a:xfrm>
          <a:custGeom>
            <a:avLst/>
            <a:gdLst>
              <a:gd name="T0" fmla="*/ 550 w 588"/>
              <a:gd name="T1" fmla="*/ 613 h 628"/>
              <a:gd name="T2" fmla="*/ 552 w 588"/>
              <a:gd name="T3" fmla="*/ 628 h 628"/>
              <a:gd name="T4" fmla="*/ 554 w 588"/>
              <a:gd name="T5" fmla="*/ 624 h 628"/>
              <a:gd name="T6" fmla="*/ 553 w 588"/>
              <a:gd name="T7" fmla="*/ 620 h 628"/>
              <a:gd name="T8" fmla="*/ 550 w 588"/>
              <a:gd name="T9" fmla="*/ 613 h 628"/>
              <a:gd name="T10" fmla="*/ 213 w 588"/>
              <a:gd name="T11" fmla="*/ 0 h 628"/>
              <a:gd name="T12" fmla="*/ 212 w 588"/>
              <a:gd name="T13" fmla="*/ 0 h 628"/>
              <a:gd name="T14" fmla="*/ 208 w 588"/>
              <a:gd name="T15" fmla="*/ 0 h 628"/>
              <a:gd name="T16" fmla="*/ 158 w 588"/>
              <a:gd name="T17" fmla="*/ 8 h 628"/>
              <a:gd name="T18" fmla="*/ 56 w 588"/>
              <a:gd name="T19" fmla="*/ 66 h 628"/>
              <a:gd name="T20" fmla="*/ 56 w 588"/>
              <a:gd name="T21" fmla="*/ 66 h 628"/>
              <a:gd name="T22" fmla="*/ 29 w 588"/>
              <a:gd name="T23" fmla="*/ 89 h 628"/>
              <a:gd name="T24" fmla="*/ 25 w 588"/>
              <a:gd name="T25" fmla="*/ 104 h 628"/>
              <a:gd name="T26" fmla="*/ 7 w 588"/>
              <a:gd name="T27" fmla="*/ 117 h 628"/>
              <a:gd name="T28" fmla="*/ 6 w 588"/>
              <a:gd name="T29" fmla="*/ 117 h 628"/>
              <a:gd name="T30" fmla="*/ 0 w 588"/>
              <a:gd name="T31" fmla="*/ 123 h 628"/>
              <a:gd name="T32" fmla="*/ 10 w 588"/>
              <a:gd name="T33" fmla="*/ 141 h 628"/>
              <a:gd name="T34" fmla="*/ 9 w 588"/>
              <a:gd name="T35" fmla="*/ 153 h 628"/>
              <a:gd name="T36" fmla="*/ 14 w 588"/>
              <a:gd name="T37" fmla="*/ 153 h 628"/>
              <a:gd name="T38" fmla="*/ 27 w 588"/>
              <a:gd name="T39" fmla="*/ 147 h 628"/>
              <a:gd name="T40" fmla="*/ 82 w 588"/>
              <a:gd name="T41" fmla="*/ 98 h 628"/>
              <a:gd name="T42" fmla="*/ 93 w 588"/>
              <a:gd name="T43" fmla="*/ 88 h 628"/>
              <a:gd name="T44" fmla="*/ 154 w 588"/>
              <a:gd name="T45" fmla="*/ 52 h 628"/>
              <a:gd name="T46" fmla="*/ 196 w 588"/>
              <a:gd name="T47" fmla="*/ 41 h 628"/>
              <a:gd name="T48" fmla="*/ 213 w 588"/>
              <a:gd name="T49" fmla="*/ 40 h 628"/>
              <a:gd name="T50" fmla="*/ 234 w 588"/>
              <a:gd name="T51" fmla="*/ 41 h 628"/>
              <a:gd name="T52" fmla="*/ 269 w 588"/>
              <a:gd name="T53" fmla="*/ 50 h 628"/>
              <a:gd name="T54" fmla="*/ 276 w 588"/>
              <a:gd name="T55" fmla="*/ 52 h 628"/>
              <a:gd name="T56" fmla="*/ 280 w 588"/>
              <a:gd name="T57" fmla="*/ 54 h 628"/>
              <a:gd name="T58" fmla="*/ 344 w 588"/>
              <a:gd name="T59" fmla="*/ 93 h 628"/>
              <a:gd name="T60" fmla="*/ 403 w 588"/>
              <a:gd name="T61" fmla="*/ 151 h 628"/>
              <a:gd name="T62" fmla="*/ 428 w 588"/>
              <a:gd name="T63" fmla="*/ 194 h 628"/>
              <a:gd name="T64" fmla="*/ 432 w 588"/>
              <a:gd name="T65" fmla="*/ 208 h 628"/>
              <a:gd name="T66" fmla="*/ 438 w 588"/>
              <a:gd name="T67" fmla="*/ 234 h 628"/>
              <a:gd name="T68" fmla="*/ 439 w 588"/>
              <a:gd name="T69" fmla="*/ 253 h 628"/>
              <a:gd name="T70" fmla="*/ 481 w 588"/>
              <a:gd name="T71" fmla="*/ 280 h 628"/>
              <a:gd name="T72" fmla="*/ 497 w 588"/>
              <a:gd name="T73" fmla="*/ 321 h 628"/>
              <a:gd name="T74" fmla="*/ 497 w 588"/>
              <a:gd name="T75" fmla="*/ 327 h 628"/>
              <a:gd name="T76" fmla="*/ 507 w 588"/>
              <a:gd name="T77" fmla="*/ 338 h 628"/>
              <a:gd name="T78" fmla="*/ 530 w 588"/>
              <a:gd name="T79" fmla="*/ 383 h 628"/>
              <a:gd name="T80" fmla="*/ 546 w 588"/>
              <a:gd name="T81" fmla="*/ 463 h 628"/>
              <a:gd name="T82" fmla="*/ 545 w 588"/>
              <a:gd name="T83" fmla="*/ 538 h 628"/>
              <a:gd name="T84" fmla="*/ 576 w 588"/>
              <a:gd name="T85" fmla="*/ 578 h 628"/>
              <a:gd name="T86" fmla="*/ 588 w 588"/>
              <a:gd name="T87" fmla="*/ 507 h 628"/>
              <a:gd name="T88" fmla="*/ 579 w 588"/>
              <a:gd name="T89" fmla="*/ 407 h 628"/>
              <a:gd name="T90" fmla="*/ 534 w 588"/>
              <a:gd name="T91" fmla="*/ 308 h 628"/>
              <a:gd name="T92" fmla="*/ 479 w 588"/>
              <a:gd name="T93" fmla="*/ 260 h 628"/>
              <a:gd name="T94" fmla="*/ 468 w 588"/>
              <a:gd name="T95" fmla="*/ 188 h 628"/>
              <a:gd name="T96" fmla="*/ 408 w 588"/>
              <a:gd name="T97" fmla="*/ 96 h 628"/>
              <a:gd name="T98" fmla="*/ 329 w 588"/>
              <a:gd name="T99" fmla="*/ 35 h 628"/>
              <a:gd name="T100" fmla="*/ 263 w 588"/>
              <a:gd name="T101" fmla="*/ 6 h 628"/>
              <a:gd name="T102" fmla="*/ 213 w 588"/>
              <a:gd name="T103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88" h="628">
                <a:moveTo>
                  <a:pt x="550" y="613"/>
                </a:moveTo>
                <a:cubicBezTo>
                  <a:pt x="551" y="618"/>
                  <a:pt x="551" y="623"/>
                  <a:pt x="552" y="628"/>
                </a:cubicBezTo>
                <a:cubicBezTo>
                  <a:pt x="553" y="626"/>
                  <a:pt x="554" y="625"/>
                  <a:pt x="554" y="624"/>
                </a:cubicBezTo>
                <a:cubicBezTo>
                  <a:pt x="554" y="623"/>
                  <a:pt x="553" y="621"/>
                  <a:pt x="553" y="620"/>
                </a:cubicBezTo>
                <a:cubicBezTo>
                  <a:pt x="552" y="618"/>
                  <a:pt x="551" y="615"/>
                  <a:pt x="550" y="613"/>
                </a:cubicBezTo>
                <a:moveTo>
                  <a:pt x="213" y="0"/>
                </a:moveTo>
                <a:cubicBezTo>
                  <a:pt x="213" y="0"/>
                  <a:pt x="213" y="0"/>
                  <a:pt x="212" y="0"/>
                </a:cubicBezTo>
                <a:cubicBezTo>
                  <a:pt x="211" y="0"/>
                  <a:pt x="209" y="0"/>
                  <a:pt x="208" y="0"/>
                </a:cubicBezTo>
                <a:cubicBezTo>
                  <a:pt x="191" y="1"/>
                  <a:pt x="174" y="3"/>
                  <a:pt x="158" y="8"/>
                </a:cubicBezTo>
                <a:cubicBezTo>
                  <a:pt x="120" y="19"/>
                  <a:pt x="87" y="41"/>
                  <a:pt x="56" y="66"/>
                </a:cubicBezTo>
                <a:cubicBezTo>
                  <a:pt x="56" y="66"/>
                  <a:pt x="56" y="66"/>
                  <a:pt x="56" y="66"/>
                </a:cubicBezTo>
                <a:cubicBezTo>
                  <a:pt x="47" y="74"/>
                  <a:pt x="38" y="81"/>
                  <a:pt x="29" y="89"/>
                </a:cubicBezTo>
                <a:cubicBezTo>
                  <a:pt x="28" y="95"/>
                  <a:pt x="26" y="100"/>
                  <a:pt x="25" y="104"/>
                </a:cubicBezTo>
                <a:cubicBezTo>
                  <a:pt x="22" y="113"/>
                  <a:pt x="15" y="117"/>
                  <a:pt x="7" y="117"/>
                </a:cubicBezTo>
                <a:cubicBezTo>
                  <a:pt x="7" y="117"/>
                  <a:pt x="6" y="117"/>
                  <a:pt x="6" y="117"/>
                </a:cubicBezTo>
                <a:cubicBezTo>
                  <a:pt x="4" y="119"/>
                  <a:pt x="2" y="121"/>
                  <a:pt x="0" y="123"/>
                </a:cubicBezTo>
                <a:cubicBezTo>
                  <a:pt x="7" y="125"/>
                  <a:pt x="12" y="131"/>
                  <a:pt x="10" y="141"/>
                </a:cubicBezTo>
                <a:cubicBezTo>
                  <a:pt x="10" y="145"/>
                  <a:pt x="9" y="149"/>
                  <a:pt x="9" y="153"/>
                </a:cubicBezTo>
                <a:cubicBezTo>
                  <a:pt x="11" y="153"/>
                  <a:pt x="12" y="153"/>
                  <a:pt x="14" y="153"/>
                </a:cubicBezTo>
                <a:cubicBezTo>
                  <a:pt x="18" y="153"/>
                  <a:pt x="23" y="151"/>
                  <a:pt x="27" y="147"/>
                </a:cubicBezTo>
                <a:cubicBezTo>
                  <a:pt x="45" y="130"/>
                  <a:pt x="63" y="113"/>
                  <a:pt x="82" y="98"/>
                </a:cubicBezTo>
                <a:cubicBezTo>
                  <a:pt x="86" y="94"/>
                  <a:pt x="89" y="91"/>
                  <a:pt x="93" y="88"/>
                </a:cubicBezTo>
                <a:cubicBezTo>
                  <a:pt x="112" y="74"/>
                  <a:pt x="132" y="62"/>
                  <a:pt x="154" y="52"/>
                </a:cubicBezTo>
                <a:cubicBezTo>
                  <a:pt x="168" y="47"/>
                  <a:pt x="181" y="43"/>
                  <a:pt x="196" y="41"/>
                </a:cubicBezTo>
                <a:cubicBezTo>
                  <a:pt x="202" y="40"/>
                  <a:pt x="207" y="40"/>
                  <a:pt x="213" y="40"/>
                </a:cubicBezTo>
                <a:cubicBezTo>
                  <a:pt x="220" y="40"/>
                  <a:pt x="227" y="40"/>
                  <a:pt x="234" y="41"/>
                </a:cubicBezTo>
                <a:cubicBezTo>
                  <a:pt x="246" y="43"/>
                  <a:pt x="257" y="46"/>
                  <a:pt x="269" y="50"/>
                </a:cubicBezTo>
                <a:cubicBezTo>
                  <a:pt x="271" y="51"/>
                  <a:pt x="273" y="52"/>
                  <a:pt x="276" y="52"/>
                </a:cubicBezTo>
                <a:cubicBezTo>
                  <a:pt x="277" y="53"/>
                  <a:pt x="279" y="54"/>
                  <a:pt x="280" y="54"/>
                </a:cubicBezTo>
                <a:cubicBezTo>
                  <a:pt x="303" y="65"/>
                  <a:pt x="324" y="78"/>
                  <a:pt x="344" y="93"/>
                </a:cubicBezTo>
                <a:cubicBezTo>
                  <a:pt x="365" y="111"/>
                  <a:pt x="385" y="129"/>
                  <a:pt x="403" y="151"/>
                </a:cubicBezTo>
                <a:cubicBezTo>
                  <a:pt x="413" y="165"/>
                  <a:pt x="421" y="179"/>
                  <a:pt x="428" y="194"/>
                </a:cubicBezTo>
                <a:cubicBezTo>
                  <a:pt x="429" y="199"/>
                  <a:pt x="431" y="204"/>
                  <a:pt x="432" y="208"/>
                </a:cubicBezTo>
                <a:cubicBezTo>
                  <a:pt x="435" y="217"/>
                  <a:pt x="437" y="225"/>
                  <a:pt x="438" y="234"/>
                </a:cubicBezTo>
                <a:cubicBezTo>
                  <a:pt x="439" y="240"/>
                  <a:pt x="439" y="247"/>
                  <a:pt x="439" y="253"/>
                </a:cubicBezTo>
                <a:cubicBezTo>
                  <a:pt x="455" y="258"/>
                  <a:pt x="470" y="267"/>
                  <a:pt x="481" y="280"/>
                </a:cubicBezTo>
                <a:cubicBezTo>
                  <a:pt x="492" y="293"/>
                  <a:pt x="497" y="307"/>
                  <a:pt x="497" y="321"/>
                </a:cubicBezTo>
                <a:cubicBezTo>
                  <a:pt x="497" y="323"/>
                  <a:pt x="497" y="325"/>
                  <a:pt x="497" y="327"/>
                </a:cubicBezTo>
                <a:cubicBezTo>
                  <a:pt x="500" y="330"/>
                  <a:pt x="504" y="334"/>
                  <a:pt x="507" y="338"/>
                </a:cubicBezTo>
                <a:cubicBezTo>
                  <a:pt x="516" y="352"/>
                  <a:pt x="524" y="367"/>
                  <a:pt x="530" y="383"/>
                </a:cubicBezTo>
                <a:cubicBezTo>
                  <a:pt x="539" y="409"/>
                  <a:pt x="544" y="436"/>
                  <a:pt x="546" y="463"/>
                </a:cubicBezTo>
                <a:cubicBezTo>
                  <a:pt x="548" y="488"/>
                  <a:pt x="548" y="513"/>
                  <a:pt x="545" y="538"/>
                </a:cubicBezTo>
                <a:cubicBezTo>
                  <a:pt x="557" y="550"/>
                  <a:pt x="567" y="563"/>
                  <a:pt x="576" y="578"/>
                </a:cubicBezTo>
                <a:cubicBezTo>
                  <a:pt x="584" y="556"/>
                  <a:pt x="587" y="532"/>
                  <a:pt x="588" y="507"/>
                </a:cubicBezTo>
                <a:cubicBezTo>
                  <a:pt x="588" y="475"/>
                  <a:pt x="586" y="440"/>
                  <a:pt x="579" y="407"/>
                </a:cubicBezTo>
                <a:cubicBezTo>
                  <a:pt x="571" y="371"/>
                  <a:pt x="557" y="336"/>
                  <a:pt x="534" y="308"/>
                </a:cubicBezTo>
                <a:cubicBezTo>
                  <a:pt x="518" y="288"/>
                  <a:pt x="499" y="272"/>
                  <a:pt x="479" y="260"/>
                </a:cubicBezTo>
                <a:cubicBezTo>
                  <a:pt x="479" y="236"/>
                  <a:pt x="476" y="212"/>
                  <a:pt x="468" y="188"/>
                </a:cubicBezTo>
                <a:cubicBezTo>
                  <a:pt x="456" y="153"/>
                  <a:pt x="435" y="123"/>
                  <a:pt x="408" y="96"/>
                </a:cubicBezTo>
                <a:cubicBezTo>
                  <a:pt x="385" y="72"/>
                  <a:pt x="357" y="52"/>
                  <a:pt x="329" y="35"/>
                </a:cubicBezTo>
                <a:cubicBezTo>
                  <a:pt x="308" y="22"/>
                  <a:pt x="286" y="12"/>
                  <a:pt x="263" y="6"/>
                </a:cubicBezTo>
                <a:cubicBezTo>
                  <a:pt x="247" y="2"/>
                  <a:pt x="230" y="0"/>
                  <a:pt x="21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435"/>
          <p:cNvSpPr>
            <a:spLocks noEditPoints="1"/>
          </p:cNvSpPr>
          <p:nvPr/>
        </p:nvSpPr>
        <p:spPr bwMode="auto">
          <a:xfrm>
            <a:off x="3363356" y="2541948"/>
            <a:ext cx="507310" cy="542570"/>
          </a:xfrm>
          <a:custGeom>
            <a:avLst/>
            <a:gdLst>
              <a:gd name="T0" fmla="*/ 27 w 539"/>
              <a:gd name="T1" fmla="*/ 90 h 567"/>
              <a:gd name="T2" fmla="*/ 0 w 539"/>
              <a:gd name="T3" fmla="*/ 96 h 567"/>
              <a:gd name="T4" fmla="*/ 9 w 539"/>
              <a:gd name="T5" fmla="*/ 99 h 567"/>
              <a:gd name="T6" fmla="*/ 20 w 539"/>
              <a:gd name="T7" fmla="*/ 96 h 567"/>
              <a:gd name="T8" fmla="*/ 27 w 539"/>
              <a:gd name="T9" fmla="*/ 90 h 567"/>
              <a:gd name="T10" fmla="*/ 496 w 539"/>
              <a:gd name="T11" fmla="*/ 363 h 567"/>
              <a:gd name="T12" fmla="*/ 496 w 539"/>
              <a:gd name="T13" fmla="*/ 362 h 567"/>
              <a:gd name="T14" fmla="*/ 496 w 539"/>
              <a:gd name="T15" fmla="*/ 363 h 567"/>
              <a:gd name="T16" fmla="*/ 197 w 539"/>
              <a:gd name="T17" fmla="*/ 0 h 567"/>
              <a:gd name="T18" fmla="*/ 77 w 539"/>
              <a:gd name="T19" fmla="*/ 21 h 567"/>
              <a:gd name="T20" fmla="*/ 30 w 539"/>
              <a:gd name="T21" fmla="*/ 42 h 567"/>
              <a:gd name="T22" fmla="*/ 23 w 539"/>
              <a:gd name="T23" fmla="*/ 51 h 567"/>
              <a:gd name="T24" fmla="*/ 24 w 539"/>
              <a:gd name="T25" fmla="*/ 51 h 567"/>
              <a:gd name="T26" fmla="*/ 25 w 539"/>
              <a:gd name="T27" fmla="*/ 53 h 567"/>
              <a:gd name="T28" fmla="*/ 26 w 539"/>
              <a:gd name="T29" fmla="*/ 52 h 567"/>
              <a:gd name="T30" fmla="*/ 32 w 539"/>
              <a:gd name="T31" fmla="*/ 51 h 567"/>
              <a:gd name="T32" fmla="*/ 47 w 539"/>
              <a:gd name="T33" fmla="*/ 78 h 567"/>
              <a:gd name="T34" fmla="*/ 84 w 539"/>
              <a:gd name="T35" fmla="*/ 60 h 567"/>
              <a:gd name="T36" fmla="*/ 93 w 539"/>
              <a:gd name="T37" fmla="*/ 57 h 567"/>
              <a:gd name="T38" fmla="*/ 159 w 539"/>
              <a:gd name="T39" fmla="*/ 40 h 567"/>
              <a:gd name="T40" fmla="*/ 196 w 539"/>
              <a:gd name="T41" fmla="*/ 38 h 567"/>
              <a:gd name="T42" fmla="*/ 232 w 539"/>
              <a:gd name="T43" fmla="*/ 40 h 567"/>
              <a:gd name="T44" fmla="*/ 307 w 539"/>
              <a:gd name="T45" fmla="*/ 60 h 567"/>
              <a:gd name="T46" fmla="*/ 380 w 539"/>
              <a:gd name="T47" fmla="*/ 101 h 567"/>
              <a:gd name="T48" fmla="*/ 420 w 539"/>
              <a:gd name="T49" fmla="*/ 138 h 567"/>
              <a:gd name="T50" fmla="*/ 440 w 539"/>
              <a:gd name="T51" fmla="*/ 161 h 567"/>
              <a:gd name="T52" fmla="*/ 459 w 539"/>
              <a:gd name="T53" fmla="*/ 189 h 567"/>
              <a:gd name="T54" fmla="*/ 479 w 539"/>
              <a:gd name="T55" fmla="*/ 228 h 567"/>
              <a:gd name="T56" fmla="*/ 484 w 539"/>
              <a:gd name="T57" fmla="*/ 242 h 567"/>
              <a:gd name="T58" fmla="*/ 496 w 539"/>
              <a:gd name="T59" fmla="*/ 296 h 567"/>
              <a:gd name="T60" fmla="*/ 496 w 539"/>
              <a:gd name="T61" fmla="*/ 359 h 567"/>
              <a:gd name="T62" fmla="*/ 496 w 539"/>
              <a:gd name="T63" fmla="*/ 362 h 567"/>
              <a:gd name="T64" fmla="*/ 480 w 539"/>
              <a:gd name="T65" fmla="*/ 420 h 567"/>
              <a:gd name="T66" fmla="*/ 441 w 539"/>
              <a:gd name="T67" fmla="*/ 489 h 567"/>
              <a:gd name="T68" fmla="*/ 402 w 539"/>
              <a:gd name="T69" fmla="*/ 533 h 567"/>
              <a:gd name="T70" fmla="*/ 417 w 539"/>
              <a:gd name="T71" fmla="*/ 567 h 567"/>
              <a:gd name="T72" fmla="*/ 430 w 539"/>
              <a:gd name="T73" fmla="*/ 561 h 567"/>
              <a:gd name="T74" fmla="*/ 490 w 539"/>
              <a:gd name="T75" fmla="*/ 487 h 567"/>
              <a:gd name="T76" fmla="*/ 508 w 539"/>
              <a:gd name="T77" fmla="*/ 455 h 567"/>
              <a:gd name="T78" fmla="*/ 534 w 539"/>
              <a:gd name="T79" fmla="*/ 375 h 567"/>
              <a:gd name="T80" fmla="*/ 538 w 539"/>
              <a:gd name="T81" fmla="*/ 331 h 567"/>
              <a:gd name="T82" fmla="*/ 537 w 539"/>
              <a:gd name="T83" fmla="*/ 293 h 567"/>
              <a:gd name="T84" fmla="*/ 516 w 539"/>
              <a:gd name="T85" fmla="*/ 215 h 567"/>
              <a:gd name="T86" fmla="*/ 485 w 539"/>
              <a:gd name="T87" fmla="*/ 156 h 567"/>
              <a:gd name="T88" fmla="*/ 456 w 539"/>
              <a:gd name="T89" fmla="*/ 117 h 567"/>
              <a:gd name="T90" fmla="*/ 439 w 539"/>
              <a:gd name="T91" fmla="*/ 99 h 567"/>
              <a:gd name="T92" fmla="*/ 197 w 539"/>
              <a:gd name="T93" fmla="*/ 0 h 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39" h="567">
                <a:moveTo>
                  <a:pt x="27" y="90"/>
                </a:moveTo>
                <a:cubicBezTo>
                  <a:pt x="19" y="93"/>
                  <a:pt x="10" y="95"/>
                  <a:pt x="0" y="96"/>
                </a:cubicBezTo>
                <a:cubicBezTo>
                  <a:pt x="3" y="98"/>
                  <a:pt x="6" y="99"/>
                  <a:pt x="9" y="99"/>
                </a:cubicBezTo>
                <a:cubicBezTo>
                  <a:pt x="13" y="99"/>
                  <a:pt x="16" y="98"/>
                  <a:pt x="20" y="96"/>
                </a:cubicBezTo>
                <a:cubicBezTo>
                  <a:pt x="22" y="94"/>
                  <a:pt x="25" y="92"/>
                  <a:pt x="27" y="90"/>
                </a:cubicBezTo>
                <a:moveTo>
                  <a:pt x="496" y="363"/>
                </a:moveTo>
                <a:cubicBezTo>
                  <a:pt x="496" y="362"/>
                  <a:pt x="496" y="362"/>
                  <a:pt x="496" y="362"/>
                </a:cubicBezTo>
                <a:cubicBezTo>
                  <a:pt x="496" y="362"/>
                  <a:pt x="496" y="362"/>
                  <a:pt x="496" y="363"/>
                </a:cubicBezTo>
                <a:moveTo>
                  <a:pt x="197" y="0"/>
                </a:moveTo>
                <a:cubicBezTo>
                  <a:pt x="157" y="0"/>
                  <a:pt x="116" y="7"/>
                  <a:pt x="77" y="21"/>
                </a:cubicBezTo>
                <a:cubicBezTo>
                  <a:pt x="61" y="27"/>
                  <a:pt x="45" y="34"/>
                  <a:pt x="30" y="42"/>
                </a:cubicBezTo>
                <a:cubicBezTo>
                  <a:pt x="28" y="45"/>
                  <a:pt x="25" y="48"/>
                  <a:pt x="23" y="51"/>
                </a:cubicBezTo>
                <a:cubicBezTo>
                  <a:pt x="23" y="51"/>
                  <a:pt x="23" y="51"/>
                  <a:pt x="24" y="51"/>
                </a:cubicBezTo>
                <a:cubicBezTo>
                  <a:pt x="24" y="52"/>
                  <a:pt x="24" y="52"/>
                  <a:pt x="25" y="53"/>
                </a:cubicBezTo>
                <a:cubicBezTo>
                  <a:pt x="25" y="52"/>
                  <a:pt x="26" y="52"/>
                  <a:pt x="26" y="52"/>
                </a:cubicBezTo>
                <a:cubicBezTo>
                  <a:pt x="28" y="51"/>
                  <a:pt x="30" y="51"/>
                  <a:pt x="32" y="51"/>
                </a:cubicBezTo>
                <a:cubicBezTo>
                  <a:pt x="46" y="51"/>
                  <a:pt x="52" y="67"/>
                  <a:pt x="47" y="78"/>
                </a:cubicBezTo>
                <a:cubicBezTo>
                  <a:pt x="59" y="72"/>
                  <a:pt x="72" y="65"/>
                  <a:pt x="84" y="60"/>
                </a:cubicBezTo>
                <a:cubicBezTo>
                  <a:pt x="87" y="59"/>
                  <a:pt x="90" y="58"/>
                  <a:pt x="93" y="57"/>
                </a:cubicBezTo>
                <a:cubicBezTo>
                  <a:pt x="115" y="49"/>
                  <a:pt x="137" y="43"/>
                  <a:pt x="159" y="40"/>
                </a:cubicBezTo>
                <a:cubicBezTo>
                  <a:pt x="172" y="39"/>
                  <a:pt x="184" y="38"/>
                  <a:pt x="196" y="38"/>
                </a:cubicBezTo>
                <a:cubicBezTo>
                  <a:pt x="208" y="38"/>
                  <a:pt x="220" y="39"/>
                  <a:pt x="232" y="40"/>
                </a:cubicBezTo>
                <a:cubicBezTo>
                  <a:pt x="258" y="44"/>
                  <a:pt x="283" y="50"/>
                  <a:pt x="307" y="60"/>
                </a:cubicBezTo>
                <a:cubicBezTo>
                  <a:pt x="333" y="70"/>
                  <a:pt x="357" y="84"/>
                  <a:pt x="380" y="101"/>
                </a:cubicBezTo>
                <a:cubicBezTo>
                  <a:pt x="394" y="112"/>
                  <a:pt x="408" y="125"/>
                  <a:pt x="420" y="138"/>
                </a:cubicBezTo>
                <a:cubicBezTo>
                  <a:pt x="427" y="145"/>
                  <a:pt x="433" y="153"/>
                  <a:pt x="440" y="161"/>
                </a:cubicBezTo>
                <a:cubicBezTo>
                  <a:pt x="446" y="170"/>
                  <a:pt x="453" y="179"/>
                  <a:pt x="459" y="189"/>
                </a:cubicBezTo>
                <a:cubicBezTo>
                  <a:pt x="466" y="201"/>
                  <a:pt x="473" y="214"/>
                  <a:pt x="479" y="228"/>
                </a:cubicBezTo>
                <a:cubicBezTo>
                  <a:pt x="481" y="233"/>
                  <a:pt x="482" y="238"/>
                  <a:pt x="484" y="242"/>
                </a:cubicBezTo>
                <a:cubicBezTo>
                  <a:pt x="490" y="260"/>
                  <a:pt x="494" y="278"/>
                  <a:pt x="496" y="296"/>
                </a:cubicBezTo>
                <a:cubicBezTo>
                  <a:pt x="499" y="317"/>
                  <a:pt x="499" y="338"/>
                  <a:pt x="496" y="359"/>
                </a:cubicBezTo>
                <a:cubicBezTo>
                  <a:pt x="496" y="360"/>
                  <a:pt x="496" y="361"/>
                  <a:pt x="496" y="362"/>
                </a:cubicBezTo>
                <a:cubicBezTo>
                  <a:pt x="493" y="382"/>
                  <a:pt x="487" y="402"/>
                  <a:pt x="480" y="420"/>
                </a:cubicBezTo>
                <a:cubicBezTo>
                  <a:pt x="470" y="445"/>
                  <a:pt x="456" y="468"/>
                  <a:pt x="441" y="489"/>
                </a:cubicBezTo>
                <a:cubicBezTo>
                  <a:pt x="429" y="505"/>
                  <a:pt x="416" y="519"/>
                  <a:pt x="402" y="533"/>
                </a:cubicBezTo>
                <a:cubicBezTo>
                  <a:pt x="387" y="547"/>
                  <a:pt x="401" y="567"/>
                  <a:pt x="417" y="567"/>
                </a:cubicBezTo>
                <a:cubicBezTo>
                  <a:pt x="421" y="567"/>
                  <a:pt x="426" y="565"/>
                  <a:pt x="430" y="561"/>
                </a:cubicBezTo>
                <a:cubicBezTo>
                  <a:pt x="453" y="539"/>
                  <a:pt x="473" y="514"/>
                  <a:pt x="490" y="487"/>
                </a:cubicBezTo>
                <a:cubicBezTo>
                  <a:pt x="496" y="477"/>
                  <a:pt x="502" y="466"/>
                  <a:pt x="508" y="455"/>
                </a:cubicBezTo>
                <a:cubicBezTo>
                  <a:pt x="520" y="430"/>
                  <a:pt x="529" y="403"/>
                  <a:pt x="534" y="375"/>
                </a:cubicBezTo>
                <a:cubicBezTo>
                  <a:pt x="536" y="361"/>
                  <a:pt x="538" y="346"/>
                  <a:pt x="538" y="331"/>
                </a:cubicBezTo>
                <a:cubicBezTo>
                  <a:pt x="539" y="318"/>
                  <a:pt x="538" y="306"/>
                  <a:pt x="537" y="293"/>
                </a:cubicBezTo>
                <a:cubicBezTo>
                  <a:pt x="534" y="267"/>
                  <a:pt x="527" y="240"/>
                  <a:pt x="516" y="215"/>
                </a:cubicBezTo>
                <a:cubicBezTo>
                  <a:pt x="508" y="195"/>
                  <a:pt x="497" y="175"/>
                  <a:pt x="485" y="156"/>
                </a:cubicBezTo>
                <a:cubicBezTo>
                  <a:pt x="476" y="142"/>
                  <a:pt x="466" y="129"/>
                  <a:pt x="456" y="117"/>
                </a:cubicBezTo>
                <a:cubicBezTo>
                  <a:pt x="450" y="111"/>
                  <a:pt x="445" y="105"/>
                  <a:pt x="439" y="99"/>
                </a:cubicBezTo>
                <a:cubicBezTo>
                  <a:pt x="373" y="33"/>
                  <a:pt x="286" y="0"/>
                  <a:pt x="19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436"/>
          <p:cNvSpPr>
            <a:spLocks noEditPoints="1"/>
          </p:cNvSpPr>
          <p:nvPr/>
        </p:nvSpPr>
        <p:spPr bwMode="auto">
          <a:xfrm>
            <a:off x="4517077" y="4243857"/>
            <a:ext cx="247109" cy="539479"/>
          </a:xfrm>
          <a:custGeom>
            <a:avLst/>
            <a:gdLst>
              <a:gd name="T0" fmla="*/ 53 w 262"/>
              <a:gd name="T1" fmla="*/ 558 h 563"/>
              <a:gd name="T2" fmla="*/ 51 w 262"/>
              <a:gd name="T3" fmla="*/ 560 h 563"/>
              <a:gd name="T4" fmla="*/ 50 w 262"/>
              <a:gd name="T5" fmla="*/ 561 h 563"/>
              <a:gd name="T6" fmla="*/ 50 w 262"/>
              <a:gd name="T7" fmla="*/ 563 h 563"/>
              <a:gd name="T8" fmla="*/ 50 w 262"/>
              <a:gd name="T9" fmla="*/ 563 h 563"/>
              <a:gd name="T10" fmla="*/ 55 w 262"/>
              <a:gd name="T11" fmla="*/ 563 h 563"/>
              <a:gd name="T12" fmla="*/ 53 w 262"/>
              <a:gd name="T13" fmla="*/ 558 h 563"/>
              <a:gd name="T14" fmla="*/ 19 w 262"/>
              <a:gd name="T15" fmla="*/ 539 h 563"/>
              <a:gd name="T16" fmla="*/ 11 w 262"/>
              <a:gd name="T17" fmla="*/ 542 h 563"/>
              <a:gd name="T18" fmla="*/ 0 w 262"/>
              <a:gd name="T19" fmla="*/ 558 h 563"/>
              <a:gd name="T20" fmla="*/ 19 w 262"/>
              <a:gd name="T21" fmla="*/ 539 h 563"/>
              <a:gd name="T22" fmla="*/ 41 w 262"/>
              <a:gd name="T23" fmla="*/ 528 h 563"/>
              <a:gd name="T24" fmla="*/ 40 w 262"/>
              <a:gd name="T25" fmla="*/ 528 h 563"/>
              <a:gd name="T26" fmla="*/ 41 w 262"/>
              <a:gd name="T27" fmla="*/ 528 h 563"/>
              <a:gd name="T28" fmla="*/ 41 w 262"/>
              <a:gd name="T29" fmla="*/ 528 h 563"/>
              <a:gd name="T30" fmla="*/ 210 w 262"/>
              <a:gd name="T31" fmla="*/ 117 h 563"/>
              <a:gd name="T32" fmla="*/ 190 w 262"/>
              <a:gd name="T33" fmla="*/ 182 h 563"/>
              <a:gd name="T34" fmla="*/ 200 w 262"/>
              <a:gd name="T35" fmla="*/ 236 h 563"/>
              <a:gd name="T36" fmla="*/ 196 w 262"/>
              <a:gd name="T37" fmla="*/ 319 h 563"/>
              <a:gd name="T38" fmla="*/ 172 w 262"/>
              <a:gd name="T39" fmla="*/ 393 h 563"/>
              <a:gd name="T40" fmla="*/ 132 w 262"/>
              <a:gd name="T41" fmla="*/ 454 h 563"/>
              <a:gd name="T42" fmla="*/ 83 w 262"/>
              <a:gd name="T43" fmla="*/ 501 h 563"/>
              <a:gd name="T44" fmla="*/ 75 w 262"/>
              <a:gd name="T45" fmla="*/ 507 h 563"/>
              <a:gd name="T46" fmla="*/ 73 w 262"/>
              <a:gd name="T47" fmla="*/ 508 h 563"/>
              <a:gd name="T48" fmla="*/ 88 w 262"/>
              <a:gd name="T49" fmla="*/ 545 h 563"/>
              <a:gd name="T50" fmla="*/ 104 w 262"/>
              <a:gd name="T51" fmla="*/ 534 h 563"/>
              <a:gd name="T52" fmla="*/ 233 w 262"/>
              <a:gd name="T53" fmla="*/ 187 h 563"/>
              <a:gd name="T54" fmla="*/ 227 w 262"/>
              <a:gd name="T55" fmla="*/ 163 h 563"/>
              <a:gd name="T56" fmla="*/ 210 w 262"/>
              <a:gd name="T57" fmla="*/ 117 h 563"/>
              <a:gd name="T58" fmla="*/ 122 w 262"/>
              <a:gd name="T59" fmla="*/ 0 h 563"/>
              <a:gd name="T60" fmla="*/ 122 w 262"/>
              <a:gd name="T61" fmla="*/ 37 h 563"/>
              <a:gd name="T62" fmla="*/ 126 w 262"/>
              <a:gd name="T63" fmla="*/ 45 h 563"/>
              <a:gd name="T64" fmla="*/ 137 w 262"/>
              <a:gd name="T65" fmla="*/ 72 h 563"/>
              <a:gd name="T66" fmla="*/ 146 w 262"/>
              <a:gd name="T67" fmla="*/ 84 h 563"/>
              <a:gd name="T68" fmla="*/ 168 w 262"/>
              <a:gd name="T69" fmla="*/ 122 h 563"/>
              <a:gd name="T70" fmla="*/ 175 w 262"/>
              <a:gd name="T71" fmla="*/ 89 h 563"/>
              <a:gd name="T72" fmla="*/ 177 w 262"/>
              <a:gd name="T73" fmla="*/ 59 h 563"/>
              <a:gd name="T74" fmla="*/ 122 w 262"/>
              <a:gd name="T75" fmla="*/ 0 h 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2" h="563">
                <a:moveTo>
                  <a:pt x="53" y="558"/>
                </a:moveTo>
                <a:cubicBezTo>
                  <a:pt x="52" y="558"/>
                  <a:pt x="52" y="559"/>
                  <a:pt x="51" y="560"/>
                </a:cubicBezTo>
                <a:cubicBezTo>
                  <a:pt x="50" y="560"/>
                  <a:pt x="50" y="561"/>
                  <a:pt x="50" y="561"/>
                </a:cubicBezTo>
                <a:cubicBezTo>
                  <a:pt x="50" y="562"/>
                  <a:pt x="50" y="562"/>
                  <a:pt x="50" y="563"/>
                </a:cubicBezTo>
                <a:cubicBezTo>
                  <a:pt x="50" y="563"/>
                  <a:pt x="50" y="563"/>
                  <a:pt x="50" y="563"/>
                </a:cubicBezTo>
                <a:cubicBezTo>
                  <a:pt x="52" y="563"/>
                  <a:pt x="53" y="563"/>
                  <a:pt x="55" y="563"/>
                </a:cubicBezTo>
                <a:cubicBezTo>
                  <a:pt x="54" y="561"/>
                  <a:pt x="54" y="559"/>
                  <a:pt x="53" y="558"/>
                </a:cubicBezTo>
                <a:moveTo>
                  <a:pt x="19" y="539"/>
                </a:moveTo>
                <a:cubicBezTo>
                  <a:pt x="16" y="540"/>
                  <a:pt x="13" y="541"/>
                  <a:pt x="11" y="542"/>
                </a:cubicBezTo>
                <a:cubicBezTo>
                  <a:pt x="3" y="546"/>
                  <a:pt x="0" y="552"/>
                  <a:pt x="0" y="558"/>
                </a:cubicBezTo>
                <a:cubicBezTo>
                  <a:pt x="6" y="551"/>
                  <a:pt x="12" y="545"/>
                  <a:pt x="19" y="539"/>
                </a:cubicBezTo>
                <a:moveTo>
                  <a:pt x="41" y="528"/>
                </a:moveTo>
                <a:cubicBezTo>
                  <a:pt x="40" y="528"/>
                  <a:pt x="40" y="528"/>
                  <a:pt x="40" y="528"/>
                </a:cubicBezTo>
                <a:cubicBezTo>
                  <a:pt x="40" y="528"/>
                  <a:pt x="41" y="528"/>
                  <a:pt x="41" y="528"/>
                </a:cubicBezTo>
                <a:cubicBezTo>
                  <a:pt x="41" y="528"/>
                  <a:pt x="41" y="528"/>
                  <a:pt x="41" y="528"/>
                </a:cubicBezTo>
                <a:moveTo>
                  <a:pt x="210" y="117"/>
                </a:moveTo>
                <a:cubicBezTo>
                  <a:pt x="206" y="139"/>
                  <a:pt x="199" y="161"/>
                  <a:pt x="190" y="182"/>
                </a:cubicBezTo>
                <a:cubicBezTo>
                  <a:pt x="195" y="199"/>
                  <a:pt x="198" y="217"/>
                  <a:pt x="200" y="236"/>
                </a:cubicBezTo>
                <a:cubicBezTo>
                  <a:pt x="202" y="264"/>
                  <a:pt x="200" y="292"/>
                  <a:pt x="196" y="319"/>
                </a:cubicBezTo>
                <a:cubicBezTo>
                  <a:pt x="190" y="345"/>
                  <a:pt x="182" y="369"/>
                  <a:pt x="172" y="393"/>
                </a:cubicBezTo>
                <a:cubicBezTo>
                  <a:pt x="161" y="415"/>
                  <a:pt x="148" y="435"/>
                  <a:pt x="132" y="454"/>
                </a:cubicBezTo>
                <a:cubicBezTo>
                  <a:pt x="117" y="472"/>
                  <a:pt x="101" y="487"/>
                  <a:pt x="83" y="501"/>
                </a:cubicBezTo>
                <a:cubicBezTo>
                  <a:pt x="81" y="503"/>
                  <a:pt x="78" y="505"/>
                  <a:pt x="75" y="507"/>
                </a:cubicBezTo>
                <a:cubicBezTo>
                  <a:pt x="75" y="507"/>
                  <a:pt x="74" y="508"/>
                  <a:pt x="73" y="508"/>
                </a:cubicBezTo>
                <a:cubicBezTo>
                  <a:pt x="78" y="521"/>
                  <a:pt x="83" y="533"/>
                  <a:pt x="88" y="545"/>
                </a:cubicBezTo>
                <a:cubicBezTo>
                  <a:pt x="94" y="542"/>
                  <a:pt x="99" y="538"/>
                  <a:pt x="104" y="534"/>
                </a:cubicBezTo>
                <a:cubicBezTo>
                  <a:pt x="209" y="454"/>
                  <a:pt x="262" y="320"/>
                  <a:pt x="233" y="187"/>
                </a:cubicBezTo>
                <a:cubicBezTo>
                  <a:pt x="231" y="179"/>
                  <a:pt x="229" y="171"/>
                  <a:pt x="227" y="163"/>
                </a:cubicBezTo>
                <a:cubicBezTo>
                  <a:pt x="222" y="147"/>
                  <a:pt x="217" y="132"/>
                  <a:pt x="210" y="117"/>
                </a:cubicBezTo>
                <a:moveTo>
                  <a:pt x="122" y="0"/>
                </a:moveTo>
                <a:cubicBezTo>
                  <a:pt x="123" y="12"/>
                  <a:pt x="123" y="25"/>
                  <a:pt x="122" y="37"/>
                </a:cubicBezTo>
                <a:cubicBezTo>
                  <a:pt x="123" y="40"/>
                  <a:pt x="125" y="42"/>
                  <a:pt x="126" y="45"/>
                </a:cubicBezTo>
                <a:cubicBezTo>
                  <a:pt x="131" y="53"/>
                  <a:pt x="135" y="62"/>
                  <a:pt x="137" y="72"/>
                </a:cubicBezTo>
                <a:cubicBezTo>
                  <a:pt x="140" y="76"/>
                  <a:pt x="143" y="80"/>
                  <a:pt x="146" y="84"/>
                </a:cubicBezTo>
                <a:cubicBezTo>
                  <a:pt x="154" y="96"/>
                  <a:pt x="162" y="109"/>
                  <a:pt x="168" y="122"/>
                </a:cubicBezTo>
                <a:cubicBezTo>
                  <a:pt x="171" y="111"/>
                  <a:pt x="173" y="100"/>
                  <a:pt x="175" y="89"/>
                </a:cubicBezTo>
                <a:cubicBezTo>
                  <a:pt x="176" y="79"/>
                  <a:pt x="177" y="69"/>
                  <a:pt x="177" y="59"/>
                </a:cubicBezTo>
                <a:cubicBezTo>
                  <a:pt x="161" y="37"/>
                  <a:pt x="143" y="17"/>
                  <a:pt x="12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437"/>
          <p:cNvSpPr>
            <a:spLocks noEditPoints="1"/>
          </p:cNvSpPr>
          <p:nvPr/>
        </p:nvSpPr>
        <p:spPr bwMode="auto">
          <a:xfrm>
            <a:off x="6102829" y="1413525"/>
            <a:ext cx="306022" cy="575032"/>
          </a:xfrm>
          <a:custGeom>
            <a:avLst/>
            <a:gdLst>
              <a:gd name="T0" fmla="*/ 312 w 326"/>
              <a:gd name="T1" fmla="*/ 4 h 600"/>
              <a:gd name="T2" fmla="*/ 316 w 326"/>
              <a:gd name="T3" fmla="*/ 10 h 600"/>
              <a:gd name="T4" fmla="*/ 326 w 326"/>
              <a:gd name="T5" fmla="*/ 22 h 600"/>
              <a:gd name="T6" fmla="*/ 321 w 326"/>
              <a:gd name="T7" fmla="*/ 9 h 600"/>
              <a:gd name="T8" fmla="*/ 320 w 326"/>
              <a:gd name="T9" fmla="*/ 9 h 600"/>
              <a:gd name="T10" fmla="*/ 312 w 326"/>
              <a:gd name="T11" fmla="*/ 4 h 600"/>
              <a:gd name="T12" fmla="*/ 262 w 326"/>
              <a:gd name="T13" fmla="*/ 0 h 600"/>
              <a:gd name="T14" fmla="*/ 198 w 326"/>
              <a:gd name="T15" fmla="*/ 13 h 600"/>
              <a:gd name="T16" fmla="*/ 27 w 326"/>
              <a:gd name="T17" fmla="*/ 226 h 600"/>
              <a:gd name="T18" fmla="*/ 49 w 326"/>
              <a:gd name="T19" fmla="*/ 510 h 600"/>
              <a:gd name="T20" fmla="*/ 141 w 326"/>
              <a:gd name="T21" fmla="*/ 598 h 600"/>
              <a:gd name="T22" fmla="*/ 150 w 326"/>
              <a:gd name="T23" fmla="*/ 600 h 600"/>
              <a:gd name="T24" fmla="*/ 161 w 326"/>
              <a:gd name="T25" fmla="*/ 563 h 600"/>
              <a:gd name="T26" fmla="*/ 131 w 326"/>
              <a:gd name="T27" fmla="*/ 545 h 600"/>
              <a:gd name="T28" fmla="*/ 97 w 326"/>
              <a:gd name="T29" fmla="*/ 511 h 600"/>
              <a:gd name="T30" fmla="*/ 80 w 326"/>
              <a:gd name="T31" fmla="*/ 485 h 600"/>
              <a:gd name="T32" fmla="*/ 69 w 326"/>
              <a:gd name="T33" fmla="*/ 463 h 600"/>
              <a:gd name="T34" fmla="*/ 69 w 326"/>
              <a:gd name="T35" fmla="*/ 461 h 600"/>
              <a:gd name="T36" fmla="*/ 52 w 326"/>
              <a:gd name="T37" fmla="*/ 394 h 600"/>
              <a:gd name="T38" fmla="*/ 52 w 326"/>
              <a:gd name="T39" fmla="*/ 303 h 600"/>
              <a:gd name="T40" fmla="*/ 78 w 326"/>
              <a:gd name="T41" fmla="*/ 200 h 600"/>
              <a:gd name="T42" fmla="*/ 123 w 326"/>
              <a:gd name="T43" fmla="*/ 120 h 600"/>
              <a:gd name="T44" fmla="*/ 169 w 326"/>
              <a:gd name="T45" fmla="*/ 74 h 600"/>
              <a:gd name="T46" fmla="*/ 208 w 326"/>
              <a:gd name="T47" fmla="*/ 51 h 600"/>
              <a:gd name="T48" fmla="*/ 210 w 326"/>
              <a:gd name="T49" fmla="*/ 50 h 600"/>
              <a:gd name="T50" fmla="*/ 246 w 326"/>
              <a:gd name="T51" fmla="*/ 41 h 600"/>
              <a:gd name="T52" fmla="*/ 267 w 326"/>
              <a:gd name="T53" fmla="*/ 39 h 600"/>
              <a:gd name="T54" fmla="*/ 268 w 326"/>
              <a:gd name="T55" fmla="*/ 39 h 600"/>
              <a:gd name="T56" fmla="*/ 286 w 326"/>
              <a:gd name="T57" fmla="*/ 40 h 600"/>
              <a:gd name="T58" fmla="*/ 293 w 326"/>
              <a:gd name="T59" fmla="*/ 41 h 600"/>
              <a:gd name="T60" fmla="*/ 262 w 326"/>
              <a:gd name="T61" fmla="*/ 0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26" h="600">
                <a:moveTo>
                  <a:pt x="312" y="4"/>
                </a:moveTo>
                <a:cubicBezTo>
                  <a:pt x="313" y="6"/>
                  <a:pt x="314" y="8"/>
                  <a:pt x="316" y="10"/>
                </a:cubicBezTo>
                <a:cubicBezTo>
                  <a:pt x="319" y="14"/>
                  <a:pt x="322" y="18"/>
                  <a:pt x="326" y="22"/>
                </a:cubicBezTo>
                <a:cubicBezTo>
                  <a:pt x="326" y="17"/>
                  <a:pt x="324" y="13"/>
                  <a:pt x="321" y="9"/>
                </a:cubicBezTo>
                <a:cubicBezTo>
                  <a:pt x="321" y="9"/>
                  <a:pt x="320" y="9"/>
                  <a:pt x="320" y="9"/>
                </a:cubicBezTo>
                <a:cubicBezTo>
                  <a:pt x="318" y="7"/>
                  <a:pt x="315" y="5"/>
                  <a:pt x="312" y="4"/>
                </a:cubicBezTo>
                <a:moveTo>
                  <a:pt x="262" y="0"/>
                </a:moveTo>
                <a:cubicBezTo>
                  <a:pt x="239" y="1"/>
                  <a:pt x="218" y="5"/>
                  <a:pt x="198" y="13"/>
                </a:cubicBezTo>
                <a:cubicBezTo>
                  <a:pt x="114" y="46"/>
                  <a:pt x="54" y="136"/>
                  <a:pt x="27" y="226"/>
                </a:cubicBezTo>
                <a:cubicBezTo>
                  <a:pt x="0" y="316"/>
                  <a:pt x="1" y="427"/>
                  <a:pt x="49" y="510"/>
                </a:cubicBezTo>
                <a:cubicBezTo>
                  <a:pt x="70" y="546"/>
                  <a:pt x="100" y="577"/>
                  <a:pt x="141" y="598"/>
                </a:cubicBezTo>
                <a:cubicBezTo>
                  <a:pt x="144" y="599"/>
                  <a:pt x="147" y="600"/>
                  <a:pt x="150" y="600"/>
                </a:cubicBezTo>
                <a:cubicBezTo>
                  <a:pt x="169" y="600"/>
                  <a:pt x="180" y="573"/>
                  <a:pt x="161" y="563"/>
                </a:cubicBezTo>
                <a:cubicBezTo>
                  <a:pt x="150" y="558"/>
                  <a:pt x="140" y="552"/>
                  <a:pt x="131" y="545"/>
                </a:cubicBezTo>
                <a:cubicBezTo>
                  <a:pt x="118" y="535"/>
                  <a:pt x="107" y="524"/>
                  <a:pt x="97" y="511"/>
                </a:cubicBezTo>
                <a:cubicBezTo>
                  <a:pt x="91" y="503"/>
                  <a:pt x="85" y="494"/>
                  <a:pt x="80" y="485"/>
                </a:cubicBezTo>
                <a:cubicBezTo>
                  <a:pt x="76" y="478"/>
                  <a:pt x="73" y="470"/>
                  <a:pt x="69" y="463"/>
                </a:cubicBezTo>
                <a:cubicBezTo>
                  <a:pt x="69" y="462"/>
                  <a:pt x="69" y="462"/>
                  <a:pt x="69" y="461"/>
                </a:cubicBezTo>
                <a:cubicBezTo>
                  <a:pt x="61" y="439"/>
                  <a:pt x="55" y="417"/>
                  <a:pt x="52" y="394"/>
                </a:cubicBezTo>
                <a:cubicBezTo>
                  <a:pt x="48" y="363"/>
                  <a:pt x="49" y="333"/>
                  <a:pt x="52" y="303"/>
                </a:cubicBezTo>
                <a:cubicBezTo>
                  <a:pt x="57" y="268"/>
                  <a:pt x="65" y="233"/>
                  <a:pt x="78" y="200"/>
                </a:cubicBezTo>
                <a:cubicBezTo>
                  <a:pt x="90" y="172"/>
                  <a:pt x="105" y="145"/>
                  <a:pt x="123" y="120"/>
                </a:cubicBezTo>
                <a:cubicBezTo>
                  <a:pt x="137" y="103"/>
                  <a:pt x="152" y="88"/>
                  <a:pt x="169" y="74"/>
                </a:cubicBezTo>
                <a:cubicBezTo>
                  <a:pt x="181" y="65"/>
                  <a:pt x="194" y="57"/>
                  <a:pt x="208" y="51"/>
                </a:cubicBezTo>
                <a:cubicBezTo>
                  <a:pt x="209" y="51"/>
                  <a:pt x="210" y="51"/>
                  <a:pt x="210" y="50"/>
                </a:cubicBezTo>
                <a:cubicBezTo>
                  <a:pt x="222" y="46"/>
                  <a:pt x="234" y="42"/>
                  <a:pt x="246" y="41"/>
                </a:cubicBezTo>
                <a:cubicBezTo>
                  <a:pt x="253" y="40"/>
                  <a:pt x="260" y="39"/>
                  <a:pt x="267" y="39"/>
                </a:cubicBezTo>
                <a:cubicBezTo>
                  <a:pt x="268" y="39"/>
                  <a:pt x="268" y="39"/>
                  <a:pt x="268" y="39"/>
                </a:cubicBezTo>
                <a:cubicBezTo>
                  <a:pt x="274" y="40"/>
                  <a:pt x="280" y="40"/>
                  <a:pt x="286" y="40"/>
                </a:cubicBezTo>
                <a:cubicBezTo>
                  <a:pt x="288" y="41"/>
                  <a:pt x="290" y="41"/>
                  <a:pt x="293" y="41"/>
                </a:cubicBezTo>
                <a:cubicBezTo>
                  <a:pt x="282" y="28"/>
                  <a:pt x="271" y="14"/>
                  <a:pt x="2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438"/>
          <p:cNvSpPr>
            <a:spLocks noEditPoints="1"/>
          </p:cNvSpPr>
          <p:nvPr/>
        </p:nvSpPr>
        <p:spPr bwMode="auto">
          <a:xfrm>
            <a:off x="6595410" y="2645516"/>
            <a:ext cx="561314" cy="315340"/>
          </a:xfrm>
          <a:custGeom>
            <a:avLst/>
            <a:gdLst>
              <a:gd name="T0" fmla="*/ 588 w 598"/>
              <a:gd name="T1" fmla="*/ 172 h 330"/>
              <a:gd name="T2" fmla="*/ 593 w 598"/>
              <a:gd name="T3" fmla="*/ 187 h 330"/>
              <a:gd name="T4" fmla="*/ 596 w 598"/>
              <a:gd name="T5" fmla="*/ 194 h 330"/>
              <a:gd name="T6" fmla="*/ 597 w 598"/>
              <a:gd name="T7" fmla="*/ 184 h 330"/>
              <a:gd name="T8" fmla="*/ 597 w 598"/>
              <a:gd name="T9" fmla="*/ 183 h 330"/>
              <a:gd name="T10" fmla="*/ 588 w 598"/>
              <a:gd name="T11" fmla="*/ 172 h 330"/>
              <a:gd name="T12" fmla="*/ 82 w 598"/>
              <a:gd name="T13" fmla="*/ 156 h 330"/>
              <a:gd name="T14" fmla="*/ 82 w 598"/>
              <a:gd name="T15" fmla="*/ 154 h 330"/>
              <a:gd name="T16" fmla="*/ 82 w 598"/>
              <a:gd name="T17" fmla="*/ 156 h 330"/>
              <a:gd name="T18" fmla="*/ 25 w 598"/>
              <a:gd name="T19" fmla="*/ 0 h 330"/>
              <a:gd name="T20" fmla="*/ 4 w 598"/>
              <a:gd name="T21" fmla="*/ 18 h 330"/>
              <a:gd name="T22" fmla="*/ 29 w 598"/>
              <a:gd name="T23" fmla="*/ 143 h 330"/>
              <a:gd name="T24" fmla="*/ 256 w 598"/>
              <a:gd name="T25" fmla="*/ 314 h 330"/>
              <a:gd name="T26" fmla="*/ 369 w 598"/>
              <a:gd name="T27" fmla="*/ 330 h 330"/>
              <a:gd name="T28" fmla="*/ 528 w 598"/>
              <a:gd name="T29" fmla="*/ 284 h 330"/>
              <a:gd name="T30" fmla="*/ 573 w 598"/>
              <a:gd name="T31" fmla="*/ 238 h 330"/>
              <a:gd name="T32" fmla="*/ 555 w 598"/>
              <a:gd name="T33" fmla="*/ 190 h 330"/>
              <a:gd name="T34" fmla="*/ 552 w 598"/>
              <a:gd name="T35" fmla="*/ 196 h 330"/>
              <a:gd name="T36" fmla="*/ 543 w 598"/>
              <a:gd name="T37" fmla="*/ 211 h 330"/>
              <a:gd name="T38" fmla="*/ 530 w 598"/>
              <a:gd name="T39" fmla="*/ 229 h 330"/>
              <a:gd name="T40" fmla="*/ 503 w 598"/>
              <a:gd name="T41" fmla="*/ 254 h 330"/>
              <a:gd name="T42" fmla="*/ 501 w 598"/>
              <a:gd name="T43" fmla="*/ 256 h 330"/>
              <a:gd name="T44" fmla="*/ 460 w 598"/>
              <a:gd name="T45" fmla="*/ 277 h 330"/>
              <a:gd name="T46" fmla="*/ 397 w 598"/>
              <a:gd name="T47" fmla="*/ 290 h 330"/>
              <a:gd name="T48" fmla="*/ 374 w 598"/>
              <a:gd name="T49" fmla="*/ 291 h 330"/>
              <a:gd name="T50" fmla="*/ 306 w 598"/>
              <a:gd name="T51" fmla="*/ 285 h 330"/>
              <a:gd name="T52" fmla="*/ 205 w 598"/>
              <a:gd name="T53" fmla="*/ 252 h 330"/>
              <a:gd name="T54" fmla="*/ 128 w 598"/>
              <a:gd name="T55" fmla="*/ 203 h 330"/>
              <a:gd name="T56" fmla="*/ 80 w 598"/>
              <a:gd name="T57" fmla="*/ 152 h 330"/>
              <a:gd name="T58" fmla="*/ 79 w 598"/>
              <a:gd name="T59" fmla="*/ 151 h 330"/>
              <a:gd name="T60" fmla="*/ 66 w 598"/>
              <a:gd name="T61" fmla="*/ 130 h 330"/>
              <a:gd name="T62" fmla="*/ 54 w 598"/>
              <a:gd name="T63" fmla="*/ 102 h 330"/>
              <a:gd name="T64" fmla="*/ 43 w 598"/>
              <a:gd name="T65" fmla="*/ 55 h 330"/>
              <a:gd name="T66" fmla="*/ 44 w 598"/>
              <a:gd name="T67" fmla="*/ 20 h 330"/>
              <a:gd name="T68" fmla="*/ 25 w 598"/>
              <a:gd name="T69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98" h="330">
                <a:moveTo>
                  <a:pt x="588" y="172"/>
                </a:moveTo>
                <a:cubicBezTo>
                  <a:pt x="590" y="177"/>
                  <a:pt x="592" y="182"/>
                  <a:pt x="593" y="187"/>
                </a:cubicBezTo>
                <a:cubicBezTo>
                  <a:pt x="594" y="189"/>
                  <a:pt x="595" y="192"/>
                  <a:pt x="596" y="194"/>
                </a:cubicBezTo>
                <a:cubicBezTo>
                  <a:pt x="597" y="190"/>
                  <a:pt x="598" y="187"/>
                  <a:pt x="597" y="184"/>
                </a:cubicBezTo>
                <a:cubicBezTo>
                  <a:pt x="597" y="184"/>
                  <a:pt x="597" y="184"/>
                  <a:pt x="597" y="183"/>
                </a:cubicBezTo>
                <a:cubicBezTo>
                  <a:pt x="596" y="179"/>
                  <a:pt x="593" y="175"/>
                  <a:pt x="588" y="172"/>
                </a:cubicBezTo>
                <a:moveTo>
                  <a:pt x="82" y="156"/>
                </a:moveTo>
                <a:cubicBezTo>
                  <a:pt x="82" y="155"/>
                  <a:pt x="82" y="155"/>
                  <a:pt x="82" y="154"/>
                </a:cubicBezTo>
                <a:cubicBezTo>
                  <a:pt x="82" y="155"/>
                  <a:pt x="82" y="155"/>
                  <a:pt x="82" y="156"/>
                </a:cubicBezTo>
                <a:moveTo>
                  <a:pt x="25" y="0"/>
                </a:moveTo>
                <a:cubicBezTo>
                  <a:pt x="15" y="0"/>
                  <a:pt x="5" y="6"/>
                  <a:pt x="4" y="18"/>
                </a:cubicBezTo>
                <a:cubicBezTo>
                  <a:pt x="0" y="64"/>
                  <a:pt x="9" y="106"/>
                  <a:pt x="29" y="143"/>
                </a:cubicBezTo>
                <a:cubicBezTo>
                  <a:pt x="72" y="228"/>
                  <a:pt x="165" y="289"/>
                  <a:pt x="256" y="314"/>
                </a:cubicBezTo>
                <a:cubicBezTo>
                  <a:pt x="292" y="324"/>
                  <a:pt x="331" y="330"/>
                  <a:pt x="369" y="330"/>
                </a:cubicBezTo>
                <a:cubicBezTo>
                  <a:pt x="427" y="330"/>
                  <a:pt x="484" y="317"/>
                  <a:pt x="528" y="284"/>
                </a:cubicBezTo>
                <a:cubicBezTo>
                  <a:pt x="545" y="272"/>
                  <a:pt x="560" y="257"/>
                  <a:pt x="573" y="238"/>
                </a:cubicBezTo>
                <a:cubicBezTo>
                  <a:pt x="566" y="222"/>
                  <a:pt x="560" y="206"/>
                  <a:pt x="555" y="190"/>
                </a:cubicBezTo>
                <a:cubicBezTo>
                  <a:pt x="554" y="192"/>
                  <a:pt x="553" y="194"/>
                  <a:pt x="552" y="196"/>
                </a:cubicBezTo>
                <a:cubicBezTo>
                  <a:pt x="549" y="201"/>
                  <a:pt x="546" y="206"/>
                  <a:pt x="543" y="211"/>
                </a:cubicBezTo>
                <a:cubicBezTo>
                  <a:pt x="539" y="218"/>
                  <a:pt x="535" y="224"/>
                  <a:pt x="530" y="229"/>
                </a:cubicBezTo>
                <a:cubicBezTo>
                  <a:pt x="522" y="239"/>
                  <a:pt x="513" y="247"/>
                  <a:pt x="503" y="254"/>
                </a:cubicBezTo>
                <a:cubicBezTo>
                  <a:pt x="502" y="255"/>
                  <a:pt x="502" y="255"/>
                  <a:pt x="501" y="256"/>
                </a:cubicBezTo>
                <a:cubicBezTo>
                  <a:pt x="488" y="264"/>
                  <a:pt x="475" y="271"/>
                  <a:pt x="460" y="277"/>
                </a:cubicBezTo>
                <a:cubicBezTo>
                  <a:pt x="440" y="284"/>
                  <a:pt x="419" y="288"/>
                  <a:pt x="397" y="290"/>
                </a:cubicBezTo>
                <a:cubicBezTo>
                  <a:pt x="389" y="291"/>
                  <a:pt x="382" y="291"/>
                  <a:pt x="374" y="291"/>
                </a:cubicBezTo>
                <a:cubicBezTo>
                  <a:pt x="351" y="291"/>
                  <a:pt x="328" y="289"/>
                  <a:pt x="306" y="285"/>
                </a:cubicBezTo>
                <a:cubicBezTo>
                  <a:pt x="271" y="278"/>
                  <a:pt x="237" y="267"/>
                  <a:pt x="205" y="252"/>
                </a:cubicBezTo>
                <a:cubicBezTo>
                  <a:pt x="177" y="238"/>
                  <a:pt x="152" y="222"/>
                  <a:pt x="128" y="203"/>
                </a:cubicBezTo>
                <a:cubicBezTo>
                  <a:pt x="110" y="188"/>
                  <a:pt x="94" y="171"/>
                  <a:pt x="80" y="152"/>
                </a:cubicBezTo>
                <a:cubicBezTo>
                  <a:pt x="80" y="152"/>
                  <a:pt x="80" y="151"/>
                  <a:pt x="79" y="151"/>
                </a:cubicBezTo>
                <a:cubicBezTo>
                  <a:pt x="75" y="144"/>
                  <a:pt x="70" y="137"/>
                  <a:pt x="66" y="130"/>
                </a:cubicBezTo>
                <a:cubicBezTo>
                  <a:pt x="62" y="121"/>
                  <a:pt x="57" y="112"/>
                  <a:pt x="54" y="102"/>
                </a:cubicBezTo>
                <a:cubicBezTo>
                  <a:pt x="48" y="87"/>
                  <a:pt x="45" y="71"/>
                  <a:pt x="43" y="55"/>
                </a:cubicBezTo>
                <a:cubicBezTo>
                  <a:pt x="43" y="43"/>
                  <a:pt x="43" y="32"/>
                  <a:pt x="44" y="20"/>
                </a:cubicBezTo>
                <a:cubicBezTo>
                  <a:pt x="45" y="7"/>
                  <a:pt x="35" y="0"/>
                  <a:pt x="2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439"/>
          <p:cNvSpPr>
            <a:spLocks/>
          </p:cNvSpPr>
          <p:nvPr/>
        </p:nvSpPr>
        <p:spPr bwMode="auto">
          <a:xfrm>
            <a:off x="4657814" y="1716499"/>
            <a:ext cx="301113" cy="562666"/>
          </a:xfrm>
          <a:custGeom>
            <a:avLst/>
            <a:gdLst>
              <a:gd name="T0" fmla="*/ 298 w 320"/>
              <a:gd name="T1" fmla="*/ 0 h 588"/>
              <a:gd name="T2" fmla="*/ 292 w 320"/>
              <a:gd name="T3" fmla="*/ 1 h 588"/>
              <a:gd name="T4" fmla="*/ 231 w 320"/>
              <a:gd name="T5" fmla="*/ 24 h 588"/>
              <a:gd name="T6" fmla="*/ 3 w 320"/>
              <a:gd name="T7" fmla="*/ 306 h 588"/>
              <a:gd name="T8" fmla="*/ 7 w 320"/>
              <a:gd name="T9" fmla="*/ 371 h 588"/>
              <a:gd name="T10" fmla="*/ 165 w 320"/>
              <a:gd name="T11" fmla="*/ 583 h 588"/>
              <a:gd name="T12" fmla="*/ 179 w 320"/>
              <a:gd name="T13" fmla="*/ 588 h 588"/>
              <a:gd name="T14" fmla="*/ 194 w 320"/>
              <a:gd name="T15" fmla="*/ 554 h 588"/>
              <a:gd name="T16" fmla="*/ 85 w 320"/>
              <a:gd name="T17" fmla="*/ 442 h 588"/>
              <a:gd name="T18" fmla="*/ 53 w 320"/>
              <a:gd name="T19" fmla="*/ 387 h 588"/>
              <a:gd name="T20" fmla="*/ 43 w 320"/>
              <a:gd name="T21" fmla="*/ 347 h 588"/>
              <a:gd name="T22" fmla="*/ 42 w 320"/>
              <a:gd name="T23" fmla="*/ 326 h 588"/>
              <a:gd name="T24" fmla="*/ 43 w 320"/>
              <a:gd name="T25" fmla="*/ 309 h 588"/>
              <a:gd name="T26" fmla="*/ 56 w 320"/>
              <a:gd name="T27" fmla="*/ 260 h 588"/>
              <a:gd name="T28" fmla="*/ 74 w 320"/>
              <a:gd name="T29" fmla="*/ 223 h 588"/>
              <a:gd name="T30" fmla="*/ 103 w 320"/>
              <a:gd name="T31" fmla="*/ 179 h 588"/>
              <a:gd name="T32" fmla="*/ 183 w 320"/>
              <a:gd name="T33" fmla="*/ 99 h 588"/>
              <a:gd name="T34" fmla="*/ 264 w 320"/>
              <a:gd name="T35" fmla="*/ 53 h 588"/>
              <a:gd name="T36" fmla="*/ 266 w 320"/>
              <a:gd name="T37" fmla="*/ 52 h 588"/>
              <a:gd name="T38" fmla="*/ 302 w 320"/>
              <a:gd name="T39" fmla="*/ 40 h 588"/>
              <a:gd name="T40" fmla="*/ 310 w 320"/>
              <a:gd name="T41" fmla="*/ 5 h 588"/>
              <a:gd name="T42" fmla="*/ 298 w 320"/>
              <a:gd name="T43" fmla="*/ 0 h 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0" h="588">
                <a:moveTo>
                  <a:pt x="298" y="0"/>
                </a:moveTo>
                <a:cubicBezTo>
                  <a:pt x="296" y="0"/>
                  <a:pt x="294" y="0"/>
                  <a:pt x="292" y="1"/>
                </a:cubicBezTo>
                <a:cubicBezTo>
                  <a:pt x="272" y="7"/>
                  <a:pt x="251" y="15"/>
                  <a:pt x="231" y="24"/>
                </a:cubicBezTo>
                <a:cubicBezTo>
                  <a:pt x="119" y="77"/>
                  <a:pt x="17" y="185"/>
                  <a:pt x="3" y="306"/>
                </a:cubicBezTo>
                <a:cubicBezTo>
                  <a:pt x="0" y="329"/>
                  <a:pt x="2" y="350"/>
                  <a:pt x="7" y="371"/>
                </a:cubicBezTo>
                <a:cubicBezTo>
                  <a:pt x="27" y="456"/>
                  <a:pt x="103" y="524"/>
                  <a:pt x="165" y="583"/>
                </a:cubicBezTo>
                <a:cubicBezTo>
                  <a:pt x="170" y="587"/>
                  <a:pt x="174" y="588"/>
                  <a:pt x="179" y="588"/>
                </a:cubicBezTo>
                <a:cubicBezTo>
                  <a:pt x="194" y="588"/>
                  <a:pt x="208" y="568"/>
                  <a:pt x="194" y="554"/>
                </a:cubicBezTo>
                <a:cubicBezTo>
                  <a:pt x="156" y="519"/>
                  <a:pt x="117" y="483"/>
                  <a:pt x="85" y="442"/>
                </a:cubicBezTo>
                <a:cubicBezTo>
                  <a:pt x="73" y="425"/>
                  <a:pt x="62" y="406"/>
                  <a:pt x="53" y="387"/>
                </a:cubicBezTo>
                <a:cubicBezTo>
                  <a:pt x="48" y="374"/>
                  <a:pt x="45" y="361"/>
                  <a:pt x="43" y="347"/>
                </a:cubicBezTo>
                <a:cubicBezTo>
                  <a:pt x="42" y="340"/>
                  <a:pt x="42" y="333"/>
                  <a:pt x="42" y="326"/>
                </a:cubicBezTo>
                <a:cubicBezTo>
                  <a:pt x="42" y="321"/>
                  <a:pt x="42" y="315"/>
                  <a:pt x="43" y="309"/>
                </a:cubicBezTo>
                <a:cubicBezTo>
                  <a:pt x="45" y="292"/>
                  <a:pt x="50" y="276"/>
                  <a:pt x="56" y="260"/>
                </a:cubicBezTo>
                <a:cubicBezTo>
                  <a:pt x="62" y="247"/>
                  <a:pt x="68" y="235"/>
                  <a:pt x="74" y="223"/>
                </a:cubicBezTo>
                <a:cubicBezTo>
                  <a:pt x="83" y="208"/>
                  <a:pt x="92" y="194"/>
                  <a:pt x="103" y="179"/>
                </a:cubicBezTo>
                <a:cubicBezTo>
                  <a:pt x="126" y="149"/>
                  <a:pt x="153" y="123"/>
                  <a:pt x="183" y="99"/>
                </a:cubicBezTo>
                <a:cubicBezTo>
                  <a:pt x="209" y="81"/>
                  <a:pt x="235" y="65"/>
                  <a:pt x="264" y="53"/>
                </a:cubicBezTo>
                <a:cubicBezTo>
                  <a:pt x="265" y="52"/>
                  <a:pt x="265" y="52"/>
                  <a:pt x="266" y="52"/>
                </a:cubicBezTo>
                <a:cubicBezTo>
                  <a:pt x="278" y="47"/>
                  <a:pt x="290" y="43"/>
                  <a:pt x="302" y="40"/>
                </a:cubicBezTo>
                <a:cubicBezTo>
                  <a:pt x="319" y="35"/>
                  <a:pt x="320" y="15"/>
                  <a:pt x="310" y="5"/>
                </a:cubicBezTo>
                <a:cubicBezTo>
                  <a:pt x="307" y="2"/>
                  <a:pt x="303" y="0"/>
                  <a:pt x="29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440"/>
          <p:cNvSpPr>
            <a:spLocks/>
          </p:cNvSpPr>
          <p:nvPr/>
        </p:nvSpPr>
        <p:spPr bwMode="auto">
          <a:xfrm>
            <a:off x="5592246" y="3705924"/>
            <a:ext cx="535130" cy="323069"/>
          </a:xfrm>
          <a:custGeom>
            <a:avLst/>
            <a:gdLst>
              <a:gd name="T0" fmla="*/ 24 w 569"/>
              <a:gd name="T1" fmla="*/ 0 h 338"/>
              <a:gd name="T2" fmla="*/ 3 w 569"/>
              <a:gd name="T3" fmla="*/ 24 h 338"/>
              <a:gd name="T4" fmla="*/ 96 w 569"/>
              <a:gd name="T5" fmla="*/ 272 h 338"/>
              <a:gd name="T6" fmla="*/ 148 w 569"/>
              <a:gd name="T7" fmla="*/ 309 h 338"/>
              <a:gd name="T8" fmla="*/ 279 w 569"/>
              <a:gd name="T9" fmla="*/ 338 h 338"/>
              <a:gd name="T10" fmla="*/ 509 w 569"/>
              <a:gd name="T11" fmla="*/ 269 h 338"/>
              <a:gd name="T12" fmla="*/ 561 w 569"/>
              <a:gd name="T13" fmla="*/ 230 h 338"/>
              <a:gd name="T14" fmla="*/ 567 w 569"/>
              <a:gd name="T15" fmla="*/ 213 h 338"/>
              <a:gd name="T16" fmla="*/ 547 w 569"/>
              <a:gd name="T17" fmla="*/ 196 h 338"/>
              <a:gd name="T18" fmla="*/ 534 w 569"/>
              <a:gd name="T19" fmla="*/ 201 h 338"/>
              <a:gd name="T20" fmla="*/ 505 w 569"/>
              <a:gd name="T21" fmla="*/ 225 h 338"/>
              <a:gd name="T22" fmla="*/ 502 w 569"/>
              <a:gd name="T23" fmla="*/ 226 h 338"/>
              <a:gd name="T24" fmla="*/ 420 w 569"/>
              <a:gd name="T25" fmla="*/ 269 h 338"/>
              <a:gd name="T26" fmla="*/ 309 w 569"/>
              <a:gd name="T27" fmla="*/ 294 h 338"/>
              <a:gd name="T28" fmla="*/ 280 w 569"/>
              <a:gd name="T29" fmla="*/ 295 h 338"/>
              <a:gd name="T30" fmla="*/ 257 w 569"/>
              <a:gd name="T31" fmla="*/ 294 h 338"/>
              <a:gd name="T32" fmla="*/ 216 w 569"/>
              <a:gd name="T33" fmla="*/ 290 h 338"/>
              <a:gd name="T34" fmla="*/ 167 w 569"/>
              <a:gd name="T35" fmla="*/ 274 h 338"/>
              <a:gd name="T36" fmla="*/ 153 w 569"/>
              <a:gd name="T37" fmla="*/ 266 h 338"/>
              <a:gd name="T38" fmla="*/ 135 w 569"/>
              <a:gd name="T39" fmla="*/ 254 h 338"/>
              <a:gd name="T40" fmla="*/ 107 w 569"/>
              <a:gd name="T41" fmla="*/ 224 h 338"/>
              <a:gd name="T42" fmla="*/ 78 w 569"/>
              <a:gd name="T43" fmla="*/ 167 h 338"/>
              <a:gd name="T44" fmla="*/ 42 w 569"/>
              <a:gd name="T45" fmla="*/ 15 h 338"/>
              <a:gd name="T46" fmla="*/ 24 w 569"/>
              <a:gd name="T47" fmla="*/ 0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69" h="338">
                <a:moveTo>
                  <a:pt x="24" y="0"/>
                </a:moveTo>
                <a:cubicBezTo>
                  <a:pt x="12" y="0"/>
                  <a:pt x="0" y="9"/>
                  <a:pt x="3" y="24"/>
                </a:cubicBezTo>
                <a:cubicBezTo>
                  <a:pt x="19" y="108"/>
                  <a:pt x="34" y="209"/>
                  <a:pt x="96" y="272"/>
                </a:cubicBezTo>
                <a:cubicBezTo>
                  <a:pt x="111" y="287"/>
                  <a:pt x="128" y="300"/>
                  <a:pt x="148" y="309"/>
                </a:cubicBezTo>
                <a:cubicBezTo>
                  <a:pt x="188" y="329"/>
                  <a:pt x="233" y="338"/>
                  <a:pt x="279" y="338"/>
                </a:cubicBezTo>
                <a:cubicBezTo>
                  <a:pt x="359" y="338"/>
                  <a:pt x="442" y="311"/>
                  <a:pt x="509" y="269"/>
                </a:cubicBezTo>
                <a:cubicBezTo>
                  <a:pt x="528" y="257"/>
                  <a:pt x="546" y="244"/>
                  <a:pt x="561" y="230"/>
                </a:cubicBezTo>
                <a:cubicBezTo>
                  <a:pt x="567" y="225"/>
                  <a:pt x="569" y="218"/>
                  <a:pt x="567" y="213"/>
                </a:cubicBezTo>
                <a:cubicBezTo>
                  <a:pt x="565" y="203"/>
                  <a:pt x="557" y="196"/>
                  <a:pt x="547" y="196"/>
                </a:cubicBezTo>
                <a:cubicBezTo>
                  <a:pt x="543" y="196"/>
                  <a:pt x="538" y="197"/>
                  <a:pt x="534" y="201"/>
                </a:cubicBezTo>
                <a:cubicBezTo>
                  <a:pt x="525" y="209"/>
                  <a:pt x="515" y="217"/>
                  <a:pt x="505" y="225"/>
                </a:cubicBezTo>
                <a:cubicBezTo>
                  <a:pt x="504" y="225"/>
                  <a:pt x="503" y="226"/>
                  <a:pt x="502" y="226"/>
                </a:cubicBezTo>
                <a:cubicBezTo>
                  <a:pt x="477" y="244"/>
                  <a:pt x="449" y="258"/>
                  <a:pt x="420" y="269"/>
                </a:cubicBezTo>
                <a:cubicBezTo>
                  <a:pt x="384" y="282"/>
                  <a:pt x="347" y="290"/>
                  <a:pt x="309" y="294"/>
                </a:cubicBezTo>
                <a:cubicBezTo>
                  <a:pt x="299" y="294"/>
                  <a:pt x="290" y="295"/>
                  <a:pt x="280" y="295"/>
                </a:cubicBezTo>
                <a:cubicBezTo>
                  <a:pt x="272" y="295"/>
                  <a:pt x="265" y="294"/>
                  <a:pt x="257" y="294"/>
                </a:cubicBezTo>
                <a:cubicBezTo>
                  <a:pt x="243" y="293"/>
                  <a:pt x="230" y="292"/>
                  <a:pt x="216" y="290"/>
                </a:cubicBezTo>
                <a:cubicBezTo>
                  <a:pt x="199" y="286"/>
                  <a:pt x="183" y="281"/>
                  <a:pt x="167" y="274"/>
                </a:cubicBezTo>
                <a:cubicBezTo>
                  <a:pt x="162" y="272"/>
                  <a:pt x="157" y="269"/>
                  <a:pt x="153" y="266"/>
                </a:cubicBezTo>
                <a:cubicBezTo>
                  <a:pt x="147" y="263"/>
                  <a:pt x="141" y="259"/>
                  <a:pt x="135" y="254"/>
                </a:cubicBezTo>
                <a:cubicBezTo>
                  <a:pt x="125" y="245"/>
                  <a:pt x="116" y="235"/>
                  <a:pt x="107" y="224"/>
                </a:cubicBezTo>
                <a:cubicBezTo>
                  <a:pt x="95" y="206"/>
                  <a:pt x="86" y="187"/>
                  <a:pt x="78" y="167"/>
                </a:cubicBezTo>
                <a:cubicBezTo>
                  <a:pt x="61" y="118"/>
                  <a:pt x="52" y="67"/>
                  <a:pt x="42" y="15"/>
                </a:cubicBezTo>
                <a:cubicBezTo>
                  <a:pt x="40" y="5"/>
                  <a:pt x="32" y="0"/>
                  <a:pt x="2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441"/>
          <p:cNvSpPr>
            <a:spLocks noEditPoints="1"/>
          </p:cNvSpPr>
          <p:nvPr/>
        </p:nvSpPr>
        <p:spPr bwMode="auto">
          <a:xfrm>
            <a:off x="2518931" y="4101645"/>
            <a:ext cx="235654" cy="533296"/>
          </a:xfrm>
          <a:custGeom>
            <a:avLst/>
            <a:gdLst>
              <a:gd name="T0" fmla="*/ 244 w 251"/>
              <a:gd name="T1" fmla="*/ 495 h 557"/>
              <a:gd name="T2" fmla="*/ 230 w 251"/>
              <a:gd name="T3" fmla="*/ 544 h 557"/>
              <a:gd name="T4" fmla="*/ 242 w 251"/>
              <a:gd name="T5" fmla="*/ 557 h 557"/>
              <a:gd name="T6" fmla="*/ 251 w 251"/>
              <a:gd name="T7" fmla="*/ 505 h 557"/>
              <a:gd name="T8" fmla="*/ 250 w 251"/>
              <a:gd name="T9" fmla="*/ 504 h 557"/>
              <a:gd name="T10" fmla="*/ 244 w 251"/>
              <a:gd name="T11" fmla="*/ 495 h 557"/>
              <a:gd name="T12" fmla="*/ 198 w 251"/>
              <a:gd name="T13" fmla="*/ 367 h 557"/>
              <a:gd name="T14" fmla="*/ 198 w 251"/>
              <a:gd name="T15" fmla="*/ 367 h 557"/>
              <a:gd name="T16" fmla="*/ 186 w 251"/>
              <a:gd name="T17" fmla="*/ 372 h 557"/>
              <a:gd name="T18" fmla="*/ 189 w 251"/>
              <a:gd name="T19" fmla="*/ 396 h 557"/>
              <a:gd name="T20" fmla="*/ 174 w 251"/>
              <a:gd name="T21" fmla="*/ 443 h 557"/>
              <a:gd name="T22" fmla="*/ 200 w 251"/>
              <a:gd name="T23" fmla="*/ 500 h 557"/>
              <a:gd name="T24" fmla="*/ 220 w 251"/>
              <a:gd name="T25" fmla="*/ 450 h 557"/>
              <a:gd name="T26" fmla="*/ 214 w 251"/>
              <a:gd name="T27" fmla="*/ 434 h 557"/>
              <a:gd name="T28" fmla="*/ 198 w 251"/>
              <a:gd name="T29" fmla="*/ 367 h 557"/>
              <a:gd name="T30" fmla="*/ 32 w 251"/>
              <a:gd name="T31" fmla="*/ 0 h 557"/>
              <a:gd name="T32" fmla="*/ 2 w 251"/>
              <a:gd name="T33" fmla="*/ 21 h 557"/>
              <a:gd name="T34" fmla="*/ 1 w 251"/>
              <a:gd name="T35" fmla="*/ 70 h 557"/>
              <a:gd name="T36" fmla="*/ 12 w 251"/>
              <a:gd name="T37" fmla="*/ 138 h 557"/>
              <a:gd name="T38" fmla="*/ 17 w 251"/>
              <a:gd name="T39" fmla="*/ 154 h 557"/>
              <a:gd name="T40" fmla="*/ 38 w 251"/>
              <a:gd name="T41" fmla="*/ 204 h 557"/>
              <a:gd name="T42" fmla="*/ 72 w 251"/>
              <a:gd name="T43" fmla="*/ 256 h 557"/>
              <a:gd name="T44" fmla="*/ 110 w 251"/>
              <a:gd name="T45" fmla="*/ 297 h 557"/>
              <a:gd name="T46" fmla="*/ 113 w 251"/>
              <a:gd name="T47" fmla="*/ 299 h 557"/>
              <a:gd name="T48" fmla="*/ 163 w 251"/>
              <a:gd name="T49" fmla="*/ 329 h 557"/>
              <a:gd name="T50" fmla="*/ 198 w 251"/>
              <a:gd name="T51" fmla="*/ 327 h 557"/>
              <a:gd name="T52" fmla="*/ 200 w 251"/>
              <a:gd name="T53" fmla="*/ 307 h 557"/>
              <a:gd name="T54" fmla="*/ 183 w 251"/>
              <a:gd name="T55" fmla="*/ 299 h 557"/>
              <a:gd name="T56" fmla="*/ 151 w 251"/>
              <a:gd name="T57" fmla="*/ 279 h 557"/>
              <a:gd name="T58" fmla="*/ 149 w 251"/>
              <a:gd name="T59" fmla="*/ 277 h 557"/>
              <a:gd name="T60" fmla="*/ 100 w 251"/>
              <a:gd name="T61" fmla="*/ 227 h 557"/>
              <a:gd name="T62" fmla="*/ 90 w 251"/>
              <a:gd name="T63" fmla="*/ 213 h 557"/>
              <a:gd name="T64" fmla="*/ 66 w 251"/>
              <a:gd name="T65" fmla="*/ 169 h 557"/>
              <a:gd name="T66" fmla="*/ 61 w 251"/>
              <a:gd name="T67" fmla="*/ 159 h 557"/>
              <a:gd name="T68" fmla="*/ 61 w 251"/>
              <a:gd name="T69" fmla="*/ 158 h 557"/>
              <a:gd name="T70" fmla="*/ 47 w 251"/>
              <a:gd name="T71" fmla="*/ 113 h 557"/>
              <a:gd name="T72" fmla="*/ 42 w 251"/>
              <a:gd name="T73" fmla="*/ 86 h 557"/>
              <a:gd name="T74" fmla="*/ 42 w 251"/>
              <a:gd name="T75" fmla="*/ 83 h 557"/>
              <a:gd name="T76" fmla="*/ 41 w 251"/>
              <a:gd name="T77" fmla="*/ 30 h 557"/>
              <a:gd name="T78" fmla="*/ 42 w 251"/>
              <a:gd name="T79" fmla="*/ 18 h 557"/>
              <a:gd name="T80" fmla="*/ 32 w 251"/>
              <a:gd name="T81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51" h="557">
                <a:moveTo>
                  <a:pt x="244" y="495"/>
                </a:moveTo>
                <a:cubicBezTo>
                  <a:pt x="238" y="511"/>
                  <a:pt x="234" y="527"/>
                  <a:pt x="230" y="544"/>
                </a:cubicBezTo>
                <a:cubicBezTo>
                  <a:pt x="234" y="548"/>
                  <a:pt x="238" y="553"/>
                  <a:pt x="242" y="557"/>
                </a:cubicBezTo>
                <a:cubicBezTo>
                  <a:pt x="244" y="539"/>
                  <a:pt x="247" y="522"/>
                  <a:pt x="251" y="505"/>
                </a:cubicBezTo>
                <a:cubicBezTo>
                  <a:pt x="251" y="504"/>
                  <a:pt x="250" y="504"/>
                  <a:pt x="250" y="504"/>
                </a:cubicBezTo>
                <a:cubicBezTo>
                  <a:pt x="248" y="501"/>
                  <a:pt x="246" y="498"/>
                  <a:pt x="244" y="495"/>
                </a:cubicBezTo>
                <a:moveTo>
                  <a:pt x="198" y="367"/>
                </a:moveTo>
                <a:cubicBezTo>
                  <a:pt x="198" y="367"/>
                  <a:pt x="198" y="367"/>
                  <a:pt x="198" y="367"/>
                </a:cubicBezTo>
                <a:cubicBezTo>
                  <a:pt x="194" y="369"/>
                  <a:pt x="190" y="370"/>
                  <a:pt x="186" y="372"/>
                </a:cubicBezTo>
                <a:cubicBezTo>
                  <a:pt x="188" y="380"/>
                  <a:pt x="189" y="388"/>
                  <a:pt x="189" y="396"/>
                </a:cubicBezTo>
                <a:cubicBezTo>
                  <a:pt x="189" y="412"/>
                  <a:pt x="184" y="429"/>
                  <a:pt x="174" y="443"/>
                </a:cubicBezTo>
                <a:cubicBezTo>
                  <a:pt x="181" y="463"/>
                  <a:pt x="190" y="482"/>
                  <a:pt x="200" y="500"/>
                </a:cubicBezTo>
                <a:cubicBezTo>
                  <a:pt x="205" y="483"/>
                  <a:pt x="212" y="466"/>
                  <a:pt x="220" y="450"/>
                </a:cubicBezTo>
                <a:cubicBezTo>
                  <a:pt x="218" y="445"/>
                  <a:pt x="216" y="440"/>
                  <a:pt x="214" y="434"/>
                </a:cubicBezTo>
                <a:cubicBezTo>
                  <a:pt x="206" y="412"/>
                  <a:pt x="201" y="390"/>
                  <a:pt x="198" y="367"/>
                </a:cubicBezTo>
                <a:moveTo>
                  <a:pt x="32" y="0"/>
                </a:moveTo>
                <a:cubicBezTo>
                  <a:pt x="23" y="8"/>
                  <a:pt x="13" y="15"/>
                  <a:pt x="2" y="21"/>
                </a:cubicBezTo>
                <a:cubicBezTo>
                  <a:pt x="0" y="37"/>
                  <a:pt x="0" y="54"/>
                  <a:pt x="1" y="70"/>
                </a:cubicBezTo>
                <a:cubicBezTo>
                  <a:pt x="2" y="93"/>
                  <a:pt x="6" y="116"/>
                  <a:pt x="12" y="138"/>
                </a:cubicBezTo>
                <a:cubicBezTo>
                  <a:pt x="13" y="143"/>
                  <a:pt x="15" y="149"/>
                  <a:pt x="17" y="154"/>
                </a:cubicBezTo>
                <a:cubicBezTo>
                  <a:pt x="23" y="171"/>
                  <a:pt x="30" y="188"/>
                  <a:pt x="38" y="204"/>
                </a:cubicBezTo>
                <a:cubicBezTo>
                  <a:pt x="48" y="222"/>
                  <a:pt x="59" y="239"/>
                  <a:pt x="72" y="256"/>
                </a:cubicBezTo>
                <a:cubicBezTo>
                  <a:pt x="83" y="270"/>
                  <a:pt x="96" y="284"/>
                  <a:pt x="110" y="297"/>
                </a:cubicBezTo>
                <a:cubicBezTo>
                  <a:pt x="111" y="297"/>
                  <a:pt x="112" y="298"/>
                  <a:pt x="113" y="299"/>
                </a:cubicBezTo>
                <a:cubicBezTo>
                  <a:pt x="132" y="303"/>
                  <a:pt x="150" y="314"/>
                  <a:pt x="163" y="329"/>
                </a:cubicBezTo>
                <a:cubicBezTo>
                  <a:pt x="175" y="328"/>
                  <a:pt x="186" y="327"/>
                  <a:pt x="198" y="327"/>
                </a:cubicBezTo>
                <a:cubicBezTo>
                  <a:pt x="198" y="320"/>
                  <a:pt x="199" y="314"/>
                  <a:pt x="200" y="307"/>
                </a:cubicBezTo>
                <a:cubicBezTo>
                  <a:pt x="194" y="304"/>
                  <a:pt x="188" y="302"/>
                  <a:pt x="183" y="299"/>
                </a:cubicBezTo>
                <a:cubicBezTo>
                  <a:pt x="172" y="293"/>
                  <a:pt x="161" y="286"/>
                  <a:pt x="151" y="279"/>
                </a:cubicBezTo>
                <a:cubicBezTo>
                  <a:pt x="150" y="278"/>
                  <a:pt x="150" y="277"/>
                  <a:pt x="149" y="277"/>
                </a:cubicBezTo>
                <a:cubicBezTo>
                  <a:pt x="131" y="262"/>
                  <a:pt x="115" y="246"/>
                  <a:pt x="100" y="227"/>
                </a:cubicBezTo>
                <a:cubicBezTo>
                  <a:pt x="97" y="223"/>
                  <a:pt x="94" y="218"/>
                  <a:pt x="90" y="213"/>
                </a:cubicBezTo>
                <a:cubicBezTo>
                  <a:pt x="81" y="199"/>
                  <a:pt x="73" y="184"/>
                  <a:pt x="66" y="169"/>
                </a:cubicBezTo>
                <a:cubicBezTo>
                  <a:pt x="64" y="166"/>
                  <a:pt x="63" y="163"/>
                  <a:pt x="61" y="159"/>
                </a:cubicBezTo>
                <a:cubicBezTo>
                  <a:pt x="61" y="159"/>
                  <a:pt x="61" y="158"/>
                  <a:pt x="61" y="158"/>
                </a:cubicBezTo>
                <a:cubicBezTo>
                  <a:pt x="55" y="143"/>
                  <a:pt x="51" y="128"/>
                  <a:pt x="47" y="113"/>
                </a:cubicBezTo>
                <a:cubicBezTo>
                  <a:pt x="45" y="104"/>
                  <a:pt x="43" y="95"/>
                  <a:pt x="42" y="86"/>
                </a:cubicBezTo>
                <a:cubicBezTo>
                  <a:pt x="42" y="85"/>
                  <a:pt x="42" y="84"/>
                  <a:pt x="42" y="83"/>
                </a:cubicBezTo>
                <a:cubicBezTo>
                  <a:pt x="40" y="65"/>
                  <a:pt x="40" y="47"/>
                  <a:pt x="41" y="30"/>
                </a:cubicBezTo>
                <a:cubicBezTo>
                  <a:pt x="41" y="26"/>
                  <a:pt x="42" y="22"/>
                  <a:pt x="42" y="18"/>
                </a:cubicBezTo>
                <a:cubicBezTo>
                  <a:pt x="44" y="8"/>
                  <a:pt x="39" y="2"/>
                  <a:pt x="3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442"/>
          <p:cNvSpPr>
            <a:spLocks noEditPoints="1"/>
          </p:cNvSpPr>
          <p:nvPr/>
        </p:nvSpPr>
        <p:spPr bwMode="auto">
          <a:xfrm>
            <a:off x="3266804" y="2591413"/>
            <a:ext cx="438577" cy="480739"/>
          </a:xfrm>
          <a:custGeom>
            <a:avLst/>
            <a:gdLst>
              <a:gd name="T0" fmla="*/ 95 w 466"/>
              <a:gd name="T1" fmla="*/ 47 h 503"/>
              <a:gd name="T2" fmla="*/ 37 w 466"/>
              <a:gd name="T3" fmla="*/ 51 h 503"/>
              <a:gd name="T4" fmla="*/ 9 w 466"/>
              <a:gd name="T5" fmla="*/ 122 h 503"/>
              <a:gd name="T6" fmla="*/ 30 w 466"/>
              <a:gd name="T7" fmla="*/ 284 h 503"/>
              <a:gd name="T8" fmla="*/ 53 w 466"/>
              <a:gd name="T9" fmla="*/ 331 h 503"/>
              <a:gd name="T10" fmla="*/ 57 w 466"/>
              <a:gd name="T11" fmla="*/ 337 h 503"/>
              <a:gd name="T12" fmla="*/ 277 w 466"/>
              <a:gd name="T13" fmla="*/ 492 h 503"/>
              <a:gd name="T14" fmla="*/ 295 w 466"/>
              <a:gd name="T15" fmla="*/ 496 h 503"/>
              <a:gd name="T16" fmla="*/ 366 w 466"/>
              <a:gd name="T17" fmla="*/ 503 h 503"/>
              <a:gd name="T18" fmla="*/ 373 w 466"/>
              <a:gd name="T19" fmla="*/ 502 h 503"/>
              <a:gd name="T20" fmla="*/ 442 w 466"/>
              <a:gd name="T21" fmla="*/ 496 h 503"/>
              <a:gd name="T22" fmla="*/ 436 w 466"/>
              <a:gd name="T23" fmla="*/ 456 h 503"/>
              <a:gd name="T24" fmla="*/ 431 w 466"/>
              <a:gd name="T25" fmla="*/ 457 h 503"/>
              <a:gd name="T26" fmla="*/ 407 w 466"/>
              <a:gd name="T27" fmla="*/ 461 h 503"/>
              <a:gd name="T28" fmla="*/ 374 w 466"/>
              <a:gd name="T29" fmla="*/ 463 h 503"/>
              <a:gd name="T30" fmla="*/ 361 w 466"/>
              <a:gd name="T31" fmla="*/ 463 h 503"/>
              <a:gd name="T32" fmla="*/ 320 w 466"/>
              <a:gd name="T33" fmla="*/ 461 h 503"/>
              <a:gd name="T34" fmla="*/ 242 w 466"/>
              <a:gd name="T35" fmla="*/ 441 h 503"/>
              <a:gd name="T36" fmla="*/ 188 w 466"/>
              <a:gd name="T37" fmla="*/ 413 h 503"/>
              <a:gd name="T38" fmla="*/ 171 w 466"/>
              <a:gd name="T39" fmla="*/ 402 h 503"/>
              <a:gd name="T40" fmla="*/ 163 w 466"/>
              <a:gd name="T41" fmla="*/ 395 h 503"/>
              <a:gd name="T42" fmla="*/ 116 w 466"/>
              <a:gd name="T43" fmla="*/ 349 h 503"/>
              <a:gd name="T44" fmla="*/ 106 w 466"/>
              <a:gd name="T45" fmla="*/ 337 h 503"/>
              <a:gd name="T46" fmla="*/ 84 w 466"/>
              <a:gd name="T47" fmla="*/ 304 h 503"/>
              <a:gd name="T48" fmla="*/ 67 w 466"/>
              <a:gd name="T49" fmla="*/ 272 h 503"/>
              <a:gd name="T50" fmla="*/ 48 w 466"/>
              <a:gd name="T51" fmla="*/ 199 h 503"/>
              <a:gd name="T52" fmla="*/ 46 w 466"/>
              <a:gd name="T53" fmla="*/ 173 h 503"/>
              <a:gd name="T54" fmla="*/ 47 w 466"/>
              <a:gd name="T55" fmla="*/ 139 h 503"/>
              <a:gd name="T56" fmla="*/ 58 w 466"/>
              <a:gd name="T57" fmla="*/ 97 h 503"/>
              <a:gd name="T58" fmla="*/ 68 w 466"/>
              <a:gd name="T59" fmla="*/ 76 h 503"/>
              <a:gd name="T60" fmla="*/ 68 w 466"/>
              <a:gd name="T61" fmla="*/ 76 h 503"/>
              <a:gd name="T62" fmla="*/ 73 w 466"/>
              <a:gd name="T63" fmla="*/ 68 h 503"/>
              <a:gd name="T64" fmla="*/ 95 w 466"/>
              <a:gd name="T65" fmla="*/ 47 h 503"/>
              <a:gd name="T66" fmla="*/ 83 w 466"/>
              <a:gd name="T67" fmla="*/ 7 h 503"/>
              <a:gd name="T68" fmla="*/ 77 w 466"/>
              <a:gd name="T69" fmla="*/ 10 h 503"/>
              <a:gd name="T70" fmla="*/ 84 w 466"/>
              <a:gd name="T71" fmla="*/ 9 h 503"/>
              <a:gd name="T72" fmla="*/ 83 w 466"/>
              <a:gd name="T73" fmla="*/ 7 h 503"/>
              <a:gd name="T74" fmla="*/ 126 w 466"/>
              <a:gd name="T75" fmla="*/ 0 h 503"/>
              <a:gd name="T76" fmla="*/ 124 w 466"/>
              <a:gd name="T77" fmla="*/ 3 h 503"/>
              <a:gd name="T78" fmla="*/ 128 w 466"/>
              <a:gd name="T79" fmla="*/ 2 h 503"/>
              <a:gd name="T80" fmla="*/ 127 w 466"/>
              <a:gd name="T81" fmla="*/ 0 h 503"/>
              <a:gd name="T82" fmla="*/ 126 w 466"/>
              <a:gd name="T83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66" h="503">
                <a:moveTo>
                  <a:pt x="95" y="47"/>
                </a:moveTo>
                <a:cubicBezTo>
                  <a:pt x="76" y="49"/>
                  <a:pt x="56" y="51"/>
                  <a:pt x="37" y="51"/>
                </a:cubicBezTo>
                <a:cubicBezTo>
                  <a:pt x="23" y="72"/>
                  <a:pt x="14" y="96"/>
                  <a:pt x="9" y="122"/>
                </a:cubicBezTo>
                <a:cubicBezTo>
                  <a:pt x="0" y="175"/>
                  <a:pt x="10" y="233"/>
                  <a:pt x="30" y="284"/>
                </a:cubicBezTo>
                <a:cubicBezTo>
                  <a:pt x="36" y="301"/>
                  <a:pt x="44" y="317"/>
                  <a:pt x="53" y="331"/>
                </a:cubicBezTo>
                <a:cubicBezTo>
                  <a:pt x="55" y="333"/>
                  <a:pt x="56" y="335"/>
                  <a:pt x="57" y="337"/>
                </a:cubicBezTo>
                <a:cubicBezTo>
                  <a:pt x="111" y="419"/>
                  <a:pt x="189" y="471"/>
                  <a:pt x="277" y="492"/>
                </a:cubicBezTo>
                <a:cubicBezTo>
                  <a:pt x="283" y="494"/>
                  <a:pt x="289" y="495"/>
                  <a:pt x="295" y="496"/>
                </a:cubicBezTo>
                <a:cubicBezTo>
                  <a:pt x="318" y="500"/>
                  <a:pt x="342" y="503"/>
                  <a:pt x="366" y="503"/>
                </a:cubicBezTo>
                <a:cubicBezTo>
                  <a:pt x="368" y="503"/>
                  <a:pt x="371" y="503"/>
                  <a:pt x="373" y="502"/>
                </a:cubicBezTo>
                <a:cubicBezTo>
                  <a:pt x="395" y="502"/>
                  <a:pt x="419" y="500"/>
                  <a:pt x="442" y="496"/>
                </a:cubicBezTo>
                <a:cubicBezTo>
                  <a:pt x="466" y="491"/>
                  <a:pt x="458" y="456"/>
                  <a:pt x="436" y="456"/>
                </a:cubicBezTo>
                <a:cubicBezTo>
                  <a:pt x="434" y="456"/>
                  <a:pt x="433" y="457"/>
                  <a:pt x="431" y="457"/>
                </a:cubicBezTo>
                <a:cubicBezTo>
                  <a:pt x="423" y="458"/>
                  <a:pt x="415" y="459"/>
                  <a:pt x="407" y="461"/>
                </a:cubicBezTo>
                <a:cubicBezTo>
                  <a:pt x="396" y="462"/>
                  <a:pt x="385" y="463"/>
                  <a:pt x="374" y="463"/>
                </a:cubicBezTo>
                <a:cubicBezTo>
                  <a:pt x="370" y="463"/>
                  <a:pt x="365" y="463"/>
                  <a:pt x="361" y="463"/>
                </a:cubicBezTo>
                <a:cubicBezTo>
                  <a:pt x="347" y="463"/>
                  <a:pt x="333" y="463"/>
                  <a:pt x="320" y="461"/>
                </a:cubicBezTo>
                <a:cubicBezTo>
                  <a:pt x="293" y="458"/>
                  <a:pt x="267" y="451"/>
                  <a:pt x="242" y="441"/>
                </a:cubicBezTo>
                <a:cubicBezTo>
                  <a:pt x="223" y="433"/>
                  <a:pt x="205" y="424"/>
                  <a:pt x="188" y="413"/>
                </a:cubicBezTo>
                <a:cubicBezTo>
                  <a:pt x="182" y="409"/>
                  <a:pt x="177" y="406"/>
                  <a:pt x="171" y="402"/>
                </a:cubicBezTo>
                <a:cubicBezTo>
                  <a:pt x="168" y="399"/>
                  <a:pt x="166" y="397"/>
                  <a:pt x="163" y="395"/>
                </a:cubicBezTo>
                <a:cubicBezTo>
                  <a:pt x="146" y="381"/>
                  <a:pt x="130" y="366"/>
                  <a:pt x="116" y="349"/>
                </a:cubicBezTo>
                <a:cubicBezTo>
                  <a:pt x="113" y="345"/>
                  <a:pt x="109" y="341"/>
                  <a:pt x="106" y="337"/>
                </a:cubicBezTo>
                <a:cubicBezTo>
                  <a:pt x="98" y="326"/>
                  <a:pt x="91" y="315"/>
                  <a:pt x="84" y="304"/>
                </a:cubicBezTo>
                <a:cubicBezTo>
                  <a:pt x="78" y="294"/>
                  <a:pt x="72" y="283"/>
                  <a:pt x="67" y="272"/>
                </a:cubicBezTo>
                <a:cubicBezTo>
                  <a:pt x="58" y="248"/>
                  <a:pt x="52" y="224"/>
                  <a:pt x="48" y="199"/>
                </a:cubicBezTo>
                <a:cubicBezTo>
                  <a:pt x="47" y="190"/>
                  <a:pt x="47" y="182"/>
                  <a:pt x="46" y="173"/>
                </a:cubicBezTo>
                <a:cubicBezTo>
                  <a:pt x="46" y="162"/>
                  <a:pt x="46" y="150"/>
                  <a:pt x="47" y="139"/>
                </a:cubicBezTo>
                <a:cubicBezTo>
                  <a:pt x="50" y="124"/>
                  <a:pt x="53" y="111"/>
                  <a:pt x="58" y="97"/>
                </a:cubicBezTo>
                <a:cubicBezTo>
                  <a:pt x="61" y="90"/>
                  <a:pt x="64" y="83"/>
                  <a:pt x="68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70" y="73"/>
                  <a:pt x="72" y="71"/>
                  <a:pt x="73" y="68"/>
                </a:cubicBezTo>
                <a:cubicBezTo>
                  <a:pt x="80" y="60"/>
                  <a:pt x="87" y="53"/>
                  <a:pt x="95" y="47"/>
                </a:cubicBezTo>
                <a:moveTo>
                  <a:pt x="83" y="7"/>
                </a:moveTo>
                <a:cubicBezTo>
                  <a:pt x="81" y="8"/>
                  <a:pt x="79" y="9"/>
                  <a:pt x="77" y="10"/>
                </a:cubicBezTo>
                <a:cubicBezTo>
                  <a:pt x="80" y="10"/>
                  <a:pt x="82" y="10"/>
                  <a:pt x="84" y="9"/>
                </a:cubicBezTo>
                <a:cubicBezTo>
                  <a:pt x="83" y="9"/>
                  <a:pt x="83" y="8"/>
                  <a:pt x="83" y="7"/>
                </a:cubicBezTo>
                <a:moveTo>
                  <a:pt x="126" y="0"/>
                </a:moveTo>
                <a:cubicBezTo>
                  <a:pt x="126" y="1"/>
                  <a:pt x="125" y="2"/>
                  <a:pt x="124" y="3"/>
                </a:cubicBezTo>
                <a:cubicBezTo>
                  <a:pt x="125" y="2"/>
                  <a:pt x="127" y="2"/>
                  <a:pt x="128" y="2"/>
                </a:cubicBezTo>
                <a:cubicBezTo>
                  <a:pt x="127" y="1"/>
                  <a:pt x="127" y="1"/>
                  <a:pt x="127" y="0"/>
                </a:cubicBezTo>
                <a:cubicBezTo>
                  <a:pt x="126" y="0"/>
                  <a:pt x="126" y="0"/>
                  <a:pt x="12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443"/>
          <p:cNvSpPr>
            <a:spLocks noEditPoints="1"/>
          </p:cNvSpPr>
          <p:nvPr/>
        </p:nvSpPr>
        <p:spPr bwMode="auto">
          <a:xfrm>
            <a:off x="4224146" y="4407710"/>
            <a:ext cx="340388" cy="421999"/>
          </a:xfrm>
          <a:custGeom>
            <a:avLst/>
            <a:gdLst>
              <a:gd name="T0" fmla="*/ 332 w 363"/>
              <a:gd name="T1" fmla="*/ 423 h 440"/>
              <a:gd name="T2" fmla="*/ 328 w 363"/>
              <a:gd name="T3" fmla="*/ 428 h 440"/>
              <a:gd name="T4" fmla="*/ 334 w 363"/>
              <a:gd name="T5" fmla="*/ 425 h 440"/>
              <a:gd name="T6" fmla="*/ 332 w 363"/>
              <a:gd name="T7" fmla="*/ 423 h 440"/>
              <a:gd name="T8" fmla="*/ 363 w 363"/>
              <a:gd name="T9" fmla="*/ 390 h 440"/>
              <a:gd name="T10" fmla="*/ 360 w 363"/>
              <a:gd name="T11" fmla="*/ 392 h 440"/>
              <a:gd name="T12" fmla="*/ 363 w 363"/>
              <a:gd name="T13" fmla="*/ 392 h 440"/>
              <a:gd name="T14" fmla="*/ 363 w 363"/>
              <a:gd name="T15" fmla="*/ 392 h 440"/>
              <a:gd name="T16" fmla="*/ 363 w 363"/>
              <a:gd name="T17" fmla="*/ 390 h 440"/>
              <a:gd name="T18" fmla="*/ 77 w 363"/>
              <a:gd name="T19" fmla="*/ 302 h 440"/>
              <a:gd name="T20" fmla="*/ 72 w 363"/>
              <a:gd name="T21" fmla="*/ 321 h 440"/>
              <a:gd name="T22" fmla="*/ 197 w 363"/>
              <a:gd name="T23" fmla="*/ 425 h 440"/>
              <a:gd name="T24" fmla="*/ 269 w 363"/>
              <a:gd name="T25" fmla="*/ 440 h 440"/>
              <a:gd name="T26" fmla="*/ 272 w 363"/>
              <a:gd name="T27" fmla="*/ 440 h 440"/>
              <a:gd name="T28" fmla="*/ 307 w 363"/>
              <a:gd name="T29" fmla="*/ 394 h 440"/>
              <a:gd name="T30" fmla="*/ 277 w 363"/>
              <a:gd name="T31" fmla="*/ 400 h 440"/>
              <a:gd name="T32" fmla="*/ 274 w 363"/>
              <a:gd name="T33" fmla="*/ 400 h 440"/>
              <a:gd name="T34" fmla="*/ 268 w 363"/>
              <a:gd name="T35" fmla="*/ 400 h 440"/>
              <a:gd name="T36" fmla="*/ 268 w 363"/>
              <a:gd name="T37" fmla="*/ 400 h 440"/>
              <a:gd name="T38" fmla="*/ 244 w 363"/>
              <a:gd name="T39" fmla="*/ 398 h 440"/>
              <a:gd name="T40" fmla="*/ 204 w 363"/>
              <a:gd name="T41" fmla="*/ 384 h 440"/>
              <a:gd name="T42" fmla="*/ 195 w 363"/>
              <a:gd name="T43" fmla="*/ 379 h 440"/>
              <a:gd name="T44" fmla="*/ 77 w 363"/>
              <a:gd name="T45" fmla="*/ 302 h 440"/>
              <a:gd name="T46" fmla="*/ 29 w 363"/>
              <a:gd name="T47" fmla="*/ 0 h 440"/>
              <a:gd name="T48" fmla="*/ 42 w 363"/>
              <a:gd name="T49" fmla="*/ 269 h 440"/>
              <a:gd name="T50" fmla="*/ 45 w 363"/>
              <a:gd name="T51" fmla="*/ 275 h 440"/>
              <a:gd name="T52" fmla="*/ 48 w 363"/>
              <a:gd name="T53" fmla="*/ 255 h 440"/>
              <a:gd name="T54" fmla="*/ 50 w 363"/>
              <a:gd name="T55" fmla="*/ 244 h 440"/>
              <a:gd name="T56" fmla="*/ 43 w 363"/>
              <a:gd name="T57" fmla="*/ 197 h 440"/>
              <a:gd name="T58" fmla="*/ 50 w 363"/>
              <a:gd name="T59" fmla="*/ 149 h 440"/>
              <a:gd name="T60" fmla="*/ 49 w 363"/>
              <a:gd name="T61" fmla="*/ 138 h 440"/>
              <a:gd name="T62" fmla="*/ 48 w 363"/>
              <a:gd name="T63" fmla="*/ 118 h 440"/>
              <a:gd name="T64" fmla="*/ 53 w 363"/>
              <a:gd name="T65" fmla="*/ 57 h 440"/>
              <a:gd name="T66" fmla="*/ 55 w 363"/>
              <a:gd name="T67" fmla="*/ 51 h 440"/>
              <a:gd name="T68" fmla="*/ 39 w 363"/>
              <a:gd name="T69" fmla="*/ 16 h 440"/>
              <a:gd name="T70" fmla="*/ 29 w 363"/>
              <a:gd name="T71" fmla="*/ 0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63" h="440">
                <a:moveTo>
                  <a:pt x="332" y="423"/>
                </a:moveTo>
                <a:cubicBezTo>
                  <a:pt x="331" y="424"/>
                  <a:pt x="330" y="426"/>
                  <a:pt x="328" y="428"/>
                </a:cubicBezTo>
                <a:cubicBezTo>
                  <a:pt x="330" y="427"/>
                  <a:pt x="332" y="426"/>
                  <a:pt x="334" y="425"/>
                </a:cubicBezTo>
                <a:cubicBezTo>
                  <a:pt x="333" y="424"/>
                  <a:pt x="333" y="424"/>
                  <a:pt x="332" y="423"/>
                </a:cubicBezTo>
                <a:moveTo>
                  <a:pt x="363" y="390"/>
                </a:moveTo>
                <a:cubicBezTo>
                  <a:pt x="362" y="391"/>
                  <a:pt x="361" y="392"/>
                  <a:pt x="360" y="392"/>
                </a:cubicBezTo>
                <a:cubicBezTo>
                  <a:pt x="361" y="392"/>
                  <a:pt x="362" y="392"/>
                  <a:pt x="363" y="392"/>
                </a:cubicBezTo>
                <a:cubicBezTo>
                  <a:pt x="363" y="392"/>
                  <a:pt x="363" y="392"/>
                  <a:pt x="363" y="392"/>
                </a:cubicBezTo>
                <a:cubicBezTo>
                  <a:pt x="363" y="391"/>
                  <a:pt x="363" y="391"/>
                  <a:pt x="363" y="390"/>
                </a:cubicBezTo>
                <a:moveTo>
                  <a:pt x="77" y="302"/>
                </a:moveTo>
                <a:cubicBezTo>
                  <a:pt x="75" y="308"/>
                  <a:pt x="74" y="315"/>
                  <a:pt x="72" y="321"/>
                </a:cubicBezTo>
                <a:cubicBezTo>
                  <a:pt x="104" y="365"/>
                  <a:pt x="148" y="404"/>
                  <a:pt x="197" y="425"/>
                </a:cubicBezTo>
                <a:cubicBezTo>
                  <a:pt x="220" y="434"/>
                  <a:pt x="244" y="440"/>
                  <a:pt x="269" y="440"/>
                </a:cubicBezTo>
                <a:cubicBezTo>
                  <a:pt x="270" y="440"/>
                  <a:pt x="271" y="440"/>
                  <a:pt x="272" y="440"/>
                </a:cubicBezTo>
                <a:cubicBezTo>
                  <a:pt x="283" y="424"/>
                  <a:pt x="294" y="408"/>
                  <a:pt x="307" y="394"/>
                </a:cubicBezTo>
                <a:cubicBezTo>
                  <a:pt x="297" y="397"/>
                  <a:pt x="287" y="399"/>
                  <a:pt x="277" y="400"/>
                </a:cubicBezTo>
                <a:cubicBezTo>
                  <a:pt x="276" y="400"/>
                  <a:pt x="275" y="400"/>
                  <a:pt x="274" y="400"/>
                </a:cubicBezTo>
                <a:cubicBezTo>
                  <a:pt x="272" y="400"/>
                  <a:pt x="270" y="400"/>
                  <a:pt x="268" y="400"/>
                </a:cubicBezTo>
                <a:cubicBezTo>
                  <a:pt x="268" y="400"/>
                  <a:pt x="268" y="400"/>
                  <a:pt x="268" y="400"/>
                </a:cubicBezTo>
                <a:cubicBezTo>
                  <a:pt x="260" y="400"/>
                  <a:pt x="252" y="399"/>
                  <a:pt x="244" y="398"/>
                </a:cubicBezTo>
                <a:cubicBezTo>
                  <a:pt x="230" y="394"/>
                  <a:pt x="217" y="390"/>
                  <a:pt x="204" y="384"/>
                </a:cubicBezTo>
                <a:cubicBezTo>
                  <a:pt x="201" y="382"/>
                  <a:pt x="198" y="381"/>
                  <a:pt x="195" y="379"/>
                </a:cubicBezTo>
                <a:cubicBezTo>
                  <a:pt x="146" y="370"/>
                  <a:pt x="104" y="341"/>
                  <a:pt x="77" y="302"/>
                </a:cubicBezTo>
                <a:moveTo>
                  <a:pt x="29" y="0"/>
                </a:moveTo>
                <a:cubicBezTo>
                  <a:pt x="0" y="86"/>
                  <a:pt x="2" y="180"/>
                  <a:pt x="42" y="269"/>
                </a:cubicBezTo>
                <a:cubicBezTo>
                  <a:pt x="43" y="271"/>
                  <a:pt x="44" y="273"/>
                  <a:pt x="45" y="275"/>
                </a:cubicBezTo>
                <a:cubicBezTo>
                  <a:pt x="46" y="269"/>
                  <a:pt x="47" y="262"/>
                  <a:pt x="48" y="255"/>
                </a:cubicBezTo>
                <a:cubicBezTo>
                  <a:pt x="49" y="252"/>
                  <a:pt x="49" y="248"/>
                  <a:pt x="50" y="244"/>
                </a:cubicBezTo>
                <a:cubicBezTo>
                  <a:pt x="46" y="229"/>
                  <a:pt x="43" y="213"/>
                  <a:pt x="43" y="197"/>
                </a:cubicBezTo>
                <a:cubicBezTo>
                  <a:pt x="43" y="180"/>
                  <a:pt x="46" y="164"/>
                  <a:pt x="50" y="149"/>
                </a:cubicBezTo>
                <a:cubicBezTo>
                  <a:pt x="50" y="145"/>
                  <a:pt x="49" y="142"/>
                  <a:pt x="49" y="138"/>
                </a:cubicBezTo>
                <a:cubicBezTo>
                  <a:pt x="48" y="131"/>
                  <a:pt x="48" y="124"/>
                  <a:pt x="48" y="118"/>
                </a:cubicBezTo>
                <a:cubicBezTo>
                  <a:pt x="48" y="97"/>
                  <a:pt x="50" y="77"/>
                  <a:pt x="53" y="57"/>
                </a:cubicBezTo>
                <a:cubicBezTo>
                  <a:pt x="54" y="55"/>
                  <a:pt x="54" y="53"/>
                  <a:pt x="55" y="51"/>
                </a:cubicBezTo>
                <a:cubicBezTo>
                  <a:pt x="49" y="40"/>
                  <a:pt x="44" y="28"/>
                  <a:pt x="39" y="16"/>
                </a:cubicBezTo>
                <a:cubicBezTo>
                  <a:pt x="36" y="11"/>
                  <a:pt x="33" y="6"/>
                  <a:pt x="2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444"/>
          <p:cNvSpPr>
            <a:spLocks noEditPoints="1"/>
          </p:cNvSpPr>
          <p:nvPr/>
        </p:nvSpPr>
        <p:spPr bwMode="auto">
          <a:xfrm>
            <a:off x="6268113" y="1163108"/>
            <a:ext cx="446760" cy="326161"/>
          </a:xfrm>
          <a:custGeom>
            <a:avLst/>
            <a:gdLst>
              <a:gd name="T0" fmla="*/ 342 w 475"/>
              <a:gd name="T1" fmla="*/ 262 h 341"/>
              <a:gd name="T2" fmla="*/ 431 w 475"/>
              <a:gd name="T3" fmla="*/ 211 h 341"/>
              <a:gd name="T4" fmla="*/ 431 w 475"/>
              <a:gd name="T5" fmla="*/ 211 h 341"/>
              <a:gd name="T6" fmla="*/ 246 w 475"/>
              <a:gd name="T7" fmla="*/ 253 h 341"/>
              <a:gd name="T8" fmla="*/ 345 w 475"/>
              <a:gd name="T9" fmla="*/ 185 h 341"/>
              <a:gd name="T10" fmla="*/ 389 w 475"/>
              <a:gd name="T11" fmla="*/ 175 h 341"/>
              <a:gd name="T12" fmla="*/ 406 w 475"/>
              <a:gd name="T13" fmla="*/ 179 h 341"/>
              <a:gd name="T14" fmla="*/ 435 w 475"/>
              <a:gd name="T15" fmla="*/ 196 h 341"/>
              <a:gd name="T16" fmla="*/ 437 w 475"/>
              <a:gd name="T17" fmla="*/ 200 h 341"/>
              <a:gd name="T18" fmla="*/ 436 w 475"/>
              <a:gd name="T19" fmla="*/ 203 h 341"/>
              <a:gd name="T20" fmla="*/ 419 w 475"/>
              <a:gd name="T21" fmla="*/ 221 h 341"/>
              <a:gd name="T22" fmla="*/ 264 w 475"/>
              <a:gd name="T23" fmla="*/ 291 h 341"/>
              <a:gd name="T24" fmla="*/ 223 w 475"/>
              <a:gd name="T25" fmla="*/ 302 h 341"/>
              <a:gd name="T26" fmla="*/ 107 w 475"/>
              <a:gd name="T27" fmla="*/ 0 h 341"/>
              <a:gd name="T28" fmla="*/ 39 w 475"/>
              <a:gd name="T29" fmla="*/ 170 h 341"/>
              <a:gd name="T30" fmla="*/ 86 w 475"/>
              <a:gd name="T31" fmla="*/ 262 h 341"/>
              <a:gd name="T32" fmla="*/ 121 w 475"/>
              <a:gd name="T33" fmla="*/ 308 h 341"/>
              <a:gd name="T34" fmla="*/ 153 w 475"/>
              <a:gd name="T35" fmla="*/ 334 h 341"/>
              <a:gd name="T36" fmla="*/ 150 w 475"/>
              <a:gd name="T37" fmla="*/ 284 h 341"/>
              <a:gd name="T38" fmla="*/ 136 w 475"/>
              <a:gd name="T39" fmla="*/ 266 h 341"/>
              <a:gd name="T40" fmla="*/ 57 w 475"/>
              <a:gd name="T41" fmla="*/ 100 h 341"/>
              <a:gd name="T42" fmla="*/ 60 w 475"/>
              <a:gd name="T43" fmla="*/ 62 h 341"/>
              <a:gd name="T44" fmla="*/ 72 w 475"/>
              <a:gd name="T45" fmla="*/ 48 h 341"/>
              <a:gd name="T46" fmla="*/ 101 w 475"/>
              <a:gd name="T47" fmla="*/ 37 h 341"/>
              <a:gd name="T48" fmla="*/ 118 w 475"/>
              <a:gd name="T49" fmla="*/ 36 h 341"/>
              <a:gd name="T50" fmla="*/ 142 w 475"/>
              <a:gd name="T51" fmla="*/ 47 h 341"/>
              <a:gd name="T52" fmla="*/ 191 w 475"/>
              <a:gd name="T53" fmla="*/ 119 h 341"/>
              <a:gd name="T54" fmla="*/ 211 w 475"/>
              <a:gd name="T55" fmla="*/ 235 h 341"/>
              <a:gd name="T56" fmla="*/ 192 w 475"/>
              <a:gd name="T57" fmla="*/ 289 h 341"/>
              <a:gd name="T58" fmla="*/ 207 w 475"/>
              <a:gd name="T59" fmla="*/ 334 h 341"/>
              <a:gd name="T60" fmla="*/ 220 w 475"/>
              <a:gd name="T61" fmla="*/ 341 h 341"/>
              <a:gd name="T62" fmla="*/ 272 w 475"/>
              <a:gd name="T63" fmla="*/ 327 h 341"/>
              <a:gd name="T64" fmla="*/ 474 w 475"/>
              <a:gd name="T65" fmla="*/ 200 h 341"/>
              <a:gd name="T66" fmla="*/ 432 w 475"/>
              <a:gd name="T67" fmla="*/ 150 h 341"/>
              <a:gd name="T68" fmla="*/ 340 w 475"/>
              <a:gd name="T69" fmla="*/ 148 h 341"/>
              <a:gd name="T70" fmla="*/ 219 w 475"/>
              <a:gd name="T71" fmla="*/ 91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5" h="341">
                <a:moveTo>
                  <a:pt x="341" y="262"/>
                </a:moveTo>
                <a:cubicBezTo>
                  <a:pt x="341" y="262"/>
                  <a:pt x="342" y="262"/>
                  <a:pt x="342" y="262"/>
                </a:cubicBezTo>
                <a:cubicBezTo>
                  <a:pt x="342" y="262"/>
                  <a:pt x="341" y="262"/>
                  <a:pt x="341" y="262"/>
                </a:cubicBezTo>
                <a:moveTo>
                  <a:pt x="431" y="211"/>
                </a:moveTo>
                <a:cubicBezTo>
                  <a:pt x="431" y="210"/>
                  <a:pt x="431" y="210"/>
                  <a:pt x="431" y="210"/>
                </a:cubicBezTo>
                <a:cubicBezTo>
                  <a:pt x="431" y="211"/>
                  <a:pt x="431" y="211"/>
                  <a:pt x="431" y="211"/>
                </a:cubicBezTo>
                <a:moveTo>
                  <a:pt x="243" y="266"/>
                </a:moveTo>
                <a:cubicBezTo>
                  <a:pt x="244" y="262"/>
                  <a:pt x="245" y="257"/>
                  <a:pt x="246" y="253"/>
                </a:cubicBezTo>
                <a:cubicBezTo>
                  <a:pt x="256" y="242"/>
                  <a:pt x="267" y="233"/>
                  <a:pt x="278" y="224"/>
                </a:cubicBezTo>
                <a:cubicBezTo>
                  <a:pt x="299" y="208"/>
                  <a:pt x="321" y="195"/>
                  <a:pt x="345" y="185"/>
                </a:cubicBezTo>
                <a:cubicBezTo>
                  <a:pt x="357" y="181"/>
                  <a:pt x="369" y="177"/>
                  <a:pt x="381" y="175"/>
                </a:cubicBezTo>
                <a:cubicBezTo>
                  <a:pt x="384" y="175"/>
                  <a:pt x="386" y="175"/>
                  <a:pt x="389" y="175"/>
                </a:cubicBezTo>
                <a:cubicBezTo>
                  <a:pt x="391" y="175"/>
                  <a:pt x="393" y="175"/>
                  <a:pt x="395" y="175"/>
                </a:cubicBezTo>
                <a:cubicBezTo>
                  <a:pt x="399" y="176"/>
                  <a:pt x="402" y="177"/>
                  <a:pt x="406" y="179"/>
                </a:cubicBezTo>
                <a:cubicBezTo>
                  <a:pt x="414" y="182"/>
                  <a:pt x="422" y="186"/>
                  <a:pt x="429" y="191"/>
                </a:cubicBezTo>
                <a:cubicBezTo>
                  <a:pt x="431" y="192"/>
                  <a:pt x="433" y="194"/>
                  <a:pt x="435" y="196"/>
                </a:cubicBezTo>
                <a:cubicBezTo>
                  <a:pt x="436" y="197"/>
                  <a:pt x="436" y="198"/>
                  <a:pt x="437" y="199"/>
                </a:cubicBezTo>
                <a:cubicBezTo>
                  <a:pt x="437" y="200"/>
                  <a:pt x="437" y="200"/>
                  <a:pt x="437" y="200"/>
                </a:cubicBezTo>
                <a:cubicBezTo>
                  <a:pt x="437" y="200"/>
                  <a:pt x="437" y="200"/>
                  <a:pt x="437" y="200"/>
                </a:cubicBezTo>
                <a:cubicBezTo>
                  <a:pt x="437" y="201"/>
                  <a:pt x="437" y="202"/>
                  <a:pt x="436" y="203"/>
                </a:cubicBezTo>
                <a:cubicBezTo>
                  <a:pt x="435" y="205"/>
                  <a:pt x="434" y="207"/>
                  <a:pt x="433" y="208"/>
                </a:cubicBezTo>
                <a:cubicBezTo>
                  <a:pt x="429" y="213"/>
                  <a:pt x="424" y="217"/>
                  <a:pt x="419" y="221"/>
                </a:cubicBezTo>
                <a:cubicBezTo>
                  <a:pt x="395" y="239"/>
                  <a:pt x="366" y="252"/>
                  <a:pt x="338" y="264"/>
                </a:cubicBezTo>
                <a:cubicBezTo>
                  <a:pt x="314" y="273"/>
                  <a:pt x="289" y="283"/>
                  <a:pt x="264" y="291"/>
                </a:cubicBezTo>
                <a:cubicBezTo>
                  <a:pt x="250" y="295"/>
                  <a:pt x="236" y="299"/>
                  <a:pt x="222" y="303"/>
                </a:cubicBezTo>
                <a:cubicBezTo>
                  <a:pt x="223" y="302"/>
                  <a:pt x="223" y="302"/>
                  <a:pt x="223" y="302"/>
                </a:cubicBezTo>
                <a:cubicBezTo>
                  <a:pt x="232" y="291"/>
                  <a:pt x="239" y="279"/>
                  <a:pt x="243" y="266"/>
                </a:cubicBezTo>
                <a:moveTo>
                  <a:pt x="107" y="0"/>
                </a:moveTo>
                <a:cubicBezTo>
                  <a:pt x="92" y="0"/>
                  <a:pt x="76" y="3"/>
                  <a:pt x="60" y="12"/>
                </a:cubicBezTo>
                <a:cubicBezTo>
                  <a:pt x="0" y="41"/>
                  <a:pt x="20" y="122"/>
                  <a:pt x="39" y="170"/>
                </a:cubicBezTo>
                <a:cubicBezTo>
                  <a:pt x="47" y="191"/>
                  <a:pt x="58" y="213"/>
                  <a:pt x="69" y="234"/>
                </a:cubicBezTo>
                <a:cubicBezTo>
                  <a:pt x="75" y="244"/>
                  <a:pt x="80" y="253"/>
                  <a:pt x="86" y="262"/>
                </a:cubicBezTo>
                <a:cubicBezTo>
                  <a:pt x="95" y="276"/>
                  <a:pt x="106" y="290"/>
                  <a:pt x="117" y="303"/>
                </a:cubicBezTo>
                <a:cubicBezTo>
                  <a:pt x="118" y="305"/>
                  <a:pt x="119" y="307"/>
                  <a:pt x="121" y="308"/>
                </a:cubicBezTo>
                <a:cubicBezTo>
                  <a:pt x="127" y="315"/>
                  <a:pt x="134" y="322"/>
                  <a:pt x="140" y="329"/>
                </a:cubicBezTo>
                <a:cubicBezTo>
                  <a:pt x="144" y="332"/>
                  <a:pt x="148" y="334"/>
                  <a:pt x="153" y="334"/>
                </a:cubicBezTo>
                <a:cubicBezTo>
                  <a:pt x="167" y="334"/>
                  <a:pt x="180" y="315"/>
                  <a:pt x="167" y="302"/>
                </a:cubicBezTo>
                <a:cubicBezTo>
                  <a:pt x="160" y="297"/>
                  <a:pt x="155" y="291"/>
                  <a:pt x="150" y="284"/>
                </a:cubicBezTo>
                <a:cubicBezTo>
                  <a:pt x="146" y="280"/>
                  <a:pt x="143" y="276"/>
                  <a:pt x="140" y="272"/>
                </a:cubicBezTo>
                <a:cubicBezTo>
                  <a:pt x="138" y="270"/>
                  <a:pt x="137" y="268"/>
                  <a:pt x="136" y="266"/>
                </a:cubicBezTo>
                <a:cubicBezTo>
                  <a:pt x="111" y="233"/>
                  <a:pt x="90" y="196"/>
                  <a:pt x="74" y="158"/>
                </a:cubicBezTo>
                <a:cubicBezTo>
                  <a:pt x="66" y="139"/>
                  <a:pt x="60" y="120"/>
                  <a:pt x="57" y="100"/>
                </a:cubicBezTo>
                <a:cubicBezTo>
                  <a:pt x="56" y="92"/>
                  <a:pt x="56" y="84"/>
                  <a:pt x="57" y="76"/>
                </a:cubicBezTo>
                <a:cubicBezTo>
                  <a:pt x="58" y="71"/>
                  <a:pt x="59" y="67"/>
                  <a:pt x="60" y="62"/>
                </a:cubicBezTo>
                <a:cubicBezTo>
                  <a:pt x="62" y="59"/>
                  <a:pt x="63" y="57"/>
                  <a:pt x="65" y="54"/>
                </a:cubicBezTo>
                <a:cubicBezTo>
                  <a:pt x="67" y="52"/>
                  <a:pt x="69" y="50"/>
                  <a:pt x="72" y="48"/>
                </a:cubicBezTo>
                <a:cubicBezTo>
                  <a:pt x="75" y="45"/>
                  <a:pt x="79" y="43"/>
                  <a:pt x="83" y="41"/>
                </a:cubicBezTo>
                <a:cubicBezTo>
                  <a:pt x="89" y="39"/>
                  <a:pt x="95" y="38"/>
                  <a:pt x="101" y="37"/>
                </a:cubicBezTo>
                <a:cubicBezTo>
                  <a:pt x="105" y="36"/>
                  <a:pt x="109" y="36"/>
                  <a:pt x="113" y="36"/>
                </a:cubicBezTo>
                <a:cubicBezTo>
                  <a:pt x="115" y="36"/>
                  <a:pt x="116" y="36"/>
                  <a:pt x="118" y="36"/>
                </a:cubicBezTo>
                <a:cubicBezTo>
                  <a:pt x="121" y="37"/>
                  <a:pt x="125" y="38"/>
                  <a:pt x="128" y="39"/>
                </a:cubicBezTo>
                <a:cubicBezTo>
                  <a:pt x="133" y="41"/>
                  <a:pt x="138" y="44"/>
                  <a:pt x="142" y="47"/>
                </a:cubicBezTo>
                <a:cubicBezTo>
                  <a:pt x="150" y="53"/>
                  <a:pt x="156" y="60"/>
                  <a:pt x="163" y="67"/>
                </a:cubicBezTo>
                <a:cubicBezTo>
                  <a:pt x="174" y="84"/>
                  <a:pt x="184" y="101"/>
                  <a:pt x="191" y="119"/>
                </a:cubicBezTo>
                <a:cubicBezTo>
                  <a:pt x="200" y="142"/>
                  <a:pt x="206" y="165"/>
                  <a:pt x="210" y="190"/>
                </a:cubicBezTo>
                <a:cubicBezTo>
                  <a:pt x="211" y="205"/>
                  <a:pt x="212" y="220"/>
                  <a:pt x="211" y="235"/>
                </a:cubicBezTo>
                <a:cubicBezTo>
                  <a:pt x="208" y="240"/>
                  <a:pt x="205" y="244"/>
                  <a:pt x="202" y="249"/>
                </a:cubicBezTo>
                <a:cubicBezTo>
                  <a:pt x="196" y="261"/>
                  <a:pt x="192" y="275"/>
                  <a:pt x="192" y="289"/>
                </a:cubicBezTo>
                <a:cubicBezTo>
                  <a:pt x="192" y="298"/>
                  <a:pt x="200" y="306"/>
                  <a:pt x="209" y="307"/>
                </a:cubicBezTo>
                <a:cubicBezTo>
                  <a:pt x="200" y="314"/>
                  <a:pt x="201" y="327"/>
                  <a:pt x="207" y="334"/>
                </a:cubicBezTo>
                <a:cubicBezTo>
                  <a:pt x="210" y="338"/>
                  <a:pt x="213" y="340"/>
                  <a:pt x="218" y="341"/>
                </a:cubicBezTo>
                <a:cubicBezTo>
                  <a:pt x="219" y="341"/>
                  <a:pt x="219" y="341"/>
                  <a:pt x="220" y="341"/>
                </a:cubicBezTo>
                <a:cubicBezTo>
                  <a:pt x="222" y="341"/>
                  <a:pt x="223" y="341"/>
                  <a:pt x="225" y="340"/>
                </a:cubicBezTo>
                <a:cubicBezTo>
                  <a:pt x="241" y="336"/>
                  <a:pt x="256" y="332"/>
                  <a:pt x="272" y="327"/>
                </a:cubicBezTo>
                <a:cubicBezTo>
                  <a:pt x="302" y="317"/>
                  <a:pt x="332" y="306"/>
                  <a:pt x="361" y="294"/>
                </a:cubicBezTo>
                <a:cubicBezTo>
                  <a:pt x="400" y="278"/>
                  <a:pt x="471" y="251"/>
                  <a:pt x="474" y="200"/>
                </a:cubicBezTo>
                <a:cubicBezTo>
                  <a:pt x="475" y="188"/>
                  <a:pt x="469" y="177"/>
                  <a:pt x="460" y="169"/>
                </a:cubicBezTo>
                <a:cubicBezTo>
                  <a:pt x="452" y="161"/>
                  <a:pt x="441" y="154"/>
                  <a:pt x="432" y="150"/>
                </a:cubicBezTo>
                <a:cubicBezTo>
                  <a:pt x="417" y="142"/>
                  <a:pt x="402" y="139"/>
                  <a:pt x="387" y="139"/>
                </a:cubicBezTo>
                <a:cubicBezTo>
                  <a:pt x="372" y="139"/>
                  <a:pt x="357" y="142"/>
                  <a:pt x="340" y="148"/>
                </a:cubicBezTo>
                <a:cubicBezTo>
                  <a:pt x="314" y="157"/>
                  <a:pt x="279" y="174"/>
                  <a:pt x="249" y="197"/>
                </a:cubicBezTo>
                <a:cubicBezTo>
                  <a:pt x="245" y="159"/>
                  <a:pt x="233" y="121"/>
                  <a:pt x="219" y="91"/>
                </a:cubicBezTo>
                <a:cubicBezTo>
                  <a:pt x="197" y="41"/>
                  <a:pt x="157" y="0"/>
                  <a:pt x="10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445"/>
          <p:cNvSpPr>
            <a:spLocks noEditPoints="1"/>
          </p:cNvSpPr>
          <p:nvPr/>
        </p:nvSpPr>
        <p:spPr bwMode="auto">
          <a:xfrm>
            <a:off x="7105993" y="2585230"/>
            <a:ext cx="294567" cy="446732"/>
          </a:xfrm>
          <a:custGeom>
            <a:avLst/>
            <a:gdLst>
              <a:gd name="T0" fmla="*/ 243 w 312"/>
              <a:gd name="T1" fmla="*/ 42 h 468"/>
              <a:gd name="T2" fmla="*/ 268 w 312"/>
              <a:gd name="T3" fmla="*/ 37 h 468"/>
              <a:gd name="T4" fmla="*/ 270 w 312"/>
              <a:gd name="T5" fmla="*/ 39 h 468"/>
              <a:gd name="T6" fmla="*/ 272 w 312"/>
              <a:gd name="T7" fmla="*/ 42 h 468"/>
              <a:gd name="T8" fmla="*/ 272 w 312"/>
              <a:gd name="T9" fmla="*/ 76 h 468"/>
              <a:gd name="T10" fmla="*/ 261 w 312"/>
              <a:gd name="T11" fmla="*/ 99 h 468"/>
              <a:gd name="T12" fmla="*/ 165 w 312"/>
              <a:gd name="T13" fmla="*/ 159 h 468"/>
              <a:gd name="T14" fmla="*/ 111 w 312"/>
              <a:gd name="T15" fmla="*/ 167 h 468"/>
              <a:gd name="T16" fmla="*/ 69 w 312"/>
              <a:gd name="T17" fmla="*/ 164 h 468"/>
              <a:gd name="T18" fmla="*/ 101 w 312"/>
              <a:gd name="T19" fmla="*/ 136 h 468"/>
              <a:gd name="T20" fmla="*/ 167 w 312"/>
              <a:gd name="T21" fmla="*/ 85 h 468"/>
              <a:gd name="T22" fmla="*/ 167 w 312"/>
              <a:gd name="T23" fmla="*/ 85 h 468"/>
              <a:gd name="T24" fmla="*/ 150 w 312"/>
              <a:gd name="T25" fmla="*/ 52 h 468"/>
              <a:gd name="T26" fmla="*/ 38 w 312"/>
              <a:gd name="T27" fmla="*/ 141 h 468"/>
              <a:gd name="T28" fmla="*/ 33 w 312"/>
              <a:gd name="T29" fmla="*/ 160 h 468"/>
              <a:gd name="T30" fmla="*/ 57 w 312"/>
              <a:gd name="T31" fmla="*/ 173 h 468"/>
              <a:gd name="T32" fmla="*/ 103 w 312"/>
              <a:gd name="T33" fmla="*/ 210 h 468"/>
              <a:gd name="T34" fmla="*/ 119 w 312"/>
              <a:gd name="T35" fmla="*/ 210 h 468"/>
              <a:gd name="T36" fmla="*/ 206 w 312"/>
              <a:gd name="T37" fmla="*/ 289 h 468"/>
              <a:gd name="T38" fmla="*/ 240 w 312"/>
              <a:gd name="T39" fmla="*/ 369 h 468"/>
              <a:gd name="T40" fmla="*/ 236 w 312"/>
              <a:gd name="T41" fmla="*/ 395 h 468"/>
              <a:gd name="T42" fmla="*/ 213 w 312"/>
              <a:gd name="T43" fmla="*/ 422 h 468"/>
              <a:gd name="T44" fmla="*/ 193 w 312"/>
              <a:gd name="T45" fmla="*/ 430 h 468"/>
              <a:gd name="T46" fmla="*/ 170 w 312"/>
              <a:gd name="T47" fmla="*/ 425 h 468"/>
              <a:gd name="T48" fmla="*/ 110 w 312"/>
              <a:gd name="T49" fmla="*/ 367 h 468"/>
              <a:gd name="T50" fmla="*/ 49 w 312"/>
              <a:gd name="T51" fmla="*/ 250 h 468"/>
              <a:gd name="T52" fmla="*/ 38 w 312"/>
              <a:gd name="T53" fmla="*/ 211 h 468"/>
              <a:gd name="T54" fmla="*/ 2 w 312"/>
              <a:gd name="T55" fmla="*/ 219 h 468"/>
              <a:gd name="T56" fmla="*/ 11 w 312"/>
              <a:gd name="T57" fmla="*/ 253 h 468"/>
              <a:gd name="T58" fmla="*/ 44 w 312"/>
              <a:gd name="T59" fmla="*/ 330 h 468"/>
              <a:gd name="T60" fmla="*/ 191 w 312"/>
              <a:gd name="T61" fmla="*/ 468 h 468"/>
              <a:gd name="T62" fmla="*/ 245 w 312"/>
              <a:gd name="T63" fmla="*/ 280 h 468"/>
              <a:gd name="T64" fmla="*/ 262 w 312"/>
              <a:gd name="T65" fmla="*/ 148 h 468"/>
              <a:gd name="T66" fmla="*/ 309 w 312"/>
              <a:gd name="T67" fmla="*/ 35 h 468"/>
              <a:gd name="T68" fmla="*/ 261 w 312"/>
              <a:gd name="T69" fmla="*/ 0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12" h="468">
                <a:moveTo>
                  <a:pt x="167" y="85"/>
                </a:moveTo>
                <a:cubicBezTo>
                  <a:pt x="191" y="69"/>
                  <a:pt x="216" y="53"/>
                  <a:pt x="243" y="42"/>
                </a:cubicBezTo>
                <a:cubicBezTo>
                  <a:pt x="249" y="40"/>
                  <a:pt x="255" y="38"/>
                  <a:pt x="261" y="37"/>
                </a:cubicBezTo>
                <a:cubicBezTo>
                  <a:pt x="263" y="37"/>
                  <a:pt x="265" y="37"/>
                  <a:pt x="268" y="37"/>
                </a:cubicBezTo>
                <a:cubicBezTo>
                  <a:pt x="268" y="38"/>
                  <a:pt x="269" y="38"/>
                  <a:pt x="270" y="38"/>
                </a:cubicBezTo>
                <a:cubicBezTo>
                  <a:pt x="270" y="39"/>
                  <a:pt x="270" y="39"/>
                  <a:pt x="270" y="39"/>
                </a:cubicBezTo>
                <a:cubicBezTo>
                  <a:pt x="271" y="39"/>
                  <a:pt x="271" y="39"/>
                  <a:pt x="271" y="39"/>
                </a:cubicBezTo>
                <a:cubicBezTo>
                  <a:pt x="271" y="40"/>
                  <a:pt x="272" y="41"/>
                  <a:pt x="272" y="42"/>
                </a:cubicBezTo>
                <a:cubicBezTo>
                  <a:pt x="273" y="45"/>
                  <a:pt x="274" y="47"/>
                  <a:pt x="274" y="50"/>
                </a:cubicBezTo>
                <a:cubicBezTo>
                  <a:pt x="274" y="59"/>
                  <a:pt x="273" y="67"/>
                  <a:pt x="272" y="76"/>
                </a:cubicBezTo>
                <a:cubicBezTo>
                  <a:pt x="271" y="80"/>
                  <a:pt x="270" y="83"/>
                  <a:pt x="269" y="87"/>
                </a:cubicBezTo>
                <a:cubicBezTo>
                  <a:pt x="266" y="91"/>
                  <a:pt x="264" y="95"/>
                  <a:pt x="261" y="99"/>
                </a:cubicBezTo>
                <a:cubicBezTo>
                  <a:pt x="252" y="108"/>
                  <a:pt x="243" y="116"/>
                  <a:pt x="233" y="124"/>
                </a:cubicBezTo>
                <a:cubicBezTo>
                  <a:pt x="212" y="138"/>
                  <a:pt x="189" y="150"/>
                  <a:pt x="165" y="159"/>
                </a:cubicBezTo>
                <a:cubicBezTo>
                  <a:pt x="151" y="164"/>
                  <a:pt x="137" y="168"/>
                  <a:pt x="123" y="170"/>
                </a:cubicBezTo>
                <a:cubicBezTo>
                  <a:pt x="119" y="169"/>
                  <a:pt x="115" y="168"/>
                  <a:pt x="111" y="167"/>
                </a:cubicBezTo>
                <a:cubicBezTo>
                  <a:pt x="101" y="164"/>
                  <a:pt x="92" y="163"/>
                  <a:pt x="83" y="163"/>
                </a:cubicBezTo>
                <a:cubicBezTo>
                  <a:pt x="78" y="163"/>
                  <a:pt x="74" y="163"/>
                  <a:pt x="69" y="164"/>
                </a:cubicBezTo>
                <a:cubicBezTo>
                  <a:pt x="69" y="164"/>
                  <a:pt x="69" y="164"/>
                  <a:pt x="68" y="164"/>
                </a:cubicBezTo>
                <a:cubicBezTo>
                  <a:pt x="79" y="154"/>
                  <a:pt x="89" y="145"/>
                  <a:pt x="101" y="136"/>
                </a:cubicBezTo>
                <a:cubicBezTo>
                  <a:pt x="121" y="119"/>
                  <a:pt x="142" y="103"/>
                  <a:pt x="163" y="87"/>
                </a:cubicBezTo>
                <a:cubicBezTo>
                  <a:pt x="164" y="87"/>
                  <a:pt x="165" y="86"/>
                  <a:pt x="167" y="85"/>
                </a:cubicBezTo>
                <a:cubicBezTo>
                  <a:pt x="166" y="85"/>
                  <a:pt x="166" y="86"/>
                  <a:pt x="166" y="86"/>
                </a:cubicBezTo>
                <a:cubicBezTo>
                  <a:pt x="166" y="86"/>
                  <a:pt x="166" y="85"/>
                  <a:pt x="167" y="85"/>
                </a:cubicBezTo>
                <a:moveTo>
                  <a:pt x="261" y="0"/>
                </a:moveTo>
                <a:cubicBezTo>
                  <a:pt x="222" y="0"/>
                  <a:pt x="178" y="33"/>
                  <a:pt x="150" y="52"/>
                </a:cubicBezTo>
                <a:cubicBezTo>
                  <a:pt x="124" y="70"/>
                  <a:pt x="99" y="89"/>
                  <a:pt x="74" y="109"/>
                </a:cubicBezTo>
                <a:cubicBezTo>
                  <a:pt x="62" y="120"/>
                  <a:pt x="50" y="130"/>
                  <a:pt x="38" y="141"/>
                </a:cubicBezTo>
                <a:cubicBezTo>
                  <a:pt x="36" y="143"/>
                  <a:pt x="35" y="145"/>
                  <a:pt x="34" y="147"/>
                </a:cubicBezTo>
                <a:cubicBezTo>
                  <a:pt x="32" y="151"/>
                  <a:pt x="32" y="156"/>
                  <a:pt x="33" y="160"/>
                </a:cubicBezTo>
                <a:cubicBezTo>
                  <a:pt x="36" y="167"/>
                  <a:pt x="43" y="174"/>
                  <a:pt x="51" y="174"/>
                </a:cubicBezTo>
                <a:cubicBezTo>
                  <a:pt x="53" y="174"/>
                  <a:pt x="55" y="173"/>
                  <a:pt x="57" y="173"/>
                </a:cubicBezTo>
                <a:cubicBezTo>
                  <a:pt x="53" y="181"/>
                  <a:pt x="55" y="192"/>
                  <a:pt x="64" y="197"/>
                </a:cubicBezTo>
                <a:cubicBezTo>
                  <a:pt x="75" y="205"/>
                  <a:pt x="89" y="209"/>
                  <a:pt x="103" y="210"/>
                </a:cubicBezTo>
                <a:cubicBezTo>
                  <a:pt x="106" y="210"/>
                  <a:pt x="108" y="210"/>
                  <a:pt x="111" y="210"/>
                </a:cubicBezTo>
                <a:cubicBezTo>
                  <a:pt x="114" y="210"/>
                  <a:pt x="116" y="210"/>
                  <a:pt x="119" y="210"/>
                </a:cubicBezTo>
                <a:cubicBezTo>
                  <a:pt x="132" y="217"/>
                  <a:pt x="145" y="226"/>
                  <a:pt x="157" y="236"/>
                </a:cubicBezTo>
                <a:cubicBezTo>
                  <a:pt x="175" y="252"/>
                  <a:pt x="191" y="269"/>
                  <a:pt x="206" y="289"/>
                </a:cubicBezTo>
                <a:cubicBezTo>
                  <a:pt x="217" y="305"/>
                  <a:pt x="227" y="322"/>
                  <a:pt x="234" y="341"/>
                </a:cubicBezTo>
                <a:cubicBezTo>
                  <a:pt x="237" y="350"/>
                  <a:pt x="239" y="359"/>
                  <a:pt x="240" y="369"/>
                </a:cubicBezTo>
                <a:cubicBezTo>
                  <a:pt x="241" y="375"/>
                  <a:pt x="240" y="380"/>
                  <a:pt x="240" y="385"/>
                </a:cubicBezTo>
                <a:cubicBezTo>
                  <a:pt x="239" y="389"/>
                  <a:pt x="238" y="392"/>
                  <a:pt x="236" y="395"/>
                </a:cubicBezTo>
                <a:cubicBezTo>
                  <a:pt x="234" y="400"/>
                  <a:pt x="230" y="405"/>
                  <a:pt x="227" y="409"/>
                </a:cubicBezTo>
                <a:cubicBezTo>
                  <a:pt x="223" y="414"/>
                  <a:pt x="218" y="418"/>
                  <a:pt x="213" y="422"/>
                </a:cubicBezTo>
                <a:cubicBezTo>
                  <a:pt x="210" y="424"/>
                  <a:pt x="206" y="427"/>
                  <a:pt x="202" y="428"/>
                </a:cubicBezTo>
                <a:cubicBezTo>
                  <a:pt x="199" y="429"/>
                  <a:pt x="196" y="430"/>
                  <a:pt x="193" y="430"/>
                </a:cubicBezTo>
                <a:cubicBezTo>
                  <a:pt x="190" y="430"/>
                  <a:pt x="187" y="430"/>
                  <a:pt x="184" y="430"/>
                </a:cubicBezTo>
                <a:cubicBezTo>
                  <a:pt x="179" y="429"/>
                  <a:pt x="174" y="427"/>
                  <a:pt x="170" y="425"/>
                </a:cubicBezTo>
                <a:cubicBezTo>
                  <a:pt x="163" y="422"/>
                  <a:pt x="156" y="417"/>
                  <a:pt x="150" y="412"/>
                </a:cubicBezTo>
                <a:cubicBezTo>
                  <a:pt x="135" y="399"/>
                  <a:pt x="122" y="384"/>
                  <a:pt x="110" y="367"/>
                </a:cubicBezTo>
                <a:cubicBezTo>
                  <a:pt x="87" y="333"/>
                  <a:pt x="67" y="296"/>
                  <a:pt x="52" y="257"/>
                </a:cubicBezTo>
                <a:cubicBezTo>
                  <a:pt x="51" y="255"/>
                  <a:pt x="50" y="252"/>
                  <a:pt x="49" y="250"/>
                </a:cubicBezTo>
                <a:cubicBezTo>
                  <a:pt x="48" y="245"/>
                  <a:pt x="46" y="240"/>
                  <a:pt x="44" y="235"/>
                </a:cubicBezTo>
                <a:cubicBezTo>
                  <a:pt x="42" y="227"/>
                  <a:pt x="40" y="219"/>
                  <a:pt x="38" y="211"/>
                </a:cubicBezTo>
                <a:cubicBezTo>
                  <a:pt x="36" y="201"/>
                  <a:pt x="29" y="197"/>
                  <a:pt x="21" y="197"/>
                </a:cubicBezTo>
                <a:cubicBezTo>
                  <a:pt x="11" y="197"/>
                  <a:pt x="0" y="206"/>
                  <a:pt x="2" y="219"/>
                </a:cubicBezTo>
                <a:cubicBezTo>
                  <a:pt x="4" y="228"/>
                  <a:pt x="6" y="238"/>
                  <a:pt x="9" y="247"/>
                </a:cubicBezTo>
                <a:cubicBezTo>
                  <a:pt x="9" y="249"/>
                  <a:pt x="10" y="251"/>
                  <a:pt x="11" y="253"/>
                </a:cubicBezTo>
                <a:cubicBezTo>
                  <a:pt x="16" y="269"/>
                  <a:pt x="22" y="285"/>
                  <a:pt x="29" y="301"/>
                </a:cubicBezTo>
                <a:cubicBezTo>
                  <a:pt x="34" y="311"/>
                  <a:pt x="38" y="321"/>
                  <a:pt x="44" y="330"/>
                </a:cubicBezTo>
                <a:cubicBezTo>
                  <a:pt x="55" y="351"/>
                  <a:pt x="68" y="372"/>
                  <a:pt x="81" y="390"/>
                </a:cubicBezTo>
                <a:cubicBezTo>
                  <a:pt x="105" y="423"/>
                  <a:pt x="146" y="468"/>
                  <a:pt x="191" y="468"/>
                </a:cubicBezTo>
                <a:cubicBezTo>
                  <a:pt x="202" y="468"/>
                  <a:pt x="214" y="465"/>
                  <a:pt x="226" y="458"/>
                </a:cubicBezTo>
                <a:cubicBezTo>
                  <a:pt x="294" y="416"/>
                  <a:pt x="284" y="340"/>
                  <a:pt x="245" y="280"/>
                </a:cubicBezTo>
                <a:cubicBezTo>
                  <a:pt x="227" y="253"/>
                  <a:pt x="201" y="222"/>
                  <a:pt x="171" y="199"/>
                </a:cubicBezTo>
                <a:cubicBezTo>
                  <a:pt x="207" y="186"/>
                  <a:pt x="240" y="165"/>
                  <a:pt x="262" y="148"/>
                </a:cubicBezTo>
                <a:cubicBezTo>
                  <a:pt x="289" y="127"/>
                  <a:pt x="306" y="104"/>
                  <a:pt x="310" y="70"/>
                </a:cubicBezTo>
                <a:cubicBezTo>
                  <a:pt x="311" y="59"/>
                  <a:pt x="312" y="47"/>
                  <a:pt x="309" y="35"/>
                </a:cubicBezTo>
                <a:cubicBezTo>
                  <a:pt x="306" y="24"/>
                  <a:pt x="301" y="13"/>
                  <a:pt x="290" y="7"/>
                </a:cubicBezTo>
                <a:cubicBezTo>
                  <a:pt x="281" y="2"/>
                  <a:pt x="271" y="0"/>
                  <a:pt x="2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446"/>
          <p:cNvSpPr>
            <a:spLocks noEditPoints="1"/>
          </p:cNvSpPr>
          <p:nvPr/>
        </p:nvSpPr>
        <p:spPr bwMode="auto">
          <a:xfrm>
            <a:off x="4738002" y="1466082"/>
            <a:ext cx="353480" cy="239597"/>
          </a:xfrm>
          <a:custGeom>
            <a:avLst/>
            <a:gdLst>
              <a:gd name="T0" fmla="*/ 309 w 376"/>
              <a:gd name="T1" fmla="*/ 94 h 250"/>
              <a:gd name="T2" fmla="*/ 224 w 376"/>
              <a:gd name="T3" fmla="*/ 168 h 250"/>
              <a:gd name="T4" fmla="*/ 216 w 376"/>
              <a:gd name="T5" fmla="*/ 114 h 250"/>
              <a:gd name="T6" fmla="*/ 235 w 376"/>
              <a:gd name="T7" fmla="*/ 63 h 250"/>
              <a:gd name="T8" fmla="*/ 262 w 376"/>
              <a:gd name="T9" fmla="*/ 41 h 250"/>
              <a:gd name="T10" fmla="*/ 285 w 376"/>
              <a:gd name="T11" fmla="*/ 38 h 250"/>
              <a:gd name="T12" fmla="*/ 320 w 376"/>
              <a:gd name="T13" fmla="*/ 43 h 250"/>
              <a:gd name="T14" fmla="*/ 329 w 376"/>
              <a:gd name="T15" fmla="*/ 48 h 250"/>
              <a:gd name="T16" fmla="*/ 330 w 376"/>
              <a:gd name="T17" fmla="*/ 51 h 250"/>
              <a:gd name="T18" fmla="*/ 327 w 376"/>
              <a:gd name="T19" fmla="*/ 64 h 250"/>
              <a:gd name="T20" fmla="*/ 233 w 376"/>
              <a:gd name="T21" fmla="*/ 170 h 250"/>
              <a:gd name="T22" fmla="*/ 224 w 376"/>
              <a:gd name="T23" fmla="*/ 168 h 250"/>
              <a:gd name="T24" fmla="*/ 239 w 376"/>
              <a:gd name="T25" fmla="*/ 11 h 250"/>
              <a:gd name="T26" fmla="*/ 134 w 376"/>
              <a:gd name="T27" fmla="*/ 22 h 250"/>
              <a:gd name="T28" fmla="*/ 35 w 376"/>
              <a:gd name="T29" fmla="*/ 21 h 250"/>
              <a:gd name="T30" fmla="*/ 11 w 376"/>
              <a:gd name="T31" fmla="*/ 53 h 250"/>
              <a:gd name="T32" fmla="*/ 100 w 376"/>
              <a:gd name="T33" fmla="*/ 191 h 250"/>
              <a:gd name="T34" fmla="*/ 182 w 376"/>
              <a:gd name="T35" fmla="*/ 248 h 250"/>
              <a:gd name="T36" fmla="*/ 204 w 376"/>
              <a:gd name="T37" fmla="*/ 243 h 250"/>
              <a:gd name="T38" fmla="*/ 200 w 376"/>
              <a:gd name="T39" fmla="*/ 216 h 250"/>
              <a:gd name="T40" fmla="*/ 151 w 376"/>
              <a:gd name="T41" fmla="*/ 183 h 250"/>
              <a:gd name="T42" fmla="*/ 50 w 376"/>
              <a:gd name="T43" fmla="*/ 77 h 250"/>
              <a:gd name="T44" fmla="*/ 47 w 376"/>
              <a:gd name="T45" fmla="*/ 63 h 250"/>
              <a:gd name="T46" fmla="*/ 49 w 376"/>
              <a:gd name="T47" fmla="*/ 58 h 250"/>
              <a:gd name="T48" fmla="*/ 59 w 376"/>
              <a:gd name="T49" fmla="*/ 51 h 250"/>
              <a:gd name="T50" fmla="*/ 87 w 376"/>
              <a:gd name="T51" fmla="*/ 45 h 250"/>
              <a:gd name="T52" fmla="*/ 103 w 376"/>
              <a:gd name="T53" fmla="*/ 48 h 250"/>
              <a:gd name="T54" fmla="*/ 151 w 376"/>
              <a:gd name="T55" fmla="*/ 88 h 250"/>
              <a:gd name="T56" fmla="*/ 184 w 376"/>
              <a:gd name="T57" fmla="*/ 174 h 250"/>
              <a:gd name="T58" fmla="*/ 204 w 376"/>
              <a:gd name="T59" fmla="*/ 200 h 250"/>
              <a:gd name="T60" fmla="*/ 236 w 376"/>
              <a:gd name="T61" fmla="*/ 215 h 250"/>
              <a:gd name="T62" fmla="*/ 321 w 376"/>
              <a:gd name="T63" fmla="*/ 137 h 250"/>
              <a:gd name="T64" fmla="*/ 353 w 376"/>
              <a:gd name="T65" fmla="*/ 2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6" h="250">
                <a:moveTo>
                  <a:pt x="308" y="95"/>
                </a:moveTo>
                <a:cubicBezTo>
                  <a:pt x="308" y="95"/>
                  <a:pt x="308" y="94"/>
                  <a:pt x="309" y="94"/>
                </a:cubicBezTo>
                <a:cubicBezTo>
                  <a:pt x="308" y="94"/>
                  <a:pt x="308" y="95"/>
                  <a:pt x="308" y="95"/>
                </a:cubicBezTo>
                <a:moveTo>
                  <a:pt x="224" y="168"/>
                </a:moveTo>
                <a:cubicBezTo>
                  <a:pt x="224" y="153"/>
                  <a:pt x="221" y="139"/>
                  <a:pt x="215" y="125"/>
                </a:cubicBezTo>
                <a:cubicBezTo>
                  <a:pt x="215" y="121"/>
                  <a:pt x="216" y="117"/>
                  <a:pt x="216" y="114"/>
                </a:cubicBezTo>
                <a:cubicBezTo>
                  <a:pt x="218" y="102"/>
                  <a:pt x="220" y="92"/>
                  <a:pt x="225" y="81"/>
                </a:cubicBezTo>
                <a:cubicBezTo>
                  <a:pt x="228" y="74"/>
                  <a:pt x="231" y="68"/>
                  <a:pt x="235" y="63"/>
                </a:cubicBezTo>
                <a:cubicBezTo>
                  <a:pt x="238" y="58"/>
                  <a:pt x="242" y="54"/>
                  <a:pt x="247" y="50"/>
                </a:cubicBezTo>
                <a:cubicBezTo>
                  <a:pt x="252" y="46"/>
                  <a:pt x="257" y="44"/>
                  <a:pt x="262" y="41"/>
                </a:cubicBezTo>
                <a:cubicBezTo>
                  <a:pt x="266" y="40"/>
                  <a:pt x="270" y="39"/>
                  <a:pt x="273" y="38"/>
                </a:cubicBezTo>
                <a:cubicBezTo>
                  <a:pt x="277" y="38"/>
                  <a:pt x="281" y="38"/>
                  <a:pt x="285" y="38"/>
                </a:cubicBezTo>
                <a:cubicBezTo>
                  <a:pt x="290" y="38"/>
                  <a:pt x="296" y="38"/>
                  <a:pt x="301" y="38"/>
                </a:cubicBezTo>
                <a:cubicBezTo>
                  <a:pt x="307" y="39"/>
                  <a:pt x="314" y="41"/>
                  <a:pt x="320" y="43"/>
                </a:cubicBezTo>
                <a:cubicBezTo>
                  <a:pt x="322" y="44"/>
                  <a:pt x="324" y="45"/>
                  <a:pt x="326" y="46"/>
                </a:cubicBezTo>
                <a:cubicBezTo>
                  <a:pt x="327" y="47"/>
                  <a:pt x="328" y="48"/>
                  <a:pt x="329" y="48"/>
                </a:cubicBezTo>
                <a:cubicBezTo>
                  <a:pt x="329" y="49"/>
                  <a:pt x="329" y="49"/>
                  <a:pt x="329" y="49"/>
                </a:cubicBezTo>
                <a:cubicBezTo>
                  <a:pt x="330" y="50"/>
                  <a:pt x="330" y="50"/>
                  <a:pt x="330" y="51"/>
                </a:cubicBezTo>
                <a:cubicBezTo>
                  <a:pt x="330" y="52"/>
                  <a:pt x="330" y="54"/>
                  <a:pt x="330" y="55"/>
                </a:cubicBezTo>
                <a:cubicBezTo>
                  <a:pt x="329" y="58"/>
                  <a:pt x="328" y="61"/>
                  <a:pt x="327" y="64"/>
                </a:cubicBezTo>
                <a:cubicBezTo>
                  <a:pt x="322" y="74"/>
                  <a:pt x="317" y="84"/>
                  <a:pt x="310" y="92"/>
                </a:cubicBezTo>
                <a:cubicBezTo>
                  <a:pt x="287" y="121"/>
                  <a:pt x="260" y="146"/>
                  <a:pt x="233" y="170"/>
                </a:cubicBezTo>
                <a:cubicBezTo>
                  <a:pt x="230" y="172"/>
                  <a:pt x="227" y="175"/>
                  <a:pt x="224" y="177"/>
                </a:cubicBezTo>
                <a:cubicBezTo>
                  <a:pt x="224" y="174"/>
                  <a:pt x="224" y="171"/>
                  <a:pt x="224" y="168"/>
                </a:cubicBezTo>
                <a:moveTo>
                  <a:pt x="295" y="0"/>
                </a:moveTo>
                <a:cubicBezTo>
                  <a:pt x="274" y="0"/>
                  <a:pt x="253" y="5"/>
                  <a:pt x="239" y="11"/>
                </a:cubicBezTo>
                <a:cubicBezTo>
                  <a:pt x="213" y="23"/>
                  <a:pt x="196" y="46"/>
                  <a:pt x="187" y="73"/>
                </a:cubicBezTo>
                <a:cubicBezTo>
                  <a:pt x="171" y="52"/>
                  <a:pt x="153" y="35"/>
                  <a:pt x="134" y="22"/>
                </a:cubicBezTo>
                <a:cubicBezTo>
                  <a:pt x="121" y="13"/>
                  <a:pt x="102" y="8"/>
                  <a:pt x="83" y="8"/>
                </a:cubicBezTo>
                <a:cubicBezTo>
                  <a:pt x="66" y="8"/>
                  <a:pt x="49" y="12"/>
                  <a:pt x="35" y="21"/>
                </a:cubicBezTo>
                <a:cubicBezTo>
                  <a:pt x="25" y="28"/>
                  <a:pt x="16" y="37"/>
                  <a:pt x="12" y="49"/>
                </a:cubicBezTo>
                <a:cubicBezTo>
                  <a:pt x="12" y="51"/>
                  <a:pt x="12" y="52"/>
                  <a:pt x="11" y="53"/>
                </a:cubicBezTo>
                <a:cubicBezTo>
                  <a:pt x="0" y="95"/>
                  <a:pt x="47" y="141"/>
                  <a:pt x="74" y="167"/>
                </a:cubicBezTo>
                <a:cubicBezTo>
                  <a:pt x="82" y="175"/>
                  <a:pt x="91" y="183"/>
                  <a:pt x="100" y="191"/>
                </a:cubicBezTo>
                <a:cubicBezTo>
                  <a:pt x="112" y="202"/>
                  <a:pt x="125" y="212"/>
                  <a:pt x="138" y="222"/>
                </a:cubicBezTo>
                <a:cubicBezTo>
                  <a:pt x="152" y="232"/>
                  <a:pt x="167" y="241"/>
                  <a:pt x="182" y="248"/>
                </a:cubicBezTo>
                <a:cubicBezTo>
                  <a:pt x="184" y="249"/>
                  <a:pt x="187" y="250"/>
                  <a:pt x="190" y="250"/>
                </a:cubicBezTo>
                <a:cubicBezTo>
                  <a:pt x="196" y="250"/>
                  <a:pt x="201" y="247"/>
                  <a:pt x="204" y="243"/>
                </a:cubicBezTo>
                <a:cubicBezTo>
                  <a:pt x="207" y="239"/>
                  <a:pt x="209" y="234"/>
                  <a:pt x="209" y="230"/>
                </a:cubicBezTo>
                <a:cubicBezTo>
                  <a:pt x="209" y="224"/>
                  <a:pt x="207" y="219"/>
                  <a:pt x="200" y="216"/>
                </a:cubicBezTo>
                <a:cubicBezTo>
                  <a:pt x="186" y="209"/>
                  <a:pt x="172" y="199"/>
                  <a:pt x="160" y="190"/>
                </a:cubicBezTo>
                <a:cubicBezTo>
                  <a:pt x="157" y="188"/>
                  <a:pt x="154" y="186"/>
                  <a:pt x="151" y="183"/>
                </a:cubicBezTo>
                <a:cubicBezTo>
                  <a:pt x="120" y="160"/>
                  <a:pt x="90" y="134"/>
                  <a:pt x="66" y="103"/>
                </a:cubicBezTo>
                <a:cubicBezTo>
                  <a:pt x="60" y="95"/>
                  <a:pt x="54" y="86"/>
                  <a:pt x="50" y="77"/>
                </a:cubicBezTo>
                <a:cubicBezTo>
                  <a:pt x="49" y="73"/>
                  <a:pt x="48" y="70"/>
                  <a:pt x="47" y="67"/>
                </a:cubicBezTo>
                <a:cubicBezTo>
                  <a:pt x="47" y="65"/>
                  <a:pt x="47" y="64"/>
                  <a:pt x="47" y="63"/>
                </a:cubicBezTo>
                <a:cubicBezTo>
                  <a:pt x="47" y="61"/>
                  <a:pt x="47" y="61"/>
                  <a:pt x="48" y="59"/>
                </a:cubicBezTo>
                <a:cubicBezTo>
                  <a:pt x="49" y="58"/>
                  <a:pt x="49" y="58"/>
                  <a:pt x="49" y="58"/>
                </a:cubicBezTo>
                <a:cubicBezTo>
                  <a:pt x="50" y="57"/>
                  <a:pt x="51" y="56"/>
                  <a:pt x="52" y="55"/>
                </a:cubicBezTo>
                <a:cubicBezTo>
                  <a:pt x="54" y="53"/>
                  <a:pt x="56" y="52"/>
                  <a:pt x="59" y="51"/>
                </a:cubicBezTo>
                <a:cubicBezTo>
                  <a:pt x="67" y="48"/>
                  <a:pt x="75" y="46"/>
                  <a:pt x="83" y="45"/>
                </a:cubicBezTo>
                <a:cubicBezTo>
                  <a:pt x="84" y="45"/>
                  <a:pt x="86" y="45"/>
                  <a:pt x="87" y="45"/>
                </a:cubicBezTo>
                <a:cubicBezTo>
                  <a:pt x="88" y="45"/>
                  <a:pt x="89" y="45"/>
                  <a:pt x="90" y="45"/>
                </a:cubicBezTo>
                <a:cubicBezTo>
                  <a:pt x="95" y="45"/>
                  <a:pt x="99" y="47"/>
                  <a:pt x="103" y="48"/>
                </a:cubicBezTo>
                <a:cubicBezTo>
                  <a:pt x="110" y="51"/>
                  <a:pt x="117" y="55"/>
                  <a:pt x="124" y="60"/>
                </a:cubicBezTo>
                <a:cubicBezTo>
                  <a:pt x="134" y="68"/>
                  <a:pt x="143" y="78"/>
                  <a:pt x="151" y="88"/>
                </a:cubicBezTo>
                <a:cubicBezTo>
                  <a:pt x="162" y="103"/>
                  <a:pt x="171" y="118"/>
                  <a:pt x="178" y="135"/>
                </a:cubicBezTo>
                <a:cubicBezTo>
                  <a:pt x="179" y="149"/>
                  <a:pt x="181" y="162"/>
                  <a:pt x="184" y="174"/>
                </a:cubicBezTo>
                <a:cubicBezTo>
                  <a:pt x="185" y="178"/>
                  <a:pt x="186" y="182"/>
                  <a:pt x="187" y="186"/>
                </a:cubicBezTo>
                <a:cubicBezTo>
                  <a:pt x="190" y="195"/>
                  <a:pt x="197" y="199"/>
                  <a:pt x="204" y="200"/>
                </a:cubicBezTo>
                <a:cubicBezTo>
                  <a:pt x="203" y="210"/>
                  <a:pt x="213" y="220"/>
                  <a:pt x="224" y="220"/>
                </a:cubicBezTo>
                <a:cubicBezTo>
                  <a:pt x="228" y="220"/>
                  <a:pt x="232" y="219"/>
                  <a:pt x="236" y="215"/>
                </a:cubicBezTo>
                <a:cubicBezTo>
                  <a:pt x="246" y="207"/>
                  <a:pt x="256" y="198"/>
                  <a:pt x="266" y="190"/>
                </a:cubicBezTo>
                <a:cubicBezTo>
                  <a:pt x="285" y="173"/>
                  <a:pt x="303" y="156"/>
                  <a:pt x="321" y="137"/>
                </a:cubicBezTo>
                <a:cubicBezTo>
                  <a:pt x="343" y="112"/>
                  <a:pt x="376" y="74"/>
                  <a:pt x="365" y="38"/>
                </a:cubicBezTo>
                <a:cubicBezTo>
                  <a:pt x="362" y="31"/>
                  <a:pt x="358" y="24"/>
                  <a:pt x="353" y="20"/>
                </a:cubicBezTo>
                <a:cubicBezTo>
                  <a:pt x="339" y="6"/>
                  <a:pt x="317" y="0"/>
                  <a:pt x="2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447"/>
          <p:cNvSpPr>
            <a:spLocks noEditPoints="1"/>
          </p:cNvSpPr>
          <p:nvPr/>
        </p:nvSpPr>
        <p:spPr bwMode="auto">
          <a:xfrm>
            <a:off x="6117557" y="3894509"/>
            <a:ext cx="276566" cy="298336"/>
          </a:xfrm>
          <a:custGeom>
            <a:avLst/>
            <a:gdLst>
              <a:gd name="T0" fmla="*/ 122 w 295"/>
              <a:gd name="T1" fmla="*/ 177 h 312"/>
              <a:gd name="T2" fmla="*/ 248 w 295"/>
              <a:gd name="T3" fmla="*/ 44 h 312"/>
              <a:gd name="T4" fmla="*/ 248 w 295"/>
              <a:gd name="T5" fmla="*/ 44 h 312"/>
              <a:gd name="T6" fmla="*/ 203 w 295"/>
              <a:gd name="T7" fmla="*/ 38 h 312"/>
              <a:gd name="T8" fmla="*/ 236 w 295"/>
              <a:gd name="T9" fmla="*/ 39 h 312"/>
              <a:gd name="T10" fmla="*/ 248 w 295"/>
              <a:gd name="T11" fmla="*/ 44 h 312"/>
              <a:gd name="T12" fmla="*/ 250 w 295"/>
              <a:gd name="T13" fmla="*/ 46 h 312"/>
              <a:gd name="T14" fmla="*/ 250 w 295"/>
              <a:gd name="T15" fmla="*/ 56 h 312"/>
              <a:gd name="T16" fmla="*/ 229 w 295"/>
              <a:gd name="T17" fmla="*/ 98 h 312"/>
              <a:gd name="T18" fmla="*/ 204 w 295"/>
              <a:gd name="T19" fmla="*/ 114 h 312"/>
              <a:gd name="T20" fmla="*/ 166 w 295"/>
              <a:gd name="T21" fmla="*/ 117 h 312"/>
              <a:gd name="T22" fmla="*/ 124 w 295"/>
              <a:gd name="T23" fmla="*/ 101 h 312"/>
              <a:gd name="T24" fmla="*/ 85 w 295"/>
              <a:gd name="T25" fmla="*/ 65 h 312"/>
              <a:gd name="T26" fmla="*/ 219 w 295"/>
              <a:gd name="T27" fmla="*/ 0 h 312"/>
              <a:gd name="T28" fmla="*/ 97 w 295"/>
              <a:gd name="T29" fmla="*/ 23 h 312"/>
              <a:gd name="T30" fmla="*/ 55 w 295"/>
              <a:gd name="T31" fmla="*/ 70 h 312"/>
              <a:gd name="T32" fmla="*/ 66 w 295"/>
              <a:gd name="T33" fmla="*/ 101 h 312"/>
              <a:gd name="T34" fmla="*/ 121 w 295"/>
              <a:gd name="T35" fmla="*/ 175 h 312"/>
              <a:gd name="T36" fmla="*/ 128 w 295"/>
              <a:gd name="T37" fmla="*/ 237 h 312"/>
              <a:gd name="T38" fmla="*/ 120 w 295"/>
              <a:gd name="T39" fmla="*/ 255 h 312"/>
              <a:gd name="T40" fmla="*/ 95 w 295"/>
              <a:gd name="T41" fmla="*/ 276 h 312"/>
              <a:gd name="T42" fmla="*/ 89 w 295"/>
              <a:gd name="T43" fmla="*/ 277 h 312"/>
              <a:gd name="T44" fmla="*/ 82 w 295"/>
              <a:gd name="T45" fmla="*/ 273 h 312"/>
              <a:gd name="T46" fmla="*/ 62 w 295"/>
              <a:gd name="T47" fmla="*/ 238 h 312"/>
              <a:gd name="T48" fmla="*/ 39 w 295"/>
              <a:gd name="T49" fmla="*/ 112 h 312"/>
              <a:gd name="T50" fmla="*/ 32 w 295"/>
              <a:gd name="T51" fmla="*/ 49 h 312"/>
              <a:gd name="T52" fmla="*/ 19 w 295"/>
              <a:gd name="T53" fmla="*/ 46 h 312"/>
              <a:gd name="T54" fmla="*/ 1 w 295"/>
              <a:gd name="T55" fmla="*/ 113 h 312"/>
              <a:gd name="T56" fmla="*/ 13 w 295"/>
              <a:gd name="T57" fmla="*/ 197 h 312"/>
              <a:gd name="T58" fmla="*/ 79 w 295"/>
              <a:gd name="T59" fmla="*/ 312 h 312"/>
              <a:gd name="T60" fmla="*/ 115 w 295"/>
              <a:gd name="T61" fmla="*/ 308 h 312"/>
              <a:gd name="T62" fmla="*/ 153 w 295"/>
              <a:gd name="T63" fmla="*/ 152 h 312"/>
              <a:gd name="T64" fmla="*/ 232 w 295"/>
              <a:gd name="T65" fmla="*/ 142 h 312"/>
              <a:gd name="T66" fmla="*/ 278 w 295"/>
              <a:gd name="T67" fmla="*/ 22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95" h="312">
                <a:moveTo>
                  <a:pt x="122" y="178"/>
                </a:moveTo>
                <a:cubicBezTo>
                  <a:pt x="122" y="178"/>
                  <a:pt x="122" y="177"/>
                  <a:pt x="122" y="177"/>
                </a:cubicBezTo>
                <a:cubicBezTo>
                  <a:pt x="122" y="177"/>
                  <a:pt x="122" y="178"/>
                  <a:pt x="122" y="178"/>
                </a:cubicBezTo>
                <a:moveTo>
                  <a:pt x="248" y="44"/>
                </a:moveTo>
                <a:cubicBezTo>
                  <a:pt x="248" y="43"/>
                  <a:pt x="248" y="43"/>
                  <a:pt x="248" y="43"/>
                </a:cubicBezTo>
                <a:cubicBezTo>
                  <a:pt x="248" y="44"/>
                  <a:pt x="248" y="44"/>
                  <a:pt x="248" y="44"/>
                </a:cubicBezTo>
                <a:moveTo>
                  <a:pt x="96" y="62"/>
                </a:moveTo>
                <a:cubicBezTo>
                  <a:pt x="131" y="52"/>
                  <a:pt x="166" y="42"/>
                  <a:pt x="203" y="38"/>
                </a:cubicBezTo>
                <a:cubicBezTo>
                  <a:pt x="208" y="38"/>
                  <a:pt x="213" y="38"/>
                  <a:pt x="218" y="38"/>
                </a:cubicBezTo>
                <a:cubicBezTo>
                  <a:pt x="224" y="38"/>
                  <a:pt x="230" y="38"/>
                  <a:pt x="236" y="39"/>
                </a:cubicBezTo>
                <a:cubicBezTo>
                  <a:pt x="238" y="40"/>
                  <a:pt x="241" y="41"/>
                  <a:pt x="244" y="42"/>
                </a:cubicBezTo>
                <a:cubicBezTo>
                  <a:pt x="246" y="42"/>
                  <a:pt x="247" y="43"/>
                  <a:pt x="248" y="44"/>
                </a:cubicBezTo>
                <a:cubicBezTo>
                  <a:pt x="249" y="44"/>
                  <a:pt x="249" y="45"/>
                  <a:pt x="249" y="45"/>
                </a:cubicBezTo>
                <a:cubicBezTo>
                  <a:pt x="250" y="46"/>
                  <a:pt x="250" y="46"/>
                  <a:pt x="250" y="46"/>
                </a:cubicBezTo>
                <a:cubicBezTo>
                  <a:pt x="250" y="47"/>
                  <a:pt x="250" y="48"/>
                  <a:pt x="250" y="50"/>
                </a:cubicBezTo>
                <a:cubicBezTo>
                  <a:pt x="250" y="52"/>
                  <a:pt x="250" y="54"/>
                  <a:pt x="250" y="56"/>
                </a:cubicBezTo>
                <a:cubicBezTo>
                  <a:pt x="248" y="63"/>
                  <a:pt x="246" y="69"/>
                  <a:pt x="243" y="75"/>
                </a:cubicBezTo>
                <a:cubicBezTo>
                  <a:pt x="239" y="83"/>
                  <a:pt x="234" y="91"/>
                  <a:pt x="229" y="98"/>
                </a:cubicBezTo>
                <a:cubicBezTo>
                  <a:pt x="226" y="101"/>
                  <a:pt x="223" y="104"/>
                  <a:pt x="220" y="106"/>
                </a:cubicBezTo>
                <a:cubicBezTo>
                  <a:pt x="215" y="109"/>
                  <a:pt x="210" y="112"/>
                  <a:pt x="204" y="114"/>
                </a:cubicBezTo>
                <a:cubicBezTo>
                  <a:pt x="199" y="116"/>
                  <a:pt x="193" y="117"/>
                  <a:pt x="187" y="118"/>
                </a:cubicBezTo>
                <a:cubicBezTo>
                  <a:pt x="180" y="118"/>
                  <a:pt x="173" y="117"/>
                  <a:pt x="166" y="117"/>
                </a:cubicBezTo>
                <a:cubicBezTo>
                  <a:pt x="155" y="114"/>
                  <a:pt x="145" y="111"/>
                  <a:pt x="134" y="106"/>
                </a:cubicBezTo>
                <a:cubicBezTo>
                  <a:pt x="131" y="104"/>
                  <a:pt x="128" y="103"/>
                  <a:pt x="124" y="101"/>
                </a:cubicBezTo>
                <a:cubicBezTo>
                  <a:pt x="115" y="89"/>
                  <a:pt x="105" y="78"/>
                  <a:pt x="93" y="70"/>
                </a:cubicBezTo>
                <a:cubicBezTo>
                  <a:pt x="90" y="68"/>
                  <a:pt x="88" y="67"/>
                  <a:pt x="85" y="65"/>
                </a:cubicBezTo>
                <a:cubicBezTo>
                  <a:pt x="88" y="64"/>
                  <a:pt x="92" y="63"/>
                  <a:pt x="96" y="62"/>
                </a:cubicBezTo>
                <a:moveTo>
                  <a:pt x="219" y="0"/>
                </a:moveTo>
                <a:cubicBezTo>
                  <a:pt x="202" y="0"/>
                  <a:pt x="185" y="3"/>
                  <a:pt x="171" y="5"/>
                </a:cubicBezTo>
                <a:cubicBezTo>
                  <a:pt x="146" y="10"/>
                  <a:pt x="121" y="16"/>
                  <a:pt x="97" y="23"/>
                </a:cubicBezTo>
                <a:cubicBezTo>
                  <a:pt x="84" y="27"/>
                  <a:pt x="72" y="31"/>
                  <a:pt x="59" y="34"/>
                </a:cubicBezTo>
                <a:cubicBezTo>
                  <a:pt x="41" y="40"/>
                  <a:pt x="42" y="64"/>
                  <a:pt x="55" y="70"/>
                </a:cubicBezTo>
                <a:cubicBezTo>
                  <a:pt x="52" y="76"/>
                  <a:pt x="52" y="84"/>
                  <a:pt x="57" y="91"/>
                </a:cubicBezTo>
                <a:cubicBezTo>
                  <a:pt x="60" y="95"/>
                  <a:pt x="63" y="98"/>
                  <a:pt x="66" y="101"/>
                </a:cubicBezTo>
                <a:cubicBezTo>
                  <a:pt x="74" y="110"/>
                  <a:pt x="85" y="119"/>
                  <a:pt x="96" y="126"/>
                </a:cubicBezTo>
                <a:cubicBezTo>
                  <a:pt x="106" y="141"/>
                  <a:pt x="114" y="158"/>
                  <a:pt x="121" y="175"/>
                </a:cubicBezTo>
                <a:cubicBezTo>
                  <a:pt x="125" y="187"/>
                  <a:pt x="128" y="200"/>
                  <a:pt x="130" y="213"/>
                </a:cubicBezTo>
                <a:cubicBezTo>
                  <a:pt x="130" y="221"/>
                  <a:pt x="130" y="229"/>
                  <a:pt x="128" y="237"/>
                </a:cubicBezTo>
                <a:cubicBezTo>
                  <a:pt x="128" y="241"/>
                  <a:pt x="126" y="245"/>
                  <a:pt x="124" y="249"/>
                </a:cubicBezTo>
                <a:cubicBezTo>
                  <a:pt x="123" y="251"/>
                  <a:pt x="122" y="253"/>
                  <a:pt x="120" y="255"/>
                </a:cubicBezTo>
                <a:cubicBezTo>
                  <a:pt x="115" y="261"/>
                  <a:pt x="109" y="267"/>
                  <a:pt x="102" y="272"/>
                </a:cubicBezTo>
                <a:cubicBezTo>
                  <a:pt x="100" y="274"/>
                  <a:pt x="98" y="275"/>
                  <a:pt x="95" y="276"/>
                </a:cubicBezTo>
                <a:cubicBezTo>
                  <a:pt x="94" y="276"/>
                  <a:pt x="92" y="277"/>
                  <a:pt x="91" y="277"/>
                </a:cubicBezTo>
                <a:cubicBezTo>
                  <a:pt x="90" y="277"/>
                  <a:pt x="90" y="277"/>
                  <a:pt x="89" y="277"/>
                </a:cubicBezTo>
                <a:cubicBezTo>
                  <a:pt x="88" y="277"/>
                  <a:pt x="87" y="276"/>
                  <a:pt x="86" y="276"/>
                </a:cubicBezTo>
                <a:cubicBezTo>
                  <a:pt x="85" y="275"/>
                  <a:pt x="84" y="274"/>
                  <a:pt x="82" y="273"/>
                </a:cubicBezTo>
                <a:cubicBezTo>
                  <a:pt x="80" y="271"/>
                  <a:pt x="78" y="269"/>
                  <a:pt x="76" y="266"/>
                </a:cubicBezTo>
                <a:cubicBezTo>
                  <a:pt x="70" y="257"/>
                  <a:pt x="66" y="248"/>
                  <a:pt x="62" y="238"/>
                </a:cubicBezTo>
                <a:cubicBezTo>
                  <a:pt x="49" y="201"/>
                  <a:pt x="43" y="162"/>
                  <a:pt x="40" y="124"/>
                </a:cubicBezTo>
                <a:cubicBezTo>
                  <a:pt x="40" y="120"/>
                  <a:pt x="40" y="116"/>
                  <a:pt x="39" y="112"/>
                </a:cubicBezTo>
                <a:cubicBezTo>
                  <a:pt x="38" y="97"/>
                  <a:pt x="37" y="81"/>
                  <a:pt x="39" y="65"/>
                </a:cubicBezTo>
                <a:cubicBezTo>
                  <a:pt x="40" y="57"/>
                  <a:pt x="37" y="52"/>
                  <a:pt x="32" y="49"/>
                </a:cubicBezTo>
                <a:cubicBezTo>
                  <a:pt x="29" y="47"/>
                  <a:pt x="26" y="46"/>
                  <a:pt x="22" y="46"/>
                </a:cubicBezTo>
                <a:cubicBezTo>
                  <a:pt x="21" y="46"/>
                  <a:pt x="20" y="46"/>
                  <a:pt x="19" y="46"/>
                </a:cubicBezTo>
                <a:cubicBezTo>
                  <a:pt x="11" y="48"/>
                  <a:pt x="4" y="53"/>
                  <a:pt x="2" y="63"/>
                </a:cubicBezTo>
                <a:cubicBezTo>
                  <a:pt x="0" y="79"/>
                  <a:pt x="0" y="96"/>
                  <a:pt x="1" y="113"/>
                </a:cubicBezTo>
                <a:cubicBezTo>
                  <a:pt x="2" y="130"/>
                  <a:pt x="4" y="146"/>
                  <a:pt x="7" y="162"/>
                </a:cubicBezTo>
                <a:cubicBezTo>
                  <a:pt x="8" y="174"/>
                  <a:pt x="11" y="186"/>
                  <a:pt x="13" y="197"/>
                </a:cubicBezTo>
                <a:cubicBezTo>
                  <a:pt x="20" y="234"/>
                  <a:pt x="33" y="298"/>
                  <a:pt x="75" y="311"/>
                </a:cubicBezTo>
                <a:cubicBezTo>
                  <a:pt x="76" y="312"/>
                  <a:pt x="77" y="312"/>
                  <a:pt x="79" y="312"/>
                </a:cubicBezTo>
                <a:cubicBezTo>
                  <a:pt x="86" y="309"/>
                  <a:pt x="94" y="307"/>
                  <a:pt x="102" y="307"/>
                </a:cubicBezTo>
                <a:cubicBezTo>
                  <a:pt x="106" y="307"/>
                  <a:pt x="110" y="307"/>
                  <a:pt x="115" y="308"/>
                </a:cubicBezTo>
                <a:cubicBezTo>
                  <a:pt x="145" y="294"/>
                  <a:pt x="167" y="256"/>
                  <a:pt x="167" y="224"/>
                </a:cubicBezTo>
                <a:cubicBezTo>
                  <a:pt x="167" y="202"/>
                  <a:pt x="162" y="177"/>
                  <a:pt x="153" y="152"/>
                </a:cubicBezTo>
                <a:cubicBezTo>
                  <a:pt x="163" y="155"/>
                  <a:pt x="173" y="156"/>
                  <a:pt x="183" y="156"/>
                </a:cubicBezTo>
                <a:cubicBezTo>
                  <a:pt x="200" y="156"/>
                  <a:pt x="217" y="152"/>
                  <a:pt x="232" y="142"/>
                </a:cubicBezTo>
                <a:cubicBezTo>
                  <a:pt x="259" y="125"/>
                  <a:pt x="295" y="78"/>
                  <a:pt x="287" y="41"/>
                </a:cubicBezTo>
                <a:cubicBezTo>
                  <a:pt x="286" y="34"/>
                  <a:pt x="282" y="27"/>
                  <a:pt x="278" y="22"/>
                </a:cubicBezTo>
                <a:cubicBezTo>
                  <a:pt x="264" y="5"/>
                  <a:pt x="242" y="0"/>
                  <a:pt x="21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448"/>
          <p:cNvSpPr>
            <a:spLocks noEditPoints="1"/>
          </p:cNvSpPr>
          <p:nvPr/>
        </p:nvSpPr>
        <p:spPr bwMode="auto">
          <a:xfrm>
            <a:off x="3126066" y="2390461"/>
            <a:ext cx="301113" cy="248871"/>
          </a:xfrm>
          <a:custGeom>
            <a:avLst/>
            <a:gdLst>
              <a:gd name="T0" fmla="*/ 41 w 320"/>
              <a:gd name="T1" fmla="*/ 186 h 261"/>
              <a:gd name="T2" fmla="*/ 43 w 320"/>
              <a:gd name="T3" fmla="*/ 173 h 261"/>
              <a:gd name="T4" fmla="*/ 59 w 320"/>
              <a:gd name="T5" fmla="*/ 150 h 261"/>
              <a:gd name="T6" fmla="*/ 87 w 320"/>
              <a:gd name="T7" fmla="*/ 140 h 261"/>
              <a:gd name="T8" fmla="*/ 114 w 320"/>
              <a:gd name="T9" fmla="*/ 141 h 261"/>
              <a:gd name="T10" fmla="*/ 164 w 320"/>
              <a:gd name="T11" fmla="*/ 154 h 261"/>
              <a:gd name="T12" fmla="*/ 196 w 320"/>
              <a:gd name="T13" fmla="*/ 190 h 261"/>
              <a:gd name="T14" fmla="*/ 231 w 320"/>
              <a:gd name="T15" fmla="*/ 209 h 261"/>
              <a:gd name="T16" fmla="*/ 234 w 320"/>
              <a:gd name="T17" fmla="*/ 219 h 261"/>
              <a:gd name="T18" fmla="*/ 193 w 320"/>
              <a:gd name="T19" fmla="*/ 222 h 261"/>
              <a:gd name="T20" fmla="*/ 171 w 320"/>
              <a:gd name="T21" fmla="*/ 223 h 261"/>
              <a:gd name="T22" fmla="*/ 114 w 320"/>
              <a:gd name="T23" fmla="*/ 220 h 261"/>
              <a:gd name="T24" fmla="*/ 58 w 320"/>
              <a:gd name="T25" fmla="*/ 205 h 261"/>
              <a:gd name="T26" fmla="*/ 43 w 320"/>
              <a:gd name="T27" fmla="*/ 194 h 261"/>
              <a:gd name="T28" fmla="*/ 41 w 320"/>
              <a:gd name="T29" fmla="*/ 187 h 261"/>
              <a:gd name="T30" fmla="*/ 251 w 320"/>
              <a:gd name="T31" fmla="*/ 40 h 261"/>
              <a:gd name="T32" fmla="*/ 264 w 320"/>
              <a:gd name="T33" fmla="*/ 37 h 261"/>
              <a:gd name="T34" fmla="*/ 269 w 320"/>
              <a:gd name="T35" fmla="*/ 38 h 261"/>
              <a:gd name="T36" fmla="*/ 274 w 320"/>
              <a:gd name="T37" fmla="*/ 41 h 261"/>
              <a:gd name="T38" fmla="*/ 278 w 320"/>
              <a:gd name="T39" fmla="*/ 49 h 261"/>
              <a:gd name="T40" fmla="*/ 281 w 320"/>
              <a:gd name="T41" fmla="*/ 101 h 261"/>
              <a:gd name="T42" fmla="*/ 274 w 320"/>
              <a:gd name="T43" fmla="*/ 129 h 261"/>
              <a:gd name="T44" fmla="*/ 267 w 320"/>
              <a:gd name="T45" fmla="*/ 153 h 261"/>
              <a:gd name="T46" fmla="*/ 244 w 320"/>
              <a:gd name="T47" fmla="*/ 157 h 261"/>
              <a:gd name="T48" fmla="*/ 206 w 320"/>
              <a:gd name="T49" fmla="*/ 124 h 261"/>
              <a:gd name="T50" fmla="*/ 207 w 320"/>
              <a:gd name="T51" fmla="*/ 94 h 261"/>
              <a:gd name="T52" fmla="*/ 213 w 320"/>
              <a:gd name="T53" fmla="*/ 74 h 261"/>
              <a:gd name="T54" fmla="*/ 230 w 320"/>
              <a:gd name="T55" fmla="*/ 52 h 261"/>
              <a:gd name="T56" fmla="*/ 262 w 320"/>
              <a:gd name="T57" fmla="*/ 0 h 261"/>
              <a:gd name="T58" fmla="*/ 216 w 320"/>
              <a:gd name="T59" fmla="*/ 14 h 261"/>
              <a:gd name="T60" fmla="*/ 183 w 320"/>
              <a:gd name="T61" fmla="*/ 53 h 261"/>
              <a:gd name="T62" fmla="*/ 169 w 320"/>
              <a:gd name="T63" fmla="*/ 116 h 261"/>
              <a:gd name="T64" fmla="*/ 111 w 320"/>
              <a:gd name="T65" fmla="*/ 103 h 261"/>
              <a:gd name="T66" fmla="*/ 97 w 320"/>
              <a:gd name="T67" fmla="*/ 103 h 261"/>
              <a:gd name="T68" fmla="*/ 31 w 320"/>
              <a:gd name="T69" fmla="*/ 127 h 261"/>
              <a:gd name="T70" fmla="*/ 15 w 320"/>
              <a:gd name="T71" fmla="*/ 219 h 261"/>
              <a:gd name="T72" fmla="*/ 105 w 320"/>
              <a:gd name="T73" fmla="*/ 256 h 261"/>
              <a:gd name="T74" fmla="*/ 165 w 320"/>
              <a:gd name="T75" fmla="*/ 260 h 261"/>
              <a:gd name="T76" fmla="*/ 182 w 320"/>
              <a:gd name="T77" fmla="*/ 261 h 261"/>
              <a:gd name="T78" fmla="*/ 245 w 320"/>
              <a:gd name="T79" fmla="*/ 257 h 261"/>
              <a:gd name="T80" fmla="*/ 280 w 320"/>
              <a:gd name="T81" fmla="*/ 249 h 261"/>
              <a:gd name="T82" fmla="*/ 300 w 320"/>
              <a:gd name="T83" fmla="*/ 237 h 261"/>
              <a:gd name="T84" fmla="*/ 279 w 320"/>
              <a:gd name="T85" fmla="*/ 211 h 261"/>
              <a:gd name="T86" fmla="*/ 274 w 320"/>
              <a:gd name="T87" fmla="*/ 213 h 261"/>
              <a:gd name="T88" fmla="*/ 283 w 320"/>
              <a:gd name="T89" fmla="*/ 201 h 261"/>
              <a:gd name="T90" fmla="*/ 319 w 320"/>
              <a:gd name="T91" fmla="*/ 86 h 261"/>
              <a:gd name="T92" fmla="*/ 309 w 320"/>
              <a:gd name="T93" fmla="*/ 29 h 261"/>
              <a:gd name="T94" fmla="*/ 280 w 320"/>
              <a:gd name="T95" fmla="*/ 3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0" h="261">
                <a:moveTo>
                  <a:pt x="41" y="187"/>
                </a:moveTo>
                <a:cubicBezTo>
                  <a:pt x="41" y="186"/>
                  <a:pt x="41" y="186"/>
                  <a:pt x="41" y="186"/>
                </a:cubicBezTo>
                <a:cubicBezTo>
                  <a:pt x="40" y="184"/>
                  <a:pt x="40" y="183"/>
                  <a:pt x="41" y="182"/>
                </a:cubicBezTo>
                <a:cubicBezTo>
                  <a:pt x="41" y="179"/>
                  <a:pt x="42" y="176"/>
                  <a:pt x="43" y="173"/>
                </a:cubicBezTo>
                <a:cubicBezTo>
                  <a:pt x="45" y="168"/>
                  <a:pt x="47" y="163"/>
                  <a:pt x="51" y="159"/>
                </a:cubicBezTo>
                <a:cubicBezTo>
                  <a:pt x="53" y="156"/>
                  <a:pt x="56" y="153"/>
                  <a:pt x="59" y="150"/>
                </a:cubicBezTo>
                <a:cubicBezTo>
                  <a:pt x="63" y="148"/>
                  <a:pt x="66" y="146"/>
                  <a:pt x="70" y="144"/>
                </a:cubicBezTo>
                <a:cubicBezTo>
                  <a:pt x="76" y="142"/>
                  <a:pt x="81" y="141"/>
                  <a:pt x="87" y="140"/>
                </a:cubicBezTo>
                <a:cubicBezTo>
                  <a:pt x="91" y="140"/>
                  <a:pt x="95" y="140"/>
                  <a:pt x="99" y="140"/>
                </a:cubicBezTo>
                <a:cubicBezTo>
                  <a:pt x="104" y="140"/>
                  <a:pt x="109" y="140"/>
                  <a:pt x="114" y="141"/>
                </a:cubicBezTo>
                <a:cubicBezTo>
                  <a:pt x="117" y="141"/>
                  <a:pt x="120" y="141"/>
                  <a:pt x="122" y="142"/>
                </a:cubicBezTo>
                <a:cubicBezTo>
                  <a:pt x="136" y="145"/>
                  <a:pt x="150" y="149"/>
                  <a:pt x="164" y="154"/>
                </a:cubicBezTo>
                <a:cubicBezTo>
                  <a:pt x="168" y="156"/>
                  <a:pt x="173" y="158"/>
                  <a:pt x="177" y="160"/>
                </a:cubicBezTo>
                <a:cubicBezTo>
                  <a:pt x="182" y="171"/>
                  <a:pt x="188" y="182"/>
                  <a:pt x="196" y="190"/>
                </a:cubicBezTo>
                <a:cubicBezTo>
                  <a:pt x="198" y="192"/>
                  <a:pt x="200" y="193"/>
                  <a:pt x="202" y="195"/>
                </a:cubicBezTo>
                <a:cubicBezTo>
                  <a:pt x="210" y="202"/>
                  <a:pt x="220" y="206"/>
                  <a:pt x="231" y="209"/>
                </a:cubicBezTo>
                <a:cubicBezTo>
                  <a:pt x="231" y="212"/>
                  <a:pt x="232" y="214"/>
                  <a:pt x="233" y="217"/>
                </a:cubicBezTo>
                <a:cubicBezTo>
                  <a:pt x="233" y="218"/>
                  <a:pt x="233" y="219"/>
                  <a:pt x="234" y="219"/>
                </a:cubicBezTo>
                <a:cubicBezTo>
                  <a:pt x="232" y="220"/>
                  <a:pt x="230" y="220"/>
                  <a:pt x="227" y="220"/>
                </a:cubicBezTo>
                <a:cubicBezTo>
                  <a:pt x="216" y="221"/>
                  <a:pt x="204" y="222"/>
                  <a:pt x="193" y="222"/>
                </a:cubicBezTo>
                <a:cubicBezTo>
                  <a:pt x="192" y="222"/>
                  <a:pt x="190" y="223"/>
                  <a:pt x="189" y="223"/>
                </a:cubicBezTo>
                <a:cubicBezTo>
                  <a:pt x="183" y="223"/>
                  <a:pt x="177" y="223"/>
                  <a:pt x="171" y="223"/>
                </a:cubicBezTo>
                <a:cubicBezTo>
                  <a:pt x="152" y="223"/>
                  <a:pt x="133" y="222"/>
                  <a:pt x="114" y="220"/>
                </a:cubicBezTo>
                <a:cubicBezTo>
                  <a:pt x="114" y="220"/>
                  <a:pt x="114" y="220"/>
                  <a:pt x="114" y="220"/>
                </a:cubicBezTo>
                <a:cubicBezTo>
                  <a:pt x="97" y="217"/>
                  <a:pt x="81" y="214"/>
                  <a:pt x="65" y="208"/>
                </a:cubicBezTo>
                <a:cubicBezTo>
                  <a:pt x="63" y="207"/>
                  <a:pt x="60" y="206"/>
                  <a:pt x="58" y="205"/>
                </a:cubicBezTo>
                <a:cubicBezTo>
                  <a:pt x="55" y="204"/>
                  <a:pt x="53" y="202"/>
                  <a:pt x="50" y="200"/>
                </a:cubicBezTo>
                <a:cubicBezTo>
                  <a:pt x="48" y="198"/>
                  <a:pt x="45" y="196"/>
                  <a:pt x="43" y="194"/>
                </a:cubicBezTo>
                <a:cubicBezTo>
                  <a:pt x="43" y="193"/>
                  <a:pt x="42" y="192"/>
                  <a:pt x="42" y="191"/>
                </a:cubicBezTo>
                <a:cubicBezTo>
                  <a:pt x="41" y="190"/>
                  <a:pt x="41" y="188"/>
                  <a:pt x="41" y="187"/>
                </a:cubicBezTo>
                <a:moveTo>
                  <a:pt x="232" y="51"/>
                </a:moveTo>
                <a:cubicBezTo>
                  <a:pt x="238" y="47"/>
                  <a:pt x="244" y="43"/>
                  <a:pt x="251" y="40"/>
                </a:cubicBezTo>
                <a:cubicBezTo>
                  <a:pt x="255" y="39"/>
                  <a:pt x="259" y="38"/>
                  <a:pt x="263" y="37"/>
                </a:cubicBezTo>
                <a:cubicBezTo>
                  <a:pt x="263" y="37"/>
                  <a:pt x="264" y="37"/>
                  <a:pt x="264" y="37"/>
                </a:cubicBezTo>
                <a:cubicBezTo>
                  <a:pt x="265" y="37"/>
                  <a:pt x="266" y="37"/>
                  <a:pt x="266" y="37"/>
                </a:cubicBezTo>
                <a:cubicBezTo>
                  <a:pt x="267" y="37"/>
                  <a:pt x="268" y="37"/>
                  <a:pt x="269" y="38"/>
                </a:cubicBezTo>
                <a:cubicBezTo>
                  <a:pt x="270" y="38"/>
                  <a:pt x="271" y="39"/>
                  <a:pt x="272" y="39"/>
                </a:cubicBezTo>
                <a:cubicBezTo>
                  <a:pt x="272" y="40"/>
                  <a:pt x="273" y="41"/>
                  <a:pt x="274" y="41"/>
                </a:cubicBezTo>
                <a:cubicBezTo>
                  <a:pt x="275" y="42"/>
                  <a:pt x="275" y="43"/>
                  <a:pt x="275" y="44"/>
                </a:cubicBezTo>
                <a:cubicBezTo>
                  <a:pt x="276" y="45"/>
                  <a:pt x="277" y="47"/>
                  <a:pt x="278" y="49"/>
                </a:cubicBezTo>
                <a:cubicBezTo>
                  <a:pt x="280" y="54"/>
                  <a:pt x="281" y="59"/>
                  <a:pt x="282" y="64"/>
                </a:cubicBezTo>
                <a:cubicBezTo>
                  <a:pt x="283" y="77"/>
                  <a:pt x="282" y="89"/>
                  <a:pt x="281" y="101"/>
                </a:cubicBezTo>
                <a:cubicBezTo>
                  <a:pt x="281" y="101"/>
                  <a:pt x="281" y="101"/>
                  <a:pt x="281" y="101"/>
                </a:cubicBezTo>
                <a:cubicBezTo>
                  <a:pt x="279" y="111"/>
                  <a:pt x="277" y="120"/>
                  <a:pt x="274" y="129"/>
                </a:cubicBezTo>
                <a:cubicBezTo>
                  <a:pt x="272" y="137"/>
                  <a:pt x="270" y="144"/>
                  <a:pt x="267" y="151"/>
                </a:cubicBezTo>
                <a:cubicBezTo>
                  <a:pt x="267" y="152"/>
                  <a:pt x="267" y="153"/>
                  <a:pt x="267" y="153"/>
                </a:cubicBezTo>
                <a:cubicBezTo>
                  <a:pt x="264" y="159"/>
                  <a:pt x="261" y="165"/>
                  <a:pt x="258" y="170"/>
                </a:cubicBezTo>
                <a:cubicBezTo>
                  <a:pt x="254" y="166"/>
                  <a:pt x="249" y="161"/>
                  <a:pt x="244" y="157"/>
                </a:cubicBezTo>
                <a:cubicBezTo>
                  <a:pt x="233" y="148"/>
                  <a:pt x="221" y="140"/>
                  <a:pt x="209" y="133"/>
                </a:cubicBezTo>
                <a:cubicBezTo>
                  <a:pt x="208" y="130"/>
                  <a:pt x="207" y="127"/>
                  <a:pt x="206" y="124"/>
                </a:cubicBezTo>
                <a:cubicBezTo>
                  <a:pt x="206" y="115"/>
                  <a:pt x="206" y="106"/>
                  <a:pt x="207" y="96"/>
                </a:cubicBezTo>
                <a:cubicBezTo>
                  <a:pt x="207" y="95"/>
                  <a:pt x="207" y="95"/>
                  <a:pt x="207" y="94"/>
                </a:cubicBezTo>
                <a:cubicBezTo>
                  <a:pt x="207" y="92"/>
                  <a:pt x="208" y="90"/>
                  <a:pt x="208" y="88"/>
                </a:cubicBezTo>
                <a:cubicBezTo>
                  <a:pt x="210" y="83"/>
                  <a:pt x="211" y="79"/>
                  <a:pt x="213" y="74"/>
                </a:cubicBezTo>
                <a:cubicBezTo>
                  <a:pt x="215" y="70"/>
                  <a:pt x="218" y="65"/>
                  <a:pt x="220" y="61"/>
                </a:cubicBezTo>
                <a:cubicBezTo>
                  <a:pt x="224" y="57"/>
                  <a:pt x="227" y="54"/>
                  <a:pt x="230" y="52"/>
                </a:cubicBezTo>
                <a:cubicBezTo>
                  <a:pt x="231" y="51"/>
                  <a:pt x="231" y="51"/>
                  <a:pt x="232" y="51"/>
                </a:cubicBezTo>
                <a:moveTo>
                  <a:pt x="262" y="0"/>
                </a:moveTo>
                <a:cubicBezTo>
                  <a:pt x="262" y="0"/>
                  <a:pt x="262" y="0"/>
                  <a:pt x="261" y="0"/>
                </a:cubicBezTo>
                <a:cubicBezTo>
                  <a:pt x="244" y="0"/>
                  <a:pt x="229" y="6"/>
                  <a:pt x="216" y="14"/>
                </a:cubicBezTo>
                <a:cubicBezTo>
                  <a:pt x="205" y="22"/>
                  <a:pt x="195" y="32"/>
                  <a:pt x="188" y="44"/>
                </a:cubicBezTo>
                <a:cubicBezTo>
                  <a:pt x="186" y="47"/>
                  <a:pt x="185" y="50"/>
                  <a:pt x="183" y="53"/>
                </a:cubicBezTo>
                <a:cubicBezTo>
                  <a:pt x="175" y="69"/>
                  <a:pt x="171" y="88"/>
                  <a:pt x="169" y="106"/>
                </a:cubicBezTo>
                <a:cubicBezTo>
                  <a:pt x="169" y="109"/>
                  <a:pt x="169" y="113"/>
                  <a:pt x="169" y="116"/>
                </a:cubicBezTo>
                <a:cubicBezTo>
                  <a:pt x="166" y="115"/>
                  <a:pt x="163" y="114"/>
                  <a:pt x="160" y="113"/>
                </a:cubicBezTo>
                <a:cubicBezTo>
                  <a:pt x="143" y="108"/>
                  <a:pt x="127" y="105"/>
                  <a:pt x="111" y="103"/>
                </a:cubicBezTo>
                <a:cubicBezTo>
                  <a:pt x="109" y="103"/>
                  <a:pt x="107" y="103"/>
                  <a:pt x="104" y="103"/>
                </a:cubicBezTo>
                <a:cubicBezTo>
                  <a:pt x="102" y="103"/>
                  <a:pt x="100" y="103"/>
                  <a:pt x="97" y="103"/>
                </a:cubicBezTo>
                <a:cubicBezTo>
                  <a:pt x="96" y="103"/>
                  <a:pt x="95" y="103"/>
                  <a:pt x="94" y="103"/>
                </a:cubicBezTo>
                <a:cubicBezTo>
                  <a:pt x="71" y="104"/>
                  <a:pt x="48" y="112"/>
                  <a:pt x="31" y="127"/>
                </a:cubicBezTo>
                <a:cubicBezTo>
                  <a:pt x="12" y="143"/>
                  <a:pt x="0" y="168"/>
                  <a:pt x="5" y="196"/>
                </a:cubicBezTo>
                <a:cubicBezTo>
                  <a:pt x="6" y="205"/>
                  <a:pt x="10" y="213"/>
                  <a:pt x="15" y="219"/>
                </a:cubicBezTo>
                <a:cubicBezTo>
                  <a:pt x="26" y="233"/>
                  <a:pt x="45" y="242"/>
                  <a:pt x="65" y="248"/>
                </a:cubicBezTo>
                <a:cubicBezTo>
                  <a:pt x="79" y="252"/>
                  <a:pt x="92" y="254"/>
                  <a:pt x="105" y="256"/>
                </a:cubicBezTo>
                <a:cubicBezTo>
                  <a:pt x="112" y="257"/>
                  <a:pt x="119" y="257"/>
                  <a:pt x="125" y="258"/>
                </a:cubicBezTo>
                <a:cubicBezTo>
                  <a:pt x="138" y="259"/>
                  <a:pt x="151" y="260"/>
                  <a:pt x="165" y="260"/>
                </a:cubicBezTo>
                <a:cubicBezTo>
                  <a:pt x="168" y="261"/>
                  <a:pt x="171" y="261"/>
                  <a:pt x="174" y="261"/>
                </a:cubicBezTo>
                <a:cubicBezTo>
                  <a:pt x="177" y="261"/>
                  <a:pt x="180" y="261"/>
                  <a:pt x="182" y="261"/>
                </a:cubicBezTo>
                <a:cubicBezTo>
                  <a:pt x="184" y="261"/>
                  <a:pt x="185" y="261"/>
                  <a:pt x="187" y="261"/>
                </a:cubicBezTo>
                <a:cubicBezTo>
                  <a:pt x="206" y="261"/>
                  <a:pt x="226" y="259"/>
                  <a:pt x="245" y="257"/>
                </a:cubicBezTo>
                <a:cubicBezTo>
                  <a:pt x="248" y="256"/>
                  <a:pt x="250" y="256"/>
                  <a:pt x="253" y="255"/>
                </a:cubicBezTo>
                <a:cubicBezTo>
                  <a:pt x="263" y="254"/>
                  <a:pt x="272" y="252"/>
                  <a:pt x="280" y="249"/>
                </a:cubicBezTo>
                <a:cubicBezTo>
                  <a:pt x="283" y="249"/>
                  <a:pt x="286" y="248"/>
                  <a:pt x="289" y="247"/>
                </a:cubicBezTo>
                <a:cubicBezTo>
                  <a:pt x="294" y="245"/>
                  <a:pt x="298" y="242"/>
                  <a:pt x="300" y="237"/>
                </a:cubicBezTo>
                <a:cubicBezTo>
                  <a:pt x="305" y="226"/>
                  <a:pt x="299" y="210"/>
                  <a:pt x="285" y="210"/>
                </a:cubicBezTo>
                <a:cubicBezTo>
                  <a:pt x="283" y="210"/>
                  <a:pt x="281" y="210"/>
                  <a:pt x="279" y="211"/>
                </a:cubicBezTo>
                <a:cubicBezTo>
                  <a:pt x="279" y="211"/>
                  <a:pt x="278" y="211"/>
                  <a:pt x="278" y="212"/>
                </a:cubicBezTo>
                <a:cubicBezTo>
                  <a:pt x="277" y="212"/>
                  <a:pt x="275" y="212"/>
                  <a:pt x="274" y="213"/>
                </a:cubicBezTo>
                <a:cubicBezTo>
                  <a:pt x="275" y="212"/>
                  <a:pt x="276" y="211"/>
                  <a:pt x="276" y="210"/>
                </a:cubicBezTo>
                <a:cubicBezTo>
                  <a:pt x="278" y="207"/>
                  <a:pt x="281" y="204"/>
                  <a:pt x="283" y="201"/>
                </a:cubicBezTo>
                <a:cubicBezTo>
                  <a:pt x="292" y="188"/>
                  <a:pt x="299" y="174"/>
                  <a:pt x="304" y="159"/>
                </a:cubicBezTo>
                <a:cubicBezTo>
                  <a:pt x="313" y="135"/>
                  <a:pt x="318" y="110"/>
                  <a:pt x="319" y="86"/>
                </a:cubicBezTo>
                <a:cubicBezTo>
                  <a:pt x="319" y="85"/>
                  <a:pt x="319" y="85"/>
                  <a:pt x="319" y="85"/>
                </a:cubicBezTo>
                <a:cubicBezTo>
                  <a:pt x="320" y="66"/>
                  <a:pt x="317" y="45"/>
                  <a:pt x="309" y="29"/>
                </a:cubicBezTo>
                <a:cubicBezTo>
                  <a:pt x="306" y="23"/>
                  <a:pt x="302" y="18"/>
                  <a:pt x="298" y="14"/>
                </a:cubicBezTo>
                <a:cubicBezTo>
                  <a:pt x="293" y="9"/>
                  <a:pt x="287" y="5"/>
                  <a:pt x="280" y="3"/>
                </a:cubicBezTo>
                <a:cubicBezTo>
                  <a:pt x="275" y="1"/>
                  <a:pt x="269" y="0"/>
                  <a:pt x="2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449"/>
          <p:cNvSpPr>
            <a:spLocks noEditPoints="1"/>
          </p:cNvSpPr>
          <p:nvPr/>
        </p:nvSpPr>
        <p:spPr bwMode="auto">
          <a:xfrm>
            <a:off x="4441798" y="4749328"/>
            <a:ext cx="243836" cy="236505"/>
          </a:xfrm>
          <a:custGeom>
            <a:avLst/>
            <a:gdLst>
              <a:gd name="T0" fmla="*/ 132 w 260"/>
              <a:gd name="T1" fmla="*/ 232 h 247"/>
              <a:gd name="T2" fmla="*/ 117 w 260"/>
              <a:gd name="T3" fmla="*/ 236 h 247"/>
              <a:gd name="T4" fmla="*/ 121 w 260"/>
              <a:gd name="T5" fmla="*/ 242 h 247"/>
              <a:gd name="T6" fmla="*/ 123 w 260"/>
              <a:gd name="T7" fmla="*/ 247 h 247"/>
              <a:gd name="T8" fmla="*/ 129 w 260"/>
              <a:gd name="T9" fmla="*/ 238 h 247"/>
              <a:gd name="T10" fmla="*/ 132 w 260"/>
              <a:gd name="T11" fmla="*/ 232 h 247"/>
              <a:gd name="T12" fmla="*/ 178 w 260"/>
              <a:gd name="T13" fmla="*/ 37 h 247"/>
              <a:gd name="T14" fmla="*/ 198 w 260"/>
              <a:gd name="T15" fmla="*/ 80 h 247"/>
              <a:gd name="T16" fmla="*/ 225 w 260"/>
              <a:gd name="T17" fmla="*/ 90 h 247"/>
              <a:gd name="T18" fmla="*/ 260 w 260"/>
              <a:gd name="T19" fmla="*/ 66 h 247"/>
              <a:gd name="T20" fmla="*/ 259 w 260"/>
              <a:gd name="T21" fmla="*/ 66 h 247"/>
              <a:gd name="T22" fmla="*/ 189 w 260"/>
              <a:gd name="T23" fmla="*/ 39 h 247"/>
              <a:gd name="T24" fmla="*/ 178 w 260"/>
              <a:gd name="T25" fmla="*/ 37 h 247"/>
              <a:gd name="T26" fmla="*/ 119 w 260"/>
              <a:gd name="T27" fmla="*/ 0 h 247"/>
              <a:gd name="T28" fmla="*/ 107 w 260"/>
              <a:gd name="T29" fmla="*/ 5 h 247"/>
              <a:gd name="T30" fmla="*/ 100 w 260"/>
              <a:gd name="T31" fmla="*/ 11 h 247"/>
              <a:gd name="T32" fmla="*/ 81 w 260"/>
              <a:gd name="T33" fmla="*/ 30 h 247"/>
              <a:gd name="T34" fmla="*/ 75 w 260"/>
              <a:gd name="T35" fmla="*/ 37 h 247"/>
              <a:gd name="T36" fmla="*/ 40 w 260"/>
              <a:gd name="T37" fmla="*/ 83 h 247"/>
              <a:gd name="T38" fmla="*/ 34 w 260"/>
              <a:gd name="T39" fmla="*/ 94 h 247"/>
              <a:gd name="T40" fmla="*/ 29 w 260"/>
              <a:gd name="T41" fmla="*/ 102 h 247"/>
              <a:gd name="T42" fmla="*/ 10 w 260"/>
              <a:gd name="T43" fmla="*/ 136 h 247"/>
              <a:gd name="T44" fmla="*/ 0 w 260"/>
              <a:gd name="T45" fmla="*/ 155 h 247"/>
              <a:gd name="T46" fmla="*/ 35 w 260"/>
              <a:gd name="T47" fmla="*/ 167 h 247"/>
              <a:gd name="T48" fmla="*/ 74 w 260"/>
              <a:gd name="T49" fmla="*/ 102 h 247"/>
              <a:gd name="T50" fmla="*/ 76 w 260"/>
              <a:gd name="T51" fmla="*/ 99 h 247"/>
              <a:gd name="T52" fmla="*/ 96 w 260"/>
              <a:gd name="T53" fmla="*/ 71 h 247"/>
              <a:gd name="T54" fmla="*/ 100 w 260"/>
              <a:gd name="T55" fmla="*/ 66 h 247"/>
              <a:gd name="T56" fmla="*/ 102 w 260"/>
              <a:gd name="T57" fmla="*/ 68 h 247"/>
              <a:gd name="T58" fmla="*/ 108 w 260"/>
              <a:gd name="T59" fmla="*/ 74 h 247"/>
              <a:gd name="T60" fmla="*/ 104 w 260"/>
              <a:gd name="T61" fmla="*/ 105 h 247"/>
              <a:gd name="T62" fmla="*/ 105 w 260"/>
              <a:gd name="T63" fmla="*/ 113 h 247"/>
              <a:gd name="T64" fmla="*/ 120 w 260"/>
              <a:gd name="T65" fmla="*/ 145 h 247"/>
              <a:gd name="T66" fmla="*/ 118 w 260"/>
              <a:gd name="T67" fmla="*/ 160 h 247"/>
              <a:gd name="T68" fmla="*/ 106 w 260"/>
              <a:gd name="T69" fmla="*/ 201 h 247"/>
              <a:gd name="T70" fmla="*/ 150 w 260"/>
              <a:gd name="T71" fmla="*/ 186 h 247"/>
              <a:gd name="T72" fmla="*/ 153 w 260"/>
              <a:gd name="T73" fmla="*/ 176 h 247"/>
              <a:gd name="T74" fmla="*/ 161 w 260"/>
              <a:gd name="T75" fmla="*/ 181 h 247"/>
              <a:gd name="T76" fmla="*/ 162 w 260"/>
              <a:gd name="T77" fmla="*/ 181 h 247"/>
              <a:gd name="T78" fmla="*/ 190 w 260"/>
              <a:gd name="T79" fmla="*/ 168 h 247"/>
              <a:gd name="T80" fmla="*/ 191 w 260"/>
              <a:gd name="T81" fmla="*/ 156 h 247"/>
              <a:gd name="T82" fmla="*/ 190 w 260"/>
              <a:gd name="T83" fmla="*/ 155 h 247"/>
              <a:gd name="T84" fmla="*/ 166 w 260"/>
              <a:gd name="T85" fmla="*/ 140 h 247"/>
              <a:gd name="T86" fmla="*/ 159 w 260"/>
              <a:gd name="T87" fmla="*/ 134 h 247"/>
              <a:gd name="T88" fmla="*/ 158 w 260"/>
              <a:gd name="T89" fmla="*/ 90 h 247"/>
              <a:gd name="T90" fmla="*/ 157 w 260"/>
              <a:gd name="T91" fmla="*/ 81 h 247"/>
              <a:gd name="T92" fmla="*/ 136 w 260"/>
              <a:gd name="T93" fmla="*/ 35 h 247"/>
              <a:gd name="T94" fmla="*/ 131 w 260"/>
              <a:gd name="T95" fmla="*/ 35 h 247"/>
              <a:gd name="T96" fmla="*/ 128 w 260"/>
              <a:gd name="T97" fmla="*/ 35 h 247"/>
              <a:gd name="T98" fmla="*/ 131 w 260"/>
              <a:gd name="T99" fmla="*/ 33 h 247"/>
              <a:gd name="T100" fmla="*/ 132 w 260"/>
              <a:gd name="T101" fmla="*/ 32 h 247"/>
              <a:gd name="T102" fmla="*/ 134 w 260"/>
              <a:gd name="T103" fmla="*/ 30 h 247"/>
              <a:gd name="T104" fmla="*/ 122 w 260"/>
              <a:gd name="T105" fmla="*/ 0 h 247"/>
              <a:gd name="T106" fmla="*/ 121 w 260"/>
              <a:gd name="T107" fmla="*/ 0 h 247"/>
              <a:gd name="T108" fmla="*/ 119 w 260"/>
              <a:gd name="T109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60" h="247">
                <a:moveTo>
                  <a:pt x="132" y="232"/>
                </a:moveTo>
                <a:cubicBezTo>
                  <a:pt x="127" y="233"/>
                  <a:pt x="122" y="235"/>
                  <a:pt x="117" y="236"/>
                </a:cubicBezTo>
                <a:cubicBezTo>
                  <a:pt x="119" y="238"/>
                  <a:pt x="120" y="240"/>
                  <a:pt x="121" y="242"/>
                </a:cubicBezTo>
                <a:cubicBezTo>
                  <a:pt x="122" y="244"/>
                  <a:pt x="123" y="245"/>
                  <a:pt x="123" y="247"/>
                </a:cubicBezTo>
                <a:cubicBezTo>
                  <a:pt x="125" y="244"/>
                  <a:pt x="127" y="241"/>
                  <a:pt x="129" y="238"/>
                </a:cubicBezTo>
                <a:cubicBezTo>
                  <a:pt x="130" y="236"/>
                  <a:pt x="131" y="234"/>
                  <a:pt x="132" y="232"/>
                </a:cubicBezTo>
                <a:moveTo>
                  <a:pt x="178" y="37"/>
                </a:moveTo>
                <a:cubicBezTo>
                  <a:pt x="184" y="51"/>
                  <a:pt x="191" y="66"/>
                  <a:pt x="198" y="80"/>
                </a:cubicBezTo>
                <a:cubicBezTo>
                  <a:pt x="207" y="83"/>
                  <a:pt x="216" y="86"/>
                  <a:pt x="225" y="90"/>
                </a:cubicBezTo>
                <a:cubicBezTo>
                  <a:pt x="235" y="80"/>
                  <a:pt x="247" y="72"/>
                  <a:pt x="260" y="66"/>
                </a:cubicBezTo>
                <a:cubicBezTo>
                  <a:pt x="260" y="66"/>
                  <a:pt x="259" y="66"/>
                  <a:pt x="259" y="66"/>
                </a:cubicBezTo>
                <a:cubicBezTo>
                  <a:pt x="238" y="54"/>
                  <a:pt x="214" y="44"/>
                  <a:pt x="189" y="39"/>
                </a:cubicBezTo>
                <a:cubicBezTo>
                  <a:pt x="185" y="38"/>
                  <a:pt x="182" y="37"/>
                  <a:pt x="178" y="37"/>
                </a:cubicBezTo>
                <a:moveTo>
                  <a:pt x="119" y="0"/>
                </a:moveTo>
                <a:cubicBezTo>
                  <a:pt x="115" y="0"/>
                  <a:pt x="110" y="1"/>
                  <a:pt x="107" y="5"/>
                </a:cubicBezTo>
                <a:cubicBezTo>
                  <a:pt x="104" y="7"/>
                  <a:pt x="102" y="9"/>
                  <a:pt x="100" y="11"/>
                </a:cubicBezTo>
                <a:cubicBezTo>
                  <a:pt x="93" y="17"/>
                  <a:pt x="87" y="23"/>
                  <a:pt x="81" y="30"/>
                </a:cubicBezTo>
                <a:cubicBezTo>
                  <a:pt x="79" y="32"/>
                  <a:pt x="77" y="34"/>
                  <a:pt x="75" y="37"/>
                </a:cubicBezTo>
                <a:cubicBezTo>
                  <a:pt x="62" y="51"/>
                  <a:pt x="51" y="67"/>
                  <a:pt x="40" y="83"/>
                </a:cubicBezTo>
                <a:cubicBezTo>
                  <a:pt x="38" y="86"/>
                  <a:pt x="36" y="90"/>
                  <a:pt x="34" y="94"/>
                </a:cubicBezTo>
                <a:cubicBezTo>
                  <a:pt x="32" y="96"/>
                  <a:pt x="30" y="99"/>
                  <a:pt x="29" y="102"/>
                </a:cubicBezTo>
                <a:cubicBezTo>
                  <a:pt x="22" y="114"/>
                  <a:pt x="15" y="125"/>
                  <a:pt x="10" y="136"/>
                </a:cubicBezTo>
                <a:cubicBezTo>
                  <a:pt x="7" y="142"/>
                  <a:pt x="4" y="148"/>
                  <a:pt x="0" y="155"/>
                </a:cubicBezTo>
                <a:cubicBezTo>
                  <a:pt x="12" y="158"/>
                  <a:pt x="24" y="162"/>
                  <a:pt x="35" y="167"/>
                </a:cubicBezTo>
                <a:cubicBezTo>
                  <a:pt x="47" y="144"/>
                  <a:pt x="59" y="123"/>
                  <a:pt x="74" y="102"/>
                </a:cubicBezTo>
                <a:cubicBezTo>
                  <a:pt x="74" y="101"/>
                  <a:pt x="75" y="100"/>
                  <a:pt x="76" y="99"/>
                </a:cubicBezTo>
                <a:cubicBezTo>
                  <a:pt x="82" y="89"/>
                  <a:pt x="89" y="80"/>
                  <a:pt x="96" y="71"/>
                </a:cubicBezTo>
                <a:cubicBezTo>
                  <a:pt x="98" y="69"/>
                  <a:pt x="99" y="67"/>
                  <a:pt x="100" y="66"/>
                </a:cubicBezTo>
                <a:cubicBezTo>
                  <a:pt x="101" y="67"/>
                  <a:pt x="101" y="67"/>
                  <a:pt x="102" y="68"/>
                </a:cubicBezTo>
                <a:cubicBezTo>
                  <a:pt x="103" y="70"/>
                  <a:pt x="105" y="72"/>
                  <a:pt x="108" y="74"/>
                </a:cubicBezTo>
                <a:cubicBezTo>
                  <a:pt x="104" y="84"/>
                  <a:pt x="103" y="95"/>
                  <a:pt x="104" y="105"/>
                </a:cubicBezTo>
                <a:cubicBezTo>
                  <a:pt x="104" y="108"/>
                  <a:pt x="105" y="111"/>
                  <a:pt x="105" y="113"/>
                </a:cubicBezTo>
                <a:cubicBezTo>
                  <a:pt x="108" y="125"/>
                  <a:pt x="113" y="135"/>
                  <a:pt x="120" y="145"/>
                </a:cubicBezTo>
                <a:cubicBezTo>
                  <a:pt x="119" y="150"/>
                  <a:pt x="118" y="155"/>
                  <a:pt x="118" y="160"/>
                </a:cubicBezTo>
                <a:cubicBezTo>
                  <a:pt x="115" y="174"/>
                  <a:pt x="111" y="188"/>
                  <a:pt x="106" y="201"/>
                </a:cubicBezTo>
                <a:cubicBezTo>
                  <a:pt x="121" y="197"/>
                  <a:pt x="135" y="191"/>
                  <a:pt x="150" y="186"/>
                </a:cubicBezTo>
                <a:cubicBezTo>
                  <a:pt x="151" y="182"/>
                  <a:pt x="152" y="179"/>
                  <a:pt x="153" y="176"/>
                </a:cubicBezTo>
                <a:cubicBezTo>
                  <a:pt x="155" y="178"/>
                  <a:pt x="158" y="179"/>
                  <a:pt x="161" y="181"/>
                </a:cubicBezTo>
                <a:cubicBezTo>
                  <a:pt x="162" y="181"/>
                  <a:pt x="162" y="181"/>
                  <a:pt x="162" y="181"/>
                </a:cubicBezTo>
                <a:cubicBezTo>
                  <a:pt x="172" y="177"/>
                  <a:pt x="181" y="173"/>
                  <a:pt x="190" y="168"/>
                </a:cubicBezTo>
                <a:cubicBezTo>
                  <a:pt x="190" y="164"/>
                  <a:pt x="191" y="160"/>
                  <a:pt x="191" y="156"/>
                </a:cubicBezTo>
                <a:cubicBezTo>
                  <a:pt x="191" y="155"/>
                  <a:pt x="190" y="155"/>
                  <a:pt x="190" y="155"/>
                </a:cubicBezTo>
                <a:cubicBezTo>
                  <a:pt x="181" y="151"/>
                  <a:pt x="174" y="146"/>
                  <a:pt x="166" y="140"/>
                </a:cubicBezTo>
                <a:cubicBezTo>
                  <a:pt x="164" y="138"/>
                  <a:pt x="162" y="136"/>
                  <a:pt x="159" y="134"/>
                </a:cubicBezTo>
                <a:cubicBezTo>
                  <a:pt x="161" y="119"/>
                  <a:pt x="160" y="104"/>
                  <a:pt x="158" y="90"/>
                </a:cubicBezTo>
                <a:cubicBezTo>
                  <a:pt x="158" y="87"/>
                  <a:pt x="158" y="84"/>
                  <a:pt x="157" y="81"/>
                </a:cubicBezTo>
                <a:cubicBezTo>
                  <a:pt x="150" y="66"/>
                  <a:pt x="143" y="50"/>
                  <a:pt x="136" y="35"/>
                </a:cubicBezTo>
                <a:cubicBezTo>
                  <a:pt x="134" y="35"/>
                  <a:pt x="133" y="35"/>
                  <a:pt x="131" y="35"/>
                </a:cubicBezTo>
                <a:cubicBezTo>
                  <a:pt x="130" y="35"/>
                  <a:pt x="129" y="35"/>
                  <a:pt x="128" y="35"/>
                </a:cubicBezTo>
                <a:cubicBezTo>
                  <a:pt x="129" y="35"/>
                  <a:pt x="130" y="34"/>
                  <a:pt x="131" y="33"/>
                </a:cubicBezTo>
                <a:cubicBezTo>
                  <a:pt x="131" y="33"/>
                  <a:pt x="131" y="32"/>
                  <a:pt x="132" y="32"/>
                </a:cubicBezTo>
                <a:cubicBezTo>
                  <a:pt x="133" y="31"/>
                  <a:pt x="133" y="30"/>
                  <a:pt x="134" y="30"/>
                </a:cubicBezTo>
                <a:cubicBezTo>
                  <a:pt x="130" y="20"/>
                  <a:pt x="126" y="10"/>
                  <a:pt x="122" y="0"/>
                </a:cubicBezTo>
                <a:cubicBezTo>
                  <a:pt x="122" y="0"/>
                  <a:pt x="121" y="0"/>
                  <a:pt x="121" y="0"/>
                </a:cubicBezTo>
                <a:cubicBezTo>
                  <a:pt x="120" y="0"/>
                  <a:pt x="119" y="0"/>
                  <a:pt x="11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450"/>
          <p:cNvSpPr>
            <a:spLocks noEditPoints="1"/>
          </p:cNvSpPr>
          <p:nvPr/>
        </p:nvSpPr>
        <p:spPr bwMode="auto">
          <a:xfrm>
            <a:off x="2250548" y="3851227"/>
            <a:ext cx="345298" cy="301428"/>
          </a:xfrm>
          <a:custGeom>
            <a:avLst/>
            <a:gdLst>
              <a:gd name="T0" fmla="*/ 253 w 367"/>
              <a:gd name="T1" fmla="*/ 255 h 315"/>
              <a:gd name="T2" fmla="*/ 70 w 367"/>
              <a:gd name="T3" fmla="*/ 196 h 315"/>
              <a:gd name="T4" fmla="*/ 111 w 367"/>
              <a:gd name="T5" fmla="*/ 181 h 315"/>
              <a:gd name="T6" fmla="*/ 155 w 367"/>
              <a:gd name="T7" fmla="*/ 181 h 315"/>
              <a:gd name="T8" fmla="*/ 218 w 367"/>
              <a:gd name="T9" fmla="*/ 198 h 315"/>
              <a:gd name="T10" fmla="*/ 263 w 367"/>
              <a:gd name="T11" fmla="*/ 223 h 315"/>
              <a:gd name="T12" fmla="*/ 265 w 367"/>
              <a:gd name="T13" fmla="*/ 225 h 315"/>
              <a:gd name="T14" fmla="*/ 281 w 367"/>
              <a:gd name="T15" fmla="*/ 241 h 315"/>
              <a:gd name="T16" fmla="*/ 251 w 367"/>
              <a:gd name="T17" fmla="*/ 256 h 315"/>
              <a:gd name="T18" fmla="*/ 131 w 367"/>
              <a:gd name="T19" fmla="*/ 277 h 315"/>
              <a:gd name="T20" fmla="*/ 69 w 367"/>
              <a:gd name="T21" fmla="*/ 268 h 315"/>
              <a:gd name="T22" fmla="*/ 51 w 367"/>
              <a:gd name="T23" fmla="*/ 255 h 315"/>
              <a:gd name="T24" fmla="*/ 48 w 367"/>
              <a:gd name="T25" fmla="*/ 250 h 315"/>
              <a:gd name="T26" fmla="*/ 47 w 367"/>
              <a:gd name="T27" fmla="*/ 237 h 315"/>
              <a:gd name="T28" fmla="*/ 59 w 367"/>
              <a:gd name="T29" fmla="*/ 207 h 315"/>
              <a:gd name="T30" fmla="*/ 69 w 367"/>
              <a:gd name="T31" fmla="*/ 197 h 315"/>
              <a:gd name="T32" fmla="*/ 282 w 367"/>
              <a:gd name="T33" fmla="*/ 41 h 315"/>
              <a:gd name="T34" fmla="*/ 300 w 367"/>
              <a:gd name="T35" fmla="*/ 38 h 315"/>
              <a:gd name="T36" fmla="*/ 306 w 367"/>
              <a:gd name="T37" fmla="*/ 38 h 315"/>
              <a:gd name="T38" fmla="*/ 312 w 367"/>
              <a:gd name="T39" fmla="*/ 42 h 315"/>
              <a:gd name="T40" fmla="*/ 320 w 367"/>
              <a:gd name="T41" fmla="*/ 54 h 315"/>
              <a:gd name="T42" fmla="*/ 326 w 367"/>
              <a:gd name="T43" fmla="*/ 78 h 315"/>
              <a:gd name="T44" fmla="*/ 320 w 367"/>
              <a:gd name="T45" fmla="*/ 170 h 315"/>
              <a:gd name="T46" fmla="*/ 309 w 367"/>
              <a:gd name="T47" fmla="*/ 219 h 315"/>
              <a:gd name="T48" fmla="*/ 293 w 367"/>
              <a:gd name="T49" fmla="*/ 199 h 315"/>
              <a:gd name="T50" fmla="*/ 280 w 367"/>
              <a:gd name="T51" fmla="*/ 185 h 315"/>
              <a:gd name="T52" fmla="*/ 246 w 367"/>
              <a:gd name="T53" fmla="*/ 129 h 315"/>
              <a:gd name="T54" fmla="*/ 238 w 367"/>
              <a:gd name="T55" fmla="*/ 86 h 315"/>
              <a:gd name="T56" fmla="*/ 246 w 367"/>
              <a:gd name="T57" fmla="*/ 65 h 315"/>
              <a:gd name="T58" fmla="*/ 251 w 367"/>
              <a:gd name="T59" fmla="*/ 59 h 315"/>
              <a:gd name="T60" fmla="*/ 276 w 367"/>
              <a:gd name="T61" fmla="*/ 43 h 315"/>
              <a:gd name="T62" fmla="*/ 295 w 367"/>
              <a:gd name="T63" fmla="*/ 0 h 315"/>
              <a:gd name="T64" fmla="*/ 240 w 367"/>
              <a:gd name="T65" fmla="*/ 19 h 315"/>
              <a:gd name="T66" fmla="*/ 200 w 367"/>
              <a:gd name="T67" fmla="*/ 96 h 315"/>
              <a:gd name="T68" fmla="*/ 180 w 367"/>
              <a:gd name="T69" fmla="*/ 148 h 315"/>
              <a:gd name="T70" fmla="*/ 114 w 367"/>
              <a:gd name="T71" fmla="*/ 143 h 315"/>
              <a:gd name="T72" fmla="*/ 52 w 367"/>
              <a:gd name="T73" fmla="*/ 166 h 315"/>
              <a:gd name="T74" fmla="*/ 16 w 367"/>
              <a:gd name="T75" fmla="*/ 270 h 315"/>
              <a:gd name="T76" fmla="*/ 153 w 367"/>
              <a:gd name="T77" fmla="*/ 314 h 315"/>
              <a:gd name="T78" fmla="*/ 255 w 367"/>
              <a:gd name="T79" fmla="*/ 295 h 315"/>
              <a:gd name="T80" fmla="*/ 316 w 367"/>
              <a:gd name="T81" fmla="*/ 261 h 315"/>
              <a:gd name="T82" fmla="*/ 323 w 367"/>
              <a:gd name="T83" fmla="*/ 255 h 315"/>
              <a:gd name="T84" fmla="*/ 345 w 367"/>
              <a:gd name="T85" fmla="*/ 227 h 315"/>
              <a:gd name="T86" fmla="*/ 356 w 367"/>
              <a:gd name="T87" fmla="*/ 185 h 315"/>
              <a:gd name="T88" fmla="*/ 345 w 367"/>
              <a:gd name="T89" fmla="*/ 23 h 315"/>
              <a:gd name="T90" fmla="*/ 301 w 367"/>
              <a:gd name="T91" fmla="*/ 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67" h="315">
                <a:moveTo>
                  <a:pt x="250" y="256"/>
                </a:moveTo>
                <a:cubicBezTo>
                  <a:pt x="251" y="256"/>
                  <a:pt x="252" y="255"/>
                  <a:pt x="253" y="255"/>
                </a:cubicBezTo>
                <a:cubicBezTo>
                  <a:pt x="252" y="255"/>
                  <a:pt x="251" y="256"/>
                  <a:pt x="250" y="256"/>
                </a:cubicBezTo>
                <a:moveTo>
                  <a:pt x="70" y="196"/>
                </a:moveTo>
                <a:cubicBezTo>
                  <a:pt x="75" y="193"/>
                  <a:pt x="79" y="190"/>
                  <a:pt x="85" y="187"/>
                </a:cubicBezTo>
                <a:cubicBezTo>
                  <a:pt x="93" y="184"/>
                  <a:pt x="102" y="182"/>
                  <a:pt x="111" y="181"/>
                </a:cubicBezTo>
                <a:cubicBezTo>
                  <a:pt x="117" y="180"/>
                  <a:pt x="123" y="180"/>
                  <a:pt x="129" y="180"/>
                </a:cubicBezTo>
                <a:cubicBezTo>
                  <a:pt x="138" y="180"/>
                  <a:pt x="146" y="181"/>
                  <a:pt x="155" y="181"/>
                </a:cubicBezTo>
                <a:cubicBezTo>
                  <a:pt x="165" y="183"/>
                  <a:pt x="175" y="185"/>
                  <a:pt x="186" y="188"/>
                </a:cubicBezTo>
                <a:cubicBezTo>
                  <a:pt x="197" y="191"/>
                  <a:pt x="207" y="194"/>
                  <a:pt x="218" y="198"/>
                </a:cubicBezTo>
                <a:cubicBezTo>
                  <a:pt x="232" y="204"/>
                  <a:pt x="245" y="211"/>
                  <a:pt x="258" y="220"/>
                </a:cubicBezTo>
                <a:cubicBezTo>
                  <a:pt x="260" y="221"/>
                  <a:pt x="261" y="222"/>
                  <a:pt x="263" y="223"/>
                </a:cubicBezTo>
                <a:cubicBezTo>
                  <a:pt x="264" y="224"/>
                  <a:pt x="264" y="224"/>
                  <a:pt x="264" y="224"/>
                </a:cubicBezTo>
                <a:cubicBezTo>
                  <a:pt x="264" y="224"/>
                  <a:pt x="264" y="224"/>
                  <a:pt x="265" y="225"/>
                </a:cubicBezTo>
                <a:cubicBezTo>
                  <a:pt x="270" y="230"/>
                  <a:pt x="275" y="235"/>
                  <a:pt x="280" y="240"/>
                </a:cubicBezTo>
                <a:cubicBezTo>
                  <a:pt x="281" y="241"/>
                  <a:pt x="281" y="241"/>
                  <a:pt x="281" y="241"/>
                </a:cubicBezTo>
                <a:cubicBezTo>
                  <a:pt x="272" y="246"/>
                  <a:pt x="263" y="251"/>
                  <a:pt x="254" y="255"/>
                </a:cubicBezTo>
                <a:cubicBezTo>
                  <a:pt x="253" y="255"/>
                  <a:pt x="252" y="255"/>
                  <a:pt x="251" y="256"/>
                </a:cubicBezTo>
                <a:cubicBezTo>
                  <a:pt x="226" y="265"/>
                  <a:pt x="201" y="271"/>
                  <a:pt x="174" y="275"/>
                </a:cubicBezTo>
                <a:cubicBezTo>
                  <a:pt x="160" y="276"/>
                  <a:pt x="145" y="277"/>
                  <a:pt x="131" y="277"/>
                </a:cubicBezTo>
                <a:cubicBezTo>
                  <a:pt x="121" y="277"/>
                  <a:pt x="111" y="277"/>
                  <a:pt x="102" y="276"/>
                </a:cubicBezTo>
                <a:cubicBezTo>
                  <a:pt x="90" y="274"/>
                  <a:pt x="79" y="272"/>
                  <a:pt x="69" y="268"/>
                </a:cubicBezTo>
                <a:cubicBezTo>
                  <a:pt x="65" y="266"/>
                  <a:pt x="61" y="264"/>
                  <a:pt x="57" y="261"/>
                </a:cubicBezTo>
                <a:cubicBezTo>
                  <a:pt x="55" y="259"/>
                  <a:pt x="53" y="257"/>
                  <a:pt x="51" y="255"/>
                </a:cubicBezTo>
                <a:cubicBezTo>
                  <a:pt x="50" y="255"/>
                  <a:pt x="50" y="254"/>
                  <a:pt x="50" y="254"/>
                </a:cubicBezTo>
                <a:cubicBezTo>
                  <a:pt x="49" y="253"/>
                  <a:pt x="48" y="251"/>
                  <a:pt x="48" y="250"/>
                </a:cubicBezTo>
                <a:cubicBezTo>
                  <a:pt x="47" y="248"/>
                  <a:pt x="47" y="247"/>
                  <a:pt x="47" y="246"/>
                </a:cubicBezTo>
                <a:cubicBezTo>
                  <a:pt x="46" y="243"/>
                  <a:pt x="46" y="240"/>
                  <a:pt x="47" y="237"/>
                </a:cubicBezTo>
                <a:cubicBezTo>
                  <a:pt x="48" y="233"/>
                  <a:pt x="49" y="228"/>
                  <a:pt x="50" y="223"/>
                </a:cubicBezTo>
                <a:cubicBezTo>
                  <a:pt x="53" y="217"/>
                  <a:pt x="56" y="212"/>
                  <a:pt x="59" y="207"/>
                </a:cubicBezTo>
                <a:cubicBezTo>
                  <a:pt x="62" y="204"/>
                  <a:pt x="64" y="201"/>
                  <a:pt x="67" y="199"/>
                </a:cubicBezTo>
                <a:cubicBezTo>
                  <a:pt x="67" y="198"/>
                  <a:pt x="68" y="197"/>
                  <a:pt x="69" y="197"/>
                </a:cubicBezTo>
                <a:cubicBezTo>
                  <a:pt x="69" y="196"/>
                  <a:pt x="70" y="196"/>
                  <a:pt x="70" y="196"/>
                </a:cubicBezTo>
                <a:moveTo>
                  <a:pt x="282" y="41"/>
                </a:moveTo>
                <a:cubicBezTo>
                  <a:pt x="286" y="40"/>
                  <a:pt x="290" y="39"/>
                  <a:pt x="294" y="38"/>
                </a:cubicBezTo>
                <a:cubicBezTo>
                  <a:pt x="296" y="38"/>
                  <a:pt x="298" y="38"/>
                  <a:pt x="300" y="38"/>
                </a:cubicBezTo>
                <a:cubicBezTo>
                  <a:pt x="301" y="38"/>
                  <a:pt x="302" y="38"/>
                  <a:pt x="304" y="38"/>
                </a:cubicBezTo>
                <a:cubicBezTo>
                  <a:pt x="304" y="38"/>
                  <a:pt x="305" y="38"/>
                  <a:pt x="306" y="38"/>
                </a:cubicBezTo>
                <a:cubicBezTo>
                  <a:pt x="306" y="39"/>
                  <a:pt x="306" y="39"/>
                  <a:pt x="307" y="39"/>
                </a:cubicBezTo>
                <a:cubicBezTo>
                  <a:pt x="309" y="39"/>
                  <a:pt x="310" y="40"/>
                  <a:pt x="312" y="42"/>
                </a:cubicBezTo>
                <a:cubicBezTo>
                  <a:pt x="313" y="43"/>
                  <a:pt x="314" y="43"/>
                  <a:pt x="315" y="44"/>
                </a:cubicBezTo>
                <a:cubicBezTo>
                  <a:pt x="317" y="48"/>
                  <a:pt x="319" y="51"/>
                  <a:pt x="320" y="54"/>
                </a:cubicBezTo>
                <a:cubicBezTo>
                  <a:pt x="323" y="61"/>
                  <a:pt x="324" y="68"/>
                  <a:pt x="326" y="76"/>
                </a:cubicBezTo>
                <a:cubicBezTo>
                  <a:pt x="326" y="76"/>
                  <a:pt x="326" y="77"/>
                  <a:pt x="326" y="78"/>
                </a:cubicBezTo>
                <a:cubicBezTo>
                  <a:pt x="328" y="101"/>
                  <a:pt x="327" y="124"/>
                  <a:pt x="324" y="147"/>
                </a:cubicBezTo>
                <a:cubicBezTo>
                  <a:pt x="323" y="155"/>
                  <a:pt x="322" y="163"/>
                  <a:pt x="320" y="170"/>
                </a:cubicBezTo>
                <a:cubicBezTo>
                  <a:pt x="319" y="177"/>
                  <a:pt x="318" y="184"/>
                  <a:pt x="316" y="191"/>
                </a:cubicBezTo>
                <a:cubicBezTo>
                  <a:pt x="314" y="200"/>
                  <a:pt x="312" y="210"/>
                  <a:pt x="309" y="219"/>
                </a:cubicBezTo>
                <a:cubicBezTo>
                  <a:pt x="308" y="218"/>
                  <a:pt x="307" y="216"/>
                  <a:pt x="306" y="214"/>
                </a:cubicBezTo>
                <a:cubicBezTo>
                  <a:pt x="302" y="209"/>
                  <a:pt x="298" y="204"/>
                  <a:pt x="293" y="199"/>
                </a:cubicBezTo>
                <a:cubicBezTo>
                  <a:pt x="291" y="198"/>
                  <a:pt x="290" y="197"/>
                  <a:pt x="288" y="196"/>
                </a:cubicBezTo>
                <a:cubicBezTo>
                  <a:pt x="285" y="192"/>
                  <a:pt x="283" y="189"/>
                  <a:pt x="280" y="185"/>
                </a:cubicBezTo>
                <a:cubicBezTo>
                  <a:pt x="278" y="184"/>
                  <a:pt x="277" y="182"/>
                  <a:pt x="276" y="181"/>
                </a:cubicBezTo>
                <a:cubicBezTo>
                  <a:pt x="264" y="164"/>
                  <a:pt x="254" y="148"/>
                  <a:pt x="246" y="129"/>
                </a:cubicBezTo>
                <a:cubicBezTo>
                  <a:pt x="242" y="120"/>
                  <a:pt x="239" y="111"/>
                  <a:pt x="238" y="101"/>
                </a:cubicBezTo>
                <a:cubicBezTo>
                  <a:pt x="237" y="96"/>
                  <a:pt x="237" y="91"/>
                  <a:pt x="238" y="86"/>
                </a:cubicBezTo>
                <a:cubicBezTo>
                  <a:pt x="238" y="82"/>
                  <a:pt x="239" y="79"/>
                  <a:pt x="240" y="75"/>
                </a:cubicBezTo>
                <a:cubicBezTo>
                  <a:pt x="242" y="71"/>
                  <a:pt x="244" y="68"/>
                  <a:pt x="246" y="65"/>
                </a:cubicBezTo>
                <a:cubicBezTo>
                  <a:pt x="247" y="63"/>
                  <a:pt x="249" y="61"/>
                  <a:pt x="251" y="59"/>
                </a:cubicBezTo>
                <a:cubicBezTo>
                  <a:pt x="251" y="59"/>
                  <a:pt x="251" y="59"/>
                  <a:pt x="251" y="59"/>
                </a:cubicBezTo>
                <a:cubicBezTo>
                  <a:pt x="252" y="58"/>
                  <a:pt x="254" y="56"/>
                  <a:pt x="255" y="55"/>
                </a:cubicBezTo>
                <a:cubicBezTo>
                  <a:pt x="262" y="51"/>
                  <a:pt x="268" y="47"/>
                  <a:pt x="276" y="43"/>
                </a:cubicBezTo>
                <a:cubicBezTo>
                  <a:pt x="278" y="43"/>
                  <a:pt x="280" y="42"/>
                  <a:pt x="282" y="41"/>
                </a:cubicBezTo>
                <a:moveTo>
                  <a:pt x="295" y="0"/>
                </a:moveTo>
                <a:cubicBezTo>
                  <a:pt x="280" y="0"/>
                  <a:pt x="265" y="4"/>
                  <a:pt x="252" y="12"/>
                </a:cubicBezTo>
                <a:cubicBezTo>
                  <a:pt x="248" y="14"/>
                  <a:pt x="244" y="16"/>
                  <a:pt x="240" y="19"/>
                </a:cubicBezTo>
                <a:cubicBezTo>
                  <a:pt x="231" y="27"/>
                  <a:pt x="222" y="36"/>
                  <a:pt x="216" y="46"/>
                </a:cubicBezTo>
                <a:cubicBezTo>
                  <a:pt x="206" y="61"/>
                  <a:pt x="200" y="78"/>
                  <a:pt x="200" y="96"/>
                </a:cubicBezTo>
                <a:cubicBezTo>
                  <a:pt x="201" y="117"/>
                  <a:pt x="207" y="137"/>
                  <a:pt x="216" y="156"/>
                </a:cubicBezTo>
                <a:cubicBezTo>
                  <a:pt x="204" y="153"/>
                  <a:pt x="192" y="150"/>
                  <a:pt x="180" y="148"/>
                </a:cubicBezTo>
                <a:cubicBezTo>
                  <a:pt x="163" y="144"/>
                  <a:pt x="146" y="143"/>
                  <a:pt x="130" y="143"/>
                </a:cubicBezTo>
                <a:cubicBezTo>
                  <a:pt x="125" y="143"/>
                  <a:pt x="119" y="143"/>
                  <a:pt x="114" y="143"/>
                </a:cubicBezTo>
                <a:cubicBezTo>
                  <a:pt x="100" y="144"/>
                  <a:pt x="85" y="148"/>
                  <a:pt x="71" y="155"/>
                </a:cubicBezTo>
                <a:cubicBezTo>
                  <a:pt x="64" y="158"/>
                  <a:pt x="58" y="162"/>
                  <a:pt x="52" y="166"/>
                </a:cubicBezTo>
                <a:cubicBezTo>
                  <a:pt x="21" y="187"/>
                  <a:pt x="0" y="221"/>
                  <a:pt x="12" y="260"/>
                </a:cubicBezTo>
                <a:cubicBezTo>
                  <a:pt x="13" y="264"/>
                  <a:pt x="15" y="267"/>
                  <a:pt x="16" y="270"/>
                </a:cubicBezTo>
                <a:cubicBezTo>
                  <a:pt x="35" y="307"/>
                  <a:pt x="87" y="315"/>
                  <a:pt x="129" y="315"/>
                </a:cubicBezTo>
                <a:cubicBezTo>
                  <a:pt x="137" y="315"/>
                  <a:pt x="146" y="314"/>
                  <a:pt x="153" y="314"/>
                </a:cubicBezTo>
                <a:cubicBezTo>
                  <a:pt x="176" y="312"/>
                  <a:pt x="202" y="309"/>
                  <a:pt x="228" y="303"/>
                </a:cubicBezTo>
                <a:cubicBezTo>
                  <a:pt x="237" y="301"/>
                  <a:pt x="246" y="298"/>
                  <a:pt x="255" y="295"/>
                </a:cubicBezTo>
                <a:cubicBezTo>
                  <a:pt x="266" y="292"/>
                  <a:pt x="276" y="287"/>
                  <a:pt x="286" y="282"/>
                </a:cubicBezTo>
                <a:cubicBezTo>
                  <a:pt x="297" y="276"/>
                  <a:pt x="307" y="269"/>
                  <a:pt x="316" y="261"/>
                </a:cubicBezTo>
                <a:cubicBezTo>
                  <a:pt x="318" y="259"/>
                  <a:pt x="320" y="257"/>
                  <a:pt x="322" y="255"/>
                </a:cubicBezTo>
                <a:cubicBezTo>
                  <a:pt x="322" y="255"/>
                  <a:pt x="323" y="255"/>
                  <a:pt x="323" y="255"/>
                </a:cubicBezTo>
                <a:cubicBezTo>
                  <a:pt x="331" y="255"/>
                  <a:pt x="338" y="251"/>
                  <a:pt x="341" y="242"/>
                </a:cubicBezTo>
                <a:cubicBezTo>
                  <a:pt x="342" y="238"/>
                  <a:pt x="344" y="233"/>
                  <a:pt x="345" y="227"/>
                </a:cubicBezTo>
                <a:cubicBezTo>
                  <a:pt x="348" y="218"/>
                  <a:pt x="351" y="206"/>
                  <a:pt x="354" y="194"/>
                </a:cubicBezTo>
                <a:cubicBezTo>
                  <a:pt x="355" y="191"/>
                  <a:pt x="356" y="188"/>
                  <a:pt x="356" y="185"/>
                </a:cubicBezTo>
                <a:cubicBezTo>
                  <a:pt x="362" y="155"/>
                  <a:pt x="367" y="121"/>
                  <a:pt x="366" y="90"/>
                </a:cubicBezTo>
                <a:cubicBezTo>
                  <a:pt x="365" y="63"/>
                  <a:pt x="359" y="39"/>
                  <a:pt x="345" y="23"/>
                </a:cubicBezTo>
                <a:cubicBezTo>
                  <a:pt x="344" y="21"/>
                  <a:pt x="343" y="19"/>
                  <a:pt x="341" y="18"/>
                </a:cubicBezTo>
                <a:cubicBezTo>
                  <a:pt x="331" y="8"/>
                  <a:pt x="318" y="2"/>
                  <a:pt x="301" y="1"/>
                </a:cubicBezTo>
                <a:cubicBezTo>
                  <a:pt x="299" y="0"/>
                  <a:pt x="297" y="0"/>
                  <a:pt x="2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451"/>
          <p:cNvSpPr>
            <a:spLocks noEditPoints="1"/>
          </p:cNvSpPr>
          <p:nvPr/>
        </p:nvSpPr>
        <p:spPr bwMode="auto">
          <a:xfrm>
            <a:off x="2983692" y="4736962"/>
            <a:ext cx="83461" cy="143758"/>
          </a:xfrm>
          <a:custGeom>
            <a:avLst/>
            <a:gdLst>
              <a:gd name="T0" fmla="*/ 8 w 89"/>
              <a:gd name="T1" fmla="*/ 113 h 150"/>
              <a:gd name="T2" fmla="*/ 8 w 89"/>
              <a:gd name="T3" fmla="*/ 114 h 150"/>
              <a:gd name="T4" fmla="*/ 0 w 89"/>
              <a:gd name="T5" fmla="*/ 150 h 150"/>
              <a:gd name="T6" fmla="*/ 35 w 89"/>
              <a:gd name="T7" fmla="*/ 144 h 150"/>
              <a:gd name="T8" fmla="*/ 48 w 89"/>
              <a:gd name="T9" fmla="*/ 138 h 150"/>
              <a:gd name="T10" fmla="*/ 44 w 89"/>
              <a:gd name="T11" fmla="*/ 122 h 150"/>
              <a:gd name="T12" fmla="*/ 8 w 89"/>
              <a:gd name="T13" fmla="*/ 113 h 150"/>
              <a:gd name="T14" fmla="*/ 43 w 89"/>
              <a:gd name="T15" fmla="*/ 0 h 150"/>
              <a:gd name="T16" fmla="*/ 42 w 89"/>
              <a:gd name="T17" fmla="*/ 1 h 150"/>
              <a:gd name="T18" fmla="*/ 32 w 89"/>
              <a:gd name="T19" fmla="*/ 40 h 150"/>
              <a:gd name="T20" fmla="*/ 34 w 89"/>
              <a:gd name="T21" fmla="*/ 42 h 150"/>
              <a:gd name="T22" fmla="*/ 49 w 89"/>
              <a:gd name="T23" fmla="*/ 58 h 150"/>
              <a:gd name="T24" fmla="*/ 54 w 89"/>
              <a:gd name="T25" fmla="*/ 68 h 150"/>
              <a:gd name="T26" fmla="*/ 55 w 89"/>
              <a:gd name="T27" fmla="*/ 71 h 150"/>
              <a:gd name="T28" fmla="*/ 55 w 89"/>
              <a:gd name="T29" fmla="*/ 78 h 150"/>
              <a:gd name="T30" fmla="*/ 55 w 89"/>
              <a:gd name="T31" fmla="*/ 78 h 150"/>
              <a:gd name="T32" fmla="*/ 54 w 89"/>
              <a:gd name="T33" fmla="*/ 81 h 150"/>
              <a:gd name="T34" fmla="*/ 49 w 89"/>
              <a:gd name="T35" fmla="*/ 89 h 150"/>
              <a:gd name="T36" fmla="*/ 40 w 89"/>
              <a:gd name="T37" fmla="*/ 97 h 150"/>
              <a:gd name="T38" fmla="*/ 50 w 89"/>
              <a:gd name="T39" fmla="*/ 101 h 150"/>
              <a:gd name="T40" fmla="*/ 75 w 89"/>
              <a:gd name="T41" fmla="*/ 76 h 150"/>
              <a:gd name="T42" fmla="*/ 89 w 89"/>
              <a:gd name="T43" fmla="*/ 54 h 150"/>
              <a:gd name="T44" fmla="*/ 43 w 89"/>
              <a:gd name="T4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9" h="150">
                <a:moveTo>
                  <a:pt x="8" y="113"/>
                </a:moveTo>
                <a:cubicBezTo>
                  <a:pt x="8" y="113"/>
                  <a:pt x="8" y="113"/>
                  <a:pt x="8" y="114"/>
                </a:cubicBezTo>
                <a:cubicBezTo>
                  <a:pt x="6" y="126"/>
                  <a:pt x="3" y="138"/>
                  <a:pt x="0" y="150"/>
                </a:cubicBezTo>
                <a:cubicBezTo>
                  <a:pt x="12" y="150"/>
                  <a:pt x="24" y="148"/>
                  <a:pt x="35" y="144"/>
                </a:cubicBezTo>
                <a:cubicBezTo>
                  <a:pt x="40" y="142"/>
                  <a:pt x="44" y="140"/>
                  <a:pt x="48" y="138"/>
                </a:cubicBezTo>
                <a:cubicBezTo>
                  <a:pt x="47" y="133"/>
                  <a:pt x="46" y="127"/>
                  <a:pt x="44" y="122"/>
                </a:cubicBezTo>
                <a:cubicBezTo>
                  <a:pt x="32" y="120"/>
                  <a:pt x="20" y="117"/>
                  <a:pt x="8" y="113"/>
                </a:cubicBezTo>
                <a:moveTo>
                  <a:pt x="43" y="0"/>
                </a:moveTo>
                <a:cubicBezTo>
                  <a:pt x="43" y="0"/>
                  <a:pt x="43" y="1"/>
                  <a:pt x="42" y="1"/>
                </a:cubicBezTo>
                <a:cubicBezTo>
                  <a:pt x="39" y="14"/>
                  <a:pt x="36" y="27"/>
                  <a:pt x="32" y="40"/>
                </a:cubicBezTo>
                <a:cubicBezTo>
                  <a:pt x="33" y="41"/>
                  <a:pt x="33" y="41"/>
                  <a:pt x="34" y="42"/>
                </a:cubicBezTo>
                <a:cubicBezTo>
                  <a:pt x="39" y="47"/>
                  <a:pt x="44" y="52"/>
                  <a:pt x="49" y="58"/>
                </a:cubicBezTo>
                <a:cubicBezTo>
                  <a:pt x="51" y="61"/>
                  <a:pt x="53" y="64"/>
                  <a:pt x="54" y="68"/>
                </a:cubicBezTo>
                <a:cubicBezTo>
                  <a:pt x="55" y="69"/>
                  <a:pt x="55" y="70"/>
                  <a:pt x="55" y="71"/>
                </a:cubicBezTo>
                <a:cubicBezTo>
                  <a:pt x="55" y="73"/>
                  <a:pt x="55" y="75"/>
                  <a:pt x="55" y="78"/>
                </a:cubicBezTo>
                <a:cubicBezTo>
                  <a:pt x="55" y="78"/>
                  <a:pt x="55" y="78"/>
                  <a:pt x="55" y="78"/>
                </a:cubicBezTo>
                <a:cubicBezTo>
                  <a:pt x="54" y="79"/>
                  <a:pt x="54" y="80"/>
                  <a:pt x="54" y="81"/>
                </a:cubicBezTo>
                <a:cubicBezTo>
                  <a:pt x="52" y="84"/>
                  <a:pt x="51" y="86"/>
                  <a:pt x="49" y="89"/>
                </a:cubicBezTo>
                <a:cubicBezTo>
                  <a:pt x="46" y="92"/>
                  <a:pt x="43" y="94"/>
                  <a:pt x="40" y="97"/>
                </a:cubicBezTo>
                <a:cubicBezTo>
                  <a:pt x="43" y="98"/>
                  <a:pt x="47" y="100"/>
                  <a:pt x="50" y="101"/>
                </a:cubicBezTo>
                <a:cubicBezTo>
                  <a:pt x="59" y="93"/>
                  <a:pt x="67" y="85"/>
                  <a:pt x="75" y="76"/>
                </a:cubicBezTo>
                <a:cubicBezTo>
                  <a:pt x="80" y="69"/>
                  <a:pt x="85" y="61"/>
                  <a:pt x="89" y="54"/>
                </a:cubicBezTo>
                <a:cubicBezTo>
                  <a:pt x="83" y="33"/>
                  <a:pt x="65" y="15"/>
                  <a:pt x="4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452"/>
          <p:cNvSpPr>
            <a:spLocks noEditPoints="1"/>
          </p:cNvSpPr>
          <p:nvPr/>
        </p:nvSpPr>
        <p:spPr bwMode="auto">
          <a:xfrm>
            <a:off x="7817863" y="1391884"/>
            <a:ext cx="176740" cy="200952"/>
          </a:xfrm>
          <a:custGeom>
            <a:avLst/>
            <a:gdLst>
              <a:gd name="T0" fmla="*/ 139 w 188"/>
              <a:gd name="T1" fmla="*/ 163 h 210"/>
              <a:gd name="T2" fmla="*/ 140 w 188"/>
              <a:gd name="T3" fmla="*/ 161 h 210"/>
              <a:gd name="T4" fmla="*/ 139 w 188"/>
              <a:gd name="T5" fmla="*/ 163 h 210"/>
              <a:gd name="T6" fmla="*/ 123 w 188"/>
              <a:gd name="T7" fmla="*/ 173 h 210"/>
              <a:gd name="T8" fmla="*/ 114 w 188"/>
              <a:gd name="T9" fmla="*/ 172 h 210"/>
              <a:gd name="T10" fmla="*/ 98 w 188"/>
              <a:gd name="T11" fmla="*/ 167 h 210"/>
              <a:gd name="T12" fmla="*/ 71 w 188"/>
              <a:gd name="T13" fmla="*/ 149 h 210"/>
              <a:gd name="T14" fmla="*/ 51 w 188"/>
              <a:gd name="T15" fmla="*/ 129 h 210"/>
              <a:gd name="T16" fmla="*/ 45 w 188"/>
              <a:gd name="T17" fmla="*/ 102 h 210"/>
              <a:gd name="T18" fmla="*/ 45 w 188"/>
              <a:gd name="T19" fmla="*/ 70 h 210"/>
              <a:gd name="T20" fmla="*/ 49 w 188"/>
              <a:gd name="T21" fmla="*/ 53 h 210"/>
              <a:gd name="T22" fmla="*/ 53 w 188"/>
              <a:gd name="T23" fmla="*/ 45 h 210"/>
              <a:gd name="T24" fmla="*/ 58 w 188"/>
              <a:gd name="T25" fmla="*/ 41 h 210"/>
              <a:gd name="T26" fmla="*/ 60 w 188"/>
              <a:gd name="T27" fmla="*/ 39 h 210"/>
              <a:gd name="T28" fmla="*/ 67 w 188"/>
              <a:gd name="T29" fmla="*/ 37 h 210"/>
              <a:gd name="T30" fmla="*/ 73 w 188"/>
              <a:gd name="T31" fmla="*/ 38 h 210"/>
              <a:gd name="T32" fmla="*/ 79 w 188"/>
              <a:gd name="T33" fmla="*/ 39 h 210"/>
              <a:gd name="T34" fmla="*/ 87 w 188"/>
              <a:gd name="T35" fmla="*/ 44 h 210"/>
              <a:gd name="T36" fmla="*/ 98 w 188"/>
              <a:gd name="T37" fmla="*/ 55 h 210"/>
              <a:gd name="T38" fmla="*/ 111 w 188"/>
              <a:gd name="T39" fmla="*/ 79 h 210"/>
              <a:gd name="T40" fmla="*/ 116 w 188"/>
              <a:gd name="T41" fmla="*/ 94 h 210"/>
              <a:gd name="T42" fmla="*/ 126 w 188"/>
              <a:gd name="T43" fmla="*/ 106 h 210"/>
              <a:gd name="T44" fmla="*/ 139 w 188"/>
              <a:gd name="T45" fmla="*/ 129 h 210"/>
              <a:gd name="T46" fmla="*/ 143 w 188"/>
              <a:gd name="T47" fmla="*/ 145 h 210"/>
              <a:gd name="T48" fmla="*/ 142 w 188"/>
              <a:gd name="T49" fmla="*/ 155 h 210"/>
              <a:gd name="T50" fmla="*/ 140 w 188"/>
              <a:gd name="T51" fmla="*/ 160 h 210"/>
              <a:gd name="T52" fmla="*/ 137 w 188"/>
              <a:gd name="T53" fmla="*/ 165 h 210"/>
              <a:gd name="T54" fmla="*/ 132 w 188"/>
              <a:gd name="T55" fmla="*/ 170 h 210"/>
              <a:gd name="T56" fmla="*/ 129 w 188"/>
              <a:gd name="T57" fmla="*/ 172 h 210"/>
              <a:gd name="T58" fmla="*/ 123 w 188"/>
              <a:gd name="T59" fmla="*/ 173 h 210"/>
              <a:gd name="T60" fmla="*/ 72 w 188"/>
              <a:gd name="T61" fmla="*/ 37 h 210"/>
              <a:gd name="T62" fmla="*/ 70 w 188"/>
              <a:gd name="T63" fmla="*/ 37 h 210"/>
              <a:gd name="T64" fmla="*/ 72 w 188"/>
              <a:gd name="T65" fmla="*/ 37 h 210"/>
              <a:gd name="T66" fmla="*/ 66 w 188"/>
              <a:gd name="T67" fmla="*/ 0 h 210"/>
              <a:gd name="T68" fmla="*/ 23 w 188"/>
              <a:gd name="T69" fmla="*/ 24 h 210"/>
              <a:gd name="T70" fmla="*/ 16 w 188"/>
              <a:gd name="T71" fmla="*/ 149 h 210"/>
              <a:gd name="T72" fmla="*/ 120 w 188"/>
              <a:gd name="T73" fmla="*/ 210 h 210"/>
              <a:gd name="T74" fmla="*/ 125 w 188"/>
              <a:gd name="T75" fmla="*/ 210 h 210"/>
              <a:gd name="T76" fmla="*/ 161 w 188"/>
              <a:gd name="T77" fmla="*/ 91 h 210"/>
              <a:gd name="T78" fmla="*/ 149 w 188"/>
              <a:gd name="T79" fmla="*/ 76 h 210"/>
              <a:gd name="T80" fmla="*/ 142 w 188"/>
              <a:gd name="T81" fmla="*/ 57 h 210"/>
              <a:gd name="T82" fmla="*/ 66 w 188"/>
              <a:gd name="T8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88" h="210">
                <a:moveTo>
                  <a:pt x="139" y="163"/>
                </a:moveTo>
                <a:cubicBezTo>
                  <a:pt x="139" y="163"/>
                  <a:pt x="139" y="162"/>
                  <a:pt x="140" y="161"/>
                </a:cubicBezTo>
                <a:cubicBezTo>
                  <a:pt x="139" y="162"/>
                  <a:pt x="139" y="163"/>
                  <a:pt x="139" y="163"/>
                </a:cubicBezTo>
                <a:moveTo>
                  <a:pt x="123" y="173"/>
                </a:moveTo>
                <a:cubicBezTo>
                  <a:pt x="120" y="173"/>
                  <a:pt x="117" y="173"/>
                  <a:pt x="114" y="172"/>
                </a:cubicBezTo>
                <a:cubicBezTo>
                  <a:pt x="108" y="171"/>
                  <a:pt x="103" y="169"/>
                  <a:pt x="98" y="167"/>
                </a:cubicBezTo>
                <a:cubicBezTo>
                  <a:pt x="88" y="162"/>
                  <a:pt x="80" y="156"/>
                  <a:pt x="71" y="149"/>
                </a:cubicBezTo>
                <a:cubicBezTo>
                  <a:pt x="64" y="143"/>
                  <a:pt x="58" y="136"/>
                  <a:pt x="51" y="129"/>
                </a:cubicBezTo>
                <a:cubicBezTo>
                  <a:pt x="49" y="120"/>
                  <a:pt x="47" y="111"/>
                  <a:pt x="45" y="102"/>
                </a:cubicBezTo>
                <a:cubicBezTo>
                  <a:pt x="44" y="91"/>
                  <a:pt x="44" y="81"/>
                  <a:pt x="45" y="70"/>
                </a:cubicBezTo>
                <a:cubicBezTo>
                  <a:pt x="45" y="64"/>
                  <a:pt x="47" y="59"/>
                  <a:pt x="49" y="53"/>
                </a:cubicBezTo>
                <a:cubicBezTo>
                  <a:pt x="50" y="50"/>
                  <a:pt x="51" y="48"/>
                  <a:pt x="53" y="45"/>
                </a:cubicBezTo>
                <a:cubicBezTo>
                  <a:pt x="55" y="43"/>
                  <a:pt x="56" y="42"/>
                  <a:pt x="58" y="41"/>
                </a:cubicBezTo>
                <a:cubicBezTo>
                  <a:pt x="58" y="40"/>
                  <a:pt x="59" y="40"/>
                  <a:pt x="60" y="39"/>
                </a:cubicBezTo>
                <a:cubicBezTo>
                  <a:pt x="62" y="38"/>
                  <a:pt x="64" y="38"/>
                  <a:pt x="67" y="37"/>
                </a:cubicBezTo>
                <a:cubicBezTo>
                  <a:pt x="69" y="37"/>
                  <a:pt x="71" y="37"/>
                  <a:pt x="73" y="38"/>
                </a:cubicBezTo>
                <a:cubicBezTo>
                  <a:pt x="75" y="38"/>
                  <a:pt x="77" y="38"/>
                  <a:pt x="79" y="39"/>
                </a:cubicBezTo>
                <a:cubicBezTo>
                  <a:pt x="82" y="40"/>
                  <a:pt x="84" y="42"/>
                  <a:pt x="87" y="44"/>
                </a:cubicBezTo>
                <a:cubicBezTo>
                  <a:pt x="91" y="47"/>
                  <a:pt x="95" y="51"/>
                  <a:pt x="98" y="55"/>
                </a:cubicBezTo>
                <a:cubicBezTo>
                  <a:pt x="103" y="63"/>
                  <a:pt x="108" y="70"/>
                  <a:pt x="111" y="79"/>
                </a:cubicBezTo>
                <a:cubicBezTo>
                  <a:pt x="113" y="84"/>
                  <a:pt x="115" y="89"/>
                  <a:pt x="116" y="94"/>
                </a:cubicBezTo>
                <a:cubicBezTo>
                  <a:pt x="120" y="98"/>
                  <a:pt x="123" y="101"/>
                  <a:pt x="126" y="106"/>
                </a:cubicBezTo>
                <a:cubicBezTo>
                  <a:pt x="131" y="113"/>
                  <a:pt x="135" y="121"/>
                  <a:pt x="139" y="129"/>
                </a:cubicBezTo>
                <a:cubicBezTo>
                  <a:pt x="141" y="134"/>
                  <a:pt x="142" y="139"/>
                  <a:pt x="143" y="145"/>
                </a:cubicBezTo>
                <a:cubicBezTo>
                  <a:pt x="143" y="148"/>
                  <a:pt x="142" y="151"/>
                  <a:pt x="142" y="155"/>
                </a:cubicBezTo>
                <a:cubicBezTo>
                  <a:pt x="142" y="157"/>
                  <a:pt x="141" y="158"/>
                  <a:pt x="140" y="160"/>
                </a:cubicBezTo>
                <a:cubicBezTo>
                  <a:pt x="139" y="162"/>
                  <a:pt x="138" y="164"/>
                  <a:pt x="137" y="165"/>
                </a:cubicBezTo>
                <a:cubicBezTo>
                  <a:pt x="135" y="167"/>
                  <a:pt x="134" y="169"/>
                  <a:pt x="132" y="170"/>
                </a:cubicBezTo>
                <a:cubicBezTo>
                  <a:pt x="131" y="171"/>
                  <a:pt x="130" y="171"/>
                  <a:pt x="129" y="172"/>
                </a:cubicBezTo>
                <a:cubicBezTo>
                  <a:pt x="127" y="172"/>
                  <a:pt x="125" y="173"/>
                  <a:pt x="123" y="173"/>
                </a:cubicBezTo>
                <a:moveTo>
                  <a:pt x="72" y="37"/>
                </a:moveTo>
                <a:cubicBezTo>
                  <a:pt x="71" y="37"/>
                  <a:pt x="70" y="37"/>
                  <a:pt x="70" y="37"/>
                </a:cubicBezTo>
                <a:cubicBezTo>
                  <a:pt x="70" y="37"/>
                  <a:pt x="71" y="37"/>
                  <a:pt x="72" y="37"/>
                </a:cubicBezTo>
                <a:moveTo>
                  <a:pt x="66" y="0"/>
                </a:moveTo>
                <a:cubicBezTo>
                  <a:pt x="50" y="0"/>
                  <a:pt x="35" y="7"/>
                  <a:pt x="23" y="24"/>
                </a:cubicBezTo>
                <a:cubicBezTo>
                  <a:pt x="0" y="55"/>
                  <a:pt x="0" y="104"/>
                  <a:pt x="16" y="149"/>
                </a:cubicBezTo>
                <a:cubicBezTo>
                  <a:pt x="44" y="184"/>
                  <a:pt x="83" y="210"/>
                  <a:pt x="120" y="210"/>
                </a:cubicBezTo>
                <a:cubicBezTo>
                  <a:pt x="122" y="210"/>
                  <a:pt x="123" y="210"/>
                  <a:pt x="125" y="210"/>
                </a:cubicBezTo>
                <a:cubicBezTo>
                  <a:pt x="187" y="206"/>
                  <a:pt x="188" y="132"/>
                  <a:pt x="161" y="91"/>
                </a:cubicBezTo>
                <a:cubicBezTo>
                  <a:pt x="157" y="86"/>
                  <a:pt x="153" y="81"/>
                  <a:pt x="149" y="76"/>
                </a:cubicBezTo>
                <a:cubicBezTo>
                  <a:pt x="147" y="69"/>
                  <a:pt x="145" y="63"/>
                  <a:pt x="142" y="57"/>
                </a:cubicBezTo>
                <a:cubicBezTo>
                  <a:pt x="129" y="27"/>
                  <a:pt x="97" y="0"/>
                  <a:pt x="6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453"/>
          <p:cNvSpPr>
            <a:spLocks noEditPoints="1"/>
          </p:cNvSpPr>
          <p:nvPr/>
        </p:nvSpPr>
        <p:spPr bwMode="auto">
          <a:xfrm>
            <a:off x="3988493" y="4778698"/>
            <a:ext cx="3323697" cy="1576700"/>
          </a:xfrm>
          <a:custGeom>
            <a:avLst/>
            <a:gdLst>
              <a:gd name="T0" fmla="*/ 1271 w 3537"/>
              <a:gd name="T1" fmla="*/ 1464 h 1648"/>
              <a:gd name="T2" fmla="*/ 1472 w 3537"/>
              <a:gd name="T3" fmla="*/ 1623 h 1648"/>
              <a:gd name="T4" fmla="*/ 1500 w 3537"/>
              <a:gd name="T5" fmla="*/ 1421 h 1648"/>
              <a:gd name="T6" fmla="*/ 1712 w 3537"/>
              <a:gd name="T7" fmla="*/ 1376 h 1648"/>
              <a:gd name="T8" fmla="*/ 3131 w 3537"/>
              <a:gd name="T9" fmla="*/ 1289 h 1648"/>
              <a:gd name="T10" fmla="*/ 3263 w 3537"/>
              <a:gd name="T11" fmla="*/ 1620 h 1648"/>
              <a:gd name="T12" fmla="*/ 2790 w 3537"/>
              <a:gd name="T13" fmla="*/ 1185 h 1648"/>
              <a:gd name="T14" fmla="*/ 2140 w 3537"/>
              <a:gd name="T15" fmla="*/ 1132 h 1648"/>
              <a:gd name="T16" fmla="*/ 2361 w 3537"/>
              <a:gd name="T17" fmla="*/ 1222 h 1648"/>
              <a:gd name="T18" fmla="*/ 2140 w 3537"/>
              <a:gd name="T19" fmla="*/ 1132 h 1648"/>
              <a:gd name="T20" fmla="*/ 3252 w 3537"/>
              <a:gd name="T21" fmla="*/ 1042 h 1648"/>
              <a:gd name="T22" fmla="*/ 3535 w 3537"/>
              <a:gd name="T23" fmla="*/ 1263 h 1648"/>
              <a:gd name="T24" fmla="*/ 2755 w 3537"/>
              <a:gd name="T25" fmla="*/ 993 h 1648"/>
              <a:gd name="T26" fmla="*/ 2868 w 3537"/>
              <a:gd name="T27" fmla="*/ 1181 h 1648"/>
              <a:gd name="T28" fmla="*/ 2775 w 3537"/>
              <a:gd name="T29" fmla="*/ 1309 h 1648"/>
              <a:gd name="T30" fmla="*/ 3013 w 3537"/>
              <a:gd name="T31" fmla="*/ 1422 h 1648"/>
              <a:gd name="T32" fmla="*/ 3108 w 3537"/>
              <a:gd name="T33" fmla="*/ 1099 h 1648"/>
              <a:gd name="T34" fmla="*/ 2404 w 3537"/>
              <a:gd name="T35" fmla="*/ 941 h 1648"/>
              <a:gd name="T36" fmla="*/ 2189 w 3537"/>
              <a:gd name="T37" fmla="*/ 836 h 1648"/>
              <a:gd name="T38" fmla="*/ 312 w 3537"/>
              <a:gd name="T39" fmla="*/ 840 h 1648"/>
              <a:gd name="T40" fmla="*/ 227 w 3537"/>
              <a:gd name="T41" fmla="*/ 717 h 1648"/>
              <a:gd name="T42" fmla="*/ 29 w 3537"/>
              <a:gd name="T43" fmla="*/ 610 h 1648"/>
              <a:gd name="T44" fmla="*/ 2017 w 3537"/>
              <a:gd name="T45" fmla="*/ 388 h 1648"/>
              <a:gd name="T46" fmla="*/ 1837 w 3537"/>
              <a:gd name="T47" fmla="*/ 328 h 1648"/>
              <a:gd name="T48" fmla="*/ 209 w 3537"/>
              <a:gd name="T49" fmla="*/ 167 h 1648"/>
              <a:gd name="T50" fmla="*/ 188 w 3537"/>
              <a:gd name="T51" fmla="*/ 663 h 1648"/>
              <a:gd name="T52" fmla="*/ 212 w 3537"/>
              <a:gd name="T53" fmla="*/ 326 h 1648"/>
              <a:gd name="T54" fmla="*/ 2643 w 3537"/>
              <a:gd name="T55" fmla="*/ 1204 h 1648"/>
              <a:gd name="T56" fmla="*/ 2643 w 3537"/>
              <a:gd name="T57" fmla="*/ 1204 h 1648"/>
              <a:gd name="T58" fmla="*/ 1932 w 3537"/>
              <a:gd name="T59" fmla="*/ 961 h 1648"/>
              <a:gd name="T60" fmla="*/ 1040 w 3537"/>
              <a:gd name="T61" fmla="*/ 671 h 1648"/>
              <a:gd name="T62" fmla="*/ 1292 w 3537"/>
              <a:gd name="T63" fmla="*/ 372 h 1648"/>
              <a:gd name="T64" fmla="*/ 763 w 3537"/>
              <a:gd name="T65" fmla="*/ 268 h 1648"/>
              <a:gd name="T66" fmla="*/ 599 w 3537"/>
              <a:gd name="T67" fmla="*/ 206 h 1648"/>
              <a:gd name="T68" fmla="*/ 624 w 3537"/>
              <a:gd name="T69" fmla="*/ 543 h 1648"/>
              <a:gd name="T70" fmla="*/ 390 w 3537"/>
              <a:gd name="T71" fmla="*/ 758 h 1648"/>
              <a:gd name="T72" fmla="*/ 500 w 3537"/>
              <a:gd name="T73" fmla="*/ 750 h 1648"/>
              <a:gd name="T74" fmla="*/ 763 w 3537"/>
              <a:gd name="T75" fmla="*/ 881 h 1648"/>
              <a:gd name="T76" fmla="*/ 1374 w 3537"/>
              <a:gd name="T77" fmla="*/ 1390 h 1648"/>
              <a:gd name="T78" fmla="*/ 1265 w 3537"/>
              <a:gd name="T79" fmla="*/ 1063 h 1648"/>
              <a:gd name="T80" fmla="*/ 1639 w 3537"/>
              <a:gd name="T81" fmla="*/ 1407 h 1648"/>
              <a:gd name="T82" fmla="*/ 1912 w 3537"/>
              <a:gd name="T83" fmla="*/ 1099 h 1648"/>
              <a:gd name="T84" fmla="*/ 2461 w 3537"/>
              <a:gd name="T85" fmla="*/ 1209 h 1648"/>
              <a:gd name="T86" fmla="*/ 2717 w 3537"/>
              <a:gd name="T87" fmla="*/ 1210 h 1648"/>
              <a:gd name="T88" fmla="*/ 2744 w 3537"/>
              <a:gd name="T89" fmla="*/ 1119 h 1648"/>
              <a:gd name="T90" fmla="*/ 2528 w 3537"/>
              <a:gd name="T91" fmla="*/ 981 h 1648"/>
              <a:gd name="T92" fmla="*/ 2006 w 3537"/>
              <a:gd name="T93" fmla="*/ 779 h 1648"/>
              <a:gd name="T94" fmla="*/ 1941 w 3537"/>
              <a:gd name="T95" fmla="*/ 373 h 1648"/>
              <a:gd name="T96" fmla="*/ 1441 w 3537"/>
              <a:gd name="T97" fmla="*/ 461 h 1648"/>
              <a:gd name="T98" fmla="*/ 1706 w 3537"/>
              <a:gd name="T99" fmla="*/ 265 h 1648"/>
              <a:gd name="T100" fmla="*/ 336 w 3537"/>
              <a:gd name="T101" fmla="*/ 143 h 1648"/>
              <a:gd name="T102" fmla="*/ 500 w 3537"/>
              <a:gd name="T103" fmla="*/ 193 h 1648"/>
              <a:gd name="T104" fmla="*/ 1725 w 3537"/>
              <a:gd name="T105" fmla="*/ 8 h 1648"/>
              <a:gd name="T106" fmla="*/ 1770 w 3537"/>
              <a:gd name="T107" fmla="*/ 202 h 1648"/>
              <a:gd name="T108" fmla="*/ 1959 w 3537"/>
              <a:gd name="T109" fmla="*/ 105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37" h="1648">
                <a:moveTo>
                  <a:pt x="1500" y="1421"/>
                </a:moveTo>
                <a:cubicBezTo>
                  <a:pt x="1499" y="1428"/>
                  <a:pt x="1496" y="1434"/>
                  <a:pt x="1492" y="1441"/>
                </a:cubicBezTo>
                <a:cubicBezTo>
                  <a:pt x="1478" y="1462"/>
                  <a:pt x="1460" y="1470"/>
                  <a:pt x="1441" y="1470"/>
                </a:cubicBezTo>
                <a:cubicBezTo>
                  <a:pt x="1414" y="1470"/>
                  <a:pt x="1387" y="1453"/>
                  <a:pt x="1377" y="1428"/>
                </a:cubicBezTo>
                <a:cubicBezTo>
                  <a:pt x="1356" y="1433"/>
                  <a:pt x="1335" y="1439"/>
                  <a:pt x="1315" y="1446"/>
                </a:cubicBezTo>
                <a:cubicBezTo>
                  <a:pt x="1300" y="1451"/>
                  <a:pt x="1285" y="1458"/>
                  <a:pt x="1271" y="1464"/>
                </a:cubicBezTo>
                <a:cubicBezTo>
                  <a:pt x="1274" y="1492"/>
                  <a:pt x="1270" y="1519"/>
                  <a:pt x="1255" y="1543"/>
                </a:cubicBezTo>
                <a:cubicBezTo>
                  <a:pt x="1257" y="1553"/>
                  <a:pt x="1258" y="1563"/>
                  <a:pt x="1258" y="1573"/>
                </a:cubicBezTo>
                <a:cubicBezTo>
                  <a:pt x="1259" y="1581"/>
                  <a:pt x="1260" y="1590"/>
                  <a:pt x="1261" y="1598"/>
                </a:cubicBezTo>
                <a:cubicBezTo>
                  <a:pt x="1267" y="1606"/>
                  <a:pt x="1273" y="1613"/>
                  <a:pt x="1280" y="1619"/>
                </a:cubicBezTo>
                <a:cubicBezTo>
                  <a:pt x="1308" y="1603"/>
                  <a:pt x="1341" y="1595"/>
                  <a:pt x="1373" y="1595"/>
                </a:cubicBezTo>
                <a:cubicBezTo>
                  <a:pt x="1407" y="1595"/>
                  <a:pt x="1441" y="1604"/>
                  <a:pt x="1472" y="1623"/>
                </a:cubicBezTo>
                <a:cubicBezTo>
                  <a:pt x="1483" y="1631"/>
                  <a:pt x="1493" y="1639"/>
                  <a:pt x="1502" y="1648"/>
                </a:cubicBezTo>
                <a:cubicBezTo>
                  <a:pt x="1505" y="1646"/>
                  <a:pt x="1508" y="1644"/>
                  <a:pt x="1511" y="1642"/>
                </a:cubicBezTo>
                <a:cubicBezTo>
                  <a:pt x="1530" y="1582"/>
                  <a:pt x="1560" y="1524"/>
                  <a:pt x="1594" y="1471"/>
                </a:cubicBezTo>
                <a:cubicBezTo>
                  <a:pt x="1593" y="1464"/>
                  <a:pt x="1592" y="1457"/>
                  <a:pt x="1590" y="1450"/>
                </a:cubicBezTo>
                <a:cubicBezTo>
                  <a:pt x="1561" y="1437"/>
                  <a:pt x="1532" y="1427"/>
                  <a:pt x="1501" y="1421"/>
                </a:cubicBezTo>
                <a:cubicBezTo>
                  <a:pt x="1501" y="1421"/>
                  <a:pt x="1501" y="1421"/>
                  <a:pt x="1500" y="1421"/>
                </a:cubicBezTo>
                <a:moveTo>
                  <a:pt x="1566" y="1380"/>
                </a:moveTo>
                <a:cubicBezTo>
                  <a:pt x="1562" y="1381"/>
                  <a:pt x="1558" y="1382"/>
                  <a:pt x="1554" y="1383"/>
                </a:cubicBezTo>
                <a:cubicBezTo>
                  <a:pt x="1545" y="1386"/>
                  <a:pt x="1536" y="1388"/>
                  <a:pt x="1527" y="1389"/>
                </a:cubicBezTo>
                <a:cubicBezTo>
                  <a:pt x="1544" y="1392"/>
                  <a:pt x="1560" y="1397"/>
                  <a:pt x="1576" y="1402"/>
                </a:cubicBezTo>
                <a:cubicBezTo>
                  <a:pt x="1573" y="1394"/>
                  <a:pt x="1570" y="1387"/>
                  <a:pt x="1566" y="1380"/>
                </a:cubicBezTo>
                <a:moveTo>
                  <a:pt x="1712" y="1376"/>
                </a:moveTo>
                <a:cubicBezTo>
                  <a:pt x="1708" y="1381"/>
                  <a:pt x="1704" y="1385"/>
                  <a:pt x="1700" y="1390"/>
                </a:cubicBezTo>
                <a:cubicBezTo>
                  <a:pt x="1690" y="1401"/>
                  <a:pt x="1681" y="1413"/>
                  <a:pt x="1672" y="1424"/>
                </a:cubicBezTo>
                <a:cubicBezTo>
                  <a:pt x="1685" y="1429"/>
                  <a:pt x="1698" y="1433"/>
                  <a:pt x="1711" y="1435"/>
                </a:cubicBezTo>
                <a:cubicBezTo>
                  <a:pt x="1718" y="1425"/>
                  <a:pt x="1726" y="1416"/>
                  <a:pt x="1736" y="1409"/>
                </a:cubicBezTo>
                <a:cubicBezTo>
                  <a:pt x="1725" y="1400"/>
                  <a:pt x="1717" y="1388"/>
                  <a:pt x="1712" y="1376"/>
                </a:cubicBezTo>
                <a:moveTo>
                  <a:pt x="3131" y="1289"/>
                </a:moveTo>
                <a:cubicBezTo>
                  <a:pt x="3117" y="1360"/>
                  <a:pt x="3104" y="1431"/>
                  <a:pt x="3080" y="1499"/>
                </a:cubicBezTo>
                <a:cubicBezTo>
                  <a:pt x="3087" y="1513"/>
                  <a:pt x="3091" y="1528"/>
                  <a:pt x="3094" y="1543"/>
                </a:cubicBezTo>
                <a:cubicBezTo>
                  <a:pt x="3095" y="1543"/>
                  <a:pt x="3096" y="1543"/>
                  <a:pt x="3097" y="1544"/>
                </a:cubicBezTo>
                <a:cubicBezTo>
                  <a:pt x="3118" y="1556"/>
                  <a:pt x="3136" y="1573"/>
                  <a:pt x="3150" y="1593"/>
                </a:cubicBezTo>
                <a:cubicBezTo>
                  <a:pt x="3160" y="1599"/>
                  <a:pt x="3169" y="1605"/>
                  <a:pt x="3178" y="1611"/>
                </a:cubicBezTo>
                <a:cubicBezTo>
                  <a:pt x="3206" y="1616"/>
                  <a:pt x="3234" y="1620"/>
                  <a:pt x="3263" y="1620"/>
                </a:cubicBezTo>
                <a:cubicBezTo>
                  <a:pt x="3279" y="1620"/>
                  <a:pt x="3296" y="1619"/>
                  <a:pt x="3313" y="1616"/>
                </a:cubicBezTo>
                <a:cubicBezTo>
                  <a:pt x="3373" y="1607"/>
                  <a:pt x="3430" y="1567"/>
                  <a:pt x="3462" y="1514"/>
                </a:cubicBezTo>
                <a:cubicBezTo>
                  <a:pt x="3358" y="1430"/>
                  <a:pt x="3251" y="1349"/>
                  <a:pt x="3131" y="1289"/>
                </a:cubicBezTo>
                <a:moveTo>
                  <a:pt x="2792" y="1179"/>
                </a:moveTo>
                <a:cubicBezTo>
                  <a:pt x="2792" y="1180"/>
                  <a:pt x="2792" y="1181"/>
                  <a:pt x="2792" y="1182"/>
                </a:cubicBezTo>
                <a:cubicBezTo>
                  <a:pt x="2792" y="1183"/>
                  <a:pt x="2791" y="1184"/>
                  <a:pt x="2790" y="1185"/>
                </a:cubicBezTo>
                <a:cubicBezTo>
                  <a:pt x="2798" y="1187"/>
                  <a:pt x="2805" y="1191"/>
                  <a:pt x="2811" y="1196"/>
                </a:cubicBezTo>
                <a:cubicBezTo>
                  <a:pt x="2817" y="1195"/>
                  <a:pt x="2823" y="1194"/>
                  <a:pt x="2829" y="1193"/>
                </a:cubicBezTo>
                <a:cubicBezTo>
                  <a:pt x="2825" y="1189"/>
                  <a:pt x="2820" y="1185"/>
                  <a:pt x="2816" y="1181"/>
                </a:cubicBezTo>
                <a:cubicBezTo>
                  <a:pt x="2813" y="1181"/>
                  <a:pt x="2811" y="1181"/>
                  <a:pt x="2809" y="1181"/>
                </a:cubicBezTo>
                <a:cubicBezTo>
                  <a:pt x="2803" y="1181"/>
                  <a:pt x="2797" y="1181"/>
                  <a:pt x="2792" y="1179"/>
                </a:cubicBezTo>
                <a:moveTo>
                  <a:pt x="2140" y="1132"/>
                </a:moveTo>
                <a:cubicBezTo>
                  <a:pt x="2129" y="1132"/>
                  <a:pt x="2118" y="1132"/>
                  <a:pt x="2107" y="1133"/>
                </a:cubicBezTo>
                <a:cubicBezTo>
                  <a:pt x="2078" y="1136"/>
                  <a:pt x="2050" y="1143"/>
                  <a:pt x="2022" y="1152"/>
                </a:cubicBezTo>
                <a:cubicBezTo>
                  <a:pt x="2027" y="1156"/>
                  <a:pt x="2031" y="1159"/>
                  <a:pt x="2035" y="1163"/>
                </a:cubicBezTo>
                <a:cubicBezTo>
                  <a:pt x="2056" y="1157"/>
                  <a:pt x="2077" y="1152"/>
                  <a:pt x="2097" y="1149"/>
                </a:cubicBezTo>
                <a:cubicBezTo>
                  <a:pt x="2116" y="1147"/>
                  <a:pt x="2134" y="1146"/>
                  <a:pt x="2152" y="1146"/>
                </a:cubicBezTo>
                <a:cubicBezTo>
                  <a:pt x="2229" y="1146"/>
                  <a:pt x="2300" y="1169"/>
                  <a:pt x="2361" y="1222"/>
                </a:cubicBezTo>
                <a:cubicBezTo>
                  <a:pt x="2362" y="1224"/>
                  <a:pt x="2364" y="1226"/>
                  <a:pt x="2366" y="1228"/>
                </a:cubicBezTo>
                <a:cubicBezTo>
                  <a:pt x="2367" y="1228"/>
                  <a:pt x="2368" y="1229"/>
                  <a:pt x="2370" y="1229"/>
                </a:cubicBezTo>
                <a:cubicBezTo>
                  <a:pt x="2378" y="1222"/>
                  <a:pt x="2387" y="1216"/>
                  <a:pt x="2398" y="1212"/>
                </a:cubicBezTo>
                <a:cubicBezTo>
                  <a:pt x="2378" y="1199"/>
                  <a:pt x="2357" y="1188"/>
                  <a:pt x="2335" y="1177"/>
                </a:cubicBezTo>
                <a:cubicBezTo>
                  <a:pt x="2295" y="1159"/>
                  <a:pt x="2254" y="1145"/>
                  <a:pt x="2210" y="1137"/>
                </a:cubicBezTo>
                <a:cubicBezTo>
                  <a:pt x="2187" y="1134"/>
                  <a:pt x="2164" y="1132"/>
                  <a:pt x="2140" y="1132"/>
                </a:cubicBezTo>
                <a:moveTo>
                  <a:pt x="1919" y="1102"/>
                </a:moveTo>
                <a:cubicBezTo>
                  <a:pt x="1919" y="1102"/>
                  <a:pt x="1919" y="1102"/>
                  <a:pt x="1919" y="1102"/>
                </a:cubicBezTo>
                <a:cubicBezTo>
                  <a:pt x="1919" y="1102"/>
                  <a:pt x="1919" y="1102"/>
                  <a:pt x="1919" y="1102"/>
                </a:cubicBezTo>
                <a:cubicBezTo>
                  <a:pt x="1919" y="1102"/>
                  <a:pt x="1919" y="1102"/>
                  <a:pt x="1919" y="1102"/>
                </a:cubicBezTo>
                <a:moveTo>
                  <a:pt x="3315" y="1028"/>
                </a:moveTo>
                <a:cubicBezTo>
                  <a:pt x="3295" y="1037"/>
                  <a:pt x="3274" y="1042"/>
                  <a:pt x="3252" y="1042"/>
                </a:cubicBezTo>
                <a:cubicBezTo>
                  <a:pt x="3249" y="1042"/>
                  <a:pt x="3246" y="1042"/>
                  <a:pt x="3243" y="1041"/>
                </a:cubicBezTo>
                <a:cubicBezTo>
                  <a:pt x="3242" y="1041"/>
                  <a:pt x="3242" y="1041"/>
                  <a:pt x="3241" y="1041"/>
                </a:cubicBezTo>
                <a:cubicBezTo>
                  <a:pt x="3230" y="1052"/>
                  <a:pt x="3218" y="1062"/>
                  <a:pt x="3205" y="1070"/>
                </a:cubicBezTo>
                <a:cubicBezTo>
                  <a:pt x="3189" y="1141"/>
                  <a:pt x="3161" y="1208"/>
                  <a:pt x="3135" y="1275"/>
                </a:cubicBezTo>
                <a:cubicBezTo>
                  <a:pt x="3178" y="1280"/>
                  <a:pt x="3221" y="1281"/>
                  <a:pt x="3263" y="1281"/>
                </a:cubicBezTo>
                <a:cubicBezTo>
                  <a:pt x="3354" y="1281"/>
                  <a:pt x="3445" y="1273"/>
                  <a:pt x="3535" y="1263"/>
                </a:cubicBezTo>
                <a:cubicBezTo>
                  <a:pt x="3537" y="1202"/>
                  <a:pt x="3510" y="1137"/>
                  <a:pt x="3464" y="1097"/>
                </a:cubicBezTo>
                <a:cubicBezTo>
                  <a:pt x="3430" y="1067"/>
                  <a:pt x="3390" y="1046"/>
                  <a:pt x="3348" y="1029"/>
                </a:cubicBezTo>
                <a:cubicBezTo>
                  <a:pt x="3345" y="1029"/>
                  <a:pt x="3341" y="1029"/>
                  <a:pt x="3338" y="1029"/>
                </a:cubicBezTo>
                <a:cubicBezTo>
                  <a:pt x="3330" y="1029"/>
                  <a:pt x="3322" y="1029"/>
                  <a:pt x="3315" y="1028"/>
                </a:cubicBezTo>
                <a:moveTo>
                  <a:pt x="2926" y="948"/>
                </a:moveTo>
                <a:cubicBezTo>
                  <a:pt x="2868" y="953"/>
                  <a:pt x="2811" y="967"/>
                  <a:pt x="2755" y="993"/>
                </a:cubicBezTo>
                <a:cubicBezTo>
                  <a:pt x="2749" y="996"/>
                  <a:pt x="2743" y="999"/>
                  <a:pt x="2737" y="1003"/>
                </a:cubicBezTo>
                <a:cubicBezTo>
                  <a:pt x="2747" y="1025"/>
                  <a:pt x="2758" y="1046"/>
                  <a:pt x="2771" y="1067"/>
                </a:cubicBezTo>
                <a:cubicBezTo>
                  <a:pt x="2782" y="1060"/>
                  <a:pt x="2795" y="1056"/>
                  <a:pt x="2809" y="1056"/>
                </a:cubicBezTo>
                <a:cubicBezTo>
                  <a:pt x="2841" y="1056"/>
                  <a:pt x="2873" y="1077"/>
                  <a:pt x="2873" y="1119"/>
                </a:cubicBezTo>
                <a:cubicBezTo>
                  <a:pt x="2873" y="1140"/>
                  <a:pt x="2865" y="1156"/>
                  <a:pt x="2852" y="1167"/>
                </a:cubicBezTo>
                <a:cubicBezTo>
                  <a:pt x="2857" y="1172"/>
                  <a:pt x="2863" y="1176"/>
                  <a:pt x="2868" y="1181"/>
                </a:cubicBezTo>
                <a:cubicBezTo>
                  <a:pt x="2893" y="1199"/>
                  <a:pt x="2919" y="1214"/>
                  <a:pt x="2946" y="1227"/>
                </a:cubicBezTo>
                <a:cubicBezTo>
                  <a:pt x="2926" y="1225"/>
                  <a:pt x="2906" y="1223"/>
                  <a:pt x="2886" y="1223"/>
                </a:cubicBezTo>
                <a:cubicBezTo>
                  <a:pt x="2876" y="1223"/>
                  <a:pt x="2866" y="1224"/>
                  <a:pt x="2856" y="1225"/>
                </a:cubicBezTo>
                <a:cubicBezTo>
                  <a:pt x="2848" y="1225"/>
                  <a:pt x="2841" y="1226"/>
                  <a:pt x="2834" y="1228"/>
                </a:cubicBezTo>
                <a:cubicBezTo>
                  <a:pt x="2839" y="1243"/>
                  <a:pt x="2838" y="1262"/>
                  <a:pt x="2826" y="1280"/>
                </a:cubicBezTo>
                <a:cubicBezTo>
                  <a:pt x="2813" y="1301"/>
                  <a:pt x="2794" y="1309"/>
                  <a:pt x="2775" y="1309"/>
                </a:cubicBezTo>
                <a:cubicBezTo>
                  <a:pt x="2749" y="1309"/>
                  <a:pt x="2723" y="1292"/>
                  <a:pt x="2712" y="1268"/>
                </a:cubicBezTo>
                <a:cubicBezTo>
                  <a:pt x="2690" y="1279"/>
                  <a:pt x="2669" y="1291"/>
                  <a:pt x="2649" y="1304"/>
                </a:cubicBezTo>
                <a:cubicBezTo>
                  <a:pt x="2652" y="1310"/>
                  <a:pt x="2656" y="1316"/>
                  <a:pt x="2659" y="1322"/>
                </a:cubicBezTo>
                <a:cubicBezTo>
                  <a:pt x="2692" y="1374"/>
                  <a:pt x="2732" y="1417"/>
                  <a:pt x="2778" y="1452"/>
                </a:cubicBezTo>
                <a:cubicBezTo>
                  <a:pt x="2814" y="1414"/>
                  <a:pt x="2864" y="1394"/>
                  <a:pt x="2915" y="1394"/>
                </a:cubicBezTo>
                <a:cubicBezTo>
                  <a:pt x="2949" y="1394"/>
                  <a:pt x="2983" y="1403"/>
                  <a:pt x="3013" y="1422"/>
                </a:cubicBezTo>
                <a:cubicBezTo>
                  <a:pt x="3029" y="1433"/>
                  <a:pt x="3043" y="1445"/>
                  <a:pt x="3055" y="1459"/>
                </a:cubicBezTo>
                <a:cubicBezTo>
                  <a:pt x="3074" y="1399"/>
                  <a:pt x="3085" y="1336"/>
                  <a:pt x="3098" y="1273"/>
                </a:cubicBezTo>
                <a:cubicBezTo>
                  <a:pt x="3094" y="1272"/>
                  <a:pt x="3091" y="1270"/>
                  <a:pt x="3088" y="1269"/>
                </a:cubicBezTo>
                <a:cubicBezTo>
                  <a:pt x="3091" y="1269"/>
                  <a:pt x="3095" y="1270"/>
                  <a:pt x="3099" y="1271"/>
                </a:cubicBezTo>
                <a:cubicBezTo>
                  <a:pt x="3121" y="1211"/>
                  <a:pt x="3146" y="1152"/>
                  <a:pt x="3163" y="1090"/>
                </a:cubicBezTo>
                <a:cubicBezTo>
                  <a:pt x="3145" y="1096"/>
                  <a:pt x="3127" y="1099"/>
                  <a:pt x="3108" y="1099"/>
                </a:cubicBezTo>
                <a:cubicBezTo>
                  <a:pt x="3018" y="1099"/>
                  <a:pt x="2942" y="1033"/>
                  <a:pt x="2926" y="948"/>
                </a:cubicBezTo>
                <a:moveTo>
                  <a:pt x="2144" y="792"/>
                </a:moveTo>
                <a:cubicBezTo>
                  <a:pt x="2138" y="792"/>
                  <a:pt x="2132" y="793"/>
                  <a:pt x="2127" y="794"/>
                </a:cubicBezTo>
                <a:cubicBezTo>
                  <a:pt x="2145" y="816"/>
                  <a:pt x="2166" y="837"/>
                  <a:pt x="2188" y="855"/>
                </a:cubicBezTo>
                <a:cubicBezTo>
                  <a:pt x="2216" y="876"/>
                  <a:pt x="2246" y="893"/>
                  <a:pt x="2277" y="907"/>
                </a:cubicBezTo>
                <a:cubicBezTo>
                  <a:pt x="2318" y="924"/>
                  <a:pt x="2361" y="935"/>
                  <a:pt x="2404" y="941"/>
                </a:cubicBezTo>
                <a:cubicBezTo>
                  <a:pt x="2428" y="944"/>
                  <a:pt x="2452" y="945"/>
                  <a:pt x="2476" y="945"/>
                </a:cubicBezTo>
                <a:cubicBezTo>
                  <a:pt x="2469" y="936"/>
                  <a:pt x="2464" y="926"/>
                  <a:pt x="2461" y="915"/>
                </a:cubicBezTo>
                <a:cubicBezTo>
                  <a:pt x="2460" y="915"/>
                  <a:pt x="2459" y="915"/>
                  <a:pt x="2457" y="915"/>
                </a:cubicBezTo>
                <a:cubicBezTo>
                  <a:pt x="2455" y="915"/>
                  <a:pt x="2452" y="916"/>
                  <a:pt x="2450" y="916"/>
                </a:cubicBezTo>
                <a:cubicBezTo>
                  <a:pt x="2434" y="919"/>
                  <a:pt x="2418" y="920"/>
                  <a:pt x="2402" y="920"/>
                </a:cubicBezTo>
                <a:cubicBezTo>
                  <a:pt x="2323" y="920"/>
                  <a:pt x="2251" y="889"/>
                  <a:pt x="2189" y="836"/>
                </a:cubicBezTo>
                <a:cubicBezTo>
                  <a:pt x="2173" y="823"/>
                  <a:pt x="2158" y="808"/>
                  <a:pt x="2144" y="792"/>
                </a:cubicBezTo>
                <a:moveTo>
                  <a:pt x="96" y="685"/>
                </a:moveTo>
                <a:cubicBezTo>
                  <a:pt x="119" y="706"/>
                  <a:pt x="145" y="725"/>
                  <a:pt x="172" y="742"/>
                </a:cubicBezTo>
                <a:cubicBezTo>
                  <a:pt x="182" y="755"/>
                  <a:pt x="192" y="768"/>
                  <a:pt x="203" y="781"/>
                </a:cubicBezTo>
                <a:cubicBezTo>
                  <a:pt x="223" y="804"/>
                  <a:pt x="248" y="821"/>
                  <a:pt x="276" y="831"/>
                </a:cubicBezTo>
                <a:cubicBezTo>
                  <a:pt x="288" y="835"/>
                  <a:pt x="300" y="838"/>
                  <a:pt x="312" y="840"/>
                </a:cubicBezTo>
                <a:cubicBezTo>
                  <a:pt x="322" y="841"/>
                  <a:pt x="331" y="842"/>
                  <a:pt x="341" y="842"/>
                </a:cubicBezTo>
                <a:cubicBezTo>
                  <a:pt x="354" y="842"/>
                  <a:pt x="368" y="840"/>
                  <a:pt x="381" y="837"/>
                </a:cubicBezTo>
                <a:cubicBezTo>
                  <a:pt x="364" y="818"/>
                  <a:pt x="347" y="800"/>
                  <a:pt x="328" y="783"/>
                </a:cubicBezTo>
                <a:cubicBezTo>
                  <a:pt x="318" y="789"/>
                  <a:pt x="307" y="792"/>
                  <a:pt x="297" y="792"/>
                </a:cubicBezTo>
                <a:cubicBezTo>
                  <a:pt x="259" y="792"/>
                  <a:pt x="222" y="758"/>
                  <a:pt x="229" y="717"/>
                </a:cubicBezTo>
                <a:cubicBezTo>
                  <a:pt x="228" y="717"/>
                  <a:pt x="228" y="717"/>
                  <a:pt x="227" y="717"/>
                </a:cubicBezTo>
                <a:cubicBezTo>
                  <a:pt x="199" y="704"/>
                  <a:pt x="170" y="695"/>
                  <a:pt x="139" y="689"/>
                </a:cubicBezTo>
                <a:cubicBezTo>
                  <a:pt x="124" y="687"/>
                  <a:pt x="110" y="685"/>
                  <a:pt x="96" y="685"/>
                </a:cubicBezTo>
                <a:moveTo>
                  <a:pt x="4" y="450"/>
                </a:moveTo>
                <a:cubicBezTo>
                  <a:pt x="8" y="490"/>
                  <a:pt x="7" y="532"/>
                  <a:pt x="0" y="574"/>
                </a:cubicBezTo>
                <a:cubicBezTo>
                  <a:pt x="9" y="588"/>
                  <a:pt x="19" y="601"/>
                  <a:pt x="29" y="614"/>
                </a:cubicBezTo>
                <a:cubicBezTo>
                  <a:pt x="29" y="613"/>
                  <a:pt x="29" y="611"/>
                  <a:pt x="29" y="610"/>
                </a:cubicBezTo>
                <a:cubicBezTo>
                  <a:pt x="24" y="556"/>
                  <a:pt x="16" y="503"/>
                  <a:pt x="4" y="450"/>
                </a:cubicBezTo>
                <a:moveTo>
                  <a:pt x="1979" y="376"/>
                </a:moveTo>
                <a:cubicBezTo>
                  <a:pt x="1980" y="390"/>
                  <a:pt x="1981" y="405"/>
                  <a:pt x="1983" y="419"/>
                </a:cubicBezTo>
                <a:cubicBezTo>
                  <a:pt x="1984" y="425"/>
                  <a:pt x="1985" y="432"/>
                  <a:pt x="1986" y="438"/>
                </a:cubicBezTo>
                <a:cubicBezTo>
                  <a:pt x="1997" y="430"/>
                  <a:pt x="2010" y="425"/>
                  <a:pt x="2023" y="423"/>
                </a:cubicBezTo>
                <a:cubicBezTo>
                  <a:pt x="2019" y="412"/>
                  <a:pt x="2017" y="400"/>
                  <a:pt x="2017" y="388"/>
                </a:cubicBezTo>
                <a:cubicBezTo>
                  <a:pt x="2005" y="382"/>
                  <a:pt x="1992" y="378"/>
                  <a:pt x="1979" y="376"/>
                </a:cubicBezTo>
                <a:moveTo>
                  <a:pt x="1837" y="328"/>
                </a:moveTo>
                <a:cubicBezTo>
                  <a:pt x="1844" y="334"/>
                  <a:pt x="1851" y="340"/>
                  <a:pt x="1857" y="347"/>
                </a:cubicBezTo>
                <a:cubicBezTo>
                  <a:pt x="1860" y="350"/>
                  <a:pt x="1863" y="353"/>
                  <a:pt x="1865" y="357"/>
                </a:cubicBezTo>
                <a:cubicBezTo>
                  <a:pt x="1872" y="352"/>
                  <a:pt x="1879" y="347"/>
                  <a:pt x="1885" y="342"/>
                </a:cubicBezTo>
                <a:cubicBezTo>
                  <a:pt x="1869" y="339"/>
                  <a:pt x="1853" y="334"/>
                  <a:pt x="1837" y="328"/>
                </a:cubicBezTo>
                <a:moveTo>
                  <a:pt x="157" y="175"/>
                </a:moveTo>
                <a:cubicBezTo>
                  <a:pt x="142" y="180"/>
                  <a:pt x="126" y="186"/>
                  <a:pt x="111" y="193"/>
                </a:cubicBezTo>
                <a:cubicBezTo>
                  <a:pt x="95" y="232"/>
                  <a:pt x="73" y="268"/>
                  <a:pt x="48" y="300"/>
                </a:cubicBezTo>
                <a:cubicBezTo>
                  <a:pt x="86" y="261"/>
                  <a:pt x="122" y="220"/>
                  <a:pt x="155" y="178"/>
                </a:cubicBezTo>
                <a:cubicBezTo>
                  <a:pt x="156" y="177"/>
                  <a:pt x="157" y="176"/>
                  <a:pt x="157" y="175"/>
                </a:cubicBezTo>
                <a:moveTo>
                  <a:pt x="209" y="167"/>
                </a:moveTo>
                <a:cubicBezTo>
                  <a:pt x="181" y="207"/>
                  <a:pt x="150" y="245"/>
                  <a:pt x="117" y="280"/>
                </a:cubicBezTo>
                <a:cubicBezTo>
                  <a:pt x="87" y="313"/>
                  <a:pt x="55" y="344"/>
                  <a:pt x="22" y="373"/>
                </a:cubicBezTo>
                <a:cubicBezTo>
                  <a:pt x="34" y="416"/>
                  <a:pt x="44" y="460"/>
                  <a:pt x="52" y="503"/>
                </a:cubicBezTo>
                <a:cubicBezTo>
                  <a:pt x="60" y="551"/>
                  <a:pt x="66" y="599"/>
                  <a:pt x="69" y="648"/>
                </a:cubicBezTo>
                <a:cubicBezTo>
                  <a:pt x="73" y="648"/>
                  <a:pt x="77" y="648"/>
                  <a:pt x="82" y="648"/>
                </a:cubicBezTo>
                <a:cubicBezTo>
                  <a:pt x="117" y="648"/>
                  <a:pt x="153" y="653"/>
                  <a:pt x="188" y="663"/>
                </a:cubicBezTo>
                <a:cubicBezTo>
                  <a:pt x="208" y="668"/>
                  <a:pt x="227" y="676"/>
                  <a:pt x="245" y="684"/>
                </a:cubicBezTo>
                <a:cubicBezTo>
                  <a:pt x="247" y="682"/>
                  <a:pt x="250" y="679"/>
                  <a:pt x="252" y="677"/>
                </a:cubicBezTo>
                <a:cubicBezTo>
                  <a:pt x="231" y="657"/>
                  <a:pt x="212" y="633"/>
                  <a:pt x="194" y="606"/>
                </a:cubicBezTo>
                <a:cubicBezTo>
                  <a:pt x="176" y="578"/>
                  <a:pt x="163" y="548"/>
                  <a:pt x="156" y="516"/>
                </a:cubicBezTo>
                <a:cubicBezTo>
                  <a:pt x="140" y="483"/>
                  <a:pt x="134" y="447"/>
                  <a:pt x="142" y="409"/>
                </a:cubicBezTo>
                <a:cubicBezTo>
                  <a:pt x="156" y="372"/>
                  <a:pt x="181" y="344"/>
                  <a:pt x="212" y="326"/>
                </a:cubicBezTo>
                <a:cubicBezTo>
                  <a:pt x="235" y="303"/>
                  <a:pt x="262" y="284"/>
                  <a:pt x="292" y="270"/>
                </a:cubicBezTo>
                <a:cubicBezTo>
                  <a:pt x="321" y="257"/>
                  <a:pt x="350" y="247"/>
                  <a:pt x="380" y="241"/>
                </a:cubicBezTo>
                <a:cubicBezTo>
                  <a:pt x="379" y="238"/>
                  <a:pt x="378" y="235"/>
                  <a:pt x="377" y="232"/>
                </a:cubicBezTo>
                <a:cubicBezTo>
                  <a:pt x="357" y="229"/>
                  <a:pt x="337" y="225"/>
                  <a:pt x="318" y="219"/>
                </a:cubicBezTo>
                <a:cubicBezTo>
                  <a:pt x="278" y="207"/>
                  <a:pt x="242" y="189"/>
                  <a:pt x="209" y="167"/>
                </a:cubicBezTo>
                <a:moveTo>
                  <a:pt x="2643" y="1204"/>
                </a:moveTo>
                <a:cubicBezTo>
                  <a:pt x="2563" y="1204"/>
                  <a:pt x="2495" y="1148"/>
                  <a:pt x="2451" y="1083"/>
                </a:cubicBezTo>
                <a:cubicBezTo>
                  <a:pt x="2489" y="1066"/>
                  <a:pt x="2532" y="1056"/>
                  <a:pt x="2573" y="1056"/>
                </a:cubicBezTo>
                <a:cubicBezTo>
                  <a:pt x="2626" y="1056"/>
                  <a:pt x="2676" y="1073"/>
                  <a:pt x="2715" y="1116"/>
                </a:cubicBezTo>
                <a:cubicBezTo>
                  <a:pt x="2730" y="1133"/>
                  <a:pt x="2742" y="1151"/>
                  <a:pt x="2752" y="1171"/>
                </a:cubicBezTo>
                <a:cubicBezTo>
                  <a:pt x="2734" y="1182"/>
                  <a:pt x="2713" y="1191"/>
                  <a:pt x="2692" y="1197"/>
                </a:cubicBezTo>
                <a:cubicBezTo>
                  <a:pt x="2675" y="1202"/>
                  <a:pt x="2659" y="1204"/>
                  <a:pt x="2643" y="1204"/>
                </a:cubicBezTo>
                <a:moveTo>
                  <a:pt x="1873" y="994"/>
                </a:moveTo>
                <a:cubicBezTo>
                  <a:pt x="1826" y="994"/>
                  <a:pt x="1778" y="945"/>
                  <a:pt x="1800" y="893"/>
                </a:cubicBezTo>
                <a:cubicBezTo>
                  <a:pt x="1807" y="854"/>
                  <a:pt x="1840" y="834"/>
                  <a:pt x="1874" y="834"/>
                </a:cubicBezTo>
                <a:cubicBezTo>
                  <a:pt x="1911" y="834"/>
                  <a:pt x="1948" y="858"/>
                  <a:pt x="1948" y="906"/>
                </a:cubicBezTo>
                <a:cubicBezTo>
                  <a:pt x="1948" y="917"/>
                  <a:pt x="1946" y="926"/>
                  <a:pt x="1943" y="934"/>
                </a:cubicBezTo>
                <a:cubicBezTo>
                  <a:pt x="1941" y="943"/>
                  <a:pt x="1937" y="952"/>
                  <a:pt x="1932" y="961"/>
                </a:cubicBezTo>
                <a:cubicBezTo>
                  <a:pt x="1916" y="984"/>
                  <a:pt x="1895" y="994"/>
                  <a:pt x="1873" y="994"/>
                </a:cubicBezTo>
                <a:moveTo>
                  <a:pt x="976" y="715"/>
                </a:moveTo>
                <a:cubicBezTo>
                  <a:pt x="933" y="715"/>
                  <a:pt x="889" y="675"/>
                  <a:pt x="898" y="629"/>
                </a:cubicBezTo>
                <a:cubicBezTo>
                  <a:pt x="909" y="601"/>
                  <a:pt x="938" y="587"/>
                  <a:pt x="966" y="587"/>
                </a:cubicBezTo>
                <a:cubicBezTo>
                  <a:pt x="1003" y="587"/>
                  <a:pt x="1040" y="610"/>
                  <a:pt x="1040" y="658"/>
                </a:cubicBezTo>
                <a:cubicBezTo>
                  <a:pt x="1040" y="663"/>
                  <a:pt x="1040" y="667"/>
                  <a:pt x="1040" y="671"/>
                </a:cubicBezTo>
                <a:cubicBezTo>
                  <a:pt x="1038" y="674"/>
                  <a:pt x="1036" y="678"/>
                  <a:pt x="1034" y="682"/>
                </a:cubicBezTo>
                <a:cubicBezTo>
                  <a:pt x="1019" y="705"/>
                  <a:pt x="997" y="715"/>
                  <a:pt x="976" y="715"/>
                </a:cubicBezTo>
                <a:moveTo>
                  <a:pt x="1634" y="153"/>
                </a:moveTo>
                <a:cubicBezTo>
                  <a:pt x="1632" y="154"/>
                  <a:pt x="1630" y="156"/>
                  <a:pt x="1629" y="157"/>
                </a:cubicBezTo>
                <a:cubicBezTo>
                  <a:pt x="1616" y="166"/>
                  <a:pt x="1604" y="174"/>
                  <a:pt x="1592" y="183"/>
                </a:cubicBezTo>
                <a:cubicBezTo>
                  <a:pt x="1506" y="265"/>
                  <a:pt x="1408" y="344"/>
                  <a:pt x="1292" y="372"/>
                </a:cubicBezTo>
                <a:cubicBezTo>
                  <a:pt x="1258" y="381"/>
                  <a:pt x="1222" y="385"/>
                  <a:pt x="1187" y="385"/>
                </a:cubicBezTo>
                <a:cubicBezTo>
                  <a:pt x="1158" y="385"/>
                  <a:pt x="1128" y="382"/>
                  <a:pt x="1099" y="375"/>
                </a:cubicBezTo>
                <a:cubicBezTo>
                  <a:pt x="1096" y="375"/>
                  <a:pt x="1093" y="375"/>
                  <a:pt x="1091" y="375"/>
                </a:cubicBezTo>
                <a:cubicBezTo>
                  <a:pt x="1032" y="375"/>
                  <a:pt x="974" y="366"/>
                  <a:pt x="920" y="345"/>
                </a:cubicBezTo>
                <a:cubicBezTo>
                  <a:pt x="875" y="328"/>
                  <a:pt x="837" y="304"/>
                  <a:pt x="803" y="276"/>
                </a:cubicBezTo>
                <a:cubicBezTo>
                  <a:pt x="790" y="273"/>
                  <a:pt x="776" y="270"/>
                  <a:pt x="763" y="268"/>
                </a:cubicBezTo>
                <a:cubicBezTo>
                  <a:pt x="752" y="266"/>
                  <a:pt x="742" y="262"/>
                  <a:pt x="732" y="256"/>
                </a:cubicBezTo>
                <a:cubicBezTo>
                  <a:pt x="705" y="267"/>
                  <a:pt x="679" y="279"/>
                  <a:pt x="654" y="296"/>
                </a:cubicBezTo>
                <a:cubicBezTo>
                  <a:pt x="645" y="301"/>
                  <a:pt x="636" y="307"/>
                  <a:pt x="627" y="313"/>
                </a:cubicBezTo>
                <a:cubicBezTo>
                  <a:pt x="629" y="281"/>
                  <a:pt x="623" y="248"/>
                  <a:pt x="605" y="217"/>
                </a:cubicBezTo>
                <a:cubicBezTo>
                  <a:pt x="605" y="215"/>
                  <a:pt x="604" y="214"/>
                  <a:pt x="603" y="212"/>
                </a:cubicBezTo>
                <a:cubicBezTo>
                  <a:pt x="602" y="210"/>
                  <a:pt x="601" y="208"/>
                  <a:pt x="599" y="206"/>
                </a:cubicBezTo>
                <a:cubicBezTo>
                  <a:pt x="569" y="216"/>
                  <a:pt x="537" y="224"/>
                  <a:pt x="506" y="229"/>
                </a:cubicBezTo>
                <a:cubicBezTo>
                  <a:pt x="506" y="230"/>
                  <a:pt x="505" y="230"/>
                  <a:pt x="505" y="231"/>
                </a:cubicBezTo>
                <a:cubicBezTo>
                  <a:pt x="567" y="254"/>
                  <a:pt x="605" y="305"/>
                  <a:pt x="622" y="366"/>
                </a:cubicBezTo>
                <a:cubicBezTo>
                  <a:pt x="631" y="391"/>
                  <a:pt x="635" y="417"/>
                  <a:pt x="635" y="443"/>
                </a:cubicBezTo>
                <a:cubicBezTo>
                  <a:pt x="639" y="455"/>
                  <a:pt x="641" y="467"/>
                  <a:pt x="641" y="480"/>
                </a:cubicBezTo>
                <a:cubicBezTo>
                  <a:pt x="641" y="501"/>
                  <a:pt x="635" y="523"/>
                  <a:pt x="624" y="543"/>
                </a:cubicBezTo>
                <a:cubicBezTo>
                  <a:pt x="623" y="545"/>
                  <a:pt x="622" y="547"/>
                  <a:pt x="621" y="548"/>
                </a:cubicBezTo>
                <a:cubicBezTo>
                  <a:pt x="621" y="551"/>
                  <a:pt x="621" y="553"/>
                  <a:pt x="621" y="555"/>
                </a:cubicBezTo>
                <a:cubicBezTo>
                  <a:pt x="619" y="577"/>
                  <a:pt x="612" y="599"/>
                  <a:pt x="601" y="617"/>
                </a:cubicBezTo>
                <a:cubicBezTo>
                  <a:pt x="594" y="627"/>
                  <a:pt x="585" y="637"/>
                  <a:pt x="576" y="645"/>
                </a:cubicBezTo>
                <a:cubicBezTo>
                  <a:pt x="562" y="667"/>
                  <a:pt x="544" y="687"/>
                  <a:pt x="524" y="703"/>
                </a:cubicBezTo>
                <a:cubicBezTo>
                  <a:pt x="486" y="737"/>
                  <a:pt x="440" y="758"/>
                  <a:pt x="390" y="758"/>
                </a:cubicBezTo>
                <a:cubicBezTo>
                  <a:pt x="378" y="758"/>
                  <a:pt x="365" y="756"/>
                  <a:pt x="353" y="754"/>
                </a:cubicBezTo>
                <a:cubicBezTo>
                  <a:pt x="352" y="754"/>
                  <a:pt x="352" y="755"/>
                  <a:pt x="352" y="756"/>
                </a:cubicBezTo>
                <a:cubicBezTo>
                  <a:pt x="376" y="777"/>
                  <a:pt x="398" y="800"/>
                  <a:pt x="419" y="825"/>
                </a:cubicBezTo>
                <a:cubicBezTo>
                  <a:pt x="421" y="824"/>
                  <a:pt x="423" y="823"/>
                  <a:pt x="425" y="822"/>
                </a:cubicBezTo>
                <a:cubicBezTo>
                  <a:pt x="426" y="821"/>
                  <a:pt x="428" y="820"/>
                  <a:pt x="429" y="819"/>
                </a:cubicBezTo>
                <a:cubicBezTo>
                  <a:pt x="460" y="802"/>
                  <a:pt x="484" y="779"/>
                  <a:pt x="500" y="750"/>
                </a:cubicBezTo>
                <a:cubicBezTo>
                  <a:pt x="504" y="760"/>
                  <a:pt x="508" y="770"/>
                  <a:pt x="513" y="779"/>
                </a:cubicBezTo>
                <a:cubicBezTo>
                  <a:pt x="525" y="807"/>
                  <a:pt x="540" y="831"/>
                  <a:pt x="557" y="854"/>
                </a:cubicBezTo>
                <a:cubicBezTo>
                  <a:pt x="568" y="855"/>
                  <a:pt x="579" y="857"/>
                  <a:pt x="590" y="861"/>
                </a:cubicBezTo>
                <a:cubicBezTo>
                  <a:pt x="602" y="867"/>
                  <a:pt x="615" y="871"/>
                  <a:pt x="627" y="876"/>
                </a:cubicBezTo>
                <a:cubicBezTo>
                  <a:pt x="645" y="874"/>
                  <a:pt x="663" y="872"/>
                  <a:pt x="681" y="872"/>
                </a:cubicBezTo>
                <a:cubicBezTo>
                  <a:pt x="708" y="872"/>
                  <a:pt x="735" y="875"/>
                  <a:pt x="763" y="881"/>
                </a:cubicBezTo>
                <a:cubicBezTo>
                  <a:pt x="823" y="892"/>
                  <a:pt x="879" y="917"/>
                  <a:pt x="930" y="951"/>
                </a:cubicBezTo>
                <a:cubicBezTo>
                  <a:pt x="992" y="973"/>
                  <a:pt x="1047" y="1011"/>
                  <a:pt x="1092" y="1058"/>
                </a:cubicBezTo>
                <a:cubicBezTo>
                  <a:pt x="1174" y="1144"/>
                  <a:pt x="1215" y="1264"/>
                  <a:pt x="1243" y="1379"/>
                </a:cubicBezTo>
                <a:cubicBezTo>
                  <a:pt x="1249" y="1393"/>
                  <a:pt x="1254" y="1407"/>
                  <a:pt x="1260" y="1421"/>
                </a:cubicBezTo>
                <a:cubicBezTo>
                  <a:pt x="1260" y="1423"/>
                  <a:pt x="1261" y="1425"/>
                  <a:pt x="1262" y="1426"/>
                </a:cubicBezTo>
                <a:cubicBezTo>
                  <a:pt x="1298" y="1410"/>
                  <a:pt x="1336" y="1397"/>
                  <a:pt x="1374" y="1390"/>
                </a:cubicBezTo>
                <a:cubicBezTo>
                  <a:pt x="1376" y="1384"/>
                  <a:pt x="1379" y="1377"/>
                  <a:pt x="1382" y="1371"/>
                </a:cubicBezTo>
                <a:cubicBezTo>
                  <a:pt x="1384" y="1368"/>
                  <a:pt x="1386" y="1366"/>
                  <a:pt x="1388" y="1363"/>
                </a:cubicBezTo>
                <a:cubicBezTo>
                  <a:pt x="1361" y="1350"/>
                  <a:pt x="1336" y="1332"/>
                  <a:pt x="1315" y="1312"/>
                </a:cubicBezTo>
                <a:cubicBezTo>
                  <a:pt x="1284" y="1283"/>
                  <a:pt x="1266" y="1247"/>
                  <a:pt x="1259" y="1210"/>
                </a:cubicBezTo>
                <a:cubicBezTo>
                  <a:pt x="1240" y="1182"/>
                  <a:pt x="1232" y="1147"/>
                  <a:pt x="1241" y="1114"/>
                </a:cubicBezTo>
                <a:cubicBezTo>
                  <a:pt x="1245" y="1096"/>
                  <a:pt x="1254" y="1079"/>
                  <a:pt x="1265" y="1063"/>
                </a:cubicBezTo>
                <a:cubicBezTo>
                  <a:pt x="1289" y="978"/>
                  <a:pt x="1367" y="918"/>
                  <a:pt x="1452" y="896"/>
                </a:cubicBezTo>
                <a:cubicBezTo>
                  <a:pt x="1470" y="891"/>
                  <a:pt x="1489" y="889"/>
                  <a:pt x="1508" y="889"/>
                </a:cubicBezTo>
                <a:cubicBezTo>
                  <a:pt x="1594" y="889"/>
                  <a:pt x="1680" y="936"/>
                  <a:pt x="1710" y="1019"/>
                </a:cubicBezTo>
                <a:cubicBezTo>
                  <a:pt x="1743" y="1108"/>
                  <a:pt x="1737" y="1210"/>
                  <a:pt x="1689" y="1285"/>
                </a:cubicBezTo>
                <a:cubicBezTo>
                  <a:pt x="1667" y="1319"/>
                  <a:pt x="1636" y="1348"/>
                  <a:pt x="1597" y="1367"/>
                </a:cubicBezTo>
                <a:cubicBezTo>
                  <a:pt x="1608" y="1383"/>
                  <a:pt x="1623" y="1396"/>
                  <a:pt x="1639" y="1407"/>
                </a:cubicBezTo>
                <a:cubicBezTo>
                  <a:pt x="1659" y="1379"/>
                  <a:pt x="1682" y="1353"/>
                  <a:pt x="1705" y="1328"/>
                </a:cubicBezTo>
                <a:cubicBezTo>
                  <a:pt x="1710" y="1291"/>
                  <a:pt x="1739" y="1260"/>
                  <a:pt x="1777" y="1250"/>
                </a:cubicBezTo>
                <a:cubicBezTo>
                  <a:pt x="1782" y="1248"/>
                  <a:pt x="1788" y="1247"/>
                  <a:pt x="1793" y="1245"/>
                </a:cubicBezTo>
                <a:cubicBezTo>
                  <a:pt x="1819" y="1224"/>
                  <a:pt x="1845" y="1204"/>
                  <a:pt x="1873" y="1186"/>
                </a:cubicBezTo>
                <a:cubicBezTo>
                  <a:pt x="1888" y="1176"/>
                  <a:pt x="1903" y="1167"/>
                  <a:pt x="1919" y="1158"/>
                </a:cubicBezTo>
                <a:cubicBezTo>
                  <a:pt x="1917" y="1138"/>
                  <a:pt x="1915" y="1119"/>
                  <a:pt x="1912" y="1099"/>
                </a:cubicBezTo>
                <a:cubicBezTo>
                  <a:pt x="1915" y="1100"/>
                  <a:pt x="1917" y="1101"/>
                  <a:pt x="1919" y="1102"/>
                </a:cubicBezTo>
                <a:cubicBezTo>
                  <a:pt x="1919" y="1102"/>
                  <a:pt x="1919" y="1102"/>
                  <a:pt x="1919" y="1102"/>
                </a:cubicBezTo>
                <a:cubicBezTo>
                  <a:pt x="1941" y="1111"/>
                  <a:pt x="1963" y="1120"/>
                  <a:pt x="1985" y="1127"/>
                </a:cubicBezTo>
                <a:cubicBezTo>
                  <a:pt x="2037" y="1107"/>
                  <a:pt x="2092" y="1096"/>
                  <a:pt x="2148" y="1096"/>
                </a:cubicBezTo>
                <a:cubicBezTo>
                  <a:pt x="2169" y="1096"/>
                  <a:pt x="2191" y="1097"/>
                  <a:pt x="2213" y="1101"/>
                </a:cubicBezTo>
                <a:cubicBezTo>
                  <a:pt x="2304" y="1115"/>
                  <a:pt x="2387" y="1155"/>
                  <a:pt x="2461" y="1209"/>
                </a:cubicBezTo>
                <a:cubicBezTo>
                  <a:pt x="2469" y="1212"/>
                  <a:pt x="2477" y="1215"/>
                  <a:pt x="2484" y="1220"/>
                </a:cubicBezTo>
                <a:cubicBezTo>
                  <a:pt x="2484" y="1220"/>
                  <a:pt x="2485" y="1220"/>
                  <a:pt x="2485" y="1221"/>
                </a:cubicBezTo>
                <a:cubicBezTo>
                  <a:pt x="2532" y="1227"/>
                  <a:pt x="2578" y="1233"/>
                  <a:pt x="2625" y="1240"/>
                </a:cubicBezTo>
                <a:cubicBezTo>
                  <a:pt x="2628" y="1250"/>
                  <a:pt x="2631" y="1260"/>
                  <a:pt x="2634" y="1270"/>
                </a:cubicBezTo>
                <a:cubicBezTo>
                  <a:pt x="2658" y="1254"/>
                  <a:pt x="2683" y="1240"/>
                  <a:pt x="2709" y="1229"/>
                </a:cubicBezTo>
                <a:cubicBezTo>
                  <a:pt x="2710" y="1223"/>
                  <a:pt x="2713" y="1216"/>
                  <a:pt x="2717" y="1210"/>
                </a:cubicBezTo>
                <a:cubicBezTo>
                  <a:pt x="2721" y="1204"/>
                  <a:pt x="2726" y="1198"/>
                  <a:pt x="2731" y="1194"/>
                </a:cubicBezTo>
                <a:cubicBezTo>
                  <a:pt x="2731" y="1193"/>
                  <a:pt x="2732" y="1192"/>
                  <a:pt x="2733" y="1191"/>
                </a:cubicBezTo>
                <a:cubicBezTo>
                  <a:pt x="2740" y="1184"/>
                  <a:pt x="2746" y="1178"/>
                  <a:pt x="2753" y="1171"/>
                </a:cubicBezTo>
                <a:cubicBezTo>
                  <a:pt x="2751" y="1162"/>
                  <a:pt x="2749" y="1153"/>
                  <a:pt x="2747" y="1144"/>
                </a:cubicBezTo>
                <a:cubicBezTo>
                  <a:pt x="2747" y="1142"/>
                  <a:pt x="2747" y="1140"/>
                  <a:pt x="2747" y="1139"/>
                </a:cubicBezTo>
                <a:cubicBezTo>
                  <a:pt x="2745" y="1133"/>
                  <a:pt x="2744" y="1126"/>
                  <a:pt x="2744" y="1119"/>
                </a:cubicBezTo>
                <a:cubicBezTo>
                  <a:pt x="2744" y="1111"/>
                  <a:pt x="2745" y="1104"/>
                  <a:pt x="2747" y="1098"/>
                </a:cubicBezTo>
                <a:cubicBezTo>
                  <a:pt x="2731" y="1075"/>
                  <a:pt x="2718" y="1050"/>
                  <a:pt x="2706" y="1024"/>
                </a:cubicBezTo>
                <a:cubicBezTo>
                  <a:pt x="2698" y="1030"/>
                  <a:pt x="2690" y="1037"/>
                  <a:pt x="2682" y="1044"/>
                </a:cubicBezTo>
                <a:cubicBezTo>
                  <a:pt x="2639" y="1025"/>
                  <a:pt x="2597" y="1005"/>
                  <a:pt x="2554" y="985"/>
                </a:cubicBezTo>
                <a:cubicBezTo>
                  <a:pt x="2553" y="985"/>
                  <a:pt x="2553" y="985"/>
                  <a:pt x="2552" y="985"/>
                </a:cubicBezTo>
                <a:cubicBezTo>
                  <a:pt x="2544" y="985"/>
                  <a:pt x="2536" y="984"/>
                  <a:pt x="2528" y="981"/>
                </a:cubicBezTo>
                <a:cubicBezTo>
                  <a:pt x="2512" y="982"/>
                  <a:pt x="2496" y="983"/>
                  <a:pt x="2481" y="983"/>
                </a:cubicBezTo>
                <a:cubicBezTo>
                  <a:pt x="2405" y="983"/>
                  <a:pt x="2330" y="970"/>
                  <a:pt x="2260" y="939"/>
                </a:cubicBezTo>
                <a:cubicBezTo>
                  <a:pt x="2186" y="907"/>
                  <a:pt x="2128" y="857"/>
                  <a:pt x="2082" y="795"/>
                </a:cubicBezTo>
                <a:cubicBezTo>
                  <a:pt x="2059" y="789"/>
                  <a:pt x="2036" y="784"/>
                  <a:pt x="2013" y="780"/>
                </a:cubicBezTo>
                <a:cubicBezTo>
                  <a:pt x="2013" y="780"/>
                  <a:pt x="2013" y="780"/>
                  <a:pt x="2013" y="780"/>
                </a:cubicBezTo>
                <a:cubicBezTo>
                  <a:pt x="2013" y="780"/>
                  <a:pt x="2008" y="780"/>
                  <a:pt x="2006" y="779"/>
                </a:cubicBezTo>
                <a:cubicBezTo>
                  <a:pt x="2018" y="764"/>
                  <a:pt x="2031" y="748"/>
                  <a:pt x="2043" y="733"/>
                </a:cubicBezTo>
                <a:cubicBezTo>
                  <a:pt x="2034" y="717"/>
                  <a:pt x="2027" y="701"/>
                  <a:pt x="2019" y="685"/>
                </a:cubicBezTo>
                <a:cubicBezTo>
                  <a:pt x="2006" y="654"/>
                  <a:pt x="1994" y="623"/>
                  <a:pt x="1984" y="592"/>
                </a:cubicBezTo>
                <a:cubicBezTo>
                  <a:pt x="1980" y="588"/>
                  <a:pt x="1976" y="583"/>
                  <a:pt x="1973" y="579"/>
                </a:cubicBezTo>
                <a:cubicBezTo>
                  <a:pt x="1946" y="550"/>
                  <a:pt x="1939" y="509"/>
                  <a:pt x="1954" y="474"/>
                </a:cubicBezTo>
                <a:cubicBezTo>
                  <a:pt x="1948" y="441"/>
                  <a:pt x="1944" y="407"/>
                  <a:pt x="1941" y="373"/>
                </a:cubicBezTo>
                <a:cubicBezTo>
                  <a:pt x="1922" y="373"/>
                  <a:pt x="1902" y="376"/>
                  <a:pt x="1884" y="383"/>
                </a:cubicBezTo>
                <a:cubicBezTo>
                  <a:pt x="1907" y="421"/>
                  <a:pt x="1917" y="462"/>
                  <a:pt x="1917" y="503"/>
                </a:cubicBezTo>
                <a:cubicBezTo>
                  <a:pt x="1917" y="591"/>
                  <a:pt x="1868" y="680"/>
                  <a:pt x="1792" y="738"/>
                </a:cubicBezTo>
                <a:cubicBezTo>
                  <a:pt x="1758" y="764"/>
                  <a:pt x="1718" y="776"/>
                  <a:pt x="1677" y="776"/>
                </a:cubicBezTo>
                <a:cubicBezTo>
                  <a:pt x="1615" y="776"/>
                  <a:pt x="1551" y="748"/>
                  <a:pt x="1509" y="702"/>
                </a:cubicBezTo>
                <a:cubicBezTo>
                  <a:pt x="1449" y="638"/>
                  <a:pt x="1415" y="546"/>
                  <a:pt x="1441" y="461"/>
                </a:cubicBezTo>
                <a:cubicBezTo>
                  <a:pt x="1440" y="442"/>
                  <a:pt x="1442" y="423"/>
                  <a:pt x="1448" y="406"/>
                </a:cubicBezTo>
                <a:cubicBezTo>
                  <a:pt x="1458" y="373"/>
                  <a:pt x="1483" y="348"/>
                  <a:pt x="1514" y="334"/>
                </a:cubicBezTo>
                <a:cubicBezTo>
                  <a:pt x="1541" y="306"/>
                  <a:pt x="1575" y="286"/>
                  <a:pt x="1616" y="278"/>
                </a:cubicBezTo>
                <a:cubicBezTo>
                  <a:pt x="1635" y="275"/>
                  <a:pt x="1655" y="273"/>
                  <a:pt x="1674" y="273"/>
                </a:cubicBezTo>
                <a:cubicBezTo>
                  <a:pt x="1685" y="273"/>
                  <a:pt x="1696" y="273"/>
                  <a:pt x="1706" y="275"/>
                </a:cubicBezTo>
                <a:cubicBezTo>
                  <a:pt x="1706" y="271"/>
                  <a:pt x="1706" y="268"/>
                  <a:pt x="1706" y="265"/>
                </a:cubicBezTo>
                <a:cubicBezTo>
                  <a:pt x="1706" y="257"/>
                  <a:pt x="1707" y="251"/>
                  <a:pt x="1708" y="245"/>
                </a:cubicBezTo>
                <a:cubicBezTo>
                  <a:pt x="1680" y="217"/>
                  <a:pt x="1655" y="186"/>
                  <a:pt x="1634" y="153"/>
                </a:cubicBezTo>
                <a:moveTo>
                  <a:pt x="442" y="120"/>
                </a:moveTo>
                <a:cubicBezTo>
                  <a:pt x="426" y="120"/>
                  <a:pt x="410" y="122"/>
                  <a:pt x="394" y="127"/>
                </a:cubicBezTo>
                <a:cubicBezTo>
                  <a:pt x="378" y="132"/>
                  <a:pt x="362" y="138"/>
                  <a:pt x="347" y="144"/>
                </a:cubicBezTo>
                <a:cubicBezTo>
                  <a:pt x="343" y="144"/>
                  <a:pt x="340" y="143"/>
                  <a:pt x="336" y="143"/>
                </a:cubicBezTo>
                <a:cubicBezTo>
                  <a:pt x="308" y="143"/>
                  <a:pt x="280" y="146"/>
                  <a:pt x="252" y="151"/>
                </a:cubicBezTo>
                <a:cubicBezTo>
                  <a:pt x="264" y="158"/>
                  <a:pt x="277" y="164"/>
                  <a:pt x="290" y="170"/>
                </a:cubicBezTo>
                <a:cubicBezTo>
                  <a:pt x="319" y="182"/>
                  <a:pt x="349" y="190"/>
                  <a:pt x="380" y="195"/>
                </a:cubicBezTo>
                <a:cubicBezTo>
                  <a:pt x="380" y="195"/>
                  <a:pt x="381" y="195"/>
                  <a:pt x="381" y="195"/>
                </a:cubicBezTo>
                <a:cubicBezTo>
                  <a:pt x="392" y="170"/>
                  <a:pt x="416" y="158"/>
                  <a:pt x="441" y="158"/>
                </a:cubicBezTo>
                <a:cubicBezTo>
                  <a:pt x="466" y="158"/>
                  <a:pt x="490" y="169"/>
                  <a:pt x="500" y="193"/>
                </a:cubicBezTo>
                <a:cubicBezTo>
                  <a:pt x="525" y="189"/>
                  <a:pt x="550" y="183"/>
                  <a:pt x="574" y="175"/>
                </a:cubicBezTo>
                <a:cubicBezTo>
                  <a:pt x="558" y="159"/>
                  <a:pt x="538" y="146"/>
                  <a:pt x="517" y="137"/>
                </a:cubicBezTo>
                <a:cubicBezTo>
                  <a:pt x="506" y="132"/>
                  <a:pt x="494" y="128"/>
                  <a:pt x="482" y="125"/>
                </a:cubicBezTo>
                <a:cubicBezTo>
                  <a:pt x="469" y="122"/>
                  <a:pt x="456" y="120"/>
                  <a:pt x="442" y="120"/>
                </a:cubicBezTo>
                <a:moveTo>
                  <a:pt x="1753" y="0"/>
                </a:moveTo>
                <a:cubicBezTo>
                  <a:pt x="1744" y="2"/>
                  <a:pt x="1734" y="5"/>
                  <a:pt x="1725" y="8"/>
                </a:cubicBezTo>
                <a:cubicBezTo>
                  <a:pt x="1720" y="15"/>
                  <a:pt x="1715" y="21"/>
                  <a:pt x="1710" y="28"/>
                </a:cubicBezTo>
                <a:cubicBezTo>
                  <a:pt x="1703" y="36"/>
                  <a:pt x="1697" y="44"/>
                  <a:pt x="1691" y="52"/>
                </a:cubicBezTo>
                <a:cubicBezTo>
                  <a:pt x="1690" y="80"/>
                  <a:pt x="1679" y="105"/>
                  <a:pt x="1662" y="126"/>
                </a:cubicBezTo>
                <a:cubicBezTo>
                  <a:pt x="1670" y="139"/>
                  <a:pt x="1679" y="153"/>
                  <a:pt x="1689" y="165"/>
                </a:cubicBezTo>
                <a:cubicBezTo>
                  <a:pt x="1702" y="182"/>
                  <a:pt x="1716" y="198"/>
                  <a:pt x="1731" y="214"/>
                </a:cubicBezTo>
                <a:cubicBezTo>
                  <a:pt x="1743" y="206"/>
                  <a:pt x="1756" y="202"/>
                  <a:pt x="1770" y="202"/>
                </a:cubicBezTo>
                <a:cubicBezTo>
                  <a:pt x="1803" y="202"/>
                  <a:pt x="1835" y="223"/>
                  <a:pt x="1835" y="265"/>
                </a:cubicBezTo>
                <a:cubicBezTo>
                  <a:pt x="1835" y="272"/>
                  <a:pt x="1834" y="279"/>
                  <a:pt x="1832" y="286"/>
                </a:cubicBezTo>
                <a:cubicBezTo>
                  <a:pt x="1832" y="286"/>
                  <a:pt x="1832" y="286"/>
                  <a:pt x="1832" y="286"/>
                </a:cubicBezTo>
                <a:cubicBezTo>
                  <a:pt x="1861" y="298"/>
                  <a:pt x="1892" y="305"/>
                  <a:pt x="1923" y="311"/>
                </a:cubicBezTo>
                <a:cubicBezTo>
                  <a:pt x="1928" y="305"/>
                  <a:pt x="1933" y="300"/>
                  <a:pt x="1938" y="294"/>
                </a:cubicBezTo>
                <a:cubicBezTo>
                  <a:pt x="1938" y="232"/>
                  <a:pt x="1943" y="167"/>
                  <a:pt x="1959" y="105"/>
                </a:cubicBezTo>
                <a:cubicBezTo>
                  <a:pt x="1958" y="102"/>
                  <a:pt x="1957" y="99"/>
                  <a:pt x="1955" y="96"/>
                </a:cubicBezTo>
                <a:cubicBezTo>
                  <a:pt x="1942" y="99"/>
                  <a:pt x="1930" y="100"/>
                  <a:pt x="1916" y="100"/>
                </a:cubicBezTo>
                <a:cubicBezTo>
                  <a:pt x="1846" y="100"/>
                  <a:pt x="1784" y="59"/>
                  <a:pt x="1753" y="0"/>
                </a:cubicBezTo>
              </a:path>
            </a:pathLst>
          </a:custGeom>
          <a:solidFill>
            <a:srgbClr val="E7E1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454"/>
          <p:cNvSpPr>
            <a:spLocks noEditPoints="1"/>
          </p:cNvSpPr>
          <p:nvPr/>
        </p:nvSpPr>
        <p:spPr bwMode="auto">
          <a:xfrm>
            <a:off x="4135776" y="5009020"/>
            <a:ext cx="454942" cy="460644"/>
          </a:xfrm>
          <a:custGeom>
            <a:avLst/>
            <a:gdLst>
              <a:gd name="T0" fmla="*/ 477 w 485"/>
              <a:gd name="T1" fmla="*/ 202 h 481"/>
              <a:gd name="T2" fmla="*/ 459 w 485"/>
              <a:gd name="T3" fmla="*/ 306 h 481"/>
              <a:gd name="T4" fmla="*/ 418 w 485"/>
              <a:gd name="T5" fmla="*/ 402 h 481"/>
              <a:gd name="T6" fmla="*/ 420 w 485"/>
              <a:gd name="T7" fmla="*/ 404 h 481"/>
              <a:gd name="T8" fmla="*/ 465 w 485"/>
              <a:gd name="T9" fmla="*/ 314 h 481"/>
              <a:gd name="T10" fmla="*/ 468 w 485"/>
              <a:gd name="T11" fmla="*/ 302 h 481"/>
              <a:gd name="T12" fmla="*/ 479 w 485"/>
              <a:gd name="T13" fmla="*/ 202 h 481"/>
              <a:gd name="T14" fmla="*/ 188 w 485"/>
              <a:gd name="T15" fmla="*/ 302 h 481"/>
              <a:gd name="T16" fmla="*/ 193 w 485"/>
              <a:gd name="T17" fmla="*/ 152 h 481"/>
              <a:gd name="T18" fmla="*/ 247 w 485"/>
              <a:gd name="T19" fmla="*/ 244 h 481"/>
              <a:gd name="T20" fmla="*/ 188 w 485"/>
              <a:gd name="T21" fmla="*/ 302 h 481"/>
              <a:gd name="T22" fmla="*/ 134 w 485"/>
              <a:gd name="T23" fmla="*/ 96 h 481"/>
              <a:gd name="T24" fmla="*/ 57 w 485"/>
              <a:gd name="T25" fmla="*/ 126 h 481"/>
              <a:gd name="T26" fmla="*/ 26 w 485"/>
              <a:gd name="T27" fmla="*/ 167 h 481"/>
              <a:gd name="T28" fmla="*/ 19 w 485"/>
              <a:gd name="T29" fmla="*/ 189 h 481"/>
              <a:gd name="T30" fmla="*/ 24 w 485"/>
              <a:gd name="T31" fmla="*/ 240 h 481"/>
              <a:gd name="T32" fmla="*/ 72 w 485"/>
              <a:gd name="T33" fmla="*/ 307 h 481"/>
              <a:gd name="T34" fmla="*/ 155 w 485"/>
              <a:gd name="T35" fmla="*/ 348 h 481"/>
              <a:gd name="T36" fmla="*/ 185 w 485"/>
              <a:gd name="T37" fmla="*/ 349 h 481"/>
              <a:gd name="T38" fmla="*/ 223 w 485"/>
              <a:gd name="T39" fmla="*/ 336 h 481"/>
              <a:gd name="T40" fmla="*/ 254 w 485"/>
              <a:gd name="T41" fmla="*/ 298 h 481"/>
              <a:gd name="T42" fmla="*/ 262 w 485"/>
              <a:gd name="T43" fmla="*/ 260 h 481"/>
              <a:gd name="T44" fmla="*/ 269 w 485"/>
              <a:gd name="T45" fmla="*/ 238 h 481"/>
              <a:gd name="T46" fmla="*/ 283 w 485"/>
              <a:gd name="T47" fmla="*/ 202 h 481"/>
              <a:gd name="T48" fmla="*/ 277 w 485"/>
              <a:gd name="T49" fmla="*/ 153 h 481"/>
              <a:gd name="T50" fmla="*/ 252 w 485"/>
              <a:gd name="T51" fmla="*/ 121 h 481"/>
              <a:gd name="T52" fmla="*/ 185 w 485"/>
              <a:gd name="T53" fmla="*/ 96 h 481"/>
              <a:gd name="T54" fmla="*/ 224 w 485"/>
              <a:gd name="T55" fmla="*/ 0 h 481"/>
              <a:gd name="T56" fmla="*/ 56 w 485"/>
              <a:gd name="T57" fmla="*/ 85 h 481"/>
              <a:gd name="T58" fmla="*/ 202 w 485"/>
              <a:gd name="T59" fmla="*/ 61 h 481"/>
              <a:gd name="T60" fmla="*/ 299 w 485"/>
              <a:gd name="T61" fmla="*/ 258 h 481"/>
              <a:gd name="T62" fmla="*/ 299 w 485"/>
              <a:gd name="T63" fmla="*/ 259 h 481"/>
              <a:gd name="T64" fmla="*/ 177 w 485"/>
              <a:gd name="T65" fmla="*/ 387 h 481"/>
              <a:gd name="T66" fmla="*/ 0 w 485"/>
              <a:gd name="T67" fmla="*/ 275 h 481"/>
              <a:gd name="T68" fmla="*/ 96 w 485"/>
              <a:gd name="T69" fmla="*/ 436 h 481"/>
              <a:gd name="T70" fmla="*/ 201 w 485"/>
              <a:gd name="T71" fmla="*/ 477 h 481"/>
              <a:gd name="T72" fmla="*/ 238 w 485"/>
              <a:gd name="T73" fmla="*/ 481 h 481"/>
              <a:gd name="T74" fmla="*/ 283 w 485"/>
              <a:gd name="T75" fmla="*/ 474 h 481"/>
              <a:gd name="T76" fmla="*/ 364 w 485"/>
              <a:gd name="T77" fmla="*/ 415 h 481"/>
              <a:gd name="T78" fmla="*/ 424 w 485"/>
              <a:gd name="T79" fmla="*/ 295 h 481"/>
              <a:gd name="T80" fmla="*/ 438 w 485"/>
              <a:gd name="T81" fmla="*/ 163 h 481"/>
              <a:gd name="T82" fmla="*/ 401 w 485"/>
              <a:gd name="T83" fmla="*/ 69 h 481"/>
              <a:gd name="T84" fmla="*/ 345 w 485"/>
              <a:gd name="T85" fmla="*/ 27 h 481"/>
              <a:gd name="T86" fmla="*/ 285 w 485"/>
              <a:gd name="T87" fmla="*/ 42 h 4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5" h="481">
                <a:moveTo>
                  <a:pt x="466" y="125"/>
                </a:moveTo>
                <a:cubicBezTo>
                  <a:pt x="473" y="150"/>
                  <a:pt x="477" y="176"/>
                  <a:pt x="477" y="202"/>
                </a:cubicBezTo>
                <a:cubicBezTo>
                  <a:pt x="477" y="229"/>
                  <a:pt x="473" y="256"/>
                  <a:pt x="466" y="283"/>
                </a:cubicBezTo>
                <a:cubicBezTo>
                  <a:pt x="464" y="290"/>
                  <a:pt x="462" y="298"/>
                  <a:pt x="459" y="306"/>
                </a:cubicBezTo>
                <a:cubicBezTo>
                  <a:pt x="457" y="313"/>
                  <a:pt x="455" y="321"/>
                  <a:pt x="453" y="328"/>
                </a:cubicBezTo>
                <a:cubicBezTo>
                  <a:pt x="444" y="355"/>
                  <a:pt x="433" y="379"/>
                  <a:pt x="418" y="402"/>
                </a:cubicBezTo>
                <a:cubicBezTo>
                  <a:pt x="404" y="425"/>
                  <a:pt x="387" y="445"/>
                  <a:pt x="368" y="462"/>
                </a:cubicBezTo>
                <a:cubicBezTo>
                  <a:pt x="388" y="446"/>
                  <a:pt x="406" y="426"/>
                  <a:pt x="420" y="404"/>
                </a:cubicBezTo>
                <a:cubicBezTo>
                  <a:pt x="429" y="396"/>
                  <a:pt x="438" y="386"/>
                  <a:pt x="445" y="376"/>
                </a:cubicBezTo>
                <a:cubicBezTo>
                  <a:pt x="456" y="358"/>
                  <a:pt x="463" y="336"/>
                  <a:pt x="465" y="314"/>
                </a:cubicBezTo>
                <a:cubicBezTo>
                  <a:pt x="465" y="312"/>
                  <a:pt x="465" y="310"/>
                  <a:pt x="465" y="307"/>
                </a:cubicBezTo>
                <a:cubicBezTo>
                  <a:pt x="466" y="306"/>
                  <a:pt x="467" y="304"/>
                  <a:pt x="468" y="302"/>
                </a:cubicBezTo>
                <a:cubicBezTo>
                  <a:pt x="479" y="282"/>
                  <a:pt x="485" y="260"/>
                  <a:pt x="485" y="239"/>
                </a:cubicBezTo>
                <a:cubicBezTo>
                  <a:pt x="485" y="226"/>
                  <a:pt x="483" y="214"/>
                  <a:pt x="479" y="202"/>
                </a:cubicBezTo>
                <a:cubicBezTo>
                  <a:pt x="479" y="176"/>
                  <a:pt x="475" y="150"/>
                  <a:pt x="466" y="125"/>
                </a:cubicBezTo>
                <a:moveTo>
                  <a:pt x="188" y="302"/>
                </a:moveTo>
                <a:cubicBezTo>
                  <a:pt x="146" y="302"/>
                  <a:pt x="103" y="257"/>
                  <a:pt x="131" y="210"/>
                </a:cubicBezTo>
                <a:cubicBezTo>
                  <a:pt x="132" y="172"/>
                  <a:pt x="163" y="152"/>
                  <a:pt x="193" y="152"/>
                </a:cubicBezTo>
                <a:cubicBezTo>
                  <a:pt x="224" y="152"/>
                  <a:pt x="255" y="172"/>
                  <a:pt x="255" y="212"/>
                </a:cubicBezTo>
                <a:cubicBezTo>
                  <a:pt x="255" y="225"/>
                  <a:pt x="251" y="235"/>
                  <a:pt x="247" y="244"/>
                </a:cubicBezTo>
                <a:cubicBezTo>
                  <a:pt x="246" y="253"/>
                  <a:pt x="243" y="264"/>
                  <a:pt x="236" y="274"/>
                </a:cubicBezTo>
                <a:cubicBezTo>
                  <a:pt x="224" y="294"/>
                  <a:pt x="206" y="302"/>
                  <a:pt x="188" y="302"/>
                </a:cubicBezTo>
                <a:moveTo>
                  <a:pt x="161" y="94"/>
                </a:moveTo>
                <a:cubicBezTo>
                  <a:pt x="152" y="94"/>
                  <a:pt x="143" y="95"/>
                  <a:pt x="134" y="96"/>
                </a:cubicBezTo>
                <a:cubicBezTo>
                  <a:pt x="118" y="99"/>
                  <a:pt x="103" y="102"/>
                  <a:pt x="89" y="108"/>
                </a:cubicBezTo>
                <a:cubicBezTo>
                  <a:pt x="78" y="113"/>
                  <a:pt x="67" y="119"/>
                  <a:pt x="57" y="126"/>
                </a:cubicBezTo>
                <a:cubicBezTo>
                  <a:pt x="50" y="132"/>
                  <a:pt x="44" y="139"/>
                  <a:pt x="38" y="145"/>
                </a:cubicBezTo>
                <a:cubicBezTo>
                  <a:pt x="33" y="152"/>
                  <a:pt x="29" y="159"/>
                  <a:pt x="26" y="167"/>
                </a:cubicBezTo>
                <a:cubicBezTo>
                  <a:pt x="24" y="171"/>
                  <a:pt x="23" y="174"/>
                  <a:pt x="22" y="178"/>
                </a:cubicBezTo>
                <a:cubicBezTo>
                  <a:pt x="21" y="182"/>
                  <a:pt x="20" y="185"/>
                  <a:pt x="19" y="189"/>
                </a:cubicBezTo>
                <a:cubicBezTo>
                  <a:pt x="18" y="198"/>
                  <a:pt x="17" y="206"/>
                  <a:pt x="18" y="214"/>
                </a:cubicBezTo>
                <a:cubicBezTo>
                  <a:pt x="19" y="223"/>
                  <a:pt x="21" y="232"/>
                  <a:pt x="24" y="240"/>
                </a:cubicBezTo>
                <a:cubicBezTo>
                  <a:pt x="28" y="252"/>
                  <a:pt x="34" y="263"/>
                  <a:pt x="41" y="273"/>
                </a:cubicBezTo>
                <a:cubicBezTo>
                  <a:pt x="50" y="285"/>
                  <a:pt x="60" y="297"/>
                  <a:pt x="72" y="307"/>
                </a:cubicBezTo>
                <a:cubicBezTo>
                  <a:pt x="85" y="318"/>
                  <a:pt x="99" y="327"/>
                  <a:pt x="115" y="335"/>
                </a:cubicBezTo>
                <a:cubicBezTo>
                  <a:pt x="128" y="341"/>
                  <a:pt x="141" y="345"/>
                  <a:pt x="155" y="348"/>
                </a:cubicBezTo>
                <a:cubicBezTo>
                  <a:pt x="162" y="349"/>
                  <a:pt x="169" y="350"/>
                  <a:pt x="176" y="350"/>
                </a:cubicBezTo>
                <a:cubicBezTo>
                  <a:pt x="179" y="350"/>
                  <a:pt x="182" y="350"/>
                  <a:pt x="185" y="349"/>
                </a:cubicBezTo>
                <a:cubicBezTo>
                  <a:pt x="192" y="349"/>
                  <a:pt x="199" y="347"/>
                  <a:pt x="206" y="345"/>
                </a:cubicBezTo>
                <a:cubicBezTo>
                  <a:pt x="212" y="343"/>
                  <a:pt x="218" y="340"/>
                  <a:pt x="223" y="336"/>
                </a:cubicBezTo>
                <a:cubicBezTo>
                  <a:pt x="229" y="332"/>
                  <a:pt x="234" y="328"/>
                  <a:pt x="239" y="322"/>
                </a:cubicBezTo>
                <a:cubicBezTo>
                  <a:pt x="245" y="315"/>
                  <a:pt x="250" y="307"/>
                  <a:pt x="254" y="298"/>
                </a:cubicBezTo>
                <a:cubicBezTo>
                  <a:pt x="257" y="291"/>
                  <a:pt x="259" y="285"/>
                  <a:pt x="261" y="278"/>
                </a:cubicBezTo>
                <a:cubicBezTo>
                  <a:pt x="262" y="272"/>
                  <a:pt x="262" y="266"/>
                  <a:pt x="262" y="260"/>
                </a:cubicBezTo>
                <a:cubicBezTo>
                  <a:pt x="262" y="256"/>
                  <a:pt x="261" y="252"/>
                  <a:pt x="259" y="247"/>
                </a:cubicBezTo>
                <a:cubicBezTo>
                  <a:pt x="263" y="244"/>
                  <a:pt x="266" y="241"/>
                  <a:pt x="269" y="238"/>
                </a:cubicBezTo>
                <a:cubicBezTo>
                  <a:pt x="272" y="233"/>
                  <a:pt x="275" y="228"/>
                  <a:pt x="277" y="223"/>
                </a:cubicBezTo>
                <a:cubicBezTo>
                  <a:pt x="280" y="216"/>
                  <a:pt x="281" y="209"/>
                  <a:pt x="283" y="202"/>
                </a:cubicBezTo>
                <a:cubicBezTo>
                  <a:pt x="283" y="192"/>
                  <a:pt x="283" y="183"/>
                  <a:pt x="283" y="173"/>
                </a:cubicBezTo>
                <a:cubicBezTo>
                  <a:pt x="281" y="166"/>
                  <a:pt x="279" y="159"/>
                  <a:pt x="277" y="153"/>
                </a:cubicBezTo>
                <a:cubicBezTo>
                  <a:pt x="274" y="147"/>
                  <a:pt x="271" y="141"/>
                  <a:pt x="267" y="136"/>
                </a:cubicBezTo>
                <a:cubicBezTo>
                  <a:pt x="262" y="131"/>
                  <a:pt x="257" y="126"/>
                  <a:pt x="252" y="121"/>
                </a:cubicBezTo>
                <a:cubicBezTo>
                  <a:pt x="243" y="115"/>
                  <a:pt x="235" y="110"/>
                  <a:pt x="226" y="106"/>
                </a:cubicBezTo>
                <a:cubicBezTo>
                  <a:pt x="212" y="101"/>
                  <a:pt x="199" y="98"/>
                  <a:pt x="185" y="96"/>
                </a:cubicBezTo>
                <a:cubicBezTo>
                  <a:pt x="177" y="95"/>
                  <a:pt x="169" y="94"/>
                  <a:pt x="161" y="94"/>
                </a:cubicBezTo>
                <a:moveTo>
                  <a:pt x="224" y="0"/>
                </a:moveTo>
                <a:cubicBezTo>
                  <a:pt x="194" y="6"/>
                  <a:pt x="165" y="16"/>
                  <a:pt x="136" y="29"/>
                </a:cubicBezTo>
                <a:cubicBezTo>
                  <a:pt x="106" y="43"/>
                  <a:pt x="79" y="62"/>
                  <a:pt x="56" y="85"/>
                </a:cubicBezTo>
                <a:cubicBezTo>
                  <a:pt x="86" y="66"/>
                  <a:pt x="122" y="57"/>
                  <a:pt x="159" y="57"/>
                </a:cubicBezTo>
                <a:cubicBezTo>
                  <a:pt x="173" y="57"/>
                  <a:pt x="188" y="58"/>
                  <a:pt x="202" y="61"/>
                </a:cubicBezTo>
                <a:cubicBezTo>
                  <a:pt x="242" y="69"/>
                  <a:pt x="284" y="89"/>
                  <a:pt x="305" y="126"/>
                </a:cubicBezTo>
                <a:cubicBezTo>
                  <a:pt x="327" y="167"/>
                  <a:pt x="326" y="221"/>
                  <a:pt x="299" y="258"/>
                </a:cubicBezTo>
                <a:cubicBezTo>
                  <a:pt x="299" y="259"/>
                  <a:pt x="299" y="259"/>
                  <a:pt x="299" y="259"/>
                </a:cubicBezTo>
                <a:cubicBezTo>
                  <a:pt x="299" y="259"/>
                  <a:pt x="299" y="259"/>
                  <a:pt x="299" y="259"/>
                </a:cubicBezTo>
                <a:cubicBezTo>
                  <a:pt x="302" y="306"/>
                  <a:pt x="273" y="351"/>
                  <a:pt x="233" y="374"/>
                </a:cubicBezTo>
                <a:cubicBezTo>
                  <a:pt x="216" y="383"/>
                  <a:pt x="196" y="387"/>
                  <a:pt x="177" y="387"/>
                </a:cubicBezTo>
                <a:cubicBezTo>
                  <a:pt x="154" y="387"/>
                  <a:pt x="131" y="381"/>
                  <a:pt x="111" y="373"/>
                </a:cubicBezTo>
                <a:cubicBezTo>
                  <a:pt x="62" y="354"/>
                  <a:pt x="22" y="319"/>
                  <a:pt x="0" y="275"/>
                </a:cubicBezTo>
                <a:cubicBezTo>
                  <a:pt x="7" y="307"/>
                  <a:pt x="20" y="337"/>
                  <a:pt x="38" y="365"/>
                </a:cubicBezTo>
                <a:cubicBezTo>
                  <a:pt x="56" y="392"/>
                  <a:pt x="75" y="416"/>
                  <a:pt x="96" y="436"/>
                </a:cubicBezTo>
                <a:cubicBezTo>
                  <a:pt x="107" y="427"/>
                  <a:pt x="120" y="423"/>
                  <a:pt x="133" y="423"/>
                </a:cubicBezTo>
                <a:cubicBezTo>
                  <a:pt x="164" y="423"/>
                  <a:pt x="195" y="446"/>
                  <a:pt x="201" y="477"/>
                </a:cubicBezTo>
                <a:cubicBezTo>
                  <a:pt x="205" y="478"/>
                  <a:pt x="209" y="479"/>
                  <a:pt x="213" y="480"/>
                </a:cubicBezTo>
                <a:cubicBezTo>
                  <a:pt x="221" y="481"/>
                  <a:pt x="230" y="481"/>
                  <a:pt x="238" y="481"/>
                </a:cubicBezTo>
                <a:cubicBezTo>
                  <a:pt x="242" y="481"/>
                  <a:pt x="246" y="481"/>
                  <a:pt x="250" y="481"/>
                </a:cubicBezTo>
                <a:cubicBezTo>
                  <a:pt x="262" y="480"/>
                  <a:pt x="272" y="477"/>
                  <a:pt x="283" y="474"/>
                </a:cubicBezTo>
                <a:cubicBezTo>
                  <a:pt x="297" y="469"/>
                  <a:pt x="309" y="462"/>
                  <a:pt x="321" y="454"/>
                </a:cubicBezTo>
                <a:cubicBezTo>
                  <a:pt x="337" y="442"/>
                  <a:pt x="351" y="429"/>
                  <a:pt x="364" y="415"/>
                </a:cubicBezTo>
                <a:cubicBezTo>
                  <a:pt x="380" y="394"/>
                  <a:pt x="394" y="373"/>
                  <a:pt x="405" y="349"/>
                </a:cubicBezTo>
                <a:cubicBezTo>
                  <a:pt x="413" y="332"/>
                  <a:pt x="419" y="314"/>
                  <a:pt x="424" y="295"/>
                </a:cubicBezTo>
                <a:cubicBezTo>
                  <a:pt x="430" y="277"/>
                  <a:pt x="434" y="259"/>
                  <a:pt x="437" y="240"/>
                </a:cubicBezTo>
                <a:cubicBezTo>
                  <a:pt x="440" y="214"/>
                  <a:pt x="441" y="188"/>
                  <a:pt x="438" y="163"/>
                </a:cubicBezTo>
                <a:cubicBezTo>
                  <a:pt x="435" y="143"/>
                  <a:pt x="430" y="125"/>
                  <a:pt x="423" y="107"/>
                </a:cubicBezTo>
                <a:cubicBezTo>
                  <a:pt x="417" y="93"/>
                  <a:pt x="410" y="81"/>
                  <a:pt x="401" y="69"/>
                </a:cubicBezTo>
                <a:cubicBezTo>
                  <a:pt x="394" y="61"/>
                  <a:pt x="386" y="53"/>
                  <a:pt x="378" y="45"/>
                </a:cubicBezTo>
                <a:cubicBezTo>
                  <a:pt x="367" y="38"/>
                  <a:pt x="357" y="32"/>
                  <a:pt x="345" y="27"/>
                </a:cubicBezTo>
                <a:cubicBezTo>
                  <a:pt x="341" y="25"/>
                  <a:pt x="338" y="24"/>
                  <a:pt x="334" y="23"/>
                </a:cubicBezTo>
                <a:cubicBezTo>
                  <a:pt x="321" y="36"/>
                  <a:pt x="303" y="42"/>
                  <a:pt x="285" y="42"/>
                </a:cubicBezTo>
                <a:cubicBezTo>
                  <a:pt x="259" y="42"/>
                  <a:pt x="232" y="28"/>
                  <a:pt x="224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455"/>
          <p:cNvSpPr>
            <a:spLocks noEditPoints="1"/>
          </p:cNvSpPr>
          <p:nvPr/>
        </p:nvSpPr>
        <p:spPr bwMode="auto">
          <a:xfrm>
            <a:off x="5318953" y="5039936"/>
            <a:ext cx="471307" cy="480739"/>
          </a:xfrm>
          <a:custGeom>
            <a:avLst/>
            <a:gdLst>
              <a:gd name="T0" fmla="*/ 394 w 502"/>
              <a:gd name="T1" fmla="*/ 43 h 503"/>
              <a:gd name="T2" fmla="*/ 392 w 502"/>
              <a:gd name="T3" fmla="*/ 44 h 503"/>
              <a:gd name="T4" fmla="*/ 480 w 502"/>
              <a:gd name="T5" fmla="*/ 258 h 503"/>
              <a:gd name="T6" fmla="*/ 390 w 502"/>
              <a:gd name="T7" fmla="*/ 405 h 503"/>
              <a:gd name="T8" fmla="*/ 247 w 502"/>
              <a:gd name="T9" fmla="*/ 443 h 503"/>
              <a:gd name="T10" fmla="*/ 185 w 502"/>
              <a:gd name="T11" fmla="*/ 434 h 503"/>
              <a:gd name="T12" fmla="*/ 58 w 502"/>
              <a:gd name="T13" fmla="*/ 310 h 503"/>
              <a:gd name="T14" fmla="*/ 26 w 502"/>
              <a:gd name="T15" fmla="*/ 188 h 503"/>
              <a:gd name="T16" fmla="*/ 94 w 502"/>
              <a:gd name="T17" fmla="*/ 429 h 503"/>
              <a:gd name="T18" fmla="*/ 262 w 502"/>
              <a:gd name="T19" fmla="*/ 503 h 503"/>
              <a:gd name="T20" fmla="*/ 377 w 502"/>
              <a:gd name="T21" fmla="*/ 465 h 503"/>
              <a:gd name="T22" fmla="*/ 502 w 502"/>
              <a:gd name="T23" fmla="*/ 230 h 503"/>
              <a:gd name="T24" fmla="*/ 469 w 502"/>
              <a:gd name="T25" fmla="*/ 110 h 503"/>
              <a:gd name="T26" fmla="*/ 450 w 502"/>
              <a:gd name="T27" fmla="*/ 84 h 503"/>
              <a:gd name="T28" fmla="*/ 442 w 502"/>
              <a:gd name="T29" fmla="*/ 74 h 503"/>
              <a:gd name="T30" fmla="*/ 422 w 502"/>
              <a:gd name="T31" fmla="*/ 55 h 503"/>
              <a:gd name="T32" fmla="*/ 400 w 502"/>
              <a:gd name="T33" fmla="*/ 45 h 503"/>
              <a:gd name="T34" fmla="*/ 394 w 502"/>
              <a:gd name="T35" fmla="*/ 43 h 503"/>
              <a:gd name="T36" fmla="*/ 259 w 502"/>
              <a:gd name="T37" fmla="*/ 0 h 503"/>
              <a:gd name="T38" fmla="*/ 201 w 502"/>
              <a:gd name="T39" fmla="*/ 5 h 503"/>
              <a:gd name="T40" fmla="*/ 99 w 502"/>
              <a:gd name="T41" fmla="*/ 61 h 503"/>
              <a:gd name="T42" fmla="*/ 140 w 502"/>
              <a:gd name="T43" fmla="*/ 51 h 503"/>
              <a:gd name="T44" fmla="*/ 154 w 502"/>
              <a:gd name="T45" fmla="*/ 50 h 503"/>
              <a:gd name="T46" fmla="*/ 320 w 502"/>
              <a:gd name="T47" fmla="*/ 229 h 503"/>
              <a:gd name="T48" fmla="*/ 230 w 502"/>
              <a:gd name="T49" fmla="*/ 310 h 503"/>
              <a:gd name="T50" fmla="*/ 225 w 502"/>
              <a:gd name="T51" fmla="*/ 310 h 503"/>
              <a:gd name="T52" fmla="*/ 162 w 502"/>
              <a:gd name="T53" fmla="*/ 209 h 503"/>
              <a:gd name="T54" fmla="*/ 178 w 502"/>
              <a:gd name="T55" fmla="*/ 192 h 503"/>
              <a:gd name="T56" fmla="*/ 226 w 502"/>
              <a:gd name="T57" fmla="*/ 171 h 503"/>
              <a:gd name="T58" fmla="*/ 286 w 502"/>
              <a:gd name="T59" fmla="*/ 214 h 503"/>
              <a:gd name="T60" fmla="*/ 286 w 502"/>
              <a:gd name="T61" fmla="*/ 210 h 503"/>
              <a:gd name="T62" fmla="*/ 287 w 502"/>
              <a:gd name="T63" fmla="*/ 188 h 503"/>
              <a:gd name="T64" fmla="*/ 280 w 502"/>
              <a:gd name="T65" fmla="*/ 164 h 503"/>
              <a:gd name="T66" fmla="*/ 266 w 502"/>
              <a:gd name="T67" fmla="*/ 140 h 503"/>
              <a:gd name="T68" fmla="*/ 243 w 502"/>
              <a:gd name="T69" fmla="*/ 117 h 503"/>
              <a:gd name="T70" fmla="*/ 210 w 502"/>
              <a:gd name="T71" fmla="*/ 98 h 503"/>
              <a:gd name="T72" fmla="*/ 173 w 502"/>
              <a:gd name="T73" fmla="*/ 88 h 503"/>
              <a:gd name="T74" fmla="*/ 155 w 502"/>
              <a:gd name="T75" fmla="*/ 87 h 503"/>
              <a:gd name="T76" fmla="*/ 141 w 502"/>
              <a:gd name="T77" fmla="*/ 88 h 503"/>
              <a:gd name="T78" fmla="*/ 114 w 502"/>
              <a:gd name="T79" fmla="*/ 95 h 503"/>
              <a:gd name="T80" fmla="*/ 94 w 502"/>
              <a:gd name="T81" fmla="*/ 107 h 503"/>
              <a:gd name="T82" fmla="*/ 79 w 502"/>
              <a:gd name="T83" fmla="*/ 122 h 503"/>
              <a:gd name="T84" fmla="*/ 71 w 502"/>
              <a:gd name="T85" fmla="*/ 135 h 503"/>
              <a:gd name="T86" fmla="*/ 65 w 502"/>
              <a:gd name="T87" fmla="*/ 159 h 503"/>
              <a:gd name="T88" fmla="*/ 66 w 502"/>
              <a:gd name="T89" fmla="*/ 205 h 503"/>
              <a:gd name="T90" fmla="*/ 91 w 502"/>
              <a:gd name="T91" fmla="*/ 293 h 503"/>
              <a:gd name="T92" fmla="*/ 123 w 502"/>
              <a:gd name="T93" fmla="*/ 350 h 503"/>
              <a:gd name="T94" fmla="*/ 145 w 502"/>
              <a:gd name="T95" fmla="*/ 373 h 503"/>
              <a:gd name="T96" fmla="*/ 179 w 502"/>
              <a:gd name="T97" fmla="*/ 393 h 503"/>
              <a:gd name="T98" fmla="*/ 220 w 502"/>
              <a:gd name="T99" fmla="*/ 403 h 503"/>
              <a:gd name="T100" fmla="*/ 247 w 502"/>
              <a:gd name="T101" fmla="*/ 405 h 503"/>
              <a:gd name="T102" fmla="*/ 279 w 502"/>
              <a:gd name="T103" fmla="*/ 403 h 503"/>
              <a:gd name="T104" fmla="*/ 352 w 502"/>
              <a:gd name="T105" fmla="*/ 383 h 503"/>
              <a:gd name="T106" fmla="*/ 393 w 502"/>
              <a:gd name="T107" fmla="*/ 359 h 503"/>
              <a:gd name="T108" fmla="*/ 418 w 502"/>
              <a:gd name="T109" fmla="*/ 334 h 503"/>
              <a:gd name="T110" fmla="*/ 433 w 502"/>
              <a:gd name="T111" fmla="*/ 307 h 503"/>
              <a:gd name="T112" fmla="*/ 443 w 502"/>
              <a:gd name="T113" fmla="*/ 273 h 503"/>
              <a:gd name="T114" fmla="*/ 442 w 502"/>
              <a:gd name="T115" fmla="*/ 229 h 503"/>
              <a:gd name="T116" fmla="*/ 425 w 502"/>
              <a:gd name="T117" fmla="*/ 165 h 503"/>
              <a:gd name="T118" fmla="*/ 376 w 502"/>
              <a:gd name="T119" fmla="*/ 83 h 503"/>
              <a:gd name="T120" fmla="*/ 352 w 502"/>
              <a:gd name="T121" fmla="*/ 54 h 503"/>
              <a:gd name="T122" fmla="*/ 291 w 502"/>
              <a:gd name="T123" fmla="*/ 2 h 503"/>
              <a:gd name="T124" fmla="*/ 259 w 502"/>
              <a:gd name="T125" fmla="*/ 0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02" h="503">
                <a:moveTo>
                  <a:pt x="394" y="43"/>
                </a:moveTo>
                <a:cubicBezTo>
                  <a:pt x="394" y="43"/>
                  <a:pt x="393" y="44"/>
                  <a:pt x="392" y="44"/>
                </a:cubicBezTo>
                <a:cubicBezTo>
                  <a:pt x="440" y="104"/>
                  <a:pt x="480" y="184"/>
                  <a:pt x="480" y="258"/>
                </a:cubicBezTo>
                <a:cubicBezTo>
                  <a:pt x="480" y="316"/>
                  <a:pt x="455" y="370"/>
                  <a:pt x="390" y="405"/>
                </a:cubicBezTo>
                <a:cubicBezTo>
                  <a:pt x="349" y="427"/>
                  <a:pt x="297" y="443"/>
                  <a:pt x="247" y="443"/>
                </a:cubicBezTo>
                <a:cubicBezTo>
                  <a:pt x="226" y="443"/>
                  <a:pt x="205" y="440"/>
                  <a:pt x="185" y="434"/>
                </a:cubicBezTo>
                <a:cubicBezTo>
                  <a:pt x="121" y="414"/>
                  <a:pt x="84" y="369"/>
                  <a:pt x="58" y="310"/>
                </a:cubicBezTo>
                <a:cubicBezTo>
                  <a:pt x="43" y="275"/>
                  <a:pt x="28" y="230"/>
                  <a:pt x="26" y="188"/>
                </a:cubicBezTo>
                <a:cubicBezTo>
                  <a:pt x="0" y="273"/>
                  <a:pt x="34" y="365"/>
                  <a:pt x="94" y="429"/>
                </a:cubicBezTo>
                <a:cubicBezTo>
                  <a:pt x="136" y="475"/>
                  <a:pt x="200" y="503"/>
                  <a:pt x="262" y="503"/>
                </a:cubicBezTo>
                <a:cubicBezTo>
                  <a:pt x="303" y="503"/>
                  <a:pt x="343" y="491"/>
                  <a:pt x="377" y="465"/>
                </a:cubicBezTo>
                <a:cubicBezTo>
                  <a:pt x="453" y="407"/>
                  <a:pt x="502" y="318"/>
                  <a:pt x="502" y="230"/>
                </a:cubicBezTo>
                <a:cubicBezTo>
                  <a:pt x="502" y="189"/>
                  <a:pt x="492" y="148"/>
                  <a:pt x="469" y="110"/>
                </a:cubicBezTo>
                <a:cubicBezTo>
                  <a:pt x="463" y="101"/>
                  <a:pt x="457" y="92"/>
                  <a:pt x="450" y="84"/>
                </a:cubicBezTo>
                <a:cubicBezTo>
                  <a:pt x="448" y="80"/>
                  <a:pt x="445" y="77"/>
                  <a:pt x="442" y="74"/>
                </a:cubicBezTo>
                <a:cubicBezTo>
                  <a:pt x="436" y="67"/>
                  <a:pt x="429" y="61"/>
                  <a:pt x="422" y="55"/>
                </a:cubicBezTo>
                <a:cubicBezTo>
                  <a:pt x="415" y="52"/>
                  <a:pt x="407" y="49"/>
                  <a:pt x="400" y="45"/>
                </a:cubicBezTo>
                <a:cubicBezTo>
                  <a:pt x="398" y="45"/>
                  <a:pt x="396" y="44"/>
                  <a:pt x="394" y="43"/>
                </a:cubicBezTo>
                <a:moveTo>
                  <a:pt x="259" y="0"/>
                </a:moveTo>
                <a:cubicBezTo>
                  <a:pt x="240" y="0"/>
                  <a:pt x="220" y="2"/>
                  <a:pt x="201" y="5"/>
                </a:cubicBezTo>
                <a:cubicBezTo>
                  <a:pt x="160" y="13"/>
                  <a:pt x="126" y="33"/>
                  <a:pt x="99" y="61"/>
                </a:cubicBezTo>
                <a:cubicBezTo>
                  <a:pt x="112" y="56"/>
                  <a:pt x="126" y="52"/>
                  <a:pt x="140" y="51"/>
                </a:cubicBezTo>
                <a:cubicBezTo>
                  <a:pt x="145" y="50"/>
                  <a:pt x="149" y="50"/>
                  <a:pt x="154" y="50"/>
                </a:cubicBezTo>
                <a:cubicBezTo>
                  <a:pt x="246" y="50"/>
                  <a:pt x="347" y="130"/>
                  <a:pt x="320" y="229"/>
                </a:cubicBezTo>
                <a:cubicBezTo>
                  <a:pt x="309" y="272"/>
                  <a:pt x="276" y="310"/>
                  <a:pt x="230" y="310"/>
                </a:cubicBezTo>
                <a:cubicBezTo>
                  <a:pt x="229" y="310"/>
                  <a:pt x="227" y="310"/>
                  <a:pt x="225" y="310"/>
                </a:cubicBezTo>
                <a:cubicBezTo>
                  <a:pt x="173" y="307"/>
                  <a:pt x="156" y="253"/>
                  <a:pt x="162" y="209"/>
                </a:cubicBezTo>
                <a:cubicBezTo>
                  <a:pt x="163" y="199"/>
                  <a:pt x="170" y="194"/>
                  <a:pt x="178" y="192"/>
                </a:cubicBezTo>
                <a:cubicBezTo>
                  <a:pt x="190" y="178"/>
                  <a:pt x="208" y="171"/>
                  <a:pt x="226" y="171"/>
                </a:cubicBezTo>
                <a:cubicBezTo>
                  <a:pt x="252" y="171"/>
                  <a:pt x="278" y="186"/>
                  <a:pt x="286" y="214"/>
                </a:cubicBezTo>
                <a:cubicBezTo>
                  <a:pt x="286" y="213"/>
                  <a:pt x="286" y="211"/>
                  <a:pt x="286" y="210"/>
                </a:cubicBezTo>
                <a:cubicBezTo>
                  <a:pt x="287" y="202"/>
                  <a:pt x="287" y="195"/>
                  <a:pt x="287" y="188"/>
                </a:cubicBezTo>
                <a:cubicBezTo>
                  <a:pt x="285" y="180"/>
                  <a:pt x="283" y="172"/>
                  <a:pt x="280" y="164"/>
                </a:cubicBezTo>
                <a:cubicBezTo>
                  <a:pt x="276" y="155"/>
                  <a:pt x="272" y="147"/>
                  <a:pt x="266" y="140"/>
                </a:cubicBezTo>
                <a:cubicBezTo>
                  <a:pt x="259" y="131"/>
                  <a:pt x="251" y="124"/>
                  <a:pt x="243" y="117"/>
                </a:cubicBezTo>
                <a:cubicBezTo>
                  <a:pt x="233" y="110"/>
                  <a:pt x="222" y="104"/>
                  <a:pt x="210" y="98"/>
                </a:cubicBezTo>
                <a:cubicBezTo>
                  <a:pt x="198" y="94"/>
                  <a:pt x="186" y="90"/>
                  <a:pt x="173" y="88"/>
                </a:cubicBezTo>
                <a:cubicBezTo>
                  <a:pt x="167" y="88"/>
                  <a:pt x="161" y="87"/>
                  <a:pt x="155" y="87"/>
                </a:cubicBezTo>
                <a:cubicBezTo>
                  <a:pt x="150" y="87"/>
                  <a:pt x="146" y="87"/>
                  <a:pt x="141" y="88"/>
                </a:cubicBezTo>
                <a:cubicBezTo>
                  <a:pt x="132" y="89"/>
                  <a:pt x="123" y="92"/>
                  <a:pt x="114" y="95"/>
                </a:cubicBezTo>
                <a:cubicBezTo>
                  <a:pt x="107" y="98"/>
                  <a:pt x="100" y="102"/>
                  <a:pt x="94" y="107"/>
                </a:cubicBezTo>
                <a:cubicBezTo>
                  <a:pt x="88" y="112"/>
                  <a:pt x="83" y="117"/>
                  <a:pt x="79" y="122"/>
                </a:cubicBezTo>
                <a:cubicBezTo>
                  <a:pt x="76" y="126"/>
                  <a:pt x="73" y="130"/>
                  <a:pt x="71" y="135"/>
                </a:cubicBezTo>
                <a:cubicBezTo>
                  <a:pt x="68" y="142"/>
                  <a:pt x="66" y="150"/>
                  <a:pt x="65" y="159"/>
                </a:cubicBezTo>
                <a:cubicBezTo>
                  <a:pt x="63" y="174"/>
                  <a:pt x="64" y="189"/>
                  <a:pt x="66" y="205"/>
                </a:cubicBezTo>
                <a:cubicBezTo>
                  <a:pt x="71" y="235"/>
                  <a:pt x="79" y="264"/>
                  <a:pt x="91" y="293"/>
                </a:cubicBezTo>
                <a:cubicBezTo>
                  <a:pt x="100" y="313"/>
                  <a:pt x="110" y="332"/>
                  <a:pt x="123" y="350"/>
                </a:cubicBezTo>
                <a:cubicBezTo>
                  <a:pt x="129" y="359"/>
                  <a:pt x="137" y="366"/>
                  <a:pt x="145" y="373"/>
                </a:cubicBezTo>
                <a:cubicBezTo>
                  <a:pt x="156" y="381"/>
                  <a:pt x="167" y="387"/>
                  <a:pt x="179" y="393"/>
                </a:cubicBezTo>
                <a:cubicBezTo>
                  <a:pt x="193" y="398"/>
                  <a:pt x="206" y="401"/>
                  <a:pt x="220" y="403"/>
                </a:cubicBezTo>
                <a:cubicBezTo>
                  <a:pt x="229" y="404"/>
                  <a:pt x="238" y="405"/>
                  <a:pt x="247" y="405"/>
                </a:cubicBezTo>
                <a:cubicBezTo>
                  <a:pt x="257" y="405"/>
                  <a:pt x="268" y="404"/>
                  <a:pt x="279" y="403"/>
                </a:cubicBezTo>
                <a:cubicBezTo>
                  <a:pt x="304" y="399"/>
                  <a:pt x="329" y="392"/>
                  <a:pt x="352" y="383"/>
                </a:cubicBezTo>
                <a:cubicBezTo>
                  <a:pt x="367" y="376"/>
                  <a:pt x="380" y="368"/>
                  <a:pt x="393" y="359"/>
                </a:cubicBezTo>
                <a:cubicBezTo>
                  <a:pt x="402" y="351"/>
                  <a:pt x="410" y="343"/>
                  <a:pt x="418" y="334"/>
                </a:cubicBezTo>
                <a:cubicBezTo>
                  <a:pt x="424" y="326"/>
                  <a:pt x="429" y="317"/>
                  <a:pt x="433" y="307"/>
                </a:cubicBezTo>
                <a:cubicBezTo>
                  <a:pt x="438" y="296"/>
                  <a:pt x="441" y="285"/>
                  <a:pt x="443" y="273"/>
                </a:cubicBezTo>
                <a:cubicBezTo>
                  <a:pt x="444" y="258"/>
                  <a:pt x="444" y="244"/>
                  <a:pt x="442" y="229"/>
                </a:cubicBezTo>
                <a:cubicBezTo>
                  <a:pt x="439" y="207"/>
                  <a:pt x="433" y="185"/>
                  <a:pt x="425" y="165"/>
                </a:cubicBezTo>
                <a:cubicBezTo>
                  <a:pt x="412" y="136"/>
                  <a:pt x="396" y="108"/>
                  <a:pt x="376" y="83"/>
                </a:cubicBezTo>
                <a:cubicBezTo>
                  <a:pt x="369" y="73"/>
                  <a:pt x="361" y="63"/>
                  <a:pt x="352" y="54"/>
                </a:cubicBezTo>
                <a:cubicBezTo>
                  <a:pt x="324" y="53"/>
                  <a:pt x="296" y="35"/>
                  <a:pt x="291" y="2"/>
                </a:cubicBezTo>
                <a:cubicBezTo>
                  <a:pt x="281" y="0"/>
                  <a:pt x="270" y="0"/>
                  <a:pt x="25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456"/>
          <p:cNvSpPr>
            <a:spLocks noEditPoints="1"/>
          </p:cNvSpPr>
          <p:nvPr/>
        </p:nvSpPr>
        <p:spPr bwMode="auto">
          <a:xfrm>
            <a:off x="5171670" y="5628880"/>
            <a:ext cx="454942" cy="479193"/>
          </a:xfrm>
          <a:custGeom>
            <a:avLst/>
            <a:gdLst>
              <a:gd name="T0" fmla="*/ 218 w 484"/>
              <a:gd name="T1" fmla="*/ 82 h 500"/>
              <a:gd name="T2" fmla="*/ 206 w 484"/>
              <a:gd name="T3" fmla="*/ 83 h 500"/>
              <a:gd name="T4" fmla="*/ 175 w 484"/>
              <a:gd name="T5" fmla="*/ 89 h 500"/>
              <a:gd name="T6" fmla="*/ 117 w 484"/>
              <a:gd name="T7" fmla="*/ 121 h 500"/>
              <a:gd name="T8" fmla="*/ 49 w 484"/>
              <a:gd name="T9" fmla="*/ 181 h 500"/>
              <a:gd name="T10" fmla="*/ 23 w 484"/>
              <a:gd name="T11" fmla="*/ 220 h 500"/>
              <a:gd name="T12" fmla="*/ 15 w 484"/>
              <a:gd name="T13" fmla="*/ 243 h 500"/>
              <a:gd name="T14" fmla="*/ 15 w 484"/>
              <a:gd name="T15" fmla="*/ 258 h 500"/>
              <a:gd name="T16" fmla="*/ 19 w 484"/>
              <a:gd name="T17" fmla="*/ 279 h 500"/>
              <a:gd name="T18" fmla="*/ 30 w 484"/>
              <a:gd name="T19" fmla="*/ 300 h 500"/>
              <a:gd name="T20" fmla="*/ 49 w 484"/>
              <a:gd name="T21" fmla="*/ 321 h 500"/>
              <a:gd name="T22" fmla="*/ 76 w 484"/>
              <a:gd name="T23" fmla="*/ 337 h 500"/>
              <a:gd name="T24" fmla="*/ 113 w 484"/>
              <a:gd name="T25" fmla="*/ 349 h 500"/>
              <a:gd name="T26" fmla="*/ 142 w 484"/>
              <a:gd name="T27" fmla="*/ 351 h 500"/>
              <a:gd name="T28" fmla="*/ 151 w 484"/>
              <a:gd name="T29" fmla="*/ 351 h 500"/>
              <a:gd name="T30" fmla="*/ 182 w 484"/>
              <a:gd name="T31" fmla="*/ 344 h 500"/>
              <a:gd name="T32" fmla="*/ 208 w 484"/>
              <a:gd name="T33" fmla="*/ 331 h 500"/>
              <a:gd name="T34" fmla="*/ 226 w 484"/>
              <a:gd name="T35" fmla="*/ 315 h 500"/>
              <a:gd name="T36" fmla="*/ 237 w 484"/>
              <a:gd name="T37" fmla="*/ 296 h 500"/>
              <a:gd name="T38" fmla="*/ 239 w 484"/>
              <a:gd name="T39" fmla="*/ 292 h 500"/>
              <a:gd name="T40" fmla="*/ 201 w 484"/>
              <a:gd name="T41" fmla="*/ 307 h 500"/>
              <a:gd name="T42" fmla="*/ 136 w 484"/>
              <a:gd name="T43" fmla="*/ 253 h 500"/>
              <a:gd name="T44" fmla="*/ 132 w 484"/>
              <a:gd name="T45" fmla="*/ 230 h 500"/>
              <a:gd name="T46" fmla="*/ 209 w 484"/>
              <a:gd name="T47" fmla="*/ 170 h 500"/>
              <a:gd name="T48" fmla="*/ 240 w 484"/>
              <a:gd name="T49" fmla="*/ 178 h 500"/>
              <a:gd name="T50" fmla="*/ 277 w 484"/>
              <a:gd name="T51" fmla="*/ 298 h 500"/>
              <a:gd name="T52" fmla="*/ 140 w 484"/>
              <a:gd name="T53" fmla="*/ 387 h 500"/>
              <a:gd name="T54" fmla="*/ 29 w 484"/>
              <a:gd name="T55" fmla="*/ 351 h 500"/>
              <a:gd name="T56" fmla="*/ 0 w 484"/>
              <a:gd name="T57" fmla="*/ 321 h 500"/>
              <a:gd name="T58" fmla="*/ 56 w 484"/>
              <a:gd name="T59" fmla="*/ 423 h 500"/>
              <a:gd name="T60" fmla="*/ 129 w 484"/>
              <a:gd name="T61" fmla="*/ 474 h 500"/>
              <a:gd name="T62" fmla="*/ 174 w 484"/>
              <a:gd name="T63" fmla="*/ 453 h 500"/>
              <a:gd name="T64" fmla="*/ 209 w 484"/>
              <a:gd name="T65" fmla="*/ 463 h 500"/>
              <a:gd name="T66" fmla="*/ 245 w 484"/>
              <a:gd name="T67" fmla="*/ 451 h 500"/>
              <a:gd name="T68" fmla="*/ 330 w 484"/>
              <a:gd name="T69" fmla="*/ 409 h 500"/>
              <a:gd name="T70" fmla="*/ 379 w 484"/>
              <a:gd name="T71" fmla="*/ 364 h 500"/>
              <a:gd name="T72" fmla="*/ 403 w 484"/>
              <a:gd name="T73" fmla="*/ 327 h 500"/>
              <a:gd name="T74" fmla="*/ 414 w 484"/>
              <a:gd name="T75" fmla="*/ 293 h 500"/>
              <a:gd name="T76" fmla="*/ 415 w 484"/>
              <a:gd name="T77" fmla="*/ 262 h 500"/>
              <a:gd name="T78" fmla="*/ 407 w 484"/>
              <a:gd name="T79" fmla="*/ 228 h 500"/>
              <a:gd name="T80" fmla="*/ 386 w 484"/>
              <a:gd name="T81" fmla="*/ 186 h 500"/>
              <a:gd name="T82" fmla="*/ 335 w 484"/>
              <a:gd name="T83" fmla="*/ 129 h 500"/>
              <a:gd name="T84" fmla="*/ 285 w 484"/>
              <a:gd name="T85" fmla="*/ 97 h 500"/>
              <a:gd name="T86" fmla="*/ 246 w 484"/>
              <a:gd name="T87" fmla="*/ 84 h 500"/>
              <a:gd name="T88" fmla="*/ 218 w 484"/>
              <a:gd name="T89" fmla="*/ 82 h 500"/>
              <a:gd name="T90" fmla="*/ 249 w 484"/>
              <a:gd name="T91" fmla="*/ 0 h 500"/>
              <a:gd name="T92" fmla="*/ 193 w 484"/>
              <a:gd name="T93" fmla="*/ 7 h 500"/>
              <a:gd name="T94" fmla="*/ 6 w 484"/>
              <a:gd name="T95" fmla="*/ 174 h 500"/>
              <a:gd name="T96" fmla="*/ 99 w 484"/>
              <a:gd name="T97" fmla="*/ 89 h 500"/>
              <a:gd name="T98" fmla="*/ 223 w 484"/>
              <a:gd name="T99" fmla="*/ 46 h 500"/>
              <a:gd name="T100" fmla="*/ 273 w 484"/>
              <a:gd name="T101" fmla="*/ 53 h 500"/>
              <a:gd name="T102" fmla="*/ 430 w 484"/>
              <a:gd name="T103" fmla="*/ 188 h 500"/>
              <a:gd name="T104" fmla="*/ 426 w 484"/>
              <a:gd name="T105" fmla="*/ 359 h 500"/>
              <a:gd name="T106" fmla="*/ 237 w 484"/>
              <a:gd name="T107" fmla="*/ 492 h 500"/>
              <a:gd name="T108" fmla="*/ 238 w 484"/>
              <a:gd name="T109" fmla="*/ 495 h 500"/>
              <a:gd name="T110" fmla="*/ 245 w 484"/>
              <a:gd name="T111" fmla="*/ 496 h 500"/>
              <a:gd name="T112" fmla="*/ 268 w 484"/>
              <a:gd name="T113" fmla="*/ 500 h 500"/>
              <a:gd name="T114" fmla="*/ 295 w 484"/>
              <a:gd name="T115" fmla="*/ 494 h 500"/>
              <a:gd name="T116" fmla="*/ 307 w 484"/>
              <a:gd name="T117" fmla="*/ 491 h 500"/>
              <a:gd name="T118" fmla="*/ 338 w 484"/>
              <a:gd name="T119" fmla="*/ 478 h 500"/>
              <a:gd name="T120" fmla="*/ 430 w 484"/>
              <a:gd name="T121" fmla="*/ 396 h 500"/>
              <a:gd name="T122" fmla="*/ 451 w 484"/>
              <a:gd name="T123" fmla="*/ 130 h 500"/>
              <a:gd name="T124" fmla="*/ 249 w 484"/>
              <a:gd name="T125" fmla="*/ 0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84" h="500">
                <a:moveTo>
                  <a:pt x="218" y="82"/>
                </a:moveTo>
                <a:cubicBezTo>
                  <a:pt x="214" y="82"/>
                  <a:pt x="210" y="82"/>
                  <a:pt x="206" y="83"/>
                </a:cubicBezTo>
                <a:cubicBezTo>
                  <a:pt x="195" y="84"/>
                  <a:pt x="185" y="86"/>
                  <a:pt x="175" y="89"/>
                </a:cubicBezTo>
                <a:cubicBezTo>
                  <a:pt x="155" y="98"/>
                  <a:pt x="135" y="109"/>
                  <a:pt x="117" y="121"/>
                </a:cubicBezTo>
                <a:cubicBezTo>
                  <a:pt x="92" y="138"/>
                  <a:pt x="69" y="158"/>
                  <a:pt x="49" y="181"/>
                </a:cubicBezTo>
                <a:cubicBezTo>
                  <a:pt x="39" y="193"/>
                  <a:pt x="30" y="206"/>
                  <a:pt x="23" y="220"/>
                </a:cubicBezTo>
                <a:cubicBezTo>
                  <a:pt x="20" y="228"/>
                  <a:pt x="17" y="235"/>
                  <a:pt x="15" y="243"/>
                </a:cubicBezTo>
                <a:cubicBezTo>
                  <a:pt x="15" y="248"/>
                  <a:pt x="15" y="253"/>
                  <a:pt x="15" y="258"/>
                </a:cubicBezTo>
                <a:cubicBezTo>
                  <a:pt x="16" y="265"/>
                  <a:pt x="18" y="272"/>
                  <a:pt x="19" y="279"/>
                </a:cubicBezTo>
                <a:cubicBezTo>
                  <a:pt x="22" y="286"/>
                  <a:pt x="26" y="293"/>
                  <a:pt x="30" y="300"/>
                </a:cubicBezTo>
                <a:cubicBezTo>
                  <a:pt x="36" y="308"/>
                  <a:pt x="42" y="314"/>
                  <a:pt x="49" y="321"/>
                </a:cubicBezTo>
                <a:cubicBezTo>
                  <a:pt x="58" y="327"/>
                  <a:pt x="67" y="333"/>
                  <a:pt x="76" y="337"/>
                </a:cubicBezTo>
                <a:cubicBezTo>
                  <a:pt x="88" y="343"/>
                  <a:pt x="101" y="346"/>
                  <a:pt x="113" y="349"/>
                </a:cubicBezTo>
                <a:cubicBezTo>
                  <a:pt x="123" y="350"/>
                  <a:pt x="132" y="351"/>
                  <a:pt x="142" y="351"/>
                </a:cubicBezTo>
                <a:cubicBezTo>
                  <a:pt x="145" y="351"/>
                  <a:pt x="148" y="351"/>
                  <a:pt x="151" y="351"/>
                </a:cubicBezTo>
                <a:cubicBezTo>
                  <a:pt x="162" y="349"/>
                  <a:pt x="172" y="347"/>
                  <a:pt x="182" y="344"/>
                </a:cubicBezTo>
                <a:cubicBezTo>
                  <a:pt x="191" y="341"/>
                  <a:pt x="200" y="337"/>
                  <a:pt x="208" y="331"/>
                </a:cubicBezTo>
                <a:cubicBezTo>
                  <a:pt x="214" y="326"/>
                  <a:pt x="220" y="321"/>
                  <a:pt x="226" y="315"/>
                </a:cubicBezTo>
                <a:cubicBezTo>
                  <a:pt x="230" y="309"/>
                  <a:pt x="234" y="303"/>
                  <a:pt x="237" y="296"/>
                </a:cubicBezTo>
                <a:cubicBezTo>
                  <a:pt x="238" y="295"/>
                  <a:pt x="239" y="293"/>
                  <a:pt x="239" y="292"/>
                </a:cubicBezTo>
                <a:cubicBezTo>
                  <a:pt x="228" y="302"/>
                  <a:pt x="215" y="307"/>
                  <a:pt x="201" y="307"/>
                </a:cubicBezTo>
                <a:cubicBezTo>
                  <a:pt x="171" y="307"/>
                  <a:pt x="141" y="283"/>
                  <a:pt x="136" y="253"/>
                </a:cubicBezTo>
                <a:cubicBezTo>
                  <a:pt x="131" y="247"/>
                  <a:pt x="128" y="239"/>
                  <a:pt x="132" y="230"/>
                </a:cubicBezTo>
                <a:cubicBezTo>
                  <a:pt x="147" y="199"/>
                  <a:pt x="176" y="170"/>
                  <a:pt x="209" y="170"/>
                </a:cubicBezTo>
                <a:cubicBezTo>
                  <a:pt x="219" y="170"/>
                  <a:pt x="229" y="173"/>
                  <a:pt x="240" y="178"/>
                </a:cubicBezTo>
                <a:cubicBezTo>
                  <a:pt x="283" y="202"/>
                  <a:pt x="290" y="254"/>
                  <a:pt x="277" y="298"/>
                </a:cubicBezTo>
                <a:cubicBezTo>
                  <a:pt x="257" y="360"/>
                  <a:pt x="199" y="387"/>
                  <a:pt x="140" y="387"/>
                </a:cubicBezTo>
                <a:cubicBezTo>
                  <a:pt x="100" y="387"/>
                  <a:pt x="59" y="375"/>
                  <a:pt x="29" y="351"/>
                </a:cubicBezTo>
                <a:cubicBezTo>
                  <a:pt x="17" y="343"/>
                  <a:pt x="7" y="332"/>
                  <a:pt x="0" y="321"/>
                </a:cubicBezTo>
                <a:cubicBezTo>
                  <a:pt x="7" y="358"/>
                  <a:pt x="25" y="394"/>
                  <a:pt x="56" y="423"/>
                </a:cubicBezTo>
                <a:cubicBezTo>
                  <a:pt x="77" y="443"/>
                  <a:pt x="102" y="461"/>
                  <a:pt x="129" y="474"/>
                </a:cubicBezTo>
                <a:cubicBezTo>
                  <a:pt x="142" y="459"/>
                  <a:pt x="158" y="453"/>
                  <a:pt x="174" y="453"/>
                </a:cubicBezTo>
                <a:cubicBezTo>
                  <a:pt x="186" y="453"/>
                  <a:pt x="198" y="456"/>
                  <a:pt x="209" y="463"/>
                </a:cubicBezTo>
                <a:cubicBezTo>
                  <a:pt x="221" y="459"/>
                  <a:pt x="233" y="456"/>
                  <a:pt x="245" y="451"/>
                </a:cubicBezTo>
                <a:cubicBezTo>
                  <a:pt x="275" y="440"/>
                  <a:pt x="303" y="426"/>
                  <a:pt x="330" y="409"/>
                </a:cubicBezTo>
                <a:cubicBezTo>
                  <a:pt x="348" y="395"/>
                  <a:pt x="364" y="381"/>
                  <a:pt x="379" y="364"/>
                </a:cubicBezTo>
                <a:cubicBezTo>
                  <a:pt x="389" y="352"/>
                  <a:pt x="396" y="340"/>
                  <a:pt x="403" y="327"/>
                </a:cubicBezTo>
                <a:cubicBezTo>
                  <a:pt x="408" y="315"/>
                  <a:pt x="412" y="305"/>
                  <a:pt x="414" y="293"/>
                </a:cubicBezTo>
                <a:cubicBezTo>
                  <a:pt x="415" y="282"/>
                  <a:pt x="416" y="272"/>
                  <a:pt x="415" y="262"/>
                </a:cubicBezTo>
                <a:cubicBezTo>
                  <a:pt x="413" y="250"/>
                  <a:pt x="411" y="239"/>
                  <a:pt x="407" y="228"/>
                </a:cubicBezTo>
                <a:cubicBezTo>
                  <a:pt x="402" y="213"/>
                  <a:pt x="394" y="199"/>
                  <a:pt x="386" y="186"/>
                </a:cubicBezTo>
                <a:cubicBezTo>
                  <a:pt x="371" y="165"/>
                  <a:pt x="354" y="147"/>
                  <a:pt x="335" y="129"/>
                </a:cubicBezTo>
                <a:cubicBezTo>
                  <a:pt x="320" y="117"/>
                  <a:pt x="303" y="106"/>
                  <a:pt x="285" y="97"/>
                </a:cubicBezTo>
                <a:cubicBezTo>
                  <a:pt x="272" y="91"/>
                  <a:pt x="259" y="87"/>
                  <a:pt x="246" y="84"/>
                </a:cubicBezTo>
                <a:cubicBezTo>
                  <a:pt x="237" y="83"/>
                  <a:pt x="227" y="82"/>
                  <a:pt x="218" y="82"/>
                </a:cubicBezTo>
                <a:moveTo>
                  <a:pt x="249" y="0"/>
                </a:moveTo>
                <a:cubicBezTo>
                  <a:pt x="230" y="0"/>
                  <a:pt x="211" y="2"/>
                  <a:pt x="193" y="7"/>
                </a:cubicBezTo>
                <a:cubicBezTo>
                  <a:pt x="108" y="29"/>
                  <a:pt x="30" y="89"/>
                  <a:pt x="6" y="174"/>
                </a:cubicBezTo>
                <a:cubicBezTo>
                  <a:pt x="30" y="139"/>
                  <a:pt x="67" y="110"/>
                  <a:pt x="99" y="89"/>
                </a:cubicBezTo>
                <a:cubicBezTo>
                  <a:pt x="138" y="63"/>
                  <a:pt x="179" y="46"/>
                  <a:pt x="223" y="46"/>
                </a:cubicBezTo>
                <a:cubicBezTo>
                  <a:pt x="239" y="46"/>
                  <a:pt x="255" y="48"/>
                  <a:pt x="273" y="53"/>
                </a:cubicBezTo>
                <a:cubicBezTo>
                  <a:pt x="340" y="71"/>
                  <a:pt x="397" y="129"/>
                  <a:pt x="430" y="188"/>
                </a:cubicBezTo>
                <a:cubicBezTo>
                  <a:pt x="466" y="252"/>
                  <a:pt x="457" y="311"/>
                  <a:pt x="426" y="359"/>
                </a:cubicBezTo>
                <a:cubicBezTo>
                  <a:pt x="387" y="422"/>
                  <a:pt x="309" y="468"/>
                  <a:pt x="237" y="492"/>
                </a:cubicBezTo>
                <a:cubicBezTo>
                  <a:pt x="238" y="493"/>
                  <a:pt x="238" y="494"/>
                  <a:pt x="238" y="495"/>
                </a:cubicBezTo>
                <a:cubicBezTo>
                  <a:pt x="241" y="495"/>
                  <a:pt x="243" y="495"/>
                  <a:pt x="245" y="496"/>
                </a:cubicBezTo>
                <a:cubicBezTo>
                  <a:pt x="253" y="497"/>
                  <a:pt x="260" y="498"/>
                  <a:pt x="268" y="500"/>
                </a:cubicBezTo>
                <a:cubicBezTo>
                  <a:pt x="277" y="499"/>
                  <a:pt x="286" y="497"/>
                  <a:pt x="295" y="494"/>
                </a:cubicBezTo>
                <a:cubicBezTo>
                  <a:pt x="299" y="493"/>
                  <a:pt x="303" y="492"/>
                  <a:pt x="307" y="491"/>
                </a:cubicBezTo>
                <a:cubicBezTo>
                  <a:pt x="318" y="487"/>
                  <a:pt x="328" y="483"/>
                  <a:pt x="338" y="478"/>
                </a:cubicBezTo>
                <a:cubicBezTo>
                  <a:pt x="377" y="459"/>
                  <a:pt x="408" y="430"/>
                  <a:pt x="430" y="396"/>
                </a:cubicBezTo>
                <a:cubicBezTo>
                  <a:pt x="478" y="321"/>
                  <a:pt x="484" y="219"/>
                  <a:pt x="451" y="130"/>
                </a:cubicBezTo>
                <a:cubicBezTo>
                  <a:pt x="421" y="47"/>
                  <a:pt x="335" y="0"/>
                  <a:pt x="249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457"/>
          <p:cNvSpPr>
            <a:spLocks/>
          </p:cNvSpPr>
          <p:nvPr/>
        </p:nvSpPr>
        <p:spPr bwMode="auto">
          <a:xfrm>
            <a:off x="6292661" y="5789641"/>
            <a:ext cx="281475" cy="140666"/>
          </a:xfrm>
          <a:custGeom>
            <a:avLst/>
            <a:gdLst>
              <a:gd name="T0" fmla="*/ 122 w 301"/>
              <a:gd name="T1" fmla="*/ 0 h 148"/>
              <a:gd name="T2" fmla="*/ 0 w 301"/>
              <a:gd name="T3" fmla="*/ 27 h 148"/>
              <a:gd name="T4" fmla="*/ 192 w 301"/>
              <a:gd name="T5" fmla="*/ 148 h 148"/>
              <a:gd name="T6" fmla="*/ 241 w 301"/>
              <a:gd name="T7" fmla="*/ 141 h 148"/>
              <a:gd name="T8" fmla="*/ 301 w 301"/>
              <a:gd name="T9" fmla="*/ 115 h 148"/>
              <a:gd name="T10" fmla="*/ 264 w 301"/>
              <a:gd name="T11" fmla="*/ 60 h 148"/>
              <a:gd name="T12" fmla="*/ 122 w 301"/>
              <a:gd name="T13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1" h="148">
                <a:moveTo>
                  <a:pt x="122" y="0"/>
                </a:moveTo>
                <a:cubicBezTo>
                  <a:pt x="81" y="0"/>
                  <a:pt x="38" y="10"/>
                  <a:pt x="0" y="27"/>
                </a:cubicBezTo>
                <a:cubicBezTo>
                  <a:pt x="44" y="92"/>
                  <a:pt x="112" y="148"/>
                  <a:pt x="192" y="148"/>
                </a:cubicBezTo>
                <a:cubicBezTo>
                  <a:pt x="208" y="148"/>
                  <a:pt x="224" y="146"/>
                  <a:pt x="241" y="141"/>
                </a:cubicBezTo>
                <a:cubicBezTo>
                  <a:pt x="262" y="135"/>
                  <a:pt x="283" y="126"/>
                  <a:pt x="301" y="115"/>
                </a:cubicBezTo>
                <a:cubicBezTo>
                  <a:pt x="291" y="95"/>
                  <a:pt x="279" y="77"/>
                  <a:pt x="264" y="60"/>
                </a:cubicBezTo>
                <a:cubicBezTo>
                  <a:pt x="225" y="17"/>
                  <a:pt x="175" y="0"/>
                  <a:pt x="122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458"/>
          <p:cNvSpPr>
            <a:spLocks noEditPoints="1"/>
          </p:cNvSpPr>
          <p:nvPr/>
        </p:nvSpPr>
        <p:spPr bwMode="auto">
          <a:xfrm>
            <a:off x="3252075" y="3947066"/>
            <a:ext cx="873882" cy="2207380"/>
          </a:xfrm>
          <a:custGeom>
            <a:avLst/>
            <a:gdLst>
              <a:gd name="T0" fmla="*/ 135 w 930"/>
              <a:gd name="T1" fmla="*/ 2289 h 2306"/>
              <a:gd name="T2" fmla="*/ 353 w 930"/>
              <a:gd name="T3" fmla="*/ 1930 h 2306"/>
              <a:gd name="T4" fmla="*/ 282 w 930"/>
              <a:gd name="T5" fmla="*/ 2228 h 2306"/>
              <a:gd name="T6" fmla="*/ 339 w 930"/>
              <a:gd name="T7" fmla="*/ 1994 h 2306"/>
              <a:gd name="T8" fmla="*/ 653 w 930"/>
              <a:gd name="T9" fmla="*/ 1614 h 2306"/>
              <a:gd name="T10" fmla="*/ 727 w 930"/>
              <a:gd name="T11" fmla="*/ 1579 h 2306"/>
              <a:gd name="T12" fmla="*/ 651 w 930"/>
              <a:gd name="T13" fmla="*/ 1615 h 2306"/>
              <a:gd name="T14" fmla="*/ 118 w 930"/>
              <a:gd name="T15" fmla="*/ 1041 h 2306"/>
              <a:gd name="T16" fmla="*/ 121 w 930"/>
              <a:gd name="T17" fmla="*/ 1040 h 2306"/>
              <a:gd name="T18" fmla="*/ 926 w 930"/>
              <a:gd name="T19" fmla="*/ 924 h 2306"/>
              <a:gd name="T20" fmla="*/ 873 w 930"/>
              <a:gd name="T21" fmla="*/ 843 h 2306"/>
              <a:gd name="T22" fmla="*/ 840 w 930"/>
              <a:gd name="T23" fmla="*/ 225 h 2306"/>
              <a:gd name="T24" fmla="*/ 816 w 930"/>
              <a:gd name="T25" fmla="*/ 358 h 2306"/>
              <a:gd name="T26" fmla="*/ 285 w 930"/>
              <a:gd name="T27" fmla="*/ 1757 h 2306"/>
              <a:gd name="T28" fmla="*/ 336 w 930"/>
              <a:gd name="T29" fmla="*/ 1727 h 2306"/>
              <a:gd name="T30" fmla="*/ 369 w 930"/>
              <a:gd name="T31" fmla="*/ 1410 h 2306"/>
              <a:gd name="T32" fmla="*/ 428 w 930"/>
              <a:gd name="T33" fmla="*/ 1509 h 2306"/>
              <a:gd name="T34" fmla="*/ 572 w 930"/>
              <a:gd name="T35" fmla="*/ 1174 h 2306"/>
              <a:gd name="T36" fmla="*/ 712 w 930"/>
              <a:gd name="T37" fmla="*/ 1129 h 2306"/>
              <a:gd name="T38" fmla="*/ 605 w 930"/>
              <a:gd name="T39" fmla="*/ 1322 h 2306"/>
              <a:gd name="T40" fmla="*/ 593 w 930"/>
              <a:gd name="T41" fmla="*/ 803 h 2306"/>
              <a:gd name="T42" fmla="*/ 606 w 930"/>
              <a:gd name="T43" fmla="*/ 643 h 2306"/>
              <a:gd name="T44" fmla="*/ 671 w 930"/>
              <a:gd name="T45" fmla="*/ 581 h 2306"/>
              <a:gd name="T46" fmla="*/ 881 w 930"/>
              <a:gd name="T47" fmla="*/ 32 h 2306"/>
              <a:gd name="T48" fmla="*/ 488 w 930"/>
              <a:gd name="T49" fmla="*/ 255 h 2306"/>
              <a:gd name="T50" fmla="*/ 262 w 930"/>
              <a:gd name="T51" fmla="*/ 802 h 2306"/>
              <a:gd name="T52" fmla="*/ 156 w 930"/>
              <a:gd name="T53" fmla="*/ 1053 h 2306"/>
              <a:gd name="T54" fmla="*/ 111 w 930"/>
              <a:gd name="T55" fmla="*/ 1321 h 2306"/>
              <a:gd name="T56" fmla="*/ 6 w 930"/>
              <a:gd name="T57" fmla="*/ 1900 h 2306"/>
              <a:gd name="T58" fmla="*/ 7 w 930"/>
              <a:gd name="T59" fmla="*/ 1903 h 2306"/>
              <a:gd name="T60" fmla="*/ 218 w 930"/>
              <a:gd name="T61" fmla="*/ 2303 h 2306"/>
              <a:gd name="T62" fmla="*/ 257 w 930"/>
              <a:gd name="T63" fmla="*/ 2294 h 2306"/>
              <a:gd name="T64" fmla="*/ 453 w 930"/>
              <a:gd name="T65" fmla="*/ 1714 h 2306"/>
              <a:gd name="T66" fmla="*/ 764 w 930"/>
              <a:gd name="T67" fmla="*/ 1530 h 2306"/>
              <a:gd name="T68" fmla="*/ 771 w 930"/>
              <a:gd name="T69" fmla="*/ 1496 h 2306"/>
              <a:gd name="T70" fmla="*/ 788 w 930"/>
              <a:gd name="T71" fmla="*/ 1319 h 2306"/>
              <a:gd name="T72" fmla="*/ 895 w 930"/>
              <a:gd name="T73" fmla="*/ 1062 h 2306"/>
              <a:gd name="T74" fmla="*/ 915 w 930"/>
              <a:gd name="T75" fmla="*/ 1004 h 2306"/>
              <a:gd name="T76" fmla="*/ 795 w 930"/>
              <a:gd name="T77" fmla="*/ 754 h 2306"/>
              <a:gd name="T78" fmla="*/ 760 w 930"/>
              <a:gd name="T79" fmla="*/ 596 h 2306"/>
              <a:gd name="T80" fmla="*/ 889 w 930"/>
              <a:gd name="T81" fmla="*/ 36 h 2306"/>
              <a:gd name="T82" fmla="*/ 713 w 930"/>
              <a:gd name="T83" fmla="*/ 36 h 2306"/>
              <a:gd name="T84" fmla="*/ 803 w 930"/>
              <a:gd name="T85" fmla="*/ 0 h 2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30" h="2306">
                <a:moveTo>
                  <a:pt x="76" y="2200"/>
                </a:moveTo>
                <a:cubicBezTo>
                  <a:pt x="77" y="2203"/>
                  <a:pt x="77" y="2206"/>
                  <a:pt x="78" y="2209"/>
                </a:cubicBezTo>
                <a:cubicBezTo>
                  <a:pt x="85" y="2243"/>
                  <a:pt x="107" y="2271"/>
                  <a:pt x="135" y="2289"/>
                </a:cubicBezTo>
                <a:cubicBezTo>
                  <a:pt x="144" y="2294"/>
                  <a:pt x="154" y="2299"/>
                  <a:pt x="165" y="2302"/>
                </a:cubicBezTo>
                <a:cubicBezTo>
                  <a:pt x="132" y="2271"/>
                  <a:pt x="102" y="2237"/>
                  <a:pt x="76" y="2200"/>
                </a:cubicBezTo>
                <a:moveTo>
                  <a:pt x="353" y="1930"/>
                </a:moveTo>
                <a:cubicBezTo>
                  <a:pt x="348" y="1940"/>
                  <a:pt x="343" y="1949"/>
                  <a:pt x="338" y="1959"/>
                </a:cubicBezTo>
                <a:cubicBezTo>
                  <a:pt x="315" y="2010"/>
                  <a:pt x="297" y="2063"/>
                  <a:pt x="287" y="2119"/>
                </a:cubicBezTo>
                <a:cubicBezTo>
                  <a:pt x="281" y="2155"/>
                  <a:pt x="279" y="2191"/>
                  <a:pt x="282" y="2228"/>
                </a:cubicBezTo>
                <a:cubicBezTo>
                  <a:pt x="284" y="2242"/>
                  <a:pt x="286" y="2256"/>
                  <a:pt x="289" y="2270"/>
                </a:cubicBezTo>
                <a:cubicBezTo>
                  <a:pt x="311" y="2248"/>
                  <a:pt x="325" y="2219"/>
                  <a:pt x="325" y="2187"/>
                </a:cubicBezTo>
                <a:cubicBezTo>
                  <a:pt x="324" y="2122"/>
                  <a:pt x="329" y="2058"/>
                  <a:pt x="339" y="1994"/>
                </a:cubicBezTo>
                <a:cubicBezTo>
                  <a:pt x="343" y="1972"/>
                  <a:pt x="347" y="1951"/>
                  <a:pt x="353" y="1930"/>
                </a:cubicBezTo>
                <a:moveTo>
                  <a:pt x="663" y="1613"/>
                </a:moveTo>
                <a:cubicBezTo>
                  <a:pt x="660" y="1614"/>
                  <a:pt x="656" y="1614"/>
                  <a:pt x="653" y="1614"/>
                </a:cubicBezTo>
                <a:cubicBezTo>
                  <a:pt x="656" y="1614"/>
                  <a:pt x="659" y="1614"/>
                  <a:pt x="663" y="1613"/>
                </a:cubicBezTo>
                <a:moveTo>
                  <a:pt x="736" y="1576"/>
                </a:moveTo>
                <a:cubicBezTo>
                  <a:pt x="733" y="1576"/>
                  <a:pt x="730" y="1577"/>
                  <a:pt x="727" y="1579"/>
                </a:cubicBezTo>
                <a:cubicBezTo>
                  <a:pt x="700" y="1589"/>
                  <a:pt x="673" y="1601"/>
                  <a:pt x="648" y="1615"/>
                </a:cubicBezTo>
                <a:cubicBezTo>
                  <a:pt x="650" y="1615"/>
                  <a:pt x="652" y="1615"/>
                  <a:pt x="653" y="1614"/>
                </a:cubicBezTo>
                <a:cubicBezTo>
                  <a:pt x="652" y="1614"/>
                  <a:pt x="652" y="1615"/>
                  <a:pt x="651" y="1615"/>
                </a:cubicBezTo>
                <a:cubicBezTo>
                  <a:pt x="684" y="1610"/>
                  <a:pt x="714" y="1597"/>
                  <a:pt x="736" y="1576"/>
                </a:cubicBezTo>
                <a:moveTo>
                  <a:pt x="121" y="1040"/>
                </a:moveTo>
                <a:cubicBezTo>
                  <a:pt x="120" y="1040"/>
                  <a:pt x="119" y="1041"/>
                  <a:pt x="118" y="1041"/>
                </a:cubicBezTo>
                <a:cubicBezTo>
                  <a:pt x="118" y="1042"/>
                  <a:pt x="119" y="1043"/>
                  <a:pt x="120" y="1044"/>
                </a:cubicBezTo>
                <a:cubicBezTo>
                  <a:pt x="120" y="1044"/>
                  <a:pt x="120" y="1043"/>
                  <a:pt x="120" y="1042"/>
                </a:cubicBezTo>
                <a:cubicBezTo>
                  <a:pt x="120" y="1041"/>
                  <a:pt x="121" y="1041"/>
                  <a:pt x="121" y="1040"/>
                </a:cubicBezTo>
                <a:moveTo>
                  <a:pt x="873" y="843"/>
                </a:moveTo>
                <a:cubicBezTo>
                  <a:pt x="887" y="869"/>
                  <a:pt x="903" y="893"/>
                  <a:pt x="920" y="917"/>
                </a:cubicBezTo>
                <a:cubicBezTo>
                  <a:pt x="922" y="919"/>
                  <a:pt x="924" y="922"/>
                  <a:pt x="926" y="924"/>
                </a:cubicBezTo>
                <a:cubicBezTo>
                  <a:pt x="919" y="894"/>
                  <a:pt x="901" y="867"/>
                  <a:pt x="875" y="845"/>
                </a:cubicBezTo>
                <a:cubicBezTo>
                  <a:pt x="879" y="848"/>
                  <a:pt x="882" y="850"/>
                  <a:pt x="885" y="853"/>
                </a:cubicBezTo>
                <a:cubicBezTo>
                  <a:pt x="881" y="850"/>
                  <a:pt x="877" y="846"/>
                  <a:pt x="873" y="843"/>
                </a:cubicBezTo>
                <a:moveTo>
                  <a:pt x="923" y="98"/>
                </a:moveTo>
                <a:cubicBezTo>
                  <a:pt x="913" y="108"/>
                  <a:pt x="903" y="119"/>
                  <a:pt x="895" y="130"/>
                </a:cubicBezTo>
                <a:cubicBezTo>
                  <a:pt x="873" y="159"/>
                  <a:pt x="855" y="191"/>
                  <a:pt x="840" y="225"/>
                </a:cubicBezTo>
                <a:cubicBezTo>
                  <a:pt x="819" y="277"/>
                  <a:pt x="805" y="331"/>
                  <a:pt x="798" y="387"/>
                </a:cubicBezTo>
                <a:cubicBezTo>
                  <a:pt x="796" y="397"/>
                  <a:pt x="795" y="408"/>
                  <a:pt x="794" y="419"/>
                </a:cubicBezTo>
                <a:cubicBezTo>
                  <a:pt x="801" y="398"/>
                  <a:pt x="808" y="378"/>
                  <a:pt x="816" y="358"/>
                </a:cubicBezTo>
                <a:cubicBezTo>
                  <a:pt x="843" y="299"/>
                  <a:pt x="874" y="242"/>
                  <a:pt x="909" y="187"/>
                </a:cubicBezTo>
                <a:cubicBezTo>
                  <a:pt x="926" y="161"/>
                  <a:pt x="930" y="128"/>
                  <a:pt x="923" y="98"/>
                </a:cubicBezTo>
                <a:moveTo>
                  <a:pt x="285" y="1757"/>
                </a:moveTo>
                <a:cubicBezTo>
                  <a:pt x="240" y="1757"/>
                  <a:pt x="195" y="1707"/>
                  <a:pt x="227" y="1658"/>
                </a:cubicBezTo>
                <a:cubicBezTo>
                  <a:pt x="240" y="1637"/>
                  <a:pt x="259" y="1628"/>
                  <a:pt x="278" y="1628"/>
                </a:cubicBezTo>
                <a:cubicBezTo>
                  <a:pt x="323" y="1628"/>
                  <a:pt x="368" y="1678"/>
                  <a:pt x="336" y="1727"/>
                </a:cubicBezTo>
                <a:cubicBezTo>
                  <a:pt x="323" y="1748"/>
                  <a:pt x="304" y="1757"/>
                  <a:pt x="285" y="1757"/>
                </a:cubicBezTo>
                <a:moveTo>
                  <a:pt x="428" y="1509"/>
                </a:moveTo>
                <a:cubicBezTo>
                  <a:pt x="383" y="1509"/>
                  <a:pt x="338" y="1460"/>
                  <a:pt x="369" y="1410"/>
                </a:cubicBezTo>
                <a:cubicBezTo>
                  <a:pt x="383" y="1390"/>
                  <a:pt x="401" y="1381"/>
                  <a:pt x="420" y="1381"/>
                </a:cubicBezTo>
                <a:cubicBezTo>
                  <a:pt x="465" y="1381"/>
                  <a:pt x="510" y="1430"/>
                  <a:pt x="479" y="1480"/>
                </a:cubicBezTo>
                <a:cubicBezTo>
                  <a:pt x="465" y="1501"/>
                  <a:pt x="447" y="1509"/>
                  <a:pt x="428" y="1509"/>
                </a:cubicBezTo>
                <a:moveTo>
                  <a:pt x="605" y="1322"/>
                </a:moveTo>
                <a:cubicBezTo>
                  <a:pt x="551" y="1322"/>
                  <a:pt x="498" y="1264"/>
                  <a:pt x="536" y="1204"/>
                </a:cubicBezTo>
                <a:cubicBezTo>
                  <a:pt x="545" y="1189"/>
                  <a:pt x="558" y="1179"/>
                  <a:pt x="572" y="1174"/>
                </a:cubicBezTo>
                <a:cubicBezTo>
                  <a:pt x="563" y="1162"/>
                  <a:pt x="558" y="1147"/>
                  <a:pt x="558" y="1129"/>
                </a:cubicBezTo>
                <a:cubicBezTo>
                  <a:pt x="558" y="1079"/>
                  <a:pt x="596" y="1054"/>
                  <a:pt x="635" y="1054"/>
                </a:cubicBezTo>
                <a:cubicBezTo>
                  <a:pt x="673" y="1054"/>
                  <a:pt x="712" y="1079"/>
                  <a:pt x="712" y="1129"/>
                </a:cubicBezTo>
                <a:cubicBezTo>
                  <a:pt x="712" y="1168"/>
                  <a:pt x="689" y="1191"/>
                  <a:pt x="660" y="1200"/>
                </a:cubicBezTo>
                <a:cubicBezTo>
                  <a:pt x="679" y="1222"/>
                  <a:pt x="686" y="1255"/>
                  <a:pt x="666" y="1287"/>
                </a:cubicBezTo>
                <a:cubicBezTo>
                  <a:pt x="650" y="1312"/>
                  <a:pt x="627" y="1322"/>
                  <a:pt x="605" y="1322"/>
                </a:cubicBezTo>
                <a:moveTo>
                  <a:pt x="593" y="929"/>
                </a:moveTo>
                <a:cubicBezTo>
                  <a:pt x="561" y="929"/>
                  <a:pt x="528" y="908"/>
                  <a:pt x="528" y="866"/>
                </a:cubicBezTo>
                <a:cubicBezTo>
                  <a:pt x="528" y="824"/>
                  <a:pt x="561" y="803"/>
                  <a:pt x="593" y="803"/>
                </a:cubicBezTo>
                <a:cubicBezTo>
                  <a:pt x="625" y="803"/>
                  <a:pt x="658" y="824"/>
                  <a:pt x="658" y="866"/>
                </a:cubicBezTo>
                <a:cubicBezTo>
                  <a:pt x="658" y="908"/>
                  <a:pt x="625" y="929"/>
                  <a:pt x="593" y="929"/>
                </a:cubicBezTo>
                <a:moveTo>
                  <a:pt x="606" y="643"/>
                </a:moveTo>
                <a:cubicBezTo>
                  <a:pt x="574" y="643"/>
                  <a:pt x="541" y="622"/>
                  <a:pt x="541" y="581"/>
                </a:cubicBezTo>
                <a:cubicBezTo>
                  <a:pt x="541" y="539"/>
                  <a:pt x="574" y="518"/>
                  <a:pt x="606" y="518"/>
                </a:cubicBezTo>
                <a:cubicBezTo>
                  <a:pt x="638" y="518"/>
                  <a:pt x="671" y="539"/>
                  <a:pt x="671" y="581"/>
                </a:cubicBezTo>
                <a:cubicBezTo>
                  <a:pt x="671" y="622"/>
                  <a:pt x="638" y="643"/>
                  <a:pt x="606" y="643"/>
                </a:cubicBezTo>
                <a:moveTo>
                  <a:pt x="885" y="32"/>
                </a:moveTo>
                <a:cubicBezTo>
                  <a:pt x="884" y="32"/>
                  <a:pt x="882" y="32"/>
                  <a:pt x="881" y="32"/>
                </a:cubicBezTo>
                <a:cubicBezTo>
                  <a:pt x="824" y="41"/>
                  <a:pt x="768" y="54"/>
                  <a:pt x="714" y="77"/>
                </a:cubicBezTo>
                <a:cubicBezTo>
                  <a:pt x="672" y="95"/>
                  <a:pt x="633" y="118"/>
                  <a:pt x="596" y="146"/>
                </a:cubicBezTo>
                <a:cubicBezTo>
                  <a:pt x="555" y="178"/>
                  <a:pt x="520" y="215"/>
                  <a:pt x="488" y="255"/>
                </a:cubicBezTo>
                <a:cubicBezTo>
                  <a:pt x="437" y="322"/>
                  <a:pt x="398" y="396"/>
                  <a:pt x="366" y="474"/>
                </a:cubicBezTo>
                <a:cubicBezTo>
                  <a:pt x="323" y="576"/>
                  <a:pt x="295" y="683"/>
                  <a:pt x="261" y="788"/>
                </a:cubicBezTo>
                <a:cubicBezTo>
                  <a:pt x="261" y="793"/>
                  <a:pt x="261" y="797"/>
                  <a:pt x="262" y="802"/>
                </a:cubicBezTo>
                <a:cubicBezTo>
                  <a:pt x="235" y="863"/>
                  <a:pt x="212" y="925"/>
                  <a:pt x="191" y="987"/>
                </a:cubicBezTo>
                <a:cubicBezTo>
                  <a:pt x="188" y="991"/>
                  <a:pt x="185" y="994"/>
                  <a:pt x="182" y="997"/>
                </a:cubicBezTo>
                <a:cubicBezTo>
                  <a:pt x="174" y="1015"/>
                  <a:pt x="165" y="1034"/>
                  <a:pt x="156" y="1053"/>
                </a:cubicBezTo>
                <a:cubicBezTo>
                  <a:pt x="154" y="1073"/>
                  <a:pt x="151" y="1094"/>
                  <a:pt x="148" y="1114"/>
                </a:cubicBezTo>
                <a:cubicBezTo>
                  <a:pt x="149" y="1118"/>
                  <a:pt x="149" y="1122"/>
                  <a:pt x="150" y="1126"/>
                </a:cubicBezTo>
                <a:cubicBezTo>
                  <a:pt x="134" y="1190"/>
                  <a:pt x="121" y="1255"/>
                  <a:pt x="111" y="1321"/>
                </a:cubicBezTo>
                <a:cubicBezTo>
                  <a:pt x="108" y="1324"/>
                  <a:pt x="105" y="1328"/>
                  <a:pt x="102" y="1332"/>
                </a:cubicBezTo>
                <a:cubicBezTo>
                  <a:pt x="74" y="1439"/>
                  <a:pt x="40" y="1545"/>
                  <a:pt x="21" y="1653"/>
                </a:cubicBezTo>
                <a:cubicBezTo>
                  <a:pt x="7" y="1735"/>
                  <a:pt x="0" y="1817"/>
                  <a:pt x="6" y="1900"/>
                </a:cubicBezTo>
                <a:cubicBezTo>
                  <a:pt x="6" y="1900"/>
                  <a:pt x="6" y="1899"/>
                  <a:pt x="6" y="1899"/>
                </a:cubicBezTo>
                <a:cubicBezTo>
                  <a:pt x="6" y="1899"/>
                  <a:pt x="6" y="1900"/>
                  <a:pt x="6" y="1900"/>
                </a:cubicBezTo>
                <a:cubicBezTo>
                  <a:pt x="6" y="1901"/>
                  <a:pt x="7" y="1902"/>
                  <a:pt x="7" y="1903"/>
                </a:cubicBezTo>
                <a:cubicBezTo>
                  <a:pt x="11" y="1955"/>
                  <a:pt x="22" y="2005"/>
                  <a:pt x="39" y="2054"/>
                </a:cubicBezTo>
                <a:cubicBezTo>
                  <a:pt x="55" y="2097"/>
                  <a:pt x="75" y="2137"/>
                  <a:pt x="101" y="2176"/>
                </a:cubicBezTo>
                <a:cubicBezTo>
                  <a:pt x="134" y="2223"/>
                  <a:pt x="174" y="2265"/>
                  <a:pt x="218" y="2303"/>
                </a:cubicBezTo>
                <a:cubicBezTo>
                  <a:pt x="219" y="2304"/>
                  <a:pt x="220" y="2305"/>
                  <a:pt x="221" y="2306"/>
                </a:cubicBezTo>
                <a:cubicBezTo>
                  <a:pt x="223" y="2305"/>
                  <a:pt x="225" y="2305"/>
                  <a:pt x="227" y="2304"/>
                </a:cubicBezTo>
                <a:cubicBezTo>
                  <a:pt x="237" y="2302"/>
                  <a:pt x="247" y="2298"/>
                  <a:pt x="257" y="2294"/>
                </a:cubicBezTo>
                <a:cubicBezTo>
                  <a:pt x="246" y="2255"/>
                  <a:pt x="243" y="2215"/>
                  <a:pt x="244" y="2176"/>
                </a:cubicBezTo>
                <a:cubicBezTo>
                  <a:pt x="249" y="2025"/>
                  <a:pt x="322" y="1879"/>
                  <a:pt x="419" y="1763"/>
                </a:cubicBezTo>
                <a:cubicBezTo>
                  <a:pt x="430" y="1746"/>
                  <a:pt x="441" y="1729"/>
                  <a:pt x="453" y="1714"/>
                </a:cubicBezTo>
                <a:cubicBezTo>
                  <a:pt x="471" y="1695"/>
                  <a:pt x="489" y="1678"/>
                  <a:pt x="510" y="1662"/>
                </a:cubicBezTo>
                <a:cubicBezTo>
                  <a:pt x="518" y="1657"/>
                  <a:pt x="526" y="1652"/>
                  <a:pt x="534" y="1648"/>
                </a:cubicBezTo>
                <a:cubicBezTo>
                  <a:pt x="602" y="1593"/>
                  <a:pt x="681" y="1550"/>
                  <a:pt x="764" y="1530"/>
                </a:cubicBezTo>
                <a:cubicBezTo>
                  <a:pt x="766" y="1523"/>
                  <a:pt x="768" y="1516"/>
                  <a:pt x="769" y="1508"/>
                </a:cubicBezTo>
                <a:cubicBezTo>
                  <a:pt x="769" y="1506"/>
                  <a:pt x="769" y="1504"/>
                  <a:pt x="769" y="1502"/>
                </a:cubicBezTo>
                <a:cubicBezTo>
                  <a:pt x="770" y="1500"/>
                  <a:pt x="771" y="1498"/>
                  <a:pt x="771" y="1496"/>
                </a:cubicBezTo>
                <a:cubicBezTo>
                  <a:pt x="772" y="1494"/>
                  <a:pt x="772" y="1493"/>
                  <a:pt x="773" y="1491"/>
                </a:cubicBezTo>
                <a:cubicBezTo>
                  <a:pt x="778" y="1475"/>
                  <a:pt x="781" y="1459"/>
                  <a:pt x="784" y="1443"/>
                </a:cubicBezTo>
                <a:cubicBezTo>
                  <a:pt x="791" y="1401"/>
                  <a:pt x="792" y="1359"/>
                  <a:pt x="788" y="1319"/>
                </a:cubicBezTo>
                <a:cubicBezTo>
                  <a:pt x="781" y="1289"/>
                  <a:pt x="774" y="1259"/>
                  <a:pt x="765" y="1230"/>
                </a:cubicBezTo>
                <a:cubicBezTo>
                  <a:pt x="788" y="1211"/>
                  <a:pt x="810" y="1190"/>
                  <a:pt x="832" y="1169"/>
                </a:cubicBezTo>
                <a:cubicBezTo>
                  <a:pt x="857" y="1137"/>
                  <a:pt x="879" y="1101"/>
                  <a:pt x="895" y="1062"/>
                </a:cubicBezTo>
                <a:cubicBezTo>
                  <a:pt x="902" y="1047"/>
                  <a:pt x="907" y="1031"/>
                  <a:pt x="912" y="1015"/>
                </a:cubicBezTo>
                <a:cubicBezTo>
                  <a:pt x="912" y="1014"/>
                  <a:pt x="913" y="1012"/>
                  <a:pt x="913" y="1010"/>
                </a:cubicBezTo>
                <a:cubicBezTo>
                  <a:pt x="914" y="1008"/>
                  <a:pt x="914" y="1006"/>
                  <a:pt x="915" y="1004"/>
                </a:cubicBezTo>
                <a:cubicBezTo>
                  <a:pt x="916" y="1002"/>
                  <a:pt x="917" y="1000"/>
                  <a:pt x="918" y="998"/>
                </a:cubicBezTo>
                <a:cubicBezTo>
                  <a:pt x="921" y="991"/>
                  <a:pt x="923" y="985"/>
                  <a:pt x="925" y="978"/>
                </a:cubicBezTo>
                <a:cubicBezTo>
                  <a:pt x="866" y="916"/>
                  <a:pt x="823" y="837"/>
                  <a:pt x="795" y="754"/>
                </a:cubicBezTo>
                <a:cubicBezTo>
                  <a:pt x="790" y="746"/>
                  <a:pt x="786" y="738"/>
                  <a:pt x="782" y="729"/>
                </a:cubicBezTo>
                <a:cubicBezTo>
                  <a:pt x="773" y="705"/>
                  <a:pt x="767" y="680"/>
                  <a:pt x="762" y="655"/>
                </a:cubicBezTo>
                <a:cubicBezTo>
                  <a:pt x="760" y="636"/>
                  <a:pt x="760" y="616"/>
                  <a:pt x="760" y="596"/>
                </a:cubicBezTo>
                <a:cubicBezTo>
                  <a:pt x="741" y="446"/>
                  <a:pt x="758" y="283"/>
                  <a:pt x="835" y="154"/>
                </a:cubicBezTo>
                <a:cubicBezTo>
                  <a:pt x="855" y="119"/>
                  <a:pt x="879" y="87"/>
                  <a:pt x="909" y="61"/>
                </a:cubicBezTo>
                <a:cubicBezTo>
                  <a:pt x="903" y="52"/>
                  <a:pt x="897" y="43"/>
                  <a:pt x="889" y="36"/>
                </a:cubicBezTo>
                <a:cubicBezTo>
                  <a:pt x="888" y="34"/>
                  <a:pt x="887" y="33"/>
                  <a:pt x="885" y="32"/>
                </a:cubicBezTo>
                <a:moveTo>
                  <a:pt x="801" y="0"/>
                </a:moveTo>
                <a:cubicBezTo>
                  <a:pt x="768" y="0"/>
                  <a:pt x="736" y="12"/>
                  <a:pt x="713" y="36"/>
                </a:cubicBezTo>
                <a:cubicBezTo>
                  <a:pt x="711" y="38"/>
                  <a:pt x="709" y="40"/>
                  <a:pt x="707" y="42"/>
                </a:cubicBezTo>
                <a:cubicBezTo>
                  <a:pt x="748" y="25"/>
                  <a:pt x="791" y="13"/>
                  <a:pt x="836" y="4"/>
                </a:cubicBezTo>
                <a:cubicBezTo>
                  <a:pt x="825" y="1"/>
                  <a:pt x="814" y="0"/>
                  <a:pt x="803" y="0"/>
                </a:cubicBezTo>
                <a:cubicBezTo>
                  <a:pt x="802" y="0"/>
                  <a:pt x="801" y="0"/>
                  <a:pt x="801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459"/>
          <p:cNvSpPr>
            <a:spLocks noEditPoints="1"/>
          </p:cNvSpPr>
          <p:nvPr/>
        </p:nvSpPr>
        <p:spPr bwMode="auto">
          <a:xfrm>
            <a:off x="4620175" y="4049088"/>
            <a:ext cx="1307550" cy="1034130"/>
          </a:xfrm>
          <a:custGeom>
            <a:avLst/>
            <a:gdLst>
              <a:gd name="T0" fmla="*/ 247 w 1391"/>
              <a:gd name="T1" fmla="*/ 1067 h 1080"/>
              <a:gd name="T2" fmla="*/ 227 w 1391"/>
              <a:gd name="T3" fmla="*/ 1045 h 1080"/>
              <a:gd name="T4" fmla="*/ 172 w 1391"/>
              <a:gd name="T5" fmla="*/ 1025 h 1080"/>
              <a:gd name="T6" fmla="*/ 4 w 1391"/>
              <a:gd name="T7" fmla="*/ 939 h 1080"/>
              <a:gd name="T8" fmla="*/ 91 w 1391"/>
              <a:gd name="T9" fmla="*/ 1030 h 1080"/>
              <a:gd name="T10" fmla="*/ 31 w 1391"/>
              <a:gd name="T11" fmla="*/ 926 h 1080"/>
              <a:gd name="T12" fmla="*/ 947 w 1391"/>
              <a:gd name="T13" fmla="*/ 919 h 1080"/>
              <a:gd name="T14" fmla="*/ 957 w 1391"/>
              <a:gd name="T15" fmla="*/ 919 h 1080"/>
              <a:gd name="T16" fmla="*/ 957 w 1391"/>
              <a:gd name="T17" fmla="*/ 908 h 1080"/>
              <a:gd name="T18" fmla="*/ 64 w 1391"/>
              <a:gd name="T19" fmla="*/ 909 h 1080"/>
              <a:gd name="T20" fmla="*/ 67 w 1391"/>
              <a:gd name="T21" fmla="*/ 907 h 1080"/>
              <a:gd name="T22" fmla="*/ 1 w 1391"/>
              <a:gd name="T23" fmla="*/ 888 h 1080"/>
              <a:gd name="T24" fmla="*/ 11 w 1391"/>
              <a:gd name="T25" fmla="*/ 895 h 1080"/>
              <a:gd name="T26" fmla="*/ 1019 w 1391"/>
              <a:gd name="T27" fmla="*/ 814 h 1080"/>
              <a:gd name="T28" fmla="*/ 990 w 1391"/>
              <a:gd name="T29" fmla="*/ 888 h 1080"/>
              <a:gd name="T30" fmla="*/ 902 w 1391"/>
              <a:gd name="T31" fmla="*/ 689 h 1080"/>
              <a:gd name="T32" fmla="*/ 947 w 1391"/>
              <a:gd name="T33" fmla="*/ 789 h 1080"/>
              <a:gd name="T34" fmla="*/ 987 w 1391"/>
              <a:gd name="T35" fmla="*/ 795 h 1080"/>
              <a:gd name="T36" fmla="*/ 902 w 1391"/>
              <a:gd name="T37" fmla="*/ 689 h 1080"/>
              <a:gd name="T38" fmla="*/ 882 w 1391"/>
              <a:gd name="T39" fmla="*/ 498 h 1080"/>
              <a:gd name="T40" fmla="*/ 885 w 1391"/>
              <a:gd name="T41" fmla="*/ 605 h 1080"/>
              <a:gd name="T42" fmla="*/ 949 w 1391"/>
              <a:gd name="T43" fmla="*/ 543 h 1080"/>
              <a:gd name="T44" fmla="*/ 526 w 1391"/>
              <a:gd name="T45" fmla="*/ 323 h 1080"/>
              <a:gd name="T46" fmla="*/ 470 w 1391"/>
              <a:gd name="T47" fmla="*/ 427 h 1080"/>
              <a:gd name="T48" fmla="*/ 526 w 1391"/>
              <a:gd name="T49" fmla="*/ 323 h 1080"/>
              <a:gd name="T50" fmla="*/ 1158 w 1391"/>
              <a:gd name="T51" fmla="*/ 213 h 1080"/>
              <a:gd name="T52" fmla="*/ 1058 w 1391"/>
              <a:gd name="T53" fmla="*/ 250 h 1080"/>
              <a:gd name="T54" fmla="*/ 1115 w 1391"/>
              <a:gd name="T55" fmla="*/ 251 h 1080"/>
              <a:gd name="T56" fmla="*/ 1208 w 1391"/>
              <a:gd name="T57" fmla="*/ 277 h 1080"/>
              <a:gd name="T58" fmla="*/ 1266 w 1391"/>
              <a:gd name="T59" fmla="*/ 307 h 1080"/>
              <a:gd name="T60" fmla="*/ 1329 w 1391"/>
              <a:gd name="T61" fmla="*/ 323 h 1080"/>
              <a:gd name="T62" fmla="*/ 1336 w 1391"/>
              <a:gd name="T63" fmla="*/ 263 h 1080"/>
              <a:gd name="T64" fmla="*/ 1318 w 1391"/>
              <a:gd name="T65" fmla="*/ 232 h 1080"/>
              <a:gd name="T66" fmla="*/ 1219 w 1391"/>
              <a:gd name="T67" fmla="*/ 208 h 1080"/>
              <a:gd name="T68" fmla="*/ 575 w 1391"/>
              <a:gd name="T69" fmla="*/ 203 h 1080"/>
              <a:gd name="T70" fmla="*/ 508 w 1391"/>
              <a:gd name="T71" fmla="*/ 267 h 1080"/>
              <a:gd name="T72" fmla="*/ 163 w 1391"/>
              <a:gd name="T73" fmla="*/ 790 h 1080"/>
              <a:gd name="T74" fmla="*/ 129 w 1391"/>
              <a:gd name="T75" fmla="*/ 786 h 1080"/>
              <a:gd name="T76" fmla="*/ 35 w 1391"/>
              <a:gd name="T77" fmla="*/ 822 h 1080"/>
              <a:gd name="T78" fmla="*/ 44 w 1391"/>
              <a:gd name="T79" fmla="*/ 878 h 1080"/>
              <a:gd name="T80" fmla="*/ 158 w 1391"/>
              <a:gd name="T81" fmla="*/ 800 h 1080"/>
              <a:gd name="T82" fmla="*/ 275 w 1391"/>
              <a:gd name="T83" fmla="*/ 666 h 1080"/>
              <a:gd name="T84" fmla="*/ 1083 w 1391"/>
              <a:gd name="T85" fmla="*/ 0 h 1080"/>
              <a:gd name="T86" fmla="*/ 859 w 1391"/>
              <a:gd name="T87" fmla="*/ 54 h 1080"/>
              <a:gd name="T88" fmla="*/ 820 w 1391"/>
              <a:gd name="T89" fmla="*/ 75 h 1080"/>
              <a:gd name="T90" fmla="*/ 816 w 1391"/>
              <a:gd name="T91" fmla="*/ 80 h 1080"/>
              <a:gd name="T92" fmla="*/ 1181 w 1391"/>
              <a:gd name="T93" fmla="*/ 18 h 1080"/>
              <a:gd name="T94" fmla="*/ 1083 w 1391"/>
              <a:gd name="T95" fmla="*/ 0 h 1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391" h="1080">
                <a:moveTo>
                  <a:pt x="172" y="1025"/>
                </a:moveTo>
                <a:cubicBezTo>
                  <a:pt x="196" y="1041"/>
                  <a:pt x="221" y="1055"/>
                  <a:pt x="247" y="1067"/>
                </a:cubicBezTo>
                <a:cubicBezTo>
                  <a:pt x="260" y="1072"/>
                  <a:pt x="273" y="1077"/>
                  <a:pt x="285" y="1080"/>
                </a:cubicBezTo>
                <a:cubicBezTo>
                  <a:pt x="266" y="1069"/>
                  <a:pt x="246" y="1058"/>
                  <a:pt x="227" y="1045"/>
                </a:cubicBezTo>
                <a:cubicBezTo>
                  <a:pt x="218" y="1040"/>
                  <a:pt x="207" y="1033"/>
                  <a:pt x="197" y="1027"/>
                </a:cubicBezTo>
                <a:cubicBezTo>
                  <a:pt x="189" y="1026"/>
                  <a:pt x="181" y="1025"/>
                  <a:pt x="172" y="1025"/>
                </a:cubicBezTo>
                <a:moveTo>
                  <a:pt x="31" y="926"/>
                </a:moveTo>
                <a:cubicBezTo>
                  <a:pt x="22" y="931"/>
                  <a:pt x="13" y="935"/>
                  <a:pt x="4" y="939"/>
                </a:cubicBezTo>
                <a:cubicBezTo>
                  <a:pt x="12" y="972"/>
                  <a:pt x="32" y="1002"/>
                  <a:pt x="60" y="1018"/>
                </a:cubicBezTo>
                <a:cubicBezTo>
                  <a:pt x="70" y="1024"/>
                  <a:pt x="80" y="1028"/>
                  <a:pt x="91" y="1030"/>
                </a:cubicBezTo>
                <a:cubicBezTo>
                  <a:pt x="104" y="1032"/>
                  <a:pt x="118" y="1035"/>
                  <a:pt x="131" y="1038"/>
                </a:cubicBezTo>
                <a:cubicBezTo>
                  <a:pt x="92" y="1006"/>
                  <a:pt x="59" y="968"/>
                  <a:pt x="31" y="926"/>
                </a:cubicBezTo>
                <a:moveTo>
                  <a:pt x="957" y="908"/>
                </a:moveTo>
                <a:cubicBezTo>
                  <a:pt x="954" y="912"/>
                  <a:pt x="951" y="916"/>
                  <a:pt x="947" y="919"/>
                </a:cubicBezTo>
                <a:cubicBezTo>
                  <a:pt x="938" y="928"/>
                  <a:pt x="929" y="937"/>
                  <a:pt x="920" y="945"/>
                </a:cubicBezTo>
                <a:cubicBezTo>
                  <a:pt x="932" y="936"/>
                  <a:pt x="944" y="928"/>
                  <a:pt x="957" y="919"/>
                </a:cubicBezTo>
                <a:cubicBezTo>
                  <a:pt x="958" y="918"/>
                  <a:pt x="960" y="916"/>
                  <a:pt x="962" y="915"/>
                </a:cubicBezTo>
                <a:cubicBezTo>
                  <a:pt x="960" y="913"/>
                  <a:pt x="958" y="910"/>
                  <a:pt x="957" y="908"/>
                </a:cubicBezTo>
                <a:moveTo>
                  <a:pt x="67" y="907"/>
                </a:moveTo>
                <a:cubicBezTo>
                  <a:pt x="66" y="908"/>
                  <a:pt x="65" y="908"/>
                  <a:pt x="64" y="909"/>
                </a:cubicBezTo>
                <a:cubicBezTo>
                  <a:pt x="64" y="910"/>
                  <a:pt x="65" y="911"/>
                  <a:pt x="66" y="912"/>
                </a:cubicBezTo>
                <a:cubicBezTo>
                  <a:pt x="66" y="910"/>
                  <a:pt x="66" y="909"/>
                  <a:pt x="67" y="907"/>
                </a:cubicBezTo>
                <a:moveTo>
                  <a:pt x="3" y="881"/>
                </a:moveTo>
                <a:cubicBezTo>
                  <a:pt x="2" y="883"/>
                  <a:pt x="2" y="885"/>
                  <a:pt x="1" y="888"/>
                </a:cubicBezTo>
                <a:cubicBezTo>
                  <a:pt x="1" y="892"/>
                  <a:pt x="0" y="896"/>
                  <a:pt x="0" y="900"/>
                </a:cubicBezTo>
                <a:cubicBezTo>
                  <a:pt x="4" y="899"/>
                  <a:pt x="7" y="897"/>
                  <a:pt x="11" y="895"/>
                </a:cubicBezTo>
                <a:cubicBezTo>
                  <a:pt x="8" y="890"/>
                  <a:pt x="5" y="886"/>
                  <a:pt x="3" y="881"/>
                </a:cubicBezTo>
                <a:moveTo>
                  <a:pt x="1019" y="814"/>
                </a:moveTo>
                <a:cubicBezTo>
                  <a:pt x="1005" y="832"/>
                  <a:pt x="990" y="849"/>
                  <a:pt x="975" y="865"/>
                </a:cubicBezTo>
                <a:cubicBezTo>
                  <a:pt x="980" y="873"/>
                  <a:pt x="985" y="881"/>
                  <a:pt x="990" y="888"/>
                </a:cubicBezTo>
                <a:cubicBezTo>
                  <a:pt x="1007" y="867"/>
                  <a:pt x="1018" y="842"/>
                  <a:pt x="1019" y="814"/>
                </a:cubicBezTo>
                <a:moveTo>
                  <a:pt x="902" y="689"/>
                </a:moveTo>
                <a:cubicBezTo>
                  <a:pt x="910" y="717"/>
                  <a:pt x="919" y="746"/>
                  <a:pt x="930" y="773"/>
                </a:cubicBezTo>
                <a:cubicBezTo>
                  <a:pt x="936" y="779"/>
                  <a:pt x="941" y="784"/>
                  <a:pt x="947" y="789"/>
                </a:cubicBezTo>
                <a:cubicBezTo>
                  <a:pt x="957" y="797"/>
                  <a:pt x="964" y="807"/>
                  <a:pt x="968" y="819"/>
                </a:cubicBezTo>
                <a:cubicBezTo>
                  <a:pt x="975" y="811"/>
                  <a:pt x="981" y="803"/>
                  <a:pt x="987" y="795"/>
                </a:cubicBezTo>
                <a:cubicBezTo>
                  <a:pt x="995" y="785"/>
                  <a:pt x="1002" y="775"/>
                  <a:pt x="1010" y="765"/>
                </a:cubicBezTo>
                <a:cubicBezTo>
                  <a:pt x="992" y="718"/>
                  <a:pt x="950" y="692"/>
                  <a:pt x="902" y="689"/>
                </a:cubicBezTo>
                <a:moveTo>
                  <a:pt x="888" y="467"/>
                </a:moveTo>
                <a:cubicBezTo>
                  <a:pt x="886" y="477"/>
                  <a:pt x="884" y="488"/>
                  <a:pt x="882" y="498"/>
                </a:cubicBezTo>
                <a:cubicBezTo>
                  <a:pt x="882" y="505"/>
                  <a:pt x="881" y="512"/>
                  <a:pt x="880" y="519"/>
                </a:cubicBezTo>
                <a:cubicBezTo>
                  <a:pt x="880" y="547"/>
                  <a:pt x="881" y="576"/>
                  <a:pt x="885" y="605"/>
                </a:cubicBezTo>
                <a:cubicBezTo>
                  <a:pt x="888" y="630"/>
                  <a:pt x="893" y="654"/>
                  <a:pt x="899" y="678"/>
                </a:cubicBezTo>
                <a:cubicBezTo>
                  <a:pt x="940" y="644"/>
                  <a:pt x="965" y="598"/>
                  <a:pt x="949" y="543"/>
                </a:cubicBezTo>
                <a:cubicBezTo>
                  <a:pt x="939" y="506"/>
                  <a:pt x="916" y="481"/>
                  <a:pt x="888" y="467"/>
                </a:cubicBezTo>
                <a:moveTo>
                  <a:pt x="526" y="323"/>
                </a:moveTo>
                <a:cubicBezTo>
                  <a:pt x="495" y="365"/>
                  <a:pt x="468" y="410"/>
                  <a:pt x="443" y="455"/>
                </a:cubicBezTo>
                <a:cubicBezTo>
                  <a:pt x="451" y="445"/>
                  <a:pt x="461" y="436"/>
                  <a:pt x="470" y="427"/>
                </a:cubicBezTo>
                <a:cubicBezTo>
                  <a:pt x="485" y="393"/>
                  <a:pt x="504" y="359"/>
                  <a:pt x="526" y="328"/>
                </a:cubicBezTo>
                <a:cubicBezTo>
                  <a:pt x="526" y="326"/>
                  <a:pt x="526" y="325"/>
                  <a:pt x="526" y="323"/>
                </a:cubicBezTo>
                <a:moveTo>
                  <a:pt x="1219" y="208"/>
                </a:moveTo>
                <a:cubicBezTo>
                  <a:pt x="1198" y="209"/>
                  <a:pt x="1178" y="211"/>
                  <a:pt x="1158" y="213"/>
                </a:cubicBezTo>
                <a:cubicBezTo>
                  <a:pt x="1132" y="217"/>
                  <a:pt x="1106" y="222"/>
                  <a:pt x="1081" y="230"/>
                </a:cubicBezTo>
                <a:cubicBezTo>
                  <a:pt x="1074" y="237"/>
                  <a:pt x="1067" y="244"/>
                  <a:pt x="1058" y="250"/>
                </a:cubicBezTo>
                <a:cubicBezTo>
                  <a:pt x="1065" y="250"/>
                  <a:pt x="1073" y="250"/>
                  <a:pt x="1080" y="250"/>
                </a:cubicBezTo>
                <a:cubicBezTo>
                  <a:pt x="1092" y="250"/>
                  <a:pt x="1103" y="250"/>
                  <a:pt x="1115" y="251"/>
                </a:cubicBezTo>
                <a:cubicBezTo>
                  <a:pt x="1120" y="252"/>
                  <a:pt x="1124" y="253"/>
                  <a:pt x="1129" y="254"/>
                </a:cubicBezTo>
                <a:cubicBezTo>
                  <a:pt x="1156" y="259"/>
                  <a:pt x="1182" y="267"/>
                  <a:pt x="1208" y="277"/>
                </a:cubicBezTo>
                <a:cubicBezTo>
                  <a:pt x="1216" y="281"/>
                  <a:pt x="1225" y="285"/>
                  <a:pt x="1233" y="289"/>
                </a:cubicBezTo>
                <a:cubicBezTo>
                  <a:pt x="1244" y="295"/>
                  <a:pt x="1255" y="301"/>
                  <a:pt x="1266" y="307"/>
                </a:cubicBezTo>
                <a:cubicBezTo>
                  <a:pt x="1269" y="309"/>
                  <a:pt x="1271" y="310"/>
                  <a:pt x="1274" y="311"/>
                </a:cubicBezTo>
                <a:cubicBezTo>
                  <a:pt x="1292" y="319"/>
                  <a:pt x="1310" y="323"/>
                  <a:pt x="1329" y="323"/>
                </a:cubicBezTo>
                <a:cubicBezTo>
                  <a:pt x="1350" y="323"/>
                  <a:pt x="1372" y="318"/>
                  <a:pt x="1391" y="307"/>
                </a:cubicBezTo>
                <a:cubicBezTo>
                  <a:pt x="1369" y="302"/>
                  <a:pt x="1349" y="288"/>
                  <a:pt x="1336" y="263"/>
                </a:cubicBezTo>
                <a:cubicBezTo>
                  <a:pt x="1332" y="253"/>
                  <a:pt x="1326" y="244"/>
                  <a:pt x="1321" y="234"/>
                </a:cubicBezTo>
                <a:cubicBezTo>
                  <a:pt x="1320" y="234"/>
                  <a:pt x="1319" y="233"/>
                  <a:pt x="1318" y="232"/>
                </a:cubicBezTo>
                <a:cubicBezTo>
                  <a:pt x="1317" y="232"/>
                  <a:pt x="1317" y="231"/>
                  <a:pt x="1316" y="231"/>
                </a:cubicBezTo>
                <a:cubicBezTo>
                  <a:pt x="1284" y="221"/>
                  <a:pt x="1252" y="213"/>
                  <a:pt x="1219" y="208"/>
                </a:cubicBezTo>
                <a:moveTo>
                  <a:pt x="617" y="176"/>
                </a:moveTo>
                <a:cubicBezTo>
                  <a:pt x="603" y="182"/>
                  <a:pt x="588" y="191"/>
                  <a:pt x="575" y="203"/>
                </a:cubicBezTo>
                <a:cubicBezTo>
                  <a:pt x="561" y="216"/>
                  <a:pt x="546" y="229"/>
                  <a:pt x="532" y="243"/>
                </a:cubicBezTo>
                <a:cubicBezTo>
                  <a:pt x="524" y="251"/>
                  <a:pt x="516" y="259"/>
                  <a:pt x="508" y="267"/>
                </a:cubicBezTo>
                <a:cubicBezTo>
                  <a:pt x="504" y="271"/>
                  <a:pt x="500" y="275"/>
                  <a:pt x="496" y="278"/>
                </a:cubicBezTo>
                <a:cubicBezTo>
                  <a:pt x="353" y="424"/>
                  <a:pt x="226" y="597"/>
                  <a:pt x="163" y="790"/>
                </a:cubicBezTo>
                <a:cubicBezTo>
                  <a:pt x="161" y="789"/>
                  <a:pt x="159" y="789"/>
                  <a:pt x="157" y="789"/>
                </a:cubicBezTo>
                <a:cubicBezTo>
                  <a:pt x="148" y="787"/>
                  <a:pt x="138" y="786"/>
                  <a:pt x="129" y="786"/>
                </a:cubicBezTo>
                <a:cubicBezTo>
                  <a:pt x="108" y="786"/>
                  <a:pt x="88" y="790"/>
                  <a:pt x="70" y="798"/>
                </a:cubicBezTo>
                <a:cubicBezTo>
                  <a:pt x="57" y="804"/>
                  <a:pt x="45" y="812"/>
                  <a:pt x="35" y="822"/>
                </a:cubicBezTo>
                <a:cubicBezTo>
                  <a:pt x="30" y="827"/>
                  <a:pt x="26" y="832"/>
                  <a:pt x="21" y="838"/>
                </a:cubicBezTo>
                <a:cubicBezTo>
                  <a:pt x="29" y="852"/>
                  <a:pt x="36" y="865"/>
                  <a:pt x="44" y="878"/>
                </a:cubicBezTo>
                <a:cubicBezTo>
                  <a:pt x="73" y="862"/>
                  <a:pt x="102" y="845"/>
                  <a:pt x="128" y="825"/>
                </a:cubicBezTo>
                <a:cubicBezTo>
                  <a:pt x="138" y="817"/>
                  <a:pt x="148" y="809"/>
                  <a:pt x="158" y="800"/>
                </a:cubicBezTo>
                <a:cubicBezTo>
                  <a:pt x="161" y="795"/>
                  <a:pt x="165" y="789"/>
                  <a:pt x="168" y="783"/>
                </a:cubicBezTo>
                <a:cubicBezTo>
                  <a:pt x="197" y="737"/>
                  <a:pt x="234" y="700"/>
                  <a:pt x="275" y="666"/>
                </a:cubicBezTo>
                <a:cubicBezTo>
                  <a:pt x="388" y="501"/>
                  <a:pt x="463" y="298"/>
                  <a:pt x="617" y="176"/>
                </a:cubicBezTo>
                <a:moveTo>
                  <a:pt x="1083" y="0"/>
                </a:moveTo>
                <a:cubicBezTo>
                  <a:pt x="1072" y="0"/>
                  <a:pt x="1061" y="0"/>
                  <a:pt x="1050" y="1"/>
                </a:cubicBezTo>
                <a:cubicBezTo>
                  <a:pt x="980" y="6"/>
                  <a:pt x="917" y="25"/>
                  <a:pt x="859" y="54"/>
                </a:cubicBezTo>
                <a:cubicBezTo>
                  <a:pt x="857" y="55"/>
                  <a:pt x="855" y="56"/>
                  <a:pt x="854" y="57"/>
                </a:cubicBezTo>
                <a:cubicBezTo>
                  <a:pt x="842" y="63"/>
                  <a:pt x="831" y="69"/>
                  <a:pt x="820" y="75"/>
                </a:cubicBezTo>
                <a:cubicBezTo>
                  <a:pt x="816" y="77"/>
                  <a:pt x="812" y="80"/>
                  <a:pt x="808" y="82"/>
                </a:cubicBezTo>
                <a:cubicBezTo>
                  <a:pt x="811" y="82"/>
                  <a:pt x="814" y="81"/>
                  <a:pt x="816" y="80"/>
                </a:cubicBezTo>
                <a:cubicBezTo>
                  <a:pt x="873" y="61"/>
                  <a:pt x="931" y="46"/>
                  <a:pt x="991" y="36"/>
                </a:cubicBezTo>
                <a:cubicBezTo>
                  <a:pt x="1048" y="27"/>
                  <a:pt x="1114" y="18"/>
                  <a:pt x="1181" y="18"/>
                </a:cubicBezTo>
                <a:cubicBezTo>
                  <a:pt x="1195" y="18"/>
                  <a:pt x="1209" y="19"/>
                  <a:pt x="1222" y="20"/>
                </a:cubicBezTo>
                <a:cubicBezTo>
                  <a:pt x="1177" y="7"/>
                  <a:pt x="1130" y="0"/>
                  <a:pt x="1083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460"/>
          <p:cNvSpPr>
            <a:spLocks noEditPoints="1"/>
          </p:cNvSpPr>
          <p:nvPr/>
        </p:nvSpPr>
        <p:spPr bwMode="auto">
          <a:xfrm>
            <a:off x="4391067" y="5596418"/>
            <a:ext cx="795331" cy="966115"/>
          </a:xfrm>
          <a:custGeom>
            <a:avLst/>
            <a:gdLst>
              <a:gd name="T0" fmla="*/ 602 w 846"/>
              <a:gd name="T1" fmla="*/ 792 h 1010"/>
              <a:gd name="T2" fmla="*/ 543 w 846"/>
              <a:gd name="T3" fmla="*/ 881 h 1010"/>
              <a:gd name="T4" fmla="*/ 544 w 846"/>
              <a:gd name="T5" fmla="*/ 911 h 1010"/>
              <a:gd name="T6" fmla="*/ 654 w 846"/>
              <a:gd name="T7" fmla="*/ 739 h 1010"/>
              <a:gd name="T8" fmla="*/ 148 w 846"/>
              <a:gd name="T9" fmla="*/ 837 h 1010"/>
              <a:gd name="T10" fmla="*/ 157 w 846"/>
              <a:gd name="T11" fmla="*/ 719 h 1010"/>
              <a:gd name="T12" fmla="*/ 788 w 846"/>
              <a:gd name="T13" fmla="*/ 657 h 1010"/>
              <a:gd name="T14" fmla="*/ 731 w 846"/>
              <a:gd name="T15" fmla="*/ 675 h 1010"/>
              <a:gd name="T16" fmla="*/ 725 w 846"/>
              <a:gd name="T17" fmla="*/ 748 h 1010"/>
              <a:gd name="T18" fmla="*/ 791 w 846"/>
              <a:gd name="T19" fmla="*/ 688 h 1010"/>
              <a:gd name="T20" fmla="*/ 843 w 846"/>
              <a:gd name="T21" fmla="*/ 610 h 1010"/>
              <a:gd name="T22" fmla="*/ 827 w 846"/>
              <a:gd name="T23" fmla="*/ 689 h 1010"/>
              <a:gd name="T24" fmla="*/ 815 w 846"/>
              <a:gd name="T25" fmla="*/ 525 h 1010"/>
              <a:gd name="T26" fmla="*/ 826 w 846"/>
              <a:gd name="T27" fmla="*/ 576 h 1010"/>
              <a:gd name="T28" fmla="*/ 832 w 846"/>
              <a:gd name="T29" fmla="*/ 567 h 1010"/>
              <a:gd name="T30" fmla="*/ 41 w 846"/>
              <a:gd name="T31" fmla="*/ 110 h 1010"/>
              <a:gd name="T32" fmla="*/ 3 w 846"/>
              <a:gd name="T33" fmla="*/ 152 h 1010"/>
              <a:gd name="T34" fmla="*/ 88 w 846"/>
              <a:gd name="T35" fmla="*/ 246 h 1010"/>
              <a:gd name="T36" fmla="*/ 99 w 846"/>
              <a:gd name="T37" fmla="*/ 858 h 1010"/>
              <a:gd name="T38" fmla="*/ 110 w 846"/>
              <a:gd name="T39" fmla="*/ 908 h 1010"/>
              <a:gd name="T40" fmla="*/ 146 w 846"/>
              <a:gd name="T41" fmla="*/ 1010 h 1010"/>
              <a:gd name="T42" fmla="*/ 94 w 846"/>
              <a:gd name="T43" fmla="*/ 256 h 1010"/>
              <a:gd name="T44" fmla="*/ 83 w 846"/>
              <a:gd name="T45" fmla="*/ 200 h 1010"/>
              <a:gd name="T46" fmla="*/ 77 w 846"/>
              <a:gd name="T47" fmla="*/ 93 h 1010"/>
              <a:gd name="T48" fmla="*/ 75 w 846"/>
              <a:gd name="T49" fmla="*/ 98 h 1010"/>
              <a:gd name="T50" fmla="*/ 15 w 846"/>
              <a:gd name="T51" fmla="*/ 68 h 1010"/>
              <a:gd name="T52" fmla="*/ 7 w 846"/>
              <a:gd name="T53" fmla="*/ 85 h 1010"/>
              <a:gd name="T54" fmla="*/ 15 w 846"/>
              <a:gd name="T55" fmla="*/ 68 h 1010"/>
              <a:gd name="T56" fmla="*/ 228 w 846"/>
              <a:gd name="T57" fmla="*/ 55 h 1010"/>
              <a:gd name="T58" fmla="*/ 285 w 846"/>
              <a:gd name="T59" fmla="*/ 67 h 1010"/>
              <a:gd name="T60" fmla="*/ 313 w 846"/>
              <a:gd name="T61" fmla="*/ 60 h 1010"/>
              <a:gd name="T62" fmla="*/ 125 w 846"/>
              <a:gd name="T63" fmla="*/ 0 h 1010"/>
              <a:gd name="T64" fmla="*/ 55 w 846"/>
              <a:gd name="T65" fmla="*/ 62 h 1010"/>
              <a:gd name="T66" fmla="*/ 162 w 846"/>
              <a:gd name="T67" fmla="*/ 7 h 1010"/>
              <a:gd name="T68" fmla="*/ 125 w 846"/>
              <a:gd name="T69" fmla="*/ 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846" h="1010">
                <a:moveTo>
                  <a:pt x="654" y="739"/>
                </a:moveTo>
                <a:cubicBezTo>
                  <a:pt x="636" y="756"/>
                  <a:pt x="619" y="773"/>
                  <a:pt x="602" y="792"/>
                </a:cubicBezTo>
                <a:cubicBezTo>
                  <a:pt x="584" y="815"/>
                  <a:pt x="567" y="838"/>
                  <a:pt x="551" y="863"/>
                </a:cubicBezTo>
                <a:cubicBezTo>
                  <a:pt x="548" y="869"/>
                  <a:pt x="545" y="875"/>
                  <a:pt x="543" y="881"/>
                </a:cubicBezTo>
                <a:cubicBezTo>
                  <a:pt x="538" y="891"/>
                  <a:pt x="534" y="900"/>
                  <a:pt x="530" y="910"/>
                </a:cubicBezTo>
                <a:cubicBezTo>
                  <a:pt x="535" y="911"/>
                  <a:pt x="540" y="911"/>
                  <a:pt x="544" y="911"/>
                </a:cubicBezTo>
                <a:cubicBezTo>
                  <a:pt x="572" y="911"/>
                  <a:pt x="599" y="902"/>
                  <a:pt x="623" y="880"/>
                </a:cubicBezTo>
                <a:cubicBezTo>
                  <a:pt x="666" y="841"/>
                  <a:pt x="670" y="789"/>
                  <a:pt x="654" y="739"/>
                </a:cubicBezTo>
                <a:moveTo>
                  <a:pt x="149" y="681"/>
                </a:moveTo>
                <a:cubicBezTo>
                  <a:pt x="146" y="733"/>
                  <a:pt x="145" y="785"/>
                  <a:pt x="148" y="837"/>
                </a:cubicBezTo>
                <a:cubicBezTo>
                  <a:pt x="149" y="835"/>
                  <a:pt x="150" y="834"/>
                  <a:pt x="150" y="833"/>
                </a:cubicBezTo>
                <a:cubicBezTo>
                  <a:pt x="149" y="795"/>
                  <a:pt x="151" y="756"/>
                  <a:pt x="157" y="719"/>
                </a:cubicBezTo>
                <a:cubicBezTo>
                  <a:pt x="154" y="706"/>
                  <a:pt x="151" y="694"/>
                  <a:pt x="149" y="681"/>
                </a:cubicBezTo>
                <a:moveTo>
                  <a:pt x="788" y="657"/>
                </a:moveTo>
                <a:cubicBezTo>
                  <a:pt x="778" y="665"/>
                  <a:pt x="766" y="670"/>
                  <a:pt x="754" y="671"/>
                </a:cubicBezTo>
                <a:cubicBezTo>
                  <a:pt x="746" y="672"/>
                  <a:pt x="738" y="673"/>
                  <a:pt x="731" y="675"/>
                </a:cubicBezTo>
                <a:cubicBezTo>
                  <a:pt x="707" y="693"/>
                  <a:pt x="683" y="711"/>
                  <a:pt x="661" y="731"/>
                </a:cubicBezTo>
                <a:cubicBezTo>
                  <a:pt x="682" y="742"/>
                  <a:pt x="703" y="748"/>
                  <a:pt x="725" y="748"/>
                </a:cubicBezTo>
                <a:cubicBezTo>
                  <a:pt x="749" y="748"/>
                  <a:pt x="772" y="741"/>
                  <a:pt x="794" y="725"/>
                </a:cubicBezTo>
                <a:cubicBezTo>
                  <a:pt x="793" y="712"/>
                  <a:pt x="792" y="700"/>
                  <a:pt x="791" y="688"/>
                </a:cubicBezTo>
                <a:cubicBezTo>
                  <a:pt x="790" y="677"/>
                  <a:pt x="789" y="667"/>
                  <a:pt x="788" y="657"/>
                </a:cubicBezTo>
                <a:moveTo>
                  <a:pt x="843" y="610"/>
                </a:moveTo>
                <a:cubicBezTo>
                  <a:pt x="835" y="614"/>
                  <a:pt x="827" y="618"/>
                  <a:pt x="818" y="622"/>
                </a:cubicBezTo>
                <a:cubicBezTo>
                  <a:pt x="822" y="644"/>
                  <a:pt x="825" y="666"/>
                  <a:pt x="827" y="689"/>
                </a:cubicBezTo>
                <a:cubicBezTo>
                  <a:pt x="842" y="665"/>
                  <a:pt x="846" y="638"/>
                  <a:pt x="843" y="610"/>
                </a:cubicBezTo>
                <a:moveTo>
                  <a:pt x="815" y="525"/>
                </a:moveTo>
                <a:cubicBezTo>
                  <a:pt x="818" y="537"/>
                  <a:pt x="821" y="549"/>
                  <a:pt x="824" y="561"/>
                </a:cubicBezTo>
                <a:cubicBezTo>
                  <a:pt x="825" y="566"/>
                  <a:pt x="826" y="571"/>
                  <a:pt x="826" y="576"/>
                </a:cubicBezTo>
                <a:cubicBezTo>
                  <a:pt x="829" y="575"/>
                  <a:pt x="831" y="574"/>
                  <a:pt x="834" y="572"/>
                </a:cubicBezTo>
                <a:cubicBezTo>
                  <a:pt x="833" y="571"/>
                  <a:pt x="832" y="569"/>
                  <a:pt x="832" y="567"/>
                </a:cubicBezTo>
                <a:cubicBezTo>
                  <a:pt x="826" y="553"/>
                  <a:pt x="821" y="539"/>
                  <a:pt x="815" y="525"/>
                </a:cubicBezTo>
                <a:moveTo>
                  <a:pt x="41" y="110"/>
                </a:moveTo>
                <a:cubicBezTo>
                  <a:pt x="27" y="117"/>
                  <a:pt x="13" y="124"/>
                  <a:pt x="0" y="132"/>
                </a:cubicBezTo>
                <a:cubicBezTo>
                  <a:pt x="0" y="139"/>
                  <a:pt x="1" y="146"/>
                  <a:pt x="3" y="152"/>
                </a:cubicBezTo>
                <a:cubicBezTo>
                  <a:pt x="6" y="166"/>
                  <a:pt x="12" y="179"/>
                  <a:pt x="19" y="191"/>
                </a:cubicBezTo>
                <a:cubicBezTo>
                  <a:pt x="35" y="215"/>
                  <a:pt x="59" y="234"/>
                  <a:pt x="88" y="246"/>
                </a:cubicBezTo>
                <a:cubicBezTo>
                  <a:pt x="90" y="247"/>
                  <a:pt x="91" y="248"/>
                  <a:pt x="93" y="248"/>
                </a:cubicBezTo>
                <a:cubicBezTo>
                  <a:pt x="42" y="445"/>
                  <a:pt x="56" y="659"/>
                  <a:pt x="99" y="858"/>
                </a:cubicBezTo>
                <a:cubicBezTo>
                  <a:pt x="100" y="864"/>
                  <a:pt x="101" y="869"/>
                  <a:pt x="102" y="875"/>
                </a:cubicBezTo>
                <a:cubicBezTo>
                  <a:pt x="105" y="886"/>
                  <a:pt x="107" y="897"/>
                  <a:pt x="110" y="908"/>
                </a:cubicBezTo>
                <a:cubicBezTo>
                  <a:pt x="115" y="927"/>
                  <a:pt x="119" y="946"/>
                  <a:pt x="124" y="965"/>
                </a:cubicBezTo>
                <a:cubicBezTo>
                  <a:pt x="129" y="982"/>
                  <a:pt x="137" y="997"/>
                  <a:pt x="146" y="1010"/>
                </a:cubicBezTo>
                <a:cubicBezTo>
                  <a:pt x="82" y="824"/>
                  <a:pt x="127" y="613"/>
                  <a:pt x="121" y="413"/>
                </a:cubicBezTo>
                <a:cubicBezTo>
                  <a:pt x="105" y="362"/>
                  <a:pt x="94" y="311"/>
                  <a:pt x="94" y="256"/>
                </a:cubicBezTo>
                <a:cubicBezTo>
                  <a:pt x="94" y="250"/>
                  <a:pt x="94" y="243"/>
                  <a:pt x="94" y="236"/>
                </a:cubicBezTo>
                <a:cubicBezTo>
                  <a:pt x="91" y="224"/>
                  <a:pt x="87" y="212"/>
                  <a:pt x="83" y="200"/>
                </a:cubicBezTo>
                <a:cubicBezTo>
                  <a:pt x="71" y="169"/>
                  <a:pt x="57" y="139"/>
                  <a:pt x="41" y="110"/>
                </a:cubicBezTo>
                <a:moveTo>
                  <a:pt x="77" y="93"/>
                </a:moveTo>
                <a:cubicBezTo>
                  <a:pt x="76" y="94"/>
                  <a:pt x="75" y="94"/>
                  <a:pt x="74" y="95"/>
                </a:cubicBezTo>
                <a:cubicBezTo>
                  <a:pt x="74" y="96"/>
                  <a:pt x="75" y="97"/>
                  <a:pt x="75" y="98"/>
                </a:cubicBezTo>
                <a:cubicBezTo>
                  <a:pt x="76" y="96"/>
                  <a:pt x="76" y="95"/>
                  <a:pt x="77" y="93"/>
                </a:cubicBezTo>
                <a:moveTo>
                  <a:pt x="15" y="68"/>
                </a:moveTo>
                <a:cubicBezTo>
                  <a:pt x="13" y="71"/>
                  <a:pt x="11" y="75"/>
                  <a:pt x="10" y="79"/>
                </a:cubicBezTo>
                <a:cubicBezTo>
                  <a:pt x="9" y="81"/>
                  <a:pt x="8" y="83"/>
                  <a:pt x="7" y="85"/>
                </a:cubicBezTo>
                <a:cubicBezTo>
                  <a:pt x="12" y="83"/>
                  <a:pt x="17" y="80"/>
                  <a:pt x="22" y="78"/>
                </a:cubicBezTo>
                <a:cubicBezTo>
                  <a:pt x="20" y="74"/>
                  <a:pt x="17" y="71"/>
                  <a:pt x="15" y="68"/>
                </a:cubicBezTo>
                <a:moveTo>
                  <a:pt x="249" y="55"/>
                </a:moveTo>
                <a:cubicBezTo>
                  <a:pt x="242" y="55"/>
                  <a:pt x="235" y="55"/>
                  <a:pt x="228" y="55"/>
                </a:cubicBezTo>
                <a:cubicBezTo>
                  <a:pt x="235" y="59"/>
                  <a:pt x="242" y="63"/>
                  <a:pt x="249" y="67"/>
                </a:cubicBezTo>
                <a:cubicBezTo>
                  <a:pt x="262" y="67"/>
                  <a:pt x="274" y="67"/>
                  <a:pt x="285" y="67"/>
                </a:cubicBezTo>
                <a:cubicBezTo>
                  <a:pt x="308" y="67"/>
                  <a:pt x="330" y="68"/>
                  <a:pt x="353" y="69"/>
                </a:cubicBezTo>
                <a:cubicBezTo>
                  <a:pt x="340" y="65"/>
                  <a:pt x="327" y="62"/>
                  <a:pt x="313" y="60"/>
                </a:cubicBezTo>
                <a:cubicBezTo>
                  <a:pt x="292" y="57"/>
                  <a:pt x="271" y="55"/>
                  <a:pt x="249" y="55"/>
                </a:cubicBezTo>
                <a:moveTo>
                  <a:pt x="125" y="0"/>
                </a:moveTo>
                <a:cubicBezTo>
                  <a:pt x="94" y="0"/>
                  <a:pt x="63" y="15"/>
                  <a:pt x="40" y="37"/>
                </a:cubicBezTo>
                <a:cubicBezTo>
                  <a:pt x="45" y="45"/>
                  <a:pt x="50" y="54"/>
                  <a:pt x="55" y="62"/>
                </a:cubicBezTo>
                <a:cubicBezTo>
                  <a:pt x="102" y="42"/>
                  <a:pt x="150" y="28"/>
                  <a:pt x="199" y="22"/>
                </a:cubicBezTo>
                <a:cubicBezTo>
                  <a:pt x="187" y="17"/>
                  <a:pt x="174" y="13"/>
                  <a:pt x="162" y="7"/>
                </a:cubicBezTo>
                <a:cubicBezTo>
                  <a:pt x="151" y="3"/>
                  <a:pt x="140" y="1"/>
                  <a:pt x="129" y="0"/>
                </a:cubicBezTo>
                <a:cubicBezTo>
                  <a:pt x="128" y="0"/>
                  <a:pt x="126" y="0"/>
                  <a:pt x="125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461"/>
          <p:cNvSpPr>
            <a:spLocks noEditPoints="1"/>
          </p:cNvSpPr>
          <p:nvPr/>
        </p:nvSpPr>
        <p:spPr bwMode="auto">
          <a:xfrm>
            <a:off x="5811535" y="4871445"/>
            <a:ext cx="1319005" cy="789896"/>
          </a:xfrm>
          <a:custGeom>
            <a:avLst/>
            <a:gdLst>
              <a:gd name="T0" fmla="*/ 522 w 1404"/>
              <a:gd name="T1" fmla="*/ 817 h 826"/>
              <a:gd name="T2" fmla="*/ 518 w 1404"/>
              <a:gd name="T3" fmla="*/ 818 h 826"/>
              <a:gd name="T4" fmla="*/ 522 w 1404"/>
              <a:gd name="T5" fmla="*/ 818 h 826"/>
              <a:gd name="T6" fmla="*/ 522 w 1404"/>
              <a:gd name="T7" fmla="*/ 817 h 826"/>
              <a:gd name="T8" fmla="*/ 728 w 1404"/>
              <a:gd name="T9" fmla="*/ 684 h 826"/>
              <a:gd name="T10" fmla="*/ 708 w 1404"/>
              <a:gd name="T11" fmla="*/ 773 h 826"/>
              <a:gd name="T12" fmla="*/ 706 w 1404"/>
              <a:gd name="T13" fmla="*/ 795 h 826"/>
              <a:gd name="T14" fmla="*/ 699 w 1404"/>
              <a:gd name="T15" fmla="*/ 826 h 826"/>
              <a:gd name="T16" fmla="*/ 731 w 1404"/>
              <a:gd name="T17" fmla="*/ 804 h 826"/>
              <a:gd name="T18" fmla="*/ 728 w 1404"/>
              <a:gd name="T19" fmla="*/ 684 h 826"/>
              <a:gd name="T20" fmla="*/ 15 w 1404"/>
              <a:gd name="T21" fmla="*/ 377 h 826"/>
              <a:gd name="T22" fmla="*/ 34 w 1404"/>
              <a:gd name="T23" fmla="*/ 482 h 826"/>
              <a:gd name="T24" fmla="*/ 45 w 1404"/>
              <a:gd name="T25" fmla="*/ 495 h 826"/>
              <a:gd name="T26" fmla="*/ 15 w 1404"/>
              <a:gd name="T27" fmla="*/ 377 h 826"/>
              <a:gd name="T28" fmla="*/ 84 w 1404"/>
              <a:gd name="T29" fmla="*/ 326 h 826"/>
              <a:gd name="T30" fmla="*/ 47 w 1404"/>
              <a:gd name="T31" fmla="*/ 341 h 826"/>
              <a:gd name="T32" fmla="*/ 62 w 1404"/>
              <a:gd name="T33" fmla="*/ 417 h 826"/>
              <a:gd name="T34" fmla="*/ 83 w 1404"/>
              <a:gd name="T35" fmla="*/ 382 h 826"/>
              <a:gd name="T36" fmla="*/ 106 w 1404"/>
              <a:gd name="T37" fmla="*/ 357 h 826"/>
              <a:gd name="T38" fmla="*/ 84 w 1404"/>
              <a:gd name="T39" fmla="*/ 326 h 826"/>
              <a:gd name="T40" fmla="*/ 84 w 1404"/>
              <a:gd name="T41" fmla="*/ 258 h 826"/>
              <a:gd name="T42" fmla="*/ 80 w 1404"/>
              <a:gd name="T43" fmla="*/ 258 h 826"/>
              <a:gd name="T44" fmla="*/ 80 w 1404"/>
              <a:gd name="T45" fmla="*/ 270 h 826"/>
              <a:gd name="T46" fmla="*/ 80 w 1404"/>
              <a:gd name="T47" fmla="*/ 275 h 826"/>
              <a:gd name="T48" fmla="*/ 84 w 1404"/>
              <a:gd name="T49" fmla="*/ 258 h 826"/>
              <a:gd name="T50" fmla="*/ 1351 w 1404"/>
              <a:gd name="T51" fmla="*/ 209 h 826"/>
              <a:gd name="T52" fmla="*/ 1284 w 1404"/>
              <a:gd name="T53" fmla="*/ 213 h 826"/>
              <a:gd name="T54" fmla="*/ 1273 w 1404"/>
              <a:gd name="T55" fmla="*/ 215 h 826"/>
              <a:gd name="T56" fmla="*/ 1328 w 1404"/>
              <a:gd name="T57" fmla="*/ 218 h 826"/>
              <a:gd name="T58" fmla="*/ 1338 w 1404"/>
              <a:gd name="T59" fmla="*/ 220 h 826"/>
              <a:gd name="T60" fmla="*/ 1360 w 1404"/>
              <a:gd name="T61" fmla="*/ 222 h 826"/>
              <a:gd name="T62" fmla="*/ 1404 w 1404"/>
              <a:gd name="T63" fmla="*/ 213 h 826"/>
              <a:gd name="T64" fmla="*/ 1371 w 1404"/>
              <a:gd name="T65" fmla="*/ 209 h 826"/>
              <a:gd name="T66" fmla="*/ 1351 w 1404"/>
              <a:gd name="T67" fmla="*/ 209 h 826"/>
              <a:gd name="T68" fmla="*/ 1150 w 1404"/>
              <a:gd name="T69" fmla="*/ 208 h 826"/>
              <a:gd name="T70" fmla="*/ 1069 w 1404"/>
              <a:gd name="T71" fmla="*/ 227 h 826"/>
              <a:gd name="T72" fmla="*/ 1025 w 1404"/>
              <a:gd name="T73" fmla="*/ 266 h 826"/>
              <a:gd name="T74" fmla="*/ 1150 w 1404"/>
              <a:gd name="T75" fmla="*/ 208 h 826"/>
              <a:gd name="T76" fmla="*/ 179 w 1404"/>
              <a:gd name="T77" fmla="*/ 165 h 826"/>
              <a:gd name="T78" fmla="*/ 155 w 1404"/>
              <a:gd name="T79" fmla="*/ 178 h 826"/>
              <a:gd name="T80" fmla="*/ 148 w 1404"/>
              <a:gd name="T81" fmla="*/ 181 h 826"/>
              <a:gd name="T82" fmla="*/ 95 w 1404"/>
              <a:gd name="T83" fmla="*/ 219 h 826"/>
              <a:gd name="T84" fmla="*/ 108 w 1404"/>
              <a:gd name="T85" fmla="*/ 219 h 826"/>
              <a:gd name="T86" fmla="*/ 179 w 1404"/>
              <a:gd name="T87" fmla="*/ 165 h 826"/>
              <a:gd name="T88" fmla="*/ 654 w 1404"/>
              <a:gd name="T89" fmla="*/ 0 h 826"/>
              <a:gd name="T90" fmla="*/ 246 w 1404"/>
              <a:gd name="T91" fmla="*/ 138 h 826"/>
              <a:gd name="T92" fmla="*/ 403 w 1404"/>
              <a:gd name="T93" fmla="*/ 119 h 826"/>
              <a:gd name="T94" fmla="*/ 424 w 1404"/>
              <a:gd name="T95" fmla="*/ 120 h 826"/>
              <a:gd name="T96" fmla="*/ 452 w 1404"/>
              <a:gd name="T97" fmla="*/ 105 h 826"/>
              <a:gd name="T98" fmla="*/ 454 w 1404"/>
              <a:gd name="T99" fmla="*/ 104 h 826"/>
              <a:gd name="T100" fmla="*/ 556 w 1404"/>
              <a:gd name="T101" fmla="*/ 51 h 826"/>
              <a:gd name="T102" fmla="*/ 654 w 1404"/>
              <a:gd name="T103" fmla="*/ 0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04" h="826">
                <a:moveTo>
                  <a:pt x="522" y="817"/>
                </a:moveTo>
                <a:cubicBezTo>
                  <a:pt x="521" y="817"/>
                  <a:pt x="520" y="817"/>
                  <a:pt x="518" y="818"/>
                </a:cubicBezTo>
                <a:cubicBezTo>
                  <a:pt x="520" y="818"/>
                  <a:pt x="521" y="818"/>
                  <a:pt x="522" y="818"/>
                </a:cubicBezTo>
                <a:cubicBezTo>
                  <a:pt x="522" y="818"/>
                  <a:pt x="522" y="817"/>
                  <a:pt x="522" y="817"/>
                </a:cubicBezTo>
                <a:moveTo>
                  <a:pt x="728" y="684"/>
                </a:moveTo>
                <a:cubicBezTo>
                  <a:pt x="720" y="713"/>
                  <a:pt x="713" y="743"/>
                  <a:pt x="708" y="773"/>
                </a:cubicBezTo>
                <a:cubicBezTo>
                  <a:pt x="707" y="780"/>
                  <a:pt x="706" y="788"/>
                  <a:pt x="706" y="795"/>
                </a:cubicBezTo>
                <a:cubicBezTo>
                  <a:pt x="705" y="806"/>
                  <a:pt x="703" y="816"/>
                  <a:pt x="699" y="826"/>
                </a:cubicBezTo>
                <a:cubicBezTo>
                  <a:pt x="711" y="821"/>
                  <a:pt x="722" y="813"/>
                  <a:pt x="731" y="804"/>
                </a:cubicBezTo>
                <a:cubicBezTo>
                  <a:pt x="725" y="764"/>
                  <a:pt x="724" y="724"/>
                  <a:pt x="728" y="684"/>
                </a:cubicBezTo>
                <a:moveTo>
                  <a:pt x="15" y="377"/>
                </a:moveTo>
                <a:cubicBezTo>
                  <a:pt x="0" y="412"/>
                  <a:pt x="7" y="453"/>
                  <a:pt x="34" y="482"/>
                </a:cubicBezTo>
                <a:cubicBezTo>
                  <a:pt x="37" y="486"/>
                  <a:pt x="41" y="491"/>
                  <a:pt x="45" y="495"/>
                </a:cubicBezTo>
                <a:cubicBezTo>
                  <a:pt x="33" y="456"/>
                  <a:pt x="23" y="417"/>
                  <a:pt x="15" y="377"/>
                </a:cubicBezTo>
                <a:moveTo>
                  <a:pt x="84" y="326"/>
                </a:moveTo>
                <a:cubicBezTo>
                  <a:pt x="71" y="328"/>
                  <a:pt x="58" y="333"/>
                  <a:pt x="47" y="341"/>
                </a:cubicBezTo>
                <a:cubicBezTo>
                  <a:pt x="51" y="366"/>
                  <a:pt x="56" y="392"/>
                  <a:pt x="62" y="417"/>
                </a:cubicBezTo>
                <a:cubicBezTo>
                  <a:pt x="67" y="405"/>
                  <a:pt x="74" y="393"/>
                  <a:pt x="83" y="382"/>
                </a:cubicBezTo>
                <a:cubicBezTo>
                  <a:pt x="90" y="373"/>
                  <a:pt x="98" y="365"/>
                  <a:pt x="106" y="357"/>
                </a:cubicBezTo>
                <a:cubicBezTo>
                  <a:pt x="96" y="348"/>
                  <a:pt x="89" y="338"/>
                  <a:pt x="84" y="326"/>
                </a:cubicBezTo>
                <a:moveTo>
                  <a:pt x="84" y="258"/>
                </a:moveTo>
                <a:cubicBezTo>
                  <a:pt x="83" y="258"/>
                  <a:pt x="82" y="258"/>
                  <a:pt x="80" y="258"/>
                </a:cubicBezTo>
                <a:cubicBezTo>
                  <a:pt x="80" y="262"/>
                  <a:pt x="80" y="266"/>
                  <a:pt x="80" y="270"/>
                </a:cubicBezTo>
                <a:cubicBezTo>
                  <a:pt x="80" y="271"/>
                  <a:pt x="80" y="273"/>
                  <a:pt x="80" y="275"/>
                </a:cubicBezTo>
                <a:cubicBezTo>
                  <a:pt x="81" y="269"/>
                  <a:pt x="82" y="263"/>
                  <a:pt x="84" y="258"/>
                </a:cubicBezTo>
                <a:moveTo>
                  <a:pt x="1351" y="209"/>
                </a:moveTo>
                <a:cubicBezTo>
                  <a:pt x="1328" y="209"/>
                  <a:pt x="1306" y="210"/>
                  <a:pt x="1284" y="213"/>
                </a:cubicBezTo>
                <a:cubicBezTo>
                  <a:pt x="1280" y="214"/>
                  <a:pt x="1277" y="214"/>
                  <a:pt x="1273" y="215"/>
                </a:cubicBezTo>
                <a:cubicBezTo>
                  <a:pt x="1292" y="215"/>
                  <a:pt x="1310" y="216"/>
                  <a:pt x="1328" y="218"/>
                </a:cubicBezTo>
                <a:cubicBezTo>
                  <a:pt x="1331" y="219"/>
                  <a:pt x="1335" y="219"/>
                  <a:pt x="1338" y="220"/>
                </a:cubicBezTo>
                <a:cubicBezTo>
                  <a:pt x="1345" y="221"/>
                  <a:pt x="1353" y="222"/>
                  <a:pt x="1360" y="222"/>
                </a:cubicBezTo>
                <a:cubicBezTo>
                  <a:pt x="1376" y="222"/>
                  <a:pt x="1391" y="219"/>
                  <a:pt x="1404" y="213"/>
                </a:cubicBezTo>
                <a:cubicBezTo>
                  <a:pt x="1393" y="212"/>
                  <a:pt x="1382" y="210"/>
                  <a:pt x="1371" y="209"/>
                </a:cubicBezTo>
                <a:cubicBezTo>
                  <a:pt x="1364" y="209"/>
                  <a:pt x="1357" y="209"/>
                  <a:pt x="1351" y="209"/>
                </a:cubicBezTo>
                <a:moveTo>
                  <a:pt x="1150" y="208"/>
                </a:moveTo>
                <a:cubicBezTo>
                  <a:pt x="1123" y="212"/>
                  <a:pt x="1096" y="219"/>
                  <a:pt x="1069" y="227"/>
                </a:cubicBezTo>
                <a:cubicBezTo>
                  <a:pt x="1055" y="240"/>
                  <a:pt x="1040" y="253"/>
                  <a:pt x="1025" y="266"/>
                </a:cubicBezTo>
                <a:cubicBezTo>
                  <a:pt x="1065" y="243"/>
                  <a:pt x="1107" y="223"/>
                  <a:pt x="1150" y="208"/>
                </a:cubicBezTo>
                <a:moveTo>
                  <a:pt x="179" y="165"/>
                </a:moveTo>
                <a:cubicBezTo>
                  <a:pt x="171" y="168"/>
                  <a:pt x="163" y="172"/>
                  <a:pt x="155" y="178"/>
                </a:cubicBezTo>
                <a:cubicBezTo>
                  <a:pt x="153" y="179"/>
                  <a:pt x="150" y="180"/>
                  <a:pt x="148" y="181"/>
                </a:cubicBezTo>
                <a:cubicBezTo>
                  <a:pt x="126" y="190"/>
                  <a:pt x="108" y="202"/>
                  <a:pt x="95" y="219"/>
                </a:cubicBezTo>
                <a:cubicBezTo>
                  <a:pt x="100" y="219"/>
                  <a:pt x="104" y="219"/>
                  <a:pt x="108" y="219"/>
                </a:cubicBezTo>
                <a:cubicBezTo>
                  <a:pt x="129" y="196"/>
                  <a:pt x="153" y="179"/>
                  <a:pt x="179" y="165"/>
                </a:cubicBezTo>
                <a:moveTo>
                  <a:pt x="654" y="0"/>
                </a:moveTo>
                <a:cubicBezTo>
                  <a:pt x="513" y="19"/>
                  <a:pt x="377" y="80"/>
                  <a:pt x="246" y="138"/>
                </a:cubicBezTo>
                <a:cubicBezTo>
                  <a:pt x="296" y="124"/>
                  <a:pt x="349" y="119"/>
                  <a:pt x="403" y="119"/>
                </a:cubicBezTo>
                <a:cubicBezTo>
                  <a:pt x="410" y="119"/>
                  <a:pt x="417" y="119"/>
                  <a:pt x="424" y="120"/>
                </a:cubicBezTo>
                <a:cubicBezTo>
                  <a:pt x="433" y="115"/>
                  <a:pt x="443" y="110"/>
                  <a:pt x="452" y="105"/>
                </a:cubicBezTo>
                <a:cubicBezTo>
                  <a:pt x="453" y="105"/>
                  <a:pt x="453" y="105"/>
                  <a:pt x="454" y="104"/>
                </a:cubicBezTo>
                <a:cubicBezTo>
                  <a:pt x="487" y="85"/>
                  <a:pt x="521" y="67"/>
                  <a:pt x="556" y="51"/>
                </a:cubicBezTo>
                <a:cubicBezTo>
                  <a:pt x="588" y="34"/>
                  <a:pt x="621" y="16"/>
                  <a:pt x="654" y="0"/>
                </a:cubicBezTo>
              </a:path>
            </a:pathLst>
          </a:custGeom>
          <a:solidFill>
            <a:srgbClr val="DC567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462"/>
          <p:cNvSpPr>
            <a:spLocks noEditPoints="1"/>
          </p:cNvSpPr>
          <p:nvPr/>
        </p:nvSpPr>
        <p:spPr bwMode="auto">
          <a:xfrm>
            <a:off x="5574245" y="5953494"/>
            <a:ext cx="800240" cy="704878"/>
          </a:xfrm>
          <a:custGeom>
            <a:avLst/>
            <a:gdLst>
              <a:gd name="T0" fmla="*/ 83 w 851"/>
              <a:gd name="T1" fmla="*/ 425 h 736"/>
              <a:gd name="T2" fmla="*/ 324 w 851"/>
              <a:gd name="T3" fmla="*/ 736 h 736"/>
              <a:gd name="T4" fmla="*/ 338 w 851"/>
              <a:gd name="T5" fmla="*/ 736 h 736"/>
              <a:gd name="T6" fmla="*/ 297 w 851"/>
              <a:gd name="T7" fmla="*/ 666 h 736"/>
              <a:gd name="T8" fmla="*/ 241 w 851"/>
              <a:gd name="T9" fmla="*/ 566 h 736"/>
              <a:gd name="T10" fmla="*/ 240 w 851"/>
              <a:gd name="T11" fmla="*/ 565 h 736"/>
              <a:gd name="T12" fmla="*/ 224 w 851"/>
              <a:gd name="T13" fmla="*/ 538 h 736"/>
              <a:gd name="T14" fmla="*/ 83 w 851"/>
              <a:gd name="T15" fmla="*/ 425 h 736"/>
              <a:gd name="T16" fmla="*/ 0 w 851"/>
              <a:gd name="T17" fmla="*/ 277 h 736"/>
              <a:gd name="T18" fmla="*/ 24 w 851"/>
              <a:gd name="T19" fmla="*/ 337 h 736"/>
              <a:gd name="T20" fmla="*/ 29 w 851"/>
              <a:gd name="T21" fmla="*/ 344 h 736"/>
              <a:gd name="T22" fmla="*/ 42 w 851"/>
              <a:gd name="T23" fmla="*/ 367 h 736"/>
              <a:gd name="T24" fmla="*/ 10 w 851"/>
              <a:gd name="T25" fmla="*/ 284 h 736"/>
              <a:gd name="T26" fmla="*/ 0 w 851"/>
              <a:gd name="T27" fmla="*/ 277 h 736"/>
              <a:gd name="T28" fmla="*/ 17 w 851"/>
              <a:gd name="T29" fmla="*/ 222 h 736"/>
              <a:gd name="T30" fmla="*/ 14 w 851"/>
              <a:gd name="T31" fmla="*/ 225 h 736"/>
              <a:gd name="T32" fmla="*/ 9 w 851"/>
              <a:gd name="T33" fmla="*/ 236 h 736"/>
              <a:gd name="T34" fmla="*/ 11 w 851"/>
              <a:gd name="T35" fmla="*/ 238 h 736"/>
              <a:gd name="T36" fmla="*/ 17 w 851"/>
              <a:gd name="T37" fmla="*/ 222 h 736"/>
              <a:gd name="T38" fmla="*/ 79 w 851"/>
              <a:gd name="T39" fmla="*/ 92 h 736"/>
              <a:gd name="T40" fmla="*/ 25 w 851"/>
              <a:gd name="T41" fmla="*/ 148 h 736"/>
              <a:gd name="T42" fmla="*/ 49 w 851"/>
              <a:gd name="T43" fmla="*/ 181 h 736"/>
              <a:gd name="T44" fmla="*/ 83 w 851"/>
              <a:gd name="T45" fmla="*/ 166 h 736"/>
              <a:gd name="T46" fmla="*/ 78 w 851"/>
              <a:gd name="T47" fmla="*/ 132 h 736"/>
              <a:gd name="T48" fmla="*/ 79 w 851"/>
              <a:gd name="T49" fmla="*/ 92 h 736"/>
              <a:gd name="T50" fmla="*/ 835 w 851"/>
              <a:gd name="T51" fmla="*/ 90 h 736"/>
              <a:gd name="T52" fmla="*/ 825 w 851"/>
              <a:gd name="T53" fmla="*/ 120 h 736"/>
              <a:gd name="T54" fmla="*/ 814 w 851"/>
              <a:gd name="T55" fmla="*/ 140 h 736"/>
              <a:gd name="T56" fmla="*/ 784 w 851"/>
              <a:gd name="T57" fmla="*/ 225 h 736"/>
              <a:gd name="T58" fmla="*/ 851 w 851"/>
              <a:gd name="T59" fmla="*/ 126 h 736"/>
              <a:gd name="T60" fmla="*/ 835 w 851"/>
              <a:gd name="T61" fmla="*/ 90 h 736"/>
              <a:gd name="T62" fmla="*/ 106 w 851"/>
              <a:gd name="T63" fmla="*/ 17 h 736"/>
              <a:gd name="T64" fmla="*/ 90 w 851"/>
              <a:gd name="T65" fmla="*/ 22 h 736"/>
              <a:gd name="T66" fmla="*/ 18 w 851"/>
              <a:gd name="T67" fmla="*/ 100 h 736"/>
              <a:gd name="T68" fmla="*/ 106 w 851"/>
              <a:gd name="T69" fmla="*/ 17 h 736"/>
              <a:gd name="T70" fmla="*/ 679 w 851"/>
              <a:gd name="T71" fmla="*/ 0 h 736"/>
              <a:gd name="T72" fmla="*/ 681 w 851"/>
              <a:gd name="T73" fmla="*/ 3 h 736"/>
              <a:gd name="T74" fmla="*/ 683 w 851"/>
              <a:gd name="T75" fmla="*/ 1 h 736"/>
              <a:gd name="T76" fmla="*/ 679 w 851"/>
              <a:gd name="T77" fmla="*/ 0 h 7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51" h="736">
                <a:moveTo>
                  <a:pt x="83" y="425"/>
                </a:moveTo>
                <a:cubicBezTo>
                  <a:pt x="155" y="534"/>
                  <a:pt x="229" y="647"/>
                  <a:pt x="324" y="736"/>
                </a:cubicBezTo>
                <a:cubicBezTo>
                  <a:pt x="338" y="736"/>
                  <a:pt x="338" y="736"/>
                  <a:pt x="338" y="736"/>
                </a:cubicBezTo>
                <a:cubicBezTo>
                  <a:pt x="324" y="713"/>
                  <a:pt x="311" y="689"/>
                  <a:pt x="297" y="666"/>
                </a:cubicBezTo>
                <a:cubicBezTo>
                  <a:pt x="277" y="633"/>
                  <a:pt x="258" y="600"/>
                  <a:pt x="241" y="566"/>
                </a:cubicBezTo>
                <a:cubicBezTo>
                  <a:pt x="241" y="566"/>
                  <a:pt x="240" y="566"/>
                  <a:pt x="240" y="565"/>
                </a:cubicBezTo>
                <a:cubicBezTo>
                  <a:pt x="235" y="556"/>
                  <a:pt x="229" y="547"/>
                  <a:pt x="224" y="538"/>
                </a:cubicBezTo>
                <a:cubicBezTo>
                  <a:pt x="172" y="506"/>
                  <a:pt x="122" y="469"/>
                  <a:pt x="83" y="425"/>
                </a:cubicBezTo>
                <a:moveTo>
                  <a:pt x="0" y="277"/>
                </a:moveTo>
                <a:cubicBezTo>
                  <a:pt x="2" y="298"/>
                  <a:pt x="10" y="318"/>
                  <a:pt x="24" y="337"/>
                </a:cubicBezTo>
                <a:cubicBezTo>
                  <a:pt x="25" y="339"/>
                  <a:pt x="27" y="342"/>
                  <a:pt x="29" y="344"/>
                </a:cubicBezTo>
                <a:cubicBezTo>
                  <a:pt x="32" y="352"/>
                  <a:pt x="36" y="360"/>
                  <a:pt x="42" y="367"/>
                </a:cubicBezTo>
                <a:cubicBezTo>
                  <a:pt x="28" y="342"/>
                  <a:pt x="17" y="314"/>
                  <a:pt x="10" y="284"/>
                </a:cubicBezTo>
                <a:cubicBezTo>
                  <a:pt x="7" y="281"/>
                  <a:pt x="4" y="279"/>
                  <a:pt x="0" y="277"/>
                </a:cubicBezTo>
                <a:moveTo>
                  <a:pt x="17" y="222"/>
                </a:moveTo>
                <a:cubicBezTo>
                  <a:pt x="16" y="223"/>
                  <a:pt x="15" y="224"/>
                  <a:pt x="14" y="225"/>
                </a:cubicBezTo>
                <a:cubicBezTo>
                  <a:pt x="12" y="229"/>
                  <a:pt x="10" y="233"/>
                  <a:pt x="9" y="236"/>
                </a:cubicBezTo>
                <a:cubicBezTo>
                  <a:pt x="9" y="237"/>
                  <a:pt x="10" y="237"/>
                  <a:pt x="11" y="238"/>
                </a:cubicBezTo>
                <a:cubicBezTo>
                  <a:pt x="13" y="233"/>
                  <a:pt x="15" y="227"/>
                  <a:pt x="17" y="222"/>
                </a:cubicBezTo>
                <a:moveTo>
                  <a:pt x="79" y="92"/>
                </a:moveTo>
                <a:cubicBezTo>
                  <a:pt x="60" y="110"/>
                  <a:pt x="42" y="129"/>
                  <a:pt x="25" y="148"/>
                </a:cubicBezTo>
                <a:cubicBezTo>
                  <a:pt x="30" y="160"/>
                  <a:pt x="38" y="172"/>
                  <a:pt x="49" y="181"/>
                </a:cubicBezTo>
                <a:cubicBezTo>
                  <a:pt x="59" y="173"/>
                  <a:pt x="70" y="168"/>
                  <a:pt x="83" y="166"/>
                </a:cubicBezTo>
                <a:cubicBezTo>
                  <a:pt x="81" y="155"/>
                  <a:pt x="79" y="144"/>
                  <a:pt x="78" y="132"/>
                </a:cubicBezTo>
                <a:cubicBezTo>
                  <a:pt x="76" y="119"/>
                  <a:pt x="76" y="105"/>
                  <a:pt x="79" y="92"/>
                </a:cubicBezTo>
                <a:moveTo>
                  <a:pt x="835" y="90"/>
                </a:moveTo>
                <a:cubicBezTo>
                  <a:pt x="833" y="100"/>
                  <a:pt x="830" y="110"/>
                  <a:pt x="825" y="120"/>
                </a:cubicBezTo>
                <a:cubicBezTo>
                  <a:pt x="821" y="126"/>
                  <a:pt x="818" y="133"/>
                  <a:pt x="814" y="140"/>
                </a:cubicBezTo>
                <a:cubicBezTo>
                  <a:pt x="803" y="168"/>
                  <a:pt x="793" y="196"/>
                  <a:pt x="784" y="225"/>
                </a:cubicBezTo>
                <a:cubicBezTo>
                  <a:pt x="802" y="189"/>
                  <a:pt x="825" y="156"/>
                  <a:pt x="851" y="126"/>
                </a:cubicBezTo>
                <a:cubicBezTo>
                  <a:pt x="848" y="114"/>
                  <a:pt x="843" y="101"/>
                  <a:pt x="835" y="90"/>
                </a:cubicBezTo>
                <a:moveTo>
                  <a:pt x="106" y="17"/>
                </a:moveTo>
                <a:cubicBezTo>
                  <a:pt x="101" y="19"/>
                  <a:pt x="95" y="20"/>
                  <a:pt x="90" y="22"/>
                </a:cubicBezTo>
                <a:cubicBezTo>
                  <a:pt x="52" y="32"/>
                  <a:pt x="23" y="63"/>
                  <a:pt x="18" y="100"/>
                </a:cubicBezTo>
                <a:cubicBezTo>
                  <a:pt x="46" y="71"/>
                  <a:pt x="75" y="43"/>
                  <a:pt x="106" y="17"/>
                </a:cubicBezTo>
                <a:moveTo>
                  <a:pt x="679" y="0"/>
                </a:moveTo>
                <a:cubicBezTo>
                  <a:pt x="680" y="1"/>
                  <a:pt x="681" y="2"/>
                  <a:pt x="681" y="3"/>
                </a:cubicBezTo>
                <a:cubicBezTo>
                  <a:pt x="682" y="2"/>
                  <a:pt x="682" y="2"/>
                  <a:pt x="683" y="1"/>
                </a:cubicBezTo>
                <a:cubicBezTo>
                  <a:pt x="681" y="1"/>
                  <a:pt x="680" y="0"/>
                  <a:pt x="679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463"/>
          <p:cNvSpPr>
            <a:spLocks noEditPoints="1"/>
          </p:cNvSpPr>
          <p:nvPr/>
        </p:nvSpPr>
        <p:spPr bwMode="auto">
          <a:xfrm>
            <a:off x="7073263" y="6040058"/>
            <a:ext cx="1191360" cy="500834"/>
          </a:xfrm>
          <a:custGeom>
            <a:avLst/>
            <a:gdLst>
              <a:gd name="T0" fmla="*/ 1196 w 1269"/>
              <a:gd name="T1" fmla="*/ 477 h 523"/>
              <a:gd name="T2" fmla="*/ 1161 w 1269"/>
              <a:gd name="T3" fmla="*/ 523 h 523"/>
              <a:gd name="T4" fmla="*/ 1206 w 1269"/>
              <a:gd name="T5" fmla="*/ 471 h 523"/>
              <a:gd name="T6" fmla="*/ 867 w 1269"/>
              <a:gd name="T7" fmla="*/ 383 h 523"/>
              <a:gd name="T8" fmla="*/ 897 w 1269"/>
              <a:gd name="T9" fmla="*/ 442 h 523"/>
              <a:gd name="T10" fmla="*/ 938 w 1269"/>
              <a:gd name="T11" fmla="*/ 444 h 523"/>
              <a:gd name="T12" fmla="*/ 994 w 1269"/>
              <a:gd name="T13" fmla="*/ 424 h 523"/>
              <a:gd name="T14" fmla="*/ 813 w 1269"/>
              <a:gd name="T15" fmla="*/ 273 h 523"/>
              <a:gd name="T16" fmla="*/ 934 w 1269"/>
              <a:gd name="T17" fmla="*/ 365 h 523"/>
              <a:gd name="T18" fmla="*/ 1022 w 1269"/>
              <a:gd name="T19" fmla="*/ 392 h 523"/>
              <a:gd name="T20" fmla="*/ 1022 w 1269"/>
              <a:gd name="T21" fmla="*/ 392 h 523"/>
              <a:gd name="T22" fmla="*/ 1029 w 1269"/>
              <a:gd name="T23" fmla="*/ 392 h 523"/>
              <a:gd name="T24" fmla="*/ 1049 w 1269"/>
              <a:gd name="T25" fmla="*/ 365 h 523"/>
              <a:gd name="T26" fmla="*/ 1002 w 1269"/>
              <a:gd name="T27" fmla="*/ 372 h 523"/>
              <a:gd name="T28" fmla="*/ 951 w 1269"/>
              <a:gd name="T29" fmla="*/ 367 h 523"/>
              <a:gd name="T30" fmla="*/ 934 w 1269"/>
              <a:gd name="T31" fmla="*/ 206 h 523"/>
              <a:gd name="T32" fmla="*/ 828 w 1269"/>
              <a:gd name="T33" fmla="*/ 221 h 523"/>
              <a:gd name="T34" fmla="*/ 1002 w 1269"/>
              <a:gd name="T35" fmla="*/ 218 h 523"/>
              <a:gd name="T36" fmla="*/ 1077 w 1269"/>
              <a:gd name="T37" fmla="*/ 270 h 523"/>
              <a:gd name="T38" fmla="*/ 1075 w 1269"/>
              <a:gd name="T39" fmla="*/ 237 h 523"/>
              <a:gd name="T40" fmla="*/ 1067 w 1269"/>
              <a:gd name="T41" fmla="*/ 232 h 523"/>
              <a:gd name="T42" fmla="*/ 934 w 1269"/>
              <a:gd name="T43" fmla="*/ 206 h 523"/>
              <a:gd name="T44" fmla="*/ 1261 w 1269"/>
              <a:gd name="T45" fmla="*/ 256 h 523"/>
              <a:gd name="T46" fmla="*/ 1269 w 1269"/>
              <a:gd name="T47" fmla="*/ 241 h 523"/>
              <a:gd name="T48" fmla="*/ 1254 w 1269"/>
              <a:gd name="T49" fmla="*/ 196 h 523"/>
              <a:gd name="T50" fmla="*/ 933 w 1269"/>
              <a:gd name="T51" fmla="*/ 158 h 523"/>
              <a:gd name="T52" fmla="*/ 935 w 1269"/>
              <a:gd name="T53" fmla="*/ 169 h 523"/>
              <a:gd name="T54" fmla="*/ 1047 w 1269"/>
              <a:gd name="T55" fmla="*/ 166 h 523"/>
              <a:gd name="T56" fmla="*/ 990 w 1269"/>
              <a:gd name="T57" fmla="*/ 124 h 523"/>
              <a:gd name="T58" fmla="*/ 5 w 1269"/>
              <a:gd name="T59" fmla="*/ 15 h 523"/>
              <a:gd name="T60" fmla="*/ 12 w 1269"/>
              <a:gd name="T61" fmla="*/ 23 h 523"/>
              <a:gd name="T62" fmla="*/ 19 w 1269"/>
              <a:gd name="T63" fmla="*/ 0 h 523"/>
              <a:gd name="T64" fmla="*/ 8 w 1269"/>
              <a:gd name="T65" fmla="*/ 4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69" h="523">
                <a:moveTo>
                  <a:pt x="1206" y="471"/>
                </a:moveTo>
                <a:cubicBezTo>
                  <a:pt x="1203" y="473"/>
                  <a:pt x="1199" y="475"/>
                  <a:pt x="1196" y="477"/>
                </a:cubicBezTo>
                <a:cubicBezTo>
                  <a:pt x="1185" y="494"/>
                  <a:pt x="1172" y="509"/>
                  <a:pt x="1158" y="523"/>
                </a:cubicBezTo>
                <a:cubicBezTo>
                  <a:pt x="1159" y="523"/>
                  <a:pt x="1160" y="523"/>
                  <a:pt x="1161" y="523"/>
                </a:cubicBezTo>
                <a:cubicBezTo>
                  <a:pt x="1176" y="517"/>
                  <a:pt x="1187" y="507"/>
                  <a:pt x="1195" y="494"/>
                </a:cubicBezTo>
                <a:cubicBezTo>
                  <a:pt x="1200" y="487"/>
                  <a:pt x="1203" y="479"/>
                  <a:pt x="1206" y="471"/>
                </a:cubicBezTo>
                <a:moveTo>
                  <a:pt x="812" y="325"/>
                </a:moveTo>
                <a:cubicBezTo>
                  <a:pt x="830" y="345"/>
                  <a:pt x="848" y="364"/>
                  <a:pt x="867" y="383"/>
                </a:cubicBezTo>
                <a:cubicBezTo>
                  <a:pt x="882" y="398"/>
                  <a:pt x="890" y="419"/>
                  <a:pt x="891" y="441"/>
                </a:cubicBezTo>
                <a:cubicBezTo>
                  <a:pt x="893" y="441"/>
                  <a:pt x="895" y="442"/>
                  <a:pt x="897" y="442"/>
                </a:cubicBezTo>
                <a:cubicBezTo>
                  <a:pt x="909" y="443"/>
                  <a:pt x="920" y="444"/>
                  <a:pt x="932" y="444"/>
                </a:cubicBezTo>
                <a:cubicBezTo>
                  <a:pt x="934" y="444"/>
                  <a:pt x="936" y="444"/>
                  <a:pt x="938" y="444"/>
                </a:cubicBezTo>
                <a:cubicBezTo>
                  <a:pt x="948" y="442"/>
                  <a:pt x="958" y="441"/>
                  <a:pt x="968" y="438"/>
                </a:cubicBezTo>
                <a:cubicBezTo>
                  <a:pt x="977" y="434"/>
                  <a:pt x="986" y="429"/>
                  <a:pt x="994" y="424"/>
                </a:cubicBezTo>
                <a:cubicBezTo>
                  <a:pt x="925" y="409"/>
                  <a:pt x="864" y="373"/>
                  <a:pt x="812" y="325"/>
                </a:cubicBezTo>
                <a:moveTo>
                  <a:pt x="813" y="273"/>
                </a:moveTo>
                <a:cubicBezTo>
                  <a:pt x="825" y="287"/>
                  <a:pt x="839" y="300"/>
                  <a:pt x="853" y="313"/>
                </a:cubicBezTo>
                <a:cubicBezTo>
                  <a:pt x="878" y="333"/>
                  <a:pt x="905" y="351"/>
                  <a:pt x="934" y="365"/>
                </a:cubicBezTo>
                <a:cubicBezTo>
                  <a:pt x="962" y="378"/>
                  <a:pt x="990" y="386"/>
                  <a:pt x="1020" y="392"/>
                </a:cubicBezTo>
                <a:cubicBezTo>
                  <a:pt x="1021" y="392"/>
                  <a:pt x="1022" y="392"/>
                  <a:pt x="1022" y="392"/>
                </a:cubicBezTo>
                <a:cubicBezTo>
                  <a:pt x="1022" y="392"/>
                  <a:pt x="1022" y="392"/>
                  <a:pt x="1022" y="392"/>
                </a:cubicBezTo>
                <a:cubicBezTo>
                  <a:pt x="1022" y="392"/>
                  <a:pt x="1022" y="392"/>
                  <a:pt x="1022" y="392"/>
                </a:cubicBezTo>
                <a:cubicBezTo>
                  <a:pt x="1024" y="393"/>
                  <a:pt x="1026" y="393"/>
                  <a:pt x="1028" y="393"/>
                </a:cubicBezTo>
                <a:cubicBezTo>
                  <a:pt x="1029" y="393"/>
                  <a:pt x="1029" y="392"/>
                  <a:pt x="1029" y="392"/>
                </a:cubicBezTo>
                <a:cubicBezTo>
                  <a:pt x="1035" y="385"/>
                  <a:pt x="1040" y="377"/>
                  <a:pt x="1046" y="370"/>
                </a:cubicBezTo>
                <a:cubicBezTo>
                  <a:pt x="1047" y="368"/>
                  <a:pt x="1048" y="367"/>
                  <a:pt x="1049" y="365"/>
                </a:cubicBezTo>
                <a:cubicBezTo>
                  <a:pt x="1038" y="368"/>
                  <a:pt x="1027" y="370"/>
                  <a:pt x="1016" y="371"/>
                </a:cubicBezTo>
                <a:cubicBezTo>
                  <a:pt x="1011" y="372"/>
                  <a:pt x="1007" y="372"/>
                  <a:pt x="1002" y="372"/>
                </a:cubicBezTo>
                <a:cubicBezTo>
                  <a:pt x="988" y="372"/>
                  <a:pt x="973" y="371"/>
                  <a:pt x="958" y="369"/>
                </a:cubicBezTo>
                <a:cubicBezTo>
                  <a:pt x="956" y="368"/>
                  <a:pt x="954" y="368"/>
                  <a:pt x="951" y="367"/>
                </a:cubicBezTo>
                <a:cubicBezTo>
                  <a:pt x="907" y="334"/>
                  <a:pt x="859" y="304"/>
                  <a:pt x="813" y="273"/>
                </a:cubicBezTo>
                <a:moveTo>
                  <a:pt x="934" y="206"/>
                </a:moveTo>
                <a:cubicBezTo>
                  <a:pt x="917" y="206"/>
                  <a:pt x="900" y="207"/>
                  <a:pt x="883" y="209"/>
                </a:cubicBezTo>
                <a:cubicBezTo>
                  <a:pt x="864" y="212"/>
                  <a:pt x="846" y="216"/>
                  <a:pt x="828" y="221"/>
                </a:cubicBezTo>
                <a:cubicBezTo>
                  <a:pt x="884" y="220"/>
                  <a:pt x="940" y="220"/>
                  <a:pt x="996" y="216"/>
                </a:cubicBezTo>
                <a:cubicBezTo>
                  <a:pt x="998" y="217"/>
                  <a:pt x="1000" y="218"/>
                  <a:pt x="1002" y="218"/>
                </a:cubicBezTo>
                <a:cubicBezTo>
                  <a:pt x="1020" y="227"/>
                  <a:pt x="1036" y="236"/>
                  <a:pt x="1052" y="247"/>
                </a:cubicBezTo>
                <a:cubicBezTo>
                  <a:pt x="1060" y="255"/>
                  <a:pt x="1069" y="262"/>
                  <a:pt x="1077" y="270"/>
                </a:cubicBezTo>
                <a:cubicBezTo>
                  <a:pt x="1076" y="269"/>
                  <a:pt x="1076" y="267"/>
                  <a:pt x="1076" y="265"/>
                </a:cubicBezTo>
                <a:cubicBezTo>
                  <a:pt x="1076" y="256"/>
                  <a:pt x="1075" y="247"/>
                  <a:pt x="1075" y="237"/>
                </a:cubicBezTo>
                <a:cubicBezTo>
                  <a:pt x="1075" y="237"/>
                  <a:pt x="1075" y="236"/>
                  <a:pt x="1075" y="236"/>
                </a:cubicBezTo>
                <a:cubicBezTo>
                  <a:pt x="1072" y="235"/>
                  <a:pt x="1069" y="234"/>
                  <a:pt x="1067" y="232"/>
                </a:cubicBezTo>
                <a:cubicBezTo>
                  <a:pt x="1039" y="221"/>
                  <a:pt x="1010" y="213"/>
                  <a:pt x="980" y="209"/>
                </a:cubicBezTo>
                <a:cubicBezTo>
                  <a:pt x="965" y="207"/>
                  <a:pt x="950" y="206"/>
                  <a:pt x="934" y="206"/>
                </a:cubicBezTo>
                <a:moveTo>
                  <a:pt x="1254" y="196"/>
                </a:moveTo>
                <a:cubicBezTo>
                  <a:pt x="1258" y="215"/>
                  <a:pt x="1260" y="235"/>
                  <a:pt x="1261" y="256"/>
                </a:cubicBezTo>
                <a:cubicBezTo>
                  <a:pt x="1263" y="259"/>
                  <a:pt x="1264" y="262"/>
                  <a:pt x="1266" y="265"/>
                </a:cubicBezTo>
                <a:cubicBezTo>
                  <a:pt x="1268" y="257"/>
                  <a:pt x="1269" y="249"/>
                  <a:pt x="1269" y="241"/>
                </a:cubicBezTo>
                <a:cubicBezTo>
                  <a:pt x="1269" y="225"/>
                  <a:pt x="1265" y="210"/>
                  <a:pt x="1255" y="198"/>
                </a:cubicBezTo>
                <a:cubicBezTo>
                  <a:pt x="1255" y="197"/>
                  <a:pt x="1255" y="196"/>
                  <a:pt x="1254" y="196"/>
                </a:cubicBezTo>
                <a:moveTo>
                  <a:pt x="984" y="122"/>
                </a:moveTo>
                <a:cubicBezTo>
                  <a:pt x="971" y="140"/>
                  <a:pt x="954" y="153"/>
                  <a:pt x="933" y="158"/>
                </a:cubicBezTo>
                <a:cubicBezTo>
                  <a:pt x="907" y="163"/>
                  <a:pt x="881" y="169"/>
                  <a:pt x="856" y="177"/>
                </a:cubicBezTo>
                <a:cubicBezTo>
                  <a:pt x="882" y="172"/>
                  <a:pt x="908" y="169"/>
                  <a:pt x="935" y="169"/>
                </a:cubicBezTo>
                <a:cubicBezTo>
                  <a:pt x="978" y="169"/>
                  <a:pt x="1021" y="176"/>
                  <a:pt x="1062" y="191"/>
                </a:cubicBezTo>
                <a:cubicBezTo>
                  <a:pt x="1058" y="182"/>
                  <a:pt x="1053" y="174"/>
                  <a:pt x="1047" y="166"/>
                </a:cubicBezTo>
                <a:cubicBezTo>
                  <a:pt x="1041" y="158"/>
                  <a:pt x="1033" y="151"/>
                  <a:pt x="1026" y="145"/>
                </a:cubicBezTo>
                <a:cubicBezTo>
                  <a:pt x="1014" y="137"/>
                  <a:pt x="1003" y="130"/>
                  <a:pt x="990" y="124"/>
                </a:cubicBezTo>
                <a:cubicBezTo>
                  <a:pt x="988" y="123"/>
                  <a:pt x="986" y="122"/>
                  <a:pt x="984" y="122"/>
                </a:cubicBezTo>
                <a:moveTo>
                  <a:pt x="5" y="15"/>
                </a:moveTo>
                <a:cubicBezTo>
                  <a:pt x="4" y="15"/>
                  <a:pt x="2" y="15"/>
                  <a:pt x="0" y="15"/>
                </a:cubicBezTo>
                <a:cubicBezTo>
                  <a:pt x="4" y="18"/>
                  <a:pt x="8" y="21"/>
                  <a:pt x="12" y="23"/>
                </a:cubicBezTo>
                <a:cubicBezTo>
                  <a:pt x="10" y="21"/>
                  <a:pt x="7" y="18"/>
                  <a:pt x="5" y="15"/>
                </a:cubicBezTo>
                <a:moveTo>
                  <a:pt x="19" y="0"/>
                </a:moveTo>
                <a:cubicBezTo>
                  <a:pt x="14" y="1"/>
                  <a:pt x="9" y="1"/>
                  <a:pt x="5" y="1"/>
                </a:cubicBezTo>
                <a:cubicBezTo>
                  <a:pt x="6" y="2"/>
                  <a:pt x="7" y="3"/>
                  <a:pt x="8" y="4"/>
                </a:cubicBezTo>
                <a:cubicBezTo>
                  <a:pt x="12" y="3"/>
                  <a:pt x="15" y="2"/>
                  <a:pt x="19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464"/>
          <p:cNvSpPr>
            <a:spLocks noEditPoints="1"/>
          </p:cNvSpPr>
          <p:nvPr/>
        </p:nvSpPr>
        <p:spPr bwMode="auto">
          <a:xfrm>
            <a:off x="2324189" y="4441717"/>
            <a:ext cx="255291" cy="454461"/>
          </a:xfrm>
          <a:custGeom>
            <a:avLst/>
            <a:gdLst>
              <a:gd name="T0" fmla="*/ 0 w 272"/>
              <a:gd name="T1" fmla="*/ 404 h 475"/>
              <a:gd name="T2" fmla="*/ 14 w 272"/>
              <a:gd name="T3" fmla="*/ 435 h 475"/>
              <a:gd name="T4" fmla="*/ 55 w 272"/>
              <a:gd name="T5" fmla="*/ 475 h 475"/>
              <a:gd name="T6" fmla="*/ 53 w 272"/>
              <a:gd name="T7" fmla="*/ 469 h 475"/>
              <a:gd name="T8" fmla="*/ 36 w 272"/>
              <a:gd name="T9" fmla="*/ 448 h 475"/>
              <a:gd name="T10" fmla="*/ 0 w 272"/>
              <a:gd name="T11" fmla="*/ 404 h 475"/>
              <a:gd name="T12" fmla="*/ 272 w 272"/>
              <a:gd name="T13" fmla="*/ 185 h 475"/>
              <a:gd name="T14" fmla="*/ 270 w 272"/>
              <a:gd name="T15" fmla="*/ 189 h 475"/>
              <a:gd name="T16" fmla="*/ 252 w 272"/>
              <a:gd name="T17" fmla="*/ 255 h 475"/>
              <a:gd name="T18" fmla="*/ 249 w 272"/>
              <a:gd name="T19" fmla="*/ 274 h 475"/>
              <a:gd name="T20" fmla="*/ 241 w 272"/>
              <a:gd name="T21" fmla="*/ 292 h 475"/>
              <a:gd name="T22" fmla="*/ 220 w 272"/>
              <a:gd name="T23" fmla="*/ 357 h 475"/>
              <a:gd name="T24" fmla="*/ 221 w 272"/>
              <a:gd name="T25" fmla="*/ 362 h 475"/>
              <a:gd name="T26" fmla="*/ 228 w 272"/>
              <a:gd name="T27" fmla="*/ 345 h 475"/>
              <a:gd name="T28" fmla="*/ 233 w 272"/>
              <a:gd name="T29" fmla="*/ 333 h 475"/>
              <a:gd name="T30" fmla="*/ 235 w 272"/>
              <a:gd name="T31" fmla="*/ 329 h 475"/>
              <a:gd name="T32" fmla="*/ 251 w 272"/>
              <a:gd name="T33" fmla="*/ 292 h 475"/>
              <a:gd name="T34" fmla="*/ 257 w 272"/>
              <a:gd name="T35" fmla="*/ 277 h 475"/>
              <a:gd name="T36" fmla="*/ 270 w 272"/>
              <a:gd name="T37" fmla="*/ 203 h 475"/>
              <a:gd name="T38" fmla="*/ 272 w 272"/>
              <a:gd name="T39" fmla="*/ 185 h 475"/>
              <a:gd name="T40" fmla="*/ 183 w 272"/>
              <a:gd name="T41" fmla="*/ 0 h 475"/>
              <a:gd name="T42" fmla="*/ 153 w 272"/>
              <a:gd name="T43" fmla="*/ 5 h 475"/>
              <a:gd name="T44" fmla="*/ 138 w 272"/>
              <a:gd name="T45" fmla="*/ 12 h 475"/>
              <a:gd name="T46" fmla="*/ 108 w 272"/>
              <a:gd name="T47" fmla="*/ 31 h 475"/>
              <a:gd name="T48" fmla="*/ 163 w 272"/>
              <a:gd name="T49" fmla="*/ 13 h 475"/>
              <a:gd name="T50" fmla="*/ 188 w 272"/>
              <a:gd name="T51" fmla="*/ 5 h 475"/>
              <a:gd name="T52" fmla="*/ 194 w 272"/>
              <a:gd name="T53" fmla="*/ 1 h 475"/>
              <a:gd name="T54" fmla="*/ 193 w 272"/>
              <a:gd name="T55" fmla="*/ 1 h 475"/>
              <a:gd name="T56" fmla="*/ 191 w 272"/>
              <a:gd name="T57" fmla="*/ 0 h 475"/>
              <a:gd name="T58" fmla="*/ 183 w 272"/>
              <a:gd name="T59" fmla="*/ 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72" h="475">
                <a:moveTo>
                  <a:pt x="0" y="404"/>
                </a:moveTo>
                <a:cubicBezTo>
                  <a:pt x="4" y="415"/>
                  <a:pt x="9" y="425"/>
                  <a:pt x="14" y="435"/>
                </a:cubicBezTo>
                <a:cubicBezTo>
                  <a:pt x="22" y="452"/>
                  <a:pt x="37" y="466"/>
                  <a:pt x="55" y="475"/>
                </a:cubicBezTo>
                <a:cubicBezTo>
                  <a:pt x="54" y="473"/>
                  <a:pt x="54" y="471"/>
                  <a:pt x="53" y="469"/>
                </a:cubicBezTo>
                <a:cubicBezTo>
                  <a:pt x="47" y="462"/>
                  <a:pt x="41" y="455"/>
                  <a:pt x="36" y="448"/>
                </a:cubicBezTo>
                <a:cubicBezTo>
                  <a:pt x="21" y="435"/>
                  <a:pt x="10" y="420"/>
                  <a:pt x="0" y="404"/>
                </a:cubicBezTo>
                <a:moveTo>
                  <a:pt x="272" y="185"/>
                </a:moveTo>
                <a:cubicBezTo>
                  <a:pt x="271" y="187"/>
                  <a:pt x="271" y="188"/>
                  <a:pt x="270" y="189"/>
                </a:cubicBezTo>
                <a:cubicBezTo>
                  <a:pt x="265" y="211"/>
                  <a:pt x="259" y="233"/>
                  <a:pt x="252" y="255"/>
                </a:cubicBezTo>
                <a:cubicBezTo>
                  <a:pt x="251" y="261"/>
                  <a:pt x="250" y="268"/>
                  <a:pt x="249" y="274"/>
                </a:cubicBezTo>
                <a:cubicBezTo>
                  <a:pt x="246" y="280"/>
                  <a:pt x="244" y="286"/>
                  <a:pt x="241" y="292"/>
                </a:cubicBezTo>
                <a:cubicBezTo>
                  <a:pt x="235" y="314"/>
                  <a:pt x="228" y="336"/>
                  <a:pt x="220" y="357"/>
                </a:cubicBezTo>
                <a:cubicBezTo>
                  <a:pt x="221" y="359"/>
                  <a:pt x="221" y="360"/>
                  <a:pt x="221" y="362"/>
                </a:cubicBezTo>
                <a:cubicBezTo>
                  <a:pt x="223" y="356"/>
                  <a:pt x="226" y="351"/>
                  <a:pt x="228" y="345"/>
                </a:cubicBezTo>
                <a:cubicBezTo>
                  <a:pt x="230" y="341"/>
                  <a:pt x="232" y="337"/>
                  <a:pt x="233" y="333"/>
                </a:cubicBezTo>
                <a:cubicBezTo>
                  <a:pt x="234" y="332"/>
                  <a:pt x="235" y="330"/>
                  <a:pt x="235" y="329"/>
                </a:cubicBezTo>
                <a:cubicBezTo>
                  <a:pt x="241" y="316"/>
                  <a:pt x="246" y="304"/>
                  <a:pt x="251" y="292"/>
                </a:cubicBezTo>
                <a:cubicBezTo>
                  <a:pt x="253" y="287"/>
                  <a:pt x="255" y="282"/>
                  <a:pt x="257" y="277"/>
                </a:cubicBezTo>
                <a:cubicBezTo>
                  <a:pt x="262" y="252"/>
                  <a:pt x="266" y="227"/>
                  <a:pt x="270" y="203"/>
                </a:cubicBezTo>
                <a:cubicBezTo>
                  <a:pt x="271" y="197"/>
                  <a:pt x="271" y="191"/>
                  <a:pt x="272" y="185"/>
                </a:cubicBezTo>
                <a:moveTo>
                  <a:pt x="183" y="0"/>
                </a:moveTo>
                <a:cubicBezTo>
                  <a:pt x="172" y="0"/>
                  <a:pt x="162" y="2"/>
                  <a:pt x="153" y="5"/>
                </a:cubicBezTo>
                <a:cubicBezTo>
                  <a:pt x="147" y="7"/>
                  <a:pt x="142" y="9"/>
                  <a:pt x="138" y="12"/>
                </a:cubicBezTo>
                <a:cubicBezTo>
                  <a:pt x="128" y="18"/>
                  <a:pt x="118" y="24"/>
                  <a:pt x="108" y="31"/>
                </a:cubicBezTo>
                <a:cubicBezTo>
                  <a:pt x="125" y="23"/>
                  <a:pt x="144" y="17"/>
                  <a:pt x="163" y="13"/>
                </a:cubicBezTo>
                <a:cubicBezTo>
                  <a:pt x="172" y="10"/>
                  <a:pt x="180" y="8"/>
                  <a:pt x="188" y="5"/>
                </a:cubicBezTo>
                <a:cubicBezTo>
                  <a:pt x="190" y="4"/>
                  <a:pt x="192" y="2"/>
                  <a:pt x="194" y="1"/>
                </a:cubicBezTo>
                <a:cubicBezTo>
                  <a:pt x="193" y="1"/>
                  <a:pt x="193" y="1"/>
                  <a:pt x="193" y="1"/>
                </a:cubicBezTo>
                <a:cubicBezTo>
                  <a:pt x="193" y="1"/>
                  <a:pt x="192" y="0"/>
                  <a:pt x="191" y="0"/>
                </a:cubicBezTo>
                <a:cubicBezTo>
                  <a:pt x="189" y="0"/>
                  <a:pt x="186" y="0"/>
                  <a:pt x="183" y="0"/>
                </a:cubicBezTo>
              </a:path>
            </a:pathLst>
          </a:custGeom>
          <a:solidFill>
            <a:srgbClr val="C15F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465"/>
          <p:cNvSpPr>
            <a:spLocks noEditPoints="1"/>
          </p:cNvSpPr>
          <p:nvPr/>
        </p:nvSpPr>
        <p:spPr bwMode="auto">
          <a:xfrm>
            <a:off x="5818081" y="4458721"/>
            <a:ext cx="417303" cy="420453"/>
          </a:xfrm>
          <a:custGeom>
            <a:avLst/>
            <a:gdLst>
              <a:gd name="T0" fmla="*/ 90 w 444"/>
              <a:gd name="T1" fmla="*/ 388 h 439"/>
              <a:gd name="T2" fmla="*/ 88 w 444"/>
              <a:gd name="T3" fmla="*/ 390 h 439"/>
              <a:gd name="T4" fmla="*/ 169 w 444"/>
              <a:gd name="T5" fmla="*/ 439 h 439"/>
              <a:gd name="T6" fmla="*/ 147 w 444"/>
              <a:gd name="T7" fmla="*/ 432 h 439"/>
              <a:gd name="T8" fmla="*/ 90 w 444"/>
              <a:gd name="T9" fmla="*/ 388 h 439"/>
              <a:gd name="T10" fmla="*/ 229 w 444"/>
              <a:gd name="T11" fmla="*/ 155 h 439"/>
              <a:gd name="T12" fmla="*/ 167 w 444"/>
              <a:gd name="T13" fmla="*/ 95 h 439"/>
              <a:gd name="T14" fmla="*/ 229 w 444"/>
              <a:gd name="T15" fmla="*/ 35 h 439"/>
              <a:gd name="T16" fmla="*/ 290 w 444"/>
              <a:gd name="T17" fmla="*/ 95 h 439"/>
              <a:gd name="T18" fmla="*/ 229 w 444"/>
              <a:gd name="T19" fmla="*/ 155 h 439"/>
              <a:gd name="T20" fmla="*/ 180 w 444"/>
              <a:gd name="T21" fmla="*/ 0 h 439"/>
              <a:gd name="T22" fmla="*/ 123 w 444"/>
              <a:gd name="T23" fmla="*/ 3 h 439"/>
              <a:gd name="T24" fmla="*/ 72 w 444"/>
              <a:gd name="T25" fmla="*/ 14 h 439"/>
              <a:gd name="T26" fmla="*/ 68 w 444"/>
              <a:gd name="T27" fmla="*/ 18 h 439"/>
              <a:gd name="T28" fmla="*/ 3 w 444"/>
              <a:gd name="T29" fmla="*/ 62 h 439"/>
              <a:gd name="T30" fmla="*/ 0 w 444"/>
              <a:gd name="T31" fmla="*/ 66 h 439"/>
              <a:gd name="T32" fmla="*/ 155 w 444"/>
              <a:gd name="T33" fmla="*/ 249 h 439"/>
              <a:gd name="T34" fmla="*/ 118 w 444"/>
              <a:gd name="T35" fmla="*/ 359 h 439"/>
              <a:gd name="T36" fmla="*/ 121 w 444"/>
              <a:gd name="T37" fmla="*/ 364 h 439"/>
              <a:gd name="T38" fmla="*/ 139 w 444"/>
              <a:gd name="T39" fmla="*/ 382 h 439"/>
              <a:gd name="T40" fmla="*/ 161 w 444"/>
              <a:gd name="T41" fmla="*/ 395 h 439"/>
              <a:gd name="T42" fmla="*/ 196 w 444"/>
              <a:gd name="T43" fmla="*/ 404 h 439"/>
              <a:gd name="T44" fmla="*/ 218 w 444"/>
              <a:gd name="T45" fmla="*/ 405 h 439"/>
              <a:gd name="T46" fmla="*/ 247 w 444"/>
              <a:gd name="T47" fmla="*/ 403 h 439"/>
              <a:gd name="T48" fmla="*/ 324 w 444"/>
              <a:gd name="T49" fmla="*/ 381 h 439"/>
              <a:gd name="T50" fmla="*/ 357 w 444"/>
              <a:gd name="T51" fmla="*/ 363 h 439"/>
              <a:gd name="T52" fmla="*/ 425 w 444"/>
              <a:gd name="T53" fmla="*/ 272 h 439"/>
              <a:gd name="T54" fmla="*/ 434 w 444"/>
              <a:gd name="T55" fmla="*/ 264 h 439"/>
              <a:gd name="T56" fmla="*/ 442 w 444"/>
              <a:gd name="T57" fmla="*/ 230 h 439"/>
              <a:gd name="T58" fmla="*/ 441 w 444"/>
              <a:gd name="T59" fmla="*/ 162 h 439"/>
              <a:gd name="T60" fmla="*/ 430 w 444"/>
              <a:gd name="T61" fmla="*/ 110 h 439"/>
              <a:gd name="T62" fmla="*/ 419 w 444"/>
              <a:gd name="T63" fmla="*/ 101 h 439"/>
              <a:gd name="T64" fmla="*/ 416 w 444"/>
              <a:gd name="T65" fmla="*/ 77 h 439"/>
              <a:gd name="T66" fmla="*/ 415 w 444"/>
              <a:gd name="T67" fmla="*/ 74 h 439"/>
              <a:gd name="T68" fmla="*/ 399 w 444"/>
              <a:gd name="T69" fmla="*/ 75 h 439"/>
              <a:gd name="T70" fmla="*/ 327 w 444"/>
              <a:gd name="T71" fmla="*/ 28 h 439"/>
              <a:gd name="T72" fmla="*/ 237 w 444"/>
              <a:gd name="T73" fmla="*/ 3 h 439"/>
              <a:gd name="T74" fmla="*/ 180 w 444"/>
              <a:gd name="T75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44" h="439">
                <a:moveTo>
                  <a:pt x="90" y="388"/>
                </a:moveTo>
                <a:cubicBezTo>
                  <a:pt x="90" y="389"/>
                  <a:pt x="89" y="389"/>
                  <a:pt x="88" y="390"/>
                </a:cubicBezTo>
                <a:cubicBezTo>
                  <a:pt x="104" y="418"/>
                  <a:pt x="137" y="436"/>
                  <a:pt x="169" y="439"/>
                </a:cubicBezTo>
                <a:cubicBezTo>
                  <a:pt x="161" y="437"/>
                  <a:pt x="154" y="435"/>
                  <a:pt x="147" y="432"/>
                </a:cubicBezTo>
                <a:cubicBezTo>
                  <a:pt x="123" y="422"/>
                  <a:pt x="104" y="407"/>
                  <a:pt x="90" y="388"/>
                </a:cubicBezTo>
                <a:moveTo>
                  <a:pt x="229" y="155"/>
                </a:moveTo>
                <a:cubicBezTo>
                  <a:pt x="198" y="155"/>
                  <a:pt x="167" y="135"/>
                  <a:pt x="167" y="95"/>
                </a:cubicBezTo>
                <a:cubicBezTo>
                  <a:pt x="167" y="55"/>
                  <a:pt x="198" y="35"/>
                  <a:pt x="229" y="35"/>
                </a:cubicBezTo>
                <a:cubicBezTo>
                  <a:pt x="259" y="35"/>
                  <a:pt x="290" y="55"/>
                  <a:pt x="290" y="95"/>
                </a:cubicBezTo>
                <a:cubicBezTo>
                  <a:pt x="290" y="135"/>
                  <a:pt x="259" y="155"/>
                  <a:pt x="229" y="155"/>
                </a:cubicBezTo>
                <a:moveTo>
                  <a:pt x="180" y="0"/>
                </a:moveTo>
                <a:cubicBezTo>
                  <a:pt x="161" y="0"/>
                  <a:pt x="142" y="1"/>
                  <a:pt x="123" y="3"/>
                </a:cubicBezTo>
                <a:cubicBezTo>
                  <a:pt x="106" y="6"/>
                  <a:pt x="89" y="10"/>
                  <a:pt x="72" y="14"/>
                </a:cubicBezTo>
                <a:cubicBezTo>
                  <a:pt x="71" y="15"/>
                  <a:pt x="70" y="17"/>
                  <a:pt x="68" y="18"/>
                </a:cubicBezTo>
                <a:cubicBezTo>
                  <a:pt x="41" y="23"/>
                  <a:pt x="18" y="36"/>
                  <a:pt x="3" y="62"/>
                </a:cubicBezTo>
                <a:cubicBezTo>
                  <a:pt x="2" y="63"/>
                  <a:pt x="1" y="65"/>
                  <a:pt x="0" y="66"/>
                </a:cubicBezTo>
                <a:cubicBezTo>
                  <a:pt x="87" y="81"/>
                  <a:pt x="155" y="158"/>
                  <a:pt x="155" y="249"/>
                </a:cubicBezTo>
                <a:cubicBezTo>
                  <a:pt x="155" y="290"/>
                  <a:pt x="141" y="328"/>
                  <a:pt x="118" y="359"/>
                </a:cubicBezTo>
                <a:cubicBezTo>
                  <a:pt x="119" y="361"/>
                  <a:pt x="120" y="362"/>
                  <a:pt x="121" y="364"/>
                </a:cubicBezTo>
                <a:cubicBezTo>
                  <a:pt x="127" y="371"/>
                  <a:pt x="133" y="376"/>
                  <a:pt x="139" y="382"/>
                </a:cubicBezTo>
                <a:cubicBezTo>
                  <a:pt x="146" y="387"/>
                  <a:pt x="153" y="391"/>
                  <a:pt x="161" y="395"/>
                </a:cubicBezTo>
                <a:cubicBezTo>
                  <a:pt x="172" y="399"/>
                  <a:pt x="184" y="402"/>
                  <a:pt x="196" y="404"/>
                </a:cubicBezTo>
                <a:cubicBezTo>
                  <a:pt x="203" y="405"/>
                  <a:pt x="210" y="405"/>
                  <a:pt x="218" y="405"/>
                </a:cubicBezTo>
                <a:cubicBezTo>
                  <a:pt x="227" y="405"/>
                  <a:pt x="237" y="404"/>
                  <a:pt x="247" y="403"/>
                </a:cubicBezTo>
                <a:cubicBezTo>
                  <a:pt x="273" y="399"/>
                  <a:pt x="299" y="391"/>
                  <a:pt x="324" y="381"/>
                </a:cubicBezTo>
                <a:cubicBezTo>
                  <a:pt x="336" y="375"/>
                  <a:pt x="347" y="370"/>
                  <a:pt x="357" y="363"/>
                </a:cubicBezTo>
                <a:cubicBezTo>
                  <a:pt x="385" y="337"/>
                  <a:pt x="408" y="305"/>
                  <a:pt x="425" y="272"/>
                </a:cubicBezTo>
                <a:cubicBezTo>
                  <a:pt x="428" y="270"/>
                  <a:pt x="431" y="267"/>
                  <a:pt x="434" y="264"/>
                </a:cubicBezTo>
                <a:cubicBezTo>
                  <a:pt x="438" y="253"/>
                  <a:pt x="440" y="241"/>
                  <a:pt x="442" y="230"/>
                </a:cubicBezTo>
                <a:cubicBezTo>
                  <a:pt x="444" y="207"/>
                  <a:pt x="444" y="184"/>
                  <a:pt x="441" y="162"/>
                </a:cubicBezTo>
                <a:cubicBezTo>
                  <a:pt x="439" y="144"/>
                  <a:pt x="435" y="127"/>
                  <a:pt x="430" y="110"/>
                </a:cubicBezTo>
                <a:cubicBezTo>
                  <a:pt x="427" y="107"/>
                  <a:pt x="423" y="104"/>
                  <a:pt x="419" y="101"/>
                </a:cubicBezTo>
                <a:cubicBezTo>
                  <a:pt x="419" y="93"/>
                  <a:pt x="418" y="85"/>
                  <a:pt x="416" y="77"/>
                </a:cubicBezTo>
                <a:cubicBezTo>
                  <a:pt x="415" y="76"/>
                  <a:pt x="415" y="75"/>
                  <a:pt x="415" y="74"/>
                </a:cubicBezTo>
                <a:cubicBezTo>
                  <a:pt x="410" y="75"/>
                  <a:pt x="404" y="75"/>
                  <a:pt x="399" y="75"/>
                </a:cubicBezTo>
                <a:cubicBezTo>
                  <a:pt x="369" y="75"/>
                  <a:pt x="338" y="59"/>
                  <a:pt x="327" y="28"/>
                </a:cubicBezTo>
                <a:cubicBezTo>
                  <a:pt x="298" y="16"/>
                  <a:pt x="268" y="8"/>
                  <a:pt x="237" y="3"/>
                </a:cubicBezTo>
                <a:cubicBezTo>
                  <a:pt x="218" y="1"/>
                  <a:pt x="199" y="0"/>
                  <a:pt x="180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466"/>
          <p:cNvSpPr>
            <a:spLocks noEditPoints="1"/>
          </p:cNvSpPr>
          <p:nvPr/>
        </p:nvSpPr>
        <p:spPr bwMode="auto">
          <a:xfrm>
            <a:off x="5209309" y="6418775"/>
            <a:ext cx="443487" cy="239597"/>
          </a:xfrm>
          <a:custGeom>
            <a:avLst/>
            <a:gdLst>
              <a:gd name="T0" fmla="*/ 295 w 471"/>
              <a:gd name="T1" fmla="*/ 44 h 250"/>
              <a:gd name="T2" fmla="*/ 287 w 471"/>
              <a:gd name="T3" fmla="*/ 45 h 250"/>
              <a:gd name="T4" fmla="*/ 263 w 471"/>
              <a:gd name="T5" fmla="*/ 50 h 250"/>
              <a:gd name="T6" fmla="*/ 257 w 471"/>
              <a:gd name="T7" fmla="*/ 53 h 250"/>
              <a:gd name="T8" fmla="*/ 229 w 471"/>
              <a:gd name="T9" fmla="*/ 165 h 250"/>
              <a:gd name="T10" fmla="*/ 72 w 471"/>
              <a:gd name="T11" fmla="*/ 250 h 250"/>
              <a:gd name="T12" fmla="*/ 0 w 471"/>
              <a:gd name="T13" fmla="*/ 236 h 250"/>
              <a:gd name="T14" fmla="*/ 0 w 471"/>
              <a:gd name="T15" fmla="*/ 241 h 250"/>
              <a:gd name="T16" fmla="*/ 0 w 471"/>
              <a:gd name="T17" fmla="*/ 250 h 250"/>
              <a:gd name="T18" fmla="*/ 471 w 471"/>
              <a:gd name="T19" fmla="*/ 250 h 250"/>
              <a:gd name="T20" fmla="*/ 461 w 471"/>
              <a:gd name="T21" fmla="*/ 178 h 250"/>
              <a:gd name="T22" fmla="*/ 443 w 471"/>
              <a:gd name="T23" fmla="*/ 145 h 250"/>
              <a:gd name="T24" fmla="*/ 390 w 471"/>
              <a:gd name="T25" fmla="*/ 85 h 250"/>
              <a:gd name="T26" fmla="*/ 347 w 471"/>
              <a:gd name="T27" fmla="*/ 57 h 250"/>
              <a:gd name="T28" fmla="*/ 313 w 471"/>
              <a:gd name="T29" fmla="*/ 46 h 250"/>
              <a:gd name="T30" fmla="*/ 295 w 471"/>
              <a:gd name="T31" fmla="*/ 44 h 250"/>
              <a:gd name="T32" fmla="*/ 293 w 471"/>
              <a:gd name="T33" fmla="*/ 0 h 250"/>
              <a:gd name="T34" fmla="*/ 249 w 471"/>
              <a:gd name="T35" fmla="*/ 11 h 250"/>
              <a:gd name="T36" fmla="*/ 250 w 471"/>
              <a:gd name="T37" fmla="*/ 13 h 250"/>
              <a:gd name="T38" fmla="*/ 297 w 471"/>
              <a:gd name="T39" fmla="*/ 4 h 250"/>
              <a:gd name="T40" fmla="*/ 321 w 471"/>
              <a:gd name="T41" fmla="*/ 7 h 250"/>
              <a:gd name="T42" fmla="*/ 343 w 471"/>
              <a:gd name="T43" fmla="*/ 12 h 250"/>
              <a:gd name="T44" fmla="*/ 293 w 471"/>
              <a:gd name="T45" fmla="*/ 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1" h="250">
                <a:moveTo>
                  <a:pt x="295" y="44"/>
                </a:moveTo>
                <a:cubicBezTo>
                  <a:pt x="293" y="44"/>
                  <a:pt x="290" y="45"/>
                  <a:pt x="287" y="45"/>
                </a:cubicBezTo>
                <a:cubicBezTo>
                  <a:pt x="279" y="46"/>
                  <a:pt x="271" y="47"/>
                  <a:pt x="263" y="50"/>
                </a:cubicBezTo>
                <a:cubicBezTo>
                  <a:pt x="261" y="51"/>
                  <a:pt x="259" y="52"/>
                  <a:pt x="257" y="53"/>
                </a:cubicBezTo>
                <a:cubicBezTo>
                  <a:pt x="260" y="91"/>
                  <a:pt x="251" y="131"/>
                  <a:pt x="229" y="165"/>
                </a:cubicBezTo>
                <a:cubicBezTo>
                  <a:pt x="194" y="220"/>
                  <a:pt x="133" y="250"/>
                  <a:pt x="72" y="250"/>
                </a:cubicBezTo>
                <a:cubicBezTo>
                  <a:pt x="48" y="250"/>
                  <a:pt x="23" y="245"/>
                  <a:pt x="0" y="236"/>
                </a:cubicBezTo>
                <a:cubicBezTo>
                  <a:pt x="0" y="238"/>
                  <a:pt x="0" y="239"/>
                  <a:pt x="0" y="241"/>
                </a:cubicBezTo>
                <a:cubicBezTo>
                  <a:pt x="0" y="244"/>
                  <a:pt x="0" y="247"/>
                  <a:pt x="0" y="250"/>
                </a:cubicBezTo>
                <a:cubicBezTo>
                  <a:pt x="471" y="250"/>
                  <a:pt x="471" y="250"/>
                  <a:pt x="471" y="250"/>
                </a:cubicBezTo>
                <a:cubicBezTo>
                  <a:pt x="470" y="226"/>
                  <a:pt x="467" y="202"/>
                  <a:pt x="461" y="178"/>
                </a:cubicBezTo>
                <a:cubicBezTo>
                  <a:pt x="456" y="167"/>
                  <a:pt x="450" y="156"/>
                  <a:pt x="443" y="145"/>
                </a:cubicBezTo>
                <a:cubicBezTo>
                  <a:pt x="427" y="123"/>
                  <a:pt x="410" y="103"/>
                  <a:pt x="390" y="85"/>
                </a:cubicBezTo>
                <a:cubicBezTo>
                  <a:pt x="376" y="74"/>
                  <a:pt x="362" y="65"/>
                  <a:pt x="347" y="57"/>
                </a:cubicBezTo>
                <a:cubicBezTo>
                  <a:pt x="336" y="52"/>
                  <a:pt x="325" y="48"/>
                  <a:pt x="313" y="46"/>
                </a:cubicBezTo>
                <a:cubicBezTo>
                  <a:pt x="307" y="45"/>
                  <a:pt x="301" y="44"/>
                  <a:pt x="295" y="44"/>
                </a:cubicBezTo>
                <a:moveTo>
                  <a:pt x="293" y="0"/>
                </a:moveTo>
                <a:cubicBezTo>
                  <a:pt x="278" y="0"/>
                  <a:pt x="262" y="3"/>
                  <a:pt x="249" y="11"/>
                </a:cubicBezTo>
                <a:cubicBezTo>
                  <a:pt x="249" y="11"/>
                  <a:pt x="250" y="12"/>
                  <a:pt x="250" y="13"/>
                </a:cubicBezTo>
                <a:cubicBezTo>
                  <a:pt x="264" y="7"/>
                  <a:pt x="280" y="4"/>
                  <a:pt x="297" y="4"/>
                </a:cubicBezTo>
                <a:cubicBezTo>
                  <a:pt x="305" y="4"/>
                  <a:pt x="313" y="5"/>
                  <a:pt x="321" y="7"/>
                </a:cubicBezTo>
                <a:cubicBezTo>
                  <a:pt x="329" y="8"/>
                  <a:pt x="336" y="10"/>
                  <a:pt x="343" y="12"/>
                </a:cubicBezTo>
                <a:cubicBezTo>
                  <a:pt x="328" y="4"/>
                  <a:pt x="311" y="0"/>
                  <a:pt x="293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467"/>
          <p:cNvSpPr>
            <a:spLocks noEditPoints="1"/>
          </p:cNvSpPr>
          <p:nvPr/>
        </p:nvSpPr>
        <p:spPr bwMode="auto">
          <a:xfrm>
            <a:off x="4245420" y="3922334"/>
            <a:ext cx="402575" cy="570394"/>
          </a:xfrm>
          <a:custGeom>
            <a:avLst/>
            <a:gdLst>
              <a:gd name="T0" fmla="*/ 16 w 429"/>
              <a:gd name="T1" fmla="*/ 523 h 595"/>
              <a:gd name="T2" fmla="*/ 32 w 429"/>
              <a:gd name="T3" fmla="*/ 558 h 595"/>
              <a:gd name="T4" fmla="*/ 32 w 429"/>
              <a:gd name="T5" fmla="*/ 559 h 595"/>
              <a:gd name="T6" fmla="*/ 57 w 429"/>
              <a:gd name="T7" fmla="*/ 595 h 595"/>
              <a:gd name="T8" fmla="*/ 67 w 429"/>
              <a:gd name="T9" fmla="*/ 582 h 595"/>
              <a:gd name="T10" fmla="*/ 16 w 429"/>
              <a:gd name="T11" fmla="*/ 523 h 595"/>
              <a:gd name="T12" fmla="*/ 206 w 429"/>
              <a:gd name="T13" fmla="*/ 463 h 595"/>
              <a:gd name="T14" fmla="*/ 144 w 429"/>
              <a:gd name="T15" fmla="*/ 403 h 595"/>
              <a:gd name="T16" fmla="*/ 206 w 429"/>
              <a:gd name="T17" fmla="*/ 343 h 595"/>
              <a:gd name="T18" fmla="*/ 268 w 429"/>
              <a:gd name="T19" fmla="*/ 403 h 595"/>
              <a:gd name="T20" fmla="*/ 206 w 429"/>
              <a:gd name="T21" fmla="*/ 463 h 595"/>
              <a:gd name="T22" fmla="*/ 206 w 429"/>
              <a:gd name="T23" fmla="*/ 314 h 595"/>
              <a:gd name="T24" fmla="*/ 144 w 429"/>
              <a:gd name="T25" fmla="*/ 254 h 595"/>
              <a:gd name="T26" fmla="*/ 206 w 429"/>
              <a:gd name="T27" fmla="*/ 194 h 595"/>
              <a:gd name="T28" fmla="*/ 268 w 429"/>
              <a:gd name="T29" fmla="*/ 254 h 595"/>
              <a:gd name="T30" fmla="*/ 206 w 429"/>
              <a:gd name="T31" fmla="*/ 314 h 595"/>
              <a:gd name="T32" fmla="*/ 153 w 429"/>
              <a:gd name="T33" fmla="*/ 66 h 595"/>
              <a:gd name="T34" fmla="*/ 131 w 429"/>
              <a:gd name="T35" fmla="*/ 73 h 595"/>
              <a:gd name="T36" fmla="*/ 94 w 429"/>
              <a:gd name="T37" fmla="*/ 95 h 595"/>
              <a:gd name="T38" fmla="*/ 69 w 429"/>
              <a:gd name="T39" fmla="*/ 119 h 595"/>
              <a:gd name="T40" fmla="*/ 55 w 429"/>
              <a:gd name="T41" fmla="*/ 197 h 595"/>
              <a:gd name="T42" fmla="*/ 31 w 429"/>
              <a:gd name="T43" fmla="*/ 280 h 595"/>
              <a:gd name="T44" fmla="*/ 2 w 429"/>
              <a:gd name="T45" fmla="*/ 370 h 595"/>
              <a:gd name="T46" fmla="*/ 0 w 429"/>
              <a:gd name="T47" fmla="*/ 389 h 595"/>
              <a:gd name="T48" fmla="*/ 17 w 429"/>
              <a:gd name="T49" fmla="*/ 447 h 595"/>
              <a:gd name="T50" fmla="*/ 59 w 429"/>
              <a:gd name="T51" fmla="*/ 516 h 595"/>
              <a:gd name="T52" fmla="*/ 96 w 429"/>
              <a:gd name="T53" fmla="*/ 556 h 595"/>
              <a:gd name="T54" fmla="*/ 205 w 429"/>
              <a:gd name="T55" fmla="*/ 519 h 595"/>
              <a:gd name="T56" fmla="*/ 313 w 429"/>
              <a:gd name="T57" fmla="*/ 555 h 595"/>
              <a:gd name="T58" fmla="*/ 326 w 429"/>
              <a:gd name="T59" fmla="*/ 533 h 595"/>
              <a:gd name="T60" fmla="*/ 383 w 429"/>
              <a:gd name="T61" fmla="*/ 507 h 595"/>
              <a:gd name="T62" fmla="*/ 422 w 429"/>
              <a:gd name="T63" fmla="*/ 462 h 595"/>
              <a:gd name="T64" fmla="*/ 429 w 429"/>
              <a:gd name="T65" fmla="*/ 427 h 595"/>
              <a:gd name="T66" fmla="*/ 427 w 429"/>
              <a:gd name="T67" fmla="*/ 408 h 595"/>
              <a:gd name="T68" fmla="*/ 416 w 429"/>
              <a:gd name="T69" fmla="*/ 381 h 595"/>
              <a:gd name="T70" fmla="*/ 412 w 429"/>
              <a:gd name="T71" fmla="*/ 373 h 595"/>
              <a:gd name="T72" fmla="*/ 412 w 429"/>
              <a:gd name="T73" fmla="*/ 336 h 595"/>
              <a:gd name="T74" fmla="*/ 332 w 429"/>
              <a:gd name="T75" fmla="*/ 190 h 595"/>
              <a:gd name="T76" fmla="*/ 319 w 429"/>
              <a:gd name="T77" fmla="*/ 182 h 595"/>
              <a:gd name="T78" fmla="*/ 293 w 429"/>
              <a:gd name="T79" fmla="*/ 169 h 595"/>
              <a:gd name="T80" fmla="*/ 275 w 429"/>
              <a:gd name="T81" fmla="*/ 153 h 595"/>
              <a:gd name="T82" fmla="*/ 255 w 429"/>
              <a:gd name="T83" fmla="*/ 141 h 595"/>
              <a:gd name="T84" fmla="*/ 256 w 429"/>
              <a:gd name="T85" fmla="*/ 139 h 595"/>
              <a:gd name="T86" fmla="*/ 260 w 429"/>
              <a:gd name="T87" fmla="*/ 131 h 595"/>
              <a:gd name="T88" fmla="*/ 230 w 429"/>
              <a:gd name="T89" fmla="*/ 136 h 595"/>
              <a:gd name="T90" fmla="*/ 153 w 429"/>
              <a:gd name="T91" fmla="*/ 66 h 595"/>
              <a:gd name="T92" fmla="*/ 153 w 429"/>
              <a:gd name="T93" fmla="*/ 66 h 595"/>
              <a:gd name="T94" fmla="*/ 133 w 429"/>
              <a:gd name="T95" fmla="*/ 10 h 595"/>
              <a:gd name="T96" fmla="*/ 126 w 429"/>
              <a:gd name="T97" fmla="*/ 14 h 595"/>
              <a:gd name="T98" fmla="*/ 140 w 429"/>
              <a:gd name="T99" fmla="*/ 17 h 595"/>
              <a:gd name="T100" fmla="*/ 133 w 429"/>
              <a:gd name="T101" fmla="*/ 10 h 595"/>
              <a:gd name="T102" fmla="*/ 177 w 429"/>
              <a:gd name="T103" fmla="*/ 0 h 595"/>
              <a:gd name="T104" fmla="*/ 180 w 429"/>
              <a:gd name="T105" fmla="*/ 3 h 595"/>
              <a:gd name="T106" fmla="*/ 184 w 429"/>
              <a:gd name="T107" fmla="*/ 0 h 595"/>
              <a:gd name="T108" fmla="*/ 177 w 429"/>
              <a:gd name="T109" fmla="*/ 0 h 5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29" h="595">
                <a:moveTo>
                  <a:pt x="16" y="523"/>
                </a:moveTo>
                <a:cubicBezTo>
                  <a:pt x="21" y="535"/>
                  <a:pt x="26" y="547"/>
                  <a:pt x="32" y="558"/>
                </a:cubicBezTo>
                <a:cubicBezTo>
                  <a:pt x="32" y="559"/>
                  <a:pt x="32" y="559"/>
                  <a:pt x="32" y="559"/>
                </a:cubicBezTo>
                <a:cubicBezTo>
                  <a:pt x="39" y="573"/>
                  <a:pt x="47" y="584"/>
                  <a:pt x="57" y="595"/>
                </a:cubicBezTo>
                <a:cubicBezTo>
                  <a:pt x="60" y="590"/>
                  <a:pt x="63" y="586"/>
                  <a:pt x="67" y="582"/>
                </a:cubicBezTo>
                <a:cubicBezTo>
                  <a:pt x="48" y="564"/>
                  <a:pt x="31" y="544"/>
                  <a:pt x="16" y="523"/>
                </a:cubicBezTo>
                <a:moveTo>
                  <a:pt x="206" y="463"/>
                </a:moveTo>
                <a:cubicBezTo>
                  <a:pt x="175" y="463"/>
                  <a:pt x="144" y="443"/>
                  <a:pt x="144" y="403"/>
                </a:cubicBezTo>
                <a:cubicBezTo>
                  <a:pt x="144" y="363"/>
                  <a:pt x="175" y="343"/>
                  <a:pt x="206" y="343"/>
                </a:cubicBezTo>
                <a:cubicBezTo>
                  <a:pt x="237" y="343"/>
                  <a:pt x="268" y="363"/>
                  <a:pt x="268" y="403"/>
                </a:cubicBezTo>
                <a:cubicBezTo>
                  <a:pt x="268" y="443"/>
                  <a:pt x="237" y="463"/>
                  <a:pt x="206" y="463"/>
                </a:cubicBezTo>
                <a:moveTo>
                  <a:pt x="206" y="314"/>
                </a:moveTo>
                <a:cubicBezTo>
                  <a:pt x="175" y="314"/>
                  <a:pt x="144" y="294"/>
                  <a:pt x="144" y="254"/>
                </a:cubicBezTo>
                <a:cubicBezTo>
                  <a:pt x="144" y="214"/>
                  <a:pt x="175" y="194"/>
                  <a:pt x="206" y="194"/>
                </a:cubicBezTo>
                <a:cubicBezTo>
                  <a:pt x="237" y="194"/>
                  <a:pt x="268" y="214"/>
                  <a:pt x="268" y="254"/>
                </a:cubicBezTo>
                <a:cubicBezTo>
                  <a:pt x="268" y="294"/>
                  <a:pt x="237" y="314"/>
                  <a:pt x="206" y="314"/>
                </a:cubicBezTo>
                <a:moveTo>
                  <a:pt x="153" y="66"/>
                </a:moveTo>
                <a:cubicBezTo>
                  <a:pt x="145" y="68"/>
                  <a:pt x="138" y="70"/>
                  <a:pt x="131" y="73"/>
                </a:cubicBezTo>
                <a:cubicBezTo>
                  <a:pt x="118" y="79"/>
                  <a:pt x="106" y="87"/>
                  <a:pt x="94" y="95"/>
                </a:cubicBezTo>
                <a:cubicBezTo>
                  <a:pt x="85" y="103"/>
                  <a:pt x="77" y="111"/>
                  <a:pt x="69" y="119"/>
                </a:cubicBezTo>
                <a:cubicBezTo>
                  <a:pt x="62" y="145"/>
                  <a:pt x="57" y="171"/>
                  <a:pt x="55" y="197"/>
                </a:cubicBezTo>
                <a:cubicBezTo>
                  <a:pt x="41" y="222"/>
                  <a:pt x="33" y="251"/>
                  <a:pt x="31" y="280"/>
                </a:cubicBezTo>
                <a:cubicBezTo>
                  <a:pt x="16" y="307"/>
                  <a:pt x="6" y="338"/>
                  <a:pt x="2" y="370"/>
                </a:cubicBezTo>
                <a:cubicBezTo>
                  <a:pt x="1" y="377"/>
                  <a:pt x="0" y="383"/>
                  <a:pt x="0" y="389"/>
                </a:cubicBezTo>
                <a:cubicBezTo>
                  <a:pt x="4" y="409"/>
                  <a:pt x="10" y="428"/>
                  <a:pt x="17" y="447"/>
                </a:cubicBezTo>
                <a:cubicBezTo>
                  <a:pt x="29" y="471"/>
                  <a:pt x="42" y="494"/>
                  <a:pt x="59" y="516"/>
                </a:cubicBezTo>
                <a:cubicBezTo>
                  <a:pt x="70" y="530"/>
                  <a:pt x="82" y="543"/>
                  <a:pt x="96" y="556"/>
                </a:cubicBezTo>
                <a:cubicBezTo>
                  <a:pt x="127" y="533"/>
                  <a:pt x="165" y="519"/>
                  <a:pt x="205" y="519"/>
                </a:cubicBezTo>
                <a:cubicBezTo>
                  <a:pt x="245" y="519"/>
                  <a:pt x="283" y="532"/>
                  <a:pt x="313" y="555"/>
                </a:cubicBezTo>
                <a:cubicBezTo>
                  <a:pt x="318" y="547"/>
                  <a:pt x="322" y="540"/>
                  <a:pt x="326" y="533"/>
                </a:cubicBezTo>
                <a:cubicBezTo>
                  <a:pt x="346" y="526"/>
                  <a:pt x="365" y="517"/>
                  <a:pt x="383" y="507"/>
                </a:cubicBezTo>
                <a:cubicBezTo>
                  <a:pt x="401" y="497"/>
                  <a:pt x="415" y="481"/>
                  <a:pt x="422" y="462"/>
                </a:cubicBezTo>
                <a:cubicBezTo>
                  <a:pt x="426" y="451"/>
                  <a:pt x="429" y="439"/>
                  <a:pt x="429" y="427"/>
                </a:cubicBezTo>
                <a:cubicBezTo>
                  <a:pt x="429" y="420"/>
                  <a:pt x="428" y="414"/>
                  <a:pt x="427" y="408"/>
                </a:cubicBezTo>
                <a:cubicBezTo>
                  <a:pt x="425" y="398"/>
                  <a:pt x="421" y="389"/>
                  <a:pt x="416" y="381"/>
                </a:cubicBezTo>
                <a:cubicBezTo>
                  <a:pt x="415" y="378"/>
                  <a:pt x="413" y="376"/>
                  <a:pt x="412" y="373"/>
                </a:cubicBezTo>
                <a:cubicBezTo>
                  <a:pt x="413" y="361"/>
                  <a:pt x="413" y="348"/>
                  <a:pt x="412" y="336"/>
                </a:cubicBezTo>
                <a:cubicBezTo>
                  <a:pt x="408" y="279"/>
                  <a:pt x="381" y="227"/>
                  <a:pt x="332" y="190"/>
                </a:cubicBezTo>
                <a:cubicBezTo>
                  <a:pt x="328" y="187"/>
                  <a:pt x="324" y="184"/>
                  <a:pt x="319" y="182"/>
                </a:cubicBezTo>
                <a:cubicBezTo>
                  <a:pt x="311" y="176"/>
                  <a:pt x="302" y="172"/>
                  <a:pt x="293" y="169"/>
                </a:cubicBezTo>
                <a:cubicBezTo>
                  <a:pt x="287" y="163"/>
                  <a:pt x="281" y="158"/>
                  <a:pt x="275" y="153"/>
                </a:cubicBezTo>
                <a:cubicBezTo>
                  <a:pt x="268" y="149"/>
                  <a:pt x="262" y="144"/>
                  <a:pt x="255" y="141"/>
                </a:cubicBezTo>
                <a:cubicBezTo>
                  <a:pt x="256" y="140"/>
                  <a:pt x="256" y="140"/>
                  <a:pt x="256" y="139"/>
                </a:cubicBezTo>
                <a:cubicBezTo>
                  <a:pt x="257" y="136"/>
                  <a:pt x="259" y="133"/>
                  <a:pt x="260" y="131"/>
                </a:cubicBezTo>
                <a:cubicBezTo>
                  <a:pt x="250" y="134"/>
                  <a:pt x="240" y="136"/>
                  <a:pt x="230" y="136"/>
                </a:cubicBezTo>
                <a:cubicBezTo>
                  <a:pt x="193" y="136"/>
                  <a:pt x="156" y="113"/>
                  <a:pt x="153" y="66"/>
                </a:cubicBezTo>
                <a:cubicBezTo>
                  <a:pt x="153" y="66"/>
                  <a:pt x="153" y="66"/>
                  <a:pt x="153" y="66"/>
                </a:cubicBezTo>
                <a:moveTo>
                  <a:pt x="133" y="10"/>
                </a:moveTo>
                <a:cubicBezTo>
                  <a:pt x="131" y="11"/>
                  <a:pt x="128" y="12"/>
                  <a:pt x="126" y="14"/>
                </a:cubicBezTo>
                <a:cubicBezTo>
                  <a:pt x="130" y="15"/>
                  <a:pt x="135" y="16"/>
                  <a:pt x="140" y="17"/>
                </a:cubicBezTo>
                <a:cubicBezTo>
                  <a:pt x="138" y="14"/>
                  <a:pt x="135" y="12"/>
                  <a:pt x="133" y="10"/>
                </a:cubicBezTo>
                <a:moveTo>
                  <a:pt x="177" y="0"/>
                </a:moveTo>
                <a:cubicBezTo>
                  <a:pt x="178" y="1"/>
                  <a:pt x="179" y="2"/>
                  <a:pt x="180" y="3"/>
                </a:cubicBezTo>
                <a:cubicBezTo>
                  <a:pt x="181" y="2"/>
                  <a:pt x="182" y="1"/>
                  <a:pt x="184" y="0"/>
                </a:cubicBezTo>
                <a:cubicBezTo>
                  <a:pt x="182" y="0"/>
                  <a:pt x="179" y="0"/>
                  <a:pt x="177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468"/>
          <p:cNvSpPr>
            <a:spLocks noEditPoints="1"/>
          </p:cNvSpPr>
          <p:nvPr/>
        </p:nvSpPr>
        <p:spPr bwMode="auto">
          <a:xfrm>
            <a:off x="3674288" y="5837560"/>
            <a:ext cx="464761" cy="544116"/>
          </a:xfrm>
          <a:custGeom>
            <a:avLst/>
            <a:gdLst>
              <a:gd name="T0" fmla="*/ 40 w 495"/>
              <a:gd name="T1" fmla="*/ 565 h 569"/>
              <a:gd name="T2" fmla="*/ 36 w 495"/>
              <a:gd name="T3" fmla="*/ 566 h 569"/>
              <a:gd name="T4" fmla="*/ 42 w 495"/>
              <a:gd name="T5" fmla="*/ 569 h 569"/>
              <a:gd name="T6" fmla="*/ 40 w 495"/>
              <a:gd name="T7" fmla="*/ 565 h 569"/>
              <a:gd name="T8" fmla="*/ 0 w 495"/>
              <a:gd name="T9" fmla="*/ 527 h 569"/>
              <a:gd name="T10" fmla="*/ 4 w 495"/>
              <a:gd name="T11" fmla="*/ 534 h 569"/>
              <a:gd name="T12" fmla="*/ 13 w 495"/>
              <a:gd name="T13" fmla="*/ 532 h 569"/>
              <a:gd name="T14" fmla="*/ 0 w 495"/>
              <a:gd name="T15" fmla="*/ 527 h 569"/>
              <a:gd name="T16" fmla="*/ 200 w 495"/>
              <a:gd name="T17" fmla="*/ 429 h 569"/>
              <a:gd name="T18" fmla="*/ 145 w 495"/>
              <a:gd name="T19" fmla="*/ 334 h 569"/>
              <a:gd name="T20" fmla="*/ 193 w 495"/>
              <a:gd name="T21" fmla="*/ 306 h 569"/>
              <a:gd name="T22" fmla="*/ 249 w 495"/>
              <a:gd name="T23" fmla="*/ 401 h 569"/>
              <a:gd name="T24" fmla="*/ 200 w 495"/>
              <a:gd name="T25" fmla="*/ 429 h 569"/>
              <a:gd name="T26" fmla="*/ 280 w 495"/>
              <a:gd name="T27" fmla="*/ 303 h 569"/>
              <a:gd name="T28" fmla="*/ 225 w 495"/>
              <a:gd name="T29" fmla="*/ 209 h 569"/>
              <a:gd name="T30" fmla="*/ 273 w 495"/>
              <a:gd name="T31" fmla="*/ 181 h 569"/>
              <a:gd name="T32" fmla="*/ 329 w 495"/>
              <a:gd name="T33" fmla="*/ 275 h 569"/>
              <a:gd name="T34" fmla="*/ 280 w 495"/>
              <a:gd name="T35" fmla="*/ 303 h 569"/>
              <a:gd name="T36" fmla="*/ 266 w 495"/>
              <a:gd name="T37" fmla="*/ 54 h 569"/>
              <a:gd name="T38" fmla="*/ 214 w 495"/>
              <a:gd name="T39" fmla="*/ 67 h 569"/>
              <a:gd name="T40" fmla="*/ 142 w 495"/>
              <a:gd name="T41" fmla="*/ 104 h 569"/>
              <a:gd name="T42" fmla="*/ 95 w 495"/>
              <a:gd name="T43" fmla="*/ 143 h 569"/>
              <a:gd name="T44" fmla="*/ 87 w 495"/>
              <a:gd name="T45" fmla="*/ 160 h 569"/>
              <a:gd name="T46" fmla="*/ 63 w 495"/>
              <a:gd name="T47" fmla="*/ 252 h 569"/>
              <a:gd name="T48" fmla="*/ 40 w 495"/>
              <a:gd name="T49" fmla="*/ 334 h 569"/>
              <a:gd name="T50" fmla="*/ 9 w 495"/>
              <a:gd name="T51" fmla="*/ 407 h 569"/>
              <a:gd name="T52" fmla="*/ 17 w 495"/>
              <a:gd name="T53" fmla="*/ 441 h 569"/>
              <a:gd name="T54" fmla="*/ 36 w 495"/>
              <a:gd name="T55" fmla="*/ 480 h 569"/>
              <a:gd name="T56" fmla="*/ 51 w 495"/>
              <a:gd name="T57" fmla="*/ 498 h 569"/>
              <a:gd name="T58" fmla="*/ 51 w 495"/>
              <a:gd name="T59" fmla="*/ 498 h 569"/>
              <a:gd name="T60" fmla="*/ 109 w 495"/>
              <a:gd name="T61" fmla="*/ 467 h 569"/>
              <a:gd name="T62" fmla="*/ 176 w 495"/>
              <a:gd name="T63" fmla="*/ 500 h 569"/>
              <a:gd name="T64" fmla="*/ 177 w 495"/>
              <a:gd name="T65" fmla="*/ 491 h 569"/>
              <a:gd name="T66" fmla="*/ 177 w 495"/>
              <a:gd name="T67" fmla="*/ 489 h 569"/>
              <a:gd name="T68" fmla="*/ 191 w 495"/>
              <a:gd name="T69" fmla="*/ 490 h 569"/>
              <a:gd name="T70" fmla="*/ 200 w 495"/>
              <a:gd name="T71" fmla="*/ 490 h 569"/>
              <a:gd name="T72" fmla="*/ 225 w 495"/>
              <a:gd name="T73" fmla="*/ 486 h 569"/>
              <a:gd name="T74" fmla="*/ 253 w 495"/>
              <a:gd name="T75" fmla="*/ 490 h 569"/>
              <a:gd name="T76" fmla="*/ 257 w 495"/>
              <a:gd name="T77" fmla="*/ 490 h 569"/>
              <a:gd name="T78" fmla="*/ 269 w 495"/>
              <a:gd name="T79" fmla="*/ 489 h 569"/>
              <a:gd name="T80" fmla="*/ 415 w 495"/>
              <a:gd name="T81" fmla="*/ 409 h 569"/>
              <a:gd name="T82" fmla="*/ 434 w 495"/>
              <a:gd name="T83" fmla="*/ 378 h 569"/>
              <a:gd name="T84" fmla="*/ 442 w 495"/>
              <a:gd name="T85" fmla="*/ 374 h 569"/>
              <a:gd name="T86" fmla="*/ 466 w 495"/>
              <a:gd name="T87" fmla="*/ 357 h 569"/>
              <a:gd name="T88" fmla="*/ 477 w 495"/>
              <a:gd name="T89" fmla="*/ 342 h 569"/>
              <a:gd name="T90" fmla="*/ 491 w 495"/>
              <a:gd name="T91" fmla="*/ 308 h 569"/>
              <a:gd name="T92" fmla="*/ 482 w 495"/>
              <a:gd name="T93" fmla="*/ 250 h 569"/>
              <a:gd name="T94" fmla="*/ 448 w 495"/>
              <a:gd name="T95" fmla="*/ 197 h 569"/>
              <a:gd name="T96" fmla="*/ 449 w 495"/>
              <a:gd name="T97" fmla="*/ 172 h 569"/>
              <a:gd name="T98" fmla="*/ 437 w 495"/>
              <a:gd name="T99" fmla="*/ 172 h 569"/>
              <a:gd name="T100" fmla="*/ 339 w 495"/>
              <a:gd name="T101" fmla="*/ 144 h 569"/>
              <a:gd name="T102" fmla="*/ 266 w 495"/>
              <a:gd name="T103" fmla="*/ 54 h 569"/>
              <a:gd name="T104" fmla="*/ 255 w 495"/>
              <a:gd name="T105" fmla="*/ 0 h 569"/>
              <a:gd name="T106" fmla="*/ 215 w 495"/>
              <a:gd name="T107" fmla="*/ 16 h 569"/>
              <a:gd name="T108" fmla="*/ 213 w 495"/>
              <a:gd name="T109" fmla="*/ 17 h 569"/>
              <a:gd name="T110" fmla="*/ 181 w 495"/>
              <a:gd name="T111" fmla="*/ 39 h 569"/>
              <a:gd name="T112" fmla="*/ 256 w 495"/>
              <a:gd name="T113" fmla="*/ 16 h 569"/>
              <a:gd name="T114" fmla="*/ 255 w 495"/>
              <a:gd name="T115" fmla="*/ 0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95" h="569">
                <a:moveTo>
                  <a:pt x="40" y="565"/>
                </a:moveTo>
                <a:cubicBezTo>
                  <a:pt x="39" y="566"/>
                  <a:pt x="37" y="566"/>
                  <a:pt x="36" y="566"/>
                </a:cubicBezTo>
                <a:cubicBezTo>
                  <a:pt x="38" y="567"/>
                  <a:pt x="40" y="568"/>
                  <a:pt x="42" y="569"/>
                </a:cubicBezTo>
                <a:cubicBezTo>
                  <a:pt x="41" y="568"/>
                  <a:pt x="40" y="567"/>
                  <a:pt x="40" y="565"/>
                </a:cubicBezTo>
                <a:moveTo>
                  <a:pt x="0" y="527"/>
                </a:moveTo>
                <a:cubicBezTo>
                  <a:pt x="1" y="529"/>
                  <a:pt x="2" y="532"/>
                  <a:pt x="4" y="534"/>
                </a:cubicBezTo>
                <a:cubicBezTo>
                  <a:pt x="7" y="534"/>
                  <a:pt x="10" y="533"/>
                  <a:pt x="13" y="532"/>
                </a:cubicBezTo>
                <a:cubicBezTo>
                  <a:pt x="9" y="530"/>
                  <a:pt x="4" y="528"/>
                  <a:pt x="0" y="527"/>
                </a:cubicBezTo>
                <a:moveTo>
                  <a:pt x="200" y="429"/>
                </a:moveTo>
                <a:cubicBezTo>
                  <a:pt x="157" y="429"/>
                  <a:pt x="114" y="382"/>
                  <a:pt x="145" y="334"/>
                </a:cubicBezTo>
                <a:cubicBezTo>
                  <a:pt x="157" y="315"/>
                  <a:pt x="175" y="306"/>
                  <a:pt x="193" y="306"/>
                </a:cubicBezTo>
                <a:cubicBezTo>
                  <a:pt x="236" y="306"/>
                  <a:pt x="279" y="353"/>
                  <a:pt x="249" y="401"/>
                </a:cubicBezTo>
                <a:cubicBezTo>
                  <a:pt x="236" y="420"/>
                  <a:pt x="218" y="429"/>
                  <a:pt x="200" y="429"/>
                </a:cubicBezTo>
                <a:moveTo>
                  <a:pt x="280" y="303"/>
                </a:moveTo>
                <a:cubicBezTo>
                  <a:pt x="237" y="303"/>
                  <a:pt x="195" y="256"/>
                  <a:pt x="225" y="209"/>
                </a:cubicBezTo>
                <a:cubicBezTo>
                  <a:pt x="237" y="189"/>
                  <a:pt x="255" y="181"/>
                  <a:pt x="273" y="181"/>
                </a:cubicBezTo>
                <a:cubicBezTo>
                  <a:pt x="316" y="181"/>
                  <a:pt x="359" y="228"/>
                  <a:pt x="329" y="275"/>
                </a:cubicBezTo>
                <a:cubicBezTo>
                  <a:pt x="316" y="295"/>
                  <a:pt x="298" y="303"/>
                  <a:pt x="280" y="303"/>
                </a:cubicBezTo>
                <a:moveTo>
                  <a:pt x="266" y="54"/>
                </a:moveTo>
                <a:cubicBezTo>
                  <a:pt x="248" y="57"/>
                  <a:pt x="231" y="62"/>
                  <a:pt x="214" y="67"/>
                </a:cubicBezTo>
                <a:cubicBezTo>
                  <a:pt x="188" y="77"/>
                  <a:pt x="164" y="89"/>
                  <a:pt x="142" y="104"/>
                </a:cubicBezTo>
                <a:cubicBezTo>
                  <a:pt x="125" y="115"/>
                  <a:pt x="110" y="128"/>
                  <a:pt x="95" y="143"/>
                </a:cubicBezTo>
                <a:cubicBezTo>
                  <a:pt x="92" y="148"/>
                  <a:pt x="90" y="154"/>
                  <a:pt x="87" y="160"/>
                </a:cubicBezTo>
                <a:cubicBezTo>
                  <a:pt x="74" y="189"/>
                  <a:pt x="65" y="220"/>
                  <a:pt x="63" y="252"/>
                </a:cubicBezTo>
                <a:cubicBezTo>
                  <a:pt x="49" y="277"/>
                  <a:pt x="40" y="306"/>
                  <a:pt x="40" y="334"/>
                </a:cubicBezTo>
                <a:cubicBezTo>
                  <a:pt x="27" y="358"/>
                  <a:pt x="16" y="382"/>
                  <a:pt x="9" y="407"/>
                </a:cubicBezTo>
                <a:cubicBezTo>
                  <a:pt x="11" y="419"/>
                  <a:pt x="13" y="430"/>
                  <a:pt x="17" y="441"/>
                </a:cubicBezTo>
                <a:cubicBezTo>
                  <a:pt x="22" y="455"/>
                  <a:pt x="28" y="467"/>
                  <a:pt x="36" y="480"/>
                </a:cubicBezTo>
                <a:cubicBezTo>
                  <a:pt x="41" y="486"/>
                  <a:pt x="45" y="492"/>
                  <a:pt x="51" y="498"/>
                </a:cubicBezTo>
                <a:cubicBezTo>
                  <a:pt x="51" y="498"/>
                  <a:pt x="51" y="498"/>
                  <a:pt x="51" y="498"/>
                </a:cubicBezTo>
                <a:cubicBezTo>
                  <a:pt x="67" y="476"/>
                  <a:pt x="88" y="467"/>
                  <a:pt x="109" y="467"/>
                </a:cubicBezTo>
                <a:cubicBezTo>
                  <a:pt x="135" y="467"/>
                  <a:pt x="160" y="480"/>
                  <a:pt x="176" y="500"/>
                </a:cubicBezTo>
                <a:cubicBezTo>
                  <a:pt x="176" y="497"/>
                  <a:pt x="177" y="494"/>
                  <a:pt x="177" y="491"/>
                </a:cubicBezTo>
                <a:cubicBezTo>
                  <a:pt x="177" y="491"/>
                  <a:pt x="177" y="490"/>
                  <a:pt x="177" y="489"/>
                </a:cubicBezTo>
                <a:cubicBezTo>
                  <a:pt x="182" y="490"/>
                  <a:pt x="186" y="490"/>
                  <a:pt x="191" y="490"/>
                </a:cubicBezTo>
                <a:cubicBezTo>
                  <a:pt x="194" y="490"/>
                  <a:pt x="197" y="490"/>
                  <a:pt x="200" y="490"/>
                </a:cubicBezTo>
                <a:cubicBezTo>
                  <a:pt x="208" y="489"/>
                  <a:pt x="217" y="488"/>
                  <a:pt x="225" y="486"/>
                </a:cubicBezTo>
                <a:cubicBezTo>
                  <a:pt x="234" y="488"/>
                  <a:pt x="244" y="489"/>
                  <a:pt x="253" y="490"/>
                </a:cubicBezTo>
                <a:cubicBezTo>
                  <a:pt x="255" y="490"/>
                  <a:pt x="256" y="490"/>
                  <a:pt x="257" y="490"/>
                </a:cubicBezTo>
                <a:cubicBezTo>
                  <a:pt x="261" y="490"/>
                  <a:pt x="265" y="489"/>
                  <a:pt x="269" y="489"/>
                </a:cubicBezTo>
                <a:cubicBezTo>
                  <a:pt x="330" y="485"/>
                  <a:pt x="381" y="455"/>
                  <a:pt x="415" y="409"/>
                </a:cubicBezTo>
                <a:cubicBezTo>
                  <a:pt x="422" y="399"/>
                  <a:pt x="429" y="389"/>
                  <a:pt x="434" y="378"/>
                </a:cubicBezTo>
                <a:cubicBezTo>
                  <a:pt x="437" y="376"/>
                  <a:pt x="440" y="375"/>
                  <a:pt x="442" y="374"/>
                </a:cubicBezTo>
                <a:cubicBezTo>
                  <a:pt x="451" y="369"/>
                  <a:pt x="459" y="364"/>
                  <a:pt x="466" y="357"/>
                </a:cubicBezTo>
                <a:cubicBezTo>
                  <a:pt x="470" y="352"/>
                  <a:pt x="474" y="347"/>
                  <a:pt x="477" y="342"/>
                </a:cubicBezTo>
                <a:cubicBezTo>
                  <a:pt x="484" y="332"/>
                  <a:pt x="488" y="320"/>
                  <a:pt x="491" y="308"/>
                </a:cubicBezTo>
                <a:cubicBezTo>
                  <a:pt x="495" y="289"/>
                  <a:pt x="492" y="268"/>
                  <a:pt x="482" y="250"/>
                </a:cubicBezTo>
                <a:cubicBezTo>
                  <a:pt x="473" y="231"/>
                  <a:pt x="461" y="214"/>
                  <a:pt x="448" y="197"/>
                </a:cubicBezTo>
                <a:cubicBezTo>
                  <a:pt x="449" y="189"/>
                  <a:pt x="449" y="180"/>
                  <a:pt x="449" y="172"/>
                </a:cubicBezTo>
                <a:cubicBezTo>
                  <a:pt x="445" y="172"/>
                  <a:pt x="441" y="172"/>
                  <a:pt x="437" y="172"/>
                </a:cubicBezTo>
                <a:cubicBezTo>
                  <a:pt x="403" y="172"/>
                  <a:pt x="369" y="163"/>
                  <a:pt x="339" y="144"/>
                </a:cubicBezTo>
                <a:cubicBezTo>
                  <a:pt x="305" y="122"/>
                  <a:pt x="280" y="90"/>
                  <a:pt x="266" y="54"/>
                </a:cubicBezTo>
                <a:moveTo>
                  <a:pt x="255" y="0"/>
                </a:moveTo>
                <a:cubicBezTo>
                  <a:pt x="241" y="4"/>
                  <a:pt x="228" y="9"/>
                  <a:pt x="215" y="16"/>
                </a:cubicBezTo>
                <a:cubicBezTo>
                  <a:pt x="214" y="17"/>
                  <a:pt x="214" y="17"/>
                  <a:pt x="213" y="17"/>
                </a:cubicBezTo>
                <a:cubicBezTo>
                  <a:pt x="202" y="24"/>
                  <a:pt x="192" y="31"/>
                  <a:pt x="181" y="39"/>
                </a:cubicBezTo>
                <a:cubicBezTo>
                  <a:pt x="205" y="29"/>
                  <a:pt x="230" y="21"/>
                  <a:pt x="256" y="16"/>
                </a:cubicBezTo>
                <a:cubicBezTo>
                  <a:pt x="255" y="11"/>
                  <a:pt x="255" y="6"/>
                  <a:pt x="255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Freeform 469"/>
          <p:cNvSpPr>
            <a:spLocks noEditPoints="1"/>
          </p:cNvSpPr>
          <p:nvPr/>
        </p:nvSpPr>
        <p:spPr bwMode="auto">
          <a:xfrm>
            <a:off x="2643304" y="4475724"/>
            <a:ext cx="425486" cy="643046"/>
          </a:xfrm>
          <a:custGeom>
            <a:avLst/>
            <a:gdLst>
              <a:gd name="T0" fmla="*/ 60 w 452"/>
              <a:gd name="T1" fmla="*/ 478 h 671"/>
              <a:gd name="T2" fmla="*/ 164 w 452"/>
              <a:gd name="T3" fmla="*/ 544 h 671"/>
              <a:gd name="T4" fmla="*/ 207 w 452"/>
              <a:gd name="T5" fmla="*/ 489 h 671"/>
              <a:gd name="T6" fmla="*/ 200 w 452"/>
              <a:gd name="T7" fmla="*/ 367 h 671"/>
              <a:gd name="T8" fmla="*/ 207 w 452"/>
              <a:gd name="T9" fmla="*/ 489 h 671"/>
              <a:gd name="T10" fmla="*/ 197 w 452"/>
              <a:gd name="T11" fmla="*/ 238 h 671"/>
              <a:gd name="T12" fmla="*/ 321 w 452"/>
              <a:gd name="T13" fmla="*/ 238 h 671"/>
              <a:gd name="T14" fmla="*/ 227 w 452"/>
              <a:gd name="T15" fmla="*/ 178 h 671"/>
              <a:gd name="T16" fmla="*/ 227 w 452"/>
              <a:gd name="T17" fmla="*/ 59 h 671"/>
              <a:gd name="T18" fmla="*/ 227 w 452"/>
              <a:gd name="T19" fmla="*/ 178 h 671"/>
              <a:gd name="T20" fmla="*/ 210 w 452"/>
              <a:gd name="T21" fmla="*/ 47 h 671"/>
              <a:gd name="T22" fmla="*/ 152 w 452"/>
              <a:gd name="T23" fmla="*/ 28 h 671"/>
              <a:gd name="T24" fmla="*/ 120 w 452"/>
              <a:gd name="T25" fmla="*/ 103 h 671"/>
              <a:gd name="T26" fmla="*/ 108 w 452"/>
              <a:gd name="T27" fmla="*/ 166 h 671"/>
              <a:gd name="T28" fmla="*/ 109 w 452"/>
              <a:gd name="T29" fmla="*/ 264 h 671"/>
              <a:gd name="T30" fmla="*/ 117 w 452"/>
              <a:gd name="T31" fmla="*/ 299 h 671"/>
              <a:gd name="T32" fmla="*/ 91 w 452"/>
              <a:gd name="T33" fmla="*/ 325 h 671"/>
              <a:gd name="T34" fmla="*/ 37 w 452"/>
              <a:gd name="T35" fmla="*/ 407 h 671"/>
              <a:gd name="T36" fmla="*/ 13 w 452"/>
              <a:gd name="T37" fmla="*/ 466 h 671"/>
              <a:gd name="T38" fmla="*/ 0 w 452"/>
              <a:gd name="T39" fmla="*/ 519 h 671"/>
              <a:gd name="T40" fmla="*/ 1 w 452"/>
              <a:gd name="T41" fmla="*/ 550 h 671"/>
              <a:gd name="T42" fmla="*/ 95 w 452"/>
              <a:gd name="T43" fmla="*/ 640 h 671"/>
              <a:gd name="T44" fmla="*/ 175 w 452"/>
              <a:gd name="T45" fmla="*/ 669 h 671"/>
              <a:gd name="T46" fmla="*/ 219 w 452"/>
              <a:gd name="T47" fmla="*/ 671 h 671"/>
              <a:gd name="T48" fmla="*/ 288 w 452"/>
              <a:gd name="T49" fmla="*/ 646 h 671"/>
              <a:gd name="T50" fmla="*/ 307 w 452"/>
              <a:gd name="T51" fmla="*/ 622 h 671"/>
              <a:gd name="T52" fmla="*/ 344 w 452"/>
              <a:gd name="T53" fmla="*/ 541 h 671"/>
              <a:gd name="T54" fmla="*/ 345 w 452"/>
              <a:gd name="T55" fmla="*/ 475 h 671"/>
              <a:gd name="T56" fmla="*/ 362 w 452"/>
              <a:gd name="T57" fmla="*/ 423 h 671"/>
              <a:gd name="T58" fmla="*/ 370 w 452"/>
              <a:gd name="T59" fmla="*/ 386 h 671"/>
              <a:gd name="T60" fmla="*/ 318 w 452"/>
              <a:gd name="T61" fmla="*/ 358 h 671"/>
              <a:gd name="T62" fmla="*/ 377 w 452"/>
              <a:gd name="T63" fmla="*/ 362 h 671"/>
              <a:gd name="T64" fmla="*/ 390 w 452"/>
              <a:gd name="T65" fmla="*/ 327 h 671"/>
              <a:gd name="T66" fmla="*/ 404 w 452"/>
              <a:gd name="T67" fmla="*/ 274 h 671"/>
              <a:gd name="T68" fmla="*/ 438 w 452"/>
              <a:gd name="T69" fmla="*/ 217 h 671"/>
              <a:gd name="T70" fmla="*/ 451 w 452"/>
              <a:gd name="T71" fmla="*/ 129 h 671"/>
              <a:gd name="T72" fmla="*/ 448 w 452"/>
              <a:gd name="T73" fmla="*/ 99 h 671"/>
              <a:gd name="T74" fmla="*/ 402 w 452"/>
              <a:gd name="T75" fmla="*/ 41 h 671"/>
              <a:gd name="T76" fmla="*/ 296 w 452"/>
              <a:gd name="T77" fmla="*/ 2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52" h="671">
                <a:moveTo>
                  <a:pt x="116" y="572"/>
                </a:moveTo>
                <a:cubicBezTo>
                  <a:pt x="73" y="572"/>
                  <a:pt x="30" y="525"/>
                  <a:pt x="60" y="478"/>
                </a:cubicBezTo>
                <a:cubicBezTo>
                  <a:pt x="73" y="458"/>
                  <a:pt x="91" y="450"/>
                  <a:pt x="109" y="450"/>
                </a:cubicBezTo>
                <a:cubicBezTo>
                  <a:pt x="152" y="450"/>
                  <a:pt x="195" y="497"/>
                  <a:pt x="164" y="544"/>
                </a:cubicBezTo>
                <a:cubicBezTo>
                  <a:pt x="152" y="564"/>
                  <a:pt x="134" y="572"/>
                  <a:pt x="116" y="572"/>
                </a:cubicBezTo>
                <a:moveTo>
                  <a:pt x="207" y="489"/>
                </a:moveTo>
                <a:cubicBezTo>
                  <a:pt x="164" y="489"/>
                  <a:pt x="121" y="442"/>
                  <a:pt x="152" y="394"/>
                </a:cubicBezTo>
                <a:cubicBezTo>
                  <a:pt x="164" y="375"/>
                  <a:pt x="182" y="367"/>
                  <a:pt x="200" y="367"/>
                </a:cubicBezTo>
                <a:cubicBezTo>
                  <a:pt x="243" y="367"/>
                  <a:pt x="286" y="414"/>
                  <a:pt x="256" y="461"/>
                </a:cubicBezTo>
                <a:cubicBezTo>
                  <a:pt x="243" y="481"/>
                  <a:pt x="225" y="489"/>
                  <a:pt x="207" y="489"/>
                </a:cubicBezTo>
                <a:moveTo>
                  <a:pt x="259" y="297"/>
                </a:moveTo>
                <a:cubicBezTo>
                  <a:pt x="228" y="297"/>
                  <a:pt x="197" y="277"/>
                  <a:pt x="197" y="238"/>
                </a:cubicBezTo>
                <a:cubicBezTo>
                  <a:pt x="197" y="198"/>
                  <a:pt x="228" y="178"/>
                  <a:pt x="259" y="178"/>
                </a:cubicBezTo>
                <a:cubicBezTo>
                  <a:pt x="290" y="178"/>
                  <a:pt x="321" y="198"/>
                  <a:pt x="321" y="238"/>
                </a:cubicBezTo>
                <a:cubicBezTo>
                  <a:pt x="321" y="277"/>
                  <a:pt x="290" y="297"/>
                  <a:pt x="259" y="297"/>
                </a:cubicBezTo>
                <a:moveTo>
                  <a:pt x="227" y="178"/>
                </a:moveTo>
                <a:cubicBezTo>
                  <a:pt x="196" y="178"/>
                  <a:pt x="165" y="158"/>
                  <a:pt x="165" y="118"/>
                </a:cubicBezTo>
                <a:cubicBezTo>
                  <a:pt x="165" y="79"/>
                  <a:pt x="196" y="59"/>
                  <a:pt x="227" y="59"/>
                </a:cubicBezTo>
                <a:cubicBezTo>
                  <a:pt x="258" y="59"/>
                  <a:pt x="289" y="79"/>
                  <a:pt x="289" y="118"/>
                </a:cubicBezTo>
                <a:cubicBezTo>
                  <a:pt x="289" y="158"/>
                  <a:pt x="258" y="178"/>
                  <a:pt x="227" y="178"/>
                </a:cubicBezTo>
                <a:moveTo>
                  <a:pt x="282" y="0"/>
                </a:moveTo>
                <a:cubicBezTo>
                  <a:pt x="270" y="31"/>
                  <a:pt x="240" y="47"/>
                  <a:pt x="210" y="47"/>
                </a:cubicBezTo>
                <a:cubicBezTo>
                  <a:pt x="189" y="47"/>
                  <a:pt x="169" y="40"/>
                  <a:pt x="154" y="26"/>
                </a:cubicBezTo>
                <a:cubicBezTo>
                  <a:pt x="154" y="27"/>
                  <a:pt x="153" y="27"/>
                  <a:pt x="152" y="28"/>
                </a:cubicBezTo>
                <a:cubicBezTo>
                  <a:pt x="147" y="36"/>
                  <a:pt x="142" y="43"/>
                  <a:pt x="137" y="51"/>
                </a:cubicBezTo>
                <a:cubicBezTo>
                  <a:pt x="130" y="68"/>
                  <a:pt x="124" y="85"/>
                  <a:pt x="120" y="103"/>
                </a:cubicBezTo>
                <a:cubicBezTo>
                  <a:pt x="119" y="106"/>
                  <a:pt x="118" y="110"/>
                  <a:pt x="117" y="114"/>
                </a:cubicBezTo>
                <a:cubicBezTo>
                  <a:pt x="113" y="131"/>
                  <a:pt x="110" y="148"/>
                  <a:pt x="108" y="166"/>
                </a:cubicBezTo>
                <a:cubicBezTo>
                  <a:pt x="105" y="190"/>
                  <a:pt x="104" y="215"/>
                  <a:pt x="106" y="239"/>
                </a:cubicBezTo>
                <a:cubicBezTo>
                  <a:pt x="107" y="248"/>
                  <a:pt x="108" y="256"/>
                  <a:pt x="109" y="264"/>
                </a:cubicBezTo>
                <a:cubicBezTo>
                  <a:pt x="109" y="268"/>
                  <a:pt x="110" y="273"/>
                  <a:pt x="111" y="277"/>
                </a:cubicBezTo>
                <a:cubicBezTo>
                  <a:pt x="113" y="285"/>
                  <a:pt x="115" y="292"/>
                  <a:pt x="117" y="299"/>
                </a:cubicBezTo>
                <a:cubicBezTo>
                  <a:pt x="111" y="304"/>
                  <a:pt x="106" y="309"/>
                  <a:pt x="100" y="315"/>
                </a:cubicBezTo>
                <a:cubicBezTo>
                  <a:pt x="97" y="318"/>
                  <a:pt x="94" y="321"/>
                  <a:pt x="91" y="325"/>
                </a:cubicBezTo>
                <a:cubicBezTo>
                  <a:pt x="86" y="331"/>
                  <a:pt x="81" y="337"/>
                  <a:pt x="76" y="344"/>
                </a:cubicBezTo>
                <a:cubicBezTo>
                  <a:pt x="61" y="364"/>
                  <a:pt x="48" y="385"/>
                  <a:pt x="37" y="407"/>
                </a:cubicBezTo>
                <a:cubicBezTo>
                  <a:pt x="30" y="423"/>
                  <a:pt x="23" y="439"/>
                  <a:pt x="17" y="456"/>
                </a:cubicBezTo>
                <a:cubicBezTo>
                  <a:pt x="16" y="459"/>
                  <a:pt x="15" y="463"/>
                  <a:pt x="13" y="466"/>
                </a:cubicBezTo>
                <a:cubicBezTo>
                  <a:pt x="8" y="482"/>
                  <a:pt x="4" y="498"/>
                  <a:pt x="1" y="514"/>
                </a:cubicBezTo>
                <a:cubicBezTo>
                  <a:pt x="1" y="516"/>
                  <a:pt x="0" y="517"/>
                  <a:pt x="0" y="519"/>
                </a:cubicBezTo>
                <a:cubicBezTo>
                  <a:pt x="0" y="528"/>
                  <a:pt x="0" y="538"/>
                  <a:pt x="1" y="547"/>
                </a:cubicBezTo>
                <a:cubicBezTo>
                  <a:pt x="1" y="548"/>
                  <a:pt x="1" y="549"/>
                  <a:pt x="1" y="550"/>
                </a:cubicBezTo>
                <a:cubicBezTo>
                  <a:pt x="6" y="549"/>
                  <a:pt x="10" y="549"/>
                  <a:pt x="14" y="549"/>
                </a:cubicBezTo>
                <a:cubicBezTo>
                  <a:pt x="60" y="549"/>
                  <a:pt x="105" y="591"/>
                  <a:pt x="95" y="640"/>
                </a:cubicBezTo>
                <a:cubicBezTo>
                  <a:pt x="99" y="642"/>
                  <a:pt x="104" y="644"/>
                  <a:pt x="108" y="646"/>
                </a:cubicBezTo>
                <a:cubicBezTo>
                  <a:pt x="130" y="656"/>
                  <a:pt x="152" y="664"/>
                  <a:pt x="175" y="669"/>
                </a:cubicBezTo>
                <a:cubicBezTo>
                  <a:pt x="186" y="670"/>
                  <a:pt x="197" y="671"/>
                  <a:pt x="208" y="671"/>
                </a:cubicBezTo>
                <a:cubicBezTo>
                  <a:pt x="211" y="671"/>
                  <a:pt x="215" y="671"/>
                  <a:pt x="219" y="671"/>
                </a:cubicBezTo>
                <a:cubicBezTo>
                  <a:pt x="231" y="669"/>
                  <a:pt x="243" y="667"/>
                  <a:pt x="255" y="663"/>
                </a:cubicBezTo>
                <a:cubicBezTo>
                  <a:pt x="267" y="658"/>
                  <a:pt x="277" y="652"/>
                  <a:pt x="288" y="646"/>
                </a:cubicBezTo>
                <a:cubicBezTo>
                  <a:pt x="291" y="642"/>
                  <a:pt x="294" y="639"/>
                  <a:pt x="298" y="635"/>
                </a:cubicBezTo>
                <a:cubicBezTo>
                  <a:pt x="301" y="631"/>
                  <a:pt x="304" y="627"/>
                  <a:pt x="307" y="622"/>
                </a:cubicBezTo>
                <a:cubicBezTo>
                  <a:pt x="310" y="618"/>
                  <a:pt x="313" y="614"/>
                  <a:pt x="316" y="610"/>
                </a:cubicBezTo>
                <a:cubicBezTo>
                  <a:pt x="329" y="589"/>
                  <a:pt x="339" y="565"/>
                  <a:pt x="344" y="541"/>
                </a:cubicBezTo>
                <a:cubicBezTo>
                  <a:pt x="348" y="520"/>
                  <a:pt x="349" y="498"/>
                  <a:pt x="346" y="477"/>
                </a:cubicBezTo>
                <a:cubicBezTo>
                  <a:pt x="346" y="476"/>
                  <a:pt x="346" y="476"/>
                  <a:pt x="345" y="475"/>
                </a:cubicBezTo>
                <a:cubicBezTo>
                  <a:pt x="350" y="463"/>
                  <a:pt x="355" y="450"/>
                  <a:pt x="358" y="437"/>
                </a:cubicBezTo>
                <a:cubicBezTo>
                  <a:pt x="360" y="432"/>
                  <a:pt x="361" y="428"/>
                  <a:pt x="362" y="423"/>
                </a:cubicBezTo>
                <a:cubicBezTo>
                  <a:pt x="365" y="411"/>
                  <a:pt x="368" y="399"/>
                  <a:pt x="370" y="387"/>
                </a:cubicBezTo>
                <a:cubicBezTo>
                  <a:pt x="370" y="386"/>
                  <a:pt x="370" y="386"/>
                  <a:pt x="370" y="386"/>
                </a:cubicBezTo>
                <a:cubicBezTo>
                  <a:pt x="357" y="382"/>
                  <a:pt x="344" y="376"/>
                  <a:pt x="332" y="368"/>
                </a:cubicBezTo>
                <a:cubicBezTo>
                  <a:pt x="327" y="365"/>
                  <a:pt x="322" y="362"/>
                  <a:pt x="318" y="358"/>
                </a:cubicBezTo>
                <a:cubicBezTo>
                  <a:pt x="324" y="357"/>
                  <a:pt x="329" y="357"/>
                  <a:pt x="335" y="357"/>
                </a:cubicBezTo>
                <a:cubicBezTo>
                  <a:pt x="350" y="357"/>
                  <a:pt x="363" y="359"/>
                  <a:pt x="377" y="362"/>
                </a:cubicBezTo>
                <a:cubicBezTo>
                  <a:pt x="377" y="362"/>
                  <a:pt x="377" y="362"/>
                  <a:pt x="377" y="362"/>
                </a:cubicBezTo>
                <a:cubicBezTo>
                  <a:pt x="382" y="350"/>
                  <a:pt x="386" y="339"/>
                  <a:pt x="390" y="327"/>
                </a:cubicBezTo>
                <a:cubicBezTo>
                  <a:pt x="392" y="322"/>
                  <a:pt x="393" y="318"/>
                  <a:pt x="394" y="313"/>
                </a:cubicBezTo>
                <a:cubicBezTo>
                  <a:pt x="398" y="300"/>
                  <a:pt x="401" y="287"/>
                  <a:pt x="404" y="274"/>
                </a:cubicBezTo>
                <a:cubicBezTo>
                  <a:pt x="405" y="274"/>
                  <a:pt x="405" y="273"/>
                  <a:pt x="405" y="273"/>
                </a:cubicBezTo>
                <a:cubicBezTo>
                  <a:pt x="419" y="256"/>
                  <a:pt x="430" y="237"/>
                  <a:pt x="438" y="217"/>
                </a:cubicBezTo>
                <a:cubicBezTo>
                  <a:pt x="448" y="195"/>
                  <a:pt x="452" y="169"/>
                  <a:pt x="452" y="145"/>
                </a:cubicBezTo>
                <a:cubicBezTo>
                  <a:pt x="452" y="140"/>
                  <a:pt x="452" y="134"/>
                  <a:pt x="451" y="129"/>
                </a:cubicBezTo>
                <a:cubicBezTo>
                  <a:pt x="451" y="124"/>
                  <a:pt x="451" y="119"/>
                  <a:pt x="450" y="114"/>
                </a:cubicBezTo>
                <a:cubicBezTo>
                  <a:pt x="449" y="109"/>
                  <a:pt x="449" y="104"/>
                  <a:pt x="448" y="99"/>
                </a:cubicBezTo>
                <a:cubicBezTo>
                  <a:pt x="442" y="88"/>
                  <a:pt x="436" y="78"/>
                  <a:pt x="429" y="68"/>
                </a:cubicBezTo>
                <a:cubicBezTo>
                  <a:pt x="421" y="58"/>
                  <a:pt x="412" y="49"/>
                  <a:pt x="402" y="41"/>
                </a:cubicBezTo>
                <a:cubicBezTo>
                  <a:pt x="391" y="32"/>
                  <a:pt x="378" y="25"/>
                  <a:pt x="365" y="19"/>
                </a:cubicBezTo>
                <a:cubicBezTo>
                  <a:pt x="343" y="11"/>
                  <a:pt x="320" y="6"/>
                  <a:pt x="296" y="2"/>
                </a:cubicBezTo>
                <a:cubicBezTo>
                  <a:pt x="292" y="1"/>
                  <a:pt x="287" y="1"/>
                  <a:pt x="282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Freeform 470"/>
          <p:cNvSpPr>
            <a:spLocks noEditPoints="1"/>
          </p:cNvSpPr>
          <p:nvPr/>
        </p:nvSpPr>
        <p:spPr bwMode="auto">
          <a:xfrm>
            <a:off x="5868812" y="4801885"/>
            <a:ext cx="1355008" cy="919742"/>
          </a:xfrm>
          <a:custGeom>
            <a:avLst/>
            <a:gdLst>
              <a:gd name="T0" fmla="*/ 527 w 1441"/>
              <a:gd name="T1" fmla="*/ 957 h 961"/>
              <a:gd name="T2" fmla="*/ 553 w 1441"/>
              <a:gd name="T3" fmla="*/ 961 h 961"/>
              <a:gd name="T4" fmla="*/ 1309 w 1441"/>
              <a:gd name="T5" fmla="*/ 282 h 961"/>
              <a:gd name="T6" fmla="*/ 1348 w 1441"/>
              <a:gd name="T7" fmla="*/ 287 h 961"/>
              <a:gd name="T8" fmla="*/ 1357 w 1441"/>
              <a:gd name="T9" fmla="*/ 287 h 961"/>
              <a:gd name="T10" fmla="*/ 1309 w 1441"/>
              <a:gd name="T11" fmla="*/ 282 h 961"/>
              <a:gd name="T12" fmla="*/ 184 w 1441"/>
              <a:gd name="T13" fmla="*/ 211 h 961"/>
              <a:gd name="T14" fmla="*/ 46 w 1441"/>
              <a:gd name="T15" fmla="*/ 292 h 961"/>
              <a:gd name="T16" fmla="*/ 288 w 1441"/>
              <a:gd name="T17" fmla="*/ 227 h 961"/>
              <a:gd name="T18" fmla="*/ 341 w 1441"/>
              <a:gd name="T19" fmla="*/ 192 h 961"/>
              <a:gd name="T20" fmla="*/ 392 w 1441"/>
              <a:gd name="T21" fmla="*/ 177 h 961"/>
              <a:gd name="T22" fmla="*/ 494 w 1441"/>
              <a:gd name="T23" fmla="*/ 124 h 961"/>
              <a:gd name="T24" fmla="*/ 1440 w 1441"/>
              <a:gd name="T25" fmla="*/ 203 h 961"/>
              <a:gd name="T26" fmla="*/ 1373 w 1441"/>
              <a:gd name="T27" fmla="*/ 105 h 961"/>
              <a:gd name="T28" fmla="*/ 416 w 1441"/>
              <a:gd name="T29" fmla="*/ 574 h 961"/>
              <a:gd name="T30" fmla="*/ 416 w 1441"/>
              <a:gd name="T31" fmla="*/ 425 h 961"/>
              <a:gd name="T32" fmla="*/ 416 w 1441"/>
              <a:gd name="T33" fmla="*/ 574 h 961"/>
              <a:gd name="T34" fmla="*/ 593 w 1441"/>
              <a:gd name="T35" fmla="*/ 338 h 961"/>
              <a:gd name="T36" fmla="*/ 735 w 1441"/>
              <a:gd name="T37" fmla="*/ 338 h 961"/>
              <a:gd name="T38" fmla="*/ 930 w 1441"/>
              <a:gd name="T39" fmla="*/ 225 h 961"/>
              <a:gd name="T40" fmla="*/ 930 w 1441"/>
              <a:gd name="T41" fmla="*/ 88 h 961"/>
              <a:gd name="T42" fmla="*/ 930 w 1441"/>
              <a:gd name="T43" fmla="*/ 225 h 961"/>
              <a:gd name="T44" fmla="*/ 910 w 1441"/>
              <a:gd name="T45" fmla="*/ 2 h 961"/>
              <a:gd name="T46" fmla="*/ 717 w 1441"/>
              <a:gd name="T47" fmla="*/ 56 h 961"/>
              <a:gd name="T48" fmla="*/ 714 w 1441"/>
              <a:gd name="T49" fmla="*/ 57 h 961"/>
              <a:gd name="T50" fmla="*/ 267 w 1441"/>
              <a:gd name="T51" fmla="*/ 276 h 961"/>
              <a:gd name="T52" fmla="*/ 18 w 1441"/>
              <a:gd name="T53" fmla="*/ 348 h 961"/>
              <a:gd name="T54" fmla="*/ 22 w 1441"/>
              <a:gd name="T55" fmla="*/ 399 h 961"/>
              <a:gd name="T56" fmla="*/ 21 w 1441"/>
              <a:gd name="T57" fmla="*/ 455 h 961"/>
              <a:gd name="T58" fmla="*/ 45 w 1441"/>
              <a:gd name="T59" fmla="*/ 629 h 961"/>
              <a:gd name="T60" fmla="*/ 133 w 1441"/>
              <a:gd name="T61" fmla="*/ 756 h 961"/>
              <a:gd name="T62" fmla="*/ 188 w 1441"/>
              <a:gd name="T63" fmla="*/ 812 h 961"/>
              <a:gd name="T64" fmla="*/ 449 w 1441"/>
              <a:gd name="T65" fmla="*/ 892 h 961"/>
              <a:gd name="T66" fmla="*/ 460 w 1441"/>
              <a:gd name="T67" fmla="*/ 890 h 961"/>
              <a:gd name="T68" fmla="*/ 475 w 1441"/>
              <a:gd name="T69" fmla="*/ 921 h 961"/>
              <a:gd name="T70" fmla="*/ 577 w 1441"/>
              <a:gd name="T71" fmla="*/ 915 h 961"/>
              <a:gd name="T72" fmla="*/ 637 w 1441"/>
              <a:gd name="T73" fmla="*/ 899 h 961"/>
              <a:gd name="T74" fmla="*/ 646 w 1441"/>
              <a:gd name="T75" fmla="*/ 846 h 961"/>
              <a:gd name="T76" fmla="*/ 705 w 1441"/>
              <a:gd name="T77" fmla="*/ 615 h 961"/>
              <a:gd name="T78" fmla="*/ 1007 w 1441"/>
              <a:gd name="T79" fmla="*/ 300 h 961"/>
              <a:gd name="T80" fmla="*/ 1232 w 1441"/>
              <a:gd name="T81" fmla="*/ 248 h 961"/>
              <a:gd name="T82" fmla="*/ 1412 w 1441"/>
              <a:gd name="T83" fmla="*/ 261 h 961"/>
              <a:gd name="T84" fmla="*/ 1300 w 1441"/>
              <a:gd name="T85" fmla="*/ 123 h 961"/>
              <a:gd name="T86" fmla="*/ 1029 w 1441"/>
              <a:gd name="T87" fmla="*/ 4 h 9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41" h="961">
                <a:moveTo>
                  <a:pt x="595" y="950"/>
                </a:moveTo>
                <a:cubicBezTo>
                  <a:pt x="572" y="953"/>
                  <a:pt x="549" y="956"/>
                  <a:pt x="527" y="957"/>
                </a:cubicBezTo>
                <a:cubicBezTo>
                  <a:pt x="535" y="960"/>
                  <a:pt x="543" y="961"/>
                  <a:pt x="551" y="961"/>
                </a:cubicBezTo>
                <a:cubicBezTo>
                  <a:pt x="552" y="961"/>
                  <a:pt x="552" y="961"/>
                  <a:pt x="553" y="961"/>
                </a:cubicBezTo>
                <a:cubicBezTo>
                  <a:pt x="569" y="961"/>
                  <a:pt x="583" y="957"/>
                  <a:pt x="595" y="950"/>
                </a:cubicBezTo>
                <a:moveTo>
                  <a:pt x="1309" y="282"/>
                </a:moveTo>
                <a:cubicBezTo>
                  <a:pt x="1320" y="283"/>
                  <a:pt x="1331" y="285"/>
                  <a:pt x="1342" y="286"/>
                </a:cubicBezTo>
                <a:cubicBezTo>
                  <a:pt x="1344" y="286"/>
                  <a:pt x="1346" y="286"/>
                  <a:pt x="1348" y="287"/>
                </a:cubicBezTo>
                <a:cubicBezTo>
                  <a:pt x="1351" y="287"/>
                  <a:pt x="1353" y="287"/>
                  <a:pt x="1356" y="287"/>
                </a:cubicBezTo>
                <a:cubicBezTo>
                  <a:pt x="1356" y="287"/>
                  <a:pt x="1357" y="287"/>
                  <a:pt x="1357" y="287"/>
                </a:cubicBezTo>
                <a:cubicBezTo>
                  <a:pt x="1354" y="286"/>
                  <a:pt x="1350" y="286"/>
                  <a:pt x="1346" y="285"/>
                </a:cubicBezTo>
                <a:cubicBezTo>
                  <a:pt x="1334" y="284"/>
                  <a:pt x="1321" y="283"/>
                  <a:pt x="1309" y="282"/>
                </a:cubicBezTo>
                <a:moveTo>
                  <a:pt x="341" y="192"/>
                </a:moveTo>
                <a:cubicBezTo>
                  <a:pt x="287" y="192"/>
                  <a:pt x="234" y="197"/>
                  <a:pt x="184" y="211"/>
                </a:cubicBezTo>
                <a:cubicBezTo>
                  <a:pt x="161" y="218"/>
                  <a:pt x="138" y="227"/>
                  <a:pt x="117" y="238"/>
                </a:cubicBezTo>
                <a:cubicBezTo>
                  <a:pt x="91" y="252"/>
                  <a:pt x="67" y="269"/>
                  <a:pt x="46" y="292"/>
                </a:cubicBezTo>
                <a:cubicBezTo>
                  <a:pt x="58" y="291"/>
                  <a:pt x="70" y="289"/>
                  <a:pt x="82" y="288"/>
                </a:cubicBezTo>
                <a:cubicBezTo>
                  <a:pt x="153" y="277"/>
                  <a:pt x="221" y="255"/>
                  <a:pt x="288" y="227"/>
                </a:cubicBezTo>
                <a:cubicBezTo>
                  <a:pt x="312" y="217"/>
                  <a:pt x="337" y="205"/>
                  <a:pt x="362" y="193"/>
                </a:cubicBezTo>
                <a:cubicBezTo>
                  <a:pt x="355" y="192"/>
                  <a:pt x="348" y="192"/>
                  <a:pt x="341" y="192"/>
                </a:cubicBezTo>
                <a:moveTo>
                  <a:pt x="494" y="124"/>
                </a:moveTo>
                <a:cubicBezTo>
                  <a:pt x="459" y="140"/>
                  <a:pt x="425" y="158"/>
                  <a:pt x="392" y="177"/>
                </a:cubicBezTo>
                <a:cubicBezTo>
                  <a:pt x="391" y="178"/>
                  <a:pt x="391" y="178"/>
                  <a:pt x="390" y="178"/>
                </a:cubicBezTo>
                <a:cubicBezTo>
                  <a:pt x="425" y="161"/>
                  <a:pt x="459" y="142"/>
                  <a:pt x="494" y="124"/>
                </a:cubicBezTo>
                <a:moveTo>
                  <a:pt x="1305" y="81"/>
                </a:moveTo>
                <a:cubicBezTo>
                  <a:pt x="1355" y="116"/>
                  <a:pt x="1400" y="157"/>
                  <a:pt x="1440" y="203"/>
                </a:cubicBezTo>
                <a:cubicBezTo>
                  <a:pt x="1441" y="200"/>
                  <a:pt x="1441" y="197"/>
                  <a:pt x="1441" y="194"/>
                </a:cubicBezTo>
                <a:cubicBezTo>
                  <a:pt x="1441" y="153"/>
                  <a:pt x="1412" y="121"/>
                  <a:pt x="1373" y="105"/>
                </a:cubicBezTo>
                <a:cubicBezTo>
                  <a:pt x="1351" y="96"/>
                  <a:pt x="1328" y="88"/>
                  <a:pt x="1305" y="81"/>
                </a:cubicBezTo>
                <a:moveTo>
                  <a:pt x="416" y="574"/>
                </a:moveTo>
                <a:cubicBezTo>
                  <a:pt x="377" y="574"/>
                  <a:pt x="339" y="549"/>
                  <a:pt x="339" y="500"/>
                </a:cubicBezTo>
                <a:cubicBezTo>
                  <a:pt x="339" y="450"/>
                  <a:pt x="377" y="425"/>
                  <a:pt x="416" y="425"/>
                </a:cubicBezTo>
                <a:cubicBezTo>
                  <a:pt x="454" y="425"/>
                  <a:pt x="493" y="450"/>
                  <a:pt x="493" y="500"/>
                </a:cubicBezTo>
                <a:cubicBezTo>
                  <a:pt x="493" y="549"/>
                  <a:pt x="454" y="574"/>
                  <a:pt x="416" y="574"/>
                </a:cubicBezTo>
                <a:moveTo>
                  <a:pt x="664" y="407"/>
                </a:moveTo>
                <a:cubicBezTo>
                  <a:pt x="629" y="407"/>
                  <a:pt x="593" y="384"/>
                  <a:pt x="593" y="338"/>
                </a:cubicBezTo>
                <a:cubicBezTo>
                  <a:pt x="593" y="292"/>
                  <a:pt x="629" y="269"/>
                  <a:pt x="664" y="269"/>
                </a:cubicBezTo>
                <a:cubicBezTo>
                  <a:pt x="700" y="269"/>
                  <a:pt x="735" y="292"/>
                  <a:pt x="735" y="338"/>
                </a:cubicBezTo>
                <a:cubicBezTo>
                  <a:pt x="735" y="384"/>
                  <a:pt x="700" y="407"/>
                  <a:pt x="664" y="407"/>
                </a:cubicBezTo>
                <a:moveTo>
                  <a:pt x="930" y="225"/>
                </a:moveTo>
                <a:cubicBezTo>
                  <a:pt x="894" y="225"/>
                  <a:pt x="859" y="202"/>
                  <a:pt x="859" y="157"/>
                </a:cubicBezTo>
                <a:cubicBezTo>
                  <a:pt x="859" y="111"/>
                  <a:pt x="894" y="88"/>
                  <a:pt x="930" y="88"/>
                </a:cubicBezTo>
                <a:cubicBezTo>
                  <a:pt x="965" y="88"/>
                  <a:pt x="1001" y="111"/>
                  <a:pt x="1001" y="157"/>
                </a:cubicBezTo>
                <a:cubicBezTo>
                  <a:pt x="1001" y="202"/>
                  <a:pt x="965" y="225"/>
                  <a:pt x="930" y="225"/>
                </a:cubicBezTo>
                <a:moveTo>
                  <a:pt x="960" y="0"/>
                </a:moveTo>
                <a:cubicBezTo>
                  <a:pt x="944" y="0"/>
                  <a:pt x="927" y="1"/>
                  <a:pt x="910" y="2"/>
                </a:cubicBezTo>
                <a:cubicBezTo>
                  <a:pt x="898" y="4"/>
                  <a:pt x="886" y="5"/>
                  <a:pt x="873" y="7"/>
                </a:cubicBezTo>
                <a:cubicBezTo>
                  <a:pt x="819" y="17"/>
                  <a:pt x="768" y="35"/>
                  <a:pt x="717" y="56"/>
                </a:cubicBezTo>
                <a:cubicBezTo>
                  <a:pt x="716" y="56"/>
                  <a:pt x="715" y="57"/>
                  <a:pt x="714" y="57"/>
                </a:cubicBezTo>
                <a:cubicBezTo>
                  <a:pt x="714" y="57"/>
                  <a:pt x="714" y="57"/>
                  <a:pt x="714" y="57"/>
                </a:cubicBezTo>
                <a:cubicBezTo>
                  <a:pt x="714" y="57"/>
                  <a:pt x="714" y="57"/>
                  <a:pt x="714" y="57"/>
                </a:cubicBezTo>
                <a:cubicBezTo>
                  <a:pt x="562" y="123"/>
                  <a:pt x="422" y="216"/>
                  <a:pt x="267" y="276"/>
                </a:cubicBezTo>
                <a:cubicBezTo>
                  <a:pt x="191" y="305"/>
                  <a:pt x="106" y="327"/>
                  <a:pt x="22" y="331"/>
                </a:cubicBezTo>
                <a:cubicBezTo>
                  <a:pt x="20" y="336"/>
                  <a:pt x="19" y="342"/>
                  <a:pt x="18" y="348"/>
                </a:cubicBezTo>
                <a:cubicBezTo>
                  <a:pt x="17" y="353"/>
                  <a:pt x="17" y="358"/>
                  <a:pt x="16" y="364"/>
                </a:cubicBezTo>
                <a:cubicBezTo>
                  <a:pt x="16" y="376"/>
                  <a:pt x="18" y="388"/>
                  <a:pt x="22" y="399"/>
                </a:cubicBezTo>
                <a:cubicBezTo>
                  <a:pt x="27" y="411"/>
                  <a:pt x="34" y="421"/>
                  <a:pt x="44" y="430"/>
                </a:cubicBezTo>
                <a:cubicBezTo>
                  <a:pt x="36" y="438"/>
                  <a:pt x="28" y="446"/>
                  <a:pt x="21" y="455"/>
                </a:cubicBezTo>
                <a:cubicBezTo>
                  <a:pt x="12" y="466"/>
                  <a:pt x="5" y="478"/>
                  <a:pt x="0" y="490"/>
                </a:cubicBezTo>
                <a:cubicBezTo>
                  <a:pt x="11" y="538"/>
                  <a:pt x="26" y="584"/>
                  <a:pt x="45" y="629"/>
                </a:cubicBezTo>
                <a:cubicBezTo>
                  <a:pt x="57" y="659"/>
                  <a:pt x="72" y="687"/>
                  <a:pt x="88" y="715"/>
                </a:cubicBezTo>
                <a:cubicBezTo>
                  <a:pt x="102" y="730"/>
                  <a:pt x="117" y="743"/>
                  <a:pt x="133" y="756"/>
                </a:cubicBezTo>
                <a:cubicBezTo>
                  <a:pt x="136" y="760"/>
                  <a:pt x="139" y="764"/>
                  <a:pt x="143" y="768"/>
                </a:cubicBezTo>
                <a:cubicBezTo>
                  <a:pt x="157" y="784"/>
                  <a:pt x="172" y="799"/>
                  <a:pt x="188" y="812"/>
                </a:cubicBezTo>
                <a:cubicBezTo>
                  <a:pt x="250" y="865"/>
                  <a:pt x="322" y="896"/>
                  <a:pt x="401" y="896"/>
                </a:cubicBezTo>
                <a:cubicBezTo>
                  <a:pt x="417" y="896"/>
                  <a:pt x="433" y="895"/>
                  <a:pt x="449" y="892"/>
                </a:cubicBezTo>
                <a:cubicBezTo>
                  <a:pt x="451" y="892"/>
                  <a:pt x="454" y="891"/>
                  <a:pt x="456" y="891"/>
                </a:cubicBezTo>
                <a:cubicBezTo>
                  <a:pt x="458" y="890"/>
                  <a:pt x="459" y="890"/>
                  <a:pt x="460" y="890"/>
                </a:cubicBezTo>
                <a:cubicBezTo>
                  <a:pt x="460" y="890"/>
                  <a:pt x="460" y="891"/>
                  <a:pt x="460" y="891"/>
                </a:cubicBezTo>
                <a:cubicBezTo>
                  <a:pt x="463" y="902"/>
                  <a:pt x="468" y="912"/>
                  <a:pt x="475" y="921"/>
                </a:cubicBezTo>
                <a:cubicBezTo>
                  <a:pt x="477" y="921"/>
                  <a:pt x="478" y="921"/>
                  <a:pt x="480" y="921"/>
                </a:cubicBezTo>
                <a:cubicBezTo>
                  <a:pt x="513" y="921"/>
                  <a:pt x="545" y="919"/>
                  <a:pt x="577" y="915"/>
                </a:cubicBezTo>
                <a:cubicBezTo>
                  <a:pt x="596" y="913"/>
                  <a:pt x="615" y="909"/>
                  <a:pt x="634" y="905"/>
                </a:cubicBezTo>
                <a:cubicBezTo>
                  <a:pt x="635" y="903"/>
                  <a:pt x="636" y="901"/>
                  <a:pt x="637" y="899"/>
                </a:cubicBezTo>
                <a:cubicBezTo>
                  <a:pt x="641" y="889"/>
                  <a:pt x="643" y="879"/>
                  <a:pt x="644" y="868"/>
                </a:cubicBezTo>
                <a:cubicBezTo>
                  <a:pt x="644" y="861"/>
                  <a:pt x="645" y="853"/>
                  <a:pt x="646" y="846"/>
                </a:cubicBezTo>
                <a:cubicBezTo>
                  <a:pt x="651" y="816"/>
                  <a:pt x="658" y="786"/>
                  <a:pt x="666" y="757"/>
                </a:cubicBezTo>
                <a:cubicBezTo>
                  <a:pt x="671" y="709"/>
                  <a:pt x="684" y="661"/>
                  <a:pt x="705" y="615"/>
                </a:cubicBezTo>
                <a:cubicBezTo>
                  <a:pt x="758" y="501"/>
                  <a:pt x="852" y="405"/>
                  <a:pt x="963" y="339"/>
                </a:cubicBezTo>
                <a:cubicBezTo>
                  <a:pt x="978" y="326"/>
                  <a:pt x="993" y="313"/>
                  <a:pt x="1007" y="300"/>
                </a:cubicBezTo>
                <a:cubicBezTo>
                  <a:pt x="1034" y="292"/>
                  <a:pt x="1061" y="285"/>
                  <a:pt x="1088" y="281"/>
                </a:cubicBezTo>
                <a:cubicBezTo>
                  <a:pt x="1135" y="264"/>
                  <a:pt x="1184" y="253"/>
                  <a:pt x="1232" y="248"/>
                </a:cubicBezTo>
                <a:cubicBezTo>
                  <a:pt x="1251" y="246"/>
                  <a:pt x="1270" y="245"/>
                  <a:pt x="1289" y="245"/>
                </a:cubicBezTo>
                <a:cubicBezTo>
                  <a:pt x="1331" y="245"/>
                  <a:pt x="1372" y="250"/>
                  <a:pt x="1412" y="261"/>
                </a:cubicBezTo>
                <a:cubicBezTo>
                  <a:pt x="1417" y="256"/>
                  <a:pt x="1422" y="250"/>
                  <a:pt x="1426" y="244"/>
                </a:cubicBezTo>
                <a:cubicBezTo>
                  <a:pt x="1388" y="200"/>
                  <a:pt x="1346" y="159"/>
                  <a:pt x="1300" y="123"/>
                </a:cubicBezTo>
                <a:cubicBezTo>
                  <a:pt x="1256" y="90"/>
                  <a:pt x="1208" y="61"/>
                  <a:pt x="1157" y="39"/>
                </a:cubicBezTo>
                <a:cubicBezTo>
                  <a:pt x="1115" y="23"/>
                  <a:pt x="1073" y="11"/>
                  <a:pt x="1029" y="4"/>
                </a:cubicBezTo>
                <a:cubicBezTo>
                  <a:pt x="1006" y="1"/>
                  <a:pt x="983" y="0"/>
                  <a:pt x="960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Freeform 471"/>
          <p:cNvSpPr>
            <a:spLocks noEditPoints="1"/>
          </p:cNvSpPr>
          <p:nvPr/>
        </p:nvSpPr>
        <p:spPr bwMode="auto">
          <a:xfrm>
            <a:off x="5584063" y="5874659"/>
            <a:ext cx="775693" cy="783713"/>
          </a:xfrm>
          <a:custGeom>
            <a:avLst/>
            <a:gdLst>
              <a:gd name="T0" fmla="*/ 230 w 827"/>
              <a:gd name="T1" fmla="*/ 647 h 818"/>
              <a:gd name="T2" fmla="*/ 231 w 827"/>
              <a:gd name="T3" fmla="*/ 648 h 818"/>
              <a:gd name="T4" fmla="*/ 287 w 827"/>
              <a:gd name="T5" fmla="*/ 748 h 818"/>
              <a:gd name="T6" fmla="*/ 230 w 827"/>
              <a:gd name="T7" fmla="*/ 647 h 818"/>
              <a:gd name="T8" fmla="*/ 0 w 827"/>
              <a:gd name="T9" fmla="*/ 366 h 818"/>
              <a:gd name="T10" fmla="*/ 32 w 827"/>
              <a:gd name="T11" fmla="*/ 449 h 818"/>
              <a:gd name="T12" fmla="*/ 73 w 827"/>
              <a:gd name="T13" fmla="*/ 507 h 818"/>
              <a:gd name="T14" fmla="*/ 214 w 827"/>
              <a:gd name="T15" fmla="*/ 620 h 818"/>
              <a:gd name="T16" fmla="*/ 170 w 827"/>
              <a:gd name="T17" fmla="*/ 550 h 818"/>
              <a:gd name="T18" fmla="*/ 29 w 827"/>
              <a:gd name="T19" fmla="*/ 388 h 818"/>
              <a:gd name="T20" fmla="*/ 0 w 827"/>
              <a:gd name="T21" fmla="*/ 366 h 818"/>
              <a:gd name="T22" fmla="*/ 764 w 827"/>
              <a:gd name="T23" fmla="*/ 63 h 818"/>
              <a:gd name="T24" fmla="*/ 818 w 827"/>
              <a:gd name="T25" fmla="*/ 107 h 818"/>
              <a:gd name="T26" fmla="*/ 788 w 827"/>
              <a:gd name="T27" fmla="*/ 75 h 818"/>
              <a:gd name="T28" fmla="*/ 787 w 827"/>
              <a:gd name="T29" fmla="*/ 74 h 818"/>
              <a:gd name="T30" fmla="*/ 764 w 827"/>
              <a:gd name="T31" fmla="*/ 63 h 818"/>
              <a:gd name="T32" fmla="*/ 551 w 827"/>
              <a:gd name="T33" fmla="*/ 730 h 818"/>
              <a:gd name="T34" fmla="*/ 487 w 827"/>
              <a:gd name="T35" fmla="*/ 621 h 818"/>
              <a:gd name="T36" fmla="*/ 543 w 827"/>
              <a:gd name="T37" fmla="*/ 589 h 818"/>
              <a:gd name="T38" fmla="*/ 607 w 827"/>
              <a:gd name="T39" fmla="*/ 698 h 818"/>
              <a:gd name="T40" fmla="*/ 551 w 827"/>
              <a:gd name="T41" fmla="*/ 730 h 818"/>
              <a:gd name="T42" fmla="*/ 429 w 827"/>
              <a:gd name="T43" fmla="*/ 466 h 818"/>
              <a:gd name="T44" fmla="*/ 359 w 827"/>
              <a:gd name="T45" fmla="*/ 348 h 818"/>
              <a:gd name="T46" fmla="*/ 420 w 827"/>
              <a:gd name="T47" fmla="*/ 313 h 818"/>
              <a:gd name="T48" fmla="*/ 489 w 827"/>
              <a:gd name="T49" fmla="*/ 431 h 818"/>
              <a:gd name="T50" fmla="*/ 429 w 827"/>
              <a:gd name="T51" fmla="*/ 466 h 818"/>
              <a:gd name="T52" fmla="*/ 455 w 827"/>
              <a:gd name="T53" fmla="*/ 0 h 818"/>
              <a:gd name="T54" fmla="*/ 400 w 827"/>
              <a:gd name="T55" fmla="*/ 3 h 818"/>
              <a:gd name="T56" fmla="*/ 338 w 827"/>
              <a:gd name="T57" fmla="*/ 17 h 818"/>
              <a:gd name="T58" fmla="*/ 324 w 827"/>
              <a:gd name="T59" fmla="*/ 21 h 818"/>
              <a:gd name="T60" fmla="*/ 264 w 827"/>
              <a:gd name="T61" fmla="*/ 32 h 818"/>
              <a:gd name="T62" fmla="*/ 181 w 827"/>
              <a:gd name="T63" fmla="*/ 81 h 818"/>
              <a:gd name="T64" fmla="*/ 69 w 827"/>
              <a:gd name="T65" fmla="*/ 174 h 818"/>
              <a:gd name="T66" fmla="*/ 68 w 827"/>
              <a:gd name="T67" fmla="*/ 214 h 818"/>
              <a:gd name="T68" fmla="*/ 73 w 827"/>
              <a:gd name="T69" fmla="*/ 248 h 818"/>
              <a:gd name="T70" fmla="*/ 39 w 827"/>
              <a:gd name="T71" fmla="*/ 263 h 818"/>
              <a:gd name="T72" fmla="*/ 14 w 827"/>
              <a:gd name="T73" fmla="*/ 289 h 818"/>
              <a:gd name="T74" fmla="*/ 7 w 827"/>
              <a:gd name="T75" fmla="*/ 304 h 818"/>
              <a:gd name="T76" fmla="*/ 1 w 827"/>
              <a:gd name="T77" fmla="*/ 320 h 818"/>
              <a:gd name="T78" fmla="*/ 178 w 827"/>
              <a:gd name="T79" fmla="*/ 498 h 818"/>
              <a:gd name="T80" fmla="*/ 372 w 827"/>
              <a:gd name="T81" fmla="*/ 818 h 818"/>
              <a:gd name="T82" fmla="*/ 799 w 827"/>
              <a:gd name="T83" fmla="*/ 818 h 818"/>
              <a:gd name="T84" fmla="*/ 730 w 827"/>
              <a:gd name="T85" fmla="*/ 448 h 818"/>
              <a:gd name="T86" fmla="*/ 774 w 827"/>
              <a:gd name="T87" fmla="*/ 307 h 818"/>
              <a:gd name="T88" fmla="*/ 804 w 827"/>
              <a:gd name="T89" fmla="*/ 222 h 818"/>
              <a:gd name="T90" fmla="*/ 815 w 827"/>
              <a:gd name="T91" fmla="*/ 202 h 818"/>
              <a:gd name="T92" fmla="*/ 825 w 827"/>
              <a:gd name="T93" fmla="*/ 172 h 818"/>
              <a:gd name="T94" fmla="*/ 827 w 827"/>
              <a:gd name="T95" fmla="*/ 165 h 818"/>
              <a:gd name="T96" fmla="*/ 784 w 827"/>
              <a:gd name="T97" fmla="*/ 126 h 818"/>
              <a:gd name="T98" fmla="*/ 701 w 827"/>
              <a:gd name="T99" fmla="*/ 66 h 818"/>
              <a:gd name="T100" fmla="*/ 673 w 827"/>
              <a:gd name="T101" fmla="*/ 83 h 818"/>
              <a:gd name="T102" fmla="*/ 671 w 827"/>
              <a:gd name="T103" fmla="*/ 85 h 818"/>
              <a:gd name="T104" fmla="*/ 669 w 827"/>
              <a:gd name="T105" fmla="*/ 82 h 818"/>
              <a:gd name="T106" fmla="*/ 664 w 827"/>
              <a:gd name="T107" fmla="*/ 76 h 818"/>
              <a:gd name="T108" fmla="*/ 455 w 827"/>
              <a:gd name="T109" fmla="*/ 0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27" h="818">
                <a:moveTo>
                  <a:pt x="230" y="647"/>
                </a:moveTo>
                <a:cubicBezTo>
                  <a:pt x="230" y="648"/>
                  <a:pt x="231" y="648"/>
                  <a:pt x="231" y="648"/>
                </a:cubicBezTo>
                <a:cubicBezTo>
                  <a:pt x="248" y="682"/>
                  <a:pt x="267" y="715"/>
                  <a:pt x="287" y="748"/>
                </a:cubicBezTo>
                <a:cubicBezTo>
                  <a:pt x="268" y="714"/>
                  <a:pt x="249" y="680"/>
                  <a:pt x="230" y="647"/>
                </a:cubicBezTo>
                <a:moveTo>
                  <a:pt x="0" y="366"/>
                </a:moveTo>
                <a:cubicBezTo>
                  <a:pt x="7" y="396"/>
                  <a:pt x="18" y="424"/>
                  <a:pt x="32" y="449"/>
                </a:cubicBezTo>
                <a:cubicBezTo>
                  <a:pt x="43" y="470"/>
                  <a:pt x="57" y="489"/>
                  <a:pt x="73" y="507"/>
                </a:cubicBezTo>
                <a:cubicBezTo>
                  <a:pt x="112" y="551"/>
                  <a:pt x="162" y="588"/>
                  <a:pt x="214" y="620"/>
                </a:cubicBezTo>
                <a:cubicBezTo>
                  <a:pt x="200" y="596"/>
                  <a:pt x="185" y="573"/>
                  <a:pt x="170" y="550"/>
                </a:cubicBezTo>
                <a:cubicBezTo>
                  <a:pt x="129" y="491"/>
                  <a:pt x="83" y="436"/>
                  <a:pt x="29" y="388"/>
                </a:cubicBezTo>
                <a:cubicBezTo>
                  <a:pt x="20" y="380"/>
                  <a:pt x="10" y="373"/>
                  <a:pt x="0" y="366"/>
                </a:cubicBezTo>
                <a:moveTo>
                  <a:pt x="764" y="63"/>
                </a:moveTo>
                <a:cubicBezTo>
                  <a:pt x="782" y="77"/>
                  <a:pt x="800" y="92"/>
                  <a:pt x="818" y="107"/>
                </a:cubicBezTo>
                <a:cubicBezTo>
                  <a:pt x="811" y="94"/>
                  <a:pt x="801" y="83"/>
                  <a:pt x="788" y="75"/>
                </a:cubicBezTo>
                <a:cubicBezTo>
                  <a:pt x="788" y="74"/>
                  <a:pt x="787" y="74"/>
                  <a:pt x="787" y="74"/>
                </a:cubicBezTo>
                <a:cubicBezTo>
                  <a:pt x="780" y="69"/>
                  <a:pt x="772" y="66"/>
                  <a:pt x="764" y="63"/>
                </a:cubicBezTo>
                <a:moveTo>
                  <a:pt x="551" y="730"/>
                </a:moveTo>
                <a:cubicBezTo>
                  <a:pt x="502" y="730"/>
                  <a:pt x="452" y="676"/>
                  <a:pt x="487" y="621"/>
                </a:cubicBezTo>
                <a:cubicBezTo>
                  <a:pt x="501" y="598"/>
                  <a:pt x="522" y="589"/>
                  <a:pt x="543" y="589"/>
                </a:cubicBezTo>
                <a:cubicBezTo>
                  <a:pt x="592" y="589"/>
                  <a:pt x="641" y="643"/>
                  <a:pt x="607" y="698"/>
                </a:cubicBezTo>
                <a:cubicBezTo>
                  <a:pt x="592" y="720"/>
                  <a:pt x="571" y="730"/>
                  <a:pt x="551" y="730"/>
                </a:cubicBezTo>
                <a:moveTo>
                  <a:pt x="429" y="466"/>
                </a:moveTo>
                <a:cubicBezTo>
                  <a:pt x="375" y="466"/>
                  <a:pt x="321" y="407"/>
                  <a:pt x="359" y="348"/>
                </a:cubicBezTo>
                <a:cubicBezTo>
                  <a:pt x="375" y="323"/>
                  <a:pt x="397" y="313"/>
                  <a:pt x="420" y="313"/>
                </a:cubicBezTo>
                <a:cubicBezTo>
                  <a:pt x="473" y="313"/>
                  <a:pt x="527" y="372"/>
                  <a:pt x="489" y="431"/>
                </a:cubicBezTo>
                <a:cubicBezTo>
                  <a:pt x="473" y="456"/>
                  <a:pt x="451" y="466"/>
                  <a:pt x="429" y="466"/>
                </a:cubicBezTo>
                <a:moveTo>
                  <a:pt x="455" y="0"/>
                </a:moveTo>
                <a:cubicBezTo>
                  <a:pt x="437" y="0"/>
                  <a:pt x="419" y="1"/>
                  <a:pt x="400" y="3"/>
                </a:cubicBezTo>
                <a:cubicBezTo>
                  <a:pt x="380" y="6"/>
                  <a:pt x="359" y="11"/>
                  <a:pt x="338" y="17"/>
                </a:cubicBezTo>
                <a:cubicBezTo>
                  <a:pt x="333" y="18"/>
                  <a:pt x="329" y="19"/>
                  <a:pt x="324" y="21"/>
                </a:cubicBezTo>
                <a:cubicBezTo>
                  <a:pt x="304" y="23"/>
                  <a:pt x="284" y="27"/>
                  <a:pt x="264" y="32"/>
                </a:cubicBezTo>
                <a:cubicBezTo>
                  <a:pt x="235" y="46"/>
                  <a:pt x="208" y="63"/>
                  <a:pt x="181" y="81"/>
                </a:cubicBezTo>
                <a:cubicBezTo>
                  <a:pt x="141" y="109"/>
                  <a:pt x="104" y="140"/>
                  <a:pt x="69" y="174"/>
                </a:cubicBezTo>
                <a:cubicBezTo>
                  <a:pt x="66" y="187"/>
                  <a:pt x="66" y="201"/>
                  <a:pt x="68" y="214"/>
                </a:cubicBezTo>
                <a:cubicBezTo>
                  <a:pt x="69" y="226"/>
                  <a:pt x="71" y="237"/>
                  <a:pt x="73" y="248"/>
                </a:cubicBezTo>
                <a:cubicBezTo>
                  <a:pt x="60" y="250"/>
                  <a:pt x="49" y="255"/>
                  <a:pt x="39" y="263"/>
                </a:cubicBezTo>
                <a:cubicBezTo>
                  <a:pt x="29" y="270"/>
                  <a:pt x="21" y="279"/>
                  <a:pt x="14" y="289"/>
                </a:cubicBezTo>
                <a:cubicBezTo>
                  <a:pt x="12" y="294"/>
                  <a:pt x="9" y="299"/>
                  <a:pt x="7" y="304"/>
                </a:cubicBezTo>
                <a:cubicBezTo>
                  <a:pt x="5" y="309"/>
                  <a:pt x="3" y="315"/>
                  <a:pt x="1" y="320"/>
                </a:cubicBezTo>
                <a:cubicBezTo>
                  <a:pt x="70" y="369"/>
                  <a:pt x="130" y="433"/>
                  <a:pt x="178" y="498"/>
                </a:cubicBezTo>
                <a:cubicBezTo>
                  <a:pt x="252" y="599"/>
                  <a:pt x="309" y="710"/>
                  <a:pt x="372" y="818"/>
                </a:cubicBezTo>
                <a:cubicBezTo>
                  <a:pt x="799" y="818"/>
                  <a:pt x="799" y="818"/>
                  <a:pt x="799" y="818"/>
                </a:cubicBezTo>
                <a:cubicBezTo>
                  <a:pt x="741" y="703"/>
                  <a:pt x="714" y="572"/>
                  <a:pt x="730" y="448"/>
                </a:cubicBezTo>
                <a:cubicBezTo>
                  <a:pt x="737" y="398"/>
                  <a:pt x="752" y="350"/>
                  <a:pt x="774" y="307"/>
                </a:cubicBezTo>
                <a:cubicBezTo>
                  <a:pt x="783" y="278"/>
                  <a:pt x="793" y="250"/>
                  <a:pt x="804" y="222"/>
                </a:cubicBezTo>
                <a:cubicBezTo>
                  <a:pt x="808" y="215"/>
                  <a:pt x="811" y="208"/>
                  <a:pt x="815" y="202"/>
                </a:cubicBezTo>
                <a:cubicBezTo>
                  <a:pt x="820" y="192"/>
                  <a:pt x="823" y="182"/>
                  <a:pt x="825" y="172"/>
                </a:cubicBezTo>
                <a:cubicBezTo>
                  <a:pt x="826" y="170"/>
                  <a:pt x="826" y="168"/>
                  <a:pt x="827" y="165"/>
                </a:cubicBezTo>
                <a:cubicBezTo>
                  <a:pt x="813" y="152"/>
                  <a:pt x="799" y="139"/>
                  <a:pt x="784" y="126"/>
                </a:cubicBezTo>
                <a:cubicBezTo>
                  <a:pt x="757" y="104"/>
                  <a:pt x="730" y="84"/>
                  <a:pt x="701" y="66"/>
                </a:cubicBezTo>
                <a:cubicBezTo>
                  <a:pt x="690" y="70"/>
                  <a:pt x="681" y="76"/>
                  <a:pt x="673" y="83"/>
                </a:cubicBezTo>
                <a:cubicBezTo>
                  <a:pt x="672" y="84"/>
                  <a:pt x="672" y="84"/>
                  <a:pt x="671" y="85"/>
                </a:cubicBezTo>
                <a:cubicBezTo>
                  <a:pt x="671" y="84"/>
                  <a:pt x="670" y="83"/>
                  <a:pt x="669" y="82"/>
                </a:cubicBezTo>
                <a:cubicBezTo>
                  <a:pt x="667" y="80"/>
                  <a:pt x="665" y="78"/>
                  <a:pt x="664" y="76"/>
                </a:cubicBezTo>
                <a:cubicBezTo>
                  <a:pt x="603" y="23"/>
                  <a:pt x="532" y="0"/>
                  <a:pt x="455" y="0"/>
                </a:cubicBezTo>
              </a:path>
            </a:pathLst>
          </a:custGeom>
          <a:solidFill>
            <a:srgbClr val="334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Freeform 472"/>
          <p:cNvSpPr>
            <a:spLocks noEditPoints="1"/>
          </p:cNvSpPr>
          <p:nvPr/>
        </p:nvSpPr>
        <p:spPr bwMode="auto">
          <a:xfrm>
            <a:off x="2244002" y="4386069"/>
            <a:ext cx="451669" cy="626043"/>
          </a:xfrm>
          <a:custGeom>
            <a:avLst/>
            <a:gdLst>
              <a:gd name="T0" fmla="*/ 140 w 481"/>
              <a:gd name="T1" fmla="*/ 533 h 655"/>
              <a:gd name="T2" fmla="*/ 170 w 481"/>
              <a:gd name="T3" fmla="*/ 606 h 655"/>
              <a:gd name="T4" fmla="*/ 211 w 481"/>
              <a:gd name="T5" fmla="*/ 647 h 655"/>
              <a:gd name="T6" fmla="*/ 272 w 481"/>
              <a:gd name="T7" fmla="*/ 651 h 655"/>
              <a:gd name="T8" fmla="*/ 274 w 481"/>
              <a:gd name="T9" fmla="*/ 651 h 655"/>
              <a:gd name="T10" fmla="*/ 70 w 481"/>
              <a:gd name="T11" fmla="*/ 434 h 655"/>
              <a:gd name="T12" fmla="*/ 75 w 481"/>
              <a:gd name="T13" fmla="*/ 444 h 655"/>
              <a:gd name="T14" fmla="*/ 121 w 481"/>
              <a:gd name="T15" fmla="*/ 506 h 655"/>
              <a:gd name="T16" fmla="*/ 326 w 481"/>
              <a:gd name="T17" fmla="*/ 350 h 655"/>
              <a:gd name="T18" fmla="*/ 292 w 481"/>
              <a:gd name="T19" fmla="*/ 543 h 655"/>
              <a:gd name="T20" fmla="*/ 317 w 481"/>
              <a:gd name="T21" fmla="*/ 626 h 655"/>
              <a:gd name="T22" fmla="*/ 345 w 481"/>
              <a:gd name="T23" fmla="*/ 561 h 655"/>
              <a:gd name="T24" fmla="*/ 319 w 481"/>
              <a:gd name="T25" fmla="*/ 488 h 655"/>
              <a:gd name="T26" fmla="*/ 308 w 481"/>
              <a:gd name="T27" fmla="*/ 443 h 655"/>
              <a:gd name="T28" fmla="*/ 306 w 481"/>
              <a:gd name="T29" fmla="*/ 420 h 655"/>
              <a:gd name="T30" fmla="*/ 326 w 481"/>
              <a:gd name="T31" fmla="*/ 350 h 655"/>
              <a:gd name="T32" fmla="*/ 7 w 481"/>
              <a:gd name="T33" fmla="*/ 227 h 655"/>
              <a:gd name="T34" fmla="*/ 0 w 481"/>
              <a:gd name="T35" fmla="*/ 235 h 655"/>
              <a:gd name="T36" fmla="*/ 13 w 481"/>
              <a:gd name="T37" fmla="*/ 283 h 655"/>
              <a:gd name="T38" fmla="*/ 8 w 481"/>
              <a:gd name="T39" fmla="*/ 237 h 655"/>
              <a:gd name="T40" fmla="*/ 478 w 481"/>
              <a:gd name="T41" fmla="*/ 75 h 655"/>
              <a:gd name="T42" fmla="*/ 412 w 481"/>
              <a:gd name="T43" fmla="*/ 132 h 655"/>
              <a:gd name="T44" fmla="*/ 337 w 481"/>
              <a:gd name="T45" fmla="*/ 313 h 655"/>
              <a:gd name="T46" fmla="*/ 357 w 481"/>
              <a:gd name="T47" fmla="*/ 243 h 655"/>
              <a:gd name="T48" fmla="*/ 372 w 481"/>
              <a:gd name="T49" fmla="*/ 225 h 655"/>
              <a:gd name="T50" fmla="*/ 405 w 481"/>
              <a:gd name="T51" fmla="*/ 193 h 655"/>
              <a:gd name="T52" fmla="*/ 466 w 481"/>
              <a:gd name="T53" fmla="*/ 146 h 655"/>
              <a:gd name="T54" fmla="*/ 478 w 481"/>
              <a:gd name="T55" fmla="*/ 75 h 655"/>
              <a:gd name="T56" fmla="*/ 399 w 481"/>
              <a:gd name="T57" fmla="*/ 75 h 655"/>
              <a:gd name="T58" fmla="*/ 110 w 481"/>
              <a:gd name="T59" fmla="*/ 183 h 655"/>
              <a:gd name="T60" fmla="*/ 65 w 481"/>
              <a:gd name="T61" fmla="*/ 338 h 655"/>
              <a:gd name="T62" fmla="*/ 250 w 481"/>
              <a:gd name="T63" fmla="*/ 584 h 655"/>
              <a:gd name="T64" fmla="*/ 298 w 481"/>
              <a:gd name="T65" fmla="*/ 322 h 655"/>
              <a:gd name="T66" fmla="*/ 248 w 481"/>
              <a:gd name="T67" fmla="*/ 71 h 655"/>
              <a:gd name="T68" fmla="*/ 166 w 481"/>
              <a:gd name="T69" fmla="*/ 105 h 655"/>
              <a:gd name="T70" fmla="*/ 389 w 481"/>
              <a:gd name="T71" fmla="*/ 0 h 655"/>
              <a:gd name="T72" fmla="*/ 343 w 481"/>
              <a:gd name="T73" fmla="*/ 13 h 655"/>
              <a:gd name="T74" fmla="*/ 282 w 481"/>
              <a:gd name="T75" fmla="*/ 56 h 655"/>
              <a:gd name="T76" fmla="*/ 273 w 481"/>
              <a:gd name="T77" fmla="*/ 63 h 655"/>
              <a:gd name="T78" fmla="*/ 405 w 481"/>
              <a:gd name="T79" fmla="*/ 2 h 655"/>
              <a:gd name="T80" fmla="*/ 389 w 481"/>
              <a:gd name="T81" fmla="*/ 0 h 6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1" h="655">
                <a:moveTo>
                  <a:pt x="138" y="527"/>
                </a:moveTo>
                <a:cubicBezTo>
                  <a:pt x="139" y="529"/>
                  <a:pt x="139" y="531"/>
                  <a:pt x="140" y="533"/>
                </a:cubicBezTo>
                <a:cubicBezTo>
                  <a:pt x="142" y="539"/>
                  <a:pt x="144" y="545"/>
                  <a:pt x="146" y="551"/>
                </a:cubicBezTo>
                <a:cubicBezTo>
                  <a:pt x="152" y="569"/>
                  <a:pt x="160" y="588"/>
                  <a:pt x="170" y="606"/>
                </a:cubicBezTo>
                <a:cubicBezTo>
                  <a:pt x="170" y="607"/>
                  <a:pt x="171" y="607"/>
                  <a:pt x="171" y="608"/>
                </a:cubicBezTo>
                <a:cubicBezTo>
                  <a:pt x="181" y="627"/>
                  <a:pt x="195" y="640"/>
                  <a:pt x="211" y="647"/>
                </a:cubicBezTo>
                <a:cubicBezTo>
                  <a:pt x="222" y="652"/>
                  <a:pt x="234" y="655"/>
                  <a:pt x="247" y="655"/>
                </a:cubicBezTo>
                <a:cubicBezTo>
                  <a:pt x="255" y="655"/>
                  <a:pt x="264" y="654"/>
                  <a:pt x="272" y="651"/>
                </a:cubicBezTo>
                <a:cubicBezTo>
                  <a:pt x="273" y="651"/>
                  <a:pt x="273" y="651"/>
                  <a:pt x="273" y="651"/>
                </a:cubicBezTo>
                <a:cubicBezTo>
                  <a:pt x="274" y="651"/>
                  <a:pt x="274" y="651"/>
                  <a:pt x="274" y="651"/>
                </a:cubicBezTo>
                <a:cubicBezTo>
                  <a:pt x="225" y="613"/>
                  <a:pt x="179" y="573"/>
                  <a:pt x="138" y="527"/>
                </a:cubicBezTo>
                <a:moveTo>
                  <a:pt x="70" y="434"/>
                </a:moveTo>
                <a:cubicBezTo>
                  <a:pt x="71" y="437"/>
                  <a:pt x="73" y="439"/>
                  <a:pt x="74" y="442"/>
                </a:cubicBezTo>
                <a:cubicBezTo>
                  <a:pt x="74" y="443"/>
                  <a:pt x="74" y="443"/>
                  <a:pt x="75" y="444"/>
                </a:cubicBezTo>
                <a:cubicBezTo>
                  <a:pt x="78" y="450"/>
                  <a:pt x="81" y="456"/>
                  <a:pt x="85" y="462"/>
                </a:cubicBezTo>
                <a:cubicBezTo>
                  <a:pt x="95" y="478"/>
                  <a:pt x="106" y="493"/>
                  <a:pt x="121" y="506"/>
                </a:cubicBezTo>
                <a:cubicBezTo>
                  <a:pt x="102" y="483"/>
                  <a:pt x="85" y="459"/>
                  <a:pt x="70" y="434"/>
                </a:cubicBezTo>
                <a:moveTo>
                  <a:pt x="326" y="350"/>
                </a:moveTo>
                <a:cubicBezTo>
                  <a:pt x="313" y="384"/>
                  <a:pt x="303" y="419"/>
                  <a:pt x="296" y="455"/>
                </a:cubicBezTo>
                <a:cubicBezTo>
                  <a:pt x="292" y="484"/>
                  <a:pt x="290" y="513"/>
                  <a:pt x="292" y="543"/>
                </a:cubicBezTo>
                <a:cubicBezTo>
                  <a:pt x="294" y="562"/>
                  <a:pt x="298" y="580"/>
                  <a:pt x="304" y="598"/>
                </a:cubicBezTo>
                <a:cubicBezTo>
                  <a:pt x="308" y="608"/>
                  <a:pt x="312" y="617"/>
                  <a:pt x="317" y="626"/>
                </a:cubicBezTo>
                <a:cubicBezTo>
                  <a:pt x="323" y="621"/>
                  <a:pt x="328" y="615"/>
                  <a:pt x="332" y="608"/>
                </a:cubicBezTo>
                <a:cubicBezTo>
                  <a:pt x="341" y="594"/>
                  <a:pt x="346" y="578"/>
                  <a:pt x="345" y="561"/>
                </a:cubicBezTo>
                <a:cubicBezTo>
                  <a:pt x="345" y="548"/>
                  <a:pt x="341" y="535"/>
                  <a:pt x="334" y="521"/>
                </a:cubicBezTo>
                <a:cubicBezTo>
                  <a:pt x="329" y="511"/>
                  <a:pt x="324" y="499"/>
                  <a:pt x="319" y="488"/>
                </a:cubicBezTo>
                <a:cubicBezTo>
                  <a:pt x="316" y="478"/>
                  <a:pt x="313" y="468"/>
                  <a:pt x="311" y="457"/>
                </a:cubicBezTo>
                <a:cubicBezTo>
                  <a:pt x="310" y="452"/>
                  <a:pt x="309" y="447"/>
                  <a:pt x="308" y="443"/>
                </a:cubicBezTo>
                <a:cubicBezTo>
                  <a:pt x="307" y="438"/>
                  <a:pt x="307" y="433"/>
                  <a:pt x="306" y="428"/>
                </a:cubicBezTo>
                <a:cubicBezTo>
                  <a:pt x="306" y="425"/>
                  <a:pt x="306" y="422"/>
                  <a:pt x="306" y="420"/>
                </a:cubicBezTo>
                <a:cubicBezTo>
                  <a:pt x="306" y="418"/>
                  <a:pt x="306" y="417"/>
                  <a:pt x="305" y="415"/>
                </a:cubicBezTo>
                <a:cubicBezTo>
                  <a:pt x="313" y="394"/>
                  <a:pt x="320" y="372"/>
                  <a:pt x="326" y="350"/>
                </a:cubicBezTo>
                <a:moveTo>
                  <a:pt x="38" y="201"/>
                </a:moveTo>
                <a:cubicBezTo>
                  <a:pt x="27" y="209"/>
                  <a:pt x="17" y="218"/>
                  <a:pt x="7" y="227"/>
                </a:cubicBezTo>
                <a:cubicBezTo>
                  <a:pt x="7" y="227"/>
                  <a:pt x="7" y="227"/>
                  <a:pt x="7" y="227"/>
                </a:cubicBezTo>
                <a:cubicBezTo>
                  <a:pt x="5" y="230"/>
                  <a:pt x="2" y="232"/>
                  <a:pt x="0" y="235"/>
                </a:cubicBezTo>
                <a:cubicBezTo>
                  <a:pt x="1" y="242"/>
                  <a:pt x="3" y="249"/>
                  <a:pt x="5" y="256"/>
                </a:cubicBezTo>
                <a:cubicBezTo>
                  <a:pt x="7" y="265"/>
                  <a:pt x="10" y="274"/>
                  <a:pt x="13" y="283"/>
                </a:cubicBezTo>
                <a:cubicBezTo>
                  <a:pt x="13" y="283"/>
                  <a:pt x="13" y="284"/>
                  <a:pt x="14" y="284"/>
                </a:cubicBezTo>
                <a:cubicBezTo>
                  <a:pt x="11" y="269"/>
                  <a:pt x="9" y="253"/>
                  <a:pt x="8" y="237"/>
                </a:cubicBezTo>
                <a:cubicBezTo>
                  <a:pt x="17" y="225"/>
                  <a:pt x="27" y="212"/>
                  <a:pt x="38" y="201"/>
                </a:cubicBezTo>
                <a:moveTo>
                  <a:pt x="478" y="75"/>
                </a:moveTo>
                <a:cubicBezTo>
                  <a:pt x="469" y="80"/>
                  <a:pt x="460" y="86"/>
                  <a:pt x="452" y="92"/>
                </a:cubicBezTo>
                <a:cubicBezTo>
                  <a:pt x="437" y="104"/>
                  <a:pt x="424" y="117"/>
                  <a:pt x="412" y="132"/>
                </a:cubicBezTo>
                <a:cubicBezTo>
                  <a:pt x="394" y="156"/>
                  <a:pt x="380" y="181"/>
                  <a:pt x="369" y="208"/>
                </a:cubicBezTo>
                <a:cubicBezTo>
                  <a:pt x="355" y="242"/>
                  <a:pt x="344" y="277"/>
                  <a:pt x="337" y="313"/>
                </a:cubicBezTo>
                <a:cubicBezTo>
                  <a:pt x="344" y="291"/>
                  <a:pt x="350" y="269"/>
                  <a:pt x="355" y="247"/>
                </a:cubicBezTo>
                <a:cubicBezTo>
                  <a:pt x="356" y="246"/>
                  <a:pt x="356" y="245"/>
                  <a:pt x="357" y="243"/>
                </a:cubicBezTo>
                <a:cubicBezTo>
                  <a:pt x="359" y="241"/>
                  <a:pt x="360" y="239"/>
                  <a:pt x="362" y="236"/>
                </a:cubicBezTo>
                <a:cubicBezTo>
                  <a:pt x="365" y="233"/>
                  <a:pt x="368" y="229"/>
                  <a:pt x="372" y="225"/>
                </a:cubicBezTo>
                <a:cubicBezTo>
                  <a:pt x="375" y="222"/>
                  <a:pt x="378" y="218"/>
                  <a:pt x="382" y="215"/>
                </a:cubicBezTo>
                <a:cubicBezTo>
                  <a:pt x="389" y="207"/>
                  <a:pt x="397" y="200"/>
                  <a:pt x="405" y="193"/>
                </a:cubicBezTo>
                <a:cubicBezTo>
                  <a:pt x="415" y="186"/>
                  <a:pt x="425" y="179"/>
                  <a:pt x="436" y="173"/>
                </a:cubicBezTo>
                <a:cubicBezTo>
                  <a:pt x="449" y="165"/>
                  <a:pt x="459" y="156"/>
                  <a:pt x="466" y="146"/>
                </a:cubicBezTo>
                <a:cubicBezTo>
                  <a:pt x="476" y="132"/>
                  <a:pt x="481" y="115"/>
                  <a:pt x="481" y="99"/>
                </a:cubicBezTo>
                <a:cubicBezTo>
                  <a:pt x="481" y="91"/>
                  <a:pt x="480" y="83"/>
                  <a:pt x="478" y="75"/>
                </a:cubicBezTo>
                <a:moveTo>
                  <a:pt x="420" y="73"/>
                </a:moveTo>
                <a:cubicBezTo>
                  <a:pt x="413" y="73"/>
                  <a:pt x="406" y="74"/>
                  <a:pt x="399" y="75"/>
                </a:cubicBezTo>
                <a:cubicBezTo>
                  <a:pt x="335" y="84"/>
                  <a:pt x="272" y="99"/>
                  <a:pt x="212" y="124"/>
                </a:cubicBezTo>
                <a:cubicBezTo>
                  <a:pt x="176" y="140"/>
                  <a:pt x="142" y="159"/>
                  <a:pt x="110" y="183"/>
                </a:cubicBezTo>
                <a:cubicBezTo>
                  <a:pt x="86" y="203"/>
                  <a:pt x="65" y="224"/>
                  <a:pt x="45" y="248"/>
                </a:cubicBezTo>
                <a:cubicBezTo>
                  <a:pt x="49" y="278"/>
                  <a:pt x="55" y="308"/>
                  <a:pt x="65" y="338"/>
                </a:cubicBezTo>
                <a:cubicBezTo>
                  <a:pt x="79" y="375"/>
                  <a:pt x="97" y="409"/>
                  <a:pt x="119" y="442"/>
                </a:cubicBezTo>
                <a:cubicBezTo>
                  <a:pt x="156" y="495"/>
                  <a:pt x="201" y="542"/>
                  <a:pt x="250" y="584"/>
                </a:cubicBezTo>
                <a:cubicBezTo>
                  <a:pt x="256" y="588"/>
                  <a:pt x="261" y="593"/>
                  <a:pt x="267" y="597"/>
                </a:cubicBezTo>
                <a:cubicBezTo>
                  <a:pt x="242" y="512"/>
                  <a:pt x="263" y="407"/>
                  <a:pt x="298" y="322"/>
                </a:cubicBezTo>
                <a:cubicBezTo>
                  <a:pt x="315" y="231"/>
                  <a:pt x="354" y="131"/>
                  <a:pt x="420" y="73"/>
                </a:cubicBezTo>
                <a:moveTo>
                  <a:pt x="248" y="71"/>
                </a:moveTo>
                <a:cubicBezTo>
                  <a:pt x="229" y="75"/>
                  <a:pt x="210" y="81"/>
                  <a:pt x="193" y="89"/>
                </a:cubicBezTo>
                <a:cubicBezTo>
                  <a:pt x="184" y="94"/>
                  <a:pt x="175" y="99"/>
                  <a:pt x="166" y="105"/>
                </a:cubicBezTo>
                <a:cubicBezTo>
                  <a:pt x="193" y="91"/>
                  <a:pt x="220" y="80"/>
                  <a:pt x="248" y="71"/>
                </a:cubicBezTo>
                <a:moveTo>
                  <a:pt x="389" y="0"/>
                </a:moveTo>
                <a:cubicBezTo>
                  <a:pt x="375" y="0"/>
                  <a:pt x="360" y="4"/>
                  <a:pt x="345" y="12"/>
                </a:cubicBezTo>
                <a:cubicBezTo>
                  <a:pt x="344" y="12"/>
                  <a:pt x="343" y="13"/>
                  <a:pt x="343" y="13"/>
                </a:cubicBezTo>
                <a:cubicBezTo>
                  <a:pt x="325" y="23"/>
                  <a:pt x="309" y="35"/>
                  <a:pt x="293" y="47"/>
                </a:cubicBezTo>
                <a:cubicBezTo>
                  <a:pt x="289" y="50"/>
                  <a:pt x="286" y="53"/>
                  <a:pt x="282" y="56"/>
                </a:cubicBezTo>
                <a:cubicBezTo>
                  <a:pt x="281" y="57"/>
                  <a:pt x="280" y="58"/>
                  <a:pt x="279" y="59"/>
                </a:cubicBezTo>
                <a:cubicBezTo>
                  <a:pt x="277" y="60"/>
                  <a:pt x="275" y="62"/>
                  <a:pt x="273" y="63"/>
                </a:cubicBezTo>
                <a:cubicBezTo>
                  <a:pt x="332" y="46"/>
                  <a:pt x="394" y="37"/>
                  <a:pt x="455" y="32"/>
                </a:cubicBezTo>
                <a:cubicBezTo>
                  <a:pt x="442" y="17"/>
                  <a:pt x="424" y="6"/>
                  <a:pt x="405" y="2"/>
                </a:cubicBezTo>
                <a:cubicBezTo>
                  <a:pt x="403" y="1"/>
                  <a:pt x="401" y="1"/>
                  <a:pt x="399" y="1"/>
                </a:cubicBezTo>
                <a:cubicBezTo>
                  <a:pt x="396" y="0"/>
                  <a:pt x="392" y="0"/>
                  <a:pt x="389" y="0"/>
                </a:cubicBezTo>
              </a:path>
            </a:pathLst>
          </a:custGeom>
          <a:solidFill>
            <a:srgbClr val="DD7C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" name="Freeform 473"/>
          <p:cNvSpPr>
            <a:spLocks noEditPoints="1"/>
          </p:cNvSpPr>
          <p:nvPr/>
        </p:nvSpPr>
        <p:spPr bwMode="auto">
          <a:xfrm>
            <a:off x="6947254" y="5273349"/>
            <a:ext cx="441850" cy="502380"/>
          </a:xfrm>
          <a:custGeom>
            <a:avLst/>
            <a:gdLst>
              <a:gd name="T0" fmla="*/ 109 w 469"/>
              <a:gd name="T1" fmla="*/ 504 h 525"/>
              <a:gd name="T2" fmla="*/ 92 w 469"/>
              <a:gd name="T3" fmla="*/ 524 h 525"/>
              <a:gd name="T4" fmla="*/ 94 w 469"/>
              <a:gd name="T5" fmla="*/ 524 h 525"/>
              <a:gd name="T6" fmla="*/ 103 w 469"/>
              <a:gd name="T7" fmla="*/ 525 h 525"/>
              <a:gd name="T8" fmla="*/ 166 w 469"/>
              <a:gd name="T9" fmla="*/ 511 h 525"/>
              <a:gd name="T10" fmla="*/ 109 w 469"/>
              <a:gd name="T11" fmla="*/ 504 h 525"/>
              <a:gd name="T12" fmla="*/ 197 w 469"/>
              <a:gd name="T13" fmla="*/ 323 h 525"/>
              <a:gd name="T14" fmla="*/ 135 w 469"/>
              <a:gd name="T15" fmla="*/ 263 h 525"/>
              <a:gd name="T16" fmla="*/ 197 w 469"/>
              <a:gd name="T17" fmla="*/ 204 h 525"/>
              <a:gd name="T18" fmla="*/ 259 w 469"/>
              <a:gd name="T19" fmla="*/ 263 h 525"/>
              <a:gd name="T20" fmla="*/ 197 w 469"/>
              <a:gd name="T21" fmla="*/ 323 h 525"/>
              <a:gd name="T22" fmla="*/ 315 w 469"/>
              <a:gd name="T23" fmla="*/ 239 h 525"/>
              <a:gd name="T24" fmla="*/ 254 w 469"/>
              <a:gd name="T25" fmla="*/ 179 h 525"/>
              <a:gd name="T26" fmla="*/ 315 w 469"/>
              <a:gd name="T27" fmla="*/ 119 h 525"/>
              <a:gd name="T28" fmla="*/ 377 w 469"/>
              <a:gd name="T29" fmla="*/ 179 h 525"/>
              <a:gd name="T30" fmla="*/ 315 w 469"/>
              <a:gd name="T31" fmla="*/ 239 h 525"/>
              <a:gd name="T32" fmla="*/ 378 w 469"/>
              <a:gd name="T33" fmla="*/ 0 h 525"/>
              <a:gd name="T34" fmla="*/ 317 w 469"/>
              <a:gd name="T35" fmla="*/ 7 h 525"/>
              <a:gd name="T36" fmla="*/ 289 w 469"/>
              <a:gd name="T37" fmla="*/ 1 h 525"/>
              <a:gd name="T38" fmla="*/ 283 w 469"/>
              <a:gd name="T39" fmla="*/ 1 h 525"/>
              <a:gd name="T40" fmla="*/ 48 w 469"/>
              <a:gd name="T41" fmla="*/ 140 h 525"/>
              <a:gd name="T42" fmla="*/ 28 w 469"/>
              <a:gd name="T43" fmla="*/ 176 h 525"/>
              <a:gd name="T44" fmla="*/ 8 w 469"/>
              <a:gd name="T45" fmla="*/ 193 h 525"/>
              <a:gd name="T46" fmla="*/ 0 w 469"/>
              <a:gd name="T47" fmla="*/ 217 h 525"/>
              <a:gd name="T48" fmla="*/ 144 w 469"/>
              <a:gd name="T49" fmla="*/ 397 h 525"/>
              <a:gd name="T50" fmla="*/ 130 w 469"/>
              <a:gd name="T51" fmla="*/ 467 h 525"/>
              <a:gd name="T52" fmla="*/ 142 w 469"/>
              <a:gd name="T53" fmla="*/ 469 h 525"/>
              <a:gd name="T54" fmla="*/ 192 w 469"/>
              <a:gd name="T55" fmla="*/ 472 h 525"/>
              <a:gd name="T56" fmla="*/ 252 w 469"/>
              <a:gd name="T57" fmla="*/ 468 h 525"/>
              <a:gd name="T58" fmla="*/ 323 w 469"/>
              <a:gd name="T59" fmla="*/ 452 h 525"/>
              <a:gd name="T60" fmla="*/ 451 w 469"/>
              <a:gd name="T61" fmla="*/ 230 h 525"/>
              <a:gd name="T62" fmla="*/ 469 w 469"/>
              <a:gd name="T63" fmla="*/ 192 h 525"/>
              <a:gd name="T64" fmla="*/ 426 w 469"/>
              <a:gd name="T65" fmla="*/ 124 h 525"/>
              <a:gd name="T66" fmla="*/ 459 w 469"/>
              <a:gd name="T67" fmla="*/ 62 h 525"/>
              <a:gd name="T68" fmla="*/ 448 w 469"/>
              <a:gd name="T69" fmla="*/ 35 h 525"/>
              <a:gd name="T70" fmla="*/ 432 w 469"/>
              <a:gd name="T71" fmla="*/ 20 h 525"/>
              <a:gd name="T72" fmla="*/ 400 w 469"/>
              <a:gd name="T73" fmla="*/ 1 h 525"/>
              <a:gd name="T74" fmla="*/ 378 w 469"/>
              <a:gd name="T75" fmla="*/ 0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69" h="525">
                <a:moveTo>
                  <a:pt x="109" y="504"/>
                </a:moveTo>
                <a:cubicBezTo>
                  <a:pt x="104" y="511"/>
                  <a:pt x="98" y="518"/>
                  <a:pt x="92" y="524"/>
                </a:cubicBezTo>
                <a:cubicBezTo>
                  <a:pt x="93" y="524"/>
                  <a:pt x="93" y="524"/>
                  <a:pt x="94" y="524"/>
                </a:cubicBezTo>
                <a:cubicBezTo>
                  <a:pt x="97" y="525"/>
                  <a:pt x="100" y="525"/>
                  <a:pt x="103" y="525"/>
                </a:cubicBezTo>
                <a:cubicBezTo>
                  <a:pt x="125" y="525"/>
                  <a:pt x="146" y="520"/>
                  <a:pt x="166" y="511"/>
                </a:cubicBezTo>
                <a:cubicBezTo>
                  <a:pt x="146" y="510"/>
                  <a:pt x="127" y="508"/>
                  <a:pt x="109" y="504"/>
                </a:cubicBezTo>
                <a:moveTo>
                  <a:pt x="197" y="323"/>
                </a:moveTo>
                <a:cubicBezTo>
                  <a:pt x="166" y="323"/>
                  <a:pt x="135" y="303"/>
                  <a:pt x="135" y="263"/>
                </a:cubicBezTo>
                <a:cubicBezTo>
                  <a:pt x="135" y="224"/>
                  <a:pt x="166" y="204"/>
                  <a:pt x="197" y="204"/>
                </a:cubicBezTo>
                <a:cubicBezTo>
                  <a:pt x="228" y="204"/>
                  <a:pt x="259" y="224"/>
                  <a:pt x="259" y="263"/>
                </a:cubicBezTo>
                <a:cubicBezTo>
                  <a:pt x="259" y="303"/>
                  <a:pt x="228" y="323"/>
                  <a:pt x="197" y="323"/>
                </a:cubicBezTo>
                <a:moveTo>
                  <a:pt x="315" y="239"/>
                </a:moveTo>
                <a:cubicBezTo>
                  <a:pt x="284" y="239"/>
                  <a:pt x="254" y="219"/>
                  <a:pt x="254" y="179"/>
                </a:cubicBezTo>
                <a:cubicBezTo>
                  <a:pt x="254" y="139"/>
                  <a:pt x="284" y="119"/>
                  <a:pt x="315" y="119"/>
                </a:cubicBezTo>
                <a:cubicBezTo>
                  <a:pt x="346" y="119"/>
                  <a:pt x="377" y="139"/>
                  <a:pt x="377" y="179"/>
                </a:cubicBezTo>
                <a:cubicBezTo>
                  <a:pt x="377" y="219"/>
                  <a:pt x="346" y="239"/>
                  <a:pt x="315" y="239"/>
                </a:cubicBezTo>
                <a:moveTo>
                  <a:pt x="378" y="0"/>
                </a:moveTo>
                <a:cubicBezTo>
                  <a:pt x="357" y="0"/>
                  <a:pt x="337" y="3"/>
                  <a:pt x="317" y="7"/>
                </a:cubicBezTo>
                <a:cubicBezTo>
                  <a:pt x="308" y="3"/>
                  <a:pt x="299" y="1"/>
                  <a:pt x="289" y="1"/>
                </a:cubicBezTo>
                <a:cubicBezTo>
                  <a:pt x="287" y="1"/>
                  <a:pt x="285" y="1"/>
                  <a:pt x="283" y="1"/>
                </a:cubicBezTo>
                <a:cubicBezTo>
                  <a:pt x="188" y="10"/>
                  <a:pt x="104" y="64"/>
                  <a:pt x="48" y="140"/>
                </a:cubicBezTo>
                <a:cubicBezTo>
                  <a:pt x="39" y="152"/>
                  <a:pt x="33" y="164"/>
                  <a:pt x="28" y="176"/>
                </a:cubicBezTo>
                <a:cubicBezTo>
                  <a:pt x="21" y="182"/>
                  <a:pt x="15" y="187"/>
                  <a:pt x="8" y="193"/>
                </a:cubicBezTo>
                <a:cubicBezTo>
                  <a:pt x="5" y="201"/>
                  <a:pt x="3" y="209"/>
                  <a:pt x="0" y="217"/>
                </a:cubicBezTo>
                <a:cubicBezTo>
                  <a:pt x="82" y="236"/>
                  <a:pt x="144" y="310"/>
                  <a:pt x="144" y="397"/>
                </a:cubicBezTo>
                <a:cubicBezTo>
                  <a:pt x="144" y="422"/>
                  <a:pt x="139" y="445"/>
                  <a:pt x="130" y="467"/>
                </a:cubicBezTo>
                <a:cubicBezTo>
                  <a:pt x="134" y="467"/>
                  <a:pt x="138" y="468"/>
                  <a:pt x="142" y="469"/>
                </a:cubicBezTo>
                <a:cubicBezTo>
                  <a:pt x="158" y="471"/>
                  <a:pt x="175" y="472"/>
                  <a:pt x="192" y="472"/>
                </a:cubicBezTo>
                <a:cubicBezTo>
                  <a:pt x="212" y="472"/>
                  <a:pt x="232" y="470"/>
                  <a:pt x="252" y="468"/>
                </a:cubicBezTo>
                <a:cubicBezTo>
                  <a:pt x="276" y="464"/>
                  <a:pt x="300" y="459"/>
                  <a:pt x="323" y="452"/>
                </a:cubicBezTo>
                <a:cubicBezTo>
                  <a:pt x="404" y="408"/>
                  <a:pt x="467" y="318"/>
                  <a:pt x="451" y="230"/>
                </a:cubicBezTo>
                <a:cubicBezTo>
                  <a:pt x="458" y="218"/>
                  <a:pt x="464" y="205"/>
                  <a:pt x="469" y="192"/>
                </a:cubicBezTo>
                <a:cubicBezTo>
                  <a:pt x="445" y="181"/>
                  <a:pt x="426" y="159"/>
                  <a:pt x="426" y="124"/>
                </a:cubicBezTo>
                <a:cubicBezTo>
                  <a:pt x="426" y="95"/>
                  <a:pt x="440" y="74"/>
                  <a:pt x="459" y="62"/>
                </a:cubicBezTo>
                <a:cubicBezTo>
                  <a:pt x="455" y="53"/>
                  <a:pt x="452" y="44"/>
                  <a:pt x="448" y="35"/>
                </a:cubicBezTo>
                <a:cubicBezTo>
                  <a:pt x="443" y="29"/>
                  <a:pt x="438" y="24"/>
                  <a:pt x="432" y="20"/>
                </a:cubicBezTo>
                <a:cubicBezTo>
                  <a:pt x="422" y="12"/>
                  <a:pt x="411" y="6"/>
                  <a:pt x="400" y="1"/>
                </a:cubicBezTo>
                <a:cubicBezTo>
                  <a:pt x="392" y="1"/>
                  <a:pt x="385" y="0"/>
                  <a:pt x="378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" name="Freeform 474"/>
          <p:cNvSpPr>
            <a:spLocks noEditPoints="1"/>
          </p:cNvSpPr>
          <p:nvPr/>
        </p:nvSpPr>
        <p:spPr bwMode="auto">
          <a:xfrm>
            <a:off x="6662506" y="6254922"/>
            <a:ext cx="425486" cy="403450"/>
          </a:xfrm>
          <a:custGeom>
            <a:avLst/>
            <a:gdLst>
              <a:gd name="T0" fmla="*/ 200 w 453"/>
              <a:gd name="T1" fmla="*/ 337 h 421"/>
              <a:gd name="T2" fmla="*/ 145 w 453"/>
              <a:gd name="T3" fmla="*/ 243 h 421"/>
              <a:gd name="T4" fmla="*/ 193 w 453"/>
              <a:gd name="T5" fmla="*/ 215 h 421"/>
              <a:gd name="T6" fmla="*/ 249 w 453"/>
              <a:gd name="T7" fmla="*/ 309 h 421"/>
              <a:gd name="T8" fmla="*/ 200 w 453"/>
              <a:gd name="T9" fmla="*/ 337 h 421"/>
              <a:gd name="T10" fmla="*/ 249 w 453"/>
              <a:gd name="T11" fmla="*/ 69 h 421"/>
              <a:gd name="T12" fmla="*/ 223 w 453"/>
              <a:gd name="T13" fmla="*/ 135 h 421"/>
              <a:gd name="T14" fmla="*/ 66 w 453"/>
              <a:gd name="T15" fmla="*/ 220 h 421"/>
              <a:gd name="T16" fmla="*/ 6 w 453"/>
              <a:gd name="T17" fmla="*/ 210 h 421"/>
              <a:gd name="T18" fmla="*/ 0 w 453"/>
              <a:gd name="T19" fmla="*/ 234 h 421"/>
              <a:gd name="T20" fmla="*/ 7 w 453"/>
              <a:gd name="T21" fmla="*/ 259 h 421"/>
              <a:gd name="T22" fmla="*/ 5 w 453"/>
              <a:gd name="T23" fmla="*/ 300 h 421"/>
              <a:gd name="T24" fmla="*/ 34 w 453"/>
              <a:gd name="T25" fmla="*/ 421 h 421"/>
              <a:gd name="T26" fmla="*/ 190 w 453"/>
              <a:gd name="T27" fmla="*/ 421 h 421"/>
              <a:gd name="T28" fmla="*/ 199 w 453"/>
              <a:gd name="T29" fmla="*/ 378 h 421"/>
              <a:gd name="T30" fmla="*/ 247 w 453"/>
              <a:gd name="T31" fmla="*/ 350 h 421"/>
              <a:gd name="T32" fmla="*/ 312 w 453"/>
              <a:gd name="T33" fmla="*/ 421 h 421"/>
              <a:gd name="T34" fmla="*/ 409 w 453"/>
              <a:gd name="T35" fmla="*/ 421 h 421"/>
              <a:gd name="T36" fmla="*/ 404 w 453"/>
              <a:gd name="T37" fmla="*/ 185 h 421"/>
              <a:gd name="T38" fmla="*/ 353 w 453"/>
              <a:gd name="T39" fmla="*/ 134 h 421"/>
              <a:gd name="T40" fmla="*/ 260 w 453"/>
              <a:gd name="T41" fmla="*/ 73 h 421"/>
              <a:gd name="T42" fmla="*/ 249 w 453"/>
              <a:gd name="T43" fmla="*/ 69 h 421"/>
              <a:gd name="T44" fmla="*/ 248 w 453"/>
              <a:gd name="T45" fmla="*/ 0 h 421"/>
              <a:gd name="T46" fmla="*/ 252 w 453"/>
              <a:gd name="T47" fmla="*/ 26 h 421"/>
              <a:gd name="T48" fmla="*/ 304 w 453"/>
              <a:gd name="T49" fmla="*/ 50 h 421"/>
              <a:gd name="T50" fmla="*/ 251 w 453"/>
              <a:gd name="T51" fmla="*/ 1 h 421"/>
              <a:gd name="T52" fmla="*/ 248 w 453"/>
              <a:gd name="T53" fmla="*/ 0 h 4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3" h="421">
                <a:moveTo>
                  <a:pt x="200" y="337"/>
                </a:moveTo>
                <a:cubicBezTo>
                  <a:pt x="157" y="337"/>
                  <a:pt x="114" y="290"/>
                  <a:pt x="145" y="243"/>
                </a:cubicBezTo>
                <a:cubicBezTo>
                  <a:pt x="157" y="223"/>
                  <a:pt x="175" y="215"/>
                  <a:pt x="193" y="215"/>
                </a:cubicBezTo>
                <a:cubicBezTo>
                  <a:pt x="236" y="215"/>
                  <a:pt x="279" y="262"/>
                  <a:pt x="249" y="309"/>
                </a:cubicBezTo>
                <a:cubicBezTo>
                  <a:pt x="236" y="329"/>
                  <a:pt x="218" y="337"/>
                  <a:pt x="200" y="337"/>
                </a:cubicBezTo>
                <a:moveTo>
                  <a:pt x="249" y="69"/>
                </a:moveTo>
                <a:cubicBezTo>
                  <a:pt x="245" y="92"/>
                  <a:pt x="237" y="114"/>
                  <a:pt x="223" y="135"/>
                </a:cubicBezTo>
                <a:cubicBezTo>
                  <a:pt x="188" y="190"/>
                  <a:pt x="128" y="220"/>
                  <a:pt x="66" y="220"/>
                </a:cubicBezTo>
                <a:cubicBezTo>
                  <a:pt x="46" y="220"/>
                  <a:pt x="25" y="217"/>
                  <a:pt x="6" y="210"/>
                </a:cubicBezTo>
                <a:cubicBezTo>
                  <a:pt x="3" y="218"/>
                  <a:pt x="2" y="226"/>
                  <a:pt x="0" y="234"/>
                </a:cubicBezTo>
                <a:cubicBezTo>
                  <a:pt x="2" y="242"/>
                  <a:pt x="4" y="251"/>
                  <a:pt x="7" y="259"/>
                </a:cubicBezTo>
                <a:cubicBezTo>
                  <a:pt x="5" y="272"/>
                  <a:pt x="4" y="286"/>
                  <a:pt x="5" y="300"/>
                </a:cubicBezTo>
                <a:cubicBezTo>
                  <a:pt x="7" y="342"/>
                  <a:pt x="17" y="383"/>
                  <a:pt x="34" y="421"/>
                </a:cubicBezTo>
                <a:cubicBezTo>
                  <a:pt x="190" y="421"/>
                  <a:pt x="190" y="421"/>
                  <a:pt x="190" y="421"/>
                </a:cubicBezTo>
                <a:cubicBezTo>
                  <a:pt x="187" y="408"/>
                  <a:pt x="189" y="393"/>
                  <a:pt x="199" y="378"/>
                </a:cubicBezTo>
                <a:cubicBezTo>
                  <a:pt x="211" y="358"/>
                  <a:pt x="229" y="350"/>
                  <a:pt x="247" y="350"/>
                </a:cubicBezTo>
                <a:cubicBezTo>
                  <a:pt x="283" y="350"/>
                  <a:pt x="319" y="383"/>
                  <a:pt x="312" y="421"/>
                </a:cubicBezTo>
                <a:cubicBezTo>
                  <a:pt x="409" y="421"/>
                  <a:pt x="409" y="421"/>
                  <a:pt x="409" y="421"/>
                </a:cubicBezTo>
                <a:cubicBezTo>
                  <a:pt x="453" y="355"/>
                  <a:pt x="444" y="258"/>
                  <a:pt x="404" y="185"/>
                </a:cubicBezTo>
                <a:cubicBezTo>
                  <a:pt x="389" y="167"/>
                  <a:pt x="372" y="150"/>
                  <a:pt x="353" y="134"/>
                </a:cubicBezTo>
                <a:cubicBezTo>
                  <a:pt x="325" y="110"/>
                  <a:pt x="294" y="90"/>
                  <a:pt x="260" y="73"/>
                </a:cubicBezTo>
                <a:cubicBezTo>
                  <a:pt x="257" y="72"/>
                  <a:pt x="253" y="70"/>
                  <a:pt x="249" y="69"/>
                </a:cubicBezTo>
                <a:moveTo>
                  <a:pt x="248" y="0"/>
                </a:moveTo>
                <a:cubicBezTo>
                  <a:pt x="250" y="8"/>
                  <a:pt x="251" y="17"/>
                  <a:pt x="252" y="26"/>
                </a:cubicBezTo>
                <a:cubicBezTo>
                  <a:pt x="269" y="33"/>
                  <a:pt x="287" y="41"/>
                  <a:pt x="304" y="50"/>
                </a:cubicBezTo>
                <a:cubicBezTo>
                  <a:pt x="290" y="30"/>
                  <a:pt x="272" y="13"/>
                  <a:pt x="251" y="1"/>
                </a:cubicBezTo>
                <a:cubicBezTo>
                  <a:pt x="250" y="0"/>
                  <a:pt x="249" y="0"/>
                  <a:pt x="248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Freeform 475"/>
          <p:cNvSpPr>
            <a:spLocks noEditPoints="1"/>
          </p:cNvSpPr>
          <p:nvPr/>
        </p:nvSpPr>
        <p:spPr bwMode="auto">
          <a:xfrm>
            <a:off x="4682361" y="4066091"/>
            <a:ext cx="1355008" cy="1080503"/>
          </a:xfrm>
          <a:custGeom>
            <a:avLst/>
            <a:gdLst>
              <a:gd name="T0" fmla="*/ 599 w 1442"/>
              <a:gd name="T1" fmla="*/ 1067 h 1129"/>
              <a:gd name="T2" fmla="*/ 554 w 1442"/>
              <a:gd name="T3" fmla="*/ 1116 h 1129"/>
              <a:gd name="T4" fmla="*/ 891 w 1442"/>
              <a:gd name="T5" fmla="*/ 890 h 1129"/>
              <a:gd name="T6" fmla="*/ 867 w 1442"/>
              <a:gd name="T7" fmla="*/ 763 h 1129"/>
              <a:gd name="T8" fmla="*/ 881 w 1442"/>
              <a:gd name="T9" fmla="*/ 771 h 1129"/>
              <a:gd name="T10" fmla="*/ 102 w 1442"/>
              <a:gd name="T11" fmla="*/ 765 h 1129"/>
              <a:gd name="T12" fmla="*/ 209 w 1442"/>
              <a:gd name="T13" fmla="*/ 648 h 1129"/>
              <a:gd name="T14" fmla="*/ 1344 w 1442"/>
              <a:gd name="T15" fmla="*/ 247 h 1129"/>
              <a:gd name="T16" fmla="*/ 1342 w 1442"/>
              <a:gd name="T17" fmla="*/ 246 h 1129"/>
              <a:gd name="T18" fmla="*/ 1250 w 1442"/>
              <a:gd name="T19" fmla="*/ 213 h 1129"/>
              <a:gd name="T20" fmla="*/ 1270 w 1442"/>
              <a:gd name="T21" fmla="*/ 245 h 1129"/>
              <a:gd name="T22" fmla="*/ 1366 w 1442"/>
              <a:gd name="T23" fmla="*/ 289 h 1129"/>
              <a:gd name="T24" fmla="*/ 1342 w 1442"/>
              <a:gd name="T25" fmla="*/ 246 h 1129"/>
              <a:gd name="T26" fmla="*/ 1041 w 1442"/>
              <a:gd name="T27" fmla="*/ 186 h 1129"/>
              <a:gd name="T28" fmla="*/ 881 w 1442"/>
              <a:gd name="T29" fmla="*/ 283 h 1129"/>
              <a:gd name="T30" fmla="*/ 814 w 1442"/>
              <a:gd name="T31" fmla="*/ 501 h 1129"/>
              <a:gd name="T32" fmla="*/ 833 w 1442"/>
              <a:gd name="T33" fmla="*/ 401 h 1129"/>
              <a:gd name="T34" fmla="*/ 849 w 1442"/>
              <a:gd name="T35" fmla="*/ 351 h 1129"/>
              <a:gd name="T36" fmla="*/ 884 w 1442"/>
              <a:gd name="T37" fmla="*/ 292 h 1129"/>
              <a:gd name="T38" fmla="*/ 992 w 1442"/>
              <a:gd name="T39" fmla="*/ 232 h 1129"/>
              <a:gd name="T40" fmla="*/ 1092 w 1442"/>
              <a:gd name="T41" fmla="*/ 195 h 1129"/>
              <a:gd name="T42" fmla="*/ 1082 w 1442"/>
              <a:gd name="T43" fmla="*/ 184 h 1129"/>
              <a:gd name="T44" fmla="*/ 506 w 1442"/>
              <a:gd name="T45" fmla="*/ 728 h 1129"/>
              <a:gd name="T46" fmla="*/ 575 w 1442"/>
              <a:gd name="T47" fmla="*/ 599 h 1129"/>
              <a:gd name="T48" fmla="*/ 640 w 1442"/>
              <a:gd name="T49" fmla="*/ 537 h 1129"/>
              <a:gd name="T50" fmla="*/ 468 w 1442"/>
              <a:gd name="T51" fmla="*/ 295 h 1129"/>
              <a:gd name="T52" fmla="*/ 605 w 1442"/>
              <a:gd name="T53" fmla="*/ 329 h 1129"/>
              <a:gd name="T54" fmla="*/ 669 w 1442"/>
              <a:gd name="T55" fmla="*/ 392 h 1129"/>
              <a:gd name="T56" fmla="*/ 678 w 1442"/>
              <a:gd name="T57" fmla="*/ 125 h 1129"/>
              <a:gd name="T58" fmla="*/ 675 w 1442"/>
              <a:gd name="T59" fmla="*/ 126 h 1129"/>
              <a:gd name="T60" fmla="*/ 460 w 1442"/>
              <a:gd name="T61" fmla="*/ 305 h 1129"/>
              <a:gd name="T62" fmla="*/ 377 w 1442"/>
              <a:gd name="T63" fmla="*/ 437 h 1129"/>
              <a:gd name="T64" fmla="*/ 0 w 1442"/>
              <a:gd name="T65" fmla="*/ 894 h 1129"/>
              <a:gd name="T66" fmla="*/ 106 w 1442"/>
              <a:gd name="T67" fmla="*/ 1007 h 1129"/>
              <a:gd name="T68" fmla="*/ 219 w 1442"/>
              <a:gd name="T69" fmla="*/ 1062 h 1129"/>
              <a:gd name="T70" fmla="*/ 432 w 1442"/>
              <a:gd name="T71" fmla="*/ 1077 h 1129"/>
              <a:gd name="T72" fmla="*/ 864 w 1442"/>
              <a:gd name="T73" fmla="*/ 843 h 1129"/>
              <a:gd name="T74" fmla="*/ 954 w 1442"/>
              <a:gd name="T75" fmla="*/ 174 h 1129"/>
              <a:gd name="T76" fmla="*/ 1431 w 1442"/>
              <a:gd name="T77" fmla="*/ 244 h 1129"/>
              <a:gd name="T78" fmla="*/ 1085 w 1442"/>
              <a:gd name="T79" fmla="*/ 79 h 1129"/>
              <a:gd name="T80" fmla="*/ 925 w 1442"/>
              <a:gd name="T81" fmla="*/ 18 h 1129"/>
              <a:gd name="T82" fmla="*/ 1222 w 1442"/>
              <a:gd name="T83" fmla="*/ 72 h 1129"/>
              <a:gd name="T84" fmla="*/ 1429 w 1442"/>
              <a:gd name="T85" fmla="*/ 124 h 1129"/>
              <a:gd name="T86" fmla="*/ 1366 w 1442"/>
              <a:gd name="T87" fmla="*/ 47 h 1129"/>
              <a:gd name="T88" fmla="*/ 1160 w 1442"/>
              <a:gd name="T89" fmla="*/ 2 h 1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42" h="1129">
                <a:moveTo>
                  <a:pt x="882" y="876"/>
                </a:moveTo>
                <a:cubicBezTo>
                  <a:pt x="861" y="898"/>
                  <a:pt x="838" y="919"/>
                  <a:pt x="812" y="939"/>
                </a:cubicBezTo>
                <a:cubicBezTo>
                  <a:pt x="747" y="990"/>
                  <a:pt x="676" y="1034"/>
                  <a:pt x="599" y="1067"/>
                </a:cubicBezTo>
                <a:cubicBezTo>
                  <a:pt x="526" y="1099"/>
                  <a:pt x="443" y="1118"/>
                  <a:pt x="361" y="1119"/>
                </a:cubicBezTo>
                <a:cubicBezTo>
                  <a:pt x="390" y="1126"/>
                  <a:pt x="420" y="1129"/>
                  <a:pt x="449" y="1129"/>
                </a:cubicBezTo>
                <a:cubicBezTo>
                  <a:pt x="484" y="1129"/>
                  <a:pt x="520" y="1125"/>
                  <a:pt x="554" y="1116"/>
                </a:cubicBezTo>
                <a:cubicBezTo>
                  <a:pt x="670" y="1088"/>
                  <a:pt x="768" y="1009"/>
                  <a:pt x="854" y="927"/>
                </a:cubicBezTo>
                <a:cubicBezTo>
                  <a:pt x="863" y="919"/>
                  <a:pt x="872" y="910"/>
                  <a:pt x="881" y="901"/>
                </a:cubicBezTo>
                <a:cubicBezTo>
                  <a:pt x="885" y="898"/>
                  <a:pt x="888" y="894"/>
                  <a:pt x="891" y="890"/>
                </a:cubicBezTo>
                <a:cubicBezTo>
                  <a:pt x="888" y="885"/>
                  <a:pt x="885" y="881"/>
                  <a:pt x="882" y="876"/>
                </a:cubicBezTo>
                <a:moveTo>
                  <a:pt x="864" y="755"/>
                </a:moveTo>
                <a:cubicBezTo>
                  <a:pt x="865" y="758"/>
                  <a:pt x="866" y="761"/>
                  <a:pt x="867" y="763"/>
                </a:cubicBezTo>
                <a:cubicBezTo>
                  <a:pt x="875" y="781"/>
                  <a:pt x="883" y="797"/>
                  <a:pt x="891" y="814"/>
                </a:cubicBezTo>
                <a:cubicBezTo>
                  <a:pt x="895" y="809"/>
                  <a:pt x="899" y="805"/>
                  <a:pt x="902" y="801"/>
                </a:cubicBezTo>
                <a:cubicBezTo>
                  <a:pt x="898" y="789"/>
                  <a:pt x="891" y="779"/>
                  <a:pt x="881" y="771"/>
                </a:cubicBezTo>
                <a:cubicBezTo>
                  <a:pt x="875" y="766"/>
                  <a:pt x="870" y="761"/>
                  <a:pt x="864" y="755"/>
                </a:cubicBezTo>
                <a:moveTo>
                  <a:pt x="209" y="648"/>
                </a:moveTo>
                <a:cubicBezTo>
                  <a:pt x="168" y="682"/>
                  <a:pt x="131" y="719"/>
                  <a:pt x="102" y="765"/>
                </a:cubicBezTo>
                <a:cubicBezTo>
                  <a:pt x="99" y="771"/>
                  <a:pt x="95" y="777"/>
                  <a:pt x="92" y="782"/>
                </a:cubicBezTo>
                <a:cubicBezTo>
                  <a:pt x="124" y="754"/>
                  <a:pt x="153" y="722"/>
                  <a:pt x="180" y="688"/>
                </a:cubicBezTo>
                <a:cubicBezTo>
                  <a:pt x="190" y="675"/>
                  <a:pt x="200" y="661"/>
                  <a:pt x="209" y="648"/>
                </a:cubicBezTo>
                <a:moveTo>
                  <a:pt x="1342" y="246"/>
                </a:moveTo>
                <a:cubicBezTo>
                  <a:pt x="1343" y="246"/>
                  <a:pt x="1343" y="246"/>
                  <a:pt x="1344" y="247"/>
                </a:cubicBezTo>
                <a:cubicBezTo>
                  <a:pt x="1344" y="247"/>
                  <a:pt x="1344" y="247"/>
                  <a:pt x="1344" y="247"/>
                </a:cubicBezTo>
                <a:cubicBezTo>
                  <a:pt x="1344" y="246"/>
                  <a:pt x="1343" y="246"/>
                  <a:pt x="1342" y="246"/>
                </a:cubicBezTo>
                <a:moveTo>
                  <a:pt x="1341" y="246"/>
                </a:moveTo>
                <a:cubicBezTo>
                  <a:pt x="1342" y="246"/>
                  <a:pt x="1342" y="246"/>
                  <a:pt x="1342" y="246"/>
                </a:cubicBezTo>
                <a:cubicBezTo>
                  <a:pt x="1342" y="246"/>
                  <a:pt x="1342" y="246"/>
                  <a:pt x="1342" y="246"/>
                </a:cubicBezTo>
                <a:cubicBezTo>
                  <a:pt x="1342" y="246"/>
                  <a:pt x="1342" y="246"/>
                  <a:pt x="1341" y="246"/>
                </a:cubicBezTo>
                <a:moveTo>
                  <a:pt x="1250" y="213"/>
                </a:moveTo>
                <a:cubicBezTo>
                  <a:pt x="1251" y="213"/>
                  <a:pt x="1251" y="214"/>
                  <a:pt x="1252" y="214"/>
                </a:cubicBezTo>
                <a:cubicBezTo>
                  <a:pt x="1253" y="215"/>
                  <a:pt x="1254" y="216"/>
                  <a:pt x="1255" y="216"/>
                </a:cubicBezTo>
                <a:cubicBezTo>
                  <a:pt x="1260" y="226"/>
                  <a:pt x="1266" y="235"/>
                  <a:pt x="1270" y="245"/>
                </a:cubicBezTo>
                <a:cubicBezTo>
                  <a:pt x="1283" y="270"/>
                  <a:pt x="1303" y="284"/>
                  <a:pt x="1325" y="289"/>
                </a:cubicBezTo>
                <a:cubicBezTo>
                  <a:pt x="1331" y="290"/>
                  <a:pt x="1338" y="291"/>
                  <a:pt x="1344" y="291"/>
                </a:cubicBezTo>
                <a:cubicBezTo>
                  <a:pt x="1351" y="291"/>
                  <a:pt x="1359" y="290"/>
                  <a:pt x="1366" y="289"/>
                </a:cubicBezTo>
                <a:cubicBezTo>
                  <a:pt x="1379" y="286"/>
                  <a:pt x="1391" y="280"/>
                  <a:pt x="1402" y="273"/>
                </a:cubicBezTo>
                <a:cubicBezTo>
                  <a:pt x="1383" y="264"/>
                  <a:pt x="1363" y="255"/>
                  <a:pt x="1344" y="247"/>
                </a:cubicBezTo>
                <a:cubicBezTo>
                  <a:pt x="1343" y="246"/>
                  <a:pt x="1342" y="246"/>
                  <a:pt x="1342" y="246"/>
                </a:cubicBezTo>
                <a:cubicBezTo>
                  <a:pt x="1312" y="233"/>
                  <a:pt x="1281" y="222"/>
                  <a:pt x="1250" y="213"/>
                </a:cubicBezTo>
                <a:moveTo>
                  <a:pt x="1082" y="184"/>
                </a:moveTo>
                <a:cubicBezTo>
                  <a:pt x="1069" y="184"/>
                  <a:pt x="1055" y="185"/>
                  <a:pt x="1041" y="186"/>
                </a:cubicBezTo>
                <a:cubicBezTo>
                  <a:pt x="1020" y="190"/>
                  <a:pt x="1000" y="195"/>
                  <a:pt x="979" y="203"/>
                </a:cubicBezTo>
                <a:cubicBezTo>
                  <a:pt x="962" y="211"/>
                  <a:pt x="946" y="221"/>
                  <a:pt x="931" y="233"/>
                </a:cubicBezTo>
                <a:cubicBezTo>
                  <a:pt x="912" y="248"/>
                  <a:pt x="896" y="265"/>
                  <a:pt x="881" y="283"/>
                </a:cubicBezTo>
                <a:cubicBezTo>
                  <a:pt x="867" y="303"/>
                  <a:pt x="855" y="324"/>
                  <a:pt x="845" y="346"/>
                </a:cubicBezTo>
                <a:cubicBezTo>
                  <a:pt x="831" y="378"/>
                  <a:pt x="823" y="412"/>
                  <a:pt x="818" y="447"/>
                </a:cubicBezTo>
                <a:cubicBezTo>
                  <a:pt x="815" y="465"/>
                  <a:pt x="814" y="483"/>
                  <a:pt x="814" y="501"/>
                </a:cubicBezTo>
                <a:cubicBezTo>
                  <a:pt x="815" y="494"/>
                  <a:pt x="816" y="487"/>
                  <a:pt x="816" y="480"/>
                </a:cubicBezTo>
                <a:cubicBezTo>
                  <a:pt x="818" y="470"/>
                  <a:pt x="820" y="459"/>
                  <a:pt x="822" y="449"/>
                </a:cubicBezTo>
                <a:cubicBezTo>
                  <a:pt x="825" y="433"/>
                  <a:pt x="828" y="417"/>
                  <a:pt x="833" y="401"/>
                </a:cubicBezTo>
                <a:cubicBezTo>
                  <a:pt x="834" y="397"/>
                  <a:pt x="835" y="394"/>
                  <a:pt x="836" y="390"/>
                </a:cubicBezTo>
                <a:cubicBezTo>
                  <a:pt x="836" y="388"/>
                  <a:pt x="837" y="387"/>
                  <a:pt x="837" y="385"/>
                </a:cubicBezTo>
                <a:cubicBezTo>
                  <a:pt x="841" y="374"/>
                  <a:pt x="844" y="363"/>
                  <a:pt x="849" y="351"/>
                </a:cubicBezTo>
                <a:cubicBezTo>
                  <a:pt x="849" y="350"/>
                  <a:pt x="850" y="348"/>
                  <a:pt x="851" y="347"/>
                </a:cubicBezTo>
                <a:cubicBezTo>
                  <a:pt x="860" y="329"/>
                  <a:pt x="869" y="311"/>
                  <a:pt x="881" y="295"/>
                </a:cubicBezTo>
                <a:cubicBezTo>
                  <a:pt x="882" y="294"/>
                  <a:pt x="883" y="293"/>
                  <a:pt x="884" y="292"/>
                </a:cubicBezTo>
                <a:cubicBezTo>
                  <a:pt x="904" y="283"/>
                  <a:pt x="924" y="273"/>
                  <a:pt x="943" y="263"/>
                </a:cubicBezTo>
                <a:cubicBezTo>
                  <a:pt x="958" y="255"/>
                  <a:pt x="972" y="246"/>
                  <a:pt x="986" y="236"/>
                </a:cubicBezTo>
                <a:cubicBezTo>
                  <a:pt x="988" y="235"/>
                  <a:pt x="990" y="234"/>
                  <a:pt x="992" y="232"/>
                </a:cubicBezTo>
                <a:cubicBezTo>
                  <a:pt x="992" y="232"/>
                  <a:pt x="992" y="232"/>
                  <a:pt x="992" y="232"/>
                </a:cubicBezTo>
                <a:cubicBezTo>
                  <a:pt x="1001" y="226"/>
                  <a:pt x="1008" y="219"/>
                  <a:pt x="1015" y="212"/>
                </a:cubicBezTo>
                <a:cubicBezTo>
                  <a:pt x="1040" y="204"/>
                  <a:pt x="1066" y="199"/>
                  <a:pt x="1092" y="195"/>
                </a:cubicBezTo>
                <a:cubicBezTo>
                  <a:pt x="1112" y="193"/>
                  <a:pt x="1132" y="191"/>
                  <a:pt x="1153" y="190"/>
                </a:cubicBezTo>
                <a:cubicBezTo>
                  <a:pt x="1150" y="189"/>
                  <a:pt x="1147" y="189"/>
                  <a:pt x="1145" y="189"/>
                </a:cubicBezTo>
                <a:cubicBezTo>
                  <a:pt x="1124" y="186"/>
                  <a:pt x="1103" y="184"/>
                  <a:pt x="1082" y="184"/>
                </a:cubicBezTo>
                <a:moveTo>
                  <a:pt x="506" y="878"/>
                </a:moveTo>
                <a:cubicBezTo>
                  <a:pt x="467" y="878"/>
                  <a:pt x="429" y="853"/>
                  <a:pt x="429" y="803"/>
                </a:cubicBezTo>
                <a:cubicBezTo>
                  <a:pt x="429" y="753"/>
                  <a:pt x="467" y="728"/>
                  <a:pt x="506" y="728"/>
                </a:cubicBezTo>
                <a:cubicBezTo>
                  <a:pt x="544" y="728"/>
                  <a:pt x="583" y="753"/>
                  <a:pt x="583" y="803"/>
                </a:cubicBezTo>
                <a:cubicBezTo>
                  <a:pt x="583" y="853"/>
                  <a:pt x="544" y="878"/>
                  <a:pt x="506" y="878"/>
                </a:cubicBezTo>
                <a:moveTo>
                  <a:pt x="575" y="599"/>
                </a:moveTo>
                <a:cubicBezTo>
                  <a:pt x="543" y="599"/>
                  <a:pt x="511" y="579"/>
                  <a:pt x="511" y="537"/>
                </a:cubicBezTo>
                <a:cubicBezTo>
                  <a:pt x="511" y="495"/>
                  <a:pt x="543" y="474"/>
                  <a:pt x="575" y="474"/>
                </a:cubicBezTo>
                <a:cubicBezTo>
                  <a:pt x="608" y="474"/>
                  <a:pt x="640" y="495"/>
                  <a:pt x="640" y="537"/>
                </a:cubicBezTo>
                <a:cubicBezTo>
                  <a:pt x="640" y="579"/>
                  <a:pt x="608" y="599"/>
                  <a:pt x="575" y="599"/>
                </a:cubicBezTo>
                <a:moveTo>
                  <a:pt x="467" y="295"/>
                </a:moveTo>
                <a:cubicBezTo>
                  <a:pt x="468" y="295"/>
                  <a:pt x="468" y="295"/>
                  <a:pt x="468" y="295"/>
                </a:cubicBezTo>
                <a:cubicBezTo>
                  <a:pt x="467" y="295"/>
                  <a:pt x="467" y="295"/>
                  <a:pt x="467" y="295"/>
                </a:cubicBezTo>
                <a:moveTo>
                  <a:pt x="669" y="392"/>
                </a:moveTo>
                <a:cubicBezTo>
                  <a:pt x="637" y="392"/>
                  <a:pt x="605" y="371"/>
                  <a:pt x="605" y="329"/>
                </a:cubicBezTo>
                <a:cubicBezTo>
                  <a:pt x="605" y="288"/>
                  <a:pt x="637" y="267"/>
                  <a:pt x="669" y="267"/>
                </a:cubicBezTo>
                <a:cubicBezTo>
                  <a:pt x="702" y="267"/>
                  <a:pt x="734" y="288"/>
                  <a:pt x="734" y="329"/>
                </a:cubicBezTo>
                <a:cubicBezTo>
                  <a:pt x="734" y="371"/>
                  <a:pt x="702" y="392"/>
                  <a:pt x="669" y="392"/>
                </a:cubicBezTo>
                <a:moveTo>
                  <a:pt x="974" y="73"/>
                </a:moveTo>
                <a:cubicBezTo>
                  <a:pt x="934" y="73"/>
                  <a:pt x="894" y="75"/>
                  <a:pt x="855" y="80"/>
                </a:cubicBezTo>
                <a:cubicBezTo>
                  <a:pt x="794" y="89"/>
                  <a:pt x="734" y="102"/>
                  <a:pt x="678" y="125"/>
                </a:cubicBezTo>
                <a:cubicBezTo>
                  <a:pt x="677" y="126"/>
                  <a:pt x="676" y="126"/>
                  <a:pt x="675" y="126"/>
                </a:cubicBezTo>
                <a:cubicBezTo>
                  <a:pt x="675" y="126"/>
                  <a:pt x="675" y="126"/>
                  <a:pt x="676" y="126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639" y="143"/>
                  <a:pt x="605" y="163"/>
                  <a:pt x="573" y="187"/>
                </a:cubicBezTo>
                <a:cubicBezTo>
                  <a:pt x="534" y="218"/>
                  <a:pt x="499" y="254"/>
                  <a:pt x="469" y="293"/>
                </a:cubicBezTo>
                <a:cubicBezTo>
                  <a:pt x="466" y="297"/>
                  <a:pt x="463" y="301"/>
                  <a:pt x="460" y="305"/>
                </a:cubicBezTo>
                <a:cubicBezTo>
                  <a:pt x="460" y="307"/>
                  <a:pt x="460" y="308"/>
                  <a:pt x="460" y="310"/>
                </a:cubicBezTo>
                <a:cubicBezTo>
                  <a:pt x="438" y="341"/>
                  <a:pt x="419" y="375"/>
                  <a:pt x="404" y="409"/>
                </a:cubicBezTo>
                <a:cubicBezTo>
                  <a:pt x="395" y="418"/>
                  <a:pt x="385" y="427"/>
                  <a:pt x="377" y="437"/>
                </a:cubicBezTo>
                <a:cubicBezTo>
                  <a:pt x="331" y="518"/>
                  <a:pt x="288" y="601"/>
                  <a:pt x="234" y="677"/>
                </a:cubicBezTo>
                <a:cubicBezTo>
                  <a:pt x="170" y="766"/>
                  <a:pt x="93" y="837"/>
                  <a:pt x="1" y="889"/>
                </a:cubicBezTo>
                <a:cubicBezTo>
                  <a:pt x="0" y="891"/>
                  <a:pt x="0" y="892"/>
                  <a:pt x="0" y="894"/>
                </a:cubicBezTo>
                <a:cubicBezTo>
                  <a:pt x="6" y="902"/>
                  <a:pt x="12" y="911"/>
                  <a:pt x="18" y="919"/>
                </a:cubicBezTo>
                <a:cubicBezTo>
                  <a:pt x="42" y="949"/>
                  <a:pt x="68" y="976"/>
                  <a:pt x="97" y="1000"/>
                </a:cubicBezTo>
                <a:cubicBezTo>
                  <a:pt x="100" y="1002"/>
                  <a:pt x="103" y="1004"/>
                  <a:pt x="106" y="1007"/>
                </a:cubicBezTo>
                <a:cubicBezTo>
                  <a:pt x="115" y="1007"/>
                  <a:pt x="123" y="1008"/>
                  <a:pt x="131" y="1009"/>
                </a:cubicBezTo>
                <a:cubicBezTo>
                  <a:pt x="141" y="1015"/>
                  <a:pt x="152" y="1022"/>
                  <a:pt x="161" y="1027"/>
                </a:cubicBezTo>
                <a:cubicBezTo>
                  <a:pt x="180" y="1040"/>
                  <a:pt x="200" y="1051"/>
                  <a:pt x="219" y="1062"/>
                </a:cubicBezTo>
                <a:cubicBezTo>
                  <a:pt x="241" y="1069"/>
                  <a:pt x="263" y="1074"/>
                  <a:pt x="285" y="1077"/>
                </a:cubicBezTo>
                <a:cubicBezTo>
                  <a:pt x="309" y="1080"/>
                  <a:pt x="332" y="1081"/>
                  <a:pt x="356" y="1081"/>
                </a:cubicBezTo>
                <a:cubicBezTo>
                  <a:pt x="381" y="1081"/>
                  <a:pt x="407" y="1080"/>
                  <a:pt x="432" y="1077"/>
                </a:cubicBezTo>
                <a:cubicBezTo>
                  <a:pt x="484" y="1069"/>
                  <a:pt x="534" y="1054"/>
                  <a:pt x="583" y="1034"/>
                </a:cubicBezTo>
                <a:cubicBezTo>
                  <a:pt x="656" y="1002"/>
                  <a:pt x="724" y="960"/>
                  <a:pt x="787" y="911"/>
                </a:cubicBezTo>
                <a:cubicBezTo>
                  <a:pt x="815" y="890"/>
                  <a:pt x="840" y="867"/>
                  <a:pt x="864" y="843"/>
                </a:cubicBezTo>
                <a:cubicBezTo>
                  <a:pt x="847" y="812"/>
                  <a:pt x="833" y="780"/>
                  <a:pt x="822" y="748"/>
                </a:cubicBezTo>
                <a:cubicBezTo>
                  <a:pt x="773" y="615"/>
                  <a:pt x="752" y="453"/>
                  <a:pt x="816" y="321"/>
                </a:cubicBezTo>
                <a:cubicBezTo>
                  <a:pt x="844" y="261"/>
                  <a:pt x="893" y="203"/>
                  <a:pt x="954" y="174"/>
                </a:cubicBezTo>
                <a:cubicBezTo>
                  <a:pt x="995" y="155"/>
                  <a:pt x="1040" y="147"/>
                  <a:pt x="1085" y="147"/>
                </a:cubicBezTo>
                <a:cubicBezTo>
                  <a:pt x="1114" y="147"/>
                  <a:pt x="1144" y="150"/>
                  <a:pt x="1174" y="156"/>
                </a:cubicBezTo>
                <a:cubicBezTo>
                  <a:pt x="1261" y="172"/>
                  <a:pt x="1348" y="203"/>
                  <a:pt x="1431" y="244"/>
                </a:cubicBezTo>
                <a:cubicBezTo>
                  <a:pt x="1434" y="238"/>
                  <a:pt x="1437" y="232"/>
                  <a:pt x="1439" y="225"/>
                </a:cubicBezTo>
                <a:cubicBezTo>
                  <a:pt x="1389" y="188"/>
                  <a:pt x="1335" y="156"/>
                  <a:pt x="1278" y="132"/>
                </a:cubicBezTo>
                <a:cubicBezTo>
                  <a:pt x="1215" y="106"/>
                  <a:pt x="1151" y="89"/>
                  <a:pt x="1085" y="79"/>
                </a:cubicBezTo>
                <a:cubicBezTo>
                  <a:pt x="1048" y="75"/>
                  <a:pt x="1011" y="73"/>
                  <a:pt x="974" y="73"/>
                </a:cubicBezTo>
                <a:moveTo>
                  <a:pt x="1115" y="0"/>
                </a:moveTo>
                <a:cubicBezTo>
                  <a:pt x="1048" y="0"/>
                  <a:pt x="982" y="9"/>
                  <a:pt x="925" y="18"/>
                </a:cubicBezTo>
                <a:cubicBezTo>
                  <a:pt x="865" y="28"/>
                  <a:pt x="807" y="43"/>
                  <a:pt x="750" y="62"/>
                </a:cubicBezTo>
                <a:cubicBezTo>
                  <a:pt x="822" y="44"/>
                  <a:pt x="897" y="34"/>
                  <a:pt x="971" y="34"/>
                </a:cubicBezTo>
                <a:cubicBezTo>
                  <a:pt x="1057" y="34"/>
                  <a:pt x="1142" y="47"/>
                  <a:pt x="1222" y="72"/>
                </a:cubicBezTo>
                <a:cubicBezTo>
                  <a:pt x="1302" y="98"/>
                  <a:pt x="1376" y="135"/>
                  <a:pt x="1442" y="183"/>
                </a:cubicBezTo>
                <a:cubicBezTo>
                  <a:pt x="1441" y="172"/>
                  <a:pt x="1440" y="161"/>
                  <a:pt x="1437" y="151"/>
                </a:cubicBezTo>
                <a:cubicBezTo>
                  <a:pt x="1435" y="141"/>
                  <a:pt x="1433" y="133"/>
                  <a:pt x="1429" y="124"/>
                </a:cubicBezTo>
                <a:cubicBezTo>
                  <a:pt x="1424" y="112"/>
                  <a:pt x="1418" y="101"/>
                  <a:pt x="1411" y="91"/>
                </a:cubicBezTo>
                <a:cubicBezTo>
                  <a:pt x="1407" y="85"/>
                  <a:pt x="1402" y="79"/>
                  <a:pt x="1396" y="73"/>
                </a:cubicBezTo>
                <a:cubicBezTo>
                  <a:pt x="1387" y="63"/>
                  <a:pt x="1377" y="55"/>
                  <a:pt x="1366" y="47"/>
                </a:cubicBezTo>
                <a:cubicBezTo>
                  <a:pt x="1357" y="41"/>
                  <a:pt x="1348" y="36"/>
                  <a:pt x="1338" y="31"/>
                </a:cubicBezTo>
                <a:cubicBezTo>
                  <a:pt x="1293" y="10"/>
                  <a:pt x="1237" y="2"/>
                  <a:pt x="1179" y="2"/>
                </a:cubicBezTo>
                <a:cubicBezTo>
                  <a:pt x="1173" y="2"/>
                  <a:pt x="1167" y="2"/>
                  <a:pt x="1160" y="2"/>
                </a:cubicBezTo>
                <a:cubicBezTo>
                  <a:pt x="1159" y="2"/>
                  <a:pt x="1158" y="2"/>
                  <a:pt x="1156" y="2"/>
                </a:cubicBezTo>
                <a:cubicBezTo>
                  <a:pt x="1143" y="1"/>
                  <a:pt x="1129" y="0"/>
                  <a:pt x="1115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476"/>
          <p:cNvSpPr>
            <a:spLocks noEditPoints="1"/>
          </p:cNvSpPr>
          <p:nvPr/>
        </p:nvSpPr>
        <p:spPr bwMode="auto">
          <a:xfrm>
            <a:off x="4461436" y="5648975"/>
            <a:ext cx="705324" cy="1009397"/>
          </a:xfrm>
          <a:custGeom>
            <a:avLst/>
            <a:gdLst>
              <a:gd name="T0" fmla="*/ 451 w 751"/>
              <a:gd name="T1" fmla="*/ 855 h 1055"/>
              <a:gd name="T2" fmla="*/ 416 w 751"/>
              <a:gd name="T3" fmla="*/ 1027 h 1055"/>
              <a:gd name="T4" fmla="*/ 444 w 751"/>
              <a:gd name="T5" fmla="*/ 1055 h 1055"/>
              <a:gd name="T6" fmla="*/ 422 w 751"/>
              <a:gd name="T7" fmla="*/ 1017 h 1055"/>
              <a:gd name="T8" fmla="*/ 425 w 751"/>
              <a:gd name="T9" fmla="*/ 952 h 1055"/>
              <a:gd name="T10" fmla="*/ 435 w 751"/>
              <a:gd name="T11" fmla="*/ 913 h 1055"/>
              <a:gd name="T12" fmla="*/ 455 w 751"/>
              <a:gd name="T13" fmla="*/ 855 h 1055"/>
              <a:gd name="T14" fmla="*/ 476 w 751"/>
              <a:gd name="T15" fmla="*/ 808 h 1055"/>
              <a:gd name="T16" fmla="*/ 663 w 751"/>
              <a:gd name="T17" fmla="*/ 615 h 1055"/>
              <a:gd name="T18" fmla="*/ 679 w 751"/>
              <a:gd name="T19" fmla="*/ 616 h 1055"/>
              <a:gd name="T20" fmla="*/ 710 w 751"/>
              <a:gd name="T21" fmla="*/ 585 h 1055"/>
              <a:gd name="T22" fmla="*/ 19 w 751"/>
              <a:gd name="T23" fmla="*/ 201 h 1055"/>
              <a:gd name="T24" fmla="*/ 43 w 751"/>
              <a:gd name="T25" fmla="*/ 309 h 1055"/>
              <a:gd name="T26" fmla="*/ 427 w 751"/>
              <a:gd name="T27" fmla="*/ 42 h 1055"/>
              <a:gd name="T28" fmla="*/ 711 w 751"/>
              <a:gd name="T29" fmla="*/ 437 h 1055"/>
              <a:gd name="T30" fmla="*/ 751 w 751"/>
              <a:gd name="T31" fmla="*/ 521 h 1055"/>
              <a:gd name="T32" fmla="*/ 740 w 751"/>
              <a:gd name="T33" fmla="*/ 470 h 1055"/>
              <a:gd name="T34" fmla="*/ 427 w 751"/>
              <a:gd name="T35" fmla="*/ 42 h 1055"/>
              <a:gd name="T36" fmla="*/ 208 w 751"/>
              <a:gd name="T37" fmla="*/ 839 h 1055"/>
              <a:gd name="T38" fmla="*/ 317 w 751"/>
              <a:gd name="T39" fmla="*/ 909 h 1055"/>
              <a:gd name="T40" fmla="*/ 299 w 751"/>
              <a:gd name="T41" fmla="*/ 713 h 1055"/>
              <a:gd name="T42" fmla="*/ 291 w 751"/>
              <a:gd name="T43" fmla="*/ 585 h 1055"/>
              <a:gd name="T44" fmla="*/ 299 w 751"/>
              <a:gd name="T45" fmla="*/ 713 h 1055"/>
              <a:gd name="T46" fmla="*/ 314 w 751"/>
              <a:gd name="T47" fmla="*/ 346 h 1055"/>
              <a:gd name="T48" fmla="*/ 444 w 751"/>
              <a:gd name="T49" fmla="*/ 428 h 1055"/>
              <a:gd name="T50" fmla="*/ 153 w 751"/>
              <a:gd name="T51" fmla="*/ 0 h 1055"/>
              <a:gd name="T52" fmla="*/ 31 w 751"/>
              <a:gd name="T53" fmla="*/ 27 h 1055"/>
              <a:gd name="T54" fmla="*/ 0 w 751"/>
              <a:gd name="T55" fmla="*/ 43 h 1055"/>
              <a:gd name="T56" fmla="*/ 74 w 751"/>
              <a:gd name="T57" fmla="*/ 626 h 1055"/>
              <a:gd name="T58" fmla="*/ 75 w 751"/>
              <a:gd name="T59" fmla="*/ 778 h 1055"/>
              <a:gd name="T60" fmla="*/ 74 w 751"/>
              <a:gd name="T61" fmla="*/ 797 h 1055"/>
              <a:gd name="T62" fmla="*/ 160 w 751"/>
              <a:gd name="T63" fmla="*/ 1051 h 1055"/>
              <a:gd name="T64" fmla="*/ 382 w 751"/>
              <a:gd name="T65" fmla="*/ 1055 h 1055"/>
              <a:gd name="T66" fmla="*/ 616 w 751"/>
              <a:gd name="T67" fmla="*/ 603 h 1055"/>
              <a:gd name="T68" fmla="*/ 675 w 751"/>
              <a:gd name="T69" fmla="*/ 447 h 1055"/>
              <a:gd name="T70" fmla="*/ 465 w 751"/>
              <a:gd name="T71" fmla="*/ 117 h 1055"/>
              <a:gd name="T72" fmla="*/ 278 w 751"/>
              <a:gd name="T73" fmla="*/ 14 h 1055"/>
              <a:gd name="T74" fmla="*/ 174 w 751"/>
              <a:gd name="T75" fmla="*/ 12 h 10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51" h="1055">
                <a:moveTo>
                  <a:pt x="476" y="808"/>
                </a:moveTo>
                <a:cubicBezTo>
                  <a:pt x="467" y="823"/>
                  <a:pt x="458" y="839"/>
                  <a:pt x="451" y="855"/>
                </a:cubicBezTo>
                <a:cubicBezTo>
                  <a:pt x="436" y="887"/>
                  <a:pt x="425" y="920"/>
                  <a:pt x="419" y="954"/>
                </a:cubicBezTo>
                <a:cubicBezTo>
                  <a:pt x="416" y="979"/>
                  <a:pt x="415" y="1003"/>
                  <a:pt x="416" y="1027"/>
                </a:cubicBezTo>
                <a:cubicBezTo>
                  <a:pt x="417" y="1037"/>
                  <a:pt x="418" y="1046"/>
                  <a:pt x="420" y="1055"/>
                </a:cubicBezTo>
                <a:cubicBezTo>
                  <a:pt x="444" y="1055"/>
                  <a:pt x="444" y="1055"/>
                  <a:pt x="444" y="1055"/>
                </a:cubicBezTo>
                <a:cubicBezTo>
                  <a:pt x="437" y="1044"/>
                  <a:pt x="430" y="1033"/>
                  <a:pt x="423" y="1021"/>
                </a:cubicBezTo>
                <a:cubicBezTo>
                  <a:pt x="423" y="1020"/>
                  <a:pt x="422" y="1019"/>
                  <a:pt x="422" y="1017"/>
                </a:cubicBezTo>
                <a:cubicBezTo>
                  <a:pt x="421" y="997"/>
                  <a:pt x="422" y="977"/>
                  <a:pt x="425" y="957"/>
                </a:cubicBezTo>
                <a:cubicBezTo>
                  <a:pt x="425" y="955"/>
                  <a:pt x="425" y="954"/>
                  <a:pt x="425" y="952"/>
                </a:cubicBezTo>
                <a:cubicBezTo>
                  <a:pt x="428" y="940"/>
                  <a:pt x="431" y="929"/>
                  <a:pt x="434" y="917"/>
                </a:cubicBezTo>
                <a:cubicBezTo>
                  <a:pt x="434" y="916"/>
                  <a:pt x="435" y="914"/>
                  <a:pt x="435" y="913"/>
                </a:cubicBezTo>
                <a:cubicBezTo>
                  <a:pt x="436" y="909"/>
                  <a:pt x="438" y="905"/>
                  <a:pt x="439" y="901"/>
                </a:cubicBezTo>
                <a:cubicBezTo>
                  <a:pt x="444" y="886"/>
                  <a:pt x="449" y="870"/>
                  <a:pt x="455" y="855"/>
                </a:cubicBezTo>
                <a:cubicBezTo>
                  <a:pt x="459" y="845"/>
                  <a:pt x="463" y="836"/>
                  <a:pt x="468" y="826"/>
                </a:cubicBezTo>
                <a:cubicBezTo>
                  <a:pt x="470" y="820"/>
                  <a:pt x="473" y="814"/>
                  <a:pt x="476" y="808"/>
                </a:cubicBezTo>
                <a:moveTo>
                  <a:pt x="710" y="585"/>
                </a:moveTo>
                <a:cubicBezTo>
                  <a:pt x="694" y="595"/>
                  <a:pt x="678" y="604"/>
                  <a:pt x="663" y="615"/>
                </a:cubicBezTo>
                <a:cubicBezTo>
                  <a:pt x="661" y="617"/>
                  <a:pt x="658" y="618"/>
                  <a:pt x="656" y="620"/>
                </a:cubicBezTo>
                <a:cubicBezTo>
                  <a:pt x="663" y="618"/>
                  <a:pt x="671" y="617"/>
                  <a:pt x="679" y="616"/>
                </a:cubicBezTo>
                <a:cubicBezTo>
                  <a:pt x="691" y="615"/>
                  <a:pt x="703" y="610"/>
                  <a:pt x="713" y="602"/>
                </a:cubicBezTo>
                <a:cubicBezTo>
                  <a:pt x="712" y="597"/>
                  <a:pt x="711" y="591"/>
                  <a:pt x="710" y="585"/>
                </a:cubicBezTo>
                <a:moveTo>
                  <a:pt x="19" y="181"/>
                </a:moveTo>
                <a:cubicBezTo>
                  <a:pt x="19" y="188"/>
                  <a:pt x="19" y="195"/>
                  <a:pt x="19" y="201"/>
                </a:cubicBezTo>
                <a:cubicBezTo>
                  <a:pt x="19" y="256"/>
                  <a:pt x="30" y="307"/>
                  <a:pt x="46" y="358"/>
                </a:cubicBezTo>
                <a:cubicBezTo>
                  <a:pt x="45" y="342"/>
                  <a:pt x="44" y="325"/>
                  <a:pt x="43" y="309"/>
                </a:cubicBezTo>
                <a:cubicBezTo>
                  <a:pt x="39" y="266"/>
                  <a:pt x="31" y="223"/>
                  <a:pt x="19" y="181"/>
                </a:cubicBezTo>
                <a:moveTo>
                  <a:pt x="427" y="42"/>
                </a:moveTo>
                <a:cubicBezTo>
                  <a:pt x="496" y="88"/>
                  <a:pt x="556" y="149"/>
                  <a:pt x="600" y="215"/>
                </a:cubicBezTo>
                <a:cubicBezTo>
                  <a:pt x="647" y="284"/>
                  <a:pt x="683" y="359"/>
                  <a:pt x="711" y="437"/>
                </a:cubicBezTo>
                <a:cubicBezTo>
                  <a:pt x="722" y="468"/>
                  <a:pt x="730" y="498"/>
                  <a:pt x="736" y="528"/>
                </a:cubicBezTo>
                <a:cubicBezTo>
                  <a:pt x="741" y="526"/>
                  <a:pt x="746" y="523"/>
                  <a:pt x="751" y="521"/>
                </a:cubicBezTo>
                <a:cubicBezTo>
                  <a:pt x="751" y="516"/>
                  <a:pt x="750" y="511"/>
                  <a:pt x="749" y="506"/>
                </a:cubicBezTo>
                <a:cubicBezTo>
                  <a:pt x="746" y="494"/>
                  <a:pt x="743" y="482"/>
                  <a:pt x="740" y="470"/>
                </a:cubicBezTo>
                <a:cubicBezTo>
                  <a:pt x="712" y="355"/>
                  <a:pt x="671" y="235"/>
                  <a:pt x="589" y="149"/>
                </a:cubicBezTo>
                <a:cubicBezTo>
                  <a:pt x="544" y="102"/>
                  <a:pt x="489" y="64"/>
                  <a:pt x="427" y="42"/>
                </a:cubicBezTo>
                <a:moveTo>
                  <a:pt x="266" y="939"/>
                </a:moveTo>
                <a:cubicBezTo>
                  <a:pt x="221" y="939"/>
                  <a:pt x="176" y="889"/>
                  <a:pt x="208" y="839"/>
                </a:cubicBezTo>
                <a:cubicBezTo>
                  <a:pt x="221" y="819"/>
                  <a:pt x="240" y="810"/>
                  <a:pt x="259" y="810"/>
                </a:cubicBezTo>
                <a:cubicBezTo>
                  <a:pt x="304" y="810"/>
                  <a:pt x="349" y="860"/>
                  <a:pt x="317" y="909"/>
                </a:cubicBezTo>
                <a:cubicBezTo>
                  <a:pt x="304" y="930"/>
                  <a:pt x="285" y="939"/>
                  <a:pt x="266" y="939"/>
                </a:cubicBezTo>
                <a:moveTo>
                  <a:pt x="299" y="713"/>
                </a:moveTo>
                <a:cubicBezTo>
                  <a:pt x="254" y="713"/>
                  <a:pt x="209" y="664"/>
                  <a:pt x="240" y="614"/>
                </a:cubicBezTo>
                <a:cubicBezTo>
                  <a:pt x="254" y="593"/>
                  <a:pt x="272" y="585"/>
                  <a:pt x="291" y="585"/>
                </a:cubicBezTo>
                <a:cubicBezTo>
                  <a:pt x="336" y="585"/>
                  <a:pt x="381" y="634"/>
                  <a:pt x="349" y="684"/>
                </a:cubicBezTo>
                <a:cubicBezTo>
                  <a:pt x="336" y="704"/>
                  <a:pt x="317" y="713"/>
                  <a:pt x="299" y="713"/>
                </a:cubicBezTo>
                <a:moveTo>
                  <a:pt x="384" y="463"/>
                </a:moveTo>
                <a:cubicBezTo>
                  <a:pt x="330" y="463"/>
                  <a:pt x="277" y="405"/>
                  <a:pt x="314" y="346"/>
                </a:cubicBezTo>
                <a:cubicBezTo>
                  <a:pt x="330" y="321"/>
                  <a:pt x="353" y="311"/>
                  <a:pt x="375" y="311"/>
                </a:cubicBezTo>
                <a:cubicBezTo>
                  <a:pt x="428" y="311"/>
                  <a:pt x="482" y="369"/>
                  <a:pt x="444" y="428"/>
                </a:cubicBezTo>
                <a:cubicBezTo>
                  <a:pt x="429" y="453"/>
                  <a:pt x="406" y="463"/>
                  <a:pt x="384" y="463"/>
                </a:cubicBezTo>
                <a:moveTo>
                  <a:pt x="153" y="0"/>
                </a:moveTo>
                <a:cubicBezTo>
                  <a:pt x="149" y="1"/>
                  <a:pt x="145" y="1"/>
                  <a:pt x="141" y="1"/>
                </a:cubicBezTo>
                <a:cubicBezTo>
                  <a:pt x="103" y="5"/>
                  <a:pt x="67" y="14"/>
                  <a:pt x="31" y="27"/>
                </a:cubicBezTo>
                <a:cubicBezTo>
                  <a:pt x="21" y="30"/>
                  <a:pt x="12" y="34"/>
                  <a:pt x="2" y="38"/>
                </a:cubicBezTo>
                <a:cubicBezTo>
                  <a:pt x="1" y="40"/>
                  <a:pt x="1" y="41"/>
                  <a:pt x="0" y="43"/>
                </a:cubicBezTo>
                <a:cubicBezTo>
                  <a:pt x="50" y="136"/>
                  <a:pt x="77" y="238"/>
                  <a:pt x="82" y="347"/>
                </a:cubicBezTo>
                <a:cubicBezTo>
                  <a:pt x="87" y="440"/>
                  <a:pt x="78" y="533"/>
                  <a:pt x="74" y="626"/>
                </a:cubicBezTo>
                <a:cubicBezTo>
                  <a:pt x="76" y="639"/>
                  <a:pt x="79" y="651"/>
                  <a:pt x="82" y="664"/>
                </a:cubicBezTo>
                <a:cubicBezTo>
                  <a:pt x="76" y="701"/>
                  <a:pt x="74" y="740"/>
                  <a:pt x="75" y="778"/>
                </a:cubicBezTo>
                <a:cubicBezTo>
                  <a:pt x="75" y="779"/>
                  <a:pt x="74" y="780"/>
                  <a:pt x="73" y="782"/>
                </a:cubicBezTo>
                <a:cubicBezTo>
                  <a:pt x="73" y="787"/>
                  <a:pt x="74" y="792"/>
                  <a:pt x="74" y="797"/>
                </a:cubicBezTo>
                <a:cubicBezTo>
                  <a:pt x="79" y="846"/>
                  <a:pt x="88" y="895"/>
                  <a:pt x="104" y="943"/>
                </a:cubicBezTo>
                <a:cubicBezTo>
                  <a:pt x="119" y="981"/>
                  <a:pt x="137" y="1017"/>
                  <a:pt x="160" y="1051"/>
                </a:cubicBezTo>
                <a:cubicBezTo>
                  <a:pt x="161" y="1052"/>
                  <a:pt x="162" y="1054"/>
                  <a:pt x="163" y="1055"/>
                </a:cubicBezTo>
                <a:cubicBezTo>
                  <a:pt x="382" y="1055"/>
                  <a:pt x="382" y="1055"/>
                  <a:pt x="382" y="1055"/>
                </a:cubicBezTo>
                <a:cubicBezTo>
                  <a:pt x="378" y="1024"/>
                  <a:pt x="377" y="991"/>
                  <a:pt x="381" y="960"/>
                </a:cubicBezTo>
                <a:cubicBezTo>
                  <a:pt x="399" y="815"/>
                  <a:pt x="503" y="690"/>
                  <a:pt x="616" y="603"/>
                </a:cubicBezTo>
                <a:cubicBezTo>
                  <a:pt x="643" y="583"/>
                  <a:pt x="672" y="563"/>
                  <a:pt x="703" y="546"/>
                </a:cubicBezTo>
                <a:cubicBezTo>
                  <a:pt x="696" y="513"/>
                  <a:pt x="687" y="480"/>
                  <a:pt x="675" y="447"/>
                </a:cubicBezTo>
                <a:cubicBezTo>
                  <a:pt x="648" y="372"/>
                  <a:pt x="613" y="300"/>
                  <a:pt x="569" y="233"/>
                </a:cubicBezTo>
                <a:cubicBezTo>
                  <a:pt x="538" y="190"/>
                  <a:pt x="505" y="151"/>
                  <a:pt x="465" y="117"/>
                </a:cubicBezTo>
                <a:cubicBezTo>
                  <a:pt x="426" y="86"/>
                  <a:pt x="385" y="59"/>
                  <a:pt x="341" y="37"/>
                </a:cubicBezTo>
                <a:cubicBezTo>
                  <a:pt x="320" y="28"/>
                  <a:pt x="299" y="20"/>
                  <a:pt x="278" y="14"/>
                </a:cubicBezTo>
                <a:cubicBezTo>
                  <a:pt x="255" y="13"/>
                  <a:pt x="233" y="12"/>
                  <a:pt x="210" y="12"/>
                </a:cubicBezTo>
                <a:cubicBezTo>
                  <a:pt x="199" y="12"/>
                  <a:pt x="187" y="12"/>
                  <a:pt x="174" y="12"/>
                </a:cubicBezTo>
                <a:cubicBezTo>
                  <a:pt x="167" y="8"/>
                  <a:pt x="160" y="4"/>
                  <a:pt x="153" y="0"/>
                </a:cubicBezTo>
              </a:path>
            </a:pathLst>
          </a:custGeom>
          <a:solidFill>
            <a:srgbClr val="FC8B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477"/>
          <p:cNvSpPr>
            <a:spLocks noEditPoints="1"/>
          </p:cNvSpPr>
          <p:nvPr/>
        </p:nvSpPr>
        <p:spPr bwMode="auto">
          <a:xfrm>
            <a:off x="7053625" y="5959677"/>
            <a:ext cx="1204451" cy="681691"/>
          </a:xfrm>
          <a:custGeom>
            <a:avLst/>
            <a:gdLst>
              <a:gd name="T0" fmla="*/ 815 w 1282"/>
              <a:gd name="T1" fmla="*/ 613 h 712"/>
              <a:gd name="T2" fmla="*/ 1217 w 1282"/>
              <a:gd name="T3" fmla="*/ 560 h 712"/>
              <a:gd name="T4" fmla="*/ 899 w 1282"/>
              <a:gd name="T5" fmla="*/ 656 h 712"/>
              <a:gd name="T6" fmla="*/ 679 w 1282"/>
              <a:gd name="T7" fmla="*/ 618 h 712"/>
              <a:gd name="T8" fmla="*/ 954 w 1282"/>
              <a:gd name="T9" fmla="*/ 712 h 712"/>
              <a:gd name="T10" fmla="*/ 1217 w 1282"/>
              <a:gd name="T11" fmla="*/ 560 h 712"/>
              <a:gd name="T12" fmla="*/ 1096 w 1282"/>
              <a:gd name="T13" fmla="*/ 320 h 712"/>
              <a:gd name="T14" fmla="*/ 1098 w 1282"/>
              <a:gd name="T15" fmla="*/ 353 h 712"/>
              <a:gd name="T16" fmla="*/ 1070 w 1282"/>
              <a:gd name="T17" fmla="*/ 448 h 712"/>
              <a:gd name="T18" fmla="*/ 1050 w 1282"/>
              <a:gd name="T19" fmla="*/ 475 h 712"/>
              <a:gd name="T20" fmla="*/ 1101 w 1282"/>
              <a:gd name="T21" fmla="*/ 479 h 712"/>
              <a:gd name="T22" fmla="*/ 1226 w 1282"/>
              <a:gd name="T23" fmla="*/ 459 h 712"/>
              <a:gd name="T24" fmla="*/ 1235 w 1282"/>
              <a:gd name="T25" fmla="*/ 428 h 712"/>
              <a:gd name="T26" fmla="*/ 1096 w 1282"/>
              <a:gd name="T27" fmla="*/ 319 h 712"/>
              <a:gd name="T28" fmla="*/ 669 w 1282"/>
              <a:gd name="T29" fmla="*/ 397 h 712"/>
              <a:gd name="T30" fmla="*/ 778 w 1282"/>
              <a:gd name="T31" fmla="*/ 467 h 712"/>
              <a:gd name="T32" fmla="*/ 517 w 1282"/>
              <a:gd name="T33" fmla="*/ 284 h 712"/>
              <a:gd name="T34" fmla="*/ 506 w 1282"/>
              <a:gd name="T35" fmla="*/ 184 h 712"/>
              <a:gd name="T36" fmla="*/ 571 w 1282"/>
              <a:gd name="T37" fmla="*/ 251 h 712"/>
              <a:gd name="T38" fmla="*/ 517 w 1282"/>
              <a:gd name="T39" fmla="*/ 284 h 712"/>
              <a:gd name="T40" fmla="*/ 733 w 1282"/>
              <a:gd name="T41" fmla="*/ 181 h 712"/>
              <a:gd name="T42" fmla="*/ 862 w 1282"/>
              <a:gd name="T43" fmla="*/ 181 h 712"/>
              <a:gd name="T44" fmla="*/ 711 w 1282"/>
              <a:gd name="T45" fmla="*/ 28 h 712"/>
              <a:gd name="T46" fmla="*/ 176 w 1282"/>
              <a:gd name="T47" fmla="*/ 75 h 712"/>
              <a:gd name="T48" fmla="*/ 29 w 1282"/>
              <a:gd name="T49" fmla="*/ 87 h 712"/>
              <a:gd name="T50" fmla="*/ 0 w 1282"/>
              <a:gd name="T51" fmla="*/ 84 h 712"/>
              <a:gd name="T52" fmla="*/ 26 w 1282"/>
              <a:gd name="T53" fmla="*/ 98 h 712"/>
              <a:gd name="T54" fmla="*/ 143 w 1282"/>
              <a:gd name="T55" fmla="*/ 187 h 712"/>
              <a:gd name="T56" fmla="*/ 660 w 1282"/>
              <a:gd name="T57" fmla="*/ 566 h 712"/>
              <a:gd name="T58" fmla="*/ 813 w 1282"/>
              <a:gd name="T59" fmla="*/ 613 h 712"/>
              <a:gd name="T60" fmla="*/ 899 w 1282"/>
              <a:gd name="T61" fmla="*/ 619 h 712"/>
              <a:gd name="T62" fmla="*/ 1073 w 1282"/>
              <a:gd name="T63" fmla="*/ 588 h 712"/>
              <a:gd name="T64" fmla="*/ 1237 w 1282"/>
              <a:gd name="T65" fmla="*/ 494 h 712"/>
              <a:gd name="T66" fmla="*/ 1038 w 1282"/>
              <a:gd name="T67" fmla="*/ 512 h 712"/>
              <a:gd name="T68" fmla="*/ 989 w 1282"/>
              <a:gd name="T69" fmla="*/ 521 h 712"/>
              <a:gd name="T70" fmla="*/ 953 w 1282"/>
              <a:gd name="T71" fmla="*/ 527 h 712"/>
              <a:gd name="T72" fmla="*/ 912 w 1282"/>
              <a:gd name="T73" fmla="*/ 524 h 712"/>
              <a:gd name="T74" fmla="*/ 833 w 1282"/>
              <a:gd name="T75" fmla="*/ 408 h 712"/>
              <a:gd name="T76" fmla="*/ 748 w 1282"/>
              <a:gd name="T77" fmla="*/ 303 h 712"/>
              <a:gd name="T78" fmla="*/ 877 w 1282"/>
              <a:gd name="T79" fmla="*/ 260 h 712"/>
              <a:gd name="T80" fmla="*/ 1005 w 1282"/>
              <a:gd name="T81" fmla="*/ 205 h 712"/>
              <a:gd name="T82" fmla="*/ 1047 w 1282"/>
              <a:gd name="T83" fmla="*/ 228 h 712"/>
              <a:gd name="T84" fmla="*/ 1083 w 1282"/>
              <a:gd name="T85" fmla="*/ 274 h 712"/>
              <a:gd name="T86" fmla="*/ 1263 w 1282"/>
              <a:gd name="T87" fmla="*/ 404 h 712"/>
              <a:gd name="T88" fmla="*/ 1176 w 1282"/>
              <a:gd name="T89" fmla="*/ 237 h 712"/>
              <a:gd name="T90" fmla="*/ 968 w 1282"/>
              <a:gd name="T91" fmla="*/ 76 h 712"/>
              <a:gd name="T92" fmla="*/ 711 w 1282"/>
              <a:gd name="T93" fmla="*/ 28 h 712"/>
              <a:gd name="T94" fmla="*/ 860 w 1282"/>
              <a:gd name="T95" fmla="*/ 0 h 712"/>
              <a:gd name="T96" fmla="*/ 1162 w 1282"/>
              <a:gd name="T97" fmla="*/ 165 h 712"/>
              <a:gd name="T98" fmla="*/ 1275 w 1282"/>
              <a:gd name="T99" fmla="*/ 279 h 712"/>
              <a:gd name="T100" fmla="*/ 874 w 1282"/>
              <a:gd name="T101" fmla="*/ 0 h 7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82" h="712">
                <a:moveTo>
                  <a:pt x="813" y="613"/>
                </a:moveTo>
                <a:cubicBezTo>
                  <a:pt x="814" y="613"/>
                  <a:pt x="814" y="613"/>
                  <a:pt x="815" y="613"/>
                </a:cubicBezTo>
                <a:cubicBezTo>
                  <a:pt x="814" y="613"/>
                  <a:pt x="814" y="613"/>
                  <a:pt x="813" y="613"/>
                </a:cubicBezTo>
                <a:moveTo>
                  <a:pt x="1217" y="560"/>
                </a:moveTo>
                <a:cubicBezTo>
                  <a:pt x="1157" y="596"/>
                  <a:pt x="1092" y="625"/>
                  <a:pt x="1022" y="642"/>
                </a:cubicBezTo>
                <a:cubicBezTo>
                  <a:pt x="982" y="652"/>
                  <a:pt x="940" y="656"/>
                  <a:pt x="899" y="656"/>
                </a:cubicBezTo>
                <a:cubicBezTo>
                  <a:pt x="818" y="656"/>
                  <a:pt x="737" y="638"/>
                  <a:pt x="662" y="606"/>
                </a:cubicBezTo>
                <a:cubicBezTo>
                  <a:pt x="668" y="610"/>
                  <a:pt x="673" y="614"/>
                  <a:pt x="679" y="618"/>
                </a:cubicBezTo>
                <a:cubicBezTo>
                  <a:pt x="754" y="668"/>
                  <a:pt x="846" y="712"/>
                  <a:pt x="938" y="712"/>
                </a:cubicBezTo>
                <a:cubicBezTo>
                  <a:pt x="944" y="712"/>
                  <a:pt x="949" y="712"/>
                  <a:pt x="954" y="712"/>
                </a:cubicBezTo>
                <a:cubicBezTo>
                  <a:pt x="1045" y="707"/>
                  <a:pt x="1120" y="669"/>
                  <a:pt x="1179" y="606"/>
                </a:cubicBezTo>
                <a:cubicBezTo>
                  <a:pt x="1193" y="592"/>
                  <a:pt x="1206" y="577"/>
                  <a:pt x="1217" y="560"/>
                </a:cubicBezTo>
                <a:moveTo>
                  <a:pt x="1096" y="319"/>
                </a:moveTo>
                <a:cubicBezTo>
                  <a:pt x="1096" y="319"/>
                  <a:pt x="1096" y="320"/>
                  <a:pt x="1096" y="320"/>
                </a:cubicBezTo>
                <a:cubicBezTo>
                  <a:pt x="1096" y="330"/>
                  <a:pt x="1097" y="339"/>
                  <a:pt x="1097" y="348"/>
                </a:cubicBezTo>
                <a:cubicBezTo>
                  <a:pt x="1097" y="350"/>
                  <a:pt x="1097" y="352"/>
                  <a:pt x="1098" y="353"/>
                </a:cubicBezTo>
                <a:cubicBezTo>
                  <a:pt x="1100" y="376"/>
                  <a:pt x="1109" y="397"/>
                  <a:pt x="1125" y="413"/>
                </a:cubicBezTo>
                <a:cubicBezTo>
                  <a:pt x="1104" y="418"/>
                  <a:pt x="1084" y="430"/>
                  <a:pt x="1070" y="448"/>
                </a:cubicBezTo>
                <a:cubicBezTo>
                  <a:pt x="1069" y="450"/>
                  <a:pt x="1068" y="451"/>
                  <a:pt x="1067" y="453"/>
                </a:cubicBezTo>
                <a:cubicBezTo>
                  <a:pt x="1061" y="460"/>
                  <a:pt x="1056" y="468"/>
                  <a:pt x="1050" y="475"/>
                </a:cubicBezTo>
                <a:cubicBezTo>
                  <a:pt x="1050" y="475"/>
                  <a:pt x="1050" y="476"/>
                  <a:pt x="1049" y="476"/>
                </a:cubicBezTo>
                <a:cubicBezTo>
                  <a:pt x="1067" y="478"/>
                  <a:pt x="1084" y="479"/>
                  <a:pt x="1101" y="479"/>
                </a:cubicBezTo>
                <a:cubicBezTo>
                  <a:pt x="1112" y="479"/>
                  <a:pt x="1123" y="479"/>
                  <a:pt x="1134" y="478"/>
                </a:cubicBezTo>
                <a:cubicBezTo>
                  <a:pt x="1165" y="475"/>
                  <a:pt x="1196" y="468"/>
                  <a:pt x="1226" y="459"/>
                </a:cubicBezTo>
                <a:cubicBezTo>
                  <a:pt x="1222" y="451"/>
                  <a:pt x="1217" y="444"/>
                  <a:pt x="1210" y="438"/>
                </a:cubicBezTo>
                <a:cubicBezTo>
                  <a:pt x="1219" y="436"/>
                  <a:pt x="1227" y="432"/>
                  <a:pt x="1235" y="428"/>
                </a:cubicBezTo>
                <a:cubicBezTo>
                  <a:pt x="1215" y="404"/>
                  <a:pt x="1192" y="382"/>
                  <a:pt x="1168" y="362"/>
                </a:cubicBezTo>
                <a:cubicBezTo>
                  <a:pt x="1145" y="345"/>
                  <a:pt x="1121" y="331"/>
                  <a:pt x="1096" y="319"/>
                </a:cubicBezTo>
                <a:moveTo>
                  <a:pt x="728" y="496"/>
                </a:moveTo>
                <a:cubicBezTo>
                  <a:pt x="683" y="496"/>
                  <a:pt x="638" y="447"/>
                  <a:pt x="669" y="397"/>
                </a:cubicBezTo>
                <a:cubicBezTo>
                  <a:pt x="683" y="377"/>
                  <a:pt x="701" y="368"/>
                  <a:pt x="720" y="368"/>
                </a:cubicBezTo>
                <a:cubicBezTo>
                  <a:pt x="765" y="368"/>
                  <a:pt x="810" y="417"/>
                  <a:pt x="778" y="467"/>
                </a:cubicBezTo>
                <a:cubicBezTo>
                  <a:pt x="765" y="488"/>
                  <a:pt x="746" y="496"/>
                  <a:pt x="728" y="496"/>
                </a:cubicBezTo>
                <a:moveTo>
                  <a:pt x="517" y="284"/>
                </a:moveTo>
                <a:cubicBezTo>
                  <a:pt x="481" y="284"/>
                  <a:pt x="446" y="253"/>
                  <a:pt x="449" y="215"/>
                </a:cubicBezTo>
                <a:cubicBezTo>
                  <a:pt x="460" y="194"/>
                  <a:pt x="483" y="184"/>
                  <a:pt x="506" y="184"/>
                </a:cubicBezTo>
                <a:cubicBezTo>
                  <a:pt x="538" y="184"/>
                  <a:pt x="571" y="205"/>
                  <a:pt x="571" y="246"/>
                </a:cubicBezTo>
                <a:cubicBezTo>
                  <a:pt x="571" y="248"/>
                  <a:pt x="571" y="249"/>
                  <a:pt x="571" y="251"/>
                </a:cubicBezTo>
                <a:cubicBezTo>
                  <a:pt x="570" y="252"/>
                  <a:pt x="569" y="254"/>
                  <a:pt x="568" y="255"/>
                </a:cubicBezTo>
                <a:cubicBezTo>
                  <a:pt x="555" y="276"/>
                  <a:pt x="536" y="284"/>
                  <a:pt x="517" y="284"/>
                </a:cubicBezTo>
                <a:moveTo>
                  <a:pt x="797" y="243"/>
                </a:moveTo>
                <a:cubicBezTo>
                  <a:pt x="765" y="243"/>
                  <a:pt x="733" y="223"/>
                  <a:pt x="733" y="181"/>
                </a:cubicBezTo>
                <a:cubicBezTo>
                  <a:pt x="733" y="139"/>
                  <a:pt x="765" y="118"/>
                  <a:pt x="797" y="118"/>
                </a:cubicBezTo>
                <a:cubicBezTo>
                  <a:pt x="830" y="118"/>
                  <a:pt x="862" y="139"/>
                  <a:pt x="862" y="181"/>
                </a:cubicBezTo>
                <a:cubicBezTo>
                  <a:pt x="862" y="223"/>
                  <a:pt x="830" y="243"/>
                  <a:pt x="797" y="243"/>
                </a:cubicBezTo>
                <a:moveTo>
                  <a:pt x="711" y="28"/>
                </a:moveTo>
                <a:cubicBezTo>
                  <a:pt x="706" y="28"/>
                  <a:pt x="700" y="28"/>
                  <a:pt x="694" y="28"/>
                </a:cubicBezTo>
                <a:cubicBezTo>
                  <a:pt x="521" y="30"/>
                  <a:pt x="349" y="61"/>
                  <a:pt x="176" y="75"/>
                </a:cubicBezTo>
                <a:cubicBezTo>
                  <a:pt x="132" y="78"/>
                  <a:pt x="86" y="82"/>
                  <a:pt x="40" y="83"/>
                </a:cubicBezTo>
                <a:cubicBezTo>
                  <a:pt x="36" y="85"/>
                  <a:pt x="33" y="86"/>
                  <a:pt x="29" y="87"/>
                </a:cubicBezTo>
                <a:cubicBezTo>
                  <a:pt x="28" y="86"/>
                  <a:pt x="27" y="85"/>
                  <a:pt x="26" y="84"/>
                </a:cubicBezTo>
                <a:cubicBezTo>
                  <a:pt x="17" y="84"/>
                  <a:pt x="9" y="84"/>
                  <a:pt x="0" y="84"/>
                </a:cubicBezTo>
                <a:cubicBezTo>
                  <a:pt x="7" y="89"/>
                  <a:pt x="14" y="94"/>
                  <a:pt x="21" y="98"/>
                </a:cubicBezTo>
                <a:cubicBezTo>
                  <a:pt x="23" y="98"/>
                  <a:pt x="25" y="98"/>
                  <a:pt x="26" y="98"/>
                </a:cubicBezTo>
                <a:cubicBezTo>
                  <a:pt x="28" y="101"/>
                  <a:pt x="31" y="104"/>
                  <a:pt x="33" y="106"/>
                </a:cubicBezTo>
                <a:cubicBezTo>
                  <a:pt x="71" y="133"/>
                  <a:pt x="108" y="160"/>
                  <a:pt x="143" y="187"/>
                </a:cubicBezTo>
                <a:cubicBezTo>
                  <a:pt x="281" y="292"/>
                  <a:pt x="410" y="410"/>
                  <a:pt x="555" y="506"/>
                </a:cubicBezTo>
                <a:cubicBezTo>
                  <a:pt x="588" y="528"/>
                  <a:pt x="624" y="548"/>
                  <a:pt x="660" y="566"/>
                </a:cubicBezTo>
                <a:cubicBezTo>
                  <a:pt x="708" y="588"/>
                  <a:pt x="759" y="603"/>
                  <a:pt x="812" y="613"/>
                </a:cubicBezTo>
                <a:cubicBezTo>
                  <a:pt x="812" y="613"/>
                  <a:pt x="813" y="613"/>
                  <a:pt x="813" y="613"/>
                </a:cubicBezTo>
                <a:cubicBezTo>
                  <a:pt x="814" y="613"/>
                  <a:pt x="814" y="613"/>
                  <a:pt x="815" y="613"/>
                </a:cubicBezTo>
                <a:cubicBezTo>
                  <a:pt x="843" y="617"/>
                  <a:pt x="871" y="619"/>
                  <a:pt x="899" y="619"/>
                </a:cubicBezTo>
                <a:cubicBezTo>
                  <a:pt x="914" y="619"/>
                  <a:pt x="929" y="619"/>
                  <a:pt x="944" y="617"/>
                </a:cubicBezTo>
                <a:cubicBezTo>
                  <a:pt x="988" y="613"/>
                  <a:pt x="1031" y="603"/>
                  <a:pt x="1073" y="588"/>
                </a:cubicBezTo>
                <a:cubicBezTo>
                  <a:pt x="1131" y="567"/>
                  <a:pt x="1185" y="538"/>
                  <a:pt x="1237" y="504"/>
                </a:cubicBezTo>
                <a:cubicBezTo>
                  <a:pt x="1237" y="501"/>
                  <a:pt x="1237" y="497"/>
                  <a:pt x="1237" y="494"/>
                </a:cubicBezTo>
                <a:cubicBezTo>
                  <a:pt x="1192" y="508"/>
                  <a:pt x="1146" y="516"/>
                  <a:pt x="1099" y="516"/>
                </a:cubicBezTo>
                <a:cubicBezTo>
                  <a:pt x="1079" y="516"/>
                  <a:pt x="1059" y="515"/>
                  <a:pt x="1038" y="512"/>
                </a:cubicBezTo>
                <a:cubicBezTo>
                  <a:pt x="1031" y="510"/>
                  <a:pt x="1023" y="509"/>
                  <a:pt x="1015" y="507"/>
                </a:cubicBezTo>
                <a:cubicBezTo>
                  <a:pt x="1007" y="512"/>
                  <a:pt x="998" y="517"/>
                  <a:pt x="989" y="521"/>
                </a:cubicBezTo>
                <a:cubicBezTo>
                  <a:pt x="979" y="524"/>
                  <a:pt x="969" y="525"/>
                  <a:pt x="959" y="527"/>
                </a:cubicBezTo>
                <a:cubicBezTo>
                  <a:pt x="957" y="527"/>
                  <a:pt x="955" y="527"/>
                  <a:pt x="953" y="527"/>
                </a:cubicBezTo>
                <a:cubicBezTo>
                  <a:pt x="941" y="527"/>
                  <a:pt x="930" y="526"/>
                  <a:pt x="918" y="525"/>
                </a:cubicBezTo>
                <a:cubicBezTo>
                  <a:pt x="916" y="525"/>
                  <a:pt x="914" y="524"/>
                  <a:pt x="912" y="524"/>
                </a:cubicBezTo>
                <a:cubicBezTo>
                  <a:pt x="911" y="502"/>
                  <a:pt x="903" y="481"/>
                  <a:pt x="888" y="466"/>
                </a:cubicBezTo>
                <a:cubicBezTo>
                  <a:pt x="869" y="447"/>
                  <a:pt x="851" y="428"/>
                  <a:pt x="833" y="408"/>
                </a:cubicBezTo>
                <a:cubicBezTo>
                  <a:pt x="813" y="390"/>
                  <a:pt x="795" y="369"/>
                  <a:pt x="779" y="347"/>
                </a:cubicBezTo>
                <a:cubicBezTo>
                  <a:pt x="768" y="333"/>
                  <a:pt x="758" y="318"/>
                  <a:pt x="748" y="303"/>
                </a:cubicBezTo>
                <a:cubicBezTo>
                  <a:pt x="765" y="295"/>
                  <a:pt x="781" y="288"/>
                  <a:pt x="798" y="282"/>
                </a:cubicBezTo>
                <a:cubicBezTo>
                  <a:pt x="824" y="272"/>
                  <a:pt x="850" y="265"/>
                  <a:pt x="877" y="260"/>
                </a:cubicBezTo>
                <a:cubicBezTo>
                  <a:pt x="902" y="252"/>
                  <a:pt x="928" y="246"/>
                  <a:pt x="954" y="241"/>
                </a:cubicBezTo>
                <a:cubicBezTo>
                  <a:pt x="975" y="236"/>
                  <a:pt x="992" y="223"/>
                  <a:pt x="1005" y="205"/>
                </a:cubicBezTo>
                <a:cubicBezTo>
                  <a:pt x="1007" y="205"/>
                  <a:pt x="1009" y="206"/>
                  <a:pt x="1011" y="207"/>
                </a:cubicBezTo>
                <a:cubicBezTo>
                  <a:pt x="1024" y="213"/>
                  <a:pt x="1035" y="220"/>
                  <a:pt x="1047" y="228"/>
                </a:cubicBezTo>
                <a:cubicBezTo>
                  <a:pt x="1054" y="234"/>
                  <a:pt x="1062" y="241"/>
                  <a:pt x="1068" y="249"/>
                </a:cubicBezTo>
                <a:cubicBezTo>
                  <a:pt x="1074" y="257"/>
                  <a:pt x="1079" y="265"/>
                  <a:pt x="1083" y="274"/>
                </a:cubicBezTo>
                <a:cubicBezTo>
                  <a:pt x="1090" y="277"/>
                  <a:pt x="1098" y="280"/>
                  <a:pt x="1105" y="283"/>
                </a:cubicBezTo>
                <a:cubicBezTo>
                  <a:pt x="1168" y="310"/>
                  <a:pt x="1220" y="353"/>
                  <a:pt x="1263" y="404"/>
                </a:cubicBezTo>
                <a:cubicBezTo>
                  <a:pt x="1265" y="402"/>
                  <a:pt x="1267" y="399"/>
                  <a:pt x="1268" y="396"/>
                </a:cubicBezTo>
                <a:cubicBezTo>
                  <a:pt x="1243" y="340"/>
                  <a:pt x="1213" y="286"/>
                  <a:pt x="1176" y="237"/>
                </a:cubicBezTo>
                <a:cubicBezTo>
                  <a:pt x="1148" y="202"/>
                  <a:pt x="1117" y="171"/>
                  <a:pt x="1083" y="143"/>
                </a:cubicBezTo>
                <a:cubicBezTo>
                  <a:pt x="1047" y="116"/>
                  <a:pt x="1009" y="94"/>
                  <a:pt x="968" y="76"/>
                </a:cubicBezTo>
                <a:cubicBezTo>
                  <a:pt x="919" y="56"/>
                  <a:pt x="868" y="41"/>
                  <a:pt x="815" y="34"/>
                </a:cubicBezTo>
                <a:cubicBezTo>
                  <a:pt x="781" y="29"/>
                  <a:pt x="746" y="28"/>
                  <a:pt x="711" y="28"/>
                </a:cubicBezTo>
                <a:moveTo>
                  <a:pt x="874" y="0"/>
                </a:moveTo>
                <a:cubicBezTo>
                  <a:pt x="869" y="0"/>
                  <a:pt x="864" y="0"/>
                  <a:pt x="860" y="0"/>
                </a:cubicBezTo>
                <a:cubicBezTo>
                  <a:pt x="852" y="0"/>
                  <a:pt x="845" y="0"/>
                  <a:pt x="838" y="0"/>
                </a:cubicBezTo>
                <a:cubicBezTo>
                  <a:pt x="959" y="21"/>
                  <a:pt x="1075" y="74"/>
                  <a:pt x="1162" y="165"/>
                </a:cubicBezTo>
                <a:cubicBezTo>
                  <a:pt x="1211" y="216"/>
                  <a:pt x="1250" y="276"/>
                  <a:pt x="1282" y="339"/>
                </a:cubicBezTo>
                <a:cubicBezTo>
                  <a:pt x="1281" y="318"/>
                  <a:pt x="1279" y="298"/>
                  <a:pt x="1275" y="279"/>
                </a:cubicBezTo>
                <a:cubicBezTo>
                  <a:pt x="1259" y="195"/>
                  <a:pt x="1216" y="122"/>
                  <a:pt x="1142" y="69"/>
                </a:cubicBezTo>
                <a:cubicBezTo>
                  <a:pt x="1067" y="15"/>
                  <a:pt x="965" y="0"/>
                  <a:pt x="874" y="0"/>
                </a:cubicBezTo>
              </a:path>
            </a:pathLst>
          </a:custGeom>
          <a:solidFill>
            <a:srgbClr val="9BC6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478"/>
          <p:cNvSpPr>
            <a:spLocks noEditPoints="1"/>
          </p:cNvSpPr>
          <p:nvPr/>
        </p:nvSpPr>
        <p:spPr bwMode="auto">
          <a:xfrm>
            <a:off x="2250548" y="3930062"/>
            <a:ext cx="6059897" cy="2728310"/>
          </a:xfrm>
          <a:custGeom>
            <a:avLst/>
            <a:gdLst>
              <a:gd name="T0" fmla="*/ 2768 w 6448"/>
              <a:gd name="T1" fmla="*/ 2823 h 2851"/>
              <a:gd name="T2" fmla="*/ 3055 w 6448"/>
              <a:gd name="T3" fmla="*/ 2342 h 2851"/>
              <a:gd name="T4" fmla="*/ 3874 w 6448"/>
              <a:gd name="T5" fmla="*/ 2851 h 2851"/>
              <a:gd name="T6" fmla="*/ 3111 w 6448"/>
              <a:gd name="T7" fmla="*/ 2313 h 2851"/>
              <a:gd name="T8" fmla="*/ 3350 w 6448"/>
              <a:gd name="T9" fmla="*/ 2308 h 2851"/>
              <a:gd name="T10" fmla="*/ 4320 w 6448"/>
              <a:gd name="T11" fmla="*/ 2340 h 2851"/>
              <a:gd name="T12" fmla="*/ 4401 w 6448"/>
              <a:gd name="T13" fmla="*/ 2226 h 2851"/>
              <a:gd name="T14" fmla="*/ 4483 w 6448"/>
              <a:gd name="T15" fmla="*/ 2157 h 2851"/>
              <a:gd name="T16" fmla="*/ 5925 w 6448"/>
              <a:gd name="T17" fmla="*/ 2735 h 2851"/>
              <a:gd name="T18" fmla="*/ 6363 w 6448"/>
              <a:gd name="T19" fmla="*/ 2572 h 2851"/>
              <a:gd name="T20" fmla="*/ 6065 w 6448"/>
              <a:gd name="T21" fmla="*/ 2570 h 2851"/>
              <a:gd name="T22" fmla="*/ 6078 w 6448"/>
              <a:gd name="T23" fmla="*/ 2198 h 2851"/>
              <a:gd name="T24" fmla="*/ 5987 w 6448"/>
              <a:gd name="T25" fmla="*/ 2382 h 2851"/>
              <a:gd name="T26" fmla="*/ 6356 w 6448"/>
              <a:gd name="T27" fmla="*/ 2620 h 2851"/>
              <a:gd name="T28" fmla="*/ 5253 w 6448"/>
              <a:gd name="T29" fmla="*/ 2309 h 2851"/>
              <a:gd name="T30" fmla="*/ 4984 w 6448"/>
              <a:gd name="T31" fmla="*/ 2162 h 2851"/>
              <a:gd name="T32" fmla="*/ 6337 w 6448"/>
              <a:gd name="T33" fmla="*/ 2676 h 2851"/>
              <a:gd name="T34" fmla="*/ 4678 w 6448"/>
              <a:gd name="T35" fmla="*/ 2080 h 2851"/>
              <a:gd name="T36" fmla="*/ 2360 w 6448"/>
              <a:gd name="T37" fmla="*/ 1941 h 2851"/>
              <a:gd name="T38" fmla="*/ 2426 w 6448"/>
              <a:gd name="T39" fmla="*/ 2593 h 2851"/>
              <a:gd name="T40" fmla="*/ 4596 w 6448"/>
              <a:gd name="T41" fmla="*/ 1985 h 2851"/>
              <a:gd name="T42" fmla="*/ 2268 w 6448"/>
              <a:gd name="T43" fmla="*/ 1773 h 2851"/>
              <a:gd name="T44" fmla="*/ 2201 w 6448"/>
              <a:gd name="T45" fmla="*/ 1643 h 2851"/>
              <a:gd name="T46" fmla="*/ 2094 w 6448"/>
              <a:gd name="T47" fmla="*/ 1571 h 2851"/>
              <a:gd name="T48" fmla="*/ 3658 w 6448"/>
              <a:gd name="T49" fmla="*/ 1203 h 2851"/>
              <a:gd name="T50" fmla="*/ 2058 w 6448"/>
              <a:gd name="T51" fmla="*/ 1054 h 2851"/>
              <a:gd name="T52" fmla="*/ 2521 w 6448"/>
              <a:gd name="T53" fmla="*/ 1025 h 2851"/>
              <a:gd name="T54" fmla="*/ 2463 w 6448"/>
              <a:gd name="T55" fmla="*/ 1089 h 2851"/>
              <a:gd name="T56" fmla="*/ 3580 w 6448"/>
              <a:gd name="T57" fmla="*/ 1101 h 2851"/>
              <a:gd name="T58" fmla="*/ 4138 w 6448"/>
              <a:gd name="T59" fmla="*/ 1138 h 2851"/>
              <a:gd name="T60" fmla="*/ 3855 w 6448"/>
              <a:gd name="T61" fmla="*/ 1204 h 2851"/>
              <a:gd name="T62" fmla="*/ 4567 w 6448"/>
              <a:gd name="T63" fmla="*/ 967 h 2851"/>
              <a:gd name="T64" fmla="*/ 5262 w 6448"/>
              <a:gd name="T65" fmla="*/ 1172 h 2851"/>
              <a:gd name="T66" fmla="*/ 4552 w 6448"/>
              <a:gd name="T67" fmla="*/ 1771 h 2851"/>
              <a:gd name="T68" fmla="*/ 5196 w 6448"/>
              <a:gd name="T69" fmla="*/ 1196 h 2851"/>
              <a:gd name="T70" fmla="*/ 5155 w 6448"/>
              <a:gd name="T71" fmla="*/ 992 h 2851"/>
              <a:gd name="T72" fmla="*/ 391 w 6448"/>
              <a:gd name="T73" fmla="*/ 552 h 2851"/>
              <a:gd name="T74" fmla="*/ 240 w 6448"/>
              <a:gd name="T75" fmla="*/ 548 h 2851"/>
              <a:gd name="T76" fmla="*/ 40 w 6448"/>
              <a:gd name="T77" fmla="*/ 870 h 2851"/>
              <a:gd name="T78" fmla="*/ 332 w 6448"/>
              <a:gd name="T79" fmla="*/ 1181 h 2851"/>
              <a:gd name="T80" fmla="*/ 296 w 6448"/>
              <a:gd name="T81" fmla="*/ 1075 h 2851"/>
              <a:gd name="T82" fmla="*/ 482 w 6448"/>
              <a:gd name="T83" fmla="*/ 547 h 2851"/>
              <a:gd name="T84" fmla="*/ 3929 w 6448"/>
              <a:gd name="T85" fmla="*/ 389 h 2851"/>
              <a:gd name="T86" fmla="*/ 3329 w 6448"/>
              <a:gd name="T87" fmla="*/ 207 h 2851"/>
              <a:gd name="T88" fmla="*/ 2585 w 6448"/>
              <a:gd name="T89" fmla="*/ 1034 h 2851"/>
              <a:gd name="T90" fmla="*/ 3265 w 6448"/>
              <a:gd name="T91" fmla="*/ 268 h 2851"/>
              <a:gd name="T92" fmla="*/ 3672 w 6448"/>
              <a:gd name="T93" fmla="*/ 290 h 2851"/>
              <a:gd name="T94" fmla="*/ 3406 w 6448"/>
              <a:gd name="T95" fmla="*/ 730 h 2851"/>
              <a:gd name="T96" fmla="*/ 3740 w 6448"/>
              <a:gd name="T97" fmla="*/ 333 h 2851"/>
              <a:gd name="T98" fmla="*/ 4155 w 6448"/>
              <a:gd name="T99" fmla="*/ 437 h 2851"/>
              <a:gd name="T100" fmla="*/ 1550 w 6448"/>
              <a:gd name="T101" fmla="*/ 276 h 2851"/>
              <a:gd name="T102" fmla="*/ 1901 w 6448"/>
              <a:gd name="T103" fmla="*/ 22 h 2851"/>
              <a:gd name="T104" fmla="*/ 1185 w 6448"/>
              <a:gd name="T105" fmla="*/ 1062 h 2851"/>
              <a:gd name="T106" fmla="*/ 1253 w 6448"/>
              <a:gd name="T107" fmla="*/ 2341 h 2851"/>
              <a:gd name="T108" fmla="*/ 1364 w 6448"/>
              <a:gd name="T109" fmla="*/ 2324 h 2851"/>
              <a:gd name="T110" fmla="*/ 1666 w 6448"/>
              <a:gd name="T111" fmla="*/ 1662 h 2851"/>
              <a:gd name="T112" fmla="*/ 1550 w 6448"/>
              <a:gd name="T113" fmla="*/ 1710 h 2851"/>
              <a:gd name="T114" fmla="*/ 1283 w 6448"/>
              <a:gd name="T115" fmla="*/ 2321 h 2851"/>
              <a:gd name="T116" fmla="*/ 1213 w 6448"/>
              <a:gd name="T117" fmla="*/ 1132 h 2851"/>
              <a:gd name="T118" fmla="*/ 1950 w 6448"/>
              <a:gd name="T119" fmla="*/ 50 h 2851"/>
              <a:gd name="T120" fmla="*/ 1860 w 6448"/>
              <a:gd name="T121" fmla="*/ 772 h 2851"/>
              <a:gd name="T122" fmla="*/ 1894 w 6448"/>
              <a:gd name="T123" fmla="*/ 755 h 2851"/>
              <a:gd name="T124" fmla="*/ 2036 w 6448"/>
              <a:gd name="T125" fmla="*/ 77 h 2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48" h="2851">
                <a:moveTo>
                  <a:pt x="1565" y="2491"/>
                </a:moveTo>
                <a:cubicBezTo>
                  <a:pt x="1565" y="2491"/>
                  <a:pt x="1565" y="2491"/>
                  <a:pt x="1565" y="2491"/>
                </a:cubicBezTo>
                <a:cubicBezTo>
                  <a:pt x="1565" y="2491"/>
                  <a:pt x="1565" y="2491"/>
                  <a:pt x="1565" y="2491"/>
                </a:cubicBezTo>
                <a:cubicBezTo>
                  <a:pt x="1565" y="2491"/>
                  <a:pt x="1565" y="2491"/>
                  <a:pt x="1565" y="2491"/>
                </a:cubicBezTo>
                <a:moveTo>
                  <a:pt x="3055" y="2342"/>
                </a:moveTo>
                <a:cubicBezTo>
                  <a:pt x="3024" y="2359"/>
                  <a:pt x="2995" y="2379"/>
                  <a:pt x="2968" y="2399"/>
                </a:cubicBezTo>
                <a:cubicBezTo>
                  <a:pt x="2855" y="2486"/>
                  <a:pt x="2751" y="2611"/>
                  <a:pt x="2733" y="2756"/>
                </a:cubicBezTo>
                <a:cubicBezTo>
                  <a:pt x="2729" y="2787"/>
                  <a:pt x="2730" y="2820"/>
                  <a:pt x="2734" y="2851"/>
                </a:cubicBezTo>
                <a:cubicBezTo>
                  <a:pt x="2772" y="2851"/>
                  <a:pt x="2772" y="2851"/>
                  <a:pt x="2772" y="2851"/>
                </a:cubicBezTo>
                <a:cubicBezTo>
                  <a:pt x="2770" y="2842"/>
                  <a:pt x="2769" y="2833"/>
                  <a:pt x="2768" y="2823"/>
                </a:cubicBezTo>
                <a:cubicBezTo>
                  <a:pt x="2767" y="2799"/>
                  <a:pt x="2768" y="2775"/>
                  <a:pt x="2771" y="2750"/>
                </a:cubicBezTo>
                <a:cubicBezTo>
                  <a:pt x="2777" y="2716"/>
                  <a:pt x="2788" y="2683"/>
                  <a:pt x="2803" y="2651"/>
                </a:cubicBezTo>
                <a:cubicBezTo>
                  <a:pt x="2810" y="2635"/>
                  <a:pt x="2819" y="2619"/>
                  <a:pt x="2828" y="2604"/>
                </a:cubicBezTo>
                <a:cubicBezTo>
                  <a:pt x="2844" y="2579"/>
                  <a:pt x="2861" y="2556"/>
                  <a:pt x="2879" y="2533"/>
                </a:cubicBezTo>
                <a:cubicBezTo>
                  <a:pt x="2896" y="2514"/>
                  <a:pt x="2913" y="2497"/>
                  <a:pt x="2931" y="2480"/>
                </a:cubicBezTo>
                <a:cubicBezTo>
                  <a:pt x="2933" y="2477"/>
                  <a:pt x="2936" y="2475"/>
                  <a:pt x="2938" y="2472"/>
                </a:cubicBezTo>
                <a:cubicBezTo>
                  <a:pt x="2960" y="2452"/>
                  <a:pt x="2984" y="2434"/>
                  <a:pt x="3008" y="2416"/>
                </a:cubicBezTo>
                <a:cubicBezTo>
                  <a:pt x="3010" y="2414"/>
                  <a:pt x="3013" y="2413"/>
                  <a:pt x="3015" y="2411"/>
                </a:cubicBezTo>
                <a:cubicBezTo>
                  <a:pt x="3030" y="2400"/>
                  <a:pt x="3046" y="2391"/>
                  <a:pt x="3062" y="2381"/>
                </a:cubicBezTo>
                <a:cubicBezTo>
                  <a:pt x="3060" y="2368"/>
                  <a:pt x="3058" y="2355"/>
                  <a:pt x="3055" y="2342"/>
                </a:cubicBezTo>
                <a:moveTo>
                  <a:pt x="3509" y="2328"/>
                </a:moveTo>
                <a:cubicBezTo>
                  <a:pt x="3501" y="2339"/>
                  <a:pt x="3494" y="2349"/>
                  <a:pt x="3486" y="2360"/>
                </a:cubicBezTo>
                <a:cubicBezTo>
                  <a:pt x="3504" y="2370"/>
                  <a:pt x="3520" y="2380"/>
                  <a:pt x="3536" y="2392"/>
                </a:cubicBezTo>
                <a:cubicBezTo>
                  <a:pt x="3540" y="2394"/>
                  <a:pt x="3543" y="2396"/>
                  <a:pt x="3546" y="2399"/>
                </a:cubicBezTo>
                <a:cubicBezTo>
                  <a:pt x="3556" y="2406"/>
                  <a:pt x="3566" y="2413"/>
                  <a:pt x="3575" y="2421"/>
                </a:cubicBezTo>
                <a:cubicBezTo>
                  <a:pt x="3629" y="2469"/>
                  <a:pt x="3675" y="2524"/>
                  <a:pt x="3716" y="2583"/>
                </a:cubicBezTo>
                <a:cubicBezTo>
                  <a:pt x="3731" y="2606"/>
                  <a:pt x="3746" y="2629"/>
                  <a:pt x="3760" y="2653"/>
                </a:cubicBezTo>
                <a:cubicBezTo>
                  <a:pt x="3765" y="2662"/>
                  <a:pt x="3771" y="2671"/>
                  <a:pt x="3776" y="2680"/>
                </a:cubicBezTo>
                <a:cubicBezTo>
                  <a:pt x="3795" y="2713"/>
                  <a:pt x="3814" y="2747"/>
                  <a:pt x="3833" y="2781"/>
                </a:cubicBezTo>
                <a:cubicBezTo>
                  <a:pt x="3847" y="2804"/>
                  <a:pt x="3860" y="2828"/>
                  <a:pt x="3874" y="2851"/>
                </a:cubicBezTo>
                <a:cubicBezTo>
                  <a:pt x="3918" y="2851"/>
                  <a:pt x="3918" y="2851"/>
                  <a:pt x="3918" y="2851"/>
                </a:cubicBezTo>
                <a:cubicBezTo>
                  <a:pt x="3855" y="2743"/>
                  <a:pt x="3798" y="2632"/>
                  <a:pt x="3724" y="2531"/>
                </a:cubicBezTo>
                <a:cubicBezTo>
                  <a:pt x="3676" y="2466"/>
                  <a:pt x="3616" y="2402"/>
                  <a:pt x="3547" y="2353"/>
                </a:cubicBezTo>
                <a:cubicBezTo>
                  <a:pt x="3546" y="2352"/>
                  <a:pt x="3545" y="2352"/>
                  <a:pt x="3545" y="2351"/>
                </a:cubicBezTo>
                <a:cubicBezTo>
                  <a:pt x="3533" y="2343"/>
                  <a:pt x="3521" y="2335"/>
                  <a:pt x="3509" y="2328"/>
                </a:cubicBezTo>
                <a:moveTo>
                  <a:pt x="3160" y="2334"/>
                </a:moveTo>
                <a:cubicBezTo>
                  <a:pt x="3161" y="2334"/>
                  <a:pt x="3162" y="2333"/>
                  <a:pt x="3163" y="2333"/>
                </a:cubicBezTo>
                <a:cubicBezTo>
                  <a:pt x="3162" y="2333"/>
                  <a:pt x="3161" y="2334"/>
                  <a:pt x="3160" y="2334"/>
                </a:cubicBezTo>
                <a:moveTo>
                  <a:pt x="3223" y="2277"/>
                </a:moveTo>
                <a:cubicBezTo>
                  <a:pt x="3185" y="2284"/>
                  <a:pt x="3147" y="2297"/>
                  <a:pt x="3111" y="2313"/>
                </a:cubicBezTo>
                <a:cubicBezTo>
                  <a:pt x="3108" y="2315"/>
                  <a:pt x="3106" y="2316"/>
                  <a:pt x="3103" y="2317"/>
                </a:cubicBezTo>
                <a:cubicBezTo>
                  <a:pt x="3098" y="2319"/>
                  <a:pt x="3093" y="2322"/>
                  <a:pt x="3088" y="2324"/>
                </a:cubicBezTo>
                <a:cubicBezTo>
                  <a:pt x="3091" y="2337"/>
                  <a:pt x="3093" y="2350"/>
                  <a:pt x="3095" y="2363"/>
                </a:cubicBezTo>
                <a:cubicBezTo>
                  <a:pt x="3104" y="2359"/>
                  <a:pt x="3112" y="2355"/>
                  <a:pt x="3120" y="2351"/>
                </a:cubicBezTo>
                <a:cubicBezTo>
                  <a:pt x="3134" y="2345"/>
                  <a:pt x="3149" y="2338"/>
                  <a:pt x="3164" y="2333"/>
                </a:cubicBezTo>
                <a:cubicBezTo>
                  <a:pt x="3184" y="2326"/>
                  <a:pt x="3205" y="2320"/>
                  <a:pt x="3226" y="2315"/>
                </a:cubicBezTo>
                <a:cubicBezTo>
                  <a:pt x="3221" y="2303"/>
                  <a:pt x="3219" y="2290"/>
                  <a:pt x="3223" y="2277"/>
                </a:cubicBezTo>
                <a:moveTo>
                  <a:pt x="3346" y="2271"/>
                </a:moveTo>
                <a:cubicBezTo>
                  <a:pt x="3351" y="2282"/>
                  <a:pt x="3353" y="2295"/>
                  <a:pt x="3349" y="2308"/>
                </a:cubicBezTo>
                <a:cubicBezTo>
                  <a:pt x="3350" y="2308"/>
                  <a:pt x="3350" y="2308"/>
                  <a:pt x="3350" y="2308"/>
                </a:cubicBezTo>
                <a:cubicBezTo>
                  <a:pt x="3381" y="2314"/>
                  <a:pt x="3410" y="2324"/>
                  <a:pt x="3439" y="2337"/>
                </a:cubicBezTo>
                <a:cubicBezTo>
                  <a:pt x="3444" y="2338"/>
                  <a:pt x="3449" y="2341"/>
                  <a:pt x="3453" y="2343"/>
                </a:cubicBezTo>
                <a:cubicBezTo>
                  <a:pt x="3460" y="2332"/>
                  <a:pt x="3468" y="2321"/>
                  <a:pt x="3476" y="2310"/>
                </a:cubicBezTo>
                <a:cubicBezTo>
                  <a:pt x="3459" y="2302"/>
                  <a:pt x="3442" y="2295"/>
                  <a:pt x="3425" y="2289"/>
                </a:cubicBezTo>
                <a:cubicBezTo>
                  <a:pt x="3409" y="2284"/>
                  <a:pt x="3393" y="2279"/>
                  <a:pt x="3376" y="2276"/>
                </a:cubicBezTo>
                <a:cubicBezTo>
                  <a:pt x="3368" y="2274"/>
                  <a:pt x="3361" y="2273"/>
                  <a:pt x="3353" y="2272"/>
                </a:cubicBezTo>
                <a:cubicBezTo>
                  <a:pt x="3351" y="2271"/>
                  <a:pt x="3349" y="2271"/>
                  <a:pt x="3346" y="2271"/>
                </a:cubicBezTo>
                <a:moveTo>
                  <a:pt x="4401" y="2226"/>
                </a:moveTo>
                <a:cubicBezTo>
                  <a:pt x="4396" y="2231"/>
                  <a:pt x="4391" y="2236"/>
                  <a:pt x="4387" y="2241"/>
                </a:cubicBezTo>
                <a:cubicBezTo>
                  <a:pt x="4361" y="2271"/>
                  <a:pt x="4338" y="2304"/>
                  <a:pt x="4320" y="2340"/>
                </a:cubicBezTo>
                <a:cubicBezTo>
                  <a:pt x="4298" y="2383"/>
                  <a:pt x="4283" y="2431"/>
                  <a:pt x="4276" y="2481"/>
                </a:cubicBezTo>
                <a:cubicBezTo>
                  <a:pt x="4260" y="2605"/>
                  <a:pt x="4287" y="2736"/>
                  <a:pt x="4345" y="2851"/>
                </a:cubicBezTo>
                <a:cubicBezTo>
                  <a:pt x="4388" y="2851"/>
                  <a:pt x="4388" y="2851"/>
                  <a:pt x="4388" y="2851"/>
                </a:cubicBezTo>
                <a:cubicBezTo>
                  <a:pt x="4372" y="2821"/>
                  <a:pt x="4357" y="2789"/>
                  <a:pt x="4345" y="2756"/>
                </a:cubicBezTo>
                <a:cubicBezTo>
                  <a:pt x="4328" y="2706"/>
                  <a:pt x="4316" y="2654"/>
                  <a:pt x="4311" y="2601"/>
                </a:cubicBezTo>
                <a:cubicBezTo>
                  <a:pt x="4307" y="2558"/>
                  <a:pt x="4308" y="2515"/>
                  <a:pt x="4315" y="2472"/>
                </a:cubicBezTo>
                <a:cubicBezTo>
                  <a:pt x="4322" y="2434"/>
                  <a:pt x="4333" y="2398"/>
                  <a:pt x="4349" y="2363"/>
                </a:cubicBezTo>
                <a:cubicBezTo>
                  <a:pt x="4364" y="2330"/>
                  <a:pt x="4383" y="2301"/>
                  <a:pt x="4405" y="2273"/>
                </a:cubicBezTo>
                <a:cubicBezTo>
                  <a:pt x="4412" y="2266"/>
                  <a:pt x="4418" y="2259"/>
                  <a:pt x="4425" y="2253"/>
                </a:cubicBezTo>
                <a:cubicBezTo>
                  <a:pt x="4417" y="2244"/>
                  <a:pt x="4409" y="2235"/>
                  <a:pt x="4401" y="2226"/>
                </a:cubicBezTo>
                <a:moveTo>
                  <a:pt x="4937" y="2156"/>
                </a:moveTo>
                <a:cubicBezTo>
                  <a:pt x="4940" y="2157"/>
                  <a:pt x="4943" y="2159"/>
                  <a:pt x="4947" y="2160"/>
                </a:cubicBezTo>
                <a:cubicBezTo>
                  <a:pt x="4947" y="2160"/>
                  <a:pt x="4947" y="2159"/>
                  <a:pt x="4947" y="2159"/>
                </a:cubicBezTo>
                <a:cubicBezTo>
                  <a:pt x="4947" y="2158"/>
                  <a:pt x="4947" y="2158"/>
                  <a:pt x="4948" y="2158"/>
                </a:cubicBezTo>
                <a:cubicBezTo>
                  <a:pt x="4944" y="2157"/>
                  <a:pt x="4940" y="2156"/>
                  <a:pt x="4937" y="2156"/>
                </a:cubicBezTo>
                <a:moveTo>
                  <a:pt x="4488" y="2198"/>
                </a:moveTo>
                <a:cubicBezTo>
                  <a:pt x="4489" y="2198"/>
                  <a:pt x="4489" y="2197"/>
                  <a:pt x="4490" y="2197"/>
                </a:cubicBezTo>
                <a:cubicBezTo>
                  <a:pt x="4489" y="2197"/>
                  <a:pt x="4489" y="2198"/>
                  <a:pt x="4488" y="2198"/>
                </a:cubicBezTo>
                <a:moveTo>
                  <a:pt x="4558" y="2116"/>
                </a:moveTo>
                <a:cubicBezTo>
                  <a:pt x="4532" y="2127"/>
                  <a:pt x="4507" y="2141"/>
                  <a:pt x="4483" y="2157"/>
                </a:cubicBezTo>
                <a:cubicBezTo>
                  <a:pt x="4464" y="2170"/>
                  <a:pt x="4445" y="2185"/>
                  <a:pt x="4427" y="2200"/>
                </a:cubicBezTo>
                <a:cubicBezTo>
                  <a:pt x="4428" y="2201"/>
                  <a:pt x="4428" y="2201"/>
                  <a:pt x="4428" y="2201"/>
                </a:cubicBezTo>
                <a:cubicBezTo>
                  <a:pt x="4436" y="2210"/>
                  <a:pt x="4444" y="2218"/>
                  <a:pt x="4452" y="2227"/>
                </a:cubicBezTo>
                <a:cubicBezTo>
                  <a:pt x="4465" y="2216"/>
                  <a:pt x="4478" y="2206"/>
                  <a:pt x="4491" y="2196"/>
                </a:cubicBezTo>
                <a:cubicBezTo>
                  <a:pt x="4494" y="2194"/>
                  <a:pt x="4496" y="2193"/>
                  <a:pt x="4498" y="2191"/>
                </a:cubicBezTo>
                <a:cubicBezTo>
                  <a:pt x="4518" y="2178"/>
                  <a:pt x="4539" y="2166"/>
                  <a:pt x="4561" y="2155"/>
                </a:cubicBezTo>
                <a:cubicBezTo>
                  <a:pt x="4555" y="2144"/>
                  <a:pt x="4554" y="2130"/>
                  <a:pt x="4558" y="2116"/>
                </a:cubicBezTo>
                <a:moveTo>
                  <a:pt x="5925" y="2735"/>
                </a:moveTo>
                <a:cubicBezTo>
                  <a:pt x="5924" y="2735"/>
                  <a:pt x="5924" y="2735"/>
                  <a:pt x="5923" y="2735"/>
                </a:cubicBezTo>
                <a:cubicBezTo>
                  <a:pt x="5924" y="2735"/>
                  <a:pt x="5924" y="2735"/>
                  <a:pt x="5925" y="2735"/>
                </a:cubicBezTo>
                <a:moveTo>
                  <a:pt x="5959" y="2426"/>
                </a:moveTo>
                <a:cubicBezTo>
                  <a:pt x="5977" y="2421"/>
                  <a:pt x="5995" y="2417"/>
                  <a:pt x="6014" y="2414"/>
                </a:cubicBezTo>
                <a:cubicBezTo>
                  <a:pt x="6031" y="2412"/>
                  <a:pt x="6048" y="2411"/>
                  <a:pt x="6065" y="2411"/>
                </a:cubicBezTo>
                <a:cubicBezTo>
                  <a:pt x="6081" y="2411"/>
                  <a:pt x="6096" y="2412"/>
                  <a:pt x="6111" y="2414"/>
                </a:cubicBezTo>
                <a:cubicBezTo>
                  <a:pt x="6141" y="2418"/>
                  <a:pt x="6170" y="2426"/>
                  <a:pt x="6198" y="2437"/>
                </a:cubicBezTo>
                <a:cubicBezTo>
                  <a:pt x="6200" y="2439"/>
                  <a:pt x="6203" y="2440"/>
                  <a:pt x="6206" y="2441"/>
                </a:cubicBezTo>
                <a:cubicBezTo>
                  <a:pt x="6231" y="2453"/>
                  <a:pt x="6255" y="2467"/>
                  <a:pt x="6278" y="2484"/>
                </a:cubicBezTo>
                <a:cubicBezTo>
                  <a:pt x="6302" y="2504"/>
                  <a:pt x="6325" y="2526"/>
                  <a:pt x="6345" y="2550"/>
                </a:cubicBezTo>
                <a:cubicBezTo>
                  <a:pt x="6350" y="2556"/>
                  <a:pt x="6356" y="2563"/>
                  <a:pt x="6361" y="2569"/>
                </a:cubicBezTo>
                <a:cubicBezTo>
                  <a:pt x="6362" y="2570"/>
                  <a:pt x="6362" y="2571"/>
                  <a:pt x="6363" y="2572"/>
                </a:cubicBezTo>
                <a:cubicBezTo>
                  <a:pt x="6362" y="2573"/>
                  <a:pt x="6361" y="2573"/>
                  <a:pt x="6360" y="2573"/>
                </a:cubicBezTo>
                <a:cubicBezTo>
                  <a:pt x="6352" y="2576"/>
                  <a:pt x="6344" y="2579"/>
                  <a:pt x="6336" y="2581"/>
                </a:cubicBezTo>
                <a:cubicBezTo>
                  <a:pt x="6306" y="2590"/>
                  <a:pt x="6275" y="2597"/>
                  <a:pt x="6244" y="2600"/>
                </a:cubicBezTo>
                <a:cubicBezTo>
                  <a:pt x="6233" y="2601"/>
                  <a:pt x="6222" y="2601"/>
                  <a:pt x="6211" y="2601"/>
                </a:cubicBezTo>
                <a:cubicBezTo>
                  <a:pt x="6194" y="2601"/>
                  <a:pt x="6177" y="2600"/>
                  <a:pt x="6159" y="2598"/>
                </a:cubicBezTo>
                <a:cubicBezTo>
                  <a:pt x="6157" y="2598"/>
                  <a:pt x="6155" y="2598"/>
                  <a:pt x="6153" y="2597"/>
                </a:cubicBezTo>
                <a:cubicBezTo>
                  <a:pt x="6153" y="2597"/>
                  <a:pt x="6153" y="2597"/>
                  <a:pt x="6153" y="2597"/>
                </a:cubicBezTo>
                <a:cubicBezTo>
                  <a:pt x="6153" y="2597"/>
                  <a:pt x="6153" y="2597"/>
                  <a:pt x="6153" y="2597"/>
                </a:cubicBezTo>
                <a:cubicBezTo>
                  <a:pt x="6153" y="2597"/>
                  <a:pt x="6152" y="2597"/>
                  <a:pt x="6151" y="2597"/>
                </a:cubicBezTo>
                <a:cubicBezTo>
                  <a:pt x="6121" y="2591"/>
                  <a:pt x="6093" y="2583"/>
                  <a:pt x="6065" y="2570"/>
                </a:cubicBezTo>
                <a:cubicBezTo>
                  <a:pt x="6036" y="2556"/>
                  <a:pt x="6009" y="2538"/>
                  <a:pt x="5984" y="2518"/>
                </a:cubicBezTo>
                <a:cubicBezTo>
                  <a:pt x="5970" y="2505"/>
                  <a:pt x="5956" y="2492"/>
                  <a:pt x="5944" y="2478"/>
                </a:cubicBezTo>
                <a:cubicBezTo>
                  <a:pt x="5933" y="2466"/>
                  <a:pt x="5923" y="2454"/>
                  <a:pt x="5914" y="2441"/>
                </a:cubicBezTo>
                <a:cubicBezTo>
                  <a:pt x="5929" y="2435"/>
                  <a:pt x="5944" y="2430"/>
                  <a:pt x="5959" y="2426"/>
                </a:cubicBezTo>
                <a:moveTo>
                  <a:pt x="5150" y="2205"/>
                </a:moveTo>
                <a:cubicBezTo>
                  <a:pt x="5196" y="2204"/>
                  <a:pt x="5242" y="2200"/>
                  <a:pt x="5286" y="2197"/>
                </a:cubicBezTo>
                <a:cubicBezTo>
                  <a:pt x="5459" y="2183"/>
                  <a:pt x="5631" y="2152"/>
                  <a:pt x="5804" y="2150"/>
                </a:cubicBezTo>
                <a:cubicBezTo>
                  <a:pt x="5810" y="2150"/>
                  <a:pt x="5816" y="2150"/>
                  <a:pt x="5821" y="2150"/>
                </a:cubicBezTo>
                <a:cubicBezTo>
                  <a:pt x="5856" y="2150"/>
                  <a:pt x="5891" y="2151"/>
                  <a:pt x="5925" y="2156"/>
                </a:cubicBezTo>
                <a:cubicBezTo>
                  <a:pt x="5978" y="2163"/>
                  <a:pt x="6029" y="2178"/>
                  <a:pt x="6078" y="2198"/>
                </a:cubicBezTo>
                <a:cubicBezTo>
                  <a:pt x="6119" y="2216"/>
                  <a:pt x="6157" y="2238"/>
                  <a:pt x="6193" y="2265"/>
                </a:cubicBezTo>
                <a:cubicBezTo>
                  <a:pt x="6227" y="2293"/>
                  <a:pt x="6258" y="2324"/>
                  <a:pt x="6286" y="2359"/>
                </a:cubicBezTo>
                <a:cubicBezTo>
                  <a:pt x="6323" y="2408"/>
                  <a:pt x="6353" y="2462"/>
                  <a:pt x="6378" y="2518"/>
                </a:cubicBezTo>
                <a:cubicBezTo>
                  <a:pt x="6380" y="2522"/>
                  <a:pt x="6381" y="2525"/>
                  <a:pt x="6383" y="2529"/>
                </a:cubicBezTo>
                <a:cubicBezTo>
                  <a:pt x="6386" y="2536"/>
                  <a:pt x="6389" y="2542"/>
                  <a:pt x="6391" y="2550"/>
                </a:cubicBezTo>
                <a:cubicBezTo>
                  <a:pt x="6385" y="2542"/>
                  <a:pt x="6379" y="2534"/>
                  <a:pt x="6373" y="2526"/>
                </a:cubicBezTo>
                <a:cubicBezTo>
                  <a:pt x="6330" y="2475"/>
                  <a:pt x="6278" y="2432"/>
                  <a:pt x="6215" y="2405"/>
                </a:cubicBezTo>
                <a:cubicBezTo>
                  <a:pt x="6208" y="2402"/>
                  <a:pt x="6200" y="2399"/>
                  <a:pt x="6193" y="2396"/>
                </a:cubicBezTo>
                <a:cubicBezTo>
                  <a:pt x="6152" y="2381"/>
                  <a:pt x="6109" y="2374"/>
                  <a:pt x="6066" y="2374"/>
                </a:cubicBezTo>
                <a:cubicBezTo>
                  <a:pt x="6039" y="2374"/>
                  <a:pt x="6013" y="2377"/>
                  <a:pt x="5987" y="2382"/>
                </a:cubicBezTo>
                <a:cubicBezTo>
                  <a:pt x="5960" y="2387"/>
                  <a:pt x="5934" y="2394"/>
                  <a:pt x="5908" y="2404"/>
                </a:cubicBezTo>
                <a:cubicBezTo>
                  <a:pt x="5891" y="2410"/>
                  <a:pt x="5875" y="2417"/>
                  <a:pt x="5858" y="2425"/>
                </a:cubicBezTo>
                <a:cubicBezTo>
                  <a:pt x="5868" y="2440"/>
                  <a:pt x="5878" y="2455"/>
                  <a:pt x="5889" y="2469"/>
                </a:cubicBezTo>
                <a:cubicBezTo>
                  <a:pt x="5905" y="2491"/>
                  <a:pt x="5923" y="2512"/>
                  <a:pt x="5943" y="2530"/>
                </a:cubicBezTo>
                <a:cubicBezTo>
                  <a:pt x="5995" y="2578"/>
                  <a:pt x="6056" y="2614"/>
                  <a:pt x="6125" y="2629"/>
                </a:cubicBezTo>
                <a:cubicBezTo>
                  <a:pt x="6133" y="2631"/>
                  <a:pt x="6141" y="2632"/>
                  <a:pt x="6148" y="2634"/>
                </a:cubicBezTo>
                <a:cubicBezTo>
                  <a:pt x="6169" y="2637"/>
                  <a:pt x="6189" y="2638"/>
                  <a:pt x="6209" y="2638"/>
                </a:cubicBezTo>
                <a:cubicBezTo>
                  <a:pt x="6256" y="2638"/>
                  <a:pt x="6302" y="2630"/>
                  <a:pt x="6347" y="2616"/>
                </a:cubicBezTo>
                <a:cubicBezTo>
                  <a:pt x="6356" y="2613"/>
                  <a:pt x="6365" y="2610"/>
                  <a:pt x="6374" y="2607"/>
                </a:cubicBezTo>
                <a:cubicBezTo>
                  <a:pt x="6369" y="2611"/>
                  <a:pt x="6363" y="2615"/>
                  <a:pt x="6356" y="2620"/>
                </a:cubicBezTo>
                <a:cubicBezTo>
                  <a:pt x="6353" y="2622"/>
                  <a:pt x="6350" y="2624"/>
                  <a:pt x="6347" y="2626"/>
                </a:cubicBezTo>
                <a:cubicBezTo>
                  <a:pt x="6295" y="2660"/>
                  <a:pt x="6241" y="2689"/>
                  <a:pt x="6183" y="2710"/>
                </a:cubicBezTo>
                <a:cubicBezTo>
                  <a:pt x="6141" y="2725"/>
                  <a:pt x="6098" y="2735"/>
                  <a:pt x="6054" y="2739"/>
                </a:cubicBezTo>
                <a:cubicBezTo>
                  <a:pt x="6039" y="2741"/>
                  <a:pt x="6024" y="2741"/>
                  <a:pt x="6009" y="2741"/>
                </a:cubicBezTo>
                <a:cubicBezTo>
                  <a:pt x="5981" y="2741"/>
                  <a:pt x="5953" y="2739"/>
                  <a:pt x="5925" y="2735"/>
                </a:cubicBezTo>
                <a:cubicBezTo>
                  <a:pt x="5924" y="2735"/>
                  <a:pt x="5924" y="2735"/>
                  <a:pt x="5923" y="2735"/>
                </a:cubicBezTo>
                <a:cubicBezTo>
                  <a:pt x="5923" y="2735"/>
                  <a:pt x="5922" y="2735"/>
                  <a:pt x="5922" y="2735"/>
                </a:cubicBezTo>
                <a:cubicBezTo>
                  <a:pt x="5869" y="2725"/>
                  <a:pt x="5818" y="2710"/>
                  <a:pt x="5770" y="2688"/>
                </a:cubicBezTo>
                <a:cubicBezTo>
                  <a:pt x="5734" y="2670"/>
                  <a:pt x="5698" y="2650"/>
                  <a:pt x="5665" y="2628"/>
                </a:cubicBezTo>
                <a:cubicBezTo>
                  <a:pt x="5520" y="2532"/>
                  <a:pt x="5391" y="2414"/>
                  <a:pt x="5253" y="2309"/>
                </a:cubicBezTo>
                <a:cubicBezTo>
                  <a:pt x="5218" y="2282"/>
                  <a:pt x="5181" y="2255"/>
                  <a:pt x="5143" y="2228"/>
                </a:cubicBezTo>
                <a:cubicBezTo>
                  <a:pt x="5139" y="2226"/>
                  <a:pt x="5135" y="2223"/>
                  <a:pt x="5131" y="2220"/>
                </a:cubicBezTo>
                <a:cubicBezTo>
                  <a:pt x="5124" y="2216"/>
                  <a:pt x="5117" y="2211"/>
                  <a:pt x="5110" y="2206"/>
                </a:cubicBezTo>
                <a:cubicBezTo>
                  <a:pt x="5119" y="2206"/>
                  <a:pt x="5127" y="2206"/>
                  <a:pt x="5136" y="2206"/>
                </a:cubicBezTo>
                <a:cubicBezTo>
                  <a:pt x="5140" y="2206"/>
                  <a:pt x="5145" y="2206"/>
                  <a:pt x="5150" y="2205"/>
                </a:cubicBezTo>
                <a:moveTo>
                  <a:pt x="5806" y="2112"/>
                </a:moveTo>
                <a:cubicBezTo>
                  <a:pt x="5680" y="2112"/>
                  <a:pt x="5552" y="2132"/>
                  <a:pt x="5427" y="2146"/>
                </a:cubicBezTo>
                <a:cubicBezTo>
                  <a:pt x="5413" y="2147"/>
                  <a:pt x="5398" y="2149"/>
                  <a:pt x="5384" y="2150"/>
                </a:cubicBezTo>
                <a:cubicBezTo>
                  <a:pt x="5294" y="2160"/>
                  <a:pt x="5203" y="2168"/>
                  <a:pt x="5112" y="2168"/>
                </a:cubicBezTo>
                <a:cubicBezTo>
                  <a:pt x="5070" y="2168"/>
                  <a:pt x="5027" y="2167"/>
                  <a:pt x="4984" y="2162"/>
                </a:cubicBezTo>
                <a:cubicBezTo>
                  <a:pt x="4984" y="2164"/>
                  <a:pt x="4983" y="2167"/>
                  <a:pt x="4982" y="2169"/>
                </a:cubicBezTo>
                <a:cubicBezTo>
                  <a:pt x="4981" y="2171"/>
                  <a:pt x="4981" y="2174"/>
                  <a:pt x="4980" y="2176"/>
                </a:cubicBezTo>
                <a:cubicBezTo>
                  <a:pt x="5100" y="2236"/>
                  <a:pt x="5207" y="2317"/>
                  <a:pt x="5311" y="2401"/>
                </a:cubicBezTo>
                <a:cubicBezTo>
                  <a:pt x="5322" y="2410"/>
                  <a:pt x="5333" y="2419"/>
                  <a:pt x="5344" y="2428"/>
                </a:cubicBezTo>
                <a:cubicBezTo>
                  <a:pt x="5460" y="2521"/>
                  <a:pt x="5575" y="2624"/>
                  <a:pt x="5706" y="2696"/>
                </a:cubicBezTo>
                <a:cubicBezTo>
                  <a:pt x="5727" y="2708"/>
                  <a:pt x="5749" y="2719"/>
                  <a:pt x="5772" y="2728"/>
                </a:cubicBezTo>
                <a:cubicBezTo>
                  <a:pt x="5847" y="2760"/>
                  <a:pt x="5928" y="2778"/>
                  <a:pt x="6009" y="2778"/>
                </a:cubicBezTo>
                <a:cubicBezTo>
                  <a:pt x="6050" y="2778"/>
                  <a:pt x="6092" y="2774"/>
                  <a:pt x="6132" y="2764"/>
                </a:cubicBezTo>
                <a:cubicBezTo>
                  <a:pt x="6202" y="2747"/>
                  <a:pt x="6267" y="2718"/>
                  <a:pt x="6327" y="2682"/>
                </a:cubicBezTo>
                <a:cubicBezTo>
                  <a:pt x="6330" y="2680"/>
                  <a:pt x="6334" y="2678"/>
                  <a:pt x="6337" y="2676"/>
                </a:cubicBezTo>
                <a:cubicBezTo>
                  <a:pt x="6375" y="2652"/>
                  <a:pt x="6412" y="2626"/>
                  <a:pt x="6448" y="2597"/>
                </a:cubicBezTo>
                <a:cubicBezTo>
                  <a:pt x="6433" y="2554"/>
                  <a:pt x="6417" y="2511"/>
                  <a:pt x="6397" y="2470"/>
                </a:cubicBezTo>
                <a:cubicBezTo>
                  <a:pt x="6395" y="2467"/>
                  <a:pt x="6394" y="2464"/>
                  <a:pt x="6392" y="2461"/>
                </a:cubicBezTo>
                <a:cubicBezTo>
                  <a:pt x="6360" y="2398"/>
                  <a:pt x="6321" y="2338"/>
                  <a:pt x="6272" y="2287"/>
                </a:cubicBezTo>
                <a:cubicBezTo>
                  <a:pt x="6185" y="2196"/>
                  <a:pt x="6069" y="2143"/>
                  <a:pt x="5948" y="2122"/>
                </a:cubicBezTo>
                <a:cubicBezTo>
                  <a:pt x="5924" y="2118"/>
                  <a:pt x="5900" y="2116"/>
                  <a:pt x="5876" y="2114"/>
                </a:cubicBezTo>
                <a:cubicBezTo>
                  <a:pt x="5853" y="2113"/>
                  <a:pt x="5830" y="2112"/>
                  <a:pt x="5806" y="2112"/>
                </a:cubicBezTo>
                <a:moveTo>
                  <a:pt x="4701" y="2054"/>
                </a:moveTo>
                <a:cubicBezTo>
                  <a:pt x="4691" y="2062"/>
                  <a:pt x="4678" y="2067"/>
                  <a:pt x="4665" y="2068"/>
                </a:cubicBezTo>
                <a:cubicBezTo>
                  <a:pt x="4669" y="2072"/>
                  <a:pt x="4674" y="2076"/>
                  <a:pt x="4678" y="2080"/>
                </a:cubicBezTo>
                <a:cubicBezTo>
                  <a:pt x="4672" y="2081"/>
                  <a:pt x="4666" y="2082"/>
                  <a:pt x="4660" y="2083"/>
                </a:cubicBezTo>
                <a:cubicBezTo>
                  <a:pt x="4671" y="2091"/>
                  <a:pt x="4679" y="2102"/>
                  <a:pt x="4683" y="2115"/>
                </a:cubicBezTo>
                <a:cubicBezTo>
                  <a:pt x="4690" y="2113"/>
                  <a:pt x="4697" y="2112"/>
                  <a:pt x="4705" y="2112"/>
                </a:cubicBezTo>
                <a:cubicBezTo>
                  <a:pt x="4715" y="2111"/>
                  <a:pt x="4725" y="2110"/>
                  <a:pt x="4735" y="2110"/>
                </a:cubicBezTo>
                <a:cubicBezTo>
                  <a:pt x="4755" y="2110"/>
                  <a:pt x="4775" y="2112"/>
                  <a:pt x="4795" y="2114"/>
                </a:cubicBezTo>
                <a:cubicBezTo>
                  <a:pt x="4768" y="2101"/>
                  <a:pt x="4742" y="2086"/>
                  <a:pt x="4717" y="2068"/>
                </a:cubicBezTo>
                <a:cubicBezTo>
                  <a:pt x="4712" y="2063"/>
                  <a:pt x="4706" y="2059"/>
                  <a:pt x="4701" y="2054"/>
                </a:cubicBezTo>
                <a:moveTo>
                  <a:pt x="2351" y="1836"/>
                </a:moveTo>
                <a:cubicBezTo>
                  <a:pt x="2340" y="1840"/>
                  <a:pt x="2329" y="1845"/>
                  <a:pt x="2318" y="1851"/>
                </a:cubicBezTo>
                <a:cubicBezTo>
                  <a:pt x="2334" y="1880"/>
                  <a:pt x="2348" y="1910"/>
                  <a:pt x="2360" y="1941"/>
                </a:cubicBezTo>
                <a:cubicBezTo>
                  <a:pt x="2364" y="1953"/>
                  <a:pt x="2368" y="1965"/>
                  <a:pt x="2371" y="1977"/>
                </a:cubicBezTo>
                <a:cubicBezTo>
                  <a:pt x="2383" y="2019"/>
                  <a:pt x="2391" y="2062"/>
                  <a:pt x="2395" y="2105"/>
                </a:cubicBezTo>
                <a:cubicBezTo>
                  <a:pt x="2396" y="2121"/>
                  <a:pt x="2397" y="2138"/>
                  <a:pt x="2398" y="2154"/>
                </a:cubicBezTo>
                <a:cubicBezTo>
                  <a:pt x="2404" y="2354"/>
                  <a:pt x="2359" y="2565"/>
                  <a:pt x="2423" y="2751"/>
                </a:cubicBezTo>
                <a:cubicBezTo>
                  <a:pt x="2427" y="2764"/>
                  <a:pt x="2432" y="2777"/>
                  <a:pt x="2438" y="2789"/>
                </a:cubicBezTo>
                <a:cubicBezTo>
                  <a:pt x="2447" y="2810"/>
                  <a:pt x="2458" y="2831"/>
                  <a:pt x="2470" y="2851"/>
                </a:cubicBezTo>
                <a:cubicBezTo>
                  <a:pt x="2515" y="2851"/>
                  <a:pt x="2515" y="2851"/>
                  <a:pt x="2515" y="2851"/>
                </a:cubicBezTo>
                <a:cubicBezTo>
                  <a:pt x="2514" y="2850"/>
                  <a:pt x="2513" y="2848"/>
                  <a:pt x="2512" y="2847"/>
                </a:cubicBezTo>
                <a:cubicBezTo>
                  <a:pt x="2489" y="2813"/>
                  <a:pt x="2471" y="2777"/>
                  <a:pt x="2456" y="2739"/>
                </a:cubicBezTo>
                <a:cubicBezTo>
                  <a:pt x="2440" y="2691"/>
                  <a:pt x="2431" y="2642"/>
                  <a:pt x="2426" y="2593"/>
                </a:cubicBezTo>
                <a:cubicBezTo>
                  <a:pt x="2426" y="2588"/>
                  <a:pt x="2425" y="2583"/>
                  <a:pt x="2425" y="2578"/>
                </a:cubicBezTo>
                <a:cubicBezTo>
                  <a:pt x="2422" y="2526"/>
                  <a:pt x="2423" y="2474"/>
                  <a:pt x="2426" y="2422"/>
                </a:cubicBezTo>
                <a:cubicBezTo>
                  <a:pt x="2430" y="2329"/>
                  <a:pt x="2439" y="2236"/>
                  <a:pt x="2434" y="2143"/>
                </a:cubicBezTo>
                <a:cubicBezTo>
                  <a:pt x="2429" y="2034"/>
                  <a:pt x="2402" y="1932"/>
                  <a:pt x="2352" y="1839"/>
                </a:cubicBezTo>
                <a:cubicBezTo>
                  <a:pt x="2352" y="1838"/>
                  <a:pt x="2351" y="1837"/>
                  <a:pt x="2351" y="1836"/>
                </a:cubicBezTo>
                <a:moveTo>
                  <a:pt x="4566" y="1835"/>
                </a:moveTo>
                <a:cubicBezTo>
                  <a:pt x="4555" y="1838"/>
                  <a:pt x="4544" y="1841"/>
                  <a:pt x="4533" y="1844"/>
                </a:cubicBezTo>
                <a:cubicBezTo>
                  <a:pt x="4532" y="1844"/>
                  <a:pt x="4532" y="1844"/>
                  <a:pt x="4531" y="1844"/>
                </a:cubicBezTo>
                <a:cubicBezTo>
                  <a:pt x="4538" y="1867"/>
                  <a:pt x="4546" y="1889"/>
                  <a:pt x="4555" y="1911"/>
                </a:cubicBezTo>
                <a:cubicBezTo>
                  <a:pt x="4567" y="1937"/>
                  <a:pt x="4580" y="1962"/>
                  <a:pt x="4596" y="1985"/>
                </a:cubicBezTo>
                <a:cubicBezTo>
                  <a:pt x="4600" y="1971"/>
                  <a:pt x="4609" y="1961"/>
                  <a:pt x="4620" y="1954"/>
                </a:cubicBezTo>
                <a:cubicBezTo>
                  <a:pt x="4607" y="1933"/>
                  <a:pt x="4596" y="1912"/>
                  <a:pt x="4586" y="1890"/>
                </a:cubicBezTo>
                <a:cubicBezTo>
                  <a:pt x="4585" y="1887"/>
                  <a:pt x="4584" y="1885"/>
                  <a:pt x="4583" y="1882"/>
                </a:cubicBezTo>
                <a:cubicBezTo>
                  <a:pt x="4577" y="1866"/>
                  <a:pt x="4571" y="1851"/>
                  <a:pt x="4566" y="1835"/>
                </a:cubicBezTo>
                <a:moveTo>
                  <a:pt x="2201" y="1643"/>
                </a:moveTo>
                <a:cubicBezTo>
                  <a:pt x="2200" y="1645"/>
                  <a:pt x="2198" y="1647"/>
                  <a:pt x="2197" y="1650"/>
                </a:cubicBezTo>
                <a:cubicBezTo>
                  <a:pt x="2191" y="1659"/>
                  <a:pt x="2184" y="1666"/>
                  <a:pt x="2177" y="1670"/>
                </a:cubicBezTo>
                <a:cubicBezTo>
                  <a:pt x="2196" y="1687"/>
                  <a:pt x="2213" y="1705"/>
                  <a:pt x="2230" y="1724"/>
                </a:cubicBezTo>
                <a:cubicBezTo>
                  <a:pt x="2233" y="1728"/>
                  <a:pt x="2236" y="1732"/>
                  <a:pt x="2239" y="1735"/>
                </a:cubicBezTo>
                <a:cubicBezTo>
                  <a:pt x="2249" y="1747"/>
                  <a:pt x="2259" y="1760"/>
                  <a:pt x="2268" y="1773"/>
                </a:cubicBezTo>
                <a:cubicBezTo>
                  <a:pt x="2270" y="1776"/>
                  <a:pt x="2273" y="1779"/>
                  <a:pt x="2275" y="1782"/>
                </a:cubicBezTo>
                <a:cubicBezTo>
                  <a:pt x="2275" y="1783"/>
                  <a:pt x="2275" y="1783"/>
                  <a:pt x="2276" y="1783"/>
                </a:cubicBezTo>
                <a:cubicBezTo>
                  <a:pt x="2281" y="1792"/>
                  <a:pt x="2287" y="1800"/>
                  <a:pt x="2292" y="1809"/>
                </a:cubicBezTo>
                <a:cubicBezTo>
                  <a:pt x="2294" y="1812"/>
                  <a:pt x="2297" y="1815"/>
                  <a:pt x="2299" y="1819"/>
                </a:cubicBezTo>
                <a:cubicBezTo>
                  <a:pt x="2310" y="1813"/>
                  <a:pt x="2321" y="1808"/>
                  <a:pt x="2332" y="1803"/>
                </a:cubicBezTo>
                <a:cubicBezTo>
                  <a:pt x="2327" y="1795"/>
                  <a:pt x="2322" y="1786"/>
                  <a:pt x="2317" y="1778"/>
                </a:cubicBezTo>
                <a:cubicBezTo>
                  <a:pt x="2306" y="1761"/>
                  <a:pt x="2294" y="1745"/>
                  <a:pt x="2282" y="1730"/>
                </a:cubicBezTo>
                <a:cubicBezTo>
                  <a:pt x="2281" y="1728"/>
                  <a:pt x="2279" y="1726"/>
                  <a:pt x="2278" y="1724"/>
                </a:cubicBezTo>
                <a:cubicBezTo>
                  <a:pt x="2274" y="1720"/>
                  <a:pt x="2271" y="1716"/>
                  <a:pt x="2268" y="1712"/>
                </a:cubicBezTo>
                <a:cubicBezTo>
                  <a:pt x="2247" y="1687"/>
                  <a:pt x="2225" y="1664"/>
                  <a:pt x="2201" y="1643"/>
                </a:cubicBezTo>
                <a:moveTo>
                  <a:pt x="1931" y="1535"/>
                </a:moveTo>
                <a:cubicBezTo>
                  <a:pt x="1926" y="1535"/>
                  <a:pt x="1922" y="1535"/>
                  <a:pt x="1918" y="1535"/>
                </a:cubicBezTo>
                <a:cubicBezTo>
                  <a:pt x="1918" y="1547"/>
                  <a:pt x="1918" y="1559"/>
                  <a:pt x="1919" y="1572"/>
                </a:cubicBezTo>
                <a:cubicBezTo>
                  <a:pt x="1922" y="1572"/>
                  <a:pt x="1924" y="1571"/>
                  <a:pt x="1927" y="1571"/>
                </a:cubicBezTo>
                <a:cubicBezTo>
                  <a:pt x="1933" y="1571"/>
                  <a:pt x="1939" y="1572"/>
                  <a:pt x="1945" y="1572"/>
                </a:cubicBezTo>
                <a:cubicBezTo>
                  <a:pt x="1959" y="1572"/>
                  <a:pt x="1973" y="1574"/>
                  <a:pt x="1988" y="1576"/>
                </a:cubicBezTo>
                <a:cubicBezTo>
                  <a:pt x="2019" y="1582"/>
                  <a:pt x="2048" y="1591"/>
                  <a:pt x="2076" y="1604"/>
                </a:cubicBezTo>
                <a:cubicBezTo>
                  <a:pt x="2077" y="1604"/>
                  <a:pt x="2077" y="1604"/>
                  <a:pt x="2078" y="1604"/>
                </a:cubicBezTo>
                <a:cubicBezTo>
                  <a:pt x="2079" y="1597"/>
                  <a:pt x="2082" y="1588"/>
                  <a:pt x="2087" y="1580"/>
                </a:cubicBezTo>
                <a:cubicBezTo>
                  <a:pt x="2090" y="1577"/>
                  <a:pt x="2092" y="1574"/>
                  <a:pt x="2094" y="1571"/>
                </a:cubicBezTo>
                <a:cubicBezTo>
                  <a:pt x="2076" y="1563"/>
                  <a:pt x="2057" y="1555"/>
                  <a:pt x="2037" y="1550"/>
                </a:cubicBezTo>
                <a:cubicBezTo>
                  <a:pt x="2002" y="1540"/>
                  <a:pt x="1966" y="1535"/>
                  <a:pt x="1931" y="1535"/>
                </a:cubicBezTo>
                <a:moveTo>
                  <a:pt x="5446" y="1439"/>
                </a:moveTo>
                <a:cubicBezTo>
                  <a:pt x="5450" y="1448"/>
                  <a:pt x="5453" y="1457"/>
                  <a:pt x="5457" y="1466"/>
                </a:cubicBezTo>
                <a:cubicBezTo>
                  <a:pt x="5458" y="1465"/>
                  <a:pt x="5460" y="1464"/>
                  <a:pt x="5462" y="1463"/>
                </a:cubicBezTo>
                <a:cubicBezTo>
                  <a:pt x="5462" y="1461"/>
                  <a:pt x="5462" y="1459"/>
                  <a:pt x="5462" y="1457"/>
                </a:cubicBezTo>
                <a:cubicBezTo>
                  <a:pt x="5461" y="1455"/>
                  <a:pt x="5459" y="1453"/>
                  <a:pt x="5458" y="1452"/>
                </a:cubicBezTo>
                <a:cubicBezTo>
                  <a:pt x="5454" y="1447"/>
                  <a:pt x="5450" y="1443"/>
                  <a:pt x="5446" y="1439"/>
                </a:cubicBezTo>
                <a:moveTo>
                  <a:pt x="3681" y="1173"/>
                </a:moveTo>
                <a:cubicBezTo>
                  <a:pt x="3677" y="1186"/>
                  <a:pt x="3669" y="1196"/>
                  <a:pt x="3658" y="1203"/>
                </a:cubicBezTo>
                <a:cubicBezTo>
                  <a:pt x="3660" y="1204"/>
                  <a:pt x="3662" y="1205"/>
                  <a:pt x="3664" y="1205"/>
                </a:cubicBezTo>
                <a:cubicBezTo>
                  <a:pt x="3671" y="1209"/>
                  <a:pt x="3679" y="1212"/>
                  <a:pt x="3686" y="1215"/>
                </a:cubicBezTo>
                <a:cubicBezTo>
                  <a:pt x="3702" y="1221"/>
                  <a:pt x="3718" y="1226"/>
                  <a:pt x="3734" y="1229"/>
                </a:cubicBezTo>
                <a:cubicBezTo>
                  <a:pt x="3752" y="1234"/>
                  <a:pt x="3770" y="1237"/>
                  <a:pt x="3788" y="1239"/>
                </a:cubicBezTo>
                <a:cubicBezTo>
                  <a:pt x="3788" y="1226"/>
                  <a:pt x="3787" y="1213"/>
                  <a:pt x="3787" y="1200"/>
                </a:cubicBezTo>
                <a:cubicBezTo>
                  <a:pt x="3782" y="1199"/>
                  <a:pt x="3777" y="1198"/>
                  <a:pt x="3772" y="1198"/>
                </a:cubicBezTo>
                <a:cubicBezTo>
                  <a:pt x="3741" y="1192"/>
                  <a:pt x="3710" y="1185"/>
                  <a:pt x="3681" y="1173"/>
                </a:cubicBezTo>
                <a:cubicBezTo>
                  <a:pt x="3681" y="1173"/>
                  <a:pt x="3681" y="1173"/>
                  <a:pt x="3681" y="1173"/>
                </a:cubicBezTo>
                <a:moveTo>
                  <a:pt x="2078" y="1024"/>
                </a:moveTo>
                <a:cubicBezTo>
                  <a:pt x="2072" y="1034"/>
                  <a:pt x="2065" y="1044"/>
                  <a:pt x="2058" y="1054"/>
                </a:cubicBezTo>
                <a:cubicBezTo>
                  <a:pt x="2091" y="1076"/>
                  <a:pt x="2127" y="1094"/>
                  <a:pt x="2167" y="1106"/>
                </a:cubicBezTo>
                <a:cubicBezTo>
                  <a:pt x="2186" y="1112"/>
                  <a:pt x="2206" y="1116"/>
                  <a:pt x="2226" y="1119"/>
                </a:cubicBezTo>
                <a:cubicBezTo>
                  <a:pt x="2226" y="1115"/>
                  <a:pt x="2226" y="1111"/>
                  <a:pt x="2226" y="1107"/>
                </a:cubicBezTo>
                <a:cubicBezTo>
                  <a:pt x="2226" y="1098"/>
                  <a:pt x="2227" y="1089"/>
                  <a:pt x="2230" y="1082"/>
                </a:cubicBezTo>
                <a:cubicBezTo>
                  <a:pt x="2230" y="1082"/>
                  <a:pt x="2229" y="1082"/>
                  <a:pt x="2229" y="1082"/>
                </a:cubicBezTo>
                <a:cubicBezTo>
                  <a:pt x="2198" y="1077"/>
                  <a:pt x="2168" y="1069"/>
                  <a:pt x="2139" y="1057"/>
                </a:cubicBezTo>
                <a:cubicBezTo>
                  <a:pt x="2126" y="1051"/>
                  <a:pt x="2113" y="1045"/>
                  <a:pt x="2101" y="1038"/>
                </a:cubicBezTo>
                <a:cubicBezTo>
                  <a:pt x="2093" y="1033"/>
                  <a:pt x="2086" y="1029"/>
                  <a:pt x="2078" y="1024"/>
                </a:cubicBezTo>
                <a:moveTo>
                  <a:pt x="2532" y="1020"/>
                </a:moveTo>
                <a:cubicBezTo>
                  <a:pt x="2528" y="1022"/>
                  <a:pt x="2525" y="1024"/>
                  <a:pt x="2521" y="1025"/>
                </a:cubicBezTo>
                <a:cubicBezTo>
                  <a:pt x="2512" y="1030"/>
                  <a:pt x="2503" y="1034"/>
                  <a:pt x="2493" y="1038"/>
                </a:cubicBezTo>
                <a:cubicBezTo>
                  <a:pt x="2493" y="1038"/>
                  <a:pt x="2493" y="1038"/>
                  <a:pt x="2492" y="1038"/>
                </a:cubicBezTo>
                <a:cubicBezTo>
                  <a:pt x="2489" y="1040"/>
                  <a:pt x="2485" y="1041"/>
                  <a:pt x="2481" y="1043"/>
                </a:cubicBezTo>
                <a:cubicBezTo>
                  <a:pt x="2466" y="1048"/>
                  <a:pt x="2452" y="1054"/>
                  <a:pt x="2437" y="1058"/>
                </a:cubicBezTo>
                <a:cubicBezTo>
                  <a:pt x="2432" y="1060"/>
                  <a:pt x="2428" y="1061"/>
                  <a:pt x="2423" y="1062"/>
                </a:cubicBezTo>
                <a:cubicBezTo>
                  <a:pt x="2399" y="1070"/>
                  <a:pt x="2374" y="1076"/>
                  <a:pt x="2349" y="1080"/>
                </a:cubicBezTo>
                <a:cubicBezTo>
                  <a:pt x="2353" y="1088"/>
                  <a:pt x="2355" y="1097"/>
                  <a:pt x="2355" y="1107"/>
                </a:cubicBezTo>
                <a:cubicBezTo>
                  <a:pt x="2355" y="1110"/>
                  <a:pt x="2355" y="1113"/>
                  <a:pt x="2355" y="1116"/>
                </a:cubicBezTo>
                <a:cubicBezTo>
                  <a:pt x="2386" y="1111"/>
                  <a:pt x="2418" y="1103"/>
                  <a:pt x="2448" y="1093"/>
                </a:cubicBezTo>
                <a:cubicBezTo>
                  <a:pt x="2453" y="1092"/>
                  <a:pt x="2458" y="1090"/>
                  <a:pt x="2463" y="1089"/>
                </a:cubicBezTo>
                <a:cubicBezTo>
                  <a:pt x="2465" y="1088"/>
                  <a:pt x="2468" y="1087"/>
                  <a:pt x="2470" y="1086"/>
                </a:cubicBezTo>
                <a:cubicBezTo>
                  <a:pt x="2489" y="1079"/>
                  <a:pt x="2507" y="1072"/>
                  <a:pt x="2525" y="1064"/>
                </a:cubicBezTo>
                <a:cubicBezTo>
                  <a:pt x="2534" y="1060"/>
                  <a:pt x="2543" y="1056"/>
                  <a:pt x="2552" y="1051"/>
                </a:cubicBezTo>
                <a:cubicBezTo>
                  <a:pt x="2545" y="1041"/>
                  <a:pt x="2538" y="1031"/>
                  <a:pt x="2532" y="1020"/>
                </a:cubicBezTo>
                <a:moveTo>
                  <a:pt x="3496" y="990"/>
                </a:moveTo>
                <a:cubicBezTo>
                  <a:pt x="3488" y="1000"/>
                  <a:pt x="3479" y="1010"/>
                  <a:pt x="3469" y="1019"/>
                </a:cubicBezTo>
                <a:cubicBezTo>
                  <a:pt x="3472" y="1024"/>
                  <a:pt x="3475" y="1028"/>
                  <a:pt x="3478" y="1033"/>
                </a:cubicBezTo>
                <a:cubicBezTo>
                  <a:pt x="3479" y="1035"/>
                  <a:pt x="3481" y="1038"/>
                  <a:pt x="3483" y="1040"/>
                </a:cubicBezTo>
                <a:cubicBezTo>
                  <a:pt x="3504" y="1073"/>
                  <a:pt x="3529" y="1104"/>
                  <a:pt x="3557" y="1132"/>
                </a:cubicBezTo>
                <a:cubicBezTo>
                  <a:pt x="3562" y="1118"/>
                  <a:pt x="3570" y="1108"/>
                  <a:pt x="3580" y="1101"/>
                </a:cubicBezTo>
                <a:cubicBezTo>
                  <a:pt x="3565" y="1085"/>
                  <a:pt x="3551" y="1069"/>
                  <a:pt x="3538" y="1052"/>
                </a:cubicBezTo>
                <a:cubicBezTo>
                  <a:pt x="3528" y="1040"/>
                  <a:pt x="3519" y="1026"/>
                  <a:pt x="3511" y="1013"/>
                </a:cubicBezTo>
                <a:cubicBezTo>
                  <a:pt x="3506" y="1006"/>
                  <a:pt x="3501" y="998"/>
                  <a:pt x="3496" y="990"/>
                </a:cubicBezTo>
                <a:moveTo>
                  <a:pt x="4564" y="968"/>
                </a:moveTo>
                <a:cubicBezTo>
                  <a:pt x="4564" y="968"/>
                  <a:pt x="4564" y="968"/>
                  <a:pt x="4564" y="968"/>
                </a:cubicBezTo>
                <a:cubicBezTo>
                  <a:pt x="4564" y="968"/>
                  <a:pt x="4564" y="968"/>
                  <a:pt x="4564" y="968"/>
                </a:cubicBezTo>
                <a:cubicBezTo>
                  <a:pt x="4564" y="968"/>
                  <a:pt x="4564" y="968"/>
                  <a:pt x="4564" y="968"/>
                </a:cubicBezTo>
                <a:moveTo>
                  <a:pt x="4138" y="1138"/>
                </a:moveTo>
                <a:cubicBezTo>
                  <a:pt x="4139" y="1138"/>
                  <a:pt x="4140" y="1137"/>
                  <a:pt x="4141" y="1137"/>
                </a:cubicBezTo>
                <a:cubicBezTo>
                  <a:pt x="4140" y="1137"/>
                  <a:pt x="4139" y="1138"/>
                  <a:pt x="4138" y="1138"/>
                </a:cubicBezTo>
                <a:moveTo>
                  <a:pt x="4817" y="874"/>
                </a:moveTo>
                <a:cubicBezTo>
                  <a:pt x="4687" y="874"/>
                  <a:pt x="4563" y="924"/>
                  <a:pt x="4442" y="984"/>
                </a:cubicBezTo>
                <a:cubicBezTo>
                  <a:pt x="4409" y="1000"/>
                  <a:pt x="4376" y="1018"/>
                  <a:pt x="4344" y="1035"/>
                </a:cubicBezTo>
                <a:cubicBezTo>
                  <a:pt x="4309" y="1053"/>
                  <a:pt x="4275" y="1072"/>
                  <a:pt x="4240" y="1089"/>
                </a:cubicBezTo>
                <a:cubicBezTo>
                  <a:pt x="4231" y="1094"/>
                  <a:pt x="4221" y="1099"/>
                  <a:pt x="4212" y="1104"/>
                </a:cubicBezTo>
                <a:cubicBezTo>
                  <a:pt x="4187" y="1116"/>
                  <a:pt x="4162" y="1128"/>
                  <a:pt x="4138" y="1138"/>
                </a:cubicBezTo>
                <a:cubicBezTo>
                  <a:pt x="4071" y="1166"/>
                  <a:pt x="4003" y="1188"/>
                  <a:pt x="3932" y="1199"/>
                </a:cubicBezTo>
                <a:cubicBezTo>
                  <a:pt x="3920" y="1200"/>
                  <a:pt x="3908" y="1202"/>
                  <a:pt x="3896" y="1203"/>
                </a:cubicBezTo>
                <a:cubicBezTo>
                  <a:pt x="3892" y="1203"/>
                  <a:pt x="3888" y="1203"/>
                  <a:pt x="3883" y="1203"/>
                </a:cubicBezTo>
                <a:cubicBezTo>
                  <a:pt x="3874" y="1204"/>
                  <a:pt x="3864" y="1204"/>
                  <a:pt x="3855" y="1204"/>
                </a:cubicBezTo>
                <a:cubicBezTo>
                  <a:pt x="3844" y="1204"/>
                  <a:pt x="3834" y="1204"/>
                  <a:pt x="3824" y="1203"/>
                </a:cubicBezTo>
                <a:cubicBezTo>
                  <a:pt x="3824" y="1216"/>
                  <a:pt x="3825" y="1229"/>
                  <a:pt x="3826" y="1242"/>
                </a:cubicBezTo>
                <a:cubicBezTo>
                  <a:pt x="3833" y="1242"/>
                  <a:pt x="3839" y="1242"/>
                  <a:pt x="3846" y="1242"/>
                </a:cubicBezTo>
                <a:cubicBezTo>
                  <a:pt x="3854" y="1242"/>
                  <a:pt x="3861" y="1242"/>
                  <a:pt x="3868" y="1242"/>
                </a:cubicBezTo>
                <a:cubicBezTo>
                  <a:pt x="3870" y="1242"/>
                  <a:pt x="3871" y="1242"/>
                  <a:pt x="3872" y="1242"/>
                </a:cubicBezTo>
                <a:cubicBezTo>
                  <a:pt x="3956" y="1238"/>
                  <a:pt x="4041" y="1216"/>
                  <a:pt x="4117" y="1187"/>
                </a:cubicBezTo>
                <a:cubicBezTo>
                  <a:pt x="4272" y="1127"/>
                  <a:pt x="4412" y="1034"/>
                  <a:pt x="4564" y="968"/>
                </a:cubicBezTo>
                <a:cubicBezTo>
                  <a:pt x="4565" y="968"/>
                  <a:pt x="4565" y="968"/>
                  <a:pt x="4566" y="967"/>
                </a:cubicBezTo>
                <a:cubicBezTo>
                  <a:pt x="4565" y="968"/>
                  <a:pt x="4565" y="968"/>
                  <a:pt x="4564" y="968"/>
                </a:cubicBezTo>
                <a:cubicBezTo>
                  <a:pt x="4565" y="968"/>
                  <a:pt x="4566" y="967"/>
                  <a:pt x="4567" y="967"/>
                </a:cubicBezTo>
                <a:cubicBezTo>
                  <a:pt x="4618" y="946"/>
                  <a:pt x="4669" y="928"/>
                  <a:pt x="4723" y="918"/>
                </a:cubicBezTo>
                <a:cubicBezTo>
                  <a:pt x="4731" y="917"/>
                  <a:pt x="4738" y="916"/>
                  <a:pt x="4746" y="915"/>
                </a:cubicBezTo>
                <a:cubicBezTo>
                  <a:pt x="4751" y="914"/>
                  <a:pt x="4755" y="914"/>
                  <a:pt x="4760" y="913"/>
                </a:cubicBezTo>
                <a:cubicBezTo>
                  <a:pt x="4777" y="912"/>
                  <a:pt x="4794" y="911"/>
                  <a:pt x="4810" y="911"/>
                </a:cubicBezTo>
                <a:cubicBezTo>
                  <a:pt x="4833" y="911"/>
                  <a:pt x="4856" y="912"/>
                  <a:pt x="4879" y="915"/>
                </a:cubicBezTo>
                <a:cubicBezTo>
                  <a:pt x="4923" y="922"/>
                  <a:pt x="4965" y="934"/>
                  <a:pt x="5007" y="950"/>
                </a:cubicBezTo>
                <a:cubicBezTo>
                  <a:pt x="5058" y="972"/>
                  <a:pt x="5106" y="1001"/>
                  <a:pt x="5150" y="1034"/>
                </a:cubicBezTo>
                <a:cubicBezTo>
                  <a:pt x="5196" y="1070"/>
                  <a:pt x="5238" y="1111"/>
                  <a:pt x="5276" y="1155"/>
                </a:cubicBezTo>
                <a:cubicBezTo>
                  <a:pt x="5285" y="1166"/>
                  <a:pt x="5294" y="1176"/>
                  <a:pt x="5303" y="1187"/>
                </a:cubicBezTo>
                <a:cubicBezTo>
                  <a:pt x="5289" y="1182"/>
                  <a:pt x="5276" y="1177"/>
                  <a:pt x="5262" y="1172"/>
                </a:cubicBezTo>
                <a:cubicBezTo>
                  <a:pt x="5222" y="1161"/>
                  <a:pt x="5181" y="1156"/>
                  <a:pt x="5139" y="1156"/>
                </a:cubicBezTo>
                <a:cubicBezTo>
                  <a:pt x="5120" y="1156"/>
                  <a:pt x="5101" y="1157"/>
                  <a:pt x="5082" y="1159"/>
                </a:cubicBezTo>
                <a:cubicBezTo>
                  <a:pt x="5034" y="1164"/>
                  <a:pt x="4985" y="1175"/>
                  <a:pt x="4938" y="1192"/>
                </a:cubicBezTo>
                <a:cubicBezTo>
                  <a:pt x="4895" y="1207"/>
                  <a:pt x="4853" y="1227"/>
                  <a:pt x="4813" y="1250"/>
                </a:cubicBezTo>
                <a:cubicBezTo>
                  <a:pt x="4702" y="1316"/>
                  <a:pt x="4608" y="1412"/>
                  <a:pt x="4555" y="1526"/>
                </a:cubicBezTo>
                <a:cubicBezTo>
                  <a:pt x="4534" y="1572"/>
                  <a:pt x="4521" y="1620"/>
                  <a:pt x="4516" y="1668"/>
                </a:cubicBezTo>
                <a:cubicBezTo>
                  <a:pt x="4512" y="1708"/>
                  <a:pt x="4513" y="1748"/>
                  <a:pt x="4519" y="1788"/>
                </a:cubicBezTo>
                <a:cubicBezTo>
                  <a:pt x="4520" y="1794"/>
                  <a:pt x="4522" y="1801"/>
                  <a:pt x="4523" y="1808"/>
                </a:cubicBezTo>
                <a:cubicBezTo>
                  <a:pt x="4534" y="1805"/>
                  <a:pt x="4546" y="1802"/>
                  <a:pt x="4557" y="1799"/>
                </a:cubicBezTo>
                <a:cubicBezTo>
                  <a:pt x="4555" y="1789"/>
                  <a:pt x="4554" y="1780"/>
                  <a:pt x="4552" y="1771"/>
                </a:cubicBezTo>
                <a:cubicBezTo>
                  <a:pt x="4548" y="1735"/>
                  <a:pt x="4548" y="1700"/>
                  <a:pt x="4552" y="1665"/>
                </a:cubicBezTo>
                <a:cubicBezTo>
                  <a:pt x="4558" y="1627"/>
                  <a:pt x="4568" y="1590"/>
                  <a:pt x="4583" y="1555"/>
                </a:cubicBezTo>
                <a:cubicBezTo>
                  <a:pt x="4600" y="1515"/>
                  <a:pt x="4623" y="1478"/>
                  <a:pt x="4649" y="1443"/>
                </a:cubicBezTo>
                <a:cubicBezTo>
                  <a:pt x="4682" y="1401"/>
                  <a:pt x="4720" y="1364"/>
                  <a:pt x="4761" y="1331"/>
                </a:cubicBezTo>
                <a:cubicBezTo>
                  <a:pt x="4809" y="1295"/>
                  <a:pt x="4861" y="1265"/>
                  <a:pt x="4917" y="1241"/>
                </a:cubicBezTo>
                <a:cubicBezTo>
                  <a:pt x="4964" y="1222"/>
                  <a:pt x="5012" y="1207"/>
                  <a:pt x="5061" y="1199"/>
                </a:cubicBezTo>
                <a:cubicBezTo>
                  <a:pt x="5065" y="1198"/>
                  <a:pt x="5068" y="1198"/>
                  <a:pt x="5072" y="1197"/>
                </a:cubicBezTo>
                <a:cubicBezTo>
                  <a:pt x="5094" y="1194"/>
                  <a:pt x="5116" y="1193"/>
                  <a:pt x="5139" y="1193"/>
                </a:cubicBezTo>
                <a:cubicBezTo>
                  <a:pt x="5145" y="1193"/>
                  <a:pt x="5152" y="1193"/>
                  <a:pt x="5159" y="1193"/>
                </a:cubicBezTo>
                <a:cubicBezTo>
                  <a:pt x="5171" y="1194"/>
                  <a:pt x="5184" y="1195"/>
                  <a:pt x="5196" y="1196"/>
                </a:cubicBezTo>
                <a:cubicBezTo>
                  <a:pt x="5200" y="1197"/>
                  <a:pt x="5204" y="1197"/>
                  <a:pt x="5207" y="1198"/>
                </a:cubicBezTo>
                <a:cubicBezTo>
                  <a:pt x="5233" y="1203"/>
                  <a:pt x="5259" y="1210"/>
                  <a:pt x="5284" y="1220"/>
                </a:cubicBezTo>
                <a:cubicBezTo>
                  <a:pt x="5307" y="1230"/>
                  <a:pt x="5329" y="1242"/>
                  <a:pt x="5349" y="1258"/>
                </a:cubicBezTo>
                <a:cubicBezTo>
                  <a:pt x="5351" y="1260"/>
                  <a:pt x="5353" y="1261"/>
                  <a:pt x="5355" y="1263"/>
                </a:cubicBezTo>
                <a:cubicBezTo>
                  <a:pt x="5378" y="1298"/>
                  <a:pt x="5398" y="1334"/>
                  <a:pt x="5416" y="1370"/>
                </a:cubicBezTo>
                <a:cubicBezTo>
                  <a:pt x="5435" y="1379"/>
                  <a:pt x="5453" y="1391"/>
                  <a:pt x="5470" y="1406"/>
                </a:cubicBezTo>
                <a:cubicBezTo>
                  <a:pt x="5472" y="1396"/>
                  <a:pt x="5475" y="1385"/>
                  <a:pt x="5478" y="1375"/>
                </a:cubicBezTo>
                <a:cubicBezTo>
                  <a:pt x="5457" y="1324"/>
                  <a:pt x="5428" y="1279"/>
                  <a:pt x="5386" y="1241"/>
                </a:cubicBezTo>
                <a:cubicBezTo>
                  <a:pt x="5358" y="1196"/>
                  <a:pt x="5326" y="1154"/>
                  <a:pt x="5290" y="1114"/>
                </a:cubicBezTo>
                <a:cubicBezTo>
                  <a:pt x="5250" y="1068"/>
                  <a:pt x="5205" y="1027"/>
                  <a:pt x="5155" y="992"/>
                </a:cubicBezTo>
                <a:cubicBezTo>
                  <a:pt x="5098" y="951"/>
                  <a:pt x="5034" y="918"/>
                  <a:pt x="4965" y="897"/>
                </a:cubicBezTo>
                <a:cubicBezTo>
                  <a:pt x="4915" y="881"/>
                  <a:pt x="4865" y="874"/>
                  <a:pt x="4817" y="874"/>
                </a:cubicBezTo>
                <a:moveTo>
                  <a:pt x="259" y="1074"/>
                </a:moveTo>
                <a:cubicBezTo>
                  <a:pt x="253" y="1070"/>
                  <a:pt x="248" y="1065"/>
                  <a:pt x="242" y="1061"/>
                </a:cubicBezTo>
                <a:cubicBezTo>
                  <a:pt x="193" y="1019"/>
                  <a:pt x="148" y="972"/>
                  <a:pt x="111" y="919"/>
                </a:cubicBezTo>
                <a:cubicBezTo>
                  <a:pt x="89" y="886"/>
                  <a:pt x="71" y="852"/>
                  <a:pt x="57" y="815"/>
                </a:cubicBezTo>
                <a:cubicBezTo>
                  <a:pt x="47" y="785"/>
                  <a:pt x="41" y="755"/>
                  <a:pt x="37" y="725"/>
                </a:cubicBezTo>
                <a:cubicBezTo>
                  <a:pt x="57" y="701"/>
                  <a:pt x="78" y="680"/>
                  <a:pt x="102" y="660"/>
                </a:cubicBezTo>
                <a:cubicBezTo>
                  <a:pt x="134" y="636"/>
                  <a:pt x="168" y="617"/>
                  <a:pt x="204" y="601"/>
                </a:cubicBezTo>
                <a:cubicBezTo>
                  <a:pt x="264" y="576"/>
                  <a:pt x="327" y="561"/>
                  <a:pt x="391" y="552"/>
                </a:cubicBezTo>
                <a:cubicBezTo>
                  <a:pt x="398" y="551"/>
                  <a:pt x="405" y="550"/>
                  <a:pt x="412" y="550"/>
                </a:cubicBezTo>
                <a:cubicBezTo>
                  <a:pt x="346" y="608"/>
                  <a:pt x="307" y="708"/>
                  <a:pt x="290" y="799"/>
                </a:cubicBezTo>
                <a:cubicBezTo>
                  <a:pt x="255" y="884"/>
                  <a:pt x="234" y="989"/>
                  <a:pt x="259" y="1074"/>
                </a:cubicBezTo>
                <a:moveTo>
                  <a:pt x="532" y="499"/>
                </a:moveTo>
                <a:cubicBezTo>
                  <a:pt x="518" y="500"/>
                  <a:pt x="504" y="502"/>
                  <a:pt x="492" y="506"/>
                </a:cubicBezTo>
                <a:cubicBezTo>
                  <a:pt x="491" y="506"/>
                  <a:pt x="490" y="506"/>
                  <a:pt x="490" y="506"/>
                </a:cubicBezTo>
                <a:cubicBezTo>
                  <a:pt x="487" y="506"/>
                  <a:pt x="484" y="507"/>
                  <a:pt x="482" y="507"/>
                </a:cubicBezTo>
                <a:cubicBezTo>
                  <a:pt x="470" y="507"/>
                  <a:pt x="459" y="508"/>
                  <a:pt x="447" y="509"/>
                </a:cubicBezTo>
                <a:cubicBezTo>
                  <a:pt x="386" y="514"/>
                  <a:pt x="324" y="523"/>
                  <a:pt x="265" y="540"/>
                </a:cubicBezTo>
                <a:cubicBezTo>
                  <a:pt x="257" y="543"/>
                  <a:pt x="249" y="545"/>
                  <a:pt x="240" y="548"/>
                </a:cubicBezTo>
                <a:cubicBezTo>
                  <a:pt x="212" y="557"/>
                  <a:pt x="185" y="568"/>
                  <a:pt x="158" y="582"/>
                </a:cubicBezTo>
                <a:cubicBezTo>
                  <a:pt x="145" y="589"/>
                  <a:pt x="131" y="596"/>
                  <a:pt x="118" y="604"/>
                </a:cubicBezTo>
                <a:cubicBezTo>
                  <a:pt x="87" y="623"/>
                  <a:pt x="60" y="646"/>
                  <a:pt x="36" y="671"/>
                </a:cubicBezTo>
                <a:cubicBezTo>
                  <a:pt x="34" y="673"/>
                  <a:pt x="32" y="676"/>
                  <a:pt x="30" y="678"/>
                </a:cubicBezTo>
                <a:cubicBezTo>
                  <a:pt x="19" y="689"/>
                  <a:pt x="9" y="702"/>
                  <a:pt x="0" y="714"/>
                </a:cubicBezTo>
                <a:cubicBezTo>
                  <a:pt x="1" y="730"/>
                  <a:pt x="3" y="746"/>
                  <a:pt x="6" y="761"/>
                </a:cubicBezTo>
                <a:cubicBezTo>
                  <a:pt x="6" y="766"/>
                  <a:pt x="7" y="770"/>
                  <a:pt x="8" y="774"/>
                </a:cubicBezTo>
                <a:cubicBezTo>
                  <a:pt x="8" y="775"/>
                  <a:pt x="9" y="776"/>
                  <a:pt x="9" y="778"/>
                </a:cubicBezTo>
                <a:cubicBezTo>
                  <a:pt x="12" y="791"/>
                  <a:pt x="15" y="804"/>
                  <a:pt x="19" y="817"/>
                </a:cubicBezTo>
                <a:cubicBezTo>
                  <a:pt x="25" y="835"/>
                  <a:pt x="32" y="853"/>
                  <a:pt x="40" y="870"/>
                </a:cubicBezTo>
                <a:cubicBezTo>
                  <a:pt x="41" y="871"/>
                  <a:pt x="41" y="872"/>
                  <a:pt x="41" y="873"/>
                </a:cubicBezTo>
                <a:cubicBezTo>
                  <a:pt x="48" y="886"/>
                  <a:pt x="55" y="899"/>
                  <a:pt x="62" y="911"/>
                </a:cubicBezTo>
                <a:cubicBezTo>
                  <a:pt x="77" y="936"/>
                  <a:pt x="94" y="960"/>
                  <a:pt x="113" y="983"/>
                </a:cubicBezTo>
                <a:cubicBezTo>
                  <a:pt x="118" y="990"/>
                  <a:pt x="124" y="997"/>
                  <a:pt x="130" y="1004"/>
                </a:cubicBezTo>
                <a:cubicBezTo>
                  <a:pt x="171" y="1050"/>
                  <a:pt x="217" y="1090"/>
                  <a:pt x="266" y="1128"/>
                </a:cubicBezTo>
                <a:cubicBezTo>
                  <a:pt x="276" y="1135"/>
                  <a:pt x="285" y="1142"/>
                  <a:pt x="295" y="1148"/>
                </a:cubicBezTo>
                <a:cubicBezTo>
                  <a:pt x="297" y="1150"/>
                  <a:pt x="299" y="1151"/>
                  <a:pt x="301" y="1153"/>
                </a:cubicBezTo>
                <a:cubicBezTo>
                  <a:pt x="301" y="1153"/>
                  <a:pt x="302" y="1154"/>
                  <a:pt x="302" y="1155"/>
                </a:cubicBezTo>
                <a:cubicBezTo>
                  <a:pt x="305" y="1157"/>
                  <a:pt x="308" y="1160"/>
                  <a:pt x="311" y="1163"/>
                </a:cubicBezTo>
                <a:cubicBezTo>
                  <a:pt x="317" y="1170"/>
                  <a:pt x="324" y="1176"/>
                  <a:pt x="332" y="1181"/>
                </a:cubicBezTo>
                <a:cubicBezTo>
                  <a:pt x="342" y="1182"/>
                  <a:pt x="351" y="1182"/>
                  <a:pt x="360" y="1183"/>
                </a:cubicBezTo>
                <a:cubicBezTo>
                  <a:pt x="362" y="1174"/>
                  <a:pt x="365" y="1165"/>
                  <a:pt x="371" y="1156"/>
                </a:cubicBezTo>
                <a:cubicBezTo>
                  <a:pt x="371" y="1155"/>
                  <a:pt x="370" y="1155"/>
                  <a:pt x="370" y="1155"/>
                </a:cubicBezTo>
                <a:cubicBezTo>
                  <a:pt x="359" y="1148"/>
                  <a:pt x="348" y="1141"/>
                  <a:pt x="338" y="1133"/>
                </a:cubicBezTo>
                <a:cubicBezTo>
                  <a:pt x="334" y="1130"/>
                  <a:pt x="330" y="1127"/>
                  <a:pt x="325" y="1124"/>
                </a:cubicBezTo>
                <a:cubicBezTo>
                  <a:pt x="324" y="1124"/>
                  <a:pt x="323" y="1123"/>
                  <a:pt x="322" y="1122"/>
                </a:cubicBezTo>
                <a:cubicBezTo>
                  <a:pt x="320" y="1120"/>
                  <a:pt x="318" y="1117"/>
                  <a:pt x="316" y="1115"/>
                </a:cubicBezTo>
                <a:cubicBezTo>
                  <a:pt x="316" y="1114"/>
                  <a:pt x="316" y="1114"/>
                  <a:pt x="316" y="1114"/>
                </a:cubicBezTo>
                <a:cubicBezTo>
                  <a:pt x="314" y="1111"/>
                  <a:pt x="311" y="1107"/>
                  <a:pt x="309" y="1103"/>
                </a:cubicBezTo>
                <a:cubicBezTo>
                  <a:pt x="304" y="1094"/>
                  <a:pt x="300" y="1085"/>
                  <a:pt x="296" y="1075"/>
                </a:cubicBezTo>
                <a:cubicBezTo>
                  <a:pt x="290" y="1057"/>
                  <a:pt x="286" y="1039"/>
                  <a:pt x="284" y="1020"/>
                </a:cubicBezTo>
                <a:cubicBezTo>
                  <a:pt x="282" y="990"/>
                  <a:pt x="284" y="961"/>
                  <a:pt x="288" y="932"/>
                </a:cubicBezTo>
                <a:cubicBezTo>
                  <a:pt x="295" y="896"/>
                  <a:pt x="305" y="861"/>
                  <a:pt x="318" y="827"/>
                </a:cubicBezTo>
                <a:cubicBezTo>
                  <a:pt x="321" y="821"/>
                  <a:pt x="323" y="815"/>
                  <a:pt x="326" y="809"/>
                </a:cubicBezTo>
                <a:cubicBezTo>
                  <a:pt x="327" y="803"/>
                  <a:pt x="328" y="796"/>
                  <a:pt x="329" y="790"/>
                </a:cubicBezTo>
                <a:cubicBezTo>
                  <a:pt x="336" y="754"/>
                  <a:pt x="347" y="719"/>
                  <a:pt x="361" y="685"/>
                </a:cubicBezTo>
                <a:cubicBezTo>
                  <a:pt x="372" y="658"/>
                  <a:pt x="386" y="633"/>
                  <a:pt x="404" y="609"/>
                </a:cubicBezTo>
                <a:cubicBezTo>
                  <a:pt x="416" y="594"/>
                  <a:pt x="429" y="581"/>
                  <a:pt x="444" y="569"/>
                </a:cubicBezTo>
                <a:cubicBezTo>
                  <a:pt x="452" y="563"/>
                  <a:pt x="461" y="557"/>
                  <a:pt x="470" y="552"/>
                </a:cubicBezTo>
                <a:cubicBezTo>
                  <a:pt x="474" y="550"/>
                  <a:pt x="478" y="549"/>
                  <a:pt x="482" y="547"/>
                </a:cubicBezTo>
                <a:cubicBezTo>
                  <a:pt x="482" y="547"/>
                  <a:pt x="482" y="547"/>
                  <a:pt x="482" y="547"/>
                </a:cubicBezTo>
                <a:cubicBezTo>
                  <a:pt x="485" y="545"/>
                  <a:pt x="488" y="544"/>
                  <a:pt x="491" y="543"/>
                </a:cubicBezTo>
                <a:cubicBezTo>
                  <a:pt x="493" y="543"/>
                  <a:pt x="494" y="543"/>
                  <a:pt x="495" y="543"/>
                </a:cubicBezTo>
                <a:cubicBezTo>
                  <a:pt x="514" y="542"/>
                  <a:pt x="532" y="542"/>
                  <a:pt x="550" y="542"/>
                </a:cubicBezTo>
                <a:cubicBezTo>
                  <a:pt x="551" y="531"/>
                  <a:pt x="553" y="521"/>
                  <a:pt x="556" y="512"/>
                </a:cubicBezTo>
                <a:cubicBezTo>
                  <a:pt x="548" y="508"/>
                  <a:pt x="540" y="504"/>
                  <a:pt x="532" y="499"/>
                </a:cubicBezTo>
                <a:moveTo>
                  <a:pt x="3055" y="438"/>
                </a:moveTo>
                <a:cubicBezTo>
                  <a:pt x="3054" y="438"/>
                  <a:pt x="3054" y="438"/>
                  <a:pt x="3054" y="438"/>
                </a:cubicBezTo>
                <a:cubicBezTo>
                  <a:pt x="3055" y="438"/>
                  <a:pt x="3055" y="438"/>
                  <a:pt x="3055" y="438"/>
                </a:cubicBezTo>
                <a:moveTo>
                  <a:pt x="3929" y="389"/>
                </a:moveTo>
                <a:cubicBezTo>
                  <a:pt x="3929" y="389"/>
                  <a:pt x="3930" y="389"/>
                  <a:pt x="3931" y="390"/>
                </a:cubicBezTo>
                <a:cubicBezTo>
                  <a:pt x="3930" y="389"/>
                  <a:pt x="3930" y="389"/>
                  <a:pt x="3929" y="389"/>
                </a:cubicBezTo>
                <a:cubicBezTo>
                  <a:pt x="3929" y="389"/>
                  <a:pt x="3929" y="389"/>
                  <a:pt x="3929" y="389"/>
                </a:cubicBezTo>
                <a:moveTo>
                  <a:pt x="3263" y="269"/>
                </a:moveTo>
                <a:cubicBezTo>
                  <a:pt x="3262" y="269"/>
                  <a:pt x="3262" y="269"/>
                  <a:pt x="3262" y="269"/>
                </a:cubicBezTo>
                <a:cubicBezTo>
                  <a:pt x="3262" y="269"/>
                  <a:pt x="3262" y="269"/>
                  <a:pt x="3262" y="269"/>
                </a:cubicBezTo>
                <a:cubicBezTo>
                  <a:pt x="3262" y="269"/>
                  <a:pt x="3262" y="269"/>
                  <a:pt x="3263" y="269"/>
                </a:cubicBezTo>
                <a:moveTo>
                  <a:pt x="3558" y="177"/>
                </a:moveTo>
                <a:cubicBezTo>
                  <a:pt x="3484" y="177"/>
                  <a:pt x="3409" y="187"/>
                  <a:pt x="3337" y="205"/>
                </a:cubicBezTo>
                <a:cubicBezTo>
                  <a:pt x="3335" y="206"/>
                  <a:pt x="3332" y="207"/>
                  <a:pt x="3329" y="207"/>
                </a:cubicBezTo>
                <a:cubicBezTo>
                  <a:pt x="3316" y="211"/>
                  <a:pt x="3303" y="215"/>
                  <a:pt x="3290" y="219"/>
                </a:cubicBezTo>
                <a:cubicBezTo>
                  <a:pt x="3282" y="222"/>
                  <a:pt x="3274" y="225"/>
                  <a:pt x="3266" y="228"/>
                </a:cubicBezTo>
                <a:cubicBezTo>
                  <a:pt x="3231" y="241"/>
                  <a:pt x="3200" y="258"/>
                  <a:pt x="3171" y="277"/>
                </a:cubicBezTo>
                <a:cubicBezTo>
                  <a:pt x="3160" y="285"/>
                  <a:pt x="3149" y="293"/>
                  <a:pt x="3138" y="301"/>
                </a:cubicBezTo>
                <a:cubicBezTo>
                  <a:pt x="2984" y="423"/>
                  <a:pt x="2909" y="626"/>
                  <a:pt x="2796" y="791"/>
                </a:cubicBezTo>
                <a:cubicBezTo>
                  <a:pt x="2787" y="804"/>
                  <a:pt x="2777" y="818"/>
                  <a:pt x="2767" y="831"/>
                </a:cubicBezTo>
                <a:cubicBezTo>
                  <a:pt x="2740" y="865"/>
                  <a:pt x="2711" y="897"/>
                  <a:pt x="2679" y="925"/>
                </a:cubicBezTo>
                <a:cubicBezTo>
                  <a:pt x="2669" y="934"/>
                  <a:pt x="2659" y="942"/>
                  <a:pt x="2649" y="950"/>
                </a:cubicBezTo>
                <a:cubicBezTo>
                  <a:pt x="2623" y="970"/>
                  <a:pt x="2594" y="987"/>
                  <a:pt x="2565" y="1003"/>
                </a:cubicBezTo>
                <a:cubicBezTo>
                  <a:pt x="2571" y="1014"/>
                  <a:pt x="2578" y="1024"/>
                  <a:pt x="2585" y="1034"/>
                </a:cubicBezTo>
                <a:cubicBezTo>
                  <a:pt x="2586" y="1033"/>
                  <a:pt x="2587" y="1033"/>
                  <a:pt x="2588" y="1032"/>
                </a:cubicBezTo>
                <a:cubicBezTo>
                  <a:pt x="2680" y="980"/>
                  <a:pt x="2757" y="909"/>
                  <a:pt x="2821" y="820"/>
                </a:cubicBezTo>
                <a:cubicBezTo>
                  <a:pt x="2875" y="744"/>
                  <a:pt x="2918" y="661"/>
                  <a:pt x="2964" y="580"/>
                </a:cubicBezTo>
                <a:cubicBezTo>
                  <a:pt x="2989" y="535"/>
                  <a:pt x="3016" y="490"/>
                  <a:pt x="3047" y="448"/>
                </a:cubicBezTo>
                <a:cubicBezTo>
                  <a:pt x="3050" y="444"/>
                  <a:pt x="3053" y="440"/>
                  <a:pt x="3056" y="436"/>
                </a:cubicBezTo>
                <a:cubicBezTo>
                  <a:pt x="3086" y="397"/>
                  <a:pt x="3121" y="361"/>
                  <a:pt x="3160" y="330"/>
                </a:cubicBezTo>
                <a:cubicBezTo>
                  <a:pt x="3192" y="306"/>
                  <a:pt x="3226" y="286"/>
                  <a:pt x="3262" y="269"/>
                </a:cubicBezTo>
                <a:cubicBezTo>
                  <a:pt x="3262" y="269"/>
                  <a:pt x="3262" y="270"/>
                  <a:pt x="3261" y="270"/>
                </a:cubicBezTo>
                <a:cubicBezTo>
                  <a:pt x="3262" y="270"/>
                  <a:pt x="3262" y="269"/>
                  <a:pt x="3262" y="269"/>
                </a:cubicBezTo>
                <a:cubicBezTo>
                  <a:pt x="3263" y="269"/>
                  <a:pt x="3264" y="269"/>
                  <a:pt x="3265" y="268"/>
                </a:cubicBezTo>
                <a:cubicBezTo>
                  <a:pt x="3321" y="245"/>
                  <a:pt x="3381" y="232"/>
                  <a:pt x="3442" y="223"/>
                </a:cubicBezTo>
                <a:cubicBezTo>
                  <a:pt x="3481" y="218"/>
                  <a:pt x="3521" y="216"/>
                  <a:pt x="3561" y="216"/>
                </a:cubicBezTo>
                <a:cubicBezTo>
                  <a:pt x="3598" y="216"/>
                  <a:pt x="3635" y="218"/>
                  <a:pt x="3672" y="222"/>
                </a:cubicBezTo>
                <a:cubicBezTo>
                  <a:pt x="3738" y="232"/>
                  <a:pt x="3802" y="249"/>
                  <a:pt x="3865" y="275"/>
                </a:cubicBezTo>
                <a:cubicBezTo>
                  <a:pt x="3922" y="299"/>
                  <a:pt x="3976" y="331"/>
                  <a:pt x="4026" y="368"/>
                </a:cubicBezTo>
                <a:cubicBezTo>
                  <a:pt x="4026" y="368"/>
                  <a:pt x="4027" y="369"/>
                  <a:pt x="4027" y="369"/>
                </a:cubicBezTo>
                <a:cubicBezTo>
                  <a:pt x="4052" y="388"/>
                  <a:pt x="4075" y="408"/>
                  <a:pt x="4096" y="430"/>
                </a:cubicBezTo>
                <a:cubicBezTo>
                  <a:pt x="4071" y="414"/>
                  <a:pt x="4044" y="400"/>
                  <a:pt x="4018" y="387"/>
                </a:cubicBezTo>
                <a:cubicBezTo>
                  <a:pt x="3935" y="346"/>
                  <a:pt x="3848" y="315"/>
                  <a:pt x="3761" y="299"/>
                </a:cubicBezTo>
                <a:cubicBezTo>
                  <a:pt x="3731" y="293"/>
                  <a:pt x="3701" y="290"/>
                  <a:pt x="3672" y="290"/>
                </a:cubicBezTo>
                <a:cubicBezTo>
                  <a:pt x="3627" y="290"/>
                  <a:pt x="3582" y="298"/>
                  <a:pt x="3541" y="317"/>
                </a:cubicBezTo>
                <a:cubicBezTo>
                  <a:pt x="3480" y="346"/>
                  <a:pt x="3431" y="404"/>
                  <a:pt x="3403" y="464"/>
                </a:cubicBezTo>
                <a:cubicBezTo>
                  <a:pt x="3339" y="596"/>
                  <a:pt x="3360" y="758"/>
                  <a:pt x="3409" y="891"/>
                </a:cubicBezTo>
                <a:cubicBezTo>
                  <a:pt x="3420" y="923"/>
                  <a:pt x="3434" y="955"/>
                  <a:pt x="3451" y="986"/>
                </a:cubicBezTo>
                <a:cubicBezTo>
                  <a:pt x="3460" y="977"/>
                  <a:pt x="3469" y="967"/>
                  <a:pt x="3478" y="957"/>
                </a:cubicBezTo>
                <a:cubicBezTo>
                  <a:pt x="3470" y="940"/>
                  <a:pt x="3462" y="924"/>
                  <a:pt x="3454" y="906"/>
                </a:cubicBezTo>
                <a:cubicBezTo>
                  <a:pt x="3453" y="904"/>
                  <a:pt x="3452" y="901"/>
                  <a:pt x="3451" y="898"/>
                </a:cubicBezTo>
                <a:cubicBezTo>
                  <a:pt x="3440" y="871"/>
                  <a:pt x="3431" y="842"/>
                  <a:pt x="3423" y="814"/>
                </a:cubicBezTo>
                <a:cubicBezTo>
                  <a:pt x="3422" y="810"/>
                  <a:pt x="3421" y="807"/>
                  <a:pt x="3420" y="803"/>
                </a:cubicBezTo>
                <a:cubicBezTo>
                  <a:pt x="3414" y="779"/>
                  <a:pt x="3409" y="755"/>
                  <a:pt x="3406" y="730"/>
                </a:cubicBezTo>
                <a:cubicBezTo>
                  <a:pt x="3402" y="701"/>
                  <a:pt x="3401" y="672"/>
                  <a:pt x="3401" y="644"/>
                </a:cubicBezTo>
                <a:cubicBezTo>
                  <a:pt x="3401" y="626"/>
                  <a:pt x="3402" y="608"/>
                  <a:pt x="3405" y="590"/>
                </a:cubicBezTo>
                <a:cubicBezTo>
                  <a:pt x="3410" y="555"/>
                  <a:pt x="3418" y="521"/>
                  <a:pt x="3432" y="489"/>
                </a:cubicBezTo>
                <a:cubicBezTo>
                  <a:pt x="3442" y="467"/>
                  <a:pt x="3454" y="446"/>
                  <a:pt x="3468" y="426"/>
                </a:cubicBezTo>
                <a:cubicBezTo>
                  <a:pt x="3483" y="408"/>
                  <a:pt x="3499" y="391"/>
                  <a:pt x="3518" y="376"/>
                </a:cubicBezTo>
                <a:cubicBezTo>
                  <a:pt x="3533" y="364"/>
                  <a:pt x="3549" y="354"/>
                  <a:pt x="3566" y="346"/>
                </a:cubicBezTo>
                <a:cubicBezTo>
                  <a:pt x="3587" y="338"/>
                  <a:pt x="3607" y="333"/>
                  <a:pt x="3628" y="329"/>
                </a:cubicBezTo>
                <a:cubicBezTo>
                  <a:pt x="3642" y="328"/>
                  <a:pt x="3656" y="327"/>
                  <a:pt x="3669" y="327"/>
                </a:cubicBezTo>
                <a:cubicBezTo>
                  <a:pt x="3690" y="327"/>
                  <a:pt x="3711" y="329"/>
                  <a:pt x="3732" y="332"/>
                </a:cubicBezTo>
                <a:cubicBezTo>
                  <a:pt x="3734" y="332"/>
                  <a:pt x="3737" y="332"/>
                  <a:pt x="3740" y="333"/>
                </a:cubicBezTo>
                <a:cubicBezTo>
                  <a:pt x="3773" y="338"/>
                  <a:pt x="3805" y="346"/>
                  <a:pt x="3837" y="356"/>
                </a:cubicBezTo>
                <a:cubicBezTo>
                  <a:pt x="3868" y="365"/>
                  <a:pt x="3899" y="376"/>
                  <a:pt x="3929" y="389"/>
                </a:cubicBezTo>
                <a:cubicBezTo>
                  <a:pt x="3929" y="389"/>
                  <a:pt x="3929" y="389"/>
                  <a:pt x="3928" y="389"/>
                </a:cubicBezTo>
                <a:cubicBezTo>
                  <a:pt x="3929" y="389"/>
                  <a:pt x="3929" y="389"/>
                  <a:pt x="3929" y="389"/>
                </a:cubicBezTo>
                <a:cubicBezTo>
                  <a:pt x="3930" y="389"/>
                  <a:pt x="3931" y="389"/>
                  <a:pt x="3931" y="390"/>
                </a:cubicBezTo>
                <a:cubicBezTo>
                  <a:pt x="3931" y="390"/>
                  <a:pt x="3931" y="390"/>
                  <a:pt x="3931" y="390"/>
                </a:cubicBezTo>
                <a:cubicBezTo>
                  <a:pt x="3950" y="398"/>
                  <a:pt x="3970" y="407"/>
                  <a:pt x="3989" y="416"/>
                </a:cubicBezTo>
                <a:cubicBezTo>
                  <a:pt x="4041" y="441"/>
                  <a:pt x="4091" y="469"/>
                  <a:pt x="4138" y="501"/>
                </a:cubicBezTo>
                <a:cubicBezTo>
                  <a:pt x="4145" y="495"/>
                  <a:pt x="4152" y="490"/>
                  <a:pt x="4160" y="486"/>
                </a:cubicBezTo>
                <a:cubicBezTo>
                  <a:pt x="4157" y="470"/>
                  <a:pt x="4156" y="454"/>
                  <a:pt x="4155" y="437"/>
                </a:cubicBezTo>
                <a:cubicBezTo>
                  <a:pt x="4116" y="396"/>
                  <a:pt x="4074" y="359"/>
                  <a:pt x="4029" y="326"/>
                </a:cubicBezTo>
                <a:cubicBezTo>
                  <a:pt x="3963" y="278"/>
                  <a:pt x="3889" y="241"/>
                  <a:pt x="3809" y="215"/>
                </a:cubicBezTo>
                <a:cubicBezTo>
                  <a:pt x="3729" y="190"/>
                  <a:pt x="3644" y="177"/>
                  <a:pt x="3558" y="177"/>
                </a:cubicBezTo>
                <a:moveTo>
                  <a:pt x="2275" y="59"/>
                </a:moveTo>
                <a:cubicBezTo>
                  <a:pt x="2275" y="59"/>
                  <a:pt x="2275" y="59"/>
                  <a:pt x="2275" y="59"/>
                </a:cubicBezTo>
                <a:cubicBezTo>
                  <a:pt x="2275" y="59"/>
                  <a:pt x="2275" y="59"/>
                  <a:pt x="2275" y="59"/>
                </a:cubicBezTo>
                <a:cubicBezTo>
                  <a:pt x="2275" y="59"/>
                  <a:pt x="2275" y="59"/>
                  <a:pt x="2275" y="59"/>
                </a:cubicBezTo>
                <a:moveTo>
                  <a:pt x="1550" y="276"/>
                </a:moveTo>
                <a:cubicBezTo>
                  <a:pt x="1551" y="276"/>
                  <a:pt x="1552" y="275"/>
                  <a:pt x="1552" y="274"/>
                </a:cubicBezTo>
                <a:cubicBezTo>
                  <a:pt x="1552" y="275"/>
                  <a:pt x="1551" y="276"/>
                  <a:pt x="1550" y="276"/>
                </a:cubicBezTo>
                <a:moveTo>
                  <a:pt x="1947" y="50"/>
                </a:moveTo>
                <a:cubicBezTo>
                  <a:pt x="1948" y="50"/>
                  <a:pt x="1949" y="50"/>
                  <a:pt x="1950" y="50"/>
                </a:cubicBezTo>
                <a:cubicBezTo>
                  <a:pt x="1949" y="50"/>
                  <a:pt x="1948" y="50"/>
                  <a:pt x="1947" y="50"/>
                </a:cubicBezTo>
                <a:moveTo>
                  <a:pt x="2178" y="0"/>
                </a:moveTo>
                <a:cubicBezTo>
                  <a:pt x="2155" y="0"/>
                  <a:pt x="2133" y="3"/>
                  <a:pt x="2110" y="7"/>
                </a:cubicBezTo>
                <a:cubicBezTo>
                  <a:pt x="2099" y="7"/>
                  <a:pt x="2087" y="7"/>
                  <a:pt x="2076" y="7"/>
                </a:cubicBezTo>
                <a:cubicBezTo>
                  <a:pt x="2043" y="7"/>
                  <a:pt x="2011" y="8"/>
                  <a:pt x="1978" y="11"/>
                </a:cubicBezTo>
                <a:cubicBezTo>
                  <a:pt x="1962" y="13"/>
                  <a:pt x="1947" y="15"/>
                  <a:pt x="1931" y="17"/>
                </a:cubicBezTo>
                <a:cubicBezTo>
                  <a:pt x="1921" y="19"/>
                  <a:pt x="1912" y="20"/>
                  <a:pt x="1902" y="22"/>
                </a:cubicBezTo>
                <a:cubicBezTo>
                  <a:pt x="1902" y="22"/>
                  <a:pt x="1901" y="22"/>
                  <a:pt x="1901" y="22"/>
                </a:cubicBezTo>
                <a:cubicBezTo>
                  <a:pt x="1856" y="31"/>
                  <a:pt x="1813" y="43"/>
                  <a:pt x="1772" y="60"/>
                </a:cubicBezTo>
                <a:cubicBezTo>
                  <a:pt x="1711" y="85"/>
                  <a:pt x="1654" y="119"/>
                  <a:pt x="1602" y="165"/>
                </a:cubicBezTo>
                <a:cubicBezTo>
                  <a:pt x="1594" y="173"/>
                  <a:pt x="1586" y="180"/>
                  <a:pt x="1578" y="188"/>
                </a:cubicBezTo>
                <a:cubicBezTo>
                  <a:pt x="1559" y="207"/>
                  <a:pt x="1541" y="227"/>
                  <a:pt x="1525" y="248"/>
                </a:cubicBezTo>
                <a:cubicBezTo>
                  <a:pt x="1457" y="335"/>
                  <a:pt x="1410" y="435"/>
                  <a:pt x="1373" y="539"/>
                </a:cubicBezTo>
                <a:cubicBezTo>
                  <a:pt x="1367" y="554"/>
                  <a:pt x="1362" y="569"/>
                  <a:pt x="1357" y="585"/>
                </a:cubicBezTo>
                <a:cubicBezTo>
                  <a:pt x="1313" y="711"/>
                  <a:pt x="1279" y="843"/>
                  <a:pt x="1229" y="964"/>
                </a:cubicBezTo>
                <a:cubicBezTo>
                  <a:pt x="1216" y="995"/>
                  <a:pt x="1201" y="1027"/>
                  <a:pt x="1186" y="1058"/>
                </a:cubicBezTo>
                <a:cubicBezTo>
                  <a:pt x="1186" y="1059"/>
                  <a:pt x="1185" y="1059"/>
                  <a:pt x="1185" y="1060"/>
                </a:cubicBezTo>
                <a:cubicBezTo>
                  <a:pt x="1185" y="1061"/>
                  <a:pt x="1185" y="1062"/>
                  <a:pt x="1185" y="1062"/>
                </a:cubicBezTo>
                <a:cubicBezTo>
                  <a:pt x="1181" y="1097"/>
                  <a:pt x="1176" y="1131"/>
                  <a:pt x="1170" y="1165"/>
                </a:cubicBezTo>
                <a:cubicBezTo>
                  <a:pt x="1147" y="1294"/>
                  <a:pt x="1105" y="1423"/>
                  <a:pt x="1074" y="1553"/>
                </a:cubicBezTo>
                <a:cubicBezTo>
                  <a:pt x="1070" y="1569"/>
                  <a:pt x="1066" y="1585"/>
                  <a:pt x="1063" y="1600"/>
                </a:cubicBezTo>
                <a:cubicBezTo>
                  <a:pt x="1038" y="1709"/>
                  <a:pt x="1024" y="1818"/>
                  <a:pt x="1035" y="1928"/>
                </a:cubicBezTo>
                <a:cubicBezTo>
                  <a:pt x="1037" y="1954"/>
                  <a:pt x="1041" y="1980"/>
                  <a:pt x="1047" y="2006"/>
                </a:cubicBezTo>
                <a:cubicBezTo>
                  <a:pt x="1049" y="2017"/>
                  <a:pt x="1052" y="2028"/>
                  <a:pt x="1055" y="2039"/>
                </a:cubicBezTo>
                <a:cubicBezTo>
                  <a:pt x="1074" y="2106"/>
                  <a:pt x="1103" y="2165"/>
                  <a:pt x="1141" y="2218"/>
                </a:cubicBezTo>
                <a:cubicBezTo>
                  <a:pt x="1167" y="2255"/>
                  <a:pt x="1197" y="2289"/>
                  <a:pt x="1230" y="2320"/>
                </a:cubicBezTo>
                <a:cubicBezTo>
                  <a:pt x="1230" y="2320"/>
                  <a:pt x="1231" y="2321"/>
                  <a:pt x="1231" y="2321"/>
                </a:cubicBezTo>
                <a:cubicBezTo>
                  <a:pt x="1238" y="2328"/>
                  <a:pt x="1245" y="2334"/>
                  <a:pt x="1253" y="2341"/>
                </a:cubicBezTo>
                <a:cubicBezTo>
                  <a:pt x="1265" y="2351"/>
                  <a:pt x="1277" y="2361"/>
                  <a:pt x="1289" y="2371"/>
                </a:cubicBezTo>
                <a:cubicBezTo>
                  <a:pt x="1324" y="2398"/>
                  <a:pt x="1360" y="2423"/>
                  <a:pt x="1398" y="2445"/>
                </a:cubicBezTo>
                <a:cubicBezTo>
                  <a:pt x="1431" y="2478"/>
                  <a:pt x="1471" y="2502"/>
                  <a:pt x="1514" y="2520"/>
                </a:cubicBezTo>
                <a:cubicBezTo>
                  <a:pt x="1518" y="2521"/>
                  <a:pt x="1523" y="2523"/>
                  <a:pt x="1527" y="2525"/>
                </a:cubicBezTo>
                <a:cubicBezTo>
                  <a:pt x="1532" y="2524"/>
                  <a:pt x="1536" y="2523"/>
                  <a:pt x="1540" y="2522"/>
                </a:cubicBezTo>
                <a:cubicBezTo>
                  <a:pt x="1521" y="2505"/>
                  <a:pt x="1508" y="2483"/>
                  <a:pt x="1498" y="2459"/>
                </a:cubicBezTo>
                <a:cubicBezTo>
                  <a:pt x="1472" y="2446"/>
                  <a:pt x="1448" y="2432"/>
                  <a:pt x="1424" y="2418"/>
                </a:cubicBezTo>
                <a:cubicBezTo>
                  <a:pt x="1413" y="2408"/>
                  <a:pt x="1404" y="2396"/>
                  <a:pt x="1395" y="2384"/>
                </a:cubicBezTo>
                <a:cubicBezTo>
                  <a:pt x="1387" y="2372"/>
                  <a:pt x="1380" y="2359"/>
                  <a:pt x="1373" y="2346"/>
                </a:cubicBezTo>
                <a:cubicBezTo>
                  <a:pt x="1370" y="2339"/>
                  <a:pt x="1367" y="2331"/>
                  <a:pt x="1364" y="2324"/>
                </a:cubicBezTo>
                <a:cubicBezTo>
                  <a:pt x="1362" y="2320"/>
                  <a:pt x="1361" y="2316"/>
                  <a:pt x="1360" y="2312"/>
                </a:cubicBezTo>
                <a:cubicBezTo>
                  <a:pt x="1358" y="2304"/>
                  <a:pt x="1356" y="2296"/>
                  <a:pt x="1354" y="2288"/>
                </a:cubicBezTo>
                <a:cubicBezTo>
                  <a:pt x="1351" y="2274"/>
                  <a:pt x="1349" y="2260"/>
                  <a:pt x="1347" y="2246"/>
                </a:cubicBezTo>
                <a:cubicBezTo>
                  <a:pt x="1344" y="2209"/>
                  <a:pt x="1346" y="2173"/>
                  <a:pt x="1352" y="2137"/>
                </a:cubicBezTo>
                <a:cubicBezTo>
                  <a:pt x="1362" y="2081"/>
                  <a:pt x="1380" y="2028"/>
                  <a:pt x="1403" y="1977"/>
                </a:cubicBezTo>
                <a:cubicBezTo>
                  <a:pt x="1408" y="1967"/>
                  <a:pt x="1413" y="1958"/>
                  <a:pt x="1418" y="1948"/>
                </a:cubicBezTo>
                <a:cubicBezTo>
                  <a:pt x="1432" y="1920"/>
                  <a:pt x="1448" y="1894"/>
                  <a:pt x="1466" y="1868"/>
                </a:cubicBezTo>
                <a:cubicBezTo>
                  <a:pt x="1482" y="1843"/>
                  <a:pt x="1500" y="1819"/>
                  <a:pt x="1520" y="1796"/>
                </a:cubicBezTo>
                <a:cubicBezTo>
                  <a:pt x="1550" y="1761"/>
                  <a:pt x="1582" y="1728"/>
                  <a:pt x="1617" y="1699"/>
                </a:cubicBezTo>
                <a:cubicBezTo>
                  <a:pt x="1633" y="1686"/>
                  <a:pt x="1649" y="1674"/>
                  <a:pt x="1666" y="1662"/>
                </a:cubicBezTo>
                <a:cubicBezTo>
                  <a:pt x="1681" y="1652"/>
                  <a:pt x="1697" y="1642"/>
                  <a:pt x="1713" y="1633"/>
                </a:cubicBezTo>
                <a:cubicBezTo>
                  <a:pt x="1738" y="1619"/>
                  <a:pt x="1765" y="1607"/>
                  <a:pt x="1792" y="1597"/>
                </a:cubicBezTo>
                <a:cubicBezTo>
                  <a:pt x="1795" y="1595"/>
                  <a:pt x="1798" y="1594"/>
                  <a:pt x="1801" y="1594"/>
                </a:cubicBezTo>
                <a:cubicBezTo>
                  <a:pt x="1817" y="1588"/>
                  <a:pt x="1834" y="1583"/>
                  <a:pt x="1851" y="1580"/>
                </a:cubicBezTo>
                <a:cubicBezTo>
                  <a:pt x="1861" y="1578"/>
                  <a:pt x="1871" y="1576"/>
                  <a:pt x="1881" y="1575"/>
                </a:cubicBezTo>
                <a:cubicBezTo>
                  <a:pt x="1881" y="1562"/>
                  <a:pt x="1881" y="1550"/>
                  <a:pt x="1880" y="1538"/>
                </a:cubicBezTo>
                <a:cubicBezTo>
                  <a:pt x="1873" y="1539"/>
                  <a:pt x="1865" y="1540"/>
                  <a:pt x="1857" y="1542"/>
                </a:cubicBezTo>
                <a:cubicBezTo>
                  <a:pt x="1848" y="1543"/>
                  <a:pt x="1838" y="1545"/>
                  <a:pt x="1829" y="1548"/>
                </a:cubicBezTo>
                <a:cubicBezTo>
                  <a:pt x="1746" y="1568"/>
                  <a:pt x="1667" y="1611"/>
                  <a:pt x="1599" y="1666"/>
                </a:cubicBezTo>
                <a:cubicBezTo>
                  <a:pt x="1582" y="1680"/>
                  <a:pt x="1566" y="1695"/>
                  <a:pt x="1550" y="1710"/>
                </a:cubicBezTo>
                <a:cubicBezTo>
                  <a:pt x="1527" y="1732"/>
                  <a:pt x="1505" y="1756"/>
                  <a:pt x="1484" y="1781"/>
                </a:cubicBezTo>
                <a:cubicBezTo>
                  <a:pt x="1387" y="1897"/>
                  <a:pt x="1314" y="2043"/>
                  <a:pt x="1309" y="2194"/>
                </a:cubicBezTo>
                <a:cubicBezTo>
                  <a:pt x="1308" y="2233"/>
                  <a:pt x="1311" y="2273"/>
                  <a:pt x="1322" y="2312"/>
                </a:cubicBezTo>
                <a:cubicBezTo>
                  <a:pt x="1323" y="2315"/>
                  <a:pt x="1324" y="2319"/>
                  <a:pt x="1325" y="2323"/>
                </a:cubicBezTo>
                <a:cubicBezTo>
                  <a:pt x="1329" y="2335"/>
                  <a:pt x="1333" y="2347"/>
                  <a:pt x="1338" y="2358"/>
                </a:cubicBezTo>
                <a:cubicBezTo>
                  <a:pt x="1339" y="2361"/>
                  <a:pt x="1341" y="2363"/>
                  <a:pt x="1342" y="2366"/>
                </a:cubicBezTo>
                <a:cubicBezTo>
                  <a:pt x="1339" y="2364"/>
                  <a:pt x="1336" y="2362"/>
                  <a:pt x="1333" y="2360"/>
                </a:cubicBezTo>
                <a:cubicBezTo>
                  <a:pt x="1320" y="2350"/>
                  <a:pt x="1308" y="2341"/>
                  <a:pt x="1295" y="2331"/>
                </a:cubicBezTo>
                <a:cubicBezTo>
                  <a:pt x="1292" y="2328"/>
                  <a:pt x="1289" y="2326"/>
                  <a:pt x="1286" y="2324"/>
                </a:cubicBezTo>
                <a:cubicBezTo>
                  <a:pt x="1285" y="2323"/>
                  <a:pt x="1284" y="2322"/>
                  <a:pt x="1283" y="2321"/>
                </a:cubicBezTo>
                <a:cubicBezTo>
                  <a:pt x="1239" y="2283"/>
                  <a:pt x="1199" y="2241"/>
                  <a:pt x="1166" y="2194"/>
                </a:cubicBezTo>
                <a:cubicBezTo>
                  <a:pt x="1140" y="2155"/>
                  <a:pt x="1120" y="2115"/>
                  <a:pt x="1104" y="2072"/>
                </a:cubicBezTo>
                <a:cubicBezTo>
                  <a:pt x="1087" y="2023"/>
                  <a:pt x="1076" y="1973"/>
                  <a:pt x="1072" y="1921"/>
                </a:cubicBezTo>
                <a:cubicBezTo>
                  <a:pt x="1072" y="1920"/>
                  <a:pt x="1071" y="1919"/>
                  <a:pt x="1071" y="1918"/>
                </a:cubicBezTo>
                <a:cubicBezTo>
                  <a:pt x="1071" y="1918"/>
                  <a:pt x="1071" y="1917"/>
                  <a:pt x="1071" y="1917"/>
                </a:cubicBezTo>
                <a:cubicBezTo>
                  <a:pt x="1071" y="1917"/>
                  <a:pt x="1071" y="1918"/>
                  <a:pt x="1071" y="1918"/>
                </a:cubicBezTo>
                <a:cubicBezTo>
                  <a:pt x="1065" y="1835"/>
                  <a:pt x="1072" y="1753"/>
                  <a:pt x="1086" y="1671"/>
                </a:cubicBezTo>
                <a:cubicBezTo>
                  <a:pt x="1105" y="1563"/>
                  <a:pt x="1139" y="1457"/>
                  <a:pt x="1167" y="1350"/>
                </a:cubicBezTo>
                <a:cubicBezTo>
                  <a:pt x="1178" y="1306"/>
                  <a:pt x="1189" y="1262"/>
                  <a:pt x="1198" y="1217"/>
                </a:cubicBezTo>
                <a:cubicBezTo>
                  <a:pt x="1203" y="1189"/>
                  <a:pt x="1208" y="1160"/>
                  <a:pt x="1213" y="1132"/>
                </a:cubicBezTo>
                <a:cubicBezTo>
                  <a:pt x="1216" y="1112"/>
                  <a:pt x="1219" y="1091"/>
                  <a:pt x="1221" y="1071"/>
                </a:cubicBezTo>
                <a:cubicBezTo>
                  <a:pt x="1230" y="1052"/>
                  <a:pt x="1239" y="1033"/>
                  <a:pt x="1247" y="1015"/>
                </a:cubicBezTo>
                <a:cubicBezTo>
                  <a:pt x="1259" y="988"/>
                  <a:pt x="1270" y="961"/>
                  <a:pt x="1280" y="935"/>
                </a:cubicBezTo>
                <a:cubicBezTo>
                  <a:pt x="1297" y="892"/>
                  <a:pt x="1312" y="849"/>
                  <a:pt x="1326" y="806"/>
                </a:cubicBezTo>
                <a:cubicBezTo>
                  <a:pt x="1360" y="701"/>
                  <a:pt x="1388" y="594"/>
                  <a:pt x="1431" y="492"/>
                </a:cubicBezTo>
                <a:cubicBezTo>
                  <a:pt x="1463" y="414"/>
                  <a:pt x="1502" y="340"/>
                  <a:pt x="1553" y="273"/>
                </a:cubicBezTo>
                <a:cubicBezTo>
                  <a:pt x="1585" y="233"/>
                  <a:pt x="1620" y="196"/>
                  <a:pt x="1661" y="164"/>
                </a:cubicBezTo>
                <a:cubicBezTo>
                  <a:pt x="1698" y="136"/>
                  <a:pt x="1737" y="113"/>
                  <a:pt x="1779" y="95"/>
                </a:cubicBezTo>
                <a:cubicBezTo>
                  <a:pt x="1833" y="72"/>
                  <a:pt x="1889" y="59"/>
                  <a:pt x="1946" y="50"/>
                </a:cubicBezTo>
                <a:cubicBezTo>
                  <a:pt x="1947" y="50"/>
                  <a:pt x="1949" y="50"/>
                  <a:pt x="1950" y="50"/>
                </a:cubicBezTo>
                <a:cubicBezTo>
                  <a:pt x="1954" y="49"/>
                  <a:pt x="1958" y="49"/>
                  <a:pt x="1962" y="48"/>
                </a:cubicBezTo>
                <a:cubicBezTo>
                  <a:pt x="1978" y="47"/>
                  <a:pt x="1993" y="45"/>
                  <a:pt x="2009" y="44"/>
                </a:cubicBezTo>
                <a:cubicBezTo>
                  <a:pt x="2013" y="44"/>
                  <a:pt x="2016" y="44"/>
                  <a:pt x="2020" y="44"/>
                </a:cubicBezTo>
                <a:cubicBezTo>
                  <a:pt x="2017" y="45"/>
                  <a:pt x="2015" y="47"/>
                  <a:pt x="2012" y="49"/>
                </a:cubicBezTo>
                <a:cubicBezTo>
                  <a:pt x="2002" y="55"/>
                  <a:pt x="1992" y="63"/>
                  <a:pt x="1983" y="71"/>
                </a:cubicBezTo>
                <a:cubicBezTo>
                  <a:pt x="1980" y="74"/>
                  <a:pt x="1977" y="76"/>
                  <a:pt x="1974" y="79"/>
                </a:cubicBezTo>
                <a:cubicBezTo>
                  <a:pt x="1944" y="105"/>
                  <a:pt x="1920" y="137"/>
                  <a:pt x="1900" y="172"/>
                </a:cubicBezTo>
                <a:cubicBezTo>
                  <a:pt x="1823" y="301"/>
                  <a:pt x="1806" y="464"/>
                  <a:pt x="1825" y="614"/>
                </a:cubicBezTo>
                <a:cubicBezTo>
                  <a:pt x="1829" y="647"/>
                  <a:pt x="1835" y="678"/>
                  <a:pt x="1842" y="709"/>
                </a:cubicBezTo>
                <a:cubicBezTo>
                  <a:pt x="1847" y="730"/>
                  <a:pt x="1853" y="751"/>
                  <a:pt x="1860" y="772"/>
                </a:cubicBezTo>
                <a:cubicBezTo>
                  <a:pt x="1888" y="855"/>
                  <a:pt x="1931" y="934"/>
                  <a:pt x="1990" y="996"/>
                </a:cubicBezTo>
                <a:cubicBezTo>
                  <a:pt x="1997" y="1003"/>
                  <a:pt x="2003" y="1009"/>
                  <a:pt x="2011" y="1016"/>
                </a:cubicBezTo>
                <a:cubicBezTo>
                  <a:pt x="2016" y="1021"/>
                  <a:pt x="2022" y="1026"/>
                  <a:pt x="2028" y="1031"/>
                </a:cubicBezTo>
                <a:cubicBezTo>
                  <a:pt x="2035" y="1021"/>
                  <a:pt x="2042" y="1011"/>
                  <a:pt x="2049" y="1001"/>
                </a:cubicBezTo>
                <a:cubicBezTo>
                  <a:pt x="2041" y="995"/>
                  <a:pt x="2033" y="988"/>
                  <a:pt x="2026" y="981"/>
                </a:cubicBezTo>
                <a:cubicBezTo>
                  <a:pt x="2014" y="968"/>
                  <a:pt x="2002" y="955"/>
                  <a:pt x="1991" y="942"/>
                </a:cubicBezTo>
                <a:cubicBezTo>
                  <a:pt x="1989" y="940"/>
                  <a:pt x="1987" y="937"/>
                  <a:pt x="1985" y="935"/>
                </a:cubicBezTo>
                <a:cubicBezTo>
                  <a:pt x="1968" y="911"/>
                  <a:pt x="1952" y="887"/>
                  <a:pt x="1938" y="861"/>
                </a:cubicBezTo>
                <a:cubicBezTo>
                  <a:pt x="1930" y="845"/>
                  <a:pt x="1922" y="829"/>
                  <a:pt x="1914" y="812"/>
                </a:cubicBezTo>
                <a:cubicBezTo>
                  <a:pt x="1907" y="793"/>
                  <a:pt x="1900" y="774"/>
                  <a:pt x="1894" y="755"/>
                </a:cubicBezTo>
                <a:cubicBezTo>
                  <a:pt x="1880" y="711"/>
                  <a:pt x="1869" y="666"/>
                  <a:pt x="1863" y="620"/>
                </a:cubicBezTo>
                <a:cubicBezTo>
                  <a:pt x="1859" y="590"/>
                  <a:pt x="1857" y="560"/>
                  <a:pt x="1856" y="530"/>
                </a:cubicBezTo>
                <a:cubicBezTo>
                  <a:pt x="1855" y="499"/>
                  <a:pt x="1856" y="468"/>
                  <a:pt x="1859" y="437"/>
                </a:cubicBezTo>
                <a:cubicBezTo>
                  <a:pt x="1860" y="426"/>
                  <a:pt x="1861" y="415"/>
                  <a:pt x="1863" y="405"/>
                </a:cubicBezTo>
                <a:cubicBezTo>
                  <a:pt x="1870" y="349"/>
                  <a:pt x="1884" y="295"/>
                  <a:pt x="1905" y="243"/>
                </a:cubicBezTo>
                <a:cubicBezTo>
                  <a:pt x="1920" y="209"/>
                  <a:pt x="1938" y="177"/>
                  <a:pt x="1960" y="148"/>
                </a:cubicBezTo>
                <a:cubicBezTo>
                  <a:pt x="1968" y="137"/>
                  <a:pt x="1978" y="126"/>
                  <a:pt x="1988" y="116"/>
                </a:cubicBezTo>
                <a:cubicBezTo>
                  <a:pt x="1994" y="110"/>
                  <a:pt x="2000" y="105"/>
                  <a:pt x="2006" y="99"/>
                </a:cubicBezTo>
                <a:cubicBezTo>
                  <a:pt x="2009" y="97"/>
                  <a:pt x="2012" y="94"/>
                  <a:pt x="2016" y="91"/>
                </a:cubicBezTo>
                <a:cubicBezTo>
                  <a:pt x="2022" y="86"/>
                  <a:pt x="2029" y="82"/>
                  <a:pt x="2036" y="77"/>
                </a:cubicBezTo>
                <a:cubicBezTo>
                  <a:pt x="2048" y="70"/>
                  <a:pt x="2061" y="63"/>
                  <a:pt x="2074" y="57"/>
                </a:cubicBezTo>
                <a:cubicBezTo>
                  <a:pt x="2088" y="51"/>
                  <a:pt x="2102" y="47"/>
                  <a:pt x="2117" y="44"/>
                </a:cubicBezTo>
                <a:cubicBezTo>
                  <a:pt x="2145" y="45"/>
                  <a:pt x="2173" y="47"/>
                  <a:pt x="2201" y="50"/>
                </a:cubicBezTo>
                <a:cubicBezTo>
                  <a:pt x="2222" y="35"/>
                  <a:pt x="2246" y="24"/>
                  <a:pt x="2271" y="19"/>
                </a:cubicBezTo>
                <a:cubicBezTo>
                  <a:pt x="2268" y="16"/>
                  <a:pt x="2265" y="13"/>
                  <a:pt x="2262" y="10"/>
                </a:cubicBezTo>
                <a:cubicBezTo>
                  <a:pt x="2257" y="9"/>
                  <a:pt x="2252" y="8"/>
                  <a:pt x="2248" y="7"/>
                </a:cubicBezTo>
                <a:cubicBezTo>
                  <a:pt x="2225" y="3"/>
                  <a:pt x="2201" y="0"/>
                  <a:pt x="21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479"/>
          <p:cNvSpPr>
            <a:spLocks noEditPoints="1"/>
          </p:cNvSpPr>
          <p:nvPr/>
        </p:nvSpPr>
        <p:spPr bwMode="auto">
          <a:xfrm>
            <a:off x="5616793" y="4520552"/>
            <a:ext cx="346934" cy="353985"/>
          </a:xfrm>
          <a:custGeom>
            <a:avLst/>
            <a:gdLst>
              <a:gd name="T0" fmla="*/ 292 w 370"/>
              <a:gd name="T1" fmla="*/ 304 h 370"/>
              <a:gd name="T2" fmla="*/ 286 w 370"/>
              <a:gd name="T3" fmla="*/ 318 h 370"/>
              <a:gd name="T4" fmla="*/ 276 w 370"/>
              <a:gd name="T5" fmla="*/ 345 h 370"/>
              <a:gd name="T6" fmla="*/ 303 w 370"/>
              <a:gd name="T7" fmla="*/ 326 h 370"/>
              <a:gd name="T8" fmla="*/ 305 w 370"/>
              <a:gd name="T9" fmla="*/ 324 h 370"/>
              <a:gd name="T10" fmla="*/ 292 w 370"/>
              <a:gd name="T11" fmla="*/ 304 h 370"/>
              <a:gd name="T12" fmla="*/ 191 w 370"/>
              <a:gd name="T13" fmla="*/ 0 h 370"/>
              <a:gd name="T14" fmla="*/ 177 w 370"/>
              <a:gd name="T15" fmla="*/ 16 h 370"/>
              <a:gd name="T16" fmla="*/ 156 w 370"/>
              <a:gd name="T17" fmla="*/ 51 h 370"/>
              <a:gd name="T18" fmla="*/ 140 w 370"/>
              <a:gd name="T19" fmla="*/ 113 h 370"/>
              <a:gd name="T20" fmla="*/ 137 w 370"/>
              <a:gd name="T21" fmla="*/ 269 h 370"/>
              <a:gd name="T22" fmla="*/ 118 w 370"/>
              <a:gd name="T23" fmla="*/ 288 h 370"/>
              <a:gd name="T24" fmla="*/ 97 w 370"/>
              <a:gd name="T25" fmla="*/ 269 h 370"/>
              <a:gd name="T26" fmla="*/ 135 w 370"/>
              <a:gd name="T27" fmla="*/ 7 h 370"/>
              <a:gd name="T28" fmla="*/ 0 w 370"/>
              <a:gd name="T29" fmla="*/ 185 h 370"/>
              <a:gd name="T30" fmla="*/ 2 w 370"/>
              <a:gd name="T31" fmla="*/ 212 h 370"/>
              <a:gd name="T32" fmla="*/ 44 w 370"/>
              <a:gd name="T33" fmla="*/ 175 h 370"/>
              <a:gd name="T34" fmla="*/ 54 w 370"/>
              <a:gd name="T35" fmla="*/ 172 h 370"/>
              <a:gd name="T36" fmla="*/ 71 w 370"/>
              <a:gd name="T37" fmla="*/ 192 h 370"/>
              <a:gd name="T38" fmla="*/ 62 w 370"/>
              <a:gd name="T39" fmla="*/ 207 h 370"/>
              <a:gd name="T40" fmla="*/ 57 w 370"/>
              <a:gd name="T41" fmla="*/ 211 h 370"/>
              <a:gd name="T42" fmla="*/ 13 w 370"/>
              <a:gd name="T43" fmla="*/ 254 h 370"/>
              <a:gd name="T44" fmla="*/ 21 w 370"/>
              <a:gd name="T45" fmla="*/ 270 h 370"/>
              <a:gd name="T46" fmla="*/ 184 w 370"/>
              <a:gd name="T47" fmla="*/ 370 h 370"/>
              <a:gd name="T48" fmla="*/ 223 w 370"/>
              <a:gd name="T49" fmla="*/ 366 h 370"/>
              <a:gd name="T50" fmla="*/ 230 w 370"/>
              <a:gd name="T51" fmla="*/ 364 h 370"/>
              <a:gd name="T52" fmla="*/ 276 w 370"/>
              <a:gd name="T53" fmla="*/ 256 h 370"/>
              <a:gd name="T54" fmla="*/ 270 w 370"/>
              <a:gd name="T55" fmla="*/ 193 h 370"/>
              <a:gd name="T56" fmla="*/ 291 w 370"/>
              <a:gd name="T57" fmla="*/ 173 h 370"/>
              <a:gd name="T58" fmla="*/ 310 w 370"/>
              <a:gd name="T59" fmla="*/ 193 h 370"/>
              <a:gd name="T60" fmla="*/ 311 w 370"/>
              <a:gd name="T61" fmla="*/ 234 h 370"/>
              <a:gd name="T62" fmla="*/ 313 w 370"/>
              <a:gd name="T63" fmla="*/ 241 h 370"/>
              <a:gd name="T64" fmla="*/ 317 w 370"/>
              <a:gd name="T65" fmla="*/ 259 h 370"/>
              <a:gd name="T66" fmla="*/ 323 w 370"/>
              <a:gd name="T67" fmla="*/ 277 h 370"/>
              <a:gd name="T68" fmla="*/ 333 w 370"/>
              <a:gd name="T69" fmla="*/ 295 h 370"/>
              <a:gd name="T70" fmla="*/ 370 w 370"/>
              <a:gd name="T71" fmla="*/ 185 h 370"/>
              <a:gd name="T72" fmla="*/ 215 w 370"/>
              <a:gd name="T73" fmla="*/ 2 h 370"/>
              <a:gd name="T74" fmla="*/ 191 w 370"/>
              <a:gd name="T75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0" h="370">
                <a:moveTo>
                  <a:pt x="292" y="304"/>
                </a:moveTo>
                <a:cubicBezTo>
                  <a:pt x="290" y="308"/>
                  <a:pt x="288" y="313"/>
                  <a:pt x="286" y="318"/>
                </a:cubicBezTo>
                <a:cubicBezTo>
                  <a:pt x="282" y="327"/>
                  <a:pt x="279" y="336"/>
                  <a:pt x="276" y="345"/>
                </a:cubicBezTo>
                <a:cubicBezTo>
                  <a:pt x="285" y="340"/>
                  <a:pt x="295" y="333"/>
                  <a:pt x="303" y="326"/>
                </a:cubicBezTo>
                <a:cubicBezTo>
                  <a:pt x="304" y="325"/>
                  <a:pt x="305" y="325"/>
                  <a:pt x="305" y="324"/>
                </a:cubicBezTo>
                <a:cubicBezTo>
                  <a:pt x="300" y="318"/>
                  <a:pt x="296" y="311"/>
                  <a:pt x="292" y="304"/>
                </a:cubicBezTo>
                <a:moveTo>
                  <a:pt x="191" y="0"/>
                </a:moveTo>
                <a:cubicBezTo>
                  <a:pt x="186" y="5"/>
                  <a:pt x="181" y="10"/>
                  <a:pt x="177" y="16"/>
                </a:cubicBezTo>
                <a:cubicBezTo>
                  <a:pt x="169" y="27"/>
                  <a:pt x="162" y="38"/>
                  <a:pt x="156" y="51"/>
                </a:cubicBezTo>
                <a:cubicBezTo>
                  <a:pt x="148" y="71"/>
                  <a:pt x="144" y="92"/>
                  <a:pt x="140" y="113"/>
                </a:cubicBezTo>
                <a:cubicBezTo>
                  <a:pt x="134" y="165"/>
                  <a:pt x="136" y="217"/>
                  <a:pt x="137" y="269"/>
                </a:cubicBezTo>
                <a:cubicBezTo>
                  <a:pt x="138" y="282"/>
                  <a:pt x="128" y="288"/>
                  <a:pt x="118" y="288"/>
                </a:cubicBezTo>
                <a:cubicBezTo>
                  <a:pt x="108" y="288"/>
                  <a:pt x="98" y="282"/>
                  <a:pt x="97" y="269"/>
                </a:cubicBezTo>
                <a:cubicBezTo>
                  <a:pt x="94" y="183"/>
                  <a:pt x="88" y="81"/>
                  <a:pt x="135" y="7"/>
                </a:cubicBezTo>
                <a:cubicBezTo>
                  <a:pt x="58" y="29"/>
                  <a:pt x="0" y="101"/>
                  <a:pt x="0" y="185"/>
                </a:cubicBezTo>
                <a:cubicBezTo>
                  <a:pt x="0" y="194"/>
                  <a:pt x="0" y="203"/>
                  <a:pt x="2" y="212"/>
                </a:cubicBezTo>
                <a:cubicBezTo>
                  <a:pt x="15" y="199"/>
                  <a:pt x="29" y="186"/>
                  <a:pt x="44" y="175"/>
                </a:cubicBezTo>
                <a:cubicBezTo>
                  <a:pt x="47" y="173"/>
                  <a:pt x="50" y="172"/>
                  <a:pt x="54" y="172"/>
                </a:cubicBezTo>
                <a:cubicBezTo>
                  <a:pt x="63" y="172"/>
                  <a:pt x="71" y="182"/>
                  <a:pt x="71" y="192"/>
                </a:cubicBezTo>
                <a:cubicBezTo>
                  <a:pt x="71" y="198"/>
                  <a:pt x="68" y="203"/>
                  <a:pt x="62" y="207"/>
                </a:cubicBezTo>
                <a:cubicBezTo>
                  <a:pt x="61" y="209"/>
                  <a:pt x="59" y="210"/>
                  <a:pt x="57" y="211"/>
                </a:cubicBezTo>
                <a:cubicBezTo>
                  <a:pt x="41" y="224"/>
                  <a:pt x="27" y="239"/>
                  <a:pt x="13" y="254"/>
                </a:cubicBezTo>
                <a:cubicBezTo>
                  <a:pt x="16" y="260"/>
                  <a:pt x="18" y="265"/>
                  <a:pt x="21" y="270"/>
                </a:cubicBezTo>
                <a:cubicBezTo>
                  <a:pt x="52" y="329"/>
                  <a:pt x="114" y="370"/>
                  <a:pt x="184" y="370"/>
                </a:cubicBezTo>
                <a:cubicBezTo>
                  <a:pt x="198" y="370"/>
                  <a:pt x="210" y="369"/>
                  <a:pt x="223" y="366"/>
                </a:cubicBezTo>
                <a:cubicBezTo>
                  <a:pt x="225" y="365"/>
                  <a:pt x="228" y="365"/>
                  <a:pt x="230" y="364"/>
                </a:cubicBezTo>
                <a:cubicBezTo>
                  <a:pt x="241" y="326"/>
                  <a:pt x="256" y="290"/>
                  <a:pt x="276" y="256"/>
                </a:cubicBezTo>
                <a:cubicBezTo>
                  <a:pt x="271" y="236"/>
                  <a:pt x="270" y="214"/>
                  <a:pt x="270" y="193"/>
                </a:cubicBezTo>
                <a:cubicBezTo>
                  <a:pt x="270" y="180"/>
                  <a:pt x="281" y="173"/>
                  <a:pt x="291" y="173"/>
                </a:cubicBezTo>
                <a:cubicBezTo>
                  <a:pt x="301" y="173"/>
                  <a:pt x="310" y="180"/>
                  <a:pt x="310" y="193"/>
                </a:cubicBezTo>
                <a:cubicBezTo>
                  <a:pt x="310" y="207"/>
                  <a:pt x="310" y="221"/>
                  <a:pt x="311" y="234"/>
                </a:cubicBezTo>
                <a:cubicBezTo>
                  <a:pt x="312" y="237"/>
                  <a:pt x="312" y="239"/>
                  <a:pt x="313" y="241"/>
                </a:cubicBezTo>
                <a:cubicBezTo>
                  <a:pt x="317" y="245"/>
                  <a:pt x="320" y="252"/>
                  <a:pt x="317" y="259"/>
                </a:cubicBezTo>
                <a:cubicBezTo>
                  <a:pt x="318" y="265"/>
                  <a:pt x="320" y="271"/>
                  <a:pt x="323" y="277"/>
                </a:cubicBezTo>
                <a:cubicBezTo>
                  <a:pt x="326" y="283"/>
                  <a:pt x="329" y="289"/>
                  <a:pt x="333" y="295"/>
                </a:cubicBezTo>
                <a:cubicBezTo>
                  <a:pt x="356" y="264"/>
                  <a:pt x="370" y="226"/>
                  <a:pt x="370" y="185"/>
                </a:cubicBezTo>
                <a:cubicBezTo>
                  <a:pt x="370" y="94"/>
                  <a:pt x="302" y="17"/>
                  <a:pt x="215" y="2"/>
                </a:cubicBezTo>
                <a:cubicBezTo>
                  <a:pt x="207" y="1"/>
                  <a:pt x="199" y="0"/>
                  <a:pt x="1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480"/>
          <p:cNvSpPr>
            <a:spLocks noEditPoints="1"/>
          </p:cNvSpPr>
          <p:nvPr/>
        </p:nvSpPr>
        <p:spPr bwMode="auto">
          <a:xfrm>
            <a:off x="5089846" y="6304387"/>
            <a:ext cx="363299" cy="353985"/>
          </a:xfrm>
          <a:custGeom>
            <a:avLst/>
            <a:gdLst>
              <a:gd name="T0" fmla="*/ 364 w 388"/>
              <a:gd name="T1" fmla="*/ 98 h 369"/>
              <a:gd name="T2" fmla="*/ 358 w 388"/>
              <a:gd name="T3" fmla="*/ 127 h 369"/>
              <a:gd name="T4" fmla="*/ 357 w 388"/>
              <a:gd name="T5" fmla="*/ 131 h 369"/>
              <a:gd name="T6" fmla="*/ 357 w 388"/>
              <a:gd name="T7" fmla="*/ 131 h 369"/>
              <a:gd name="T8" fmla="*/ 357 w 388"/>
              <a:gd name="T9" fmla="*/ 131 h 369"/>
              <a:gd name="T10" fmla="*/ 356 w 388"/>
              <a:gd name="T11" fmla="*/ 142 h 369"/>
              <a:gd name="T12" fmla="*/ 378 w 388"/>
              <a:gd name="T13" fmla="*/ 132 h 369"/>
              <a:gd name="T14" fmla="*/ 377 w 388"/>
              <a:gd name="T15" fmla="*/ 130 h 369"/>
              <a:gd name="T16" fmla="*/ 364 w 388"/>
              <a:gd name="T17" fmla="*/ 98 h 369"/>
              <a:gd name="T18" fmla="*/ 202 w 388"/>
              <a:gd name="T19" fmla="*/ 0 h 369"/>
              <a:gd name="T20" fmla="*/ 109 w 388"/>
              <a:gd name="T21" fmla="*/ 24 h 369"/>
              <a:gd name="T22" fmla="*/ 94 w 388"/>
              <a:gd name="T23" fmla="*/ 34 h 369"/>
              <a:gd name="T24" fmla="*/ 108 w 388"/>
              <a:gd name="T25" fmla="*/ 94 h 369"/>
              <a:gd name="T26" fmla="*/ 110 w 388"/>
              <a:gd name="T27" fmla="*/ 100 h 369"/>
              <a:gd name="T28" fmla="*/ 109 w 388"/>
              <a:gd name="T29" fmla="*/ 117 h 369"/>
              <a:gd name="T30" fmla="*/ 92 w 388"/>
              <a:gd name="T31" fmla="*/ 127 h 369"/>
              <a:gd name="T32" fmla="*/ 77 w 388"/>
              <a:gd name="T33" fmla="*/ 117 h 369"/>
              <a:gd name="T34" fmla="*/ 62 w 388"/>
              <a:gd name="T35" fmla="*/ 63 h 369"/>
              <a:gd name="T36" fmla="*/ 45 w 388"/>
              <a:gd name="T37" fmla="*/ 85 h 369"/>
              <a:gd name="T38" fmla="*/ 63 w 388"/>
              <a:gd name="T39" fmla="*/ 308 h 369"/>
              <a:gd name="T40" fmla="*/ 173 w 388"/>
              <a:gd name="T41" fmla="*/ 67 h 369"/>
              <a:gd name="T42" fmla="*/ 188 w 388"/>
              <a:gd name="T43" fmla="*/ 58 h 369"/>
              <a:gd name="T44" fmla="*/ 206 w 388"/>
              <a:gd name="T45" fmla="*/ 88 h 369"/>
              <a:gd name="T46" fmla="*/ 125 w 388"/>
              <a:gd name="T47" fmla="*/ 221 h 369"/>
              <a:gd name="T48" fmla="*/ 105 w 388"/>
              <a:gd name="T49" fmla="*/ 282 h 369"/>
              <a:gd name="T50" fmla="*/ 104 w 388"/>
              <a:gd name="T51" fmla="*/ 323 h 369"/>
              <a:gd name="T52" fmla="*/ 107 w 388"/>
              <a:gd name="T53" fmla="*/ 344 h 369"/>
              <a:gd name="T54" fmla="*/ 128 w 388"/>
              <a:gd name="T55" fmla="*/ 355 h 369"/>
              <a:gd name="T56" fmla="*/ 200 w 388"/>
              <a:gd name="T57" fmla="*/ 369 h 369"/>
              <a:gd name="T58" fmla="*/ 357 w 388"/>
              <a:gd name="T59" fmla="*/ 284 h 369"/>
              <a:gd name="T60" fmla="*/ 385 w 388"/>
              <a:gd name="T61" fmla="*/ 172 h 369"/>
              <a:gd name="T62" fmla="*/ 367 w 388"/>
              <a:gd name="T63" fmla="*/ 182 h 369"/>
              <a:gd name="T64" fmla="*/ 352 w 388"/>
              <a:gd name="T65" fmla="*/ 193 h 369"/>
              <a:gd name="T66" fmla="*/ 339 w 388"/>
              <a:gd name="T67" fmla="*/ 206 h 369"/>
              <a:gd name="T68" fmla="*/ 335 w 388"/>
              <a:gd name="T69" fmla="*/ 211 h 369"/>
              <a:gd name="T70" fmla="*/ 311 w 388"/>
              <a:gd name="T71" fmla="*/ 245 h 369"/>
              <a:gd name="T72" fmla="*/ 296 w 388"/>
              <a:gd name="T73" fmla="*/ 255 h 369"/>
              <a:gd name="T74" fmla="*/ 277 w 388"/>
              <a:gd name="T75" fmla="*/ 224 h 369"/>
              <a:gd name="T76" fmla="*/ 316 w 388"/>
              <a:gd name="T77" fmla="*/ 173 h 369"/>
              <a:gd name="T78" fmla="*/ 336 w 388"/>
              <a:gd name="T79" fmla="*/ 58 h 369"/>
              <a:gd name="T80" fmla="*/ 331 w 388"/>
              <a:gd name="T81" fmla="*/ 53 h 369"/>
              <a:gd name="T82" fmla="*/ 301 w 388"/>
              <a:gd name="T83" fmla="*/ 28 h 369"/>
              <a:gd name="T84" fmla="*/ 202 w 388"/>
              <a:gd name="T85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88" h="369">
                <a:moveTo>
                  <a:pt x="364" y="98"/>
                </a:moveTo>
                <a:cubicBezTo>
                  <a:pt x="362" y="108"/>
                  <a:pt x="360" y="117"/>
                  <a:pt x="358" y="127"/>
                </a:cubicBezTo>
                <a:cubicBezTo>
                  <a:pt x="358" y="128"/>
                  <a:pt x="358" y="129"/>
                  <a:pt x="357" y="131"/>
                </a:cubicBezTo>
                <a:cubicBezTo>
                  <a:pt x="357" y="131"/>
                  <a:pt x="357" y="131"/>
                  <a:pt x="357" y="131"/>
                </a:cubicBezTo>
                <a:cubicBezTo>
                  <a:pt x="357" y="131"/>
                  <a:pt x="357" y="131"/>
                  <a:pt x="357" y="131"/>
                </a:cubicBezTo>
                <a:cubicBezTo>
                  <a:pt x="357" y="135"/>
                  <a:pt x="356" y="138"/>
                  <a:pt x="356" y="142"/>
                </a:cubicBezTo>
                <a:cubicBezTo>
                  <a:pt x="363" y="138"/>
                  <a:pt x="370" y="135"/>
                  <a:pt x="378" y="132"/>
                </a:cubicBezTo>
                <a:cubicBezTo>
                  <a:pt x="378" y="131"/>
                  <a:pt x="377" y="130"/>
                  <a:pt x="377" y="130"/>
                </a:cubicBezTo>
                <a:cubicBezTo>
                  <a:pt x="374" y="119"/>
                  <a:pt x="369" y="108"/>
                  <a:pt x="364" y="98"/>
                </a:cubicBezTo>
                <a:moveTo>
                  <a:pt x="202" y="0"/>
                </a:moveTo>
                <a:cubicBezTo>
                  <a:pt x="170" y="0"/>
                  <a:pt x="137" y="8"/>
                  <a:pt x="109" y="24"/>
                </a:cubicBezTo>
                <a:cubicBezTo>
                  <a:pt x="104" y="27"/>
                  <a:pt x="99" y="31"/>
                  <a:pt x="94" y="34"/>
                </a:cubicBezTo>
                <a:cubicBezTo>
                  <a:pt x="97" y="54"/>
                  <a:pt x="101" y="74"/>
                  <a:pt x="108" y="94"/>
                </a:cubicBezTo>
                <a:cubicBezTo>
                  <a:pt x="109" y="96"/>
                  <a:pt x="109" y="98"/>
                  <a:pt x="110" y="100"/>
                </a:cubicBezTo>
                <a:cubicBezTo>
                  <a:pt x="113" y="106"/>
                  <a:pt x="112" y="112"/>
                  <a:pt x="109" y="117"/>
                </a:cubicBezTo>
                <a:cubicBezTo>
                  <a:pt x="105" y="123"/>
                  <a:pt x="98" y="127"/>
                  <a:pt x="92" y="127"/>
                </a:cubicBezTo>
                <a:cubicBezTo>
                  <a:pt x="86" y="127"/>
                  <a:pt x="80" y="124"/>
                  <a:pt x="77" y="117"/>
                </a:cubicBezTo>
                <a:cubicBezTo>
                  <a:pt x="70" y="99"/>
                  <a:pt x="65" y="81"/>
                  <a:pt x="62" y="63"/>
                </a:cubicBezTo>
                <a:cubicBezTo>
                  <a:pt x="56" y="70"/>
                  <a:pt x="50" y="77"/>
                  <a:pt x="45" y="85"/>
                </a:cubicBezTo>
                <a:cubicBezTo>
                  <a:pt x="0" y="156"/>
                  <a:pt x="10" y="248"/>
                  <a:pt x="63" y="308"/>
                </a:cubicBezTo>
                <a:cubicBezTo>
                  <a:pt x="64" y="220"/>
                  <a:pt x="124" y="138"/>
                  <a:pt x="173" y="67"/>
                </a:cubicBezTo>
                <a:cubicBezTo>
                  <a:pt x="177" y="61"/>
                  <a:pt x="183" y="58"/>
                  <a:pt x="188" y="58"/>
                </a:cubicBezTo>
                <a:cubicBezTo>
                  <a:pt x="203" y="58"/>
                  <a:pt x="217" y="73"/>
                  <a:pt x="206" y="88"/>
                </a:cubicBezTo>
                <a:cubicBezTo>
                  <a:pt x="177" y="131"/>
                  <a:pt x="147" y="175"/>
                  <a:pt x="125" y="221"/>
                </a:cubicBezTo>
                <a:cubicBezTo>
                  <a:pt x="116" y="241"/>
                  <a:pt x="109" y="261"/>
                  <a:pt x="105" y="282"/>
                </a:cubicBezTo>
                <a:cubicBezTo>
                  <a:pt x="103" y="296"/>
                  <a:pt x="102" y="309"/>
                  <a:pt x="104" y="323"/>
                </a:cubicBezTo>
                <a:cubicBezTo>
                  <a:pt x="104" y="330"/>
                  <a:pt x="106" y="337"/>
                  <a:pt x="107" y="344"/>
                </a:cubicBezTo>
                <a:cubicBezTo>
                  <a:pt x="114" y="348"/>
                  <a:pt x="121" y="352"/>
                  <a:pt x="128" y="355"/>
                </a:cubicBezTo>
                <a:cubicBezTo>
                  <a:pt x="151" y="364"/>
                  <a:pt x="176" y="369"/>
                  <a:pt x="200" y="369"/>
                </a:cubicBezTo>
                <a:cubicBezTo>
                  <a:pt x="261" y="369"/>
                  <a:pt x="322" y="339"/>
                  <a:pt x="357" y="284"/>
                </a:cubicBezTo>
                <a:cubicBezTo>
                  <a:pt x="379" y="250"/>
                  <a:pt x="388" y="210"/>
                  <a:pt x="385" y="172"/>
                </a:cubicBezTo>
                <a:cubicBezTo>
                  <a:pt x="379" y="175"/>
                  <a:pt x="373" y="178"/>
                  <a:pt x="367" y="182"/>
                </a:cubicBezTo>
                <a:cubicBezTo>
                  <a:pt x="362" y="185"/>
                  <a:pt x="357" y="189"/>
                  <a:pt x="352" y="193"/>
                </a:cubicBezTo>
                <a:cubicBezTo>
                  <a:pt x="351" y="201"/>
                  <a:pt x="345" y="205"/>
                  <a:pt x="339" y="206"/>
                </a:cubicBezTo>
                <a:cubicBezTo>
                  <a:pt x="338" y="208"/>
                  <a:pt x="336" y="209"/>
                  <a:pt x="335" y="211"/>
                </a:cubicBezTo>
                <a:cubicBezTo>
                  <a:pt x="326" y="222"/>
                  <a:pt x="318" y="233"/>
                  <a:pt x="311" y="245"/>
                </a:cubicBezTo>
                <a:cubicBezTo>
                  <a:pt x="307" y="252"/>
                  <a:pt x="301" y="255"/>
                  <a:pt x="296" y="255"/>
                </a:cubicBezTo>
                <a:cubicBezTo>
                  <a:pt x="282" y="255"/>
                  <a:pt x="268" y="239"/>
                  <a:pt x="277" y="224"/>
                </a:cubicBezTo>
                <a:cubicBezTo>
                  <a:pt x="288" y="205"/>
                  <a:pt x="301" y="188"/>
                  <a:pt x="316" y="173"/>
                </a:cubicBezTo>
                <a:cubicBezTo>
                  <a:pt x="318" y="134"/>
                  <a:pt x="325" y="96"/>
                  <a:pt x="336" y="58"/>
                </a:cubicBezTo>
                <a:cubicBezTo>
                  <a:pt x="334" y="56"/>
                  <a:pt x="333" y="55"/>
                  <a:pt x="331" y="53"/>
                </a:cubicBezTo>
                <a:cubicBezTo>
                  <a:pt x="322" y="44"/>
                  <a:pt x="312" y="36"/>
                  <a:pt x="301" y="28"/>
                </a:cubicBezTo>
                <a:cubicBezTo>
                  <a:pt x="270" y="9"/>
                  <a:pt x="236" y="0"/>
                  <a:pt x="20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481"/>
          <p:cNvSpPr>
            <a:spLocks noEditPoints="1"/>
          </p:cNvSpPr>
          <p:nvPr/>
        </p:nvSpPr>
        <p:spPr bwMode="auto">
          <a:xfrm>
            <a:off x="6736147" y="5475847"/>
            <a:ext cx="346934" cy="353985"/>
          </a:xfrm>
          <a:custGeom>
            <a:avLst/>
            <a:gdLst>
              <a:gd name="T0" fmla="*/ 293 w 370"/>
              <a:gd name="T1" fmla="*/ 279 h 370"/>
              <a:gd name="T2" fmla="*/ 282 w 370"/>
              <a:gd name="T3" fmla="*/ 341 h 370"/>
              <a:gd name="T4" fmla="*/ 318 w 370"/>
              <a:gd name="T5" fmla="*/ 312 h 370"/>
              <a:gd name="T6" fmla="*/ 335 w 370"/>
              <a:gd name="T7" fmla="*/ 292 h 370"/>
              <a:gd name="T8" fmla="*/ 293 w 370"/>
              <a:gd name="T9" fmla="*/ 279 h 370"/>
              <a:gd name="T10" fmla="*/ 185 w 370"/>
              <a:gd name="T11" fmla="*/ 0 h 370"/>
              <a:gd name="T12" fmla="*/ 37 w 370"/>
              <a:gd name="T13" fmla="*/ 74 h 370"/>
              <a:gd name="T14" fmla="*/ 50 w 370"/>
              <a:gd name="T15" fmla="*/ 66 h 370"/>
              <a:gd name="T16" fmla="*/ 60 w 370"/>
              <a:gd name="T17" fmla="*/ 63 h 370"/>
              <a:gd name="T18" fmla="*/ 78 w 370"/>
              <a:gd name="T19" fmla="*/ 83 h 370"/>
              <a:gd name="T20" fmla="*/ 69 w 370"/>
              <a:gd name="T21" fmla="*/ 98 h 370"/>
              <a:gd name="T22" fmla="*/ 7 w 370"/>
              <a:gd name="T23" fmla="*/ 133 h 370"/>
              <a:gd name="T24" fmla="*/ 0 w 370"/>
              <a:gd name="T25" fmla="*/ 185 h 370"/>
              <a:gd name="T26" fmla="*/ 3 w 370"/>
              <a:gd name="T27" fmla="*/ 219 h 370"/>
              <a:gd name="T28" fmla="*/ 185 w 370"/>
              <a:gd name="T29" fmla="*/ 370 h 370"/>
              <a:gd name="T30" fmla="*/ 240 w 370"/>
              <a:gd name="T31" fmla="*/ 361 h 370"/>
              <a:gd name="T32" fmla="*/ 255 w 370"/>
              <a:gd name="T33" fmla="*/ 293 h 370"/>
              <a:gd name="T34" fmla="*/ 258 w 370"/>
              <a:gd name="T35" fmla="*/ 259 h 370"/>
              <a:gd name="T36" fmla="*/ 200 w 370"/>
              <a:gd name="T37" fmla="*/ 175 h 370"/>
              <a:gd name="T38" fmla="*/ 220 w 370"/>
              <a:gd name="T39" fmla="*/ 150 h 370"/>
              <a:gd name="T40" fmla="*/ 238 w 370"/>
              <a:gd name="T41" fmla="*/ 164 h 370"/>
              <a:gd name="T42" fmla="*/ 244 w 370"/>
              <a:gd name="T43" fmla="*/ 181 h 370"/>
              <a:gd name="T44" fmla="*/ 256 w 370"/>
              <a:gd name="T45" fmla="*/ 203 h 370"/>
              <a:gd name="T46" fmla="*/ 265 w 370"/>
              <a:gd name="T47" fmla="*/ 213 h 370"/>
              <a:gd name="T48" fmla="*/ 277 w 370"/>
              <a:gd name="T49" fmla="*/ 210 h 370"/>
              <a:gd name="T50" fmla="*/ 295 w 370"/>
              <a:gd name="T51" fmla="*/ 228 h 370"/>
              <a:gd name="T52" fmla="*/ 295 w 370"/>
              <a:gd name="T53" fmla="*/ 235 h 370"/>
              <a:gd name="T54" fmla="*/ 308 w 370"/>
              <a:gd name="T55" fmla="*/ 241 h 370"/>
              <a:gd name="T56" fmla="*/ 356 w 370"/>
              <a:gd name="T57" fmla="*/ 255 h 370"/>
              <a:gd name="T58" fmla="*/ 370 w 370"/>
              <a:gd name="T59" fmla="*/ 185 h 370"/>
              <a:gd name="T60" fmla="*/ 226 w 370"/>
              <a:gd name="T61" fmla="*/ 5 h 370"/>
              <a:gd name="T62" fmla="*/ 220 w 370"/>
              <a:gd name="T63" fmla="*/ 35 h 370"/>
              <a:gd name="T64" fmla="*/ 220 w 370"/>
              <a:gd name="T65" fmla="*/ 83 h 370"/>
              <a:gd name="T66" fmla="*/ 228 w 370"/>
              <a:gd name="T67" fmla="*/ 117 h 370"/>
              <a:gd name="T68" fmla="*/ 209 w 370"/>
              <a:gd name="T69" fmla="*/ 141 h 370"/>
              <a:gd name="T70" fmla="*/ 189 w 370"/>
              <a:gd name="T71" fmla="*/ 127 h 370"/>
              <a:gd name="T72" fmla="*/ 186 w 370"/>
              <a:gd name="T73" fmla="*/ 0 h 370"/>
              <a:gd name="T74" fmla="*/ 185 w 370"/>
              <a:gd name="T75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0" h="370">
                <a:moveTo>
                  <a:pt x="293" y="279"/>
                </a:moveTo>
                <a:cubicBezTo>
                  <a:pt x="291" y="300"/>
                  <a:pt x="287" y="321"/>
                  <a:pt x="282" y="341"/>
                </a:cubicBezTo>
                <a:cubicBezTo>
                  <a:pt x="295" y="333"/>
                  <a:pt x="307" y="323"/>
                  <a:pt x="318" y="312"/>
                </a:cubicBezTo>
                <a:cubicBezTo>
                  <a:pt x="324" y="306"/>
                  <a:pt x="330" y="299"/>
                  <a:pt x="335" y="292"/>
                </a:cubicBezTo>
                <a:cubicBezTo>
                  <a:pt x="320" y="289"/>
                  <a:pt x="306" y="284"/>
                  <a:pt x="293" y="279"/>
                </a:cubicBezTo>
                <a:moveTo>
                  <a:pt x="185" y="0"/>
                </a:moveTo>
                <a:cubicBezTo>
                  <a:pt x="125" y="0"/>
                  <a:pt x="71" y="29"/>
                  <a:pt x="37" y="74"/>
                </a:cubicBezTo>
                <a:cubicBezTo>
                  <a:pt x="42" y="72"/>
                  <a:pt x="46" y="69"/>
                  <a:pt x="50" y="66"/>
                </a:cubicBezTo>
                <a:cubicBezTo>
                  <a:pt x="53" y="64"/>
                  <a:pt x="57" y="63"/>
                  <a:pt x="60" y="63"/>
                </a:cubicBezTo>
                <a:cubicBezTo>
                  <a:pt x="70" y="63"/>
                  <a:pt x="78" y="73"/>
                  <a:pt x="78" y="83"/>
                </a:cubicBezTo>
                <a:cubicBezTo>
                  <a:pt x="78" y="89"/>
                  <a:pt x="75" y="94"/>
                  <a:pt x="69" y="98"/>
                </a:cubicBezTo>
                <a:cubicBezTo>
                  <a:pt x="49" y="110"/>
                  <a:pt x="28" y="122"/>
                  <a:pt x="7" y="133"/>
                </a:cubicBezTo>
                <a:cubicBezTo>
                  <a:pt x="2" y="150"/>
                  <a:pt x="0" y="167"/>
                  <a:pt x="0" y="185"/>
                </a:cubicBezTo>
                <a:cubicBezTo>
                  <a:pt x="0" y="197"/>
                  <a:pt x="1" y="208"/>
                  <a:pt x="3" y="219"/>
                </a:cubicBezTo>
                <a:cubicBezTo>
                  <a:pt x="19" y="304"/>
                  <a:pt x="95" y="370"/>
                  <a:pt x="185" y="370"/>
                </a:cubicBezTo>
                <a:cubicBezTo>
                  <a:pt x="204" y="370"/>
                  <a:pt x="222" y="367"/>
                  <a:pt x="240" y="361"/>
                </a:cubicBezTo>
                <a:cubicBezTo>
                  <a:pt x="246" y="339"/>
                  <a:pt x="251" y="316"/>
                  <a:pt x="255" y="293"/>
                </a:cubicBezTo>
                <a:cubicBezTo>
                  <a:pt x="256" y="282"/>
                  <a:pt x="257" y="271"/>
                  <a:pt x="258" y="259"/>
                </a:cubicBezTo>
                <a:cubicBezTo>
                  <a:pt x="230" y="240"/>
                  <a:pt x="209" y="213"/>
                  <a:pt x="200" y="175"/>
                </a:cubicBezTo>
                <a:cubicBezTo>
                  <a:pt x="196" y="160"/>
                  <a:pt x="208" y="150"/>
                  <a:pt x="220" y="150"/>
                </a:cubicBezTo>
                <a:cubicBezTo>
                  <a:pt x="228" y="150"/>
                  <a:pt x="236" y="154"/>
                  <a:pt x="238" y="164"/>
                </a:cubicBezTo>
                <a:cubicBezTo>
                  <a:pt x="240" y="170"/>
                  <a:pt x="241" y="176"/>
                  <a:pt x="244" y="181"/>
                </a:cubicBezTo>
                <a:cubicBezTo>
                  <a:pt x="247" y="189"/>
                  <a:pt x="251" y="196"/>
                  <a:pt x="256" y="203"/>
                </a:cubicBezTo>
                <a:cubicBezTo>
                  <a:pt x="259" y="206"/>
                  <a:pt x="262" y="210"/>
                  <a:pt x="265" y="213"/>
                </a:cubicBezTo>
                <a:cubicBezTo>
                  <a:pt x="269" y="211"/>
                  <a:pt x="273" y="210"/>
                  <a:pt x="277" y="210"/>
                </a:cubicBezTo>
                <a:cubicBezTo>
                  <a:pt x="286" y="210"/>
                  <a:pt x="295" y="216"/>
                  <a:pt x="295" y="228"/>
                </a:cubicBezTo>
                <a:cubicBezTo>
                  <a:pt x="295" y="230"/>
                  <a:pt x="295" y="232"/>
                  <a:pt x="295" y="235"/>
                </a:cubicBezTo>
                <a:cubicBezTo>
                  <a:pt x="300" y="237"/>
                  <a:pt x="304" y="239"/>
                  <a:pt x="308" y="241"/>
                </a:cubicBezTo>
                <a:cubicBezTo>
                  <a:pt x="324" y="247"/>
                  <a:pt x="339" y="252"/>
                  <a:pt x="356" y="255"/>
                </a:cubicBezTo>
                <a:cubicBezTo>
                  <a:pt x="365" y="233"/>
                  <a:pt x="370" y="210"/>
                  <a:pt x="370" y="185"/>
                </a:cubicBezTo>
                <a:cubicBezTo>
                  <a:pt x="370" y="98"/>
                  <a:pt x="308" y="24"/>
                  <a:pt x="226" y="5"/>
                </a:cubicBezTo>
                <a:cubicBezTo>
                  <a:pt x="223" y="15"/>
                  <a:pt x="221" y="25"/>
                  <a:pt x="220" y="35"/>
                </a:cubicBezTo>
                <a:cubicBezTo>
                  <a:pt x="218" y="51"/>
                  <a:pt x="218" y="67"/>
                  <a:pt x="220" y="83"/>
                </a:cubicBezTo>
                <a:cubicBezTo>
                  <a:pt x="222" y="94"/>
                  <a:pt x="225" y="105"/>
                  <a:pt x="228" y="117"/>
                </a:cubicBezTo>
                <a:cubicBezTo>
                  <a:pt x="233" y="132"/>
                  <a:pt x="221" y="141"/>
                  <a:pt x="209" y="141"/>
                </a:cubicBezTo>
                <a:cubicBezTo>
                  <a:pt x="201" y="141"/>
                  <a:pt x="193" y="137"/>
                  <a:pt x="189" y="127"/>
                </a:cubicBezTo>
                <a:cubicBezTo>
                  <a:pt x="175" y="84"/>
                  <a:pt x="176" y="40"/>
                  <a:pt x="186" y="0"/>
                </a:cubicBezTo>
                <a:cubicBezTo>
                  <a:pt x="186" y="0"/>
                  <a:pt x="185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Freeform 482"/>
          <p:cNvSpPr>
            <a:spLocks noEditPoints="1"/>
          </p:cNvSpPr>
          <p:nvPr/>
        </p:nvSpPr>
        <p:spPr bwMode="auto">
          <a:xfrm>
            <a:off x="6554498" y="6112710"/>
            <a:ext cx="345298" cy="352439"/>
          </a:xfrm>
          <a:custGeom>
            <a:avLst/>
            <a:gdLst>
              <a:gd name="T0" fmla="*/ 350 w 368"/>
              <a:gd name="T1" fmla="*/ 105 h 369"/>
              <a:gd name="T2" fmla="*/ 325 w 368"/>
              <a:gd name="T3" fmla="*/ 164 h 369"/>
              <a:gd name="T4" fmla="*/ 368 w 368"/>
              <a:gd name="T5" fmla="*/ 175 h 369"/>
              <a:gd name="T6" fmla="*/ 364 w 368"/>
              <a:gd name="T7" fmla="*/ 149 h 369"/>
              <a:gd name="T8" fmla="*/ 350 w 368"/>
              <a:gd name="T9" fmla="*/ 105 h 369"/>
              <a:gd name="T10" fmla="*/ 185 w 368"/>
              <a:gd name="T11" fmla="*/ 0 h 369"/>
              <a:gd name="T12" fmla="*/ 48 w 368"/>
              <a:gd name="T13" fmla="*/ 58 h 369"/>
              <a:gd name="T14" fmla="*/ 27 w 368"/>
              <a:gd name="T15" fmla="*/ 85 h 369"/>
              <a:gd name="T16" fmla="*/ 6 w 368"/>
              <a:gd name="T17" fmla="*/ 132 h 369"/>
              <a:gd name="T18" fmla="*/ 39 w 368"/>
              <a:gd name="T19" fmla="*/ 195 h 369"/>
              <a:gd name="T20" fmla="*/ 39 w 368"/>
              <a:gd name="T21" fmla="*/ 213 h 369"/>
              <a:gd name="T22" fmla="*/ 21 w 368"/>
              <a:gd name="T23" fmla="*/ 222 h 369"/>
              <a:gd name="T24" fmla="*/ 6 w 368"/>
              <a:gd name="T25" fmla="*/ 212 h 369"/>
              <a:gd name="T26" fmla="*/ 0 w 368"/>
              <a:gd name="T27" fmla="*/ 198 h 369"/>
              <a:gd name="T28" fmla="*/ 84 w 368"/>
              <a:gd name="T29" fmla="*/ 340 h 369"/>
              <a:gd name="T30" fmla="*/ 86 w 368"/>
              <a:gd name="T31" fmla="*/ 341 h 369"/>
              <a:gd name="T32" fmla="*/ 157 w 368"/>
              <a:gd name="T33" fmla="*/ 236 h 369"/>
              <a:gd name="T34" fmla="*/ 169 w 368"/>
              <a:gd name="T35" fmla="*/ 231 h 369"/>
              <a:gd name="T36" fmla="*/ 183 w 368"/>
              <a:gd name="T37" fmla="*/ 265 h 369"/>
              <a:gd name="T38" fmla="*/ 158 w 368"/>
              <a:gd name="T39" fmla="*/ 290 h 369"/>
              <a:gd name="T40" fmla="*/ 132 w 368"/>
              <a:gd name="T41" fmla="*/ 330 h 369"/>
              <a:gd name="T42" fmla="*/ 122 w 368"/>
              <a:gd name="T43" fmla="*/ 359 h 369"/>
              <a:gd name="T44" fmla="*/ 182 w 368"/>
              <a:gd name="T45" fmla="*/ 369 h 369"/>
              <a:gd name="T46" fmla="*/ 339 w 368"/>
              <a:gd name="T47" fmla="*/ 284 h 369"/>
              <a:gd name="T48" fmla="*/ 365 w 368"/>
              <a:gd name="T49" fmla="*/ 218 h 369"/>
              <a:gd name="T50" fmla="*/ 318 w 368"/>
              <a:gd name="T51" fmla="*/ 204 h 369"/>
              <a:gd name="T52" fmla="*/ 304 w 368"/>
              <a:gd name="T53" fmla="*/ 202 h 369"/>
              <a:gd name="T54" fmla="*/ 300 w 368"/>
              <a:gd name="T55" fmla="*/ 208 h 369"/>
              <a:gd name="T56" fmla="*/ 285 w 368"/>
              <a:gd name="T57" fmla="*/ 216 h 369"/>
              <a:gd name="T58" fmla="*/ 267 w 368"/>
              <a:gd name="T59" fmla="*/ 204 h 369"/>
              <a:gd name="T60" fmla="*/ 253 w 368"/>
              <a:gd name="T61" fmla="*/ 208 h 369"/>
              <a:gd name="T62" fmla="*/ 231 w 368"/>
              <a:gd name="T63" fmla="*/ 219 h 369"/>
              <a:gd name="T64" fmla="*/ 218 w 368"/>
              <a:gd name="T65" fmla="*/ 231 h 369"/>
              <a:gd name="T66" fmla="*/ 205 w 368"/>
              <a:gd name="T67" fmla="*/ 236 h 369"/>
              <a:gd name="T68" fmla="*/ 191 w 368"/>
              <a:gd name="T69" fmla="*/ 201 h 369"/>
              <a:gd name="T70" fmla="*/ 285 w 368"/>
              <a:gd name="T71" fmla="*/ 161 h 369"/>
              <a:gd name="T72" fmla="*/ 300 w 368"/>
              <a:gd name="T73" fmla="*/ 131 h 369"/>
              <a:gd name="T74" fmla="*/ 325 w 368"/>
              <a:gd name="T75" fmla="*/ 65 h 369"/>
              <a:gd name="T76" fmla="*/ 283 w 368"/>
              <a:gd name="T77" fmla="*/ 28 h 369"/>
              <a:gd name="T78" fmla="*/ 185 w 368"/>
              <a:gd name="T79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68" h="369">
                <a:moveTo>
                  <a:pt x="350" y="105"/>
                </a:moveTo>
                <a:cubicBezTo>
                  <a:pt x="343" y="125"/>
                  <a:pt x="335" y="144"/>
                  <a:pt x="325" y="164"/>
                </a:cubicBezTo>
                <a:cubicBezTo>
                  <a:pt x="339" y="166"/>
                  <a:pt x="354" y="170"/>
                  <a:pt x="368" y="175"/>
                </a:cubicBezTo>
                <a:cubicBezTo>
                  <a:pt x="367" y="166"/>
                  <a:pt x="366" y="157"/>
                  <a:pt x="364" y="149"/>
                </a:cubicBezTo>
                <a:cubicBezTo>
                  <a:pt x="361" y="134"/>
                  <a:pt x="357" y="119"/>
                  <a:pt x="350" y="105"/>
                </a:cubicBezTo>
                <a:moveTo>
                  <a:pt x="185" y="0"/>
                </a:moveTo>
                <a:cubicBezTo>
                  <a:pt x="134" y="0"/>
                  <a:pt x="84" y="20"/>
                  <a:pt x="48" y="58"/>
                </a:cubicBezTo>
                <a:cubicBezTo>
                  <a:pt x="41" y="66"/>
                  <a:pt x="34" y="75"/>
                  <a:pt x="27" y="85"/>
                </a:cubicBezTo>
                <a:cubicBezTo>
                  <a:pt x="18" y="100"/>
                  <a:pt x="11" y="116"/>
                  <a:pt x="6" y="132"/>
                </a:cubicBezTo>
                <a:cubicBezTo>
                  <a:pt x="18" y="153"/>
                  <a:pt x="29" y="174"/>
                  <a:pt x="39" y="195"/>
                </a:cubicBezTo>
                <a:cubicBezTo>
                  <a:pt x="42" y="202"/>
                  <a:pt x="42" y="208"/>
                  <a:pt x="39" y="213"/>
                </a:cubicBezTo>
                <a:cubicBezTo>
                  <a:pt x="35" y="218"/>
                  <a:pt x="28" y="222"/>
                  <a:pt x="21" y="222"/>
                </a:cubicBezTo>
                <a:cubicBezTo>
                  <a:pt x="16" y="222"/>
                  <a:pt x="10" y="219"/>
                  <a:pt x="6" y="212"/>
                </a:cubicBezTo>
                <a:cubicBezTo>
                  <a:pt x="4" y="208"/>
                  <a:pt x="2" y="203"/>
                  <a:pt x="0" y="198"/>
                </a:cubicBezTo>
                <a:cubicBezTo>
                  <a:pt x="4" y="255"/>
                  <a:pt x="34" y="308"/>
                  <a:pt x="84" y="340"/>
                </a:cubicBezTo>
                <a:cubicBezTo>
                  <a:pt x="84" y="341"/>
                  <a:pt x="85" y="341"/>
                  <a:pt x="86" y="341"/>
                </a:cubicBezTo>
                <a:cubicBezTo>
                  <a:pt x="98" y="301"/>
                  <a:pt x="121" y="265"/>
                  <a:pt x="157" y="236"/>
                </a:cubicBezTo>
                <a:cubicBezTo>
                  <a:pt x="161" y="232"/>
                  <a:pt x="165" y="231"/>
                  <a:pt x="169" y="231"/>
                </a:cubicBezTo>
                <a:cubicBezTo>
                  <a:pt x="186" y="231"/>
                  <a:pt x="199" y="252"/>
                  <a:pt x="183" y="265"/>
                </a:cubicBezTo>
                <a:cubicBezTo>
                  <a:pt x="174" y="273"/>
                  <a:pt x="166" y="281"/>
                  <a:pt x="158" y="290"/>
                </a:cubicBezTo>
                <a:cubicBezTo>
                  <a:pt x="148" y="302"/>
                  <a:pt x="140" y="315"/>
                  <a:pt x="132" y="330"/>
                </a:cubicBezTo>
                <a:cubicBezTo>
                  <a:pt x="128" y="339"/>
                  <a:pt x="125" y="349"/>
                  <a:pt x="122" y="359"/>
                </a:cubicBezTo>
                <a:cubicBezTo>
                  <a:pt x="141" y="366"/>
                  <a:pt x="162" y="369"/>
                  <a:pt x="182" y="369"/>
                </a:cubicBezTo>
                <a:cubicBezTo>
                  <a:pt x="244" y="369"/>
                  <a:pt x="304" y="339"/>
                  <a:pt x="339" y="284"/>
                </a:cubicBezTo>
                <a:cubicBezTo>
                  <a:pt x="353" y="263"/>
                  <a:pt x="361" y="241"/>
                  <a:pt x="365" y="218"/>
                </a:cubicBezTo>
                <a:cubicBezTo>
                  <a:pt x="350" y="212"/>
                  <a:pt x="334" y="207"/>
                  <a:pt x="318" y="204"/>
                </a:cubicBezTo>
                <a:cubicBezTo>
                  <a:pt x="313" y="203"/>
                  <a:pt x="308" y="202"/>
                  <a:pt x="304" y="202"/>
                </a:cubicBezTo>
                <a:cubicBezTo>
                  <a:pt x="302" y="204"/>
                  <a:pt x="301" y="206"/>
                  <a:pt x="300" y="208"/>
                </a:cubicBezTo>
                <a:cubicBezTo>
                  <a:pt x="296" y="214"/>
                  <a:pt x="291" y="216"/>
                  <a:pt x="285" y="216"/>
                </a:cubicBezTo>
                <a:cubicBezTo>
                  <a:pt x="278" y="216"/>
                  <a:pt x="270" y="211"/>
                  <a:pt x="267" y="204"/>
                </a:cubicBezTo>
                <a:cubicBezTo>
                  <a:pt x="262" y="205"/>
                  <a:pt x="258" y="206"/>
                  <a:pt x="253" y="208"/>
                </a:cubicBezTo>
                <a:cubicBezTo>
                  <a:pt x="245" y="211"/>
                  <a:pt x="238" y="215"/>
                  <a:pt x="231" y="219"/>
                </a:cubicBezTo>
                <a:cubicBezTo>
                  <a:pt x="227" y="223"/>
                  <a:pt x="222" y="227"/>
                  <a:pt x="218" y="231"/>
                </a:cubicBezTo>
                <a:cubicBezTo>
                  <a:pt x="214" y="234"/>
                  <a:pt x="209" y="236"/>
                  <a:pt x="205" y="236"/>
                </a:cubicBezTo>
                <a:cubicBezTo>
                  <a:pt x="189" y="236"/>
                  <a:pt x="176" y="215"/>
                  <a:pt x="191" y="201"/>
                </a:cubicBezTo>
                <a:cubicBezTo>
                  <a:pt x="219" y="174"/>
                  <a:pt x="252" y="162"/>
                  <a:pt x="285" y="161"/>
                </a:cubicBezTo>
                <a:cubicBezTo>
                  <a:pt x="291" y="151"/>
                  <a:pt x="296" y="141"/>
                  <a:pt x="300" y="131"/>
                </a:cubicBezTo>
                <a:cubicBezTo>
                  <a:pt x="310" y="109"/>
                  <a:pt x="318" y="88"/>
                  <a:pt x="325" y="65"/>
                </a:cubicBezTo>
                <a:cubicBezTo>
                  <a:pt x="313" y="51"/>
                  <a:pt x="299" y="39"/>
                  <a:pt x="283" y="28"/>
                </a:cubicBezTo>
                <a:cubicBezTo>
                  <a:pt x="253" y="9"/>
                  <a:pt x="219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Freeform 483"/>
          <p:cNvSpPr>
            <a:spLocks noEditPoints="1"/>
          </p:cNvSpPr>
          <p:nvPr/>
        </p:nvSpPr>
        <p:spPr bwMode="auto">
          <a:xfrm>
            <a:off x="4263422" y="4420076"/>
            <a:ext cx="348571" cy="353985"/>
          </a:xfrm>
          <a:custGeom>
            <a:avLst/>
            <a:gdLst>
              <a:gd name="T0" fmla="*/ 360 w 370"/>
              <a:gd name="T1" fmla="*/ 124 h 370"/>
              <a:gd name="T2" fmla="*/ 285 w 370"/>
              <a:gd name="T3" fmla="*/ 162 h 370"/>
              <a:gd name="T4" fmla="*/ 332 w 370"/>
              <a:gd name="T5" fmla="*/ 297 h 370"/>
              <a:gd name="T6" fmla="*/ 362 w 370"/>
              <a:gd name="T7" fmla="*/ 239 h 370"/>
              <a:gd name="T8" fmla="*/ 370 w 370"/>
              <a:gd name="T9" fmla="*/ 185 h 370"/>
              <a:gd name="T10" fmla="*/ 360 w 370"/>
              <a:gd name="T11" fmla="*/ 124 h 370"/>
              <a:gd name="T12" fmla="*/ 342 w 370"/>
              <a:gd name="T13" fmla="*/ 88 h 370"/>
              <a:gd name="T14" fmla="*/ 342 w 370"/>
              <a:gd name="T15" fmla="*/ 88 h 370"/>
              <a:gd name="T16" fmla="*/ 342 w 370"/>
              <a:gd name="T17" fmla="*/ 88 h 370"/>
              <a:gd name="T18" fmla="*/ 342 w 370"/>
              <a:gd name="T19" fmla="*/ 88 h 370"/>
              <a:gd name="T20" fmla="*/ 185 w 370"/>
              <a:gd name="T21" fmla="*/ 0 h 370"/>
              <a:gd name="T22" fmla="*/ 76 w 370"/>
              <a:gd name="T23" fmla="*/ 37 h 370"/>
              <a:gd name="T24" fmla="*/ 100 w 370"/>
              <a:gd name="T25" fmla="*/ 58 h 370"/>
              <a:gd name="T26" fmla="*/ 121 w 370"/>
              <a:gd name="T27" fmla="*/ 73 h 370"/>
              <a:gd name="T28" fmla="*/ 111 w 370"/>
              <a:gd name="T29" fmla="*/ 111 h 370"/>
              <a:gd name="T30" fmla="*/ 101 w 370"/>
              <a:gd name="T31" fmla="*/ 107 h 370"/>
              <a:gd name="T32" fmla="*/ 47 w 370"/>
              <a:gd name="T33" fmla="*/ 63 h 370"/>
              <a:gd name="T34" fmla="*/ 37 w 370"/>
              <a:gd name="T35" fmla="*/ 76 h 370"/>
              <a:gd name="T36" fmla="*/ 11 w 370"/>
              <a:gd name="T37" fmla="*/ 123 h 370"/>
              <a:gd name="T38" fmla="*/ 7 w 370"/>
              <a:gd name="T39" fmla="*/ 137 h 370"/>
              <a:gd name="T40" fmla="*/ 0 w 370"/>
              <a:gd name="T41" fmla="*/ 185 h 370"/>
              <a:gd name="T42" fmla="*/ 7 w 370"/>
              <a:gd name="T43" fmla="*/ 232 h 370"/>
              <a:gd name="T44" fmla="*/ 8 w 370"/>
              <a:gd name="T45" fmla="*/ 217 h 370"/>
              <a:gd name="T46" fmla="*/ 28 w 370"/>
              <a:gd name="T47" fmla="*/ 199 h 370"/>
              <a:gd name="T48" fmla="*/ 45 w 370"/>
              <a:gd name="T49" fmla="*/ 215 h 370"/>
              <a:gd name="T50" fmla="*/ 45 w 370"/>
              <a:gd name="T51" fmla="*/ 217 h 370"/>
              <a:gd name="T52" fmla="*/ 44 w 370"/>
              <a:gd name="T53" fmla="*/ 227 h 370"/>
              <a:gd name="T54" fmla="*/ 34 w 370"/>
              <a:gd name="T55" fmla="*/ 290 h 370"/>
              <a:gd name="T56" fmla="*/ 152 w 370"/>
              <a:gd name="T57" fmla="*/ 367 h 370"/>
              <a:gd name="T58" fmla="*/ 185 w 370"/>
              <a:gd name="T59" fmla="*/ 370 h 370"/>
              <a:gd name="T60" fmla="*/ 224 w 370"/>
              <a:gd name="T61" fmla="*/ 366 h 370"/>
              <a:gd name="T62" fmla="*/ 304 w 370"/>
              <a:gd name="T63" fmla="*/ 327 h 370"/>
              <a:gd name="T64" fmla="*/ 249 w 370"/>
              <a:gd name="T65" fmla="*/ 172 h 370"/>
              <a:gd name="T66" fmla="*/ 159 w 370"/>
              <a:gd name="T67" fmla="*/ 182 h 370"/>
              <a:gd name="T68" fmla="*/ 155 w 370"/>
              <a:gd name="T69" fmla="*/ 182 h 370"/>
              <a:gd name="T70" fmla="*/ 155 w 370"/>
              <a:gd name="T71" fmla="*/ 142 h 370"/>
              <a:gd name="T72" fmla="*/ 155 w 370"/>
              <a:gd name="T73" fmla="*/ 142 h 370"/>
              <a:gd name="T74" fmla="*/ 163 w 370"/>
              <a:gd name="T75" fmla="*/ 142 h 370"/>
              <a:gd name="T76" fmla="*/ 213 w 370"/>
              <a:gd name="T77" fmla="*/ 139 h 370"/>
              <a:gd name="T78" fmla="*/ 290 w 370"/>
              <a:gd name="T79" fmla="*/ 118 h 370"/>
              <a:gd name="T80" fmla="*/ 342 w 370"/>
              <a:gd name="T81" fmla="*/ 88 h 370"/>
              <a:gd name="T82" fmla="*/ 342 w 370"/>
              <a:gd name="T83" fmla="*/ 88 h 370"/>
              <a:gd name="T84" fmla="*/ 293 w 370"/>
              <a:gd name="T85" fmla="*/ 36 h 370"/>
              <a:gd name="T86" fmla="*/ 185 w 370"/>
              <a:gd name="T87" fmla="*/ 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70" h="370">
                <a:moveTo>
                  <a:pt x="360" y="124"/>
                </a:moveTo>
                <a:cubicBezTo>
                  <a:pt x="336" y="140"/>
                  <a:pt x="311" y="153"/>
                  <a:pt x="285" y="162"/>
                </a:cubicBezTo>
                <a:cubicBezTo>
                  <a:pt x="300" y="207"/>
                  <a:pt x="316" y="252"/>
                  <a:pt x="332" y="297"/>
                </a:cubicBezTo>
                <a:cubicBezTo>
                  <a:pt x="345" y="279"/>
                  <a:pt x="356" y="260"/>
                  <a:pt x="362" y="239"/>
                </a:cubicBezTo>
                <a:cubicBezTo>
                  <a:pt x="368" y="222"/>
                  <a:pt x="370" y="204"/>
                  <a:pt x="370" y="185"/>
                </a:cubicBezTo>
                <a:cubicBezTo>
                  <a:pt x="370" y="164"/>
                  <a:pt x="367" y="143"/>
                  <a:pt x="360" y="124"/>
                </a:cubicBezTo>
                <a:moveTo>
                  <a:pt x="342" y="88"/>
                </a:moveTo>
                <a:cubicBezTo>
                  <a:pt x="342" y="88"/>
                  <a:pt x="342" y="88"/>
                  <a:pt x="342" y="88"/>
                </a:cubicBezTo>
                <a:cubicBezTo>
                  <a:pt x="342" y="88"/>
                  <a:pt x="342" y="88"/>
                  <a:pt x="342" y="88"/>
                </a:cubicBezTo>
                <a:cubicBezTo>
                  <a:pt x="342" y="88"/>
                  <a:pt x="342" y="88"/>
                  <a:pt x="342" y="88"/>
                </a:cubicBezTo>
                <a:moveTo>
                  <a:pt x="185" y="0"/>
                </a:moveTo>
                <a:cubicBezTo>
                  <a:pt x="145" y="0"/>
                  <a:pt x="107" y="14"/>
                  <a:pt x="76" y="37"/>
                </a:cubicBezTo>
                <a:cubicBezTo>
                  <a:pt x="84" y="44"/>
                  <a:pt x="92" y="51"/>
                  <a:pt x="100" y="58"/>
                </a:cubicBezTo>
                <a:cubicBezTo>
                  <a:pt x="107" y="63"/>
                  <a:pt x="114" y="68"/>
                  <a:pt x="121" y="73"/>
                </a:cubicBezTo>
                <a:cubicBezTo>
                  <a:pt x="138" y="85"/>
                  <a:pt x="127" y="111"/>
                  <a:pt x="111" y="111"/>
                </a:cubicBezTo>
                <a:cubicBezTo>
                  <a:pt x="108" y="111"/>
                  <a:pt x="104" y="110"/>
                  <a:pt x="101" y="107"/>
                </a:cubicBezTo>
                <a:cubicBezTo>
                  <a:pt x="81" y="94"/>
                  <a:pt x="63" y="79"/>
                  <a:pt x="47" y="63"/>
                </a:cubicBezTo>
                <a:cubicBezTo>
                  <a:pt x="43" y="67"/>
                  <a:pt x="40" y="71"/>
                  <a:pt x="37" y="76"/>
                </a:cubicBezTo>
                <a:cubicBezTo>
                  <a:pt x="26" y="90"/>
                  <a:pt x="18" y="106"/>
                  <a:pt x="11" y="123"/>
                </a:cubicBezTo>
                <a:cubicBezTo>
                  <a:pt x="10" y="128"/>
                  <a:pt x="8" y="132"/>
                  <a:pt x="7" y="137"/>
                </a:cubicBezTo>
                <a:cubicBezTo>
                  <a:pt x="3" y="152"/>
                  <a:pt x="0" y="168"/>
                  <a:pt x="0" y="185"/>
                </a:cubicBezTo>
                <a:cubicBezTo>
                  <a:pt x="0" y="201"/>
                  <a:pt x="3" y="217"/>
                  <a:pt x="7" y="232"/>
                </a:cubicBezTo>
                <a:cubicBezTo>
                  <a:pt x="7" y="227"/>
                  <a:pt x="8" y="222"/>
                  <a:pt x="8" y="217"/>
                </a:cubicBezTo>
                <a:cubicBezTo>
                  <a:pt x="9" y="205"/>
                  <a:pt x="19" y="199"/>
                  <a:pt x="28" y="199"/>
                </a:cubicBezTo>
                <a:cubicBezTo>
                  <a:pt x="37" y="199"/>
                  <a:pt x="45" y="205"/>
                  <a:pt x="45" y="215"/>
                </a:cubicBezTo>
                <a:cubicBezTo>
                  <a:pt x="45" y="216"/>
                  <a:pt x="45" y="217"/>
                  <a:pt x="45" y="217"/>
                </a:cubicBezTo>
                <a:cubicBezTo>
                  <a:pt x="45" y="220"/>
                  <a:pt x="45" y="224"/>
                  <a:pt x="44" y="227"/>
                </a:cubicBezTo>
                <a:cubicBezTo>
                  <a:pt x="42" y="248"/>
                  <a:pt x="38" y="269"/>
                  <a:pt x="34" y="290"/>
                </a:cubicBezTo>
                <a:cubicBezTo>
                  <a:pt x="61" y="329"/>
                  <a:pt x="103" y="358"/>
                  <a:pt x="152" y="367"/>
                </a:cubicBezTo>
                <a:cubicBezTo>
                  <a:pt x="163" y="369"/>
                  <a:pt x="174" y="370"/>
                  <a:pt x="185" y="370"/>
                </a:cubicBezTo>
                <a:cubicBezTo>
                  <a:pt x="199" y="370"/>
                  <a:pt x="212" y="369"/>
                  <a:pt x="224" y="366"/>
                </a:cubicBezTo>
                <a:cubicBezTo>
                  <a:pt x="254" y="359"/>
                  <a:pt x="281" y="346"/>
                  <a:pt x="304" y="327"/>
                </a:cubicBezTo>
                <a:cubicBezTo>
                  <a:pt x="284" y="275"/>
                  <a:pt x="266" y="222"/>
                  <a:pt x="249" y="172"/>
                </a:cubicBezTo>
                <a:cubicBezTo>
                  <a:pt x="220" y="179"/>
                  <a:pt x="189" y="182"/>
                  <a:pt x="159" y="182"/>
                </a:cubicBezTo>
                <a:cubicBezTo>
                  <a:pt x="157" y="182"/>
                  <a:pt x="156" y="182"/>
                  <a:pt x="155" y="182"/>
                </a:cubicBezTo>
                <a:cubicBezTo>
                  <a:pt x="129" y="182"/>
                  <a:pt x="129" y="142"/>
                  <a:pt x="155" y="142"/>
                </a:cubicBezTo>
                <a:cubicBezTo>
                  <a:pt x="155" y="142"/>
                  <a:pt x="155" y="142"/>
                  <a:pt x="155" y="142"/>
                </a:cubicBezTo>
                <a:cubicBezTo>
                  <a:pt x="158" y="142"/>
                  <a:pt x="161" y="142"/>
                  <a:pt x="163" y="142"/>
                </a:cubicBezTo>
                <a:cubicBezTo>
                  <a:pt x="180" y="142"/>
                  <a:pt x="196" y="141"/>
                  <a:pt x="213" y="139"/>
                </a:cubicBezTo>
                <a:cubicBezTo>
                  <a:pt x="239" y="135"/>
                  <a:pt x="265" y="128"/>
                  <a:pt x="290" y="118"/>
                </a:cubicBezTo>
                <a:cubicBezTo>
                  <a:pt x="308" y="110"/>
                  <a:pt x="325" y="100"/>
                  <a:pt x="342" y="88"/>
                </a:cubicBezTo>
                <a:cubicBezTo>
                  <a:pt x="342" y="88"/>
                  <a:pt x="342" y="88"/>
                  <a:pt x="342" y="88"/>
                </a:cubicBezTo>
                <a:cubicBezTo>
                  <a:pt x="329" y="68"/>
                  <a:pt x="313" y="50"/>
                  <a:pt x="293" y="36"/>
                </a:cubicBezTo>
                <a:cubicBezTo>
                  <a:pt x="263" y="13"/>
                  <a:pt x="225" y="0"/>
                  <a:pt x="1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Freeform 484"/>
          <p:cNvSpPr>
            <a:spLocks noEditPoints="1"/>
          </p:cNvSpPr>
          <p:nvPr/>
        </p:nvSpPr>
        <p:spPr bwMode="auto">
          <a:xfrm>
            <a:off x="3911578" y="5648975"/>
            <a:ext cx="348571" cy="352439"/>
          </a:xfrm>
          <a:custGeom>
            <a:avLst/>
            <a:gdLst>
              <a:gd name="T0" fmla="*/ 265 w 371"/>
              <a:gd name="T1" fmla="*/ 350 h 369"/>
              <a:gd name="T2" fmla="*/ 265 w 371"/>
              <a:gd name="T3" fmla="*/ 351 h 369"/>
              <a:gd name="T4" fmla="*/ 265 w 371"/>
              <a:gd name="T5" fmla="*/ 351 h 369"/>
              <a:gd name="T6" fmla="*/ 265 w 371"/>
              <a:gd name="T7" fmla="*/ 350 h 369"/>
              <a:gd name="T8" fmla="*/ 369 w 371"/>
              <a:gd name="T9" fmla="*/ 170 h 369"/>
              <a:gd name="T10" fmla="*/ 257 w 371"/>
              <a:gd name="T11" fmla="*/ 258 h 369"/>
              <a:gd name="T12" fmla="*/ 300 w 371"/>
              <a:gd name="T13" fmla="*/ 330 h 369"/>
              <a:gd name="T14" fmla="*/ 341 w 371"/>
              <a:gd name="T15" fmla="*/ 285 h 369"/>
              <a:gd name="T16" fmla="*/ 364 w 371"/>
              <a:gd name="T17" fmla="*/ 235 h 369"/>
              <a:gd name="T18" fmla="*/ 369 w 371"/>
              <a:gd name="T19" fmla="*/ 170 h 369"/>
              <a:gd name="T20" fmla="*/ 187 w 371"/>
              <a:gd name="T21" fmla="*/ 0 h 369"/>
              <a:gd name="T22" fmla="*/ 114 w 371"/>
              <a:gd name="T23" fmla="*/ 15 h 369"/>
              <a:gd name="T24" fmla="*/ 89 w 371"/>
              <a:gd name="T25" fmla="*/ 74 h 369"/>
              <a:gd name="T26" fmla="*/ 84 w 371"/>
              <a:gd name="T27" fmla="*/ 82 h 369"/>
              <a:gd name="T28" fmla="*/ 84 w 371"/>
              <a:gd name="T29" fmla="*/ 84 h 369"/>
              <a:gd name="T30" fmla="*/ 71 w 371"/>
              <a:gd name="T31" fmla="*/ 91 h 369"/>
              <a:gd name="T32" fmla="*/ 53 w 371"/>
              <a:gd name="T33" fmla="*/ 62 h 369"/>
              <a:gd name="T34" fmla="*/ 60 w 371"/>
              <a:gd name="T35" fmla="*/ 49 h 369"/>
              <a:gd name="T36" fmla="*/ 30 w 371"/>
              <a:gd name="T37" fmla="*/ 85 h 369"/>
              <a:gd name="T38" fmla="*/ 9 w 371"/>
              <a:gd name="T39" fmla="*/ 130 h 369"/>
              <a:gd name="T40" fmla="*/ 5 w 371"/>
              <a:gd name="T41" fmla="*/ 143 h 369"/>
              <a:gd name="T42" fmla="*/ 2 w 371"/>
              <a:gd name="T43" fmla="*/ 197 h 369"/>
              <a:gd name="T44" fmla="*/ 3 w 371"/>
              <a:gd name="T45" fmla="*/ 213 h 369"/>
              <a:gd name="T46" fmla="*/ 72 w 371"/>
              <a:gd name="T47" fmla="*/ 205 h 369"/>
              <a:gd name="T48" fmla="*/ 73 w 371"/>
              <a:gd name="T49" fmla="*/ 205 h 369"/>
              <a:gd name="T50" fmla="*/ 71 w 371"/>
              <a:gd name="T51" fmla="*/ 245 h 369"/>
              <a:gd name="T52" fmla="*/ 45 w 371"/>
              <a:gd name="T53" fmla="*/ 246 h 369"/>
              <a:gd name="T54" fmla="*/ 13 w 371"/>
              <a:gd name="T55" fmla="*/ 251 h 369"/>
              <a:gd name="T56" fmla="*/ 86 w 371"/>
              <a:gd name="T57" fmla="*/ 341 h 369"/>
              <a:gd name="T58" fmla="*/ 184 w 371"/>
              <a:gd name="T59" fmla="*/ 369 h 369"/>
              <a:gd name="T60" fmla="*/ 196 w 371"/>
              <a:gd name="T61" fmla="*/ 369 h 369"/>
              <a:gd name="T62" fmla="*/ 265 w 371"/>
              <a:gd name="T63" fmla="*/ 351 h 369"/>
              <a:gd name="T64" fmla="*/ 265 w 371"/>
              <a:gd name="T65" fmla="*/ 350 h 369"/>
              <a:gd name="T66" fmla="*/ 237 w 371"/>
              <a:gd name="T67" fmla="*/ 297 h 369"/>
              <a:gd name="T68" fmla="*/ 184 w 371"/>
              <a:gd name="T69" fmla="*/ 239 h 369"/>
              <a:gd name="T70" fmla="*/ 137 w 371"/>
              <a:gd name="T71" fmla="*/ 205 h 369"/>
              <a:gd name="T72" fmla="*/ 148 w 371"/>
              <a:gd name="T73" fmla="*/ 168 h 369"/>
              <a:gd name="T74" fmla="*/ 158 w 371"/>
              <a:gd name="T75" fmla="*/ 171 h 369"/>
              <a:gd name="T76" fmla="*/ 232 w 371"/>
              <a:gd name="T77" fmla="*/ 230 h 369"/>
              <a:gd name="T78" fmla="*/ 361 w 371"/>
              <a:gd name="T79" fmla="*/ 129 h 369"/>
              <a:gd name="T80" fmla="*/ 315 w 371"/>
              <a:gd name="T81" fmla="*/ 53 h 369"/>
              <a:gd name="T82" fmla="*/ 285 w 371"/>
              <a:gd name="T83" fmla="*/ 29 h 369"/>
              <a:gd name="T84" fmla="*/ 255 w 371"/>
              <a:gd name="T85" fmla="*/ 13 h 369"/>
              <a:gd name="T86" fmla="*/ 187 w 371"/>
              <a:gd name="T87" fmla="*/ 0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71" h="369">
                <a:moveTo>
                  <a:pt x="265" y="350"/>
                </a:moveTo>
                <a:cubicBezTo>
                  <a:pt x="265" y="351"/>
                  <a:pt x="265" y="351"/>
                  <a:pt x="265" y="351"/>
                </a:cubicBezTo>
                <a:cubicBezTo>
                  <a:pt x="265" y="351"/>
                  <a:pt x="265" y="351"/>
                  <a:pt x="265" y="351"/>
                </a:cubicBezTo>
                <a:cubicBezTo>
                  <a:pt x="265" y="351"/>
                  <a:pt x="265" y="351"/>
                  <a:pt x="265" y="350"/>
                </a:cubicBezTo>
                <a:moveTo>
                  <a:pt x="369" y="170"/>
                </a:moveTo>
                <a:cubicBezTo>
                  <a:pt x="331" y="199"/>
                  <a:pt x="294" y="228"/>
                  <a:pt x="257" y="258"/>
                </a:cubicBezTo>
                <a:cubicBezTo>
                  <a:pt x="274" y="280"/>
                  <a:pt x="289" y="304"/>
                  <a:pt x="300" y="330"/>
                </a:cubicBezTo>
                <a:cubicBezTo>
                  <a:pt x="316" y="318"/>
                  <a:pt x="330" y="302"/>
                  <a:pt x="341" y="285"/>
                </a:cubicBezTo>
                <a:cubicBezTo>
                  <a:pt x="352" y="269"/>
                  <a:pt x="359" y="252"/>
                  <a:pt x="364" y="235"/>
                </a:cubicBezTo>
                <a:cubicBezTo>
                  <a:pt x="369" y="213"/>
                  <a:pt x="371" y="192"/>
                  <a:pt x="369" y="170"/>
                </a:cubicBezTo>
                <a:moveTo>
                  <a:pt x="187" y="0"/>
                </a:moveTo>
                <a:cubicBezTo>
                  <a:pt x="162" y="0"/>
                  <a:pt x="137" y="5"/>
                  <a:pt x="114" y="15"/>
                </a:cubicBezTo>
                <a:cubicBezTo>
                  <a:pt x="107" y="35"/>
                  <a:pt x="99" y="54"/>
                  <a:pt x="89" y="74"/>
                </a:cubicBezTo>
                <a:cubicBezTo>
                  <a:pt x="88" y="77"/>
                  <a:pt x="86" y="80"/>
                  <a:pt x="84" y="82"/>
                </a:cubicBezTo>
                <a:cubicBezTo>
                  <a:pt x="84" y="83"/>
                  <a:pt x="84" y="83"/>
                  <a:pt x="84" y="84"/>
                </a:cubicBezTo>
                <a:cubicBezTo>
                  <a:pt x="80" y="89"/>
                  <a:pt x="76" y="91"/>
                  <a:pt x="71" y="91"/>
                </a:cubicBezTo>
                <a:cubicBezTo>
                  <a:pt x="59" y="91"/>
                  <a:pt x="46" y="77"/>
                  <a:pt x="53" y="62"/>
                </a:cubicBezTo>
                <a:cubicBezTo>
                  <a:pt x="56" y="58"/>
                  <a:pt x="58" y="54"/>
                  <a:pt x="60" y="49"/>
                </a:cubicBezTo>
                <a:cubicBezTo>
                  <a:pt x="49" y="60"/>
                  <a:pt x="38" y="72"/>
                  <a:pt x="30" y="85"/>
                </a:cubicBezTo>
                <a:cubicBezTo>
                  <a:pt x="21" y="99"/>
                  <a:pt x="14" y="114"/>
                  <a:pt x="9" y="130"/>
                </a:cubicBezTo>
                <a:cubicBezTo>
                  <a:pt x="8" y="134"/>
                  <a:pt x="6" y="139"/>
                  <a:pt x="5" y="143"/>
                </a:cubicBezTo>
                <a:cubicBezTo>
                  <a:pt x="2" y="161"/>
                  <a:pt x="0" y="179"/>
                  <a:pt x="2" y="197"/>
                </a:cubicBezTo>
                <a:cubicBezTo>
                  <a:pt x="2" y="203"/>
                  <a:pt x="2" y="208"/>
                  <a:pt x="3" y="213"/>
                </a:cubicBezTo>
                <a:cubicBezTo>
                  <a:pt x="26" y="208"/>
                  <a:pt x="49" y="206"/>
                  <a:pt x="72" y="205"/>
                </a:cubicBezTo>
                <a:cubicBezTo>
                  <a:pt x="73" y="205"/>
                  <a:pt x="73" y="205"/>
                  <a:pt x="73" y="205"/>
                </a:cubicBezTo>
                <a:cubicBezTo>
                  <a:pt x="98" y="205"/>
                  <a:pt x="96" y="244"/>
                  <a:pt x="71" y="245"/>
                </a:cubicBezTo>
                <a:cubicBezTo>
                  <a:pt x="62" y="245"/>
                  <a:pt x="54" y="246"/>
                  <a:pt x="45" y="246"/>
                </a:cubicBezTo>
                <a:cubicBezTo>
                  <a:pt x="35" y="247"/>
                  <a:pt x="24" y="249"/>
                  <a:pt x="13" y="251"/>
                </a:cubicBezTo>
                <a:cubicBezTo>
                  <a:pt x="27" y="287"/>
                  <a:pt x="52" y="319"/>
                  <a:pt x="86" y="341"/>
                </a:cubicBezTo>
                <a:cubicBezTo>
                  <a:pt x="116" y="360"/>
                  <a:pt x="150" y="369"/>
                  <a:pt x="184" y="369"/>
                </a:cubicBezTo>
                <a:cubicBezTo>
                  <a:pt x="188" y="369"/>
                  <a:pt x="192" y="369"/>
                  <a:pt x="196" y="369"/>
                </a:cubicBezTo>
                <a:cubicBezTo>
                  <a:pt x="220" y="367"/>
                  <a:pt x="244" y="361"/>
                  <a:pt x="265" y="351"/>
                </a:cubicBezTo>
                <a:cubicBezTo>
                  <a:pt x="265" y="351"/>
                  <a:pt x="265" y="351"/>
                  <a:pt x="265" y="350"/>
                </a:cubicBezTo>
                <a:cubicBezTo>
                  <a:pt x="258" y="332"/>
                  <a:pt x="248" y="314"/>
                  <a:pt x="237" y="297"/>
                </a:cubicBezTo>
                <a:cubicBezTo>
                  <a:pt x="222" y="276"/>
                  <a:pt x="204" y="256"/>
                  <a:pt x="184" y="239"/>
                </a:cubicBezTo>
                <a:cubicBezTo>
                  <a:pt x="169" y="226"/>
                  <a:pt x="153" y="215"/>
                  <a:pt x="137" y="205"/>
                </a:cubicBezTo>
                <a:cubicBezTo>
                  <a:pt x="118" y="193"/>
                  <a:pt x="130" y="168"/>
                  <a:pt x="148" y="168"/>
                </a:cubicBezTo>
                <a:cubicBezTo>
                  <a:pt x="151" y="168"/>
                  <a:pt x="155" y="169"/>
                  <a:pt x="158" y="171"/>
                </a:cubicBezTo>
                <a:cubicBezTo>
                  <a:pt x="185" y="188"/>
                  <a:pt x="210" y="208"/>
                  <a:pt x="232" y="230"/>
                </a:cubicBezTo>
                <a:cubicBezTo>
                  <a:pt x="274" y="197"/>
                  <a:pt x="317" y="162"/>
                  <a:pt x="361" y="129"/>
                </a:cubicBezTo>
                <a:cubicBezTo>
                  <a:pt x="352" y="101"/>
                  <a:pt x="337" y="75"/>
                  <a:pt x="315" y="53"/>
                </a:cubicBezTo>
                <a:cubicBezTo>
                  <a:pt x="306" y="44"/>
                  <a:pt x="296" y="36"/>
                  <a:pt x="285" y="29"/>
                </a:cubicBezTo>
                <a:cubicBezTo>
                  <a:pt x="275" y="23"/>
                  <a:pt x="265" y="18"/>
                  <a:pt x="255" y="13"/>
                </a:cubicBezTo>
                <a:cubicBezTo>
                  <a:pt x="233" y="5"/>
                  <a:pt x="210" y="0"/>
                  <a:pt x="18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485"/>
          <p:cNvSpPr>
            <a:spLocks/>
          </p:cNvSpPr>
          <p:nvPr/>
        </p:nvSpPr>
        <p:spPr bwMode="auto">
          <a:xfrm>
            <a:off x="2942780" y="4817343"/>
            <a:ext cx="88370" cy="37099"/>
          </a:xfrm>
          <a:custGeom>
            <a:avLst/>
            <a:gdLst>
              <a:gd name="T0" fmla="*/ 17 w 94"/>
              <a:gd name="T1" fmla="*/ 0 h 38"/>
              <a:gd name="T2" fmla="*/ 0 w 94"/>
              <a:gd name="T3" fmla="*/ 1 h 38"/>
              <a:gd name="T4" fmla="*/ 14 w 94"/>
              <a:gd name="T5" fmla="*/ 11 h 38"/>
              <a:gd name="T6" fmla="*/ 52 w 94"/>
              <a:gd name="T7" fmla="*/ 29 h 38"/>
              <a:gd name="T8" fmla="*/ 52 w 94"/>
              <a:gd name="T9" fmla="*/ 29 h 38"/>
              <a:gd name="T10" fmla="*/ 88 w 94"/>
              <a:gd name="T11" fmla="*/ 38 h 38"/>
              <a:gd name="T12" fmla="*/ 86 w 94"/>
              <a:gd name="T13" fmla="*/ 30 h 38"/>
              <a:gd name="T14" fmla="*/ 84 w 94"/>
              <a:gd name="T15" fmla="*/ 26 h 38"/>
              <a:gd name="T16" fmla="*/ 88 w 94"/>
              <a:gd name="T17" fmla="*/ 23 h 38"/>
              <a:gd name="T18" fmla="*/ 94 w 94"/>
              <a:gd name="T19" fmla="*/ 17 h 38"/>
              <a:gd name="T20" fmla="*/ 84 w 94"/>
              <a:gd name="T21" fmla="*/ 13 h 38"/>
              <a:gd name="T22" fmla="*/ 59 w 94"/>
              <a:gd name="T23" fmla="*/ 5 h 38"/>
              <a:gd name="T24" fmla="*/ 59 w 94"/>
              <a:gd name="T25" fmla="*/ 5 h 38"/>
              <a:gd name="T26" fmla="*/ 17 w 94"/>
              <a:gd name="T2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4" h="38">
                <a:moveTo>
                  <a:pt x="17" y="0"/>
                </a:moveTo>
                <a:cubicBezTo>
                  <a:pt x="11" y="0"/>
                  <a:pt x="6" y="0"/>
                  <a:pt x="0" y="1"/>
                </a:cubicBezTo>
                <a:cubicBezTo>
                  <a:pt x="4" y="5"/>
                  <a:pt x="9" y="8"/>
                  <a:pt x="14" y="11"/>
                </a:cubicBezTo>
                <a:cubicBezTo>
                  <a:pt x="26" y="19"/>
                  <a:pt x="39" y="25"/>
                  <a:pt x="52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64" y="33"/>
                  <a:pt x="76" y="36"/>
                  <a:pt x="88" y="38"/>
                </a:cubicBezTo>
                <a:cubicBezTo>
                  <a:pt x="87" y="35"/>
                  <a:pt x="86" y="32"/>
                  <a:pt x="86" y="30"/>
                </a:cubicBezTo>
                <a:cubicBezTo>
                  <a:pt x="85" y="28"/>
                  <a:pt x="84" y="27"/>
                  <a:pt x="84" y="26"/>
                </a:cubicBezTo>
                <a:cubicBezTo>
                  <a:pt x="85" y="25"/>
                  <a:pt x="86" y="24"/>
                  <a:pt x="88" y="23"/>
                </a:cubicBezTo>
                <a:cubicBezTo>
                  <a:pt x="90" y="21"/>
                  <a:pt x="92" y="19"/>
                  <a:pt x="94" y="17"/>
                </a:cubicBezTo>
                <a:cubicBezTo>
                  <a:pt x="91" y="16"/>
                  <a:pt x="87" y="14"/>
                  <a:pt x="84" y="13"/>
                </a:cubicBezTo>
                <a:cubicBezTo>
                  <a:pt x="76" y="10"/>
                  <a:pt x="68" y="7"/>
                  <a:pt x="59" y="5"/>
                </a:cubicBezTo>
                <a:cubicBezTo>
                  <a:pt x="59" y="5"/>
                  <a:pt x="59" y="5"/>
                  <a:pt x="59" y="5"/>
                </a:cubicBezTo>
                <a:cubicBezTo>
                  <a:pt x="45" y="2"/>
                  <a:pt x="32" y="0"/>
                  <a:pt x="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486"/>
          <p:cNvSpPr>
            <a:spLocks noEditPoints="1"/>
          </p:cNvSpPr>
          <p:nvPr/>
        </p:nvSpPr>
        <p:spPr bwMode="auto">
          <a:xfrm>
            <a:off x="7348192" y="5321268"/>
            <a:ext cx="144011" cy="140666"/>
          </a:xfrm>
          <a:custGeom>
            <a:avLst/>
            <a:gdLst>
              <a:gd name="T0" fmla="*/ 83 w 154"/>
              <a:gd name="T1" fmla="*/ 101 h 148"/>
              <a:gd name="T2" fmla="*/ 91 w 154"/>
              <a:gd name="T3" fmla="*/ 148 h 148"/>
              <a:gd name="T4" fmla="*/ 131 w 154"/>
              <a:gd name="T5" fmla="*/ 129 h 148"/>
              <a:gd name="T6" fmla="*/ 89 w 154"/>
              <a:gd name="T7" fmla="*/ 106 h 148"/>
              <a:gd name="T8" fmla="*/ 83 w 154"/>
              <a:gd name="T9" fmla="*/ 101 h 148"/>
              <a:gd name="T10" fmla="*/ 154 w 154"/>
              <a:gd name="T11" fmla="*/ 66 h 148"/>
              <a:gd name="T12" fmla="*/ 115 w 154"/>
              <a:gd name="T13" fmla="*/ 77 h 148"/>
              <a:gd name="T14" fmla="*/ 113 w 154"/>
              <a:gd name="T15" fmla="*/ 77 h 148"/>
              <a:gd name="T16" fmla="*/ 151 w 154"/>
              <a:gd name="T17" fmla="*/ 98 h 148"/>
              <a:gd name="T18" fmla="*/ 154 w 154"/>
              <a:gd name="T19" fmla="*/ 74 h 148"/>
              <a:gd name="T20" fmla="*/ 154 w 154"/>
              <a:gd name="T21" fmla="*/ 66 h 148"/>
              <a:gd name="T22" fmla="*/ 81 w 154"/>
              <a:gd name="T23" fmla="*/ 0 h 148"/>
              <a:gd name="T24" fmla="*/ 81 w 154"/>
              <a:gd name="T25" fmla="*/ 0 h 148"/>
              <a:gd name="T26" fmla="*/ 75 w 154"/>
              <a:gd name="T27" fmla="*/ 13 h 148"/>
              <a:gd name="T28" fmla="*/ 74 w 154"/>
              <a:gd name="T29" fmla="*/ 38 h 148"/>
              <a:gd name="T30" fmla="*/ 56 w 154"/>
              <a:gd name="T31" fmla="*/ 56 h 148"/>
              <a:gd name="T32" fmla="*/ 37 w 154"/>
              <a:gd name="T33" fmla="*/ 38 h 148"/>
              <a:gd name="T34" fmla="*/ 38 w 154"/>
              <a:gd name="T35" fmla="*/ 9 h 148"/>
              <a:gd name="T36" fmla="*/ 33 w 154"/>
              <a:gd name="T37" fmla="*/ 12 h 148"/>
              <a:gd name="T38" fmla="*/ 0 w 154"/>
              <a:gd name="T39" fmla="*/ 74 h 148"/>
              <a:gd name="T40" fmla="*/ 43 w 154"/>
              <a:gd name="T41" fmla="*/ 142 h 148"/>
              <a:gd name="T42" fmla="*/ 51 w 154"/>
              <a:gd name="T43" fmla="*/ 145 h 148"/>
              <a:gd name="T44" fmla="*/ 51 w 154"/>
              <a:gd name="T45" fmla="*/ 141 h 148"/>
              <a:gd name="T46" fmla="*/ 41 w 154"/>
              <a:gd name="T47" fmla="*/ 97 h 148"/>
              <a:gd name="T48" fmla="*/ 60 w 154"/>
              <a:gd name="T49" fmla="*/ 72 h 148"/>
              <a:gd name="T50" fmla="*/ 79 w 154"/>
              <a:gd name="T51" fmla="*/ 86 h 148"/>
              <a:gd name="T52" fmla="*/ 80 w 154"/>
              <a:gd name="T53" fmla="*/ 89 h 148"/>
              <a:gd name="T54" fmla="*/ 98 w 154"/>
              <a:gd name="T55" fmla="*/ 71 h 148"/>
              <a:gd name="T56" fmla="*/ 101 w 154"/>
              <a:gd name="T57" fmla="*/ 71 h 148"/>
              <a:gd name="T58" fmla="*/ 102 w 154"/>
              <a:gd name="T59" fmla="*/ 46 h 148"/>
              <a:gd name="T60" fmla="*/ 137 w 154"/>
              <a:gd name="T61" fmla="*/ 25 h 148"/>
              <a:gd name="T62" fmla="*/ 81 w 154"/>
              <a:gd name="T63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4" h="148">
                <a:moveTo>
                  <a:pt x="83" y="101"/>
                </a:moveTo>
                <a:cubicBezTo>
                  <a:pt x="87" y="117"/>
                  <a:pt x="90" y="132"/>
                  <a:pt x="91" y="148"/>
                </a:cubicBezTo>
                <a:cubicBezTo>
                  <a:pt x="106" y="145"/>
                  <a:pt x="120" y="139"/>
                  <a:pt x="131" y="129"/>
                </a:cubicBezTo>
                <a:cubicBezTo>
                  <a:pt x="117" y="122"/>
                  <a:pt x="103" y="114"/>
                  <a:pt x="89" y="106"/>
                </a:cubicBezTo>
                <a:cubicBezTo>
                  <a:pt x="87" y="105"/>
                  <a:pt x="85" y="103"/>
                  <a:pt x="83" y="101"/>
                </a:cubicBezTo>
                <a:moveTo>
                  <a:pt x="154" y="66"/>
                </a:moveTo>
                <a:cubicBezTo>
                  <a:pt x="142" y="72"/>
                  <a:pt x="129" y="76"/>
                  <a:pt x="115" y="77"/>
                </a:cubicBezTo>
                <a:cubicBezTo>
                  <a:pt x="114" y="77"/>
                  <a:pt x="114" y="77"/>
                  <a:pt x="113" y="77"/>
                </a:cubicBezTo>
                <a:cubicBezTo>
                  <a:pt x="126" y="85"/>
                  <a:pt x="138" y="92"/>
                  <a:pt x="151" y="98"/>
                </a:cubicBezTo>
                <a:cubicBezTo>
                  <a:pt x="153" y="91"/>
                  <a:pt x="154" y="83"/>
                  <a:pt x="154" y="74"/>
                </a:cubicBezTo>
                <a:cubicBezTo>
                  <a:pt x="154" y="71"/>
                  <a:pt x="154" y="69"/>
                  <a:pt x="154" y="66"/>
                </a:cubicBezTo>
                <a:moveTo>
                  <a:pt x="81" y="0"/>
                </a:moveTo>
                <a:cubicBezTo>
                  <a:pt x="81" y="0"/>
                  <a:pt x="81" y="0"/>
                  <a:pt x="81" y="0"/>
                </a:cubicBezTo>
                <a:cubicBezTo>
                  <a:pt x="81" y="5"/>
                  <a:pt x="78" y="9"/>
                  <a:pt x="75" y="13"/>
                </a:cubicBezTo>
                <a:cubicBezTo>
                  <a:pt x="74" y="21"/>
                  <a:pt x="74" y="29"/>
                  <a:pt x="74" y="38"/>
                </a:cubicBezTo>
                <a:cubicBezTo>
                  <a:pt x="74" y="50"/>
                  <a:pt x="65" y="56"/>
                  <a:pt x="56" y="56"/>
                </a:cubicBezTo>
                <a:cubicBezTo>
                  <a:pt x="47" y="56"/>
                  <a:pt x="37" y="50"/>
                  <a:pt x="37" y="38"/>
                </a:cubicBezTo>
                <a:cubicBezTo>
                  <a:pt x="37" y="28"/>
                  <a:pt x="37" y="19"/>
                  <a:pt x="38" y="9"/>
                </a:cubicBezTo>
                <a:cubicBezTo>
                  <a:pt x="36" y="10"/>
                  <a:pt x="34" y="11"/>
                  <a:pt x="33" y="12"/>
                </a:cubicBezTo>
                <a:cubicBezTo>
                  <a:pt x="14" y="24"/>
                  <a:pt x="0" y="45"/>
                  <a:pt x="0" y="74"/>
                </a:cubicBezTo>
                <a:cubicBezTo>
                  <a:pt x="0" y="109"/>
                  <a:pt x="19" y="131"/>
                  <a:pt x="43" y="142"/>
                </a:cubicBezTo>
                <a:cubicBezTo>
                  <a:pt x="46" y="143"/>
                  <a:pt x="49" y="144"/>
                  <a:pt x="51" y="145"/>
                </a:cubicBezTo>
                <a:cubicBezTo>
                  <a:pt x="51" y="144"/>
                  <a:pt x="51" y="142"/>
                  <a:pt x="51" y="141"/>
                </a:cubicBezTo>
                <a:cubicBezTo>
                  <a:pt x="49" y="126"/>
                  <a:pt x="45" y="111"/>
                  <a:pt x="41" y="97"/>
                </a:cubicBezTo>
                <a:cubicBezTo>
                  <a:pt x="36" y="82"/>
                  <a:pt x="48" y="72"/>
                  <a:pt x="60" y="72"/>
                </a:cubicBezTo>
                <a:cubicBezTo>
                  <a:pt x="68" y="72"/>
                  <a:pt x="76" y="76"/>
                  <a:pt x="79" y="86"/>
                </a:cubicBezTo>
                <a:cubicBezTo>
                  <a:pt x="79" y="87"/>
                  <a:pt x="80" y="88"/>
                  <a:pt x="80" y="89"/>
                </a:cubicBezTo>
                <a:cubicBezTo>
                  <a:pt x="81" y="80"/>
                  <a:pt x="89" y="71"/>
                  <a:pt x="98" y="71"/>
                </a:cubicBezTo>
                <a:cubicBezTo>
                  <a:pt x="99" y="71"/>
                  <a:pt x="100" y="71"/>
                  <a:pt x="101" y="71"/>
                </a:cubicBezTo>
                <a:cubicBezTo>
                  <a:pt x="95" y="64"/>
                  <a:pt x="95" y="53"/>
                  <a:pt x="102" y="46"/>
                </a:cubicBezTo>
                <a:cubicBezTo>
                  <a:pt x="111" y="36"/>
                  <a:pt x="124" y="29"/>
                  <a:pt x="137" y="25"/>
                </a:cubicBezTo>
                <a:cubicBezTo>
                  <a:pt x="123" y="9"/>
                  <a:pt x="102" y="0"/>
                  <a:pt x="8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487"/>
          <p:cNvSpPr>
            <a:spLocks noEditPoints="1"/>
          </p:cNvSpPr>
          <p:nvPr/>
        </p:nvSpPr>
        <p:spPr bwMode="auto">
          <a:xfrm>
            <a:off x="6122466" y="4387615"/>
            <a:ext cx="142374" cy="142212"/>
          </a:xfrm>
          <a:custGeom>
            <a:avLst/>
            <a:gdLst>
              <a:gd name="T0" fmla="*/ 139 w 152"/>
              <a:gd name="T1" fmla="*/ 30 h 149"/>
              <a:gd name="T2" fmla="*/ 132 w 152"/>
              <a:gd name="T3" fmla="*/ 36 h 149"/>
              <a:gd name="T4" fmla="*/ 143 w 152"/>
              <a:gd name="T5" fmla="*/ 37 h 149"/>
              <a:gd name="T6" fmla="*/ 139 w 152"/>
              <a:gd name="T7" fmla="*/ 30 h 149"/>
              <a:gd name="T8" fmla="*/ 40 w 152"/>
              <a:gd name="T9" fmla="*/ 7 h 149"/>
              <a:gd name="T10" fmla="*/ 18 w 152"/>
              <a:gd name="T11" fmla="*/ 22 h 149"/>
              <a:gd name="T12" fmla="*/ 0 w 152"/>
              <a:gd name="T13" fmla="*/ 58 h 149"/>
              <a:gd name="T14" fmla="*/ 59 w 152"/>
              <a:gd name="T15" fmla="*/ 85 h 149"/>
              <a:gd name="T16" fmla="*/ 69 w 152"/>
              <a:gd name="T17" fmla="*/ 101 h 149"/>
              <a:gd name="T18" fmla="*/ 49 w 152"/>
              <a:gd name="T19" fmla="*/ 122 h 149"/>
              <a:gd name="T20" fmla="*/ 39 w 152"/>
              <a:gd name="T21" fmla="*/ 120 h 149"/>
              <a:gd name="T22" fmla="*/ 5 w 152"/>
              <a:gd name="T23" fmla="*/ 103 h 149"/>
              <a:gd name="T24" fmla="*/ 3 w 152"/>
              <a:gd name="T25" fmla="*/ 102 h 149"/>
              <a:gd name="T26" fmla="*/ 75 w 152"/>
              <a:gd name="T27" fmla="*/ 149 h 149"/>
              <a:gd name="T28" fmla="*/ 91 w 152"/>
              <a:gd name="T29" fmla="*/ 148 h 149"/>
              <a:gd name="T30" fmla="*/ 94 w 152"/>
              <a:gd name="T31" fmla="*/ 147 h 149"/>
              <a:gd name="T32" fmla="*/ 91 w 152"/>
              <a:gd name="T33" fmla="*/ 140 h 149"/>
              <a:gd name="T34" fmla="*/ 67 w 152"/>
              <a:gd name="T35" fmla="*/ 93 h 149"/>
              <a:gd name="T36" fmla="*/ 72 w 152"/>
              <a:gd name="T37" fmla="*/ 69 h 149"/>
              <a:gd name="T38" fmla="*/ 70 w 152"/>
              <a:gd name="T39" fmla="*/ 69 h 149"/>
              <a:gd name="T40" fmla="*/ 52 w 152"/>
              <a:gd name="T41" fmla="*/ 56 h 149"/>
              <a:gd name="T42" fmla="*/ 40 w 152"/>
              <a:gd name="T43" fmla="*/ 7 h 149"/>
              <a:gd name="T44" fmla="*/ 77 w 152"/>
              <a:gd name="T45" fmla="*/ 0 h 149"/>
              <a:gd name="T46" fmla="*/ 88 w 152"/>
              <a:gd name="T47" fmla="*/ 46 h 149"/>
              <a:gd name="T48" fmla="*/ 84 w 152"/>
              <a:gd name="T49" fmla="*/ 63 h 149"/>
              <a:gd name="T50" fmla="*/ 86 w 152"/>
              <a:gd name="T51" fmla="*/ 63 h 149"/>
              <a:gd name="T52" fmla="*/ 102 w 152"/>
              <a:gd name="T53" fmla="*/ 73 h 149"/>
              <a:gd name="T54" fmla="*/ 129 w 152"/>
              <a:gd name="T55" fmla="*/ 130 h 149"/>
              <a:gd name="T56" fmla="*/ 152 w 152"/>
              <a:gd name="T57" fmla="*/ 75 h 149"/>
              <a:gd name="T58" fmla="*/ 113 w 152"/>
              <a:gd name="T59" fmla="*/ 72 h 149"/>
              <a:gd name="T60" fmla="*/ 102 w 152"/>
              <a:gd name="T61" fmla="*/ 38 h 149"/>
              <a:gd name="T62" fmla="*/ 99 w 152"/>
              <a:gd name="T63" fmla="*/ 17 h 149"/>
              <a:gd name="T64" fmla="*/ 106 w 152"/>
              <a:gd name="T65" fmla="*/ 5 h 149"/>
              <a:gd name="T66" fmla="*/ 77 w 152"/>
              <a:gd name="T67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2" h="149">
                <a:moveTo>
                  <a:pt x="139" y="30"/>
                </a:moveTo>
                <a:cubicBezTo>
                  <a:pt x="136" y="32"/>
                  <a:pt x="134" y="34"/>
                  <a:pt x="132" y="36"/>
                </a:cubicBezTo>
                <a:cubicBezTo>
                  <a:pt x="136" y="37"/>
                  <a:pt x="140" y="37"/>
                  <a:pt x="143" y="37"/>
                </a:cubicBezTo>
                <a:cubicBezTo>
                  <a:pt x="142" y="35"/>
                  <a:pt x="140" y="32"/>
                  <a:pt x="139" y="30"/>
                </a:cubicBezTo>
                <a:moveTo>
                  <a:pt x="40" y="7"/>
                </a:moveTo>
                <a:cubicBezTo>
                  <a:pt x="32" y="11"/>
                  <a:pt x="25" y="16"/>
                  <a:pt x="18" y="22"/>
                </a:cubicBezTo>
                <a:cubicBezTo>
                  <a:pt x="9" y="31"/>
                  <a:pt x="2" y="43"/>
                  <a:pt x="0" y="58"/>
                </a:cubicBezTo>
                <a:cubicBezTo>
                  <a:pt x="21" y="66"/>
                  <a:pt x="41" y="75"/>
                  <a:pt x="59" y="85"/>
                </a:cubicBezTo>
                <a:cubicBezTo>
                  <a:pt x="66" y="89"/>
                  <a:pt x="69" y="95"/>
                  <a:pt x="69" y="101"/>
                </a:cubicBezTo>
                <a:cubicBezTo>
                  <a:pt x="69" y="112"/>
                  <a:pt x="60" y="122"/>
                  <a:pt x="49" y="122"/>
                </a:cubicBezTo>
                <a:cubicBezTo>
                  <a:pt x="46" y="122"/>
                  <a:pt x="42" y="122"/>
                  <a:pt x="39" y="120"/>
                </a:cubicBezTo>
                <a:cubicBezTo>
                  <a:pt x="28" y="113"/>
                  <a:pt x="17" y="108"/>
                  <a:pt x="5" y="103"/>
                </a:cubicBezTo>
                <a:cubicBezTo>
                  <a:pt x="4" y="102"/>
                  <a:pt x="3" y="102"/>
                  <a:pt x="3" y="102"/>
                </a:cubicBezTo>
                <a:cubicBezTo>
                  <a:pt x="14" y="133"/>
                  <a:pt x="45" y="149"/>
                  <a:pt x="75" y="149"/>
                </a:cubicBezTo>
                <a:cubicBezTo>
                  <a:pt x="80" y="149"/>
                  <a:pt x="86" y="149"/>
                  <a:pt x="91" y="148"/>
                </a:cubicBezTo>
                <a:cubicBezTo>
                  <a:pt x="92" y="147"/>
                  <a:pt x="93" y="147"/>
                  <a:pt x="94" y="147"/>
                </a:cubicBezTo>
                <a:cubicBezTo>
                  <a:pt x="93" y="145"/>
                  <a:pt x="92" y="142"/>
                  <a:pt x="91" y="140"/>
                </a:cubicBezTo>
                <a:cubicBezTo>
                  <a:pt x="84" y="124"/>
                  <a:pt x="76" y="108"/>
                  <a:pt x="67" y="93"/>
                </a:cubicBezTo>
                <a:cubicBezTo>
                  <a:pt x="62" y="84"/>
                  <a:pt x="65" y="74"/>
                  <a:pt x="72" y="69"/>
                </a:cubicBezTo>
                <a:cubicBezTo>
                  <a:pt x="71" y="69"/>
                  <a:pt x="71" y="69"/>
                  <a:pt x="70" y="69"/>
                </a:cubicBezTo>
                <a:cubicBezTo>
                  <a:pt x="63" y="69"/>
                  <a:pt x="55" y="65"/>
                  <a:pt x="52" y="56"/>
                </a:cubicBezTo>
                <a:cubicBezTo>
                  <a:pt x="47" y="41"/>
                  <a:pt x="43" y="24"/>
                  <a:pt x="40" y="7"/>
                </a:cubicBezTo>
                <a:moveTo>
                  <a:pt x="77" y="0"/>
                </a:moveTo>
                <a:cubicBezTo>
                  <a:pt x="80" y="16"/>
                  <a:pt x="82" y="31"/>
                  <a:pt x="88" y="46"/>
                </a:cubicBezTo>
                <a:cubicBezTo>
                  <a:pt x="90" y="53"/>
                  <a:pt x="88" y="59"/>
                  <a:pt x="84" y="63"/>
                </a:cubicBezTo>
                <a:cubicBezTo>
                  <a:pt x="85" y="63"/>
                  <a:pt x="85" y="63"/>
                  <a:pt x="86" y="63"/>
                </a:cubicBezTo>
                <a:cubicBezTo>
                  <a:pt x="92" y="63"/>
                  <a:pt x="98" y="66"/>
                  <a:pt x="102" y="73"/>
                </a:cubicBezTo>
                <a:cubicBezTo>
                  <a:pt x="112" y="91"/>
                  <a:pt x="121" y="110"/>
                  <a:pt x="129" y="130"/>
                </a:cubicBezTo>
                <a:cubicBezTo>
                  <a:pt x="143" y="117"/>
                  <a:pt x="152" y="99"/>
                  <a:pt x="152" y="75"/>
                </a:cubicBezTo>
                <a:cubicBezTo>
                  <a:pt x="139" y="74"/>
                  <a:pt x="126" y="73"/>
                  <a:pt x="113" y="72"/>
                </a:cubicBezTo>
                <a:cubicBezTo>
                  <a:pt x="94" y="71"/>
                  <a:pt x="91" y="47"/>
                  <a:pt x="102" y="38"/>
                </a:cubicBezTo>
                <a:cubicBezTo>
                  <a:pt x="97" y="33"/>
                  <a:pt x="95" y="25"/>
                  <a:pt x="99" y="17"/>
                </a:cubicBezTo>
                <a:cubicBezTo>
                  <a:pt x="101" y="13"/>
                  <a:pt x="103" y="9"/>
                  <a:pt x="106" y="5"/>
                </a:cubicBezTo>
                <a:cubicBezTo>
                  <a:pt x="97" y="2"/>
                  <a:pt x="87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488"/>
          <p:cNvSpPr>
            <a:spLocks noEditPoints="1"/>
          </p:cNvSpPr>
          <p:nvPr/>
        </p:nvSpPr>
        <p:spPr bwMode="auto">
          <a:xfrm>
            <a:off x="2767676" y="4378340"/>
            <a:ext cx="145647" cy="142212"/>
          </a:xfrm>
          <a:custGeom>
            <a:avLst/>
            <a:gdLst>
              <a:gd name="T0" fmla="*/ 59 w 154"/>
              <a:gd name="T1" fmla="*/ 90 h 149"/>
              <a:gd name="T2" fmla="*/ 22 w 154"/>
              <a:gd name="T3" fmla="*/ 128 h 149"/>
              <a:gd name="T4" fmla="*/ 78 w 154"/>
              <a:gd name="T5" fmla="*/ 149 h 149"/>
              <a:gd name="T6" fmla="*/ 150 w 154"/>
              <a:gd name="T7" fmla="*/ 102 h 149"/>
              <a:gd name="T8" fmla="*/ 76 w 154"/>
              <a:gd name="T9" fmla="*/ 99 h 149"/>
              <a:gd name="T10" fmla="*/ 59 w 154"/>
              <a:gd name="T11" fmla="*/ 90 h 149"/>
              <a:gd name="T12" fmla="*/ 6 w 154"/>
              <a:gd name="T13" fmla="*/ 43 h 149"/>
              <a:gd name="T14" fmla="*/ 0 w 154"/>
              <a:gd name="T15" fmla="*/ 73 h 149"/>
              <a:gd name="T16" fmla="*/ 0 w 154"/>
              <a:gd name="T17" fmla="*/ 74 h 149"/>
              <a:gd name="T18" fmla="*/ 2 w 154"/>
              <a:gd name="T19" fmla="*/ 90 h 149"/>
              <a:gd name="T20" fmla="*/ 38 w 154"/>
              <a:gd name="T21" fmla="*/ 56 h 149"/>
              <a:gd name="T22" fmla="*/ 6 w 154"/>
              <a:gd name="T23" fmla="*/ 43 h 149"/>
              <a:gd name="T24" fmla="*/ 148 w 154"/>
              <a:gd name="T25" fmla="*/ 42 h 149"/>
              <a:gd name="T26" fmla="*/ 118 w 154"/>
              <a:gd name="T27" fmla="*/ 60 h 149"/>
              <a:gd name="T28" fmla="*/ 154 w 154"/>
              <a:gd name="T29" fmla="*/ 62 h 149"/>
              <a:gd name="T30" fmla="*/ 154 w 154"/>
              <a:gd name="T31" fmla="*/ 62 h 149"/>
              <a:gd name="T32" fmla="*/ 148 w 154"/>
              <a:gd name="T33" fmla="*/ 42 h 149"/>
              <a:gd name="T34" fmla="*/ 101 w 154"/>
              <a:gd name="T35" fmla="*/ 2 h 149"/>
              <a:gd name="T36" fmla="*/ 100 w 154"/>
              <a:gd name="T37" fmla="*/ 22 h 149"/>
              <a:gd name="T38" fmla="*/ 98 w 154"/>
              <a:gd name="T39" fmla="*/ 28 h 149"/>
              <a:gd name="T40" fmla="*/ 124 w 154"/>
              <a:gd name="T41" fmla="*/ 13 h 149"/>
              <a:gd name="T42" fmla="*/ 101 w 154"/>
              <a:gd name="T43" fmla="*/ 2 h 149"/>
              <a:gd name="T44" fmla="*/ 63 w 154"/>
              <a:gd name="T45" fmla="*/ 0 h 149"/>
              <a:gd name="T46" fmla="*/ 46 w 154"/>
              <a:gd name="T47" fmla="*/ 5 h 149"/>
              <a:gd name="T48" fmla="*/ 31 w 154"/>
              <a:gd name="T49" fmla="*/ 13 h 149"/>
              <a:gd name="T50" fmla="*/ 34 w 154"/>
              <a:gd name="T51" fmla="*/ 14 h 149"/>
              <a:gd name="T52" fmla="*/ 63 w 154"/>
              <a:gd name="T53" fmla="*/ 23 h 149"/>
              <a:gd name="T54" fmla="*/ 63 w 154"/>
              <a:gd name="T55" fmla="*/ 22 h 149"/>
              <a:gd name="T56" fmla="*/ 63 w 154"/>
              <a:gd name="T57" fmla="*/ 0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54" h="149">
                <a:moveTo>
                  <a:pt x="59" y="90"/>
                </a:moveTo>
                <a:cubicBezTo>
                  <a:pt x="46" y="101"/>
                  <a:pt x="34" y="114"/>
                  <a:pt x="22" y="128"/>
                </a:cubicBezTo>
                <a:cubicBezTo>
                  <a:pt x="37" y="142"/>
                  <a:pt x="57" y="149"/>
                  <a:pt x="78" y="149"/>
                </a:cubicBezTo>
                <a:cubicBezTo>
                  <a:pt x="108" y="149"/>
                  <a:pt x="138" y="133"/>
                  <a:pt x="150" y="102"/>
                </a:cubicBezTo>
                <a:cubicBezTo>
                  <a:pt x="125" y="100"/>
                  <a:pt x="100" y="99"/>
                  <a:pt x="76" y="99"/>
                </a:cubicBezTo>
                <a:cubicBezTo>
                  <a:pt x="68" y="99"/>
                  <a:pt x="62" y="95"/>
                  <a:pt x="59" y="90"/>
                </a:cubicBezTo>
                <a:moveTo>
                  <a:pt x="6" y="43"/>
                </a:moveTo>
                <a:cubicBezTo>
                  <a:pt x="3" y="52"/>
                  <a:pt x="1" y="62"/>
                  <a:pt x="0" y="73"/>
                </a:cubicBezTo>
                <a:cubicBezTo>
                  <a:pt x="0" y="73"/>
                  <a:pt x="0" y="73"/>
                  <a:pt x="0" y="74"/>
                </a:cubicBezTo>
                <a:cubicBezTo>
                  <a:pt x="0" y="80"/>
                  <a:pt x="1" y="85"/>
                  <a:pt x="2" y="90"/>
                </a:cubicBezTo>
                <a:cubicBezTo>
                  <a:pt x="13" y="78"/>
                  <a:pt x="25" y="66"/>
                  <a:pt x="38" y="56"/>
                </a:cubicBezTo>
                <a:cubicBezTo>
                  <a:pt x="27" y="53"/>
                  <a:pt x="16" y="49"/>
                  <a:pt x="6" y="43"/>
                </a:cubicBezTo>
                <a:moveTo>
                  <a:pt x="148" y="42"/>
                </a:moveTo>
                <a:cubicBezTo>
                  <a:pt x="138" y="49"/>
                  <a:pt x="127" y="55"/>
                  <a:pt x="118" y="60"/>
                </a:cubicBezTo>
                <a:cubicBezTo>
                  <a:pt x="130" y="60"/>
                  <a:pt x="142" y="61"/>
                  <a:pt x="154" y="62"/>
                </a:cubicBezTo>
                <a:cubicBezTo>
                  <a:pt x="154" y="62"/>
                  <a:pt x="154" y="62"/>
                  <a:pt x="154" y="62"/>
                </a:cubicBezTo>
                <a:cubicBezTo>
                  <a:pt x="153" y="55"/>
                  <a:pt x="151" y="48"/>
                  <a:pt x="148" y="42"/>
                </a:cubicBezTo>
                <a:moveTo>
                  <a:pt x="101" y="2"/>
                </a:moveTo>
                <a:cubicBezTo>
                  <a:pt x="101" y="9"/>
                  <a:pt x="101" y="16"/>
                  <a:pt x="100" y="22"/>
                </a:cubicBezTo>
                <a:cubicBezTo>
                  <a:pt x="100" y="25"/>
                  <a:pt x="99" y="26"/>
                  <a:pt x="98" y="28"/>
                </a:cubicBezTo>
                <a:cubicBezTo>
                  <a:pt x="107" y="23"/>
                  <a:pt x="116" y="18"/>
                  <a:pt x="124" y="13"/>
                </a:cubicBezTo>
                <a:cubicBezTo>
                  <a:pt x="117" y="8"/>
                  <a:pt x="109" y="5"/>
                  <a:pt x="101" y="2"/>
                </a:cubicBezTo>
                <a:moveTo>
                  <a:pt x="63" y="0"/>
                </a:moveTo>
                <a:cubicBezTo>
                  <a:pt x="57" y="1"/>
                  <a:pt x="52" y="3"/>
                  <a:pt x="46" y="5"/>
                </a:cubicBezTo>
                <a:cubicBezTo>
                  <a:pt x="41" y="7"/>
                  <a:pt x="36" y="10"/>
                  <a:pt x="31" y="13"/>
                </a:cubicBezTo>
                <a:cubicBezTo>
                  <a:pt x="32" y="13"/>
                  <a:pt x="33" y="14"/>
                  <a:pt x="34" y="14"/>
                </a:cubicBezTo>
                <a:cubicBezTo>
                  <a:pt x="44" y="18"/>
                  <a:pt x="53" y="21"/>
                  <a:pt x="63" y="23"/>
                </a:cubicBezTo>
                <a:cubicBezTo>
                  <a:pt x="63" y="23"/>
                  <a:pt x="63" y="23"/>
                  <a:pt x="63" y="22"/>
                </a:cubicBezTo>
                <a:cubicBezTo>
                  <a:pt x="63" y="15"/>
                  <a:pt x="63" y="8"/>
                  <a:pt x="6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489"/>
          <p:cNvSpPr>
            <a:spLocks noEditPoints="1"/>
          </p:cNvSpPr>
          <p:nvPr/>
        </p:nvSpPr>
        <p:spPr bwMode="auto">
          <a:xfrm>
            <a:off x="2589300" y="5001291"/>
            <a:ext cx="153829" cy="145304"/>
          </a:xfrm>
          <a:custGeom>
            <a:avLst/>
            <a:gdLst>
              <a:gd name="T0" fmla="*/ 70 w 163"/>
              <a:gd name="T1" fmla="*/ 126 h 152"/>
              <a:gd name="T2" fmla="*/ 68 w 163"/>
              <a:gd name="T3" fmla="*/ 132 h 152"/>
              <a:gd name="T4" fmla="*/ 58 w 163"/>
              <a:gd name="T5" fmla="*/ 149 h 152"/>
              <a:gd name="T6" fmla="*/ 80 w 163"/>
              <a:gd name="T7" fmla="*/ 152 h 152"/>
              <a:gd name="T8" fmla="*/ 81 w 163"/>
              <a:gd name="T9" fmla="*/ 152 h 152"/>
              <a:gd name="T10" fmla="*/ 83 w 163"/>
              <a:gd name="T11" fmla="*/ 152 h 152"/>
              <a:gd name="T12" fmla="*/ 70 w 163"/>
              <a:gd name="T13" fmla="*/ 126 h 152"/>
              <a:gd name="T14" fmla="*/ 103 w 163"/>
              <a:gd name="T15" fmla="*/ 110 h 152"/>
              <a:gd name="T16" fmla="*/ 119 w 163"/>
              <a:gd name="T17" fmla="*/ 141 h 152"/>
              <a:gd name="T18" fmla="*/ 135 w 163"/>
              <a:gd name="T19" fmla="*/ 127 h 152"/>
              <a:gd name="T20" fmla="*/ 135 w 163"/>
              <a:gd name="T21" fmla="*/ 127 h 152"/>
              <a:gd name="T22" fmla="*/ 103 w 163"/>
              <a:gd name="T23" fmla="*/ 110 h 152"/>
              <a:gd name="T24" fmla="*/ 5 w 163"/>
              <a:gd name="T25" fmla="*/ 103 h 152"/>
              <a:gd name="T26" fmla="*/ 14 w 163"/>
              <a:gd name="T27" fmla="*/ 117 h 152"/>
              <a:gd name="T28" fmla="*/ 25 w 163"/>
              <a:gd name="T29" fmla="*/ 130 h 152"/>
              <a:gd name="T30" fmla="*/ 37 w 163"/>
              <a:gd name="T31" fmla="*/ 112 h 152"/>
              <a:gd name="T32" fmla="*/ 37 w 163"/>
              <a:gd name="T33" fmla="*/ 111 h 152"/>
              <a:gd name="T34" fmla="*/ 8 w 163"/>
              <a:gd name="T35" fmla="*/ 103 h 152"/>
              <a:gd name="T36" fmla="*/ 5 w 163"/>
              <a:gd name="T37" fmla="*/ 103 h 152"/>
              <a:gd name="T38" fmla="*/ 22 w 163"/>
              <a:gd name="T39" fmla="*/ 22 h 152"/>
              <a:gd name="T40" fmla="*/ 15 w 163"/>
              <a:gd name="T41" fmla="*/ 29 h 152"/>
              <a:gd name="T42" fmla="*/ 12 w 163"/>
              <a:gd name="T43" fmla="*/ 35 h 152"/>
              <a:gd name="T44" fmla="*/ 11 w 163"/>
              <a:gd name="T45" fmla="*/ 36 h 152"/>
              <a:gd name="T46" fmla="*/ 0 w 163"/>
              <a:gd name="T47" fmla="*/ 63 h 152"/>
              <a:gd name="T48" fmla="*/ 34 w 163"/>
              <a:gd name="T49" fmla="*/ 70 h 152"/>
              <a:gd name="T50" fmla="*/ 22 w 163"/>
              <a:gd name="T51" fmla="*/ 22 h 152"/>
              <a:gd name="T52" fmla="*/ 72 w 163"/>
              <a:gd name="T53" fmla="*/ 0 h 152"/>
              <a:gd name="T54" fmla="*/ 59 w 163"/>
              <a:gd name="T55" fmla="*/ 1 h 152"/>
              <a:gd name="T56" fmla="*/ 70 w 163"/>
              <a:gd name="T57" fmla="*/ 53 h 152"/>
              <a:gd name="T58" fmla="*/ 78 w 163"/>
              <a:gd name="T59" fmla="*/ 51 h 152"/>
              <a:gd name="T60" fmla="*/ 89 w 163"/>
              <a:gd name="T61" fmla="*/ 54 h 152"/>
              <a:gd name="T62" fmla="*/ 153 w 163"/>
              <a:gd name="T63" fmla="*/ 91 h 152"/>
              <a:gd name="T64" fmla="*/ 72 w 163"/>
              <a:gd name="T65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3" h="152">
                <a:moveTo>
                  <a:pt x="70" y="126"/>
                </a:moveTo>
                <a:cubicBezTo>
                  <a:pt x="70" y="128"/>
                  <a:pt x="69" y="130"/>
                  <a:pt x="68" y="132"/>
                </a:cubicBezTo>
                <a:cubicBezTo>
                  <a:pt x="65" y="138"/>
                  <a:pt x="62" y="143"/>
                  <a:pt x="58" y="149"/>
                </a:cubicBezTo>
                <a:cubicBezTo>
                  <a:pt x="65" y="151"/>
                  <a:pt x="73" y="152"/>
                  <a:pt x="80" y="152"/>
                </a:cubicBezTo>
                <a:cubicBezTo>
                  <a:pt x="81" y="152"/>
                  <a:pt x="81" y="152"/>
                  <a:pt x="81" y="152"/>
                </a:cubicBezTo>
                <a:cubicBezTo>
                  <a:pt x="82" y="152"/>
                  <a:pt x="83" y="152"/>
                  <a:pt x="83" y="152"/>
                </a:cubicBezTo>
                <a:cubicBezTo>
                  <a:pt x="79" y="143"/>
                  <a:pt x="75" y="134"/>
                  <a:pt x="70" y="126"/>
                </a:cubicBezTo>
                <a:moveTo>
                  <a:pt x="103" y="110"/>
                </a:moveTo>
                <a:cubicBezTo>
                  <a:pt x="108" y="119"/>
                  <a:pt x="114" y="129"/>
                  <a:pt x="119" y="141"/>
                </a:cubicBezTo>
                <a:cubicBezTo>
                  <a:pt x="125" y="137"/>
                  <a:pt x="130" y="133"/>
                  <a:pt x="135" y="127"/>
                </a:cubicBezTo>
                <a:cubicBezTo>
                  <a:pt x="135" y="127"/>
                  <a:pt x="135" y="127"/>
                  <a:pt x="135" y="127"/>
                </a:cubicBezTo>
                <a:cubicBezTo>
                  <a:pt x="124" y="122"/>
                  <a:pt x="114" y="116"/>
                  <a:pt x="103" y="110"/>
                </a:cubicBezTo>
                <a:moveTo>
                  <a:pt x="5" y="103"/>
                </a:moveTo>
                <a:cubicBezTo>
                  <a:pt x="7" y="108"/>
                  <a:pt x="10" y="113"/>
                  <a:pt x="14" y="117"/>
                </a:cubicBezTo>
                <a:cubicBezTo>
                  <a:pt x="17" y="122"/>
                  <a:pt x="21" y="126"/>
                  <a:pt x="25" y="130"/>
                </a:cubicBezTo>
                <a:cubicBezTo>
                  <a:pt x="29" y="124"/>
                  <a:pt x="33" y="118"/>
                  <a:pt x="37" y="112"/>
                </a:cubicBezTo>
                <a:cubicBezTo>
                  <a:pt x="37" y="112"/>
                  <a:pt x="37" y="111"/>
                  <a:pt x="37" y="111"/>
                </a:cubicBezTo>
                <a:cubicBezTo>
                  <a:pt x="28" y="107"/>
                  <a:pt x="18" y="105"/>
                  <a:pt x="8" y="103"/>
                </a:cubicBezTo>
                <a:cubicBezTo>
                  <a:pt x="7" y="103"/>
                  <a:pt x="6" y="103"/>
                  <a:pt x="5" y="103"/>
                </a:cubicBezTo>
                <a:moveTo>
                  <a:pt x="22" y="22"/>
                </a:moveTo>
                <a:cubicBezTo>
                  <a:pt x="20" y="24"/>
                  <a:pt x="17" y="27"/>
                  <a:pt x="15" y="29"/>
                </a:cubicBezTo>
                <a:cubicBezTo>
                  <a:pt x="14" y="31"/>
                  <a:pt x="13" y="33"/>
                  <a:pt x="12" y="35"/>
                </a:cubicBezTo>
                <a:cubicBezTo>
                  <a:pt x="12" y="35"/>
                  <a:pt x="11" y="35"/>
                  <a:pt x="11" y="36"/>
                </a:cubicBezTo>
                <a:cubicBezTo>
                  <a:pt x="5" y="45"/>
                  <a:pt x="2" y="54"/>
                  <a:pt x="0" y="63"/>
                </a:cubicBezTo>
                <a:cubicBezTo>
                  <a:pt x="12" y="65"/>
                  <a:pt x="23" y="67"/>
                  <a:pt x="34" y="70"/>
                </a:cubicBezTo>
                <a:cubicBezTo>
                  <a:pt x="28" y="54"/>
                  <a:pt x="24" y="38"/>
                  <a:pt x="22" y="22"/>
                </a:cubicBezTo>
                <a:moveTo>
                  <a:pt x="72" y="0"/>
                </a:moveTo>
                <a:cubicBezTo>
                  <a:pt x="68" y="0"/>
                  <a:pt x="64" y="0"/>
                  <a:pt x="59" y="1"/>
                </a:cubicBezTo>
                <a:cubicBezTo>
                  <a:pt x="61" y="18"/>
                  <a:pt x="65" y="36"/>
                  <a:pt x="70" y="53"/>
                </a:cubicBezTo>
                <a:cubicBezTo>
                  <a:pt x="73" y="52"/>
                  <a:pt x="75" y="51"/>
                  <a:pt x="78" y="51"/>
                </a:cubicBezTo>
                <a:cubicBezTo>
                  <a:pt x="82" y="51"/>
                  <a:pt x="85" y="52"/>
                  <a:pt x="89" y="54"/>
                </a:cubicBezTo>
                <a:cubicBezTo>
                  <a:pt x="110" y="67"/>
                  <a:pt x="131" y="80"/>
                  <a:pt x="153" y="91"/>
                </a:cubicBezTo>
                <a:cubicBezTo>
                  <a:pt x="163" y="42"/>
                  <a:pt x="118" y="0"/>
                  <a:pt x="7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490"/>
          <p:cNvSpPr>
            <a:spLocks noEditPoints="1"/>
          </p:cNvSpPr>
          <p:nvPr/>
        </p:nvSpPr>
        <p:spPr bwMode="auto">
          <a:xfrm>
            <a:off x="4389431" y="3913059"/>
            <a:ext cx="144011" cy="139121"/>
          </a:xfrm>
          <a:custGeom>
            <a:avLst/>
            <a:gdLst>
              <a:gd name="T0" fmla="*/ 26 w 154"/>
              <a:gd name="T1" fmla="*/ 73 h 146"/>
              <a:gd name="T2" fmla="*/ 9 w 154"/>
              <a:gd name="T3" fmla="*/ 74 h 146"/>
              <a:gd name="T4" fmla="*/ 0 w 154"/>
              <a:gd name="T5" fmla="*/ 76 h 146"/>
              <a:gd name="T6" fmla="*/ 0 w 154"/>
              <a:gd name="T7" fmla="*/ 76 h 146"/>
              <a:gd name="T8" fmla="*/ 77 w 154"/>
              <a:gd name="T9" fmla="*/ 146 h 146"/>
              <a:gd name="T10" fmla="*/ 107 w 154"/>
              <a:gd name="T11" fmla="*/ 141 h 146"/>
              <a:gd name="T12" fmla="*/ 127 w 154"/>
              <a:gd name="T13" fmla="*/ 130 h 146"/>
              <a:gd name="T14" fmla="*/ 140 w 154"/>
              <a:gd name="T15" fmla="*/ 116 h 146"/>
              <a:gd name="T16" fmla="*/ 132 w 154"/>
              <a:gd name="T17" fmla="*/ 112 h 146"/>
              <a:gd name="T18" fmla="*/ 92 w 154"/>
              <a:gd name="T19" fmla="*/ 99 h 146"/>
              <a:gd name="T20" fmla="*/ 87 w 154"/>
              <a:gd name="T21" fmla="*/ 100 h 146"/>
              <a:gd name="T22" fmla="*/ 78 w 154"/>
              <a:gd name="T23" fmla="*/ 98 h 146"/>
              <a:gd name="T24" fmla="*/ 70 w 154"/>
              <a:gd name="T25" fmla="*/ 94 h 146"/>
              <a:gd name="T26" fmla="*/ 61 w 154"/>
              <a:gd name="T27" fmla="*/ 92 h 146"/>
              <a:gd name="T28" fmla="*/ 47 w 154"/>
              <a:gd name="T29" fmla="*/ 79 h 146"/>
              <a:gd name="T30" fmla="*/ 40 w 154"/>
              <a:gd name="T31" fmla="*/ 73 h 146"/>
              <a:gd name="T32" fmla="*/ 26 w 154"/>
              <a:gd name="T33" fmla="*/ 73 h 146"/>
              <a:gd name="T34" fmla="*/ 151 w 154"/>
              <a:gd name="T35" fmla="*/ 47 h 146"/>
              <a:gd name="T36" fmla="*/ 105 w 154"/>
              <a:gd name="T37" fmla="*/ 61 h 146"/>
              <a:gd name="T38" fmla="*/ 154 w 154"/>
              <a:gd name="T39" fmla="*/ 80 h 146"/>
              <a:gd name="T40" fmla="*/ 154 w 154"/>
              <a:gd name="T41" fmla="*/ 71 h 146"/>
              <a:gd name="T42" fmla="*/ 151 w 154"/>
              <a:gd name="T43" fmla="*/ 47 h 146"/>
              <a:gd name="T44" fmla="*/ 110 w 154"/>
              <a:gd name="T45" fmla="*/ 3 h 146"/>
              <a:gd name="T46" fmla="*/ 110 w 154"/>
              <a:gd name="T47" fmla="*/ 22 h 146"/>
              <a:gd name="T48" fmla="*/ 128 w 154"/>
              <a:gd name="T49" fmla="*/ 16 h 146"/>
              <a:gd name="T50" fmla="*/ 130 w 154"/>
              <a:gd name="T51" fmla="*/ 15 h 146"/>
              <a:gd name="T52" fmla="*/ 112 w 154"/>
              <a:gd name="T53" fmla="*/ 4 h 146"/>
              <a:gd name="T54" fmla="*/ 110 w 154"/>
              <a:gd name="T55" fmla="*/ 3 h 146"/>
              <a:gd name="T56" fmla="*/ 53 w 154"/>
              <a:gd name="T57" fmla="*/ 0 h 146"/>
              <a:gd name="T58" fmla="*/ 31 w 154"/>
              <a:gd name="T59" fmla="*/ 10 h 146"/>
              <a:gd name="T60" fmla="*/ 27 w 154"/>
              <a:gd name="T61" fmla="*/ 13 h 146"/>
              <a:gd name="T62" fmla="*/ 53 w 154"/>
              <a:gd name="T63" fmla="*/ 36 h 146"/>
              <a:gd name="T64" fmla="*/ 59 w 154"/>
              <a:gd name="T65" fmla="*/ 37 h 146"/>
              <a:gd name="T66" fmla="*/ 64 w 154"/>
              <a:gd name="T67" fmla="*/ 30 h 146"/>
              <a:gd name="T68" fmla="*/ 53 w 154"/>
              <a:gd name="T69" fmla="*/ 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4" h="146">
                <a:moveTo>
                  <a:pt x="26" y="73"/>
                </a:moveTo>
                <a:cubicBezTo>
                  <a:pt x="20" y="73"/>
                  <a:pt x="15" y="73"/>
                  <a:pt x="9" y="74"/>
                </a:cubicBezTo>
                <a:cubicBezTo>
                  <a:pt x="6" y="74"/>
                  <a:pt x="3" y="75"/>
                  <a:pt x="0" y="76"/>
                </a:cubicBezTo>
                <a:cubicBezTo>
                  <a:pt x="0" y="76"/>
                  <a:pt x="0" y="76"/>
                  <a:pt x="0" y="76"/>
                </a:cubicBezTo>
                <a:cubicBezTo>
                  <a:pt x="3" y="123"/>
                  <a:pt x="40" y="146"/>
                  <a:pt x="77" y="146"/>
                </a:cubicBezTo>
                <a:cubicBezTo>
                  <a:pt x="87" y="146"/>
                  <a:pt x="97" y="144"/>
                  <a:pt x="107" y="141"/>
                </a:cubicBezTo>
                <a:cubicBezTo>
                  <a:pt x="114" y="138"/>
                  <a:pt x="120" y="135"/>
                  <a:pt x="127" y="130"/>
                </a:cubicBezTo>
                <a:cubicBezTo>
                  <a:pt x="132" y="126"/>
                  <a:pt x="136" y="122"/>
                  <a:pt x="140" y="116"/>
                </a:cubicBezTo>
                <a:cubicBezTo>
                  <a:pt x="137" y="115"/>
                  <a:pt x="135" y="114"/>
                  <a:pt x="132" y="112"/>
                </a:cubicBezTo>
                <a:cubicBezTo>
                  <a:pt x="119" y="107"/>
                  <a:pt x="106" y="103"/>
                  <a:pt x="92" y="99"/>
                </a:cubicBezTo>
                <a:cubicBezTo>
                  <a:pt x="91" y="100"/>
                  <a:pt x="89" y="100"/>
                  <a:pt x="87" y="100"/>
                </a:cubicBezTo>
                <a:cubicBezTo>
                  <a:pt x="84" y="100"/>
                  <a:pt x="81" y="99"/>
                  <a:pt x="78" y="98"/>
                </a:cubicBezTo>
                <a:cubicBezTo>
                  <a:pt x="75" y="96"/>
                  <a:pt x="73" y="95"/>
                  <a:pt x="70" y="94"/>
                </a:cubicBezTo>
                <a:cubicBezTo>
                  <a:pt x="67" y="93"/>
                  <a:pt x="64" y="92"/>
                  <a:pt x="61" y="92"/>
                </a:cubicBezTo>
                <a:cubicBezTo>
                  <a:pt x="53" y="90"/>
                  <a:pt x="48" y="85"/>
                  <a:pt x="47" y="79"/>
                </a:cubicBezTo>
                <a:cubicBezTo>
                  <a:pt x="44" y="77"/>
                  <a:pt x="42" y="75"/>
                  <a:pt x="40" y="73"/>
                </a:cubicBezTo>
                <a:cubicBezTo>
                  <a:pt x="35" y="73"/>
                  <a:pt x="30" y="73"/>
                  <a:pt x="26" y="73"/>
                </a:cubicBezTo>
                <a:moveTo>
                  <a:pt x="151" y="47"/>
                </a:moveTo>
                <a:cubicBezTo>
                  <a:pt x="136" y="53"/>
                  <a:pt x="121" y="59"/>
                  <a:pt x="105" y="61"/>
                </a:cubicBezTo>
                <a:cubicBezTo>
                  <a:pt x="122" y="66"/>
                  <a:pt x="138" y="72"/>
                  <a:pt x="154" y="80"/>
                </a:cubicBezTo>
                <a:cubicBezTo>
                  <a:pt x="154" y="77"/>
                  <a:pt x="154" y="74"/>
                  <a:pt x="154" y="71"/>
                </a:cubicBezTo>
                <a:cubicBezTo>
                  <a:pt x="154" y="62"/>
                  <a:pt x="153" y="54"/>
                  <a:pt x="151" y="47"/>
                </a:cubicBezTo>
                <a:moveTo>
                  <a:pt x="110" y="3"/>
                </a:moveTo>
                <a:cubicBezTo>
                  <a:pt x="110" y="9"/>
                  <a:pt x="110" y="16"/>
                  <a:pt x="110" y="22"/>
                </a:cubicBezTo>
                <a:cubicBezTo>
                  <a:pt x="116" y="20"/>
                  <a:pt x="122" y="18"/>
                  <a:pt x="128" y="16"/>
                </a:cubicBezTo>
                <a:cubicBezTo>
                  <a:pt x="129" y="16"/>
                  <a:pt x="129" y="15"/>
                  <a:pt x="130" y="15"/>
                </a:cubicBezTo>
                <a:cubicBezTo>
                  <a:pt x="125" y="11"/>
                  <a:pt x="119" y="7"/>
                  <a:pt x="112" y="4"/>
                </a:cubicBezTo>
                <a:cubicBezTo>
                  <a:pt x="111" y="4"/>
                  <a:pt x="110" y="3"/>
                  <a:pt x="110" y="3"/>
                </a:cubicBezTo>
                <a:moveTo>
                  <a:pt x="53" y="0"/>
                </a:moveTo>
                <a:cubicBezTo>
                  <a:pt x="45" y="2"/>
                  <a:pt x="37" y="6"/>
                  <a:pt x="31" y="10"/>
                </a:cubicBezTo>
                <a:cubicBezTo>
                  <a:pt x="29" y="11"/>
                  <a:pt x="28" y="12"/>
                  <a:pt x="27" y="13"/>
                </a:cubicBezTo>
                <a:cubicBezTo>
                  <a:pt x="36" y="21"/>
                  <a:pt x="45" y="28"/>
                  <a:pt x="53" y="36"/>
                </a:cubicBezTo>
                <a:cubicBezTo>
                  <a:pt x="55" y="36"/>
                  <a:pt x="57" y="36"/>
                  <a:pt x="59" y="37"/>
                </a:cubicBezTo>
                <a:cubicBezTo>
                  <a:pt x="60" y="34"/>
                  <a:pt x="62" y="32"/>
                  <a:pt x="64" y="30"/>
                </a:cubicBezTo>
                <a:cubicBezTo>
                  <a:pt x="58" y="21"/>
                  <a:pt x="54" y="10"/>
                  <a:pt x="5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491"/>
          <p:cNvSpPr>
            <a:spLocks noEditPoints="1"/>
          </p:cNvSpPr>
          <p:nvPr/>
        </p:nvSpPr>
        <p:spPr bwMode="auto">
          <a:xfrm>
            <a:off x="3711927" y="6284292"/>
            <a:ext cx="140738" cy="145304"/>
          </a:xfrm>
          <a:custGeom>
            <a:avLst/>
            <a:gdLst>
              <a:gd name="T0" fmla="*/ 75 w 151"/>
              <a:gd name="T1" fmla="*/ 135 h 152"/>
              <a:gd name="T2" fmla="*/ 64 w 151"/>
              <a:gd name="T3" fmla="*/ 151 h 152"/>
              <a:gd name="T4" fmla="*/ 67 w 151"/>
              <a:gd name="T5" fmla="*/ 152 h 152"/>
              <a:gd name="T6" fmla="*/ 78 w 151"/>
              <a:gd name="T7" fmla="*/ 152 h 152"/>
              <a:gd name="T8" fmla="*/ 88 w 151"/>
              <a:gd name="T9" fmla="*/ 152 h 152"/>
              <a:gd name="T10" fmla="*/ 87 w 151"/>
              <a:gd name="T11" fmla="*/ 150 h 152"/>
              <a:gd name="T12" fmla="*/ 75 w 151"/>
              <a:gd name="T13" fmla="*/ 135 h 152"/>
              <a:gd name="T14" fmla="*/ 123 w 151"/>
              <a:gd name="T15" fmla="*/ 107 h 152"/>
              <a:gd name="T16" fmla="*/ 123 w 151"/>
              <a:gd name="T17" fmla="*/ 107 h 152"/>
              <a:gd name="T18" fmla="*/ 123 w 151"/>
              <a:gd name="T19" fmla="*/ 107 h 152"/>
              <a:gd name="T20" fmla="*/ 92 w 151"/>
              <a:gd name="T21" fmla="*/ 100 h 152"/>
              <a:gd name="T22" fmla="*/ 122 w 151"/>
              <a:gd name="T23" fmla="*/ 136 h 152"/>
              <a:gd name="T24" fmla="*/ 139 w 151"/>
              <a:gd name="T25" fmla="*/ 117 h 152"/>
              <a:gd name="T26" fmla="*/ 143 w 151"/>
              <a:gd name="T27" fmla="*/ 110 h 152"/>
              <a:gd name="T28" fmla="*/ 92 w 151"/>
              <a:gd name="T29" fmla="*/ 100 h 152"/>
              <a:gd name="T30" fmla="*/ 34 w 151"/>
              <a:gd name="T31" fmla="*/ 93 h 152"/>
              <a:gd name="T32" fmla="*/ 0 w 151"/>
              <a:gd name="T33" fmla="*/ 98 h 152"/>
              <a:gd name="T34" fmla="*/ 2 w 151"/>
              <a:gd name="T35" fmla="*/ 102 h 152"/>
              <a:gd name="T36" fmla="*/ 15 w 151"/>
              <a:gd name="T37" fmla="*/ 123 h 152"/>
              <a:gd name="T38" fmla="*/ 40 w 151"/>
              <a:gd name="T39" fmla="*/ 103 h 152"/>
              <a:gd name="T40" fmla="*/ 40 w 151"/>
              <a:gd name="T41" fmla="*/ 95 h 152"/>
              <a:gd name="T42" fmla="*/ 34 w 151"/>
              <a:gd name="T43" fmla="*/ 93 h 152"/>
              <a:gd name="T44" fmla="*/ 69 w 151"/>
              <a:gd name="T45" fmla="*/ 0 h 152"/>
              <a:gd name="T46" fmla="*/ 11 w 151"/>
              <a:gd name="T47" fmla="*/ 31 h 152"/>
              <a:gd name="T48" fmla="*/ 11 w 151"/>
              <a:gd name="T49" fmla="*/ 31 h 152"/>
              <a:gd name="T50" fmla="*/ 18 w 151"/>
              <a:gd name="T51" fmla="*/ 37 h 152"/>
              <a:gd name="T52" fmla="*/ 43 w 151"/>
              <a:gd name="T53" fmla="*/ 54 h 152"/>
              <a:gd name="T54" fmla="*/ 52 w 151"/>
              <a:gd name="T55" fmla="*/ 53 h 152"/>
              <a:gd name="T56" fmla="*/ 63 w 151"/>
              <a:gd name="T57" fmla="*/ 48 h 152"/>
              <a:gd name="T58" fmla="*/ 71 w 151"/>
              <a:gd name="T59" fmla="*/ 50 h 152"/>
              <a:gd name="T60" fmla="*/ 79 w 151"/>
              <a:gd name="T61" fmla="*/ 53 h 152"/>
              <a:gd name="T62" fmla="*/ 88 w 151"/>
              <a:gd name="T63" fmla="*/ 54 h 152"/>
              <a:gd name="T64" fmla="*/ 102 w 151"/>
              <a:gd name="T65" fmla="*/ 61 h 152"/>
              <a:gd name="T66" fmla="*/ 142 w 151"/>
              <a:gd name="T67" fmla="*/ 71 h 152"/>
              <a:gd name="T68" fmla="*/ 151 w 151"/>
              <a:gd name="T69" fmla="*/ 72 h 152"/>
              <a:gd name="T70" fmla="*/ 147 w 151"/>
              <a:gd name="T71" fmla="*/ 53 h 152"/>
              <a:gd name="T72" fmla="*/ 136 w 151"/>
              <a:gd name="T73" fmla="*/ 33 h 152"/>
              <a:gd name="T74" fmla="*/ 69 w 151"/>
              <a:gd name="T75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1" h="152">
                <a:moveTo>
                  <a:pt x="75" y="135"/>
                </a:moveTo>
                <a:cubicBezTo>
                  <a:pt x="72" y="141"/>
                  <a:pt x="68" y="146"/>
                  <a:pt x="64" y="151"/>
                </a:cubicBezTo>
                <a:cubicBezTo>
                  <a:pt x="65" y="151"/>
                  <a:pt x="66" y="151"/>
                  <a:pt x="67" y="152"/>
                </a:cubicBezTo>
                <a:cubicBezTo>
                  <a:pt x="70" y="152"/>
                  <a:pt x="74" y="152"/>
                  <a:pt x="78" y="152"/>
                </a:cubicBezTo>
                <a:cubicBezTo>
                  <a:pt x="81" y="152"/>
                  <a:pt x="84" y="152"/>
                  <a:pt x="88" y="152"/>
                </a:cubicBezTo>
                <a:cubicBezTo>
                  <a:pt x="87" y="151"/>
                  <a:pt x="87" y="151"/>
                  <a:pt x="87" y="150"/>
                </a:cubicBezTo>
                <a:cubicBezTo>
                  <a:pt x="83" y="145"/>
                  <a:pt x="79" y="140"/>
                  <a:pt x="75" y="135"/>
                </a:cubicBezTo>
                <a:moveTo>
                  <a:pt x="123" y="107"/>
                </a:moveTo>
                <a:cubicBezTo>
                  <a:pt x="123" y="107"/>
                  <a:pt x="123" y="107"/>
                  <a:pt x="123" y="107"/>
                </a:cubicBezTo>
                <a:cubicBezTo>
                  <a:pt x="123" y="107"/>
                  <a:pt x="123" y="107"/>
                  <a:pt x="123" y="107"/>
                </a:cubicBezTo>
                <a:moveTo>
                  <a:pt x="92" y="100"/>
                </a:moveTo>
                <a:cubicBezTo>
                  <a:pt x="104" y="110"/>
                  <a:pt x="114" y="123"/>
                  <a:pt x="122" y="136"/>
                </a:cubicBezTo>
                <a:cubicBezTo>
                  <a:pt x="128" y="131"/>
                  <a:pt x="134" y="125"/>
                  <a:pt x="139" y="117"/>
                </a:cubicBezTo>
                <a:cubicBezTo>
                  <a:pt x="140" y="115"/>
                  <a:pt x="141" y="113"/>
                  <a:pt x="143" y="110"/>
                </a:cubicBezTo>
                <a:cubicBezTo>
                  <a:pt x="126" y="108"/>
                  <a:pt x="109" y="104"/>
                  <a:pt x="92" y="100"/>
                </a:cubicBezTo>
                <a:moveTo>
                  <a:pt x="34" y="93"/>
                </a:moveTo>
                <a:cubicBezTo>
                  <a:pt x="22" y="95"/>
                  <a:pt x="11" y="96"/>
                  <a:pt x="0" y="98"/>
                </a:cubicBezTo>
                <a:cubicBezTo>
                  <a:pt x="0" y="100"/>
                  <a:pt x="1" y="101"/>
                  <a:pt x="2" y="102"/>
                </a:cubicBezTo>
                <a:cubicBezTo>
                  <a:pt x="5" y="110"/>
                  <a:pt x="9" y="117"/>
                  <a:pt x="15" y="123"/>
                </a:cubicBezTo>
                <a:cubicBezTo>
                  <a:pt x="21" y="115"/>
                  <a:pt x="30" y="108"/>
                  <a:pt x="40" y="103"/>
                </a:cubicBezTo>
                <a:cubicBezTo>
                  <a:pt x="39" y="101"/>
                  <a:pt x="39" y="98"/>
                  <a:pt x="40" y="95"/>
                </a:cubicBezTo>
                <a:cubicBezTo>
                  <a:pt x="38" y="95"/>
                  <a:pt x="36" y="94"/>
                  <a:pt x="34" y="93"/>
                </a:cubicBezTo>
                <a:moveTo>
                  <a:pt x="69" y="0"/>
                </a:moveTo>
                <a:cubicBezTo>
                  <a:pt x="48" y="0"/>
                  <a:pt x="27" y="9"/>
                  <a:pt x="1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3" y="33"/>
                  <a:pt x="15" y="35"/>
                  <a:pt x="18" y="37"/>
                </a:cubicBezTo>
                <a:cubicBezTo>
                  <a:pt x="25" y="44"/>
                  <a:pt x="34" y="49"/>
                  <a:pt x="43" y="54"/>
                </a:cubicBezTo>
                <a:cubicBezTo>
                  <a:pt x="46" y="54"/>
                  <a:pt x="49" y="53"/>
                  <a:pt x="52" y="53"/>
                </a:cubicBezTo>
                <a:cubicBezTo>
                  <a:pt x="55" y="50"/>
                  <a:pt x="59" y="48"/>
                  <a:pt x="63" y="48"/>
                </a:cubicBezTo>
                <a:cubicBezTo>
                  <a:pt x="66" y="48"/>
                  <a:pt x="68" y="49"/>
                  <a:pt x="71" y="50"/>
                </a:cubicBezTo>
                <a:cubicBezTo>
                  <a:pt x="73" y="51"/>
                  <a:pt x="76" y="52"/>
                  <a:pt x="79" y="53"/>
                </a:cubicBezTo>
                <a:cubicBezTo>
                  <a:pt x="82" y="53"/>
                  <a:pt x="85" y="53"/>
                  <a:pt x="88" y="54"/>
                </a:cubicBezTo>
                <a:cubicBezTo>
                  <a:pt x="94" y="54"/>
                  <a:pt x="99" y="57"/>
                  <a:pt x="102" y="61"/>
                </a:cubicBezTo>
                <a:cubicBezTo>
                  <a:pt x="115" y="65"/>
                  <a:pt x="128" y="68"/>
                  <a:pt x="142" y="71"/>
                </a:cubicBezTo>
                <a:cubicBezTo>
                  <a:pt x="145" y="71"/>
                  <a:pt x="148" y="72"/>
                  <a:pt x="151" y="72"/>
                </a:cubicBezTo>
                <a:cubicBezTo>
                  <a:pt x="151" y="65"/>
                  <a:pt x="149" y="59"/>
                  <a:pt x="147" y="53"/>
                </a:cubicBezTo>
                <a:cubicBezTo>
                  <a:pt x="144" y="46"/>
                  <a:pt x="140" y="39"/>
                  <a:pt x="136" y="33"/>
                </a:cubicBezTo>
                <a:cubicBezTo>
                  <a:pt x="120" y="13"/>
                  <a:pt x="95" y="0"/>
                  <a:pt x="6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Oval 492"/>
          <p:cNvSpPr>
            <a:spLocks noChangeArrowheads="1"/>
          </p:cNvSpPr>
          <p:nvPr/>
        </p:nvSpPr>
        <p:spPr bwMode="auto">
          <a:xfrm>
            <a:off x="5084936" y="4763240"/>
            <a:ext cx="145647" cy="14375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493"/>
          <p:cNvSpPr>
            <a:spLocks/>
          </p:cNvSpPr>
          <p:nvPr/>
        </p:nvSpPr>
        <p:spPr bwMode="auto">
          <a:xfrm>
            <a:off x="4721637" y="5945765"/>
            <a:ext cx="193105" cy="145304"/>
          </a:xfrm>
          <a:custGeom>
            <a:avLst/>
            <a:gdLst>
              <a:gd name="T0" fmla="*/ 98 w 205"/>
              <a:gd name="T1" fmla="*/ 0 h 152"/>
              <a:gd name="T2" fmla="*/ 37 w 205"/>
              <a:gd name="T3" fmla="*/ 35 h 152"/>
              <a:gd name="T4" fmla="*/ 107 w 205"/>
              <a:gd name="T5" fmla="*/ 152 h 152"/>
              <a:gd name="T6" fmla="*/ 167 w 205"/>
              <a:gd name="T7" fmla="*/ 117 h 152"/>
              <a:gd name="T8" fmla="*/ 98 w 205"/>
              <a:gd name="T9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152">
                <a:moveTo>
                  <a:pt x="98" y="0"/>
                </a:moveTo>
                <a:cubicBezTo>
                  <a:pt x="76" y="0"/>
                  <a:pt x="53" y="10"/>
                  <a:pt x="37" y="35"/>
                </a:cubicBezTo>
                <a:cubicBezTo>
                  <a:pt x="0" y="94"/>
                  <a:pt x="53" y="152"/>
                  <a:pt x="107" y="152"/>
                </a:cubicBezTo>
                <a:cubicBezTo>
                  <a:pt x="129" y="152"/>
                  <a:pt x="152" y="142"/>
                  <a:pt x="167" y="117"/>
                </a:cubicBezTo>
                <a:cubicBezTo>
                  <a:pt x="205" y="58"/>
                  <a:pt x="151" y="0"/>
                  <a:pt x="9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Oval 494"/>
          <p:cNvSpPr>
            <a:spLocks noChangeArrowheads="1"/>
          </p:cNvSpPr>
          <p:nvPr/>
        </p:nvSpPr>
        <p:spPr bwMode="auto">
          <a:xfrm>
            <a:off x="6187926" y="5208426"/>
            <a:ext cx="144011" cy="142212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495"/>
          <p:cNvSpPr>
            <a:spLocks/>
          </p:cNvSpPr>
          <p:nvPr/>
        </p:nvSpPr>
        <p:spPr bwMode="auto">
          <a:xfrm>
            <a:off x="5885176" y="6174541"/>
            <a:ext cx="193105" cy="146850"/>
          </a:xfrm>
          <a:custGeom>
            <a:avLst/>
            <a:gdLst>
              <a:gd name="T0" fmla="*/ 99 w 206"/>
              <a:gd name="T1" fmla="*/ 0 h 153"/>
              <a:gd name="T2" fmla="*/ 38 w 206"/>
              <a:gd name="T3" fmla="*/ 35 h 153"/>
              <a:gd name="T4" fmla="*/ 108 w 206"/>
              <a:gd name="T5" fmla="*/ 153 h 153"/>
              <a:gd name="T6" fmla="*/ 168 w 206"/>
              <a:gd name="T7" fmla="*/ 118 h 153"/>
              <a:gd name="T8" fmla="*/ 99 w 206"/>
              <a:gd name="T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153">
                <a:moveTo>
                  <a:pt x="99" y="0"/>
                </a:moveTo>
                <a:cubicBezTo>
                  <a:pt x="76" y="0"/>
                  <a:pt x="54" y="10"/>
                  <a:pt x="38" y="35"/>
                </a:cubicBezTo>
                <a:cubicBezTo>
                  <a:pt x="0" y="94"/>
                  <a:pt x="54" y="153"/>
                  <a:pt x="108" y="153"/>
                </a:cubicBezTo>
                <a:cubicBezTo>
                  <a:pt x="130" y="153"/>
                  <a:pt x="152" y="143"/>
                  <a:pt x="168" y="118"/>
                </a:cubicBezTo>
                <a:cubicBezTo>
                  <a:pt x="206" y="59"/>
                  <a:pt x="152" y="0"/>
                  <a:pt x="9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496"/>
          <p:cNvSpPr>
            <a:spLocks/>
          </p:cNvSpPr>
          <p:nvPr/>
        </p:nvSpPr>
        <p:spPr bwMode="auto">
          <a:xfrm>
            <a:off x="3720109" y="4954918"/>
            <a:ext cx="201287" cy="256600"/>
          </a:xfrm>
          <a:custGeom>
            <a:avLst/>
            <a:gdLst>
              <a:gd name="T0" fmla="*/ 137 w 214"/>
              <a:gd name="T1" fmla="*/ 0 h 268"/>
              <a:gd name="T2" fmla="*/ 60 w 214"/>
              <a:gd name="T3" fmla="*/ 75 h 268"/>
              <a:gd name="T4" fmla="*/ 74 w 214"/>
              <a:gd name="T5" fmla="*/ 120 h 268"/>
              <a:gd name="T6" fmla="*/ 38 w 214"/>
              <a:gd name="T7" fmla="*/ 150 h 268"/>
              <a:gd name="T8" fmla="*/ 107 w 214"/>
              <a:gd name="T9" fmla="*/ 268 h 268"/>
              <a:gd name="T10" fmla="*/ 168 w 214"/>
              <a:gd name="T11" fmla="*/ 233 h 268"/>
              <a:gd name="T12" fmla="*/ 162 w 214"/>
              <a:gd name="T13" fmla="*/ 146 h 268"/>
              <a:gd name="T14" fmla="*/ 214 w 214"/>
              <a:gd name="T15" fmla="*/ 75 h 268"/>
              <a:gd name="T16" fmla="*/ 137 w 214"/>
              <a:gd name="T17" fmla="*/ 0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4" h="268">
                <a:moveTo>
                  <a:pt x="137" y="0"/>
                </a:moveTo>
                <a:cubicBezTo>
                  <a:pt x="98" y="0"/>
                  <a:pt x="60" y="25"/>
                  <a:pt x="60" y="75"/>
                </a:cubicBezTo>
                <a:cubicBezTo>
                  <a:pt x="60" y="93"/>
                  <a:pt x="65" y="108"/>
                  <a:pt x="74" y="120"/>
                </a:cubicBezTo>
                <a:cubicBezTo>
                  <a:pt x="60" y="125"/>
                  <a:pt x="47" y="135"/>
                  <a:pt x="38" y="150"/>
                </a:cubicBezTo>
                <a:cubicBezTo>
                  <a:pt x="0" y="210"/>
                  <a:pt x="53" y="268"/>
                  <a:pt x="107" y="268"/>
                </a:cubicBezTo>
                <a:cubicBezTo>
                  <a:pt x="129" y="268"/>
                  <a:pt x="152" y="258"/>
                  <a:pt x="168" y="233"/>
                </a:cubicBezTo>
                <a:cubicBezTo>
                  <a:pt x="188" y="201"/>
                  <a:pt x="181" y="168"/>
                  <a:pt x="162" y="146"/>
                </a:cubicBezTo>
                <a:cubicBezTo>
                  <a:pt x="191" y="137"/>
                  <a:pt x="214" y="114"/>
                  <a:pt x="214" y="75"/>
                </a:cubicBezTo>
                <a:cubicBezTo>
                  <a:pt x="214" y="25"/>
                  <a:pt x="175" y="0"/>
                  <a:pt x="13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Oval 497"/>
          <p:cNvSpPr>
            <a:spLocks noChangeArrowheads="1"/>
          </p:cNvSpPr>
          <p:nvPr/>
        </p:nvSpPr>
        <p:spPr bwMode="auto">
          <a:xfrm>
            <a:off x="6426852" y="5058485"/>
            <a:ext cx="132555" cy="132937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1" name="Freeform 498"/>
          <p:cNvSpPr>
            <a:spLocks/>
          </p:cNvSpPr>
          <p:nvPr/>
        </p:nvSpPr>
        <p:spPr bwMode="auto">
          <a:xfrm>
            <a:off x="6007913" y="6438871"/>
            <a:ext cx="178377" cy="134483"/>
          </a:xfrm>
          <a:custGeom>
            <a:avLst/>
            <a:gdLst>
              <a:gd name="T0" fmla="*/ 91 w 189"/>
              <a:gd name="T1" fmla="*/ 0 h 141"/>
              <a:gd name="T2" fmla="*/ 35 w 189"/>
              <a:gd name="T3" fmla="*/ 32 h 141"/>
              <a:gd name="T4" fmla="*/ 99 w 189"/>
              <a:gd name="T5" fmla="*/ 141 h 141"/>
              <a:gd name="T6" fmla="*/ 155 w 189"/>
              <a:gd name="T7" fmla="*/ 109 h 141"/>
              <a:gd name="T8" fmla="*/ 91 w 189"/>
              <a:gd name="T9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" h="141">
                <a:moveTo>
                  <a:pt x="91" y="0"/>
                </a:moveTo>
                <a:cubicBezTo>
                  <a:pt x="70" y="0"/>
                  <a:pt x="49" y="9"/>
                  <a:pt x="35" y="32"/>
                </a:cubicBezTo>
                <a:cubicBezTo>
                  <a:pt x="0" y="87"/>
                  <a:pt x="50" y="141"/>
                  <a:pt x="99" y="141"/>
                </a:cubicBezTo>
                <a:cubicBezTo>
                  <a:pt x="119" y="141"/>
                  <a:pt x="140" y="131"/>
                  <a:pt x="155" y="109"/>
                </a:cubicBezTo>
                <a:cubicBezTo>
                  <a:pt x="189" y="54"/>
                  <a:pt x="140" y="0"/>
                  <a:pt x="9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Oval 499"/>
          <p:cNvSpPr>
            <a:spLocks noChangeArrowheads="1"/>
          </p:cNvSpPr>
          <p:nvPr/>
        </p:nvSpPr>
        <p:spPr bwMode="auto">
          <a:xfrm>
            <a:off x="6675598" y="4885357"/>
            <a:ext cx="134192" cy="131392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" name="Freeform 500"/>
          <p:cNvSpPr>
            <a:spLocks/>
          </p:cNvSpPr>
          <p:nvPr/>
        </p:nvSpPr>
        <p:spPr bwMode="auto">
          <a:xfrm>
            <a:off x="7472565" y="6135897"/>
            <a:ext cx="117827" cy="95839"/>
          </a:xfrm>
          <a:custGeom>
            <a:avLst/>
            <a:gdLst>
              <a:gd name="T0" fmla="*/ 60 w 125"/>
              <a:gd name="T1" fmla="*/ 0 h 100"/>
              <a:gd name="T2" fmla="*/ 3 w 125"/>
              <a:gd name="T3" fmla="*/ 31 h 100"/>
              <a:gd name="T4" fmla="*/ 71 w 125"/>
              <a:gd name="T5" fmla="*/ 100 h 100"/>
              <a:gd name="T6" fmla="*/ 122 w 125"/>
              <a:gd name="T7" fmla="*/ 71 h 100"/>
              <a:gd name="T8" fmla="*/ 125 w 125"/>
              <a:gd name="T9" fmla="*/ 67 h 100"/>
              <a:gd name="T10" fmla="*/ 125 w 125"/>
              <a:gd name="T11" fmla="*/ 62 h 100"/>
              <a:gd name="T12" fmla="*/ 60 w 125"/>
              <a:gd name="T13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5" h="100">
                <a:moveTo>
                  <a:pt x="60" y="0"/>
                </a:moveTo>
                <a:cubicBezTo>
                  <a:pt x="37" y="0"/>
                  <a:pt x="14" y="10"/>
                  <a:pt x="3" y="31"/>
                </a:cubicBezTo>
                <a:cubicBezTo>
                  <a:pt x="0" y="69"/>
                  <a:pt x="35" y="100"/>
                  <a:pt x="71" y="100"/>
                </a:cubicBezTo>
                <a:cubicBezTo>
                  <a:pt x="90" y="100"/>
                  <a:pt x="109" y="92"/>
                  <a:pt x="122" y="71"/>
                </a:cubicBezTo>
                <a:cubicBezTo>
                  <a:pt x="123" y="70"/>
                  <a:pt x="124" y="68"/>
                  <a:pt x="125" y="67"/>
                </a:cubicBezTo>
                <a:cubicBezTo>
                  <a:pt x="125" y="65"/>
                  <a:pt x="125" y="64"/>
                  <a:pt x="125" y="62"/>
                </a:cubicBezTo>
                <a:cubicBezTo>
                  <a:pt x="125" y="21"/>
                  <a:pt x="92" y="0"/>
                  <a:pt x="6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" name="Oval 501"/>
          <p:cNvSpPr>
            <a:spLocks noChangeArrowheads="1"/>
          </p:cNvSpPr>
          <p:nvPr/>
        </p:nvSpPr>
        <p:spPr bwMode="auto">
          <a:xfrm>
            <a:off x="7742585" y="6074065"/>
            <a:ext cx="121100" cy="119025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5" name="Freeform 502"/>
          <p:cNvSpPr>
            <a:spLocks/>
          </p:cNvSpPr>
          <p:nvPr/>
        </p:nvSpPr>
        <p:spPr bwMode="auto">
          <a:xfrm>
            <a:off x="7652578" y="6312116"/>
            <a:ext cx="162012" cy="123663"/>
          </a:xfrm>
          <a:custGeom>
            <a:avLst/>
            <a:gdLst>
              <a:gd name="T0" fmla="*/ 82 w 172"/>
              <a:gd name="T1" fmla="*/ 0 h 128"/>
              <a:gd name="T2" fmla="*/ 31 w 172"/>
              <a:gd name="T3" fmla="*/ 29 h 128"/>
              <a:gd name="T4" fmla="*/ 90 w 172"/>
              <a:gd name="T5" fmla="*/ 128 h 128"/>
              <a:gd name="T6" fmla="*/ 140 w 172"/>
              <a:gd name="T7" fmla="*/ 99 h 128"/>
              <a:gd name="T8" fmla="*/ 82 w 172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128">
                <a:moveTo>
                  <a:pt x="82" y="0"/>
                </a:moveTo>
                <a:cubicBezTo>
                  <a:pt x="63" y="0"/>
                  <a:pt x="45" y="9"/>
                  <a:pt x="31" y="29"/>
                </a:cubicBezTo>
                <a:cubicBezTo>
                  <a:pt x="0" y="79"/>
                  <a:pt x="45" y="128"/>
                  <a:pt x="90" y="128"/>
                </a:cubicBezTo>
                <a:cubicBezTo>
                  <a:pt x="108" y="128"/>
                  <a:pt x="127" y="120"/>
                  <a:pt x="140" y="99"/>
                </a:cubicBezTo>
                <a:cubicBezTo>
                  <a:pt x="172" y="49"/>
                  <a:pt x="127" y="0"/>
                  <a:pt x="8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" name="Oval 503"/>
          <p:cNvSpPr>
            <a:spLocks noChangeArrowheads="1"/>
          </p:cNvSpPr>
          <p:nvPr/>
        </p:nvSpPr>
        <p:spPr bwMode="auto">
          <a:xfrm>
            <a:off x="3747930" y="4715321"/>
            <a:ext cx="122736" cy="120571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7" name="Freeform 504"/>
          <p:cNvSpPr>
            <a:spLocks/>
          </p:cNvSpPr>
          <p:nvPr/>
        </p:nvSpPr>
        <p:spPr bwMode="auto">
          <a:xfrm>
            <a:off x="3569553" y="5268712"/>
            <a:ext cx="162012" cy="122117"/>
          </a:xfrm>
          <a:custGeom>
            <a:avLst/>
            <a:gdLst>
              <a:gd name="T0" fmla="*/ 82 w 172"/>
              <a:gd name="T1" fmla="*/ 0 h 128"/>
              <a:gd name="T2" fmla="*/ 31 w 172"/>
              <a:gd name="T3" fmla="*/ 29 h 128"/>
              <a:gd name="T4" fmla="*/ 90 w 172"/>
              <a:gd name="T5" fmla="*/ 128 h 128"/>
              <a:gd name="T6" fmla="*/ 141 w 172"/>
              <a:gd name="T7" fmla="*/ 99 h 128"/>
              <a:gd name="T8" fmla="*/ 82 w 172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128">
                <a:moveTo>
                  <a:pt x="82" y="0"/>
                </a:moveTo>
                <a:cubicBezTo>
                  <a:pt x="63" y="0"/>
                  <a:pt x="45" y="9"/>
                  <a:pt x="31" y="29"/>
                </a:cubicBezTo>
                <a:cubicBezTo>
                  <a:pt x="0" y="79"/>
                  <a:pt x="45" y="128"/>
                  <a:pt x="90" y="128"/>
                </a:cubicBezTo>
                <a:cubicBezTo>
                  <a:pt x="109" y="128"/>
                  <a:pt x="127" y="120"/>
                  <a:pt x="141" y="99"/>
                </a:cubicBezTo>
                <a:cubicBezTo>
                  <a:pt x="172" y="49"/>
                  <a:pt x="127" y="0"/>
                  <a:pt x="8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8" name="Oval 505"/>
          <p:cNvSpPr>
            <a:spLocks noChangeArrowheads="1"/>
          </p:cNvSpPr>
          <p:nvPr/>
        </p:nvSpPr>
        <p:spPr bwMode="auto">
          <a:xfrm>
            <a:off x="3761021" y="4441717"/>
            <a:ext cx="121100" cy="120571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Freeform 506"/>
          <p:cNvSpPr>
            <a:spLocks/>
          </p:cNvSpPr>
          <p:nvPr/>
        </p:nvSpPr>
        <p:spPr bwMode="auto">
          <a:xfrm>
            <a:off x="3435361" y="5505217"/>
            <a:ext cx="162012" cy="123663"/>
          </a:xfrm>
          <a:custGeom>
            <a:avLst/>
            <a:gdLst>
              <a:gd name="T0" fmla="*/ 83 w 173"/>
              <a:gd name="T1" fmla="*/ 0 h 129"/>
              <a:gd name="T2" fmla="*/ 32 w 173"/>
              <a:gd name="T3" fmla="*/ 30 h 129"/>
              <a:gd name="T4" fmla="*/ 90 w 173"/>
              <a:gd name="T5" fmla="*/ 129 h 129"/>
              <a:gd name="T6" fmla="*/ 141 w 173"/>
              <a:gd name="T7" fmla="*/ 99 h 129"/>
              <a:gd name="T8" fmla="*/ 83 w 17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" h="129">
                <a:moveTo>
                  <a:pt x="83" y="0"/>
                </a:moveTo>
                <a:cubicBezTo>
                  <a:pt x="64" y="0"/>
                  <a:pt x="45" y="9"/>
                  <a:pt x="32" y="30"/>
                </a:cubicBezTo>
                <a:cubicBezTo>
                  <a:pt x="0" y="79"/>
                  <a:pt x="45" y="129"/>
                  <a:pt x="90" y="129"/>
                </a:cubicBezTo>
                <a:cubicBezTo>
                  <a:pt x="109" y="129"/>
                  <a:pt x="128" y="120"/>
                  <a:pt x="141" y="99"/>
                </a:cubicBezTo>
                <a:cubicBezTo>
                  <a:pt x="173" y="50"/>
                  <a:pt x="128" y="0"/>
                  <a:pt x="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" name="Oval 507"/>
          <p:cNvSpPr>
            <a:spLocks noChangeArrowheads="1"/>
          </p:cNvSpPr>
          <p:nvPr/>
        </p:nvSpPr>
        <p:spPr bwMode="auto">
          <a:xfrm>
            <a:off x="5161851" y="4520552"/>
            <a:ext cx="121100" cy="119025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1" name="Freeform 508"/>
          <p:cNvSpPr>
            <a:spLocks/>
          </p:cNvSpPr>
          <p:nvPr/>
        </p:nvSpPr>
        <p:spPr bwMode="auto">
          <a:xfrm>
            <a:off x="4657814" y="6208549"/>
            <a:ext cx="162012" cy="122117"/>
          </a:xfrm>
          <a:custGeom>
            <a:avLst/>
            <a:gdLst>
              <a:gd name="T0" fmla="*/ 82 w 172"/>
              <a:gd name="T1" fmla="*/ 0 h 128"/>
              <a:gd name="T2" fmla="*/ 31 w 172"/>
              <a:gd name="T3" fmla="*/ 29 h 128"/>
              <a:gd name="T4" fmla="*/ 90 w 172"/>
              <a:gd name="T5" fmla="*/ 128 h 128"/>
              <a:gd name="T6" fmla="*/ 140 w 172"/>
              <a:gd name="T7" fmla="*/ 99 h 128"/>
              <a:gd name="T8" fmla="*/ 82 w 172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" h="128">
                <a:moveTo>
                  <a:pt x="82" y="0"/>
                </a:moveTo>
                <a:cubicBezTo>
                  <a:pt x="63" y="0"/>
                  <a:pt x="45" y="8"/>
                  <a:pt x="31" y="29"/>
                </a:cubicBezTo>
                <a:cubicBezTo>
                  <a:pt x="0" y="79"/>
                  <a:pt x="45" y="128"/>
                  <a:pt x="90" y="128"/>
                </a:cubicBezTo>
                <a:cubicBezTo>
                  <a:pt x="108" y="128"/>
                  <a:pt x="127" y="119"/>
                  <a:pt x="140" y="99"/>
                </a:cubicBezTo>
                <a:cubicBezTo>
                  <a:pt x="172" y="49"/>
                  <a:pt x="127" y="0"/>
                  <a:pt x="8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Oval 509"/>
          <p:cNvSpPr>
            <a:spLocks noChangeArrowheads="1"/>
          </p:cNvSpPr>
          <p:nvPr/>
        </p:nvSpPr>
        <p:spPr bwMode="auto">
          <a:xfrm>
            <a:off x="5250221" y="4321146"/>
            <a:ext cx="121100" cy="120571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3" name="Freeform 510"/>
          <p:cNvSpPr>
            <a:spLocks/>
          </p:cNvSpPr>
          <p:nvPr/>
        </p:nvSpPr>
        <p:spPr bwMode="auto">
          <a:xfrm>
            <a:off x="4626721" y="6423413"/>
            <a:ext cx="162012" cy="123663"/>
          </a:xfrm>
          <a:custGeom>
            <a:avLst/>
            <a:gdLst>
              <a:gd name="T0" fmla="*/ 83 w 173"/>
              <a:gd name="T1" fmla="*/ 0 h 129"/>
              <a:gd name="T2" fmla="*/ 32 w 173"/>
              <a:gd name="T3" fmla="*/ 29 h 129"/>
              <a:gd name="T4" fmla="*/ 90 w 173"/>
              <a:gd name="T5" fmla="*/ 129 h 129"/>
              <a:gd name="T6" fmla="*/ 141 w 173"/>
              <a:gd name="T7" fmla="*/ 99 h 129"/>
              <a:gd name="T8" fmla="*/ 83 w 173"/>
              <a:gd name="T9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3" h="129">
                <a:moveTo>
                  <a:pt x="83" y="0"/>
                </a:moveTo>
                <a:cubicBezTo>
                  <a:pt x="64" y="0"/>
                  <a:pt x="45" y="9"/>
                  <a:pt x="32" y="29"/>
                </a:cubicBezTo>
                <a:cubicBezTo>
                  <a:pt x="0" y="79"/>
                  <a:pt x="45" y="129"/>
                  <a:pt x="90" y="129"/>
                </a:cubicBezTo>
                <a:cubicBezTo>
                  <a:pt x="109" y="129"/>
                  <a:pt x="128" y="120"/>
                  <a:pt x="141" y="99"/>
                </a:cubicBezTo>
                <a:cubicBezTo>
                  <a:pt x="173" y="50"/>
                  <a:pt x="128" y="0"/>
                  <a:pt x="8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4" name="Freeform 511"/>
          <p:cNvSpPr>
            <a:spLocks/>
          </p:cNvSpPr>
          <p:nvPr/>
        </p:nvSpPr>
        <p:spPr bwMode="auto">
          <a:xfrm>
            <a:off x="6567590" y="5789641"/>
            <a:ext cx="121100" cy="119025"/>
          </a:xfrm>
          <a:custGeom>
            <a:avLst/>
            <a:gdLst>
              <a:gd name="T0" fmla="*/ 65 w 129"/>
              <a:gd name="T1" fmla="*/ 0 h 125"/>
              <a:gd name="T2" fmla="*/ 27 w 129"/>
              <a:gd name="T3" fmla="*/ 11 h 125"/>
              <a:gd name="T4" fmla="*/ 3 w 129"/>
              <a:gd name="T5" fmla="*/ 42 h 125"/>
              <a:gd name="T6" fmla="*/ 0 w 129"/>
              <a:gd name="T7" fmla="*/ 63 h 125"/>
              <a:gd name="T8" fmla="*/ 3 w 129"/>
              <a:gd name="T9" fmla="*/ 83 h 125"/>
              <a:gd name="T10" fmla="*/ 23 w 129"/>
              <a:gd name="T11" fmla="*/ 65 h 125"/>
              <a:gd name="T12" fmla="*/ 39 w 129"/>
              <a:gd name="T13" fmla="*/ 78 h 125"/>
              <a:gd name="T14" fmla="*/ 48 w 129"/>
              <a:gd name="T15" fmla="*/ 123 h 125"/>
              <a:gd name="T16" fmla="*/ 65 w 129"/>
              <a:gd name="T17" fmla="*/ 125 h 125"/>
              <a:gd name="T18" fmla="*/ 72 w 129"/>
              <a:gd name="T19" fmla="*/ 125 h 125"/>
              <a:gd name="T20" fmla="*/ 108 w 129"/>
              <a:gd name="T21" fmla="*/ 111 h 125"/>
              <a:gd name="T22" fmla="*/ 129 w 129"/>
              <a:gd name="T23" fmla="*/ 63 h 125"/>
              <a:gd name="T24" fmla="*/ 65 w 129"/>
              <a:gd name="T25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9" h="125">
                <a:moveTo>
                  <a:pt x="65" y="0"/>
                </a:moveTo>
                <a:cubicBezTo>
                  <a:pt x="51" y="0"/>
                  <a:pt x="38" y="4"/>
                  <a:pt x="27" y="11"/>
                </a:cubicBezTo>
                <a:cubicBezTo>
                  <a:pt x="16" y="18"/>
                  <a:pt x="7" y="28"/>
                  <a:pt x="3" y="42"/>
                </a:cubicBezTo>
                <a:cubicBezTo>
                  <a:pt x="1" y="48"/>
                  <a:pt x="0" y="55"/>
                  <a:pt x="0" y="63"/>
                </a:cubicBezTo>
                <a:cubicBezTo>
                  <a:pt x="0" y="70"/>
                  <a:pt x="1" y="77"/>
                  <a:pt x="3" y="83"/>
                </a:cubicBezTo>
                <a:cubicBezTo>
                  <a:pt x="3" y="72"/>
                  <a:pt x="13" y="65"/>
                  <a:pt x="23" y="65"/>
                </a:cubicBezTo>
                <a:cubicBezTo>
                  <a:pt x="30" y="65"/>
                  <a:pt x="37" y="69"/>
                  <a:pt x="39" y="78"/>
                </a:cubicBezTo>
                <a:cubicBezTo>
                  <a:pt x="42" y="93"/>
                  <a:pt x="45" y="108"/>
                  <a:pt x="48" y="123"/>
                </a:cubicBezTo>
                <a:cubicBezTo>
                  <a:pt x="53" y="125"/>
                  <a:pt x="59" y="125"/>
                  <a:pt x="65" y="125"/>
                </a:cubicBezTo>
                <a:cubicBezTo>
                  <a:pt x="67" y="125"/>
                  <a:pt x="69" y="125"/>
                  <a:pt x="72" y="125"/>
                </a:cubicBezTo>
                <a:cubicBezTo>
                  <a:pt x="85" y="124"/>
                  <a:pt x="98" y="119"/>
                  <a:pt x="108" y="111"/>
                </a:cubicBezTo>
                <a:cubicBezTo>
                  <a:pt x="121" y="100"/>
                  <a:pt x="129" y="84"/>
                  <a:pt x="129" y="63"/>
                </a:cubicBezTo>
                <a:cubicBezTo>
                  <a:pt x="129" y="21"/>
                  <a:pt x="97" y="0"/>
                  <a:pt x="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5" name="Freeform 512"/>
          <p:cNvSpPr>
            <a:spLocks/>
          </p:cNvSpPr>
          <p:nvPr/>
        </p:nvSpPr>
        <p:spPr bwMode="auto">
          <a:xfrm>
            <a:off x="6529951" y="5911758"/>
            <a:ext cx="126009" cy="119025"/>
          </a:xfrm>
          <a:custGeom>
            <a:avLst/>
            <a:gdLst>
              <a:gd name="T0" fmla="*/ 85 w 134"/>
              <a:gd name="T1" fmla="*/ 0 h 124"/>
              <a:gd name="T2" fmla="*/ 53 w 134"/>
              <a:gd name="T3" fmla="*/ 33 h 124"/>
              <a:gd name="T4" fmla="*/ 41 w 134"/>
              <a:gd name="T5" fmla="*/ 39 h 124"/>
              <a:gd name="T6" fmla="*/ 26 w 134"/>
              <a:gd name="T7" fmla="*/ 9 h 124"/>
              <a:gd name="T8" fmla="*/ 12 w 134"/>
              <a:gd name="T9" fmla="*/ 25 h 124"/>
              <a:gd name="T10" fmla="*/ 4 w 134"/>
              <a:gd name="T11" fmla="*/ 44 h 124"/>
              <a:gd name="T12" fmla="*/ 7 w 134"/>
              <a:gd name="T13" fmla="*/ 83 h 124"/>
              <a:gd name="T14" fmla="*/ 70 w 134"/>
              <a:gd name="T15" fmla="*/ 124 h 124"/>
              <a:gd name="T16" fmla="*/ 121 w 134"/>
              <a:gd name="T17" fmla="*/ 95 h 124"/>
              <a:gd name="T18" fmla="*/ 129 w 134"/>
              <a:gd name="T19" fmla="*/ 43 h 124"/>
              <a:gd name="T20" fmla="*/ 106 w 134"/>
              <a:gd name="T21" fmla="*/ 11 h 124"/>
              <a:gd name="T22" fmla="*/ 85 w 134"/>
              <a:gd name="T23" fmla="*/ 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4" h="124">
                <a:moveTo>
                  <a:pt x="85" y="0"/>
                </a:moveTo>
                <a:cubicBezTo>
                  <a:pt x="75" y="11"/>
                  <a:pt x="64" y="22"/>
                  <a:pt x="53" y="33"/>
                </a:cubicBezTo>
                <a:cubicBezTo>
                  <a:pt x="49" y="37"/>
                  <a:pt x="45" y="39"/>
                  <a:pt x="41" y="39"/>
                </a:cubicBezTo>
                <a:cubicBezTo>
                  <a:pt x="29" y="39"/>
                  <a:pt x="17" y="22"/>
                  <a:pt x="26" y="9"/>
                </a:cubicBezTo>
                <a:cubicBezTo>
                  <a:pt x="21" y="13"/>
                  <a:pt x="16" y="19"/>
                  <a:pt x="12" y="25"/>
                </a:cubicBezTo>
                <a:cubicBezTo>
                  <a:pt x="8" y="31"/>
                  <a:pt x="5" y="38"/>
                  <a:pt x="4" y="44"/>
                </a:cubicBezTo>
                <a:cubicBezTo>
                  <a:pt x="0" y="58"/>
                  <a:pt x="1" y="72"/>
                  <a:pt x="7" y="83"/>
                </a:cubicBezTo>
                <a:cubicBezTo>
                  <a:pt x="18" y="107"/>
                  <a:pt x="44" y="124"/>
                  <a:pt x="70" y="124"/>
                </a:cubicBezTo>
                <a:cubicBezTo>
                  <a:pt x="89" y="124"/>
                  <a:pt x="108" y="116"/>
                  <a:pt x="121" y="95"/>
                </a:cubicBezTo>
                <a:cubicBezTo>
                  <a:pt x="133" y="77"/>
                  <a:pt x="134" y="58"/>
                  <a:pt x="129" y="43"/>
                </a:cubicBezTo>
                <a:cubicBezTo>
                  <a:pt x="125" y="30"/>
                  <a:pt x="117" y="19"/>
                  <a:pt x="106" y="11"/>
                </a:cubicBezTo>
                <a:cubicBezTo>
                  <a:pt x="100" y="6"/>
                  <a:pt x="93" y="2"/>
                  <a:pt x="8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513"/>
          <p:cNvSpPr>
            <a:spLocks/>
          </p:cNvSpPr>
          <p:nvPr/>
        </p:nvSpPr>
        <p:spPr bwMode="auto">
          <a:xfrm>
            <a:off x="5592246" y="4971921"/>
            <a:ext cx="121100" cy="119025"/>
          </a:xfrm>
          <a:custGeom>
            <a:avLst/>
            <a:gdLst>
              <a:gd name="T0" fmla="*/ 64 w 129"/>
              <a:gd name="T1" fmla="*/ 0 h 125"/>
              <a:gd name="T2" fmla="*/ 25 w 129"/>
              <a:gd name="T3" fmla="*/ 12 h 125"/>
              <a:gd name="T4" fmla="*/ 2 w 129"/>
              <a:gd name="T5" fmla="*/ 43 h 125"/>
              <a:gd name="T6" fmla="*/ 0 w 129"/>
              <a:gd name="T7" fmla="*/ 63 h 125"/>
              <a:gd name="T8" fmla="*/ 0 w 129"/>
              <a:gd name="T9" fmla="*/ 73 h 125"/>
              <a:gd name="T10" fmla="*/ 61 w 129"/>
              <a:gd name="T11" fmla="*/ 125 h 125"/>
              <a:gd name="T12" fmla="*/ 49 w 129"/>
              <a:gd name="T13" fmla="*/ 112 h 125"/>
              <a:gd name="T14" fmla="*/ 63 w 129"/>
              <a:gd name="T15" fmla="*/ 81 h 125"/>
              <a:gd name="T16" fmla="*/ 75 w 129"/>
              <a:gd name="T17" fmla="*/ 86 h 125"/>
              <a:gd name="T18" fmla="*/ 101 w 129"/>
              <a:gd name="T19" fmla="*/ 115 h 125"/>
              <a:gd name="T20" fmla="*/ 103 w 129"/>
              <a:gd name="T21" fmla="*/ 114 h 125"/>
              <a:gd name="T22" fmla="*/ 126 w 129"/>
              <a:gd name="T23" fmla="*/ 84 h 125"/>
              <a:gd name="T24" fmla="*/ 129 w 129"/>
              <a:gd name="T25" fmla="*/ 63 h 125"/>
              <a:gd name="T26" fmla="*/ 64 w 129"/>
              <a:gd name="T27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29" h="125">
                <a:moveTo>
                  <a:pt x="64" y="0"/>
                </a:moveTo>
                <a:cubicBezTo>
                  <a:pt x="50" y="0"/>
                  <a:pt x="37" y="4"/>
                  <a:pt x="25" y="12"/>
                </a:cubicBezTo>
                <a:cubicBezTo>
                  <a:pt x="15" y="19"/>
                  <a:pt x="7" y="29"/>
                  <a:pt x="2" y="43"/>
                </a:cubicBezTo>
                <a:cubicBezTo>
                  <a:pt x="1" y="49"/>
                  <a:pt x="0" y="55"/>
                  <a:pt x="0" y="63"/>
                </a:cubicBezTo>
                <a:cubicBezTo>
                  <a:pt x="0" y="66"/>
                  <a:pt x="0" y="69"/>
                  <a:pt x="0" y="73"/>
                </a:cubicBezTo>
                <a:cubicBezTo>
                  <a:pt x="5" y="106"/>
                  <a:pt x="33" y="124"/>
                  <a:pt x="61" y="125"/>
                </a:cubicBezTo>
                <a:cubicBezTo>
                  <a:pt x="57" y="121"/>
                  <a:pt x="53" y="117"/>
                  <a:pt x="49" y="112"/>
                </a:cubicBezTo>
                <a:cubicBezTo>
                  <a:pt x="36" y="99"/>
                  <a:pt x="49" y="81"/>
                  <a:pt x="63" y="81"/>
                </a:cubicBezTo>
                <a:cubicBezTo>
                  <a:pt x="67" y="81"/>
                  <a:pt x="71" y="82"/>
                  <a:pt x="75" y="86"/>
                </a:cubicBezTo>
                <a:cubicBezTo>
                  <a:pt x="84" y="95"/>
                  <a:pt x="93" y="105"/>
                  <a:pt x="101" y="115"/>
                </a:cubicBezTo>
                <a:cubicBezTo>
                  <a:pt x="102" y="115"/>
                  <a:pt x="103" y="114"/>
                  <a:pt x="103" y="114"/>
                </a:cubicBezTo>
                <a:cubicBezTo>
                  <a:pt x="114" y="107"/>
                  <a:pt x="122" y="97"/>
                  <a:pt x="126" y="84"/>
                </a:cubicBezTo>
                <a:cubicBezTo>
                  <a:pt x="128" y="77"/>
                  <a:pt x="129" y="70"/>
                  <a:pt x="129" y="63"/>
                </a:cubicBezTo>
                <a:cubicBezTo>
                  <a:pt x="129" y="21"/>
                  <a:pt x="97" y="0"/>
                  <a:pt x="6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514"/>
          <p:cNvSpPr>
            <a:spLocks/>
          </p:cNvSpPr>
          <p:nvPr/>
        </p:nvSpPr>
        <p:spPr bwMode="auto">
          <a:xfrm>
            <a:off x="5276405" y="6063245"/>
            <a:ext cx="126009" cy="122117"/>
          </a:xfrm>
          <a:custGeom>
            <a:avLst/>
            <a:gdLst>
              <a:gd name="T0" fmla="*/ 63 w 134"/>
              <a:gd name="T1" fmla="*/ 0 h 128"/>
              <a:gd name="T2" fmla="*/ 18 w 134"/>
              <a:gd name="T3" fmla="*/ 21 h 128"/>
              <a:gd name="T4" fmla="*/ 12 w 134"/>
              <a:gd name="T5" fmla="*/ 29 h 128"/>
              <a:gd name="T6" fmla="*/ 4 w 134"/>
              <a:gd name="T7" fmla="*/ 48 h 128"/>
              <a:gd name="T8" fmla="*/ 7 w 134"/>
              <a:gd name="T9" fmla="*/ 86 h 128"/>
              <a:gd name="T10" fmla="*/ 71 w 134"/>
              <a:gd name="T11" fmla="*/ 128 h 128"/>
              <a:gd name="T12" fmla="*/ 122 w 134"/>
              <a:gd name="T13" fmla="*/ 99 h 128"/>
              <a:gd name="T14" fmla="*/ 130 w 134"/>
              <a:gd name="T15" fmla="*/ 79 h 128"/>
              <a:gd name="T16" fmla="*/ 127 w 134"/>
              <a:gd name="T17" fmla="*/ 42 h 128"/>
              <a:gd name="T18" fmla="*/ 126 w 134"/>
              <a:gd name="T19" fmla="*/ 39 h 128"/>
              <a:gd name="T20" fmla="*/ 89 w 134"/>
              <a:gd name="T21" fmla="*/ 50 h 128"/>
              <a:gd name="T22" fmla="*/ 84 w 134"/>
              <a:gd name="T23" fmla="*/ 50 h 128"/>
              <a:gd name="T24" fmla="*/ 81 w 134"/>
              <a:gd name="T25" fmla="*/ 14 h 128"/>
              <a:gd name="T26" fmla="*/ 98 w 134"/>
              <a:gd name="T27" fmla="*/ 10 h 128"/>
              <a:gd name="T28" fmla="*/ 63 w 134"/>
              <a:gd name="T2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4" h="128">
                <a:moveTo>
                  <a:pt x="63" y="0"/>
                </a:moveTo>
                <a:cubicBezTo>
                  <a:pt x="47" y="0"/>
                  <a:pt x="31" y="6"/>
                  <a:pt x="18" y="21"/>
                </a:cubicBezTo>
                <a:cubicBezTo>
                  <a:pt x="16" y="24"/>
                  <a:pt x="14" y="26"/>
                  <a:pt x="12" y="29"/>
                </a:cubicBezTo>
                <a:cubicBezTo>
                  <a:pt x="9" y="35"/>
                  <a:pt x="6" y="42"/>
                  <a:pt x="4" y="48"/>
                </a:cubicBezTo>
                <a:cubicBezTo>
                  <a:pt x="0" y="61"/>
                  <a:pt x="2" y="74"/>
                  <a:pt x="7" y="86"/>
                </a:cubicBezTo>
                <a:cubicBezTo>
                  <a:pt x="17" y="111"/>
                  <a:pt x="44" y="128"/>
                  <a:pt x="71" y="128"/>
                </a:cubicBezTo>
                <a:cubicBezTo>
                  <a:pt x="90" y="128"/>
                  <a:pt x="108" y="120"/>
                  <a:pt x="122" y="99"/>
                </a:cubicBezTo>
                <a:cubicBezTo>
                  <a:pt x="126" y="92"/>
                  <a:pt x="129" y="86"/>
                  <a:pt x="130" y="79"/>
                </a:cubicBezTo>
                <a:cubicBezTo>
                  <a:pt x="134" y="66"/>
                  <a:pt x="132" y="53"/>
                  <a:pt x="127" y="42"/>
                </a:cubicBezTo>
                <a:cubicBezTo>
                  <a:pt x="127" y="41"/>
                  <a:pt x="127" y="40"/>
                  <a:pt x="126" y="39"/>
                </a:cubicBezTo>
                <a:cubicBezTo>
                  <a:pt x="113" y="44"/>
                  <a:pt x="101" y="47"/>
                  <a:pt x="89" y="50"/>
                </a:cubicBezTo>
                <a:cubicBezTo>
                  <a:pt x="87" y="50"/>
                  <a:pt x="86" y="50"/>
                  <a:pt x="84" y="50"/>
                </a:cubicBezTo>
                <a:cubicBezTo>
                  <a:pt x="65" y="50"/>
                  <a:pt x="59" y="19"/>
                  <a:pt x="81" y="14"/>
                </a:cubicBezTo>
                <a:cubicBezTo>
                  <a:pt x="86" y="12"/>
                  <a:pt x="92" y="11"/>
                  <a:pt x="98" y="10"/>
                </a:cubicBezTo>
                <a:cubicBezTo>
                  <a:pt x="87" y="3"/>
                  <a:pt x="75" y="0"/>
                  <a:pt x="6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515"/>
          <p:cNvSpPr>
            <a:spLocks/>
          </p:cNvSpPr>
          <p:nvPr/>
        </p:nvSpPr>
        <p:spPr bwMode="auto">
          <a:xfrm>
            <a:off x="4343609" y="4930185"/>
            <a:ext cx="121100" cy="119025"/>
          </a:xfrm>
          <a:custGeom>
            <a:avLst/>
            <a:gdLst>
              <a:gd name="T0" fmla="*/ 64 w 129"/>
              <a:gd name="T1" fmla="*/ 0 h 125"/>
              <a:gd name="T2" fmla="*/ 4 w 129"/>
              <a:gd name="T3" fmla="*/ 37 h 125"/>
              <a:gd name="T4" fmla="*/ 0 w 129"/>
              <a:gd name="T5" fmla="*/ 62 h 125"/>
              <a:gd name="T6" fmla="*/ 0 w 129"/>
              <a:gd name="T7" fmla="*/ 74 h 125"/>
              <a:gd name="T8" fmla="*/ 3 w 129"/>
              <a:gd name="T9" fmla="*/ 83 h 125"/>
              <a:gd name="T10" fmla="*/ 64 w 129"/>
              <a:gd name="T11" fmla="*/ 125 h 125"/>
              <a:gd name="T12" fmla="*/ 113 w 129"/>
              <a:gd name="T13" fmla="*/ 106 h 125"/>
              <a:gd name="T14" fmla="*/ 86 w 129"/>
              <a:gd name="T15" fmla="*/ 99 h 125"/>
              <a:gd name="T16" fmla="*/ 70 w 129"/>
              <a:gd name="T17" fmla="*/ 98 h 125"/>
              <a:gd name="T18" fmla="*/ 69 w 129"/>
              <a:gd name="T19" fmla="*/ 61 h 125"/>
              <a:gd name="T20" fmla="*/ 70 w 129"/>
              <a:gd name="T21" fmla="*/ 61 h 125"/>
              <a:gd name="T22" fmla="*/ 128 w 129"/>
              <a:gd name="T23" fmla="*/ 73 h 125"/>
              <a:gd name="T24" fmla="*/ 129 w 129"/>
              <a:gd name="T25" fmla="*/ 71 h 125"/>
              <a:gd name="T26" fmla="*/ 129 w 129"/>
              <a:gd name="T27" fmla="*/ 62 h 125"/>
              <a:gd name="T28" fmla="*/ 123 w 129"/>
              <a:gd name="T29" fmla="*/ 35 h 125"/>
              <a:gd name="T30" fmla="*/ 64 w 129"/>
              <a:gd name="T31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9" h="125">
                <a:moveTo>
                  <a:pt x="64" y="0"/>
                </a:moveTo>
                <a:cubicBezTo>
                  <a:pt x="39" y="0"/>
                  <a:pt x="15" y="12"/>
                  <a:pt x="4" y="37"/>
                </a:cubicBezTo>
                <a:cubicBezTo>
                  <a:pt x="1" y="44"/>
                  <a:pt x="0" y="53"/>
                  <a:pt x="0" y="62"/>
                </a:cubicBezTo>
                <a:cubicBezTo>
                  <a:pt x="0" y="66"/>
                  <a:pt x="0" y="70"/>
                  <a:pt x="0" y="74"/>
                </a:cubicBezTo>
                <a:cubicBezTo>
                  <a:pt x="1" y="77"/>
                  <a:pt x="2" y="80"/>
                  <a:pt x="3" y="83"/>
                </a:cubicBezTo>
                <a:cubicBezTo>
                  <a:pt x="11" y="111"/>
                  <a:pt x="38" y="125"/>
                  <a:pt x="64" y="125"/>
                </a:cubicBezTo>
                <a:cubicBezTo>
                  <a:pt x="82" y="125"/>
                  <a:pt x="100" y="119"/>
                  <a:pt x="113" y="106"/>
                </a:cubicBezTo>
                <a:cubicBezTo>
                  <a:pt x="104" y="103"/>
                  <a:pt x="95" y="101"/>
                  <a:pt x="86" y="99"/>
                </a:cubicBezTo>
                <a:cubicBezTo>
                  <a:pt x="81" y="99"/>
                  <a:pt x="75" y="98"/>
                  <a:pt x="70" y="98"/>
                </a:cubicBezTo>
                <a:cubicBezTo>
                  <a:pt x="47" y="96"/>
                  <a:pt x="46" y="61"/>
                  <a:pt x="69" y="61"/>
                </a:cubicBezTo>
                <a:cubicBezTo>
                  <a:pt x="69" y="61"/>
                  <a:pt x="70" y="61"/>
                  <a:pt x="70" y="61"/>
                </a:cubicBezTo>
                <a:cubicBezTo>
                  <a:pt x="91" y="62"/>
                  <a:pt x="111" y="66"/>
                  <a:pt x="128" y="73"/>
                </a:cubicBezTo>
                <a:cubicBezTo>
                  <a:pt x="128" y="72"/>
                  <a:pt x="129" y="72"/>
                  <a:pt x="129" y="71"/>
                </a:cubicBezTo>
                <a:cubicBezTo>
                  <a:pt x="129" y="68"/>
                  <a:pt x="129" y="65"/>
                  <a:pt x="129" y="62"/>
                </a:cubicBezTo>
                <a:cubicBezTo>
                  <a:pt x="129" y="52"/>
                  <a:pt x="127" y="43"/>
                  <a:pt x="123" y="35"/>
                </a:cubicBezTo>
                <a:cubicBezTo>
                  <a:pt x="113" y="11"/>
                  <a:pt x="89" y="0"/>
                  <a:pt x="6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16"/>
          <p:cNvSpPr>
            <a:spLocks/>
          </p:cNvSpPr>
          <p:nvPr/>
        </p:nvSpPr>
        <p:spPr bwMode="auto">
          <a:xfrm>
            <a:off x="4197962" y="5414016"/>
            <a:ext cx="126009" cy="122117"/>
          </a:xfrm>
          <a:custGeom>
            <a:avLst/>
            <a:gdLst>
              <a:gd name="T0" fmla="*/ 67 w 135"/>
              <a:gd name="T1" fmla="*/ 0 h 128"/>
              <a:gd name="T2" fmla="*/ 30 w 135"/>
              <a:gd name="T3" fmla="*/ 13 h 128"/>
              <a:gd name="T4" fmla="*/ 23 w 135"/>
              <a:gd name="T5" fmla="*/ 20 h 128"/>
              <a:gd name="T6" fmla="*/ 16 w 135"/>
              <a:gd name="T7" fmla="*/ 29 h 128"/>
              <a:gd name="T8" fmla="*/ 7 w 135"/>
              <a:gd name="T9" fmla="*/ 53 h 128"/>
              <a:gd name="T10" fmla="*/ 75 w 135"/>
              <a:gd name="T11" fmla="*/ 128 h 128"/>
              <a:gd name="T12" fmla="*/ 106 w 135"/>
              <a:gd name="T13" fmla="*/ 119 h 128"/>
              <a:gd name="T14" fmla="*/ 126 w 135"/>
              <a:gd name="T15" fmla="*/ 99 h 128"/>
              <a:gd name="T16" fmla="*/ 130 w 135"/>
              <a:gd name="T17" fmla="*/ 92 h 128"/>
              <a:gd name="T18" fmla="*/ 131 w 135"/>
              <a:gd name="T19" fmla="*/ 90 h 128"/>
              <a:gd name="T20" fmla="*/ 75 w 135"/>
              <a:gd name="T21" fmla="*/ 68 h 128"/>
              <a:gd name="T22" fmla="*/ 86 w 135"/>
              <a:gd name="T23" fmla="*/ 35 h 128"/>
              <a:gd name="T24" fmla="*/ 95 w 135"/>
              <a:gd name="T25" fmla="*/ 37 h 128"/>
              <a:gd name="T26" fmla="*/ 109 w 135"/>
              <a:gd name="T27" fmla="*/ 45 h 128"/>
              <a:gd name="T28" fmla="*/ 135 w 135"/>
              <a:gd name="T29" fmla="*/ 54 h 128"/>
              <a:gd name="T30" fmla="*/ 67 w 135"/>
              <a:gd name="T31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5" h="128">
                <a:moveTo>
                  <a:pt x="67" y="0"/>
                </a:moveTo>
                <a:cubicBezTo>
                  <a:pt x="54" y="0"/>
                  <a:pt x="41" y="4"/>
                  <a:pt x="30" y="13"/>
                </a:cubicBezTo>
                <a:cubicBezTo>
                  <a:pt x="28" y="15"/>
                  <a:pt x="25" y="18"/>
                  <a:pt x="23" y="20"/>
                </a:cubicBezTo>
                <a:cubicBezTo>
                  <a:pt x="21" y="23"/>
                  <a:pt x="19" y="26"/>
                  <a:pt x="16" y="29"/>
                </a:cubicBezTo>
                <a:cubicBezTo>
                  <a:pt x="11" y="37"/>
                  <a:pt x="8" y="46"/>
                  <a:pt x="7" y="53"/>
                </a:cubicBezTo>
                <a:cubicBezTo>
                  <a:pt x="0" y="94"/>
                  <a:pt x="37" y="128"/>
                  <a:pt x="75" y="128"/>
                </a:cubicBezTo>
                <a:cubicBezTo>
                  <a:pt x="85" y="128"/>
                  <a:pt x="96" y="125"/>
                  <a:pt x="106" y="119"/>
                </a:cubicBezTo>
                <a:cubicBezTo>
                  <a:pt x="113" y="115"/>
                  <a:pt x="120" y="108"/>
                  <a:pt x="126" y="99"/>
                </a:cubicBezTo>
                <a:cubicBezTo>
                  <a:pt x="127" y="96"/>
                  <a:pt x="129" y="94"/>
                  <a:pt x="130" y="92"/>
                </a:cubicBezTo>
                <a:cubicBezTo>
                  <a:pt x="130" y="91"/>
                  <a:pt x="130" y="90"/>
                  <a:pt x="131" y="90"/>
                </a:cubicBezTo>
                <a:cubicBezTo>
                  <a:pt x="112" y="86"/>
                  <a:pt x="94" y="79"/>
                  <a:pt x="75" y="68"/>
                </a:cubicBezTo>
                <a:cubicBezTo>
                  <a:pt x="57" y="59"/>
                  <a:pt x="69" y="35"/>
                  <a:pt x="86" y="35"/>
                </a:cubicBezTo>
                <a:cubicBezTo>
                  <a:pt x="89" y="35"/>
                  <a:pt x="92" y="36"/>
                  <a:pt x="95" y="37"/>
                </a:cubicBezTo>
                <a:cubicBezTo>
                  <a:pt x="100" y="40"/>
                  <a:pt x="104" y="42"/>
                  <a:pt x="109" y="45"/>
                </a:cubicBezTo>
                <a:cubicBezTo>
                  <a:pt x="118" y="48"/>
                  <a:pt x="126" y="51"/>
                  <a:pt x="135" y="54"/>
                </a:cubicBezTo>
                <a:cubicBezTo>
                  <a:pt x="129" y="23"/>
                  <a:pt x="98" y="0"/>
                  <a:pt x="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517"/>
          <p:cNvSpPr>
            <a:spLocks/>
          </p:cNvSpPr>
          <p:nvPr/>
        </p:nvSpPr>
        <p:spPr bwMode="auto">
          <a:xfrm>
            <a:off x="6546315" y="5851473"/>
            <a:ext cx="65459" cy="98930"/>
          </a:xfrm>
          <a:custGeom>
            <a:avLst/>
            <a:gdLst>
              <a:gd name="T0" fmla="*/ 45 w 70"/>
              <a:gd name="T1" fmla="*/ 0 h 103"/>
              <a:gd name="T2" fmla="*/ 25 w 70"/>
              <a:gd name="T3" fmla="*/ 18 h 103"/>
              <a:gd name="T4" fmla="*/ 25 w 70"/>
              <a:gd name="T5" fmla="*/ 23 h 103"/>
              <a:gd name="T6" fmla="*/ 31 w 70"/>
              <a:gd name="T7" fmla="*/ 50 h 103"/>
              <a:gd name="T8" fmla="*/ 11 w 70"/>
              <a:gd name="T9" fmla="*/ 70 h 103"/>
              <a:gd name="T10" fmla="*/ 9 w 70"/>
              <a:gd name="T11" fmla="*/ 73 h 103"/>
              <a:gd name="T12" fmla="*/ 24 w 70"/>
              <a:gd name="T13" fmla="*/ 103 h 103"/>
              <a:gd name="T14" fmla="*/ 36 w 70"/>
              <a:gd name="T15" fmla="*/ 97 h 103"/>
              <a:gd name="T16" fmla="*/ 68 w 70"/>
              <a:gd name="T17" fmla="*/ 64 h 103"/>
              <a:gd name="T18" fmla="*/ 70 w 70"/>
              <a:gd name="T19" fmla="*/ 61 h 103"/>
              <a:gd name="T20" fmla="*/ 70 w 70"/>
              <a:gd name="T21" fmla="*/ 58 h 103"/>
              <a:gd name="T22" fmla="*/ 61 w 70"/>
              <a:gd name="T23" fmla="*/ 13 h 103"/>
              <a:gd name="T24" fmla="*/ 45 w 70"/>
              <a:gd name="T25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0" h="103">
                <a:moveTo>
                  <a:pt x="45" y="0"/>
                </a:moveTo>
                <a:cubicBezTo>
                  <a:pt x="35" y="0"/>
                  <a:pt x="25" y="7"/>
                  <a:pt x="25" y="18"/>
                </a:cubicBezTo>
                <a:cubicBezTo>
                  <a:pt x="25" y="19"/>
                  <a:pt x="25" y="21"/>
                  <a:pt x="25" y="23"/>
                </a:cubicBezTo>
                <a:cubicBezTo>
                  <a:pt x="27" y="32"/>
                  <a:pt x="29" y="41"/>
                  <a:pt x="31" y="50"/>
                </a:cubicBezTo>
                <a:cubicBezTo>
                  <a:pt x="24" y="57"/>
                  <a:pt x="18" y="63"/>
                  <a:pt x="11" y="70"/>
                </a:cubicBezTo>
                <a:cubicBezTo>
                  <a:pt x="10" y="71"/>
                  <a:pt x="9" y="72"/>
                  <a:pt x="9" y="73"/>
                </a:cubicBezTo>
                <a:cubicBezTo>
                  <a:pt x="0" y="86"/>
                  <a:pt x="12" y="103"/>
                  <a:pt x="24" y="103"/>
                </a:cubicBezTo>
                <a:cubicBezTo>
                  <a:pt x="28" y="103"/>
                  <a:pt x="32" y="101"/>
                  <a:pt x="36" y="97"/>
                </a:cubicBezTo>
                <a:cubicBezTo>
                  <a:pt x="47" y="86"/>
                  <a:pt x="58" y="75"/>
                  <a:pt x="68" y="64"/>
                </a:cubicBezTo>
                <a:cubicBezTo>
                  <a:pt x="69" y="63"/>
                  <a:pt x="70" y="62"/>
                  <a:pt x="70" y="61"/>
                </a:cubicBezTo>
                <a:cubicBezTo>
                  <a:pt x="70" y="60"/>
                  <a:pt x="70" y="59"/>
                  <a:pt x="70" y="58"/>
                </a:cubicBezTo>
                <a:cubicBezTo>
                  <a:pt x="67" y="43"/>
                  <a:pt x="64" y="28"/>
                  <a:pt x="61" y="13"/>
                </a:cubicBezTo>
                <a:cubicBezTo>
                  <a:pt x="59" y="4"/>
                  <a:pt x="52" y="0"/>
                  <a:pt x="4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518"/>
          <p:cNvSpPr>
            <a:spLocks noEditPoints="1"/>
          </p:cNvSpPr>
          <p:nvPr/>
        </p:nvSpPr>
        <p:spPr bwMode="auto">
          <a:xfrm>
            <a:off x="4114502" y="5063122"/>
            <a:ext cx="328933" cy="316886"/>
          </a:xfrm>
          <a:custGeom>
            <a:avLst/>
            <a:gdLst>
              <a:gd name="T0" fmla="*/ 198 w 349"/>
              <a:gd name="T1" fmla="*/ 293 h 330"/>
              <a:gd name="T2" fmla="*/ 177 w 349"/>
              <a:gd name="T3" fmla="*/ 291 h 330"/>
              <a:gd name="T4" fmla="*/ 137 w 349"/>
              <a:gd name="T5" fmla="*/ 278 h 330"/>
              <a:gd name="T6" fmla="*/ 94 w 349"/>
              <a:gd name="T7" fmla="*/ 250 h 330"/>
              <a:gd name="T8" fmla="*/ 63 w 349"/>
              <a:gd name="T9" fmla="*/ 216 h 330"/>
              <a:gd name="T10" fmla="*/ 46 w 349"/>
              <a:gd name="T11" fmla="*/ 183 h 330"/>
              <a:gd name="T12" fmla="*/ 40 w 349"/>
              <a:gd name="T13" fmla="*/ 157 h 330"/>
              <a:gd name="T14" fmla="*/ 41 w 349"/>
              <a:gd name="T15" fmla="*/ 132 h 330"/>
              <a:gd name="T16" fmla="*/ 44 w 349"/>
              <a:gd name="T17" fmla="*/ 121 h 330"/>
              <a:gd name="T18" fmla="*/ 48 w 349"/>
              <a:gd name="T19" fmla="*/ 110 h 330"/>
              <a:gd name="T20" fmla="*/ 60 w 349"/>
              <a:gd name="T21" fmla="*/ 88 h 330"/>
              <a:gd name="T22" fmla="*/ 79 w 349"/>
              <a:gd name="T23" fmla="*/ 69 h 330"/>
              <a:gd name="T24" fmla="*/ 111 w 349"/>
              <a:gd name="T25" fmla="*/ 51 h 330"/>
              <a:gd name="T26" fmla="*/ 156 w 349"/>
              <a:gd name="T27" fmla="*/ 39 h 330"/>
              <a:gd name="T28" fmla="*/ 183 w 349"/>
              <a:gd name="T29" fmla="*/ 37 h 330"/>
              <a:gd name="T30" fmla="*/ 207 w 349"/>
              <a:gd name="T31" fmla="*/ 39 h 330"/>
              <a:gd name="T32" fmla="*/ 248 w 349"/>
              <a:gd name="T33" fmla="*/ 49 h 330"/>
              <a:gd name="T34" fmla="*/ 274 w 349"/>
              <a:gd name="T35" fmla="*/ 64 h 330"/>
              <a:gd name="T36" fmla="*/ 289 w 349"/>
              <a:gd name="T37" fmla="*/ 79 h 330"/>
              <a:gd name="T38" fmla="*/ 299 w 349"/>
              <a:gd name="T39" fmla="*/ 96 h 330"/>
              <a:gd name="T40" fmla="*/ 305 w 349"/>
              <a:gd name="T41" fmla="*/ 116 h 330"/>
              <a:gd name="T42" fmla="*/ 305 w 349"/>
              <a:gd name="T43" fmla="*/ 145 h 330"/>
              <a:gd name="T44" fmla="*/ 299 w 349"/>
              <a:gd name="T45" fmla="*/ 166 h 330"/>
              <a:gd name="T46" fmla="*/ 291 w 349"/>
              <a:gd name="T47" fmla="*/ 181 h 330"/>
              <a:gd name="T48" fmla="*/ 281 w 349"/>
              <a:gd name="T49" fmla="*/ 190 h 330"/>
              <a:gd name="T50" fmla="*/ 284 w 349"/>
              <a:gd name="T51" fmla="*/ 203 h 330"/>
              <a:gd name="T52" fmla="*/ 283 w 349"/>
              <a:gd name="T53" fmla="*/ 221 h 330"/>
              <a:gd name="T54" fmla="*/ 276 w 349"/>
              <a:gd name="T55" fmla="*/ 241 h 330"/>
              <a:gd name="T56" fmla="*/ 261 w 349"/>
              <a:gd name="T57" fmla="*/ 265 h 330"/>
              <a:gd name="T58" fmla="*/ 245 w 349"/>
              <a:gd name="T59" fmla="*/ 279 h 330"/>
              <a:gd name="T60" fmla="*/ 228 w 349"/>
              <a:gd name="T61" fmla="*/ 288 h 330"/>
              <a:gd name="T62" fmla="*/ 207 w 349"/>
              <a:gd name="T63" fmla="*/ 292 h 330"/>
              <a:gd name="T64" fmla="*/ 198 w 349"/>
              <a:gd name="T65" fmla="*/ 293 h 330"/>
              <a:gd name="T66" fmla="*/ 181 w 349"/>
              <a:gd name="T67" fmla="*/ 0 h 330"/>
              <a:gd name="T68" fmla="*/ 78 w 349"/>
              <a:gd name="T69" fmla="*/ 28 h 330"/>
              <a:gd name="T70" fmla="*/ 8 w 349"/>
              <a:gd name="T71" fmla="*/ 111 h 330"/>
              <a:gd name="T72" fmla="*/ 22 w 349"/>
              <a:gd name="T73" fmla="*/ 218 h 330"/>
              <a:gd name="T74" fmla="*/ 133 w 349"/>
              <a:gd name="T75" fmla="*/ 316 h 330"/>
              <a:gd name="T76" fmla="*/ 199 w 349"/>
              <a:gd name="T77" fmla="*/ 330 h 330"/>
              <a:gd name="T78" fmla="*/ 255 w 349"/>
              <a:gd name="T79" fmla="*/ 317 h 330"/>
              <a:gd name="T80" fmla="*/ 321 w 349"/>
              <a:gd name="T81" fmla="*/ 202 h 330"/>
              <a:gd name="T82" fmla="*/ 321 w 349"/>
              <a:gd name="T83" fmla="*/ 202 h 330"/>
              <a:gd name="T84" fmla="*/ 321 w 349"/>
              <a:gd name="T85" fmla="*/ 201 h 330"/>
              <a:gd name="T86" fmla="*/ 327 w 349"/>
              <a:gd name="T87" fmla="*/ 69 h 330"/>
              <a:gd name="T88" fmla="*/ 224 w 349"/>
              <a:gd name="T89" fmla="*/ 4 h 330"/>
              <a:gd name="T90" fmla="*/ 181 w 349"/>
              <a:gd name="T91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49" h="330">
                <a:moveTo>
                  <a:pt x="198" y="293"/>
                </a:moveTo>
                <a:cubicBezTo>
                  <a:pt x="191" y="293"/>
                  <a:pt x="184" y="292"/>
                  <a:pt x="177" y="291"/>
                </a:cubicBezTo>
                <a:cubicBezTo>
                  <a:pt x="163" y="288"/>
                  <a:pt x="150" y="284"/>
                  <a:pt x="137" y="278"/>
                </a:cubicBezTo>
                <a:cubicBezTo>
                  <a:pt x="121" y="270"/>
                  <a:pt x="107" y="261"/>
                  <a:pt x="94" y="250"/>
                </a:cubicBezTo>
                <a:cubicBezTo>
                  <a:pt x="82" y="240"/>
                  <a:pt x="72" y="228"/>
                  <a:pt x="63" y="216"/>
                </a:cubicBezTo>
                <a:cubicBezTo>
                  <a:pt x="56" y="206"/>
                  <a:pt x="50" y="195"/>
                  <a:pt x="46" y="183"/>
                </a:cubicBezTo>
                <a:cubicBezTo>
                  <a:pt x="43" y="175"/>
                  <a:pt x="41" y="166"/>
                  <a:pt x="40" y="157"/>
                </a:cubicBezTo>
                <a:cubicBezTo>
                  <a:pt x="39" y="149"/>
                  <a:pt x="40" y="141"/>
                  <a:pt x="41" y="132"/>
                </a:cubicBezTo>
                <a:cubicBezTo>
                  <a:pt x="42" y="128"/>
                  <a:pt x="43" y="125"/>
                  <a:pt x="44" y="121"/>
                </a:cubicBezTo>
                <a:cubicBezTo>
                  <a:pt x="45" y="117"/>
                  <a:pt x="46" y="114"/>
                  <a:pt x="48" y="110"/>
                </a:cubicBezTo>
                <a:cubicBezTo>
                  <a:pt x="51" y="102"/>
                  <a:pt x="55" y="95"/>
                  <a:pt x="60" y="88"/>
                </a:cubicBezTo>
                <a:cubicBezTo>
                  <a:pt x="66" y="82"/>
                  <a:pt x="72" y="75"/>
                  <a:pt x="79" y="69"/>
                </a:cubicBezTo>
                <a:cubicBezTo>
                  <a:pt x="89" y="62"/>
                  <a:pt x="100" y="56"/>
                  <a:pt x="111" y="51"/>
                </a:cubicBezTo>
                <a:cubicBezTo>
                  <a:pt x="125" y="45"/>
                  <a:pt x="140" y="42"/>
                  <a:pt x="156" y="39"/>
                </a:cubicBezTo>
                <a:cubicBezTo>
                  <a:pt x="165" y="38"/>
                  <a:pt x="174" y="37"/>
                  <a:pt x="183" y="37"/>
                </a:cubicBezTo>
                <a:cubicBezTo>
                  <a:pt x="191" y="37"/>
                  <a:pt x="199" y="38"/>
                  <a:pt x="207" y="39"/>
                </a:cubicBezTo>
                <a:cubicBezTo>
                  <a:pt x="221" y="41"/>
                  <a:pt x="234" y="44"/>
                  <a:pt x="248" y="49"/>
                </a:cubicBezTo>
                <a:cubicBezTo>
                  <a:pt x="257" y="53"/>
                  <a:pt x="265" y="58"/>
                  <a:pt x="274" y="64"/>
                </a:cubicBezTo>
                <a:cubicBezTo>
                  <a:pt x="279" y="69"/>
                  <a:pt x="284" y="74"/>
                  <a:pt x="289" y="79"/>
                </a:cubicBezTo>
                <a:cubicBezTo>
                  <a:pt x="293" y="84"/>
                  <a:pt x="296" y="90"/>
                  <a:pt x="299" y="96"/>
                </a:cubicBezTo>
                <a:cubicBezTo>
                  <a:pt x="301" y="102"/>
                  <a:pt x="303" y="109"/>
                  <a:pt x="305" y="116"/>
                </a:cubicBezTo>
                <a:cubicBezTo>
                  <a:pt x="305" y="126"/>
                  <a:pt x="305" y="135"/>
                  <a:pt x="305" y="145"/>
                </a:cubicBezTo>
                <a:cubicBezTo>
                  <a:pt x="303" y="152"/>
                  <a:pt x="302" y="159"/>
                  <a:pt x="299" y="166"/>
                </a:cubicBezTo>
                <a:cubicBezTo>
                  <a:pt x="297" y="171"/>
                  <a:pt x="294" y="176"/>
                  <a:pt x="291" y="181"/>
                </a:cubicBezTo>
                <a:cubicBezTo>
                  <a:pt x="288" y="184"/>
                  <a:pt x="285" y="187"/>
                  <a:pt x="281" y="190"/>
                </a:cubicBezTo>
                <a:cubicBezTo>
                  <a:pt x="283" y="195"/>
                  <a:pt x="284" y="199"/>
                  <a:pt x="284" y="203"/>
                </a:cubicBezTo>
                <a:cubicBezTo>
                  <a:pt x="284" y="209"/>
                  <a:pt x="284" y="215"/>
                  <a:pt x="283" y="221"/>
                </a:cubicBezTo>
                <a:cubicBezTo>
                  <a:pt x="281" y="228"/>
                  <a:pt x="279" y="234"/>
                  <a:pt x="276" y="241"/>
                </a:cubicBezTo>
                <a:cubicBezTo>
                  <a:pt x="272" y="250"/>
                  <a:pt x="267" y="258"/>
                  <a:pt x="261" y="265"/>
                </a:cubicBezTo>
                <a:cubicBezTo>
                  <a:pt x="256" y="271"/>
                  <a:pt x="251" y="275"/>
                  <a:pt x="245" y="279"/>
                </a:cubicBezTo>
                <a:cubicBezTo>
                  <a:pt x="240" y="283"/>
                  <a:pt x="234" y="286"/>
                  <a:pt x="228" y="288"/>
                </a:cubicBezTo>
                <a:cubicBezTo>
                  <a:pt x="221" y="290"/>
                  <a:pt x="214" y="292"/>
                  <a:pt x="207" y="292"/>
                </a:cubicBezTo>
                <a:cubicBezTo>
                  <a:pt x="204" y="293"/>
                  <a:pt x="201" y="293"/>
                  <a:pt x="198" y="293"/>
                </a:cubicBezTo>
                <a:moveTo>
                  <a:pt x="181" y="0"/>
                </a:moveTo>
                <a:cubicBezTo>
                  <a:pt x="144" y="0"/>
                  <a:pt x="108" y="9"/>
                  <a:pt x="78" y="28"/>
                </a:cubicBezTo>
                <a:cubicBezTo>
                  <a:pt x="47" y="46"/>
                  <a:pt x="22" y="74"/>
                  <a:pt x="8" y="111"/>
                </a:cubicBezTo>
                <a:cubicBezTo>
                  <a:pt x="0" y="149"/>
                  <a:pt x="6" y="185"/>
                  <a:pt x="22" y="218"/>
                </a:cubicBezTo>
                <a:cubicBezTo>
                  <a:pt x="44" y="262"/>
                  <a:pt x="84" y="297"/>
                  <a:pt x="133" y="316"/>
                </a:cubicBezTo>
                <a:cubicBezTo>
                  <a:pt x="153" y="324"/>
                  <a:pt x="176" y="330"/>
                  <a:pt x="199" y="330"/>
                </a:cubicBezTo>
                <a:cubicBezTo>
                  <a:pt x="218" y="330"/>
                  <a:pt x="238" y="326"/>
                  <a:pt x="255" y="317"/>
                </a:cubicBezTo>
                <a:cubicBezTo>
                  <a:pt x="295" y="294"/>
                  <a:pt x="324" y="249"/>
                  <a:pt x="321" y="202"/>
                </a:cubicBezTo>
                <a:cubicBezTo>
                  <a:pt x="321" y="202"/>
                  <a:pt x="321" y="202"/>
                  <a:pt x="321" y="202"/>
                </a:cubicBezTo>
                <a:cubicBezTo>
                  <a:pt x="321" y="201"/>
                  <a:pt x="321" y="201"/>
                  <a:pt x="321" y="201"/>
                </a:cubicBezTo>
                <a:cubicBezTo>
                  <a:pt x="348" y="164"/>
                  <a:pt x="349" y="110"/>
                  <a:pt x="327" y="69"/>
                </a:cubicBezTo>
                <a:cubicBezTo>
                  <a:pt x="306" y="32"/>
                  <a:pt x="264" y="12"/>
                  <a:pt x="224" y="4"/>
                </a:cubicBezTo>
                <a:cubicBezTo>
                  <a:pt x="210" y="1"/>
                  <a:pt x="195" y="0"/>
                  <a:pt x="18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519"/>
          <p:cNvSpPr>
            <a:spLocks/>
          </p:cNvSpPr>
          <p:nvPr/>
        </p:nvSpPr>
        <p:spPr bwMode="auto">
          <a:xfrm>
            <a:off x="4250330" y="4987379"/>
            <a:ext cx="333843" cy="516292"/>
          </a:xfrm>
          <a:custGeom>
            <a:avLst/>
            <a:gdLst>
              <a:gd name="T0" fmla="*/ 167 w 354"/>
              <a:gd name="T1" fmla="*/ 0 h 539"/>
              <a:gd name="T2" fmla="*/ 168 w 354"/>
              <a:gd name="T3" fmla="*/ 37 h 539"/>
              <a:gd name="T4" fmla="*/ 184 w 354"/>
              <a:gd name="T5" fmla="*/ 38 h 539"/>
              <a:gd name="T6" fmla="*/ 211 w 354"/>
              <a:gd name="T7" fmla="*/ 45 h 539"/>
              <a:gd name="T8" fmla="*/ 222 w 354"/>
              <a:gd name="T9" fmla="*/ 49 h 539"/>
              <a:gd name="T10" fmla="*/ 255 w 354"/>
              <a:gd name="T11" fmla="*/ 67 h 539"/>
              <a:gd name="T12" fmla="*/ 278 w 354"/>
              <a:gd name="T13" fmla="*/ 91 h 539"/>
              <a:gd name="T14" fmla="*/ 300 w 354"/>
              <a:gd name="T15" fmla="*/ 129 h 539"/>
              <a:gd name="T16" fmla="*/ 315 w 354"/>
              <a:gd name="T17" fmla="*/ 185 h 539"/>
              <a:gd name="T18" fmla="*/ 314 w 354"/>
              <a:gd name="T19" fmla="*/ 262 h 539"/>
              <a:gd name="T20" fmla="*/ 301 w 354"/>
              <a:gd name="T21" fmla="*/ 317 h 539"/>
              <a:gd name="T22" fmla="*/ 282 w 354"/>
              <a:gd name="T23" fmla="*/ 371 h 539"/>
              <a:gd name="T24" fmla="*/ 241 w 354"/>
              <a:gd name="T25" fmla="*/ 437 h 539"/>
              <a:gd name="T26" fmla="*/ 198 w 354"/>
              <a:gd name="T27" fmla="*/ 476 h 539"/>
              <a:gd name="T28" fmla="*/ 160 w 354"/>
              <a:gd name="T29" fmla="*/ 496 h 539"/>
              <a:gd name="T30" fmla="*/ 127 w 354"/>
              <a:gd name="T31" fmla="*/ 503 h 539"/>
              <a:gd name="T32" fmla="*/ 115 w 354"/>
              <a:gd name="T33" fmla="*/ 503 h 539"/>
              <a:gd name="T34" fmla="*/ 90 w 354"/>
              <a:gd name="T35" fmla="*/ 502 h 539"/>
              <a:gd name="T36" fmla="*/ 78 w 354"/>
              <a:gd name="T37" fmla="*/ 499 h 539"/>
              <a:gd name="T38" fmla="*/ 52 w 354"/>
              <a:gd name="T39" fmla="*/ 490 h 539"/>
              <a:gd name="T40" fmla="*/ 38 w 354"/>
              <a:gd name="T41" fmla="*/ 482 h 539"/>
              <a:gd name="T42" fmla="*/ 29 w 354"/>
              <a:gd name="T43" fmla="*/ 480 h 539"/>
              <a:gd name="T44" fmla="*/ 18 w 354"/>
              <a:gd name="T45" fmla="*/ 513 h 539"/>
              <a:gd name="T46" fmla="*/ 74 w 354"/>
              <a:gd name="T47" fmla="*/ 535 h 539"/>
              <a:gd name="T48" fmla="*/ 111 w 354"/>
              <a:gd name="T49" fmla="*/ 539 h 539"/>
              <a:gd name="T50" fmla="*/ 245 w 354"/>
              <a:gd name="T51" fmla="*/ 484 h 539"/>
              <a:gd name="T52" fmla="*/ 295 w 354"/>
              <a:gd name="T53" fmla="*/ 424 h 539"/>
              <a:gd name="T54" fmla="*/ 330 w 354"/>
              <a:gd name="T55" fmla="*/ 350 h 539"/>
              <a:gd name="T56" fmla="*/ 336 w 354"/>
              <a:gd name="T57" fmla="*/ 328 h 539"/>
              <a:gd name="T58" fmla="*/ 343 w 354"/>
              <a:gd name="T59" fmla="*/ 305 h 539"/>
              <a:gd name="T60" fmla="*/ 354 w 354"/>
              <a:gd name="T61" fmla="*/ 224 h 539"/>
              <a:gd name="T62" fmla="*/ 343 w 354"/>
              <a:gd name="T63" fmla="*/ 147 h 539"/>
              <a:gd name="T64" fmla="*/ 226 w 354"/>
              <a:gd name="T65" fmla="*/ 12 h 539"/>
              <a:gd name="T66" fmla="*/ 168 w 354"/>
              <a:gd name="T67" fmla="*/ 0 h 539"/>
              <a:gd name="T68" fmla="*/ 167 w 354"/>
              <a:gd name="T69" fmla="*/ 0 h 5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54" h="539">
                <a:moveTo>
                  <a:pt x="167" y="0"/>
                </a:moveTo>
                <a:cubicBezTo>
                  <a:pt x="144" y="0"/>
                  <a:pt x="145" y="35"/>
                  <a:pt x="168" y="37"/>
                </a:cubicBezTo>
                <a:cubicBezTo>
                  <a:pt x="173" y="37"/>
                  <a:pt x="179" y="38"/>
                  <a:pt x="184" y="38"/>
                </a:cubicBezTo>
                <a:cubicBezTo>
                  <a:pt x="193" y="40"/>
                  <a:pt x="202" y="42"/>
                  <a:pt x="211" y="45"/>
                </a:cubicBezTo>
                <a:cubicBezTo>
                  <a:pt x="215" y="46"/>
                  <a:pt x="218" y="47"/>
                  <a:pt x="222" y="49"/>
                </a:cubicBezTo>
                <a:cubicBezTo>
                  <a:pt x="234" y="54"/>
                  <a:pt x="244" y="60"/>
                  <a:pt x="255" y="67"/>
                </a:cubicBezTo>
                <a:cubicBezTo>
                  <a:pt x="263" y="75"/>
                  <a:pt x="271" y="83"/>
                  <a:pt x="278" y="91"/>
                </a:cubicBezTo>
                <a:cubicBezTo>
                  <a:pt x="287" y="103"/>
                  <a:pt x="294" y="115"/>
                  <a:pt x="300" y="129"/>
                </a:cubicBezTo>
                <a:cubicBezTo>
                  <a:pt x="307" y="147"/>
                  <a:pt x="312" y="165"/>
                  <a:pt x="315" y="185"/>
                </a:cubicBezTo>
                <a:cubicBezTo>
                  <a:pt x="318" y="210"/>
                  <a:pt x="317" y="236"/>
                  <a:pt x="314" y="262"/>
                </a:cubicBezTo>
                <a:cubicBezTo>
                  <a:pt x="311" y="281"/>
                  <a:pt x="307" y="299"/>
                  <a:pt x="301" y="317"/>
                </a:cubicBezTo>
                <a:cubicBezTo>
                  <a:pt x="296" y="336"/>
                  <a:pt x="290" y="354"/>
                  <a:pt x="282" y="371"/>
                </a:cubicBezTo>
                <a:cubicBezTo>
                  <a:pt x="271" y="395"/>
                  <a:pt x="257" y="416"/>
                  <a:pt x="241" y="437"/>
                </a:cubicBezTo>
                <a:cubicBezTo>
                  <a:pt x="228" y="451"/>
                  <a:pt x="214" y="464"/>
                  <a:pt x="198" y="476"/>
                </a:cubicBezTo>
                <a:cubicBezTo>
                  <a:pt x="186" y="484"/>
                  <a:pt x="174" y="491"/>
                  <a:pt x="160" y="496"/>
                </a:cubicBezTo>
                <a:cubicBezTo>
                  <a:pt x="149" y="499"/>
                  <a:pt x="139" y="502"/>
                  <a:pt x="127" y="503"/>
                </a:cubicBezTo>
                <a:cubicBezTo>
                  <a:pt x="123" y="503"/>
                  <a:pt x="119" y="503"/>
                  <a:pt x="115" y="503"/>
                </a:cubicBezTo>
                <a:cubicBezTo>
                  <a:pt x="107" y="503"/>
                  <a:pt x="98" y="503"/>
                  <a:pt x="90" y="502"/>
                </a:cubicBezTo>
                <a:cubicBezTo>
                  <a:pt x="86" y="501"/>
                  <a:pt x="82" y="500"/>
                  <a:pt x="78" y="499"/>
                </a:cubicBezTo>
                <a:cubicBezTo>
                  <a:pt x="69" y="496"/>
                  <a:pt x="61" y="493"/>
                  <a:pt x="52" y="490"/>
                </a:cubicBezTo>
                <a:cubicBezTo>
                  <a:pt x="47" y="487"/>
                  <a:pt x="43" y="485"/>
                  <a:pt x="38" y="482"/>
                </a:cubicBezTo>
                <a:cubicBezTo>
                  <a:pt x="35" y="481"/>
                  <a:pt x="32" y="480"/>
                  <a:pt x="29" y="480"/>
                </a:cubicBezTo>
                <a:cubicBezTo>
                  <a:pt x="12" y="480"/>
                  <a:pt x="0" y="504"/>
                  <a:pt x="18" y="513"/>
                </a:cubicBezTo>
                <a:cubicBezTo>
                  <a:pt x="37" y="524"/>
                  <a:pt x="55" y="531"/>
                  <a:pt x="74" y="535"/>
                </a:cubicBezTo>
                <a:cubicBezTo>
                  <a:pt x="86" y="537"/>
                  <a:pt x="99" y="539"/>
                  <a:pt x="111" y="539"/>
                </a:cubicBezTo>
                <a:cubicBezTo>
                  <a:pt x="161" y="539"/>
                  <a:pt x="207" y="518"/>
                  <a:pt x="245" y="484"/>
                </a:cubicBezTo>
                <a:cubicBezTo>
                  <a:pt x="264" y="467"/>
                  <a:pt x="281" y="447"/>
                  <a:pt x="295" y="424"/>
                </a:cubicBezTo>
                <a:cubicBezTo>
                  <a:pt x="310" y="401"/>
                  <a:pt x="321" y="377"/>
                  <a:pt x="330" y="350"/>
                </a:cubicBezTo>
                <a:cubicBezTo>
                  <a:pt x="332" y="343"/>
                  <a:pt x="334" y="335"/>
                  <a:pt x="336" y="328"/>
                </a:cubicBezTo>
                <a:cubicBezTo>
                  <a:pt x="339" y="320"/>
                  <a:pt x="341" y="312"/>
                  <a:pt x="343" y="305"/>
                </a:cubicBezTo>
                <a:cubicBezTo>
                  <a:pt x="350" y="278"/>
                  <a:pt x="354" y="251"/>
                  <a:pt x="354" y="224"/>
                </a:cubicBezTo>
                <a:cubicBezTo>
                  <a:pt x="354" y="198"/>
                  <a:pt x="350" y="172"/>
                  <a:pt x="343" y="147"/>
                </a:cubicBezTo>
                <a:cubicBezTo>
                  <a:pt x="326" y="86"/>
                  <a:pt x="288" y="35"/>
                  <a:pt x="226" y="12"/>
                </a:cubicBezTo>
                <a:cubicBezTo>
                  <a:pt x="209" y="5"/>
                  <a:pt x="189" y="1"/>
                  <a:pt x="168" y="0"/>
                </a:cubicBezTo>
                <a:cubicBezTo>
                  <a:pt x="168" y="0"/>
                  <a:pt x="167" y="0"/>
                  <a:pt x="16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Freeform 520"/>
          <p:cNvSpPr>
            <a:spLocks/>
          </p:cNvSpPr>
          <p:nvPr/>
        </p:nvSpPr>
        <p:spPr bwMode="auto">
          <a:xfrm>
            <a:off x="5341864" y="5049210"/>
            <a:ext cx="427122" cy="414270"/>
          </a:xfrm>
          <a:custGeom>
            <a:avLst/>
            <a:gdLst>
              <a:gd name="T0" fmla="*/ 329 w 455"/>
              <a:gd name="T1" fmla="*/ 0 h 433"/>
              <a:gd name="T2" fmla="*/ 315 w 455"/>
              <a:gd name="T3" fmla="*/ 31 h 433"/>
              <a:gd name="T4" fmla="*/ 327 w 455"/>
              <a:gd name="T5" fmla="*/ 44 h 433"/>
              <a:gd name="T6" fmla="*/ 351 w 455"/>
              <a:gd name="T7" fmla="*/ 73 h 433"/>
              <a:gd name="T8" fmla="*/ 400 w 455"/>
              <a:gd name="T9" fmla="*/ 155 h 433"/>
              <a:gd name="T10" fmla="*/ 417 w 455"/>
              <a:gd name="T11" fmla="*/ 219 h 433"/>
              <a:gd name="T12" fmla="*/ 418 w 455"/>
              <a:gd name="T13" fmla="*/ 263 h 433"/>
              <a:gd name="T14" fmla="*/ 408 w 455"/>
              <a:gd name="T15" fmla="*/ 297 h 433"/>
              <a:gd name="T16" fmla="*/ 393 w 455"/>
              <a:gd name="T17" fmla="*/ 324 h 433"/>
              <a:gd name="T18" fmla="*/ 368 w 455"/>
              <a:gd name="T19" fmla="*/ 349 h 433"/>
              <a:gd name="T20" fmla="*/ 327 w 455"/>
              <a:gd name="T21" fmla="*/ 373 h 433"/>
              <a:gd name="T22" fmla="*/ 254 w 455"/>
              <a:gd name="T23" fmla="*/ 393 h 433"/>
              <a:gd name="T24" fmla="*/ 222 w 455"/>
              <a:gd name="T25" fmla="*/ 395 h 433"/>
              <a:gd name="T26" fmla="*/ 195 w 455"/>
              <a:gd name="T27" fmla="*/ 393 h 433"/>
              <a:gd name="T28" fmla="*/ 154 w 455"/>
              <a:gd name="T29" fmla="*/ 383 h 433"/>
              <a:gd name="T30" fmla="*/ 120 w 455"/>
              <a:gd name="T31" fmla="*/ 363 h 433"/>
              <a:gd name="T32" fmla="*/ 98 w 455"/>
              <a:gd name="T33" fmla="*/ 340 h 433"/>
              <a:gd name="T34" fmla="*/ 66 w 455"/>
              <a:gd name="T35" fmla="*/ 283 h 433"/>
              <a:gd name="T36" fmla="*/ 41 w 455"/>
              <a:gd name="T37" fmla="*/ 195 h 433"/>
              <a:gd name="T38" fmla="*/ 40 w 455"/>
              <a:gd name="T39" fmla="*/ 149 h 433"/>
              <a:gd name="T40" fmla="*/ 46 w 455"/>
              <a:gd name="T41" fmla="*/ 125 h 433"/>
              <a:gd name="T42" fmla="*/ 54 w 455"/>
              <a:gd name="T43" fmla="*/ 112 h 433"/>
              <a:gd name="T44" fmla="*/ 69 w 455"/>
              <a:gd name="T45" fmla="*/ 97 h 433"/>
              <a:gd name="T46" fmla="*/ 89 w 455"/>
              <a:gd name="T47" fmla="*/ 85 h 433"/>
              <a:gd name="T48" fmla="*/ 116 w 455"/>
              <a:gd name="T49" fmla="*/ 78 h 433"/>
              <a:gd name="T50" fmla="*/ 130 w 455"/>
              <a:gd name="T51" fmla="*/ 77 h 433"/>
              <a:gd name="T52" fmla="*/ 148 w 455"/>
              <a:gd name="T53" fmla="*/ 78 h 433"/>
              <a:gd name="T54" fmla="*/ 185 w 455"/>
              <a:gd name="T55" fmla="*/ 88 h 433"/>
              <a:gd name="T56" fmla="*/ 218 w 455"/>
              <a:gd name="T57" fmla="*/ 107 h 433"/>
              <a:gd name="T58" fmla="*/ 241 w 455"/>
              <a:gd name="T59" fmla="*/ 130 h 433"/>
              <a:gd name="T60" fmla="*/ 255 w 455"/>
              <a:gd name="T61" fmla="*/ 154 h 433"/>
              <a:gd name="T62" fmla="*/ 262 w 455"/>
              <a:gd name="T63" fmla="*/ 178 h 433"/>
              <a:gd name="T64" fmla="*/ 261 w 455"/>
              <a:gd name="T65" fmla="*/ 200 h 433"/>
              <a:gd name="T66" fmla="*/ 261 w 455"/>
              <a:gd name="T67" fmla="*/ 204 h 433"/>
              <a:gd name="T68" fmla="*/ 263 w 455"/>
              <a:gd name="T69" fmla="*/ 221 h 433"/>
              <a:gd name="T70" fmla="*/ 201 w 455"/>
              <a:gd name="T71" fmla="*/ 281 h 433"/>
              <a:gd name="T72" fmla="*/ 139 w 455"/>
              <a:gd name="T73" fmla="*/ 221 h 433"/>
              <a:gd name="T74" fmla="*/ 153 w 455"/>
              <a:gd name="T75" fmla="*/ 182 h 433"/>
              <a:gd name="T76" fmla="*/ 137 w 455"/>
              <a:gd name="T77" fmla="*/ 199 h 433"/>
              <a:gd name="T78" fmla="*/ 200 w 455"/>
              <a:gd name="T79" fmla="*/ 300 h 433"/>
              <a:gd name="T80" fmla="*/ 205 w 455"/>
              <a:gd name="T81" fmla="*/ 300 h 433"/>
              <a:gd name="T82" fmla="*/ 295 w 455"/>
              <a:gd name="T83" fmla="*/ 219 h 433"/>
              <a:gd name="T84" fmla="*/ 129 w 455"/>
              <a:gd name="T85" fmla="*/ 40 h 433"/>
              <a:gd name="T86" fmla="*/ 115 w 455"/>
              <a:gd name="T87" fmla="*/ 41 h 433"/>
              <a:gd name="T88" fmla="*/ 74 w 455"/>
              <a:gd name="T89" fmla="*/ 51 h 433"/>
              <a:gd name="T90" fmla="*/ 8 w 455"/>
              <a:gd name="T91" fmla="*/ 123 h 433"/>
              <a:gd name="T92" fmla="*/ 1 w 455"/>
              <a:gd name="T93" fmla="*/ 178 h 433"/>
              <a:gd name="T94" fmla="*/ 33 w 455"/>
              <a:gd name="T95" fmla="*/ 300 h 433"/>
              <a:gd name="T96" fmla="*/ 160 w 455"/>
              <a:gd name="T97" fmla="*/ 424 h 433"/>
              <a:gd name="T98" fmla="*/ 222 w 455"/>
              <a:gd name="T99" fmla="*/ 433 h 433"/>
              <a:gd name="T100" fmla="*/ 365 w 455"/>
              <a:gd name="T101" fmla="*/ 395 h 433"/>
              <a:gd name="T102" fmla="*/ 455 w 455"/>
              <a:gd name="T103" fmla="*/ 248 h 433"/>
              <a:gd name="T104" fmla="*/ 367 w 455"/>
              <a:gd name="T105" fmla="*/ 34 h 433"/>
              <a:gd name="T106" fmla="*/ 341 w 455"/>
              <a:gd name="T107" fmla="*/ 5 h 433"/>
              <a:gd name="T108" fmla="*/ 329 w 455"/>
              <a:gd name="T109" fmla="*/ 0 h 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55" h="433">
                <a:moveTo>
                  <a:pt x="329" y="0"/>
                </a:moveTo>
                <a:cubicBezTo>
                  <a:pt x="315" y="0"/>
                  <a:pt x="302" y="18"/>
                  <a:pt x="315" y="31"/>
                </a:cubicBezTo>
                <a:cubicBezTo>
                  <a:pt x="319" y="36"/>
                  <a:pt x="323" y="40"/>
                  <a:pt x="327" y="44"/>
                </a:cubicBezTo>
                <a:cubicBezTo>
                  <a:pt x="336" y="53"/>
                  <a:pt x="344" y="63"/>
                  <a:pt x="351" y="73"/>
                </a:cubicBezTo>
                <a:cubicBezTo>
                  <a:pt x="371" y="98"/>
                  <a:pt x="387" y="126"/>
                  <a:pt x="400" y="155"/>
                </a:cubicBezTo>
                <a:cubicBezTo>
                  <a:pt x="408" y="175"/>
                  <a:pt x="414" y="197"/>
                  <a:pt x="417" y="219"/>
                </a:cubicBezTo>
                <a:cubicBezTo>
                  <a:pt x="419" y="234"/>
                  <a:pt x="419" y="248"/>
                  <a:pt x="418" y="263"/>
                </a:cubicBezTo>
                <a:cubicBezTo>
                  <a:pt x="416" y="275"/>
                  <a:pt x="413" y="286"/>
                  <a:pt x="408" y="297"/>
                </a:cubicBezTo>
                <a:cubicBezTo>
                  <a:pt x="404" y="307"/>
                  <a:pt x="399" y="316"/>
                  <a:pt x="393" y="324"/>
                </a:cubicBezTo>
                <a:cubicBezTo>
                  <a:pt x="385" y="333"/>
                  <a:pt x="377" y="341"/>
                  <a:pt x="368" y="349"/>
                </a:cubicBezTo>
                <a:cubicBezTo>
                  <a:pt x="355" y="358"/>
                  <a:pt x="342" y="366"/>
                  <a:pt x="327" y="373"/>
                </a:cubicBezTo>
                <a:cubicBezTo>
                  <a:pt x="304" y="382"/>
                  <a:pt x="279" y="389"/>
                  <a:pt x="254" y="393"/>
                </a:cubicBezTo>
                <a:cubicBezTo>
                  <a:pt x="243" y="394"/>
                  <a:pt x="232" y="395"/>
                  <a:pt x="222" y="395"/>
                </a:cubicBezTo>
                <a:cubicBezTo>
                  <a:pt x="213" y="395"/>
                  <a:pt x="204" y="394"/>
                  <a:pt x="195" y="393"/>
                </a:cubicBezTo>
                <a:cubicBezTo>
                  <a:pt x="181" y="391"/>
                  <a:pt x="168" y="388"/>
                  <a:pt x="154" y="383"/>
                </a:cubicBezTo>
                <a:cubicBezTo>
                  <a:pt x="142" y="377"/>
                  <a:pt x="131" y="371"/>
                  <a:pt x="120" y="363"/>
                </a:cubicBezTo>
                <a:cubicBezTo>
                  <a:pt x="112" y="356"/>
                  <a:pt x="104" y="349"/>
                  <a:pt x="98" y="340"/>
                </a:cubicBezTo>
                <a:cubicBezTo>
                  <a:pt x="85" y="322"/>
                  <a:pt x="75" y="303"/>
                  <a:pt x="66" y="283"/>
                </a:cubicBezTo>
                <a:cubicBezTo>
                  <a:pt x="54" y="254"/>
                  <a:pt x="46" y="225"/>
                  <a:pt x="41" y="195"/>
                </a:cubicBezTo>
                <a:cubicBezTo>
                  <a:pt x="39" y="179"/>
                  <a:pt x="38" y="164"/>
                  <a:pt x="40" y="149"/>
                </a:cubicBezTo>
                <a:cubicBezTo>
                  <a:pt x="41" y="140"/>
                  <a:pt x="43" y="132"/>
                  <a:pt x="46" y="125"/>
                </a:cubicBezTo>
                <a:cubicBezTo>
                  <a:pt x="48" y="120"/>
                  <a:pt x="51" y="116"/>
                  <a:pt x="54" y="112"/>
                </a:cubicBezTo>
                <a:cubicBezTo>
                  <a:pt x="58" y="107"/>
                  <a:pt x="63" y="102"/>
                  <a:pt x="69" y="97"/>
                </a:cubicBezTo>
                <a:cubicBezTo>
                  <a:pt x="75" y="92"/>
                  <a:pt x="82" y="88"/>
                  <a:pt x="89" y="85"/>
                </a:cubicBezTo>
                <a:cubicBezTo>
                  <a:pt x="98" y="82"/>
                  <a:pt x="107" y="79"/>
                  <a:pt x="116" y="78"/>
                </a:cubicBezTo>
                <a:cubicBezTo>
                  <a:pt x="121" y="77"/>
                  <a:pt x="125" y="77"/>
                  <a:pt x="130" y="77"/>
                </a:cubicBezTo>
                <a:cubicBezTo>
                  <a:pt x="136" y="77"/>
                  <a:pt x="142" y="78"/>
                  <a:pt x="148" y="78"/>
                </a:cubicBezTo>
                <a:cubicBezTo>
                  <a:pt x="161" y="80"/>
                  <a:pt x="173" y="84"/>
                  <a:pt x="185" y="88"/>
                </a:cubicBezTo>
                <a:cubicBezTo>
                  <a:pt x="197" y="94"/>
                  <a:pt x="208" y="100"/>
                  <a:pt x="218" y="107"/>
                </a:cubicBezTo>
                <a:cubicBezTo>
                  <a:pt x="226" y="114"/>
                  <a:pt x="234" y="121"/>
                  <a:pt x="241" y="130"/>
                </a:cubicBezTo>
                <a:cubicBezTo>
                  <a:pt x="247" y="137"/>
                  <a:pt x="251" y="145"/>
                  <a:pt x="255" y="154"/>
                </a:cubicBezTo>
                <a:cubicBezTo>
                  <a:pt x="258" y="162"/>
                  <a:pt x="260" y="170"/>
                  <a:pt x="262" y="178"/>
                </a:cubicBezTo>
                <a:cubicBezTo>
                  <a:pt x="262" y="185"/>
                  <a:pt x="262" y="192"/>
                  <a:pt x="261" y="200"/>
                </a:cubicBezTo>
                <a:cubicBezTo>
                  <a:pt x="261" y="201"/>
                  <a:pt x="261" y="203"/>
                  <a:pt x="261" y="204"/>
                </a:cubicBezTo>
                <a:cubicBezTo>
                  <a:pt x="262" y="209"/>
                  <a:pt x="263" y="215"/>
                  <a:pt x="263" y="221"/>
                </a:cubicBezTo>
                <a:cubicBezTo>
                  <a:pt x="263" y="261"/>
                  <a:pt x="232" y="281"/>
                  <a:pt x="201" y="281"/>
                </a:cubicBezTo>
                <a:cubicBezTo>
                  <a:pt x="170" y="281"/>
                  <a:pt x="139" y="261"/>
                  <a:pt x="139" y="221"/>
                </a:cubicBezTo>
                <a:cubicBezTo>
                  <a:pt x="139" y="205"/>
                  <a:pt x="145" y="192"/>
                  <a:pt x="153" y="182"/>
                </a:cubicBezTo>
                <a:cubicBezTo>
                  <a:pt x="145" y="184"/>
                  <a:pt x="138" y="189"/>
                  <a:pt x="137" y="199"/>
                </a:cubicBezTo>
                <a:cubicBezTo>
                  <a:pt x="131" y="243"/>
                  <a:pt x="148" y="297"/>
                  <a:pt x="200" y="300"/>
                </a:cubicBezTo>
                <a:cubicBezTo>
                  <a:pt x="202" y="300"/>
                  <a:pt x="204" y="300"/>
                  <a:pt x="205" y="300"/>
                </a:cubicBezTo>
                <a:cubicBezTo>
                  <a:pt x="251" y="300"/>
                  <a:pt x="284" y="262"/>
                  <a:pt x="295" y="219"/>
                </a:cubicBezTo>
                <a:cubicBezTo>
                  <a:pt x="322" y="120"/>
                  <a:pt x="221" y="40"/>
                  <a:pt x="129" y="40"/>
                </a:cubicBezTo>
                <a:cubicBezTo>
                  <a:pt x="124" y="40"/>
                  <a:pt x="120" y="40"/>
                  <a:pt x="115" y="41"/>
                </a:cubicBezTo>
                <a:cubicBezTo>
                  <a:pt x="101" y="42"/>
                  <a:pt x="87" y="46"/>
                  <a:pt x="74" y="51"/>
                </a:cubicBezTo>
                <a:cubicBezTo>
                  <a:pt x="43" y="65"/>
                  <a:pt x="18" y="90"/>
                  <a:pt x="8" y="123"/>
                </a:cubicBezTo>
                <a:cubicBezTo>
                  <a:pt x="2" y="140"/>
                  <a:pt x="0" y="159"/>
                  <a:pt x="1" y="178"/>
                </a:cubicBezTo>
                <a:cubicBezTo>
                  <a:pt x="3" y="220"/>
                  <a:pt x="18" y="265"/>
                  <a:pt x="33" y="300"/>
                </a:cubicBezTo>
                <a:cubicBezTo>
                  <a:pt x="59" y="359"/>
                  <a:pt x="96" y="404"/>
                  <a:pt x="160" y="424"/>
                </a:cubicBezTo>
                <a:cubicBezTo>
                  <a:pt x="180" y="430"/>
                  <a:pt x="201" y="433"/>
                  <a:pt x="222" y="433"/>
                </a:cubicBezTo>
                <a:cubicBezTo>
                  <a:pt x="272" y="433"/>
                  <a:pt x="324" y="417"/>
                  <a:pt x="365" y="395"/>
                </a:cubicBezTo>
                <a:cubicBezTo>
                  <a:pt x="430" y="360"/>
                  <a:pt x="455" y="306"/>
                  <a:pt x="455" y="248"/>
                </a:cubicBezTo>
                <a:cubicBezTo>
                  <a:pt x="455" y="174"/>
                  <a:pt x="415" y="94"/>
                  <a:pt x="367" y="34"/>
                </a:cubicBezTo>
                <a:cubicBezTo>
                  <a:pt x="359" y="24"/>
                  <a:pt x="350" y="14"/>
                  <a:pt x="341" y="5"/>
                </a:cubicBezTo>
                <a:cubicBezTo>
                  <a:pt x="337" y="1"/>
                  <a:pt x="333" y="0"/>
                  <a:pt x="32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4" name="Freeform 521"/>
          <p:cNvSpPr>
            <a:spLocks/>
          </p:cNvSpPr>
          <p:nvPr/>
        </p:nvSpPr>
        <p:spPr bwMode="auto">
          <a:xfrm>
            <a:off x="5147123" y="5673707"/>
            <a:ext cx="463125" cy="437457"/>
          </a:xfrm>
          <a:custGeom>
            <a:avLst/>
            <a:gdLst>
              <a:gd name="T0" fmla="*/ 250 w 493"/>
              <a:gd name="T1" fmla="*/ 0 h 457"/>
              <a:gd name="T2" fmla="*/ 126 w 493"/>
              <a:gd name="T3" fmla="*/ 43 h 457"/>
              <a:gd name="T4" fmla="*/ 33 w 493"/>
              <a:gd name="T5" fmla="*/ 128 h 457"/>
              <a:gd name="T6" fmla="*/ 9 w 493"/>
              <a:gd name="T7" fmla="*/ 179 h 457"/>
              <a:gd name="T8" fmla="*/ 27 w 493"/>
              <a:gd name="T9" fmla="*/ 275 h 457"/>
              <a:gd name="T10" fmla="*/ 56 w 493"/>
              <a:gd name="T11" fmla="*/ 305 h 457"/>
              <a:gd name="T12" fmla="*/ 167 w 493"/>
              <a:gd name="T13" fmla="*/ 341 h 457"/>
              <a:gd name="T14" fmla="*/ 304 w 493"/>
              <a:gd name="T15" fmla="*/ 252 h 457"/>
              <a:gd name="T16" fmla="*/ 267 w 493"/>
              <a:gd name="T17" fmla="*/ 132 h 457"/>
              <a:gd name="T18" fmla="*/ 236 w 493"/>
              <a:gd name="T19" fmla="*/ 124 h 457"/>
              <a:gd name="T20" fmla="*/ 159 w 493"/>
              <a:gd name="T21" fmla="*/ 184 h 457"/>
              <a:gd name="T22" fmla="*/ 163 w 493"/>
              <a:gd name="T23" fmla="*/ 207 h 457"/>
              <a:gd name="T24" fmla="*/ 173 w 493"/>
              <a:gd name="T25" fmla="*/ 167 h 457"/>
              <a:gd name="T26" fmla="*/ 221 w 493"/>
              <a:gd name="T27" fmla="*/ 139 h 457"/>
              <a:gd name="T28" fmla="*/ 277 w 493"/>
              <a:gd name="T29" fmla="*/ 233 h 457"/>
              <a:gd name="T30" fmla="*/ 266 w 493"/>
              <a:gd name="T31" fmla="*/ 246 h 457"/>
              <a:gd name="T32" fmla="*/ 264 w 493"/>
              <a:gd name="T33" fmla="*/ 250 h 457"/>
              <a:gd name="T34" fmla="*/ 253 w 493"/>
              <a:gd name="T35" fmla="*/ 269 h 457"/>
              <a:gd name="T36" fmla="*/ 235 w 493"/>
              <a:gd name="T37" fmla="*/ 285 h 457"/>
              <a:gd name="T38" fmla="*/ 209 w 493"/>
              <a:gd name="T39" fmla="*/ 298 h 457"/>
              <a:gd name="T40" fmla="*/ 178 w 493"/>
              <a:gd name="T41" fmla="*/ 305 h 457"/>
              <a:gd name="T42" fmla="*/ 169 w 493"/>
              <a:gd name="T43" fmla="*/ 305 h 457"/>
              <a:gd name="T44" fmla="*/ 140 w 493"/>
              <a:gd name="T45" fmla="*/ 303 h 457"/>
              <a:gd name="T46" fmla="*/ 103 w 493"/>
              <a:gd name="T47" fmla="*/ 291 h 457"/>
              <a:gd name="T48" fmla="*/ 76 w 493"/>
              <a:gd name="T49" fmla="*/ 275 h 457"/>
              <a:gd name="T50" fmla="*/ 57 w 493"/>
              <a:gd name="T51" fmla="*/ 254 h 457"/>
              <a:gd name="T52" fmla="*/ 46 w 493"/>
              <a:gd name="T53" fmla="*/ 233 h 457"/>
              <a:gd name="T54" fmla="*/ 42 w 493"/>
              <a:gd name="T55" fmla="*/ 212 h 457"/>
              <a:gd name="T56" fmla="*/ 42 w 493"/>
              <a:gd name="T57" fmla="*/ 197 h 457"/>
              <a:gd name="T58" fmla="*/ 50 w 493"/>
              <a:gd name="T59" fmla="*/ 174 h 457"/>
              <a:gd name="T60" fmla="*/ 76 w 493"/>
              <a:gd name="T61" fmla="*/ 135 h 457"/>
              <a:gd name="T62" fmla="*/ 144 w 493"/>
              <a:gd name="T63" fmla="*/ 75 h 457"/>
              <a:gd name="T64" fmla="*/ 202 w 493"/>
              <a:gd name="T65" fmla="*/ 43 h 457"/>
              <a:gd name="T66" fmla="*/ 233 w 493"/>
              <a:gd name="T67" fmla="*/ 37 h 457"/>
              <a:gd name="T68" fmla="*/ 245 w 493"/>
              <a:gd name="T69" fmla="*/ 36 h 457"/>
              <a:gd name="T70" fmla="*/ 273 w 493"/>
              <a:gd name="T71" fmla="*/ 38 h 457"/>
              <a:gd name="T72" fmla="*/ 312 w 493"/>
              <a:gd name="T73" fmla="*/ 51 h 457"/>
              <a:gd name="T74" fmla="*/ 362 w 493"/>
              <a:gd name="T75" fmla="*/ 83 h 457"/>
              <a:gd name="T76" fmla="*/ 413 w 493"/>
              <a:gd name="T77" fmla="*/ 140 h 457"/>
              <a:gd name="T78" fmla="*/ 434 w 493"/>
              <a:gd name="T79" fmla="*/ 182 h 457"/>
              <a:gd name="T80" fmla="*/ 442 w 493"/>
              <a:gd name="T81" fmla="*/ 216 h 457"/>
              <a:gd name="T82" fmla="*/ 441 w 493"/>
              <a:gd name="T83" fmla="*/ 247 h 457"/>
              <a:gd name="T84" fmla="*/ 430 w 493"/>
              <a:gd name="T85" fmla="*/ 281 h 457"/>
              <a:gd name="T86" fmla="*/ 406 w 493"/>
              <a:gd name="T87" fmla="*/ 318 h 457"/>
              <a:gd name="T88" fmla="*/ 357 w 493"/>
              <a:gd name="T89" fmla="*/ 363 h 457"/>
              <a:gd name="T90" fmla="*/ 272 w 493"/>
              <a:gd name="T91" fmla="*/ 405 h 457"/>
              <a:gd name="T92" fmla="*/ 236 w 493"/>
              <a:gd name="T93" fmla="*/ 417 h 457"/>
              <a:gd name="T94" fmla="*/ 219 w 493"/>
              <a:gd name="T95" fmla="*/ 421 h 457"/>
              <a:gd name="T96" fmla="*/ 222 w 493"/>
              <a:gd name="T97" fmla="*/ 457 h 457"/>
              <a:gd name="T98" fmla="*/ 227 w 493"/>
              <a:gd name="T99" fmla="*/ 457 h 457"/>
              <a:gd name="T100" fmla="*/ 264 w 493"/>
              <a:gd name="T101" fmla="*/ 446 h 457"/>
              <a:gd name="T102" fmla="*/ 453 w 493"/>
              <a:gd name="T103" fmla="*/ 313 h 457"/>
              <a:gd name="T104" fmla="*/ 457 w 493"/>
              <a:gd name="T105" fmla="*/ 142 h 457"/>
              <a:gd name="T106" fmla="*/ 300 w 493"/>
              <a:gd name="T107" fmla="*/ 7 h 457"/>
              <a:gd name="T108" fmla="*/ 250 w 493"/>
              <a:gd name="T109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93" h="457">
                <a:moveTo>
                  <a:pt x="250" y="0"/>
                </a:moveTo>
                <a:cubicBezTo>
                  <a:pt x="206" y="0"/>
                  <a:pt x="165" y="17"/>
                  <a:pt x="126" y="43"/>
                </a:cubicBezTo>
                <a:cubicBezTo>
                  <a:pt x="94" y="64"/>
                  <a:pt x="57" y="93"/>
                  <a:pt x="33" y="128"/>
                </a:cubicBezTo>
                <a:cubicBezTo>
                  <a:pt x="22" y="144"/>
                  <a:pt x="13" y="161"/>
                  <a:pt x="9" y="179"/>
                </a:cubicBezTo>
                <a:cubicBezTo>
                  <a:pt x="0" y="212"/>
                  <a:pt x="8" y="247"/>
                  <a:pt x="27" y="275"/>
                </a:cubicBezTo>
                <a:cubicBezTo>
                  <a:pt x="34" y="286"/>
                  <a:pt x="44" y="297"/>
                  <a:pt x="56" y="305"/>
                </a:cubicBezTo>
                <a:cubicBezTo>
                  <a:pt x="86" y="329"/>
                  <a:pt x="127" y="341"/>
                  <a:pt x="167" y="341"/>
                </a:cubicBezTo>
                <a:cubicBezTo>
                  <a:pt x="226" y="341"/>
                  <a:pt x="284" y="314"/>
                  <a:pt x="304" y="252"/>
                </a:cubicBezTo>
                <a:cubicBezTo>
                  <a:pt x="317" y="208"/>
                  <a:pt x="310" y="156"/>
                  <a:pt x="267" y="132"/>
                </a:cubicBezTo>
                <a:cubicBezTo>
                  <a:pt x="256" y="127"/>
                  <a:pt x="246" y="124"/>
                  <a:pt x="236" y="124"/>
                </a:cubicBezTo>
                <a:cubicBezTo>
                  <a:pt x="203" y="124"/>
                  <a:pt x="174" y="153"/>
                  <a:pt x="159" y="184"/>
                </a:cubicBezTo>
                <a:cubicBezTo>
                  <a:pt x="155" y="193"/>
                  <a:pt x="158" y="201"/>
                  <a:pt x="163" y="207"/>
                </a:cubicBezTo>
                <a:cubicBezTo>
                  <a:pt x="161" y="194"/>
                  <a:pt x="164" y="180"/>
                  <a:pt x="173" y="167"/>
                </a:cubicBezTo>
                <a:cubicBezTo>
                  <a:pt x="186" y="147"/>
                  <a:pt x="203" y="139"/>
                  <a:pt x="221" y="139"/>
                </a:cubicBezTo>
                <a:cubicBezTo>
                  <a:pt x="264" y="139"/>
                  <a:pt x="307" y="186"/>
                  <a:pt x="277" y="233"/>
                </a:cubicBezTo>
                <a:cubicBezTo>
                  <a:pt x="274" y="238"/>
                  <a:pt x="270" y="242"/>
                  <a:pt x="266" y="246"/>
                </a:cubicBezTo>
                <a:cubicBezTo>
                  <a:pt x="266" y="247"/>
                  <a:pt x="265" y="249"/>
                  <a:pt x="264" y="250"/>
                </a:cubicBezTo>
                <a:cubicBezTo>
                  <a:pt x="261" y="257"/>
                  <a:pt x="257" y="263"/>
                  <a:pt x="253" y="269"/>
                </a:cubicBezTo>
                <a:cubicBezTo>
                  <a:pt x="247" y="275"/>
                  <a:pt x="241" y="280"/>
                  <a:pt x="235" y="285"/>
                </a:cubicBezTo>
                <a:cubicBezTo>
                  <a:pt x="227" y="291"/>
                  <a:pt x="218" y="295"/>
                  <a:pt x="209" y="298"/>
                </a:cubicBezTo>
                <a:cubicBezTo>
                  <a:pt x="199" y="301"/>
                  <a:pt x="189" y="303"/>
                  <a:pt x="178" y="305"/>
                </a:cubicBezTo>
                <a:cubicBezTo>
                  <a:pt x="175" y="305"/>
                  <a:pt x="172" y="305"/>
                  <a:pt x="169" y="305"/>
                </a:cubicBezTo>
                <a:cubicBezTo>
                  <a:pt x="159" y="305"/>
                  <a:pt x="150" y="304"/>
                  <a:pt x="140" y="303"/>
                </a:cubicBezTo>
                <a:cubicBezTo>
                  <a:pt x="128" y="300"/>
                  <a:pt x="115" y="297"/>
                  <a:pt x="103" y="291"/>
                </a:cubicBezTo>
                <a:cubicBezTo>
                  <a:pt x="94" y="287"/>
                  <a:pt x="85" y="281"/>
                  <a:pt x="76" y="275"/>
                </a:cubicBezTo>
                <a:cubicBezTo>
                  <a:pt x="69" y="268"/>
                  <a:pt x="63" y="262"/>
                  <a:pt x="57" y="254"/>
                </a:cubicBezTo>
                <a:cubicBezTo>
                  <a:pt x="53" y="247"/>
                  <a:pt x="49" y="240"/>
                  <a:pt x="46" y="233"/>
                </a:cubicBezTo>
                <a:cubicBezTo>
                  <a:pt x="45" y="226"/>
                  <a:pt x="43" y="219"/>
                  <a:pt x="42" y="212"/>
                </a:cubicBezTo>
                <a:cubicBezTo>
                  <a:pt x="42" y="207"/>
                  <a:pt x="42" y="202"/>
                  <a:pt x="42" y="197"/>
                </a:cubicBezTo>
                <a:cubicBezTo>
                  <a:pt x="44" y="189"/>
                  <a:pt x="47" y="182"/>
                  <a:pt x="50" y="174"/>
                </a:cubicBezTo>
                <a:cubicBezTo>
                  <a:pt x="57" y="160"/>
                  <a:pt x="66" y="147"/>
                  <a:pt x="76" y="135"/>
                </a:cubicBezTo>
                <a:cubicBezTo>
                  <a:pt x="96" y="112"/>
                  <a:pt x="119" y="92"/>
                  <a:pt x="144" y="75"/>
                </a:cubicBezTo>
                <a:cubicBezTo>
                  <a:pt x="162" y="63"/>
                  <a:pt x="182" y="52"/>
                  <a:pt x="202" y="43"/>
                </a:cubicBezTo>
                <a:cubicBezTo>
                  <a:pt x="212" y="40"/>
                  <a:pt x="222" y="38"/>
                  <a:pt x="233" y="37"/>
                </a:cubicBezTo>
                <a:cubicBezTo>
                  <a:pt x="237" y="36"/>
                  <a:pt x="241" y="36"/>
                  <a:pt x="245" y="36"/>
                </a:cubicBezTo>
                <a:cubicBezTo>
                  <a:pt x="254" y="36"/>
                  <a:pt x="264" y="37"/>
                  <a:pt x="273" y="38"/>
                </a:cubicBezTo>
                <a:cubicBezTo>
                  <a:pt x="286" y="41"/>
                  <a:pt x="299" y="45"/>
                  <a:pt x="312" y="51"/>
                </a:cubicBezTo>
                <a:cubicBezTo>
                  <a:pt x="330" y="60"/>
                  <a:pt x="347" y="71"/>
                  <a:pt x="362" y="83"/>
                </a:cubicBezTo>
                <a:cubicBezTo>
                  <a:pt x="381" y="101"/>
                  <a:pt x="398" y="119"/>
                  <a:pt x="413" y="140"/>
                </a:cubicBezTo>
                <a:cubicBezTo>
                  <a:pt x="421" y="153"/>
                  <a:pt x="429" y="167"/>
                  <a:pt x="434" y="182"/>
                </a:cubicBezTo>
                <a:cubicBezTo>
                  <a:pt x="438" y="193"/>
                  <a:pt x="440" y="204"/>
                  <a:pt x="442" y="216"/>
                </a:cubicBezTo>
                <a:cubicBezTo>
                  <a:pt x="443" y="226"/>
                  <a:pt x="442" y="236"/>
                  <a:pt x="441" y="247"/>
                </a:cubicBezTo>
                <a:cubicBezTo>
                  <a:pt x="439" y="259"/>
                  <a:pt x="435" y="269"/>
                  <a:pt x="430" y="281"/>
                </a:cubicBezTo>
                <a:cubicBezTo>
                  <a:pt x="423" y="294"/>
                  <a:pt x="416" y="306"/>
                  <a:pt x="406" y="318"/>
                </a:cubicBezTo>
                <a:cubicBezTo>
                  <a:pt x="391" y="335"/>
                  <a:pt x="375" y="349"/>
                  <a:pt x="357" y="363"/>
                </a:cubicBezTo>
                <a:cubicBezTo>
                  <a:pt x="330" y="380"/>
                  <a:pt x="302" y="394"/>
                  <a:pt x="272" y="405"/>
                </a:cubicBezTo>
                <a:cubicBezTo>
                  <a:pt x="260" y="410"/>
                  <a:pt x="248" y="413"/>
                  <a:pt x="236" y="417"/>
                </a:cubicBezTo>
                <a:cubicBezTo>
                  <a:pt x="230" y="418"/>
                  <a:pt x="224" y="419"/>
                  <a:pt x="219" y="421"/>
                </a:cubicBezTo>
                <a:cubicBezTo>
                  <a:pt x="197" y="426"/>
                  <a:pt x="203" y="457"/>
                  <a:pt x="222" y="457"/>
                </a:cubicBezTo>
                <a:cubicBezTo>
                  <a:pt x="224" y="457"/>
                  <a:pt x="225" y="457"/>
                  <a:pt x="227" y="457"/>
                </a:cubicBezTo>
                <a:cubicBezTo>
                  <a:pt x="239" y="454"/>
                  <a:pt x="251" y="451"/>
                  <a:pt x="264" y="446"/>
                </a:cubicBezTo>
                <a:cubicBezTo>
                  <a:pt x="336" y="422"/>
                  <a:pt x="414" y="376"/>
                  <a:pt x="453" y="313"/>
                </a:cubicBezTo>
                <a:cubicBezTo>
                  <a:pt x="484" y="265"/>
                  <a:pt x="493" y="206"/>
                  <a:pt x="457" y="142"/>
                </a:cubicBezTo>
                <a:cubicBezTo>
                  <a:pt x="424" y="83"/>
                  <a:pt x="367" y="25"/>
                  <a:pt x="300" y="7"/>
                </a:cubicBezTo>
                <a:cubicBezTo>
                  <a:pt x="282" y="2"/>
                  <a:pt x="266" y="0"/>
                  <a:pt x="25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5" name="Freeform 522"/>
          <p:cNvSpPr>
            <a:spLocks noEditPoints="1"/>
          </p:cNvSpPr>
          <p:nvPr/>
        </p:nvSpPr>
        <p:spPr bwMode="auto">
          <a:xfrm>
            <a:off x="3954126" y="4610208"/>
            <a:ext cx="351844" cy="1125331"/>
          </a:xfrm>
          <a:custGeom>
            <a:avLst/>
            <a:gdLst>
              <a:gd name="T0" fmla="*/ 84 w 374"/>
              <a:gd name="T1" fmla="*/ 862 h 1176"/>
              <a:gd name="T2" fmla="*/ 85 w 374"/>
              <a:gd name="T3" fmla="*/ 862 h 1176"/>
              <a:gd name="T4" fmla="*/ 84 w 374"/>
              <a:gd name="T5" fmla="*/ 862 h 1176"/>
              <a:gd name="T6" fmla="*/ 357 w 374"/>
              <a:gd name="T7" fmla="*/ 0 h 1176"/>
              <a:gd name="T8" fmla="*/ 337 w 374"/>
              <a:gd name="T9" fmla="*/ 18 h 1176"/>
              <a:gd name="T10" fmla="*/ 336 w 374"/>
              <a:gd name="T11" fmla="*/ 33 h 1176"/>
              <a:gd name="T12" fmla="*/ 334 w 374"/>
              <a:gd name="T13" fmla="*/ 44 h 1176"/>
              <a:gd name="T14" fmla="*/ 331 w 374"/>
              <a:gd name="T15" fmla="*/ 64 h 1176"/>
              <a:gd name="T16" fmla="*/ 297 w 374"/>
              <a:gd name="T17" fmla="*/ 175 h 1176"/>
              <a:gd name="T18" fmla="*/ 282 w 374"/>
              <a:gd name="T19" fmla="*/ 207 h 1176"/>
              <a:gd name="T20" fmla="*/ 266 w 374"/>
              <a:gd name="T21" fmla="*/ 240 h 1176"/>
              <a:gd name="T22" fmla="*/ 250 w 374"/>
              <a:gd name="T23" fmla="*/ 267 h 1176"/>
              <a:gd name="T24" fmla="*/ 236 w 374"/>
              <a:gd name="T25" fmla="*/ 290 h 1176"/>
              <a:gd name="T26" fmla="*/ 215 w 374"/>
              <a:gd name="T27" fmla="*/ 320 h 1176"/>
              <a:gd name="T28" fmla="*/ 193 w 374"/>
              <a:gd name="T29" fmla="*/ 351 h 1176"/>
              <a:gd name="T30" fmla="*/ 191 w 374"/>
              <a:gd name="T31" fmla="*/ 354 h 1176"/>
              <a:gd name="T32" fmla="*/ 84 w 374"/>
              <a:gd name="T33" fmla="*/ 476 h 1176"/>
              <a:gd name="T34" fmla="*/ 17 w 374"/>
              <a:gd name="T35" fmla="*/ 537 h 1176"/>
              <a:gd name="T36" fmla="*/ 40 w 374"/>
              <a:gd name="T37" fmla="*/ 626 h 1176"/>
              <a:gd name="T38" fmla="*/ 65 w 374"/>
              <a:gd name="T39" fmla="*/ 786 h 1176"/>
              <a:gd name="T40" fmla="*/ 65 w 374"/>
              <a:gd name="T41" fmla="*/ 790 h 1176"/>
              <a:gd name="T42" fmla="*/ 67 w 374"/>
              <a:gd name="T43" fmla="*/ 827 h 1176"/>
              <a:gd name="T44" fmla="*/ 68 w 374"/>
              <a:gd name="T45" fmla="*/ 864 h 1176"/>
              <a:gd name="T46" fmla="*/ 68 w 374"/>
              <a:gd name="T47" fmla="*/ 891 h 1176"/>
              <a:gd name="T48" fmla="*/ 66 w 374"/>
              <a:gd name="T49" fmla="*/ 922 h 1176"/>
              <a:gd name="T50" fmla="*/ 63 w 374"/>
              <a:gd name="T51" fmla="*/ 959 h 1176"/>
              <a:gd name="T52" fmla="*/ 58 w 374"/>
              <a:gd name="T53" fmla="*/ 994 h 1176"/>
              <a:gd name="T54" fmla="*/ 27 w 374"/>
              <a:gd name="T55" fmla="*/ 1105 h 1176"/>
              <a:gd name="T56" fmla="*/ 19 w 374"/>
              <a:gd name="T57" fmla="*/ 1124 h 1176"/>
              <a:gd name="T58" fmla="*/ 14 w 374"/>
              <a:gd name="T59" fmla="*/ 1134 h 1176"/>
              <a:gd name="T60" fmla="*/ 7 w 374"/>
              <a:gd name="T61" fmla="*/ 1147 h 1176"/>
              <a:gd name="T62" fmla="*/ 25 w 374"/>
              <a:gd name="T63" fmla="*/ 1176 h 1176"/>
              <a:gd name="T64" fmla="*/ 38 w 374"/>
              <a:gd name="T65" fmla="*/ 1169 h 1176"/>
              <a:gd name="T66" fmla="*/ 38 w 374"/>
              <a:gd name="T67" fmla="*/ 1167 h 1176"/>
              <a:gd name="T68" fmla="*/ 43 w 374"/>
              <a:gd name="T69" fmla="*/ 1159 h 1176"/>
              <a:gd name="T70" fmla="*/ 68 w 374"/>
              <a:gd name="T71" fmla="*/ 1100 h 1176"/>
              <a:gd name="T72" fmla="*/ 74 w 374"/>
              <a:gd name="T73" fmla="*/ 1081 h 1176"/>
              <a:gd name="T74" fmla="*/ 100 w 374"/>
              <a:gd name="T75" fmla="*/ 964 h 1176"/>
              <a:gd name="T76" fmla="*/ 103 w 374"/>
              <a:gd name="T77" fmla="*/ 927 h 1176"/>
              <a:gd name="T78" fmla="*/ 104 w 374"/>
              <a:gd name="T79" fmla="*/ 922 h 1176"/>
              <a:gd name="T80" fmla="*/ 106 w 374"/>
              <a:gd name="T81" fmla="*/ 877 h 1176"/>
              <a:gd name="T82" fmla="*/ 106 w 374"/>
              <a:gd name="T83" fmla="*/ 861 h 1176"/>
              <a:gd name="T84" fmla="*/ 105 w 374"/>
              <a:gd name="T85" fmla="*/ 824 h 1176"/>
              <a:gd name="T86" fmla="*/ 88 w 374"/>
              <a:gd name="T87" fmla="*/ 679 h 1176"/>
              <a:gd name="T88" fmla="*/ 58 w 374"/>
              <a:gd name="T89" fmla="*/ 549 h 1176"/>
              <a:gd name="T90" fmla="*/ 153 w 374"/>
              <a:gd name="T91" fmla="*/ 456 h 1176"/>
              <a:gd name="T92" fmla="*/ 245 w 374"/>
              <a:gd name="T93" fmla="*/ 343 h 1176"/>
              <a:gd name="T94" fmla="*/ 265 w 374"/>
              <a:gd name="T95" fmla="*/ 313 h 1176"/>
              <a:gd name="T96" fmla="*/ 274 w 374"/>
              <a:gd name="T97" fmla="*/ 299 h 1176"/>
              <a:gd name="T98" fmla="*/ 297 w 374"/>
              <a:gd name="T99" fmla="*/ 260 h 1176"/>
              <a:gd name="T100" fmla="*/ 300 w 374"/>
              <a:gd name="T101" fmla="*/ 255 h 1176"/>
              <a:gd name="T102" fmla="*/ 316 w 374"/>
              <a:gd name="T103" fmla="*/ 222 h 1176"/>
              <a:gd name="T104" fmla="*/ 358 w 374"/>
              <a:gd name="T105" fmla="*/ 110 h 1176"/>
              <a:gd name="T106" fmla="*/ 363 w 374"/>
              <a:gd name="T107" fmla="*/ 91 h 1176"/>
              <a:gd name="T108" fmla="*/ 373 w 374"/>
              <a:gd name="T109" fmla="*/ 28 h 1176"/>
              <a:gd name="T110" fmla="*/ 374 w 374"/>
              <a:gd name="T111" fmla="*/ 18 h 1176"/>
              <a:gd name="T112" fmla="*/ 374 w 374"/>
              <a:gd name="T113" fmla="*/ 16 h 1176"/>
              <a:gd name="T114" fmla="*/ 357 w 374"/>
              <a:gd name="T115" fmla="*/ 0 h 1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74" h="1176">
                <a:moveTo>
                  <a:pt x="84" y="862"/>
                </a:moveTo>
                <a:cubicBezTo>
                  <a:pt x="85" y="862"/>
                  <a:pt x="85" y="862"/>
                  <a:pt x="85" y="862"/>
                </a:cubicBezTo>
                <a:cubicBezTo>
                  <a:pt x="84" y="862"/>
                  <a:pt x="84" y="862"/>
                  <a:pt x="84" y="862"/>
                </a:cubicBezTo>
                <a:moveTo>
                  <a:pt x="357" y="0"/>
                </a:moveTo>
                <a:cubicBezTo>
                  <a:pt x="348" y="0"/>
                  <a:pt x="338" y="6"/>
                  <a:pt x="337" y="18"/>
                </a:cubicBezTo>
                <a:cubicBezTo>
                  <a:pt x="337" y="23"/>
                  <a:pt x="336" y="28"/>
                  <a:pt x="336" y="33"/>
                </a:cubicBezTo>
                <a:cubicBezTo>
                  <a:pt x="335" y="37"/>
                  <a:pt x="335" y="41"/>
                  <a:pt x="334" y="44"/>
                </a:cubicBezTo>
                <a:cubicBezTo>
                  <a:pt x="333" y="51"/>
                  <a:pt x="332" y="58"/>
                  <a:pt x="331" y="64"/>
                </a:cubicBezTo>
                <a:cubicBezTo>
                  <a:pt x="324" y="102"/>
                  <a:pt x="312" y="139"/>
                  <a:pt x="297" y="175"/>
                </a:cubicBezTo>
                <a:cubicBezTo>
                  <a:pt x="293" y="186"/>
                  <a:pt x="288" y="197"/>
                  <a:pt x="282" y="207"/>
                </a:cubicBezTo>
                <a:cubicBezTo>
                  <a:pt x="277" y="218"/>
                  <a:pt x="271" y="229"/>
                  <a:pt x="266" y="240"/>
                </a:cubicBezTo>
                <a:cubicBezTo>
                  <a:pt x="261" y="249"/>
                  <a:pt x="255" y="258"/>
                  <a:pt x="250" y="267"/>
                </a:cubicBezTo>
                <a:cubicBezTo>
                  <a:pt x="245" y="275"/>
                  <a:pt x="241" y="282"/>
                  <a:pt x="236" y="290"/>
                </a:cubicBezTo>
                <a:cubicBezTo>
                  <a:pt x="229" y="300"/>
                  <a:pt x="222" y="310"/>
                  <a:pt x="215" y="320"/>
                </a:cubicBezTo>
                <a:cubicBezTo>
                  <a:pt x="208" y="331"/>
                  <a:pt x="201" y="341"/>
                  <a:pt x="193" y="351"/>
                </a:cubicBezTo>
                <a:cubicBezTo>
                  <a:pt x="193" y="352"/>
                  <a:pt x="192" y="353"/>
                  <a:pt x="191" y="354"/>
                </a:cubicBezTo>
                <a:cubicBezTo>
                  <a:pt x="158" y="396"/>
                  <a:pt x="122" y="437"/>
                  <a:pt x="84" y="476"/>
                </a:cubicBezTo>
                <a:cubicBezTo>
                  <a:pt x="62" y="497"/>
                  <a:pt x="40" y="518"/>
                  <a:pt x="17" y="537"/>
                </a:cubicBezTo>
                <a:cubicBezTo>
                  <a:pt x="26" y="566"/>
                  <a:pt x="33" y="596"/>
                  <a:pt x="40" y="626"/>
                </a:cubicBezTo>
                <a:cubicBezTo>
                  <a:pt x="52" y="679"/>
                  <a:pt x="60" y="732"/>
                  <a:pt x="65" y="786"/>
                </a:cubicBezTo>
                <a:cubicBezTo>
                  <a:pt x="65" y="787"/>
                  <a:pt x="65" y="789"/>
                  <a:pt x="65" y="790"/>
                </a:cubicBezTo>
                <a:cubicBezTo>
                  <a:pt x="66" y="802"/>
                  <a:pt x="67" y="815"/>
                  <a:pt x="67" y="827"/>
                </a:cubicBezTo>
                <a:cubicBezTo>
                  <a:pt x="68" y="839"/>
                  <a:pt x="68" y="851"/>
                  <a:pt x="68" y="864"/>
                </a:cubicBezTo>
                <a:cubicBezTo>
                  <a:pt x="68" y="873"/>
                  <a:pt x="68" y="882"/>
                  <a:pt x="68" y="891"/>
                </a:cubicBezTo>
                <a:cubicBezTo>
                  <a:pt x="67" y="901"/>
                  <a:pt x="67" y="912"/>
                  <a:pt x="66" y="922"/>
                </a:cubicBezTo>
                <a:cubicBezTo>
                  <a:pt x="65" y="934"/>
                  <a:pt x="64" y="946"/>
                  <a:pt x="63" y="959"/>
                </a:cubicBezTo>
                <a:cubicBezTo>
                  <a:pt x="62" y="970"/>
                  <a:pt x="60" y="982"/>
                  <a:pt x="58" y="994"/>
                </a:cubicBezTo>
                <a:cubicBezTo>
                  <a:pt x="51" y="1032"/>
                  <a:pt x="41" y="1069"/>
                  <a:pt x="27" y="1105"/>
                </a:cubicBezTo>
                <a:cubicBezTo>
                  <a:pt x="24" y="1111"/>
                  <a:pt x="22" y="1118"/>
                  <a:pt x="19" y="1124"/>
                </a:cubicBezTo>
                <a:cubicBezTo>
                  <a:pt x="17" y="1127"/>
                  <a:pt x="16" y="1131"/>
                  <a:pt x="14" y="1134"/>
                </a:cubicBezTo>
                <a:cubicBezTo>
                  <a:pt x="12" y="1139"/>
                  <a:pt x="10" y="1143"/>
                  <a:pt x="7" y="1147"/>
                </a:cubicBezTo>
                <a:cubicBezTo>
                  <a:pt x="0" y="1162"/>
                  <a:pt x="13" y="1176"/>
                  <a:pt x="25" y="1176"/>
                </a:cubicBezTo>
                <a:cubicBezTo>
                  <a:pt x="30" y="1176"/>
                  <a:pt x="34" y="1174"/>
                  <a:pt x="38" y="1169"/>
                </a:cubicBezTo>
                <a:cubicBezTo>
                  <a:pt x="38" y="1168"/>
                  <a:pt x="38" y="1168"/>
                  <a:pt x="38" y="1167"/>
                </a:cubicBezTo>
                <a:cubicBezTo>
                  <a:pt x="40" y="1165"/>
                  <a:pt x="42" y="1162"/>
                  <a:pt x="43" y="1159"/>
                </a:cubicBezTo>
                <a:cubicBezTo>
                  <a:pt x="53" y="1139"/>
                  <a:pt x="61" y="1120"/>
                  <a:pt x="68" y="1100"/>
                </a:cubicBezTo>
                <a:cubicBezTo>
                  <a:pt x="70" y="1094"/>
                  <a:pt x="72" y="1088"/>
                  <a:pt x="74" y="1081"/>
                </a:cubicBezTo>
                <a:cubicBezTo>
                  <a:pt x="87" y="1043"/>
                  <a:pt x="95" y="1004"/>
                  <a:pt x="100" y="964"/>
                </a:cubicBezTo>
                <a:cubicBezTo>
                  <a:pt x="101" y="952"/>
                  <a:pt x="102" y="940"/>
                  <a:pt x="103" y="927"/>
                </a:cubicBezTo>
                <a:cubicBezTo>
                  <a:pt x="104" y="925"/>
                  <a:pt x="104" y="924"/>
                  <a:pt x="104" y="922"/>
                </a:cubicBezTo>
                <a:cubicBezTo>
                  <a:pt x="105" y="907"/>
                  <a:pt x="105" y="892"/>
                  <a:pt x="106" y="877"/>
                </a:cubicBezTo>
                <a:cubicBezTo>
                  <a:pt x="106" y="871"/>
                  <a:pt x="106" y="866"/>
                  <a:pt x="106" y="861"/>
                </a:cubicBezTo>
                <a:cubicBezTo>
                  <a:pt x="105" y="848"/>
                  <a:pt x="105" y="836"/>
                  <a:pt x="105" y="824"/>
                </a:cubicBezTo>
                <a:cubicBezTo>
                  <a:pt x="102" y="775"/>
                  <a:pt x="96" y="727"/>
                  <a:pt x="88" y="679"/>
                </a:cubicBezTo>
                <a:cubicBezTo>
                  <a:pt x="80" y="636"/>
                  <a:pt x="70" y="592"/>
                  <a:pt x="58" y="549"/>
                </a:cubicBezTo>
                <a:cubicBezTo>
                  <a:pt x="91" y="520"/>
                  <a:pt x="123" y="489"/>
                  <a:pt x="153" y="456"/>
                </a:cubicBezTo>
                <a:cubicBezTo>
                  <a:pt x="186" y="421"/>
                  <a:pt x="217" y="383"/>
                  <a:pt x="245" y="343"/>
                </a:cubicBezTo>
                <a:cubicBezTo>
                  <a:pt x="252" y="333"/>
                  <a:pt x="259" y="323"/>
                  <a:pt x="265" y="313"/>
                </a:cubicBezTo>
                <a:cubicBezTo>
                  <a:pt x="268" y="308"/>
                  <a:pt x="271" y="304"/>
                  <a:pt x="274" y="299"/>
                </a:cubicBezTo>
                <a:cubicBezTo>
                  <a:pt x="282" y="286"/>
                  <a:pt x="290" y="273"/>
                  <a:pt x="297" y="260"/>
                </a:cubicBezTo>
                <a:cubicBezTo>
                  <a:pt x="298" y="259"/>
                  <a:pt x="299" y="257"/>
                  <a:pt x="300" y="255"/>
                </a:cubicBezTo>
                <a:cubicBezTo>
                  <a:pt x="305" y="245"/>
                  <a:pt x="311" y="233"/>
                  <a:pt x="316" y="222"/>
                </a:cubicBezTo>
                <a:cubicBezTo>
                  <a:pt x="334" y="186"/>
                  <a:pt x="348" y="149"/>
                  <a:pt x="358" y="110"/>
                </a:cubicBezTo>
                <a:cubicBezTo>
                  <a:pt x="360" y="104"/>
                  <a:pt x="361" y="97"/>
                  <a:pt x="363" y="91"/>
                </a:cubicBezTo>
                <a:cubicBezTo>
                  <a:pt x="367" y="70"/>
                  <a:pt x="371" y="49"/>
                  <a:pt x="373" y="28"/>
                </a:cubicBezTo>
                <a:cubicBezTo>
                  <a:pt x="374" y="25"/>
                  <a:pt x="374" y="21"/>
                  <a:pt x="374" y="18"/>
                </a:cubicBezTo>
                <a:cubicBezTo>
                  <a:pt x="374" y="18"/>
                  <a:pt x="374" y="17"/>
                  <a:pt x="374" y="16"/>
                </a:cubicBezTo>
                <a:cubicBezTo>
                  <a:pt x="374" y="6"/>
                  <a:pt x="366" y="0"/>
                  <a:pt x="3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6" name="Freeform 523"/>
          <p:cNvSpPr>
            <a:spLocks/>
          </p:cNvSpPr>
          <p:nvPr/>
        </p:nvSpPr>
        <p:spPr bwMode="auto">
          <a:xfrm>
            <a:off x="4497439" y="4574655"/>
            <a:ext cx="1184814" cy="562666"/>
          </a:xfrm>
          <a:custGeom>
            <a:avLst/>
            <a:gdLst>
              <a:gd name="T0" fmla="*/ 36 w 1261"/>
              <a:gd name="T1" fmla="*/ 0 h 588"/>
              <a:gd name="T2" fmla="*/ 0 w 1261"/>
              <a:gd name="T3" fmla="*/ 10 h 588"/>
              <a:gd name="T4" fmla="*/ 55 w 1261"/>
              <a:gd name="T5" fmla="*/ 165 h 588"/>
              <a:gd name="T6" fmla="*/ 62 w 1261"/>
              <a:gd name="T7" fmla="*/ 183 h 588"/>
              <a:gd name="T8" fmla="*/ 62 w 1261"/>
              <a:gd name="T9" fmla="*/ 183 h 588"/>
              <a:gd name="T10" fmla="*/ 74 w 1261"/>
              <a:gd name="T11" fmla="*/ 213 h 588"/>
              <a:gd name="T12" fmla="*/ 76 w 1261"/>
              <a:gd name="T13" fmla="*/ 218 h 588"/>
              <a:gd name="T14" fmla="*/ 97 w 1261"/>
              <a:gd name="T15" fmla="*/ 264 h 588"/>
              <a:gd name="T16" fmla="*/ 101 w 1261"/>
              <a:gd name="T17" fmla="*/ 272 h 588"/>
              <a:gd name="T18" fmla="*/ 133 w 1261"/>
              <a:gd name="T19" fmla="*/ 332 h 588"/>
              <a:gd name="T20" fmla="*/ 141 w 1261"/>
              <a:gd name="T21" fmla="*/ 346 h 588"/>
              <a:gd name="T22" fmla="*/ 161 w 1261"/>
              <a:gd name="T23" fmla="*/ 377 h 588"/>
              <a:gd name="T24" fmla="*/ 261 w 1261"/>
              <a:gd name="T25" fmla="*/ 489 h 588"/>
              <a:gd name="T26" fmla="*/ 378 w 1261"/>
              <a:gd name="T27" fmla="*/ 558 h 588"/>
              <a:gd name="T28" fmla="*/ 549 w 1261"/>
              <a:gd name="T29" fmla="*/ 588 h 588"/>
              <a:gd name="T30" fmla="*/ 557 w 1261"/>
              <a:gd name="T31" fmla="*/ 588 h 588"/>
              <a:gd name="T32" fmla="*/ 795 w 1261"/>
              <a:gd name="T33" fmla="*/ 536 h 588"/>
              <a:gd name="T34" fmla="*/ 1008 w 1261"/>
              <a:gd name="T35" fmla="*/ 408 h 588"/>
              <a:gd name="T36" fmla="*/ 1078 w 1261"/>
              <a:gd name="T37" fmla="*/ 345 h 588"/>
              <a:gd name="T38" fmla="*/ 1105 w 1261"/>
              <a:gd name="T39" fmla="*/ 316 h 588"/>
              <a:gd name="T40" fmla="*/ 1149 w 1261"/>
              <a:gd name="T41" fmla="*/ 265 h 588"/>
              <a:gd name="T42" fmla="*/ 1168 w 1261"/>
              <a:gd name="T43" fmla="*/ 241 h 588"/>
              <a:gd name="T44" fmla="*/ 1183 w 1261"/>
              <a:gd name="T45" fmla="*/ 221 h 588"/>
              <a:gd name="T46" fmla="*/ 1203 w 1261"/>
              <a:gd name="T47" fmla="*/ 197 h 588"/>
              <a:gd name="T48" fmla="*/ 1247 w 1261"/>
              <a:gd name="T49" fmla="*/ 154 h 588"/>
              <a:gd name="T50" fmla="*/ 1252 w 1261"/>
              <a:gd name="T51" fmla="*/ 150 h 588"/>
              <a:gd name="T52" fmla="*/ 1261 w 1261"/>
              <a:gd name="T53" fmla="*/ 135 h 588"/>
              <a:gd name="T54" fmla="*/ 1244 w 1261"/>
              <a:gd name="T55" fmla="*/ 115 h 588"/>
              <a:gd name="T56" fmla="*/ 1234 w 1261"/>
              <a:gd name="T57" fmla="*/ 118 h 588"/>
              <a:gd name="T58" fmla="*/ 1192 w 1261"/>
              <a:gd name="T59" fmla="*/ 155 h 588"/>
              <a:gd name="T60" fmla="*/ 1140 w 1261"/>
              <a:gd name="T61" fmla="*/ 216 h 588"/>
              <a:gd name="T62" fmla="*/ 1117 w 1261"/>
              <a:gd name="T63" fmla="*/ 246 h 588"/>
              <a:gd name="T64" fmla="*/ 1098 w 1261"/>
              <a:gd name="T65" fmla="*/ 270 h 588"/>
              <a:gd name="T66" fmla="*/ 1087 w 1261"/>
              <a:gd name="T67" fmla="*/ 283 h 588"/>
              <a:gd name="T68" fmla="*/ 1060 w 1261"/>
              <a:gd name="T69" fmla="*/ 312 h 588"/>
              <a:gd name="T70" fmla="*/ 983 w 1261"/>
              <a:gd name="T71" fmla="*/ 380 h 588"/>
              <a:gd name="T72" fmla="*/ 779 w 1261"/>
              <a:gd name="T73" fmla="*/ 503 h 588"/>
              <a:gd name="T74" fmla="*/ 628 w 1261"/>
              <a:gd name="T75" fmla="*/ 546 h 588"/>
              <a:gd name="T76" fmla="*/ 552 w 1261"/>
              <a:gd name="T77" fmla="*/ 550 h 588"/>
              <a:gd name="T78" fmla="*/ 481 w 1261"/>
              <a:gd name="T79" fmla="*/ 546 h 588"/>
              <a:gd name="T80" fmla="*/ 415 w 1261"/>
              <a:gd name="T81" fmla="*/ 531 h 588"/>
              <a:gd name="T82" fmla="*/ 377 w 1261"/>
              <a:gd name="T83" fmla="*/ 518 h 588"/>
              <a:gd name="T84" fmla="*/ 302 w 1261"/>
              <a:gd name="T85" fmla="*/ 476 h 588"/>
              <a:gd name="T86" fmla="*/ 293 w 1261"/>
              <a:gd name="T87" fmla="*/ 469 h 588"/>
              <a:gd name="T88" fmla="*/ 214 w 1261"/>
              <a:gd name="T89" fmla="*/ 388 h 588"/>
              <a:gd name="T90" fmla="*/ 196 w 1261"/>
              <a:gd name="T91" fmla="*/ 363 h 588"/>
              <a:gd name="T92" fmla="*/ 194 w 1261"/>
              <a:gd name="T93" fmla="*/ 360 h 588"/>
              <a:gd name="T94" fmla="*/ 174 w 1261"/>
              <a:gd name="T95" fmla="*/ 329 h 588"/>
              <a:gd name="T96" fmla="*/ 151 w 1261"/>
              <a:gd name="T97" fmla="*/ 289 h 588"/>
              <a:gd name="T98" fmla="*/ 138 w 1261"/>
              <a:gd name="T99" fmla="*/ 263 h 588"/>
              <a:gd name="T100" fmla="*/ 118 w 1261"/>
              <a:gd name="T101" fmla="*/ 220 h 588"/>
              <a:gd name="T102" fmla="*/ 110 w 1261"/>
              <a:gd name="T103" fmla="*/ 201 h 588"/>
              <a:gd name="T104" fmla="*/ 110 w 1261"/>
              <a:gd name="T105" fmla="*/ 202 h 588"/>
              <a:gd name="T106" fmla="*/ 109 w 1261"/>
              <a:gd name="T107" fmla="*/ 200 h 588"/>
              <a:gd name="T108" fmla="*/ 94 w 1261"/>
              <a:gd name="T109" fmla="*/ 163 h 588"/>
              <a:gd name="T110" fmla="*/ 87 w 1261"/>
              <a:gd name="T111" fmla="*/ 145 h 588"/>
              <a:gd name="T112" fmla="*/ 83 w 1261"/>
              <a:gd name="T113" fmla="*/ 135 h 588"/>
              <a:gd name="T114" fmla="*/ 36 w 1261"/>
              <a:gd name="T115" fmla="*/ 0 h 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61" h="588">
                <a:moveTo>
                  <a:pt x="36" y="0"/>
                </a:moveTo>
                <a:cubicBezTo>
                  <a:pt x="24" y="4"/>
                  <a:pt x="12" y="8"/>
                  <a:pt x="0" y="10"/>
                </a:cubicBezTo>
                <a:cubicBezTo>
                  <a:pt x="17" y="60"/>
                  <a:pt x="35" y="113"/>
                  <a:pt x="55" y="165"/>
                </a:cubicBezTo>
                <a:cubicBezTo>
                  <a:pt x="57" y="171"/>
                  <a:pt x="59" y="177"/>
                  <a:pt x="62" y="183"/>
                </a:cubicBezTo>
                <a:cubicBezTo>
                  <a:pt x="62" y="183"/>
                  <a:pt x="62" y="183"/>
                  <a:pt x="62" y="183"/>
                </a:cubicBezTo>
                <a:cubicBezTo>
                  <a:pt x="66" y="193"/>
                  <a:pt x="70" y="203"/>
                  <a:pt x="74" y="213"/>
                </a:cubicBezTo>
                <a:cubicBezTo>
                  <a:pt x="75" y="214"/>
                  <a:pt x="75" y="216"/>
                  <a:pt x="76" y="218"/>
                </a:cubicBezTo>
                <a:cubicBezTo>
                  <a:pt x="83" y="233"/>
                  <a:pt x="90" y="249"/>
                  <a:pt x="97" y="264"/>
                </a:cubicBezTo>
                <a:cubicBezTo>
                  <a:pt x="98" y="267"/>
                  <a:pt x="99" y="269"/>
                  <a:pt x="101" y="272"/>
                </a:cubicBezTo>
                <a:cubicBezTo>
                  <a:pt x="111" y="292"/>
                  <a:pt x="121" y="312"/>
                  <a:pt x="133" y="332"/>
                </a:cubicBezTo>
                <a:cubicBezTo>
                  <a:pt x="135" y="337"/>
                  <a:pt x="138" y="341"/>
                  <a:pt x="141" y="346"/>
                </a:cubicBezTo>
                <a:cubicBezTo>
                  <a:pt x="147" y="357"/>
                  <a:pt x="154" y="367"/>
                  <a:pt x="161" y="377"/>
                </a:cubicBezTo>
                <a:cubicBezTo>
                  <a:pt x="189" y="419"/>
                  <a:pt x="222" y="457"/>
                  <a:pt x="261" y="489"/>
                </a:cubicBezTo>
                <a:cubicBezTo>
                  <a:pt x="295" y="517"/>
                  <a:pt x="333" y="541"/>
                  <a:pt x="378" y="558"/>
                </a:cubicBezTo>
                <a:cubicBezTo>
                  <a:pt x="432" y="579"/>
                  <a:pt x="490" y="588"/>
                  <a:pt x="549" y="588"/>
                </a:cubicBezTo>
                <a:cubicBezTo>
                  <a:pt x="551" y="588"/>
                  <a:pt x="554" y="588"/>
                  <a:pt x="557" y="588"/>
                </a:cubicBezTo>
                <a:cubicBezTo>
                  <a:pt x="639" y="587"/>
                  <a:pt x="722" y="568"/>
                  <a:pt x="795" y="536"/>
                </a:cubicBezTo>
                <a:cubicBezTo>
                  <a:pt x="872" y="503"/>
                  <a:pt x="943" y="459"/>
                  <a:pt x="1008" y="408"/>
                </a:cubicBezTo>
                <a:cubicBezTo>
                  <a:pt x="1034" y="388"/>
                  <a:pt x="1057" y="367"/>
                  <a:pt x="1078" y="345"/>
                </a:cubicBezTo>
                <a:cubicBezTo>
                  <a:pt x="1088" y="336"/>
                  <a:pt x="1097" y="326"/>
                  <a:pt x="1105" y="316"/>
                </a:cubicBezTo>
                <a:cubicBezTo>
                  <a:pt x="1120" y="300"/>
                  <a:pt x="1135" y="283"/>
                  <a:pt x="1149" y="265"/>
                </a:cubicBezTo>
                <a:cubicBezTo>
                  <a:pt x="1155" y="257"/>
                  <a:pt x="1161" y="249"/>
                  <a:pt x="1168" y="241"/>
                </a:cubicBezTo>
                <a:cubicBezTo>
                  <a:pt x="1173" y="234"/>
                  <a:pt x="1178" y="228"/>
                  <a:pt x="1183" y="221"/>
                </a:cubicBezTo>
                <a:cubicBezTo>
                  <a:pt x="1190" y="213"/>
                  <a:pt x="1196" y="205"/>
                  <a:pt x="1203" y="197"/>
                </a:cubicBezTo>
                <a:cubicBezTo>
                  <a:pt x="1217" y="182"/>
                  <a:pt x="1231" y="167"/>
                  <a:pt x="1247" y="154"/>
                </a:cubicBezTo>
                <a:cubicBezTo>
                  <a:pt x="1249" y="153"/>
                  <a:pt x="1251" y="152"/>
                  <a:pt x="1252" y="150"/>
                </a:cubicBezTo>
                <a:cubicBezTo>
                  <a:pt x="1258" y="146"/>
                  <a:pt x="1261" y="141"/>
                  <a:pt x="1261" y="135"/>
                </a:cubicBezTo>
                <a:cubicBezTo>
                  <a:pt x="1261" y="125"/>
                  <a:pt x="1253" y="115"/>
                  <a:pt x="1244" y="115"/>
                </a:cubicBezTo>
                <a:cubicBezTo>
                  <a:pt x="1240" y="115"/>
                  <a:pt x="1237" y="116"/>
                  <a:pt x="1234" y="118"/>
                </a:cubicBezTo>
                <a:cubicBezTo>
                  <a:pt x="1219" y="129"/>
                  <a:pt x="1205" y="142"/>
                  <a:pt x="1192" y="155"/>
                </a:cubicBezTo>
                <a:cubicBezTo>
                  <a:pt x="1173" y="174"/>
                  <a:pt x="1156" y="195"/>
                  <a:pt x="1140" y="216"/>
                </a:cubicBezTo>
                <a:cubicBezTo>
                  <a:pt x="1132" y="226"/>
                  <a:pt x="1125" y="236"/>
                  <a:pt x="1117" y="246"/>
                </a:cubicBezTo>
                <a:cubicBezTo>
                  <a:pt x="1111" y="254"/>
                  <a:pt x="1105" y="262"/>
                  <a:pt x="1098" y="270"/>
                </a:cubicBezTo>
                <a:cubicBezTo>
                  <a:pt x="1095" y="274"/>
                  <a:pt x="1091" y="278"/>
                  <a:pt x="1087" y="283"/>
                </a:cubicBezTo>
                <a:cubicBezTo>
                  <a:pt x="1078" y="293"/>
                  <a:pt x="1069" y="303"/>
                  <a:pt x="1060" y="312"/>
                </a:cubicBezTo>
                <a:cubicBezTo>
                  <a:pt x="1036" y="336"/>
                  <a:pt x="1011" y="359"/>
                  <a:pt x="983" y="380"/>
                </a:cubicBezTo>
                <a:cubicBezTo>
                  <a:pt x="920" y="429"/>
                  <a:pt x="852" y="471"/>
                  <a:pt x="779" y="503"/>
                </a:cubicBezTo>
                <a:cubicBezTo>
                  <a:pt x="730" y="523"/>
                  <a:pt x="680" y="538"/>
                  <a:pt x="628" y="546"/>
                </a:cubicBezTo>
                <a:cubicBezTo>
                  <a:pt x="603" y="549"/>
                  <a:pt x="577" y="550"/>
                  <a:pt x="552" y="550"/>
                </a:cubicBezTo>
                <a:cubicBezTo>
                  <a:pt x="528" y="550"/>
                  <a:pt x="505" y="549"/>
                  <a:pt x="481" y="546"/>
                </a:cubicBezTo>
                <a:cubicBezTo>
                  <a:pt x="459" y="543"/>
                  <a:pt x="437" y="538"/>
                  <a:pt x="415" y="531"/>
                </a:cubicBezTo>
                <a:cubicBezTo>
                  <a:pt x="403" y="528"/>
                  <a:pt x="390" y="523"/>
                  <a:pt x="377" y="518"/>
                </a:cubicBezTo>
                <a:cubicBezTo>
                  <a:pt x="351" y="506"/>
                  <a:pt x="326" y="492"/>
                  <a:pt x="302" y="476"/>
                </a:cubicBezTo>
                <a:cubicBezTo>
                  <a:pt x="299" y="473"/>
                  <a:pt x="296" y="471"/>
                  <a:pt x="293" y="469"/>
                </a:cubicBezTo>
                <a:cubicBezTo>
                  <a:pt x="264" y="445"/>
                  <a:pt x="238" y="418"/>
                  <a:pt x="214" y="388"/>
                </a:cubicBezTo>
                <a:cubicBezTo>
                  <a:pt x="208" y="380"/>
                  <a:pt x="202" y="371"/>
                  <a:pt x="196" y="363"/>
                </a:cubicBezTo>
                <a:cubicBezTo>
                  <a:pt x="195" y="362"/>
                  <a:pt x="194" y="361"/>
                  <a:pt x="194" y="360"/>
                </a:cubicBezTo>
                <a:cubicBezTo>
                  <a:pt x="187" y="350"/>
                  <a:pt x="180" y="340"/>
                  <a:pt x="174" y="329"/>
                </a:cubicBezTo>
                <a:cubicBezTo>
                  <a:pt x="166" y="316"/>
                  <a:pt x="159" y="303"/>
                  <a:pt x="151" y="289"/>
                </a:cubicBezTo>
                <a:cubicBezTo>
                  <a:pt x="147" y="280"/>
                  <a:pt x="142" y="272"/>
                  <a:pt x="138" y="263"/>
                </a:cubicBezTo>
                <a:cubicBezTo>
                  <a:pt x="131" y="249"/>
                  <a:pt x="124" y="234"/>
                  <a:pt x="118" y="220"/>
                </a:cubicBezTo>
                <a:cubicBezTo>
                  <a:pt x="115" y="213"/>
                  <a:pt x="112" y="207"/>
                  <a:pt x="110" y="201"/>
                </a:cubicBezTo>
                <a:cubicBezTo>
                  <a:pt x="110" y="201"/>
                  <a:pt x="110" y="202"/>
                  <a:pt x="110" y="202"/>
                </a:cubicBezTo>
                <a:cubicBezTo>
                  <a:pt x="110" y="201"/>
                  <a:pt x="110" y="201"/>
                  <a:pt x="109" y="200"/>
                </a:cubicBezTo>
                <a:cubicBezTo>
                  <a:pt x="104" y="188"/>
                  <a:pt x="99" y="176"/>
                  <a:pt x="94" y="163"/>
                </a:cubicBezTo>
                <a:cubicBezTo>
                  <a:pt x="92" y="157"/>
                  <a:pt x="90" y="151"/>
                  <a:pt x="87" y="145"/>
                </a:cubicBezTo>
                <a:cubicBezTo>
                  <a:pt x="86" y="142"/>
                  <a:pt x="85" y="138"/>
                  <a:pt x="83" y="135"/>
                </a:cubicBezTo>
                <a:cubicBezTo>
                  <a:pt x="67" y="90"/>
                  <a:pt x="51" y="45"/>
                  <a:pt x="3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7" name="Freeform 524"/>
          <p:cNvSpPr>
            <a:spLocks/>
          </p:cNvSpPr>
          <p:nvPr/>
        </p:nvSpPr>
        <p:spPr bwMode="auto">
          <a:xfrm>
            <a:off x="4129230" y="5613422"/>
            <a:ext cx="1065350" cy="813083"/>
          </a:xfrm>
          <a:custGeom>
            <a:avLst/>
            <a:gdLst>
              <a:gd name="T0" fmla="*/ 531 w 1134"/>
              <a:gd name="T1" fmla="*/ 0 h 850"/>
              <a:gd name="T2" fmla="*/ 477 w 1134"/>
              <a:gd name="T3" fmla="*/ 4 h 850"/>
              <a:gd name="T4" fmla="*/ 333 w 1134"/>
              <a:gd name="T5" fmla="*/ 44 h 850"/>
              <a:gd name="T6" fmla="*/ 300 w 1134"/>
              <a:gd name="T7" fmla="*/ 60 h 850"/>
              <a:gd name="T8" fmla="*/ 285 w 1134"/>
              <a:gd name="T9" fmla="*/ 67 h 850"/>
              <a:gd name="T10" fmla="*/ 226 w 1134"/>
              <a:gd name="T11" fmla="*/ 101 h 850"/>
              <a:gd name="T12" fmla="*/ 219 w 1134"/>
              <a:gd name="T13" fmla="*/ 105 h 850"/>
              <a:gd name="T14" fmla="*/ 176 w 1134"/>
              <a:gd name="T15" fmla="*/ 133 h 850"/>
              <a:gd name="T16" fmla="*/ 171 w 1134"/>
              <a:gd name="T17" fmla="*/ 136 h 850"/>
              <a:gd name="T18" fmla="*/ 146 w 1134"/>
              <a:gd name="T19" fmla="*/ 154 h 850"/>
              <a:gd name="T20" fmla="*/ 145 w 1134"/>
              <a:gd name="T21" fmla="*/ 155 h 850"/>
              <a:gd name="T22" fmla="*/ 129 w 1134"/>
              <a:gd name="T23" fmla="*/ 166 h 850"/>
              <a:gd name="T24" fmla="*/ 0 w 1134"/>
              <a:gd name="T25" fmla="*/ 267 h 850"/>
              <a:gd name="T26" fmla="*/ 25 w 1134"/>
              <a:gd name="T27" fmla="*/ 295 h 850"/>
              <a:gd name="T28" fmla="*/ 137 w 1134"/>
              <a:gd name="T29" fmla="*/ 207 h 850"/>
              <a:gd name="T30" fmla="*/ 147 w 1134"/>
              <a:gd name="T31" fmla="*/ 200 h 850"/>
              <a:gd name="T32" fmla="*/ 162 w 1134"/>
              <a:gd name="T33" fmla="*/ 189 h 850"/>
              <a:gd name="T34" fmla="*/ 195 w 1134"/>
              <a:gd name="T35" fmla="*/ 166 h 850"/>
              <a:gd name="T36" fmla="*/ 196 w 1134"/>
              <a:gd name="T37" fmla="*/ 164 h 850"/>
              <a:gd name="T38" fmla="*/ 195 w 1134"/>
              <a:gd name="T39" fmla="*/ 165 h 850"/>
              <a:gd name="T40" fmla="*/ 212 w 1134"/>
              <a:gd name="T41" fmla="*/ 154 h 850"/>
              <a:gd name="T42" fmla="*/ 253 w 1134"/>
              <a:gd name="T43" fmla="*/ 128 h 850"/>
              <a:gd name="T44" fmla="*/ 278 w 1134"/>
              <a:gd name="T45" fmla="*/ 114 h 850"/>
              <a:gd name="T46" fmla="*/ 319 w 1134"/>
              <a:gd name="T47" fmla="*/ 92 h 850"/>
              <a:gd name="T48" fmla="*/ 352 w 1134"/>
              <a:gd name="T49" fmla="*/ 77 h 850"/>
              <a:gd name="T50" fmla="*/ 355 w 1134"/>
              <a:gd name="T51" fmla="*/ 75 h 850"/>
              <a:gd name="T52" fmla="*/ 384 w 1134"/>
              <a:gd name="T53" fmla="*/ 64 h 850"/>
              <a:gd name="T54" fmla="*/ 494 w 1134"/>
              <a:gd name="T55" fmla="*/ 38 h 850"/>
              <a:gd name="T56" fmla="*/ 506 w 1134"/>
              <a:gd name="T57" fmla="*/ 37 h 850"/>
              <a:gd name="T58" fmla="*/ 527 w 1134"/>
              <a:gd name="T59" fmla="*/ 37 h 850"/>
              <a:gd name="T60" fmla="*/ 591 w 1134"/>
              <a:gd name="T61" fmla="*/ 42 h 850"/>
              <a:gd name="T62" fmla="*/ 631 w 1134"/>
              <a:gd name="T63" fmla="*/ 51 h 850"/>
              <a:gd name="T64" fmla="*/ 694 w 1134"/>
              <a:gd name="T65" fmla="*/ 74 h 850"/>
              <a:gd name="T66" fmla="*/ 818 w 1134"/>
              <a:gd name="T67" fmla="*/ 154 h 850"/>
              <a:gd name="T68" fmla="*/ 922 w 1134"/>
              <a:gd name="T69" fmla="*/ 270 h 850"/>
              <a:gd name="T70" fmla="*/ 1028 w 1134"/>
              <a:gd name="T71" fmla="*/ 484 h 850"/>
              <a:gd name="T72" fmla="*/ 1056 w 1134"/>
              <a:gd name="T73" fmla="*/ 583 h 850"/>
              <a:gd name="T74" fmla="*/ 1063 w 1134"/>
              <a:gd name="T75" fmla="*/ 622 h 850"/>
              <a:gd name="T76" fmla="*/ 1066 w 1134"/>
              <a:gd name="T77" fmla="*/ 639 h 850"/>
              <a:gd name="T78" fmla="*/ 1069 w 1134"/>
              <a:gd name="T79" fmla="*/ 670 h 850"/>
              <a:gd name="T80" fmla="*/ 1072 w 1134"/>
              <a:gd name="T81" fmla="*/ 707 h 850"/>
              <a:gd name="T82" fmla="*/ 1083 w 1134"/>
              <a:gd name="T83" fmla="*/ 786 h 850"/>
              <a:gd name="T84" fmla="*/ 1098 w 1134"/>
              <a:gd name="T85" fmla="*/ 840 h 850"/>
              <a:gd name="T86" fmla="*/ 1113 w 1134"/>
              <a:gd name="T87" fmla="*/ 850 h 850"/>
              <a:gd name="T88" fmla="*/ 1130 w 1134"/>
              <a:gd name="T89" fmla="*/ 840 h 850"/>
              <a:gd name="T90" fmla="*/ 1131 w 1134"/>
              <a:gd name="T91" fmla="*/ 823 h 850"/>
              <a:gd name="T92" fmla="*/ 1129 w 1134"/>
              <a:gd name="T93" fmla="*/ 817 h 850"/>
              <a:gd name="T94" fmla="*/ 1115 w 1134"/>
              <a:gd name="T95" fmla="*/ 757 h 850"/>
              <a:gd name="T96" fmla="*/ 1111 w 1134"/>
              <a:gd name="T97" fmla="*/ 726 h 850"/>
              <a:gd name="T98" fmla="*/ 1108 w 1134"/>
              <a:gd name="T99" fmla="*/ 701 h 850"/>
              <a:gd name="T100" fmla="*/ 1105 w 1134"/>
              <a:gd name="T101" fmla="*/ 671 h 850"/>
              <a:gd name="T102" fmla="*/ 1096 w 1134"/>
              <a:gd name="T103" fmla="*/ 604 h 850"/>
              <a:gd name="T104" fmla="*/ 1089 w 1134"/>
              <a:gd name="T105" fmla="*/ 565 h 850"/>
              <a:gd name="T106" fmla="*/ 1064 w 1134"/>
              <a:gd name="T107" fmla="*/ 474 h 850"/>
              <a:gd name="T108" fmla="*/ 953 w 1134"/>
              <a:gd name="T109" fmla="*/ 252 h 850"/>
              <a:gd name="T110" fmla="*/ 780 w 1134"/>
              <a:gd name="T111" fmla="*/ 79 h 850"/>
              <a:gd name="T112" fmla="*/ 613 w 1134"/>
              <a:gd name="T113" fmla="*/ 9 h 850"/>
              <a:gd name="T114" fmla="*/ 531 w 1134"/>
              <a:gd name="T115" fmla="*/ 0 h 8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134" h="850">
                <a:moveTo>
                  <a:pt x="531" y="0"/>
                </a:moveTo>
                <a:cubicBezTo>
                  <a:pt x="513" y="0"/>
                  <a:pt x="495" y="2"/>
                  <a:pt x="477" y="4"/>
                </a:cubicBezTo>
                <a:cubicBezTo>
                  <a:pt x="428" y="10"/>
                  <a:pt x="380" y="24"/>
                  <a:pt x="333" y="44"/>
                </a:cubicBezTo>
                <a:cubicBezTo>
                  <a:pt x="322" y="49"/>
                  <a:pt x="311" y="54"/>
                  <a:pt x="300" y="60"/>
                </a:cubicBezTo>
                <a:cubicBezTo>
                  <a:pt x="295" y="62"/>
                  <a:pt x="290" y="65"/>
                  <a:pt x="285" y="67"/>
                </a:cubicBezTo>
                <a:cubicBezTo>
                  <a:pt x="265" y="77"/>
                  <a:pt x="245" y="89"/>
                  <a:pt x="226" y="101"/>
                </a:cubicBezTo>
                <a:cubicBezTo>
                  <a:pt x="223" y="102"/>
                  <a:pt x="221" y="104"/>
                  <a:pt x="219" y="105"/>
                </a:cubicBezTo>
                <a:cubicBezTo>
                  <a:pt x="204" y="114"/>
                  <a:pt x="190" y="123"/>
                  <a:pt x="176" y="133"/>
                </a:cubicBezTo>
                <a:cubicBezTo>
                  <a:pt x="174" y="134"/>
                  <a:pt x="173" y="135"/>
                  <a:pt x="171" y="136"/>
                </a:cubicBezTo>
                <a:cubicBezTo>
                  <a:pt x="163" y="142"/>
                  <a:pt x="154" y="148"/>
                  <a:pt x="146" y="154"/>
                </a:cubicBezTo>
                <a:cubicBezTo>
                  <a:pt x="145" y="155"/>
                  <a:pt x="145" y="155"/>
                  <a:pt x="145" y="155"/>
                </a:cubicBezTo>
                <a:cubicBezTo>
                  <a:pt x="140" y="159"/>
                  <a:pt x="134" y="162"/>
                  <a:pt x="129" y="166"/>
                </a:cubicBezTo>
                <a:cubicBezTo>
                  <a:pt x="85" y="199"/>
                  <a:pt x="42" y="234"/>
                  <a:pt x="0" y="267"/>
                </a:cubicBezTo>
                <a:cubicBezTo>
                  <a:pt x="9" y="276"/>
                  <a:pt x="17" y="285"/>
                  <a:pt x="25" y="295"/>
                </a:cubicBezTo>
                <a:cubicBezTo>
                  <a:pt x="62" y="265"/>
                  <a:pt x="99" y="236"/>
                  <a:pt x="137" y="207"/>
                </a:cubicBezTo>
                <a:cubicBezTo>
                  <a:pt x="140" y="205"/>
                  <a:pt x="144" y="202"/>
                  <a:pt x="147" y="200"/>
                </a:cubicBezTo>
                <a:cubicBezTo>
                  <a:pt x="152" y="196"/>
                  <a:pt x="157" y="192"/>
                  <a:pt x="162" y="189"/>
                </a:cubicBezTo>
                <a:cubicBezTo>
                  <a:pt x="173" y="181"/>
                  <a:pt x="184" y="173"/>
                  <a:pt x="195" y="166"/>
                </a:cubicBezTo>
                <a:cubicBezTo>
                  <a:pt x="195" y="165"/>
                  <a:pt x="196" y="165"/>
                  <a:pt x="196" y="164"/>
                </a:cubicBezTo>
                <a:cubicBezTo>
                  <a:pt x="196" y="165"/>
                  <a:pt x="195" y="165"/>
                  <a:pt x="195" y="165"/>
                </a:cubicBezTo>
                <a:cubicBezTo>
                  <a:pt x="201" y="161"/>
                  <a:pt x="206" y="158"/>
                  <a:pt x="212" y="154"/>
                </a:cubicBezTo>
                <a:cubicBezTo>
                  <a:pt x="226" y="145"/>
                  <a:pt x="239" y="137"/>
                  <a:pt x="253" y="128"/>
                </a:cubicBezTo>
                <a:cubicBezTo>
                  <a:pt x="261" y="123"/>
                  <a:pt x="269" y="118"/>
                  <a:pt x="278" y="114"/>
                </a:cubicBezTo>
                <a:cubicBezTo>
                  <a:pt x="291" y="106"/>
                  <a:pt x="305" y="99"/>
                  <a:pt x="319" y="92"/>
                </a:cubicBezTo>
                <a:cubicBezTo>
                  <a:pt x="330" y="86"/>
                  <a:pt x="341" y="81"/>
                  <a:pt x="352" y="77"/>
                </a:cubicBezTo>
                <a:cubicBezTo>
                  <a:pt x="353" y="76"/>
                  <a:pt x="354" y="76"/>
                  <a:pt x="355" y="75"/>
                </a:cubicBezTo>
                <a:cubicBezTo>
                  <a:pt x="365" y="71"/>
                  <a:pt x="374" y="67"/>
                  <a:pt x="384" y="64"/>
                </a:cubicBezTo>
                <a:cubicBezTo>
                  <a:pt x="420" y="51"/>
                  <a:pt x="456" y="42"/>
                  <a:pt x="494" y="38"/>
                </a:cubicBezTo>
                <a:cubicBezTo>
                  <a:pt x="498" y="38"/>
                  <a:pt x="502" y="38"/>
                  <a:pt x="506" y="37"/>
                </a:cubicBezTo>
                <a:cubicBezTo>
                  <a:pt x="513" y="37"/>
                  <a:pt x="520" y="37"/>
                  <a:pt x="527" y="37"/>
                </a:cubicBezTo>
                <a:cubicBezTo>
                  <a:pt x="549" y="37"/>
                  <a:pt x="570" y="39"/>
                  <a:pt x="591" y="42"/>
                </a:cubicBezTo>
                <a:cubicBezTo>
                  <a:pt x="605" y="44"/>
                  <a:pt x="618" y="47"/>
                  <a:pt x="631" y="51"/>
                </a:cubicBezTo>
                <a:cubicBezTo>
                  <a:pt x="652" y="57"/>
                  <a:pt x="673" y="65"/>
                  <a:pt x="694" y="74"/>
                </a:cubicBezTo>
                <a:cubicBezTo>
                  <a:pt x="738" y="96"/>
                  <a:pt x="779" y="123"/>
                  <a:pt x="818" y="154"/>
                </a:cubicBezTo>
                <a:cubicBezTo>
                  <a:pt x="858" y="188"/>
                  <a:pt x="891" y="227"/>
                  <a:pt x="922" y="270"/>
                </a:cubicBezTo>
                <a:cubicBezTo>
                  <a:pt x="966" y="337"/>
                  <a:pt x="1001" y="409"/>
                  <a:pt x="1028" y="484"/>
                </a:cubicBezTo>
                <a:cubicBezTo>
                  <a:pt x="1040" y="517"/>
                  <a:pt x="1049" y="550"/>
                  <a:pt x="1056" y="583"/>
                </a:cubicBezTo>
                <a:cubicBezTo>
                  <a:pt x="1059" y="596"/>
                  <a:pt x="1061" y="609"/>
                  <a:pt x="1063" y="622"/>
                </a:cubicBezTo>
                <a:cubicBezTo>
                  <a:pt x="1064" y="628"/>
                  <a:pt x="1065" y="634"/>
                  <a:pt x="1066" y="639"/>
                </a:cubicBezTo>
                <a:cubicBezTo>
                  <a:pt x="1067" y="649"/>
                  <a:pt x="1068" y="659"/>
                  <a:pt x="1069" y="670"/>
                </a:cubicBezTo>
                <a:cubicBezTo>
                  <a:pt x="1070" y="682"/>
                  <a:pt x="1071" y="694"/>
                  <a:pt x="1072" y="707"/>
                </a:cubicBezTo>
                <a:cubicBezTo>
                  <a:pt x="1074" y="733"/>
                  <a:pt x="1077" y="760"/>
                  <a:pt x="1083" y="786"/>
                </a:cubicBezTo>
                <a:cubicBezTo>
                  <a:pt x="1086" y="804"/>
                  <a:pt x="1091" y="822"/>
                  <a:pt x="1098" y="840"/>
                </a:cubicBezTo>
                <a:cubicBezTo>
                  <a:pt x="1101" y="847"/>
                  <a:pt x="1107" y="850"/>
                  <a:pt x="1113" y="850"/>
                </a:cubicBezTo>
                <a:cubicBezTo>
                  <a:pt x="1119" y="850"/>
                  <a:pt x="1126" y="846"/>
                  <a:pt x="1130" y="840"/>
                </a:cubicBezTo>
                <a:cubicBezTo>
                  <a:pt x="1133" y="835"/>
                  <a:pt x="1134" y="829"/>
                  <a:pt x="1131" y="823"/>
                </a:cubicBezTo>
                <a:cubicBezTo>
                  <a:pt x="1130" y="821"/>
                  <a:pt x="1130" y="819"/>
                  <a:pt x="1129" y="817"/>
                </a:cubicBezTo>
                <a:cubicBezTo>
                  <a:pt x="1122" y="797"/>
                  <a:pt x="1118" y="777"/>
                  <a:pt x="1115" y="757"/>
                </a:cubicBezTo>
                <a:cubicBezTo>
                  <a:pt x="1113" y="747"/>
                  <a:pt x="1112" y="736"/>
                  <a:pt x="1111" y="726"/>
                </a:cubicBezTo>
                <a:cubicBezTo>
                  <a:pt x="1110" y="718"/>
                  <a:pt x="1109" y="709"/>
                  <a:pt x="1108" y="701"/>
                </a:cubicBezTo>
                <a:cubicBezTo>
                  <a:pt x="1108" y="691"/>
                  <a:pt x="1107" y="681"/>
                  <a:pt x="1105" y="671"/>
                </a:cubicBezTo>
                <a:cubicBezTo>
                  <a:pt x="1103" y="648"/>
                  <a:pt x="1100" y="626"/>
                  <a:pt x="1096" y="604"/>
                </a:cubicBezTo>
                <a:cubicBezTo>
                  <a:pt x="1094" y="591"/>
                  <a:pt x="1092" y="578"/>
                  <a:pt x="1089" y="565"/>
                </a:cubicBezTo>
                <a:cubicBezTo>
                  <a:pt x="1083" y="535"/>
                  <a:pt x="1075" y="505"/>
                  <a:pt x="1064" y="474"/>
                </a:cubicBezTo>
                <a:cubicBezTo>
                  <a:pt x="1036" y="396"/>
                  <a:pt x="1000" y="321"/>
                  <a:pt x="953" y="252"/>
                </a:cubicBezTo>
                <a:cubicBezTo>
                  <a:pt x="909" y="186"/>
                  <a:pt x="849" y="125"/>
                  <a:pt x="780" y="79"/>
                </a:cubicBezTo>
                <a:cubicBezTo>
                  <a:pt x="729" y="45"/>
                  <a:pt x="673" y="20"/>
                  <a:pt x="613" y="9"/>
                </a:cubicBezTo>
                <a:cubicBezTo>
                  <a:pt x="585" y="3"/>
                  <a:pt x="558" y="0"/>
                  <a:pt x="53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8" name="Freeform 525"/>
          <p:cNvSpPr>
            <a:spLocks noEditPoints="1"/>
          </p:cNvSpPr>
          <p:nvPr/>
        </p:nvSpPr>
        <p:spPr bwMode="auto">
          <a:xfrm>
            <a:off x="5809898" y="4750874"/>
            <a:ext cx="998255" cy="967661"/>
          </a:xfrm>
          <a:custGeom>
            <a:avLst/>
            <a:gdLst>
              <a:gd name="T0" fmla="*/ 81 w 1063"/>
              <a:gd name="T1" fmla="*/ 75 h 1012"/>
              <a:gd name="T2" fmla="*/ 81 w 1063"/>
              <a:gd name="T3" fmla="*/ 73 h 1012"/>
              <a:gd name="T4" fmla="*/ 81 w 1063"/>
              <a:gd name="T5" fmla="*/ 75 h 1012"/>
              <a:gd name="T6" fmla="*/ 70 w 1063"/>
              <a:gd name="T7" fmla="*/ 15 h 1012"/>
              <a:gd name="T8" fmla="*/ 24 w 1063"/>
              <a:gd name="T9" fmla="*/ 123 h 1012"/>
              <a:gd name="T10" fmla="*/ 21 w 1063"/>
              <a:gd name="T11" fmla="*/ 134 h 1012"/>
              <a:gd name="T12" fmla="*/ 0 w 1063"/>
              <a:gd name="T13" fmla="*/ 323 h 1012"/>
              <a:gd name="T14" fmla="*/ 0 w 1063"/>
              <a:gd name="T15" fmla="*/ 339 h 1012"/>
              <a:gd name="T16" fmla="*/ 0 w 1063"/>
              <a:gd name="T17" fmla="*/ 342 h 1012"/>
              <a:gd name="T18" fmla="*/ 1 w 1063"/>
              <a:gd name="T19" fmla="*/ 381 h 1012"/>
              <a:gd name="T20" fmla="*/ 3 w 1063"/>
              <a:gd name="T21" fmla="*/ 402 h 1012"/>
              <a:gd name="T22" fmla="*/ 16 w 1063"/>
              <a:gd name="T23" fmla="*/ 503 h 1012"/>
              <a:gd name="T24" fmla="*/ 46 w 1063"/>
              <a:gd name="T25" fmla="*/ 621 h 1012"/>
              <a:gd name="T26" fmla="*/ 81 w 1063"/>
              <a:gd name="T27" fmla="*/ 714 h 1012"/>
              <a:gd name="T28" fmla="*/ 105 w 1063"/>
              <a:gd name="T29" fmla="*/ 762 h 1012"/>
              <a:gd name="T30" fmla="*/ 144 w 1063"/>
              <a:gd name="T31" fmla="*/ 824 h 1012"/>
              <a:gd name="T32" fmla="*/ 322 w 1063"/>
              <a:gd name="T33" fmla="*/ 968 h 1012"/>
              <a:gd name="T34" fmla="*/ 543 w 1063"/>
              <a:gd name="T35" fmla="*/ 1012 h 1012"/>
              <a:gd name="T36" fmla="*/ 590 w 1063"/>
              <a:gd name="T37" fmla="*/ 1010 h 1012"/>
              <a:gd name="T38" fmla="*/ 658 w 1063"/>
              <a:gd name="T39" fmla="*/ 1003 h 1012"/>
              <a:gd name="T40" fmla="*/ 744 w 1063"/>
              <a:gd name="T41" fmla="*/ 986 h 1012"/>
              <a:gd name="T42" fmla="*/ 746 w 1063"/>
              <a:gd name="T43" fmla="*/ 986 h 1012"/>
              <a:gd name="T44" fmla="*/ 779 w 1063"/>
              <a:gd name="T45" fmla="*/ 977 h 1012"/>
              <a:gd name="T46" fmla="*/ 992 w 1063"/>
              <a:gd name="T47" fmla="*/ 891 h 1012"/>
              <a:gd name="T48" fmla="*/ 1054 w 1063"/>
              <a:gd name="T49" fmla="*/ 856 h 1012"/>
              <a:gd name="T50" fmla="*/ 1063 w 1063"/>
              <a:gd name="T51" fmla="*/ 841 h 1012"/>
              <a:gd name="T52" fmla="*/ 1045 w 1063"/>
              <a:gd name="T53" fmla="*/ 821 h 1012"/>
              <a:gd name="T54" fmla="*/ 1035 w 1063"/>
              <a:gd name="T55" fmla="*/ 824 h 1012"/>
              <a:gd name="T56" fmla="*/ 1022 w 1063"/>
              <a:gd name="T57" fmla="*/ 832 h 1012"/>
              <a:gd name="T58" fmla="*/ 894 w 1063"/>
              <a:gd name="T59" fmla="*/ 897 h 1012"/>
              <a:gd name="T60" fmla="*/ 770 w 1063"/>
              <a:gd name="T61" fmla="*/ 941 h 1012"/>
              <a:gd name="T62" fmla="*/ 736 w 1063"/>
              <a:gd name="T63" fmla="*/ 950 h 1012"/>
              <a:gd name="T64" fmla="*/ 697 w 1063"/>
              <a:gd name="T65" fmla="*/ 958 h 1012"/>
              <a:gd name="T66" fmla="*/ 640 w 1063"/>
              <a:gd name="T67" fmla="*/ 968 h 1012"/>
              <a:gd name="T68" fmla="*/ 543 w 1063"/>
              <a:gd name="T69" fmla="*/ 974 h 1012"/>
              <a:gd name="T70" fmla="*/ 538 w 1063"/>
              <a:gd name="T71" fmla="*/ 974 h 1012"/>
              <a:gd name="T72" fmla="*/ 466 w 1063"/>
              <a:gd name="T73" fmla="*/ 970 h 1012"/>
              <a:gd name="T74" fmla="*/ 339 w 1063"/>
              <a:gd name="T75" fmla="*/ 936 h 1012"/>
              <a:gd name="T76" fmla="*/ 250 w 1063"/>
              <a:gd name="T77" fmla="*/ 884 h 1012"/>
              <a:gd name="T78" fmla="*/ 189 w 1063"/>
              <a:gd name="T79" fmla="*/ 823 h 1012"/>
              <a:gd name="T80" fmla="*/ 184 w 1063"/>
              <a:gd name="T81" fmla="*/ 816 h 1012"/>
              <a:gd name="T82" fmla="*/ 151 w 1063"/>
              <a:gd name="T83" fmla="*/ 768 h 1012"/>
              <a:gd name="T84" fmla="*/ 108 w 1063"/>
              <a:gd name="T85" fmla="*/ 682 h 1012"/>
              <a:gd name="T86" fmla="*/ 63 w 1063"/>
              <a:gd name="T87" fmla="*/ 543 h 1012"/>
              <a:gd name="T88" fmla="*/ 48 w 1063"/>
              <a:gd name="T89" fmla="*/ 467 h 1012"/>
              <a:gd name="T90" fmla="*/ 45 w 1063"/>
              <a:gd name="T91" fmla="*/ 448 h 1012"/>
              <a:gd name="T92" fmla="*/ 41 w 1063"/>
              <a:gd name="T93" fmla="*/ 405 h 1012"/>
              <a:gd name="T94" fmla="*/ 39 w 1063"/>
              <a:gd name="T95" fmla="*/ 384 h 1012"/>
              <a:gd name="T96" fmla="*/ 37 w 1063"/>
              <a:gd name="T97" fmla="*/ 345 h 1012"/>
              <a:gd name="T98" fmla="*/ 43 w 1063"/>
              <a:gd name="T99" fmla="*/ 218 h 1012"/>
              <a:gd name="T100" fmla="*/ 70 w 1063"/>
              <a:gd name="T101" fmla="*/ 104 h 1012"/>
              <a:gd name="T102" fmla="*/ 80 w 1063"/>
              <a:gd name="T103" fmla="*/ 77 h 1012"/>
              <a:gd name="T104" fmla="*/ 86 w 1063"/>
              <a:gd name="T105" fmla="*/ 63 h 1012"/>
              <a:gd name="T106" fmla="*/ 70 w 1063"/>
              <a:gd name="T107" fmla="*/ 15 h 1012"/>
              <a:gd name="T108" fmla="*/ 107 w 1063"/>
              <a:gd name="T109" fmla="*/ 0 h 1012"/>
              <a:gd name="T110" fmla="*/ 111 w 1063"/>
              <a:gd name="T111" fmla="*/ 18 h 1012"/>
              <a:gd name="T112" fmla="*/ 107 w 1063"/>
              <a:gd name="T113" fmla="*/ 0 h 1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063" h="1012">
                <a:moveTo>
                  <a:pt x="81" y="75"/>
                </a:moveTo>
                <a:cubicBezTo>
                  <a:pt x="81" y="74"/>
                  <a:pt x="81" y="74"/>
                  <a:pt x="81" y="73"/>
                </a:cubicBezTo>
                <a:cubicBezTo>
                  <a:pt x="81" y="74"/>
                  <a:pt x="81" y="74"/>
                  <a:pt x="81" y="75"/>
                </a:cubicBezTo>
                <a:moveTo>
                  <a:pt x="70" y="15"/>
                </a:moveTo>
                <a:cubicBezTo>
                  <a:pt x="50" y="49"/>
                  <a:pt x="35" y="85"/>
                  <a:pt x="24" y="123"/>
                </a:cubicBezTo>
                <a:cubicBezTo>
                  <a:pt x="23" y="127"/>
                  <a:pt x="22" y="130"/>
                  <a:pt x="21" y="134"/>
                </a:cubicBezTo>
                <a:cubicBezTo>
                  <a:pt x="5" y="196"/>
                  <a:pt x="0" y="261"/>
                  <a:pt x="0" y="323"/>
                </a:cubicBezTo>
                <a:cubicBezTo>
                  <a:pt x="0" y="328"/>
                  <a:pt x="0" y="334"/>
                  <a:pt x="0" y="339"/>
                </a:cubicBezTo>
                <a:cubicBezTo>
                  <a:pt x="0" y="340"/>
                  <a:pt x="0" y="341"/>
                  <a:pt x="0" y="342"/>
                </a:cubicBezTo>
                <a:cubicBezTo>
                  <a:pt x="0" y="355"/>
                  <a:pt x="1" y="368"/>
                  <a:pt x="1" y="381"/>
                </a:cubicBezTo>
                <a:cubicBezTo>
                  <a:pt x="2" y="388"/>
                  <a:pt x="2" y="395"/>
                  <a:pt x="3" y="402"/>
                </a:cubicBezTo>
                <a:cubicBezTo>
                  <a:pt x="6" y="436"/>
                  <a:pt x="10" y="470"/>
                  <a:pt x="16" y="503"/>
                </a:cubicBezTo>
                <a:cubicBezTo>
                  <a:pt x="24" y="543"/>
                  <a:pt x="34" y="582"/>
                  <a:pt x="46" y="621"/>
                </a:cubicBezTo>
                <a:cubicBezTo>
                  <a:pt x="56" y="652"/>
                  <a:pt x="68" y="683"/>
                  <a:pt x="81" y="714"/>
                </a:cubicBezTo>
                <a:cubicBezTo>
                  <a:pt x="89" y="730"/>
                  <a:pt x="96" y="746"/>
                  <a:pt x="105" y="762"/>
                </a:cubicBezTo>
                <a:cubicBezTo>
                  <a:pt x="117" y="784"/>
                  <a:pt x="130" y="804"/>
                  <a:pt x="144" y="824"/>
                </a:cubicBezTo>
                <a:cubicBezTo>
                  <a:pt x="190" y="886"/>
                  <a:pt x="248" y="936"/>
                  <a:pt x="322" y="968"/>
                </a:cubicBezTo>
                <a:cubicBezTo>
                  <a:pt x="392" y="999"/>
                  <a:pt x="467" y="1012"/>
                  <a:pt x="543" y="1012"/>
                </a:cubicBezTo>
                <a:cubicBezTo>
                  <a:pt x="558" y="1012"/>
                  <a:pt x="574" y="1011"/>
                  <a:pt x="590" y="1010"/>
                </a:cubicBezTo>
                <a:cubicBezTo>
                  <a:pt x="612" y="1009"/>
                  <a:pt x="635" y="1006"/>
                  <a:pt x="658" y="1003"/>
                </a:cubicBezTo>
                <a:cubicBezTo>
                  <a:pt x="687" y="999"/>
                  <a:pt x="716" y="993"/>
                  <a:pt x="744" y="986"/>
                </a:cubicBezTo>
                <a:cubicBezTo>
                  <a:pt x="745" y="986"/>
                  <a:pt x="745" y="986"/>
                  <a:pt x="746" y="986"/>
                </a:cubicBezTo>
                <a:cubicBezTo>
                  <a:pt x="757" y="983"/>
                  <a:pt x="768" y="980"/>
                  <a:pt x="779" y="977"/>
                </a:cubicBezTo>
                <a:cubicBezTo>
                  <a:pt x="853" y="956"/>
                  <a:pt x="925" y="927"/>
                  <a:pt x="992" y="891"/>
                </a:cubicBezTo>
                <a:cubicBezTo>
                  <a:pt x="1013" y="880"/>
                  <a:pt x="1034" y="868"/>
                  <a:pt x="1054" y="856"/>
                </a:cubicBezTo>
                <a:cubicBezTo>
                  <a:pt x="1060" y="852"/>
                  <a:pt x="1063" y="847"/>
                  <a:pt x="1063" y="841"/>
                </a:cubicBezTo>
                <a:cubicBezTo>
                  <a:pt x="1063" y="831"/>
                  <a:pt x="1055" y="821"/>
                  <a:pt x="1045" y="821"/>
                </a:cubicBezTo>
                <a:cubicBezTo>
                  <a:pt x="1042" y="821"/>
                  <a:pt x="1038" y="822"/>
                  <a:pt x="1035" y="824"/>
                </a:cubicBezTo>
                <a:cubicBezTo>
                  <a:pt x="1031" y="827"/>
                  <a:pt x="1027" y="830"/>
                  <a:pt x="1022" y="832"/>
                </a:cubicBezTo>
                <a:cubicBezTo>
                  <a:pt x="981" y="857"/>
                  <a:pt x="938" y="878"/>
                  <a:pt x="894" y="897"/>
                </a:cubicBezTo>
                <a:cubicBezTo>
                  <a:pt x="853" y="914"/>
                  <a:pt x="812" y="929"/>
                  <a:pt x="770" y="941"/>
                </a:cubicBezTo>
                <a:cubicBezTo>
                  <a:pt x="759" y="944"/>
                  <a:pt x="747" y="947"/>
                  <a:pt x="736" y="950"/>
                </a:cubicBezTo>
                <a:cubicBezTo>
                  <a:pt x="723" y="953"/>
                  <a:pt x="710" y="956"/>
                  <a:pt x="697" y="958"/>
                </a:cubicBezTo>
                <a:cubicBezTo>
                  <a:pt x="678" y="962"/>
                  <a:pt x="659" y="966"/>
                  <a:pt x="640" y="968"/>
                </a:cubicBezTo>
                <a:cubicBezTo>
                  <a:pt x="608" y="972"/>
                  <a:pt x="576" y="974"/>
                  <a:pt x="543" y="974"/>
                </a:cubicBezTo>
                <a:cubicBezTo>
                  <a:pt x="541" y="974"/>
                  <a:pt x="540" y="974"/>
                  <a:pt x="538" y="974"/>
                </a:cubicBezTo>
                <a:cubicBezTo>
                  <a:pt x="514" y="974"/>
                  <a:pt x="490" y="973"/>
                  <a:pt x="466" y="970"/>
                </a:cubicBezTo>
                <a:cubicBezTo>
                  <a:pt x="423" y="964"/>
                  <a:pt x="380" y="953"/>
                  <a:pt x="339" y="936"/>
                </a:cubicBezTo>
                <a:cubicBezTo>
                  <a:pt x="308" y="922"/>
                  <a:pt x="278" y="905"/>
                  <a:pt x="250" y="884"/>
                </a:cubicBezTo>
                <a:cubicBezTo>
                  <a:pt x="228" y="866"/>
                  <a:pt x="207" y="845"/>
                  <a:pt x="189" y="823"/>
                </a:cubicBezTo>
                <a:cubicBezTo>
                  <a:pt x="187" y="820"/>
                  <a:pt x="185" y="818"/>
                  <a:pt x="184" y="816"/>
                </a:cubicBezTo>
                <a:cubicBezTo>
                  <a:pt x="172" y="800"/>
                  <a:pt x="161" y="784"/>
                  <a:pt x="151" y="768"/>
                </a:cubicBezTo>
                <a:cubicBezTo>
                  <a:pt x="135" y="740"/>
                  <a:pt x="120" y="712"/>
                  <a:pt x="108" y="682"/>
                </a:cubicBezTo>
                <a:cubicBezTo>
                  <a:pt x="89" y="637"/>
                  <a:pt x="74" y="591"/>
                  <a:pt x="63" y="543"/>
                </a:cubicBezTo>
                <a:cubicBezTo>
                  <a:pt x="57" y="518"/>
                  <a:pt x="52" y="492"/>
                  <a:pt x="48" y="467"/>
                </a:cubicBezTo>
                <a:cubicBezTo>
                  <a:pt x="47" y="461"/>
                  <a:pt x="46" y="454"/>
                  <a:pt x="45" y="448"/>
                </a:cubicBezTo>
                <a:cubicBezTo>
                  <a:pt x="43" y="434"/>
                  <a:pt x="42" y="419"/>
                  <a:pt x="41" y="405"/>
                </a:cubicBezTo>
                <a:cubicBezTo>
                  <a:pt x="40" y="398"/>
                  <a:pt x="39" y="391"/>
                  <a:pt x="39" y="384"/>
                </a:cubicBezTo>
                <a:cubicBezTo>
                  <a:pt x="38" y="371"/>
                  <a:pt x="37" y="358"/>
                  <a:pt x="37" y="345"/>
                </a:cubicBezTo>
                <a:cubicBezTo>
                  <a:pt x="36" y="303"/>
                  <a:pt x="38" y="261"/>
                  <a:pt x="43" y="218"/>
                </a:cubicBezTo>
                <a:cubicBezTo>
                  <a:pt x="48" y="180"/>
                  <a:pt x="57" y="141"/>
                  <a:pt x="70" y="104"/>
                </a:cubicBezTo>
                <a:cubicBezTo>
                  <a:pt x="73" y="95"/>
                  <a:pt x="76" y="86"/>
                  <a:pt x="80" y="77"/>
                </a:cubicBezTo>
                <a:cubicBezTo>
                  <a:pt x="82" y="72"/>
                  <a:pt x="84" y="67"/>
                  <a:pt x="86" y="63"/>
                </a:cubicBezTo>
                <a:cubicBezTo>
                  <a:pt x="79" y="48"/>
                  <a:pt x="73" y="32"/>
                  <a:pt x="70" y="15"/>
                </a:cubicBezTo>
                <a:moveTo>
                  <a:pt x="107" y="0"/>
                </a:moveTo>
                <a:cubicBezTo>
                  <a:pt x="108" y="6"/>
                  <a:pt x="109" y="12"/>
                  <a:pt x="111" y="18"/>
                </a:cubicBezTo>
                <a:cubicBezTo>
                  <a:pt x="114" y="11"/>
                  <a:pt x="111" y="4"/>
                  <a:pt x="10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9" name="Freeform 526"/>
          <p:cNvSpPr>
            <a:spLocks noEditPoints="1"/>
          </p:cNvSpPr>
          <p:nvPr/>
        </p:nvSpPr>
        <p:spPr bwMode="auto">
          <a:xfrm>
            <a:off x="5386049" y="5826740"/>
            <a:ext cx="1207724" cy="675508"/>
          </a:xfrm>
          <a:custGeom>
            <a:avLst/>
            <a:gdLst>
              <a:gd name="T0" fmla="*/ 36 w 1285"/>
              <a:gd name="T1" fmla="*/ 692 h 705"/>
              <a:gd name="T2" fmla="*/ 23 w 1285"/>
              <a:gd name="T3" fmla="*/ 705 h 705"/>
              <a:gd name="T4" fmla="*/ 36 w 1285"/>
              <a:gd name="T5" fmla="*/ 692 h 705"/>
              <a:gd name="T6" fmla="*/ 661 w 1285"/>
              <a:gd name="T7" fmla="*/ 0 h 705"/>
              <a:gd name="T8" fmla="*/ 498 w 1285"/>
              <a:gd name="T9" fmla="*/ 31 h 705"/>
              <a:gd name="T10" fmla="*/ 432 w 1285"/>
              <a:gd name="T11" fmla="*/ 62 h 705"/>
              <a:gd name="T12" fmla="*/ 386 w 1285"/>
              <a:gd name="T13" fmla="*/ 90 h 705"/>
              <a:gd name="T14" fmla="*/ 306 w 1285"/>
              <a:gd name="T15" fmla="*/ 149 h 705"/>
              <a:gd name="T16" fmla="*/ 218 w 1285"/>
              <a:gd name="T17" fmla="*/ 232 h 705"/>
              <a:gd name="T18" fmla="*/ 152 w 1285"/>
              <a:gd name="T19" fmla="*/ 311 h 705"/>
              <a:gd name="T20" fmla="*/ 140 w 1285"/>
              <a:gd name="T21" fmla="*/ 327 h 705"/>
              <a:gd name="T22" fmla="*/ 117 w 1285"/>
              <a:gd name="T23" fmla="*/ 360 h 705"/>
              <a:gd name="T24" fmla="*/ 115 w 1285"/>
              <a:gd name="T25" fmla="*/ 362 h 705"/>
              <a:gd name="T26" fmla="*/ 107 w 1285"/>
              <a:gd name="T27" fmla="*/ 375 h 705"/>
              <a:gd name="T28" fmla="*/ 24 w 1285"/>
              <a:gd name="T29" fmla="*/ 546 h 705"/>
              <a:gd name="T30" fmla="*/ 20 w 1285"/>
              <a:gd name="T31" fmla="*/ 557 h 705"/>
              <a:gd name="T32" fmla="*/ 0 w 1285"/>
              <a:gd name="T33" fmla="*/ 672 h 705"/>
              <a:gd name="T34" fmla="*/ 40 w 1285"/>
              <a:gd name="T35" fmla="*/ 641 h 705"/>
              <a:gd name="T36" fmla="*/ 41 w 1285"/>
              <a:gd name="T37" fmla="*/ 630 h 705"/>
              <a:gd name="T38" fmla="*/ 41 w 1285"/>
              <a:gd name="T39" fmla="*/ 630 h 705"/>
              <a:gd name="T40" fmla="*/ 41 w 1285"/>
              <a:gd name="T41" fmla="*/ 630 h 705"/>
              <a:gd name="T42" fmla="*/ 42 w 1285"/>
              <a:gd name="T43" fmla="*/ 626 h 705"/>
              <a:gd name="T44" fmla="*/ 48 w 1285"/>
              <a:gd name="T45" fmla="*/ 597 h 705"/>
              <a:gd name="T46" fmla="*/ 87 w 1285"/>
              <a:gd name="T47" fmla="*/ 487 h 705"/>
              <a:gd name="T48" fmla="*/ 150 w 1285"/>
              <a:gd name="T49" fmla="*/ 377 h 705"/>
              <a:gd name="T50" fmla="*/ 173 w 1285"/>
              <a:gd name="T51" fmla="*/ 345 h 705"/>
              <a:gd name="T52" fmla="*/ 185 w 1285"/>
              <a:gd name="T53" fmla="*/ 328 h 705"/>
              <a:gd name="T54" fmla="*/ 213 w 1285"/>
              <a:gd name="T55" fmla="*/ 294 h 705"/>
              <a:gd name="T56" fmla="*/ 225 w 1285"/>
              <a:gd name="T57" fmla="*/ 280 h 705"/>
              <a:gd name="T58" fmla="*/ 279 w 1285"/>
              <a:gd name="T59" fmla="*/ 224 h 705"/>
              <a:gd name="T60" fmla="*/ 391 w 1285"/>
              <a:gd name="T61" fmla="*/ 131 h 705"/>
              <a:gd name="T62" fmla="*/ 474 w 1285"/>
              <a:gd name="T63" fmla="*/ 82 h 705"/>
              <a:gd name="T64" fmla="*/ 527 w 1285"/>
              <a:gd name="T65" fmla="*/ 59 h 705"/>
              <a:gd name="T66" fmla="*/ 535 w 1285"/>
              <a:gd name="T67" fmla="*/ 56 h 705"/>
              <a:gd name="T68" fmla="*/ 620 w 1285"/>
              <a:gd name="T69" fmla="*/ 37 h 705"/>
              <a:gd name="T70" fmla="*/ 653 w 1285"/>
              <a:gd name="T71" fmla="*/ 36 h 705"/>
              <a:gd name="T72" fmla="*/ 723 w 1285"/>
              <a:gd name="T73" fmla="*/ 41 h 705"/>
              <a:gd name="T74" fmla="*/ 848 w 1285"/>
              <a:gd name="T75" fmla="*/ 81 h 705"/>
              <a:gd name="T76" fmla="*/ 911 w 1285"/>
              <a:gd name="T77" fmla="*/ 116 h 705"/>
              <a:gd name="T78" fmla="*/ 994 w 1285"/>
              <a:gd name="T79" fmla="*/ 176 h 705"/>
              <a:gd name="T80" fmla="*/ 1037 w 1285"/>
              <a:gd name="T81" fmla="*/ 215 h 705"/>
              <a:gd name="T82" fmla="*/ 1065 w 1285"/>
              <a:gd name="T83" fmla="*/ 243 h 705"/>
              <a:gd name="T84" fmla="*/ 1089 w 1285"/>
              <a:gd name="T85" fmla="*/ 270 h 705"/>
              <a:gd name="T86" fmla="*/ 1170 w 1285"/>
              <a:gd name="T87" fmla="*/ 373 h 705"/>
              <a:gd name="T88" fmla="*/ 1243 w 1285"/>
              <a:gd name="T89" fmla="*/ 496 h 705"/>
              <a:gd name="T90" fmla="*/ 1249 w 1285"/>
              <a:gd name="T91" fmla="*/ 510 h 705"/>
              <a:gd name="T92" fmla="*/ 1264 w 1285"/>
              <a:gd name="T93" fmla="*/ 520 h 705"/>
              <a:gd name="T94" fmla="*/ 1282 w 1285"/>
              <a:gd name="T95" fmla="*/ 511 h 705"/>
              <a:gd name="T96" fmla="*/ 1282 w 1285"/>
              <a:gd name="T97" fmla="*/ 493 h 705"/>
              <a:gd name="T98" fmla="*/ 1249 w 1285"/>
              <a:gd name="T99" fmla="*/ 430 h 705"/>
              <a:gd name="T100" fmla="*/ 1116 w 1285"/>
              <a:gd name="T101" fmla="*/ 244 h 705"/>
              <a:gd name="T102" fmla="*/ 1092 w 1285"/>
              <a:gd name="T103" fmla="*/ 218 h 705"/>
              <a:gd name="T104" fmla="*/ 1091 w 1285"/>
              <a:gd name="T105" fmla="*/ 217 h 705"/>
              <a:gd name="T106" fmla="*/ 1028 w 1285"/>
              <a:gd name="T107" fmla="*/ 157 h 705"/>
              <a:gd name="T108" fmla="*/ 974 w 1285"/>
              <a:gd name="T109" fmla="*/ 113 h 705"/>
              <a:gd name="T110" fmla="*/ 726 w 1285"/>
              <a:gd name="T111" fmla="*/ 5 h 705"/>
              <a:gd name="T112" fmla="*/ 661 w 1285"/>
              <a:gd name="T113" fmla="*/ 0 h 7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85" h="705">
                <a:moveTo>
                  <a:pt x="36" y="692"/>
                </a:moveTo>
                <a:cubicBezTo>
                  <a:pt x="32" y="696"/>
                  <a:pt x="27" y="701"/>
                  <a:pt x="23" y="705"/>
                </a:cubicBezTo>
                <a:cubicBezTo>
                  <a:pt x="29" y="704"/>
                  <a:pt x="35" y="700"/>
                  <a:pt x="36" y="692"/>
                </a:cubicBezTo>
                <a:moveTo>
                  <a:pt x="661" y="0"/>
                </a:moveTo>
                <a:cubicBezTo>
                  <a:pt x="605" y="0"/>
                  <a:pt x="550" y="11"/>
                  <a:pt x="498" y="31"/>
                </a:cubicBezTo>
                <a:cubicBezTo>
                  <a:pt x="476" y="40"/>
                  <a:pt x="453" y="50"/>
                  <a:pt x="432" y="62"/>
                </a:cubicBezTo>
                <a:cubicBezTo>
                  <a:pt x="416" y="71"/>
                  <a:pt x="401" y="80"/>
                  <a:pt x="386" y="90"/>
                </a:cubicBezTo>
                <a:cubicBezTo>
                  <a:pt x="358" y="108"/>
                  <a:pt x="332" y="128"/>
                  <a:pt x="306" y="149"/>
                </a:cubicBezTo>
                <a:cubicBezTo>
                  <a:pt x="275" y="175"/>
                  <a:pt x="246" y="203"/>
                  <a:pt x="218" y="232"/>
                </a:cubicBezTo>
                <a:cubicBezTo>
                  <a:pt x="195" y="257"/>
                  <a:pt x="172" y="283"/>
                  <a:pt x="152" y="311"/>
                </a:cubicBezTo>
                <a:cubicBezTo>
                  <a:pt x="148" y="316"/>
                  <a:pt x="144" y="322"/>
                  <a:pt x="140" y="327"/>
                </a:cubicBezTo>
                <a:cubicBezTo>
                  <a:pt x="132" y="338"/>
                  <a:pt x="124" y="349"/>
                  <a:pt x="117" y="360"/>
                </a:cubicBezTo>
                <a:cubicBezTo>
                  <a:pt x="117" y="360"/>
                  <a:pt x="116" y="361"/>
                  <a:pt x="115" y="362"/>
                </a:cubicBezTo>
                <a:cubicBezTo>
                  <a:pt x="113" y="367"/>
                  <a:pt x="110" y="371"/>
                  <a:pt x="107" y="375"/>
                </a:cubicBezTo>
                <a:cubicBezTo>
                  <a:pt x="73" y="428"/>
                  <a:pt x="43" y="486"/>
                  <a:pt x="24" y="546"/>
                </a:cubicBezTo>
                <a:cubicBezTo>
                  <a:pt x="22" y="550"/>
                  <a:pt x="21" y="554"/>
                  <a:pt x="20" y="557"/>
                </a:cubicBezTo>
                <a:cubicBezTo>
                  <a:pt x="9" y="595"/>
                  <a:pt x="2" y="633"/>
                  <a:pt x="0" y="672"/>
                </a:cubicBezTo>
                <a:cubicBezTo>
                  <a:pt x="12" y="660"/>
                  <a:pt x="25" y="650"/>
                  <a:pt x="40" y="641"/>
                </a:cubicBezTo>
                <a:cubicBezTo>
                  <a:pt x="40" y="637"/>
                  <a:pt x="41" y="634"/>
                  <a:pt x="41" y="630"/>
                </a:cubicBezTo>
                <a:cubicBezTo>
                  <a:pt x="41" y="630"/>
                  <a:pt x="41" y="630"/>
                  <a:pt x="41" y="630"/>
                </a:cubicBezTo>
                <a:cubicBezTo>
                  <a:pt x="41" y="630"/>
                  <a:pt x="41" y="630"/>
                  <a:pt x="41" y="630"/>
                </a:cubicBezTo>
                <a:cubicBezTo>
                  <a:pt x="42" y="628"/>
                  <a:pt x="42" y="627"/>
                  <a:pt x="42" y="626"/>
                </a:cubicBezTo>
                <a:cubicBezTo>
                  <a:pt x="44" y="616"/>
                  <a:pt x="46" y="607"/>
                  <a:pt x="48" y="597"/>
                </a:cubicBezTo>
                <a:cubicBezTo>
                  <a:pt x="57" y="559"/>
                  <a:pt x="71" y="522"/>
                  <a:pt x="87" y="487"/>
                </a:cubicBezTo>
                <a:cubicBezTo>
                  <a:pt x="106" y="449"/>
                  <a:pt x="127" y="412"/>
                  <a:pt x="150" y="377"/>
                </a:cubicBezTo>
                <a:cubicBezTo>
                  <a:pt x="158" y="366"/>
                  <a:pt x="165" y="356"/>
                  <a:pt x="173" y="345"/>
                </a:cubicBezTo>
                <a:cubicBezTo>
                  <a:pt x="177" y="339"/>
                  <a:pt x="181" y="334"/>
                  <a:pt x="185" y="328"/>
                </a:cubicBezTo>
                <a:cubicBezTo>
                  <a:pt x="194" y="317"/>
                  <a:pt x="203" y="305"/>
                  <a:pt x="213" y="294"/>
                </a:cubicBezTo>
                <a:cubicBezTo>
                  <a:pt x="217" y="289"/>
                  <a:pt x="221" y="285"/>
                  <a:pt x="225" y="280"/>
                </a:cubicBezTo>
                <a:cubicBezTo>
                  <a:pt x="242" y="261"/>
                  <a:pt x="260" y="242"/>
                  <a:pt x="279" y="224"/>
                </a:cubicBezTo>
                <a:cubicBezTo>
                  <a:pt x="314" y="190"/>
                  <a:pt x="351" y="159"/>
                  <a:pt x="391" y="131"/>
                </a:cubicBezTo>
                <a:cubicBezTo>
                  <a:pt x="418" y="113"/>
                  <a:pt x="445" y="96"/>
                  <a:pt x="474" y="82"/>
                </a:cubicBezTo>
                <a:cubicBezTo>
                  <a:pt x="491" y="73"/>
                  <a:pt x="509" y="65"/>
                  <a:pt x="527" y="59"/>
                </a:cubicBezTo>
                <a:cubicBezTo>
                  <a:pt x="530" y="58"/>
                  <a:pt x="533" y="57"/>
                  <a:pt x="535" y="56"/>
                </a:cubicBezTo>
                <a:cubicBezTo>
                  <a:pt x="563" y="47"/>
                  <a:pt x="591" y="40"/>
                  <a:pt x="620" y="37"/>
                </a:cubicBezTo>
                <a:cubicBezTo>
                  <a:pt x="631" y="36"/>
                  <a:pt x="642" y="36"/>
                  <a:pt x="653" y="36"/>
                </a:cubicBezTo>
                <a:cubicBezTo>
                  <a:pt x="677" y="36"/>
                  <a:pt x="700" y="38"/>
                  <a:pt x="723" y="41"/>
                </a:cubicBezTo>
                <a:cubicBezTo>
                  <a:pt x="767" y="49"/>
                  <a:pt x="808" y="63"/>
                  <a:pt x="848" y="81"/>
                </a:cubicBezTo>
                <a:cubicBezTo>
                  <a:pt x="870" y="92"/>
                  <a:pt x="891" y="103"/>
                  <a:pt x="911" y="116"/>
                </a:cubicBezTo>
                <a:cubicBezTo>
                  <a:pt x="940" y="134"/>
                  <a:pt x="967" y="154"/>
                  <a:pt x="994" y="176"/>
                </a:cubicBezTo>
                <a:cubicBezTo>
                  <a:pt x="1009" y="189"/>
                  <a:pt x="1023" y="202"/>
                  <a:pt x="1037" y="215"/>
                </a:cubicBezTo>
                <a:cubicBezTo>
                  <a:pt x="1046" y="224"/>
                  <a:pt x="1056" y="234"/>
                  <a:pt x="1065" y="243"/>
                </a:cubicBezTo>
                <a:cubicBezTo>
                  <a:pt x="1073" y="252"/>
                  <a:pt x="1081" y="261"/>
                  <a:pt x="1089" y="270"/>
                </a:cubicBezTo>
                <a:cubicBezTo>
                  <a:pt x="1118" y="302"/>
                  <a:pt x="1145" y="337"/>
                  <a:pt x="1170" y="373"/>
                </a:cubicBezTo>
                <a:cubicBezTo>
                  <a:pt x="1196" y="412"/>
                  <a:pt x="1221" y="454"/>
                  <a:pt x="1243" y="496"/>
                </a:cubicBezTo>
                <a:cubicBezTo>
                  <a:pt x="1245" y="501"/>
                  <a:pt x="1247" y="506"/>
                  <a:pt x="1249" y="510"/>
                </a:cubicBezTo>
                <a:cubicBezTo>
                  <a:pt x="1253" y="517"/>
                  <a:pt x="1259" y="520"/>
                  <a:pt x="1264" y="520"/>
                </a:cubicBezTo>
                <a:cubicBezTo>
                  <a:pt x="1271" y="520"/>
                  <a:pt x="1278" y="516"/>
                  <a:pt x="1282" y="511"/>
                </a:cubicBezTo>
                <a:cubicBezTo>
                  <a:pt x="1285" y="506"/>
                  <a:pt x="1285" y="500"/>
                  <a:pt x="1282" y="493"/>
                </a:cubicBezTo>
                <a:cubicBezTo>
                  <a:pt x="1272" y="472"/>
                  <a:pt x="1261" y="451"/>
                  <a:pt x="1249" y="430"/>
                </a:cubicBezTo>
                <a:cubicBezTo>
                  <a:pt x="1211" y="364"/>
                  <a:pt x="1167" y="301"/>
                  <a:pt x="1116" y="244"/>
                </a:cubicBezTo>
                <a:cubicBezTo>
                  <a:pt x="1108" y="235"/>
                  <a:pt x="1100" y="227"/>
                  <a:pt x="1092" y="218"/>
                </a:cubicBezTo>
                <a:cubicBezTo>
                  <a:pt x="1092" y="218"/>
                  <a:pt x="1092" y="218"/>
                  <a:pt x="1091" y="217"/>
                </a:cubicBezTo>
                <a:cubicBezTo>
                  <a:pt x="1071" y="196"/>
                  <a:pt x="1050" y="176"/>
                  <a:pt x="1028" y="157"/>
                </a:cubicBezTo>
                <a:cubicBezTo>
                  <a:pt x="1010" y="142"/>
                  <a:pt x="992" y="127"/>
                  <a:pt x="974" y="113"/>
                </a:cubicBezTo>
                <a:cubicBezTo>
                  <a:pt x="900" y="59"/>
                  <a:pt x="817" y="19"/>
                  <a:pt x="726" y="5"/>
                </a:cubicBezTo>
                <a:cubicBezTo>
                  <a:pt x="704" y="1"/>
                  <a:pt x="682" y="0"/>
                  <a:pt x="661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0" name="Freeform 527"/>
          <p:cNvSpPr>
            <a:spLocks noEditPoints="1"/>
          </p:cNvSpPr>
          <p:nvPr/>
        </p:nvSpPr>
        <p:spPr bwMode="auto">
          <a:xfrm>
            <a:off x="6804880" y="5676799"/>
            <a:ext cx="207833" cy="643046"/>
          </a:xfrm>
          <a:custGeom>
            <a:avLst/>
            <a:gdLst>
              <a:gd name="T0" fmla="*/ 23 w 221"/>
              <a:gd name="T1" fmla="*/ 656 h 671"/>
              <a:gd name="T2" fmla="*/ 14 w 221"/>
              <a:gd name="T3" fmla="*/ 657 h 671"/>
              <a:gd name="T4" fmla="*/ 0 w 221"/>
              <a:gd name="T5" fmla="*/ 659 h 671"/>
              <a:gd name="T6" fmla="*/ 18 w 221"/>
              <a:gd name="T7" fmla="*/ 671 h 671"/>
              <a:gd name="T8" fmla="*/ 33 w 221"/>
              <a:gd name="T9" fmla="*/ 663 h 671"/>
              <a:gd name="T10" fmla="*/ 37 w 221"/>
              <a:gd name="T11" fmla="*/ 657 h 671"/>
              <a:gd name="T12" fmla="*/ 23 w 221"/>
              <a:gd name="T13" fmla="*/ 656 h 671"/>
              <a:gd name="T14" fmla="*/ 184 w 221"/>
              <a:gd name="T15" fmla="*/ 49 h 671"/>
              <a:gd name="T16" fmla="*/ 181 w 221"/>
              <a:gd name="T17" fmla="*/ 83 h 671"/>
              <a:gd name="T18" fmla="*/ 166 w 221"/>
              <a:gd name="T19" fmla="*/ 151 h 671"/>
              <a:gd name="T20" fmla="*/ 102 w 221"/>
              <a:gd name="T21" fmla="*/ 332 h 671"/>
              <a:gd name="T22" fmla="*/ 101 w 221"/>
              <a:gd name="T23" fmla="*/ 333 h 671"/>
              <a:gd name="T24" fmla="*/ 101 w 221"/>
              <a:gd name="T25" fmla="*/ 334 h 671"/>
              <a:gd name="T26" fmla="*/ 58 w 221"/>
              <a:gd name="T27" fmla="*/ 520 h 671"/>
              <a:gd name="T28" fmla="*/ 33 w 221"/>
              <a:gd name="T29" fmla="*/ 586 h 671"/>
              <a:gd name="T30" fmla="*/ 18 w 221"/>
              <a:gd name="T31" fmla="*/ 616 h 671"/>
              <a:gd name="T32" fmla="*/ 26 w 221"/>
              <a:gd name="T33" fmla="*/ 616 h 671"/>
              <a:gd name="T34" fmla="*/ 58 w 221"/>
              <a:gd name="T35" fmla="*/ 619 h 671"/>
              <a:gd name="T36" fmla="*/ 83 w 221"/>
              <a:gd name="T37" fmla="*/ 560 h 671"/>
              <a:gd name="T38" fmla="*/ 134 w 221"/>
              <a:gd name="T39" fmla="*/ 350 h 671"/>
              <a:gd name="T40" fmla="*/ 136 w 221"/>
              <a:gd name="T41" fmla="*/ 343 h 671"/>
              <a:gd name="T42" fmla="*/ 138 w 221"/>
              <a:gd name="T43" fmla="*/ 336 h 671"/>
              <a:gd name="T44" fmla="*/ 208 w 221"/>
              <a:gd name="T45" fmla="*/ 131 h 671"/>
              <a:gd name="T46" fmla="*/ 219 w 221"/>
              <a:gd name="T47" fmla="*/ 69 h 671"/>
              <a:gd name="T48" fmla="*/ 184 w 221"/>
              <a:gd name="T49" fmla="*/ 49 h 671"/>
              <a:gd name="T50" fmla="*/ 203 w 221"/>
              <a:gd name="T51" fmla="*/ 0 h 671"/>
              <a:gd name="T52" fmla="*/ 191 w 221"/>
              <a:gd name="T53" fmla="*/ 3 h 671"/>
              <a:gd name="T54" fmla="*/ 202 w 221"/>
              <a:gd name="T55" fmla="*/ 13 h 671"/>
              <a:gd name="T56" fmla="*/ 221 w 221"/>
              <a:gd name="T57" fmla="*/ 25 h 671"/>
              <a:gd name="T58" fmla="*/ 221 w 221"/>
              <a:gd name="T59" fmla="*/ 18 h 671"/>
              <a:gd name="T60" fmla="*/ 203 w 221"/>
              <a:gd name="T61" fmla="*/ 0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671">
                <a:moveTo>
                  <a:pt x="23" y="656"/>
                </a:moveTo>
                <a:cubicBezTo>
                  <a:pt x="20" y="656"/>
                  <a:pt x="17" y="657"/>
                  <a:pt x="14" y="657"/>
                </a:cubicBezTo>
                <a:cubicBezTo>
                  <a:pt x="9" y="657"/>
                  <a:pt x="4" y="658"/>
                  <a:pt x="0" y="659"/>
                </a:cubicBezTo>
                <a:cubicBezTo>
                  <a:pt x="3" y="666"/>
                  <a:pt x="11" y="671"/>
                  <a:pt x="18" y="671"/>
                </a:cubicBezTo>
                <a:cubicBezTo>
                  <a:pt x="24" y="671"/>
                  <a:pt x="29" y="669"/>
                  <a:pt x="33" y="663"/>
                </a:cubicBezTo>
                <a:cubicBezTo>
                  <a:pt x="34" y="661"/>
                  <a:pt x="35" y="659"/>
                  <a:pt x="37" y="657"/>
                </a:cubicBezTo>
                <a:cubicBezTo>
                  <a:pt x="32" y="657"/>
                  <a:pt x="27" y="656"/>
                  <a:pt x="23" y="656"/>
                </a:cubicBezTo>
                <a:moveTo>
                  <a:pt x="184" y="49"/>
                </a:moveTo>
                <a:cubicBezTo>
                  <a:pt x="183" y="61"/>
                  <a:pt x="182" y="72"/>
                  <a:pt x="181" y="83"/>
                </a:cubicBezTo>
                <a:cubicBezTo>
                  <a:pt x="177" y="106"/>
                  <a:pt x="172" y="129"/>
                  <a:pt x="166" y="151"/>
                </a:cubicBezTo>
                <a:cubicBezTo>
                  <a:pt x="149" y="213"/>
                  <a:pt x="124" y="272"/>
                  <a:pt x="102" y="332"/>
                </a:cubicBezTo>
                <a:cubicBezTo>
                  <a:pt x="101" y="332"/>
                  <a:pt x="101" y="332"/>
                  <a:pt x="101" y="333"/>
                </a:cubicBezTo>
                <a:cubicBezTo>
                  <a:pt x="101" y="333"/>
                  <a:pt x="101" y="334"/>
                  <a:pt x="101" y="334"/>
                </a:cubicBezTo>
                <a:cubicBezTo>
                  <a:pt x="88" y="397"/>
                  <a:pt x="77" y="460"/>
                  <a:pt x="58" y="520"/>
                </a:cubicBezTo>
                <a:cubicBezTo>
                  <a:pt x="51" y="543"/>
                  <a:pt x="43" y="564"/>
                  <a:pt x="33" y="586"/>
                </a:cubicBezTo>
                <a:cubicBezTo>
                  <a:pt x="29" y="596"/>
                  <a:pt x="24" y="606"/>
                  <a:pt x="18" y="616"/>
                </a:cubicBezTo>
                <a:cubicBezTo>
                  <a:pt x="21" y="616"/>
                  <a:pt x="23" y="616"/>
                  <a:pt x="26" y="616"/>
                </a:cubicBezTo>
                <a:cubicBezTo>
                  <a:pt x="37" y="616"/>
                  <a:pt x="47" y="617"/>
                  <a:pt x="58" y="619"/>
                </a:cubicBezTo>
                <a:cubicBezTo>
                  <a:pt x="68" y="599"/>
                  <a:pt x="76" y="580"/>
                  <a:pt x="83" y="560"/>
                </a:cubicBezTo>
                <a:cubicBezTo>
                  <a:pt x="107" y="492"/>
                  <a:pt x="120" y="421"/>
                  <a:pt x="134" y="350"/>
                </a:cubicBezTo>
                <a:cubicBezTo>
                  <a:pt x="135" y="348"/>
                  <a:pt x="135" y="345"/>
                  <a:pt x="136" y="343"/>
                </a:cubicBezTo>
                <a:cubicBezTo>
                  <a:pt x="137" y="341"/>
                  <a:pt x="138" y="338"/>
                  <a:pt x="138" y="336"/>
                </a:cubicBezTo>
                <a:cubicBezTo>
                  <a:pt x="164" y="269"/>
                  <a:pt x="192" y="202"/>
                  <a:pt x="208" y="131"/>
                </a:cubicBezTo>
                <a:cubicBezTo>
                  <a:pt x="213" y="111"/>
                  <a:pt x="217" y="90"/>
                  <a:pt x="219" y="69"/>
                </a:cubicBezTo>
                <a:cubicBezTo>
                  <a:pt x="206" y="63"/>
                  <a:pt x="194" y="57"/>
                  <a:pt x="184" y="49"/>
                </a:cubicBezTo>
                <a:moveTo>
                  <a:pt x="203" y="0"/>
                </a:moveTo>
                <a:cubicBezTo>
                  <a:pt x="199" y="0"/>
                  <a:pt x="195" y="1"/>
                  <a:pt x="191" y="3"/>
                </a:cubicBezTo>
                <a:cubicBezTo>
                  <a:pt x="195" y="7"/>
                  <a:pt x="198" y="10"/>
                  <a:pt x="202" y="13"/>
                </a:cubicBezTo>
                <a:cubicBezTo>
                  <a:pt x="208" y="17"/>
                  <a:pt x="215" y="21"/>
                  <a:pt x="221" y="25"/>
                </a:cubicBezTo>
                <a:cubicBezTo>
                  <a:pt x="221" y="22"/>
                  <a:pt x="221" y="20"/>
                  <a:pt x="221" y="18"/>
                </a:cubicBezTo>
                <a:cubicBezTo>
                  <a:pt x="221" y="6"/>
                  <a:pt x="212" y="0"/>
                  <a:pt x="20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1" name="Oval 528"/>
          <p:cNvSpPr>
            <a:spLocks noChangeArrowheads="1"/>
          </p:cNvSpPr>
          <p:nvPr/>
        </p:nvSpPr>
        <p:spPr bwMode="auto">
          <a:xfrm>
            <a:off x="7074899" y="5468118"/>
            <a:ext cx="116190" cy="11438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2" name="Freeform 529"/>
          <p:cNvSpPr>
            <a:spLocks/>
          </p:cNvSpPr>
          <p:nvPr/>
        </p:nvSpPr>
        <p:spPr bwMode="auto">
          <a:xfrm>
            <a:off x="6770514" y="6460512"/>
            <a:ext cx="155466" cy="117480"/>
          </a:xfrm>
          <a:custGeom>
            <a:avLst/>
            <a:gdLst>
              <a:gd name="T0" fmla="*/ 79 w 165"/>
              <a:gd name="T1" fmla="*/ 0 h 122"/>
              <a:gd name="T2" fmla="*/ 31 w 165"/>
              <a:gd name="T3" fmla="*/ 28 h 122"/>
              <a:gd name="T4" fmla="*/ 86 w 165"/>
              <a:gd name="T5" fmla="*/ 122 h 122"/>
              <a:gd name="T6" fmla="*/ 135 w 165"/>
              <a:gd name="T7" fmla="*/ 94 h 122"/>
              <a:gd name="T8" fmla="*/ 79 w 165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122">
                <a:moveTo>
                  <a:pt x="79" y="0"/>
                </a:moveTo>
                <a:cubicBezTo>
                  <a:pt x="61" y="0"/>
                  <a:pt x="43" y="8"/>
                  <a:pt x="31" y="28"/>
                </a:cubicBezTo>
                <a:cubicBezTo>
                  <a:pt x="0" y="75"/>
                  <a:pt x="43" y="122"/>
                  <a:pt x="86" y="122"/>
                </a:cubicBezTo>
                <a:cubicBezTo>
                  <a:pt x="104" y="122"/>
                  <a:pt x="122" y="114"/>
                  <a:pt x="135" y="94"/>
                </a:cubicBezTo>
                <a:cubicBezTo>
                  <a:pt x="165" y="47"/>
                  <a:pt x="122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3" name="Oval 530"/>
          <p:cNvSpPr>
            <a:spLocks noChangeArrowheads="1"/>
          </p:cNvSpPr>
          <p:nvPr/>
        </p:nvSpPr>
        <p:spPr bwMode="auto">
          <a:xfrm>
            <a:off x="7186180" y="5387737"/>
            <a:ext cx="116190" cy="11438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4" name="Freeform 531"/>
          <p:cNvSpPr>
            <a:spLocks/>
          </p:cNvSpPr>
          <p:nvPr/>
        </p:nvSpPr>
        <p:spPr bwMode="auto">
          <a:xfrm>
            <a:off x="6839246" y="6590357"/>
            <a:ext cx="124373" cy="68015"/>
          </a:xfrm>
          <a:custGeom>
            <a:avLst/>
            <a:gdLst>
              <a:gd name="T0" fmla="*/ 60 w 132"/>
              <a:gd name="T1" fmla="*/ 0 h 71"/>
              <a:gd name="T2" fmla="*/ 12 w 132"/>
              <a:gd name="T3" fmla="*/ 28 h 71"/>
              <a:gd name="T4" fmla="*/ 3 w 132"/>
              <a:gd name="T5" fmla="*/ 71 h 71"/>
              <a:gd name="T6" fmla="*/ 125 w 132"/>
              <a:gd name="T7" fmla="*/ 71 h 71"/>
              <a:gd name="T8" fmla="*/ 60 w 132"/>
              <a:gd name="T9" fmla="*/ 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2" h="71">
                <a:moveTo>
                  <a:pt x="60" y="0"/>
                </a:moveTo>
                <a:cubicBezTo>
                  <a:pt x="42" y="0"/>
                  <a:pt x="24" y="8"/>
                  <a:pt x="12" y="28"/>
                </a:cubicBezTo>
                <a:cubicBezTo>
                  <a:pt x="2" y="43"/>
                  <a:pt x="0" y="58"/>
                  <a:pt x="3" y="71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32" y="33"/>
                  <a:pt x="96" y="0"/>
                  <a:pt x="6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5" name="Oval 532"/>
          <p:cNvSpPr>
            <a:spLocks noChangeArrowheads="1"/>
          </p:cNvSpPr>
          <p:nvPr/>
        </p:nvSpPr>
        <p:spPr bwMode="auto">
          <a:xfrm>
            <a:off x="2798769" y="4532918"/>
            <a:ext cx="116190" cy="112842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6" name="Freeform 533"/>
          <p:cNvSpPr>
            <a:spLocks/>
          </p:cNvSpPr>
          <p:nvPr/>
        </p:nvSpPr>
        <p:spPr bwMode="auto">
          <a:xfrm>
            <a:off x="2672760" y="4906998"/>
            <a:ext cx="153829" cy="115934"/>
          </a:xfrm>
          <a:custGeom>
            <a:avLst/>
            <a:gdLst>
              <a:gd name="T0" fmla="*/ 79 w 165"/>
              <a:gd name="T1" fmla="*/ 0 h 122"/>
              <a:gd name="T2" fmla="*/ 30 w 165"/>
              <a:gd name="T3" fmla="*/ 28 h 122"/>
              <a:gd name="T4" fmla="*/ 86 w 165"/>
              <a:gd name="T5" fmla="*/ 122 h 122"/>
              <a:gd name="T6" fmla="*/ 134 w 165"/>
              <a:gd name="T7" fmla="*/ 94 h 122"/>
              <a:gd name="T8" fmla="*/ 79 w 165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122">
                <a:moveTo>
                  <a:pt x="79" y="0"/>
                </a:moveTo>
                <a:cubicBezTo>
                  <a:pt x="61" y="0"/>
                  <a:pt x="43" y="8"/>
                  <a:pt x="30" y="28"/>
                </a:cubicBezTo>
                <a:cubicBezTo>
                  <a:pt x="0" y="75"/>
                  <a:pt x="43" y="122"/>
                  <a:pt x="86" y="122"/>
                </a:cubicBezTo>
                <a:cubicBezTo>
                  <a:pt x="104" y="122"/>
                  <a:pt x="122" y="114"/>
                  <a:pt x="134" y="94"/>
                </a:cubicBezTo>
                <a:cubicBezTo>
                  <a:pt x="165" y="47"/>
                  <a:pt x="122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7" name="Oval 534"/>
          <p:cNvSpPr>
            <a:spLocks noChangeArrowheads="1"/>
          </p:cNvSpPr>
          <p:nvPr/>
        </p:nvSpPr>
        <p:spPr bwMode="auto">
          <a:xfrm>
            <a:off x="2829863" y="4645761"/>
            <a:ext cx="116190" cy="11438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8" name="Freeform 535"/>
          <p:cNvSpPr>
            <a:spLocks/>
          </p:cNvSpPr>
          <p:nvPr/>
        </p:nvSpPr>
        <p:spPr bwMode="auto">
          <a:xfrm>
            <a:off x="2757857" y="4826617"/>
            <a:ext cx="155466" cy="117480"/>
          </a:xfrm>
          <a:custGeom>
            <a:avLst/>
            <a:gdLst>
              <a:gd name="T0" fmla="*/ 79 w 165"/>
              <a:gd name="T1" fmla="*/ 0 h 122"/>
              <a:gd name="T2" fmla="*/ 31 w 165"/>
              <a:gd name="T3" fmla="*/ 27 h 122"/>
              <a:gd name="T4" fmla="*/ 86 w 165"/>
              <a:gd name="T5" fmla="*/ 122 h 122"/>
              <a:gd name="T6" fmla="*/ 135 w 165"/>
              <a:gd name="T7" fmla="*/ 94 h 122"/>
              <a:gd name="T8" fmla="*/ 79 w 165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122">
                <a:moveTo>
                  <a:pt x="79" y="0"/>
                </a:moveTo>
                <a:cubicBezTo>
                  <a:pt x="61" y="0"/>
                  <a:pt x="43" y="8"/>
                  <a:pt x="31" y="27"/>
                </a:cubicBezTo>
                <a:cubicBezTo>
                  <a:pt x="0" y="75"/>
                  <a:pt x="43" y="122"/>
                  <a:pt x="86" y="122"/>
                </a:cubicBezTo>
                <a:cubicBezTo>
                  <a:pt x="104" y="122"/>
                  <a:pt x="122" y="114"/>
                  <a:pt x="135" y="94"/>
                </a:cubicBezTo>
                <a:cubicBezTo>
                  <a:pt x="165" y="47"/>
                  <a:pt x="122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9" name="Oval 536"/>
          <p:cNvSpPr>
            <a:spLocks noChangeArrowheads="1"/>
          </p:cNvSpPr>
          <p:nvPr/>
        </p:nvSpPr>
        <p:spPr bwMode="auto">
          <a:xfrm>
            <a:off x="4381248" y="4107828"/>
            <a:ext cx="116190" cy="115934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0" name="Freeform 537"/>
          <p:cNvSpPr>
            <a:spLocks/>
          </p:cNvSpPr>
          <p:nvPr/>
        </p:nvSpPr>
        <p:spPr bwMode="auto">
          <a:xfrm>
            <a:off x="3780659" y="6129714"/>
            <a:ext cx="155466" cy="117480"/>
          </a:xfrm>
          <a:custGeom>
            <a:avLst/>
            <a:gdLst>
              <a:gd name="T0" fmla="*/ 79 w 165"/>
              <a:gd name="T1" fmla="*/ 0 h 123"/>
              <a:gd name="T2" fmla="*/ 31 w 165"/>
              <a:gd name="T3" fmla="*/ 28 h 123"/>
              <a:gd name="T4" fmla="*/ 86 w 165"/>
              <a:gd name="T5" fmla="*/ 123 h 123"/>
              <a:gd name="T6" fmla="*/ 135 w 165"/>
              <a:gd name="T7" fmla="*/ 95 h 123"/>
              <a:gd name="T8" fmla="*/ 79 w 165"/>
              <a:gd name="T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5" h="123">
                <a:moveTo>
                  <a:pt x="79" y="0"/>
                </a:moveTo>
                <a:cubicBezTo>
                  <a:pt x="61" y="0"/>
                  <a:pt x="43" y="9"/>
                  <a:pt x="31" y="28"/>
                </a:cubicBezTo>
                <a:cubicBezTo>
                  <a:pt x="0" y="76"/>
                  <a:pt x="43" y="123"/>
                  <a:pt x="86" y="123"/>
                </a:cubicBezTo>
                <a:cubicBezTo>
                  <a:pt x="104" y="123"/>
                  <a:pt x="122" y="114"/>
                  <a:pt x="135" y="95"/>
                </a:cubicBezTo>
                <a:cubicBezTo>
                  <a:pt x="165" y="47"/>
                  <a:pt x="122" y="0"/>
                  <a:pt x="7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1" name="Oval 538"/>
          <p:cNvSpPr>
            <a:spLocks noChangeArrowheads="1"/>
          </p:cNvSpPr>
          <p:nvPr/>
        </p:nvSpPr>
        <p:spPr bwMode="auto">
          <a:xfrm>
            <a:off x="4381248" y="4251586"/>
            <a:ext cx="116190" cy="11438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2" name="Freeform 539"/>
          <p:cNvSpPr>
            <a:spLocks/>
          </p:cNvSpPr>
          <p:nvPr/>
        </p:nvSpPr>
        <p:spPr bwMode="auto">
          <a:xfrm>
            <a:off x="3857574" y="6010688"/>
            <a:ext cx="153829" cy="115934"/>
          </a:xfrm>
          <a:custGeom>
            <a:avLst/>
            <a:gdLst>
              <a:gd name="T0" fmla="*/ 78 w 164"/>
              <a:gd name="T1" fmla="*/ 0 h 122"/>
              <a:gd name="T2" fmla="*/ 30 w 164"/>
              <a:gd name="T3" fmla="*/ 28 h 122"/>
              <a:gd name="T4" fmla="*/ 85 w 164"/>
              <a:gd name="T5" fmla="*/ 122 h 122"/>
              <a:gd name="T6" fmla="*/ 134 w 164"/>
              <a:gd name="T7" fmla="*/ 94 h 122"/>
              <a:gd name="T8" fmla="*/ 78 w 164"/>
              <a:gd name="T9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122">
                <a:moveTo>
                  <a:pt x="78" y="0"/>
                </a:moveTo>
                <a:cubicBezTo>
                  <a:pt x="60" y="0"/>
                  <a:pt x="42" y="8"/>
                  <a:pt x="30" y="28"/>
                </a:cubicBezTo>
                <a:cubicBezTo>
                  <a:pt x="0" y="75"/>
                  <a:pt x="42" y="122"/>
                  <a:pt x="85" y="122"/>
                </a:cubicBezTo>
                <a:cubicBezTo>
                  <a:pt x="103" y="122"/>
                  <a:pt x="121" y="114"/>
                  <a:pt x="134" y="94"/>
                </a:cubicBezTo>
                <a:cubicBezTo>
                  <a:pt x="164" y="47"/>
                  <a:pt x="121" y="0"/>
                  <a:pt x="7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" name="Oval 540"/>
          <p:cNvSpPr>
            <a:spLocks noChangeArrowheads="1"/>
          </p:cNvSpPr>
          <p:nvPr/>
        </p:nvSpPr>
        <p:spPr bwMode="auto">
          <a:xfrm>
            <a:off x="5975183" y="4492728"/>
            <a:ext cx="116190" cy="114388"/>
          </a:xfrm>
          <a:prstGeom prst="ellipse">
            <a:avLst/>
          </a:pr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4" name="Freeform 541"/>
          <p:cNvSpPr>
            <a:spLocks/>
          </p:cNvSpPr>
          <p:nvPr/>
        </p:nvSpPr>
        <p:spPr bwMode="auto">
          <a:xfrm>
            <a:off x="4232329" y="5154324"/>
            <a:ext cx="142374" cy="143758"/>
          </a:xfrm>
          <a:custGeom>
            <a:avLst/>
            <a:gdLst>
              <a:gd name="T0" fmla="*/ 90 w 152"/>
              <a:gd name="T1" fmla="*/ 0 h 150"/>
              <a:gd name="T2" fmla="*/ 28 w 152"/>
              <a:gd name="T3" fmla="*/ 58 h 150"/>
              <a:gd name="T4" fmla="*/ 85 w 152"/>
              <a:gd name="T5" fmla="*/ 150 h 150"/>
              <a:gd name="T6" fmla="*/ 133 w 152"/>
              <a:gd name="T7" fmla="*/ 122 h 150"/>
              <a:gd name="T8" fmla="*/ 144 w 152"/>
              <a:gd name="T9" fmla="*/ 92 h 150"/>
              <a:gd name="T10" fmla="*/ 152 w 152"/>
              <a:gd name="T11" fmla="*/ 60 h 150"/>
              <a:gd name="T12" fmla="*/ 90 w 152"/>
              <a:gd name="T13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" h="150">
                <a:moveTo>
                  <a:pt x="90" y="0"/>
                </a:moveTo>
                <a:cubicBezTo>
                  <a:pt x="60" y="0"/>
                  <a:pt x="29" y="20"/>
                  <a:pt x="28" y="58"/>
                </a:cubicBezTo>
                <a:cubicBezTo>
                  <a:pt x="0" y="105"/>
                  <a:pt x="43" y="150"/>
                  <a:pt x="85" y="150"/>
                </a:cubicBezTo>
                <a:cubicBezTo>
                  <a:pt x="103" y="150"/>
                  <a:pt x="121" y="142"/>
                  <a:pt x="133" y="122"/>
                </a:cubicBezTo>
                <a:cubicBezTo>
                  <a:pt x="140" y="112"/>
                  <a:pt x="143" y="101"/>
                  <a:pt x="144" y="92"/>
                </a:cubicBezTo>
                <a:cubicBezTo>
                  <a:pt x="148" y="83"/>
                  <a:pt x="152" y="73"/>
                  <a:pt x="152" y="60"/>
                </a:cubicBezTo>
                <a:cubicBezTo>
                  <a:pt x="152" y="20"/>
                  <a:pt x="121" y="0"/>
                  <a:pt x="9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5" name="Freeform 542"/>
          <p:cNvSpPr>
            <a:spLocks/>
          </p:cNvSpPr>
          <p:nvPr/>
        </p:nvSpPr>
        <p:spPr bwMode="auto">
          <a:xfrm>
            <a:off x="5472783" y="5203789"/>
            <a:ext cx="116190" cy="114388"/>
          </a:xfrm>
          <a:custGeom>
            <a:avLst/>
            <a:gdLst>
              <a:gd name="T0" fmla="*/ 62 w 124"/>
              <a:gd name="T1" fmla="*/ 0 h 120"/>
              <a:gd name="T2" fmla="*/ 14 w 124"/>
              <a:gd name="T3" fmla="*/ 21 h 120"/>
              <a:gd name="T4" fmla="*/ 0 w 124"/>
              <a:gd name="T5" fmla="*/ 60 h 120"/>
              <a:gd name="T6" fmla="*/ 62 w 124"/>
              <a:gd name="T7" fmla="*/ 120 h 120"/>
              <a:gd name="T8" fmla="*/ 124 w 124"/>
              <a:gd name="T9" fmla="*/ 60 h 120"/>
              <a:gd name="T10" fmla="*/ 122 w 124"/>
              <a:gd name="T11" fmla="*/ 43 h 120"/>
              <a:gd name="T12" fmla="*/ 62 w 124"/>
              <a:gd name="T13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4" h="120">
                <a:moveTo>
                  <a:pt x="62" y="0"/>
                </a:moveTo>
                <a:cubicBezTo>
                  <a:pt x="44" y="0"/>
                  <a:pt x="26" y="7"/>
                  <a:pt x="14" y="21"/>
                </a:cubicBezTo>
                <a:cubicBezTo>
                  <a:pt x="6" y="31"/>
                  <a:pt x="0" y="44"/>
                  <a:pt x="0" y="60"/>
                </a:cubicBezTo>
                <a:cubicBezTo>
                  <a:pt x="0" y="100"/>
                  <a:pt x="31" y="120"/>
                  <a:pt x="62" y="120"/>
                </a:cubicBezTo>
                <a:cubicBezTo>
                  <a:pt x="93" y="120"/>
                  <a:pt x="124" y="100"/>
                  <a:pt x="124" y="60"/>
                </a:cubicBezTo>
                <a:cubicBezTo>
                  <a:pt x="124" y="54"/>
                  <a:pt x="123" y="48"/>
                  <a:pt x="122" y="43"/>
                </a:cubicBezTo>
                <a:cubicBezTo>
                  <a:pt x="114" y="15"/>
                  <a:pt x="88" y="0"/>
                  <a:pt x="62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6" name="Freeform 543"/>
          <p:cNvSpPr>
            <a:spLocks/>
          </p:cNvSpPr>
          <p:nvPr/>
        </p:nvSpPr>
        <p:spPr bwMode="auto">
          <a:xfrm>
            <a:off x="5297679" y="5806645"/>
            <a:ext cx="137465" cy="115934"/>
          </a:xfrm>
          <a:custGeom>
            <a:avLst/>
            <a:gdLst>
              <a:gd name="T0" fmla="*/ 60 w 146"/>
              <a:gd name="T1" fmla="*/ 0 h 122"/>
              <a:gd name="T2" fmla="*/ 12 w 146"/>
              <a:gd name="T3" fmla="*/ 28 h 122"/>
              <a:gd name="T4" fmla="*/ 2 w 146"/>
              <a:gd name="T5" fmla="*/ 68 h 122"/>
              <a:gd name="T6" fmla="*/ 67 w 146"/>
              <a:gd name="T7" fmla="*/ 122 h 122"/>
              <a:gd name="T8" fmla="*/ 105 w 146"/>
              <a:gd name="T9" fmla="*/ 107 h 122"/>
              <a:gd name="T10" fmla="*/ 116 w 146"/>
              <a:gd name="T11" fmla="*/ 94 h 122"/>
              <a:gd name="T12" fmla="*/ 60 w 146"/>
              <a:gd name="T13" fmla="*/ 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6" h="122">
                <a:moveTo>
                  <a:pt x="60" y="0"/>
                </a:moveTo>
                <a:cubicBezTo>
                  <a:pt x="42" y="0"/>
                  <a:pt x="25" y="8"/>
                  <a:pt x="12" y="28"/>
                </a:cubicBezTo>
                <a:cubicBezTo>
                  <a:pt x="3" y="41"/>
                  <a:pt x="0" y="55"/>
                  <a:pt x="2" y="68"/>
                </a:cubicBezTo>
                <a:cubicBezTo>
                  <a:pt x="7" y="98"/>
                  <a:pt x="37" y="122"/>
                  <a:pt x="67" y="122"/>
                </a:cubicBezTo>
                <a:cubicBezTo>
                  <a:pt x="81" y="122"/>
                  <a:pt x="94" y="117"/>
                  <a:pt x="105" y="107"/>
                </a:cubicBezTo>
                <a:cubicBezTo>
                  <a:pt x="109" y="103"/>
                  <a:pt x="113" y="99"/>
                  <a:pt x="116" y="94"/>
                </a:cubicBezTo>
                <a:cubicBezTo>
                  <a:pt x="146" y="47"/>
                  <a:pt x="103" y="0"/>
                  <a:pt x="6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7" name="Freeform 544"/>
          <p:cNvSpPr>
            <a:spLocks/>
          </p:cNvSpPr>
          <p:nvPr/>
        </p:nvSpPr>
        <p:spPr bwMode="auto">
          <a:xfrm>
            <a:off x="4824735" y="5339818"/>
            <a:ext cx="140738" cy="122117"/>
          </a:xfrm>
          <a:custGeom>
            <a:avLst/>
            <a:gdLst>
              <a:gd name="T0" fmla="*/ 77 w 151"/>
              <a:gd name="T1" fmla="*/ 0 h 128"/>
              <a:gd name="T2" fmla="*/ 9 w 151"/>
              <a:gd name="T3" fmla="*/ 42 h 128"/>
              <a:gd name="T4" fmla="*/ 87 w 151"/>
              <a:gd name="T5" fmla="*/ 128 h 128"/>
              <a:gd name="T6" fmla="*/ 145 w 151"/>
              <a:gd name="T7" fmla="*/ 95 h 128"/>
              <a:gd name="T8" fmla="*/ 151 w 151"/>
              <a:gd name="T9" fmla="*/ 84 h 128"/>
              <a:gd name="T10" fmla="*/ 151 w 151"/>
              <a:gd name="T11" fmla="*/ 71 h 128"/>
              <a:gd name="T12" fmla="*/ 77 w 151"/>
              <a:gd name="T1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1" h="128">
                <a:moveTo>
                  <a:pt x="77" y="0"/>
                </a:moveTo>
                <a:cubicBezTo>
                  <a:pt x="49" y="0"/>
                  <a:pt x="20" y="14"/>
                  <a:pt x="9" y="42"/>
                </a:cubicBezTo>
                <a:cubicBezTo>
                  <a:pt x="0" y="88"/>
                  <a:pt x="44" y="128"/>
                  <a:pt x="87" y="128"/>
                </a:cubicBezTo>
                <a:cubicBezTo>
                  <a:pt x="108" y="128"/>
                  <a:pt x="130" y="118"/>
                  <a:pt x="145" y="95"/>
                </a:cubicBezTo>
                <a:cubicBezTo>
                  <a:pt x="147" y="91"/>
                  <a:pt x="149" y="87"/>
                  <a:pt x="151" y="84"/>
                </a:cubicBezTo>
                <a:cubicBezTo>
                  <a:pt x="151" y="80"/>
                  <a:pt x="151" y="76"/>
                  <a:pt x="151" y="71"/>
                </a:cubicBezTo>
                <a:cubicBezTo>
                  <a:pt x="151" y="23"/>
                  <a:pt x="114" y="0"/>
                  <a:pt x="7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" name="Freeform 545"/>
          <p:cNvSpPr>
            <a:spLocks/>
          </p:cNvSpPr>
          <p:nvPr/>
        </p:nvSpPr>
        <p:spPr bwMode="auto">
          <a:xfrm>
            <a:off x="5659342" y="5576323"/>
            <a:ext cx="160375" cy="153033"/>
          </a:xfrm>
          <a:custGeom>
            <a:avLst/>
            <a:gdLst>
              <a:gd name="T0" fmla="*/ 96 w 170"/>
              <a:gd name="T1" fmla="*/ 0 h 160"/>
              <a:gd name="T2" fmla="*/ 22 w 170"/>
              <a:gd name="T3" fmla="*/ 59 h 160"/>
              <a:gd name="T4" fmla="*/ 95 w 170"/>
              <a:gd name="T5" fmla="*/ 160 h 160"/>
              <a:gd name="T6" fmla="*/ 154 w 170"/>
              <a:gd name="T7" fmla="*/ 127 h 160"/>
              <a:gd name="T8" fmla="*/ 165 w 170"/>
              <a:gd name="T9" fmla="*/ 100 h 160"/>
              <a:gd name="T10" fmla="*/ 170 w 170"/>
              <a:gd name="T11" fmla="*/ 72 h 160"/>
              <a:gd name="T12" fmla="*/ 96 w 170"/>
              <a:gd name="T13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0" h="160">
                <a:moveTo>
                  <a:pt x="96" y="0"/>
                </a:moveTo>
                <a:cubicBezTo>
                  <a:pt x="62" y="0"/>
                  <a:pt x="29" y="20"/>
                  <a:pt x="22" y="59"/>
                </a:cubicBezTo>
                <a:cubicBezTo>
                  <a:pt x="0" y="111"/>
                  <a:pt x="48" y="160"/>
                  <a:pt x="95" y="160"/>
                </a:cubicBezTo>
                <a:cubicBezTo>
                  <a:pt x="117" y="160"/>
                  <a:pt x="138" y="150"/>
                  <a:pt x="154" y="127"/>
                </a:cubicBezTo>
                <a:cubicBezTo>
                  <a:pt x="159" y="118"/>
                  <a:pt x="163" y="109"/>
                  <a:pt x="165" y="100"/>
                </a:cubicBezTo>
                <a:cubicBezTo>
                  <a:pt x="168" y="92"/>
                  <a:pt x="170" y="83"/>
                  <a:pt x="170" y="72"/>
                </a:cubicBezTo>
                <a:cubicBezTo>
                  <a:pt x="170" y="24"/>
                  <a:pt x="133" y="0"/>
                  <a:pt x="9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9" name="Freeform 546"/>
          <p:cNvSpPr>
            <a:spLocks/>
          </p:cNvSpPr>
          <p:nvPr/>
        </p:nvSpPr>
        <p:spPr bwMode="auto">
          <a:xfrm>
            <a:off x="5870448" y="4447900"/>
            <a:ext cx="400938" cy="435911"/>
          </a:xfrm>
          <a:custGeom>
            <a:avLst/>
            <a:gdLst>
              <a:gd name="T0" fmla="*/ 355 w 427"/>
              <a:gd name="T1" fmla="*/ 0 h 456"/>
              <a:gd name="T2" fmla="*/ 353 w 427"/>
              <a:gd name="T3" fmla="*/ 0 h 456"/>
              <a:gd name="T4" fmla="*/ 341 w 427"/>
              <a:gd name="T5" fmla="*/ 6 h 456"/>
              <a:gd name="T6" fmla="*/ 336 w 427"/>
              <a:gd name="T7" fmla="*/ 30 h 456"/>
              <a:gd name="T8" fmla="*/ 360 w 427"/>
              <a:gd name="T9" fmla="*/ 77 h 456"/>
              <a:gd name="T10" fmla="*/ 363 w 427"/>
              <a:gd name="T11" fmla="*/ 84 h 456"/>
              <a:gd name="T12" fmla="*/ 375 w 427"/>
              <a:gd name="T13" fmla="*/ 121 h 456"/>
              <a:gd name="T14" fmla="*/ 386 w 427"/>
              <a:gd name="T15" fmla="*/ 173 h 456"/>
              <a:gd name="T16" fmla="*/ 387 w 427"/>
              <a:gd name="T17" fmla="*/ 241 h 456"/>
              <a:gd name="T18" fmla="*/ 379 w 427"/>
              <a:gd name="T19" fmla="*/ 275 h 456"/>
              <a:gd name="T20" fmla="*/ 373 w 427"/>
              <a:gd name="T21" fmla="*/ 294 h 456"/>
              <a:gd name="T22" fmla="*/ 350 w 427"/>
              <a:gd name="T23" fmla="*/ 332 h 456"/>
              <a:gd name="T24" fmla="*/ 317 w 427"/>
              <a:gd name="T25" fmla="*/ 364 h 456"/>
              <a:gd name="T26" fmla="*/ 302 w 427"/>
              <a:gd name="T27" fmla="*/ 374 h 456"/>
              <a:gd name="T28" fmla="*/ 269 w 427"/>
              <a:gd name="T29" fmla="*/ 392 h 456"/>
              <a:gd name="T30" fmla="*/ 192 w 427"/>
              <a:gd name="T31" fmla="*/ 414 h 456"/>
              <a:gd name="T32" fmla="*/ 163 w 427"/>
              <a:gd name="T33" fmla="*/ 416 h 456"/>
              <a:gd name="T34" fmla="*/ 141 w 427"/>
              <a:gd name="T35" fmla="*/ 415 h 456"/>
              <a:gd name="T36" fmla="*/ 106 w 427"/>
              <a:gd name="T37" fmla="*/ 406 h 456"/>
              <a:gd name="T38" fmla="*/ 84 w 427"/>
              <a:gd name="T39" fmla="*/ 393 h 456"/>
              <a:gd name="T40" fmla="*/ 66 w 427"/>
              <a:gd name="T41" fmla="*/ 375 h 456"/>
              <a:gd name="T42" fmla="*/ 63 w 427"/>
              <a:gd name="T43" fmla="*/ 370 h 456"/>
              <a:gd name="T44" fmla="*/ 53 w 427"/>
              <a:gd name="T45" fmla="*/ 352 h 456"/>
              <a:gd name="T46" fmla="*/ 47 w 427"/>
              <a:gd name="T47" fmla="*/ 334 h 456"/>
              <a:gd name="T48" fmla="*/ 43 w 427"/>
              <a:gd name="T49" fmla="*/ 316 h 456"/>
              <a:gd name="T50" fmla="*/ 41 w 427"/>
              <a:gd name="T51" fmla="*/ 309 h 456"/>
              <a:gd name="T52" fmla="*/ 40 w 427"/>
              <a:gd name="T53" fmla="*/ 268 h 456"/>
              <a:gd name="T54" fmla="*/ 21 w 427"/>
              <a:gd name="T55" fmla="*/ 248 h 456"/>
              <a:gd name="T56" fmla="*/ 0 w 427"/>
              <a:gd name="T57" fmla="*/ 268 h 456"/>
              <a:gd name="T58" fmla="*/ 6 w 427"/>
              <a:gd name="T59" fmla="*/ 331 h 456"/>
              <a:gd name="T60" fmla="*/ 22 w 427"/>
              <a:gd name="T61" fmla="*/ 379 h 456"/>
              <a:gd name="T62" fmla="*/ 35 w 427"/>
              <a:gd name="T63" fmla="*/ 399 h 456"/>
              <a:gd name="T64" fmla="*/ 92 w 427"/>
              <a:gd name="T65" fmla="*/ 443 h 456"/>
              <a:gd name="T66" fmla="*/ 114 w 427"/>
              <a:gd name="T67" fmla="*/ 450 h 456"/>
              <a:gd name="T68" fmla="*/ 164 w 427"/>
              <a:gd name="T69" fmla="*/ 456 h 456"/>
              <a:gd name="T70" fmla="*/ 312 w 427"/>
              <a:gd name="T71" fmla="*/ 415 h 456"/>
              <a:gd name="T72" fmla="*/ 427 w 427"/>
              <a:gd name="T73" fmla="*/ 211 h 456"/>
              <a:gd name="T74" fmla="*/ 398 w 427"/>
              <a:gd name="T75" fmla="*/ 67 h 456"/>
              <a:gd name="T76" fmla="*/ 371 w 427"/>
              <a:gd name="T77" fmla="*/ 10 h 456"/>
              <a:gd name="T78" fmla="*/ 355 w 427"/>
              <a:gd name="T79" fmla="*/ 0 h 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27" h="456">
                <a:moveTo>
                  <a:pt x="355" y="0"/>
                </a:moveTo>
                <a:cubicBezTo>
                  <a:pt x="354" y="0"/>
                  <a:pt x="354" y="0"/>
                  <a:pt x="353" y="0"/>
                </a:cubicBezTo>
                <a:cubicBezTo>
                  <a:pt x="350" y="4"/>
                  <a:pt x="345" y="5"/>
                  <a:pt x="341" y="6"/>
                </a:cubicBezTo>
                <a:cubicBezTo>
                  <a:pt x="334" y="11"/>
                  <a:pt x="331" y="21"/>
                  <a:pt x="336" y="30"/>
                </a:cubicBezTo>
                <a:cubicBezTo>
                  <a:pt x="345" y="45"/>
                  <a:pt x="353" y="61"/>
                  <a:pt x="360" y="77"/>
                </a:cubicBezTo>
                <a:cubicBezTo>
                  <a:pt x="361" y="79"/>
                  <a:pt x="362" y="82"/>
                  <a:pt x="363" y="84"/>
                </a:cubicBezTo>
                <a:cubicBezTo>
                  <a:pt x="367" y="96"/>
                  <a:pt x="372" y="108"/>
                  <a:pt x="375" y="121"/>
                </a:cubicBezTo>
                <a:cubicBezTo>
                  <a:pt x="380" y="138"/>
                  <a:pt x="384" y="155"/>
                  <a:pt x="386" y="173"/>
                </a:cubicBezTo>
                <a:cubicBezTo>
                  <a:pt x="389" y="195"/>
                  <a:pt x="389" y="218"/>
                  <a:pt x="387" y="241"/>
                </a:cubicBezTo>
                <a:cubicBezTo>
                  <a:pt x="385" y="252"/>
                  <a:pt x="383" y="264"/>
                  <a:pt x="379" y="275"/>
                </a:cubicBezTo>
                <a:cubicBezTo>
                  <a:pt x="377" y="282"/>
                  <a:pt x="375" y="288"/>
                  <a:pt x="373" y="294"/>
                </a:cubicBezTo>
                <a:cubicBezTo>
                  <a:pt x="366" y="307"/>
                  <a:pt x="359" y="320"/>
                  <a:pt x="350" y="332"/>
                </a:cubicBezTo>
                <a:cubicBezTo>
                  <a:pt x="340" y="344"/>
                  <a:pt x="329" y="355"/>
                  <a:pt x="317" y="364"/>
                </a:cubicBezTo>
                <a:cubicBezTo>
                  <a:pt x="312" y="368"/>
                  <a:pt x="307" y="371"/>
                  <a:pt x="302" y="374"/>
                </a:cubicBezTo>
                <a:cubicBezTo>
                  <a:pt x="292" y="381"/>
                  <a:pt x="281" y="386"/>
                  <a:pt x="269" y="392"/>
                </a:cubicBezTo>
                <a:cubicBezTo>
                  <a:pt x="244" y="402"/>
                  <a:pt x="218" y="410"/>
                  <a:pt x="192" y="414"/>
                </a:cubicBezTo>
                <a:cubicBezTo>
                  <a:pt x="182" y="415"/>
                  <a:pt x="172" y="416"/>
                  <a:pt x="163" y="416"/>
                </a:cubicBezTo>
                <a:cubicBezTo>
                  <a:pt x="155" y="416"/>
                  <a:pt x="148" y="416"/>
                  <a:pt x="141" y="415"/>
                </a:cubicBezTo>
                <a:cubicBezTo>
                  <a:pt x="129" y="413"/>
                  <a:pt x="117" y="410"/>
                  <a:pt x="106" y="406"/>
                </a:cubicBezTo>
                <a:cubicBezTo>
                  <a:pt x="98" y="402"/>
                  <a:pt x="91" y="398"/>
                  <a:pt x="84" y="393"/>
                </a:cubicBezTo>
                <a:cubicBezTo>
                  <a:pt x="78" y="387"/>
                  <a:pt x="72" y="382"/>
                  <a:pt x="66" y="375"/>
                </a:cubicBezTo>
                <a:cubicBezTo>
                  <a:pt x="65" y="373"/>
                  <a:pt x="64" y="372"/>
                  <a:pt x="63" y="370"/>
                </a:cubicBezTo>
                <a:cubicBezTo>
                  <a:pt x="59" y="364"/>
                  <a:pt x="56" y="358"/>
                  <a:pt x="53" y="352"/>
                </a:cubicBezTo>
                <a:cubicBezTo>
                  <a:pt x="50" y="346"/>
                  <a:pt x="48" y="340"/>
                  <a:pt x="47" y="334"/>
                </a:cubicBezTo>
                <a:cubicBezTo>
                  <a:pt x="45" y="328"/>
                  <a:pt x="44" y="322"/>
                  <a:pt x="43" y="316"/>
                </a:cubicBezTo>
                <a:cubicBezTo>
                  <a:pt x="42" y="314"/>
                  <a:pt x="42" y="312"/>
                  <a:pt x="41" y="309"/>
                </a:cubicBezTo>
                <a:cubicBezTo>
                  <a:pt x="40" y="296"/>
                  <a:pt x="40" y="282"/>
                  <a:pt x="40" y="268"/>
                </a:cubicBezTo>
                <a:cubicBezTo>
                  <a:pt x="40" y="255"/>
                  <a:pt x="31" y="248"/>
                  <a:pt x="21" y="248"/>
                </a:cubicBezTo>
                <a:cubicBezTo>
                  <a:pt x="11" y="248"/>
                  <a:pt x="0" y="255"/>
                  <a:pt x="0" y="268"/>
                </a:cubicBezTo>
                <a:cubicBezTo>
                  <a:pt x="0" y="289"/>
                  <a:pt x="1" y="311"/>
                  <a:pt x="6" y="331"/>
                </a:cubicBezTo>
                <a:cubicBezTo>
                  <a:pt x="9" y="348"/>
                  <a:pt x="15" y="364"/>
                  <a:pt x="22" y="379"/>
                </a:cubicBezTo>
                <a:cubicBezTo>
                  <a:pt x="26" y="386"/>
                  <a:pt x="30" y="393"/>
                  <a:pt x="35" y="399"/>
                </a:cubicBezTo>
                <a:cubicBezTo>
                  <a:pt x="49" y="418"/>
                  <a:pt x="68" y="433"/>
                  <a:pt x="92" y="443"/>
                </a:cubicBezTo>
                <a:cubicBezTo>
                  <a:pt x="99" y="446"/>
                  <a:pt x="106" y="448"/>
                  <a:pt x="114" y="450"/>
                </a:cubicBezTo>
                <a:cubicBezTo>
                  <a:pt x="130" y="454"/>
                  <a:pt x="147" y="456"/>
                  <a:pt x="164" y="456"/>
                </a:cubicBezTo>
                <a:cubicBezTo>
                  <a:pt x="215" y="456"/>
                  <a:pt x="268" y="439"/>
                  <a:pt x="312" y="415"/>
                </a:cubicBezTo>
                <a:cubicBezTo>
                  <a:pt x="395" y="370"/>
                  <a:pt x="427" y="293"/>
                  <a:pt x="427" y="211"/>
                </a:cubicBezTo>
                <a:cubicBezTo>
                  <a:pt x="427" y="162"/>
                  <a:pt x="416" y="113"/>
                  <a:pt x="398" y="67"/>
                </a:cubicBezTo>
                <a:cubicBezTo>
                  <a:pt x="390" y="47"/>
                  <a:pt x="381" y="28"/>
                  <a:pt x="371" y="10"/>
                </a:cubicBezTo>
                <a:cubicBezTo>
                  <a:pt x="367" y="3"/>
                  <a:pt x="361" y="0"/>
                  <a:pt x="35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0" name="Freeform 547"/>
          <p:cNvSpPr>
            <a:spLocks/>
          </p:cNvSpPr>
          <p:nvPr/>
        </p:nvSpPr>
        <p:spPr bwMode="auto">
          <a:xfrm>
            <a:off x="5340227" y="6423413"/>
            <a:ext cx="358390" cy="234959"/>
          </a:xfrm>
          <a:custGeom>
            <a:avLst/>
            <a:gdLst>
              <a:gd name="T0" fmla="*/ 157 w 380"/>
              <a:gd name="T1" fmla="*/ 0 h 246"/>
              <a:gd name="T2" fmla="*/ 110 w 380"/>
              <a:gd name="T3" fmla="*/ 9 h 246"/>
              <a:gd name="T4" fmla="*/ 88 w 380"/>
              <a:gd name="T5" fmla="*/ 19 h 246"/>
              <a:gd name="T6" fmla="*/ 48 w 380"/>
              <a:gd name="T7" fmla="*/ 50 h 246"/>
              <a:gd name="T8" fmla="*/ 9 w 380"/>
              <a:gd name="T9" fmla="*/ 101 h 246"/>
              <a:gd name="T10" fmla="*/ 28 w 380"/>
              <a:gd name="T11" fmla="*/ 132 h 246"/>
              <a:gd name="T12" fmla="*/ 43 w 380"/>
              <a:gd name="T13" fmla="*/ 122 h 246"/>
              <a:gd name="T14" fmla="*/ 67 w 380"/>
              <a:gd name="T15" fmla="*/ 88 h 246"/>
              <a:gd name="T16" fmla="*/ 71 w 380"/>
              <a:gd name="T17" fmla="*/ 83 h 246"/>
              <a:gd name="T18" fmla="*/ 84 w 380"/>
              <a:gd name="T19" fmla="*/ 70 h 246"/>
              <a:gd name="T20" fmla="*/ 99 w 380"/>
              <a:gd name="T21" fmla="*/ 59 h 246"/>
              <a:gd name="T22" fmla="*/ 117 w 380"/>
              <a:gd name="T23" fmla="*/ 49 h 246"/>
              <a:gd name="T24" fmla="*/ 123 w 380"/>
              <a:gd name="T25" fmla="*/ 46 h 246"/>
              <a:gd name="T26" fmla="*/ 147 w 380"/>
              <a:gd name="T27" fmla="*/ 41 h 246"/>
              <a:gd name="T28" fmla="*/ 155 w 380"/>
              <a:gd name="T29" fmla="*/ 40 h 246"/>
              <a:gd name="T30" fmla="*/ 173 w 380"/>
              <a:gd name="T31" fmla="*/ 42 h 246"/>
              <a:gd name="T32" fmla="*/ 207 w 380"/>
              <a:gd name="T33" fmla="*/ 53 h 246"/>
              <a:gd name="T34" fmla="*/ 250 w 380"/>
              <a:gd name="T35" fmla="*/ 81 h 246"/>
              <a:gd name="T36" fmla="*/ 303 w 380"/>
              <a:gd name="T37" fmla="*/ 141 h 246"/>
              <a:gd name="T38" fmla="*/ 321 w 380"/>
              <a:gd name="T39" fmla="*/ 174 h 246"/>
              <a:gd name="T40" fmla="*/ 328 w 380"/>
              <a:gd name="T41" fmla="*/ 190 h 246"/>
              <a:gd name="T42" fmla="*/ 339 w 380"/>
              <a:gd name="T43" fmla="*/ 235 h 246"/>
              <a:gd name="T44" fmla="*/ 339 w 380"/>
              <a:gd name="T45" fmla="*/ 246 h 246"/>
              <a:gd name="T46" fmla="*/ 380 w 380"/>
              <a:gd name="T47" fmla="*/ 246 h 246"/>
              <a:gd name="T48" fmla="*/ 351 w 380"/>
              <a:gd name="T49" fmla="*/ 144 h 246"/>
              <a:gd name="T50" fmla="*/ 203 w 380"/>
              <a:gd name="T51" fmla="*/ 8 h 246"/>
              <a:gd name="T52" fmla="*/ 181 w 380"/>
              <a:gd name="T53" fmla="*/ 3 h 246"/>
              <a:gd name="T54" fmla="*/ 157 w 380"/>
              <a:gd name="T55" fmla="*/ 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0" h="246">
                <a:moveTo>
                  <a:pt x="157" y="0"/>
                </a:moveTo>
                <a:cubicBezTo>
                  <a:pt x="140" y="0"/>
                  <a:pt x="124" y="3"/>
                  <a:pt x="110" y="9"/>
                </a:cubicBezTo>
                <a:cubicBezTo>
                  <a:pt x="102" y="12"/>
                  <a:pt x="95" y="15"/>
                  <a:pt x="88" y="19"/>
                </a:cubicBezTo>
                <a:cubicBezTo>
                  <a:pt x="73" y="28"/>
                  <a:pt x="60" y="38"/>
                  <a:pt x="48" y="50"/>
                </a:cubicBezTo>
                <a:cubicBezTo>
                  <a:pt x="33" y="65"/>
                  <a:pt x="20" y="82"/>
                  <a:pt x="9" y="101"/>
                </a:cubicBezTo>
                <a:cubicBezTo>
                  <a:pt x="0" y="116"/>
                  <a:pt x="14" y="132"/>
                  <a:pt x="28" y="132"/>
                </a:cubicBezTo>
                <a:cubicBezTo>
                  <a:pt x="33" y="132"/>
                  <a:pt x="39" y="129"/>
                  <a:pt x="43" y="122"/>
                </a:cubicBezTo>
                <a:cubicBezTo>
                  <a:pt x="50" y="110"/>
                  <a:pt x="58" y="99"/>
                  <a:pt x="67" y="88"/>
                </a:cubicBezTo>
                <a:cubicBezTo>
                  <a:pt x="68" y="86"/>
                  <a:pt x="70" y="85"/>
                  <a:pt x="71" y="83"/>
                </a:cubicBezTo>
                <a:cubicBezTo>
                  <a:pt x="75" y="79"/>
                  <a:pt x="80" y="74"/>
                  <a:pt x="84" y="70"/>
                </a:cubicBezTo>
                <a:cubicBezTo>
                  <a:pt x="89" y="66"/>
                  <a:pt x="94" y="62"/>
                  <a:pt x="99" y="59"/>
                </a:cubicBezTo>
                <a:cubicBezTo>
                  <a:pt x="105" y="55"/>
                  <a:pt x="111" y="52"/>
                  <a:pt x="117" y="49"/>
                </a:cubicBezTo>
                <a:cubicBezTo>
                  <a:pt x="119" y="48"/>
                  <a:pt x="121" y="47"/>
                  <a:pt x="123" y="46"/>
                </a:cubicBezTo>
                <a:cubicBezTo>
                  <a:pt x="131" y="43"/>
                  <a:pt x="139" y="42"/>
                  <a:pt x="147" y="41"/>
                </a:cubicBezTo>
                <a:cubicBezTo>
                  <a:pt x="150" y="41"/>
                  <a:pt x="153" y="40"/>
                  <a:pt x="155" y="40"/>
                </a:cubicBezTo>
                <a:cubicBezTo>
                  <a:pt x="161" y="40"/>
                  <a:pt x="167" y="41"/>
                  <a:pt x="173" y="42"/>
                </a:cubicBezTo>
                <a:cubicBezTo>
                  <a:pt x="185" y="44"/>
                  <a:pt x="196" y="48"/>
                  <a:pt x="207" y="53"/>
                </a:cubicBezTo>
                <a:cubicBezTo>
                  <a:pt x="222" y="61"/>
                  <a:pt x="236" y="70"/>
                  <a:pt x="250" y="81"/>
                </a:cubicBezTo>
                <a:cubicBezTo>
                  <a:pt x="270" y="99"/>
                  <a:pt x="287" y="119"/>
                  <a:pt x="303" y="141"/>
                </a:cubicBezTo>
                <a:cubicBezTo>
                  <a:pt x="310" y="152"/>
                  <a:pt x="316" y="163"/>
                  <a:pt x="321" y="174"/>
                </a:cubicBezTo>
                <a:cubicBezTo>
                  <a:pt x="324" y="179"/>
                  <a:pt x="326" y="185"/>
                  <a:pt x="328" y="190"/>
                </a:cubicBezTo>
                <a:cubicBezTo>
                  <a:pt x="333" y="205"/>
                  <a:pt x="337" y="220"/>
                  <a:pt x="339" y="235"/>
                </a:cubicBezTo>
                <a:cubicBezTo>
                  <a:pt x="339" y="239"/>
                  <a:pt x="339" y="243"/>
                  <a:pt x="339" y="246"/>
                </a:cubicBezTo>
                <a:cubicBezTo>
                  <a:pt x="380" y="246"/>
                  <a:pt x="380" y="246"/>
                  <a:pt x="380" y="246"/>
                </a:cubicBezTo>
                <a:cubicBezTo>
                  <a:pt x="379" y="213"/>
                  <a:pt x="371" y="178"/>
                  <a:pt x="351" y="144"/>
                </a:cubicBezTo>
                <a:cubicBezTo>
                  <a:pt x="319" y="86"/>
                  <a:pt x="268" y="29"/>
                  <a:pt x="203" y="8"/>
                </a:cubicBezTo>
                <a:cubicBezTo>
                  <a:pt x="196" y="6"/>
                  <a:pt x="189" y="4"/>
                  <a:pt x="181" y="3"/>
                </a:cubicBezTo>
                <a:cubicBezTo>
                  <a:pt x="173" y="1"/>
                  <a:pt x="165" y="0"/>
                  <a:pt x="15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1" name="Freeform 548"/>
          <p:cNvSpPr>
            <a:spLocks/>
          </p:cNvSpPr>
          <p:nvPr/>
        </p:nvSpPr>
        <p:spPr bwMode="auto">
          <a:xfrm>
            <a:off x="6919434" y="5389283"/>
            <a:ext cx="515492" cy="374080"/>
          </a:xfrm>
          <a:custGeom>
            <a:avLst/>
            <a:gdLst>
              <a:gd name="T0" fmla="*/ 516 w 549"/>
              <a:gd name="T1" fmla="*/ 0 h 390"/>
              <a:gd name="T2" fmla="*/ 497 w 549"/>
              <a:gd name="T3" fmla="*/ 25 h 390"/>
              <a:gd name="T4" fmla="*/ 507 w 549"/>
              <a:gd name="T5" fmla="*/ 69 h 390"/>
              <a:gd name="T6" fmla="*/ 507 w 549"/>
              <a:gd name="T7" fmla="*/ 73 h 390"/>
              <a:gd name="T8" fmla="*/ 507 w 549"/>
              <a:gd name="T9" fmla="*/ 137 h 390"/>
              <a:gd name="T10" fmla="*/ 490 w 549"/>
              <a:gd name="T11" fmla="*/ 202 h 390"/>
              <a:gd name="T12" fmla="*/ 457 w 549"/>
              <a:gd name="T13" fmla="*/ 258 h 390"/>
              <a:gd name="T14" fmla="*/ 421 w 549"/>
              <a:gd name="T15" fmla="*/ 295 h 390"/>
              <a:gd name="T16" fmla="*/ 371 w 549"/>
              <a:gd name="T17" fmla="*/ 324 h 390"/>
              <a:gd name="T18" fmla="*/ 353 w 549"/>
              <a:gd name="T19" fmla="*/ 330 h 390"/>
              <a:gd name="T20" fmla="*/ 282 w 549"/>
              <a:gd name="T21" fmla="*/ 346 h 390"/>
              <a:gd name="T22" fmla="*/ 222 w 549"/>
              <a:gd name="T23" fmla="*/ 350 h 390"/>
              <a:gd name="T24" fmla="*/ 172 w 549"/>
              <a:gd name="T25" fmla="*/ 347 h 390"/>
              <a:gd name="T26" fmla="*/ 160 w 549"/>
              <a:gd name="T27" fmla="*/ 345 h 390"/>
              <a:gd name="T28" fmla="*/ 112 w 549"/>
              <a:gd name="T29" fmla="*/ 331 h 390"/>
              <a:gd name="T30" fmla="*/ 99 w 549"/>
              <a:gd name="T31" fmla="*/ 325 h 390"/>
              <a:gd name="T32" fmla="*/ 80 w 549"/>
              <a:gd name="T33" fmla="*/ 313 h 390"/>
              <a:gd name="T34" fmla="*/ 69 w 549"/>
              <a:gd name="T35" fmla="*/ 303 h 390"/>
              <a:gd name="T36" fmla="*/ 60 w 549"/>
              <a:gd name="T37" fmla="*/ 293 h 390"/>
              <a:gd name="T38" fmla="*/ 48 w 549"/>
              <a:gd name="T39" fmla="*/ 271 h 390"/>
              <a:gd name="T40" fmla="*/ 42 w 549"/>
              <a:gd name="T41" fmla="*/ 254 h 390"/>
              <a:gd name="T42" fmla="*/ 24 w 549"/>
              <a:gd name="T43" fmla="*/ 240 h 390"/>
              <a:gd name="T44" fmla="*/ 4 w 549"/>
              <a:gd name="T45" fmla="*/ 265 h 390"/>
              <a:gd name="T46" fmla="*/ 62 w 549"/>
              <a:gd name="T47" fmla="*/ 349 h 390"/>
              <a:gd name="T48" fmla="*/ 97 w 549"/>
              <a:gd name="T49" fmla="*/ 369 h 390"/>
              <a:gd name="T50" fmla="*/ 139 w 549"/>
              <a:gd name="T51" fmla="*/ 382 h 390"/>
              <a:gd name="T52" fmla="*/ 196 w 549"/>
              <a:gd name="T53" fmla="*/ 389 h 390"/>
              <a:gd name="T54" fmla="*/ 219 w 549"/>
              <a:gd name="T55" fmla="*/ 390 h 390"/>
              <a:gd name="T56" fmla="*/ 229 w 549"/>
              <a:gd name="T57" fmla="*/ 390 h 390"/>
              <a:gd name="T58" fmla="*/ 341 w 549"/>
              <a:gd name="T59" fmla="*/ 375 h 390"/>
              <a:gd name="T60" fmla="*/ 549 w 549"/>
              <a:gd name="T61" fmla="*/ 102 h 390"/>
              <a:gd name="T62" fmla="*/ 547 w 549"/>
              <a:gd name="T63" fmla="*/ 76 h 390"/>
              <a:gd name="T64" fmla="*/ 539 w 549"/>
              <a:gd name="T65" fmla="*/ 29 h 390"/>
              <a:gd name="T66" fmla="*/ 536 w 549"/>
              <a:gd name="T67" fmla="*/ 17 h 390"/>
              <a:gd name="T68" fmla="*/ 535 w 549"/>
              <a:gd name="T69" fmla="*/ 14 h 390"/>
              <a:gd name="T70" fmla="*/ 516 w 549"/>
              <a:gd name="T71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49" h="390">
                <a:moveTo>
                  <a:pt x="516" y="0"/>
                </a:moveTo>
                <a:cubicBezTo>
                  <a:pt x="504" y="0"/>
                  <a:pt x="492" y="10"/>
                  <a:pt x="497" y="25"/>
                </a:cubicBezTo>
                <a:cubicBezTo>
                  <a:pt x="501" y="39"/>
                  <a:pt x="505" y="54"/>
                  <a:pt x="507" y="69"/>
                </a:cubicBezTo>
                <a:cubicBezTo>
                  <a:pt x="507" y="70"/>
                  <a:pt x="507" y="72"/>
                  <a:pt x="507" y="73"/>
                </a:cubicBezTo>
                <a:cubicBezTo>
                  <a:pt x="509" y="94"/>
                  <a:pt x="509" y="115"/>
                  <a:pt x="507" y="137"/>
                </a:cubicBezTo>
                <a:cubicBezTo>
                  <a:pt x="504" y="159"/>
                  <a:pt x="498" y="181"/>
                  <a:pt x="490" y="202"/>
                </a:cubicBezTo>
                <a:cubicBezTo>
                  <a:pt x="481" y="222"/>
                  <a:pt x="470" y="240"/>
                  <a:pt x="457" y="258"/>
                </a:cubicBezTo>
                <a:cubicBezTo>
                  <a:pt x="446" y="271"/>
                  <a:pt x="434" y="284"/>
                  <a:pt x="421" y="295"/>
                </a:cubicBezTo>
                <a:cubicBezTo>
                  <a:pt x="405" y="306"/>
                  <a:pt x="389" y="316"/>
                  <a:pt x="371" y="324"/>
                </a:cubicBezTo>
                <a:cubicBezTo>
                  <a:pt x="365" y="326"/>
                  <a:pt x="359" y="328"/>
                  <a:pt x="353" y="330"/>
                </a:cubicBezTo>
                <a:cubicBezTo>
                  <a:pt x="330" y="337"/>
                  <a:pt x="306" y="342"/>
                  <a:pt x="282" y="346"/>
                </a:cubicBezTo>
                <a:cubicBezTo>
                  <a:pt x="262" y="348"/>
                  <a:pt x="242" y="350"/>
                  <a:pt x="222" y="350"/>
                </a:cubicBezTo>
                <a:cubicBezTo>
                  <a:pt x="205" y="350"/>
                  <a:pt x="188" y="349"/>
                  <a:pt x="172" y="347"/>
                </a:cubicBezTo>
                <a:cubicBezTo>
                  <a:pt x="168" y="346"/>
                  <a:pt x="164" y="345"/>
                  <a:pt x="160" y="345"/>
                </a:cubicBezTo>
                <a:cubicBezTo>
                  <a:pt x="143" y="342"/>
                  <a:pt x="128" y="337"/>
                  <a:pt x="112" y="331"/>
                </a:cubicBezTo>
                <a:cubicBezTo>
                  <a:pt x="108" y="329"/>
                  <a:pt x="104" y="327"/>
                  <a:pt x="99" y="325"/>
                </a:cubicBezTo>
                <a:cubicBezTo>
                  <a:pt x="93" y="321"/>
                  <a:pt x="86" y="317"/>
                  <a:pt x="80" y="313"/>
                </a:cubicBezTo>
                <a:cubicBezTo>
                  <a:pt x="76" y="310"/>
                  <a:pt x="73" y="307"/>
                  <a:pt x="69" y="303"/>
                </a:cubicBezTo>
                <a:cubicBezTo>
                  <a:pt x="66" y="300"/>
                  <a:pt x="63" y="296"/>
                  <a:pt x="60" y="293"/>
                </a:cubicBezTo>
                <a:cubicBezTo>
                  <a:pt x="55" y="286"/>
                  <a:pt x="51" y="279"/>
                  <a:pt x="48" y="271"/>
                </a:cubicBezTo>
                <a:cubicBezTo>
                  <a:pt x="45" y="266"/>
                  <a:pt x="44" y="260"/>
                  <a:pt x="42" y="254"/>
                </a:cubicBezTo>
                <a:cubicBezTo>
                  <a:pt x="40" y="244"/>
                  <a:pt x="32" y="240"/>
                  <a:pt x="24" y="240"/>
                </a:cubicBezTo>
                <a:cubicBezTo>
                  <a:pt x="12" y="240"/>
                  <a:pt x="0" y="250"/>
                  <a:pt x="4" y="265"/>
                </a:cubicBezTo>
                <a:cubicBezTo>
                  <a:pt x="13" y="303"/>
                  <a:pt x="34" y="330"/>
                  <a:pt x="62" y="349"/>
                </a:cubicBezTo>
                <a:cubicBezTo>
                  <a:pt x="72" y="357"/>
                  <a:pt x="84" y="363"/>
                  <a:pt x="97" y="369"/>
                </a:cubicBezTo>
                <a:cubicBezTo>
                  <a:pt x="110" y="374"/>
                  <a:pt x="124" y="379"/>
                  <a:pt x="139" y="382"/>
                </a:cubicBezTo>
                <a:cubicBezTo>
                  <a:pt x="157" y="386"/>
                  <a:pt x="176" y="388"/>
                  <a:pt x="196" y="389"/>
                </a:cubicBezTo>
                <a:cubicBezTo>
                  <a:pt x="203" y="390"/>
                  <a:pt x="211" y="390"/>
                  <a:pt x="219" y="390"/>
                </a:cubicBezTo>
                <a:cubicBezTo>
                  <a:pt x="222" y="390"/>
                  <a:pt x="226" y="390"/>
                  <a:pt x="229" y="390"/>
                </a:cubicBezTo>
                <a:cubicBezTo>
                  <a:pt x="269" y="389"/>
                  <a:pt x="308" y="383"/>
                  <a:pt x="341" y="375"/>
                </a:cubicBezTo>
                <a:cubicBezTo>
                  <a:pt x="470" y="344"/>
                  <a:pt x="549" y="227"/>
                  <a:pt x="549" y="102"/>
                </a:cubicBezTo>
                <a:cubicBezTo>
                  <a:pt x="549" y="93"/>
                  <a:pt x="548" y="84"/>
                  <a:pt x="547" y="76"/>
                </a:cubicBezTo>
                <a:cubicBezTo>
                  <a:pt x="546" y="60"/>
                  <a:pt x="543" y="45"/>
                  <a:pt x="539" y="29"/>
                </a:cubicBezTo>
                <a:cubicBezTo>
                  <a:pt x="537" y="26"/>
                  <a:pt x="536" y="21"/>
                  <a:pt x="536" y="17"/>
                </a:cubicBezTo>
                <a:cubicBezTo>
                  <a:pt x="536" y="16"/>
                  <a:pt x="535" y="15"/>
                  <a:pt x="535" y="14"/>
                </a:cubicBezTo>
                <a:cubicBezTo>
                  <a:pt x="532" y="4"/>
                  <a:pt x="524" y="0"/>
                  <a:pt x="51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2" name="Freeform 549"/>
          <p:cNvSpPr>
            <a:spLocks/>
          </p:cNvSpPr>
          <p:nvPr/>
        </p:nvSpPr>
        <p:spPr bwMode="auto">
          <a:xfrm>
            <a:off x="6719783" y="6267289"/>
            <a:ext cx="422213" cy="391083"/>
          </a:xfrm>
          <a:custGeom>
            <a:avLst/>
            <a:gdLst>
              <a:gd name="T0" fmla="*/ 117 w 449"/>
              <a:gd name="T1" fmla="*/ 0 h 409"/>
              <a:gd name="T2" fmla="*/ 109 w 449"/>
              <a:gd name="T3" fmla="*/ 0 h 409"/>
              <a:gd name="T4" fmla="*/ 15 w 449"/>
              <a:gd name="T5" fmla="*/ 40 h 409"/>
              <a:gd name="T6" fmla="*/ 29 w 449"/>
              <a:gd name="T7" fmla="*/ 75 h 409"/>
              <a:gd name="T8" fmla="*/ 42 w 449"/>
              <a:gd name="T9" fmla="*/ 70 h 409"/>
              <a:gd name="T10" fmla="*/ 55 w 449"/>
              <a:gd name="T11" fmla="*/ 58 h 409"/>
              <a:gd name="T12" fmla="*/ 77 w 449"/>
              <a:gd name="T13" fmla="*/ 47 h 409"/>
              <a:gd name="T14" fmla="*/ 91 w 449"/>
              <a:gd name="T15" fmla="*/ 43 h 409"/>
              <a:gd name="T16" fmla="*/ 105 w 449"/>
              <a:gd name="T17" fmla="*/ 41 h 409"/>
              <a:gd name="T18" fmla="*/ 114 w 449"/>
              <a:gd name="T19" fmla="*/ 40 h 409"/>
              <a:gd name="T20" fmla="*/ 128 w 449"/>
              <a:gd name="T21" fmla="*/ 41 h 409"/>
              <a:gd name="T22" fmla="*/ 142 w 449"/>
              <a:gd name="T23" fmla="*/ 43 h 409"/>
              <a:gd name="T24" fmla="*/ 189 w 449"/>
              <a:gd name="T25" fmla="*/ 57 h 409"/>
              <a:gd name="T26" fmla="*/ 200 w 449"/>
              <a:gd name="T27" fmla="*/ 61 h 409"/>
              <a:gd name="T28" fmla="*/ 293 w 449"/>
              <a:gd name="T29" fmla="*/ 122 h 409"/>
              <a:gd name="T30" fmla="*/ 344 w 449"/>
              <a:gd name="T31" fmla="*/ 173 h 409"/>
              <a:gd name="T32" fmla="*/ 356 w 449"/>
              <a:gd name="T33" fmla="*/ 189 h 409"/>
              <a:gd name="T34" fmla="*/ 382 w 449"/>
              <a:gd name="T35" fmla="*/ 239 h 409"/>
              <a:gd name="T36" fmla="*/ 393 w 449"/>
              <a:gd name="T37" fmla="*/ 290 h 409"/>
              <a:gd name="T38" fmla="*/ 391 w 449"/>
              <a:gd name="T39" fmla="*/ 355 h 409"/>
              <a:gd name="T40" fmla="*/ 374 w 449"/>
              <a:gd name="T41" fmla="*/ 409 h 409"/>
              <a:gd name="T42" fmla="*/ 416 w 449"/>
              <a:gd name="T43" fmla="*/ 409 h 409"/>
              <a:gd name="T44" fmla="*/ 358 w 449"/>
              <a:gd name="T45" fmla="*/ 128 h 409"/>
              <a:gd name="T46" fmla="*/ 272 w 449"/>
              <a:gd name="T47" fmla="*/ 56 h 409"/>
              <a:gd name="T48" fmla="*/ 244 w 449"/>
              <a:gd name="T49" fmla="*/ 38 h 409"/>
              <a:gd name="T50" fmla="*/ 192 w 449"/>
              <a:gd name="T51" fmla="*/ 14 h 409"/>
              <a:gd name="T52" fmla="*/ 149 w 449"/>
              <a:gd name="T53" fmla="*/ 3 h 409"/>
              <a:gd name="T54" fmla="*/ 117 w 449"/>
              <a:gd name="T55" fmla="*/ 0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49" h="409">
                <a:moveTo>
                  <a:pt x="117" y="0"/>
                </a:moveTo>
                <a:cubicBezTo>
                  <a:pt x="114" y="0"/>
                  <a:pt x="112" y="0"/>
                  <a:pt x="109" y="0"/>
                </a:cubicBezTo>
                <a:cubicBezTo>
                  <a:pt x="76" y="1"/>
                  <a:pt x="43" y="13"/>
                  <a:pt x="15" y="40"/>
                </a:cubicBezTo>
                <a:cubicBezTo>
                  <a:pt x="0" y="54"/>
                  <a:pt x="13" y="75"/>
                  <a:pt x="29" y="75"/>
                </a:cubicBezTo>
                <a:cubicBezTo>
                  <a:pt x="33" y="75"/>
                  <a:pt x="38" y="73"/>
                  <a:pt x="42" y="70"/>
                </a:cubicBezTo>
                <a:cubicBezTo>
                  <a:pt x="46" y="66"/>
                  <a:pt x="51" y="62"/>
                  <a:pt x="55" y="58"/>
                </a:cubicBezTo>
                <a:cubicBezTo>
                  <a:pt x="62" y="54"/>
                  <a:pt x="69" y="50"/>
                  <a:pt x="77" y="47"/>
                </a:cubicBezTo>
                <a:cubicBezTo>
                  <a:pt x="82" y="45"/>
                  <a:pt x="86" y="44"/>
                  <a:pt x="91" y="43"/>
                </a:cubicBezTo>
                <a:cubicBezTo>
                  <a:pt x="95" y="42"/>
                  <a:pt x="100" y="41"/>
                  <a:pt x="105" y="41"/>
                </a:cubicBezTo>
                <a:cubicBezTo>
                  <a:pt x="108" y="41"/>
                  <a:pt x="111" y="40"/>
                  <a:pt x="114" y="40"/>
                </a:cubicBezTo>
                <a:cubicBezTo>
                  <a:pt x="118" y="40"/>
                  <a:pt x="123" y="41"/>
                  <a:pt x="128" y="41"/>
                </a:cubicBezTo>
                <a:cubicBezTo>
                  <a:pt x="132" y="41"/>
                  <a:pt x="137" y="42"/>
                  <a:pt x="142" y="43"/>
                </a:cubicBezTo>
                <a:cubicBezTo>
                  <a:pt x="158" y="46"/>
                  <a:pt x="174" y="51"/>
                  <a:pt x="189" y="57"/>
                </a:cubicBezTo>
                <a:cubicBezTo>
                  <a:pt x="193" y="58"/>
                  <a:pt x="197" y="60"/>
                  <a:pt x="200" y="61"/>
                </a:cubicBezTo>
                <a:cubicBezTo>
                  <a:pt x="234" y="78"/>
                  <a:pt x="265" y="98"/>
                  <a:pt x="293" y="122"/>
                </a:cubicBezTo>
                <a:cubicBezTo>
                  <a:pt x="312" y="138"/>
                  <a:pt x="329" y="155"/>
                  <a:pt x="344" y="173"/>
                </a:cubicBezTo>
                <a:cubicBezTo>
                  <a:pt x="348" y="178"/>
                  <a:pt x="352" y="183"/>
                  <a:pt x="356" y="189"/>
                </a:cubicBezTo>
                <a:cubicBezTo>
                  <a:pt x="367" y="205"/>
                  <a:pt x="375" y="221"/>
                  <a:pt x="382" y="239"/>
                </a:cubicBezTo>
                <a:cubicBezTo>
                  <a:pt x="388" y="256"/>
                  <a:pt x="391" y="273"/>
                  <a:pt x="393" y="290"/>
                </a:cubicBezTo>
                <a:cubicBezTo>
                  <a:pt x="395" y="312"/>
                  <a:pt x="394" y="333"/>
                  <a:pt x="391" y="355"/>
                </a:cubicBezTo>
                <a:cubicBezTo>
                  <a:pt x="387" y="373"/>
                  <a:pt x="381" y="391"/>
                  <a:pt x="374" y="409"/>
                </a:cubicBezTo>
                <a:cubicBezTo>
                  <a:pt x="416" y="409"/>
                  <a:pt x="416" y="409"/>
                  <a:pt x="416" y="409"/>
                </a:cubicBezTo>
                <a:cubicBezTo>
                  <a:pt x="449" y="315"/>
                  <a:pt x="433" y="207"/>
                  <a:pt x="358" y="128"/>
                </a:cubicBezTo>
                <a:cubicBezTo>
                  <a:pt x="335" y="104"/>
                  <a:pt x="306" y="78"/>
                  <a:pt x="272" y="56"/>
                </a:cubicBezTo>
                <a:cubicBezTo>
                  <a:pt x="263" y="50"/>
                  <a:pt x="254" y="44"/>
                  <a:pt x="244" y="38"/>
                </a:cubicBezTo>
                <a:cubicBezTo>
                  <a:pt x="227" y="29"/>
                  <a:pt x="209" y="21"/>
                  <a:pt x="192" y="14"/>
                </a:cubicBezTo>
                <a:cubicBezTo>
                  <a:pt x="178" y="9"/>
                  <a:pt x="163" y="5"/>
                  <a:pt x="149" y="3"/>
                </a:cubicBezTo>
                <a:cubicBezTo>
                  <a:pt x="138" y="1"/>
                  <a:pt x="128" y="0"/>
                  <a:pt x="11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3" name="Freeform 550"/>
          <p:cNvSpPr>
            <a:spLocks/>
          </p:cNvSpPr>
          <p:nvPr/>
        </p:nvSpPr>
        <p:spPr bwMode="auto">
          <a:xfrm>
            <a:off x="2653122" y="4435534"/>
            <a:ext cx="472944" cy="720336"/>
          </a:xfrm>
          <a:custGeom>
            <a:avLst/>
            <a:gdLst>
              <a:gd name="T0" fmla="*/ 227 w 503"/>
              <a:gd name="T1" fmla="*/ 7 h 753"/>
              <a:gd name="T2" fmla="*/ 204 w 503"/>
              <a:gd name="T3" fmla="*/ 3 h 753"/>
              <a:gd name="T4" fmla="*/ 196 w 503"/>
              <a:gd name="T5" fmla="*/ 3 h 753"/>
              <a:gd name="T6" fmla="*/ 181 w 503"/>
              <a:gd name="T7" fmla="*/ 30 h 753"/>
              <a:gd name="T8" fmla="*/ 272 w 503"/>
              <a:gd name="T9" fmla="*/ 42 h 753"/>
              <a:gd name="T10" fmla="*/ 355 w 503"/>
              <a:gd name="T11" fmla="*/ 61 h 753"/>
              <a:gd name="T12" fmla="*/ 419 w 503"/>
              <a:gd name="T13" fmla="*/ 110 h 753"/>
              <a:gd name="T14" fmla="*/ 441 w 503"/>
              <a:gd name="T15" fmla="*/ 148 h 753"/>
              <a:gd name="T16" fmla="*/ 460 w 503"/>
              <a:gd name="T17" fmla="*/ 225 h 753"/>
              <a:gd name="T18" fmla="*/ 448 w 503"/>
              <a:gd name="T19" fmla="*/ 355 h 753"/>
              <a:gd name="T20" fmla="*/ 427 w 503"/>
              <a:gd name="T21" fmla="*/ 391 h 753"/>
              <a:gd name="T22" fmla="*/ 396 w 503"/>
              <a:gd name="T23" fmla="*/ 422 h 753"/>
              <a:gd name="T24" fmla="*/ 394 w 503"/>
              <a:gd name="T25" fmla="*/ 429 h 753"/>
              <a:gd name="T26" fmla="*/ 400 w 503"/>
              <a:gd name="T27" fmla="*/ 453 h 753"/>
              <a:gd name="T28" fmla="*/ 403 w 503"/>
              <a:gd name="T29" fmla="*/ 498 h 753"/>
              <a:gd name="T30" fmla="*/ 387 w 503"/>
              <a:gd name="T31" fmla="*/ 561 h 753"/>
              <a:gd name="T32" fmla="*/ 288 w 503"/>
              <a:gd name="T33" fmla="*/ 681 h 753"/>
              <a:gd name="T34" fmla="*/ 278 w 503"/>
              <a:gd name="T35" fmla="*/ 688 h 753"/>
              <a:gd name="T36" fmla="*/ 209 w 503"/>
              <a:gd name="T37" fmla="*/ 713 h 753"/>
              <a:gd name="T38" fmla="*/ 165 w 503"/>
              <a:gd name="T39" fmla="*/ 711 h 753"/>
              <a:gd name="T40" fmla="*/ 85 w 503"/>
              <a:gd name="T41" fmla="*/ 682 h 753"/>
              <a:gd name="T42" fmla="*/ 10 w 503"/>
              <a:gd name="T43" fmla="*/ 642 h 753"/>
              <a:gd name="T44" fmla="*/ 6 w 503"/>
              <a:gd name="T45" fmla="*/ 655 h 753"/>
              <a:gd name="T46" fmla="*/ 6 w 503"/>
              <a:gd name="T47" fmla="*/ 679 h 753"/>
              <a:gd name="T48" fmla="*/ 28 w 503"/>
              <a:gd name="T49" fmla="*/ 687 h 753"/>
              <a:gd name="T50" fmla="*/ 67 w 503"/>
              <a:gd name="T51" fmla="*/ 718 h 753"/>
              <a:gd name="T52" fmla="*/ 193 w 503"/>
              <a:gd name="T53" fmla="*/ 753 h 753"/>
              <a:gd name="T54" fmla="*/ 234 w 503"/>
              <a:gd name="T55" fmla="*/ 749 h 753"/>
              <a:gd name="T56" fmla="*/ 340 w 503"/>
              <a:gd name="T57" fmla="*/ 690 h 753"/>
              <a:gd name="T58" fmla="*/ 443 w 503"/>
              <a:gd name="T59" fmla="*/ 510 h 753"/>
              <a:gd name="T60" fmla="*/ 481 w 503"/>
              <a:gd name="T61" fmla="*/ 379 h 753"/>
              <a:gd name="T62" fmla="*/ 491 w 503"/>
              <a:gd name="T63" fmla="*/ 173 h 753"/>
              <a:gd name="T64" fmla="*/ 433 w 503"/>
              <a:gd name="T65" fmla="*/ 66 h 753"/>
              <a:gd name="T66" fmla="*/ 389 w 503"/>
              <a:gd name="T67" fmla="*/ 33 h 753"/>
              <a:gd name="T68" fmla="*/ 240 w 503"/>
              <a:gd name="T69" fmla="*/ 0 h 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03" h="753">
                <a:moveTo>
                  <a:pt x="240" y="0"/>
                </a:moveTo>
                <a:cubicBezTo>
                  <a:pt x="235" y="3"/>
                  <a:pt x="231" y="5"/>
                  <a:pt x="227" y="7"/>
                </a:cubicBezTo>
                <a:cubicBezTo>
                  <a:pt x="224" y="8"/>
                  <a:pt x="221" y="9"/>
                  <a:pt x="218" y="9"/>
                </a:cubicBezTo>
                <a:cubicBezTo>
                  <a:pt x="212" y="9"/>
                  <a:pt x="208" y="6"/>
                  <a:pt x="204" y="3"/>
                </a:cubicBezTo>
                <a:cubicBezTo>
                  <a:pt x="203" y="3"/>
                  <a:pt x="202" y="3"/>
                  <a:pt x="201" y="3"/>
                </a:cubicBezTo>
                <a:cubicBezTo>
                  <a:pt x="199" y="3"/>
                  <a:pt x="198" y="3"/>
                  <a:pt x="196" y="3"/>
                </a:cubicBezTo>
                <a:cubicBezTo>
                  <a:pt x="199" y="9"/>
                  <a:pt x="198" y="16"/>
                  <a:pt x="191" y="22"/>
                </a:cubicBezTo>
                <a:cubicBezTo>
                  <a:pt x="187" y="25"/>
                  <a:pt x="184" y="27"/>
                  <a:pt x="181" y="30"/>
                </a:cubicBezTo>
                <a:cubicBezTo>
                  <a:pt x="184" y="35"/>
                  <a:pt x="190" y="39"/>
                  <a:pt x="198" y="39"/>
                </a:cubicBezTo>
                <a:cubicBezTo>
                  <a:pt x="222" y="39"/>
                  <a:pt x="247" y="40"/>
                  <a:pt x="272" y="42"/>
                </a:cubicBezTo>
                <a:cubicBezTo>
                  <a:pt x="277" y="43"/>
                  <a:pt x="282" y="43"/>
                  <a:pt x="286" y="44"/>
                </a:cubicBezTo>
                <a:cubicBezTo>
                  <a:pt x="310" y="48"/>
                  <a:pt x="333" y="53"/>
                  <a:pt x="355" y="61"/>
                </a:cubicBezTo>
                <a:cubicBezTo>
                  <a:pt x="368" y="67"/>
                  <a:pt x="381" y="74"/>
                  <a:pt x="392" y="83"/>
                </a:cubicBezTo>
                <a:cubicBezTo>
                  <a:pt x="402" y="91"/>
                  <a:pt x="411" y="100"/>
                  <a:pt x="419" y="110"/>
                </a:cubicBezTo>
                <a:cubicBezTo>
                  <a:pt x="426" y="120"/>
                  <a:pt x="432" y="130"/>
                  <a:pt x="438" y="141"/>
                </a:cubicBezTo>
                <a:cubicBezTo>
                  <a:pt x="439" y="143"/>
                  <a:pt x="440" y="146"/>
                  <a:pt x="441" y="148"/>
                </a:cubicBezTo>
                <a:cubicBezTo>
                  <a:pt x="441" y="149"/>
                  <a:pt x="442" y="151"/>
                  <a:pt x="442" y="152"/>
                </a:cubicBezTo>
                <a:cubicBezTo>
                  <a:pt x="451" y="176"/>
                  <a:pt x="456" y="200"/>
                  <a:pt x="460" y="225"/>
                </a:cubicBezTo>
                <a:cubicBezTo>
                  <a:pt x="463" y="252"/>
                  <a:pt x="464" y="280"/>
                  <a:pt x="461" y="307"/>
                </a:cubicBezTo>
                <a:cubicBezTo>
                  <a:pt x="458" y="324"/>
                  <a:pt x="454" y="339"/>
                  <a:pt x="448" y="355"/>
                </a:cubicBezTo>
                <a:cubicBezTo>
                  <a:pt x="446" y="360"/>
                  <a:pt x="444" y="364"/>
                  <a:pt x="441" y="369"/>
                </a:cubicBezTo>
                <a:cubicBezTo>
                  <a:pt x="437" y="376"/>
                  <a:pt x="432" y="384"/>
                  <a:pt x="427" y="391"/>
                </a:cubicBezTo>
                <a:cubicBezTo>
                  <a:pt x="419" y="400"/>
                  <a:pt x="411" y="408"/>
                  <a:pt x="402" y="416"/>
                </a:cubicBezTo>
                <a:cubicBezTo>
                  <a:pt x="400" y="418"/>
                  <a:pt x="398" y="420"/>
                  <a:pt x="396" y="422"/>
                </a:cubicBezTo>
                <a:cubicBezTo>
                  <a:pt x="394" y="423"/>
                  <a:pt x="393" y="424"/>
                  <a:pt x="392" y="425"/>
                </a:cubicBezTo>
                <a:cubicBezTo>
                  <a:pt x="392" y="426"/>
                  <a:pt x="393" y="427"/>
                  <a:pt x="394" y="429"/>
                </a:cubicBezTo>
                <a:cubicBezTo>
                  <a:pt x="394" y="431"/>
                  <a:pt x="395" y="434"/>
                  <a:pt x="396" y="437"/>
                </a:cubicBezTo>
                <a:cubicBezTo>
                  <a:pt x="398" y="442"/>
                  <a:pt x="399" y="448"/>
                  <a:pt x="400" y="453"/>
                </a:cubicBezTo>
                <a:cubicBezTo>
                  <a:pt x="402" y="459"/>
                  <a:pt x="403" y="466"/>
                  <a:pt x="403" y="472"/>
                </a:cubicBezTo>
                <a:cubicBezTo>
                  <a:pt x="404" y="481"/>
                  <a:pt x="404" y="489"/>
                  <a:pt x="403" y="498"/>
                </a:cubicBezTo>
                <a:cubicBezTo>
                  <a:pt x="403" y="503"/>
                  <a:pt x="403" y="508"/>
                  <a:pt x="402" y="513"/>
                </a:cubicBezTo>
                <a:cubicBezTo>
                  <a:pt x="399" y="530"/>
                  <a:pt x="394" y="545"/>
                  <a:pt x="387" y="561"/>
                </a:cubicBezTo>
                <a:cubicBezTo>
                  <a:pt x="375" y="585"/>
                  <a:pt x="359" y="608"/>
                  <a:pt x="342" y="630"/>
                </a:cubicBezTo>
                <a:cubicBezTo>
                  <a:pt x="325" y="648"/>
                  <a:pt x="308" y="666"/>
                  <a:pt x="288" y="681"/>
                </a:cubicBezTo>
                <a:cubicBezTo>
                  <a:pt x="287" y="682"/>
                  <a:pt x="285" y="683"/>
                  <a:pt x="284" y="684"/>
                </a:cubicBezTo>
                <a:cubicBezTo>
                  <a:pt x="282" y="685"/>
                  <a:pt x="280" y="687"/>
                  <a:pt x="278" y="688"/>
                </a:cubicBezTo>
                <a:cubicBezTo>
                  <a:pt x="267" y="694"/>
                  <a:pt x="257" y="700"/>
                  <a:pt x="245" y="705"/>
                </a:cubicBezTo>
                <a:cubicBezTo>
                  <a:pt x="233" y="709"/>
                  <a:pt x="221" y="711"/>
                  <a:pt x="209" y="713"/>
                </a:cubicBezTo>
                <a:cubicBezTo>
                  <a:pt x="205" y="713"/>
                  <a:pt x="201" y="713"/>
                  <a:pt x="198" y="713"/>
                </a:cubicBezTo>
                <a:cubicBezTo>
                  <a:pt x="187" y="713"/>
                  <a:pt x="176" y="712"/>
                  <a:pt x="165" y="711"/>
                </a:cubicBezTo>
                <a:cubicBezTo>
                  <a:pt x="142" y="706"/>
                  <a:pt x="120" y="698"/>
                  <a:pt x="98" y="688"/>
                </a:cubicBezTo>
                <a:cubicBezTo>
                  <a:pt x="94" y="686"/>
                  <a:pt x="89" y="684"/>
                  <a:pt x="85" y="682"/>
                </a:cubicBezTo>
                <a:cubicBezTo>
                  <a:pt x="63" y="671"/>
                  <a:pt x="42" y="658"/>
                  <a:pt x="21" y="645"/>
                </a:cubicBezTo>
                <a:cubicBezTo>
                  <a:pt x="17" y="643"/>
                  <a:pt x="14" y="642"/>
                  <a:pt x="10" y="642"/>
                </a:cubicBezTo>
                <a:cubicBezTo>
                  <a:pt x="7" y="642"/>
                  <a:pt x="5" y="643"/>
                  <a:pt x="2" y="644"/>
                </a:cubicBezTo>
                <a:cubicBezTo>
                  <a:pt x="3" y="648"/>
                  <a:pt x="5" y="651"/>
                  <a:pt x="6" y="655"/>
                </a:cubicBezTo>
                <a:cubicBezTo>
                  <a:pt x="9" y="664"/>
                  <a:pt x="6" y="671"/>
                  <a:pt x="0" y="675"/>
                </a:cubicBezTo>
                <a:cubicBezTo>
                  <a:pt x="2" y="676"/>
                  <a:pt x="4" y="678"/>
                  <a:pt x="6" y="679"/>
                </a:cubicBezTo>
                <a:cubicBezTo>
                  <a:pt x="8" y="679"/>
                  <a:pt x="10" y="678"/>
                  <a:pt x="12" y="678"/>
                </a:cubicBezTo>
                <a:cubicBezTo>
                  <a:pt x="18" y="678"/>
                  <a:pt x="24" y="681"/>
                  <a:pt x="28" y="687"/>
                </a:cubicBezTo>
                <a:cubicBezTo>
                  <a:pt x="30" y="691"/>
                  <a:pt x="33" y="696"/>
                  <a:pt x="35" y="701"/>
                </a:cubicBezTo>
                <a:cubicBezTo>
                  <a:pt x="46" y="707"/>
                  <a:pt x="56" y="713"/>
                  <a:pt x="67" y="718"/>
                </a:cubicBezTo>
                <a:cubicBezTo>
                  <a:pt x="102" y="736"/>
                  <a:pt x="139" y="750"/>
                  <a:pt x="178" y="753"/>
                </a:cubicBezTo>
                <a:cubicBezTo>
                  <a:pt x="183" y="753"/>
                  <a:pt x="188" y="753"/>
                  <a:pt x="193" y="753"/>
                </a:cubicBezTo>
                <a:cubicBezTo>
                  <a:pt x="205" y="753"/>
                  <a:pt x="217" y="752"/>
                  <a:pt x="229" y="750"/>
                </a:cubicBezTo>
                <a:cubicBezTo>
                  <a:pt x="231" y="750"/>
                  <a:pt x="232" y="749"/>
                  <a:pt x="234" y="749"/>
                </a:cubicBezTo>
                <a:cubicBezTo>
                  <a:pt x="250" y="745"/>
                  <a:pt x="266" y="740"/>
                  <a:pt x="281" y="732"/>
                </a:cubicBezTo>
                <a:cubicBezTo>
                  <a:pt x="303" y="721"/>
                  <a:pt x="322" y="707"/>
                  <a:pt x="340" y="690"/>
                </a:cubicBezTo>
                <a:cubicBezTo>
                  <a:pt x="363" y="667"/>
                  <a:pt x="386" y="641"/>
                  <a:pt x="404" y="613"/>
                </a:cubicBezTo>
                <a:cubicBezTo>
                  <a:pt x="424" y="581"/>
                  <a:pt x="439" y="547"/>
                  <a:pt x="443" y="510"/>
                </a:cubicBezTo>
                <a:cubicBezTo>
                  <a:pt x="446" y="485"/>
                  <a:pt x="443" y="461"/>
                  <a:pt x="437" y="438"/>
                </a:cubicBezTo>
                <a:cubicBezTo>
                  <a:pt x="455" y="421"/>
                  <a:pt x="470" y="402"/>
                  <a:pt x="481" y="379"/>
                </a:cubicBezTo>
                <a:cubicBezTo>
                  <a:pt x="497" y="346"/>
                  <a:pt x="503" y="310"/>
                  <a:pt x="503" y="272"/>
                </a:cubicBezTo>
                <a:cubicBezTo>
                  <a:pt x="503" y="239"/>
                  <a:pt x="498" y="205"/>
                  <a:pt x="491" y="173"/>
                </a:cubicBezTo>
                <a:cubicBezTo>
                  <a:pt x="485" y="149"/>
                  <a:pt x="476" y="126"/>
                  <a:pt x="464" y="106"/>
                </a:cubicBezTo>
                <a:cubicBezTo>
                  <a:pt x="455" y="91"/>
                  <a:pt x="445" y="78"/>
                  <a:pt x="433" y="66"/>
                </a:cubicBezTo>
                <a:cubicBezTo>
                  <a:pt x="432" y="65"/>
                  <a:pt x="431" y="64"/>
                  <a:pt x="430" y="63"/>
                </a:cubicBezTo>
                <a:cubicBezTo>
                  <a:pt x="418" y="51"/>
                  <a:pt x="404" y="41"/>
                  <a:pt x="389" y="33"/>
                </a:cubicBezTo>
                <a:cubicBezTo>
                  <a:pt x="354" y="14"/>
                  <a:pt x="315" y="6"/>
                  <a:pt x="276" y="2"/>
                </a:cubicBezTo>
                <a:cubicBezTo>
                  <a:pt x="264" y="1"/>
                  <a:pt x="252" y="0"/>
                  <a:pt x="24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4" name="Freeform 551"/>
          <p:cNvSpPr>
            <a:spLocks noEditPoints="1"/>
          </p:cNvSpPr>
          <p:nvPr/>
        </p:nvSpPr>
        <p:spPr bwMode="auto">
          <a:xfrm>
            <a:off x="4384521" y="3971799"/>
            <a:ext cx="338752" cy="621405"/>
          </a:xfrm>
          <a:custGeom>
            <a:avLst/>
            <a:gdLst>
              <a:gd name="T0" fmla="*/ 214 w 359"/>
              <a:gd name="T1" fmla="*/ 556 h 650"/>
              <a:gd name="T2" fmla="*/ 213 w 359"/>
              <a:gd name="T3" fmla="*/ 556 h 650"/>
              <a:gd name="T4" fmla="*/ 213 w 359"/>
              <a:gd name="T5" fmla="*/ 556 h 650"/>
              <a:gd name="T6" fmla="*/ 213 w 359"/>
              <a:gd name="T7" fmla="*/ 556 h 650"/>
              <a:gd name="T8" fmla="*/ 213 w 359"/>
              <a:gd name="T9" fmla="*/ 556 h 650"/>
              <a:gd name="T10" fmla="*/ 214 w 359"/>
              <a:gd name="T11" fmla="*/ 556 h 650"/>
              <a:gd name="T12" fmla="*/ 51 w 359"/>
              <a:gd name="T13" fmla="*/ 18 h 650"/>
              <a:gd name="T14" fmla="*/ 65 w 359"/>
              <a:gd name="T15" fmla="*/ 31 h 650"/>
              <a:gd name="T16" fmla="*/ 74 w 359"/>
              <a:gd name="T17" fmla="*/ 33 h 650"/>
              <a:gd name="T18" fmla="*/ 51 w 359"/>
              <a:gd name="T19" fmla="*/ 18 h 650"/>
              <a:gd name="T20" fmla="*/ 109 w 359"/>
              <a:gd name="T21" fmla="*/ 0 h 650"/>
              <a:gd name="T22" fmla="*/ 99 w 359"/>
              <a:gd name="T23" fmla="*/ 2 h 650"/>
              <a:gd name="T24" fmla="*/ 99 w 359"/>
              <a:gd name="T25" fmla="*/ 2 h 650"/>
              <a:gd name="T26" fmla="*/ 99 w 359"/>
              <a:gd name="T27" fmla="*/ 4 h 650"/>
              <a:gd name="T28" fmla="*/ 100 w 359"/>
              <a:gd name="T29" fmla="*/ 5 h 650"/>
              <a:gd name="T30" fmla="*/ 96 w 359"/>
              <a:gd name="T31" fmla="*/ 38 h 650"/>
              <a:gd name="T32" fmla="*/ 136 w 359"/>
              <a:gd name="T33" fmla="*/ 51 h 650"/>
              <a:gd name="T34" fmla="*/ 144 w 359"/>
              <a:gd name="T35" fmla="*/ 55 h 650"/>
              <a:gd name="T36" fmla="*/ 203 w 359"/>
              <a:gd name="T37" fmla="*/ 90 h 650"/>
              <a:gd name="T38" fmla="*/ 254 w 359"/>
              <a:gd name="T39" fmla="*/ 142 h 650"/>
              <a:gd name="T40" fmla="*/ 293 w 359"/>
              <a:gd name="T41" fmla="*/ 209 h 650"/>
              <a:gd name="T42" fmla="*/ 315 w 359"/>
              <a:gd name="T43" fmla="*/ 290 h 650"/>
              <a:gd name="T44" fmla="*/ 318 w 359"/>
              <a:gd name="T45" fmla="*/ 344 h 650"/>
              <a:gd name="T46" fmla="*/ 316 w 359"/>
              <a:gd name="T47" fmla="*/ 374 h 650"/>
              <a:gd name="T48" fmla="*/ 309 w 359"/>
              <a:gd name="T49" fmla="*/ 407 h 650"/>
              <a:gd name="T50" fmla="*/ 296 w 359"/>
              <a:gd name="T51" fmla="*/ 449 h 650"/>
              <a:gd name="T52" fmla="*/ 289 w 359"/>
              <a:gd name="T53" fmla="*/ 463 h 650"/>
              <a:gd name="T54" fmla="*/ 260 w 359"/>
              <a:gd name="T55" fmla="*/ 510 h 650"/>
              <a:gd name="T56" fmla="*/ 216 w 359"/>
              <a:gd name="T57" fmla="*/ 554 h 650"/>
              <a:gd name="T58" fmla="*/ 213 w 359"/>
              <a:gd name="T59" fmla="*/ 556 h 650"/>
              <a:gd name="T60" fmla="*/ 213 w 359"/>
              <a:gd name="T61" fmla="*/ 556 h 650"/>
              <a:gd name="T62" fmla="*/ 213 w 359"/>
              <a:gd name="T63" fmla="*/ 557 h 650"/>
              <a:gd name="T64" fmla="*/ 213 w 359"/>
              <a:gd name="T65" fmla="*/ 556 h 650"/>
              <a:gd name="T66" fmla="*/ 161 w 359"/>
              <a:gd name="T67" fmla="*/ 586 h 650"/>
              <a:gd name="T68" fmla="*/ 84 w 359"/>
              <a:gd name="T69" fmla="*/ 607 h 650"/>
              <a:gd name="T70" fmla="*/ 34 w 359"/>
              <a:gd name="T71" fmla="*/ 610 h 650"/>
              <a:gd name="T72" fmla="*/ 26 w 359"/>
              <a:gd name="T73" fmla="*/ 610 h 650"/>
              <a:gd name="T74" fmla="*/ 26 w 359"/>
              <a:gd name="T75" fmla="*/ 610 h 650"/>
              <a:gd name="T76" fmla="*/ 26 w 359"/>
              <a:gd name="T77" fmla="*/ 650 h 650"/>
              <a:gd name="T78" fmla="*/ 30 w 359"/>
              <a:gd name="T79" fmla="*/ 650 h 650"/>
              <a:gd name="T80" fmla="*/ 120 w 359"/>
              <a:gd name="T81" fmla="*/ 640 h 650"/>
              <a:gd name="T82" fmla="*/ 156 w 359"/>
              <a:gd name="T83" fmla="*/ 630 h 650"/>
              <a:gd name="T84" fmla="*/ 231 w 359"/>
              <a:gd name="T85" fmla="*/ 592 h 650"/>
              <a:gd name="T86" fmla="*/ 265 w 359"/>
              <a:gd name="T87" fmla="*/ 564 h 650"/>
              <a:gd name="T88" fmla="*/ 291 w 359"/>
              <a:gd name="T89" fmla="*/ 536 h 650"/>
              <a:gd name="T90" fmla="*/ 331 w 359"/>
              <a:gd name="T91" fmla="*/ 467 h 650"/>
              <a:gd name="T92" fmla="*/ 351 w 359"/>
              <a:gd name="T93" fmla="*/ 402 h 650"/>
              <a:gd name="T94" fmla="*/ 358 w 359"/>
              <a:gd name="T95" fmla="*/ 355 h 650"/>
              <a:gd name="T96" fmla="*/ 359 w 359"/>
              <a:gd name="T97" fmla="*/ 330 h 650"/>
              <a:gd name="T98" fmla="*/ 158 w 359"/>
              <a:gd name="T99" fmla="*/ 19 h 650"/>
              <a:gd name="T100" fmla="*/ 109 w 359"/>
              <a:gd name="T101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59" h="650">
                <a:moveTo>
                  <a:pt x="214" y="556"/>
                </a:moveTo>
                <a:cubicBezTo>
                  <a:pt x="213" y="556"/>
                  <a:pt x="213" y="556"/>
                  <a:pt x="213" y="556"/>
                </a:cubicBezTo>
                <a:cubicBezTo>
                  <a:pt x="213" y="556"/>
                  <a:pt x="213" y="556"/>
                  <a:pt x="213" y="556"/>
                </a:cubicBezTo>
                <a:cubicBezTo>
                  <a:pt x="213" y="556"/>
                  <a:pt x="213" y="556"/>
                  <a:pt x="213" y="556"/>
                </a:cubicBezTo>
                <a:cubicBezTo>
                  <a:pt x="213" y="556"/>
                  <a:pt x="213" y="556"/>
                  <a:pt x="213" y="556"/>
                </a:cubicBezTo>
                <a:cubicBezTo>
                  <a:pt x="214" y="556"/>
                  <a:pt x="214" y="556"/>
                  <a:pt x="214" y="556"/>
                </a:cubicBezTo>
                <a:moveTo>
                  <a:pt x="51" y="18"/>
                </a:moveTo>
                <a:cubicBezTo>
                  <a:pt x="52" y="24"/>
                  <a:pt x="57" y="29"/>
                  <a:pt x="65" y="31"/>
                </a:cubicBezTo>
                <a:cubicBezTo>
                  <a:pt x="68" y="31"/>
                  <a:pt x="71" y="32"/>
                  <a:pt x="74" y="33"/>
                </a:cubicBezTo>
                <a:cubicBezTo>
                  <a:pt x="66" y="28"/>
                  <a:pt x="58" y="23"/>
                  <a:pt x="51" y="18"/>
                </a:cubicBezTo>
                <a:moveTo>
                  <a:pt x="109" y="0"/>
                </a:moveTo>
                <a:cubicBezTo>
                  <a:pt x="106" y="1"/>
                  <a:pt x="102" y="1"/>
                  <a:pt x="99" y="2"/>
                </a:cubicBezTo>
                <a:cubicBezTo>
                  <a:pt x="99" y="2"/>
                  <a:pt x="99" y="2"/>
                  <a:pt x="99" y="2"/>
                </a:cubicBezTo>
                <a:cubicBezTo>
                  <a:pt x="99" y="3"/>
                  <a:pt x="99" y="3"/>
                  <a:pt x="99" y="4"/>
                </a:cubicBezTo>
                <a:cubicBezTo>
                  <a:pt x="99" y="4"/>
                  <a:pt x="100" y="5"/>
                  <a:pt x="100" y="5"/>
                </a:cubicBezTo>
                <a:cubicBezTo>
                  <a:pt x="116" y="13"/>
                  <a:pt x="110" y="33"/>
                  <a:pt x="96" y="38"/>
                </a:cubicBezTo>
                <a:cubicBezTo>
                  <a:pt x="110" y="42"/>
                  <a:pt x="123" y="46"/>
                  <a:pt x="136" y="51"/>
                </a:cubicBezTo>
                <a:cubicBezTo>
                  <a:pt x="139" y="53"/>
                  <a:pt x="141" y="54"/>
                  <a:pt x="144" y="55"/>
                </a:cubicBezTo>
                <a:cubicBezTo>
                  <a:pt x="165" y="65"/>
                  <a:pt x="184" y="77"/>
                  <a:pt x="203" y="90"/>
                </a:cubicBezTo>
                <a:cubicBezTo>
                  <a:pt x="222" y="106"/>
                  <a:pt x="239" y="123"/>
                  <a:pt x="254" y="142"/>
                </a:cubicBezTo>
                <a:cubicBezTo>
                  <a:pt x="270" y="163"/>
                  <a:pt x="283" y="185"/>
                  <a:pt x="293" y="209"/>
                </a:cubicBezTo>
                <a:cubicBezTo>
                  <a:pt x="304" y="234"/>
                  <a:pt x="311" y="262"/>
                  <a:pt x="315" y="290"/>
                </a:cubicBezTo>
                <a:cubicBezTo>
                  <a:pt x="318" y="308"/>
                  <a:pt x="319" y="326"/>
                  <a:pt x="318" y="344"/>
                </a:cubicBezTo>
                <a:cubicBezTo>
                  <a:pt x="318" y="354"/>
                  <a:pt x="317" y="364"/>
                  <a:pt x="316" y="374"/>
                </a:cubicBezTo>
                <a:cubicBezTo>
                  <a:pt x="314" y="385"/>
                  <a:pt x="312" y="396"/>
                  <a:pt x="309" y="407"/>
                </a:cubicBezTo>
                <a:cubicBezTo>
                  <a:pt x="306" y="421"/>
                  <a:pt x="301" y="435"/>
                  <a:pt x="296" y="449"/>
                </a:cubicBezTo>
                <a:cubicBezTo>
                  <a:pt x="294" y="454"/>
                  <a:pt x="291" y="458"/>
                  <a:pt x="289" y="463"/>
                </a:cubicBezTo>
                <a:cubicBezTo>
                  <a:pt x="281" y="479"/>
                  <a:pt x="272" y="495"/>
                  <a:pt x="260" y="510"/>
                </a:cubicBezTo>
                <a:cubicBezTo>
                  <a:pt x="247" y="526"/>
                  <a:pt x="232" y="541"/>
                  <a:pt x="216" y="554"/>
                </a:cubicBezTo>
                <a:cubicBezTo>
                  <a:pt x="215" y="555"/>
                  <a:pt x="214" y="555"/>
                  <a:pt x="213" y="556"/>
                </a:cubicBezTo>
                <a:cubicBezTo>
                  <a:pt x="213" y="556"/>
                  <a:pt x="213" y="556"/>
                  <a:pt x="213" y="556"/>
                </a:cubicBezTo>
                <a:cubicBezTo>
                  <a:pt x="213" y="557"/>
                  <a:pt x="213" y="557"/>
                  <a:pt x="213" y="557"/>
                </a:cubicBezTo>
                <a:cubicBezTo>
                  <a:pt x="213" y="556"/>
                  <a:pt x="213" y="556"/>
                  <a:pt x="213" y="556"/>
                </a:cubicBezTo>
                <a:cubicBezTo>
                  <a:pt x="196" y="568"/>
                  <a:pt x="179" y="578"/>
                  <a:pt x="161" y="586"/>
                </a:cubicBezTo>
                <a:cubicBezTo>
                  <a:pt x="136" y="596"/>
                  <a:pt x="110" y="603"/>
                  <a:pt x="84" y="607"/>
                </a:cubicBezTo>
                <a:cubicBezTo>
                  <a:pt x="67" y="609"/>
                  <a:pt x="51" y="610"/>
                  <a:pt x="34" y="610"/>
                </a:cubicBezTo>
                <a:cubicBezTo>
                  <a:pt x="32" y="610"/>
                  <a:pt x="29" y="610"/>
                  <a:pt x="26" y="610"/>
                </a:cubicBezTo>
                <a:cubicBezTo>
                  <a:pt x="26" y="610"/>
                  <a:pt x="26" y="610"/>
                  <a:pt x="26" y="610"/>
                </a:cubicBezTo>
                <a:cubicBezTo>
                  <a:pt x="0" y="610"/>
                  <a:pt x="0" y="650"/>
                  <a:pt x="26" y="650"/>
                </a:cubicBezTo>
                <a:cubicBezTo>
                  <a:pt x="27" y="650"/>
                  <a:pt x="28" y="650"/>
                  <a:pt x="30" y="650"/>
                </a:cubicBezTo>
                <a:cubicBezTo>
                  <a:pt x="60" y="650"/>
                  <a:pt x="91" y="647"/>
                  <a:pt x="120" y="640"/>
                </a:cubicBezTo>
                <a:cubicBezTo>
                  <a:pt x="132" y="638"/>
                  <a:pt x="144" y="634"/>
                  <a:pt x="156" y="630"/>
                </a:cubicBezTo>
                <a:cubicBezTo>
                  <a:pt x="182" y="621"/>
                  <a:pt x="207" y="608"/>
                  <a:pt x="231" y="592"/>
                </a:cubicBezTo>
                <a:cubicBezTo>
                  <a:pt x="243" y="584"/>
                  <a:pt x="254" y="574"/>
                  <a:pt x="265" y="564"/>
                </a:cubicBezTo>
                <a:cubicBezTo>
                  <a:pt x="274" y="555"/>
                  <a:pt x="283" y="546"/>
                  <a:pt x="291" y="536"/>
                </a:cubicBezTo>
                <a:cubicBezTo>
                  <a:pt x="307" y="515"/>
                  <a:pt x="321" y="492"/>
                  <a:pt x="331" y="467"/>
                </a:cubicBezTo>
                <a:cubicBezTo>
                  <a:pt x="340" y="446"/>
                  <a:pt x="347" y="424"/>
                  <a:pt x="351" y="402"/>
                </a:cubicBezTo>
                <a:cubicBezTo>
                  <a:pt x="354" y="387"/>
                  <a:pt x="357" y="371"/>
                  <a:pt x="358" y="355"/>
                </a:cubicBezTo>
                <a:cubicBezTo>
                  <a:pt x="358" y="346"/>
                  <a:pt x="359" y="338"/>
                  <a:pt x="359" y="330"/>
                </a:cubicBezTo>
                <a:cubicBezTo>
                  <a:pt x="359" y="194"/>
                  <a:pt x="277" y="74"/>
                  <a:pt x="158" y="19"/>
                </a:cubicBezTo>
                <a:cubicBezTo>
                  <a:pt x="142" y="11"/>
                  <a:pt x="126" y="5"/>
                  <a:pt x="10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5" name="Freeform 552"/>
          <p:cNvSpPr>
            <a:spLocks noEditPoints="1"/>
          </p:cNvSpPr>
          <p:nvPr/>
        </p:nvSpPr>
        <p:spPr bwMode="auto">
          <a:xfrm>
            <a:off x="3761021" y="5809736"/>
            <a:ext cx="454942" cy="582761"/>
          </a:xfrm>
          <a:custGeom>
            <a:avLst/>
            <a:gdLst>
              <a:gd name="T0" fmla="*/ 11 w 484"/>
              <a:gd name="T1" fmla="*/ 544 h 609"/>
              <a:gd name="T2" fmla="*/ 0 w 484"/>
              <a:gd name="T3" fmla="*/ 549 h 609"/>
              <a:gd name="T4" fmla="*/ 15 w 484"/>
              <a:gd name="T5" fmla="*/ 549 h 609"/>
              <a:gd name="T6" fmla="*/ 27 w 484"/>
              <a:gd name="T7" fmla="*/ 549 h 609"/>
              <a:gd name="T8" fmla="*/ 19 w 484"/>
              <a:gd name="T9" fmla="*/ 546 h 609"/>
              <a:gd name="T10" fmla="*/ 11 w 484"/>
              <a:gd name="T11" fmla="*/ 544 h 609"/>
              <a:gd name="T12" fmla="*/ 426 w 484"/>
              <a:gd name="T13" fmla="*/ 182 h 609"/>
              <a:gd name="T14" fmla="*/ 426 w 484"/>
              <a:gd name="T15" fmla="*/ 183 h 609"/>
              <a:gd name="T16" fmla="*/ 427 w 484"/>
              <a:gd name="T17" fmla="*/ 184 h 609"/>
              <a:gd name="T18" fmla="*/ 426 w 484"/>
              <a:gd name="T19" fmla="*/ 183 h 609"/>
              <a:gd name="T20" fmla="*/ 426 w 484"/>
              <a:gd name="T21" fmla="*/ 182 h 609"/>
              <a:gd name="T22" fmla="*/ 426 w 484"/>
              <a:gd name="T23" fmla="*/ 182 h 609"/>
              <a:gd name="T24" fmla="*/ 309 w 484"/>
              <a:gd name="T25" fmla="*/ 0 h 609"/>
              <a:gd name="T26" fmla="*/ 298 w 484"/>
              <a:gd name="T27" fmla="*/ 37 h 609"/>
              <a:gd name="T28" fmla="*/ 345 w 484"/>
              <a:gd name="T29" fmla="*/ 71 h 609"/>
              <a:gd name="T30" fmla="*/ 398 w 484"/>
              <a:gd name="T31" fmla="*/ 129 h 609"/>
              <a:gd name="T32" fmla="*/ 426 w 484"/>
              <a:gd name="T33" fmla="*/ 182 h 609"/>
              <a:gd name="T34" fmla="*/ 426 w 484"/>
              <a:gd name="T35" fmla="*/ 182 h 609"/>
              <a:gd name="T36" fmla="*/ 426 w 484"/>
              <a:gd name="T37" fmla="*/ 182 h 609"/>
              <a:gd name="T38" fmla="*/ 426 w 484"/>
              <a:gd name="T39" fmla="*/ 183 h 609"/>
              <a:gd name="T40" fmla="*/ 428 w 484"/>
              <a:gd name="T41" fmla="*/ 186 h 609"/>
              <a:gd name="T42" fmla="*/ 441 w 484"/>
              <a:gd name="T43" fmla="*/ 247 h 609"/>
              <a:gd name="T44" fmla="*/ 440 w 484"/>
              <a:gd name="T45" fmla="*/ 302 h 609"/>
              <a:gd name="T46" fmla="*/ 438 w 484"/>
              <a:gd name="T47" fmla="*/ 318 h 609"/>
              <a:gd name="T48" fmla="*/ 427 w 484"/>
              <a:gd name="T49" fmla="*/ 360 h 609"/>
              <a:gd name="T50" fmla="*/ 415 w 484"/>
              <a:gd name="T51" fmla="*/ 392 h 609"/>
              <a:gd name="T52" fmla="*/ 401 w 484"/>
              <a:gd name="T53" fmla="*/ 418 h 609"/>
              <a:gd name="T54" fmla="*/ 369 w 484"/>
              <a:gd name="T55" fmla="*/ 463 h 609"/>
              <a:gd name="T56" fmla="*/ 307 w 484"/>
              <a:gd name="T57" fmla="*/ 519 h 609"/>
              <a:gd name="T58" fmla="*/ 238 w 484"/>
              <a:gd name="T59" fmla="*/ 554 h 609"/>
              <a:gd name="T60" fmla="*/ 167 w 484"/>
              <a:gd name="T61" fmla="*/ 570 h 609"/>
              <a:gd name="T62" fmla="*/ 142 w 484"/>
              <a:gd name="T63" fmla="*/ 571 h 609"/>
              <a:gd name="T64" fmla="*/ 99 w 484"/>
              <a:gd name="T65" fmla="*/ 568 h 609"/>
              <a:gd name="T66" fmla="*/ 90 w 484"/>
              <a:gd name="T67" fmla="*/ 567 h 609"/>
              <a:gd name="T68" fmla="*/ 50 w 484"/>
              <a:gd name="T69" fmla="*/ 557 h 609"/>
              <a:gd name="T70" fmla="*/ 36 w 484"/>
              <a:gd name="T71" fmla="*/ 587 h 609"/>
              <a:gd name="T72" fmla="*/ 35 w 484"/>
              <a:gd name="T73" fmla="*/ 587 h 609"/>
              <a:gd name="T74" fmla="*/ 33 w 484"/>
              <a:gd name="T75" fmla="*/ 587 h 609"/>
              <a:gd name="T76" fmla="*/ 32 w 484"/>
              <a:gd name="T77" fmla="*/ 588 h 609"/>
              <a:gd name="T78" fmla="*/ 32 w 484"/>
              <a:gd name="T79" fmla="*/ 588 h 609"/>
              <a:gd name="T80" fmla="*/ 40 w 484"/>
              <a:gd name="T81" fmla="*/ 596 h 609"/>
              <a:gd name="T82" fmla="*/ 91 w 484"/>
              <a:gd name="T83" fmla="*/ 606 h 609"/>
              <a:gd name="T84" fmla="*/ 137 w 484"/>
              <a:gd name="T85" fmla="*/ 609 h 609"/>
              <a:gd name="T86" fmla="*/ 427 w 484"/>
              <a:gd name="T87" fmla="*/ 452 h 609"/>
              <a:gd name="T88" fmla="*/ 440 w 484"/>
              <a:gd name="T89" fmla="*/ 431 h 609"/>
              <a:gd name="T90" fmla="*/ 460 w 484"/>
              <a:gd name="T91" fmla="*/ 387 h 609"/>
              <a:gd name="T92" fmla="*/ 478 w 484"/>
              <a:gd name="T93" fmla="*/ 322 h 609"/>
              <a:gd name="T94" fmla="*/ 481 w 484"/>
              <a:gd name="T95" fmla="*/ 241 h 609"/>
              <a:gd name="T96" fmla="*/ 475 w 484"/>
              <a:gd name="T97" fmla="*/ 204 h 609"/>
              <a:gd name="T98" fmla="*/ 461 w 484"/>
              <a:gd name="T99" fmla="*/ 162 h 609"/>
              <a:gd name="T100" fmla="*/ 418 w 484"/>
              <a:gd name="T101" fmla="*/ 90 h 609"/>
              <a:gd name="T102" fmla="*/ 393 w 484"/>
              <a:gd name="T103" fmla="*/ 62 h 609"/>
              <a:gd name="T104" fmla="*/ 319 w 484"/>
              <a:gd name="T105" fmla="*/ 3 h 609"/>
              <a:gd name="T106" fmla="*/ 309 w 484"/>
              <a:gd name="T107" fmla="*/ 0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84" h="609">
                <a:moveTo>
                  <a:pt x="11" y="544"/>
                </a:moveTo>
                <a:cubicBezTo>
                  <a:pt x="7" y="544"/>
                  <a:pt x="3" y="546"/>
                  <a:pt x="0" y="549"/>
                </a:cubicBezTo>
                <a:cubicBezTo>
                  <a:pt x="5" y="549"/>
                  <a:pt x="10" y="549"/>
                  <a:pt x="15" y="549"/>
                </a:cubicBezTo>
                <a:cubicBezTo>
                  <a:pt x="19" y="549"/>
                  <a:pt x="23" y="549"/>
                  <a:pt x="27" y="549"/>
                </a:cubicBezTo>
                <a:cubicBezTo>
                  <a:pt x="24" y="548"/>
                  <a:pt x="21" y="547"/>
                  <a:pt x="19" y="546"/>
                </a:cubicBezTo>
                <a:cubicBezTo>
                  <a:pt x="16" y="545"/>
                  <a:pt x="14" y="544"/>
                  <a:pt x="11" y="544"/>
                </a:cubicBezTo>
                <a:moveTo>
                  <a:pt x="426" y="182"/>
                </a:moveTo>
                <a:cubicBezTo>
                  <a:pt x="426" y="183"/>
                  <a:pt x="426" y="183"/>
                  <a:pt x="426" y="183"/>
                </a:cubicBezTo>
                <a:cubicBezTo>
                  <a:pt x="426" y="183"/>
                  <a:pt x="427" y="183"/>
                  <a:pt x="427" y="184"/>
                </a:cubicBezTo>
                <a:cubicBezTo>
                  <a:pt x="427" y="183"/>
                  <a:pt x="426" y="183"/>
                  <a:pt x="426" y="183"/>
                </a:cubicBezTo>
                <a:cubicBezTo>
                  <a:pt x="426" y="183"/>
                  <a:pt x="426" y="183"/>
                  <a:pt x="426" y="182"/>
                </a:cubicBezTo>
                <a:cubicBezTo>
                  <a:pt x="426" y="182"/>
                  <a:pt x="426" y="182"/>
                  <a:pt x="426" y="182"/>
                </a:cubicBezTo>
                <a:moveTo>
                  <a:pt x="309" y="0"/>
                </a:moveTo>
                <a:cubicBezTo>
                  <a:pt x="291" y="0"/>
                  <a:pt x="279" y="25"/>
                  <a:pt x="298" y="37"/>
                </a:cubicBezTo>
                <a:cubicBezTo>
                  <a:pt x="314" y="47"/>
                  <a:pt x="330" y="58"/>
                  <a:pt x="345" y="71"/>
                </a:cubicBezTo>
                <a:cubicBezTo>
                  <a:pt x="365" y="88"/>
                  <a:pt x="383" y="108"/>
                  <a:pt x="398" y="129"/>
                </a:cubicBezTo>
                <a:cubicBezTo>
                  <a:pt x="409" y="146"/>
                  <a:pt x="419" y="164"/>
                  <a:pt x="426" y="182"/>
                </a:cubicBezTo>
                <a:cubicBezTo>
                  <a:pt x="426" y="182"/>
                  <a:pt x="426" y="182"/>
                  <a:pt x="426" y="182"/>
                </a:cubicBezTo>
                <a:cubicBezTo>
                  <a:pt x="426" y="182"/>
                  <a:pt x="426" y="182"/>
                  <a:pt x="426" y="182"/>
                </a:cubicBezTo>
                <a:cubicBezTo>
                  <a:pt x="426" y="183"/>
                  <a:pt x="426" y="183"/>
                  <a:pt x="426" y="183"/>
                </a:cubicBezTo>
                <a:cubicBezTo>
                  <a:pt x="427" y="184"/>
                  <a:pt x="427" y="185"/>
                  <a:pt x="428" y="186"/>
                </a:cubicBezTo>
                <a:cubicBezTo>
                  <a:pt x="434" y="206"/>
                  <a:pt x="439" y="226"/>
                  <a:pt x="441" y="247"/>
                </a:cubicBezTo>
                <a:cubicBezTo>
                  <a:pt x="443" y="266"/>
                  <a:pt x="442" y="284"/>
                  <a:pt x="440" y="302"/>
                </a:cubicBezTo>
                <a:cubicBezTo>
                  <a:pt x="440" y="308"/>
                  <a:pt x="439" y="313"/>
                  <a:pt x="438" y="318"/>
                </a:cubicBezTo>
                <a:cubicBezTo>
                  <a:pt x="436" y="332"/>
                  <a:pt x="432" y="346"/>
                  <a:pt x="427" y="360"/>
                </a:cubicBezTo>
                <a:cubicBezTo>
                  <a:pt x="424" y="371"/>
                  <a:pt x="420" y="381"/>
                  <a:pt x="415" y="392"/>
                </a:cubicBezTo>
                <a:cubicBezTo>
                  <a:pt x="411" y="401"/>
                  <a:pt x="406" y="410"/>
                  <a:pt x="401" y="418"/>
                </a:cubicBezTo>
                <a:cubicBezTo>
                  <a:pt x="391" y="434"/>
                  <a:pt x="381" y="449"/>
                  <a:pt x="369" y="463"/>
                </a:cubicBezTo>
                <a:cubicBezTo>
                  <a:pt x="351" y="484"/>
                  <a:pt x="330" y="503"/>
                  <a:pt x="307" y="519"/>
                </a:cubicBezTo>
                <a:cubicBezTo>
                  <a:pt x="285" y="533"/>
                  <a:pt x="262" y="545"/>
                  <a:pt x="238" y="554"/>
                </a:cubicBezTo>
                <a:cubicBezTo>
                  <a:pt x="215" y="562"/>
                  <a:pt x="191" y="567"/>
                  <a:pt x="167" y="570"/>
                </a:cubicBezTo>
                <a:cubicBezTo>
                  <a:pt x="159" y="571"/>
                  <a:pt x="150" y="571"/>
                  <a:pt x="142" y="571"/>
                </a:cubicBezTo>
                <a:cubicBezTo>
                  <a:pt x="128" y="571"/>
                  <a:pt x="113" y="570"/>
                  <a:pt x="99" y="568"/>
                </a:cubicBezTo>
                <a:cubicBezTo>
                  <a:pt x="96" y="568"/>
                  <a:pt x="93" y="567"/>
                  <a:pt x="90" y="567"/>
                </a:cubicBezTo>
                <a:cubicBezTo>
                  <a:pt x="76" y="564"/>
                  <a:pt x="63" y="561"/>
                  <a:pt x="50" y="557"/>
                </a:cubicBezTo>
                <a:cubicBezTo>
                  <a:pt x="58" y="568"/>
                  <a:pt x="53" y="587"/>
                  <a:pt x="36" y="587"/>
                </a:cubicBezTo>
                <a:cubicBezTo>
                  <a:pt x="36" y="587"/>
                  <a:pt x="35" y="587"/>
                  <a:pt x="35" y="587"/>
                </a:cubicBezTo>
                <a:cubicBezTo>
                  <a:pt x="34" y="587"/>
                  <a:pt x="34" y="587"/>
                  <a:pt x="33" y="587"/>
                </a:cubicBezTo>
                <a:cubicBezTo>
                  <a:pt x="33" y="587"/>
                  <a:pt x="32" y="588"/>
                  <a:pt x="32" y="588"/>
                </a:cubicBezTo>
                <a:cubicBezTo>
                  <a:pt x="32" y="588"/>
                  <a:pt x="32" y="588"/>
                  <a:pt x="32" y="588"/>
                </a:cubicBezTo>
                <a:cubicBezTo>
                  <a:pt x="35" y="591"/>
                  <a:pt x="37" y="593"/>
                  <a:pt x="40" y="596"/>
                </a:cubicBezTo>
                <a:cubicBezTo>
                  <a:pt x="57" y="600"/>
                  <a:pt x="74" y="604"/>
                  <a:pt x="91" y="606"/>
                </a:cubicBezTo>
                <a:cubicBezTo>
                  <a:pt x="106" y="608"/>
                  <a:pt x="122" y="609"/>
                  <a:pt x="137" y="609"/>
                </a:cubicBezTo>
                <a:cubicBezTo>
                  <a:pt x="252" y="609"/>
                  <a:pt x="363" y="553"/>
                  <a:pt x="427" y="452"/>
                </a:cubicBezTo>
                <a:cubicBezTo>
                  <a:pt x="432" y="445"/>
                  <a:pt x="436" y="438"/>
                  <a:pt x="440" y="431"/>
                </a:cubicBezTo>
                <a:cubicBezTo>
                  <a:pt x="448" y="416"/>
                  <a:pt x="454" y="402"/>
                  <a:pt x="460" y="387"/>
                </a:cubicBezTo>
                <a:cubicBezTo>
                  <a:pt x="468" y="366"/>
                  <a:pt x="474" y="344"/>
                  <a:pt x="478" y="322"/>
                </a:cubicBezTo>
                <a:cubicBezTo>
                  <a:pt x="483" y="295"/>
                  <a:pt x="484" y="268"/>
                  <a:pt x="481" y="241"/>
                </a:cubicBezTo>
                <a:cubicBezTo>
                  <a:pt x="480" y="229"/>
                  <a:pt x="478" y="216"/>
                  <a:pt x="475" y="204"/>
                </a:cubicBezTo>
                <a:cubicBezTo>
                  <a:pt x="471" y="190"/>
                  <a:pt x="466" y="176"/>
                  <a:pt x="461" y="162"/>
                </a:cubicBezTo>
                <a:cubicBezTo>
                  <a:pt x="450" y="136"/>
                  <a:pt x="435" y="112"/>
                  <a:pt x="418" y="90"/>
                </a:cubicBezTo>
                <a:cubicBezTo>
                  <a:pt x="410" y="80"/>
                  <a:pt x="402" y="71"/>
                  <a:pt x="393" y="62"/>
                </a:cubicBezTo>
                <a:cubicBezTo>
                  <a:pt x="371" y="40"/>
                  <a:pt x="346" y="20"/>
                  <a:pt x="319" y="3"/>
                </a:cubicBezTo>
                <a:cubicBezTo>
                  <a:pt x="316" y="1"/>
                  <a:pt x="312" y="0"/>
                  <a:pt x="30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6" name="Freeform 553"/>
          <p:cNvSpPr>
            <a:spLocks noEditPoints="1"/>
          </p:cNvSpPr>
          <p:nvPr/>
        </p:nvSpPr>
        <p:spPr bwMode="auto">
          <a:xfrm>
            <a:off x="6899796" y="5223884"/>
            <a:ext cx="523675" cy="386446"/>
          </a:xfrm>
          <a:custGeom>
            <a:avLst/>
            <a:gdLst>
              <a:gd name="T0" fmla="*/ 555 w 558"/>
              <a:gd name="T1" fmla="*/ 92 h 405"/>
              <a:gd name="T2" fmla="*/ 554 w 558"/>
              <a:gd name="T3" fmla="*/ 99 h 405"/>
              <a:gd name="T4" fmla="*/ 552 w 558"/>
              <a:gd name="T5" fmla="*/ 115 h 405"/>
              <a:gd name="T6" fmla="*/ 558 w 558"/>
              <a:gd name="T7" fmla="*/ 102 h 405"/>
              <a:gd name="T8" fmla="*/ 558 w 558"/>
              <a:gd name="T9" fmla="*/ 102 h 405"/>
              <a:gd name="T10" fmla="*/ 555 w 558"/>
              <a:gd name="T11" fmla="*/ 92 h 405"/>
              <a:gd name="T12" fmla="*/ 61 w 558"/>
              <a:gd name="T13" fmla="*/ 242 h 405"/>
              <a:gd name="T14" fmla="*/ 61 w 558"/>
              <a:gd name="T15" fmla="*/ 240 h 405"/>
              <a:gd name="T16" fmla="*/ 61 w 558"/>
              <a:gd name="T17" fmla="*/ 242 h 405"/>
              <a:gd name="T18" fmla="*/ 374 w 558"/>
              <a:gd name="T19" fmla="*/ 0 h 405"/>
              <a:gd name="T20" fmla="*/ 197 w 558"/>
              <a:gd name="T21" fmla="*/ 48 h 405"/>
              <a:gd name="T22" fmla="*/ 11 w 558"/>
              <a:gd name="T23" fmla="*/ 264 h 405"/>
              <a:gd name="T24" fmla="*/ 14 w 558"/>
              <a:gd name="T25" fmla="*/ 391 h 405"/>
              <a:gd name="T26" fmla="*/ 34 w 558"/>
              <a:gd name="T27" fmla="*/ 405 h 405"/>
              <a:gd name="T28" fmla="*/ 53 w 558"/>
              <a:gd name="T29" fmla="*/ 381 h 405"/>
              <a:gd name="T30" fmla="*/ 45 w 558"/>
              <a:gd name="T31" fmla="*/ 347 h 405"/>
              <a:gd name="T32" fmla="*/ 45 w 558"/>
              <a:gd name="T33" fmla="*/ 299 h 405"/>
              <a:gd name="T34" fmla="*/ 51 w 558"/>
              <a:gd name="T35" fmla="*/ 269 h 405"/>
              <a:gd name="T36" fmla="*/ 59 w 558"/>
              <a:gd name="T37" fmla="*/ 245 h 405"/>
              <a:gd name="T38" fmla="*/ 60 w 558"/>
              <a:gd name="T39" fmla="*/ 244 h 405"/>
              <a:gd name="T40" fmla="*/ 95 w 558"/>
              <a:gd name="T41" fmla="*/ 184 h 405"/>
              <a:gd name="T42" fmla="*/ 160 w 558"/>
              <a:gd name="T43" fmla="*/ 120 h 405"/>
              <a:gd name="T44" fmla="*/ 251 w 558"/>
              <a:gd name="T45" fmla="*/ 66 h 405"/>
              <a:gd name="T46" fmla="*/ 340 w 558"/>
              <a:gd name="T47" fmla="*/ 41 h 405"/>
              <a:gd name="T48" fmla="*/ 375 w 558"/>
              <a:gd name="T49" fmla="*/ 39 h 405"/>
              <a:gd name="T50" fmla="*/ 404 w 558"/>
              <a:gd name="T51" fmla="*/ 40 h 405"/>
              <a:gd name="T52" fmla="*/ 449 w 558"/>
              <a:gd name="T53" fmla="*/ 52 h 405"/>
              <a:gd name="T54" fmla="*/ 451 w 558"/>
              <a:gd name="T55" fmla="*/ 53 h 405"/>
              <a:gd name="T56" fmla="*/ 483 w 558"/>
              <a:gd name="T57" fmla="*/ 72 h 405"/>
              <a:gd name="T58" fmla="*/ 499 w 558"/>
              <a:gd name="T59" fmla="*/ 87 h 405"/>
              <a:gd name="T60" fmla="*/ 511 w 558"/>
              <a:gd name="T61" fmla="*/ 100 h 405"/>
              <a:gd name="T62" fmla="*/ 515 w 558"/>
              <a:gd name="T63" fmla="*/ 105 h 405"/>
              <a:gd name="T64" fmla="*/ 523 w 558"/>
              <a:gd name="T65" fmla="*/ 54 h 405"/>
              <a:gd name="T66" fmla="*/ 469 w 558"/>
              <a:gd name="T67" fmla="*/ 18 h 405"/>
              <a:gd name="T68" fmla="*/ 374 w 558"/>
              <a:gd name="T69" fmla="*/ 0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58" h="405">
                <a:moveTo>
                  <a:pt x="555" y="92"/>
                </a:moveTo>
                <a:cubicBezTo>
                  <a:pt x="554" y="95"/>
                  <a:pt x="554" y="97"/>
                  <a:pt x="554" y="99"/>
                </a:cubicBezTo>
                <a:cubicBezTo>
                  <a:pt x="553" y="104"/>
                  <a:pt x="552" y="110"/>
                  <a:pt x="552" y="115"/>
                </a:cubicBezTo>
                <a:cubicBezTo>
                  <a:pt x="555" y="111"/>
                  <a:pt x="558" y="107"/>
                  <a:pt x="558" y="102"/>
                </a:cubicBezTo>
                <a:cubicBezTo>
                  <a:pt x="558" y="102"/>
                  <a:pt x="558" y="102"/>
                  <a:pt x="558" y="102"/>
                </a:cubicBezTo>
                <a:cubicBezTo>
                  <a:pt x="557" y="99"/>
                  <a:pt x="557" y="95"/>
                  <a:pt x="555" y="92"/>
                </a:cubicBezTo>
                <a:moveTo>
                  <a:pt x="61" y="242"/>
                </a:moveTo>
                <a:cubicBezTo>
                  <a:pt x="61" y="241"/>
                  <a:pt x="61" y="241"/>
                  <a:pt x="61" y="240"/>
                </a:cubicBezTo>
                <a:cubicBezTo>
                  <a:pt x="61" y="241"/>
                  <a:pt x="61" y="241"/>
                  <a:pt x="61" y="242"/>
                </a:cubicBezTo>
                <a:moveTo>
                  <a:pt x="374" y="0"/>
                </a:moveTo>
                <a:cubicBezTo>
                  <a:pt x="314" y="0"/>
                  <a:pt x="251" y="19"/>
                  <a:pt x="197" y="48"/>
                </a:cubicBezTo>
                <a:cubicBezTo>
                  <a:pt x="113" y="92"/>
                  <a:pt x="36" y="172"/>
                  <a:pt x="11" y="264"/>
                </a:cubicBezTo>
                <a:cubicBezTo>
                  <a:pt x="1" y="304"/>
                  <a:pt x="0" y="348"/>
                  <a:pt x="14" y="391"/>
                </a:cubicBezTo>
                <a:cubicBezTo>
                  <a:pt x="18" y="401"/>
                  <a:pt x="26" y="405"/>
                  <a:pt x="34" y="405"/>
                </a:cubicBezTo>
                <a:cubicBezTo>
                  <a:pt x="46" y="405"/>
                  <a:pt x="58" y="396"/>
                  <a:pt x="53" y="381"/>
                </a:cubicBezTo>
                <a:cubicBezTo>
                  <a:pt x="50" y="369"/>
                  <a:pt x="47" y="358"/>
                  <a:pt x="45" y="347"/>
                </a:cubicBezTo>
                <a:cubicBezTo>
                  <a:pt x="43" y="331"/>
                  <a:pt x="43" y="315"/>
                  <a:pt x="45" y="299"/>
                </a:cubicBezTo>
                <a:cubicBezTo>
                  <a:pt x="46" y="289"/>
                  <a:pt x="48" y="279"/>
                  <a:pt x="51" y="269"/>
                </a:cubicBezTo>
                <a:cubicBezTo>
                  <a:pt x="54" y="261"/>
                  <a:pt x="56" y="253"/>
                  <a:pt x="59" y="245"/>
                </a:cubicBezTo>
                <a:cubicBezTo>
                  <a:pt x="60" y="245"/>
                  <a:pt x="60" y="244"/>
                  <a:pt x="60" y="244"/>
                </a:cubicBezTo>
                <a:cubicBezTo>
                  <a:pt x="69" y="222"/>
                  <a:pt x="82" y="203"/>
                  <a:pt x="95" y="184"/>
                </a:cubicBezTo>
                <a:cubicBezTo>
                  <a:pt x="115" y="160"/>
                  <a:pt x="136" y="139"/>
                  <a:pt x="160" y="120"/>
                </a:cubicBezTo>
                <a:cubicBezTo>
                  <a:pt x="188" y="98"/>
                  <a:pt x="219" y="80"/>
                  <a:pt x="251" y="66"/>
                </a:cubicBezTo>
                <a:cubicBezTo>
                  <a:pt x="280" y="54"/>
                  <a:pt x="309" y="46"/>
                  <a:pt x="340" y="41"/>
                </a:cubicBezTo>
                <a:cubicBezTo>
                  <a:pt x="351" y="40"/>
                  <a:pt x="363" y="39"/>
                  <a:pt x="375" y="39"/>
                </a:cubicBezTo>
                <a:cubicBezTo>
                  <a:pt x="385" y="39"/>
                  <a:pt x="394" y="39"/>
                  <a:pt x="404" y="40"/>
                </a:cubicBezTo>
                <a:cubicBezTo>
                  <a:pt x="419" y="43"/>
                  <a:pt x="434" y="47"/>
                  <a:pt x="449" y="52"/>
                </a:cubicBezTo>
                <a:cubicBezTo>
                  <a:pt x="449" y="53"/>
                  <a:pt x="450" y="53"/>
                  <a:pt x="451" y="53"/>
                </a:cubicBezTo>
                <a:cubicBezTo>
                  <a:pt x="462" y="58"/>
                  <a:pt x="473" y="64"/>
                  <a:pt x="483" y="72"/>
                </a:cubicBezTo>
                <a:cubicBezTo>
                  <a:pt x="489" y="76"/>
                  <a:pt x="494" y="81"/>
                  <a:pt x="499" y="87"/>
                </a:cubicBezTo>
                <a:cubicBezTo>
                  <a:pt x="503" y="91"/>
                  <a:pt x="507" y="95"/>
                  <a:pt x="511" y="100"/>
                </a:cubicBezTo>
                <a:cubicBezTo>
                  <a:pt x="512" y="101"/>
                  <a:pt x="514" y="103"/>
                  <a:pt x="515" y="105"/>
                </a:cubicBezTo>
                <a:cubicBezTo>
                  <a:pt x="516" y="88"/>
                  <a:pt x="519" y="71"/>
                  <a:pt x="523" y="54"/>
                </a:cubicBezTo>
                <a:cubicBezTo>
                  <a:pt x="506" y="39"/>
                  <a:pt x="488" y="27"/>
                  <a:pt x="469" y="18"/>
                </a:cubicBezTo>
                <a:cubicBezTo>
                  <a:pt x="439" y="6"/>
                  <a:pt x="407" y="0"/>
                  <a:pt x="37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7" name="Freeform 554"/>
          <p:cNvSpPr>
            <a:spLocks/>
          </p:cNvSpPr>
          <p:nvPr/>
        </p:nvSpPr>
        <p:spPr bwMode="auto">
          <a:xfrm>
            <a:off x="6611775" y="6333757"/>
            <a:ext cx="129282" cy="324615"/>
          </a:xfrm>
          <a:custGeom>
            <a:avLst/>
            <a:gdLst>
              <a:gd name="T0" fmla="*/ 107 w 137"/>
              <a:gd name="T1" fmla="*/ 0 h 339"/>
              <a:gd name="T2" fmla="*/ 95 w 137"/>
              <a:gd name="T3" fmla="*/ 5 h 339"/>
              <a:gd name="T4" fmla="*/ 24 w 137"/>
              <a:gd name="T5" fmla="*/ 110 h 339"/>
              <a:gd name="T6" fmla="*/ 38 w 137"/>
              <a:gd name="T7" fmla="*/ 339 h 339"/>
              <a:gd name="T8" fmla="*/ 82 w 137"/>
              <a:gd name="T9" fmla="*/ 339 h 339"/>
              <a:gd name="T10" fmla="*/ 71 w 137"/>
              <a:gd name="T11" fmla="*/ 312 h 339"/>
              <a:gd name="T12" fmla="*/ 51 w 137"/>
              <a:gd name="T13" fmla="*/ 223 h 339"/>
              <a:gd name="T14" fmla="*/ 54 w 137"/>
              <a:gd name="T15" fmla="*/ 153 h 339"/>
              <a:gd name="T16" fmla="*/ 54 w 137"/>
              <a:gd name="T17" fmla="*/ 152 h 339"/>
              <a:gd name="T18" fmla="*/ 60 w 137"/>
              <a:gd name="T19" fmla="*/ 128 h 339"/>
              <a:gd name="T20" fmla="*/ 70 w 137"/>
              <a:gd name="T21" fmla="*/ 99 h 339"/>
              <a:gd name="T22" fmla="*/ 96 w 137"/>
              <a:gd name="T23" fmla="*/ 59 h 339"/>
              <a:gd name="T24" fmla="*/ 121 w 137"/>
              <a:gd name="T25" fmla="*/ 34 h 339"/>
              <a:gd name="T26" fmla="*/ 107 w 137"/>
              <a:gd name="T27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7" h="339">
                <a:moveTo>
                  <a:pt x="107" y="0"/>
                </a:moveTo>
                <a:cubicBezTo>
                  <a:pt x="103" y="0"/>
                  <a:pt x="99" y="1"/>
                  <a:pt x="95" y="5"/>
                </a:cubicBezTo>
                <a:cubicBezTo>
                  <a:pt x="59" y="34"/>
                  <a:pt x="36" y="70"/>
                  <a:pt x="24" y="110"/>
                </a:cubicBezTo>
                <a:cubicBezTo>
                  <a:pt x="0" y="183"/>
                  <a:pt x="10" y="266"/>
                  <a:pt x="38" y="339"/>
                </a:cubicBezTo>
                <a:cubicBezTo>
                  <a:pt x="82" y="339"/>
                  <a:pt x="82" y="339"/>
                  <a:pt x="82" y="339"/>
                </a:cubicBezTo>
                <a:cubicBezTo>
                  <a:pt x="78" y="330"/>
                  <a:pt x="74" y="321"/>
                  <a:pt x="71" y="312"/>
                </a:cubicBezTo>
                <a:cubicBezTo>
                  <a:pt x="61" y="283"/>
                  <a:pt x="55" y="253"/>
                  <a:pt x="51" y="223"/>
                </a:cubicBezTo>
                <a:cubicBezTo>
                  <a:pt x="50" y="200"/>
                  <a:pt x="50" y="177"/>
                  <a:pt x="54" y="153"/>
                </a:cubicBezTo>
                <a:cubicBezTo>
                  <a:pt x="54" y="153"/>
                  <a:pt x="54" y="152"/>
                  <a:pt x="54" y="152"/>
                </a:cubicBezTo>
                <a:cubicBezTo>
                  <a:pt x="56" y="144"/>
                  <a:pt x="57" y="136"/>
                  <a:pt x="60" y="128"/>
                </a:cubicBezTo>
                <a:cubicBezTo>
                  <a:pt x="63" y="118"/>
                  <a:pt x="66" y="108"/>
                  <a:pt x="70" y="99"/>
                </a:cubicBezTo>
                <a:cubicBezTo>
                  <a:pt x="78" y="84"/>
                  <a:pt x="86" y="71"/>
                  <a:pt x="96" y="59"/>
                </a:cubicBezTo>
                <a:cubicBezTo>
                  <a:pt x="104" y="50"/>
                  <a:pt x="112" y="42"/>
                  <a:pt x="121" y="34"/>
                </a:cubicBezTo>
                <a:cubicBezTo>
                  <a:pt x="137" y="21"/>
                  <a:pt x="124" y="0"/>
                  <a:pt x="107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8" name="Freeform 555"/>
          <p:cNvSpPr>
            <a:spLocks/>
          </p:cNvSpPr>
          <p:nvPr/>
        </p:nvSpPr>
        <p:spPr bwMode="auto">
          <a:xfrm>
            <a:off x="5698617" y="4418530"/>
            <a:ext cx="489308" cy="377171"/>
          </a:xfrm>
          <a:custGeom>
            <a:avLst/>
            <a:gdLst>
              <a:gd name="T0" fmla="*/ 298 w 520"/>
              <a:gd name="T1" fmla="*/ 0 h 394"/>
              <a:gd name="T2" fmla="*/ 90 w 520"/>
              <a:gd name="T3" fmla="*/ 65 h 394"/>
              <a:gd name="T4" fmla="*/ 47 w 520"/>
              <a:gd name="T5" fmla="*/ 113 h 394"/>
              <a:gd name="T6" fmla="*/ 9 w 520"/>
              <a:gd name="T7" fmla="*/ 375 h 394"/>
              <a:gd name="T8" fmla="*/ 30 w 520"/>
              <a:gd name="T9" fmla="*/ 394 h 394"/>
              <a:gd name="T10" fmla="*/ 49 w 520"/>
              <a:gd name="T11" fmla="*/ 375 h 394"/>
              <a:gd name="T12" fmla="*/ 52 w 520"/>
              <a:gd name="T13" fmla="*/ 219 h 394"/>
              <a:gd name="T14" fmla="*/ 68 w 520"/>
              <a:gd name="T15" fmla="*/ 157 h 394"/>
              <a:gd name="T16" fmla="*/ 89 w 520"/>
              <a:gd name="T17" fmla="*/ 122 h 394"/>
              <a:gd name="T18" fmla="*/ 103 w 520"/>
              <a:gd name="T19" fmla="*/ 106 h 394"/>
              <a:gd name="T20" fmla="*/ 116 w 520"/>
              <a:gd name="T21" fmla="*/ 95 h 394"/>
              <a:gd name="T22" fmla="*/ 160 w 520"/>
              <a:gd name="T23" fmla="*/ 70 h 394"/>
              <a:gd name="T24" fmla="*/ 199 w 520"/>
              <a:gd name="T25" fmla="*/ 56 h 394"/>
              <a:gd name="T26" fmla="*/ 250 w 520"/>
              <a:gd name="T27" fmla="*/ 45 h 394"/>
              <a:gd name="T28" fmla="*/ 307 w 520"/>
              <a:gd name="T29" fmla="*/ 42 h 394"/>
              <a:gd name="T30" fmla="*/ 364 w 520"/>
              <a:gd name="T31" fmla="*/ 45 h 394"/>
              <a:gd name="T32" fmla="*/ 454 w 520"/>
              <a:gd name="T33" fmla="*/ 70 h 394"/>
              <a:gd name="T34" fmla="*/ 456 w 520"/>
              <a:gd name="T35" fmla="*/ 71 h 394"/>
              <a:gd name="T36" fmla="*/ 490 w 520"/>
              <a:gd name="T37" fmla="*/ 88 h 394"/>
              <a:gd name="T38" fmla="*/ 500 w 520"/>
              <a:gd name="T39" fmla="*/ 90 h 394"/>
              <a:gd name="T40" fmla="*/ 520 w 520"/>
              <a:gd name="T41" fmla="*/ 69 h 394"/>
              <a:gd name="T42" fmla="*/ 510 w 520"/>
              <a:gd name="T43" fmla="*/ 53 h 394"/>
              <a:gd name="T44" fmla="*/ 451 w 520"/>
              <a:gd name="T45" fmla="*/ 26 h 394"/>
              <a:gd name="T46" fmla="*/ 298 w 520"/>
              <a:gd name="T47" fmla="*/ 0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0" h="394">
                <a:moveTo>
                  <a:pt x="298" y="0"/>
                </a:moveTo>
                <a:cubicBezTo>
                  <a:pt x="222" y="0"/>
                  <a:pt x="147" y="20"/>
                  <a:pt x="90" y="65"/>
                </a:cubicBezTo>
                <a:cubicBezTo>
                  <a:pt x="72" y="79"/>
                  <a:pt x="58" y="95"/>
                  <a:pt x="47" y="113"/>
                </a:cubicBezTo>
                <a:cubicBezTo>
                  <a:pt x="0" y="187"/>
                  <a:pt x="6" y="289"/>
                  <a:pt x="9" y="375"/>
                </a:cubicBezTo>
                <a:cubicBezTo>
                  <a:pt x="10" y="388"/>
                  <a:pt x="20" y="394"/>
                  <a:pt x="30" y="394"/>
                </a:cubicBezTo>
                <a:cubicBezTo>
                  <a:pt x="40" y="394"/>
                  <a:pt x="50" y="388"/>
                  <a:pt x="49" y="375"/>
                </a:cubicBezTo>
                <a:cubicBezTo>
                  <a:pt x="48" y="323"/>
                  <a:pt x="46" y="271"/>
                  <a:pt x="52" y="219"/>
                </a:cubicBezTo>
                <a:cubicBezTo>
                  <a:pt x="56" y="198"/>
                  <a:pt x="60" y="177"/>
                  <a:pt x="68" y="157"/>
                </a:cubicBezTo>
                <a:cubicBezTo>
                  <a:pt x="74" y="144"/>
                  <a:pt x="81" y="133"/>
                  <a:pt x="89" y="122"/>
                </a:cubicBezTo>
                <a:cubicBezTo>
                  <a:pt x="93" y="116"/>
                  <a:pt x="98" y="111"/>
                  <a:pt x="103" y="106"/>
                </a:cubicBezTo>
                <a:cubicBezTo>
                  <a:pt x="107" y="102"/>
                  <a:pt x="112" y="99"/>
                  <a:pt x="116" y="95"/>
                </a:cubicBezTo>
                <a:cubicBezTo>
                  <a:pt x="130" y="85"/>
                  <a:pt x="145" y="77"/>
                  <a:pt x="160" y="70"/>
                </a:cubicBezTo>
                <a:cubicBezTo>
                  <a:pt x="173" y="64"/>
                  <a:pt x="186" y="60"/>
                  <a:pt x="199" y="56"/>
                </a:cubicBezTo>
                <a:cubicBezTo>
                  <a:pt x="216" y="52"/>
                  <a:pt x="233" y="48"/>
                  <a:pt x="250" y="45"/>
                </a:cubicBezTo>
                <a:cubicBezTo>
                  <a:pt x="269" y="43"/>
                  <a:pt x="288" y="42"/>
                  <a:pt x="307" y="42"/>
                </a:cubicBezTo>
                <a:cubicBezTo>
                  <a:pt x="326" y="42"/>
                  <a:pt x="345" y="43"/>
                  <a:pt x="364" y="45"/>
                </a:cubicBezTo>
                <a:cubicBezTo>
                  <a:pt x="395" y="50"/>
                  <a:pt x="425" y="58"/>
                  <a:pt x="454" y="70"/>
                </a:cubicBezTo>
                <a:cubicBezTo>
                  <a:pt x="454" y="70"/>
                  <a:pt x="455" y="70"/>
                  <a:pt x="456" y="71"/>
                </a:cubicBezTo>
                <a:cubicBezTo>
                  <a:pt x="468" y="76"/>
                  <a:pt x="479" y="81"/>
                  <a:pt x="490" y="88"/>
                </a:cubicBezTo>
                <a:cubicBezTo>
                  <a:pt x="493" y="90"/>
                  <a:pt x="497" y="90"/>
                  <a:pt x="500" y="90"/>
                </a:cubicBezTo>
                <a:cubicBezTo>
                  <a:pt x="511" y="90"/>
                  <a:pt x="520" y="80"/>
                  <a:pt x="520" y="69"/>
                </a:cubicBezTo>
                <a:cubicBezTo>
                  <a:pt x="520" y="63"/>
                  <a:pt x="517" y="57"/>
                  <a:pt x="510" y="53"/>
                </a:cubicBezTo>
                <a:cubicBezTo>
                  <a:pt x="492" y="43"/>
                  <a:pt x="472" y="34"/>
                  <a:pt x="451" y="26"/>
                </a:cubicBezTo>
                <a:cubicBezTo>
                  <a:pt x="403" y="9"/>
                  <a:pt x="350" y="0"/>
                  <a:pt x="298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9" name="Freeform 556"/>
          <p:cNvSpPr>
            <a:spLocks/>
          </p:cNvSpPr>
          <p:nvPr/>
        </p:nvSpPr>
        <p:spPr bwMode="auto">
          <a:xfrm>
            <a:off x="5148759" y="6360036"/>
            <a:ext cx="144011" cy="298336"/>
          </a:xfrm>
          <a:custGeom>
            <a:avLst/>
            <a:gdLst>
              <a:gd name="T0" fmla="*/ 125 w 154"/>
              <a:gd name="T1" fmla="*/ 0 h 311"/>
              <a:gd name="T2" fmla="*/ 110 w 154"/>
              <a:gd name="T3" fmla="*/ 9 h 311"/>
              <a:gd name="T4" fmla="*/ 0 w 154"/>
              <a:gd name="T5" fmla="*/ 250 h 311"/>
              <a:gd name="T6" fmla="*/ 10 w 154"/>
              <a:gd name="T7" fmla="*/ 311 h 311"/>
              <a:gd name="T8" fmla="*/ 53 w 154"/>
              <a:gd name="T9" fmla="*/ 311 h 311"/>
              <a:gd name="T10" fmla="*/ 49 w 154"/>
              <a:gd name="T11" fmla="*/ 302 h 311"/>
              <a:gd name="T12" fmla="*/ 44 w 154"/>
              <a:gd name="T13" fmla="*/ 286 h 311"/>
              <a:gd name="T14" fmla="*/ 41 w 154"/>
              <a:gd name="T15" fmla="*/ 265 h 311"/>
              <a:gd name="T16" fmla="*/ 42 w 154"/>
              <a:gd name="T17" fmla="*/ 224 h 311"/>
              <a:gd name="T18" fmla="*/ 62 w 154"/>
              <a:gd name="T19" fmla="*/ 163 h 311"/>
              <a:gd name="T20" fmla="*/ 143 w 154"/>
              <a:gd name="T21" fmla="*/ 30 h 311"/>
              <a:gd name="T22" fmla="*/ 125 w 154"/>
              <a:gd name="T23" fmla="*/ 0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4" h="311">
                <a:moveTo>
                  <a:pt x="125" y="0"/>
                </a:moveTo>
                <a:cubicBezTo>
                  <a:pt x="120" y="0"/>
                  <a:pt x="114" y="3"/>
                  <a:pt x="110" y="9"/>
                </a:cubicBezTo>
                <a:cubicBezTo>
                  <a:pt x="61" y="80"/>
                  <a:pt x="1" y="162"/>
                  <a:pt x="0" y="250"/>
                </a:cubicBezTo>
                <a:cubicBezTo>
                  <a:pt x="0" y="270"/>
                  <a:pt x="3" y="291"/>
                  <a:pt x="10" y="311"/>
                </a:cubicBezTo>
                <a:cubicBezTo>
                  <a:pt x="53" y="311"/>
                  <a:pt x="53" y="311"/>
                  <a:pt x="53" y="311"/>
                </a:cubicBezTo>
                <a:cubicBezTo>
                  <a:pt x="51" y="308"/>
                  <a:pt x="50" y="305"/>
                  <a:pt x="49" y="302"/>
                </a:cubicBezTo>
                <a:cubicBezTo>
                  <a:pt x="47" y="297"/>
                  <a:pt x="46" y="291"/>
                  <a:pt x="44" y="286"/>
                </a:cubicBezTo>
                <a:cubicBezTo>
                  <a:pt x="43" y="279"/>
                  <a:pt x="41" y="272"/>
                  <a:pt x="41" y="265"/>
                </a:cubicBezTo>
                <a:cubicBezTo>
                  <a:pt x="39" y="251"/>
                  <a:pt x="40" y="238"/>
                  <a:pt x="42" y="224"/>
                </a:cubicBezTo>
                <a:cubicBezTo>
                  <a:pt x="46" y="203"/>
                  <a:pt x="53" y="183"/>
                  <a:pt x="62" y="163"/>
                </a:cubicBezTo>
                <a:cubicBezTo>
                  <a:pt x="84" y="117"/>
                  <a:pt x="114" y="73"/>
                  <a:pt x="143" y="30"/>
                </a:cubicBezTo>
                <a:cubicBezTo>
                  <a:pt x="154" y="15"/>
                  <a:pt x="140" y="0"/>
                  <a:pt x="12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0" name="Freeform 557"/>
          <p:cNvSpPr>
            <a:spLocks noEditPoints="1"/>
          </p:cNvSpPr>
          <p:nvPr/>
        </p:nvSpPr>
        <p:spPr bwMode="auto">
          <a:xfrm>
            <a:off x="2605664" y="4432442"/>
            <a:ext cx="234017" cy="649229"/>
          </a:xfrm>
          <a:custGeom>
            <a:avLst/>
            <a:gdLst>
              <a:gd name="T0" fmla="*/ 134 w 249"/>
              <a:gd name="T1" fmla="*/ 213 h 679"/>
              <a:gd name="T2" fmla="*/ 134 w 249"/>
              <a:gd name="T3" fmla="*/ 212 h 679"/>
              <a:gd name="T4" fmla="*/ 134 w 249"/>
              <a:gd name="T5" fmla="*/ 213 h 679"/>
              <a:gd name="T6" fmla="*/ 210 w 249"/>
              <a:gd name="T7" fmla="*/ 0 h 679"/>
              <a:gd name="T8" fmla="*/ 174 w 249"/>
              <a:gd name="T9" fmla="*/ 34 h 679"/>
              <a:gd name="T10" fmla="*/ 134 w 249"/>
              <a:gd name="T11" fmla="*/ 89 h 679"/>
              <a:gd name="T12" fmla="*/ 126 w 249"/>
              <a:gd name="T13" fmla="*/ 105 h 679"/>
              <a:gd name="T14" fmla="*/ 106 w 249"/>
              <a:gd name="T15" fmla="*/ 155 h 679"/>
              <a:gd name="T16" fmla="*/ 93 w 249"/>
              <a:gd name="T17" fmla="*/ 215 h 679"/>
              <a:gd name="T18" fmla="*/ 92 w 249"/>
              <a:gd name="T19" fmla="*/ 272 h 679"/>
              <a:gd name="T20" fmla="*/ 93 w 249"/>
              <a:gd name="T21" fmla="*/ 285 h 679"/>
              <a:gd name="T22" fmla="*/ 101 w 249"/>
              <a:gd name="T23" fmla="*/ 329 h 679"/>
              <a:gd name="T24" fmla="*/ 99 w 249"/>
              <a:gd name="T25" fmla="*/ 330 h 679"/>
              <a:gd name="T26" fmla="*/ 70 w 249"/>
              <a:gd name="T27" fmla="*/ 361 h 679"/>
              <a:gd name="T28" fmla="*/ 64 w 249"/>
              <a:gd name="T29" fmla="*/ 370 h 679"/>
              <a:gd name="T30" fmla="*/ 62 w 249"/>
              <a:gd name="T31" fmla="*/ 372 h 679"/>
              <a:gd name="T32" fmla="*/ 33 w 249"/>
              <a:gd name="T33" fmla="*/ 420 h 679"/>
              <a:gd name="T34" fmla="*/ 11 w 249"/>
              <a:gd name="T35" fmla="*/ 479 h 679"/>
              <a:gd name="T36" fmla="*/ 2 w 249"/>
              <a:gd name="T37" fmla="*/ 531 h 679"/>
              <a:gd name="T38" fmla="*/ 0 w 249"/>
              <a:gd name="T39" fmla="*/ 549 h 679"/>
              <a:gd name="T40" fmla="*/ 0 w 249"/>
              <a:gd name="T41" fmla="*/ 576 h 679"/>
              <a:gd name="T42" fmla="*/ 4 w 249"/>
              <a:gd name="T43" fmla="*/ 617 h 679"/>
              <a:gd name="T44" fmla="*/ 16 w 249"/>
              <a:gd name="T45" fmla="*/ 665 h 679"/>
              <a:gd name="T46" fmla="*/ 50 w 249"/>
              <a:gd name="T47" fmla="*/ 679 h 679"/>
              <a:gd name="T48" fmla="*/ 56 w 249"/>
              <a:gd name="T49" fmla="*/ 659 h 679"/>
              <a:gd name="T50" fmla="*/ 52 w 249"/>
              <a:gd name="T51" fmla="*/ 648 h 679"/>
              <a:gd name="T52" fmla="*/ 41 w 249"/>
              <a:gd name="T53" fmla="*/ 596 h 679"/>
              <a:gd name="T54" fmla="*/ 41 w 249"/>
              <a:gd name="T55" fmla="*/ 593 h 679"/>
              <a:gd name="T56" fmla="*/ 40 w 249"/>
              <a:gd name="T57" fmla="*/ 565 h 679"/>
              <a:gd name="T58" fmla="*/ 40 w 249"/>
              <a:gd name="T59" fmla="*/ 560 h 679"/>
              <a:gd name="T60" fmla="*/ 44 w 249"/>
              <a:gd name="T61" fmla="*/ 518 h 679"/>
              <a:gd name="T62" fmla="*/ 44 w 249"/>
              <a:gd name="T63" fmla="*/ 517 h 679"/>
              <a:gd name="T64" fmla="*/ 46 w 249"/>
              <a:gd name="T65" fmla="*/ 506 h 679"/>
              <a:gd name="T66" fmla="*/ 61 w 249"/>
              <a:gd name="T67" fmla="*/ 458 h 679"/>
              <a:gd name="T68" fmla="*/ 67 w 249"/>
              <a:gd name="T69" fmla="*/ 442 h 679"/>
              <a:gd name="T70" fmla="*/ 104 w 249"/>
              <a:gd name="T71" fmla="*/ 383 h 679"/>
              <a:gd name="T72" fmla="*/ 106 w 249"/>
              <a:gd name="T73" fmla="*/ 381 h 679"/>
              <a:gd name="T74" fmla="*/ 132 w 249"/>
              <a:gd name="T75" fmla="*/ 355 h 679"/>
              <a:gd name="T76" fmla="*/ 148 w 249"/>
              <a:gd name="T77" fmla="*/ 343 h 679"/>
              <a:gd name="T78" fmla="*/ 141 w 249"/>
              <a:gd name="T79" fmla="*/ 324 h 679"/>
              <a:gd name="T80" fmla="*/ 133 w 249"/>
              <a:gd name="T81" fmla="*/ 288 h 679"/>
              <a:gd name="T82" fmla="*/ 133 w 249"/>
              <a:gd name="T83" fmla="*/ 285 h 679"/>
              <a:gd name="T84" fmla="*/ 133 w 249"/>
              <a:gd name="T85" fmla="*/ 215 h 679"/>
              <a:gd name="T86" fmla="*/ 136 w 249"/>
              <a:gd name="T87" fmla="*/ 199 h 679"/>
              <a:gd name="T88" fmla="*/ 150 w 249"/>
              <a:gd name="T89" fmla="*/ 150 h 679"/>
              <a:gd name="T90" fmla="*/ 154 w 249"/>
              <a:gd name="T91" fmla="*/ 140 h 679"/>
              <a:gd name="T92" fmla="*/ 155 w 249"/>
              <a:gd name="T93" fmla="*/ 139 h 679"/>
              <a:gd name="T94" fmla="*/ 177 w 249"/>
              <a:gd name="T95" fmla="*/ 97 h 679"/>
              <a:gd name="T96" fmla="*/ 192 w 249"/>
              <a:gd name="T97" fmla="*/ 74 h 679"/>
              <a:gd name="T98" fmla="*/ 194 w 249"/>
              <a:gd name="T99" fmla="*/ 72 h 679"/>
              <a:gd name="T100" fmla="*/ 231 w 249"/>
              <a:gd name="T101" fmla="*/ 34 h 679"/>
              <a:gd name="T102" fmla="*/ 241 w 249"/>
              <a:gd name="T103" fmla="*/ 26 h 679"/>
              <a:gd name="T104" fmla="*/ 246 w 249"/>
              <a:gd name="T105" fmla="*/ 7 h 679"/>
              <a:gd name="T106" fmla="*/ 210 w 249"/>
              <a:gd name="T107" fmla="*/ 0 h 6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49" h="679">
                <a:moveTo>
                  <a:pt x="134" y="213"/>
                </a:moveTo>
                <a:cubicBezTo>
                  <a:pt x="134" y="212"/>
                  <a:pt x="134" y="212"/>
                  <a:pt x="134" y="212"/>
                </a:cubicBezTo>
                <a:cubicBezTo>
                  <a:pt x="134" y="212"/>
                  <a:pt x="134" y="212"/>
                  <a:pt x="134" y="213"/>
                </a:cubicBezTo>
                <a:moveTo>
                  <a:pt x="210" y="0"/>
                </a:moveTo>
                <a:cubicBezTo>
                  <a:pt x="197" y="10"/>
                  <a:pt x="185" y="22"/>
                  <a:pt x="174" y="34"/>
                </a:cubicBezTo>
                <a:cubicBezTo>
                  <a:pt x="159" y="51"/>
                  <a:pt x="146" y="70"/>
                  <a:pt x="134" y="89"/>
                </a:cubicBezTo>
                <a:cubicBezTo>
                  <a:pt x="131" y="95"/>
                  <a:pt x="129" y="100"/>
                  <a:pt x="126" y="105"/>
                </a:cubicBezTo>
                <a:cubicBezTo>
                  <a:pt x="118" y="121"/>
                  <a:pt x="111" y="138"/>
                  <a:pt x="106" y="155"/>
                </a:cubicBezTo>
                <a:cubicBezTo>
                  <a:pt x="100" y="174"/>
                  <a:pt x="96" y="195"/>
                  <a:pt x="93" y="215"/>
                </a:cubicBezTo>
                <a:cubicBezTo>
                  <a:pt x="91" y="234"/>
                  <a:pt x="90" y="253"/>
                  <a:pt x="92" y="272"/>
                </a:cubicBezTo>
                <a:cubicBezTo>
                  <a:pt x="92" y="276"/>
                  <a:pt x="92" y="281"/>
                  <a:pt x="93" y="285"/>
                </a:cubicBezTo>
                <a:cubicBezTo>
                  <a:pt x="94" y="300"/>
                  <a:pt x="97" y="315"/>
                  <a:pt x="101" y="329"/>
                </a:cubicBezTo>
                <a:cubicBezTo>
                  <a:pt x="100" y="329"/>
                  <a:pt x="100" y="330"/>
                  <a:pt x="99" y="330"/>
                </a:cubicBezTo>
                <a:cubicBezTo>
                  <a:pt x="89" y="340"/>
                  <a:pt x="79" y="350"/>
                  <a:pt x="70" y="361"/>
                </a:cubicBezTo>
                <a:cubicBezTo>
                  <a:pt x="68" y="364"/>
                  <a:pt x="66" y="367"/>
                  <a:pt x="64" y="370"/>
                </a:cubicBezTo>
                <a:cubicBezTo>
                  <a:pt x="63" y="371"/>
                  <a:pt x="63" y="371"/>
                  <a:pt x="62" y="372"/>
                </a:cubicBezTo>
                <a:cubicBezTo>
                  <a:pt x="51" y="387"/>
                  <a:pt x="41" y="404"/>
                  <a:pt x="33" y="420"/>
                </a:cubicBezTo>
                <a:cubicBezTo>
                  <a:pt x="24" y="439"/>
                  <a:pt x="17" y="459"/>
                  <a:pt x="11" y="479"/>
                </a:cubicBezTo>
                <a:cubicBezTo>
                  <a:pt x="7" y="496"/>
                  <a:pt x="3" y="514"/>
                  <a:pt x="2" y="531"/>
                </a:cubicBezTo>
                <a:cubicBezTo>
                  <a:pt x="1" y="537"/>
                  <a:pt x="1" y="543"/>
                  <a:pt x="0" y="549"/>
                </a:cubicBezTo>
                <a:cubicBezTo>
                  <a:pt x="0" y="558"/>
                  <a:pt x="0" y="567"/>
                  <a:pt x="0" y="576"/>
                </a:cubicBezTo>
                <a:cubicBezTo>
                  <a:pt x="0" y="590"/>
                  <a:pt x="2" y="603"/>
                  <a:pt x="4" y="617"/>
                </a:cubicBezTo>
                <a:cubicBezTo>
                  <a:pt x="6" y="633"/>
                  <a:pt x="10" y="649"/>
                  <a:pt x="16" y="665"/>
                </a:cubicBezTo>
                <a:cubicBezTo>
                  <a:pt x="28" y="668"/>
                  <a:pt x="39" y="673"/>
                  <a:pt x="50" y="679"/>
                </a:cubicBezTo>
                <a:cubicBezTo>
                  <a:pt x="56" y="675"/>
                  <a:pt x="59" y="668"/>
                  <a:pt x="56" y="659"/>
                </a:cubicBezTo>
                <a:cubicBezTo>
                  <a:pt x="55" y="655"/>
                  <a:pt x="53" y="652"/>
                  <a:pt x="52" y="648"/>
                </a:cubicBezTo>
                <a:cubicBezTo>
                  <a:pt x="47" y="631"/>
                  <a:pt x="43" y="613"/>
                  <a:pt x="41" y="596"/>
                </a:cubicBezTo>
                <a:cubicBezTo>
                  <a:pt x="41" y="595"/>
                  <a:pt x="41" y="594"/>
                  <a:pt x="41" y="593"/>
                </a:cubicBezTo>
                <a:cubicBezTo>
                  <a:pt x="40" y="584"/>
                  <a:pt x="40" y="574"/>
                  <a:pt x="40" y="565"/>
                </a:cubicBezTo>
                <a:cubicBezTo>
                  <a:pt x="40" y="563"/>
                  <a:pt x="40" y="562"/>
                  <a:pt x="40" y="560"/>
                </a:cubicBezTo>
                <a:cubicBezTo>
                  <a:pt x="40" y="546"/>
                  <a:pt x="42" y="532"/>
                  <a:pt x="44" y="518"/>
                </a:cubicBezTo>
                <a:cubicBezTo>
                  <a:pt x="44" y="518"/>
                  <a:pt x="44" y="517"/>
                  <a:pt x="44" y="517"/>
                </a:cubicBezTo>
                <a:cubicBezTo>
                  <a:pt x="45" y="513"/>
                  <a:pt x="45" y="510"/>
                  <a:pt x="46" y="506"/>
                </a:cubicBezTo>
                <a:cubicBezTo>
                  <a:pt x="50" y="490"/>
                  <a:pt x="55" y="474"/>
                  <a:pt x="61" y="458"/>
                </a:cubicBezTo>
                <a:cubicBezTo>
                  <a:pt x="63" y="453"/>
                  <a:pt x="65" y="447"/>
                  <a:pt x="67" y="442"/>
                </a:cubicBezTo>
                <a:cubicBezTo>
                  <a:pt x="77" y="421"/>
                  <a:pt x="89" y="402"/>
                  <a:pt x="104" y="383"/>
                </a:cubicBezTo>
                <a:cubicBezTo>
                  <a:pt x="105" y="382"/>
                  <a:pt x="105" y="381"/>
                  <a:pt x="106" y="381"/>
                </a:cubicBezTo>
                <a:cubicBezTo>
                  <a:pt x="114" y="371"/>
                  <a:pt x="123" y="363"/>
                  <a:pt x="132" y="355"/>
                </a:cubicBezTo>
                <a:cubicBezTo>
                  <a:pt x="137" y="351"/>
                  <a:pt x="142" y="346"/>
                  <a:pt x="148" y="343"/>
                </a:cubicBezTo>
                <a:cubicBezTo>
                  <a:pt x="145" y="336"/>
                  <a:pt x="143" y="330"/>
                  <a:pt x="141" y="324"/>
                </a:cubicBezTo>
                <a:cubicBezTo>
                  <a:pt x="138" y="312"/>
                  <a:pt x="135" y="300"/>
                  <a:pt x="133" y="288"/>
                </a:cubicBezTo>
                <a:cubicBezTo>
                  <a:pt x="133" y="287"/>
                  <a:pt x="133" y="286"/>
                  <a:pt x="133" y="285"/>
                </a:cubicBezTo>
                <a:cubicBezTo>
                  <a:pt x="130" y="262"/>
                  <a:pt x="131" y="239"/>
                  <a:pt x="133" y="215"/>
                </a:cubicBezTo>
                <a:cubicBezTo>
                  <a:pt x="134" y="210"/>
                  <a:pt x="135" y="204"/>
                  <a:pt x="136" y="199"/>
                </a:cubicBezTo>
                <a:cubicBezTo>
                  <a:pt x="140" y="182"/>
                  <a:pt x="144" y="166"/>
                  <a:pt x="150" y="150"/>
                </a:cubicBezTo>
                <a:cubicBezTo>
                  <a:pt x="151" y="147"/>
                  <a:pt x="153" y="143"/>
                  <a:pt x="154" y="140"/>
                </a:cubicBezTo>
                <a:cubicBezTo>
                  <a:pt x="154" y="140"/>
                  <a:pt x="154" y="139"/>
                  <a:pt x="155" y="139"/>
                </a:cubicBezTo>
                <a:cubicBezTo>
                  <a:pt x="161" y="124"/>
                  <a:pt x="168" y="110"/>
                  <a:pt x="177" y="97"/>
                </a:cubicBezTo>
                <a:cubicBezTo>
                  <a:pt x="182" y="89"/>
                  <a:pt x="187" y="82"/>
                  <a:pt x="192" y="74"/>
                </a:cubicBezTo>
                <a:cubicBezTo>
                  <a:pt x="193" y="73"/>
                  <a:pt x="194" y="73"/>
                  <a:pt x="194" y="72"/>
                </a:cubicBezTo>
                <a:cubicBezTo>
                  <a:pt x="206" y="58"/>
                  <a:pt x="218" y="45"/>
                  <a:pt x="231" y="34"/>
                </a:cubicBezTo>
                <a:cubicBezTo>
                  <a:pt x="234" y="31"/>
                  <a:pt x="237" y="29"/>
                  <a:pt x="241" y="26"/>
                </a:cubicBezTo>
                <a:cubicBezTo>
                  <a:pt x="248" y="20"/>
                  <a:pt x="249" y="13"/>
                  <a:pt x="246" y="7"/>
                </a:cubicBezTo>
                <a:cubicBezTo>
                  <a:pt x="234" y="6"/>
                  <a:pt x="222" y="4"/>
                  <a:pt x="210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1" name="Freeform 558"/>
          <p:cNvSpPr>
            <a:spLocks noEditPoints="1"/>
          </p:cNvSpPr>
          <p:nvPr/>
        </p:nvSpPr>
        <p:spPr bwMode="auto">
          <a:xfrm>
            <a:off x="4189780" y="3947066"/>
            <a:ext cx="288021" cy="578123"/>
          </a:xfrm>
          <a:custGeom>
            <a:avLst/>
            <a:gdLst>
              <a:gd name="T0" fmla="*/ 307 w 307"/>
              <a:gd name="T1" fmla="*/ 27 h 604"/>
              <a:gd name="T2" fmla="*/ 303 w 307"/>
              <a:gd name="T3" fmla="*/ 27 h 604"/>
              <a:gd name="T4" fmla="*/ 307 w 307"/>
              <a:gd name="T5" fmla="*/ 29 h 604"/>
              <a:gd name="T6" fmla="*/ 307 w 307"/>
              <a:gd name="T7" fmla="*/ 27 h 604"/>
              <a:gd name="T8" fmla="*/ 307 w 307"/>
              <a:gd name="T9" fmla="*/ 27 h 604"/>
              <a:gd name="T10" fmla="*/ 208 w 307"/>
              <a:gd name="T11" fmla="*/ 0 h 604"/>
              <a:gd name="T12" fmla="*/ 138 w 307"/>
              <a:gd name="T13" fmla="*/ 31 h 604"/>
              <a:gd name="T14" fmla="*/ 38 w 307"/>
              <a:gd name="T15" fmla="*/ 159 h 604"/>
              <a:gd name="T16" fmla="*/ 21 w 307"/>
              <a:gd name="T17" fmla="*/ 209 h 604"/>
              <a:gd name="T18" fmla="*/ 20 w 307"/>
              <a:gd name="T19" fmla="*/ 217 h 604"/>
              <a:gd name="T20" fmla="*/ 65 w 307"/>
              <a:gd name="T21" fmla="*/ 481 h 604"/>
              <a:gd name="T22" fmla="*/ 75 w 307"/>
              <a:gd name="T23" fmla="*/ 497 h 604"/>
              <a:gd name="T24" fmla="*/ 126 w 307"/>
              <a:gd name="T25" fmla="*/ 556 h 604"/>
              <a:gd name="T26" fmla="*/ 180 w 307"/>
              <a:gd name="T27" fmla="*/ 600 h 604"/>
              <a:gd name="T28" fmla="*/ 190 w 307"/>
              <a:gd name="T29" fmla="*/ 604 h 604"/>
              <a:gd name="T30" fmla="*/ 200 w 307"/>
              <a:gd name="T31" fmla="*/ 566 h 604"/>
              <a:gd name="T32" fmla="*/ 179 w 307"/>
              <a:gd name="T33" fmla="*/ 551 h 604"/>
              <a:gd name="T34" fmla="*/ 155 w 307"/>
              <a:gd name="T35" fmla="*/ 530 h 604"/>
              <a:gd name="T36" fmla="*/ 118 w 307"/>
              <a:gd name="T37" fmla="*/ 490 h 604"/>
              <a:gd name="T38" fmla="*/ 76 w 307"/>
              <a:gd name="T39" fmla="*/ 421 h 604"/>
              <a:gd name="T40" fmla="*/ 59 w 307"/>
              <a:gd name="T41" fmla="*/ 363 h 604"/>
              <a:gd name="T42" fmla="*/ 55 w 307"/>
              <a:gd name="T43" fmla="*/ 343 h 604"/>
              <a:gd name="T44" fmla="*/ 53 w 307"/>
              <a:gd name="T45" fmla="*/ 332 h 604"/>
              <a:gd name="T46" fmla="*/ 53 w 307"/>
              <a:gd name="T47" fmla="*/ 267 h 604"/>
              <a:gd name="T48" fmla="*/ 54 w 307"/>
              <a:gd name="T49" fmla="*/ 250 h 604"/>
              <a:gd name="T50" fmla="*/ 62 w 307"/>
              <a:gd name="T51" fmla="*/ 212 h 604"/>
              <a:gd name="T52" fmla="*/ 73 w 307"/>
              <a:gd name="T53" fmla="*/ 178 h 604"/>
              <a:gd name="T54" fmla="*/ 111 w 307"/>
              <a:gd name="T55" fmla="*/ 112 h 604"/>
              <a:gd name="T56" fmla="*/ 128 w 307"/>
              <a:gd name="T57" fmla="*/ 93 h 604"/>
              <a:gd name="T58" fmla="*/ 153 w 307"/>
              <a:gd name="T59" fmla="*/ 69 h 604"/>
              <a:gd name="T60" fmla="*/ 190 w 307"/>
              <a:gd name="T61" fmla="*/ 47 h 604"/>
              <a:gd name="T62" fmla="*/ 212 w 307"/>
              <a:gd name="T63" fmla="*/ 40 h 604"/>
              <a:gd name="T64" fmla="*/ 212 w 307"/>
              <a:gd name="T65" fmla="*/ 40 h 604"/>
              <a:gd name="T66" fmla="*/ 221 w 307"/>
              <a:gd name="T67" fmla="*/ 38 h 604"/>
              <a:gd name="T68" fmla="*/ 238 w 307"/>
              <a:gd name="T69" fmla="*/ 37 h 604"/>
              <a:gd name="T70" fmla="*/ 252 w 307"/>
              <a:gd name="T71" fmla="*/ 37 h 604"/>
              <a:gd name="T72" fmla="*/ 208 w 307"/>
              <a:gd name="T73" fmla="*/ 0 h 604"/>
              <a:gd name="T74" fmla="*/ 265 w 307"/>
              <a:gd name="T75" fmla="*/ 0 h 604"/>
              <a:gd name="T76" fmla="*/ 270 w 307"/>
              <a:gd name="T77" fmla="*/ 4 h 604"/>
              <a:gd name="T78" fmla="*/ 271 w 307"/>
              <a:gd name="T79" fmla="*/ 1 h 604"/>
              <a:gd name="T80" fmla="*/ 265 w 307"/>
              <a:gd name="T81" fmla="*/ 0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7" h="604">
                <a:moveTo>
                  <a:pt x="307" y="27"/>
                </a:moveTo>
                <a:cubicBezTo>
                  <a:pt x="306" y="27"/>
                  <a:pt x="305" y="27"/>
                  <a:pt x="303" y="27"/>
                </a:cubicBezTo>
                <a:cubicBezTo>
                  <a:pt x="305" y="28"/>
                  <a:pt x="306" y="29"/>
                  <a:pt x="307" y="29"/>
                </a:cubicBezTo>
                <a:cubicBezTo>
                  <a:pt x="307" y="28"/>
                  <a:pt x="307" y="28"/>
                  <a:pt x="307" y="27"/>
                </a:cubicBezTo>
                <a:cubicBezTo>
                  <a:pt x="307" y="27"/>
                  <a:pt x="307" y="27"/>
                  <a:pt x="307" y="27"/>
                </a:cubicBezTo>
                <a:moveTo>
                  <a:pt x="208" y="0"/>
                </a:moveTo>
                <a:cubicBezTo>
                  <a:pt x="183" y="5"/>
                  <a:pt x="159" y="16"/>
                  <a:pt x="138" y="31"/>
                </a:cubicBezTo>
                <a:cubicBezTo>
                  <a:pt x="94" y="61"/>
                  <a:pt x="59" y="109"/>
                  <a:pt x="38" y="159"/>
                </a:cubicBezTo>
                <a:cubicBezTo>
                  <a:pt x="31" y="176"/>
                  <a:pt x="25" y="193"/>
                  <a:pt x="21" y="209"/>
                </a:cubicBezTo>
                <a:cubicBezTo>
                  <a:pt x="21" y="212"/>
                  <a:pt x="20" y="214"/>
                  <a:pt x="20" y="217"/>
                </a:cubicBezTo>
                <a:cubicBezTo>
                  <a:pt x="0" y="312"/>
                  <a:pt x="18" y="404"/>
                  <a:pt x="65" y="481"/>
                </a:cubicBezTo>
                <a:cubicBezTo>
                  <a:pt x="69" y="487"/>
                  <a:pt x="72" y="492"/>
                  <a:pt x="75" y="497"/>
                </a:cubicBezTo>
                <a:cubicBezTo>
                  <a:pt x="90" y="518"/>
                  <a:pt x="107" y="538"/>
                  <a:pt x="126" y="556"/>
                </a:cubicBezTo>
                <a:cubicBezTo>
                  <a:pt x="142" y="572"/>
                  <a:pt x="160" y="587"/>
                  <a:pt x="180" y="600"/>
                </a:cubicBezTo>
                <a:cubicBezTo>
                  <a:pt x="183" y="603"/>
                  <a:pt x="187" y="604"/>
                  <a:pt x="190" y="604"/>
                </a:cubicBezTo>
                <a:cubicBezTo>
                  <a:pt x="206" y="604"/>
                  <a:pt x="217" y="578"/>
                  <a:pt x="200" y="566"/>
                </a:cubicBezTo>
                <a:cubicBezTo>
                  <a:pt x="193" y="561"/>
                  <a:pt x="186" y="556"/>
                  <a:pt x="179" y="551"/>
                </a:cubicBezTo>
                <a:cubicBezTo>
                  <a:pt x="171" y="544"/>
                  <a:pt x="163" y="537"/>
                  <a:pt x="155" y="530"/>
                </a:cubicBezTo>
                <a:cubicBezTo>
                  <a:pt x="141" y="517"/>
                  <a:pt x="129" y="504"/>
                  <a:pt x="118" y="490"/>
                </a:cubicBezTo>
                <a:cubicBezTo>
                  <a:pt x="101" y="468"/>
                  <a:pt x="88" y="445"/>
                  <a:pt x="76" y="421"/>
                </a:cubicBezTo>
                <a:cubicBezTo>
                  <a:pt x="69" y="402"/>
                  <a:pt x="63" y="383"/>
                  <a:pt x="59" y="363"/>
                </a:cubicBezTo>
                <a:cubicBezTo>
                  <a:pt x="57" y="356"/>
                  <a:pt x="56" y="350"/>
                  <a:pt x="55" y="343"/>
                </a:cubicBezTo>
                <a:cubicBezTo>
                  <a:pt x="54" y="339"/>
                  <a:pt x="54" y="336"/>
                  <a:pt x="53" y="332"/>
                </a:cubicBezTo>
                <a:cubicBezTo>
                  <a:pt x="51" y="310"/>
                  <a:pt x="51" y="288"/>
                  <a:pt x="53" y="267"/>
                </a:cubicBezTo>
                <a:cubicBezTo>
                  <a:pt x="53" y="261"/>
                  <a:pt x="54" y="256"/>
                  <a:pt x="54" y="250"/>
                </a:cubicBezTo>
                <a:cubicBezTo>
                  <a:pt x="56" y="237"/>
                  <a:pt x="59" y="225"/>
                  <a:pt x="62" y="212"/>
                </a:cubicBezTo>
                <a:cubicBezTo>
                  <a:pt x="65" y="201"/>
                  <a:pt x="69" y="189"/>
                  <a:pt x="73" y="178"/>
                </a:cubicBezTo>
                <a:cubicBezTo>
                  <a:pt x="83" y="154"/>
                  <a:pt x="96" y="133"/>
                  <a:pt x="111" y="112"/>
                </a:cubicBezTo>
                <a:cubicBezTo>
                  <a:pt x="116" y="106"/>
                  <a:pt x="122" y="99"/>
                  <a:pt x="128" y="93"/>
                </a:cubicBezTo>
                <a:cubicBezTo>
                  <a:pt x="136" y="85"/>
                  <a:pt x="144" y="77"/>
                  <a:pt x="153" y="69"/>
                </a:cubicBezTo>
                <a:cubicBezTo>
                  <a:pt x="165" y="61"/>
                  <a:pt x="177" y="53"/>
                  <a:pt x="190" y="47"/>
                </a:cubicBezTo>
                <a:cubicBezTo>
                  <a:pt x="197" y="44"/>
                  <a:pt x="204" y="42"/>
                  <a:pt x="212" y="40"/>
                </a:cubicBezTo>
                <a:cubicBezTo>
                  <a:pt x="212" y="40"/>
                  <a:pt x="212" y="40"/>
                  <a:pt x="212" y="40"/>
                </a:cubicBezTo>
                <a:cubicBezTo>
                  <a:pt x="215" y="39"/>
                  <a:pt x="218" y="38"/>
                  <a:pt x="221" y="38"/>
                </a:cubicBezTo>
                <a:cubicBezTo>
                  <a:pt x="227" y="37"/>
                  <a:pt x="232" y="37"/>
                  <a:pt x="238" y="37"/>
                </a:cubicBezTo>
                <a:cubicBezTo>
                  <a:pt x="242" y="37"/>
                  <a:pt x="247" y="37"/>
                  <a:pt x="252" y="37"/>
                </a:cubicBezTo>
                <a:cubicBezTo>
                  <a:pt x="236" y="26"/>
                  <a:pt x="222" y="13"/>
                  <a:pt x="208" y="0"/>
                </a:cubicBezTo>
                <a:moveTo>
                  <a:pt x="265" y="0"/>
                </a:moveTo>
                <a:cubicBezTo>
                  <a:pt x="267" y="1"/>
                  <a:pt x="269" y="2"/>
                  <a:pt x="270" y="4"/>
                </a:cubicBezTo>
                <a:cubicBezTo>
                  <a:pt x="270" y="3"/>
                  <a:pt x="271" y="2"/>
                  <a:pt x="271" y="1"/>
                </a:cubicBezTo>
                <a:cubicBezTo>
                  <a:pt x="269" y="0"/>
                  <a:pt x="267" y="0"/>
                  <a:pt x="2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2" name="Freeform 559"/>
          <p:cNvSpPr>
            <a:spLocks noEditPoints="1"/>
          </p:cNvSpPr>
          <p:nvPr/>
        </p:nvSpPr>
        <p:spPr bwMode="auto">
          <a:xfrm>
            <a:off x="3636649" y="5845289"/>
            <a:ext cx="366572" cy="530204"/>
          </a:xfrm>
          <a:custGeom>
            <a:avLst/>
            <a:gdLst>
              <a:gd name="T0" fmla="*/ 121 w 391"/>
              <a:gd name="T1" fmla="*/ 551 h 554"/>
              <a:gd name="T2" fmla="*/ 114 w 391"/>
              <a:gd name="T3" fmla="*/ 552 h 554"/>
              <a:gd name="T4" fmla="*/ 120 w 391"/>
              <a:gd name="T5" fmla="*/ 554 h 554"/>
              <a:gd name="T6" fmla="*/ 121 w 391"/>
              <a:gd name="T7" fmla="*/ 551 h 554"/>
              <a:gd name="T8" fmla="*/ 161 w 391"/>
              <a:gd name="T9" fmla="*/ 549 h 554"/>
              <a:gd name="T10" fmla="*/ 164 w 391"/>
              <a:gd name="T11" fmla="*/ 551 h 554"/>
              <a:gd name="T12" fmla="*/ 164 w 391"/>
              <a:gd name="T13" fmla="*/ 551 h 554"/>
              <a:gd name="T14" fmla="*/ 165 w 391"/>
              <a:gd name="T15" fmla="*/ 550 h 554"/>
              <a:gd name="T16" fmla="*/ 161 w 391"/>
              <a:gd name="T17" fmla="*/ 549 h 554"/>
              <a:gd name="T18" fmla="*/ 366 w 391"/>
              <a:gd name="T19" fmla="*/ 0 h 554"/>
              <a:gd name="T20" fmla="*/ 365 w 391"/>
              <a:gd name="T21" fmla="*/ 0 h 554"/>
              <a:gd name="T22" fmla="*/ 296 w 391"/>
              <a:gd name="T23" fmla="*/ 8 h 554"/>
              <a:gd name="T24" fmla="*/ 221 w 391"/>
              <a:gd name="T25" fmla="*/ 31 h 554"/>
              <a:gd name="T26" fmla="*/ 205 w 391"/>
              <a:gd name="T27" fmla="*/ 39 h 554"/>
              <a:gd name="T28" fmla="*/ 24 w 391"/>
              <a:gd name="T29" fmla="*/ 237 h 554"/>
              <a:gd name="T30" fmla="*/ 21 w 391"/>
              <a:gd name="T31" fmla="*/ 244 h 554"/>
              <a:gd name="T32" fmla="*/ 8 w 391"/>
              <a:gd name="T33" fmla="*/ 295 h 554"/>
              <a:gd name="T34" fmla="*/ 24 w 391"/>
              <a:gd name="T35" fmla="*/ 458 h 554"/>
              <a:gd name="T36" fmla="*/ 66 w 391"/>
              <a:gd name="T37" fmla="*/ 521 h 554"/>
              <a:gd name="T38" fmla="*/ 123 w 391"/>
              <a:gd name="T39" fmla="*/ 513 h 554"/>
              <a:gd name="T40" fmla="*/ 98 w 391"/>
              <a:gd name="T41" fmla="*/ 496 h 554"/>
              <a:gd name="T42" fmla="*/ 91 w 391"/>
              <a:gd name="T43" fmla="*/ 490 h 554"/>
              <a:gd name="T44" fmla="*/ 91 w 391"/>
              <a:gd name="T45" fmla="*/ 490 h 554"/>
              <a:gd name="T46" fmla="*/ 76 w 391"/>
              <a:gd name="T47" fmla="*/ 472 h 554"/>
              <a:gd name="T48" fmla="*/ 57 w 391"/>
              <a:gd name="T49" fmla="*/ 433 h 554"/>
              <a:gd name="T50" fmla="*/ 49 w 391"/>
              <a:gd name="T51" fmla="*/ 399 h 554"/>
              <a:gd name="T52" fmla="*/ 45 w 391"/>
              <a:gd name="T53" fmla="*/ 374 h 554"/>
              <a:gd name="T54" fmla="*/ 48 w 391"/>
              <a:gd name="T55" fmla="*/ 299 h 554"/>
              <a:gd name="T56" fmla="*/ 57 w 391"/>
              <a:gd name="T57" fmla="*/ 264 h 554"/>
              <a:gd name="T58" fmla="*/ 71 w 391"/>
              <a:gd name="T59" fmla="*/ 227 h 554"/>
              <a:gd name="T60" fmla="*/ 79 w 391"/>
              <a:gd name="T61" fmla="*/ 213 h 554"/>
              <a:gd name="T62" fmla="*/ 115 w 391"/>
              <a:gd name="T63" fmla="*/ 158 h 554"/>
              <a:gd name="T64" fmla="*/ 121 w 391"/>
              <a:gd name="T65" fmla="*/ 150 h 554"/>
              <a:gd name="T66" fmla="*/ 135 w 391"/>
              <a:gd name="T67" fmla="*/ 135 h 554"/>
              <a:gd name="T68" fmla="*/ 182 w 391"/>
              <a:gd name="T69" fmla="*/ 96 h 554"/>
              <a:gd name="T70" fmla="*/ 254 w 391"/>
              <a:gd name="T71" fmla="*/ 59 h 554"/>
              <a:gd name="T72" fmla="*/ 306 w 391"/>
              <a:gd name="T73" fmla="*/ 46 h 554"/>
              <a:gd name="T74" fmla="*/ 338 w 391"/>
              <a:gd name="T75" fmla="*/ 41 h 554"/>
              <a:gd name="T76" fmla="*/ 364 w 391"/>
              <a:gd name="T77" fmla="*/ 40 h 554"/>
              <a:gd name="T78" fmla="*/ 366 w 391"/>
              <a:gd name="T79" fmla="*/ 0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91" h="554">
                <a:moveTo>
                  <a:pt x="121" y="551"/>
                </a:moveTo>
                <a:cubicBezTo>
                  <a:pt x="118" y="552"/>
                  <a:pt x="116" y="552"/>
                  <a:pt x="114" y="552"/>
                </a:cubicBezTo>
                <a:cubicBezTo>
                  <a:pt x="116" y="553"/>
                  <a:pt x="118" y="554"/>
                  <a:pt x="120" y="554"/>
                </a:cubicBezTo>
                <a:cubicBezTo>
                  <a:pt x="120" y="553"/>
                  <a:pt x="120" y="552"/>
                  <a:pt x="121" y="551"/>
                </a:cubicBezTo>
                <a:moveTo>
                  <a:pt x="161" y="549"/>
                </a:moveTo>
                <a:cubicBezTo>
                  <a:pt x="162" y="550"/>
                  <a:pt x="163" y="551"/>
                  <a:pt x="164" y="551"/>
                </a:cubicBezTo>
                <a:cubicBezTo>
                  <a:pt x="164" y="551"/>
                  <a:pt x="164" y="551"/>
                  <a:pt x="164" y="551"/>
                </a:cubicBezTo>
                <a:cubicBezTo>
                  <a:pt x="164" y="551"/>
                  <a:pt x="165" y="550"/>
                  <a:pt x="165" y="550"/>
                </a:cubicBezTo>
                <a:cubicBezTo>
                  <a:pt x="164" y="549"/>
                  <a:pt x="162" y="549"/>
                  <a:pt x="161" y="549"/>
                </a:cubicBezTo>
                <a:moveTo>
                  <a:pt x="366" y="0"/>
                </a:moveTo>
                <a:cubicBezTo>
                  <a:pt x="366" y="0"/>
                  <a:pt x="366" y="0"/>
                  <a:pt x="365" y="0"/>
                </a:cubicBezTo>
                <a:cubicBezTo>
                  <a:pt x="342" y="1"/>
                  <a:pt x="319" y="3"/>
                  <a:pt x="296" y="8"/>
                </a:cubicBezTo>
                <a:cubicBezTo>
                  <a:pt x="270" y="13"/>
                  <a:pt x="245" y="21"/>
                  <a:pt x="221" y="31"/>
                </a:cubicBezTo>
                <a:cubicBezTo>
                  <a:pt x="216" y="33"/>
                  <a:pt x="210" y="36"/>
                  <a:pt x="205" y="39"/>
                </a:cubicBezTo>
                <a:cubicBezTo>
                  <a:pt x="123" y="78"/>
                  <a:pt x="58" y="146"/>
                  <a:pt x="24" y="237"/>
                </a:cubicBezTo>
                <a:cubicBezTo>
                  <a:pt x="23" y="239"/>
                  <a:pt x="22" y="242"/>
                  <a:pt x="21" y="244"/>
                </a:cubicBezTo>
                <a:cubicBezTo>
                  <a:pt x="16" y="260"/>
                  <a:pt x="11" y="277"/>
                  <a:pt x="8" y="295"/>
                </a:cubicBezTo>
                <a:cubicBezTo>
                  <a:pt x="0" y="349"/>
                  <a:pt x="3" y="408"/>
                  <a:pt x="24" y="458"/>
                </a:cubicBezTo>
                <a:cubicBezTo>
                  <a:pt x="34" y="482"/>
                  <a:pt x="47" y="504"/>
                  <a:pt x="66" y="521"/>
                </a:cubicBezTo>
                <a:cubicBezTo>
                  <a:pt x="85" y="517"/>
                  <a:pt x="104" y="514"/>
                  <a:pt x="123" y="513"/>
                </a:cubicBezTo>
                <a:cubicBezTo>
                  <a:pt x="114" y="508"/>
                  <a:pt x="105" y="503"/>
                  <a:pt x="98" y="496"/>
                </a:cubicBezTo>
                <a:cubicBezTo>
                  <a:pt x="95" y="494"/>
                  <a:pt x="93" y="492"/>
                  <a:pt x="91" y="490"/>
                </a:cubicBezTo>
                <a:cubicBezTo>
                  <a:pt x="91" y="490"/>
                  <a:pt x="91" y="490"/>
                  <a:pt x="91" y="490"/>
                </a:cubicBezTo>
                <a:cubicBezTo>
                  <a:pt x="85" y="484"/>
                  <a:pt x="81" y="478"/>
                  <a:pt x="76" y="472"/>
                </a:cubicBezTo>
                <a:cubicBezTo>
                  <a:pt x="68" y="459"/>
                  <a:pt x="62" y="447"/>
                  <a:pt x="57" y="433"/>
                </a:cubicBezTo>
                <a:cubicBezTo>
                  <a:pt x="53" y="422"/>
                  <a:pt x="51" y="411"/>
                  <a:pt x="49" y="399"/>
                </a:cubicBezTo>
                <a:cubicBezTo>
                  <a:pt x="47" y="391"/>
                  <a:pt x="46" y="383"/>
                  <a:pt x="45" y="374"/>
                </a:cubicBezTo>
                <a:cubicBezTo>
                  <a:pt x="43" y="349"/>
                  <a:pt x="44" y="324"/>
                  <a:pt x="48" y="299"/>
                </a:cubicBezTo>
                <a:cubicBezTo>
                  <a:pt x="50" y="287"/>
                  <a:pt x="53" y="275"/>
                  <a:pt x="57" y="264"/>
                </a:cubicBezTo>
                <a:cubicBezTo>
                  <a:pt x="61" y="251"/>
                  <a:pt x="66" y="239"/>
                  <a:pt x="71" y="227"/>
                </a:cubicBezTo>
                <a:cubicBezTo>
                  <a:pt x="74" y="222"/>
                  <a:pt x="76" y="218"/>
                  <a:pt x="79" y="213"/>
                </a:cubicBezTo>
                <a:cubicBezTo>
                  <a:pt x="89" y="194"/>
                  <a:pt x="101" y="175"/>
                  <a:pt x="115" y="158"/>
                </a:cubicBezTo>
                <a:cubicBezTo>
                  <a:pt x="117" y="155"/>
                  <a:pt x="119" y="152"/>
                  <a:pt x="121" y="150"/>
                </a:cubicBezTo>
                <a:cubicBezTo>
                  <a:pt x="126" y="145"/>
                  <a:pt x="131" y="140"/>
                  <a:pt x="135" y="135"/>
                </a:cubicBezTo>
                <a:cubicBezTo>
                  <a:pt x="150" y="120"/>
                  <a:pt x="165" y="107"/>
                  <a:pt x="182" y="96"/>
                </a:cubicBezTo>
                <a:cubicBezTo>
                  <a:pt x="204" y="81"/>
                  <a:pt x="228" y="69"/>
                  <a:pt x="254" y="59"/>
                </a:cubicBezTo>
                <a:cubicBezTo>
                  <a:pt x="271" y="54"/>
                  <a:pt x="288" y="49"/>
                  <a:pt x="306" y="46"/>
                </a:cubicBezTo>
                <a:cubicBezTo>
                  <a:pt x="317" y="44"/>
                  <a:pt x="328" y="42"/>
                  <a:pt x="338" y="41"/>
                </a:cubicBezTo>
                <a:cubicBezTo>
                  <a:pt x="347" y="41"/>
                  <a:pt x="355" y="40"/>
                  <a:pt x="364" y="40"/>
                </a:cubicBezTo>
                <a:cubicBezTo>
                  <a:pt x="389" y="39"/>
                  <a:pt x="391" y="0"/>
                  <a:pt x="36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3" name="Freeform 560"/>
          <p:cNvSpPr>
            <a:spLocks noEditPoints="1"/>
          </p:cNvSpPr>
          <p:nvPr/>
        </p:nvSpPr>
        <p:spPr bwMode="auto">
          <a:xfrm>
            <a:off x="7382558" y="5084763"/>
            <a:ext cx="319114" cy="425091"/>
          </a:xfrm>
          <a:custGeom>
            <a:avLst/>
            <a:gdLst>
              <a:gd name="T0" fmla="*/ 190 w 339"/>
              <a:gd name="T1" fmla="*/ 380 h 445"/>
              <a:gd name="T2" fmla="*/ 288 w 339"/>
              <a:gd name="T3" fmla="*/ 407 h 445"/>
              <a:gd name="T4" fmla="*/ 288 w 339"/>
              <a:gd name="T5" fmla="*/ 407 h 445"/>
              <a:gd name="T6" fmla="*/ 128 w 339"/>
              <a:gd name="T7" fmla="*/ 306 h 445"/>
              <a:gd name="T8" fmla="*/ 172 w 339"/>
              <a:gd name="T9" fmla="*/ 308 h 445"/>
              <a:gd name="T10" fmla="*/ 278 w 339"/>
              <a:gd name="T11" fmla="*/ 347 h 445"/>
              <a:gd name="T12" fmla="*/ 294 w 339"/>
              <a:gd name="T13" fmla="*/ 367 h 445"/>
              <a:gd name="T14" fmla="*/ 302 w 339"/>
              <a:gd name="T15" fmla="*/ 400 h 445"/>
              <a:gd name="T16" fmla="*/ 301 w 339"/>
              <a:gd name="T17" fmla="*/ 403 h 445"/>
              <a:gd name="T18" fmla="*/ 298 w 339"/>
              <a:gd name="T19" fmla="*/ 405 h 445"/>
              <a:gd name="T20" fmla="*/ 285 w 339"/>
              <a:gd name="T21" fmla="*/ 407 h 445"/>
              <a:gd name="T22" fmla="*/ 186 w 339"/>
              <a:gd name="T23" fmla="*/ 379 h 445"/>
              <a:gd name="T24" fmla="*/ 76 w 339"/>
              <a:gd name="T25" fmla="*/ 324 h 445"/>
              <a:gd name="T26" fmla="*/ 117 w 339"/>
              <a:gd name="T27" fmla="*/ 313 h 445"/>
              <a:gd name="T28" fmla="*/ 40 w 339"/>
              <a:gd name="T29" fmla="*/ 101 h 445"/>
              <a:gd name="T30" fmla="*/ 9 w 339"/>
              <a:gd name="T31" fmla="*/ 199 h 445"/>
              <a:gd name="T32" fmla="*/ 1 w 339"/>
              <a:gd name="T33" fmla="*/ 256 h 445"/>
              <a:gd name="T34" fmla="*/ 19 w 339"/>
              <a:gd name="T35" fmla="*/ 303 h 445"/>
              <a:gd name="T36" fmla="*/ 38 w 339"/>
              <a:gd name="T37" fmla="*/ 260 h 445"/>
              <a:gd name="T38" fmla="*/ 41 w 339"/>
              <a:gd name="T39" fmla="*/ 237 h 445"/>
              <a:gd name="T40" fmla="*/ 103 w 339"/>
              <a:gd name="T41" fmla="*/ 64 h 445"/>
              <a:gd name="T42" fmla="*/ 132 w 339"/>
              <a:gd name="T43" fmla="*/ 40 h 445"/>
              <a:gd name="T44" fmla="*/ 145 w 339"/>
              <a:gd name="T45" fmla="*/ 37 h 445"/>
              <a:gd name="T46" fmla="*/ 163 w 339"/>
              <a:gd name="T47" fmla="*/ 41 h 445"/>
              <a:gd name="T48" fmla="*/ 191 w 339"/>
              <a:gd name="T49" fmla="*/ 62 h 445"/>
              <a:gd name="T50" fmla="*/ 201 w 339"/>
              <a:gd name="T51" fmla="*/ 87 h 445"/>
              <a:gd name="T52" fmla="*/ 184 w 339"/>
              <a:gd name="T53" fmla="*/ 173 h 445"/>
              <a:gd name="T54" fmla="*/ 116 w 339"/>
              <a:gd name="T55" fmla="*/ 269 h 445"/>
              <a:gd name="T56" fmla="*/ 65 w 339"/>
              <a:gd name="T57" fmla="*/ 293 h 445"/>
              <a:gd name="T58" fmla="*/ 61 w 339"/>
              <a:gd name="T59" fmla="*/ 318 h 445"/>
              <a:gd name="T60" fmla="*/ 46 w 339"/>
              <a:gd name="T61" fmla="*/ 348 h 445"/>
              <a:gd name="T62" fmla="*/ 94 w 339"/>
              <a:gd name="T63" fmla="*/ 376 h 445"/>
              <a:gd name="T64" fmla="*/ 282 w 339"/>
              <a:gd name="T65" fmla="*/ 445 h 445"/>
              <a:gd name="T66" fmla="*/ 339 w 339"/>
              <a:gd name="T67" fmla="*/ 398 h 445"/>
              <a:gd name="T68" fmla="*/ 269 w 339"/>
              <a:gd name="T69" fmla="*/ 298 h 445"/>
              <a:gd name="T70" fmla="*/ 224 w 339"/>
              <a:gd name="T71" fmla="*/ 173 h 445"/>
              <a:gd name="T72" fmla="*/ 144 w 339"/>
              <a:gd name="T7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39" h="445">
                <a:moveTo>
                  <a:pt x="188" y="380"/>
                </a:moveTo>
                <a:cubicBezTo>
                  <a:pt x="189" y="380"/>
                  <a:pt x="189" y="380"/>
                  <a:pt x="190" y="380"/>
                </a:cubicBezTo>
                <a:cubicBezTo>
                  <a:pt x="189" y="380"/>
                  <a:pt x="189" y="380"/>
                  <a:pt x="188" y="380"/>
                </a:cubicBezTo>
                <a:moveTo>
                  <a:pt x="288" y="407"/>
                </a:moveTo>
                <a:cubicBezTo>
                  <a:pt x="289" y="407"/>
                  <a:pt x="289" y="407"/>
                  <a:pt x="289" y="407"/>
                </a:cubicBezTo>
                <a:cubicBezTo>
                  <a:pt x="288" y="407"/>
                  <a:pt x="288" y="407"/>
                  <a:pt x="288" y="407"/>
                </a:cubicBezTo>
                <a:moveTo>
                  <a:pt x="117" y="313"/>
                </a:moveTo>
                <a:cubicBezTo>
                  <a:pt x="121" y="311"/>
                  <a:pt x="125" y="309"/>
                  <a:pt x="128" y="306"/>
                </a:cubicBezTo>
                <a:cubicBezTo>
                  <a:pt x="132" y="306"/>
                  <a:pt x="136" y="306"/>
                  <a:pt x="139" y="306"/>
                </a:cubicBezTo>
                <a:cubicBezTo>
                  <a:pt x="150" y="306"/>
                  <a:pt x="161" y="307"/>
                  <a:pt x="172" y="308"/>
                </a:cubicBezTo>
                <a:cubicBezTo>
                  <a:pt x="197" y="312"/>
                  <a:pt x="222" y="319"/>
                  <a:pt x="246" y="328"/>
                </a:cubicBezTo>
                <a:cubicBezTo>
                  <a:pt x="257" y="333"/>
                  <a:pt x="268" y="339"/>
                  <a:pt x="278" y="347"/>
                </a:cubicBezTo>
                <a:cubicBezTo>
                  <a:pt x="282" y="350"/>
                  <a:pt x="285" y="353"/>
                  <a:pt x="288" y="356"/>
                </a:cubicBezTo>
                <a:cubicBezTo>
                  <a:pt x="291" y="360"/>
                  <a:pt x="292" y="363"/>
                  <a:pt x="294" y="367"/>
                </a:cubicBezTo>
                <a:cubicBezTo>
                  <a:pt x="297" y="375"/>
                  <a:pt x="300" y="383"/>
                  <a:pt x="302" y="392"/>
                </a:cubicBezTo>
                <a:cubicBezTo>
                  <a:pt x="302" y="394"/>
                  <a:pt x="302" y="397"/>
                  <a:pt x="302" y="400"/>
                </a:cubicBezTo>
                <a:cubicBezTo>
                  <a:pt x="302" y="401"/>
                  <a:pt x="301" y="402"/>
                  <a:pt x="301" y="403"/>
                </a:cubicBezTo>
                <a:cubicBezTo>
                  <a:pt x="301" y="403"/>
                  <a:pt x="301" y="403"/>
                  <a:pt x="301" y="403"/>
                </a:cubicBezTo>
                <a:cubicBezTo>
                  <a:pt x="300" y="404"/>
                  <a:pt x="300" y="404"/>
                  <a:pt x="300" y="404"/>
                </a:cubicBezTo>
                <a:cubicBezTo>
                  <a:pt x="300" y="404"/>
                  <a:pt x="299" y="405"/>
                  <a:pt x="298" y="405"/>
                </a:cubicBezTo>
                <a:cubicBezTo>
                  <a:pt x="296" y="406"/>
                  <a:pt x="294" y="406"/>
                  <a:pt x="292" y="406"/>
                </a:cubicBezTo>
                <a:cubicBezTo>
                  <a:pt x="290" y="407"/>
                  <a:pt x="288" y="407"/>
                  <a:pt x="285" y="407"/>
                </a:cubicBezTo>
                <a:cubicBezTo>
                  <a:pt x="281" y="407"/>
                  <a:pt x="277" y="406"/>
                  <a:pt x="273" y="406"/>
                </a:cubicBezTo>
                <a:cubicBezTo>
                  <a:pt x="243" y="401"/>
                  <a:pt x="214" y="390"/>
                  <a:pt x="186" y="379"/>
                </a:cubicBezTo>
                <a:cubicBezTo>
                  <a:pt x="162" y="368"/>
                  <a:pt x="138" y="357"/>
                  <a:pt x="114" y="345"/>
                </a:cubicBezTo>
                <a:cubicBezTo>
                  <a:pt x="101" y="339"/>
                  <a:pt x="89" y="332"/>
                  <a:pt x="76" y="324"/>
                </a:cubicBezTo>
                <a:cubicBezTo>
                  <a:pt x="77" y="324"/>
                  <a:pt x="77" y="324"/>
                  <a:pt x="78" y="324"/>
                </a:cubicBezTo>
                <a:cubicBezTo>
                  <a:pt x="92" y="323"/>
                  <a:pt x="105" y="319"/>
                  <a:pt x="117" y="313"/>
                </a:cubicBezTo>
                <a:moveTo>
                  <a:pt x="144" y="0"/>
                </a:moveTo>
                <a:cubicBezTo>
                  <a:pt x="93" y="0"/>
                  <a:pt x="58" y="59"/>
                  <a:pt x="40" y="101"/>
                </a:cubicBezTo>
                <a:cubicBezTo>
                  <a:pt x="31" y="122"/>
                  <a:pt x="23" y="144"/>
                  <a:pt x="17" y="168"/>
                </a:cubicBezTo>
                <a:cubicBezTo>
                  <a:pt x="14" y="178"/>
                  <a:pt x="11" y="189"/>
                  <a:pt x="9" y="199"/>
                </a:cubicBezTo>
                <a:cubicBezTo>
                  <a:pt x="5" y="216"/>
                  <a:pt x="2" y="233"/>
                  <a:pt x="1" y="250"/>
                </a:cubicBezTo>
                <a:cubicBezTo>
                  <a:pt x="1" y="252"/>
                  <a:pt x="1" y="254"/>
                  <a:pt x="1" y="256"/>
                </a:cubicBezTo>
                <a:cubicBezTo>
                  <a:pt x="0" y="266"/>
                  <a:pt x="0" y="275"/>
                  <a:pt x="0" y="285"/>
                </a:cubicBezTo>
                <a:cubicBezTo>
                  <a:pt x="0" y="297"/>
                  <a:pt x="10" y="303"/>
                  <a:pt x="19" y="303"/>
                </a:cubicBezTo>
                <a:cubicBezTo>
                  <a:pt x="28" y="303"/>
                  <a:pt x="37" y="297"/>
                  <a:pt x="37" y="285"/>
                </a:cubicBezTo>
                <a:cubicBezTo>
                  <a:pt x="37" y="276"/>
                  <a:pt x="37" y="268"/>
                  <a:pt x="38" y="260"/>
                </a:cubicBezTo>
                <a:cubicBezTo>
                  <a:pt x="38" y="255"/>
                  <a:pt x="39" y="249"/>
                  <a:pt x="40" y="244"/>
                </a:cubicBezTo>
                <a:cubicBezTo>
                  <a:pt x="40" y="242"/>
                  <a:pt x="40" y="240"/>
                  <a:pt x="41" y="237"/>
                </a:cubicBezTo>
                <a:cubicBezTo>
                  <a:pt x="47" y="196"/>
                  <a:pt x="58" y="155"/>
                  <a:pt x="73" y="117"/>
                </a:cubicBezTo>
                <a:cubicBezTo>
                  <a:pt x="82" y="98"/>
                  <a:pt x="91" y="81"/>
                  <a:pt x="103" y="64"/>
                </a:cubicBezTo>
                <a:cubicBezTo>
                  <a:pt x="108" y="58"/>
                  <a:pt x="113" y="53"/>
                  <a:pt x="119" y="47"/>
                </a:cubicBezTo>
                <a:cubicBezTo>
                  <a:pt x="123" y="44"/>
                  <a:pt x="127" y="42"/>
                  <a:pt x="132" y="40"/>
                </a:cubicBezTo>
                <a:cubicBezTo>
                  <a:pt x="135" y="39"/>
                  <a:pt x="137" y="38"/>
                  <a:pt x="140" y="38"/>
                </a:cubicBezTo>
                <a:cubicBezTo>
                  <a:pt x="142" y="37"/>
                  <a:pt x="143" y="37"/>
                  <a:pt x="145" y="37"/>
                </a:cubicBezTo>
                <a:cubicBezTo>
                  <a:pt x="147" y="37"/>
                  <a:pt x="148" y="37"/>
                  <a:pt x="150" y="38"/>
                </a:cubicBezTo>
                <a:cubicBezTo>
                  <a:pt x="154" y="38"/>
                  <a:pt x="159" y="40"/>
                  <a:pt x="163" y="41"/>
                </a:cubicBezTo>
                <a:cubicBezTo>
                  <a:pt x="168" y="44"/>
                  <a:pt x="173" y="47"/>
                  <a:pt x="179" y="51"/>
                </a:cubicBezTo>
                <a:cubicBezTo>
                  <a:pt x="183" y="54"/>
                  <a:pt x="187" y="58"/>
                  <a:pt x="191" y="62"/>
                </a:cubicBezTo>
                <a:cubicBezTo>
                  <a:pt x="193" y="65"/>
                  <a:pt x="195" y="68"/>
                  <a:pt x="196" y="71"/>
                </a:cubicBezTo>
                <a:cubicBezTo>
                  <a:pt x="198" y="76"/>
                  <a:pt x="199" y="82"/>
                  <a:pt x="201" y="87"/>
                </a:cubicBezTo>
                <a:cubicBezTo>
                  <a:pt x="201" y="97"/>
                  <a:pt x="201" y="106"/>
                  <a:pt x="200" y="116"/>
                </a:cubicBezTo>
                <a:cubicBezTo>
                  <a:pt x="197" y="136"/>
                  <a:pt x="192" y="154"/>
                  <a:pt x="184" y="173"/>
                </a:cubicBezTo>
                <a:cubicBezTo>
                  <a:pt x="174" y="195"/>
                  <a:pt x="162" y="216"/>
                  <a:pt x="148" y="236"/>
                </a:cubicBezTo>
                <a:cubicBezTo>
                  <a:pt x="138" y="248"/>
                  <a:pt x="127" y="259"/>
                  <a:pt x="116" y="269"/>
                </a:cubicBezTo>
                <a:cubicBezTo>
                  <a:pt x="111" y="269"/>
                  <a:pt x="105" y="271"/>
                  <a:pt x="100" y="272"/>
                </a:cubicBezTo>
                <a:cubicBezTo>
                  <a:pt x="87" y="276"/>
                  <a:pt x="74" y="283"/>
                  <a:pt x="65" y="293"/>
                </a:cubicBezTo>
                <a:cubicBezTo>
                  <a:pt x="58" y="300"/>
                  <a:pt x="58" y="311"/>
                  <a:pt x="64" y="318"/>
                </a:cubicBezTo>
                <a:cubicBezTo>
                  <a:pt x="63" y="318"/>
                  <a:pt x="62" y="318"/>
                  <a:pt x="61" y="318"/>
                </a:cubicBezTo>
                <a:cubicBezTo>
                  <a:pt x="52" y="318"/>
                  <a:pt x="44" y="327"/>
                  <a:pt x="43" y="336"/>
                </a:cubicBezTo>
                <a:cubicBezTo>
                  <a:pt x="43" y="340"/>
                  <a:pt x="44" y="345"/>
                  <a:pt x="46" y="348"/>
                </a:cubicBezTo>
                <a:cubicBezTo>
                  <a:pt x="48" y="350"/>
                  <a:pt x="50" y="352"/>
                  <a:pt x="52" y="353"/>
                </a:cubicBezTo>
                <a:cubicBezTo>
                  <a:pt x="66" y="361"/>
                  <a:pt x="80" y="369"/>
                  <a:pt x="94" y="376"/>
                </a:cubicBezTo>
                <a:cubicBezTo>
                  <a:pt x="122" y="391"/>
                  <a:pt x="152" y="404"/>
                  <a:pt x="181" y="416"/>
                </a:cubicBezTo>
                <a:cubicBezTo>
                  <a:pt x="207" y="427"/>
                  <a:pt x="247" y="445"/>
                  <a:pt x="282" y="445"/>
                </a:cubicBezTo>
                <a:cubicBezTo>
                  <a:pt x="299" y="445"/>
                  <a:pt x="315" y="441"/>
                  <a:pt x="327" y="430"/>
                </a:cubicBezTo>
                <a:cubicBezTo>
                  <a:pt x="336" y="422"/>
                  <a:pt x="339" y="410"/>
                  <a:pt x="339" y="398"/>
                </a:cubicBezTo>
                <a:cubicBezTo>
                  <a:pt x="339" y="387"/>
                  <a:pt x="336" y="374"/>
                  <a:pt x="333" y="365"/>
                </a:cubicBezTo>
                <a:cubicBezTo>
                  <a:pt x="322" y="332"/>
                  <a:pt x="300" y="313"/>
                  <a:pt x="269" y="298"/>
                </a:cubicBezTo>
                <a:cubicBezTo>
                  <a:pt x="244" y="286"/>
                  <a:pt x="207" y="273"/>
                  <a:pt x="170" y="269"/>
                </a:cubicBezTo>
                <a:cubicBezTo>
                  <a:pt x="194" y="239"/>
                  <a:pt x="212" y="203"/>
                  <a:pt x="224" y="173"/>
                </a:cubicBezTo>
                <a:cubicBezTo>
                  <a:pt x="250" y="106"/>
                  <a:pt x="243" y="29"/>
                  <a:pt x="167" y="3"/>
                </a:cubicBezTo>
                <a:cubicBezTo>
                  <a:pt x="159" y="1"/>
                  <a:pt x="151" y="0"/>
                  <a:pt x="144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4" name="Freeform 561"/>
          <p:cNvSpPr>
            <a:spLocks noEditPoints="1"/>
          </p:cNvSpPr>
          <p:nvPr/>
        </p:nvSpPr>
        <p:spPr bwMode="auto">
          <a:xfrm>
            <a:off x="6151923" y="4188208"/>
            <a:ext cx="286385" cy="273604"/>
          </a:xfrm>
          <a:custGeom>
            <a:avLst/>
            <a:gdLst>
              <a:gd name="T0" fmla="*/ 218 w 304"/>
              <a:gd name="T1" fmla="*/ 247 h 286"/>
              <a:gd name="T2" fmla="*/ 218 w 304"/>
              <a:gd name="T3" fmla="*/ 247 h 286"/>
              <a:gd name="T4" fmla="*/ 218 w 304"/>
              <a:gd name="T5" fmla="*/ 247 h 286"/>
              <a:gd name="T6" fmla="*/ 220 w 304"/>
              <a:gd name="T7" fmla="*/ 247 h 286"/>
              <a:gd name="T8" fmla="*/ 220 w 304"/>
              <a:gd name="T9" fmla="*/ 247 h 286"/>
              <a:gd name="T10" fmla="*/ 265 w 304"/>
              <a:gd name="T11" fmla="*/ 232 h 286"/>
              <a:gd name="T12" fmla="*/ 265 w 304"/>
              <a:gd name="T13" fmla="*/ 232 h 286"/>
              <a:gd name="T14" fmla="*/ 132 w 304"/>
              <a:gd name="T15" fmla="*/ 202 h 286"/>
              <a:gd name="T16" fmla="*/ 170 w 304"/>
              <a:gd name="T17" fmla="*/ 178 h 286"/>
              <a:gd name="T18" fmla="*/ 201 w 304"/>
              <a:gd name="T19" fmla="*/ 171 h 286"/>
              <a:gd name="T20" fmla="*/ 224 w 304"/>
              <a:gd name="T21" fmla="*/ 176 h 286"/>
              <a:gd name="T22" fmla="*/ 253 w 304"/>
              <a:gd name="T23" fmla="*/ 201 h 286"/>
              <a:gd name="T24" fmla="*/ 266 w 304"/>
              <a:gd name="T25" fmla="*/ 225 h 286"/>
              <a:gd name="T26" fmla="*/ 266 w 304"/>
              <a:gd name="T27" fmla="*/ 229 h 286"/>
              <a:gd name="T28" fmla="*/ 262 w 304"/>
              <a:gd name="T29" fmla="*/ 234 h 286"/>
              <a:gd name="T30" fmla="*/ 222 w 304"/>
              <a:gd name="T31" fmla="*/ 246 h 286"/>
              <a:gd name="T32" fmla="*/ 218 w 304"/>
              <a:gd name="T33" fmla="*/ 247 h 286"/>
              <a:gd name="T34" fmla="*/ 112 w 304"/>
              <a:gd name="T35" fmla="*/ 246 h 286"/>
              <a:gd name="T36" fmla="*/ 108 w 304"/>
              <a:gd name="T37" fmla="*/ 239 h 286"/>
              <a:gd name="T38" fmla="*/ 113 w 304"/>
              <a:gd name="T39" fmla="*/ 127 h 286"/>
              <a:gd name="T40" fmla="*/ 65 w 304"/>
              <a:gd name="T41" fmla="*/ 0 h 286"/>
              <a:gd name="T42" fmla="*/ 38 w 304"/>
              <a:gd name="T43" fmla="*/ 7 h 286"/>
              <a:gd name="T44" fmla="*/ 4 w 304"/>
              <a:gd name="T45" fmla="*/ 167 h 286"/>
              <a:gd name="T46" fmla="*/ 21 w 304"/>
              <a:gd name="T47" fmla="*/ 265 h 286"/>
              <a:gd name="T48" fmla="*/ 41 w 304"/>
              <a:gd name="T49" fmla="*/ 278 h 286"/>
              <a:gd name="T50" fmla="*/ 57 w 304"/>
              <a:gd name="T51" fmla="*/ 255 h 286"/>
              <a:gd name="T52" fmla="*/ 45 w 304"/>
              <a:gd name="T53" fmla="*/ 198 h 286"/>
              <a:gd name="T54" fmla="*/ 49 w 304"/>
              <a:gd name="T55" fmla="*/ 51 h 286"/>
              <a:gd name="T56" fmla="*/ 57 w 304"/>
              <a:gd name="T57" fmla="*/ 39 h 286"/>
              <a:gd name="T58" fmla="*/ 61 w 304"/>
              <a:gd name="T59" fmla="*/ 37 h 286"/>
              <a:gd name="T60" fmla="*/ 74 w 304"/>
              <a:gd name="T61" fmla="*/ 39 h 286"/>
              <a:gd name="T62" fmla="*/ 100 w 304"/>
              <a:gd name="T63" fmla="*/ 57 h 286"/>
              <a:gd name="T64" fmla="*/ 113 w 304"/>
              <a:gd name="T65" fmla="*/ 92 h 286"/>
              <a:gd name="T66" fmla="*/ 98 w 304"/>
              <a:gd name="T67" fmla="*/ 183 h 286"/>
              <a:gd name="T68" fmla="*/ 68 w 304"/>
              <a:gd name="T69" fmla="*/ 226 h 286"/>
              <a:gd name="T70" fmla="*/ 82 w 304"/>
              <a:gd name="T71" fmla="*/ 281 h 286"/>
              <a:gd name="T72" fmla="*/ 175 w 304"/>
              <a:gd name="T73" fmla="*/ 286 h 286"/>
              <a:gd name="T74" fmla="*/ 299 w 304"/>
              <a:gd name="T75" fmla="*/ 246 h 286"/>
              <a:gd name="T76" fmla="*/ 228 w 304"/>
              <a:gd name="T77" fmla="*/ 138 h 286"/>
              <a:gd name="T78" fmla="*/ 148 w 304"/>
              <a:gd name="T79" fmla="*/ 146 h 286"/>
              <a:gd name="T80" fmla="*/ 78 w 304"/>
              <a:gd name="T81" fmla="*/ 1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4" h="286">
                <a:moveTo>
                  <a:pt x="218" y="247"/>
                </a:moveTo>
                <a:cubicBezTo>
                  <a:pt x="218" y="247"/>
                  <a:pt x="218" y="247"/>
                  <a:pt x="218" y="247"/>
                </a:cubicBezTo>
                <a:cubicBezTo>
                  <a:pt x="218" y="247"/>
                  <a:pt x="218" y="247"/>
                  <a:pt x="218" y="247"/>
                </a:cubicBezTo>
                <a:cubicBezTo>
                  <a:pt x="218" y="247"/>
                  <a:pt x="218" y="247"/>
                  <a:pt x="218" y="247"/>
                </a:cubicBezTo>
                <a:moveTo>
                  <a:pt x="220" y="247"/>
                </a:moveTo>
                <a:cubicBezTo>
                  <a:pt x="219" y="247"/>
                  <a:pt x="219" y="247"/>
                  <a:pt x="218" y="247"/>
                </a:cubicBezTo>
                <a:cubicBezTo>
                  <a:pt x="219" y="247"/>
                  <a:pt x="219" y="247"/>
                  <a:pt x="220" y="247"/>
                </a:cubicBezTo>
                <a:moveTo>
                  <a:pt x="220" y="247"/>
                </a:moveTo>
                <a:cubicBezTo>
                  <a:pt x="220" y="247"/>
                  <a:pt x="220" y="247"/>
                  <a:pt x="220" y="247"/>
                </a:cubicBezTo>
                <a:cubicBezTo>
                  <a:pt x="220" y="247"/>
                  <a:pt x="220" y="247"/>
                  <a:pt x="220" y="247"/>
                </a:cubicBezTo>
                <a:cubicBezTo>
                  <a:pt x="220" y="247"/>
                  <a:pt x="220" y="247"/>
                  <a:pt x="220" y="247"/>
                </a:cubicBezTo>
                <a:moveTo>
                  <a:pt x="265" y="232"/>
                </a:moveTo>
                <a:cubicBezTo>
                  <a:pt x="265" y="232"/>
                  <a:pt x="265" y="232"/>
                  <a:pt x="265" y="232"/>
                </a:cubicBezTo>
                <a:cubicBezTo>
                  <a:pt x="265" y="232"/>
                  <a:pt x="265" y="232"/>
                  <a:pt x="265" y="232"/>
                </a:cubicBezTo>
                <a:moveTo>
                  <a:pt x="108" y="239"/>
                </a:moveTo>
                <a:cubicBezTo>
                  <a:pt x="118" y="228"/>
                  <a:pt x="126" y="216"/>
                  <a:pt x="132" y="202"/>
                </a:cubicBezTo>
                <a:cubicBezTo>
                  <a:pt x="135" y="200"/>
                  <a:pt x="137" y="197"/>
                  <a:pt x="140" y="195"/>
                </a:cubicBezTo>
                <a:cubicBezTo>
                  <a:pt x="149" y="188"/>
                  <a:pt x="159" y="183"/>
                  <a:pt x="170" y="178"/>
                </a:cubicBezTo>
                <a:cubicBezTo>
                  <a:pt x="176" y="175"/>
                  <a:pt x="183" y="173"/>
                  <a:pt x="189" y="172"/>
                </a:cubicBezTo>
                <a:cubicBezTo>
                  <a:pt x="193" y="172"/>
                  <a:pt x="197" y="171"/>
                  <a:pt x="201" y="171"/>
                </a:cubicBezTo>
                <a:cubicBezTo>
                  <a:pt x="203" y="171"/>
                  <a:pt x="205" y="171"/>
                  <a:pt x="207" y="172"/>
                </a:cubicBezTo>
                <a:cubicBezTo>
                  <a:pt x="213" y="173"/>
                  <a:pt x="218" y="174"/>
                  <a:pt x="224" y="176"/>
                </a:cubicBezTo>
                <a:cubicBezTo>
                  <a:pt x="227" y="178"/>
                  <a:pt x="231" y="180"/>
                  <a:pt x="234" y="182"/>
                </a:cubicBezTo>
                <a:cubicBezTo>
                  <a:pt x="241" y="188"/>
                  <a:pt x="247" y="194"/>
                  <a:pt x="253" y="201"/>
                </a:cubicBezTo>
                <a:cubicBezTo>
                  <a:pt x="257" y="207"/>
                  <a:pt x="261" y="212"/>
                  <a:pt x="264" y="219"/>
                </a:cubicBezTo>
                <a:cubicBezTo>
                  <a:pt x="265" y="221"/>
                  <a:pt x="265" y="223"/>
                  <a:pt x="266" y="225"/>
                </a:cubicBezTo>
                <a:cubicBezTo>
                  <a:pt x="266" y="226"/>
                  <a:pt x="266" y="227"/>
                  <a:pt x="266" y="228"/>
                </a:cubicBezTo>
                <a:cubicBezTo>
                  <a:pt x="266" y="229"/>
                  <a:pt x="266" y="229"/>
                  <a:pt x="266" y="229"/>
                </a:cubicBezTo>
                <a:cubicBezTo>
                  <a:pt x="265" y="230"/>
                  <a:pt x="265" y="230"/>
                  <a:pt x="265" y="231"/>
                </a:cubicBezTo>
                <a:cubicBezTo>
                  <a:pt x="264" y="232"/>
                  <a:pt x="263" y="233"/>
                  <a:pt x="262" y="234"/>
                </a:cubicBezTo>
                <a:cubicBezTo>
                  <a:pt x="259" y="236"/>
                  <a:pt x="257" y="237"/>
                  <a:pt x="254" y="239"/>
                </a:cubicBezTo>
                <a:cubicBezTo>
                  <a:pt x="243" y="242"/>
                  <a:pt x="233" y="245"/>
                  <a:pt x="222" y="246"/>
                </a:cubicBezTo>
                <a:cubicBezTo>
                  <a:pt x="221" y="246"/>
                  <a:pt x="220" y="247"/>
                  <a:pt x="220" y="247"/>
                </a:cubicBezTo>
                <a:cubicBezTo>
                  <a:pt x="219" y="247"/>
                  <a:pt x="219" y="247"/>
                  <a:pt x="218" y="247"/>
                </a:cubicBezTo>
                <a:cubicBezTo>
                  <a:pt x="203" y="248"/>
                  <a:pt x="189" y="249"/>
                  <a:pt x="174" y="249"/>
                </a:cubicBezTo>
                <a:cubicBezTo>
                  <a:pt x="153" y="249"/>
                  <a:pt x="133" y="248"/>
                  <a:pt x="112" y="246"/>
                </a:cubicBezTo>
                <a:cubicBezTo>
                  <a:pt x="109" y="246"/>
                  <a:pt x="105" y="246"/>
                  <a:pt x="101" y="245"/>
                </a:cubicBezTo>
                <a:cubicBezTo>
                  <a:pt x="103" y="243"/>
                  <a:pt x="105" y="241"/>
                  <a:pt x="108" y="239"/>
                </a:cubicBezTo>
                <a:moveTo>
                  <a:pt x="113" y="129"/>
                </a:moveTo>
                <a:cubicBezTo>
                  <a:pt x="113" y="128"/>
                  <a:pt x="113" y="127"/>
                  <a:pt x="113" y="127"/>
                </a:cubicBezTo>
                <a:cubicBezTo>
                  <a:pt x="113" y="127"/>
                  <a:pt x="113" y="128"/>
                  <a:pt x="113" y="129"/>
                </a:cubicBezTo>
                <a:moveTo>
                  <a:pt x="65" y="0"/>
                </a:moveTo>
                <a:cubicBezTo>
                  <a:pt x="57" y="0"/>
                  <a:pt x="49" y="2"/>
                  <a:pt x="42" y="5"/>
                </a:cubicBezTo>
                <a:cubicBezTo>
                  <a:pt x="41" y="6"/>
                  <a:pt x="39" y="6"/>
                  <a:pt x="38" y="7"/>
                </a:cubicBezTo>
                <a:cubicBezTo>
                  <a:pt x="0" y="29"/>
                  <a:pt x="2" y="94"/>
                  <a:pt x="2" y="132"/>
                </a:cubicBezTo>
                <a:cubicBezTo>
                  <a:pt x="2" y="143"/>
                  <a:pt x="3" y="155"/>
                  <a:pt x="4" y="167"/>
                </a:cubicBezTo>
                <a:cubicBezTo>
                  <a:pt x="5" y="184"/>
                  <a:pt x="6" y="200"/>
                  <a:pt x="9" y="216"/>
                </a:cubicBezTo>
                <a:cubicBezTo>
                  <a:pt x="12" y="233"/>
                  <a:pt x="16" y="250"/>
                  <a:pt x="21" y="265"/>
                </a:cubicBezTo>
                <a:cubicBezTo>
                  <a:pt x="24" y="274"/>
                  <a:pt x="32" y="278"/>
                  <a:pt x="39" y="278"/>
                </a:cubicBezTo>
                <a:cubicBezTo>
                  <a:pt x="40" y="278"/>
                  <a:pt x="40" y="278"/>
                  <a:pt x="41" y="278"/>
                </a:cubicBezTo>
                <a:cubicBezTo>
                  <a:pt x="45" y="277"/>
                  <a:pt x="50" y="276"/>
                  <a:pt x="53" y="272"/>
                </a:cubicBezTo>
                <a:cubicBezTo>
                  <a:pt x="57" y="268"/>
                  <a:pt x="59" y="262"/>
                  <a:pt x="57" y="255"/>
                </a:cubicBezTo>
                <a:cubicBezTo>
                  <a:pt x="51" y="240"/>
                  <a:pt x="49" y="225"/>
                  <a:pt x="46" y="209"/>
                </a:cubicBezTo>
                <a:cubicBezTo>
                  <a:pt x="46" y="205"/>
                  <a:pt x="45" y="202"/>
                  <a:pt x="45" y="198"/>
                </a:cubicBezTo>
                <a:cubicBezTo>
                  <a:pt x="40" y="159"/>
                  <a:pt x="37" y="120"/>
                  <a:pt x="41" y="82"/>
                </a:cubicBezTo>
                <a:cubicBezTo>
                  <a:pt x="43" y="71"/>
                  <a:pt x="45" y="61"/>
                  <a:pt x="49" y="51"/>
                </a:cubicBezTo>
                <a:cubicBezTo>
                  <a:pt x="50" y="48"/>
                  <a:pt x="52" y="45"/>
                  <a:pt x="54" y="42"/>
                </a:cubicBezTo>
                <a:cubicBezTo>
                  <a:pt x="55" y="41"/>
                  <a:pt x="56" y="40"/>
                  <a:pt x="57" y="39"/>
                </a:cubicBezTo>
                <a:cubicBezTo>
                  <a:pt x="58" y="39"/>
                  <a:pt x="59" y="38"/>
                  <a:pt x="60" y="38"/>
                </a:cubicBezTo>
                <a:cubicBezTo>
                  <a:pt x="61" y="37"/>
                  <a:pt x="61" y="37"/>
                  <a:pt x="61" y="37"/>
                </a:cubicBezTo>
                <a:cubicBezTo>
                  <a:pt x="63" y="37"/>
                  <a:pt x="64" y="37"/>
                  <a:pt x="66" y="37"/>
                </a:cubicBezTo>
                <a:cubicBezTo>
                  <a:pt x="68" y="38"/>
                  <a:pt x="71" y="39"/>
                  <a:pt x="74" y="39"/>
                </a:cubicBezTo>
                <a:cubicBezTo>
                  <a:pt x="81" y="43"/>
                  <a:pt x="88" y="47"/>
                  <a:pt x="95" y="52"/>
                </a:cubicBezTo>
                <a:cubicBezTo>
                  <a:pt x="97" y="54"/>
                  <a:pt x="98" y="56"/>
                  <a:pt x="100" y="57"/>
                </a:cubicBezTo>
                <a:cubicBezTo>
                  <a:pt x="102" y="61"/>
                  <a:pt x="105" y="64"/>
                  <a:pt x="107" y="68"/>
                </a:cubicBezTo>
                <a:cubicBezTo>
                  <a:pt x="110" y="76"/>
                  <a:pt x="112" y="83"/>
                  <a:pt x="113" y="92"/>
                </a:cubicBezTo>
                <a:cubicBezTo>
                  <a:pt x="114" y="105"/>
                  <a:pt x="114" y="117"/>
                  <a:pt x="112" y="131"/>
                </a:cubicBezTo>
                <a:cubicBezTo>
                  <a:pt x="110" y="149"/>
                  <a:pt x="105" y="166"/>
                  <a:pt x="98" y="183"/>
                </a:cubicBezTo>
                <a:cubicBezTo>
                  <a:pt x="89" y="193"/>
                  <a:pt x="81" y="204"/>
                  <a:pt x="75" y="214"/>
                </a:cubicBezTo>
                <a:cubicBezTo>
                  <a:pt x="72" y="218"/>
                  <a:pt x="70" y="222"/>
                  <a:pt x="68" y="226"/>
                </a:cubicBezTo>
                <a:cubicBezTo>
                  <a:pt x="64" y="234"/>
                  <a:pt x="66" y="242"/>
                  <a:pt x="71" y="247"/>
                </a:cubicBezTo>
                <a:cubicBezTo>
                  <a:pt x="60" y="256"/>
                  <a:pt x="63" y="280"/>
                  <a:pt x="82" y="281"/>
                </a:cubicBezTo>
                <a:cubicBezTo>
                  <a:pt x="95" y="282"/>
                  <a:pt x="108" y="283"/>
                  <a:pt x="121" y="284"/>
                </a:cubicBezTo>
                <a:cubicBezTo>
                  <a:pt x="139" y="285"/>
                  <a:pt x="157" y="286"/>
                  <a:pt x="175" y="286"/>
                </a:cubicBezTo>
                <a:cubicBezTo>
                  <a:pt x="183" y="286"/>
                  <a:pt x="190" y="286"/>
                  <a:pt x="198" y="285"/>
                </a:cubicBezTo>
                <a:cubicBezTo>
                  <a:pt x="231" y="284"/>
                  <a:pt x="281" y="280"/>
                  <a:pt x="299" y="246"/>
                </a:cubicBezTo>
                <a:cubicBezTo>
                  <a:pt x="302" y="239"/>
                  <a:pt x="304" y="232"/>
                  <a:pt x="304" y="225"/>
                </a:cubicBezTo>
                <a:cubicBezTo>
                  <a:pt x="304" y="187"/>
                  <a:pt x="258" y="150"/>
                  <a:pt x="228" y="138"/>
                </a:cubicBezTo>
                <a:cubicBezTo>
                  <a:pt x="218" y="135"/>
                  <a:pt x="208" y="133"/>
                  <a:pt x="198" y="133"/>
                </a:cubicBezTo>
                <a:cubicBezTo>
                  <a:pt x="181" y="133"/>
                  <a:pt x="164" y="138"/>
                  <a:pt x="148" y="146"/>
                </a:cubicBezTo>
                <a:cubicBezTo>
                  <a:pt x="152" y="120"/>
                  <a:pt x="151" y="94"/>
                  <a:pt x="147" y="72"/>
                </a:cubicBezTo>
                <a:cubicBezTo>
                  <a:pt x="141" y="42"/>
                  <a:pt x="111" y="9"/>
                  <a:pt x="78" y="1"/>
                </a:cubicBezTo>
                <a:cubicBezTo>
                  <a:pt x="73" y="0"/>
                  <a:pt x="69" y="0"/>
                  <a:pt x="6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5" name="Freeform 562"/>
          <p:cNvSpPr>
            <a:spLocks noEditPoints="1"/>
          </p:cNvSpPr>
          <p:nvPr/>
        </p:nvSpPr>
        <p:spPr bwMode="auto">
          <a:xfrm>
            <a:off x="4296151" y="3750751"/>
            <a:ext cx="327297" cy="258146"/>
          </a:xfrm>
          <a:custGeom>
            <a:avLst/>
            <a:gdLst>
              <a:gd name="T0" fmla="*/ 311 w 348"/>
              <a:gd name="T1" fmla="*/ 114 h 269"/>
              <a:gd name="T2" fmla="*/ 312 w 348"/>
              <a:gd name="T3" fmla="*/ 112 h 269"/>
              <a:gd name="T4" fmla="*/ 312 w 348"/>
              <a:gd name="T5" fmla="*/ 112 h 269"/>
              <a:gd name="T6" fmla="*/ 245 w 348"/>
              <a:gd name="T7" fmla="*/ 91 h 269"/>
              <a:gd name="T8" fmla="*/ 264 w 348"/>
              <a:gd name="T9" fmla="*/ 87 h 269"/>
              <a:gd name="T10" fmla="*/ 275 w 348"/>
              <a:gd name="T11" fmla="*/ 88 h 269"/>
              <a:gd name="T12" fmla="*/ 307 w 348"/>
              <a:gd name="T13" fmla="*/ 100 h 269"/>
              <a:gd name="T14" fmla="*/ 311 w 348"/>
              <a:gd name="T15" fmla="*/ 105 h 269"/>
              <a:gd name="T16" fmla="*/ 312 w 348"/>
              <a:gd name="T17" fmla="*/ 111 h 269"/>
              <a:gd name="T18" fmla="*/ 309 w 348"/>
              <a:gd name="T19" fmla="*/ 119 h 269"/>
              <a:gd name="T20" fmla="*/ 274 w 348"/>
              <a:gd name="T21" fmla="*/ 158 h 269"/>
              <a:gd name="T22" fmla="*/ 250 w 348"/>
              <a:gd name="T23" fmla="*/ 174 h 269"/>
              <a:gd name="T24" fmla="*/ 227 w 348"/>
              <a:gd name="T25" fmla="*/ 185 h 269"/>
              <a:gd name="T26" fmla="*/ 209 w 348"/>
              <a:gd name="T27" fmla="*/ 172 h 269"/>
              <a:gd name="T28" fmla="*/ 205 w 348"/>
              <a:gd name="T29" fmla="*/ 122 h 269"/>
              <a:gd name="T30" fmla="*/ 227 w 348"/>
              <a:gd name="T31" fmla="*/ 101 h 269"/>
              <a:gd name="T32" fmla="*/ 44 w 348"/>
              <a:gd name="T33" fmla="*/ 49 h 269"/>
              <a:gd name="T34" fmla="*/ 47 w 348"/>
              <a:gd name="T35" fmla="*/ 45 h 269"/>
              <a:gd name="T36" fmla="*/ 70 w 348"/>
              <a:gd name="T37" fmla="*/ 36 h 269"/>
              <a:gd name="T38" fmla="*/ 82 w 348"/>
              <a:gd name="T39" fmla="*/ 36 h 269"/>
              <a:gd name="T40" fmla="*/ 110 w 348"/>
              <a:gd name="T41" fmla="*/ 49 h 269"/>
              <a:gd name="T42" fmla="*/ 133 w 348"/>
              <a:gd name="T43" fmla="*/ 75 h 269"/>
              <a:gd name="T44" fmla="*/ 159 w 348"/>
              <a:gd name="T45" fmla="*/ 127 h 269"/>
              <a:gd name="T46" fmla="*/ 152 w 348"/>
              <a:gd name="T47" fmla="*/ 169 h 269"/>
              <a:gd name="T48" fmla="*/ 158 w 348"/>
              <a:gd name="T49" fmla="*/ 206 h 269"/>
              <a:gd name="T50" fmla="*/ 152 w 348"/>
              <a:gd name="T51" fmla="*/ 205 h 269"/>
              <a:gd name="T52" fmla="*/ 123 w 348"/>
              <a:gd name="T53" fmla="*/ 179 h 269"/>
              <a:gd name="T54" fmla="*/ 72 w 348"/>
              <a:gd name="T55" fmla="*/ 124 h 269"/>
              <a:gd name="T56" fmla="*/ 43 w 348"/>
              <a:gd name="T57" fmla="*/ 74 h 269"/>
              <a:gd name="T58" fmla="*/ 41 w 348"/>
              <a:gd name="T59" fmla="*/ 56 h 269"/>
              <a:gd name="T60" fmla="*/ 44 w 348"/>
              <a:gd name="T61" fmla="*/ 49 h 269"/>
              <a:gd name="T62" fmla="*/ 12 w 348"/>
              <a:gd name="T63" fmla="*/ 30 h 269"/>
              <a:gd name="T64" fmla="*/ 18 w 348"/>
              <a:gd name="T65" fmla="*/ 109 h 269"/>
              <a:gd name="T66" fmla="*/ 53 w 348"/>
              <a:gd name="T67" fmla="*/ 159 h 269"/>
              <a:gd name="T68" fmla="*/ 86 w 348"/>
              <a:gd name="T69" fmla="*/ 196 h 269"/>
              <a:gd name="T70" fmla="*/ 139 w 348"/>
              <a:gd name="T71" fmla="*/ 242 h 269"/>
              <a:gd name="T72" fmla="*/ 169 w 348"/>
              <a:gd name="T73" fmla="*/ 263 h 269"/>
              <a:gd name="T74" fmla="*/ 186 w 348"/>
              <a:gd name="T75" fmla="*/ 269 h 269"/>
              <a:gd name="T76" fmla="*/ 195 w 348"/>
              <a:gd name="T77" fmla="*/ 235 h 269"/>
              <a:gd name="T78" fmla="*/ 190 w 348"/>
              <a:gd name="T79" fmla="*/ 232 h 269"/>
              <a:gd name="T80" fmla="*/ 204 w 348"/>
              <a:gd name="T81" fmla="*/ 230 h 269"/>
              <a:gd name="T82" fmla="*/ 312 w 348"/>
              <a:gd name="T83" fmla="*/ 174 h 269"/>
              <a:gd name="T84" fmla="*/ 345 w 348"/>
              <a:gd name="T85" fmla="*/ 127 h 269"/>
              <a:gd name="T86" fmla="*/ 343 w 348"/>
              <a:gd name="T87" fmla="*/ 88 h 269"/>
              <a:gd name="T88" fmla="*/ 290 w 348"/>
              <a:gd name="T89" fmla="*/ 51 h 269"/>
              <a:gd name="T90" fmla="*/ 249 w 348"/>
              <a:gd name="T91" fmla="*/ 52 h 269"/>
              <a:gd name="T92" fmla="*/ 192 w 348"/>
              <a:gd name="T93" fmla="*/ 83 h 269"/>
              <a:gd name="T94" fmla="*/ 180 w 348"/>
              <a:gd name="T95" fmla="*/ 81 h 269"/>
              <a:gd name="T96" fmla="*/ 148 w 348"/>
              <a:gd name="T97" fmla="*/ 35 h 269"/>
              <a:gd name="T98" fmla="*/ 79 w 348"/>
              <a:gd name="T99" fmla="*/ 0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48" h="269">
                <a:moveTo>
                  <a:pt x="311" y="115"/>
                </a:moveTo>
                <a:cubicBezTo>
                  <a:pt x="311" y="114"/>
                  <a:pt x="311" y="114"/>
                  <a:pt x="311" y="114"/>
                </a:cubicBezTo>
                <a:cubicBezTo>
                  <a:pt x="311" y="115"/>
                  <a:pt x="311" y="115"/>
                  <a:pt x="311" y="115"/>
                </a:cubicBezTo>
                <a:moveTo>
                  <a:pt x="312" y="112"/>
                </a:moveTo>
                <a:cubicBezTo>
                  <a:pt x="312" y="111"/>
                  <a:pt x="312" y="110"/>
                  <a:pt x="312" y="108"/>
                </a:cubicBezTo>
                <a:cubicBezTo>
                  <a:pt x="312" y="110"/>
                  <a:pt x="312" y="111"/>
                  <a:pt x="312" y="112"/>
                </a:cubicBezTo>
                <a:moveTo>
                  <a:pt x="233" y="97"/>
                </a:moveTo>
                <a:cubicBezTo>
                  <a:pt x="236" y="95"/>
                  <a:pt x="241" y="93"/>
                  <a:pt x="245" y="91"/>
                </a:cubicBezTo>
                <a:cubicBezTo>
                  <a:pt x="250" y="89"/>
                  <a:pt x="255" y="88"/>
                  <a:pt x="260" y="87"/>
                </a:cubicBezTo>
                <a:cubicBezTo>
                  <a:pt x="261" y="87"/>
                  <a:pt x="262" y="87"/>
                  <a:pt x="264" y="87"/>
                </a:cubicBezTo>
                <a:cubicBezTo>
                  <a:pt x="267" y="87"/>
                  <a:pt x="270" y="87"/>
                  <a:pt x="273" y="87"/>
                </a:cubicBezTo>
                <a:cubicBezTo>
                  <a:pt x="274" y="87"/>
                  <a:pt x="275" y="88"/>
                  <a:pt x="275" y="88"/>
                </a:cubicBezTo>
                <a:cubicBezTo>
                  <a:pt x="283" y="89"/>
                  <a:pt x="290" y="91"/>
                  <a:pt x="296" y="94"/>
                </a:cubicBezTo>
                <a:cubicBezTo>
                  <a:pt x="300" y="96"/>
                  <a:pt x="303" y="98"/>
                  <a:pt x="307" y="100"/>
                </a:cubicBezTo>
                <a:cubicBezTo>
                  <a:pt x="307" y="101"/>
                  <a:pt x="308" y="102"/>
                  <a:pt x="309" y="103"/>
                </a:cubicBezTo>
                <a:cubicBezTo>
                  <a:pt x="310" y="104"/>
                  <a:pt x="310" y="104"/>
                  <a:pt x="311" y="105"/>
                </a:cubicBezTo>
                <a:cubicBezTo>
                  <a:pt x="311" y="106"/>
                  <a:pt x="311" y="107"/>
                  <a:pt x="312" y="108"/>
                </a:cubicBezTo>
                <a:cubicBezTo>
                  <a:pt x="312" y="109"/>
                  <a:pt x="312" y="110"/>
                  <a:pt x="312" y="111"/>
                </a:cubicBezTo>
                <a:cubicBezTo>
                  <a:pt x="311" y="112"/>
                  <a:pt x="311" y="113"/>
                  <a:pt x="311" y="114"/>
                </a:cubicBezTo>
                <a:cubicBezTo>
                  <a:pt x="310" y="116"/>
                  <a:pt x="310" y="117"/>
                  <a:pt x="309" y="119"/>
                </a:cubicBezTo>
                <a:cubicBezTo>
                  <a:pt x="307" y="124"/>
                  <a:pt x="304" y="128"/>
                  <a:pt x="301" y="133"/>
                </a:cubicBezTo>
                <a:cubicBezTo>
                  <a:pt x="293" y="142"/>
                  <a:pt x="284" y="150"/>
                  <a:pt x="274" y="158"/>
                </a:cubicBezTo>
                <a:cubicBezTo>
                  <a:pt x="274" y="158"/>
                  <a:pt x="274" y="158"/>
                  <a:pt x="274" y="158"/>
                </a:cubicBezTo>
                <a:cubicBezTo>
                  <a:pt x="266" y="164"/>
                  <a:pt x="258" y="169"/>
                  <a:pt x="250" y="174"/>
                </a:cubicBezTo>
                <a:cubicBezTo>
                  <a:pt x="243" y="178"/>
                  <a:pt x="236" y="181"/>
                  <a:pt x="229" y="184"/>
                </a:cubicBezTo>
                <a:cubicBezTo>
                  <a:pt x="228" y="184"/>
                  <a:pt x="228" y="185"/>
                  <a:pt x="227" y="185"/>
                </a:cubicBezTo>
                <a:cubicBezTo>
                  <a:pt x="221" y="187"/>
                  <a:pt x="215" y="189"/>
                  <a:pt x="209" y="191"/>
                </a:cubicBezTo>
                <a:cubicBezTo>
                  <a:pt x="209" y="185"/>
                  <a:pt x="209" y="178"/>
                  <a:pt x="209" y="172"/>
                </a:cubicBezTo>
                <a:cubicBezTo>
                  <a:pt x="207" y="158"/>
                  <a:pt x="205" y="144"/>
                  <a:pt x="200" y="130"/>
                </a:cubicBezTo>
                <a:cubicBezTo>
                  <a:pt x="202" y="127"/>
                  <a:pt x="204" y="124"/>
                  <a:pt x="205" y="122"/>
                </a:cubicBezTo>
                <a:cubicBezTo>
                  <a:pt x="211" y="115"/>
                  <a:pt x="218" y="108"/>
                  <a:pt x="225" y="102"/>
                </a:cubicBezTo>
                <a:cubicBezTo>
                  <a:pt x="226" y="102"/>
                  <a:pt x="226" y="101"/>
                  <a:pt x="227" y="101"/>
                </a:cubicBezTo>
                <a:cubicBezTo>
                  <a:pt x="229" y="100"/>
                  <a:pt x="231" y="99"/>
                  <a:pt x="233" y="97"/>
                </a:cubicBezTo>
                <a:moveTo>
                  <a:pt x="44" y="49"/>
                </a:moveTo>
                <a:cubicBezTo>
                  <a:pt x="44" y="48"/>
                  <a:pt x="44" y="48"/>
                  <a:pt x="44" y="48"/>
                </a:cubicBezTo>
                <a:cubicBezTo>
                  <a:pt x="45" y="47"/>
                  <a:pt x="46" y="46"/>
                  <a:pt x="47" y="45"/>
                </a:cubicBezTo>
                <a:cubicBezTo>
                  <a:pt x="50" y="44"/>
                  <a:pt x="52" y="42"/>
                  <a:pt x="55" y="41"/>
                </a:cubicBezTo>
                <a:cubicBezTo>
                  <a:pt x="60" y="39"/>
                  <a:pt x="65" y="37"/>
                  <a:pt x="70" y="36"/>
                </a:cubicBezTo>
                <a:cubicBezTo>
                  <a:pt x="72" y="36"/>
                  <a:pt x="74" y="36"/>
                  <a:pt x="75" y="36"/>
                </a:cubicBezTo>
                <a:cubicBezTo>
                  <a:pt x="78" y="36"/>
                  <a:pt x="80" y="36"/>
                  <a:pt x="82" y="36"/>
                </a:cubicBezTo>
                <a:cubicBezTo>
                  <a:pt x="87" y="37"/>
                  <a:pt x="90" y="38"/>
                  <a:pt x="94" y="40"/>
                </a:cubicBezTo>
                <a:cubicBezTo>
                  <a:pt x="100" y="42"/>
                  <a:pt x="105" y="46"/>
                  <a:pt x="110" y="49"/>
                </a:cubicBezTo>
                <a:cubicBezTo>
                  <a:pt x="117" y="55"/>
                  <a:pt x="123" y="61"/>
                  <a:pt x="129" y="69"/>
                </a:cubicBezTo>
                <a:cubicBezTo>
                  <a:pt x="130" y="71"/>
                  <a:pt x="132" y="73"/>
                  <a:pt x="133" y="75"/>
                </a:cubicBezTo>
                <a:cubicBezTo>
                  <a:pt x="141" y="87"/>
                  <a:pt x="148" y="99"/>
                  <a:pt x="154" y="113"/>
                </a:cubicBezTo>
                <a:cubicBezTo>
                  <a:pt x="156" y="117"/>
                  <a:pt x="157" y="122"/>
                  <a:pt x="159" y="127"/>
                </a:cubicBezTo>
                <a:cubicBezTo>
                  <a:pt x="154" y="138"/>
                  <a:pt x="152" y="150"/>
                  <a:pt x="152" y="161"/>
                </a:cubicBezTo>
                <a:cubicBezTo>
                  <a:pt x="152" y="164"/>
                  <a:pt x="152" y="166"/>
                  <a:pt x="152" y="169"/>
                </a:cubicBezTo>
                <a:cubicBezTo>
                  <a:pt x="153" y="179"/>
                  <a:pt x="157" y="190"/>
                  <a:pt x="163" y="199"/>
                </a:cubicBezTo>
                <a:cubicBezTo>
                  <a:pt x="161" y="201"/>
                  <a:pt x="159" y="203"/>
                  <a:pt x="158" y="206"/>
                </a:cubicBezTo>
                <a:cubicBezTo>
                  <a:pt x="158" y="207"/>
                  <a:pt x="157" y="208"/>
                  <a:pt x="157" y="209"/>
                </a:cubicBezTo>
                <a:cubicBezTo>
                  <a:pt x="156" y="207"/>
                  <a:pt x="154" y="206"/>
                  <a:pt x="152" y="205"/>
                </a:cubicBezTo>
                <a:cubicBezTo>
                  <a:pt x="144" y="197"/>
                  <a:pt x="135" y="190"/>
                  <a:pt x="126" y="182"/>
                </a:cubicBezTo>
                <a:cubicBezTo>
                  <a:pt x="125" y="181"/>
                  <a:pt x="124" y="180"/>
                  <a:pt x="123" y="179"/>
                </a:cubicBezTo>
                <a:cubicBezTo>
                  <a:pt x="105" y="162"/>
                  <a:pt x="88" y="144"/>
                  <a:pt x="72" y="124"/>
                </a:cubicBezTo>
                <a:cubicBezTo>
                  <a:pt x="72" y="124"/>
                  <a:pt x="72" y="124"/>
                  <a:pt x="72" y="124"/>
                </a:cubicBezTo>
                <a:cubicBezTo>
                  <a:pt x="62" y="111"/>
                  <a:pt x="53" y="97"/>
                  <a:pt x="46" y="82"/>
                </a:cubicBezTo>
                <a:cubicBezTo>
                  <a:pt x="45" y="79"/>
                  <a:pt x="44" y="77"/>
                  <a:pt x="43" y="74"/>
                </a:cubicBezTo>
                <a:cubicBezTo>
                  <a:pt x="42" y="71"/>
                  <a:pt x="41" y="68"/>
                  <a:pt x="41" y="65"/>
                </a:cubicBezTo>
                <a:cubicBezTo>
                  <a:pt x="41" y="62"/>
                  <a:pt x="41" y="59"/>
                  <a:pt x="41" y="56"/>
                </a:cubicBezTo>
                <a:cubicBezTo>
                  <a:pt x="41" y="55"/>
                  <a:pt x="41" y="54"/>
                  <a:pt x="41" y="53"/>
                </a:cubicBezTo>
                <a:cubicBezTo>
                  <a:pt x="42" y="51"/>
                  <a:pt x="43" y="50"/>
                  <a:pt x="44" y="49"/>
                </a:cubicBezTo>
                <a:moveTo>
                  <a:pt x="73" y="0"/>
                </a:moveTo>
                <a:cubicBezTo>
                  <a:pt x="50" y="0"/>
                  <a:pt x="27" y="9"/>
                  <a:pt x="12" y="30"/>
                </a:cubicBezTo>
                <a:cubicBezTo>
                  <a:pt x="6" y="37"/>
                  <a:pt x="4" y="45"/>
                  <a:pt x="3" y="53"/>
                </a:cubicBezTo>
                <a:cubicBezTo>
                  <a:pt x="0" y="71"/>
                  <a:pt x="8" y="91"/>
                  <a:pt x="18" y="109"/>
                </a:cubicBezTo>
                <a:cubicBezTo>
                  <a:pt x="25" y="122"/>
                  <a:pt x="33" y="133"/>
                  <a:pt x="40" y="143"/>
                </a:cubicBezTo>
                <a:cubicBezTo>
                  <a:pt x="45" y="149"/>
                  <a:pt x="49" y="155"/>
                  <a:pt x="53" y="159"/>
                </a:cubicBezTo>
                <a:cubicBezTo>
                  <a:pt x="61" y="169"/>
                  <a:pt x="70" y="179"/>
                  <a:pt x="79" y="189"/>
                </a:cubicBezTo>
                <a:cubicBezTo>
                  <a:pt x="81" y="191"/>
                  <a:pt x="84" y="193"/>
                  <a:pt x="86" y="196"/>
                </a:cubicBezTo>
                <a:cubicBezTo>
                  <a:pt x="89" y="199"/>
                  <a:pt x="92" y="202"/>
                  <a:pt x="95" y="205"/>
                </a:cubicBezTo>
                <a:cubicBezTo>
                  <a:pt x="109" y="218"/>
                  <a:pt x="123" y="231"/>
                  <a:pt x="139" y="242"/>
                </a:cubicBezTo>
                <a:cubicBezTo>
                  <a:pt x="141" y="244"/>
                  <a:pt x="143" y="246"/>
                  <a:pt x="146" y="248"/>
                </a:cubicBezTo>
                <a:cubicBezTo>
                  <a:pt x="153" y="253"/>
                  <a:pt x="161" y="258"/>
                  <a:pt x="169" y="263"/>
                </a:cubicBezTo>
                <a:cubicBezTo>
                  <a:pt x="172" y="264"/>
                  <a:pt x="174" y="265"/>
                  <a:pt x="177" y="267"/>
                </a:cubicBezTo>
                <a:cubicBezTo>
                  <a:pt x="180" y="268"/>
                  <a:pt x="183" y="269"/>
                  <a:pt x="186" y="269"/>
                </a:cubicBezTo>
                <a:cubicBezTo>
                  <a:pt x="188" y="269"/>
                  <a:pt x="190" y="269"/>
                  <a:pt x="191" y="268"/>
                </a:cubicBezTo>
                <a:cubicBezTo>
                  <a:pt x="205" y="263"/>
                  <a:pt x="211" y="243"/>
                  <a:pt x="195" y="235"/>
                </a:cubicBezTo>
                <a:cubicBezTo>
                  <a:pt x="195" y="235"/>
                  <a:pt x="194" y="234"/>
                  <a:pt x="194" y="234"/>
                </a:cubicBezTo>
                <a:cubicBezTo>
                  <a:pt x="193" y="234"/>
                  <a:pt x="192" y="233"/>
                  <a:pt x="190" y="232"/>
                </a:cubicBezTo>
                <a:cubicBezTo>
                  <a:pt x="192" y="232"/>
                  <a:pt x="193" y="232"/>
                  <a:pt x="194" y="232"/>
                </a:cubicBezTo>
                <a:cubicBezTo>
                  <a:pt x="197" y="231"/>
                  <a:pt x="201" y="231"/>
                  <a:pt x="204" y="230"/>
                </a:cubicBezTo>
                <a:cubicBezTo>
                  <a:pt x="220" y="228"/>
                  <a:pt x="235" y="222"/>
                  <a:pt x="250" y="216"/>
                </a:cubicBezTo>
                <a:cubicBezTo>
                  <a:pt x="273" y="205"/>
                  <a:pt x="294" y="190"/>
                  <a:pt x="312" y="174"/>
                </a:cubicBezTo>
                <a:cubicBezTo>
                  <a:pt x="312" y="174"/>
                  <a:pt x="313" y="174"/>
                  <a:pt x="313" y="174"/>
                </a:cubicBezTo>
                <a:cubicBezTo>
                  <a:pt x="327" y="161"/>
                  <a:pt x="340" y="144"/>
                  <a:pt x="345" y="127"/>
                </a:cubicBezTo>
                <a:cubicBezTo>
                  <a:pt x="347" y="121"/>
                  <a:pt x="348" y="115"/>
                  <a:pt x="348" y="109"/>
                </a:cubicBezTo>
                <a:cubicBezTo>
                  <a:pt x="348" y="102"/>
                  <a:pt x="346" y="95"/>
                  <a:pt x="343" y="88"/>
                </a:cubicBezTo>
                <a:cubicBezTo>
                  <a:pt x="340" y="83"/>
                  <a:pt x="337" y="78"/>
                  <a:pt x="332" y="73"/>
                </a:cubicBezTo>
                <a:cubicBezTo>
                  <a:pt x="319" y="61"/>
                  <a:pt x="305" y="54"/>
                  <a:pt x="290" y="51"/>
                </a:cubicBezTo>
                <a:cubicBezTo>
                  <a:pt x="284" y="50"/>
                  <a:pt x="279" y="49"/>
                  <a:pt x="273" y="49"/>
                </a:cubicBezTo>
                <a:cubicBezTo>
                  <a:pt x="265" y="49"/>
                  <a:pt x="257" y="50"/>
                  <a:pt x="249" y="52"/>
                </a:cubicBezTo>
                <a:cubicBezTo>
                  <a:pt x="246" y="53"/>
                  <a:pt x="243" y="54"/>
                  <a:pt x="239" y="55"/>
                </a:cubicBezTo>
                <a:cubicBezTo>
                  <a:pt x="222" y="61"/>
                  <a:pt x="206" y="71"/>
                  <a:pt x="192" y="83"/>
                </a:cubicBezTo>
                <a:cubicBezTo>
                  <a:pt x="189" y="85"/>
                  <a:pt x="187" y="87"/>
                  <a:pt x="185" y="90"/>
                </a:cubicBezTo>
                <a:cubicBezTo>
                  <a:pt x="183" y="87"/>
                  <a:pt x="182" y="84"/>
                  <a:pt x="180" y="81"/>
                </a:cubicBezTo>
                <a:cubicBezTo>
                  <a:pt x="172" y="66"/>
                  <a:pt x="163" y="52"/>
                  <a:pt x="152" y="40"/>
                </a:cubicBezTo>
                <a:cubicBezTo>
                  <a:pt x="151" y="38"/>
                  <a:pt x="150" y="36"/>
                  <a:pt x="148" y="35"/>
                </a:cubicBezTo>
                <a:cubicBezTo>
                  <a:pt x="146" y="32"/>
                  <a:pt x="143" y="29"/>
                  <a:pt x="141" y="27"/>
                </a:cubicBezTo>
                <a:cubicBezTo>
                  <a:pt x="124" y="11"/>
                  <a:pt x="102" y="1"/>
                  <a:pt x="79" y="0"/>
                </a:cubicBezTo>
                <a:cubicBezTo>
                  <a:pt x="77" y="0"/>
                  <a:pt x="75" y="0"/>
                  <a:pt x="7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6" name="Freeform 563"/>
          <p:cNvSpPr>
            <a:spLocks noEditPoints="1"/>
          </p:cNvSpPr>
          <p:nvPr/>
        </p:nvSpPr>
        <p:spPr bwMode="auto">
          <a:xfrm>
            <a:off x="3543369" y="6335303"/>
            <a:ext cx="317478" cy="238051"/>
          </a:xfrm>
          <a:custGeom>
            <a:avLst/>
            <a:gdLst>
              <a:gd name="T0" fmla="*/ 298 w 338"/>
              <a:gd name="T1" fmla="*/ 205 h 250"/>
              <a:gd name="T2" fmla="*/ 243 w 338"/>
              <a:gd name="T3" fmla="*/ 98 h 250"/>
              <a:gd name="T4" fmla="*/ 266 w 338"/>
              <a:gd name="T5" fmla="*/ 97 h 250"/>
              <a:gd name="T6" fmla="*/ 278 w 338"/>
              <a:gd name="T7" fmla="*/ 119 h 250"/>
              <a:gd name="T8" fmla="*/ 291 w 338"/>
              <a:gd name="T9" fmla="*/ 145 h 250"/>
              <a:gd name="T10" fmla="*/ 299 w 338"/>
              <a:gd name="T11" fmla="*/ 197 h 250"/>
              <a:gd name="T12" fmla="*/ 297 w 338"/>
              <a:gd name="T13" fmla="*/ 205 h 250"/>
              <a:gd name="T14" fmla="*/ 293 w 338"/>
              <a:gd name="T15" fmla="*/ 209 h 250"/>
              <a:gd name="T16" fmla="*/ 287 w 338"/>
              <a:gd name="T17" fmla="*/ 211 h 250"/>
              <a:gd name="T18" fmla="*/ 275 w 338"/>
              <a:gd name="T19" fmla="*/ 211 h 250"/>
              <a:gd name="T20" fmla="*/ 252 w 338"/>
              <a:gd name="T21" fmla="*/ 204 h 250"/>
              <a:gd name="T22" fmla="*/ 230 w 338"/>
              <a:gd name="T23" fmla="*/ 186 h 250"/>
              <a:gd name="T24" fmla="*/ 220 w 338"/>
              <a:gd name="T25" fmla="*/ 167 h 250"/>
              <a:gd name="T26" fmla="*/ 213 w 338"/>
              <a:gd name="T27" fmla="*/ 138 h 250"/>
              <a:gd name="T28" fmla="*/ 243 w 338"/>
              <a:gd name="T29" fmla="*/ 98 h 250"/>
              <a:gd name="T30" fmla="*/ 220 w 338"/>
              <a:gd name="T31" fmla="*/ 39 h 250"/>
              <a:gd name="T32" fmla="*/ 219 w 338"/>
              <a:gd name="T33" fmla="*/ 50 h 250"/>
              <a:gd name="T34" fmla="*/ 189 w 338"/>
              <a:gd name="T35" fmla="*/ 76 h 250"/>
              <a:gd name="T36" fmla="*/ 165 w 338"/>
              <a:gd name="T37" fmla="*/ 119 h 250"/>
              <a:gd name="T38" fmla="*/ 120 w 338"/>
              <a:gd name="T39" fmla="*/ 142 h 250"/>
              <a:gd name="T40" fmla="*/ 87 w 338"/>
              <a:gd name="T41" fmla="*/ 149 h 250"/>
              <a:gd name="T42" fmla="*/ 64 w 338"/>
              <a:gd name="T43" fmla="*/ 144 h 250"/>
              <a:gd name="T44" fmla="*/ 43 w 338"/>
              <a:gd name="T45" fmla="*/ 126 h 250"/>
              <a:gd name="T46" fmla="*/ 38 w 338"/>
              <a:gd name="T47" fmla="*/ 114 h 250"/>
              <a:gd name="T48" fmla="*/ 38 w 338"/>
              <a:gd name="T49" fmla="*/ 109 h 250"/>
              <a:gd name="T50" fmla="*/ 44 w 338"/>
              <a:gd name="T51" fmla="*/ 98 h 250"/>
              <a:gd name="T52" fmla="*/ 57 w 338"/>
              <a:gd name="T53" fmla="*/ 86 h 250"/>
              <a:gd name="T54" fmla="*/ 102 w 338"/>
              <a:gd name="T55" fmla="*/ 65 h 250"/>
              <a:gd name="T56" fmla="*/ 179 w 338"/>
              <a:gd name="T57" fmla="*/ 45 h 250"/>
              <a:gd name="T58" fmla="*/ 246 w 338"/>
              <a:gd name="T59" fmla="*/ 0 h 250"/>
              <a:gd name="T60" fmla="*/ 222 w 338"/>
              <a:gd name="T61" fmla="*/ 1 h 250"/>
              <a:gd name="T62" fmla="*/ 152 w 338"/>
              <a:gd name="T63" fmla="*/ 12 h 250"/>
              <a:gd name="T64" fmla="*/ 105 w 338"/>
              <a:gd name="T65" fmla="*/ 25 h 250"/>
              <a:gd name="T66" fmla="*/ 49 w 338"/>
              <a:gd name="T67" fmla="*/ 48 h 250"/>
              <a:gd name="T68" fmla="*/ 1 w 338"/>
              <a:gd name="T69" fmla="*/ 112 h 250"/>
              <a:gd name="T70" fmla="*/ 89 w 338"/>
              <a:gd name="T71" fmla="*/ 185 h 250"/>
              <a:gd name="T72" fmla="*/ 118 w 338"/>
              <a:gd name="T73" fmla="*/ 181 h 250"/>
              <a:gd name="T74" fmla="*/ 170 w 338"/>
              <a:gd name="T75" fmla="*/ 159 h 250"/>
              <a:gd name="T76" fmla="*/ 181 w 338"/>
              <a:gd name="T77" fmla="*/ 164 h 250"/>
              <a:gd name="T78" fmla="*/ 213 w 338"/>
              <a:gd name="T79" fmla="*/ 221 h 250"/>
              <a:gd name="T80" fmla="*/ 276 w 338"/>
              <a:gd name="T81" fmla="*/ 250 h 250"/>
              <a:gd name="T82" fmla="*/ 311 w 338"/>
              <a:gd name="T83" fmla="*/ 241 h 250"/>
              <a:gd name="T84" fmla="*/ 334 w 338"/>
              <a:gd name="T85" fmla="*/ 209 h 250"/>
              <a:gd name="T86" fmla="*/ 332 w 338"/>
              <a:gd name="T87" fmla="*/ 152 h 250"/>
              <a:gd name="T88" fmla="*/ 271 w 338"/>
              <a:gd name="T89" fmla="*/ 47 h 250"/>
              <a:gd name="T90" fmla="*/ 260 w 338"/>
              <a:gd name="T91" fmla="*/ 37 h 250"/>
              <a:gd name="T92" fmla="*/ 266 w 338"/>
              <a:gd name="T93" fmla="*/ 38 h 250"/>
              <a:gd name="T94" fmla="*/ 281 w 338"/>
              <a:gd name="T95" fmla="*/ 8 h 250"/>
              <a:gd name="T96" fmla="*/ 258 w 338"/>
              <a:gd name="T97" fmla="*/ 0 h 2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38" h="250">
                <a:moveTo>
                  <a:pt x="296" y="207"/>
                </a:moveTo>
                <a:cubicBezTo>
                  <a:pt x="296" y="206"/>
                  <a:pt x="297" y="205"/>
                  <a:pt x="298" y="205"/>
                </a:cubicBezTo>
                <a:cubicBezTo>
                  <a:pt x="297" y="205"/>
                  <a:pt x="296" y="206"/>
                  <a:pt x="296" y="207"/>
                </a:cubicBezTo>
                <a:moveTo>
                  <a:pt x="243" y="98"/>
                </a:moveTo>
                <a:cubicBezTo>
                  <a:pt x="247" y="93"/>
                  <a:pt x="251" y="88"/>
                  <a:pt x="254" y="82"/>
                </a:cubicBezTo>
                <a:cubicBezTo>
                  <a:pt x="258" y="87"/>
                  <a:pt x="262" y="92"/>
                  <a:pt x="266" y="97"/>
                </a:cubicBezTo>
                <a:cubicBezTo>
                  <a:pt x="266" y="98"/>
                  <a:pt x="266" y="98"/>
                  <a:pt x="267" y="99"/>
                </a:cubicBezTo>
                <a:cubicBezTo>
                  <a:pt x="271" y="105"/>
                  <a:pt x="275" y="112"/>
                  <a:pt x="278" y="119"/>
                </a:cubicBezTo>
                <a:cubicBezTo>
                  <a:pt x="283" y="127"/>
                  <a:pt x="287" y="136"/>
                  <a:pt x="291" y="145"/>
                </a:cubicBezTo>
                <a:cubicBezTo>
                  <a:pt x="291" y="145"/>
                  <a:pt x="291" y="145"/>
                  <a:pt x="291" y="145"/>
                </a:cubicBezTo>
                <a:cubicBezTo>
                  <a:pt x="295" y="157"/>
                  <a:pt x="298" y="169"/>
                  <a:pt x="300" y="181"/>
                </a:cubicBezTo>
                <a:cubicBezTo>
                  <a:pt x="300" y="186"/>
                  <a:pt x="300" y="191"/>
                  <a:pt x="299" y="197"/>
                </a:cubicBezTo>
                <a:cubicBezTo>
                  <a:pt x="299" y="198"/>
                  <a:pt x="298" y="200"/>
                  <a:pt x="298" y="202"/>
                </a:cubicBezTo>
                <a:cubicBezTo>
                  <a:pt x="298" y="203"/>
                  <a:pt x="297" y="204"/>
                  <a:pt x="297" y="205"/>
                </a:cubicBezTo>
                <a:cubicBezTo>
                  <a:pt x="296" y="206"/>
                  <a:pt x="296" y="207"/>
                  <a:pt x="295" y="208"/>
                </a:cubicBezTo>
                <a:cubicBezTo>
                  <a:pt x="294" y="208"/>
                  <a:pt x="294" y="209"/>
                  <a:pt x="293" y="209"/>
                </a:cubicBezTo>
                <a:cubicBezTo>
                  <a:pt x="292" y="210"/>
                  <a:pt x="292" y="210"/>
                  <a:pt x="291" y="211"/>
                </a:cubicBezTo>
                <a:cubicBezTo>
                  <a:pt x="289" y="211"/>
                  <a:pt x="288" y="211"/>
                  <a:pt x="287" y="211"/>
                </a:cubicBezTo>
                <a:cubicBezTo>
                  <a:pt x="285" y="212"/>
                  <a:pt x="284" y="212"/>
                  <a:pt x="283" y="212"/>
                </a:cubicBezTo>
                <a:cubicBezTo>
                  <a:pt x="280" y="212"/>
                  <a:pt x="278" y="211"/>
                  <a:pt x="275" y="211"/>
                </a:cubicBezTo>
                <a:cubicBezTo>
                  <a:pt x="268" y="210"/>
                  <a:pt x="261" y="207"/>
                  <a:pt x="254" y="205"/>
                </a:cubicBezTo>
                <a:cubicBezTo>
                  <a:pt x="253" y="205"/>
                  <a:pt x="253" y="204"/>
                  <a:pt x="252" y="204"/>
                </a:cubicBezTo>
                <a:cubicBezTo>
                  <a:pt x="248" y="202"/>
                  <a:pt x="244" y="200"/>
                  <a:pt x="240" y="197"/>
                </a:cubicBezTo>
                <a:cubicBezTo>
                  <a:pt x="237" y="194"/>
                  <a:pt x="233" y="190"/>
                  <a:pt x="230" y="186"/>
                </a:cubicBezTo>
                <a:cubicBezTo>
                  <a:pt x="227" y="182"/>
                  <a:pt x="225" y="178"/>
                  <a:pt x="223" y="174"/>
                </a:cubicBezTo>
                <a:cubicBezTo>
                  <a:pt x="222" y="172"/>
                  <a:pt x="221" y="170"/>
                  <a:pt x="220" y="167"/>
                </a:cubicBezTo>
                <a:cubicBezTo>
                  <a:pt x="220" y="167"/>
                  <a:pt x="220" y="166"/>
                  <a:pt x="220" y="166"/>
                </a:cubicBezTo>
                <a:cubicBezTo>
                  <a:pt x="216" y="157"/>
                  <a:pt x="214" y="148"/>
                  <a:pt x="213" y="138"/>
                </a:cubicBezTo>
                <a:cubicBezTo>
                  <a:pt x="213" y="135"/>
                  <a:pt x="213" y="132"/>
                  <a:pt x="213" y="129"/>
                </a:cubicBezTo>
                <a:cubicBezTo>
                  <a:pt x="224" y="120"/>
                  <a:pt x="234" y="109"/>
                  <a:pt x="243" y="98"/>
                </a:cubicBezTo>
                <a:moveTo>
                  <a:pt x="213" y="40"/>
                </a:moveTo>
                <a:cubicBezTo>
                  <a:pt x="215" y="40"/>
                  <a:pt x="217" y="40"/>
                  <a:pt x="220" y="39"/>
                </a:cubicBezTo>
                <a:cubicBezTo>
                  <a:pt x="219" y="40"/>
                  <a:pt x="219" y="41"/>
                  <a:pt x="219" y="42"/>
                </a:cubicBezTo>
                <a:cubicBezTo>
                  <a:pt x="218" y="45"/>
                  <a:pt x="218" y="48"/>
                  <a:pt x="219" y="50"/>
                </a:cubicBezTo>
                <a:cubicBezTo>
                  <a:pt x="209" y="55"/>
                  <a:pt x="200" y="62"/>
                  <a:pt x="194" y="70"/>
                </a:cubicBezTo>
                <a:cubicBezTo>
                  <a:pt x="192" y="72"/>
                  <a:pt x="191" y="74"/>
                  <a:pt x="189" y="76"/>
                </a:cubicBezTo>
                <a:cubicBezTo>
                  <a:pt x="183" y="86"/>
                  <a:pt x="179" y="97"/>
                  <a:pt x="177" y="109"/>
                </a:cubicBezTo>
                <a:cubicBezTo>
                  <a:pt x="173" y="113"/>
                  <a:pt x="169" y="116"/>
                  <a:pt x="165" y="119"/>
                </a:cubicBezTo>
                <a:cubicBezTo>
                  <a:pt x="153" y="126"/>
                  <a:pt x="140" y="133"/>
                  <a:pt x="127" y="139"/>
                </a:cubicBezTo>
                <a:cubicBezTo>
                  <a:pt x="125" y="140"/>
                  <a:pt x="122" y="141"/>
                  <a:pt x="120" y="142"/>
                </a:cubicBezTo>
                <a:cubicBezTo>
                  <a:pt x="111" y="145"/>
                  <a:pt x="102" y="147"/>
                  <a:pt x="94" y="148"/>
                </a:cubicBezTo>
                <a:cubicBezTo>
                  <a:pt x="91" y="149"/>
                  <a:pt x="89" y="149"/>
                  <a:pt x="87" y="149"/>
                </a:cubicBezTo>
                <a:cubicBezTo>
                  <a:pt x="83" y="149"/>
                  <a:pt x="79" y="148"/>
                  <a:pt x="75" y="148"/>
                </a:cubicBezTo>
                <a:cubicBezTo>
                  <a:pt x="72" y="147"/>
                  <a:pt x="68" y="146"/>
                  <a:pt x="64" y="144"/>
                </a:cubicBezTo>
                <a:cubicBezTo>
                  <a:pt x="60" y="142"/>
                  <a:pt x="57" y="140"/>
                  <a:pt x="53" y="138"/>
                </a:cubicBezTo>
                <a:cubicBezTo>
                  <a:pt x="50" y="134"/>
                  <a:pt x="46" y="130"/>
                  <a:pt x="43" y="126"/>
                </a:cubicBezTo>
                <a:cubicBezTo>
                  <a:pt x="41" y="123"/>
                  <a:pt x="40" y="121"/>
                  <a:pt x="39" y="118"/>
                </a:cubicBezTo>
                <a:cubicBezTo>
                  <a:pt x="38" y="116"/>
                  <a:pt x="38" y="115"/>
                  <a:pt x="38" y="114"/>
                </a:cubicBezTo>
                <a:cubicBezTo>
                  <a:pt x="38" y="114"/>
                  <a:pt x="38" y="113"/>
                  <a:pt x="38" y="113"/>
                </a:cubicBezTo>
                <a:cubicBezTo>
                  <a:pt x="38" y="112"/>
                  <a:pt x="38" y="110"/>
                  <a:pt x="38" y="109"/>
                </a:cubicBezTo>
                <a:cubicBezTo>
                  <a:pt x="38" y="108"/>
                  <a:pt x="39" y="107"/>
                  <a:pt x="39" y="105"/>
                </a:cubicBezTo>
                <a:cubicBezTo>
                  <a:pt x="40" y="103"/>
                  <a:pt x="42" y="100"/>
                  <a:pt x="44" y="98"/>
                </a:cubicBezTo>
                <a:cubicBezTo>
                  <a:pt x="46" y="96"/>
                  <a:pt x="49" y="94"/>
                  <a:pt x="51" y="92"/>
                </a:cubicBezTo>
                <a:cubicBezTo>
                  <a:pt x="53" y="90"/>
                  <a:pt x="55" y="88"/>
                  <a:pt x="57" y="86"/>
                </a:cubicBezTo>
                <a:cubicBezTo>
                  <a:pt x="72" y="78"/>
                  <a:pt x="87" y="71"/>
                  <a:pt x="102" y="65"/>
                </a:cubicBezTo>
                <a:cubicBezTo>
                  <a:pt x="102" y="65"/>
                  <a:pt x="102" y="65"/>
                  <a:pt x="102" y="65"/>
                </a:cubicBezTo>
                <a:cubicBezTo>
                  <a:pt x="126" y="57"/>
                  <a:pt x="150" y="51"/>
                  <a:pt x="175" y="46"/>
                </a:cubicBezTo>
                <a:cubicBezTo>
                  <a:pt x="176" y="46"/>
                  <a:pt x="178" y="46"/>
                  <a:pt x="179" y="45"/>
                </a:cubicBezTo>
                <a:cubicBezTo>
                  <a:pt x="190" y="43"/>
                  <a:pt x="201" y="42"/>
                  <a:pt x="213" y="40"/>
                </a:cubicBezTo>
                <a:moveTo>
                  <a:pt x="246" y="0"/>
                </a:moveTo>
                <a:cubicBezTo>
                  <a:pt x="241" y="0"/>
                  <a:pt x="236" y="0"/>
                  <a:pt x="231" y="0"/>
                </a:cubicBezTo>
                <a:cubicBezTo>
                  <a:pt x="228" y="0"/>
                  <a:pt x="225" y="1"/>
                  <a:pt x="222" y="1"/>
                </a:cubicBezTo>
                <a:cubicBezTo>
                  <a:pt x="203" y="2"/>
                  <a:pt x="184" y="5"/>
                  <a:pt x="165" y="9"/>
                </a:cubicBezTo>
                <a:cubicBezTo>
                  <a:pt x="161" y="10"/>
                  <a:pt x="157" y="11"/>
                  <a:pt x="152" y="12"/>
                </a:cubicBezTo>
                <a:cubicBezTo>
                  <a:pt x="149" y="13"/>
                  <a:pt x="146" y="14"/>
                  <a:pt x="143" y="14"/>
                </a:cubicBezTo>
                <a:cubicBezTo>
                  <a:pt x="130" y="18"/>
                  <a:pt x="117" y="21"/>
                  <a:pt x="105" y="25"/>
                </a:cubicBezTo>
                <a:cubicBezTo>
                  <a:pt x="100" y="27"/>
                  <a:pt x="93" y="29"/>
                  <a:pt x="86" y="32"/>
                </a:cubicBezTo>
                <a:cubicBezTo>
                  <a:pt x="74" y="36"/>
                  <a:pt x="61" y="41"/>
                  <a:pt x="49" y="48"/>
                </a:cubicBezTo>
                <a:cubicBezTo>
                  <a:pt x="30" y="58"/>
                  <a:pt x="14" y="71"/>
                  <a:pt x="6" y="87"/>
                </a:cubicBezTo>
                <a:cubicBezTo>
                  <a:pt x="2" y="95"/>
                  <a:pt x="0" y="103"/>
                  <a:pt x="1" y="112"/>
                </a:cubicBezTo>
                <a:cubicBezTo>
                  <a:pt x="2" y="141"/>
                  <a:pt x="19" y="162"/>
                  <a:pt x="41" y="174"/>
                </a:cubicBezTo>
                <a:cubicBezTo>
                  <a:pt x="56" y="181"/>
                  <a:pt x="73" y="185"/>
                  <a:pt x="89" y="185"/>
                </a:cubicBezTo>
                <a:cubicBezTo>
                  <a:pt x="96" y="185"/>
                  <a:pt x="102" y="185"/>
                  <a:pt x="108" y="184"/>
                </a:cubicBezTo>
                <a:cubicBezTo>
                  <a:pt x="111" y="183"/>
                  <a:pt x="115" y="182"/>
                  <a:pt x="118" y="181"/>
                </a:cubicBezTo>
                <a:cubicBezTo>
                  <a:pt x="120" y="181"/>
                  <a:pt x="122" y="180"/>
                  <a:pt x="125" y="179"/>
                </a:cubicBezTo>
                <a:cubicBezTo>
                  <a:pt x="140" y="174"/>
                  <a:pt x="155" y="168"/>
                  <a:pt x="170" y="159"/>
                </a:cubicBezTo>
                <a:cubicBezTo>
                  <a:pt x="173" y="158"/>
                  <a:pt x="176" y="156"/>
                  <a:pt x="179" y="154"/>
                </a:cubicBezTo>
                <a:cubicBezTo>
                  <a:pt x="179" y="158"/>
                  <a:pt x="180" y="161"/>
                  <a:pt x="181" y="164"/>
                </a:cubicBezTo>
                <a:cubicBezTo>
                  <a:pt x="186" y="182"/>
                  <a:pt x="195" y="199"/>
                  <a:pt x="206" y="213"/>
                </a:cubicBezTo>
                <a:cubicBezTo>
                  <a:pt x="208" y="216"/>
                  <a:pt x="210" y="218"/>
                  <a:pt x="213" y="221"/>
                </a:cubicBezTo>
                <a:cubicBezTo>
                  <a:pt x="222" y="231"/>
                  <a:pt x="234" y="239"/>
                  <a:pt x="246" y="244"/>
                </a:cubicBezTo>
                <a:cubicBezTo>
                  <a:pt x="256" y="247"/>
                  <a:pt x="266" y="250"/>
                  <a:pt x="276" y="250"/>
                </a:cubicBezTo>
                <a:cubicBezTo>
                  <a:pt x="282" y="250"/>
                  <a:pt x="288" y="249"/>
                  <a:pt x="293" y="248"/>
                </a:cubicBezTo>
                <a:cubicBezTo>
                  <a:pt x="300" y="246"/>
                  <a:pt x="306" y="244"/>
                  <a:pt x="311" y="241"/>
                </a:cubicBezTo>
                <a:cubicBezTo>
                  <a:pt x="318" y="237"/>
                  <a:pt x="323" y="232"/>
                  <a:pt x="326" y="226"/>
                </a:cubicBezTo>
                <a:cubicBezTo>
                  <a:pt x="330" y="221"/>
                  <a:pt x="332" y="215"/>
                  <a:pt x="334" y="209"/>
                </a:cubicBezTo>
                <a:cubicBezTo>
                  <a:pt x="338" y="192"/>
                  <a:pt x="337" y="171"/>
                  <a:pt x="332" y="153"/>
                </a:cubicBezTo>
                <a:cubicBezTo>
                  <a:pt x="332" y="152"/>
                  <a:pt x="332" y="152"/>
                  <a:pt x="332" y="152"/>
                </a:cubicBezTo>
                <a:cubicBezTo>
                  <a:pt x="325" y="128"/>
                  <a:pt x="315" y="105"/>
                  <a:pt x="301" y="83"/>
                </a:cubicBezTo>
                <a:cubicBezTo>
                  <a:pt x="293" y="70"/>
                  <a:pt x="283" y="57"/>
                  <a:pt x="271" y="47"/>
                </a:cubicBezTo>
                <a:cubicBezTo>
                  <a:pt x="268" y="44"/>
                  <a:pt x="266" y="42"/>
                  <a:pt x="263" y="39"/>
                </a:cubicBezTo>
                <a:cubicBezTo>
                  <a:pt x="262" y="39"/>
                  <a:pt x="261" y="38"/>
                  <a:pt x="260" y="37"/>
                </a:cubicBezTo>
                <a:cubicBezTo>
                  <a:pt x="261" y="37"/>
                  <a:pt x="263" y="37"/>
                  <a:pt x="264" y="38"/>
                </a:cubicBezTo>
                <a:cubicBezTo>
                  <a:pt x="265" y="38"/>
                  <a:pt x="265" y="38"/>
                  <a:pt x="266" y="38"/>
                </a:cubicBezTo>
                <a:cubicBezTo>
                  <a:pt x="266" y="38"/>
                  <a:pt x="267" y="38"/>
                  <a:pt x="267" y="38"/>
                </a:cubicBezTo>
                <a:cubicBezTo>
                  <a:pt x="284" y="38"/>
                  <a:pt x="289" y="19"/>
                  <a:pt x="281" y="8"/>
                </a:cubicBezTo>
                <a:cubicBezTo>
                  <a:pt x="278" y="4"/>
                  <a:pt x="273" y="1"/>
                  <a:pt x="267" y="1"/>
                </a:cubicBezTo>
                <a:cubicBezTo>
                  <a:pt x="264" y="0"/>
                  <a:pt x="261" y="0"/>
                  <a:pt x="258" y="0"/>
                </a:cubicBezTo>
                <a:cubicBezTo>
                  <a:pt x="254" y="0"/>
                  <a:pt x="250" y="0"/>
                  <a:pt x="246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7" name="Freeform 564"/>
          <p:cNvSpPr>
            <a:spLocks noEditPoints="1"/>
          </p:cNvSpPr>
          <p:nvPr/>
        </p:nvSpPr>
        <p:spPr bwMode="auto">
          <a:xfrm>
            <a:off x="2617120" y="4192846"/>
            <a:ext cx="397665" cy="251963"/>
          </a:xfrm>
          <a:custGeom>
            <a:avLst/>
            <a:gdLst>
              <a:gd name="T0" fmla="*/ 331 w 423"/>
              <a:gd name="T1" fmla="*/ 68 h 263"/>
              <a:gd name="T2" fmla="*/ 359 w 423"/>
              <a:gd name="T3" fmla="*/ 74 h 263"/>
              <a:gd name="T4" fmla="*/ 376 w 423"/>
              <a:gd name="T5" fmla="*/ 83 h 263"/>
              <a:gd name="T6" fmla="*/ 384 w 423"/>
              <a:gd name="T7" fmla="*/ 92 h 263"/>
              <a:gd name="T8" fmla="*/ 386 w 423"/>
              <a:gd name="T9" fmla="*/ 99 h 263"/>
              <a:gd name="T10" fmla="*/ 383 w 423"/>
              <a:gd name="T11" fmla="*/ 114 h 263"/>
              <a:gd name="T12" fmla="*/ 371 w 423"/>
              <a:gd name="T13" fmla="*/ 134 h 263"/>
              <a:gd name="T14" fmla="*/ 301 w 423"/>
              <a:gd name="T15" fmla="*/ 196 h 263"/>
              <a:gd name="T16" fmla="*/ 258 w 423"/>
              <a:gd name="T17" fmla="*/ 222 h 263"/>
              <a:gd name="T18" fmla="*/ 261 w 423"/>
              <a:gd name="T19" fmla="*/ 196 h 263"/>
              <a:gd name="T20" fmla="*/ 262 w 423"/>
              <a:gd name="T21" fmla="*/ 177 h 263"/>
              <a:gd name="T22" fmla="*/ 277 w 423"/>
              <a:gd name="T23" fmla="*/ 114 h 263"/>
              <a:gd name="T24" fmla="*/ 302 w 423"/>
              <a:gd name="T25" fmla="*/ 77 h 263"/>
              <a:gd name="T26" fmla="*/ 323 w 423"/>
              <a:gd name="T27" fmla="*/ 68 h 263"/>
              <a:gd name="T28" fmla="*/ 331 w 423"/>
              <a:gd name="T29" fmla="*/ 68 h 263"/>
              <a:gd name="T30" fmla="*/ 52 w 423"/>
              <a:gd name="T31" fmla="*/ 59 h 263"/>
              <a:gd name="T32" fmla="*/ 60 w 423"/>
              <a:gd name="T33" fmla="*/ 49 h 263"/>
              <a:gd name="T34" fmla="*/ 91 w 423"/>
              <a:gd name="T35" fmla="*/ 37 h 263"/>
              <a:gd name="T36" fmla="*/ 101 w 423"/>
              <a:gd name="T37" fmla="*/ 36 h 263"/>
              <a:gd name="T38" fmla="*/ 106 w 423"/>
              <a:gd name="T39" fmla="*/ 37 h 263"/>
              <a:gd name="T40" fmla="*/ 145 w 423"/>
              <a:gd name="T41" fmla="*/ 55 h 263"/>
              <a:gd name="T42" fmla="*/ 194 w 423"/>
              <a:gd name="T43" fmla="*/ 113 h 263"/>
              <a:gd name="T44" fmla="*/ 222 w 423"/>
              <a:gd name="T45" fmla="*/ 186 h 263"/>
              <a:gd name="T46" fmla="*/ 223 w 423"/>
              <a:gd name="T47" fmla="*/ 193 h 263"/>
              <a:gd name="T48" fmla="*/ 223 w 423"/>
              <a:gd name="T49" fmla="*/ 216 h 263"/>
              <a:gd name="T50" fmla="*/ 194 w 423"/>
              <a:gd name="T51" fmla="*/ 208 h 263"/>
              <a:gd name="T52" fmla="*/ 124 w 423"/>
              <a:gd name="T53" fmla="*/ 166 h 263"/>
              <a:gd name="T54" fmla="*/ 54 w 423"/>
              <a:gd name="T55" fmla="*/ 87 h 263"/>
              <a:gd name="T56" fmla="*/ 50 w 423"/>
              <a:gd name="T57" fmla="*/ 65 h 263"/>
              <a:gd name="T58" fmla="*/ 93 w 423"/>
              <a:gd name="T59" fmla="*/ 0 h 263"/>
              <a:gd name="T60" fmla="*/ 15 w 423"/>
              <a:gd name="T61" fmla="*/ 51 h 263"/>
              <a:gd name="T62" fmla="*/ 142 w 423"/>
              <a:gd name="T63" fmla="*/ 224 h 263"/>
              <a:gd name="T64" fmla="*/ 198 w 423"/>
              <a:gd name="T65" fmla="*/ 250 h 263"/>
              <a:gd name="T66" fmla="*/ 239 w 423"/>
              <a:gd name="T67" fmla="*/ 257 h 263"/>
              <a:gd name="T68" fmla="*/ 256 w 423"/>
              <a:gd name="T69" fmla="*/ 263 h 263"/>
              <a:gd name="T70" fmla="*/ 278 w 423"/>
              <a:gd name="T71" fmla="*/ 254 h 263"/>
              <a:gd name="T72" fmla="*/ 316 w 423"/>
              <a:gd name="T73" fmla="*/ 231 h 263"/>
              <a:gd name="T74" fmla="*/ 423 w 423"/>
              <a:gd name="T75" fmla="*/ 109 h 263"/>
              <a:gd name="T76" fmla="*/ 407 w 423"/>
              <a:gd name="T77" fmla="*/ 62 h 263"/>
              <a:gd name="T78" fmla="*/ 351 w 423"/>
              <a:gd name="T79" fmla="*/ 32 h 263"/>
              <a:gd name="T80" fmla="*/ 315 w 423"/>
              <a:gd name="T81" fmla="*/ 33 h 263"/>
              <a:gd name="T82" fmla="*/ 237 w 423"/>
              <a:gd name="T83" fmla="*/ 112 h 263"/>
              <a:gd name="T84" fmla="*/ 174 w 423"/>
              <a:gd name="T85" fmla="*/ 31 h 263"/>
              <a:gd name="T86" fmla="*/ 114 w 423"/>
              <a:gd name="T87" fmla="*/ 2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3" h="263">
                <a:moveTo>
                  <a:pt x="331" y="68"/>
                </a:moveTo>
                <a:cubicBezTo>
                  <a:pt x="331" y="68"/>
                  <a:pt x="331" y="68"/>
                  <a:pt x="331" y="68"/>
                </a:cubicBezTo>
                <a:cubicBezTo>
                  <a:pt x="333" y="68"/>
                  <a:pt x="335" y="68"/>
                  <a:pt x="336" y="68"/>
                </a:cubicBezTo>
                <a:cubicBezTo>
                  <a:pt x="344" y="69"/>
                  <a:pt x="352" y="71"/>
                  <a:pt x="359" y="74"/>
                </a:cubicBezTo>
                <a:cubicBezTo>
                  <a:pt x="361" y="75"/>
                  <a:pt x="363" y="76"/>
                  <a:pt x="365" y="77"/>
                </a:cubicBezTo>
                <a:cubicBezTo>
                  <a:pt x="369" y="79"/>
                  <a:pt x="373" y="81"/>
                  <a:pt x="376" y="83"/>
                </a:cubicBezTo>
                <a:cubicBezTo>
                  <a:pt x="378" y="85"/>
                  <a:pt x="381" y="88"/>
                  <a:pt x="383" y="90"/>
                </a:cubicBezTo>
                <a:cubicBezTo>
                  <a:pt x="383" y="91"/>
                  <a:pt x="384" y="91"/>
                  <a:pt x="384" y="92"/>
                </a:cubicBezTo>
                <a:cubicBezTo>
                  <a:pt x="384" y="92"/>
                  <a:pt x="384" y="93"/>
                  <a:pt x="384" y="93"/>
                </a:cubicBezTo>
                <a:cubicBezTo>
                  <a:pt x="385" y="95"/>
                  <a:pt x="386" y="97"/>
                  <a:pt x="386" y="99"/>
                </a:cubicBezTo>
                <a:cubicBezTo>
                  <a:pt x="386" y="100"/>
                  <a:pt x="386" y="101"/>
                  <a:pt x="386" y="103"/>
                </a:cubicBezTo>
                <a:cubicBezTo>
                  <a:pt x="385" y="106"/>
                  <a:pt x="384" y="110"/>
                  <a:pt x="383" y="114"/>
                </a:cubicBezTo>
                <a:cubicBezTo>
                  <a:pt x="380" y="120"/>
                  <a:pt x="376" y="126"/>
                  <a:pt x="372" y="132"/>
                </a:cubicBezTo>
                <a:cubicBezTo>
                  <a:pt x="371" y="133"/>
                  <a:pt x="371" y="133"/>
                  <a:pt x="371" y="134"/>
                </a:cubicBezTo>
                <a:cubicBezTo>
                  <a:pt x="356" y="152"/>
                  <a:pt x="338" y="167"/>
                  <a:pt x="320" y="182"/>
                </a:cubicBezTo>
                <a:cubicBezTo>
                  <a:pt x="314" y="186"/>
                  <a:pt x="307" y="191"/>
                  <a:pt x="301" y="196"/>
                </a:cubicBezTo>
                <a:cubicBezTo>
                  <a:pt x="295" y="199"/>
                  <a:pt x="290" y="203"/>
                  <a:pt x="284" y="207"/>
                </a:cubicBezTo>
                <a:cubicBezTo>
                  <a:pt x="276" y="212"/>
                  <a:pt x="267" y="217"/>
                  <a:pt x="258" y="222"/>
                </a:cubicBezTo>
                <a:cubicBezTo>
                  <a:pt x="259" y="220"/>
                  <a:pt x="260" y="219"/>
                  <a:pt x="260" y="216"/>
                </a:cubicBezTo>
                <a:cubicBezTo>
                  <a:pt x="261" y="210"/>
                  <a:pt x="261" y="203"/>
                  <a:pt x="261" y="196"/>
                </a:cubicBezTo>
                <a:cubicBezTo>
                  <a:pt x="261" y="195"/>
                  <a:pt x="261" y="193"/>
                  <a:pt x="261" y="191"/>
                </a:cubicBezTo>
                <a:cubicBezTo>
                  <a:pt x="261" y="186"/>
                  <a:pt x="261" y="182"/>
                  <a:pt x="262" y="177"/>
                </a:cubicBezTo>
                <a:cubicBezTo>
                  <a:pt x="262" y="175"/>
                  <a:pt x="262" y="173"/>
                  <a:pt x="262" y="171"/>
                </a:cubicBezTo>
                <a:cubicBezTo>
                  <a:pt x="265" y="151"/>
                  <a:pt x="270" y="132"/>
                  <a:pt x="277" y="114"/>
                </a:cubicBezTo>
                <a:cubicBezTo>
                  <a:pt x="281" y="104"/>
                  <a:pt x="286" y="96"/>
                  <a:pt x="292" y="88"/>
                </a:cubicBezTo>
                <a:cubicBezTo>
                  <a:pt x="295" y="84"/>
                  <a:pt x="298" y="81"/>
                  <a:pt x="302" y="77"/>
                </a:cubicBezTo>
                <a:cubicBezTo>
                  <a:pt x="305" y="75"/>
                  <a:pt x="308" y="73"/>
                  <a:pt x="312" y="71"/>
                </a:cubicBezTo>
                <a:cubicBezTo>
                  <a:pt x="315" y="70"/>
                  <a:pt x="319" y="69"/>
                  <a:pt x="323" y="68"/>
                </a:cubicBezTo>
                <a:cubicBezTo>
                  <a:pt x="325" y="68"/>
                  <a:pt x="328" y="68"/>
                  <a:pt x="331" y="68"/>
                </a:cubicBezTo>
                <a:cubicBezTo>
                  <a:pt x="331" y="68"/>
                  <a:pt x="331" y="68"/>
                  <a:pt x="331" y="68"/>
                </a:cubicBezTo>
                <a:moveTo>
                  <a:pt x="51" y="63"/>
                </a:moveTo>
                <a:cubicBezTo>
                  <a:pt x="51" y="62"/>
                  <a:pt x="52" y="61"/>
                  <a:pt x="52" y="59"/>
                </a:cubicBezTo>
                <a:cubicBezTo>
                  <a:pt x="53" y="58"/>
                  <a:pt x="53" y="56"/>
                  <a:pt x="54" y="55"/>
                </a:cubicBezTo>
                <a:cubicBezTo>
                  <a:pt x="56" y="53"/>
                  <a:pt x="58" y="51"/>
                  <a:pt x="60" y="49"/>
                </a:cubicBezTo>
                <a:cubicBezTo>
                  <a:pt x="64" y="46"/>
                  <a:pt x="68" y="44"/>
                  <a:pt x="73" y="42"/>
                </a:cubicBezTo>
                <a:cubicBezTo>
                  <a:pt x="79" y="40"/>
                  <a:pt x="85" y="38"/>
                  <a:pt x="91" y="37"/>
                </a:cubicBezTo>
                <a:cubicBezTo>
                  <a:pt x="94" y="36"/>
                  <a:pt x="97" y="36"/>
                  <a:pt x="99" y="36"/>
                </a:cubicBezTo>
                <a:cubicBezTo>
                  <a:pt x="100" y="36"/>
                  <a:pt x="101" y="36"/>
                  <a:pt x="101" y="36"/>
                </a:cubicBezTo>
                <a:cubicBezTo>
                  <a:pt x="102" y="36"/>
                  <a:pt x="104" y="36"/>
                  <a:pt x="105" y="36"/>
                </a:cubicBezTo>
                <a:cubicBezTo>
                  <a:pt x="105" y="36"/>
                  <a:pt x="105" y="37"/>
                  <a:pt x="106" y="37"/>
                </a:cubicBezTo>
                <a:cubicBezTo>
                  <a:pt x="111" y="38"/>
                  <a:pt x="117" y="39"/>
                  <a:pt x="122" y="41"/>
                </a:cubicBezTo>
                <a:cubicBezTo>
                  <a:pt x="130" y="45"/>
                  <a:pt x="138" y="49"/>
                  <a:pt x="145" y="55"/>
                </a:cubicBezTo>
                <a:cubicBezTo>
                  <a:pt x="157" y="64"/>
                  <a:pt x="167" y="74"/>
                  <a:pt x="176" y="86"/>
                </a:cubicBezTo>
                <a:cubicBezTo>
                  <a:pt x="182" y="95"/>
                  <a:pt x="188" y="103"/>
                  <a:pt x="194" y="113"/>
                </a:cubicBezTo>
                <a:cubicBezTo>
                  <a:pt x="199" y="122"/>
                  <a:pt x="204" y="133"/>
                  <a:pt x="209" y="143"/>
                </a:cubicBezTo>
                <a:cubicBezTo>
                  <a:pt x="215" y="157"/>
                  <a:pt x="219" y="171"/>
                  <a:pt x="222" y="186"/>
                </a:cubicBezTo>
                <a:cubicBezTo>
                  <a:pt x="222" y="188"/>
                  <a:pt x="223" y="190"/>
                  <a:pt x="223" y="193"/>
                </a:cubicBezTo>
                <a:cubicBezTo>
                  <a:pt x="223" y="193"/>
                  <a:pt x="223" y="193"/>
                  <a:pt x="223" y="193"/>
                </a:cubicBezTo>
                <a:cubicBezTo>
                  <a:pt x="223" y="194"/>
                  <a:pt x="223" y="194"/>
                  <a:pt x="223" y="194"/>
                </a:cubicBezTo>
                <a:cubicBezTo>
                  <a:pt x="223" y="202"/>
                  <a:pt x="223" y="209"/>
                  <a:pt x="223" y="216"/>
                </a:cubicBezTo>
                <a:cubicBezTo>
                  <a:pt x="223" y="217"/>
                  <a:pt x="223" y="217"/>
                  <a:pt x="223" y="217"/>
                </a:cubicBezTo>
                <a:cubicBezTo>
                  <a:pt x="213" y="215"/>
                  <a:pt x="204" y="212"/>
                  <a:pt x="194" y="208"/>
                </a:cubicBezTo>
                <a:cubicBezTo>
                  <a:pt x="193" y="208"/>
                  <a:pt x="192" y="207"/>
                  <a:pt x="191" y="207"/>
                </a:cubicBezTo>
                <a:cubicBezTo>
                  <a:pt x="168" y="196"/>
                  <a:pt x="145" y="182"/>
                  <a:pt x="124" y="166"/>
                </a:cubicBezTo>
                <a:cubicBezTo>
                  <a:pt x="105" y="151"/>
                  <a:pt x="87" y="134"/>
                  <a:pt x="72" y="115"/>
                </a:cubicBezTo>
                <a:cubicBezTo>
                  <a:pt x="65" y="106"/>
                  <a:pt x="59" y="97"/>
                  <a:pt x="54" y="87"/>
                </a:cubicBezTo>
                <a:cubicBezTo>
                  <a:pt x="53" y="82"/>
                  <a:pt x="51" y="78"/>
                  <a:pt x="50" y="74"/>
                </a:cubicBezTo>
                <a:cubicBezTo>
                  <a:pt x="50" y="71"/>
                  <a:pt x="50" y="68"/>
                  <a:pt x="50" y="65"/>
                </a:cubicBezTo>
                <a:cubicBezTo>
                  <a:pt x="50" y="64"/>
                  <a:pt x="51" y="64"/>
                  <a:pt x="51" y="63"/>
                </a:cubicBezTo>
                <a:moveTo>
                  <a:pt x="93" y="0"/>
                </a:moveTo>
                <a:cubicBezTo>
                  <a:pt x="63" y="0"/>
                  <a:pt x="35" y="12"/>
                  <a:pt x="19" y="42"/>
                </a:cubicBezTo>
                <a:cubicBezTo>
                  <a:pt x="18" y="45"/>
                  <a:pt x="16" y="48"/>
                  <a:pt x="15" y="51"/>
                </a:cubicBezTo>
                <a:cubicBezTo>
                  <a:pt x="0" y="98"/>
                  <a:pt x="49" y="150"/>
                  <a:pt x="81" y="178"/>
                </a:cubicBezTo>
                <a:cubicBezTo>
                  <a:pt x="98" y="194"/>
                  <a:pt x="119" y="210"/>
                  <a:pt x="142" y="224"/>
                </a:cubicBezTo>
                <a:cubicBezTo>
                  <a:pt x="150" y="229"/>
                  <a:pt x="158" y="233"/>
                  <a:pt x="166" y="237"/>
                </a:cubicBezTo>
                <a:cubicBezTo>
                  <a:pt x="176" y="243"/>
                  <a:pt x="187" y="247"/>
                  <a:pt x="198" y="250"/>
                </a:cubicBezTo>
                <a:cubicBezTo>
                  <a:pt x="210" y="254"/>
                  <a:pt x="222" y="256"/>
                  <a:pt x="234" y="257"/>
                </a:cubicBezTo>
                <a:cubicBezTo>
                  <a:pt x="236" y="257"/>
                  <a:pt x="237" y="257"/>
                  <a:pt x="239" y="257"/>
                </a:cubicBezTo>
                <a:cubicBezTo>
                  <a:pt x="240" y="257"/>
                  <a:pt x="241" y="257"/>
                  <a:pt x="242" y="257"/>
                </a:cubicBezTo>
                <a:cubicBezTo>
                  <a:pt x="246" y="260"/>
                  <a:pt x="250" y="263"/>
                  <a:pt x="256" y="263"/>
                </a:cubicBezTo>
                <a:cubicBezTo>
                  <a:pt x="259" y="263"/>
                  <a:pt x="262" y="262"/>
                  <a:pt x="265" y="261"/>
                </a:cubicBezTo>
                <a:cubicBezTo>
                  <a:pt x="269" y="259"/>
                  <a:pt x="273" y="257"/>
                  <a:pt x="278" y="254"/>
                </a:cubicBezTo>
                <a:cubicBezTo>
                  <a:pt x="287" y="249"/>
                  <a:pt x="298" y="243"/>
                  <a:pt x="308" y="236"/>
                </a:cubicBezTo>
                <a:cubicBezTo>
                  <a:pt x="311" y="234"/>
                  <a:pt x="314" y="233"/>
                  <a:pt x="316" y="231"/>
                </a:cubicBezTo>
                <a:cubicBezTo>
                  <a:pt x="342" y="215"/>
                  <a:pt x="369" y="194"/>
                  <a:pt x="390" y="171"/>
                </a:cubicBezTo>
                <a:cubicBezTo>
                  <a:pt x="408" y="151"/>
                  <a:pt x="421" y="130"/>
                  <a:pt x="423" y="109"/>
                </a:cubicBezTo>
                <a:cubicBezTo>
                  <a:pt x="423" y="107"/>
                  <a:pt x="423" y="105"/>
                  <a:pt x="423" y="103"/>
                </a:cubicBezTo>
                <a:cubicBezTo>
                  <a:pt x="423" y="89"/>
                  <a:pt x="418" y="75"/>
                  <a:pt x="407" y="62"/>
                </a:cubicBezTo>
                <a:cubicBezTo>
                  <a:pt x="396" y="49"/>
                  <a:pt x="381" y="40"/>
                  <a:pt x="365" y="35"/>
                </a:cubicBezTo>
                <a:cubicBezTo>
                  <a:pt x="361" y="34"/>
                  <a:pt x="356" y="33"/>
                  <a:pt x="351" y="32"/>
                </a:cubicBezTo>
                <a:cubicBezTo>
                  <a:pt x="347" y="32"/>
                  <a:pt x="342" y="31"/>
                  <a:pt x="337" y="31"/>
                </a:cubicBezTo>
                <a:cubicBezTo>
                  <a:pt x="330" y="31"/>
                  <a:pt x="322" y="32"/>
                  <a:pt x="315" y="33"/>
                </a:cubicBezTo>
                <a:cubicBezTo>
                  <a:pt x="298" y="37"/>
                  <a:pt x="281" y="46"/>
                  <a:pt x="269" y="58"/>
                </a:cubicBezTo>
                <a:cubicBezTo>
                  <a:pt x="254" y="73"/>
                  <a:pt x="244" y="92"/>
                  <a:pt x="237" y="112"/>
                </a:cubicBezTo>
                <a:cubicBezTo>
                  <a:pt x="231" y="101"/>
                  <a:pt x="225" y="90"/>
                  <a:pt x="218" y="80"/>
                </a:cubicBezTo>
                <a:cubicBezTo>
                  <a:pt x="205" y="61"/>
                  <a:pt x="190" y="44"/>
                  <a:pt x="174" y="31"/>
                </a:cubicBezTo>
                <a:cubicBezTo>
                  <a:pt x="163" y="21"/>
                  <a:pt x="150" y="13"/>
                  <a:pt x="135" y="8"/>
                </a:cubicBezTo>
                <a:cubicBezTo>
                  <a:pt x="128" y="6"/>
                  <a:pt x="121" y="4"/>
                  <a:pt x="114" y="2"/>
                </a:cubicBezTo>
                <a:cubicBezTo>
                  <a:pt x="107" y="1"/>
                  <a:pt x="100" y="0"/>
                  <a:pt x="93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8" name="Freeform 565"/>
          <p:cNvSpPr>
            <a:spLocks noEditPoints="1"/>
          </p:cNvSpPr>
          <p:nvPr/>
        </p:nvSpPr>
        <p:spPr bwMode="auto">
          <a:xfrm>
            <a:off x="2374920" y="5060031"/>
            <a:ext cx="363299" cy="272058"/>
          </a:xfrm>
          <a:custGeom>
            <a:avLst/>
            <a:gdLst>
              <a:gd name="T0" fmla="*/ 297 w 387"/>
              <a:gd name="T1" fmla="*/ 71 h 284"/>
              <a:gd name="T2" fmla="*/ 312 w 387"/>
              <a:gd name="T3" fmla="*/ 91 h 284"/>
              <a:gd name="T4" fmla="*/ 329 w 387"/>
              <a:gd name="T5" fmla="*/ 132 h 284"/>
              <a:gd name="T6" fmla="*/ 346 w 387"/>
              <a:gd name="T7" fmla="*/ 202 h 284"/>
              <a:gd name="T8" fmla="*/ 342 w 387"/>
              <a:gd name="T9" fmla="*/ 234 h 284"/>
              <a:gd name="T10" fmla="*/ 335 w 387"/>
              <a:gd name="T11" fmla="*/ 242 h 284"/>
              <a:gd name="T12" fmla="*/ 333 w 387"/>
              <a:gd name="T13" fmla="*/ 243 h 284"/>
              <a:gd name="T14" fmla="*/ 321 w 387"/>
              <a:gd name="T15" fmla="*/ 245 h 284"/>
              <a:gd name="T16" fmla="*/ 296 w 387"/>
              <a:gd name="T17" fmla="*/ 242 h 284"/>
              <a:gd name="T18" fmla="*/ 277 w 387"/>
              <a:gd name="T19" fmla="*/ 234 h 284"/>
              <a:gd name="T20" fmla="*/ 270 w 387"/>
              <a:gd name="T21" fmla="*/ 229 h 284"/>
              <a:gd name="T22" fmla="*/ 258 w 387"/>
              <a:gd name="T23" fmla="*/ 210 h 284"/>
              <a:gd name="T24" fmla="*/ 256 w 387"/>
              <a:gd name="T25" fmla="*/ 169 h 284"/>
              <a:gd name="T26" fmla="*/ 266 w 387"/>
              <a:gd name="T27" fmla="*/ 132 h 284"/>
              <a:gd name="T28" fmla="*/ 275 w 387"/>
              <a:gd name="T29" fmla="*/ 110 h 284"/>
              <a:gd name="T30" fmla="*/ 287 w 387"/>
              <a:gd name="T31" fmla="*/ 88 h 284"/>
              <a:gd name="T32" fmla="*/ 233 w 387"/>
              <a:gd name="T33" fmla="*/ 41 h 284"/>
              <a:gd name="T34" fmla="*/ 184 w 387"/>
              <a:gd name="T35" fmla="*/ 39 h 284"/>
              <a:gd name="T36" fmla="*/ 234 w 387"/>
              <a:gd name="T37" fmla="*/ 42 h 284"/>
              <a:gd name="T38" fmla="*/ 266 w 387"/>
              <a:gd name="T39" fmla="*/ 50 h 284"/>
              <a:gd name="T40" fmla="*/ 254 w 387"/>
              <a:gd name="T41" fmla="*/ 69 h 284"/>
              <a:gd name="T42" fmla="*/ 253 w 387"/>
              <a:gd name="T43" fmla="*/ 71 h 284"/>
              <a:gd name="T44" fmla="*/ 219 w 387"/>
              <a:gd name="T45" fmla="*/ 102 h 284"/>
              <a:gd name="T46" fmla="*/ 156 w 387"/>
              <a:gd name="T47" fmla="*/ 135 h 284"/>
              <a:gd name="T48" fmla="*/ 105 w 387"/>
              <a:gd name="T49" fmla="*/ 145 h 284"/>
              <a:gd name="T50" fmla="*/ 87 w 387"/>
              <a:gd name="T51" fmla="*/ 144 h 284"/>
              <a:gd name="T52" fmla="*/ 69 w 387"/>
              <a:gd name="T53" fmla="*/ 139 h 284"/>
              <a:gd name="T54" fmla="*/ 45 w 387"/>
              <a:gd name="T55" fmla="*/ 117 h 284"/>
              <a:gd name="T56" fmla="*/ 37 w 387"/>
              <a:gd name="T57" fmla="*/ 96 h 284"/>
              <a:gd name="T58" fmla="*/ 39 w 387"/>
              <a:gd name="T59" fmla="*/ 85 h 284"/>
              <a:gd name="T60" fmla="*/ 47 w 387"/>
              <a:gd name="T61" fmla="*/ 75 h 284"/>
              <a:gd name="T62" fmla="*/ 84 w 387"/>
              <a:gd name="T63" fmla="*/ 54 h 284"/>
              <a:gd name="T64" fmla="*/ 93 w 387"/>
              <a:gd name="T65" fmla="*/ 51 h 284"/>
              <a:gd name="T66" fmla="*/ 137 w 387"/>
              <a:gd name="T67" fmla="*/ 42 h 284"/>
              <a:gd name="T68" fmla="*/ 184 w 387"/>
              <a:gd name="T69" fmla="*/ 39 h 284"/>
              <a:gd name="T70" fmla="*/ 164 w 387"/>
              <a:gd name="T71" fmla="*/ 2 h 284"/>
              <a:gd name="T72" fmla="*/ 126 w 387"/>
              <a:gd name="T73" fmla="*/ 6 h 284"/>
              <a:gd name="T74" fmla="*/ 51 w 387"/>
              <a:gd name="T75" fmla="*/ 28 h 284"/>
              <a:gd name="T76" fmla="*/ 15 w 387"/>
              <a:gd name="T77" fmla="*/ 54 h 284"/>
              <a:gd name="T78" fmla="*/ 1 w 387"/>
              <a:gd name="T79" fmla="*/ 108 h 284"/>
              <a:gd name="T80" fmla="*/ 28 w 387"/>
              <a:gd name="T81" fmla="*/ 154 h 284"/>
              <a:gd name="T82" fmla="*/ 108 w 387"/>
              <a:gd name="T83" fmla="*/ 182 h 284"/>
              <a:gd name="T84" fmla="*/ 120 w 387"/>
              <a:gd name="T85" fmla="*/ 181 h 284"/>
              <a:gd name="T86" fmla="*/ 159 w 387"/>
              <a:gd name="T87" fmla="*/ 173 h 284"/>
              <a:gd name="T88" fmla="*/ 188 w 387"/>
              <a:gd name="T89" fmla="*/ 163 h 284"/>
              <a:gd name="T90" fmla="*/ 221 w 387"/>
              <a:gd name="T91" fmla="*/ 146 h 284"/>
              <a:gd name="T92" fmla="*/ 219 w 387"/>
              <a:gd name="T93" fmla="*/ 209 h 284"/>
              <a:gd name="T94" fmla="*/ 275 w 387"/>
              <a:gd name="T95" fmla="*/ 275 h 284"/>
              <a:gd name="T96" fmla="*/ 318 w 387"/>
              <a:gd name="T97" fmla="*/ 284 h 284"/>
              <a:gd name="T98" fmla="*/ 373 w 387"/>
              <a:gd name="T99" fmla="*/ 254 h 284"/>
              <a:gd name="T100" fmla="*/ 382 w 387"/>
              <a:gd name="T101" fmla="*/ 179 h 284"/>
              <a:gd name="T102" fmla="*/ 348 w 387"/>
              <a:gd name="T103" fmla="*/ 80 h 284"/>
              <a:gd name="T104" fmla="*/ 325 w 387"/>
              <a:gd name="T105" fmla="*/ 35 h 284"/>
              <a:gd name="T106" fmla="*/ 303 w 387"/>
              <a:gd name="T107" fmla="*/ 27 h 284"/>
              <a:gd name="T108" fmla="*/ 263 w 387"/>
              <a:gd name="T109" fmla="*/ 9 h 284"/>
              <a:gd name="T110" fmla="*/ 201 w 387"/>
              <a:gd name="T111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87" h="284">
                <a:moveTo>
                  <a:pt x="287" y="88"/>
                </a:moveTo>
                <a:cubicBezTo>
                  <a:pt x="291" y="82"/>
                  <a:pt x="294" y="77"/>
                  <a:pt x="297" y="71"/>
                </a:cubicBezTo>
                <a:cubicBezTo>
                  <a:pt x="298" y="69"/>
                  <a:pt x="299" y="67"/>
                  <a:pt x="299" y="65"/>
                </a:cubicBezTo>
                <a:cubicBezTo>
                  <a:pt x="304" y="73"/>
                  <a:pt x="308" y="82"/>
                  <a:pt x="312" y="91"/>
                </a:cubicBezTo>
                <a:cubicBezTo>
                  <a:pt x="315" y="98"/>
                  <a:pt x="318" y="104"/>
                  <a:pt x="320" y="110"/>
                </a:cubicBezTo>
                <a:cubicBezTo>
                  <a:pt x="323" y="117"/>
                  <a:pt x="326" y="125"/>
                  <a:pt x="329" y="132"/>
                </a:cubicBezTo>
                <a:cubicBezTo>
                  <a:pt x="337" y="154"/>
                  <a:pt x="343" y="177"/>
                  <a:pt x="346" y="200"/>
                </a:cubicBezTo>
                <a:cubicBezTo>
                  <a:pt x="346" y="200"/>
                  <a:pt x="346" y="201"/>
                  <a:pt x="346" y="202"/>
                </a:cubicBezTo>
                <a:cubicBezTo>
                  <a:pt x="346" y="209"/>
                  <a:pt x="346" y="216"/>
                  <a:pt x="345" y="223"/>
                </a:cubicBezTo>
                <a:cubicBezTo>
                  <a:pt x="345" y="227"/>
                  <a:pt x="343" y="231"/>
                  <a:pt x="342" y="234"/>
                </a:cubicBezTo>
                <a:cubicBezTo>
                  <a:pt x="341" y="235"/>
                  <a:pt x="341" y="237"/>
                  <a:pt x="340" y="238"/>
                </a:cubicBezTo>
                <a:cubicBezTo>
                  <a:pt x="338" y="239"/>
                  <a:pt x="337" y="240"/>
                  <a:pt x="335" y="242"/>
                </a:cubicBezTo>
                <a:cubicBezTo>
                  <a:pt x="335" y="242"/>
                  <a:pt x="335" y="242"/>
                  <a:pt x="335" y="242"/>
                </a:cubicBezTo>
                <a:cubicBezTo>
                  <a:pt x="334" y="242"/>
                  <a:pt x="333" y="243"/>
                  <a:pt x="333" y="243"/>
                </a:cubicBezTo>
                <a:cubicBezTo>
                  <a:pt x="329" y="244"/>
                  <a:pt x="326" y="245"/>
                  <a:pt x="323" y="245"/>
                </a:cubicBezTo>
                <a:cubicBezTo>
                  <a:pt x="322" y="245"/>
                  <a:pt x="322" y="245"/>
                  <a:pt x="321" y="245"/>
                </a:cubicBezTo>
                <a:cubicBezTo>
                  <a:pt x="315" y="245"/>
                  <a:pt x="310" y="245"/>
                  <a:pt x="304" y="244"/>
                </a:cubicBezTo>
                <a:cubicBezTo>
                  <a:pt x="301" y="243"/>
                  <a:pt x="298" y="242"/>
                  <a:pt x="296" y="242"/>
                </a:cubicBezTo>
                <a:cubicBezTo>
                  <a:pt x="291" y="240"/>
                  <a:pt x="286" y="239"/>
                  <a:pt x="282" y="237"/>
                </a:cubicBezTo>
                <a:cubicBezTo>
                  <a:pt x="280" y="236"/>
                  <a:pt x="278" y="235"/>
                  <a:pt x="277" y="234"/>
                </a:cubicBezTo>
                <a:cubicBezTo>
                  <a:pt x="277" y="234"/>
                  <a:pt x="277" y="234"/>
                  <a:pt x="277" y="234"/>
                </a:cubicBezTo>
                <a:cubicBezTo>
                  <a:pt x="274" y="232"/>
                  <a:pt x="272" y="231"/>
                  <a:pt x="270" y="229"/>
                </a:cubicBezTo>
                <a:cubicBezTo>
                  <a:pt x="267" y="226"/>
                  <a:pt x="265" y="224"/>
                  <a:pt x="263" y="221"/>
                </a:cubicBezTo>
                <a:cubicBezTo>
                  <a:pt x="261" y="217"/>
                  <a:pt x="259" y="214"/>
                  <a:pt x="258" y="210"/>
                </a:cubicBezTo>
                <a:cubicBezTo>
                  <a:pt x="256" y="205"/>
                  <a:pt x="255" y="201"/>
                  <a:pt x="255" y="196"/>
                </a:cubicBezTo>
                <a:cubicBezTo>
                  <a:pt x="254" y="187"/>
                  <a:pt x="255" y="178"/>
                  <a:pt x="256" y="169"/>
                </a:cubicBezTo>
                <a:cubicBezTo>
                  <a:pt x="256" y="168"/>
                  <a:pt x="256" y="167"/>
                  <a:pt x="256" y="167"/>
                </a:cubicBezTo>
                <a:cubicBezTo>
                  <a:pt x="259" y="155"/>
                  <a:pt x="262" y="143"/>
                  <a:pt x="266" y="132"/>
                </a:cubicBezTo>
                <a:cubicBezTo>
                  <a:pt x="267" y="128"/>
                  <a:pt x="269" y="123"/>
                  <a:pt x="271" y="119"/>
                </a:cubicBezTo>
                <a:cubicBezTo>
                  <a:pt x="272" y="116"/>
                  <a:pt x="273" y="113"/>
                  <a:pt x="275" y="110"/>
                </a:cubicBezTo>
                <a:cubicBezTo>
                  <a:pt x="278" y="104"/>
                  <a:pt x="281" y="98"/>
                  <a:pt x="284" y="92"/>
                </a:cubicBezTo>
                <a:cubicBezTo>
                  <a:pt x="285" y="91"/>
                  <a:pt x="286" y="89"/>
                  <a:pt x="287" y="88"/>
                </a:cubicBezTo>
                <a:moveTo>
                  <a:pt x="236" y="42"/>
                </a:moveTo>
                <a:cubicBezTo>
                  <a:pt x="235" y="42"/>
                  <a:pt x="234" y="42"/>
                  <a:pt x="233" y="41"/>
                </a:cubicBezTo>
                <a:cubicBezTo>
                  <a:pt x="234" y="42"/>
                  <a:pt x="235" y="42"/>
                  <a:pt x="236" y="42"/>
                </a:cubicBezTo>
                <a:moveTo>
                  <a:pt x="184" y="39"/>
                </a:moveTo>
                <a:cubicBezTo>
                  <a:pt x="185" y="39"/>
                  <a:pt x="186" y="39"/>
                  <a:pt x="186" y="39"/>
                </a:cubicBezTo>
                <a:cubicBezTo>
                  <a:pt x="202" y="39"/>
                  <a:pt x="218" y="40"/>
                  <a:pt x="234" y="42"/>
                </a:cubicBezTo>
                <a:cubicBezTo>
                  <a:pt x="235" y="42"/>
                  <a:pt x="236" y="42"/>
                  <a:pt x="237" y="42"/>
                </a:cubicBezTo>
                <a:cubicBezTo>
                  <a:pt x="247" y="44"/>
                  <a:pt x="257" y="46"/>
                  <a:pt x="266" y="50"/>
                </a:cubicBezTo>
                <a:cubicBezTo>
                  <a:pt x="266" y="50"/>
                  <a:pt x="266" y="51"/>
                  <a:pt x="266" y="51"/>
                </a:cubicBezTo>
                <a:cubicBezTo>
                  <a:pt x="262" y="57"/>
                  <a:pt x="258" y="63"/>
                  <a:pt x="254" y="69"/>
                </a:cubicBezTo>
                <a:cubicBezTo>
                  <a:pt x="254" y="69"/>
                  <a:pt x="254" y="70"/>
                  <a:pt x="254" y="70"/>
                </a:cubicBezTo>
                <a:cubicBezTo>
                  <a:pt x="253" y="71"/>
                  <a:pt x="253" y="71"/>
                  <a:pt x="253" y="71"/>
                </a:cubicBezTo>
                <a:cubicBezTo>
                  <a:pt x="252" y="73"/>
                  <a:pt x="250" y="74"/>
                  <a:pt x="249" y="76"/>
                </a:cubicBezTo>
                <a:cubicBezTo>
                  <a:pt x="240" y="85"/>
                  <a:pt x="230" y="94"/>
                  <a:pt x="219" y="102"/>
                </a:cubicBezTo>
                <a:cubicBezTo>
                  <a:pt x="217" y="103"/>
                  <a:pt x="216" y="104"/>
                  <a:pt x="214" y="105"/>
                </a:cubicBezTo>
                <a:cubicBezTo>
                  <a:pt x="196" y="117"/>
                  <a:pt x="177" y="127"/>
                  <a:pt x="156" y="135"/>
                </a:cubicBezTo>
                <a:cubicBezTo>
                  <a:pt x="142" y="140"/>
                  <a:pt x="128" y="143"/>
                  <a:pt x="113" y="145"/>
                </a:cubicBezTo>
                <a:cubicBezTo>
                  <a:pt x="110" y="145"/>
                  <a:pt x="108" y="145"/>
                  <a:pt x="105" y="145"/>
                </a:cubicBezTo>
                <a:cubicBezTo>
                  <a:pt x="104" y="145"/>
                  <a:pt x="104" y="145"/>
                  <a:pt x="104" y="145"/>
                </a:cubicBezTo>
                <a:cubicBezTo>
                  <a:pt x="98" y="145"/>
                  <a:pt x="92" y="145"/>
                  <a:pt x="87" y="144"/>
                </a:cubicBezTo>
                <a:cubicBezTo>
                  <a:pt x="82" y="143"/>
                  <a:pt x="78" y="142"/>
                  <a:pt x="74" y="140"/>
                </a:cubicBezTo>
                <a:cubicBezTo>
                  <a:pt x="72" y="140"/>
                  <a:pt x="71" y="139"/>
                  <a:pt x="69" y="139"/>
                </a:cubicBezTo>
                <a:cubicBezTo>
                  <a:pt x="65" y="136"/>
                  <a:pt x="61" y="134"/>
                  <a:pt x="58" y="131"/>
                </a:cubicBezTo>
                <a:cubicBezTo>
                  <a:pt x="53" y="127"/>
                  <a:pt x="49" y="122"/>
                  <a:pt x="45" y="117"/>
                </a:cubicBezTo>
                <a:cubicBezTo>
                  <a:pt x="43" y="113"/>
                  <a:pt x="40" y="108"/>
                  <a:pt x="39" y="104"/>
                </a:cubicBezTo>
                <a:cubicBezTo>
                  <a:pt x="38" y="101"/>
                  <a:pt x="37" y="98"/>
                  <a:pt x="37" y="96"/>
                </a:cubicBezTo>
                <a:cubicBezTo>
                  <a:pt x="37" y="94"/>
                  <a:pt x="37" y="93"/>
                  <a:pt x="37" y="91"/>
                </a:cubicBezTo>
                <a:cubicBezTo>
                  <a:pt x="37" y="89"/>
                  <a:pt x="38" y="87"/>
                  <a:pt x="39" y="85"/>
                </a:cubicBezTo>
                <a:cubicBezTo>
                  <a:pt x="40" y="83"/>
                  <a:pt x="42" y="80"/>
                  <a:pt x="43" y="78"/>
                </a:cubicBezTo>
                <a:cubicBezTo>
                  <a:pt x="45" y="77"/>
                  <a:pt x="46" y="76"/>
                  <a:pt x="47" y="75"/>
                </a:cubicBezTo>
                <a:cubicBezTo>
                  <a:pt x="49" y="73"/>
                  <a:pt x="51" y="71"/>
                  <a:pt x="54" y="69"/>
                </a:cubicBezTo>
                <a:cubicBezTo>
                  <a:pt x="63" y="63"/>
                  <a:pt x="73" y="58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7" y="53"/>
                  <a:pt x="90" y="52"/>
                  <a:pt x="93" y="51"/>
                </a:cubicBezTo>
                <a:cubicBezTo>
                  <a:pt x="96" y="51"/>
                  <a:pt x="98" y="50"/>
                  <a:pt x="100" y="49"/>
                </a:cubicBezTo>
                <a:cubicBezTo>
                  <a:pt x="113" y="46"/>
                  <a:pt x="125" y="44"/>
                  <a:pt x="137" y="42"/>
                </a:cubicBezTo>
                <a:cubicBezTo>
                  <a:pt x="143" y="41"/>
                  <a:pt x="149" y="41"/>
                  <a:pt x="156" y="40"/>
                </a:cubicBezTo>
                <a:cubicBezTo>
                  <a:pt x="165" y="39"/>
                  <a:pt x="175" y="39"/>
                  <a:pt x="184" y="39"/>
                </a:cubicBezTo>
                <a:moveTo>
                  <a:pt x="195" y="0"/>
                </a:moveTo>
                <a:cubicBezTo>
                  <a:pt x="184" y="0"/>
                  <a:pt x="174" y="1"/>
                  <a:pt x="164" y="2"/>
                </a:cubicBezTo>
                <a:cubicBezTo>
                  <a:pt x="156" y="2"/>
                  <a:pt x="147" y="3"/>
                  <a:pt x="139" y="4"/>
                </a:cubicBezTo>
                <a:cubicBezTo>
                  <a:pt x="135" y="5"/>
                  <a:pt x="130" y="5"/>
                  <a:pt x="126" y="6"/>
                </a:cubicBezTo>
                <a:cubicBezTo>
                  <a:pt x="118" y="7"/>
                  <a:pt x="109" y="9"/>
                  <a:pt x="99" y="11"/>
                </a:cubicBezTo>
                <a:cubicBezTo>
                  <a:pt x="83" y="15"/>
                  <a:pt x="66" y="20"/>
                  <a:pt x="51" y="28"/>
                </a:cubicBezTo>
                <a:cubicBezTo>
                  <a:pt x="37" y="34"/>
                  <a:pt x="25" y="42"/>
                  <a:pt x="16" y="53"/>
                </a:cubicBezTo>
                <a:cubicBezTo>
                  <a:pt x="15" y="53"/>
                  <a:pt x="15" y="53"/>
                  <a:pt x="15" y="54"/>
                </a:cubicBezTo>
                <a:cubicBezTo>
                  <a:pt x="7" y="63"/>
                  <a:pt x="1" y="75"/>
                  <a:pt x="0" y="89"/>
                </a:cubicBezTo>
                <a:cubicBezTo>
                  <a:pt x="0" y="95"/>
                  <a:pt x="0" y="102"/>
                  <a:pt x="1" y="108"/>
                </a:cubicBezTo>
                <a:cubicBezTo>
                  <a:pt x="3" y="118"/>
                  <a:pt x="6" y="127"/>
                  <a:pt x="12" y="135"/>
                </a:cubicBezTo>
                <a:cubicBezTo>
                  <a:pt x="16" y="142"/>
                  <a:pt x="22" y="149"/>
                  <a:pt x="28" y="154"/>
                </a:cubicBezTo>
                <a:cubicBezTo>
                  <a:pt x="41" y="165"/>
                  <a:pt x="56" y="173"/>
                  <a:pt x="72" y="177"/>
                </a:cubicBezTo>
                <a:cubicBezTo>
                  <a:pt x="84" y="180"/>
                  <a:pt x="96" y="182"/>
                  <a:pt x="108" y="182"/>
                </a:cubicBezTo>
                <a:cubicBezTo>
                  <a:pt x="109" y="182"/>
                  <a:pt x="111" y="182"/>
                  <a:pt x="113" y="182"/>
                </a:cubicBezTo>
                <a:cubicBezTo>
                  <a:pt x="115" y="182"/>
                  <a:pt x="118" y="182"/>
                  <a:pt x="120" y="181"/>
                </a:cubicBezTo>
                <a:cubicBezTo>
                  <a:pt x="122" y="181"/>
                  <a:pt x="124" y="181"/>
                  <a:pt x="125" y="181"/>
                </a:cubicBezTo>
                <a:cubicBezTo>
                  <a:pt x="136" y="179"/>
                  <a:pt x="147" y="177"/>
                  <a:pt x="159" y="173"/>
                </a:cubicBezTo>
                <a:cubicBezTo>
                  <a:pt x="160" y="173"/>
                  <a:pt x="161" y="173"/>
                  <a:pt x="161" y="173"/>
                </a:cubicBezTo>
                <a:cubicBezTo>
                  <a:pt x="170" y="170"/>
                  <a:pt x="179" y="166"/>
                  <a:pt x="188" y="163"/>
                </a:cubicBezTo>
                <a:cubicBezTo>
                  <a:pt x="194" y="160"/>
                  <a:pt x="200" y="158"/>
                  <a:pt x="205" y="155"/>
                </a:cubicBezTo>
                <a:cubicBezTo>
                  <a:pt x="211" y="152"/>
                  <a:pt x="216" y="149"/>
                  <a:pt x="221" y="146"/>
                </a:cubicBezTo>
                <a:cubicBezTo>
                  <a:pt x="221" y="150"/>
                  <a:pt x="220" y="154"/>
                  <a:pt x="219" y="158"/>
                </a:cubicBezTo>
                <a:cubicBezTo>
                  <a:pt x="216" y="175"/>
                  <a:pt x="216" y="192"/>
                  <a:pt x="219" y="209"/>
                </a:cubicBezTo>
                <a:cubicBezTo>
                  <a:pt x="223" y="226"/>
                  <a:pt x="232" y="242"/>
                  <a:pt x="245" y="255"/>
                </a:cubicBezTo>
                <a:cubicBezTo>
                  <a:pt x="254" y="263"/>
                  <a:pt x="264" y="270"/>
                  <a:pt x="275" y="275"/>
                </a:cubicBezTo>
                <a:cubicBezTo>
                  <a:pt x="287" y="281"/>
                  <a:pt x="300" y="284"/>
                  <a:pt x="314" y="284"/>
                </a:cubicBezTo>
                <a:cubicBezTo>
                  <a:pt x="315" y="284"/>
                  <a:pt x="317" y="284"/>
                  <a:pt x="318" y="284"/>
                </a:cubicBezTo>
                <a:cubicBezTo>
                  <a:pt x="325" y="283"/>
                  <a:pt x="331" y="282"/>
                  <a:pt x="338" y="280"/>
                </a:cubicBezTo>
                <a:cubicBezTo>
                  <a:pt x="354" y="275"/>
                  <a:pt x="366" y="266"/>
                  <a:pt x="373" y="254"/>
                </a:cubicBezTo>
                <a:cubicBezTo>
                  <a:pt x="375" y="253"/>
                  <a:pt x="376" y="251"/>
                  <a:pt x="376" y="249"/>
                </a:cubicBezTo>
                <a:cubicBezTo>
                  <a:pt x="386" y="230"/>
                  <a:pt x="387" y="205"/>
                  <a:pt x="382" y="179"/>
                </a:cubicBezTo>
                <a:cubicBezTo>
                  <a:pt x="377" y="148"/>
                  <a:pt x="365" y="116"/>
                  <a:pt x="352" y="88"/>
                </a:cubicBezTo>
                <a:cubicBezTo>
                  <a:pt x="351" y="86"/>
                  <a:pt x="350" y="83"/>
                  <a:pt x="348" y="80"/>
                </a:cubicBezTo>
                <a:cubicBezTo>
                  <a:pt x="343" y="68"/>
                  <a:pt x="337" y="58"/>
                  <a:pt x="332" y="49"/>
                </a:cubicBezTo>
                <a:cubicBezTo>
                  <a:pt x="330" y="44"/>
                  <a:pt x="327" y="39"/>
                  <a:pt x="325" y="35"/>
                </a:cubicBezTo>
                <a:cubicBezTo>
                  <a:pt x="321" y="29"/>
                  <a:pt x="315" y="26"/>
                  <a:pt x="309" y="26"/>
                </a:cubicBezTo>
                <a:cubicBezTo>
                  <a:pt x="307" y="26"/>
                  <a:pt x="305" y="27"/>
                  <a:pt x="303" y="27"/>
                </a:cubicBezTo>
                <a:cubicBezTo>
                  <a:pt x="301" y="26"/>
                  <a:pt x="299" y="24"/>
                  <a:pt x="297" y="23"/>
                </a:cubicBezTo>
                <a:cubicBezTo>
                  <a:pt x="286" y="17"/>
                  <a:pt x="275" y="12"/>
                  <a:pt x="263" y="9"/>
                </a:cubicBezTo>
                <a:cubicBezTo>
                  <a:pt x="252" y="6"/>
                  <a:pt x="241" y="4"/>
                  <a:pt x="229" y="2"/>
                </a:cubicBezTo>
                <a:cubicBezTo>
                  <a:pt x="220" y="1"/>
                  <a:pt x="211" y="1"/>
                  <a:pt x="201" y="0"/>
                </a:cubicBezTo>
                <a:cubicBezTo>
                  <a:pt x="199" y="0"/>
                  <a:pt x="197" y="0"/>
                  <a:pt x="195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9" name="Freeform 566"/>
          <p:cNvSpPr>
            <a:spLocks noEditPoints="1"/>
          </p:cNvSpPr>
          <p:nvPr/>
        </p:nvSpPr>
        <p:spPr bwMode="auto">
          <a:xfrm>
            <a:off x="8351356" y="6347669"/>
            <a:ext cx="165285" cy="210227"/>
          </a:xfrm>
          <a:custGeom>
            <a:avLst/>
            <a:gdLst>
              <a:gd name="T0" fmla="*/ 82 w 176"/>
              <a:gd name="T1" fmla="*/ 182 h 220"/>
              <a:gd name="T2" fmla="*/ 84 w 176"/>
              <a:gd name="T3" fmla="*/ 181 h 220"/>
              <a:gd name="T4" fmla="*/ 82 w 176"/>
              <a:gd name="T5" fmla="*/ 182 h 220"/>
              <a:gd name="T6" fmla="*/ 123 w 176"/>
              <a:gd name="T7" fmla="*/ 45 h 220"/>
              <a:gd name="T8" fmla="*/ 122 w 176"/>
              <a:gd name="T9" fmla="*/ 44 h 220"/>
              <a:gd name="T10" fmla="*/ 123 w 176"/>
              <a:gd name="T11" fmla="*/ 45 h 220"/>
              <a:gd name="T12" fmla="*/ 79 w 176"/>
              <a:gd name="T13" fmla="*/ 182 h 220"/>
              <a:gd name="T14" fmla="*/ 72 w 176"/>
              <a:gd name="T15" fmla="*/ 182 h 220"/>
              <a:gd name="T16" fmla="*/ 69 w 176"/>
              <a:gd name="T17" fmla="*/ 181 h 220"/>
              <a:gd name="T18" fmla="*/ 64 w 176"/>
              <a:gd name="T19" fmla="*/ 178 h 220"/>
              <a:gd name="T20" fmla="*/ 58 w 176"/>
              <a:gd name="T21" fmla="*/ 171 h 220"/>
              <a:gd name="T22" fmla="*/ 50 w 176"/>
              <a:gd name="T23" fmla="*/ 155 h 220"/>
              <a:gd name="T24" fmla="*/ 44 w 176"/>
              <a:gd name="T25" fmla="*/ 124 h 220"/>
              <a:gd name="T26" fmla="*/ 44 w 176"/>
              <a:gd name="T27" fmla="*/ 96 h 220"/>
              <a:gd name="T28" fmla="*/ 59 w 176"/>
              <a:gd name="T29" fmla="*/ 72 h 220"/>
              <a:gd name="T30" fmla="*/ 81 w 176"/>
              <a:gd name="T31" fmla="*/ 49 h 220"/>
              <a:gd name="T32" fmla="*/ 96 w 176"/>
              <a:gd name="T33" fmla="*/ 40 h 220"/>
              <a:gd name="T34" fmla="*/ 105 w 176"/>
              <a:gd name="T35" fmla="*/ 38 h 220"/>
              <a:gd name="T36" fmla="*/ 108 w 176"/>
              <a:gd name="T37" fmla="*/ 37 h 220"/>
              <a:gd name="T38" fmla="*/ 111 w 176"/>
              <a:gd name="T39" fmla="*/ 38 h 220"/>
              <a:gd name="T40" fmla="*/ 114 w 176"/>
              <a:gd name="T41" fmla="*/ 38 h 220"/>
              <a:gd name="T42" fmla="*/ 120 w 176"/>
              <a:gd name="T43" fmla="*/ 42 h 220"/>
              <a:gd name="T44" fmla="*/ 124 w 176"/>
              <a:gd name="T45" fmla="*/ 46 h 220"/>
              <a:gd name="T46" fmla="*/ 127 w 176"/>
              <a:gd name="T47" fmla="*/ 51 h 220"/>
              <a:gd name="T48" fmla="*/ 130 w 176"/>
              <a:gd name="T49" fmla="*/ 61 h 220"/>
              <a:gd name="T50" fmla="*/ 130 w 176"/>
              <a:gd name="T51" fmla="*/ 77 h 220"/>
              <a:gd name="T52" fmla="*/ 122 w 176"/>
              <a:gd name="T53" fmla="*/ 102 h 220"/>
              <a:gd name="T54" fmla="*/ 115 w 176"/>
              <a:gd name="T55" fmla="*/ 116 h 220"/>
              <a:gd name="T56" fmla="*/ 113 w 176"/>
              <a:gd name="T57" fmla="*/ 132 h 220"/>
              <a:gd name="T58" fmla="*/ 106 w 176"/>
              <a:gd name="T59" fmla="*/ 158 h 220"/>
              <a:gd name="T60" fmla="*/ 98 w 176"/>
              <a:gd name="T61" fmla="*/ 171 h 220"/>
              <a:gd name="T62" fmla="*/ 90 w 176"/>
              <a:gd name="T63" fmla="*/ 178 h 220"/>
              <a:gd name="T64" fmla="*/ 85 w 176"/>
              <a:gd name="T65" fmla="*/ 181 h 220"/>
              <a:gd name="T66" fmla="*/ 79 w 176"/>
              <a:gd name="T67" fmla="*/ 182 h 220"/>
              <a:gd name="T68" fmla="*/ 109 w 176"/>
              <a:gd name="T69" fmla="*/ 0 h 220"/>
              <a:gd name="T70" fmla="*/ 98 w 176"/>
              <a:gd name="T71" fmla="*/ 1 h 220"/>
              <a:gd name="T72" fmla="*/ 5 w 176"/>
              <a:gd name="T73" fmla="*/ 84 h 220"/>
              <a:gd name="T74" fmla="*/ 39 w 176"/>
              <a:gd name="T75" fmla="*/ 204 h 220"/>
              <a:gd name="T76" fmla="*/ 75 w 176"/>
              <a:gd name="T77" fmla="*/ 220 h 220"/>
              <a:gd name="T78" fmla="*/ 148 w 176"/>
              <a:gd name="T79" fmla="*/ 146 h 220"/>
              <a:gd name="T80" fmla="*/ 151 w 176"/>
              <a:gd name="T81" fmla="*/ 127 h 220"/>
              <a:gd name="T82" fmla="*/ 159 w 176"/>
              <a:gd name="T83" fmla="*/ 109 h 220"/>
              <a:gd name="T84" fmla="*/ 109 w 176"/>
              <a:gd name="T85" fmla="*/ 0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6" h="220">
                <a:moveTo>
                  <a:pt x="82" y="182"/>
                </a:moveTo>
                <a:cubicBezTo>
                  <a:pt x="82" y="181"/>
                  <a:pt x="83" y="181"/>
                  <a:pt x="84" y="181"/>
                </a:cubicBezTo>
                <a:cubicBezTo>
                  <a:pt x="83" y="181"/>
                  <a:pt x="82" y="181"/>
                  <a:pt x="82" y="182"/>
                </a:cubicBezTo>
                <a:moveTo>
                  <a:pt x="123" y="45"/>
                </a:moveTo>
                <a:cubicBezTo>
                  <a:pt x="123" y="45"/>
                  <a:pt x="123" y="44"/>
                  <a:pt x="122" y="44"/>
                </a:cubicBezTo>
                <a:cubicBezTo>
                  <a:pt x="123" y="44"/>
                  <a:pt x="123" y="45"/>
                  <a:pt x="123" y="45"/>
                </a:cubicBezTo>
                <a:moveTo>
                  <a:pt x="79" y="182"/>
                </a:moveTo>
                <a:cubicBezTo>
                  <a:pt x="76" y="182"/>
                  <a:pt x="74" y="182"/>
                  <a:pt x="72" y="182"/>
                </a:cubicBezTo>
                <a:cubicBezTo>
                  <a:pt x="71" y="181"/>
                  <a:pt x="70" y="181"/>
                  <a:pt x="69" y="181"/>
                </a:cubicBezTo>
                <a:cubicBezTo>
                  <a:pt x="67" y="180"/>
                  <a:pt x="66" y="179"/>
                  <a:pt x="64" y="178"/>
                </a:cubicBezTo>
                <a:cubicBezTo>
                  <a:pt x="62" y="175"/>
                  <a:pt x="60" y="173"/>
                  <a:pt x="58" y="171"/>
                </a:cubicBezTo>
                <a:cubicBezTo>
                  <a:pt x="55" y="166"/>
                  <a:pt x="52" y="160"/>
                  <a:pt x="50" y="155"/>
                </a:cubicBezTo>
                <a:cubicBezTo>
                  <a:pt x="47" y="145"/>
                  <a:pt x="45" y="134"/>
                  <a:pt x="44" y="124"/>
                </a:cubicBezTo>
                <a:cubicBezTo>
                  <a:pt x="44" y="114"/>
                  <a:pt x="44" y="105"/>
                  <a:pt x="44" y="96"/>
                </a:cubicBezTo>
                <a:cubicBezTo>
                  <a:pt x="49" y="88"/>
                  <a:pt x="54" y="80"/>
                  <a:pt x="59" y="72"/>
                </a:cubicBezTo>
                <a:cubicBezTo>
                  <a:pt x="66" y="64"/>
                  <a:pt x="73" y="56"/>
                  <a:pt x="81" y="49"/>
                </a:cubicBezTo>
                <a:cubicBezTo>
                  <a:pt x="86" y="46"/>
                  <a:pt x="91" y="43"/>
                  <a:pt x="96" y="40"/>
                </a:cubicBezTo>
                <a:cubicBezTo>
                  <a:pt x="99" y="39"/>
                  <a:pt x="102" y="38"/>
                  <a:pt x="105" y="38"/>
                </a:cubicBezTo>
                <a:cubicBezTo>
                  <a:pt x="106" y="37"/>
                  <a:pt x="107" y="37"/>
                  <a:pt x="108" y="37"/>
                </a:cubicBezTo>
                <a:cubicBezTo>
                  <a:pt x="109" y="37"/>
                  <a:pt x="110" y="37"/>
                  <a:pt x="111" y="38"/>
                </a:cubicBezTo>
                <a:cubicBezTo>
                  <a:pt x="112" y="38"/>
                  <a:pt x="113" y="38"/>
                  <a:pt x="114" y="38"/>
                </a:cubicBezTo>
                <a:cubicBezTo>
                  <a:pt x="116" y="39"/>
                  <a:pt x="118" y="40"/>
                  <a:pt x="120" y="42"/>
                </a:cubicBezTo>
                <a:cubicBezTo>
                  <a:pt x="121" y="43"/>
                  <a:pt x="123" y="45"/>
                  <a:pt x="124" y="46"/>
                </a:cubicBezTo>
                <a:cubicBezTo>
                  <a:pt x="125" y="48"/>
                  <a:pt x="126" y="50"/>
                  <a:pt x="127" y="51"/>
                </a:cubicBezTo>
                <a:cubicBezTo>
                  <a:pt x="128" y="54"/>
                  <a:pt x="129" y="58"/>
                  <a:pt x="130" y="61"/>
                </a:cubicBezTo>
                <a:cubicBezTo>
                  <a:pt x="130" y="66"/>
                  <a:pt x="130" y="71"/>
                  <a:pt x="130" y="77"/>
                </a:cubicBezTo>
                <a:cubicBezTo>
                  <a:pt x="128" y="86"/>
                  <a:pt x="125" y="94"/>
                  <a:pt x="122" y="102"/>
                </a:cubicBezTo>
                <a:cubicBezTo>
                  <a:pt x="120" y="107"/>
                  <a:pt x="117" y="112"/>
                  <a:pt x="115" y="116"/>
                </a:cubicBezTo>
                <a:cubicBezTo>
                  <a:pt x="115" y="122"/>
                  <a:pt x="114" y="127"/>
                  <a:pt x="113" y="132"/>
                </a:cubicBezTo>
                <a:cubicBezTo>
                  <a:pt x="112" y="141"/>
                  <a:pt x="109" y="149"/>
                  <a:pt x="106" y="158"/>
                </a:cubicBezTo>
                <a:cubicBezTo>
                  <a:pt x="104" y="163"/>
                  <a:pt x="101" y="167"/>
                  <a:pt x="98" y="171"/>
                </a:cubicBezTo>
                <a:cubicBezTo>
                  <a:pt x="95" y="174"/>
                  <a:pt x="93" y="176"/>
                  <a:pt x="90" y="178"/>
                </a:cubicBezTo>
                <a:cubicBezTo>
                  <a:pt x="88" y="179"/>
                  <a:pt x="87" y="180"/>
                  <a:pt x="85" y="181"/>
                </a:cubicBezTo>
                <a:cubicBezTo>
                  <a:pt x="83" y="181"/>
                  <a:pt x="81" y="182"/>
                  <a:pt x="79" y="182"/>
                </a:cubicBezTo>
                <a:moveTo>
                  <a:pt x="109" y="0"/>
                </a:moveTo>
                <a:cubicBezTo>
                  <a:pt x="106" y="0"/>
                  <a:pt x="102" y="1"/>
                  <a:pt x="98" y="1"/>
                </a:cubicBezTo>
                <a:cubicBezTo>
                  <a:pt x="60" y="7"/>
                  <a:pt x="26" y="42"/>
                  <a:pt x="5" y="84"/>
                </a:cubicBezTo>
                <a:cubicBezTo>
                  <a:pt x="0" y="131"/>
                  <a:pt x="10" y="179"/>
                  <a:pt x="39" y="204"/>
                </a:cubicBezTo>
                <a:cubicBezTo>
                  <a:pt x="51" y="215"/>
                  <a:pt x="63" y="220"/>
                  <a:pt x="75" y="220"/>
                </a:cubicBezTo>
                <a:cubicBezTo>
                  <a:pt x="110" y="220"/>
                  <a:pt x="142" y="182"/>
                  <a:pt x="148" y="146"/>
                </a:cubicBezTo>
                <a:cubicBezTo>
                  <a:pt x="149" y="140"/>
                  <a:pt x="150" y="134"/>
                  <a:pt x="151" y="127"/>
                </a:cubicBezTo>
                <a:cubicBezTo>
                  <a:pt x="154" y="121"/>
                  <a:pt x="157" y="115"/>
                  <a:pt x="159" y="109"/>
                </a:cubicBezTo>
                <a:cubicBezTo>
                  <a:pt x="176" y="67"/>
                  <a:pt x="162" y="0"/>
                  <a:pt x="109" y="0"/>
                </a:cubicBezTo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0" name="矩形 569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/>
          <p:cNvSpPr txBox="1"/>
          <p:nvPr/>
        </p:nvSpPr>
        <p:spPr>
          <a:xfrm>
            <a:off x="7590392" y="3600342"/>
            <a:ext cx="45394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組員</a:t>
            </a:r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</a:p>
          <a:p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A1013303</a:t>
            </a:r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金芝萱</a:t>
            </a:r>
            <a:endParaRPr lang="en-US" altLang="zh-TW" sz="2400" b="1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A1013307</a:t>
            </a:r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陳怡文</a:t>
            </a:r>
            <a:endParaRPr lang="en-US" altLang="zh-TW" sz="2400" b="1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A1013325</a:t>
            </a:r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吳佳璇</a:t>
            </a:r>
            <a:endParaRPr lang="en-US" altLang="zh-TW" sz="2400" b="1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A1013334</a:t>
            </a:r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劉秀鳳</a:t>
            </a:r>
            <a:endParaRPr lang="en-US" altLang="zh-TW" sz="24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指導老師 </a:t>
            </a:r>
            <a:r>
              <a:rPr lang="en-US" altLang="zh-TW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24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丁一賢、楊書成 老師</a:t>
            </a:r>
            <a:endParaRPr lang="zh-TW" altLang="en-US" sz="24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7928402" y="2872205"/>
            <a:ext cx="385554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PHP&amp;DB</a:t>
            </a:r>
            <a:r>
              <a:rPr lang="zh-TW" altLang="en-US" sz="28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專題期末報告</a:t>
            </a:r>
            <a:endParaRPr lang="en-US" altLang="zh-TW" sz="28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8127096" y="1108233"/>
            <a:ext cx="346601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9600" b="1" cap="none" spc="0" dirty="0" err="1" smtClean="0">
                <a:ln w="57150" cmpd="sng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latin typeface="Times New Roman" panose="02020603050405020304" pitchFamily="18" charset="0"/>
                <a:ea typeface="方正姚体" panose="02010601030101010101" pitchFamily="2" charset="-122"/>
                <a:cs typeface="Times New Roman" panose="02020603050405020304" pitchFamily="18" charset="0"/>
              </a:rPr>
              <a:t>Pholic</a:t>
            </a:r>
            <a:endParaRPr lang="zh-TW" altLang="en-US" sz="9600" b="1" cap="none" spc="0" dirty="0">
              <a:ln w="57150" cmpd="sng">
                <a:solidFill>
                  <a:schemeClr val="accent2">
                    <a:lumMod val="75000"/>
                  </a:schemeClr>
                </a:soli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351356" y="5989023"/>
            <a:ext cx="3599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網址：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140.127.218.162/</a:t>
            </a:r>
            <a:r>
              <a:rPr lang="en-US" altLang="zh-TW" sz="20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pholic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9048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網頁頁面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58"/>
          <p:cNvGrpSpPr/>
          <p:nvPr/>
        </p:nvGrpSpPr>
        <p:grpSpPr>
          <a:xfrm>
            <a:off x="320034" y="931163"/>
            <a:ext cx="1368000" cy="1368000"/>
            <a:chOff x="4941520" y="1658364"/>
            <a:chExt cx="2245310" cy="2245310"/>
          </a:xfrm>
        </p:grpSpPr>
        <p:grpSp>
          <p:nvGrpSpPr>
            <p:cNvPr id="239" name="组合 259"/>
            <p:cNvGrpSpPr/>
            <p:nvPr/>
          </p:nvGrpSpPr>
          <p:grpSpPr>
            <a:xfrm>
              <a:off x="4941520" y="1658364"/>
              <a:ext cx="2245310" cy="2245310"/>
              <a:chOff x="3793066" y="2438400"/>
              <a:chExt cx="2980266" cy="2980266"/>
            </a:xfrm>
          </p:grpSpPr>
          <p:sp>
            <p:nvSpPr>
              <p:cNvPr id="241" name="形状 261"/>
              <p:cNvSpPr/>
              <p:nvPr/>
            </p:nvSpPr>
            <p:spPr>
              <a:xfrm>
                <a:off x="3793066" y="2438400"/>
                <a:ext cx="2980266" cy="2980266"/>
              </a:xfrm>
              <a:prstGeom prst="gear9">
                <a:avLst/>
              </a:prstGeom>
              <a:solidFill>
                <a:srgbClr val="9BC6C6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3" name="形状 4"/>
              <p:cNvSpPr/>
              <p:nvPr/>
            </p:nvSpPr>
            <p:spPr>
              <a:xfrm>
                <a:off x="4392232" y="3136513"/>
                <a:ext cx="1781934" cy="153191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2230" tIns="62230" rIns="62230" bIns="6223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900" kern="1200"/>
              </a:p>
            </p:txBody>
          </p:sp>
        </p:grpSp>
        <p:sp>
          <p:nvSpPr>
            <p:cNvPr id="240" name="文本框 260"/>
            <p:cNvSpPr txBox="1"/>
            <p:nvPr/>
          </p:nvSpPr>
          <p:spPr>
            <a:xfrm>
              <a:off x="5023431" y="2108713"/>
              <a:ext cx="2082624" cy="1363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管理者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頁</a:t>
              </a:r>
              <a:r>
                <a:rPr lang="zh-TW" altLang="en-US" sz="2400" b="1" dirty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面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669" y="219307"/>
            <a:ext cx="7363606" cy="4140000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81748" y="2714171"/>
            <a:ext cx="39627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UcPeriod"/>
            </a:pPr>
            <a:r>
              <a:rPr lang="en-US" altLang="zh-TW" sz="2000" dirty="0" err="1" smtClean="0"/>
              <a:t>post_manage.php</a:t>
            </a:r>
            <a:endParaRPr lang="en-US" altLang="zh-TW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依時間排序所有貼文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刪除文章</a:t>
            </a:r>
            <a:r>
              <a:rPr lang="en-US" altLang="zh-TW" sz="2000" dirty="0" err="1" smtClean="0"/>
              <a:t>post_del.php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sz="2000" dirty="0" smtClean="0"/>
          </a:p>
          <a:p>
            <a:pPr marL="457200" indent="-457200">
              <a:buFont typeface="+mj-lt"/>
              <a:buAutoNum type="alphaUcPeriod" startAt="2"/>
            </a:pPr>
            <a:r>
              <a:rPr lang="en-US" altLang="zh-TW" sz="2000" dirty="0" err="1" smtClean="0"/>
              <a:t>manage.php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列出所有使用者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刪除使用者</a:t>
            </a:r>
            <a:r>
              <a:rPr lang="en-US" altLang="zh-TW" sz="2000" dirty="0" err="1" smtClean="0"/>
              <a:t>manage_del.php</a:t>
            </a:r>
            <a:endParaRPr lang="zh-TW" altLang="en-US" sz="2000" dirty="0"/>
          </a:p>
        </p:txBody>
      </p:sp>
      <p:sp>
        <p:nvSpPr>
          <p:cNvPr id="9" name="矩形 8"/>
          <p:cNvSpPr/>
          <p:nvPr/>
        </p:nvSpPr>
        <p:spPr>
          <a:xfrm>
            <a:off x="10363797" y="1853192"/>
            <a:ext cx="609241" cy="19332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2" name="文字方塊 481"/>
          <p:cNvSpPr txBox="1"/>
          <p:nvPr/>
        </p:nvSpPr>
        <p:spPr>
          <a:xfrm>
            <a:off x="9917103" y="1688244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群組 10"/>
          <p:cNvGrpSpPr/>
          <p:nvPr/>
        </p:nvGrpSpPr>
        <p:grpSpPr>
          <a:xfrm>
            <a:off x="4643377" y="233821"/>
            <a:ext cx="7363595" cy="4140000"/>
            <a:chOff x="4643377" y="233821"/>
            <a:chExt cx="7363595" cy="4140000"/>
          </a:xfrm>
        </p:grpSpPr>
        <p:grpSp>
          <p:nvGrpSpPr>
            <p:cNvPr id="10" name="群組 9"/>
            <p:cNvGrpSpPr/>
            <p:nvPr/>
          </p:nvGrpSpPr>
          <p:grpSpPr>
            <a:xfrm>
              <a:off x="4643377" y="233821"/>
              <a:ext cx="7363595" cy="4140000"/>
              <a:chOff x="4643377" y="220839"/>
              <a:chExt cx="7363595" cy="4140000"/>
            </a:xfrm>
          </p:grpSpPr>
          <p:pic>
            <p:nvPicPr>
              <p:cNvPr id="8" name="圖片 7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43377" y="220839"/>
                <a:ext cx="7363595" cy="4140000"/>
              </a:xfrm>
              <a:prstGeom prst="rect">
                <a:avLst/>
              </a:prstGeom>
            </p:spPr>
          </p:pic>
          <p:sp>
            <p:nvSpPr>
              <p:cNvPr id="481" name="矩形 480"/>
              <p:cNvSpPr/>
              <p:nvPr/>
            </p:nvSpPr>
            <p:spPr>
              <a:xfrm>
                <a:off x="10252586" y="2036544"/>
                <a:ext cx="609241" cy="193324"/>
              </a:xfrm>
              <a:prstGeom prst="rect">
                <a:avLst/>
              </a:prstGeom>
              <a:noFill/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483" name="文字方塊 482"/>
            <p:cNvSpPr txBox="1"/>
            <p:nvPr/>
          </p:nvSpPr>
          <p:spPr>
            <a:xfrm>
              <a:off x="9772233" y="1884578"/>
              <a:ext cx="4235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TW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1437433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</a:t>
            </a: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58"/>
          <p:cNvGrpSpPr/>
          <p:nvPr/>
        </p:nvGrpSpPr>
        <p:grpSpPr>
          <a:xfrm>
            <a:off x="26911" y="1770561"/>
            <a:ext cx="3596420" cy="3596420"/>
            <a:chOff x="4941520" y="1658364"/>
            <a:chExt cx="2245310" cy="2245310"/>
          </a:xfrm>
        </p:grpSpPr>
        <p:grpSp>
          <p:nvGrpSpPr>
            <p:cNvPr id="239" name="组合 259"/>
            <p:cNvGrpSpPr/>
            <p:nvPr/>
          </p:nvGrpSpPr>
          <p:grpSpPr>
            <a:xfrm>
              <a:off x="4941520" y="1658364"/>
              <a:ext cx="2245310" cy="2245310"/>
              <a:chOff x="3793068" y="2438399"/>
              <a:chExt cx="2980267" cy="2980266"/>
            </a:xfrm>
          </p:grpSpPr>
          <p:sp>
            <p:nvSpPr>
              <p:cNvPr id="241" name="形状 261"/>
              <p:cNvSpPr/>
              <p:nvPr/>
            </p:nvSpPr>
            <p:spPr>
              <a:xfrm>
                <a:off x="3793068" y="2438399"/>
                <a:ext cx="2980267" cy="2980266"/>
              </a:xfrm>
              <a:prstGeom prst="gear9">
                <a:avLst/>
              </a:prstGeom>
              <a:solidFill>
                <a:srgbClr val="9BC6C6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3" name="形状 4"/>
              <p:cNvSpPr/>
              <p:nvPr/>
            </p:nvSpPr>
            <p:spPr>
              <a:xfrm>
                <a:off x="4392232" y="3136513"/>
                <a:ext cx="1781934" cy="153191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2230" tIns="62230" rIns="62230" bIns="6223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900" kern="1200"/>
              </a:p>
            </p:txBody>
          </p:sp>
        </p:grpSp>
        <p:sp>
          <p:nvSpPr>
            <p:cNvPr id="240" name="文本框 260"/>
            <p:cNvSpPr txBox="1"/>
            <p:nvPr/>
          </p:nvSpPr>
          <p:spPr>
            <a:xfrm>
              <a:off x="5023431" y="2289944"/>
              <a:ext cx="2082624" cy="9799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48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動手</a:t>
              </a:r>
              <a:endParaRPr lang="en-US" altLang="zh-TW" sz="4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48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試試看</a:t>
              </a:r>
              <a:endParaRPr lang="en-US" altLang="zh-TW" sz="48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588345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4.91329E-6 C 0.02955 -0.01132 0.07031 -0.00023 0.10039 0.01573 C 0.10898 0.02012 0.11966 0.02035 0.12812 0.0222 C 0.13333 0.02359 0.14349 0.02683 0.14349 0.02729 C 0.16302 0.02613 0.18242 0.02613 0.20208 0.02474 C 0.21445 0.02382 0.22734 0.0155 0.23971 0.01342 C 0.27435 0.00787 0.30755 0.0044 0.34284 0.0044 " pathEditMode="relative" rAng="0" ptsTypes="ffffffA">
                                      <p:cBhvr>
                                        <p:cTn id="8" dur="2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35" y="7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93663" y="275828"/>
            <a:ext cx="8422978" cy="6382544"/>
            <a:chOff x="92" y="93"/>
            <a:chExt cx="5147" cy="4129"/>
          </a:xfrm>
        </p:grpSpPr>
        <p:grpSp>
          <p:nvGrpSpPr>
            <p:cNvPr id="5" name="Group 205"/>
            <p:cNvGrpSpPr>
              <a:grpSpLocks/>
            </p:cNvGrpSpPr>
            <p:nvPr/>
          </p:nvGrpSpPr>
          <p:grpSpPr bwMode="auto">
            <a:xfrm>
              <a:off x="92" y="93"/>
              <a:ext cx="3052" cy="4129"/>
              <a:chOff x="92" y="93"/>
              <a:chExt cx="3052" cy="4129"/>
            </a:xfrm>
          </p:grpSpPr>
          <p:sp>
            <p:nvSpPr>
              <p:cNvPr id="367" name="Freeform 5"/>
              <p:cNvSpPr>
                <a:spLocks noEditPoints="1"/>
              </p:cNvSpPr>
              <p:nvPr/>
            </p:nvSpPr>
            <p:spPr bwMode="auto">
              <a:xfrm>
                <a:off x="1865" y="3899"/>
                <a:ext cx="443" cy="323"/>
              </a:xfrm>
              <a:custGeom>
                <a:avLst/>
                <a:gdLst>
                  <a:gd name="T0" fmla="*/ 598 w 772"/>
                  <a:gd name="T1" fmla="*/ 484 h 521"/>
                  <a:gd name="T2" fmla="*/ 772 w 772"/>
                  <a:gd name="T3" fmla="*/ 521 h 521"/>
                  <a:gd name="T4" fmla="*/ 753 w 772"/>
                  <a:gd name="T5" fmla="*/ 484 h 521"/>
                  <a:gd name="T6" fmla="*/ 639 w 772"/>
                  <a:gd name="T7" fmla="*/ 450 h 521"/>
                  <a:gd name="T8" fmla="*/ 673 w 772"/>
                  <a:gd name="T9" fmla="*/ 368 h 521"/>
                  <a:gd name="T10" fmla="*/ 0 w 772"/>
                  <a:gd name="T11" fmla="*/ 337 h 521"/>
                  <a:gd name="T12" fmla="*/ 8 w 772"/>
                  <a:gd name="T13" fmla="*/ 481 h 521"/>
                  <a:gd name="T14" fmla="*/ 48 w 772"/>
                  <a:gd name="T15" fmla="*/ 521 h 521"/>
                  <a:gd name="T16" fmla="*/ 71 w 772"/>
                  <a:gd name="T17" fmla="*/ 453 h 521"/>
                  <a:gd name="T18" fmla="*/ 0 w 772"/>
                  <a:gd name="T19" fmla="*/ 337 h 521"/>
                  <a:gd name="T20" fmla="*/ 686 w 772"/>
                  <a:gd name="T21" fmla="*/ 248 h 521"/>
                  <a:gd name="T22" fmla="*/ 635 w 772"/>
                  <a:gd name="T23" fmla="*/ 275 h 521"/>
                  <a:gd name="T24" fmla="*/ 699 w 772"/>
                  <a:gd name="T25" fmla="*/ 316 h 521"/>
                  <a:gd name="T26" fmla="*/ 102 w 772"/>
                  <a:gd name="T27" fmla="*/ 106 h 521"/>
                  <a:gd name="T28" fmla="*/ 3 w 772"/>
                  <a:gd name="T29" fmla="*/ 240 h 521"/>
                  <a:gd name="T30" fmla="*/ 102 w 772"/>
                  <a:gd name="T31" fmla="*/ 106 h 521"/>
                  <a:gd name="T32" fmla="*/ 502 w 772"/>
                  <a:gd name="T33" fmla="*/ 111 h 521"/>
                  <a:gd name="T34" fmla="*/ 549 w 772"/>
                  <a:gd name="T35" fmla="*/ 193 h 521"/>
                  <a:gd name="T36" fmla="*/ 633 w 772"/>
                  <a:gd name="T37" fmla="*/ 231 h 521"/>
                  <a:gd name="T38" fmla="*/ 605 w 772"/>
                  <a:gd name="T39" fmla="*/ 154 h 521"/>
                  <a:gd name="T40" fmla="*/ 488 w 772"/>
                  <a:gd name="T41" fmla="*/ 70 h 521"/>
                  <a:gd name="T42" fmla="*/ 302 w 772"/>
                  <a:gd name="T43" fmla="*/ 66 h 521"/>
                  <a:gd name="T44" fmla="*/ 168 w 772"/>
                  <a:gd name="T45" fmla="*/ 65 h 521"/>
                  <a:gd name="T46" fmla="*/ 7 w 772"/>
                  <a:gd name="T47" fmla="*/ 292 h 521"/>
                  <a:gd name="T48" fmla="*/ 107 w 772"/>
                  <a:gd name="T49" fmla="*/ 443 h 521"/>
                  <a:gd name="T50" fmla="*/ 116 w 772"/>
                  <a:gd name="T51" fmla="*/ 443 h 521"/>
                  <a:gd name="T52" fmla="*/ 162 w 772"/>
                  <a:gd name="T53" fmla="*/ 261 h 521"/>
                  <a:gd name="T54" fmla="*/ 296 w 772"/>
                  <a:gd name="T55" fmla="*/ 160 h 521"/>
                  <a:gd name="T56" fmla="*/ 433 w 772"/>
                  <a:gd name="T57" fmla="*/ 183 h 521"/>
                  <a:gd name="T58" fmla="*/ 520 w 772"/>
                  <a:gd name="T59" fmla="*/ 216 h 521"/>
                  <a:gd name="T60" fmla="*/ 447 w 772"/>
                  <a:gd name="T61" fmla="*/ 51 h 521"/>
                  <a:gd name="T62" fmla="*/ 240 w 772"/>
                  <a:gd name="T63" fmla="*/ 31 h 521"/>
                  <a:gd name="T64" fmla="*/ 401 w 772"/>
                  <a:gd name="T65" fmla="*/ 21 h 521"/>
                  <a:gd name="T66" fmla="*/ 359 w 772"/>
                  <a:gd name="T67" fmla="*/ 0 h 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72" h="521">
                    <a:moveTo>
                      <a:pt x="625" y="357"/>
                    </a:moveTo>
                    <a:cubicBezTo>
                      <a:pt x="631" y="400"/>
                      <a:pt x="620" y="444"/>
                      <a:pt x="598" y="484"/>
                    </a:cubicBezTo>
                    <a:cubicBezTo>
                      <a:pt x="592" y="497"/>
                      <a:pt x="585" y="509"/>
                      <a:pt x="576" y="521"/>
                    </a:cubicBezTo>
                    <a:cubicBezTo>
                      <a:pt x="772" y="521"/>
                      <a:pt x="772" y="521"/>
                      <a:pt x="772" y="521"/>
                    </a:cubicBezTo>
                    <a:cubicBezTo>
                      <a:pt x="771" y="519"/>
                      <a:pt x="769" y="517"/>
                      <a:pt x="767" y="514"/>
                    </a:cubicBezTo>
                    <a:cubicBezTo>
                      <a:pt x="761" y="505"/>
                      <a:pt x="756" y="495"/>
                      <a:pt x="753" y="484"/>
                    </a:cubicBezTo>
                    <a:cubicBezTo>
                      <a:pt x="727" y="473"/>
                      <a:pt x="700" y="463"/>
                      <a:pt x="670" y="457"/>
                    </a:cubicBezTo>
                    <a:cubicBezTo>
                      <a:pt x="660" y="454"/>
                      <a:pt x="649" y="452"/>
                      <a:pt x="639" y="450"/>
                    </a:cubicBezTo>
                    <a:cubicBezTo>
                      <a:pt x="663" y="429"/>
                      <a:pt x="682" y="401"/>
                      <a:pt x="692" y="367"/>
                    </a:cubicBezTo>
                    <a:cubicBezTo>
                      <a:pt x="686" y="368"/>
                      <a:pt x="680" y="368"/>
                      <a:pt x="673" y="368"/>
                    </a:cubicBezTo>
                    <a:cubicBezTo>
                      <a:pt x="657" y="368"/>
                      <a:pt x="640" y="364"/>
                      <a:pt x="625" y="357"/>
                    </a:cubicBezTo>
                    <a:moveTo>
                      <a:pt x="0" y="337"/>
                    </a:moveTo>
                    <a:cubicBezTo>
                      <a:pt x="2" y="369"/>
                      <a:pt x="6" y="401"/>
                      <a:pt x="14" y="432"/>
                    </a:cubicBezTo>
                    <a:cubicBezTo>
                      <a:pt x="11" y="448"/>
                      <a:pt x="9" y="465"/>
                      <a:pt x="8" y="481"/>
                    </a:cubicBezTo>
                    <a:cubicBezTo>
                      <a:pt x="7" y="495"/>
                      <a:pt x="8" y="508"/>
                      <a:pt x="10" y="521"/>
                    </a:cubicBezTo>
                    <a:cubicBezTo>
                      <a:pt x="48" y="521"/>
                      <a:pt x="48" y="521"/>
                      <a:pt x="48" y="521"/>
                    </a:cubicBezTo>
                    <a:cubicBezTo>
                      <a:pt x="43" y="497"/>
                      <a:pt x="49" y="470"/>
                      <a:pt x="71" y="455"/>
                    </a:cubicBezTo>
                    <a:cubicBezTo>
                      <a:pt x="71" y="454"/>
                      <a:pt x="71" y="454"/>
                      <a:pt x="71" y="453"/>
                    </a:cubicBezTo>
                    <a:cubicBezTo>
                      <a:pt x="60" y="424"/>
                      <a:pt x="45" y="397"/>
                      <a:pt x="28" y="371"/>
                    </a:cubicBezTo>
                    <a:cubicBezTo>
                      <a:pt x="19" y="359"/>
                      <a:pt x="10" y="348"/>
                      <a:pt x="0" y="337"/>
                    </a:cubicBezTo>
                    <a:moveTo>
                      <a:pt x="686" y="248"/>
                    </a:moveTo>
                    <a:cubicBezTo>
                      <a:pt x="686" y="248"/>
                      <a:pt x="686" y="248"/>
                      <a:pt x="686" y="248"/>
                    </a:cubicBezTo>
                    <a:cubicBezTo>
                      <a:pt x="671" y="254"/>
                      <a:pt x="656" y="261"/>
                      <a:pt x="641" y="269"/>
                    </a:cubicBezTo>
                    <a:cubicBezTo>
                      <a:pt x="639" y="271"/>
                      <a:pt x="637" y="273"/>
                      <a:pt x="635" y="275"/>
                    </a:cubicBezTo>
                    <a:cubicBezTo>
                      <a:pt x="635" y="275"/>
                      <a:pt x="635" y="275"/>
                      <a:pt x="635" y="275"/>
                    </a:cubicBezTo>
                    <a:cubicBezTo>
                      <a:pt x="655" y="290"/>
                      <a:pt x="677" y="304"/>
                      <a:pt x="699" y="316"/>
                    </a:cubicBezTo>
                    <a:cubicBezTo>
                      <a:pt x="699" y="292"/>
                      <a:pt x="695" y="269"/>
                      <a:pt x="686" y="248"/>
                    </a:cubicBezTo>
                    <a:moveTo>
                      <a:pt x="102" y="106"/>
                    </a:moveTo>
                    <a:cubicBezTo>
                      <a:pt x="76" y="138"/>
                      <a:pt x="46" y="167"/>
                      <a:pt x="11" y="191"/>
                    </a:cubicBezTo>
                    <a:cubicBezTo>
                      <a:pt x="8" y="207"/>
                      <a:pt x="5" y="224"/>
                      <a:pt x="3" y="240"/>
                    </a:cubicBezTo>
                    <a:cubicBezTo>
                      <a:pt x="4" y="239"/>
                      <a:pt x="5" y="238"/>
                      <a:pt x="6" y="237"/>
                    </a:cubicBezTo>
                    <a:cubicBezTo>
                      <a:pt x="40" y="196"/>
                      <a:pt x="73" y="152"/>
                      <a:pt x="102" y="106"/>
                    </a:cubicBezTo>
                    <a:moveTo>
                      <a:pt x="488" y="70"/>
                    </a:moveTo>
                    <a:cubicBezTo>
                      <a:pt x="492" y="84"/>
                      <a:pt x="497" y="98"/>
                      <a:pt x="502" y="111"/>
                    </a:cubicBezTo>
                    <a:cubicBezTo>
                      <a:pt x="514" y="140"/>
                      <a:pt x="529" y="167"/>
                      <a:pt x="548" y="192"/>
                    </a:cubicBezTo>
                    <a:cubicBezTo>
                      <a:pt x="548" y="192"/>
                      <a:pt x="549" y="192"/>
                      <a:pt x="549" y="193"/>
                    </a:cubicBezTo>
                    <a:cubicBezTo>
                      <a:pt x="556" y="190"/>
                      <a:pt x="563" y="188"/>
                      <a:pt x="570" y="188"/>
                    </a:cubicBezTo>
                    <a:cubicBezTo>
                      <a:pt x="597" y="188"/>
                      <a:pt x="622" y="207"/>
                      <a:pt x="633" y="231"/>
                    </a:cubicBezTo>
                    <a:cubicBezTo>
                      <a:pt x="645" y="224"/>
                      <a:pt x="658" y="219"/>
                      <a:pt x="670" y="215"/>
                    </a:cubicBezTo>
                    <a:cubicBezTo>
                      <a:pt x="654" y="190"/>
                      <a:pt x="632" y="168"/>
                      <a:pt x="605" y="154"/>
                    </a:cubicBezTo>
                    <a:cubicBezTo>
                      <a:pt x="591" y="146"/>
                      <a:pt x="576" y="139"/>
                      <a:pt x="561" y="132"/>
                    </a:cubicBezTo>
                    <a:cubicBezTo>
                      <a:pt x="539" y="109"/>
                      <a:pt x="514" y="88"/>
                      <a:pt x="488" y="70"/>
                    </a:cubicBezTo>
                    <a:moveTo>
                      <a:pt x="447" y="51"/>
                    </a:moveTo>
                    <a:cubicBezTo>
                      <a:pt x="399" y="60"/>
                      <a:pt x="350" y="64"/>
                      <a:pt x="302" y="66"/>
                    </a:cubicBezTo>
                    <a:cubicBezTo>
                      <a:pt x="283" y="67"/>
                      <a:pt x="263" y="68"/>
                      <a:pt x="244" y="68"/>
                    </a:cubicBezTo>
                    <a:cubicBezTo>
                      <a:pt x="219" y="68"/>
                      <a:pt x="194" y="67"/>
                      <a:pt x="168" y="65"/>
                    </a:cubicBezTo>
                    <a:cubicBezTo>
                      <a:pt x="147" y="104"/>
                      <a:pt x="123" y="142"/>
                      <a:pt x="98" y="178"/>
                    </a:cubicBezTo>
                    <a:cubicBezTo>
                      <a:pt x="70" y="218"/>
                      <a:pt x="40" y="256"/>
                      <a:pt x="7" y="292"/>
                    </a:cubicBezTo>
                    <a:cubicBezTo>
                      <a:pt x="36" y="319"/>
                      <a:pt x="61" y="351"/>
                      <a:pt x="81" y="387"/>
                    </a:cubicBezTo>
                    <a:cubicBezTo>
                      <a:pt x="91" y="405"/>
                      <a:pt x="100" y="424"/>
                      <a:pt x="107" y="443"/>
                    </a:cubicBezTo>
                    <a:cubicBezTo>
                      <a:pt x="108" y="443"/>
                      <a:pt x="109" y="443"/>
                      <a:pt x="111" y="443"/>
                    </a:cubicBezTo>
                    <a:cubicBezTo>
                      <a:pt x="113" y="443"/>
                      <a:pt x="114" y="443"/>
                      <a:pt x="116" y="443"/>
                    </a:cubicBezTo>
                    <a:cubicBezTo>
                      <a:pt x="115" y="413"/>
                      <a:pt x="119" y="383"/>
                      <a:pt x="126" y="351"/>
                    </a:cubicBezTo>
                    <a:cubicBezTo>
                      <a:pt x="132" y="319"/>
                      <a:pt x="145" y="288"/>
                      <a:pt x="162" y="261"/>
                    </a:cubicBezTo>
                    <a:cubicBezTo>
                      <a:pt x="174" y="226"/>
                      <a:pt x="196" y="196"/>
                      <a:pt x="229" y="175"/>
                    </a:cubicBezTo>
                    <a:cubicBezTo>
                      <a:pt x="251" y="165"/>
                      <a:pt x="273" y="160"/>
                      <a:pt x="296" y="160"/>
                    </a:cubicBezTo>
                    <a:cubicBezTo>
                      <a:pt x="309" y="160"/>
                      <a:pt x="323" y="162"/>
                      <a:pt x="336" y="165"/>
                    </a:cubicBezTo>
                    <a:cubicBezTo>
                      <a:pt x="369" y="166"/>
                      <a:pt x="402" y="171"/>
                      <a:pt x="433" y="183"/>
                    </a:cubicBezTo>
                    <a:cubicBezTo>
                      <a:pt x="463" y="194"/>
                      <a:pt x="490" y="208"/>
                      <a:pt x="515" y="224"/>
                    </a:cubicBezTo>
                    <a:cubicBezTo>
                      <a:pt x="516" y="222"/>
                      <a:pt x="518" y="219"/>
                      <a:pt x="520" y="216"/>
                    </a:cubicBezTo>
                    <a:cubicBezTo>
                      <a:pt x="508" y="200"/>
                      <a:pt x="496" y="183"/>
                      <a:pt x="487" y="165"/>
                    </a:cubicBezTo>
                    <a:cubicBezTo>
                      <a:pt x="467" y="128"/>
                      <a:pt x="454" y="90"/>
                      <a:pt x="447" y="51"/>
                    </a:cubicBezTo>
                    <a:moveTo>
                      <a:pt x="359" y="0"/>
                    </a:moveTo>
                    <a:cubicBezTo>
                      <a:pt x="320" y="16"/>
                      <a:pt x="280" y="26"/>
                      <a:pt x="240" y="31"/>
                    </a:cubicBezTo>
                    <a:cubicBezTo>
                      <a:pt x="240" y="31"/>
                      <a:pt x="240" y="31"/>
                      <a:pt x="240" y="31"/>
                    </a:cubicBezTo>
                    <a:cubicBezTo>
                      <a:pt x="294" y="31"/>
                      <a:pt x="348" y="27"/>
                      <a:pt x="401" y="21"/>
                    </a:cubicBezTo>
                    <a:cubicBezTo>
                      <a:pt x="402" y="21"/>
                      <a:pt x="403" y="20"/>
                      <a:pt x="405" y="20"/>
                    </a:cubicBezTo>
                    <a:cubicBezTo>
                      <a:pt x="390" y="13"/>
                      <a:pt x="375" y="6"/>
                      <a:pt x="359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6"/>
              <p:cNvSpPr>
                <a:spLocks noEditPoints="1"/>
              </p:cNvSpPr>
              <p:nvPr/>
            </p:nvSpPr>
            <p:spPr bwMode="auto">
              <a:xfrm>
                <a:off x="1931" y="4001"/>
                <a:ext cx="277" cy="221"/>
              </a:xfrm>
              <a:custGeom>
                <a:avLst/>
                <a:gdLst>
                  <a:gd name="T0" fmla="*/ 458 w 483"/>
                  <a:gd name="T1" fmla="*/ 356 h 356"/>
                  <a:gd name="T2" fmla="*/ 483 w 483"/>
                  <a:gd name="T3" fmla="*/ 319 h 356"/>
                  <a:gd name="T4" fmla="*/ 186 w 483"/>
                  <a:gd name="T5" fmla="*/ 142 h 356"/>
                  <a:gd name="T6" fmla="*/ 272 w 483"/>
                  <a:gd name="T7" fmla="*/ 231 h 356"/>
                  <a:gd name="T8" fmla="*/ 215 w 483"/>
                  <a:gd name="T9" fmla="*/ 262 h 356"/>
                  <a:gd name="T10" fmla="*/ 179 w 483"/>
                  <a:gd name="T11" fmla="*/ 30 h 356"/>
                  <a:gd name="T12" fmla="*/ 142 w 483"/>
                  <a:gd name="T13" fmla="*/ 37 h 356"/>
                  <a:gd name="T14" fmla="*/ 121 w 483"/>
                  <a:gd name="T15" fmla="*/ 49 h 356"/>
                  <a:gd name="T16" fmla="*/ 89 w 483"/>
                  <a:gd name="T17" fmla="*/ 88 h 356"/>
                  <a:gd name="T18" fmla="*/ 75 w 483"/>
                  <a:gd name="T19" fmla="*/ 169 h 356"/>
                  <a:gd name="T20" fmla="*/ 105 w 483"/>
                  <a:gd name="T21" fmla="*/ 257 h 356"/>
                  <a:gd name="T22" fmla="*/ 143 w 483"/>
                  <a:gd name="T23" fmla="*/ 291 h 356"/>
                  <a:gd name="T24" fmla="*/ 183 w 483"/>
                  <a:gd name="T25" fmla="*/ 298 h 356"/>
                  <a:gd name="T26" fmla="*/ 230 w 483"/>
                  <a:gd name="T27" fmla="*/ 282 h 356"/>
                  <a:gd name="T28" fmla="*/ 250 w 483"/>
                  <a:gd name="T29" fmla="*/ 259 h 356"/>
                  <a:gd name="T30" fmla="*/ 264 w 483"/>
                  <a:gd name="T31" fmla="*/ 259 h 356"/>
                  <a:gd name="T32" fmla="*/ 299 w 483"/>
                  <a:gd name="T33" fmla="*/ 244 h 356"/>
                  <a:gd name="T34" fmla="*/ 329 w 483"/>
                  <a:gd name="T35" fmla="*/ 205 h 356"/>
                  <a:gd name="T36" fmla="*/ 334 w 483"/>
                  <a:gd name="T37" fmla="*/ 165 h 356"/>
                  <a:gd name="T38" fmla="*/ 305 w 483"/>
                  <a:gd name="T39" fmla="*/ 99 h 356"/>
                  <a:gd name="T40" fmla="*/ 228 w 483"/>
                  <a:gd name="T41" fmla="*/ 41 h 356"/>
                  <a:gd name="T42" fmla="*/ 179 w 483"/>
                  <a:gd name="T43" fmla="*/ 30 h 356"/>
                  <a:gd name="T44" fmla="*/ 341 w 483"/>
                  <a:gd name="T45" fmla="*/ 87 h 356"/>
                  <a:gd name="T46" fmla="*/ 271 w 483"/>
                  <a:gd name="T47" fmla="*/ 296 h 356"/>
                  <a:gd name="T48" fmla="*/ 270 w 483"/>
                  <a:gd name="T49" fmla="*/ 296 h 356"/>
                  <a:gd name="T50" fmla="*/ 142 w 483"/>
                  <a:gd name="T51" fmla="*/ 330 h 356"/>
                  <a:gd name="T52" fmla="*/ 47 w 483"/>
                  <a:gd name="T53" fmla="*/ 96 h 356"/>
                  <a:gd name="T54" fmla="*/ 1 w 483"/>
                  <a:gd name="T55" fmla="*/ 278 h 356"/>
                  <a:gd name="T56" fmla="*/ 409 w 483"/>
                  <a:gd name="T57" fmla="*/ 356 h 356"/>
                  <a:gd name="T58" fmla="*/ 465 w 483"/>
                  <a:gd name="T59" fmla="*/ 276 h 356"/>
                  <a:gd name="T60" fmla="*/ 477 w 483"/>
                  <a:gd name="T61" fmla="*/ 200 h 356"/>
                  <a:gd name="T62" fmla="*/ 462 w 483"/>
                  <a:gd name="T63" fmla="*/ 153 h 356"/>
                  <a:gd name="T64" fmla="*/ 400 w 483"/>
                  <a:gd name="T65" fmla="*/ 59 h 356"/>
                  <a:gd name="T66" fmla="*/ 221 w 483"/>
                  <a:gd name="T67" fmla="*/ 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83" h="356">
                    <a:moveTo>
                      <a:pt x="483" y="319"/>
                    </a:moveTo>
                    <a:cubicBezTo>
                      <a:pt x="476" y="332"/>
                      <a:pt x="468" y="344"/>
                      <a:pt x="458" y="356"/>
                    </a:cubicBezTo>
                    <a:cubicBezTo>
                      <a:pt x="461" y="356"/>
                      <a:pt x="461" y="356"/>
                      <a:pt x="461" y="356"/>
                    </a:cubicBezTo>
                    <a:cubicBezTo>
                      <a:pt x="470" y="344"/>
                      <a:pt x="477" y="332"/>
                      <a:pt x="483" y="319"/>
                    </a:cubicBezTo>
                    <a:moveTo>
                      <a:pt x="200" y="264"/>
                    </a:moveTo>
                    <a:cubicBezTo>
                      <a:pt x="135" y="264"/>
                      <a:pt x="116" y="160"/>
                      <a:pt x="186" y="142"/>
                    </a:cubicBezTo>
                    <a:cubicBezTo>
                      <a:pt x="199" y="131"/>
                      <a:pt x="212" y="126"/>
                      <a:pt x="226" y="126"/>
                    </a:cubicBezTo>
                    <a:cubicBezTo>
                      <a:pt x="273" y="126"/>
                      <a:pt x="315" y="188"/>
                      <a:pt x="272" y="231"/>
                    </a:cubicBezTo>
                    <a:cubicBezTo>
                      <a:pt x="263" y="240"/>
                      <a:pt x="254" y="245"/>
                      <a:pt x="244" y="248"/>
                    </a:cubicBezTo>
                    <a:cubicBezTo>
                      <a:pt x="237" y="254"/>
                      <a:pt x="227" y="260"/>
                      <a:pt x="215" y="262"/>
                    </a:cubicBezTo>
                    <a:cubicBezTo>
                      <a:pt x="210" y="263"/>
                      <a:pt x="205" y="264"/>
                      <a:pt x="200" y="264"/>
                    </a:cubicBezTo>
                    <a:moveTo>
                      <a:pt x="179" y="30"/>
                    </a:moveTo>
                    <a:cubicBezTo>
                      <a:pt x="174" y="30"/>
                      <a:pt x="170" y="30"/>
                      <a:pt x="166" y="31"/>
                    </a:cubicBezTo>
                    <a:cubicBezTo>
                      <a:pt x="158" y="32"/>
                      <a:pt x="150" y="34"/>
                      <a:pt x="142" y="37"/>
                    </a:cubicBezTo>
                    <a:cubicBezTo>
                      <a:pt x="138" y="39"/>
                      <a:pt x="135" y="41"/>
                      <a:pt x="131" y="42"/>
                    </a:cubicBezTo>
                    <a:cubicBezTo>
                      <a:pt x="128" y="44"/>
                      <a:pt x="125" y="46"/>
                      <a:pt x="121" y="49"/>
                    </a:cubicBezTo>
                    <a:cubicBezTo>
                      <a:pt x="115" y="53"/>
                      <a:pt x="109" y="59"/>
                      <a:pt x="103" y="65"/>
                    </a:cubicBezTo>
                    <a:cubicBezTo>
                      <a:pt x="98" y="72"/>
                      <a:pt x="93" y="80"/>
                      <a:pt x="89" y="88"/>
                    </a:cubicBezTo>
                    <a:cubicBezTo>
                      <a:pt x="84" y="99"/>
                      <a:pt x="80" y="111"/>
                      <a:pt x="78" y="123"/>
                    </a:cubicBezTo>
                    <a:cubicBezTo>
                      <a:pt x="75" y="138"/>
                      <a:pt x="75" y="154"/>
                      <a:pt x="75" y="169"/>
                    </a:cubicBezTo>
                    <a:cubicBezTo>
                      <a:pt x="77" y="186"/>
                      <a:pt x="81" y="203"/>
                      <a:pt x="86" y="219"/>
                    </a:cubicBezTo>
                    <a:cubicBezTo>
                      <a:pt x="91" y="232"/>
                      <a:pt x="97" y="245"/>
                      <a:pt x="105" y="257"/>
                    </a:cubicBezTo>
                    <a:cubicBezTo>
                      <a:pt x="111" y="265"/>
                      <a:pt x="118" y="272"/>
                      <a:pt x="126" y="279"/>
                    </a:cubicBezTo>
                    <a:cubicBezTo>
                      <a:pt x="131" y="283"/>
                      <a:pt x="137" y="287"/>
                      <a:pt x="143" y="291"/>
                    </a:cubicBezTo>
                    <a:cubicBezTo>
                      <a:pt x="149" y="293"/>
                      <a:pt x="155" y="295"/>
                      <a:pt x="162" y="297"/>
                    </a:cubicBezTo>
                    <a:cubicBezTo>
                      <a:pt x="169" y="298"/>
                      <a:pt x="176" y="298"/>
                      <a:pt x="183" y="298"/>
                    </a:cubicBezTo>
                    <a:cubicBezTo>
                      <a:pt x="192" y="297"/>
                      <a:pt x="202" y="295"/>
                      <a:pt x="211" y="292"/>
                    </a:cubicBezTo>
                    <a:cubicBezTo>
                      <a:pt x="217" y="289"/>
                      <a:pt x="224" y="286"/>
                      <a:pt x="230" y="282"/>
                    </a:cubicBezTo>
                    <a:cubicBezTo>
                      <a:pt x="235" y="279"/>
                      <a:pt x="239" y="275"/>
                      <a:pt x="243" y="271"/>
                    </a:cubicBezTo>
                    <a:cubicBezTo>
                      <a:pt x="246" y="267"/>
                      <a:pt x="248" y="263"/>
                      <a:pt x="250" y="259"/>
                    </a:cubicBezTo>
                    <a:cubicBezTo>
                      <a:pt x="252" y="260"/>
                      <a:pt x="254" y="260"/>
                      <a:pt x="256" y="260"/>
                    </a:cubicBezTo>
                    <a:cubicBezTo>
                      <a:pt x="258" y="260"/>
                      <a:pt x="261" y="260"/>
                      <a:pt x="264" y="259"/>
                    </a:cubicBezTo>
                    <a:cubicBezTo>
                      <a:pt x="270" y="258"/>
                      <a:pt x="275" y="257"/>
                      <a:pt x="280" y="255"/>
                    </a:cubicBezTo>
                    <a:cubicBezTo>
                      <a:pt x="287" y="251"/>
                      <a:pt x="293" y="248"/>
                      <a:pt x="299" y="244"/>
                    </a:cubicBezTo>
                    <a:cubicBezTo>
                      <a:pt x="307" y="237"/>
                      <a:pt x="313" y="231"/>
                      <a:pt x="319" y="223"/>
                    </a:cubicBezTo>
                    <a:cubicBezTo>
                      <a:pt x="323" y="217"/>
                      <a:pt x="327" y="211"/>
                      <a:pt x="329" y="205"/>
                    </a:cubicBezTo>
                    <a:cubicBezTo>
                      <a:pt x="332" y="199"/>
                      <a:pt x="333" y="192"/>
                      <a:pt x="334" y="186"/>
                    </a:cubicBezTo>
                    <a:cubicBezTo>
                      <a:pt x="335" y="179"/>
                      <a:pt x="335" y="172"/>
                      <a:pt x="334" y="165"/>
                    </a:cubicBezTo>
                    <a:cubicBezTo>
                      <a:pt x="332" y="155"/>
                      <a:pt x="330" y="145"/>
                      <a:pt x="326" y="136"/>
                    </a:cubicBezTo>
                    <a:cubicBezTo>
                      <a:pt x="320" y="123"/>
                      <a:pt x="313" y="111"/>
                      <a:pt x="305" y="99"/>
                    </a:cubicBezTo>
                    <a:cubicBezTo>
                      <a:pt x="294" y="86"/>
                      <a:pt x="282" y="74"/>
                      <a:pt x="268" y="64"/>
                    </a:cubicBezTo>
                    <a:cubicBezTo>
                      <a:pt x="256" y="55"/>
                      <a:pt x="243" y="47"/>
                      <a:pt x="228" y="41"/>
                    </a:cubicBezTo>
                    <a:cubicBezTo>
                      <a:pt x="217" y="36"/>
                      <a:pt x="205" y="33"/>
                      <a:pt x="193" y="31"/>
                    </a:cubicBezTo>
                    <a:cubicBezTo>
                      <a:pt x="188" y="31"/>
                      <a:pt x="183" y="30"/>
                      <a:pt x="179" y="30"/>
                    </a:cubicBezTo>
                    <a:moveTo>
                      <a:pt x="221" y="0"/>
                    </a:moveTo>
                    <a:cubicBezTo>
                      <a:pt x="269" y="12"/>
                      <a:pt x="312" y="44"/>
                      <a:pt x="341" y="87"/>
                    </a:cubicBezTo>
                    <a:cubicBezTo>
                      <a:pt x="364" y="121"/>
                      <a:pt x="380" y="165"/>
                      <a:pt x="368" y="206"/>
                    </a:cubicBezTo>
                    <a:cubicBezTo>
                      <a:pt x="355" y="250"/>
                      <a:pt x="317" y="288"/>
                      <a:pt x="271" y="296"/>
                    </a:cubicBezTo>
                    <a:cubicBezTo>
                      <a:pt x="270" y="296"/>
                      <a:pt x="270" y="296"/>
                      <a:pt x="270" y="296"/>
                    </a:cubicBezTo>
                    <a:cubicBezTo>
                      <a:pt x="270" y="296"/>
                      <a:pt x="270" y="296"/>
                      <a:pt x="270" y="296"/>
                    </a:cubicBezTo>
                    <a:cubicBezTo>
                      <a:pt x="247" y="322"/>
                      <a:pt x="212" y="335"/>
                      <a:pt x="178" y="335"/>
                    </a:cubicBezTo>
                    <a:cubicBezTo>
                      <a:pt x="166" y="335"/>
                      <a:pt x="154" y="333"/>
                      <a:pt x="142" y="330"/>
                    </a:cubicBezTo>
                    <a:cubicBezTo>
                      <a:pt x="101" y="318"/>
                      <a:pt x="72" y="281"/>
                      <a:pt x="56" y="243"/>
                    </a:cubicBezTo>
                    <a:cubicBezTo>
                      <a:pt x="35" y="196"/>
                      <a:pt x="32" y="142"/>
                      <a:pt x="47" y="96"/>
                    </a:cubicBezTo>
                    <a:cubicBezTo>
                      <a:pt x="30" y="123"/>
                      <a:pt x="17" y="154"/>
                      <a:pt x="11" y="186"/>
                    </a:cubicBezTo>
                    <a:cubicBezTo>
                      <a:pt x="4" y="218"/>
                      <a:pt x="0" y="248"/>
                      <a:pt x="1" y="278"/>
                    </a:cubicBezTo>
                    <a:cubicBezTo>
                      <a:pt x="40" y="281"/>
                      <a:pt x="62" y="321"/>
                      <a:pt x="56" y="356"/>
                    </a:cubicBezTo>
                    <a:cubicBezTo>
                      <a:pt x="409" y="356"/>
                      <a:pt x="409" y="356"/>
                      <a:pt x="409" y="356"/>
                    </a:cubicBezTo>
                    <a:cubicBezTo>
                      <a:pt x="418" y="347"/>
                      <a:pt x="428" y="337"/>
                      <a:pt x="436" y="326"/>
                    </a:cubicBezTo>
                    <a:cubicBezTo>
                      <a:pt x="448" y="310"/>
                      <a:pt x="458" y="293"/>
                      <a:pt x="465" y="276"/>
                    </a:cubicBezTo>
                    <a:cubicBezTo>
                      <a:pt x="470" y="262"/>
                      <a:pt x="474" y="248"/>
                      <a:pt x="477" y="234"/>
                    </a:cubicBezTo>
                    <a:cubicBezTo>
                      <a:pt x="478" y="223"/>
                      <a:pt x="478" y="212"/>
                      <a:pt x="477" y="200"/>
                    </a:cubicBezTo>
                    <a:cubicBezTo>
                      <a:pt x="475" y="188"/>
                      <a:pt x="472" y="176"/>
                      <a:pt x="467" y="164"/>
                    </a:cubicBezTo>
                    <a:cubicBezTo>
                      <a:pt x="466" y="160"/>
                      <a:pt x="464" y="157"/>
                      <a:pt x="462" y="153"/>
                    </a:cubicBezTo>
                    <a:cubicBezTo>
                      <a:pt x="462" y="153"/>
                      <a:pt x="461" y="153"/>
                      <a:pt x="461" y="153"/>
                    </a:cubicBezTo>
                    <a:cubicBezTo>
                      <a:pt x="417" y="153"/>
                      <a:pt x="377" y="103"/>
                      <a:pt x="400" y="59"/>
                    </a:cubicBezTo>
                    <a:cubicBezTo>
                      <a:pt x="375" y="43"/>
                      <a:pt x="348" y="29"/>
                      <a:pt x="318" y="18"/>
                    </a:cubicBezTo>
                    <a:cubicBezTo>
                      <a:pt x="287" y="6"/>
                      <a:pt x="254" y="1"/>
                      <a:pt x="22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7"/>
              <p:cNvSpPr>
                <a:spLocks noEditPoints="1"/>
              </p:cNvSpPr>
              <p:nvPr/>
            </p:nvSpPr>
            <p:spPr bwMode="auto">
              <a:xfrm>
                <a:off x="1264" y="3394"/>
                <a:ext cx="1221" cy="769"/>
              </a:xfrm>
              <a:custGeom>
                <a:avLst/>
                <a:gdLst>
                  <a:gd name="T0" fmla="*/ 12 w 2127"/>
                  <a:gd name="T1" fmla="*/ 1150 h 1242"/>
                  <a:gd name="T2" fmla="*/ 273 w 2127"/>
                  <a:gd name="T3" fmla="*/ 1061 h 1242"/>
                  <a:gd name="T4" fmla="*/ 157 w 2127"/>
                  <a:gd name="T5" fmla="*/ 1118 h 1242"/>
                  <a:gd name="T6" fmla="*/ 47 w 2127"/>
                  <a:gd name="T7" fmla="*/ 1194 h 1242"/>
                  <a:gd name="T8" fmla="*/ 49 w 2127"/>
                  <a:gd name="T9" fmla="*/ 1216 h 1242"/>
                  <a:gd name="T10" fmla="*/ 54 w 2127"/>
                  <a:gd name="T11" fmla="*/ 1222 h 1242"/>
                  <a:gd name="T12" fmla="*/ 273 w 2127"/>
                  <a:gd name="T13" fmla="*/ 1061 h 1242"/>
                  <a:gd name="T14" fmla="*/ 228 w 2127"/>
                  <a:gd name="T15" fmla="*/ 1134 h 1242"/>
                  <a:gd name="T16" fmla="*/ 123 w 2127"/>
                  <a:gd name="T17" fmla="*/ 1242 h 1242"/>
                  <a:gd name="T18" fmla="*/ 407 w 2127"/>
                  <a:gd name="T19" fmla="*/ 1047 h 1242"/>
                  <a:gd name="T20" fmla="*/ 281 w 2127"/>
                  <a:gd name="T21" fmla="*/ 1015 h 1242"/>
                  <a:gd name="T22" fmla="*/ 414 w 2127"/>
                  <a:gd name="T23" fmla="*/ 993 h 1242"/>
                  <a:gd name="T24" fmla="*/ 869 w 2127"/>
                  <a:gd name="T25" fmla="*/ 256 h 1242"/>
                  <a:gd name="T26" fmla="*/ 870 w 2127"/>
                  <a:gd name="T27" fmla="*/ 252 h 1242"/>
                  <a:gd name="T28" fmla="*/ 1958 w 2127"/>
                  <a:gd name="T29" fmla="*/ 186 h 1242"/>
                  <a:gd name="T30" fmla="*/ 1847 w 2127"/>
                  <a:gd name="T31" fmla="*/ 263 h 1242"/>
                  <a:gd name="T32" fmla="*/ 2106 w 2127"/>
                  <a:gd name="T33" fmla="*/ 155 h 1242"/>
                  <a:gd name="T34" fmla="*/ 1773 w 2127"/>
                  <a:gd name="T35" fmla="*/ 218 h 1242"/>
                  <a:gd name="T36" fmla="*/ 1854 w 2127"/>
                  <a:gd name="T37" fmla="*/ 152 h 1242"/>
                  <a:gd name="T38" fmla="*/ 1170 w 2127"/>
                  <a:gd name="T39" fmla="*/ 603 h 1242"/>
                  <a:gd name="T40" fmla="*/ 1141 w 2127"/>
                  <a:gd name="T41" fmla="*/ 748 h 1242"/>
                  <a:gd name="T42" fmla="*/ 1050 w 2127"/>
                  <a:gd name="T43" fmla="*/ 663 h 1242"/>
                  <a:gd name="T44" fmla="*/ 1318 w 2127"/>
                  <a:gd name="T45" fmla="*/ 86 h 1242"/>
                  <a:gd name="T46" fmla="*/ 1052 w 2127"/>
                  <a:gd name="T47" fmla="*/ 222 h 1242"/>
                  <a:gd name="T48" fmla="*/ 947 w 2127"/>
                  <a:gd name="T49" fmla="*/ 266 h 1242"/>
                  <a:gd name="T50" fmla="*/ 833 w 2127"/>
                  <a:gd name="T51" fmla="*/ 335 h 1242"/>
                  <a:gd name="T52" fmla="*/ 668 w 2127"/>
                  <a:gd name="T53" fmla="*/ 445 h 1242"/>
                  <a:gd name="T54" fmla="*/ 780 w 2127"/>
                  <a:gd name="T55" fmla="*/ 693 h 1242"/>
                  <a:gd name="T56" fmla="*/ 863 w 2127"/>
                  <a:gd name="T57" fmla="*/ 770 h 1242"/>
                  <a:gd name="T58" fmla="*/ 1010 w 2127"/>
                  <a:gd name="T59" fmla="*/ 1036 h 1242"/>
                  <a:gd name="T60" fmla="*/ 1148 w 2127"/>
                  <a:gd name="T61" fmla="*/ 922 h 1242"/>
                  <a:gd name="T62" fmla="*/ 1405 w 2127"/>
                  <a:gd name="T63" fmla="*/ 816 h 1242"/>
                  <a:gd name="T64" fmla="*/ 1398 w 2127"/>
                  <a:gd name="T65" fmla="*/ 713 h 1242"/>
                  <a:gd name="T66" fmla="*/ 1284 w 2127"/>
                  <a:gd name="T67" fmla="*/ 419 h 1242"/>
                  <a:gd name="T68" fmla="*/ 2106 w 2127"/>
                  <a:gd name="T69" fmla="*/ 66 h 1242"/>
                  <a:gd name="T70" fmla="*/ 1973 w 2127"/>
                  <a:gd name="T71" fmla="*/ 118 h 1242"/>
                  <a:gd name="T72" fmla="*/ 1983 w 2127"/>
                  <a:gd name="T73" fmla="*/ 117 h 1242"/>
                  <a:gd name="T74" fmla="*/ 1921 w 2127"/>
                  <a:gd name="T75" fmla="*/ 148 h 1242"/>
                  <a:gd name="T76" fmla="*/ 2106 w 2127"/>
                  <a:gd name="T77" fmla="*/ 118 h 1242"/>
                  <a:gd name="T78" fmla="*/ 2127 w 2127"/>
                  <a:gd name="T79" fmla="*/ 81 h 1242"/>
                  <a:gd name="T80" fmla="*/ 2126 w 2127"/>
                  <a:gd name="T81" fmla="*/ 80 h 1242"/>
                  <a:gd name="T82" fmla="*/ 2091 w 2127"/>
                  <a:gd name="T83" fmla="*/ 0 h 1242"/>
                  <a:gd name="T84" fmla="*/ 2111 w 2127"/>
                  <a:gd name="T85" fmla="*/ 27 h 1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27" h="1242">
                    <a:moveTo>
                      <a:pt x="0" y="1146"/>
                    </a:moveTo>
                    <a:cubicBezTo>
                      <a:pt x="3" y="1157"/>
                      <a:pt x="7" y="1167"/>
                      <a:pt x="12" y="1177"/>
                    </a:cubicBezTo>
                    <a:cubicBezTo>
                      <a:pt x="12" y="1168"/>
                      <a:pt x="12" y="1159"/>
                      <a:pt x="12" y="1150"/>
                    </a:cubicBezTo>
                    <a:cubicBezTo>
                      <a:pt x="10" y="1149"/>
                      <a:pt x="8" y="1148"/>
                      <a:pt x="6" y="1147"/>
                    </a:cubicBezTo>
                    <a:cubicBezTo>
                      <a:pt x="4" y="1147"/>
                      <a:pt x="2" y="1147"/>
                      <a:pt x="0" y="1146"/>
                    </a:cubicBezTo>
                    <a:moveTo>
                      <a:pt x="273" y="1061"/>
                    </a:moveTo>
                    <a:cubicBezTo>
                      <a:pt x="254" y="1068"/>
                      <a:pt x="235" y="1074"/>
                      <a:pt x="216" y="1082"/>
                    </a:cubicBezTo>
                    <a:cubicBezTo>
                      <a:pt x="199" y="1090"/>
                      <a:pt x="183" y="1098"/>
                      <a:pt x="167" y="1106"/>
                    </a:cubicBezTo>
                    <a:cubicBezTo>
                      <a:pt x="163" y="1110"/>
                      <a:pt x="160" y="1114"/>
                      <a:pt x="157" y="1118"/>
                    </a:cubicBezTo>
                    <a:cubicBezTo>
                      <a:pt x="160" y="1115"/>
                      <a:pt x="162" y="1111"/>
                      <a:pt x="165" y="1108"/>
                    </a:cubicBezTo>
                    <a:cubicBezTo>
                      <a:pt x="143" y="1134"/>
                      <a:pt x="116" y="1152"/>
                      <a:pt x="86" y="1159"/>
                    </a:cubicBezTo>
                    <a:cubicBezTo>
                      <a:pt x="72" y="1170"/>
                      <a:pt x="60" y="1182"/>
                      <a:pt x="47" y="1194"/>
                    </a:cubicBezTo>
                    <a:cubicBezTo>
                      <a:pt x="48" y="1201"/>
                      <a:pt x="48" y="1208"/>
                      <a:pt x="49" y="1215"/>
                    </a:cubicBezTo>
                    <a:cubicBezTo>
                      <a:pt x="49" y="1216"/>
                      <a:pt x="49" y="1217"/>
                      <a:pt x="49" y="1218"/>
                    </a:cubicBezTo>
                    <a:cubicBezTo>
                      <a:pt x="49" y="1217"/>
                      <a:pt x="49" y="1217"/>
                      <a:pt x="49" y="1216"/>
                    </a:cubicBezTo>
                    <a:cubicBezTo>
                      <a:pt x="49" y="1217"/>
                      <a:pt x="49" y="1217"/>
                      <a:pt x="49" y="1218"/>
                    </a:cubicBezTo>
                    <a:cubicBezTo>
                      <a:pt x="49" y="1218"/>
                      <a:pt x="49" y="1219"/>
                      <a:pt x="49" y="1219"/>
                    </a:cubicBezTo>
                    <a:cubicBezTo>
                      <a:pt x="51" y="1220"/>
                      <a:pt x="52" y="1221"/>
                      <a:pt x="54" y="1222"/>
                    </a:cubicBezTo>
                    <a:cubicBezTo>
                      <a:pt x="63" y="1228"/>
                      <a:pt x="73" y="1233"/>
                      <a:pt x="83" y="1236"/>
                    </a:cubicBezTo>
                    <a:cubicBezTo>
                      <a:pt x="102" y="1202"/>
                      <a:pt x="128" y="1171"/>
                      <a:pt x="157" y="1144"/>
                    </a:cubicBezTo>
                    <a:cubicBezTo>
                      <a:pt x="192" y="1111"/>
                      <a:pt x="231" y="1084"/>
                      <a:pt x="273" y="1061"/>
                    </a:cubicBezTo>
                    <a:moveTo>
                      <a:pt x="407" y="1047"/>
                    </a:moveTo>
                    <a:cubicBezTo>
                      <a:pt x="397" y="1050"/>
                      <a:pt x="387" y="1054"/>
                      <a:pt x="377" y="1057"/>
                    </a:cubicBezTo>
                    <a:cubicBezTo>
                      <a:pt x="324" y="1077"/>
                      <a:pt x="274" y="1102"/>
                      <a:pt x="228" y="1134"/>
                    </a:cubicBezTo>
                    <a:cubicBezTo>
                      <a:pt x="198" y="1155"/>
                      <a:pt x="171" y="1179"/>
                      <a:pt x="147" y="1207"/>
                    </a:cubicBezTo>
                    <a:cubicBezTo>
                      <a:pt x="138" y="1218"/>
                      <a:pt x="130" y="1230"/>
                      <a:pt x="122" y="1242"/>
                    </a:cubicBezTo>
                    <a:cubicBezTo>
                      <a:pt x="122" y="1242"/>
                      <a:pt x="122" y="1242"/>
                      <a:pt x="123" y="1242"/>
                    </a:cubicBezTo>
                    <a:cubicBezTo>
                      <a:pt x="153" y="1242"/>
                      <a:pt x="184" y="1231"/>
                      <a:pt x="206" y="1209"/>
                    </a:cubicBezTo>
                    <a:cubicBezTo>
                      <a:pt x="252" y="1163"/>
                      <a:pt x="301" y="1120"/>
                      <a:pt x="353" y="1082"/>
                    </a:cubicBezTo>
                    <a:cubicBezTo>
                      <a:pt x="371" y="1070"/>
                      <a:pt x="389" y="1058"/>
                      <a:pt x="407" y="1047"/>
                    </a:cubicBezTo>
                    <a:moveTo>
                      <a:pt x="404" y="993"/>
                    </a:moveTo>
                    <a:cubicBezTo>
                      <a:pt x="388" y="993"/>
                      <a:pt x="371" y="993"/>
                      <a:pt x="355" y="995"/>
                    </a:cubicBezTo>
                    <a:cubicBezTo>
                      <a:pt x="329" y="1000"/>
                      <a:pt x="305" y="1006"/>
                      <a:pt x="281" y="1015"/>
                    </a:cubicBezTo>
                    <a:cubicBezTo>
                      <a:pt x="272" y="1019"/>
                      <a:pt x="264" y="1023"/>
                      <a:pt x="256" y="1028"/>
                    </a:cubicBezTo>
                    <a:cubicBezTo>
                      <a:pt x="277" y="1021"/>
                      <a:pt x="298" y="1015"/>
                      <a:pt x="319" y="1010"/>
                    </a:cubicBezTo>
                    <a:cubicBezTo>
                      <a:pt x="350" y="1003"/>
                      <a:pt x="382" y="997"/>
                      <a:pt x="414" y="993"/>
                    </a:cubicBezTo>
                    <a:cubicBezTo>
                      <a:pt x="411" y="993"/>
                      <a:pt x="407" y="993"/>
                      <a:pt x="404" y="993"/>
                    </a:cubicBezTo>
                    <a:moveTo>
                      <a:pt x="870" y="252"/>
                    </a:moveTo>
                    <a:cubicBezTo>
                      <a:pt x="870" y="254"/>
                      <a:pt x="869" y="255"/>
                      <a:pt x="869" y="256"/>
                    </a:cubicBezTo>
                    <a:cubicBezTo>
                      <a:pt x="870" y="255"/>
                      <a:pt x="870" y="255"/>
                      <a:pt x="871" y="254"/>
                    </a:cubicBezTo>
                    <a:cubicBezTo>
                      <a:pt x="872" y="254"/>
                      <a:pt x="872" y="254"/>
                      <a:pt x="873" y="254"/>
                    </a:cubicBezTo>
                    <a:cubicBezTo>
                      <a:pt x="872" y="253"/>
                      <a:pt x="871" y="253"/>
                      <a:pt x="870" y="252"/>
                    </a:cubicBezTo>
                    <a:moveTo>
                      <a:pt x="2106" y="155"/>
                    </a:moveTo>
                    <a:cubicBezTo>
                      <a:pt x="2092" y="155"/>
                      <a:pt x="2078" y="155"/>
                      <a:pt x="2064" y="157"/>
                    </a:cubicBezTo>
                    <a:cubicBezTo>
                      <a:pt x="2027" y="162"/>
                      <a:pt x="1992" y="172"/>
                      <a:pt x="1958" y="186"/>
                    </a:cubicBezTo>
                    <a:cubicBezTo>
                      <a:pt x="1906" y="207"/>
                      <a:pt x="1858" y="236"/>
                      <a:pt x="1814" y="270"/>
                    </a:cubicBezTo>
                    <a:cubicBezTo>
                      <a:pt x="1805" y="277"/>
                      <a:pt x="1797" y="283"/>
                      <a:pt x="1788" y="290"/>
                    </a:cubicBezTo>
                    <a:cubicBezTo>
                      <a:pt x="1808" y="281"/>
                      <a:pt x="1827" y="271"/>
                      <a:pt x="1847" y="263"/>
                    </a:cubicBezTo>
                    <a:cubicBezTo>
                      <a:pt x="1908" y="240"/>
                      <a:pt x="1970" y="221"/>
                      <a:pt x="2033" y="208"/>
                    </a:cubicBezTo>
                    <a:cubicBezTo>
                      <a:pt x="2064" y="201"/>
                      <a:pt x="2090" y="181"/>
                      <a:pt x="2106" y="155"/>
                    </a:cubicBezTo>
                    <a:cubicBezTo>
                      <a:pt x="2106" y="155"/>
                      <a:pt x="2106" y="155"/>
                      <a:pt x="2106" y="155"/>
                    </a:cubicBezTo>
                    <a:moveTo>
                      <a:pt x="1854" y="152"/>
                    </a:moveTo>
                    <a:cubicBezTo>
                      <a:pt x="1846" y="156"/>
                      <a:pt x="1838" y="161"/>
                      <a:pt x="1830" y="166"/>
                    </a:cubicBezTo>
                    <a:cubicBezTo>
                      <a:pt x="1809" y="182"/>
                      <a:pt x="1791" y="199"/>
                      <a:pt x="1773" y="218"/>
                    </a:cubicBezTo>
                    <a:cubicBezTo>
                      <a:pt x="1761" y="233"/>
                      <a:pt x="1750" y="250"/>
                      <a:pt x="1739" y="267"/>
                    </a:cubicBezTo>
                    <a:cubicBezTo>
                      <a:pt x="1760" y="242"/>
                      <a:pt x="1782" y="218"/>
                      <a:pt x="1805" y="196"/>
                    </a:cubicBezTo>
                    <a:cubicBezTo>
                      <a:pt x="1821" y="181"/>
                      <a:pt x="1837" y="166"/>
                      <a:pt x="1854" y="152"/>
                    </a:cubicBezTo>
                    <a:moveTo>
                      <a:pt x="1097" y="667"/>
                    </a:moveTo>
                    <a:cubicBezTo>
                      <a:pt x="1099" y="653"/>
                      <a:pt x="1106" y="638"/>
                      <a:pt x="1119" y="625"/>
                    </a:cubicBezTo>
                    <a:cubicBezTo>
                      <a:pt x="1135" y="609"/>
                      <a:pt x="1153" y="603"/>
                      <a:pt x="1170" y="603"/>
                    </a:cubicBezTo>
                    <a:cubicBezTo>
                      <a:pt x="1230" y="603"/>
                      <a:pt x="1282" y="680"/>
                      <a:pt x="1228" y="734"/>
                    </a:cubicBezTo>
                    <a:cubicBezTo>
                      <a:pt x="1212" y="750"/>
                      <a:pt x="1194" y="757"/>
                      <a:pt x="1177" y="757"/>
                    </a:cubicBezTo>
                    <a:cubicBezTo>
                      <a:pt x="1164" y="757"/>
                      <a:pt x="1152" y="754"/>
                      <a:pt x="1141" y="748"/>
                    </a:cubicBezTo>
                    <a:cubicBezTo>
                      <a:pt x="1139" y="778"/>
                      <a:pt x="1121" y="805"/>
                      <a:pt x="1083" y="814"/>
                    </a:cubicBezTo>
                    <a:cubicBezTo>
                      <a:pt x="1077" y="815"/>
                      <a:pt x="1071" y="816"/>
                      <a:pt x="1065" y="816"/>
                    </a:cubicBezTo>
                    <a:cubicBezTo>
                      <a:pt x="982" y="816"/>
                      <a:pt x="960" y="683"/>
                      <a:pt x="1050" y="663"/>
                    </a:cubicBezTo>
                    <a:cubicBezTo>
                      <a:pt x="1056" y="662"/>
                      <a:pt x="1062" y="661"/>
                      <a:pt x="1068" y="661"/>
                    </a:cubicBezTo>
                    <a:cubicBezTo>
                      <a:pt x="1079" y="661"/>
                      <a:pt x="1089" y="663"/>
                      <a:pt x="1097" y="667"/>
                    </a:cubicBezTo>
                    <a:moveTo>
                      <a:pt x="1318" y="86"/>
                    </a:moveTo>
                    <a:cubicBezTo>
                      <a:pt x="1262" y="115"/>
                      <a:pt x="1206" y="145"/>
                      <a:pt x="1151" y="174"/>
                    </a:cubicBezTo>
                    <a:cubicBezTo>
                      <a:pt x="1147" y="178"/>
                      <a:pt x="1144" y="181"/>
                      <a:pt x="1141" y="185"/>
                    </a:cubicBezTo>
                    <a:cubicBezTo>
                      <a:pt x="1111" y="197"/>
                      <a:pt x="1081" y="209"/>
                      <a:pt x="1052" y="222"/>
                    </a:cubicBezTo>
                    <a:cubicBezTo>
                      <a:pt x="1047" y="224"/>
                      <a:pt x="1042" y="227"/>
                      <a:pt x="1037" y="229"/>
                    </a:cubicBezTo>
                    <a:cubicBezTo>
                      <a:pt x="1011" y="241"/>
                      <a:pt x="985" y="253"/>
                      <a:pt x="960" y="266"/>
                    </a:cubicBezTo>
                    <a:cubicBezTo>
                      <a:pt x="955" y="266"/>
                      <a:pt x="951" y="266"/>
                      <a:pt x="947" y="266"/>
                    </a:cubicBezTo>
                    <a:cubicBezTo>
                      <a:pt x="928" y="273"/>
                      <a:pt x="909" y="281"/>
                      <a:pt x="889" y="287"/>
                    </a:cubicBezTo>
                    <a:cubicBezTo>
                      <a:pt x="873" y="300"/>
                      <a:pt x="856" y="313"/>
                      <a:pt x="840" y="325"/>
                    </a:cubicBezTo>
                    <a:cubicBezTo>
                      <a:pt x="837" y="328"/>
                      <a:pt x="835" y="332"/>
                      <a:pt x="833" y="335"/>
                    </a:cubicBezTo>
                    <a:cubicBezTo>
                      <a:pt x="809" y="349"/>
                      <a:pt x="786" y="364"/>
                      <a:pt x="763" y="379"/>
                    </a:cubicBezTo>
                    <a:cubicBezTo>
                      <a:pt x="757" y="383"/>
                      <a:pt x="752" y="386"/>
                      <a:pt x="746" y="390"/>
                    </a:cubicBezTo>
                    <a:cubicBezTo>
                      <a:pt x="720" y="407"/>
                      <a:pt x="693" y="426"/>
                      <a:pt x="668" y="445"/>
                    </a:cubicBezTo>
                    <a:cubicBezTo>
                      <a:pt x="663" y="445"/>
                      <a:pt x="658" y="446"/>
                      <a:pt x="653" y="447"/>
                    </a:cubicBezTo>
                    <a:cubicBezTo>
                      <a:pt x="598" y="478"/>
                      <a:pt x="543" y="509"/>
                      <a:pt x="489" y="540"/>
                    </a:cubicBezTo>
                    <a:cubicBezTo>
                      <a:pt x="593" y="578"/>
                      <a:pt x="693" y="624"/>
                      <a:pt x="780" y="693"/>
                    </a:cubicBezTo>
                    <a:cubicBezTo>
                      <a:pt x="782" y="692"/>
                      <a:pt x="785" y="692"/>
                      <a:pt x="787" y="691"/>
                    </a:cubicBezTo>
                    <a:cubicBezTo>
                      <a:pt x="792" y="690"/>
                      <a:pt x="797" y="689"/>
                      <a:pt x="802" y="689"/>
                    </a:cubicBezTo>
                    <a:cubicBezTo>
                      <a:pt x="846" y="689"/>
                      <a:pt x="870" y="733"/>
                      <a:pt x="863" y="770"/>
                    </a:cubicBezTo>
                    <a:cubicBezTo>
                      <a:pt x="909" y="822"/>
                      <a:pt x="943" y="879"/>
                      <a:pt x="968" y="939"/>
                    </a:cubicBezTo>
                    <a:cubicBezTo>
                      <a:pt x="970" y="941"/>
                      <a:pt x="972" y="943"/>
                      <a:pt x="974" y="945"/>
                    </a:cubicBezTo>
                    <a:cubicBezTo>
                      <a:pt x="999" y="970"/>
                      <a:pt x="1011" y="1003"/>
                      <a:pt x="1010" y="1036"/>
                    </a:cubicBezTo>
                    <a:cubicBezTo>
                      <a:pt x="1012" y="1035"/>
                      <a:pt x="1014" y="1034"/>
                      <a:pt x="1016" y="1033"/>
                    </a:cubicBezTo>
                    <a:cubicBezTo>
                      <a:pt x="1030" y="1025"/>
                      <a:pt x="1044" y="1017"/>
                      <a:pt x="1057" y="1007"/>
                    </a:cubicBezTo>
                    <a:cubicBezTo>
                      <a:pt x="1092" y="983"/>
                      <a:pt x="1122" y="954"/>
                      <a:pt x="1148" y="922"/>
                    </a:cubicBezTo>
                    <a:cubicBezTo>
                      <a:pt x="1164" y="896"/>
                      <a:pt x="1180" y="870"/>
                      <a:pt x="1194" y="843"/>
                    </a:cubicBezTo>
                    <a:cubicBezTo>
                      <a:pt x="1224" y="846"/>
                      <a:pt x="1255" y="847"/>
                      <a:pt x="1286" y="847"/>
                    </a:cubicBezTo>
                    <a:cubicBezTo>
                      <a:pt x="1326" y="842"/>
                      <a:pt x="1366" y="832"/>
                      <a:pt x="1405" y="816"/>
                    </a:cubicBezTo>
                    <a:cubicBezTo>
                      <a:pt x="1420" y="810"/>
                      <a:pt x="1435" y="803"/>
                      <a:pt x="1450" y="795"/>
                    </a:cubicBezTo>
                    <a:cubicBezTo>
                      <a:pt x="1452" y="794"/>
                      <a:pt x="1453" y="794"/>
                      <a:pt x="1455" y="793"/>
                    </a:cubicBezTo>
                    <a:cubicBezTo>
                      <a:pt x="1427" y="775"/>
                      <a:pt x="1405" y="747"/>
                      <a:pt x="1398" y="713"/>
                    </a:cubicBezTo>
                    <a:cubicBezTo>
                      <a:pt x="1397" y="710"/>
                      <a:pt x="1397" y="707"/>
                      <a:pt x="1396" y="704"/>
                    </a:cubicBezTo>
                    <a:cubicBezTo>
                      <a:pt x="1358" y="651"/>
                      <a:pt x="1329" y="592"/>
                      <a:pt x="1310" y="525"/>
                    </a:cubicBezTo>
                    <a:cubicBezTo>
                      <a:pt x="1271" y="509"/>
                      <a:pt x="1246" y="457"/>
                      <a:pt x="1284" y="419"/>
                    </a:cubicBezTo>
                    <a:cubicBezTo>
                      <a:pt x="1286" y="417"/>
                      <a:pt x="1288" y="415"/>
                      <a:pt x="1290" y="414"/>
                    </a:cubicBezTo>
                    <a:cubicBezTo>
                      <a:pt x="1279" y="304"/>
                      <a:pt x="1293" y="195"/>
                      <a:pt x="1318" y="86"/>
                    </a:cubicBezTo>
                    <a:moveTo>
                      <a:pt x="2106" y="66"/>
                    </a:moveTo>
                    <a:cubicBezTo>
                      <a:pt x="2089" y="69"/>
                      <a:pt x="2072" y="74"/>
                      <a:pt x="2056" y="80"/>
                    </a:cubicBezTo>
                    <a:cubicBezTo>
                      <a:pt x="2034" y="101"/>
                      <a:pt x="2004" y="114"/>
                      <a:pt x="1971" y="119"/>
                    </a:cubicBezTo>
                    <a:cubicBezTo>
                      <a:pt x="1972" y="119"/>
                      <a:pt x="1972" y="118"/>
                      <a:pt x="1973" y="118"/>
                    </a:cubicBezTo>
                    <a:cubicBezTo>
                      <a:pt x="1976" y="118"/>
                      <a:pt x="1980" y="118"/>
                      <a:pt x="1983" y="117"/>
                    </a:cubicBezTo>
                    <a:cubicBezTo>
                      <a:pt x="1983" y="117"/>
                      <a:pt x="1983" y="117"/>
                      <a:pt x="1983" y="117"/>
                    </a:cubicBezTo>
                    <a:cubicBezTo>
                      <a:pt x="1983" y="117"/>
                      <a:pt x="1983" y="117"/>
                      <a:pt x="1983" y="117"/>
                    </a:cubicBezTo>
                    <a:cubicBezTo>
                      <a:pt x="1979" y="118"/>
                      <a:pt x="1976" y="118"/>
                      <a:pt x="1973" y="118"/>
                    </a:cubicBezTo>
                    <a:cubicBezTo>
                      <a:pt x="1972" y="119"/>
                      <a:pt x="1970" y="119"/>
                      <a:pt x="1968" y="119"/>
                    </a:cubicBezTo>
                    <a:cubicBezTo>
                      <a:pt x="1952" y="128"/>
                      <a:pt x="1936" y="138"/>
                      <a:pt x="1921" y="148"/>
                    </a:cubicBezTo>
                    <a:cubicBezTo>
                      <a:pt x="1904" y="160"/>
                      <a:pt x="1888" y="172"/>
                      <a:pt x="1872" y="185"/>
                    </a:cubicBezTo>
                    <a:cubicBezTo>
                      <a:pt x="1914" y="162"/>
                      <a:pt x="1959" y="143"/>
                      <a:pt x="2005" y="131"/>
                    </a:cubicBezTo>
                    <a:cubicBezTo>
                      <a:pt x="2038" y="123"/>
                      <a:pt x="2072" y="118"/>
                      <a:pt x="2106" y="118"/>
                    </a:cubicBezTo>
                    <a:cubicBezTo>
                      <a:pt x="2112" y="118"/>
                      <a:pt x="2117" y="118"/>
                      <a:pt x="2122" y="118"/>
                    </a:cubicBezTo>
                    <a:cubicBezTo>
                      <a:pt x="2125" y="108"/>
                      <a:pt x="2127" y="97"/>
                      <a:pt x="2127" y="87"/>
                    </a:cubicBezTo>
                    <a:cubicBezTo>
                      <a:pt x="2127" y="85"/>
                      <a:pt x="2127" y="83"/>
                      <a:pt x="2127" y="81"/>
                    </a:cubicBezTo>
                    <a:cubicBezTo>
                      <a:pt x="2126" y="81"/>
                      <a:pt x="2126" y="80"/>
                      <a:pt x="2126" y="80"/>
                    </a:cubicBezTo>
                    <a:cubicBezTo>
                      <a:pt x="2125" y="80"/>
                      <a:pt x="2125" y="79"/>
                      <a:pt x="2124" y="79"/>
                    </a:cubicBezTo>
                    <a:cubicBezTo>
                      <a:pt x="2125" y="79"/>
                      <a:pt x="2125" y="80"/>
                      <a:pt x="2126" y="80"/>
                    </a:cubicBezTo>
                    <a:cubicBezTo>
                      <a:pt x="2125" y="80"/>
                      <a:pt x="2124" y="79"/>
                      <a:pt x="2123" y="78"/>
                    </a:cubicBezTo>
                    <a:cubicBezTo>
                      <a:pt x="2118" y="74"/>
                      <a:pt x="2112" y="70"/>
                      <a:pt x="2106" y="66"/>
                    </a:cubicBezTo>
                    <a:moveTo>
                      <a:pt x="2091" y="0"/>
                    </a:moveTo>
                    <a:cubicBezTo>
                      <a:pt x="2091" y="2"/>
                      <a:pt x="2090" y="4"/>
                      <a:pt x="2089" y="6"/>
                    </a:cubicBezTo>
                    <a:cubicBezTo>
                      <a:pt x="2089" y="8"/>
                      <a:pt x="2089" y="10"/>
                      <a:pt x="2089" y="12"/>
                    </a:cubicBezTo>
                    <a:cubicBezTo>
                      <a:pt x="2096" y="17"/>
                      <a:pt x="2104" y="22"/>
                      <a:pt x="2111" y="27"/>
                    </a:cubicBezTo>
                    <a:cubicBezTo>
                      <a:pt x="2106" y="17"/>
                      <a:pt x="2099" y="8"/>
                      <a:pt x="209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8"/>
              <p:cNvSpPr>
                <a:spLocks noEditPoints="1"/>
              </p:cNvSpPr>
              <p:nvPr/>
            </p:nvSpPr>
            <p:spPr bwMode="auto">
              <a:xfrm>
                <a:off x="2292" y="4066"/>
                <a:ext cx="852" cy="156"/>
              </a:xfrm>
              <a:custGeom>
                <a:avLst/>
                <a:gdLst>
                  <a:gd name="T0" fmla="*/ 25 w 1483"/>
                  <a:gd name="T1" fmla="*/ 120 h 252"/>
                  <a:gd name="T2" fmla="*/ 8 w 1483"/>
                  <a:gd name="T3" fmla="*/ 215 h 252"/>
                  <a:gd name="T4" fmla="*/ 22 w 1483"/>
                  <a:gd name="T5" fmla="*/ 245 h 252"/>
                  <a:gd name="T6" fmla="*/ 27 w 1483"/>
                  <a:gd name="T7" fmla="*/ 252 h 252"/>
                  <a:gd name="T8" fmla="*/ 43 w 1483"/>
                  <a:gd name="T9" fmla="*/ 252 h 252"/>
                  <a:gd name="T10" fmla="*/ 52 w 1483"/>
                  <a:gd name="T11" fmla="*/ 135 h 252"/>
                  <a:gd name="T12" fmla="*/ 45 w 1483"/>
                  <a:gd name="T13" fmla="*/ 127 h 252"/>
                  <a:gd name="T14" fmla="*/ 25 w 1483"/>
                  <a:gd name="T15" fmla="*/ 120 h 252"/>
                  <a:gd name="T16" fmla="*/ 1255 w 1483"/>
                  <a:gd name="T17" fmla="*/ 98 h 252"/>
                  <a:gd name="T18" fmla="*/ 1251 w 1483"/>
                  <a:gd name="T19" fmla="*/ 110 h 252"/>
                  <a:gd name="T20" fmla="*/ 1361 w 1483"/>
                  <a:gd name="T21" fmla="*/ 179 h 252"/>
                  <a:gd name="T22" fmla="*/ 1455 w 1483"/>
                  <a:gd name="T23" fmla="*/ 252 h 252"/>
                  <a:gd name="T24" fmla="*/ 1483 w 1483"/>
                  <a:gd name="T25" fmla="*/ 252 h 252"/>
                  <a:gd name="T26" fmla="*/ 1428 w 1483"/>
                  <a:gd name="T27" fmla="*/ 196 h 252"/>
                  <a:gd name="T28" fmla="*/ 1255 w 1483"/>
                  <a:gd name="T29" fmla="*/ 98 h 252"/>
                  <a:gd name="T30" fmla="*/ 65 w 1483"/>
                  <a:gd name="T31" fmla="*/ 78 h 252"/>
                  <a:gd name="T32" fmla="*/ 59 w 1483"/>
                  <a:gd name="T33" fmla="*/ 81 h 252"/>
                  <a:gd name="T34" fmla="*/ 62 w 1483"/>
                  <a:gd name="T35" fmla="*/ 88 h 252"/>
                  <a:gd name="T36" fmla="*/ 65 w 1483"/>
                  <a:gd name="T37" fmla="*/ 78 h 252"/>
                  <a:gd name="T38" fmla="*/ 129 w 1483"/>
                  <a:gd name="T39" fmla="*/ 59 h 252"/>
                  <a:gd name="T40" fmla="*/ 109 w 1483"/>
                  <a:gd name="T41" fmla="*/ 60 h 252"/>
                  <a:gd name="T42" fmla="*/ 96 w 1483"/>
                  <a:gd name="T43" fmla="*/ 105 h 252"/>
                  <a:gd name="T44" fmla="*/ 137 w 1483"/>
                  <a:gd name="T45" fmla="*/ 116 h 252"/>
                  <a:gd name="T46" fmla="*/ 138 w 1483"/>
                  <a:gd name="T47" fmla="*/ 111 h 252"/>
                  <a:gd name="T48" fmla="*/ 139 w 1483"/>
                  <a:gd name="T49" fmla="*/ 95 h 252"/>
                  <a:gd name="T50" fmla="*/ 130 w 1483"/>
                  <a:gd name="T51" fmla="*/ 59 h 252"/>
                  <a:gd name="T52" fmla="*/ 130 w 1483"/>
                  <a:gd name="T53" fmla="*/ 59 h 252"/>
                  <a:gd name="T54" fmla="*/ 129 w 1483"/>
                  <a:gd name="T55" fmla="*/ 59 h 252"/>
                  <a:gd name="T56" fmla="*/ 829 w 1483"/>
                  <a:gd name="T57" fmla="*/ 53 h 252"/>
                  <a:gd name="T58" fmla="*/ 678 w 1483"/>
                  <a:gd name="T59" fmla="*/ 87 h 252"/>
                  <a:gd name="T60" fmla="*/ 704 w 1483"/>
                  <a:gd name="T61" fmla="*/ 87 h 252"/>
                  <a:gd name="T62" fmla="*/ 716 w 1483"/>
                  <a:gd name="T63" fmla="*/ 87 h 252"/>
                  <a:gd name="T64" fmla="*/ 826 w 1483"/>
                  <a:gd name="T65" fmla="*/ 56 h 252"/>
                  <a:gd name="T66" fmla="*/ 829 w 1483"/>
                  <a:gd name="T67" fmla="*/ 53 h 252"/>
                  <a:gd name="T68" fmla="*/ 840 w 1483"/>
                  <a:gd name="T69" fmla="*/ 0 h 252"/>
                  <a:gd name="T70" fmla="*/ 243 w 1483"/>
                  <a:gd name="T71" fmla="*/ 126 h 252"/>
                  <a:gd name="T72" fmla="*/ 240 w 1483"/>
                  <a:gd name="T73" fmla="*/ 122 h 252"/>
                  <a:gd name="T74" fmla="*/ 171 w 1483"/>
                  <a:gd name="T75" fmla="*/ 67 h 252"/>
                  <a:gd name="T76" fmla="*/ 173 w 1483"/>
                  <a:gd name="T77" fmla="*/ 123 h 252"/>
                  <a:gd name="T78" fmla="*/ 193 w 1483"/>
                  <a:gd name="T79" fmla="*/ 127 h 252"/>
                  <a:gd name="T80" fmla="*/ 231 w 1483"/>
                  <a:gd name="T81" fmla="*/ 130 h 252"/>
                  <a:gd name="T82" fmla="*/ 251 w 1483"/>
                  <a:gd name="T83" fmla="*/ 126 h 252"/>
                  <a:gd name="T84" fmla="*/ 350 w 1483"/>
                  <a:gd name="T85" fmla="*/ 115 h 252"/>
                  <a:gd name="T86" fmla="*/ 410 w 1483"/>
                  <a:gd name="T87" fmla="*/ 118 h 252"/>
                  <a:gd name="T88" fmla="*/ 843 w 1483"/>
                  <a:gd name="T89" fmla="*/ 17 h 252"/>
                  <a:gd name="T90" fmla="*/ 840 w 1483"/>
                  <a:gd name="T91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83" h="252">
                    <a:moveTo>
                      <a:pt x="25" y="120"/>
                    </a:moveTo>
                    <a:cubicBezTo>
                      <a:pt x="7" y="148"/>
                      <a:pt x="0" y="184"/>
                      <a:pt x="8" y="215"/>
                    </a:cubicBezTo>
                    <a:cubicBezTo>
                      <a:pt x="11" y="226"/>
                      <a:pt x="16" y="236"/>
                      <a:pt x="22" y="245"/>
                    </a:cubicBezTo>
                    <a:cubicBezTo>
                      <a:pt x="24" y="248"/>
                      <a:pt x="26" y="250"/>
                      <a:pt x="27" y="252"/>
                    </a:cubicBezTo>
                    <a:cubicBezTo>
                      <a:pt x="43" y="252"/>
                      <a:pt x="43" y="252"/>
                      <a:pt x="43" y="252"/>
                    </a:cubicBezTo>
                    <a:cubicBezTo>
                      <a:pt x="41" y="213"/>
                      <a:pt x="45" y="174"/>
                      <a:pt x="52" y="135"/>
                    </a:cubicBezTo>
                    <a:cubicBezTo>
                      <a:pt x="49" y="132"/>
                      <a:pt x="47" y="130"/>
                      <a:pt x="45" y="127"/>
                    </a:cubicBezTo>
                    <a:cubicBezTo>
                      <a:pt x="38" y="125"/>
                      <a:pt x="31" y="122"/>
                      <a:pt x="25" y="120"/>
                    </a:cubicBezTo>
                    <a:moveTo>
                      <a:pt x="1255" y="98"/>
                    </a:moveTo>
                    <a:cubicBezTo>
                      <a:pt x="1254" y="102"/>
                      <a:pt x="1252" y="106"/>
                      <a:pt x="1251" y="110"/>
                    </a:cubicBezTo>
                    <a:cubicBezTo>
                      <a:pt x="1289" y="131"/>
                      <a:pt x="1326" y="154"/>
                      <a:pt x="1361" y="179"/>
                    </a:cubicBezTo>
                    <a:cubicBezTo>
                      <a:pt x="1391" y="200"/>
                      <a:pt x="1423" y="225"/>
                      <a:pt x="1455" y="252"/>
                    </a:cubicBezTo>
                    <a:cubicBezTo>
                      <a:pt x="1483" y="252"/>
                      <a:pt x="1483" y="252"/>
                      <a:pt x="1483" y="252"/>
                    </a:cubicBezTo>
                    <a:cubicBezTo>
                      <a:pt x="1466" y="232"/>
                      <a:pt x="1448" y="213"/>
                      <a:pt x="1428" y="196"/>
                    </a:cubicBezTo>
                    <a:cubicBezTo>
                      <a:pt x="1375" y="150"/>
                      <a:pt x="1317" y="119"/>
                      <a:pt x="1255" y="98"/>
                    </a:cubicBezTo>
                    <a:moveTo>
                      <a:pt x="65" y="78"/>
                    </a:moveTo>
                    <a:cubicBezTo>
                      <a:pt x="63" y="79"/>
                      <a:pt x="61" y="80"/>
                      <a:pt x="59" y="81"/>
                    </a:cubicBezTo>
                    <a:cubicBezTo>
                      <a:pt x="60" y="84"/>
                      <a:pt x="61" y="86"/>
                      <a:pt x="62" y="88"/>
                    </a:cubicBezTo>
                    <a:cubicBezTo>
                      <a:pt x="63" y="84"/>
                      <a:pt x="64" y="81"/>
                      <a:pt x="65" y="78"/>
                    </a:cubicBezTo>
                    <a:moveTo>
                      <a:pt x="129" y="59"/>
                    </a:moveTo>
                    <a:cubicBezTo>
                      <a:pt x="122" y="59"/>
                      <a:pt x="115" y="59"/>
                      <a:pt x="109" y="60"/>
                    </a:cubicBezTo>
                    <a:cubicBezTo>
                      <a:pt x="104" y="75"/>
                      <a:pt x="100" y="90"/>
                      <a:pt x="96" y="105"/>
                    </a:cubicBezTo>
                    <a:cubicBezTo>
                      <a:pt x="110" y="109"/>
                      <a:pt x="123" y="113"/>
                      <a:pt x="137" y="116"/>
                    </a:cubicBezTo>
                    <a:cubicBezTo>
                      <a:pt x="137" y="114"/>
                      <a:pt x="138" y="112"/>
                      <a:pt x="138" y="111"/>
                    </a:cubicBezTo>
                    <a:cubicBezTo>
                      <a:pt x="139" y="105"/>
                      <a:pt x="139" y="100"/>
                      <a:pt x="139" y="95"/>
                    </a:cubicBezTo>
                    <a:cubicBezTo>
                      <a:pt x="137" y="83"/>
                      <a:pt x="134" y="71"/>
                      <a:pt x="130" y="59"/>
                    </a:cubicBezTo>
                    <a:cubicBezTo>
                      <a:pt x="130" y="59"/>
                      <a:pt x="130" y="59"/>
                      <a:pt x="130" y="59"/>
                    </a:cubicBezTo>
                    <a:cubicBezTo>
                      <a:pt x="129" y="59"/>
                      <a:pt x="129" y="59"/>
                      <a:pt x="129" y="59"/>
                    </a:cubicBezTo>
                    <a:moveTo>
                      <a:pt x="829" y="53"/>
                    </a:moveTo>
                    <a:cubicBezTo>
                      <a:pt x="778" y="61"/>
                      <a:pt x="728" y="74"/>
                      <a:pt x="678" y="87"/>
                    </a:cubicBezTo>
                    <a:cubicBezTo>
                      <a:pt x="686" y="87"/>
                      <a:pt x="695" y="87"/>
                      <a:pt x="704" y="87"/>
                    </a:cubicBezTo>
                    <a:cubicBezTo>
                      <a:pt x="708" y="87"/>
                      <a:pt x="712" y="87"/>
                      <a:pt x="716" y="87"/>
                    </a:cubicBezTo>
                    <a:cubicBezTo>
                      <a:pt x="751" y="74"/>
                      <a:pt x="788" y="63"/>
                      <a:pt x="826" y="56"/>
                    </a:cubicBezTo>
                    <a:cubicBezTo>
                      <a:pt x="827" y="55"/>
                      <a:pt x="828" y="54"/>
                      <a:pt x="829" y="53"/>
                    </a:cubicBezTo>
                    <a:moveTo>
                      <a:pt x="840" y="0"/>
                    </a:moveTo>
                    <a:cubicBezTo>
                      <a:pt x="636" y="2"/>
                      <a:pt x="424" y="34"/>
                      <a:pt x="243" y="126"/>
                    </a:cubicBezTo>
                    <a:cubicBezTo>
                      <a:pt x="242" y="125"/>
                      <a:pt x="241" y="123"/>
                      <a:pt x="240" y="122"/>
                    </a:cubicBezTo>
                    <a:cubicBezTo>
                      <a:pt x="222" y="97"/>
                      <a:pt x="198" y="77"/>
                      <a:pt x="171" y="67"/>
                    </a:cubicBezTo>
                    <a:cubicBezTo>
                      <a:pt x="176" y="85"/>
                      <a:pt x="177" y="106"/>
                      <a:pt x="173" y="123"/>
                    </a:cubicBezTo>
                    <a:cubicBezTo>
                      <a:pt x="179" y="125"/>
                      <a:pt x="186" y="126"/>
                      <a:pt x="193" y="127"/>
                    </a:cubicBezTo>
                    <a:cubicBezTo>
                      <a:pt x="206" y="128"/>
                      <a:pt x="219" y="130"/>
                      <a:pt x="231" y="130"/>
                    </a:cubicBezTo>
                    <a:cubicBezTo>
                      <a:pt x="238" y="129"/>
                      <a:pt x="244" y="127"/>
                      <a:pt x="251" y="126"/>
                    </a:cubicBezTo>
                    <a:cubicBezTo>
                      <a:pt x="284" y="118"/>
                      <a:pt x="317" y="115"/>
                      <a:pt x="350" y="115"/>
                    </a:cubicBezTo>
                    <a:cubicBezTo>
                      <a:pt x="370" y="115"/>
                      <a:pt x="390" y="116"/>
                      <a:pt x="410" y="118"/>
                    </a:cubicBezTo>
                    <a:cubicBezTo>
                      <a:pt x="554" y="91"/>
                      <a:pt x="699" y="35"/>
                      <a:pt x="843" y="17"/>
                    </a:cubicBezTo>
                    <a:cubicBezTo>
                      <a:pt x="842" y="11"/>
                      <a:pt x="841" y="6"/>
                      <a:pt x="84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"/>
              <p:cNvSpPr>
                <a:spLocks noEditPoints="1"/>
              </p:cNvSpPr>
              <p:nvPr/>
            </p:nvSpPr>
            <p:spPr bwMode="auto">
              <a:xfrm>
                <a:off x="2402" y="3556"/>
                <a:ext cx="250" cy="325"/>
              </a:xfrm>
              <a:custGeom>
                <a:avLst/>
                <a:gdLst>
                  <a:gd name="T0" fmla="*/ 305 w 436"/>
                  <a:gd name="T1" fmla="*/ 372 h 526"/>
                  <a:gd name="T2" fmla="*/ 305 w 436"/>
                  <a:gd name="T3" fmla="*/ 372 h 526"/>
                  <a:gd name="T4" fmla="*/ 306 w 436"/>
                  <a:gd name="T5" fmla="*/ 373 h 526"/>
                  <a:gd name="T6" fmla="*/ 305 w 436"/>
                  <a:gd name="T7" fmla="*/ 372 h 526"/>
                  <a:gd name="T8" fmla="*/ 236 w 436"/>
                  <a:gd name="T9" fmla="*/ 390 h 526"/>
                  <a:gd name="T10" fmla="*/ 235 w 436"/>
                  <a:gd name="T11" fmla="*/ 415 h 526"/>
                  <a:gd name="T12" fmla="*/ 269 w 436"/>
                  <a:gd name="T13" fmla="*/ 468 h 526"/>
                  <a:gd name="T14" fmla="*/ 278 w 436"/>
                  <a:gd name="T15" fmla="*/ 526 h 526"/>
                  <a:gd name="T16" fmla="*/ 307 w 436"/>
                  <a:gd name="T17" fmla="*/ 506 h 526"/>
                  <a:gd name="T18" fmla="*/ 319 w 436"/>
                  <a:gd name="T19" fmla="*/ 491 h 526"/>
                  <a:gd name="T20" fmla="*/ 320 w 436"/>
                  <a:gd name="T21" fmla="*/ 436 h 526"/>
                  <a:gd name="T22" fmla="*/ 307 w 436"/>
                  <a:gd name="T23" fmla="*/ 375 h 526"/>
                  <a:gd name="T24" fmla="*/ 305 w 436"/>
                  <a:gd name="T25" fmla="*/ 372 h 526"/>
                  <a:gd name="T26" fmla="*/ 404 w 436"/>
                  <a:gd name="T27" fmla="*/ 256 h 526"/>
                  <a:gd name="T28" fmla="*/ 381 w 436"/>
                  <a:gd name="T29" fmla="*/ 306 h 526"/>
                  <a:gd name="T30" fmla="*/ 340 w 436"/>
                  <a:gd name="T31" fmla="*/ 351 h 526"/>
                  <a:gd name="T32" fmla="*/ 354 w 436"/>
                  <a:gd name="T33" fmla="*/ 393 h 526"/>
                  <a:gd name="T34" fmla="*/ 360 w 436"/>
                  <a:gd name="T35" fmla="*/ 430 h 526"/>
                  <a:gd name="T36" fmla="*/ 406 w 436"/>
                  <a:gd name="T37" fmla="*/ 271 h 526"/>
                  <a:gd name="T38" fmla="*/ 404 w 436"/>
                  <a:gd name="T39" fmla="*/ 256 h 526"/>
                  <a:gd name="T40" fmla="*/ 45 w 436"/>
                  <a:gd name="T41" fmla="*/ 164 h 526"/>
                  <a:gd name="T42" fmla="*/ 31 w 436"/>
                  <a:gd name="T43" fmla="*/ 176 h 526"/>
                  <a:gd name="T44" fmla="*/ 3 w 436"/>
                  <a:gd name="T45" fmla="*/ 229 h 526"/>
                  <a:gd name="T46" fmla="*/ 0 w 436"/>
                  <a:gd name="T47" fmla="*/ 235 h 526"/>
                  <a:gd name="T48" fmla="*/ 2 w 436"/>
                  <a:gd name="T49" fmla="*/ 234 h 526"/>
                  <a:gd name="T50" fmla="*/ 42 w 436"/>
                  <a:gd name="T51" fmla="*/ 218 h 526"/>
                  <a:gd name="T52" fmla="*/ 45 w 436"/>
                  <a:gd name="T53" fmla="*/ 164 h 526"/>
                  <a:gd name="T54" fmla="*/ 295 w 436"/>
                  <a:gd name="T55" fmla="*/ 34 h 526"/>
                  <a:gd name="T56" fmla="*/ 325 w 436"/>
                  <a:gd name="T57" fmla="*/ 50 h 526"/>
                  <a:gd name="T58" fmla="*/ 355 w 436"/>
                  <a:gd name="T59" fmla="*/ 74 h 526"/>
                  <a:gd name="T60" fmla="*/ 368 w 436"/>
                  <a:gd name="T61" fmla="*/ 56 h 526"/>
                  <a:gd name="T62" fmla="*/ 368 w 436"/>
                  <a:gd name="T63" fmla="*/ 56 h 526"/>
                  <a:gd name="T64" fmla="*/ 347 w 436"/>
                  <a:gd name="T65" fmla="*/ 46 h 526"/>
                  <a:gd name="T66" fmla="*/ 305 w 436"/>
                  <a:gd name="T67" fmla="*/ 35 h 526"/>
                  <a:gd name="T68" fmla="*/ 295 w 436"/>
                  <a:gd name="T69" fmla="*/ 34 h 526"/>
                  <a:gd name="T70" fmla="*/ 431 w 436"/>
                  <a:gd name="T71" fmla="*/ 27 h 526"/>
                  <a:gd name="T72" fmla="*/ 432 w 436"/>
                  <a:gd name="T73" fmla="*/ 31 h 526"/>
                  <a:gd name="T74" fmla="*/ 436 w 436"/>
                  <a:gd name="T75" fmla="*/ 31 h 526"/>
                  <a:gd name="T76" fmla="*/ 431 w 436"/>
                  <a:gd name="T77" fmla="*/ 27 h 526"/>
                  <a:gd name="T78" fmla="*/ 385 w 436"/>
                  <a:gd name="T79" fmla="*/ 0 h 526"/>
                  <a:gd name="T80" fmla="*/ 393 w 436"/>
                  <a:gd name="T81" fmla="*/ 12 h 526"/>
                  <a:gd name="T82" fmla="*/ 393 w 436"/>
                  <a:gd name="T83" fmla="*/ 2 h 526"/>
                  <a:gd name="T84" fmla="*/ 385 w 436"/>
                  <a:gd name="T85" fmla="*/ 0 h 5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6" h="526">
                    <a:moveTo>
                      <a:pt x="305" y="372"/>
                    </a:moveTo>
                    <a:cubicBezTo>
                      <a:pt x="305" y="372"/>
                      <a:pt x="305" y="372"/>
                      <a:pt x="305" y="372"/>
                    </a:cubicBezTo>
                    <a:cubicBezTo>
                      <a:pt x="305" y="372"/>
                      <a:pt x="306" y="372"/>
                      <a:pt x="306" y="373"/>
                    </a:cubicBezTo>
                    <a:cubicBezTo>
                      <a:pt x="306" y="372"/>
                      <a:pt x="305" y="372"/>
                      <a:pt x="305" y="372"/>
                    </a:cubicBezTo>
                    <a:cubicBezTo>
                      <a:pt x="284" y="382"/>
                      <a:pt x="260" y="388"/>
                      <a:pt x="236" y="390"/>
                    </a:cubicBezTo>
                    <a:cubicBezTo>
                      <a:pt x="236" y="398"/>
                      <a:pt x="236" y="407"/>
                      <a:pt x="235" y="415"/>
                    </a:cubicBezTo>
                    <a:cubicBezTo>
                      <a:pt x="248" y="432"/>
                      <a:pt x="260" y="449"/>
                      <a:pt x="269" y="468"/>
                    </a:cubicBezTo>
                    <a:cubicBezTo>
                      <a:pt x="279" y="486"/>
                      <a:pt x="282" y="507"/>
                      <a:pt x="278" y="526"/>
                    </a:cubicBezTo>
                    <a:cubicBezTo>
                      <a:pt x="289" y="522"/>
                      <a:pt x="299" y="515"/>
                      <a:pt x="307" y="506"/>
                    </a:cubicBezTo>
                    <a:cubicBezTo>
                      <a:pt x="312" y="502"/>
                      <a:pt x="316" y="497"/>
                      <a:pt x="319" y="491"/>
                    </a:cubicBezTo>
                    <a:cubicBezTo>
                      <a:pt x="321" y="473"/>
                      <a:pt x="322" y="455"/>
                      <a:pt x="320" y="436"/>
                    </a:cubicBezTo>
                    <a:cubicBezTo>
                      <a:pt x="318" y="415"/>
                      <a:pt x="313" y="395"/>
                      <a:pt x="307" y="375"/>
                    </a:cubicBezTo>
                    <a:cubicBezTo>
                      <a:pt x="306" y="374"/>
                      <a:pt x="306" y="373"/>
                      <a:pt x="305" y="372"/>
                    </a:cubicBezTo>
                    <a:moveTo>
                      <a:pt x="404" y="256"/>
                    </a:moveTo>
                    <a:cubicBezTo>
                      <a:pt x="399" y="273"/>
                      <a:pt x="392" y="290"/>
                      <a:pt x="381" y="306"/>
                    </a:cubicBezTo>
                    <a:cubicBezTo>
                      <a:pt x="370" y="323"/>
                      <a:pt x="356" y="339"/>
                      <a:pt x="340" y="351"/>
                    </a:cubicBezTo>
                    <a:cubicBezTo>
                      <a:pt x="345" y="365"/>
                      <a:pt x="350" y="379"/>
                      <a:pt x="354" y="393"/>
                    </a:cubicBezTo>
                    <a:cubicBezTo>
                      <a:pt x="357" y="405"/>
                      <a:pt x="359" y="418"/>
                      <a:pt x="360" y="430"/>
                    </a:cubicBezTo>
                    <a:cubicBezTo>
                      <a:pt x="397" y="387"/>
                      <a:pt x="415" y="331"/>
                      <a:pt x="406" y="271"/>
                    </a:cubicBezTo>
                    <a:cubicBezTo>
                      <a:pt x="406" y="266"/>
                      <a:pt x="405" y="261"/>
                      <a:pt x="404" y="256"/>
                    </a:cubicBezTo>
                    <a:moveTo>
                      <a:pt x="45" y="164"/>
                    </a:moveTo>
                    <a:cubicBezTo>
                      <a:pt x="41" y="168"/>
                      <a:pt x="36" y="172"/>
                      <a:pt x="31" y="176"/>
                    </a:cubicBezTo>
                    <a:cubicBezTo>
                      <a:pt x="20" y="193"/>
                      <a:pt x="11" y="211"/>
                      <a:pt x="3" y="229"/>
                    </a:cubicBezTo>
                    <a:cubicBezTo>
                      <a:pt x="2" y="231"/>
                      <a:pt x="1" y="233"/>
                      <a:pt x="0" y="235"/>
                    </a:cubicBezTo>
                    <a:cubicBezTo>
                      <a:pt x="1" y="235"/>
                      <a:pt x="1" y="235"/>
                      <a:pt x="2" y="234"/>
                    </a:cubicBezTo>
                    <a:cubicBezTo>
                      <a:pt x="15" y="227"/>
                      <a:pt x="28" y="222"/>
                      <a:pt x="42" y="218"/>
                    </a:cubicBezTo>
                    <a:cubicBezTo>
                      <a:pt x="40" y="200"/>
                      <a:pt x="42" y="182"/>
                      <a:pt x="45" y="164"/>
                    </a:cubicBezTo>
                    <a:moveTo>
                      <a:pt x="295" y="34"/>
                    </a:moveTo>
                    <a:cubicBezTo>
                      <a:pt x="305" y="39"/>
                      <a:pt x="315" y="44"/>
                      <a:pt x="325" y="50"/>
                    </a:cubicBezTo>
                    <a:cubicBezTo>
                      <a:pt x="336" y="57"/>
                      <a:pt x="346" y="65"/>
                      <a:pt x="355" y="74"/>
                    </a:cubicBezTo>
                    <a:cubicBezTo>
                      <a:pt x="359" y="68"/>
                      <a:pt x="363" y="62"/>
                      <a:pt x="368" y="56"/>
                    </a:cubicBezTo>
                    <a:cubicBezTo>
                      <a:pt x="368" y="56"/>
                      <a:pt x="368" y="56"/>
                      <a:pt x="368" y="56"/>
                    </a:cubicBezTo>
                    <a:cubicBezTo>
                      <a:pt x="361" y="52"/>
                      <a:pt x="354" y="49"/>
                      <a:pt x="347" y="46"/>
                    </a:cubicBezTo>
                    <a:cubicBezTo>
                      <a:pt x="333" y="41"/>
                      <a:pt x="320" y="37"/>
                      <a:pt x="305" y="35"/>
                    </a:cubicBezTo>
                    <a:cubicBezTo>
                      <a:pt x="302" y="35"/>
                      <a:pt x="298" y="35"/>
                      <a:pt x="295" y="34"/>
                    </a:cubicBezTo>
                    <a:moveTo>
                      <a:pt x="431" y="27"/>
                    </a:moveTo>
                    <a:cubicBezTo>
                      <a:pt x="431" y="28"/>
                      <a:pt x="432" y="30"/>
                      <a:pt x="432" y="31"/>
                    </a:cubicBezTo>
                    <a:cubicBezTo>
                      <a:pt x="433" y="31"/>
                      <a:pt x="434" y="31"/>
                      <a:pt x="436" y="31"/>
                    </a:cubicBezTo>
                    <a:cubicBezTo>
                      <a:pt x="434" y="30"/>
                      <a:pt x="433" y="28"/>
                      <a:pt x="431" y="27"/>
                    </a:cubicBezTo>
                    <a:moveTo>
                      <a:pt x="385" y="0"/>
                    </a:moveTo>
                    <a:cubicBezTo>
                      <a:pt x="388" y="4"/>
                      <a:pt x="391" y="8"/>
                      <a:pt x="393" y="12"/>
                    </a:cubicBezTo>
                    <a:cubicBezTo>
                      <a:pt x="393" y="9"/>
                      <a:pt x="393" y="6"/>
                      <a:pt x="393" y="2"/>
                    </a:cubicBezTo>
                    <a:cubicBezTo>
                      <a:pt x="391" y="1"/>
                      <a:pt x="388" y="1"/>
                      <a:pt x="38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0"/>
              <p:cNvSpPr>
                <a:spLocks/>
              </p:cNvSpPr>
              <p:nvPr/>
            </p:nvSpPr>
            <p:spPr bwMode="auto">
              <a:xfrm>
                <a:off x="1490" y="4208"/>
                <a:ext cx="48" cy="14"/>
              </a:xfrm>
              <a:custGeom>
                <a:avLst/>
                <a:gdLst>
                  <a:gd name="T0" fmla="*/ 18 w 84"/>
                  <a:gd name="T1" fmla="*/ 0 h 22"/>
                  <a:gd name="T2" fmla="*/ 17 w 84"/>
                  <a:gd name="T3" fmla="*/ 0 h 22"/>
                  <a:gd name="T4" fmla="*/ 0 w 84"/>
                  <a:gd name="T5" fmla="*/ 6 h 22"/>
                  <a:gd name="T6" fmla="*/ 33 w 84"/>
                  <a:gd name="T7" fmla="*/ 22 h 22"/>
                  <a:gd name="T8" fmla="*/ 59 w 84"/>
                  <a:gd name="T9" fmla="*/ 22 h 22"/>
                  <a:gd name="T10" fmla="*/ 83 w 84"/>
                  <a:gd name="T11" fmla="*/ 7 h 22"/>
                  <a:gd name="T12" fmla="*/ 84 w 84"/>
                  <a:gd name="T13" fmla="*/ 6 h 22"/>
                  <a:gd name="T14" fmla="*/ 78 w 84"/>
                  <a:gd name="T15" fmla="*/ 5 h 22"/>
                  <a:gd name="T16" fmla="*/ 18 w 84"/>
                  <a:gd name="T1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4" h="22">
                    <a:moveTo>
                      <a:pt x="18" y="0"/>
                    </a:moveTo>
                    <a:cubicBezTo>
                      <a:pt x="18" y="0"/>
                      <a:pt x="18" y="0"/>
                      <a:pt x="17" y="0"/>
                    </a:cubicBezTo>
                    <a:cubicBezTo>
                      <a:pt x="11" y="2"/>
                      <a:pt x="6" y="4"/>
                      <a:pt x="0" y="6"/>
                    </a:cubicBezTo>
                    <a:cubicBezTo>
                      <a:pt x="11" y="10"/>
                      <a:pt x="23" y="16"/>
                      <a:pt x="33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66" y="17"/>
                      <a:pt x="74" y="11"/>
                      <a:pt x="83" y="7"/>
                    </a:cubicBezTo>
                    <a:cubicBezTo>
                      <a:pt x="83" y="7"/>
                      <a:pt x="83" y="7"/>
                      <a:pt x="84" y="6"/>
                    </a:cubicBezTo>
                    <a:cubicBezTo>
                      <a:pt x="82" y="6"/>
                      <a:pt x="80" y="5"/>
                      <a:pt x="78" y="5"/>
                    </a:cubicBezTo>
                    <a:cubicBezTo>
                      <a:pt x="58" y="2"/>
                      <a:pt x="38" y="0"/>
                      <a:pt x="18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1"/>
              <p:cNvSpPr>
                <a:spLocks noEditPoints="1"/>
              </p:cNvSpPr>
              <p:nvPr/>
            </p:nvSpPr>
            <p:spPr bwMode="auto">
              <a:xfrm>
                <a:off x="1467" y="3099"/>
                <a:ext cx="321" cy="311"/>
              </a:xfrm>
              <a:custGeom>
                <a:avLst/>
                <a:gdLst>
                  <a:gd name="T0" fmla="*/ 143 w 558"/>
                  <a:gd name="T1" fmla="*/ 349 h 503"/>
                  <a:gd name="T2" fmla="*/ 82 w 558"/>
                  <a:gd name="T3" fmla="*/ 503 h 503"/>
                  <a:gd name="T4" fmla="*/ 113 w 558"/>
                  <a:gd name="T5" fmla="*/ 498 h 503"/>
                  <a:gd name="T6" fmla="*/ 228 w 558"/>
                  <a:gd name="T7" fmla="*/ 425 h 503"/>
                  <a:gd name="T8" fmla="*/ 161 w 558"/>
                  <a:gd name="T9" fmla="*/ 351 h 503"/>
                  <a:gd name="T10" fmla="*/ 288 w 558"/>
                  <a:gd name="T11" fmla="*/ 313 h 503"/>
                  <a:gd name="T12" fmla="*/ 290 w 558"/>
                  <a:gd name="T13" fmla="*/ 354 h 503"/>
                  <a:gd name="T14" fmla="*/ 302 w 558"/>
                  <a:gd name="T15" fmla="*/ 373 h 503"/>
                  <a:gd name="T16" fmla="*/ 309 w 558"/>
                  <a:gd name="T17" fmla="*/ 378 h 503"/>
                  <a:gd name="T18" fmla="*/ 292 w 558"/>
                  <a:gd name="T19" fmla="*/ 321 h 503"/>
                  <a:gd name="T20" fmla="*/ 331 w 558"/>
                  <a:gd name="T21" fmla="*/ 366 h 503"/>
                  <a:gd name="T22" fmla="*/ 331 w 558"/>
                  <a:gd name="T23" fmla="*/ 358 h 503"/>
                  <a:gd name="T24" fmla="*/ 322 w 558"/>
                  <a:gd name="T25" fmla="*/ 337 h 503"/>
                  <a:gd name="T26" fmla="*/ 288 w 558"/>
                  <a:gd name="T27" fmla="*/ 313 h 503"/>
                  <a:gd name="T28" fmla="*/ 220 w 558"/>
                  <a:gd name="T29" fmla="*/ 307 h 503"/>
                  <a:gd name="T30" fmla="*/ 217 w 558"/>
                  <a:gd name="T31" fmla="*/ 355 h 503"/>
                  <a:gd name="T32" fmla="*/ 277 w 558"/>
                  <a:gd name="T33" fmla="*/ 399 h 503"/>
                  <a:gd name="T34" fmla="*/ 251 w 558"/>
                  <a:gd name="T35" fmla="*/ 302 h 503"/>
                  <a:gd name="T36" fmla="*/ 319 w 558"/>
                  <a:gd name="T37" fmla="*/ 253 h 503"/>
                  <a:gd name="T38" fmla="*/ 298 w 558"/>
                  <a:gd name="T39" fmla="*/ 276 h 503"/>
                  <a:gd name="T40" fmla="*/ 366 w 558"/>
                  <a:gd name="T41" fmla="*/ 350 h 503"/>
                  <a:gd name="T42" fmla="*/ 361 w 558"/>
                  <a:gd name="T43" fmla="*/ 276 h 503"/>
                  <a:gd name="T44" fmla="*/ 338 w 558"/>
                  <a:gd name="T45" fmla="*/ 256 h 503"/>
                  <a:gd name="T46" fmla="*/ 396 w 558"/>
                  <a:gd name="T47" fmla="*/ 210 h 503"/>
                  <a:gd name="T48" fmla="*/ 384 w 558"/>
                  <a:gd name="T49" fmla="*/ 232 h 503"/>
                  <a:gd name="T50" fmla="*/ 477 w 558"/>
                  <a:gd name="T51" fmla="*/ 307 h 503"/>
                  <a:gd name="T52" fmla="*/ 548 w 558"/>
                  <a:gd name="T53" fmla="*/ 254 h 503"/>
                  <a:gd name="T54" fmla="*/ 522 w 558"/>
                  <a:gd name="T55" fmla="*/ 245 h 503"/>
                  <a:gd name="T56" fmla="*/ 396 w 558"/>
                  <a:gd name="T57" fmla="*/ 210 h 503"/>
                  <a:gd name="T58" fmla="*/ 125 w 558"/>
                  <a:gd name="T59" fmla="*/ 195 h 503"/>
                  <a:gd name="T60" fmla="*/ 132 w 558"/>
                  <a:gd name="T61" fmla="*/ 195 h 503"/>
                  <a:gd name="T62" fmla="*/ 218 w 558"/>
                  <a:gd name="T63" fmla="*/ 183 h 503"/>
                  <a:gd name="T64" fmla="*/ 192 w 558"/>
                  <a:gd name="T65" fmla="*/ 226 h 503"/>
                  <a:gd name="T66" fmla="*/ 213 w 558"/>
                  <a:gd name="T67" fmla="*/ 257 h 503"/>
                  <a:gd name="T68" fmla="*/ 281 w 558"/>
                  <a:gd name="T69" fmla="*/ 220 h 503"/>
                  <a:gd name="T70" fmla="*/ 266 w 558"/>
                  <a:gd name="T71" fmla="*/ 186 h 503"/>
                  <a:gd name="T72" fmla="*/ 10 w 558"/>
                  <a:gd name="T73" fmla="*/ 177 h 503"/>
                  <a:gd name="T74" fmla="*/ 47 w 558"/>
                  <a:gd name="T75" fmla="*/ 198 h 503"/>
                  <a:gd name="T76" fmla="*/ 10 w 558"/>
                  <a:gd name="T77" fmla="*/ 177 h 503"/>
                  <a:gd name="T78" fmla="*/ 59 w 558"/>
                  <a:gd name="T79" fmla="*/ 157 h 503"/>
                  <a:gd name="T80" fmla="*/ 131 w 558"/>
                  <a:gd name="T81" fmla="*/ 155 h 503"/>
                  <a:gd name="T82" fmla="*/ 203 w 558"/>
                  <a:gd name="T83" fmla="*/ 118 h 503"/>
                  <a:gd name="T84" fmla="*/ 170 w 558"/>
                  <a:gd name="T85" fmla="*/ 137 h 503"/>
                  <a:gd name="T86" fmla="*/ 171 w 558"/>
                  <a:gd name="T87" fmla="*/ 148 h 503"/>
                  <a:gd name="T88" fmla="*/ 212 w 558"/>
                  <a:gd name="T89" fmla="*/ 126 h 503"/>
                  <a:gd name="T90" fmla="*/ 276 w 558"/>
                  <a:gd name="T91" fmla="*/ 112 h 503"/>
                  <a:gd name="T92" fmla="*/ 272 w 558"/>
                  <a:gd name="T93" fmla="*/ 119 h 503"/>
                  <a:gd name="T94" fmla="*/ 276 w 558"/>
                  <a:gd name="T95" fmla="*/ 112 h 503"/>
                  <a:gd name="T96" fmla="*/ 226 w 558"/>
                  <a:gd name="T97" fmla="*/ 87 h 503"/>
                  <a:gd name="T98" fmla="*/ 279 w 558"/>
                  <a:gd name="T99" fmla="*/ 64 h 503"/>
                  <a:gd name="T100" fmla="*/ 332 w 558"/>
                  <a:gd name="T101" fmla="*/ 0 h 503"/>
                  <a:gd name="T102" fmla="*/ 319 w 558"/>
                  <a:gd name="T103" fmla="*/ 48 h 503"/>
                  <a:gd name="T104" fmla="*/ 332 w 558"/>
                  <a:gd name="T105" fmla="*/ 0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58" h="503">
                    <a:moveTo>
                      <a:pt x="143" y="349"/>
                    </a:moveTo>
                    <a:cubicBezTo>
                      <a:pt x="143" y="349"/>
                      <a:pt x="143" y="349"/>
                      <a:pt x="143" y="349"/>
                    </a:cubicBezTo>
                    <a:cubicBezTo>
                      <a:pt x="139" y="388"/>
                      <a:pt x="131" y="427"/>
                      <a:pt x="112" y="461"/>
                    </a:cubicBezTo>
                    <a:cubicBezTo>
                      <a:pt x="104" y="477"/>
                      <a:pt x="94" y="490"/>
                      <a:pt x="82" y="503"/>
                    </a:cubicBezTo>
                    <a:cubicBezTo>
                      <a:pt x="87" y="502"/>
                      <a:pt x="92" y="501"/>
                      <a:pt x="98" y="501"/>
                    </a:cubicBezTo>
                    <a:cubicBezTo>
                      <a:pt x="103" y="500"/>
                      <a:pt x="108" y="499"/>
                      <a:pt x="113" y="498"/>
                    </a:cubicBezTo>
                    <a:cubicBezTo>
                      <a:pt x="137" y="492"/>
                      <a:pt x="161" y="483"/>
                      <a:pt x="181" y="469"/>
                    </a:cubicBezTo>
                    <a:cubicBezTo>
                      <a:pt x="198" y="457"/>
                      <a:pt x="215" y="442"/>
                      <a:pt x="228" y="425"/>
                    </a:cubicBezTo>
                    <a:cubicBezTo>
                      <a:pt x="205" y="404"/>
                      <a:pt x="184" y="376"/>
                      <a:pt x="168" y="351"/>
                    </a:cubicBezTo>
                    <a:cubicBezTo>
                      <a:pt x="165" y="351"/>
                      <a:pt x="163" y="351"/>
                      <a:pt x="161" y="351"/>
                    </a:cubicBezTo>
                    <a:cubicBezTo>
                      <a:pt x="154" y="351"/>
                      <a:pt x="148" y="350"/>
                      <a:pt x="143" y="349"/>
                    </a:cubicBezTo>
                    <a:moveTo>
                      <a:pt x="288" y="313"/>
                    </a:moveTo>
                    <a:cubicBezTo>
                      <a:pt x="287" y="322"/>
                      <a:pt x="286" y="331"/>
                      <a:pt x="287" y="340"/>
                    </a:cubicBezTo>
                    <a:cubicBezTo>
                      <a:pt x="287" y="345"/>
                      <a:pt x="288" y="349"/>
                      <a:pt x="290" y="354"/>
                    </a:cubicBezTo>
                    <a:cubicBezTo>
                      <a:pt x="291" y="358"/>
                      <a:pt x="293" y="361"/>
                      <a:pt x="295" y="365"/>
                    </a:cubicBezTo>
                    <a:cubicBezTo>
                      <a:pt x="297" y="368"/>
                      <a:pt x="299" y="370"/>
                      <a:pt x="302" y="373"/>
                    </a:cubicBezTo>
                    <a:cubicBezTo>
                      <a:pt x="304" y="375"/>
                      <a:pt x="306" y="376"/>
                      <a:pt x="309" y="378"/>
                    </a:cubicBezTo>
                    <a:cubicBezTo>
                      <a:pt x="309" y="378"/>
                      <a:pt x="309" y="378"/>
                      <a:pt x="309" y="378"/>
                    </a:cubicBezTo>
                    <a:cubicBezTo>
                      <a:pt x="303" y="365"/>
                      <a:pt x="298" y="352"/>
                      <a:pt x="295" y="338"/>
                    </a:cubicBezTo>
                    <a:cubicBezTo>
                      <a:pt x="294" y="333"/>
                      <a:pt x="293" y="327"/>
                      <a:pt x="292" y="321"/>
                    </a:cubicBezTo>
                    <a:cubicBezTo>
                      <a:pt x="297" y="325"/>
                      <a:pt x="301" y="329"/>
                      <a:pt x="305" y="333"/>
                    </a:cubicBezTo>
                    <a:cubicBezTo>
                      <a:pt x="315" y="343"/>
                      <a:pt x="324" y="354"/>
                      <a:pt x="331" y="366"/>
                    </a:cubicBezTo>
                    <a:cubicBezTo>
                      <a:pt x="331" y="366"/>
                      <a:pt x="331" y="366"/>
                      <a:pt x="331" y="366"/>
                    </a:cubicBezTo>
                    <a:cubicBezTo>
                      <a:pt x="331" y="363"/>
                      <a:pt x="331" y="360"/>
                      <a:pt x="331" y="358"/>
                    </a:cubicBezTo>
                    <a:cubicBezTo>
                      <a:pt x="330" y="354"/>
                      <a:pt x="329" y="350"/>
                      <a:pt x="328" y="347"/>
                    </a:cubicBezTo>
                    <a:cubicBezTo>
                      <a:pt x="326" y="343"/>
                      <a:pt x="324" y="340"/>
                      <a:pt x="322" y="337"/>
                    </a:cubicBezTo>
                    <a:cubicBezTo>
                      <a:pt x="318" y="333"/>
                      <a:pt x="315" y="330"/>
                      <a:pt x="311" y="327"/>
                    </a:cubicBezTo>
                    <a:cubicBezTo>
                      <a:pt x="304" y="321"/>
                      <a:pt x="296" y="317"/>
                      <a:pt x="288" y="313"/>
                    </a:cubicBezTo>
                    <a:moveTo>
                      <a:pt x="237" y="299"/>
                    </a:moveTo>
                    <a:cubicBezTo>
                      <a:pt x="232" y="302"/>
                      <a:pt x="226" y="304"/>
                      <a:pt x="220" y="307"/>
                    </a:cubicBezTo>
                    <a:cubicBezTo>
                      <a:pt x="218" y="318"/>
                      <a:pt x="212" y="328"/>
                      <a:pt x="203" y="336"/>
                    </a:cubicBezTo>
                    <a:cubicBezTo>
                      <a:pt x="208" y="342"/>
                      <a:pt x="213" y="349"/>
                      <a:pt x="217" y="355"/>
                    </a:cubicBezTo>
                    <a:cubicBezTo>
                      <a:pt x="232" y="373"/>
                      <a:pt x="247" y="391"/>
                      <a:pt x="265" y="405"/>
                    </a:cubicBezTo>
                    <a:cubicBezTo>
                      <a:pt x="269" y="403"/>
                      <a:pt x="273" y="401"/>
                      <a:pt x="277" y="399"/>
                    </a:cubicBezTo>
                    <a:cubicBezTo>
                      <a:pt x="264" y="386"/>
                      <a:pt x="255" y="370"/>
                      <a:pt x="251" y="353"/>
                    </a:cubicBezTo>
                    <a:cubicBezTo>
                      <a:pt x="248" y="336"/>
                      <a:pt x="248" y="319"/>
                      <a:pt x="251" y="302"/>
                    </a:cubicBezTo>
                    <a:cubicBezTo>
                      <a:pt x="247" y="301"/>
                      <a:pt x="242" y="300"/>
                      <a:pt x="237" y="299"/>
                    </a:cubicBezTo>
                    <a:moveTo>
                      <a:pt x="319" y="253"/>
                    </a:moveTo>
                    <a:cubicBezTo>
                      <a:pt x="314" y="256"/>
                      <a:pt x="308" y="260"/>
                      <a:pt x="303" y="263"/>
                    </a:cubicBezTo>
                    <a:cubicBezTo>
                      <a:pt x="301" y="267"/>
                      <a:pt x="299" y="272"/>
                      <a:pt x="298" y="276"/>
                    </a:cubicBezTo>
                    <a:cubicBezTo>
                      <a:pt x="314" y="283"/>
                      <a:pt x="329" y="292"/>
                      <a:pt x="341" y="303"/>
                    </a:cubicBezTo>
                    <a:cubicBezTo>
                      <a:pt x="354" y="316"/>
                      <a:pt x="362" y="332"/>
                      <a:pt x="366" y="350"/>
                    </a:cubicBezTo>
                    <a:cubicBezTo>
                      <a:pt x="370" y="348"/>
                      <a:pt x="374" y="346"/>
                      <a:pt x="378" y="344"/>
                    </a:cubicBezTo>
                    <a:cubicBezTo>
                      <a:pt x="375" y="321"/>
                      <a:pt x="369" y="298"/>
                      <a:pt x="361" y="276"/>
                    </a:cubicBezTo>
                    <a:cubicBezTo>
                      <a:pt x="358" y="269"/>
                      <a:pt x="355" y="261"/>
                      <a:pt x="352" y="254"/>
                    </a:cubicBezTo>
                    <a:cubicBezTo>
                      <a:pt x="348" y="255"/>
                      <a:pt x="343" y="256"/>
                      <a:pt x="338" y="256"/>
                    </a:cubicBezTo>
                    <a:cubicBezTo>
                      <a:pt x="331" y="256"/>
                      <a:pt x="325" y="255"/>
                      <a:pt x="319" y="253"/>
                    </a:cubicBezTo>
                    <a:moveTo>
                      <a:pt x="396" y="210"/>
                    </a:moveTo>
                    <a:cubicBezTo>
                      <a:pt x="396" y="210"/>
                      <a:pt x="396" y="210"/>
                      <a:pt x="396" y="210"/>
                    </a:cubicBezTo>
                    <a:cubicBezTo>
                      <a:pt x="394" y="218"/>
                      <a:pt x="390" y="225"/>
                      <a:pt x="384" y="232"/>
                    </a:cubicBezTo>
                    <a:cubicBezTo>
                      <a:pt x="397" y="260"/>
                      <a:pt x="409" y="292"/>
                      <a:pt x="414" y="323"/>
                    </a:cubicBezTo>
                    <a:cubicBezTo>
                      <a:pt x="436" y="321"/>
                      <a:pt x="457" y="315"/>
                      <a:pt x="477" y="307"/>
                    </a:cubicBezTo>
                    <a:cubicBezTo>
                      <a:pt x="499" y="297"/>
                      <a:pt x="520" y="282"/>
                      <a:pt x="538" y="265"/>
                    </a:cubicBezTo>
                    <a:cubicBezTo>
                      <a:pt x="541" y="261"/>
                      <a:pt x="545" y="257"/>
                      <a:pt x="548" y="254"/>
                    </a:cubicBezTo>
                    <a:cubicBezTo>
                      <a:pt x="552" y="250"/>
                      <a:pt x="555" y="246"/>
                      <a:pt x="558" y="242"/>
                    </a:cubicBezTo>
                    <a:cubicBezTo>
                      <a:pt x="546" y="244"/>
                      <a:pt x="534" y="245"/>
                      <a:pt x="522" y="245"/>
                    </a:cubicBezTo>
                    <a:cubicBezTo>
                      <a:pt x="517" y="245"/>
                      <a:pt x="512" y="245"/>
                      <a:pt x="507" y="245"/>
                    </a:cubicBezTo>
                    <a:cubicBezTo>
                      <a:pt x="468" y="242"/>
                      <a:pt x="431" y="228"/>
                      <a:pt x="396" y="210"/>
                    </a:cubicBezTo>
                    <a:moveTo>
                      <a:pt x="132" y="193"/>
                    </a:moveTo>
                    <a:cubicBezTo>
                      <a:pt x="130" y="194"/>
                      <a:pt x="128" y="195"/>
                      <a:pt x="125" y="195"/>
                    </a:cubicBezTo>
                    <a:cubicBezTo>
                      <a:pt x="127" y="195"/>
                      <a:pt x="129" y="195"/>
                      <a:pt x="131" y="195"/>
                    </a:cubicBezTo>
                    <a:cubicBezTo>
                      <a:pt x="131" y="195"/>
                      <a:pt x="132" y="195"/>
                      <a:pt x="132" y="195"/>
                    </a:cubicBezTo>
                    <a:cubicBezTo>
                      <a:pt x="132" y="195"/>
                      <a:pt x="132" y="194"/>
                      <a:pt x="132" y="193"/>
                    </a:cubicBezTo>
                    <a:moveTo>
                      <a:pt x="218" y="183"/>
                    </a:moveTo>
                    <a:cubicBezTo>
                      <a:pt x="218" y="183"/>
                      <a:pt x="217" y="183"/>
                      <a:pt x="216" y="183"/>
                    </a:cubicBezTo>
                    <a:cubicBezTo>
                      <a:pt x="207" y="197"/>
                      <a:pt x="199" y="211"/>
                      <a:pt x="192" y="226"/>
                    </a:cubicBezTo>
                    <a:cubicBezTo>
                      <a:pt x="195" y="231"/>
                      <a:pt x="198" y="236"/>
                      <a:pt x="200" y="241"/>
                    </a:cubicBezTo>
                    <a:cubicBezTo>
                      <a:pt x="205" y="245"/>
                      <a:pt x="209" y="251"/>
                      <a:pt x="213" y="257"/>
                    </a:cubicBezTo>
                    <a:cubicBezTo>
                      <a:pt x="226" y="254"/>
                      <a:pt x="238" y="251"/>
                      <a:pt x="251" y="246"/>
                    </a:cubicBezTo>
                    <a:cubicBezTo>
                      <a:pt x="262" y="238"/>
                      <a:pt x="272" y="229"/>
                      <a:pt x="281" y="220"/>
                    </a:cubicBezTo>
                    <a:cubicBezTo>
                      <a:pt x="278" y="213"/>
                      <a:pt x="276" y="207"/>
                      <a:pt x="275" y="200"/>
                    </a:cubicBezTo>
                    <a:cubicBezTo>
                      <a:pt x="271" y="196"/>
                      <a:pt x="268" y="191"/>
                      <a:pt x="266" y="186"/>
                    </a:cubicBezTo>
                    <a:cubicBezTo>
                      <a:pt x="250" y="184"/>
                      <a:pt x="234" y="183"/>
                      <a:pt x="218" y="183"/>
                    </a:cubicBezTo>
                    <a:moveTo>
                      <a:pt x="10" y="177"/>
                    </a:moveTo>
                    <a:cubicBezTo>
                      <a:pt x="7" y="179"/>
                      <a:pt x="4" y="181"/>
                      <a:pt x="0" y="182"/>
                    </a:cubicBezTo>
                    <a:cubicBezTo>
                      <a:pt x="16" y="187"/>
                      <a:pt x="32" y="192"/>
                      <a:pt x="47" y="198"/>
                    </a:cubicBezTo>
                    <a:cubicBezTo>
                      <a:pt x="47" y="197"/>
                      <a:pt x="47" y="197"/>
                      <a:pt x="48" y="197"/>
                    </a:cubicBezTo>
                    <a:cubicBezTo>
                      <a:pt x="36" y="189"/>
                      <a:pt x="23" y="183"/>
                      <a:pt x="10" y="177"/>
                    </a:cubicBezTo>
                    <a:moveTo>
                      <a:pt x="131" y="140"/>
                    </a:moveTo>
                    <a:cubicBezTo>
                      <a:pt x="106" y="143"/>
                      <a:pt x="83" y="149"/>
                      <a:pt x="59" y="157"/>
                    </a:cubicBezTo>
                    <a:cubicBezTo>
                      <a:pt x="67" y="162"/>
                      <a:pt x="75" y="166"/>
                      <a:pt x="83" y="172"/>
                    </a:cubicBezTo>
                    <a:cubicBezTo>
                      <a:pt x="98" y="164"/>
                      <a:pt x="115" y="159"/>
                      <a:pt x="131" y="155"/>
                    </a:cubicBezTo>
                    <a:cubicBezTo>
                      <a:pt x="131" y="150"/>
                      <a:pt x="131" y="145"/>
                      <a:pt x="131" y="140"/>
                    </a:cubicBezTo>
                    <a:moveTo>
                      <a:pt x="203" y="118"/>
                    </a:moveTo>
                    <a:cubicBezTo>
                      <a:pt x="199" y="124"/>
                      <a:pt x="195" y="131"/>
                      <a:pt x="192" y="138"/>
                    </a:cubicBezTo>
                    <a:cubicBezTo>
                      <a:pt x="185" y="137"/>
                      <a:pt x="178" y="137"/>
                      <a:pt x="170" y="137"/>
                    </a:cubicBezTo>
                    <a:cubicBezTo>
                      <a:pt x="170" y="137"/>
                      <a:pt x="169" y="137"/>
                      <a:pt x="169" y="137"/>
                    </a:cubicBezTo>
                    <a:cubicBezTo>
                      <a:pt x="170" y="140"/>
                      <a:pt x="170" y="144"/>
                      <a:pt x="171" y="148"/>
                    </a:cubicBezTo>
                    <a:cubicBezTo>
                      <a:pt x="179" y="147"/>
                      <a:pt x="188" y="146"/>
                      <a:pt x="196" y="146"/>
                    </a:cubicBezTo>
                    <a:cubicBezTo>
                      <a:pt x="201" y="139"/>
                      <a:pt x="206" y="132"/>
                      <a:pt x="212" y="126"/>
                    </a:cubicBezTo>
                    <a:cubicBezTo>
                      <a:pt x="209" y="123"/>
                      <a:pt x="206" y="120"/>
                      <a:pt x="203" y="118"/>
                    </a:cubicBezTo>
                    <a:moveTo>
                      <a:pt x="276" y="112"/>
                    </a:moveTo>
                    <a:cubicBezTo>
                      <a:pt x="274" y="114"/>
                      <a:pt x="272" y="116"/>
                      <a:pt x="271" y="118"/>
                    </a:cubicBezTo>
                    <a:cubicBezTo>
                      <a:pt x="271" y="118"/>
                      <a:pt x="272" y="118"/>
                      <a:pt x="272" y="119"/>
                    </a:cubicBezTo>
                    <a:cubicBezTo>
                      <a:pt x="272" y="118"/>
                      <a:pt x="273" y="118"/>
                      <a:pt x="273" y="118"/>
                    </a:cubicBezTo>
                    <a:cubicBezTo>
                      <a:pt x="274" y="116"/>
                      <a:pt x="275" y="114"/>
                      <a:pt x="276" y="112"/>
                    </a:cubicBezTo>
                    <a:moveTo>
                      <a:pt x="279" y="37"/>
                    </a:moveTo>
                    <a:cubicBezTo>
                      <a:pt x="260" y="52"/>
                      <a:pt x="242" y="69"/>
                      <a:pt x="226" y="87"/>
                    </a:cubicBezTo>
                    <a:cubicBezTo>
                      <a:pt x="231" y="90"/>
                      <a:pt x="235" y="93"/>
                      <a:pt x="239" y="96"/>
                    </a:cubicBezTo>
                    <a:cubicBezTo>
                      <a:pt x="251" y="85"/>
                      <a:pt x="264" y="73"/>
                      <a:pt x="279" y="64"/>
                    </a:cubicBezTo>
                    <a:cubicBezTo>
                      <a:pt x="279" y="55"/>
                      <a:pt x="279" y="46"/>
                      <a:pt x="279" y="37"/>
                    </a:cubicBezTo>
                    <a:moveTo>
                      <a:pt x="332" y="0"/>
                    </a:moveTo>
                    <a:cubicBezTo>
                      <a:pt x="329" y="2"/>
                      <a:pt x="326" y="4"/>
                      <a:pt x="323" y="6"/>
                    </a:cubicBezTo>
                    <a:cubicBezTo>
                      <a:pt x="321" y="20"/>
                      <a:pt x="319" y="34"/>
                      <a:pt x="319" y="48"/>
                    </a:cubicBezTo>
                    <a:cubicBezTo>
                      <a:pt x="319" y="48"/>
                      <a:pt x="320" y="48"/>
                      <a:pt x="320" y="48"/>
                    </a:cubicBezTo>
                    <a:cubicBezTo>
                      <a:pt x="323" y="32"/>
                      <a:pt x="327" y="16"/>
                      <a:pt x="332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2"/>
              <p:cNvSpPr>
                <a:spLocks noEditPoints="1"/>
              </p:cNvSpPr>
              <p:nvPr/>
            </p:nvSpPr>
            <p:spPr bwMode="auto">
              <a:xfrm>
                <a:off x="1397" y="2994"/>
                <a:ext cx="266" cy="176"/>
              </a:xfrm>
              <a:custGeom>
                <a:avLst/>
                <a:gdLst>
                  <a:gd name="T0" fmla="*/ 95 w 464"/>
                  <a:gd name="T1" fmla="*/ 177 h 285"/>
                  <a:gd name="T2" fmla="*/ 32 w 464"/>
                  <a:gd name="T3" fmla="*/ 234 h 285"/>
                  <a:gd name="T4" fmla="*/ 2 w 464"/>
                  <a:gd name="T5" fmla="*/ 280 h 285"/>
                  <a:gd name="T6" fmla="*/ 1 w 464"/>
                  <a:gd name="T7" fmla="*/ 282 h 285"/>
                  <a:gd name="T8" fmla="*/ 0 w 464"/>
                  <a:gd name="T9" fmla="*/ 283 h 285"/>
                  <a:gd name="T10" fmla="*/ 19 w 464"/>
                  <a:gd name="T11" fmla="*/ 283 h 285"/>
                  <a:gd name="T12" fmla="*/ 57 w 464"/>
                  <a:gd name="T13" fmla="*/ 285 h 285"/>
                  <a:gd name="T14" fmla="*/ 76 w 464"/>
                  <a:gd name="T15" fmla="*/ 250 h 285"/>
                  <a:gd name="T16" fmla="*/ 89 w 464"/>
                  <a:gd name="T17" fmla="*/ 215 h 285"/>
                  <a:gd name="T18" fmla="*/ 105 w 464"/>
                  <a:gd name="T19" fmla="*/ 187 h 285"/>
                  <a:gd name="T20" fmla="*/ 95 w 464"/>
                  <a:gd name="T21" fmla="*/ 177 h 285"/>
                  <a:gd name="T22" fmla="*/ 46 w 464"/>
                  <a:gd name="T23" fmla="*/ 159 h 285"/>
                  <a:gd name="T24" fmla="*/ 44 w 464"/>
                  <a:gd name="T25" fmla="*/ 173 h 285"/>
                  <a:gd name="T26" fmla="*/ 59 w 464"/>
                  <a:gd name="T27" fmla="*/ 161 h 285"/>
                  <a:gd name="T28" fmla="*/ 46 w 464"/>
                  <a:gd name="T29" fmla="*/ 159 h 285"/>
                  <a:gd name="T30" fmla="*/ 461 w 464"/>
                  <a:gd name="T31" fmla="*/ 29 h 285"/>
                  <a:gd name="T32" fmla="*/ 433 w 464"/>
                  <a:gd name="T33" fmla="*/ 34 h 285"/>
                  <a:gd name="T34" fmla="*/ 405 w 464"/>
                  <a:gd name="T35" fmla="*/ 29 h 285"/>
                  <a:gd name="T36" fmla="*/ 324 w 464"/>
                  <a:gd name="T37" fmla="*/ 52 h 285"/>
                  <a:gd name="T38" fmla="*/ 327 w 464"/>
                  <a:gd name="T39" fmla="*/ 66 h 285"/>
                  <a:gd name="T40" fmla="*/ 330 w 464"/>
                  <a:gd name="T41" fmla="*/ 66 h 285"/>
                  <a:gd name="T42" fmla="*/ 359 w 464"/>
                  <a:gd name="T43" fmla="*/ 67 h 285"/>
                  <a:gd name="T44" fmla="*/ 395 w 464"/>
                  <a:gd name="T45" fmla="*/ 75 h 285"/>
                  <a:gd name="T46" fmla="*/ 421 w 464"/>
                  <a:gd name="T47" fmla="*/ 79 h 285"/>
                  <a:gd name="T48" fmla="*/ 435 w 464"/>
                  <a:gd name="T49" fmla="*/ 77 h 285"/>
                  <a:gd name="T50" fmla="*/ 464 w 464"/>
                  <a:gd name="T51" fmla="*/ 29 h 285"/>
                  <a:gd name="T52" fmla="*/ 463 w 464"/>
                  <a:gd name="T53" fmla="*/ 29 h 285"/>
                  <a:gd name="T54" fmla="*/ 461 w 464"/>
                  <a:gd name="T55" fmla="*/ 29 h 285"/>
                  <a:gd name="T56" fmla="*/ 334 w 464"/>
                  <a:gd name="T57" fmla="*/ 0 h 285"/>
                  <a:gd name="T58" fmla="*/ 329 w 464"/>
                  <a:gd name="T59" fmla="*/ 12 h 285"/>
                  <a:gd name="T60" fmla="*/ 347 w 464"/>
                  <a:gd name="T61" fmla="*/ 7 h 285"/>
                  <a:gd name="T62" fmla="*/ 334 w 464"/>
                  <a:gd name="T63" fmla="*/ 0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64" h="285">
                    <a:moveTo>
                      <a:pt x="95" y="177"/>
                    </a:moveTo>
                    <a:cubicBezTo>
                      <a:pt x="72" y="194"/>
                      <a:pt x="51" y="213"/>
                      <a:pt x="32" y="234"/>
                    </a:cubicBezTo>
                    <a:cubicBezTo>
                      <a:pt x="26" y="255"/>
                      <a:pt x="15" y="270"/>
                      <a:pt x="2" y="280"/>
                    </a:cubicBezTo>
                    <a:cubicBezTo>
                      <a:pt x="1" y="281"/>
                      <a:pt x="1" y="282"/>
                      <a:pt x="1" y="282"/>
                    </a:cubicBezTo>
                    <a:cubicBezTo>
                      <a:pt x="1" y="283"/>
                      <a:pt x="0" y="283"/>
                      <a:pt x="0" y="283"/>
                    </a:cubicBezTo>
                    <a:cubicBezTo>
                      <a:pt x="7" y="283"/>
                      <a:pt x="13" y="283"/>
                      <a:pt x="19" y="283"/>
                    </a:cubicBezTo>
                    <a:cubicBezTo>
                      <a:pt x="32" y="283"/>
                      <a:pt x="44" y="284"/>
                      <a:pt x="57" y="285"/>
                    </a:cubicBezTo>
                    <a:cubicBezTo>
                      <a:pt x="65" y="276"/>
                      <a:pt x="72" y="264"/>
                      <a:pt x="76" y="250"/>
                    </a:cubicBezTo>
                    <a:cubicBezTo>
                      <a:pt x="80" y="238"/>
                      <a:pt x="84" y="226"/>
                      <a:pt x="89" y="215"/>
                    </a:cubicBezTo>
                    <a:cubicBezTo>
                      <a:pt x="94" y="206"/>
                      <a:pt x="100" y="196"/>
                      <a:pt x="105" y="187"/>
                    </a:cubicBezTo>
                    <a:cubicBezTo>
                      <a:pt x="102" y="184"/>
                      <a:pt x="98" y="181"/>
                      <a:pt x="95" y="177"/>
                    </a:cubicBezTo>
                    <a:moveTo>
                      <a:pt x="46" y="159"/>
                    </a:moveTo>
                    <a:cubicBezTo>
                      <a:pt x="45" y="163"/>
                      <a:pt x="45" y="168"/>
                      <a:pt x="44" y="173"/>
                    </a:cubicBezTo>
                    <a:cubicBezTo>
                      <a:pt x="49" y="169"/>
                      <a:pt x="54" y="164"/>
                      <a:pt x="59" y="161"/>
                    </a:cubicBezTo>
                    <a:cubicBezTo>
                      <a:pt x="55" y="160"/>
                      <a:pt x="50" y="159"/>
                      <a:pt x="46" y="159"/>
                    </a:cubicBezTo>
                    <a:moveTo>
                      <a:pt x="461" y="29"/>
                    </a:moveTo>
                    <a:cubicBezTo>
                      <a:pt x="452" y="32"/>
                      <a:pt x="443" y="34"/>
                      <a:pt x="433" y="34"/>
                    </a:cubicBezTo>
                    <a:cubicBezTo>
                      <a:pt x="424" y="34"/>
                      <a:pt x="415" y="32"/>
                      <a:pt x="405" y="29"/>
                    </a:cubicBezTo>
                    <a:cubicBezTo>
                      <a:pt x="377" y="34"/>
                      <a:pt x="351" y="41"/>
                      <a:pt x="324" y="52"/>
                    </a:cubicBezTo>
                    <a:cubicBezTo>
                      <a:pt x="325" y="56"/>
                      <a:pt x="326" y="61"/>
                      <a:pt x="327" y="66"/>
                    </a:cubicBezTo>
                    <a:cubicBezTo>
                      <a:pt x="328" y="66"/>
                      <a:pt x="329" y="66"/>
                      <a:pt x="330" y="66"/>
                    </a:cubicBezTo>
                    <a:cubicBezTo>
                      <a:pt x="340" y="66"/>
                      <a:pt x="349" y="66"/>
                      <a:pt x="359" y="67"/>
                    </a:cubicBezTo>
                    <a:cubicBezTo>
                      <a:pt x="371" y="69"/>
                      <a:pt x="383" y="72"/>
                      <a:pt x="395" y="75"/>
                    </a:cubicBezTo>
                    <a:cubicBezTo>
                      <a:pt x="404" y="78"/>
                      <a:pt x="413" y="79"/>
                      <a:pt x="421" y="79"/>
                    </a:cubicBezTo>
                    <a:cubicBezTo>
                      <a:pt x="426" y="79"/>
                      <a:pt x="431" y="78"/>
                      <a:pt x="435" y="77"/>
                    </a:cubicBezTo>
                    <a:cubicBezTo>
                      <a:pt x="443" y="61"/>
                      <a:pt x="453" y="44"/>
                      <a:pt x="464" y="29"/>
                    </a:cubicBezTo>
                    <a:cubicBezTo>
                      <a:pt x="464" y="29"/>
                      <a:pt x="463" y="29"/>
                      <a:pt x="463" y="29"/>
                    </a:cubicBezTo>
                    <a:cubicBezTo>
                      <a:pt x="462" y="29"/>
                      <a:pt x="462" y="29"/>
                      <a:pt x="461" y="29"/>
                    </a:cubicBezTo>
                    <a:moveTo>
                      <a:pt x="334" y="0"/>
                    </a:moveTo>
                    <a:cubicBezTo>
                      <a:pt x="333" y="4"/>
                      <a:pt x="331" y="8"/>
                      <a:pt x="329" y="12"/>
                    </a:cubicBezTo>
                    <a:cubicBezTo>
                      <a:pt x="335" y="10"/>
                      <a:pt x="341" y="8"/>
                      <a:pt x="347" y="7"/>
                    </a:cubicBezTo>
                    <a:cubicBezTo>
                      <a:pt x="343" y="5"/>
                      <a:pt x="339" y="2"/>
                      <a:pt x="334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3"/>
              <p:cNvSpPr>
                <a:spLocks noEditPoints="1"/>
              </p:cNvSpPr>
              <p:nvPr/>
            </p:nvSpPr>
            <p:spPr bwMode="auto">
              <a:xfrm>
                <a:off x="2337" y="4097"/>
                <a:ext cx="791" cy="125"/>
              </a:xfrm>
              <a:custGeom>
                <a:avLst/>
                <a:gdLst>
                  <a:gd name="T0" fmla="*/ 1163 w 1377"/>
                  <a:gd name="T1" fmla="*/ 104 h 202"/>
                  <a:gd name="T2" fmla="*/ 1160 w 1377"/>
                  <a:gd name="T3" fmla="*/ 164 h 202"/>
                  <a:gd name="T4" fmla="*/ 1161 w 1377"/>
                  <a:gd name="T5" fmla="*/ 168 h 202"/>
                  <a:gd name="T6" fmla="*/ 1182 w 1377"/>
                  <a:gd name="T7" fmla="*/ 202 h 202"/>
                  <a:gd name="T8" fmla="*/ 1279 w 1377"/>
                  <a:gd name="T9" fmla="*/ 202 h 202"/>
                  <a:gd name="T10" fmla="*/ 1189 w 1377"/>
                  <a:gd name="T11" fmla="*/ 123 h 202"/>
                  <a:gd name="T12" fmla="*/ 1163 w 1377"/>
                  <a:gd name="T13" fmla="*/ 104 h 202"/>
                  <a:gd name="T14" fmla="*/ 272 w 1377"/>
                  <a:gd name="T15" fmla="*/ 65 h 202"/>
                  <a:gd name="T16" fmla="*/ 173 w 1377"/>
                  <a:gd name="T17" fmla="*/ 76 h 202"/>
                  <a:gd name="T18" fmla="*/ 153 w 1377"/>
                  <a:gd name="T19" fmla="*/ 80 h 202"/>
                  <a:gd name="T20" fmla="*/ 193 w 1377"/>
                  <a:gd name="T21" fmla="*/ 81 h 202"/>
                  <a:gd name="T22" fmla="*/ 283 w 1377"/>
                  <a:gd name="T23" fmla="*/ 76 h 202"/>
                  <a:gd name="T24" fmla="*/ 332 w 1377"/>
                  <a:gd name="T25" fmla="*/ 68 h 202"/>
                  <a:gd name="T26" fmla="*/ 272 w 1377"/>
                  <a:gd name="T27" fmla="*/ 65 h 202"/>
                  <a:gd name="T28" fmla="*/ 1173 w 1377"/>
                  <a:gd name="T29" fmla="*/ 60 h 202"/>
                  <a:gd name="T30" fmla="*/ 1172 w 1377"/>
                  <a:gd name="T31" fmla="*/ 64 h 202"/>
                  <a:gd name="T32" fmla="*/ 1332 w 1377"/>
                  <a:gd name="T33" fmla="*/ 202 h 202"/>
                  <a:gd name="T34" fmla="*/ 1377 w 1377"/>
                  <a:gd name="T35" fmla="*/ 202 h 202"/>
                  <a:gd name="T36" fmla="*/ 1283 w 1377"/>
                  <a:gd name="T37" fmla="*/ 129 h 202"/>
                  <a:gd name="T38" fmla="*/ 1173 w 1377"/>
                  <a:gd name="T39" fmla="*/ 60 h 202"/>
                  <a:gd name="T40" fmla="*/ 773 w 1377"/>
                  <a:gd name="T41" fmla="*/ 0 h 202"/>
                  <a:gd name="T42" fmla="*/ 766 w 1377"/>
                  <a:gd name="T43" fmla="*/ 1 h 202"/>
                  <a:gd name="T44" fmla="*/ 751 w 1377"/>
                  <a:gd name="T45" fmla="*/ 3 h 202"/>
                  <a:gd name="T46" fmla="*/ 748 w 1377"/>
                  <a:gd name="T47" fmla="*/ 6 h 202"/>
                  <a:gd name="T48" fmla="*/ 638 w 1377"/>
                  <a:gd name="T49" fmla="*/ 37 h 202"/>
                  <a:gd name="T50" fmla="*/ 626 w 1377"/>
                  <a:gd name="T51" fmla="*/ 37 h 202"/>
                  <a:gd name="T52" fmla="*/ 600 w 1377"/>
                  <a:gd name="T53" fmla="*/ 37 h 202"/>
                  <a:gd name="T54" fmla="*/ 328 w 1377"/>
                  <a:gd name="T55" fmla="*/ 106 h 202"/>
                  <a:gd name="T56" fmla="*/ 202 w 1377"/>
                  <a:gd name="T57" fmla="*/ 117 h 202"/>
                  <a:gd name="T58" fmla="*/ 72 w 1377"/>
                  <a:gd name="T59" fmla="*/ 105 h 202"/>
                  <a:gd name="T60" fmla="*/ 54 w 1377"/>
                  <a:gd name="T61" fmla="*/ 112 h 202"/>
                  <a:gd name="T62" fmla="*/ 37 w 1377"/>
                  <a:gd name="T63" fmla="*/ 114 h 202"/>
                  <a:gd name="T64" fmla="*/ 7 w 1377"/>
                  <a:gd name="T65" fmla="*/ 108 h 202"/>
                  <a:gd name="T66" fmla="*/ 4 w 1377"/>
                  <a:gd name="T67" fmla="*/ 125 h 202"/>
                  <a:gd name="T68" fmla="*/ 1 w 1377"/>
                  <a:gd name="T69" fmla="*/ 202 h 202"/>
                  <a:gd name="T70" fmla="*/ 624 w 1377"/>
                  <a:gd name="T71" fmla="*/ 202 h 202"/>
                  <a:gd name="T72" fmla="*/ 667 w 1377"/>
                  <a:gd name="T73" fmla="*/ 184 h 202"/>
                  <a:gd name="T74" fmla="*/ 711 w 1377"/>
                  <a:gd name="T75" fmla="*/ 202 h 202"/>
                  <a:gd name="T76" fmla="*/ 829 w 1377"/>
                  <a:gd name="T77" fmla="*/ 202 h 202"/>
                  <a:gd name="T78" fmla="*/ 824 w 1377"/>
                  <a:gd name="T79" fmla="*/ 140 h 202"/>
                  <a:gd name="T80" fmla="*/ 809 w 1377"/>
                  <a:gd name="T81" fmla="*/ 102 h 202"/>
                  <a:gd name="T82" fmla="*/ 787 w 1377"/>
                  <a:gd name="T83" fmla="*/ 57 h 202"/>
                  <a:gd name="T84" fmla="*/ 773 w 1377"/>
                  <a:gd name="T85" fmla="*/ 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377" h="202">
                    <a:moveTo>
                      <a:pt x="1163" y="104"/>
                    </a:moveTo>
                    <a:cubicBezTo>
                      <a:pt x="1160" y="124"/>
                      <a:pt x="1159" y="144"/>
                      <a:pt x="1160" y="164"/>
                    </a:cubicBezTo>
                    <a:cubicBezTo>
                      <a:pt x="1160" y="166"/>
                      <a:pt x="1161" y="167"/>
                      <a:pt x="1161" y="168"/>
                    </a:cubicBezTo>
                    <a:cubicBezTo>
                      <a:pt x="1168" y="180"/>
                      <a:pt x="1175" y="191"/>
                      <a:pt x="1182" y="202"/>
                    </a:cubicBezTo>
                    <a:cubicBezTo>
                      <a:pt x="1279" y="202"/>
                      <a:pt x="1279" y="202"/>
                      <a:pt x="1279" y="202"/>
                    </a:cubicBezTo>
                    <a:cubicBezTo>
                      <a:pt x="1251" y="174"/>
                      <a:pt x="1221" y="148"/>
                      <a:pt x="1189" y="123"/>
                    </a:cubicBezTo>
                    <a:cubicBezTo>
                      <a:pt x="1181" y="117"/>
                      <a:pt x="1172" y="110"/>
                      <a:pt x="1163" y="104"/>
                    </a:cubicBezTo>
                    <a:moveTo>
                      <a:pt x="272" y="65"/>
                    </a:moveTo>
                    <a:cubicBezTo>
                      <a:pt x="239" y="65"/>
                      <a:pt x="206" y="68"/>
                      <a:pt x="173" y="76"/>
                    </a:cubicBezTo>
                    <a:cubicBezTo>
                      <a:pt x="166" y="77"/>
                      <a:pt x="160" y="79"/>
                      <a:pt x="153" y="80"/>
                    </a:cubicBezTo>
                    <a:cubicBezTo>
                      <a:pt x="166" y="81"/>
                      <a:pt x="180" y="81"/>
                      <a:pt x="193" y="81"/>
                    </a:cubicBezTo>
                    <a:cubicBezTo>
                      <a:pt x="223" y="81"/>
                      <a:pt x="253" y="79"/>
                      <a:pt x="283" y="76"/>
                    </a:cubicBezTo>
                    <a:cubicBezTo>
                      <a:pt x="299" y="74"/>
                      <a:pt x="315" y="71"/>
                      <a:pt x="332" y="68"/>
                    </a:cubicBezTo>
                    <a:cubicBezTo>
                      <a:pt x="312" y="66"/>
                      <a:pt x="292" y="65"/>
                      <a:pt x="272" y="65"/>
                    </a:cubicBezTo>
                    <a:moveTo>
                      <a:pt x="1173" y="60"/>
                    </a:moveTo>
                    <a:cubicBezTo>
                      <a:pt x="1173" y="61"/>
                      <a:pt x="1172" y="63"/>
                      <a:pt x="1172" y="64"/>
                    </a:cubicBezTo>
                    <a:cubicBezTo>
                      <a:pt x="1230" y="103"/>
                      <a:pt x="1285" y="150"/>
                      <a:pt x="1332" y="202"/>
                    </a:cubicBezTo>
                    <a:cubicBezTo>
                      <a:pt x="1377" y="202"/>
                      <a:pt x="1377" y="202"/>
                      <a:pt x="1377" y="202"/>
                    </a:cubicBezTo>
                    <a:cubicBezTo>
                      <a:pt x="1345" y="175"/>
                      <a:pt x="1313" y="150"/>
                      <a:pt x="1283" y="129"/>
                    </a:cubicBezTo>
                    <a:cubicBezTo>
                      <a:pt x="1248" y="104"/>
                      <a:pt x="1211" y="81"/>
                      <a:pt x="1173" y="60"/>
                    </a:cubicBezTo>
                    <a:moveTo>
                      <a:pt x="773" y="0"/>
                    </a:moveTo>
                    <a:cubicBezTo>
                      <a:pt x="771" y="1"/>
                      <a:pt x="768" y="1"/>
                      <a:pt x="766" y="1"/>
                    </a:cubicBezTo>
                    <a:cubicBezTo>
                      <a:pt x="761" y="2"/>
                      <a:pt x="756" y="3"/>
                      <a:pt x="751" y="3"/>
                    </a:cubicBezTo>
                    <a:cubicBezTo>
                      <a:pt x="750" y="4"/>
                      <a:pt x="749" y="5"/>
                      <a:pt x="748" y="6"/>
                    </a:cubicBezTo>
                    <a:cubicBezTo>
                      <a:pt x="710" y="13"/>
                      <a:pt x="673" y="24"/>
                      <a:pt x="638" y="37"/>
                    </a:cubicBezTo>
                    <a:cubicBezTo>
                      <a:pt x="634" y="37"/>
                      <a:pt x="630" y="37"/>
                      <a:pt x="626" y="37"/>
                    </a:cubicBezTo>
                    <a:cubicBezTo>
                      <a:pt x="617" y="37"/>
                      <a:pt x="608" y="37"/>
                      <a:pt x="600" y="37"/>
                    </a:cubicBezTo>
                    <a:cubicBezTo>
                      <a:pt x="510" y="62"/>
                      <a:pt x="421" y="91"/>
                      <a:pt x="328" y="106"/>
                    </a:cubicBezTo>
                    <a:cubicBezTo>
                      <a:pt x="286" y="113"/>
                      <a:pt x="244" y="117"/>
                      <a:pt x="202" y="117"/>
                    </a:cubicBezTo>
                    <a:cubicBezTo>
                      <a:pt x="158" y="117"/>
                      <a:pt x="115" y="113"/>
                      <a:pt x="72" y="105"/>
                    </a:cubicBezTo>
                    <a:cubicBezTo>
                      <a:pt x="67" y="108"/>
                      <a:pt x="61" y="110"/>
                      <a:pt x="54" y="112"/>
                    </a:cubicBezTo>
                    <a:cubicBezTo>
                      <a:pt x="49" y="113"/>
                      <a:pt x="43" y="114"/>
                      <a:pt x="37" y="114"/>
                    </a:cubicBezTo>
                    <a:cubicBezTo>
                      <a:pt x="27" y="114"/>
                      <a:pt x="17" y="111"/>
                      <a:pt x="7" y="108"/>
                    </a:cubicBezTo>
                    <a:cubicBezTo>
                      <a:pt x="6" y="114"/>
                      <a:pt x="5" y="119"/>
                      <a:pt x="4" y="125"/>
                    </a:cubicBezTo>
                    <a:cubicBezTo>
                      <a:pt x="2" y="151"/>
                      <a:pt x="0" y="177"/>
                      <a:pt x="1" y="202"/>
                    </a:cubicBezTo>
                    <a:cubicBezTo>
                      <a:pt x="624" y="202"/>
                      <a:pt x="624" y="202"/>
                      <a:pt x="624" y="202"/>
                    </a:cubicBezTo>
                    <a:cubicBezTo>
                      <a:pt x="637" y="189"/>
                      <a:pt x="652" y="184"/>
                      <a:pt x="667" y="184"/>
                    </a:cubicBezTo>
                    <a:cubicBezTo>
                      <a:pt x="683" y="184"/>
                      <a:pt x="699" y="191"/>
                      <a:pt x="711" y="202"/>
                    </a:cubicBezTo>
                    <a:cubicBezTo>
                      <a:pt x="829" y="202"/>
                      <a:pt x="829" y="202"/>
                      <a:pt x="829" y="202"/>
                    </a:cubicBezTo>
                    <a:cubicBezTo>
                      <a:pt x="817" y="184"/>
                      <a:pt x="813" y="161"/>
                      <a:pt x="824" y="140"/>
                    </a:cubicBezTo>
                    <a:cubicBezTo>
                      <a:pt x="818" y="128"/>
                      <a:pt x="813" y="115"/>
                      <a:pt x="809" y="102"/>
                    </a:cubicBezTo>
                    <a:cubicBezTo>
                      <a:pt x="800" y="89"/>
                      <a:pt x="792" y="74"/>
                      <a:pt x="787" y="57"/>
                    </a:cubicBezTo>
                    <a:cubicBezTo>
                      <a:pt x="782" y="38"/>
                      <a:pt x="778" y="19"/>
                      <a:pt x="773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4"/>
              <p:cNvSpPr>
                <a:spLocks noEditPoints="1"/>
              </p:cNvSpPr>
              <p:nvPr/>
            </p:nvSpPr>
            <p:spPr bwMode="auto">
              <a:xfrm>
                <a:off x="1271" y="2998"/>
                <a:ext cx="1831" cy="1224"/>
              </a:xfrm>
              <a:custGeom>
                <a:avLst/>
                <a:gdLst>
                  <a:gd name="T0" fmla="*/ 83 w 3189"/>
                  <a:gd name="T1" fmla="*/ 1936 h 1976"/>
                  <a:gd name="T2" fmla="*/ 6 w 3189"/>
                  <a:gd name="T3" fmla="*/ 1894 h 1976"/>
                  <a:gd name="T4" fmla="*/ 3029 w 3189"/>
                  <a:gd name="T5" fmla="*/ 1838 h 1976"/>
                  <a:gd name="T6" fmla="*/ 3136 w 3189"/>
                  <a:gd name="T7" fmla="*/ 1976 h 1976"/>
                  <a:gd name="T8" fmla="*/ 15 w 3189"/>
                  <a:gd name="T9" fmla="*/ 1855 h 1976"/>
                  <a:gd name="T10" fmla="*/ 37 w 3189"/>
                  <a:gd name="T11" fmla="*/ 1855 h 1976"/>
                  <a:gd name="T12" fmla="*/ 1875 w 3189"/>
                  <a:gd name="T13" fmla="*/ 1829 h 1976"/>
                  <a:gd name="T14" fmla="*/ 1905 w 3189"/>
                  <a:gd name="T15" fmla="*/ 1849 h 1976"/>
                  <a:gd name="T16" fmla="*/ 1915 w 3189"/>
                  <a:gd name="T17" fmla="*/ 1843 h 1976"/>
                  <a:gd name="T18" fmla="*/ 1743 w 3189"/>
                  <a:gd name="T19" fmla="*/ 1817 h 1976"/>
                  <a:gd name="T20" fmla="*/ 1799 w 3189"/>
                  <a:gd name="T21" fmla="*/ 1802 h 1976"/>
                  <a:gd name="T22" fmla="*/ 0 w 3189"/>
                  <a:gd name="T23" fmla="*/ 1817 h 1976"/>
                  <a:gd name="T24" fmla="*/ 1016 w 3189"/>
                  <a:gd name="T25" fmla="*/ 1774 h 1976"/>
                  <a:gd name="T26" fmla="*/ 1105 w 3189"/>
                  <a:gd name="T27" fmla="*/ 1910 h 1976"/>
                  <a:gd name="T28" fmla="*/ 1041 w 3189"/>
                  <a:gd name="T29" fmla="*/ 1747 h 1976"/>
                  <a:gd name="T30" fmla="*/ 2622 w 3189"/>
                  <a:gd name="T31" fmla="*/ 1741 h 1976"/>
                  <a:gd name="T32" fmla="*/ 2010 w 3189"/>
                  <a:gd name="T33" fmla="*/ 1854 h 1976"/>
                  <a:gd name="T34" fmla="*/ 1929 w 3189"/>
                  <a:gd name="T35" fmla="*/ 1879 h 1976"/>
                  <a:gd name="T36" fmla="*/ 2608 w 3189"/>
                  <a:gd name="T37" fmla="*/ 1777 h 1976"/>
                  <a:gd name="T38" fmla="*/ 1669 w 3189"/>
                  <a:gd name="T39" fmla="*/ 1730 h 1976"/>
                  <a:gd name="T40" fmla="*/ 1661 w 3189"/>
                  <a:gd name="T41" fmla="*/ 1764 h 1976"/>
                  <a:gd name="T42" fmla="*/ 1705 w 3189"/>
                  <a:gd name="T43" fmla="*/ 1787 h 1976"/>
                  <a:gd name="T44" fmla="*/ 1733 w 3189"/>
                  <a:gd name="T45" fmla="*/ 1771 h 1976"/>
                  <a:gd name="T46" fmla="*/ 1013 w 3189"/>
                  <a:gd name="T47" fmla="*/ 1723 h 1976"/>
                  <a:gd name="T48" fmla="*/ 261 w 3189"/>
                  <a:gd name="T49" fmla="*/ 1700 h 1976"/>
                  <a:gd name="T50" fmla="*/ 98 w 3189"/>
                  <a:gd name="T51" fmla="*/ 1902 h 1976"/>
                  <a:gd name="T52" fmla="*/ 365 w 3189"/>
                  <a:gd name="T53" fmla="*/ 1696 h 1976"/>
                  <a:gd name="T54" fmla="*/ 1481 w 3189"/>
                  <a:gd name="T55" fmla="*/ 1506 h 1976"/>
                  <a:gd name="T56" fmla="*/ 1583 w 3189"/>
                  <a:gd name="T57" fmla="*/ 1648 h 1976"/>
                  <a:gd name="T58" fmla="*/ 1516 w 3189"/>
                  <a:gd name="T59" fmla="*/ 1499 h 1976"/>
                  <a:gd name="T60" fmla="*/ 1474 w 3189"/>
                  <a:gd name="T61" fmla="*/ 1446 h 1976"/>
                  <a:gd name="T62" fmla="*/ 2338 w 3189"/>
                  <a:gd name="T63" fmla="*/ 956 h 1976"/>
                  <a:gd name="T64" fmla="*/ 1763 w 3189"/>
                  <a:gd name="T65" fmla="*/ 921 h 1976"/>
                  <a:gd name="T66" fmla="*/ 1946 w 3189"/>
                  <a:gd name="T67" fmla="*/ 825 h 1976"/>
                  <a:gd name="T68" fmla="*/ 2119 w 3189"/>
                  <a:gd name="T69" fmla="*/ 795 h 1976"/>
                  <a:gd name="T70" fmla="*/ 2162 w 3189"/>
                  <a:gd name="T71" fmla="*/ 713 h 1976"/>
                  <a:gd name="T72" fmla="*/ 2156 w 3189"/>
                  <a:gd name="T73" fmla="*/ 800 h 1976"/>
                  <a:gd name="T74" fmla="*/ 2363 w 3189"/>
                  <a:gd name="T75" fmla="*/ 925 h 1976"/>
                  <a:gd name="T76" fmla="*/ 2162 w 3189"/>
                  <a:gd name="T77" fmla="*/ 713 h 1976"/>
                  <a:gd name="T78" fmla="*/ 2114 w 3189"/>
                  <a:gd name="T79" fmla="*/ 719 h 1976"/>
                  <a:gd name="T80" fmla="*/ 2124 w 3189"/>
                  <a:gd name="T81" fmla="*/ 727 h 1976"/>
                  <a:gd name="T82" fmla="*/ 861 w 3189"/>
                  <a:gd name="T83" fmla="*/ 893 h 1976"/>
                  <a:gd name="T84" fmla="*/ 432 w 3189"/>
                  <a:gd name="T85" fmla="*/ 1163 h 1976"/>
                  <a:gd name="T86" fmla="*/ 751 w 3189"/>
                  <a:gd name="T87" fmla="*/ 1018 h 1976"/>
                  <a:gd name="T88" fmla="*/ 935 w 3189"/>
                  <a:gd name="T89" fmla="*/ 905 h 1976"/>
                  <a:gd name="T90" fmla="*/ 1139 w 3189"/>
                  <a:gd name="T91" fmla="*/ 813 h 1976"/>
                  <a:gd name="T92" fmla="*/ 2072 w 3189"/>
                  <a:gd name="T93" fmla="*/ 673 h 1976"/>
                  <a:gd name="T94" fmla="*/ 206 w 3189"/>
                  <a:gd name="T95" fmla="*/ 318 h 1976"/>
                  <a:gd name="T96" fmla="*/ 168 w 3189"/>
                  <a:gd name="T97" fmla="*/ 336 h 1976"/>
                  <a:gd name="T98" fmla="*/ 206 w 3189"/>
                  <a:gd name="T99" fmla="*/ 318 h 1976"/>
                  <a:gd name="T100" fmla="*/ 220 w 3189"/>
                  <a:gd name="T101" fmla="*/ 275 h 1976"/>
                  <a:gd name="T102" fmla="*/ 252 w 3189"/>
                  <a:gd name="T103" fmla="*/ 225 h 1976"/>
                  <a:gd name="T104" fmla="*/ 296 w 3189"/>
                  <a:gd name="T105" fmla="*/ 156 h 1976"/>
                  <a:gd name="T106" fmla="*/ 682 w 3189"/>
                  <a:gd name="T107" fmla="*/ 22 h 1976"/>
                  <a:gd name="T108" fmla="*/ 727 w 3189"/>
                  <a:gd name="T109" fmla="*/ 31 h 1976"/>
                  <a:gd name="T110" fmla="*/ 752 w 3189"/>
                  <a:gd name="T111" fmla="*/ 21 h 1976"/>
                  <a:gd name="T112" fmla="*/ 566 w 3189"/>
                  <a:gd name="T113" fmla="*/ 0 h 1976"/>
                  <a:gd name="T114" fmla="*/ 543 w 3189"/>
                  <a:gd name="T115" fmla="*/ 45 h 19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89" h="1976">
                    <a:moveTo>
                      <a:pt x="6" y="1894"/>
                    </a:moveTo>
                    <a:cubicBezTo>
                      <a:pt x="9" y="1921"/>
                      <a:pt x="14" y="1949"/>
                      <a:pt x="19" y="1976"/>
                    </a:cubicBezTo>
                    <a:cubicBezTo>
                      <a:pt x="71" y="1976"/>
                      <a:pt x="71" y="1976"/>
                      <a:pt x="71" y="1976"/>
                    </a:cubicBezTo>
                    <a:cubicBezTo>
                      <a:pt x="74" y="1963"/>
                      <a:pt x="78" y="1949"/>
                      <a:pt x="83" y="1936"/>
                    </a:cubicBezTo>
                    <a:cubicBezTo>
                      <a:pt x="72" y="1931"/>
                      <a:pt x="60" y="1925"/>
                      <a:pt x="50" y="1919"/>
                    </a:cubicBezTo>
                    <a:cubicBezTo>
                      <a:pt x="49" y="1922"/>
                      <a:pt x="48" y="1925"/>
                      <a:pt x="47" y="1928"/>
                    </a:cubicBezTo>
                    <a:cubicBezTo>
                      <a:pt x="46" y="1924"/>
                      <a:pt x="45" y="1920"/>
                      <a:pt x="45" y="1917"/>
                    </a:cubicBezTo>
                    <a:cubicBezTo>
                      <a:pt x="32" y="1909"/>
                      <a:pt x="19" y="1902"/>
                      <a:pt x="6" y="1894"/>
                    </a:cubicBezTo>
                    <a:moveTo>
                      <a:pt x="1916" y="1843"/>
                    </a:moveTo>
                    <a:cubicBezTo>
                      <a:pt x="1915" y="1843"/>
                      <a:pt x="1914" y="1844"/>
                      <a:pt x="1914" y="1845"/>
                    </a:cubicBezTo>
                    <a:cubicBezTo>
                      <a:pt x="1914" y="1844"/>
                      <a:pt x="1915" y="1843"/>
                      <a:pt x="1916" y="1843"/>
                    </a:cubicBezTo>
                    <a:moveTo>
                      <a:pt x="3029" y="1838"/>
                    </a:moveTo>
                    <a:cubicBezTo>
                      <a:pt x="3026" y="1850"/>
                      <a:pt x="3023" y="1861"/>
                      <a:pt x="3020" y="1873"/>
                    </a:cubicBezTo>
                    <a:cubicBezTo>
                      <a:pt x="3020" y="1875"/>
                      <a:pt x="3020" y="1876"/>
                      <a:pt x="3020" y="1878"/>
                    </a:cubicBezTo>
                    <a:cubicBezTo>
                      <a:pt x="3029" y="1884"/>
                      <a:pt x="3038" y="1891"/>
                      <a:pt x="3046" y="1897"/>
                    </a:cubicBezTo>
                    <a:cubicBezTo>
                      <a:pt x="3078" y="1922"/>
                      <a:pt x="3108" y="1948"/>
                      <a:pt x="3136" y="1976"/>
                    </a:cubicBezTo>
                    <a:cubicBezTo>
                      <a:pt x="3189" y="1976"/>
                      <a:pt x="3189" y="1976"/>
                      <a:pt x="3189" y="1976"/>
                    </a:cubicBezTo>
                    <a:cubicBezTo>
                      <a:pt x="3142" y="1924"/>
                      <a:pt x="3087" y="1877"/>
                      <a:pt x="3029" y="1838"/>
                    </a:cubicBezTo>
                    <a:moveTo>
                      <a:pt x="35" y="1833"/>
                    </a:moveTo>
                    <a:cubicBezTo>
                      <a:pt x="28" y="1840"/>
                      <a:pt x="21" y="1848"/>
                      <a:pt x="15" y="1855"/>
                    </a:cubicBezTo>
                    <a:cubicBezTo>
                      <a:pt x="23" y="1860"/>
                      <a:pt x="30" y="1865"/>
                      <a:pt x="38" y="1870"/>
                    </a:cubicBezTo>
                    <a:cubicBezTo>
                      <a:pt x="38" y="1866"/>
                      <a:pt x="38" y="1862"/>
                      <a:pt x="37" y="1858"/>
                    </a:cubicBezTo>
                    <a:cubicBezTo>
                      <a:pt x="37" y="1858"/>
                      <a:pt x="37" y="1857"/>
                      <a:pt x="37" y="1857"/>
                    </a:cubicBezTo>
                    <a:cubicBezTo>
                      <a:pt x="37" y="1856"/>
                      <a:pt x="37" y="1856"/>
                      <a:pt x="37" y="1855"/>
                    </a:cubicBezTo>
                    <a:cubicBezTo>
                      <a:pt x="37" y="1856"/>
                      <a:pt x="37" y="1856"/>
                      <a:pt x="37" y="1857"/>
                    </a:cubicBezTo>
                    <a:cubicBezTo>
                      <a:pt x="37" y="1856"/>
                      <a:pt x="37" y="1855"/>
                      <a:pt x="37" y="1854"/>
                    </a:cubicBezTo>
                    <a:cubicBezTo>
                      <a:pt x="36" y="1847"/>
                      <a:pt x="36" y="1840"/>
                      <a:pt x="35" y="1833"/>
                    </a:cubicBezTo>
                    <a:moveTo>
                      <a:pt x="1875" y="1829"/>
                    </a:moveTo>
                    <a:cubicBezTo>
                      <a:pt x="1874" y="1834"/>
                      <a:pt x="1873" y="1838"/>
                      <a:pt x="1872" y="1843"/>
                    </a:cubicBezTo>
                    <a:cubicBezTo>
                      <a:pt x="1879" y="1845"/>
                      <a:pt x="1886" y="1848"/>
                      <a:pt x="1893" y="1849"/>
                    </a:cubicBezTo>
                    <a:cubicBezTo>
                      <a:pt x="1896" y="1849"/>
                      <a:pt x="1898" y="1850"/>
                      <a:pt x="1901" y="1850"/>
                    </a:cubicBezTo>
                    <a:cubicBezTo>
                      <a:pt x="1902" y="1850"/>
                      <a:pt x="1903" y="1850"/>
                      <a:pt x="1905" y="1849"/>
                    </a:cubicBezTo>
                    <a:cubicBezTo>
                      <a:pt x="1906" y="1849"/>
                      <a:pt x="1907" y="1849"/>
                      <a:pt x="1909" y="1849"/>
                    </a:cubicBezTo>
                    <a:cubicBezTo>
                      <a:pt x="1910" y="1848"/>
                      <a:pt x="1910" y="1848"/>
                      <a:pt x="1911" y="1847"/>
                    </a:cubicBezTo>
                    <a:cubicBezTo>
                      <a:pt x="1912" y="1847"/>
                      <a:pt x="1912" y="1846"/>
                      <a:pt x="1913" y="1846"/>
                    </a:cubicBezTo>
                    <a:cubicBezTo>
                      <a:pt x="1914" y="1845"/>
                      <a:pt x="1914" y="1844"/>
                      <a:pt x="1915" y="1843"/>
                    </a:cubicBezTo>
                    <a:cubicBezTo>
                      <a:pt x="1915" y="1842"/>
                      <a:pt x="1916" y="1841"/>
                      <a:pt x="1916" y="1840"/>
                    </a:cubicBezTo>
                    <a:cubicBezTo>
                      <a:pt x="1902" y="1837"/>
                      <a:pt x="1889" y="1833"/>
                      <a:pt x="1875" y="1829"/>
                    </a:cubicBezTo>
                    <a:moveTo>
                      <a:pt x="1788" y="1797"/>
                    </a:moveTo>
                    <a:cubicBezTo>
                      <a:pt x="1773" y="1806"/>
                      <a:pt x="1758" y="1812"/>
                      <a:pt x="1743" y="1817"/>
                    </a:cubicBezTo>
                    <a:cubicBezTo>
                      <a:pt x="1745" y="1818"/>
                      <a:pt x="1747" y="1819"/>
                      <a:pt x="1749" y="1820"/>
                    </a:cubicBezTo>
                    <a:cubicBezTo>
                      <a:pt x="1767" y="1829"/>
                      <a:pt x="1785" y="1837"/>
                      <a:pt x="1804" y="1844"/>
                    </a:cubicBezTo>
                    <a:cubicBezTo>
                      <a:pt x="1810" y="1846"/>
                      <a:pt x="1817" y="1849"/>
                      <a:pt x="1824" y="1851"/>
                    </a:cubicBezTo>
                    <a:cubicBezTo>
                      <a:pt x="1813" y="1837"/>
                      <a:pt x="1804" y="1820"/>
                      <a:pt x="1799" y="1802"/>
                    </a:cubicBezTo>
                    <a:cubicBezTo>
                      <a:pt x="1795" y="1801"/>
                      <a:pt x="1792" y="1799"/>
                      <a:pt x="1788" y="1797"/>
                    </a:cubicBezTo>
                    <a:moveTo>
                      <a:pt x="0" y="1789"/>
                    </a:moveTo>
                    <a:cubicBezTo>
                      <a:pt x="0" y="1798"/>
                      <a:pt x="0" y="1807"/>
                      <a:pt x="0" y="1816"/>
                    </a:cubicBezTo>
                    <a:cubicBezTo>
                      <a:pt x="0" y="1816"/>
                      <a:pt x="0" y="1817"/>
                      <a:pt x="0" y="1817"/>
                    </a:cubicBezTo>
                    <a:cubicBezTo>
                      <a:pt x="6" y="1810"/>
                      <a:pt x="13" y="1803"/>
                      <a:pt x="20" y="1797"/>
                    </a:cubicBezTo>
                    <a:cubicBezTo>
                      <a:pt x="13" y="1795"/>
                      <a:pt x="7" y="1793"/>
                      <a:pt x="0" y="1789"/>
                    </a:cubicBezTo>
                    <a:moveTo>
                      <a:pt x="1041" y="1747"/>
                    </a:moveTo>
                    <a:cubicBezTo>
                      <a:pt x="1033" y="1756"/>
                      <a:pt x="1024" y="1765"/>
                      <a:pt x="1016" y="1774"/>
                    </a:cubicBezTo>
                    <a:cubicBezTo>
                      <a:pt x="1022" y="1780"/>
                      <a:pt x="1028" y="1786"/>
                      <a:pt x="1034" y="1792"/>
                    </a:cubicBezTo>
                    <a:cubicBezTo>
                      <a:pt x="1044" y="1803"/>
                      <a:pt x="1053" y="1814"/>
                      <a:pt x="1062" y="1826"/>
                    </a:cubicBezTo>
                    <a:cubicBezTo>
                      <a:pt x="1079" y="1852"/>
                      <a:pt x="1094" y="1879"/>
                      <a:pt x="1105" y="1908"/>
                    </a:cubicBezTo>
                    <a:cubicBezTo>
                      <a:pt x="1105" y="1909"/>
                      <a:pt x="1105" y="1909"/>
                      <a:pt x="1105" y="1910"/>
                    </a:cubicBezTo>
                    <a:cubicBezTo>
                      <a:pt x="1112" y="1905"/>
                      <a:pt x="1120" y="1901"/>
                      <a:pt x="1129" y="1899"/>
                    </a:cubicBezTo>
                    <a:cubicBezTo>
                      <a:pt x="1133" y="1898"/>
                      <a:pt x="1137" y="1898"/>
                      <a:pt x="1141" y="1898"/>
                    </a:cubicBezTo>
                    <a:cubicBezTo>
                      <a:pt x="1134" y="1879"/>
                      <a:pt x="1125" y="1860"/>
                      <a:pt x="1115" y="1842"/>
                    </a:cubicBezTo>
                    <a:cubicBezTo>
                      <a:pt x="1095" y="1806"/>
                      <a:pt x="1070" y="1774"/>
                      <a:pt x="1041" y="1747"/>
                    </a:cubicBezTo>
                    <a:moveTo>
                      <a:pt x="2621" y="1775"/>
                    </a:moveTo>
                    <a:cubicBezTo>
                      <a:pt x="2621" y="1775"/>
                      <a:pt x="2621" y="1775"/>
                      <a:pt x="2621" y="1775"/>
                    </a:cubicBezTo>
                    <a:cubicBezTo>
                      <a:pt x="2621" y="1775"/>
                      <a:pt x="2621" y="1775"/>
                      <a:pt x="2621" y="1775"/>
                    </a:cubicBezTo>
                    <a:moveTo>
                      <a:pt x="2622" y="1741"/>
                    </a:moveTo>
                    <a:cubicBezTo>
                      <a:pt x="2478" y="1759"/>
                      <a:pt x="2333" y="1815"/>
                      <a:pt x="2189" y="1842"/>
                    </a:cubicBezTo>
                    <a:cubicBezTo>
                      <a:pt x="2172" y="1845"/>
                      <a:pt x="2156" y="1848"/>
                      <a:pt x="2140" y="1850"/>
                    </a:cubicBezTo>
                    <a:cubicBezTo>
                      <a:pt x="2110" y="1853"/>
                      <a:pt x="2080" y="1855"/>
                      <a:pt x="2050" y="1855"/>
                    </a:cubicBezTo>
                    <a:cubicBezTo>
                      <a:pt x="2037" y="1855"/>
                      <a:pt x="2023" y="1855"/>
                      <a:pt x="2010" y="1854"/>
                    </a:cubicBezTo>
                    <a:cubicBezTo>
                      <a:pt x="1998" y="1854"/>
                      <a:pt x="1985" y="1852"/>
                      <a:pt x="1972" y="1851"/>
                    </a:cubicBezTo>
                    <a:cubicBezTo>
                      <a:pt x="1965" y="1850"/>
                      <a:pt x="1958" y="1849"/>
                      <a:pt x="1952" y="1847"/>
                    </a:cubicBezTo>
                    <a:cubicBezTo>
                      <a:pt x="1950" y="1853"/>
                      <a:pt x="1948" y="1859"/>
                      <a:pt x="1944" y="1864"/>
                    </a:cubicBezTo>
                    <a:cubicBezTo>
                      <a:pt x="1941" y="1870"/>
                      <a:pt x="1936" y="1875"/>
                      <a:pt x="1929" y="1879"/>
                    </a:cubicBezTo>
                    <a:cubicBezTo>
                      <a:pt x="1972" y="1887"/>
                      <a:pt x="2015" y="1891"/>
                      <a:pt x="2059" y="1891"/>
                    </a:cubicBezTo>
                    <a:cubicBezTo>
                      <a:pt x="2101" y="1891"/>
                      <a:pt x="2143" y="1887"/>
                      <a:pt x="2185" y="1880"/>
                    </a:cubicBezTo>
                    <a:cubicBezTo>
                      <a:pt x="2278" y="1865"/>
                      <a:pt x="2367" y="1836"/>
                      <a:pt x="2457" y="1811"/>
                    </a:cubicBezTo>
                    <a:cubicBezTo>
                      <a:pt x="2507" y="1798"/>
                      <a:pt x="2557" y="1785"/>
                      <a:pt x="2608" y="1777"/>
                    </a:cubicBezTo>
                    <a:cubicBezTo>
                      <a:pt x="2613" y="1777"/>
                      <a:pt x="2618" y="1776"/>
                      <a:pt x="2623" y="1775"/>
                    </a:cubicBezTo>
                    <a:cubicBezTo>
                      <a:pt x="2625" y="1775"/>
                      <a:pt x="2628" y="1775"/>
                      <a:pt x="2630" y="1774"/>
                    </a:cubicBezTo>
                    <a:cubicBezTo>
                      <a:pt x="2627" y="1763"/>
                      <a:pt x="2625" y="1752"/>
                      <a:pt x="2622" y="1741"/>
                    </a:cubicBezTo>
                    <a:moveTo>
                      <a:pt x="1669" y="1730"/>
                    </a:moveTo>
                    <a:cubicBezTo>
                      <a:pt x="1666" y="1737"/>
                      <a:pt x="1662" y="1744"/>
                      <a:pt x="1656" y="1751"/>
                    </a:cubicBezTo>
                    <a:cubicBezTo>
                      <a:pt x="1656" y="1751"/>
                      <a:pt x="1656" y="1752"/>
                      <a:pt x="1656" y="1752"/>
                    </a:cubicBezTo>
                    <a:cubicBezTo>
                      <a:pt x="1656" y="1753"/>
                      <a:pt x="1656" y="1754"/>
                      <a:pt x="1657" y="1756"/>
                    </a:cubicBezTo>
                    <a:cubicBezTo>
                      <a:pt x="1658" y="1759"/>
                      <a:pt x="1659" y="1761"/>
                      <a:pt x="1661" y="1764"/>
                    </a:cubicBezTo>
                    <a:cubicBezTo>
                      <a:pt x="1664" y="1768"/>
                      <a:pt x="1668" y="1772"/>
                      <a:pt x="1671" y="1776"/>
                    </a:cubicBezTo>
                    <a:cubicBezTo>
                      <a:pt x="1675" y="1778"/>
                      <a:pt x="1678" y="1780"/>
                      <a:pt x="1682" y="1782"/>
                    </a:cubicBezTo>
                    <a:cubicBezTo>
                      <a:pt x="1686" y="1784"/>
                      <a:pt x="1690" y="1785"/>
                      <a:pt x="1693" y="1786"/>
                    </a:cubicBezTo>
                    <a:cubicBezTo>
                      <a:pt x="1697" y="1786"/>
                      <a:pt x="1701" y="1787"/>
                      <a:pt x="1705" y="1787"/>
                    </a:cubicBezTo>
                    <a:cubicBezTo>
                      <a:pt x="1707" y="1787"/>
                      <a:pt x="1709" y="1787"/>
                      <a:pt x="1712" y="1786"/>
                    </a:cubicBezTo>
                    <a:cubicBezTo>
                      <a:pt x="1720" y="1785"/>
                      <a:pt x="1729" y="1783"/>
                      <a:pt x="1738" y="1780"/>
                    </a:cubicBezTo>
                    <a:cubicBezTo>
                      <a:pt x="1740" y="1779"/>
                      <a:pt x="1743" y="1778"/>
                      <a:pt x="1745" y="1777"/>
                    </a:cubicBezTo>
                    <a:cubicBezTo>
                      <a:pt x="1741" y="1775"/>
                      <a:pt x="1737" y="1773"/>
                      <a:pt x="1733" y="1771"/>
                    </a:cubicBezTo>
                    <a:cubicBezTo>
                      <a:pt x="1711" y="1759"/>
                      <a:pt x="1689" y="1745"/>
                      <a:pt x="1669" y="1730"/>
                    </a:cubicBezTo>
                    <a:moveTo>
                      <a:pt x="994" y="1709"/>
                    </a:moveTo>
                    <a:cubicBezTo>
                      <a:pt x="996" y="1719"/>
                      <a:pt x="997" y="1728"/>
                      <a:pt x="999" y="1738"/>
                    </a:cubicBezTo>
                    <a:cubicBezTo>
                      <a:pt x="1003" y="1733"/>
                      <a:pt x="1008" y="1728"/>
                      <a:pt x="1013" y="1723"/>
                    </a:cubicBezTo>
                    <a:cubicBezTo>
                      <a:pt x="1006" y="1718"/>
                      <a:pt x="1000" y="1713"/>
                      <a:pt x="994" y="1709"/>
                    </a:cubicBezTo>
                    <a:moveTo>
                      <a:pt x="487" y="1663"/>
                    </a:moveTo>
                    <a:cubicBezTo>
                      <a:pt x="456" y="1664"/>
                      <a:pt x="426" y="1666"/>
                      <a:pt x="396" y="1670"/>
                    </a:cubicBezTo>
                    <a:cubicBezTo>
                      <a:pt x="350" y="1676"/>
                      <a:pt x="305" y="1686"/>
                      <a:pt x="261" y="1700"/>
                    </a:cubicBezTo>
                    <a:cubicBezTo>
                      <a:pt x="219" y="1723"/>
                      <a:pt x="180" y="1750"/>
                      <a:pt x="145" y="1783"/>
                    </a:cubicBezTo>
                    <a:cubicBezTo>
                      <a:pt x="116" y="1810"/>
                      <a:pt x="90" y="1841"/>
                      <a:pt x="71" y="1875"/>
                    </a:cubicBezTo>
                    <a:cubicBezTo>
                      <a:pt x="69" y="1878"/>
                      <a:pt x="67" y="1882"/>
                      <a:pt x="65" y="1885"/>
                    </a:cubicBezTo>
                    <a:cubicBezTo>
                      <a:pt x="76" y="1891"/>
                      <a:pt x="87" y="1897"/>
                      <a:pt x="98" y="1902"/>
                    </a:cubicBezTo>
                    <a:cubicBezTo>
                      <a:pt x="101" y="1895"/>
                      <a:pt x="106" y="1888"/>
                      <a:pt x="110" y="1881"/>
                    </a:cubicBezTo>
                    <a:cubicBezTo>
                      <a:pt x="118" y="1869"/>
                      <a:pt x="126" y="1857"/>
                      <a:pt x="135" y="1846"/>
                    </a:cubicBezTo>
                    <a:cubicBezTo>
                      <a:pt x="159" y="1818"/>
                      <a:pt x="186" y="1794"/>
                      <a:pt x="216" y="1773"/>
                    </a:cubicBezTo>
                    <a:cubicBezTo>
                      <a:pt x="262" y="1741"/>
                      <a:pt x="312" y="1716"/>
                      <a:pt x="365" y="1696"/>
                    </a:cubicBezTo>
                    <a:cubicBezTo>
                      <a:pt x="375" y="1693"/>
                      <a:pt x="385" y="1689"/>
                      <a:pt x="395" y="1686"/>
                    </a:cubicBezTo>
                    <a:cubicBezTo>
                      <a:pt x="425" y="1677"/>
                      <a:pt x="456" y="1669"/>
                      <a:pt x="487" y="1663"/>
                    </a:cubicBezTo>
                    <a:moveTo>
                      <a:pt x="1516" y="1499"/>
                    </a:moveTo>
                    <a:cubicBezTo>
                      <a:pt x="1505" y="1502"/>
                      <a:pt x="1493" y="1504"/>
                      <a:pt x="1481" y="1506"/>
                    </a:cubicBezTo>
                    <a:cubicBezTo>
                      <a:pt x="1488" y="1545"/>
                      <a:pt x="1501" y="1583"/>
                      <a:pt x="1521" y="1620"/>
                    </a:cubicBezTo>
                    <a:cubicBezTo>
                      <a:pt x="1530" y="1638"/>
                      <a:pt x="1542" y="1655"/>
                      <a:pt x="1554" y="1671"/>
                    </a:cubicBezTo>
                    <a:cubicBezTo>
                      <a:pt x="1556" y="1668"/>
                      <a:pt x="1559" y="1665"/>
                      <a:pt x="1561" y="1662"/>
                    </a:cubicBezTo>
                    <a:cubicBezTo>
                      <a:pt x="1568" y="1656"/>
                      <a:pt x="1575" y="1651"/>
                      <a:pt x="1583" y="1648"/>
                    </a:cubicBezTo>
                    <a:cubicBezTo>
                      <a:pt x="1583" y="1647"/>
                      <a:pt x="1582" y="1647"/>
                      <a:pt x="1582" y="1647"/>
                    </a:cubicBezTo>
                    <a:cubicBezTo>
                      <a:pt x="1563" y="1622"/>
                      <a:pt x="1548" y="1595"/>
                      <a:pt x="1536" y="1566"/>
                    </a:cubicBezTo>
                    <a:cubicBezTo>
                      <a:pt x="1531" y="1553"/>
                      <a:pt x="1526" y="1539"/>
                      <a:pt x="1522" y="1525"/>
                    </a:cubicBezTo>
                    <a:cubicBezTo>
                      <a:pt x="1520" y="1516"/>
                      <a:pt x="1518" y="1508"/>
                      <a:pt x="1516" y="1499"/>
                    </a:cubicBezTo>
                    <a:moveTo>
                      <a:pt x="1474" y="1446"/>
                    </a:moveTo>
                    <a:cubicBezTo>
                      <a:pt x="1474" y="1454"/>
                      <a:pt x="1475" y="1461"/>
                      <a:pt x="1476" y="1469"/>
                    </a:cubicBezTo>
                    <a:cubicBezTo>
                      <a:pt x="1482" y="1468"/>
                      <a:pt x="1489" y="1467"/>
                      <a:pt x="1496" y="1466"/>
                    </a:cubicBezTo>
                    <a:cubicBezTo>
                      <a:pt x="1488" y="1459"/>
                      <a:pt x="1481" y="1453"/>
                      <a:pt x="1474" y="1446"/>
                    </a:cubicBezTo>
                    <a:moveTo>
                      <a:pt x="2338" y="956"/>
                    </a:moveTo>
                    <a:cubicBezTo>
                      <a:pt x="2338" y="956"/>
                      <a:pt x="2338" y="956"/>
                      <a:pt x="2338" y="956"/>
                    </a:cubicBezTo>
                    <a:cubicBezTo>
                      <a:pt x="2338" y="956"/>
                      <a:pt x="2338" y="956"/>
                      <a:pt x="2338" y="956"/>
                    </a:cubicBezTo>
                    <a:cubicBezTo>
                      <a:pt x="2338" y="956"/>
                      <a:pt x="2338" y="956"/>
                      <a:pt x="2338" y="956"/>
                    </a:cubicBezTo>
                    <a:moveTo>
                      <a:pt x="2094" y="757"/>
                    </a:moveTo>
                    <a:cubicBezTo>
                      <a:pt x="2060" y="757"/>
                      <a:pt x="2026" y="762"/>
                      <a:pt x="1993" y="770"/>
                    </a:cubicBezTo>
                    <a:cubicBezTo>
                      <a:pt x="1947" y="782"/>
                      <a:pt x="1902" y="801"/>
                      <a:pt x="1860" y="824"/>
                    </a:cubicBezTo>
                    <a:cubicBezTo>
                      <a:pt x="1825" y="853"/>
                      <a:pt x="1793" y="886"/>
                      <a:pt x="1763" y="921"/>
                    </a:cubicBezTo>
                    <a:cubicBezTo>
                      <a:pt x="1743" y="944"/>
                      <a:pt x="1725" y="968"/>
                      <a:pt x="1709" y="993"/>
                    </a:cubicBezTo>
                    <a:cubicBezTo>
                      <a:pt x="1730" y="971"/>
                      <a:pt x="1752" y="949"/>
                      <a:pt x="1776" y="929"/>
                    </a:cubicBezTo>
                    <a:cubicBezTo>
                      <a:pt x="1785" y="922"/>
                      <a:pt x="1793" y="916"/>
                      <a:pt x="1802" y="909"/>
                    </a:cubicBezTo>
                    <a:cubicBezTo>
                      <a:pt x="1846" y="875"/>
                      <a:pt x="1894" y="846"/>
                      <a:pt x="1946" y="825"/>
                    </a:cubicBezTo>
                    <a:cubicBezTo>
                      <a:pt x="1980" y="811"/>
                      <a:pt x="2015" y="801"/>
                      <a:pt x="2052" y="796"/>
                    </a:cubicBezTo>
                    <a:cubicBezTo>
                      <a:pt x="2066" y="794"/>
                      <a:pt x="2080" y="794"/>
                      <a:pt x="2094" y="794"/>
                    </a:cubicBezTo>
                    <a:cubicBezTo>
                      <a:pt x="2094" y="794"/>
                      <a:pt x="2094" y="794"/>
                      <a:pt x="2094" y="794"/>
                    </a:cubicBezTo>
                    <a:cubicBezTo>
                      <a:pt x="2103" y="794"/>
                      <a:pt x="2111" y="794"/>
                      <a:pt x="2119" y="795"/>
                    </a:cubicBezTo>
                    <a:cubicBezTo>
                      <a:pt x="2120" y="782"/>
                      <a:pt x="2121" y="770"/>
                      <a:pt x="2122" y="758"/>
                    </a:cubicBezTo>
                    <a:cubicBezTo>
                      <a:pt x="2118" y="758"/>
                      <a:pt x="2114" y="757"/>
                      <a:pt x="2110" y="757"/>
                    </a:cubicBezTo>
                    <a:cubicBezTo>
                      <a:pt x="2105" y="757"/>
                      <a:pt x="2100" y="757"/>
                      <a:pt x="2094" y="757"/>
                    </a:cubicBezTo>
                    <a:moveTo>
                      <a:pt x="2162" y="713"/>
                    </a:moveTo>
                    <a:cubicBezTo>
                      <a:pt x="2161" y="728"/>
                      <a:pt x="2161" y="743"/>
                      <a:pt x="2160" y="758"/>
                    </a:cubicBezTo>
                    <a:cubicBezTo>
                      <a:pt x="2162" y="760"/>
                      <a:pt x="2165" y="763"/>
                      <a:pt x="2168" y="765"/>
                    </a:cubicBezTo>
                    <a:cubicBezTo>
                      <a:pt x="2165" y="765"/>
                      <a:pt x="2162" y="764"/>
                      <a:pt x="2159" y="763"/>
                    </a:cubicBezTo>
                    <a:cubicBezTo>
                      <a:pt x="2158" y="776"/>
                      <a:pt x="2157" y="788"/>
                      <a:pt x="2156" y="800"/>
                    </a:cubicBezTo>
                    <a:cubicBezTo>
                      <a:pt x="2170" y="803"/>
                      <a:pt x="2184" y="808"/>
                      <a:pt x="2197" y="813"/>
                    </a:cubicBezTo>
                    <a:cubicBezTo>
                      <a:pt x="2211" y="819"/>
                      <a:pt x="2224" y="826"/>
                      <a:pt x="2237" y="834"/>
                    </a:cubicBezTo>
                    <a:cubicBezTo>
                      <a:pt x="2256" y="854"/>
                      <a:pt x="2274" y="876"/>
                      <a:pt x="2292" y="897"/>
                    </a:cubicBezTo>
                    <a:cubicBezTo>
                      <a:pt x="2318" y="902"/>
                      <a:pt x="2342" y="911"/>
                      <a:pt x="2363" y="925"/>
                    </a:cubicBezTo>
                    <a:cubicBezTo>
                      <a:pt x="2363" y="921"/>
                      <a:pt x="2363" y="916"/>
                      <a:pt x="2363" y="912"/>
                    </a:cubicBezTo>
                    <a:cubicBezTo>
                      <a:pt x="2361" y="908"/>
                      <a:pt x="2358" y="904"/>
                      <a:pt x="2355" y="900"/>
                    </a:cubicBezTo>
                    <a:cubicBezTo>
                      <a:pt x="2329" y="862"/>
                      <a:pt x="2297" y="828"/>
                      <a:pt x="2258" y="803"/>
                    </a:cubicBezTo>
                    <a:cubicBezTo>
                      <a:pt x="2227" y="771"/>
                      <a:pt x="2195" y="741"/>
                      <a:pt x="2162" y="713"/>
                    </a:cubicBezTo>
                    <a:moveTo>
                      <a:pt x="2124" y="700"/>
                    </a:moveTo>
                    <a:cubicBezTo>
                      <a:pt x="2114" y="701"/>
                      <a:pt x="2104" y="703"/>
                      <a:pt x="2094" y="705"/>
                    </a:cubicBezTo>
                    <a:cubicBezTo>
                      <a:pt x="2100" y="709"/>
                      <a:pt x="2106" y="713"/>
                      <a:pt x="2111" y="717"/>
                    </a:cubicBezTo>
                    <a:cubicBezTo>
                      <a:pt x="2112" y="718"/>
                      <a:pt x="2113" y="719"/>
                      <a:pt x="2114" y="719"/>
                    </a:cubicBezTo>
                    <a:cubicBezTo>
                      <a:pt x="2113" y="719"/>
                      <a:pt x="2113" y="718"/>
                      <a:pt x="2112" y="718"/>
                    </a:cubicBezTo>
                    <a:cubicBezTo>
                      <a:pt x="2113" y="718"/>
                      <a:pt x="2113" y="719"/>
                      <a:pt x="2114" y="719"/>
                    </a:cubicBezTo>
                    <a:cubicBezTo>
                      <a:pt x="2114" y="719"/>
                      <a:pt x="2114" y="720"/>
                      <a:pt x="2115" y="720"/>
                    </a:cubicBezTo>
                    <a:cubicBezTo>
                      <a:pt x="2118" y="722"/>
                      <a:pt x="2121" y="725"/>
                      <a:pt x="2124" y="727"/>
                    </a:cubicBezTo>
                    <a:cubicBezTo>
                      <a:pt x="2124" y="718"/>
                      <a:pt x="2124" y="709"/>
                      <a:pt x="2124" y="700"/>
                    </a:cubicBezTo>
                    <a:moveTo>
                      <a:pt x="1317" y="678"/>
                    </a:moveTo>
                    <a:cubicBezTo>
                      <a:pt x="1196" y="737"/>
                      <a:pt x="1079" y="806"/>
                      <a:pt x="958" y="856"/>
                    </a:cubicBezTo>
                    <a:cubicBezTo>
                      <a:pt x="926" y="869"/>
                      <a:pt x="894" y="881"/>
                      <a:pt x="861" y="893"/>
                    </a:cubicBezTo>
                    <a:cubicBezTo>
                      <a:pt x="860" y="893"/>
                      <a:pt x="860" y="893"/>
                      <a:pt x="859" y="893"/>
                    </a:cubicBezTo>
                    <a:cubicBezTo>
                      <a:pt x="858" y="894"/>
                      <a:pt x="858" y="894"/>
                      <a:pt x="857" y="895"/>
                    </a:cubicBezTo>
                    <a:cubicBezTo>
                      <a:pt x="830" y="916"/>
                      <a:pt x="802" y="937"/>
                      <a:pt x="774" y="957"/>
                    </a:cubicBezTo>
                    <a:cubicBezTo>
                      <a:pt x="667" y="1032"/>
                      <a:pt x="546" y="1094"/>
                      <a:pt x="432" y="1163"/>
                    </a:cubicBezTo>
                    <a:cubicBezTo>
                      <a:pt x="447" y="1169"/>
                      <a:pt x="462" y="1174"/>
                      <a:pt x="477" y="1179"/>
                    </a:cubicBezTo>
                    <a:cubicBezTo>
                      <a:pt x="531" y="1148"/>
                      <a:pt x="586" y="1117"/>
                      <a:pt x="641" y="1086"/>
                    </a:cubicBezTo>
                    <a:cubicBezTo>
                      <a:pt x="672" y="1067"/>
                      <a:pt x="704" y="1049"/>
                      <a:pt x="734" y="1029"/>
                    </a:cubicBezTo>
                    <a:cubicBezTo>
                      <a:pt x="740" y="1025"/>
                      <a:pt x="745" y="1022"/>
                      <a:pt x="751" y="1018"/>
                    </a:cubicBezTo>
                    <a:cubicBezTo>
                      <a:pt x="753" y="1016"/>
                      <a:pt x="755" y="1015"/>
                      <a:pt x="757" y="1013"/>
                    </a:cubicBezTo>
                    <a:cubicBezTo>
                      <a:pt x="781" y="997"/>
                      <a:pt x="804" y="981"/>
                      <a:pt x="828" y="964"/>
                    </a:cubicBezTo>
                    <a:cubicBezTo>
                      <a:pt x="844" y="952"/>
                      <a:pt x="861" y="939"/>
                      <a:pt x="877" y="926"/>
                    </a:cubicBezTo>
                    <a:cubicBezTo>
                      <a:pt x="897" y="920"/>
                      <a:pt x="916" y="912"/>
                      <a:pt x="935" y="905"/>
                    </a:cubicBezTo>
                    <a:cubicBezTo>
                      <a:pt x="962" y="894"/>
                      <a:pt x="989" y="883"/>
                      <a:pt x="1015" y="872"/>
                    </a:cubicBezTo>
                    <a:cubicBezTo>
                      <a:pt x="1018" y="871"/>
                      <a:pt x="1022" y="869"/>
                      <a:pt x="1025" y="868"/>
                    </a:cubicBezTo>
                    <a:cubicBezTo>
                      <a:pt x="1030" y="866"/>
                      <a:pt x="1035" y="863"/>
                      <a:pt x="1040" y="861"/>
                    </a:cubicBezTo>
                    <a:cubicBezTo>
                      <a:pt x="1073" y="846"/>
                      <a:pt x="1106" y="830"/>
                      <a:pt x="1139" y="813"/>
                    </a:cubicBezTo>
                    <a:cubicBezTo>
                      <a:pt x="1194" y="784"/>
                      <a:pt x="1250" y="754"/>
                      <a:pt x="1306" y="725"/>
                    </a:cubicBezTo>
                    <a:cubicBezTo>
                      <a:pt x="1309" y="710"/>
                      <a:pt x="1313" y="694"/>
                      <a:pt x="1317" y="678"/>
                    </a:cubicBezTo>
                    <a:moveTo>
                      <a:pt x="2077" y="651"/>
                    </a:moveTo>
                    <a:cubicBezTo>
                      <a:pt x="2076" y="659"/>
                      <a:pt x="2074" y="666"/>
                      <a:pt x="2072" y="673"/>
                    </a:cubicBezTo>
                    <a:cubicBezTo>
                      <a:pt x="2081" y="670"/>
                      <a:pt x="2091" y="668"/>
                      <a:pt x="2100" y="667"/>
                    </a:cubicBezTo>
                    <a:cubicBezTo>
                      <a:pt x="2100" y="666"/>
                      <a:pt x="2099" y="666"/>
                      <a:pt x="2099" y="666"/>
                    </a:cubicBezTo>
                    <a:cubicBezTo>
                      <a:pt x="2092" y="661"/>
                      <a:pt x="2084" y="656"/>
                      <a:pt x="2077" y="651"/>
                    </a:cubicBezTo>
                    <a:moveTo>
                      <a:pt x="206" y="318"/>
                    </a:moveTo>
                    <a:cubicBezTo>
                      <a:pt x="205" y="318"/>
                      <a:pt x="204" y="318"/>
                      <a:pt x="203" y="318"/>
                    </a:cubicBezTo>
                    <a:cubicBezTo>
                      <a:pt x="191" y="320"/>
                      <a:pt x="179" y="322"/>
                      <a:pt x="167" y="326"/>
                    </a:cubicBezTo>
                    <a:cubicBezTo>
                      <a:pt x="167" y="329"/>
                      <a:pt x="168" y="331"/>
                      <a:pt x="168" y="334"/>
                    </a:cubicBezTo>
                    <a:cubicBezTo>
                      <a:pt x="168" y="334"/>
                      <a:pt x="168" y="335"/>
                      <a:pt x="168" y="336"/>
                    </a:cubicBezTo>
                    <a:cubicBezTo>
                      <a:pt x="172" y="335"/>
                      <a:pt x="177" y="334"/>
                      <a:pt x="181" y="334"/>
                    </a:cubicBezTo>
                    <a:cubicBezTo>
                      <a:pt x="189" y="333"/>
                      <a:pt x="197" y="332"/>
                      <a:pt x="206" y="331"/>
                    </a:cubicBezTo>
                    <a:cubicBezTo>
                      <a:pt x="205" y="330"/>
                      <a:pt x="205" y="329"/>
                      <a:pt x="205" y="327"/>
                    </a:cubicBezTo>
                    <a:cubicBezTo>
                      <a:pt x="205" y="324"/>
                      <a:pt x="206" y="321"/>
                      <a:pt x="206" y="318"/>
                    </a:cubicBezTo>
                    <a:moveTo>
                      <a:pt x="221" y="273"/>
                    </a:moveTo>
                    <a:cubicBezTo>
                      <a:pt x="219" y="275"/>
                      <a:pt x="218" y="276"/>
                      <a:pt x="216" y="277"/>
                    </a:cubicBezTo>
                    <a:cubicBezTo>
                      <a:pt x="217" y="277"/>
                      <a:pt x="218" y="276"/>
                      <a:pt x="219" y="276"/>
                    </a:cubicBezTo>
                    <a:cubicBezTo>
                      <a:pt x="219" y="276"/>
                      <a:pt x="220" y="276"/>
                      <a:pt x="220" y="275"/>
                    </a:cubicBezTo>
                    <a:cubicBezTo>
                      <a:pt x="220" y="275"/>
                      <a:pt x="220" y="274"/>
                      <a:pt x="221" y="273"/>
                    </a:cubicBezTo>
                    <a:moveTo>
                      <a:pt x="278" y="154"/>
                    </a:moveTo>
                    <a:cubicBezTo>
                      <a:pt x="273" y="157"/>
                      <a:pt x="268" y="162"/>
                      <a:pt x="263" y="166"/>
                    </a:cubicBezTo>
                    <a:cubicBezTo>
                      <a:pt x="261" y="185"/>
                      <a:pt x="257" y="205"/>
                      <a:pt x="252" y="225"/>
                    </a:cubicBezTo>
                    <a:cubicBezTo>
                      <a:pt x="252" y="225"/>
                      <a:pt x="251" y="226"/>
                      <a:pt x="251" y="227"/>
                    </a:cubicBezTo>
                    <a:cubicBezTo>
                      <a:pt x="270" y="206"/>
                      <a:pt x="291" y="187"/>
                      <a:pt x="314" y="170"/>
                    </a:cubicBezTo>
                    <a:cubicBezTo>
                      <a:pt x="310" y="167"/>
                      <a:pt x="307" y="164"/>
                      <a:pt x="303" y="161"/>
                    </a:cubicBezTo>
                    <a:cubicBezTo>
                      <a:pt x="300" y="159"/>
                      <a:pt x="298" y="158"/>
                      <a:pt x="296" y="156"/>
                    </a:cubicBezTo>
                    <a:cubicBezTo>
                      <a:pt x="290" y="155"/>
                      <a:pt x="284" y="154"/>
                      <a:pt x="278" y="154"/>
                    </a:cubicBezTo>
                    <a:moveTo>
                      <a:pt x="685" y="20"/>
                    </a:moveTo>
                    <a:cubicBezTo>
                      <a:pt x="683" y="20"/>
                      <a:pt x="682" y="21"/>
                      <a:pt x="680" y="22"/>
                    </a:cubicBezTo>
                    <a:cubicBezTo>
                      <a:pt x="681" y="22"/>
                      <a:pt x="681" y="22"/>
                      <a:pt x="682" y="22"/>
                    </a:cubicBezTo>
                    <a:cubicBezTo>
                      <a:pt x="682" y="22"/>
                      <a:pt x="683" y="22"/>
                      <a:pt x="683" y="22"/>
                    </a:cubicBezTo>
                    <a:cubicBezTo>
                      <a:pt x="684" y="21"/>
                      <a:pt x="684" y="21"/>
                      <a:pt x="685" y="20"/>
                    </a:cubicBezTo>
                    <a:moveTo>
                      <a:pt x="753" y="5"/>
                    </a:moveTo>
                    <a:cubicBezTo>
                      <a:pt x="744" y="13"/>
                      <a:pt x="735" y="21"/>
                      <a:pt x="727" y="31"/>
                    </a:cubicBezTo>
                    <a:cubicBezTo>
                      <a:pt x="726" y="31"/>
                      <a:pt x="726" y="32"/>
                      <a:pt x="725" y="33"/>
                    </a:cubicBezTo>
                    <a:cubicBezTo>
                      <a:pt x="728" y="35"/>
                      <a:pt x="731" y="36"/>
                      <a:pt x="734" y="37"/>
                    </a:cubicBezTo>
                    <a:cubicBezTo>
                      <a:pt x="735" y="38"/>
                      <a:pt x="736" y="39"/>
                      <a:pt x="737" y="40"/>
                    </a:cubicBezTo>
                    <a:cubicBezTo>
                      <a:pt x="742" y="33"/>
                      <a:pt x="747" y="27"/>
                      <a:pt x="752" y="21"/>
                    </a:cubicBezTo>
                    <a:cubicBezTo>
                      <a:pt x="755" y="17"/>
                      <a:pt x="758" y="14"/>
                      <a:pt x="761" y="11"/>
                    </a:cubicBezTo>
                    <a:cubicBezTo>
                      <a:pt x="760" y="11"/>
                      <a:pt x="760" y="10"/>
                      <a:pt x="759" y="10"/>
                    </a:cubicBezTo>
                    <a:cubicBezTo>
                      <a:pt x="757" y="8"/>
                      <a:pt x="755" y="6"/>
                      <a:pt x="753" y="5"/>
                    </a:cubicBezTo>
                    <a:moveTo>
                      <a:pt x="566" y="0"/>
                    </a:moveTo>
                    <a:cubicBezTo>
                      <a:pt x="560" y="1"/>
                      <a:pt x="554" y="3"/>
                      <a:pt x="548" y="5"/>
                    </a:cubicBezTo>
                    <a:cubicBezTo>
                      <a:pt x="546" y="11"/>
                      <a:pt x="543" y="16"/>
                      <a:pt x="541" y="22"/>
                    </a:cubicBezTo>
                    <a:cubicBezTo>
                      <a:pt x="541" y="24"/>
                      <a:pt x="541" y="27"/>
                      <a:pt x="541" y="30"/>
                    </a:cubicBezTo>
                    <a:cubicBezTo>
                      <a:pt x="542" y="35"/>
                      <a:pt x="542" y="40"/>
                      <a:pt x="543" y="45"/>
                    </a:cubicBezTo>
                    <a:cubicBezTo>
                      <a:pt x="570" y="34"/>
                      <a:pt x="596" y="27"/>
                      <a:pt x="624" y="22"/>
                    </a:cubicBezTo>
                    <a:cubicBezTo>
                      <a:pt x="624" y="22"/>
                      <a:pt x="623" y="22"/>
                      <a:pt x="622" y="22"/>
                    </a:cubicBezTo>
                    <a:cubicBezTo>
                      <a:pt x="603" y="16"/>
                      <a:pt x="584" y="8"/>
                      <a:pt x="5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5"/>
              <p:cNvSpPr>
                <a:spLocks noEditPoints="1"/>
              </p:cNvSpPr>
              <p:nvPr/>
            </p:nvSpPr>
            <p:spPr bwMode="auto">
              <a:xfrm>
                <a:off x="2282" y="3790"/>
                <a:ext cx="143" cy="216"/>
              </a:xfrm>
              <a:custGeom>
                <a:avLst/>
                <a:gdLst>
                  <a:gd name="T0" fmla="*/ 222 w 250"/>
                  <a:gd name="T1" fmla="*/ 326 h 349"/>
                  <a:gd name="T2" fmla="*/ 197 w 250"/>
                  <a:gd name="T3" fmla="*/ 330 h 349"/>
                  <a:gd name="T4" fmla="*/ 189 w 250"/>
                  <a:gd name="T5" fmla="*/ 349 h 349"/>
                  <a:gd name="T6" fmla="*/ 250 w 250"/>
                  <a:gd name="T7" fmla="*/ 330 h 349"/>
                  <a:gd name="T8" fmla="*/ 222 w 250"/>
                  <a:gd name="T9" fmla="*/ 326 h 349"/>
                  <a:gd name="T10" fmla="*/ 84 w 250"/>
                  <a:gd name="T11" fmla="*/ 0 h 349"/>
                  <a:gd name="T12" fmla="*/ 72 w 250"/>
                  <a:gd name="T13" fmla="*/ 6 h 349"/>
                  <a:gd name="T14" fmla="*/ 36 w 250"/>
                  <a:gd name="T15" fmla="*/ 61 h 349"/>
                  <a:gd name="T16" fmla="*/ 43 w 250"/>
                  <a:gd name="T17" fmla="*/ 89 h 349"/>
                  <a:gd name="T18" fmla="*/ 42 w 250"/>
                  <a:gd name="T19" fmla="*/ 90 h 349"/>
                  <a:gd name="T20" fmla="*/ 34 w 250"/>
                  <a:gd name="T21" fmla="*/ 96 h 349"/>
                  <a:gd name="T22" fmla="*/ 14 w 250"/>
                  <a:gd name="T23" fmla="*/ 112 h 349"/>
                  <a:gd name="T24" fmla="*/ 5 w 250"/>
                  <a:gd name="T25" fmla="*/ 147 h 349"/>
                  <a:gd name="T26" fmla="*/ 2 w 250"/>
                  <a:gd name="T27" fmla="*/ 222 h 349"/>
                  <a:gd name="T28" fmla="*/ 6 w 250"/>
                  <a:gd name="T29" fmla="*/ 247 h 349"/>
                  <a:gd name="T30" fmla="*/ 37 w 250"/>
                  <a:gd name="T31" fmla="*/ 174 h 349"/>
                  <a:gd name="T32" fmla="*/ 60 w 250"/>
                  <a:gd name="T33" fmla="*/ 92 h 349"/>
                  <a:gd name="T34" fmla="*/ 84 w 250"/>
                  <a:gd name="T35" fmla="*/ 0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0" h="349">
                    <a:moveTo>
                      <a:pt x="222" y="326"/>
                    </a:moveTo>
                    <a:cubicBezTo>
                      <a:pt x="214" y="328"/>
                      <a:pt x="205" y="329"/>
                      <a:pt x="197" y="330"/>
                    </a:cubicBezTo>
                    <a:cubicBezTo>
                      <a:pt x="194" y="336"/>
                      <a:pt x="191" y="343"/>
                      <a:pt x="189" y="349"/>
                    </a:cubicBezTo>
                    <a:cubicBezTo>
                      <a:pt x="210" y="346"/>
                      <a:pt x="231" y="340"/>
                      <a:pt x="250" y="330"/>
                    </a:cubicBezTo>
                    <a:cubicBezTo>
                      <a:pt x="241" y="329"/>
                      <a:pt x="231" y="328"/>
                      <a:pt x="222" y="326"/>
                    </a:cubicBezTo>
                    <a:moveTo>
                      <a:pt x="84" y="0"/>
                    </a:moveTo>
                    <a:cubicBezTo>
                      <a:pt x="80" y="2"/>
                      <a:pt x="76" y="4"/>
                      <a:pt x="72" y="6"/>
                    </a:cubicBezTo>
                    <a:cubicBezTo>
                      <a:pt x="58" y="23"/>
                      <a:pt x="46" y="42"/>
                      <a:pt x="36" y="61"/>
                    </a:cubicBezTo>
                    <a:cubicBezTo>
                      <a:pt x="46" y="66"/>
                      <a:pt x="53" y="79"/>
                      <a:pt x="43" y="89"/>
                    </a:cubicBezTo>
                    <a:cubicBezTo>
                      <a:pt x="43" y="89"/>
                      <a:pt x="42" y="90"/>
                      <a:pt x="42" y="90"/>
                    </a:cubicBezTo>
                    <a:cubicBezTo>
                      <a:pt x="39" y="92"/>
                      <a:pt x="37" y="94"/>
                      <a:pt x="34" y="96"/>
                    </a:cubicBezTo>
                    <a:cubicBezTo>
                      <a:pt x="28" y="102"/>
                      <a:pt x="21" y="107"/>
                      <a:pt x="14" y="112"/>
                    </a:cubicBezTo>
                    <a:cubicBezTo>
                      <a:pt x="10" y="123"/>
                      <a:pt x="7" y="135"/>
                      <a:pt x="5" y="147"/>
                    </a:cubicBezTo>
                    <a:cubicBezTo>
                      <a:pt x="1" y="172"/>
                      <a:pt x="0" y="197"/>
                      <a:pt x="2" y="222"/>
                    </a:cubicBezTo>
                    <a:cubicBezTo>
                      <a:pt x="3" y="231"/>
                      <a:pt x="4" y="239"/>
                      <a:pt x="6" y="247"/>
                    </a:cubicBezTo>
                    <a:cubicBezTo>
                      <a:pt x="13" y="222"/>
                      <a:pt x="24" y="198"/>
                      <a:pt x="37" y="174"/>
                    </a:cubicBezTo>
                    <a:cubicBezTo>
                      <a:pt x="37" y="146"/>
                      <a:pt x="46" y="117"/>
                      <a:pt x="60" y="92"/>
                    </a:cubicBezTo>
                    <a:cubicBezTo>
                      <a:pt x="62" y="60"/>
                      <a:pt x="71" y="29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6"/>
              <p:cNvSpPr>
                <a:spLocks/>
              </p:cNvSpPr>
              <p:nvPr/>
            </p:nvSpPr>
            <p:spPr bwMode="auto">
              <a:xfrm>
                <a:off x="1646" y="4188"/>
                <a:ext cx="129" cy="34"/>
              </a:xfrm>
              <a:custGeom>
                <a:avLst/>
                <a:gdLst>
                  <a:gd name="T0" fmla="*/ 48 w 225"/>
                  <a:gd name="T1" fmla="*/ 0 h 54"/>
                  <a:gd name="T2" fmla="*/ 12 w 225"/>
                  <a:gd name="T3" fmla="*/ 1 h 54"/>
                  <a:gd name="T4" fmla="*/ 0 w 225"/>
                  <a:gd name="T5" fmla="*/ 8 h 54"/>
                  <a:gd name="T6" fmla="*/ 90 w 225"/>
                  <a:gd name="T7" fmla="*/ 38 h 54"/>
                  <a:gd name="T8" fmla="*/ 157 w 225"/>
                  <a:gd name="T9" fmla="*/ 54 h 54"/>
                  <a:gd name="T10" fmla="*/ 225 w 225"/>
                  <a:gd name="T11" fmla="*/ 54 h 54"/>
                  <a:gd name="T12" fmla="*/ 166 w 225"/>
                  <a:gd name="T13" fmla="*/ 21 h 54"/>
                  <a:gd name="T14" fmla="*/ 132 w 225"/>
                  <a:gd name="T15" fmla="*/ 10 h 54"/>
                  <a:gd name="T16" fmla="*/ 108 w 225"/>
                  <a:gd name="T17" fmla="*/ 18 h 54"/>
                  <a:gd name="T18" fmla="*/ 99 w 225"/>
                  <a:gd name="T19" fmla="*/ 21 h 54"/>
                  <a:gd name="T20" fmla="*/ 97 w 225"/>
                  <a:gd name="T21" fmla="*/ 22 h 54"/>
                  <a:gd name="T22" fmla="*/ 93 w 225"/>
                  <a:gd name="T23" fmla="*/ 22 h 54"/>
                  <a:gd name="T24" fmla="*/ 77 w 225"/>
                  <a:gd name="T25" fmla="*/ 1 h 54"/>
                  <a:gd name="T26" fmla="*/ 48 w 225"/>
                  <a:gd name="T2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5" h="54">
                    <a:moveTo>
                      <a:pt x="48" y="0"/>
                    </a:moveTo>
                    <a:cubicBezTo>
                      <a:pt x="36" y="0"/>
                      <a:pt x="24" y="0"/>
                      <a:pt x="12" y="1"/>
                    </a:cubicBezTo>
                    <a:cubicBezTo>
                      <a:pt x="8" y="3"/>
                      <a:pt x="4" y="6"/>
                      <a:pt x="0" y="8"/>
                    </a:cubicBezTo>
                    <a:cubicBezTo>
                      <a:pt x="32" y="13"/>
                      <a:pt x="63" y="23"/>
                      <a:pt x="90" y="38"/>
                    </a:cubicBezTo>
                    <a:cubicBezTo>
                      <a:pt x="114" y="40"/>
                      <a:pt x="137" y="45"/>
                      <a:pt x="157" y="54"/>
                    </a:cubicBezTo>
                    <a:cubicBezTo>
                      <a:pt x="225" y="54"/>
                      <a:pt x="225" y="54"/>
                      <a:pt x="225" y="54"/>
                    </a:cubicBezTo>
                    <a:cubicBezTo>
                      <a:pt x="207" y="41"/>
                      <a:pt x="187" y="30"/>
                      <a:pt x="166" y="21"/>
                    </a:cubicBezTo>
                    <a:cubicBezTo>
                      <a:pt x="155" y="16"/>
                      <a:pt x="143" y="13"/>
                      <a:pt x="132" y="10"/>
                    </a:cubicBezTo>
                    <a:cubicBezTo>
                      <a:pt x="124" y="13"/>
                      <a:pt x="116" y="15"/>
                      <a:pt x="108" y="18"/>
                    </a:cubicBezTo>
                    <a:cubicBezTo>
                      <a:pt x="105" y="19"/>
                      <a:pt x="102" y="20"/>
                      <a:pt x="99" y="21"/>
                    </a:cubicBezTo>
                    <a:cubicBezTo>
                      <a:pt x="98" y="21"/>
                      <a:pt x="97" y="21"/>
                      <a:pt x="97" y="22"/>
                    </a:cubicBezTo>
                    <a:cubicBezTo>
                      <a:pt x="96" y="22"/>
                      <a:pt x="94" y="22"/>
                      <a:pt x="93" y="22"/>
                    </a:cubicBezTo>
                    <a:cubicBezTo>
                      <a:pt x="82" y="22"/>
                      <a:pt x="76" y="11"/>
                      <a:pt x="77" y="1"/>
                    </a:cubicBezTo>
                    <a:cubicBezTo>
                      <a:pt x="68" y="0"/>
                      <a:pt x="58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7"/>
              <p:cNvSpPr>
                <a:spLocks/>
              </p:cNvSpPr>
              <p:nvPr/>
            </p:nvSpPr>
            <p:spPr bwMode="auto">
              <a:xfrm>
                <a:off x="1635" y="3297"/>
                <a:ext cx="22" cy="41"/>
              </a:xfrm>
              <a:custGeom>
                <a:avLst/>
                <a:gdLst>
                  <a:gd name="T0" fmla="*/ 0 w 39"/>
                  <a:gd name="T1" fmla="*/ 0 h 65"/>
                  <a:gd name="T2" fmla="*/ 3 w 39"/>
                  <a:gd name="T3" fmla="*/ 17 h 65"/>
                  <a:gd name="T4" fmla="*/ 17 w 39"/>
                  <a:gd name="T5" fmla="*/ 57 h 65"/>
                  <a:gd name="T6" fmla="*/ 17 w 39"/>
                  <a:gd name="T7" fmla="*/ 57 h 65"/>
                  <a:gd name="T8" fmla="*/ 22 w 39"/>
                  <a:gd name="T9" fmla="*/ 60 h 65"/>
                  <a:gd name="T10" fmla="*/ 36 w 39"/>
                  <a:gd name="T11" fmla="*/ 65 h 65"/>
                  <a:gd name="T12" fmla="*/ 39 w 39"/>
                  <a:gd name="T13" fmla="*/ 50 h 65"/>
                  <a:gd name="T14" fmla="*/ 39 w 39"/>
                  <a:gd name="T15" fmla="*/ 45 h 65"/>
                  <a:gd name="T16" fmla="*/ 39 w 39"/>
                  <a:gd name="T17" fmla="*/ 45 h 65"/>
                  <a:gd name="T18" fmla="*/ 13 w 39"/>
                  <a:gd name="T19" fmla="*/ 12 h 65"/>
                  <a:gd name="T20" fmla="*/ 0 w 39"/>
                  <a:gd name="T21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" h="65">
                    <a:moveTo>
                      <a:pt x="0" y="0"/>
                    </a:moveTo>
                    <a:cubicBezTo>
                      <a:pt x="1" y="6"/>
                      <a:pt x="2" y="12"/>
                      <a:pt x="3" y="17"/>
                    </a:cubicBezTo>
                    <a:cubicBezTo>
                      <a:pt x="6" y="31"/>
                      <a:pt x="11" y="44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8" y="58"/>
                      <a:pt x="20" y="59"/>
                      <a:pt x="22" y="60"/>
                    </a:cubicBezTo>
                    <a:cubicBezTo>
                      <a:pt x="26" y="62"/>
                      <a:pt x="31" y="63"/>
                      <a:pt x="36" y="65"/>
                    </a:cubicBezTo>
                    <a:cubicBezTo>
                      <a:pt x="37" y="60"/>
                      <a:pt x="38" y="55"/>
                      <a:pt x="39" y="50"/>
                    </a:cubicBezTo>
                    <a:cubicBezTo>
                      <a:pt x="39" y="48"/>
                      <a:pt x="39" y="47"/>
                      <a:pt x="39" y="45"/>
                    </a:cubicBezTo>
                    <a:cubicBezTo>
                      <a:pt x="39" y="45"/>
                      <a:pt x="39" y="45"/>
                      <a:pt x="39" y="45"/>
                    </a:cubicBezTo>
                    <a:cubicBezTo>
                      <a:pt x="32" y="33"/>
                      <a:pt x="23" y="22"/>
                      <a:pt x="13" y="12"/>
                    </a:cubicBezTo>
                    <a:cubicBezTo>
                      <a:pt x="9" y="8"/>
                      <a:pt x="5" y="4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8"/>
              <p:cNvSpPr>
                <a:spLocks noEditPoints="1"/>
              </p:cNvSpPr>
              <p:nvPr/>
            </p:nvSpPr>
            <p:spPr bwMode="auto">
              <a:xfrm>
                <a:off x="2606" y="3575"/>
                <a:ext cx="82" cy="95"/>
              </a:xfrm>
              <a:custGeom>
                <a:avLst/>
                <a:gdLst>
                  <a:gd name="T0" fmla="*/ 79 w 143"/>
                  <a:gd name="T1" fmla="*/ 142 h 154"/>
                  <a:gd name="T2" fmla="*/ 64 w 143"/>
                  <a:gd name="T3" fmla="*/ 153 h 154"/>
                  <a:gd name="T4" fmla="*/ 74 w 143"/>
                  <a:gd name="T5" fmla="*/ 154 h 154"/>
                  <a:gd name="T6" fmla="*/ 83 w 143"/>
                  <a:gd name="T7" fmla="*/ 153 h 154"/>
                  <a:gd name="T8" fmla="*/ 80 w 143"/>
                  <a:gd name="T9" fmla="*/ 144 h 154"/>
                  <a:gd name="T10" fmla="*/ 79 w 143"/>
                  <a:gd name="T11" fmla="*/ 142 h 154"/>
                  <a:gd name="T12" fmla="*/ 129 w 143"/>
                  <a:gd name="T13" fmla="*/ 107 h 154"/>
                  <a:gd name="T14" fmla="*/ 112 w 143"/>
                  <a:gd name="T15" fmla="*/ 118 h 154"/>
                  <a:gd name="T16" fmla="*/ 113 w 143"/>
                  <a:gd name="T17" fmla="*/ 117 h 154"/>
                  <a:gd name="T18" fmla="*/ 112 w 143"/>
                  <a:gd name="T19" fmla="*/ 119 h 154"/>
                  <a:gd name="T20" fmla="*/ 119 w 143"/>
                  <a:gd name="T21" fmla="*/ 137 h 154"/>
                  <a:gd name="T22" fmla="*/ 125 w 143"/>
                  <a:gd name="T23" fmla="*/ 131 h 154"/>
                  <a:gd name="T24" fmla="*/ 140 w 143"/>
                  <a:gd name="T25" fmla="*/ 111 h 154"/>
                  <a:gd name="T26" fmla="*/ 129 w 143"/>
                  <a:gd name="T27" fmla="*/ 107 h 154"/>
                  <a:gd name="T28" fmla="*/ 142 w 143"/>
                  <a:gd name="T29" fmla="*/ 51 h 154"/>
                  <a:gd name="T30" fmla="*/ 136 w 143"/>
                  <a:gd name="T31" fmla="*/ 58 h 154"/>
                  <a:gd name="T32" fmla="*/ 143 w 143"/>
                  <a:gd name="T33" fmla="*/ 54 h 154"/>
                  <a:gd name="T34" fmla="*/ 142 w 143"/>
                  <a:gd name="T35" fmla="*/ 51 h 154"/>
                  <a:gd name="T36" fmla="*/ 13 w 143"/>
                  <a:gd name="T37" fmla="*/ 25 h 154"/>
                  <a:gd name="T38" fmla="*/ 13 w 143"/>
                  <a:gd name="T39" fmla="*/ 25 h 154"/>
                  <a:gd name="T40" fmla="*/ 0 w 143"/>
                  <a:gd name="T41" fmla="*/ 43 h 154"/>
                  <a:gd name="T42" fmla="*/ 46 w 143"/>
                  <a:gd name="T43" fmla="*/ 119 h 154"/>
                  <a:gd name="T44" fmla="*/ 62 w 143"/>
                  <a:gd name="T45" fmla="*/ 108 h 154"/>
                  <a:gd name="T46" fmla="*/ 62 w 143"/>
                  <a:gd name="T47" fmla="*/ 107 h 154"/>
                  <a:gd name="T48" fmla="*/ 52 w 143"/>
                  <a:gd name="T49" fmla="*/ 96 h 154"/>
                  <a:gd name="T50" fmla="*/ 50 w 143"/>
                  <a:gd name="T51" fmla="*/ 87 h 154"/>
                  <a:gd name="T52" fmla="*/ 44 w 143"/>
                  <a:gd name="T53" fmla="*/ 79 h 154"/>
                  <a:gd name="T54" fmla="*/ 44 w 143"/>
                  <a:gd name="T55" fmla="*/ 60 h 154"/>
                  <a:gd name="T56" fmla="*/ 42 w 143"/>
                  <a:gd name="T57" fmla="*/ 51 h 154"/>
                  <a:gd name="T58" fmla="*/ 21 w 143"/>
                  <a:gd name="T59" fmla="*/ 30 h 154"/>
                  <a:gd name="T60" fmla="*/ 13 w 143"/>
                  <a:gd name="T61" fmla="*/ 25 h 154"/>
                  <a:gd name="T62" fmla="*/ 77 w 143"/>
                  <a:gd name="T63" fmla="*/ 0 h 154"/>
                  <a:gd name="T64" fmla="*/ 79 w 143"/>
                  <a:gd name="T65" fmla="*/ 34 h 154"/>
                  <a:gd name="T66" fmla="*/ 82 w 143"/>
                  <a:gd name="T67" fmla="*/ 39 h 154"/>
                  <a:gd name="T68" fmla="*/ 88 w 143"/>
                  <a:gd name="T69" fmla="*/ 38 h 154"/>
                  <a:gd name="T70" fmla="*/ 90 w 143"/>
                  <a:gd name="T71" fmla="*/ 38 h 154"/>
                  <a:gd name="T72" fmla="*/ 104 w 143"/>
                  <a:gd name="T73" fmla="*/ 9 h 154"/>
                  <a:gd name="T74" fmla="*/ 81 w 143"/>
                  <a:gd name="T75" fmla="*/ 0 h 154"/>
                  <a:gd name="T76" fmla="*/ 77 w 143"/>
                  <a:gd name="T77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" h="154">
                    <a:moveTo>
                      <a:pt x="79" y="142"/>
                    </a:moveTo>
                    <a:cubicBezTo>
                      <a:pt x="74" y="145"/>
                      <a:pt x="69" y="149"/>
                      <a:pt x="64" y="153"/>
                    </a:cubicBezTo>
                    <a:cubicBezTo>
                      <a:pt x="67" y="153"/>
                      <a:pt x="70" y="154"/>
                      <a:pt x="74" y="154"/>
                    </a:cubicBezTo>
                    <a:cubicBezTo>
                      <a:pt x="77" y="154"/>
                      <a:pt x="80" y="153"/>
                      <a:pt x="83" y="153"/>
                    </a:cubicBezTo>
                    <a:cubicBezTo>
                      <a:pt x="82" y="150"/>
                      <a:pt x="81" y="147"/>
                      <a:pt x="80" y="144"/>
                    </a:cubicBezTo>
                    <a:cubicBezTo>
                      <a:pt x="80" y="143"/>
                      <a:pt x="79" y="142"/>
                      <a:pt x="79" y="142"/>
                    </a:cubicBezTo>
                    <a:moveTo>
                      <a:pt x="129" y="107"/>
                    </a:moveTo>
                    <a:cubicBezTo>
                      <a:pt x="123" y="111"/>
                      <a:pt x="118" y="114"/>
                      <a:pt x="112" y="118"/>
                    </a:cubicBezTo>
                    <a:cubicBezTo>
                      <a:pt x="112" y="118"/>
                      <a:pt x="113" y="118"/>
                      <a:pt x="113" y="117"/>
                    </a:cubicBezTo>
                    <a:cubicBezTo>
                      <a:pt x="113" y="118"/>
                      <a:pt x="112" y="118"/>
                      <a:pt x="112" y="119"/>
                    </a:cubicBezTo>
                    <a:cubicBezTo>
                      <a:pt x="114" y="125"/>
                      <a:pt x="117" y="131"/>
                      <a:pt x="119" y="137"/>
                    </a:cubicBezTo>
                    <a:cubicBezTo>
                      <a:pt x="121" y="135"/>
                      <a:pt x="123" y="133"/>
                      <a:pt x="125" y="131"/>
                    </a:cubicBezTo>
                    <a:cubicBezTo>
                      <a:pt x="131" y="125"/>
                      <a:pt x="136" y="118"/>
                      <a:pt x="140" y="111"/>
                    </a:cubicBezTo>
                    <a:cubicBezTo>
                      <a:pt x="136" y="110"/>
                      <a:pt x="133" y="108"/>
                      <a:pt x="129" y="107"/>
                    </a:cubicBezTo>
                    <a:moveTo>
                      <a:pt x="142" y="51"/>
                    </a:moveTo>
                    <a:cubicBezTo>
                      <a:pt x="140" y="53"/>
                      <a:pt x="138" y="56"/>
                      <a:pt x="136" y="58"/>
                    </a:cubicBezTo>
                    <a:cubicBezTo>
                      <a:pt x="138" y="57"/>
                      <a:pt x="140" y="55"/>
                      <a:pt x="143" y="54"/>
                    </a:cubicBezTo>
                    <a:cubicBezTo>
                      <a:pt x="143" y="53"/>
                      <a:pt x="142" y="52"/>
                      <a:pt x="142" y="51"/>
                    </a:cubicBezTo>
                    <a:moveTo>
                      <a:pt x="13" y="25"/>
                    </a:moveTo>
                    <a:cubicBezTo>
                      <a:pt x="13" y="25"/>
                      <a:pt x="13" y="25"/>
                      <a:pt x="13" y="25"/>
                    </a:cubicBezTo>
                    <a:cubicBezTo>
                      <a:pt x="8" y="31"/>
                      <a:pt x="4" y="37"/>
                      <a:pt x="0" y="43"/>
                    </a:cubicBezTo>
                    <a:cubicBezTo>
                      <a:pt x="22" y="65"/>
                      <a:pt x="37" y="91"/>
                      <a:pt x="46" y="119"/>
                    </a:cubicBezTo>
                    <a:cubicBezTo>
                      <a:pt x="51" y="115"/>
                      <a:pt x="57" y="112"/>
                      <a:pt x="62" y="108"/>
                    </a:cubicBezTo>
                    <a:cubicBezTo>
                      <a:pt x="62" y="108"/>
                      <a:pt x="62" y="107"/>
                      <a:pt x="62" y="107"/>
                    </a:cubicBezTo>
                    <a:cubicBezTo>
                      <a:pt x="57" y="105"/>
                      <a:pt x="54" y="101"/>
                      <a:pt x="52" y="96"/>
                    </a:cubicBezTo>
                    <a:cubicBezTo>
                      <a:pt x="51" y="93"/>
                      <a:pt x="50" y="90"/>
                      <a:pt x="50" y="87"/>
                    </a:cubicBezTo>
                    <a:cubicBezTo>
                      <a:pt x="48" y="84"/>
                      <a:pt x="46" y="82"/>
                      <a:pt x="44" y="79"/>
                    </a:cubicBezTo>
                    <a:cubicBezTo>
                      <a:pt x="40" y="72"/>
                      <a:pt x="40" y="66"/>
                      <a:pt x="44" y="60"/>
                    </a:cubicBezTo>
                    <a:cubicBezTo>
                      <a:pt x="43" y="57"/>
                      <a:pt x="43" y="54"/>
                      <a:pt x="42" y="51"/>
                    </a:cubicBezTo>
                    <a:cubicBezTo>
                      <a:pt x="36" y="44"/>
                      <a:pt x="29" y="37"/>
                      <a:pt x="21" y="30"/>
                    </a:cubicBezTo>
                    <a:cubicBezTo>
                      <a:pt x="18" y="28"/>
                      <a:pt x="16" y="27"/>
                      <a:pt x="13" y="25"/>
                    </a:cubicBezTo>
                    <a:moveTo>
                      <a:pt x="77" y="0"/>
                    </a:moveTo>
                    <a:cubicBezTo>
                      <a:pt x="77" y="11"/>
                      <a:pt x="78" y="23"/>
                      <a:pt x="79" y="34"/>
                    </a:cubicBezTo>
                    <a:cubicBezTo>
                      <a:pt x="80" y="36"/>
                      <a:pt x="81" y="38"/>
                      <a:pt x="82" y="39"/>
                    </a:cubicBezTo>
                    <a:cubicBezTo>
                      <a:pt x="84" y="39"/>
                      <a:pt x="86" y="38"/>
                      <a:pt x="88" y="38"/>
                    </a:cubicBezTo>
                    <a:cubicBezTo>
                      <a:pt x="89" y="38"/>
                      <a:pt x="89" y="38"/>
                      <a:pt x="90" y="38"/>
                    </a:cubicBezTo>
                    <a:cubicBezTo>
                      <a:pt x="92" y="27"/>
                      <a:pt x="97" y="17"/>
                      <a:pt x="104" y="9"/>
                    </a:cubicBezTo>
                    <a:cubicBezTo>
                      <a:pt x="97" y="5"/>
                      <a:pt x="89" y="2"/>
                      <a:pt x="81" y="0"/>
                    </a:cubicBezTo>
                    <a:cubicBezTo>
                      <a:pt x="79" y="0"/>
                      <a:pt x="78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9"/>
              <p:cNvSpPr>
                <a:spLocks/>
              </p:cNvSpPr>
              <p:nvPr/>
            </p:nvSpPr>
            <p:spPr bwMode="auto">
              <a:xfrm>
                <a:off x="1815" y="3767"/>
                <a:ext cx="185" cy="132"/>
              </a:xfrm>
              <a:custGeom>
                <a:avLst/>
                <a:gdLst>
                  <a:gd name="T0" fmla="*/ 210 w 322"/>
                  <a:gd name="T1" fmla="*/ 0 h 213"/>
                  <a:gd name="T2" fmla="*/ 159 w 322"/>
                  <a:gd name="T3" fmla="*/ 22 h 213"/>
                  <a:gd name="T4" fmla="*/ 137 w 322"/>
                  <a:gd name="T5" fmla="*/ 64 h 213"/>
                  <a:gd name="T6" fmla="*/ 108 w 322"/>
                  <a:gd name="T7" fmla="*/ 58 h 213"/>
                  <a:gd name="T8" fmla="*/ 90 w 322"/>
                  <a:gd name="T9" fmla="*/ 60 h 213"/>
                  <a:gd name="T10" fmla="*/ 105 w 322"/>
                  <a:gd name="T11" fmla="*/ 213 h 213"/>
                  <a:gd name="T12" fmla="*/ 123 w 322"/>
                  <a:gd name="T13" fmla="*/ 211 h 213"/>
                  <a:gd name="T14" fmla="*/ 181 w 322"/>
                  <a:gd name="T15" fmla="*/ 145 h 213"/>
                  <a:gd name="T16" fmla="*/ 217 w 322"/>
                  <a:gd name="T17" fmla="*/ 154 h 213"/>
                  <a:gd name="T18" fmla="*/ 268 w 322"/>
                  <a:gd name="T19" fmla="*/ 131 h 213"/>
                  <a:gd name="T20" fmla="*/ 210 w 322"/>
                  <a:gd name="T21" fmla="*/ 0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2" h="213">
                    <a:moveTo>
                      <a:pt x="210" y="0"/>
                    </a:moveTo>
                    <a:cubicBezTo>
                      <a:pt x="193" y="0"/>
                      <a:pt x="175" y="6"/>
                      <a:pt x="159" y="22"/>
                    </a:cubicBezTo>
                    <a:cubicBezTo>
                      <a:pt x="146" y="35"/>
                      <a:pt x="139" y="50"/>
                      <a:pt x="137" y="64"/>
                    </a:cubicBezTo>
                    <a:cubicBezTo>
                      <a:pt x="129" y="60"/>
                      <a:pt x="119" y="58"/>
                      <a:pt x="108" y="58"/>
                    </a:cubicBezTo>
                    <a:cubicBezTo>
                      <a:pt x="102" y="58"/>
                      <a:pt x="96" y="59"/>
                      <a:pt x="90" y="60"/>
                    </a:cubicBezTo>
                    <a:cubicBezTo>
                      <a:pt x="0" y="80"/>
                      <a:pt x="22" y="213"/>
                      <a:pt x="105" y="213"/>
                    </a:cubicBezTo>
                    <a:cubicBezTo>
                      <a:pt x="111" y="213"/>
                      <a:pt x="117" y="212"/>
                      <a:pt x="123" y="211"/>
                    </a:cubicBezTo>
                    <a:cubicBezTo>
                      <a:pt x="161" y="202"/>
                      <a:pt x="179" y="175"/>
                      <a:pt x="181" y="145"/>
                    </a:cubicBezTo>
                    <a:cubicBezTo>
                      <a:pt x="192" y="151"/>
                      <a:pt x="204" y="154"/>
                      <a:pt x="217" y="154"/>
                    </a:cubicBezTo>
                    <a:cubicBezTo>
                      <a:pt x="234" y="154"/>
                      <a:pt x="252" y="147"/>
                      <a:pt x="268" y="131"/>
                    </a:cubicBezTo>
                    <a:cubicBezTo>
                      <a:pt x="322" y="77"/>
                      <a:pt x="270" y="0"/>
                      <a:pt x="21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20"/>
              <p:cNvSpPr>
                <a:spLocks/>
              </p:cNvSpPr>
              <p:nvPr/>
            </p:nvSpPr>
            <p:spPr bwMode="auto">
              <a:xfrm>
                <a:off x="1979" y="3650"/>
                <a:ext cx="37" cy="69"/>
              </a:xfrm>
              <a:custGeom>
                <a:avLst/>
                <a:gdLst>
                  <a:gd name="T0" fmla="*/ 44 w 64"/>
                  <a:gd name="T1" fmla="*/ 0 h 111"/>
                  <a:gd name="T2" fmla="*/ 38 w 64"/>
                  <a:gd name="T3" fmla="*/ 5 h 111"/>
                  <a:gd name="T4" fmla="*/ 64 w 64"/>
                  <a:gd name="T5" fmla="*/ 111 h 111"/>
                  <a:gd name="T6" fmla="*/ 56 w 64"/>
                  <a:gd name="T7" fmla="*/ 78 h 111"/>
                  <a:gd name="T8" fmla="*/ 44 w 64"/>
                  <a:gd name="T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111">
                    <a:moveTo>
                      <a:pt x="44" y="0"/>
                    </a:moveTo>
                    <a:cubicBezTo>
                      <a:pt x="42" y="1"/>
                      <a:pt x="40" y="3"/>
                      <a:pt x="38" y="5"/>
                    </a:cubicBezTo>
                    <a:cubicBezTo>
                      <a:pt x="0" y="43"/>
                      <a:pt x="25" y="95"/>
                      <a:pt x="64" y="111"/>
                    </a:cubicBezTo>
                    <a:cubicBezTo>
                      <a:pt x="61" y="100"/>
                      <a:pt x="58" y="89"/>
                      <a:pt x="56" y="78"/>
                    </a:cubicBezTo>
                    <a:cubicBezTo>
                      <a:pt x="50" y="52"/>
                      <a:pt x="46" y="26"/>
                      <a:pt x="4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21"/>
              <p:cNvSpPr>
                <a:spLocks/>
              </p:cNvSpPr>
              <p:nvPr/>
            </p:nvSpPr>
            <p:spPr bwMode="auto">
              <a:xfrm>
                <a:off x="1712" y="3821"/>
                <a:ext cx="52" cy="50"/>
              </a:xfrm>
              <a:custGeom>
                <a:avLst/>
                <a:gdLst>
                  <a:gd name="T0" fmla="*/ 22 w 90"/>
                  <a:gd name="T1" fmla="*/ 0 h 81"/>
                  <a:gd name="T2" fmla="*/ 7 w 90"/>
                  <a:gd name="T3" fmla="*/ 2 h 81"/>
                  <a:gd name="T4" fmla="*/ 0 w 90"/>
                  <a:gd name="T5" fmla="*/ 4 h 81"/>
                  <a:gd name="T6" fmla="*/ 59 w 90"/>
                  <a:gd name="T7" fmla="*/ 56 h 81"/>
                  <a:gd name="T8" fmla="*/ 83 w 90"/>
                  <a:gd name="T9" fmla="*/ 81 h 81"/>
                  <a:gd name="T10" fmla="*/ 22 w 90"/>
                  <a:gd name="T11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0" h="81">
                    <a:moveTo>
                      <a:pt x="22" y="0"/>
                    </a:moveTo>
                    <a:cubicBezTo>
                      <a:pt x="17" y="0"/>
                      <a:pt x="12" y="1"/>
                      <a:pt x="7" y="2"/>
                    </a:cubicBezTo>
                    <a:cubicBezTo>
                      <a:pt x="5" y="3"/>
                      <a:pt x="2" y="3"/>
                      <a:pt x="0" y="4"/>
                    </a:cubicBezTo>
                    <a:cubicBezTo>
                      <a:pt x="21" y="20"/>
                      <a:pt x="40" y="38"/>
                      <a:pt x="59" y="56"/>
                    </a:cubicBezTo>
                    <a:cubicBezTo>
                      <a:pt x="67" y="64"/>
                      <a:pt x="75" y="73"/>
                      <a:pt x="83" y="81"/>
                    </a:cubicBezTo>
                    <a:cubicBezTo>
                      <a:pt x="90" y="44"/>
                      <a:pt x="66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22"/>
              <p:cNvSpPr>
                <a:spLocks/>
              </p:cNvSpPr>
              <p:nvPr/>
            </p:nvSpPr>
            <p:spPr bwMode="auto">
              <a:xfrm>
                <a:off x="2696" y="4211"/>
                <a:ext cx="49" cy="11"/>
              </a:xfrm>
              <a:custGeom>
                <a:avLst/>
                <a:gdLst>
                  <a:gd name="T0" fmla="*/ 43 w 87"/>
                  <a:gd name="T1" fmla="*/ 0 h 18"/>
                  <a:gd name="T2" fmla="*/ 0 w 87"/>
                  <a:gd name="T3" fmla="*/ 18 h 18"/>
                  <a:gd name="T4" fmla="*/ 87 w 87"/>
                  <a:gd name="T5" fmla="*/ 18 h 18"/>
                  <a:gd name="T6" fmla="*/ 43 w 87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7" h="18">
                    <a:moveTo>
                      <a:pt x="43" y="0"/>
                    </a:moveTo>
                    <a:cubicBezTo>
                      <a:pt x="28" y="0"/>
                      <a:pt x="13" y="5"/>
                      <a:pt x="0" y="18"/>
                    </a:cubicBezTo>
                    <a:cubicBezTo>
                      <a:pt x="87" y="18"/>
                      <a:pt x="87" y="18"/>
                      <a:pt x="87" y="18"/>
                    </a:cubicBezTo>
                    <a:cubicBezTo>
                      <a:pt x="75" y="7"/>
                      <a:pt x="59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23"/>
              <p:cNvSpPr>
                <a:spLocks/>
              </p:cNvSpPr>
              <p:nvPr/>
            </p:nvSpPr>
            <p:spPr bwMode="auto">
              <a:xfrm>
                <a:off x="2804" y="4183"/>
                <a:ext cx="25" cy="39"/>
              </a:xfrm>
              <a:custGeom>
                <a:avLst/>
                <a:gdLst>
                  <a:gd name="T0" fmla="*/ 11 w 43"/>
                  <a:gd name="T1" fmla="*/ 0 h 62"/>
                  <a:gd name="T2" fmla="*/ 16 w 43"/>
                  <a:gd name="T3" fmla="*/ 62 h 62"/>
                  <a:gd name="T4" fmla="*/ 43 w 43"/>
                  <a:gd name="T5" fmla="*/ 62 h 62"/>
                  <a:gd name="T6" fmla="*/ 11 w 43"/>
                  <a:gd name="T7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62">
                    <a:moveTo>
                      <a:pt x="11" y="0"/>
                    </a:moveTo>
                    <a:cubicBezTo>
                      <a:pt x="0" y="21"/>
                      <a:pt x="4" y="44"/>
                      <a:pt x="16" y="6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31" y="42"/>
                      <a:pt x="20" y="21"/>
                      <a:pt x="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24"/>
              <p:cNvSpPr>
                <a:spLocks noEditPoints="1"/>
              </p:cNvSpPr>
              <p:nvPr/>
            </p:nvSpPr>
            <p:spPr bwMode="auto">
              <a:xfrm>
                <a:off x="2147" y="4016"/>
                <a:ext cx="82" cy="80"/>
              </a:xfrm>
              <a:custGeom>
                <a:avLst/>
                <a:gdLst>
                  <a:gd name="T0" fmla="*/ 143 w 143"/>
                  <a:gd name="T1" fmla="*/ 87 h 130"/>
                  <a:gd name="T2" fmla="*/ 136 w 143"/>
                  <a:gd name="T3" fmla="*/ 93 h 130"/>
                  <a:gd name="T4" fmla="*/ 131 w 143"/>
                  <a:gd name="T5" fmla="*/ 100 h 130"/>
                  <a:gd name="T6" fmla="*/ 130 w 143"/>
                  <a:gd name="T7" fmla="*/ 104 h 130"/>
                  <a:gd name="T8" fmla="*/ 130 w 143"/>
                  <a:gd name="T9" fmla="*/ 108 h 130"/>
                  <a:gd name="T10" fmla="*/ 143 w 143"/>
                  <a:gd name="T11" fmla="*/ 87 h 130"/>
                  <a:gd name="T12" fmla="*/ 143 w 143"/>
                  <a:gd name="T13" fmla="*/ 87 h 130"/>
                  <a:gd name="T14" fmla="*/ 78 w 143"/>
                  <a:gd name="T15" fmla="*/ 0 h 130"/>
                  <a:gd name="T16" fmla="*/ 57 w 143"/>
                  <a:gd name="T17" fmla="*/ 5 h 130"/>
                  <a:gd name="T18" fmla="*/ 35 w 143"/>
                  <a:gd name="T19" fmla="*/ 19 h 130"/>
                  <a:gd name="T20" fmla="*/ 28 w 143"/>
                  <a:gd name="T21" fmla="*/ 28 h 130"/>
                  <a:gd name="T22" fmla="*/ 23 w 143"/>
                  <a:gd name="T23" fmla="*/ 36 h 130"/>
                  <a:gd name="T24" fmla="*/ 84 w 143"/>
                  <a:gd name="T25" fmla="*/ 130 h 130"/>
                  <a:gd name="T26" fmla="*/ 85 w 143"/>
                  <a:gd name="T27" fmla="*/ 130 h 130"/>
                  <a:gd name="T28" fmla="*/ 70 w 143"/>
                  <a:gd name="T29" fmla="*/ 107 h 130"/>
                  <a:gd name="T30" fmla="*/ 60 w 143"/>
                  <a:gd name="T31" fmla="*/ 94 h 130"/>
                  <a:gd name="T32" fmla="*/ 74 w 143"/>
                  <a:gd name="T33" fmla="*/ 62 h 130"/>
                  <a:gd name="T34" fmla="*/ 86 w 143"/>
                  <a:gd name="T35" fmla="*/ 68 h 130"/>
                  <a:gd name="T36" fmla="*/ 98 w 143"/>
                  <a:gd name="T37" fmla="*/ 82 h 130"/>
                  <a:gd name="T38" fmla="*/ 141 w 143"/>
                  <a:gd name="T39" fmla="*/ 43 h 130"/>
                  <a:gd name="T40" fmla="*/ 78 w 143"/>
                  <a:gd name="T4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3" h="130">
                    <a:moveTo>
                      <a:pt x="143" y="87"/>
                    </a:moveTo>
                    <a:cubicBezTo>
                      <a:pt x="141" y="89"/>
                      <a:pt x="138" y="91"/>
                      <a:pt x="136" y="93"/>
                    </a:cubicBezTo>
                    <a:cubicBezTo>
                      <a:pt x="134" y="95"/>
                      <a:pt x="132" y="98"/>
                      <a:pt x="131" y="100"/>
                    </a:cubicBezTo>
                    <a:cubicBezTo>
                      <a:pt x="131" y="102"/>
                      <a:pt x="130" y="103"/>
                      <a:pt x="130" y="104"/>
                    </a:cubicBezTo>
                    <a:cubicBezTo>
                      <a:pt x="130" y="105"/>
                      <a:pt x="130" y="107"/>
                      <a:pt x="130" y="108"/>
                    </a:cubicBezTo>
                    <a:cubicBezTo>
                      <a:pt x="136" y="101"/>
                      <a:pt x="140" y="94"/>
                      <a:pt x="143" y="87"/>
                    </a:cubicBezTo>
                    <a:cubicBezTo>
                      <a:pt x="143" y="87"/>
                      <a:pt x="143" y="87"/>
                      <a:pt x="143" y="87"/>
                    </a:cubicBezTo>
                    <a:moveTo>
                      <a:pt x="78" y="0"/>
                    </a:moveTo>
                    <a:cubicBezTo>
                      <a:pt x="71" y="0"/>
                      <a:pt x="64" y="2"/>
                      <a:pt x="57" y="5"/>
                    </a:cubicBezTo>
                    <a:cubicBezTo>
                      <a:pt x="49" y="8"/>
                      <a:pt x="42" y="13"/>
                      <a:pt x="35" y="19"/>
                    </a:cubicBezTo>
                    <a:cubicBezTo>
                      <a:pt x="33" y="22"/>
                      <a:pt x="30" y="25"/>
                      <a:pt x="28" y="28"/>
                    </a:cubicBezTo>
                    <a:cubicBezTo>
                      <a:pt x="26" y="31"/>
                      <a:pt x="24" y="34"/>
                      <a:pt x="23" y="36"/>
                    </a:cubicBezTo>
                    <a:cubicBezTo>
                      <a:pt x="0" y="80"/>
                      <a:pt x="40" y="130"/>
                      <a:pt x="84" y="130"/>
                    </a:cubicBezTo>
                    <a:cubicBezTo>
                      <a:pt x="84" y="130"/>
                      <a:pt x="85" y="130"/>
                      <a:pt x="85" y="130"/>
                    </a:cubicBezTo>
                    <a:cubicBezTo>
                      <a:pt x="81" y="122"/>
                      <a:pt x="76" y="114"/>
                      <a:pt x="70" y="107"/>
                    </a:cubicBezTo>
                    <a:cubicBezTo>
                      <a:pt x="67" y="102"/>
                      <a:pt x="64" y="99"/>
                      <a:pt x="60" y="94"/>
                    </a:cubicBezTo>
                    <a:cubicBezTo>
                      <a:pt x="48" y="81"/>
                      <a:pt x="61" y="62"/>
                      <a:pt x="74" y="62"/>
                    </a:cubicBezTo>
                    <a:cubicBezTo>
                      <a:pt x="78" y="62"/>
                      <a:pt x="83" y="64"/>
                      <a:pt x="86" y="68"/>
                    </a:cubicBezTo>
                    <a:cubicBezTo>
                      <a:pt x="90" y="73"/>
                      <a:pt x="94" y="77"/>
                      <a:pt x="98" y="82"/>
                    </a:cubicBezTo>
                    <a:cubicBezTo>
                      <a:pt x="106" y="66"/>
                      <a:pt x="122" y="53"/>
                      <a:pt x="141" y="43"/>
                    </a:cubicBezTo>
                    <a:cubicBezTo>
                      <a:pt x="130" y="19"/>
                      <a:pt x="105" y="0"/>
                      <a:pt x="7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25"/>
              <p:cNvSpPr>
                <a:spLocks/>
              </p:cNvSpPr>
              <p:nvPr/>
            </p:nvSpPr>
            <p:spPr bwMode="auto">
              <a:xfrm>
                <a:off x="1889" y="4174"/>
                <a:ext cx="77" cy="48"/>
              </a:xfrm>
              <a:custGeom>
                <a:avLst/>
                <a:gdLst>
                  <a:gd name="T0" fmla="*/ 68 w 134"/>
                  <a:gd name="T1" fmla="*/ 0 h 78"/>
                  <a:gd name="T2" fmla="*/ 64 w 134"/>
                  <a:gd name="T3" fmla="*/ 0 h 78"/>
                  <a:gd name="T4" fmla="*/ 52 w 134"/>
                  <a:gd name="T5" fmla="*/ 1 h 78"/>
                  <a:gd name="T6" fmla="*/ 28 w 134"/>
                  <a:gd name="T7" fmla="*/ 12 h 78"/>
                  <a:gd name="T8" fmla="*/ 5 w 134"/>
                  <a:gd name="T9" fmla="*/ 78 h 78"/>
                  <a:gd name="T10" fmla="*/ 68 w 134"/>
                  <a:gd name="T11" fmla="*/ 78 h 78"/>
                  <a:gd name="T12" fmla="*/ 66 w 134"/>
                  <a:gd name="T13" fmla="*/ 70 h 78"/>
                  <a:gd name="T14" fmla="*/ 84 w 134"/>
                  <a:gd name="T15" fmla="*/ 49 h 78"/>
                  <a:gd name="T16" fmla="*/ 102 w 134"/>
                  <a:gd name="T17" fmla="*/ 62 h 78"/>
                  <a:gd name="T18" fmla="*/ 107 w 134"/>
                  <a:gd name="T19" fmla="*/ 78 h 78"/>
                  <a:gd name="T20" fmla="*/ 107 w 134"/>
                  <a:gd name="T21" fmla="*/ 78 h 78"/>
                  <a:gd name="T22" fmla="*/ 128 w 134"/>
                  <a:gd name="T23" fmla="*/ 78 h 78"/>
                  <a:gd name="T24" fmla="*/ 73 w 134"/>
                  <a:gd name="T25" fmla="*/ 0 h 78"/>
                  <a:gd name="T26" fmla="*/ 68 w 134"/>
                  <a:gd name="T2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" h="78">
                    <a:moveTo>
                      <a:pt x="68" y="0"/>
                    </a:moveTo>
                    <a:cubicBezTo>
                      <a:pt x="66" y="0"/>
                      <a:pt x="65" y="0"/>
                      <a:pt x="64" y="0"/>
                    </a:cubicBezTo>
                    <a:cubicBezTo>
                      <a:pt x="60" y="0"/>
                      <a:pt x="56" y="0"/>
                      <a:pt x="52" y="1"/>
                    </a:cubicBezTo>
                    <a:cubicBezTo>
                      <a:pt x="43" y="3"/>
                      <a:pt x="35" y="7"/>
                      <a:pt x="28" y="12"/>
                    </a:cubicBezTo>
                    <a:cubicBezTo>
                      <a:pt x="6" y="27"/>
                      <a:pt x="0" y="54"/>
                      <a:pt x="5" y="78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7" y="76"/>
                      <a:pt x="67" y="73"/>
                      <a:pt x="66" y="70"/>
                    </a:cubicBezTo>
                    <a:cubicBezTo>
                      <a:pt x="62" y="57"/>
                      <a:pt x="73" y="49"/>
                      <a:pt x="84" y="49"/>
                    </a:cubicBezTo>
                    <a:cubicBezTo>
                      <a:pt x="91" y="49"/>
                      <a:pt x="99" y="53"/>
                      <a:pt x="102" y="62"/>
                    </a:cubicBezTo>
                    <a:cubicBezTo>
                      <a:pt x="104" y="68"/>
                      <a:pt x="105" y="73"/>
                      <a:pt x="107" y="78"/>
                    </a:cubicBezTo>
                    <a:cubicBezTo>
                      <a:pt x="107" y="78"/>
                      <a:pt x="107" y="78"/>
                      <a:pt x="107" y="78"/>
                    </a:cubicBezTo>
                    <a:cubicBezTo>
                      <a:pt x="128" y="78"/>
                      <a:pt x="128" y="78"/>
                      <a:pt x="128" y="78"/>
                    </a:cubicBezTo>
                    <a:cubicBezTo>
                      <a:pt x="134" y="43"/>
                      <a:pt x="112" y="3"/>
                      <a:pt x="73" y="0"/>
                    </a:cubicBezTo>
                    <a:cubicBezTo>
                      <a:pt x="71" y="0"/>
                      <a:pt x="70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26"/>
              <p:cNvSpPr>
                <a:spLocks noEditPoints="1"/>
              </p:cNvSpPr>
              <p:nvPr/>
            </p:nvSpPr>
            <p:spPr bwMode="auto">
              <a:xfrm>
                <a:off x="1949" y="3998"/>
                <a:ext cx="200" cy="211"/>
              </a:xfrm>
              <a:custGeom>
                <a:avLst/>
                <a:gdLst>
                  <a:gd name="T0" fmla="*/ 151 w 348"/>
                  <a:gd name="T1" fmla="*/ 303 h 340"/>
                  <a:gd name="T2" fmla="*/ 130 w 348"/>
                  <a:gd name="T3" fmla="*/ 302 h 340"/>
                  <a:gd name="T4" fmla="*/ 111 w 348"/>
                  <a:gd name="T5" fmla="*/ 296 h 340"/>
                  <a:gd name="T6" fmla="*/ 94 w 348"/>
                  <a:gd name="T7" fmla="*/ 284 h 340"/>
                  <a:gd name="T8" fmla="*/ 73 w 348"/>
                  <a:gd name="T9" fmla="*/ 262 h 340"/>
                  <a:gd name="T10" fmla="*/ 54 w 348"/>
                  <a:gd name="T11" fmla="*/ 224 h 340"/>
                  <a:gd name="T12" fmla="*/ 43 w 348"/>
                  <a:gd name="T13" fmla="*/ 174 h 340"/>
                  <a:gd name="T14" fmla="*/ 46 w 348"/>
                  <a:gd name="T15" fmla="*/ 128 h 340"/>
                  <a:gd name="T16" fmla="*/ 57 w 348"/>
                  <a:gd name="T17" fmla="*/ 93 h 340"/>
                  <a:gd name="T18" fmla="*/ 71 w 348"/>
                  <a:gd name="T19" fmla="*/ 70 h 340"/>
                  <a:gd name="T20" fmla="*/ 89 w 348"/>
                  <a:gd name="T21" fmla="*/ 54 h 340"/>
                  <a:gd name="T22" fmla="*/ 99 w 348"/>
                  <a:gd name="T23" fmla="*/ 47 h 340"/>
                  <a:gd name="T24" fmla="*/ 110 w 348"/>
                  <a:gd name="T25" fmla="*/ 42 h 340"/>
                  <a:gd name="T26" fmla="*/ 134 w 348"/>
                  <a:gd name="T27" fmla="*/ 36 h 340"/>
                  <a:gd name="T28" fmla="*/ 147 w 348"/>
                  <a:gd name="T29" fmla="*/ 35 h 340"/>
                  <a:gd name="T30" fmla="*/ 161 w 348"/>
                  <a:gd name="T31" fmla="*/ 36 h 340"/>
                  <a:gd name="T32" fmla="*/ 196 w 348"/>
                  <a:gd name="T33" fmla="*/ 46 h 340"/>
                  <a:gd name="T34" fmla="*/ 236 w 348"/>
                  <a:gd name="T35" fmla="*/ 69 h 340"/>
                  <a:gd name="T36" fmla="*/ 273 w 348"/>
                  <a:gd name="T37" fmla="*/ 104 h 340"/>
                  <a:gd name="T38" fmla="*/ 294 w 348"/>
                  <a:gd name="T39" fmla="*/ 141 h 340"/>
                  <a:gd name="T40" fmla="*/ 302 w 348"/>
                  <a:gd name="T41" fmla="*/ 170 h 340"/>
                  <a:gd name="T42" fmla="*/ 302 w 348"/>
                  <a:gd name="T43" fmla="*/ 191 h 340"/>
                  <a:gd name="T44" fmla="*/ 297 w 348"/>
                  <a:gd name="T45" fmla="*/ 210 h 340"/>
                  <a:gd name="T46" fmla="*/ 287 w 348"/>
                  <a:gd name="T47" fmla="*/ 228 h 340"/>
                  <a:gd name="T48" fmla="*/ 267 w 348"/>
                  <a:gd name="T49" fmla="*/ 249 h 340"/>
                  <a:gd name="T50" fmla="*/ 248 w 348"/>
                  <a:gd name="T51" fmla="*/ 260 h 340"/>
                  <a:gd name="T52" fmla="*/ 232 w 348"/>
                  <a:gd name="T53" fmla="*/ 264 h 340"/>
                  <a:gd name="T54" fmla="*/ 224 w 348"/>
                  <a:gd name="T55" fmla="*/ 265 h 340"/>
                  <a:gd name="T56" fmla="*/ 218 w 348"/>
                  <a:gd name="T57" fmla="*/ 264 h 340"/>
                  <a:gd name="T58" fmla="*/ 211 w 348"/>
                  <a:gd name="T59" fmla="*/ 276 h 340"/>
                  <a:gd name="T60" fmla="*/ 198 w 348"/>
                  <a:gd name="T61" fmla="*/ 287 h 340"/>
                  <a:gd name="T62" fmla="*/ 179 w 348"/>
                  <a:gd name="T63" fmla="*/ 297 h 340"/>
                  <a:gd name="T64" fmla="*/ 151 w 348"/>
                  <a:gd name="T65" fmla="*/ 303 h 340"/>
                  <a:gd name="T66" fmla="*/ 149 w 348"/>
                  <a:gd name="T67" fmla="*/ 0 h 340"/>
                  <a:gd name="T68" fmla="*/ 82 w 348"/>
                  <a:gd name="T69" fmla="*/ 15 h 340"/>
                  <a:gd name="T70" fmla="*/ 15 w 348"/>
                  <a:gd name="T71" fmla="*/ 101 h 340"/>
                  <a:gd name="T72" fmla="*/ 24 w 348"/>
                  <a:gd name="T73" fmla="*/ 248 h 340"/>
                  <a:gd name="T74" fmla="*/ 110 w 348"/>
                  <a:gd name="T75" fmla="*/ 335 h 340"/>
                  <a:gd name="T76" fmla="*/ 146 w 348"/>
                  <a:gd name="T77" fmla="*/ 340 h 340"/>
                  <a:gd name="T78" fmla="*/ 238 w 348"/>
                  <a:gd name="T79" fmla="*/ 301 h 340"/>
                  <a:gd name="T80" fmla="*/ 238 w 348"/>
                  <a:gd name="T81" fmla="*/ 301 h 340"/>
                  <a:gd name="T82" fmla="*/ 239 w 348"/>
                  <a:gd name="T83" fmla="*/ 301 h 340"/>
                  <a:gd name="T84" fmla="*/ 336 w 348"/>
                  <a:gd name="T85" fmla="*/ 211 h 340"/>
                  <a:gd name="T86" fmla="*/ 309 w 348"/>
                  <a:gd name="T87" fmla="*/ 92 h 340"/>
                  <a:gd name="T88" fmla="*/ 189 w 348"/>
                  <a:gd name="T89" fmla="*/ 5 h 340"/>
                  <a:gd name="T90" fmla="*/ 149 w 348"/>
                  <a:gd name="T91" fmla="*/ 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48" h="340">
                    <a:moveTo>
                      <a:pt x="151" y="303"/>
                    </a:moveTo>
                    <a:cubicBezTo>
                      <a:pt x="144" y="303"/>
                      <a:pt x="137" y="303"/>
                      <a:pt x="130" y="302"/>
                    </a:cubicBezTo>
                    <a:cubicBezTo>
                      <a:pt x="123" y="300"/>
                      <a:pt x="117" y="298"/>
                      <a:pt x="111" y="296"/>
                    </a:cubicBezTo>
                    <a:cubicBezTo>
                      <a:pt x="105" y="292"/>
                      <a:pt x="99" y="288"/>
                      <a:pt x="94" y="284"/>
                    </a:cubicBezTo>
                    <a:cubicBezTo>
                      <a:pt x="86" y="277"/>
                      <a:pt x="79" y="270"/>
                      <a:pt x="73" y="262"/>
                    </a:cubicBezTo>
                    <a:cubicBezTo>
                      <a:pt x="65" y="250"/>
                      <a:pt x="59" y="237"/>
                      <a:pt x="54" y="224"/>
                    </a:cubicBezTo>
                    <a:cubicBezTo>
                      <a:pt x="49" y="208"/>
                      <a:pt x="45" y="191"/>
                      <a:pt x="43" y="174"/>
                    </a:cubicBezTo>
                    <a:cubicBezTo>
                      <a:pt x="43" y="159"/>
                      <a:pt x="43" y="143"/>
                      <a:pt x="46" y="128"/>
                    </a:cubicBezTo>
                    <a:cubicBezTo>
                      <a:pt x="48" y="116"/>
                      <a:pt x="52" y="104"/>
                      <a:pt x="57" y="93"/>
                    </a:cubicBezTo>
                    <a:cubicBezTo>
                      <a:pt x="61" y="85"/>
                      <a:pt x="66" y="77"/>
                      <a:pt x="71" y="70"/>
                    </a:cubicBezTo>
                    <a:cubicBezTo>
                      <a:pt x="77" y="64"/>
                      <a:pt x="83" y="58"/>
                      <a:pt x="89" y="54"/>
                    </a:cubicBezTo>
                    <a:cubicBezTo>
                      <a:pt x="93" y="51"/>
                      <a:pt x="96" y="49"/>
                      <a:pt x="99" y="47"/>
                    </a:cubicBezTo>
                    <a:cubicBezTo>
                      <a:pt x="103" y="46"/>
                      <a:pt x="106" y="44"/>
                      <a:pt x="110" y="42"/>
                    </a:cubicBezTo>
                    <a:cubicBezTo>
                      <a:pt x="118" y="39"/>
                      <a:pt x="126" y="37"/>
                      <a:pt x="134" y="36"/>
                    </a:cubicBezTo>
                    <a:cubicBezTo>
                      <a:pt x="138" y="35"/>
                      <a:pt x="142" y="35"/>
                      <a:pt x="147" y="35"/>
                    </a:cubicBezTo>
                    <a:cubicBezTo>
                      <a:pt x="151" y="35"/>
                      <a:pt x="156" y="36"/>
                      <a:pt x="161" y="36"/>
                    </a:cubicBezTo>
                    <a:cubicBezTo>
                      <a:pt x="173" y="38"/>
                      <a:pt x="185" y="41"/>
                      <a:pt x="196" y="46"/>
                    </a:cubicBezTo>
                    <a:cubicBezTo>
                      <a:pt x="211" y="52"/>
                      <a:pt x="224" y="60"/>
                      <a:pt x="236" y="69"/>
                    </a:cubicBezTo>
                    <a:cubicBezTo>
                      <a:pt x="250" y="79"/>
                      <a:pt x="262" y="91"/>
                      <a:pt x="273" y="104"/>
                    </a:cubicBezTo>
                    <a:cubicBezTo>
                      <a:pt x="281" y="116"/>
                      <a:pt x="288" y="128"/>
                      <a:pt x="294" y="141"/>
                    </a:cubicBezTo>
                    <a:cubicBezTo>
                      <a:pt x="298" y="150"/>
                      <a:pt x="300" y="160"/>
                      <a:pt x="302" y="170"/>
                    </a:cubicBezTo>
                    <a:cubicBezTo>
                      <a:pt x="303" y="177"/>
                      <a:pt x="303" y="184"/>
                      <a:pt x="302" y="191"/>
                    </a:cubicBezTo>
                    <a:cubicBezTo>
                      <a:pt x="301" y="197"/>
                      <a:pt x="300" y="204"/>
                      <a:pt x="297" y="210"/>
                    </a:cubicBezTo>
                    <a:cubicBezTo>
                      <a:pt x="295" y="216"/>
                      <a:pt x="291" y="222"/>
                      <a:pt x="287" y="228"/>
                    </a:cubicBezTo>
                    <a:cubicBezTo>
                      <a:pt x="281" y="236"/>
                      <a:pt x="275" y="242"/>
                      <a:pt x="267" y="249"/>
                    </a:cubicBezTo>
                    <a:cubicBezTo>
                      <a:pt x="261" y="253"/>
                      <a:pt x="255" y="256"/>
                      <a:pt x="248" y="260"/>
                    </a:cubicBezTo>
                    <a:cubicBezTo>
                      <a:pt x="243" y="262"/>
                      <a:pt x="238" y="263"/>
                      <a:pt x="232" y="264"/>
                    </a:cubicBezTo>
                    <a:cubicBezTo>
                      <a:pt x="229" y="265"/>
                      <a:pt x="226" y="265"/>
                      <a:pt x="224" y="265"/>
                    </a:cubicBezTo>
                    <a:cubicBezTo>
                      <a:pt x="222" y="265"/>
                      <a:pt x="220" y="265"/>
                      <a:pt x="218" y="264"/>
                    </a:cubicBezTo>
                    <a:cubicBezTo>
                      <a:pt x="216" y="268"/>
                      <a:pt x="214" y="272"/>
                      <a:pt x="211" y="276"/>
                    </a:cubicBezTo>
                    <a:cubicBezTo>
                      <a:pt x="207" y="280"/>
                      <a:pt x="203" y="284"/>
                      <a:pt x="198" y="287"/>
                    </a:cubicBezTo>
                    <a:cubicBezTo>
                      <a:pt x="192" y="291"/>
                      <a:pt x="185" y="294"/>
                      <a:pt x="179" y="297"/>
                    </a:cubicBezTo>
                    <a:cubicBezTo>
                      <a:pt x="170" y="300"/>
                      <a:pt x="160" y="302"/>
                      <a:pt x="151" y="303"/>
                    </a:cubicBezTo>
                    <a:moveTo>
                      <a:pt x="149" y="0"/>
                    </a:moveTo>
                    <a:cubicBezTo>
                      <a:pt x="126" y="0"/>
                      <a:pt x="104" y="5"/>
                      <a:pt x="82" y="15"/>
                    </a:cubicBezTo>
                    <a:cubicBezTo>
                      <a:pt x="49" y="36"/>
                      <a:pt x="27" y="66"/>
                      <a:pt x="15" y="101"/>
                    </a:cubicBezTo>
                    <a:cubicBezTo>
                      <a:pt x="0" y="147"/>
                      <a:pt x="3" y="201"/>
                      <a:pt x="24" y="248"/>
                    </a:cubicBezTo>
                    <a:cubicBezTo>
                      <a:pt x="40" y="286"/>
                      <a:pt x="69" y="323"/>
                      <a:pt x="110" y="335"/>
                    </a:cubicBezTo>
                    <a:cubicBezTo>
                      <a:pt x="122" y="338"/>
                      <a:pt x="134" y="340"/>
                      <a:pt x="146" y="340"/>
                    </a:cubicBezTo>
                    <a:cubicBezTo>
                      <a:pt x="180" y="340"/>
                      <a:pt x="215" y="327"/>
                      <a:pt x="238" y="301"/>
                    </a:cubicBezTo>
                    <a:cubicBezTo>
                      <a:pt x="238" y="301"/>
                      <a:pt x="238" y="301"/>
                      <a:pt x="238" y="301"/>
                    </a:cubicBezTo>
                    <a:cubicBezTo>
                      <a:pt x="239" y="301"/>
                      <a:pt x="239" y="301"/>
                      <a:pt x="239" y="301"/>
                    </a:cubicBezTo>
                    <a:cubicBezTo>
                      <a:pt x="285" y="293"/>
                      <a:pt x="323" y="255"/>
                      <a:pt x="336" y="211"/>
                    </a:cubicBezTo>
                    <a:cubicBezTo>
                      <a:pt x="348" y="170"/>
                      <a:pt x="332" y="126"/>
                      <a:pt x="309" y="92"/>
                    </a:cubicBezTo>
                    <a:cubicBezTo>
                      <a:pt x="280" y="49"/>
                      <a:pt x="237" y="17"/>
                      <a:pt x="189" y="5"/>
                    </a:cubicBezTo>
                    <a:cubicBezTo>
                      <a:pt x="176" y="2"/>
                      <a:pt x="162" y="0"/>
                      <a:pt x="14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27"/>
              <p:cNvSpPr>
                <a:spLocks noEditPoints="1"/>
              </p:cNvSpPr>
              <p:nvPr/>
            </p:nvSpPr>
            <p:spPr bwMode="auto">
              <a:xfrm>
                <a:off x="1925" y="4054"/>
                <a:ext cx="302" cy="168"/>
              </a:xfrm>
              <a:custGeom>
                <a:avLst/>
                <a:gdLst>
                  <a:gd name="T0" fmla="*/ 22 w 526"/>
                  <a:gd name="T1" fmla="*/ 242 h 271"/>
                  <a:gd name="T2" fmla="*/ 4 w 526"/>
                  <a:gd name="T3" fmla="*/ 263 h 271"/>
                  <a:gd name="T4" fmla="*/ 6 w 526"/>
                  <a:gd name="T5" fmla="*/ 271 h 271"/>
                  <a:gd name="T6" fmla="*/ 45 w 526"/>
                  <a:gd name="T7" fmla="*/ 271 h 271"/>
                  <a:gd name="T8" fmla="*/ 45 w 526"/>
                  <a:gd name="T9" fmla="*/ 271 h 271"/>
                  <a:gd name="T10" fmla="*/ 40 w 526"/>
                  <a:gd name="T11" fmla="*/ 255 h 271"/>
                  <a:gd name="T12" fmla="*/ 22 w 526"/>
                  <a:gd name="T13" fmla="*/ 242 h 271"/>
                  <a:gd name="T14" fmla="*/ 461 w 526"/>
                  <a:gd name="T15" fmla="*/ 0 h 271"/>
                  <a:gd name="T16" fmla="*/ 447 w 526"/>
                  <a:gd name="T17" fmla="*/ 32 h 271"/>
                  <a:gd name="T18" fmla="*/ 457 w 526"/>
                  <a:gd name="T19" fmla="*/ 45 h 271"/>
                  <a:gd name="T20" fmla="*/ 472 w 526"/>
                  <a:gd name="T21" fmla="*/ 68 h 271"/>
                  <a:gd name="T22" fmla="*/ 477 w 526"/>
                  <a:gd name="T23" fmla="*/ 79 h 271"/>
                  <a:gd name="T24" fmla="*/ 487 w 526"/>
                  <a:gd name="T25" fmla="*/ 115 h 271"/>
                  <a:gd name="T26" fmla="*/ 487 w 526"/>
                  <a:gd name="T27" fmla="*/ 149 h 271"/>
                  <a:gd name="T28" fmla="*/ 475 w 526"/>
                  <a:gd name="T29" fmla="*/ 191 h 271"/>
                  <a:gd name="T30" fmla="*/ 446 w 526"/>
                  <a:gd name="T31" fmla="*/ 241 h 271"/>
                  <a:gd name="T32" fmla="*/ 419 w 526"/>
                  <a:gd name="T33" fmla="*/ 271 h 271"/>
                  <a:gd name="T34" fmla="*/ 468 w 526"/>
                  <a:gd name="T35" fmla="*/ 271 h 271"/>
                  <a:gd name="T36" fmla="*/ 493 w 526"/>
                  <a:gd name="T37" fmla="*/ 234 h 271"/>
                  <a:gd name="T38" fmla="*/ 520 w 526"/>
                  <a:gd name="T39" fmla="*/ 107 h 271"/>
                  <a:gd name="T40" fmla="*/ 480 w 526"/>
                  <a:gd name="T41" fmla="*/ 45 h 271"/>
                  <a:gd name="T42" fmla="*/ 485 w 526"/>
                  <a:gd name="T43" fmla="*/ 20 h 271"/>
                  <a:gd name="T44" fmla="*/ 473 w 526"/>
                  <a:gd name="T45" fmla="*/ 6 h 271"/>
                  <a:gd name="T46" fmla="*/ 461 w 526"/>
                  <a:gd name="T47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6" h="271">
                    <a:moveTo>
                      <a:pt x="22" y="242"/>
                    </a:moveTo>
                    <a:cubicBezTo>
                      <a:pt x="11" y="242"/>
                      <a:pt x="0" y="250"/>
                      <a:pt x="4" y="263"/>
                    </a:cubicBezTo>
                    <a:cubicBezTo>
                      <a:pt x="5" y="266"/>
                      <a:pt x="5" y="269"/>
                      <a:pt x="6" y="271"/>
                    </a:cubicBezTo>
                    <a:cubicBezTo>
                      <a:pt x="45" y="271"/>
                      <a:pt x="45" y="271"/>
                      <a:pt x="45" y="271"/>
                    </a:cubicBezTo>
                    <a:cubicBezTo>
                      <a:pt x="45" y="271"/>
                      <a:pt x="45" y="271"/>
                      <a:pt x="45" y="271"/>
                    </a:cubicBezTo>
                    <a:cubicBezTo>
                      <a:pt x="43" y="266"/>
                      <a:pt x="42" y="261"/>
                      <a:pt x="40" y="255"/>
                    </a:cubicBezTo>
                    <a:cubicBezTo>
                      <a:pt x="37" y="246"/>
                      <a:pt x="29" y="242"/>
                      <a:pt x="22" y="242"/>
                    </a:cubicBezTo>
                    <a:moveTo>
                      <a:pt x="461" y="0"/>
                    </a:moveTo>
                    <a:cubicBezTo>
                      <a:pt x="448" y="0"/>
                      <a:pt x="435" y="19"/>
                      <a:pt x="447" y="32"/>
                    </a:cubicBezTo>
                    <a:cubicBezTo>
                      <a:pt x="451" y="37"/>
                      <a:pt x="454" y="40"/>
                      <a:pt x="457" y="45"/>
                    </a:cubicBezTo>
                    <a:cubicBezTo>
                      <a:pt x="463" y="52"/>
                      <a:pt x="468" y="60"/>
                      <a:pt x="472" y="68"/>
                    </a:cubicBezTo>
                    <a:cubicBezTo>
                      <a:pt x="474" y="72"/>
                      <a:pt x="476" y="75"/>
                      <a:pt x="477" y="79"/>
                    </a:cubicBezTo>
                    <a:cubicBezTo>
                      <a:pt x="482" y="91"/>
                      <a:pt x="485" y="103"/>
                      <a:pt x="487" y="115"/>
                    </a:cubicBezTo>
                    <a:cubicBezTo>
                      <a:pt x="488" y="127"/>
                      <a:pt x="488" y="138"/>
                      <a:pt x="487" y="149"/>
                    </a:cubicBezTo>
                    <a:cubicBezTo>
                      <a:pt x="484" y="163"/>
                      <a:pt x="480" y="177"/>
                      <a:pt x="475" y="191"/>
                    </a:cubicBezTo>
                    <a:cubicBezTo>
                      <a:pt x="468" y="208"/>
                      <a:pt x="458" y="225"/>
                      <a:pt x="446" y="241"/>
                    </a:cubicBezTo>
                    <a:cubicBezTo>
                      <a:pt x="438" y="252"/>
                      <a:pt x="428" y="262"/>
                      <a:pt x="419" y="271"/>
                    </a:cubicBezTo>
                    <a:cubicBezTo>
                      <a:pt x="468" y="271"/>
                      <a:pt x="468" y="271"/>
                      <a:pt x="468" y="271"/>
                    </a:cubicBezTo>
                    <a:cubicBezTo>
                      <a:pt x="478" y="259"/>
                      <a:pt x="486" y="247"/>
                      <a:pt x="493" y="234"/>
                    </a:cubicBezTo>
                    <a:cubicBezTo>
                      <a:pt x="515" y="194"/>
                      <a:pt x="526" y="150"/>
                      <a:pt x="520" y="107"/>
                    </a:cubicBezTo>
                    <a:cubicBezTo>
                      <a:pt x="498" y="95"/>
                      <a:pt x="481" y="74"/>
                      <a:pt x="480" y="45"/>
                    </a:cubicBezTo>
                    <a:cubicBezTo>
                      <a:pt x="479" y="36"/>
                      <a:pt x="481" y="28"/>
                      <a:pt x="485" y="20"/>
                    </a:cubicBezTo>
                    <a:cubicBezTo>
                      <a:pt x="481" y="15"/>
                      <a:pt x="477" y="11"/>
                      <a:pt x="473" y="6"/>
                    </a:cubicBezTo>
                    <a:cubicBezTo>
                      <a:pt x="470" y="2"/>
                      <a:pt x="465" y="0"/>
                      <a:pt x="4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28"/>
              <p:cNvSpPr>
                <a:spLocks noEditPoints="1"/>
              </p:cNvSpPr>
              <p:nvPr/>
            </p:nvSpPr>
            <p:spPr bwMode="auto">
              <a:xfrm>
                <a:off x="1689" y="3827"/>
                <a:ext cx="623" cy="375"/>
              </a:xfrm>
              <a:custGeom>
                <a:avLst/>
                <a:gdLst>
                  <a:gd name="T0" fmla="*/ 1 w 1084"/>
                  <a:gd name="T1" fmla="*/ 584 h 605"/>
                  <a:gd name="T2" fmla="*/ 17 w 1084"/>
                  <a:gd name="T3" fmla="*/ 605 h 605"/>
                  <a:gd name="T4" fmla="*/ 21 w 1084"/>
                  <a:gd name="T5" fmla="*/ 605 h 605"/>
                  <a:gd name="T6" fmla="*/ 23 w 1084"/>
                  <a:gd name="T7" fmla="*/ 604 h 605"/>
                  <a:gd name="T8" fmla="*/ 32 w 1084"/>
                  <a:gd name="T9" fmla="*/ 601 h 605"/>
                  <a:gd name="T10" fmla="*/ 56 w 1084"/>
                  <a:gd name="T11" fmla="*/ 593 h 605"/>
                  <a:gd name="T12" fmla="*/ 17 w 1084"/>
                  <a:gd name="T13" fmla="*/ 585 h 605"/>
                  <a:gd name="T14" fmla="*/ 1 w 1084"/>
                  <a:gd name="T15" fmla="*/ 584 h 605"/>
                  <a:gd name="T16" fmla="*/ 188 w 1084"/>
                  <a:gd name="T17" fmla="*/ 474 h 605"/>
                  <a:gd name="T18" fmla="*/ 159 w 1084"/>
                  <a:gd name="T19" fmla="*/ 496 h 605"/>
                  <a:gd name="T20" fmla="*/ 59 w 1084"/>
                  <a:gd name="T21" fmla="*/ 552 h 605"/>
                  <a:gd name="T22" fmla="*/ 109 w 1084"/>
                  <a:gd name="T23" fmla="*/ 569 h 605"/>
                  <a:gd name="T24" fmla="*/ 210 w 1084"/>
                  <a:gd name="T25" fmla="*/ 504 h 605"/>
                  <a:gd name="T26" fmla="*/ 196 w 1084"/>
                  <a:gd name="T27" fmla="*/ 484 h 605"/>
                  <a:gd name="T28" fmla="*/ 188 w 1084"/>
                  <a:gd name="T29" fmla="*/ 474 h 605"/>
                  <a:gd name="T30" fmla="*/ 239 w 1084"/>
                  <a:gd name="T31" fmla="*/ 430 h 605"/>
                  <a:gd name="T32" fmla="*/ 216 w 1084"/>
                  <a:gd name="T33" fmla="*/ 450 h 605"/>
                  <a:gd name="T34" fmla="*/ 238 w 1084"/>
                  <a:gd name="T35" fmla="*/ 480 h 605"/>
                  <a:gd name="T36" fmla="*/ 242 w 1084"/>
                  <a:gd name="T37" fmla="*/ 477 h 605"/>
                  <a:gd name="T38" fmla="*/ 239 w 1084"/>
                  <a:gd name="T39" fmla="*/ 430 h 605"/>
                  <a:gd name="T40" fmla="*/ 767 w 1084"/>
                  <a:gd name="T41" fmla="*/ 127 h 605"/>
                  <a:gd name="T42" fmla="*/ 747 w 1084"/>
                  <a:gd name="T43" fmla="*/ 130 h 605"/>
                  <a:gd name="T44" fmla="*/ 710 w 1084"/>
                  <a:gd name="T45" fmla="*/ 136 h 605"/>
                  <a:gd name="T46" fmla="*/ 706 w 1084"/>
                  <a:gd name="T47" fmla="*/ 137 h 605"/>
                  <a:gd name="T48" fmla="*/ 545 w 1084"/>
                  <a:gd name="T49" fmla="*/ 147 h 605"/>
                  <a:gd name="T50" fmla="*/ 545 w 1084"/>
                  <a:gd name="T51" fmla="*/ 147 h 605"/>
                  <a:gd name="T52" fmla="*/ 453 w 1084"/>
                  <a:gd name="T53" fmla="*/ 143 h 605"/>
                  <a:gd name="T54" fmla="*/ 407 w 1084"/>
                  <a:gd name="T55" fmla="*/ 222 h 605"/>
                  <a:gd name="T56" fmla="*/ 311 w 1084"/>
                  <a:gd name="T57" fmla="*/ 353 h 605"/>
                  <a:gd name="T58" fmla="*/ 308 w 1084"/>
                  <a:gd name="T59" fmla="*/ 356 h 605"/>
                  <a:gd name="T60" fmla="*/ 284 w 1084"/>
                  <a:gd name="T61" fmla="*/ 384 h 605"/>
                  <a:gd name="T62" fmla="*/ 270 w 1084"/>
                  <a:gd name="T63" fmla="*/ 399 h 605"/>
                  <a:gd name="T64" fmla="*/ 276 w 1084"/>
                  <a:gd name="T65" fmla="*/ 446 h 605"/>
                  <a:gd name="T66" fmla="*/ 287 w 1084"/>
                  <a:gd name="T67" fmla="*/ 435 h 605"/>
                  <a:gd name="T68" fmla="*/ 312 w 1084"/>
                  <a:gd name="T69" fmla="*/ 408 h 605"/>
                  <a:gd name="T70" fmla="*/ 403 w 1084"/>
                  <a:gd name="T71" fmla="*/ 294 h 605"/>
                  <a:gd name="T72" fmla="*/ 473 w 1084"/>
                  <a:gd name="T73" fmla="*/ 181 h 605"/>
                  <a:gd name="T74" fmla="*/ 549 w 1084"/>
                  <a:gd name="T75" fmla="*/ 184 h 605"/>
                  <a:gd name="T76" fmla="*/ 607 w 1084"/>
                  <a:gd name="T77" fmla="*/ 182 h 605"/>
                  <a:gd name="T78" fmla="*/ 752 w 1084"/>
                  <a:gd name="T79" fmla="*/ 167 h 605"/>
                  <a:gd name="T80" fmla="*/ 787 w 1084"/>
                  <a:gd name="T81" fmla="*/ 160 h 605"/>
                  <a:gd name="T82" fmla="*/ 803 w 1084"/>
                  <a:gd name="T83" fmla="*/ 157 h 605"/>
                  <a:gd name="T84" fmla="*/ 767 w 1084"/>
                  <a:gd name="T85" fmla="*/ 127 h 605"/>
                  <a:gd name="T86" fmla="*/ 839 w 1084"/>
                  <a:gd name="T87" fmla="*/ 109 h 605"/>
                  <a:gd name="T88" fmla="*/ 809 w 1084"/>
                  <a:gd name="T89" fmla="*/ 117 h 605"/>
                  <a:gd name="T90" fmla="*/ 847 w 1084"/>
                  <a:gd name="T91" fmla="*/ 146 h 605"/>
                  <a:gd name="T92" fmla="*/ 852 w 1084"/>
                  <a:gd name="T93" fmla="*/ 144 h 605"/>
                  <a:gd name="T94" fmla="*/ 839 w 1084"/>
                  <a:gd name="T95" fmla="*/ 109 h 605"/>
                  <a:gd name="T96" fmla="*/ 1009 w 1084"/>
                  <a:gd name="T97" fmla="*/ 31 h 605"/>
                  <a:gd name="T98" fmla="*/ 908 w 1084"/>
                  <a:gd name="T99" fmla="*/ 86 h 605"/>
                  <a:gd name="T100" fmla="*/ 874 w 1084"/>
                  <a:gd name="T101" fmla="*/ 98 h 605"/>
                  <a:gd name="T102" fmla="*/ 878 w 1084"/>
                  <a:gd name="T103" fmla="*/ 110 h 605"/>
                  <a:gd name="T104" fmla="*/ 887 w 1084"/>
                  <a:gd name="T105" fmla="*/ 132 h 605"/>
                  <a:gd name="T106" fmla="*/ 996 w 1084"/>
                  <a:gd name="T107" fmla="*/ 82 h 605"/>
                  <a:gd name="T108" fmla="*/ 1009 w 1084"/>
                  <a:gd name="T109" fmla="*/ 31 h 605"/>
                  <a:gd name="T110" fmla="*/ 1067 w 1084"/>
                  <a:gd name="T111" fmla="*/ 0 h 605"/>
                  <a:gd name="T112" fmla="*/ 1059 w 1084"/>
                  <a:gd name="T113" fmla="*/ 14 h 605"/>
                  <a:gd name="T114" fmla="*/ 1045 w 1084"/>
                  <a:gd name="T115" fmla="*/ 51 h 605"/>
                  <a:gd name="T116" fmla="*/ 1065 w 1084"/>
                  <a:gd name="T117" fmla="*/ 35 h 605"/>
                  <a:gd name="T118" fmla="*/ 1073 w 1084"/>
                  <a:gd name="T119" fmla="*/ 29 h 605"/>
                  <a:gd name="T120" fmla="*/ 1074 w 1084"/>
                  <a:gd name="T121" fmla="*/ 28 h 605"/>
                  <a:gd name="T122" fmla="*/ 1067 w 1084"/>
                  <a:gd name="T123" fmla="*/ 0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84" h="605">
                    <a:moveTo>
                      <a:pt x="1" y="584"/>
                    </a:moveTo>
                    <a:cubicBezTo>
                      <a:pt x="0" y="594"/>
                      <a:pt x="6" y="605"/>
                      <a:pt x="17" y="605"/>
                    </a:cubicBezTo>
                    <a:cubicBezTo>
                      <a:pt x="18" y="605"/>
                      <a:pt x="20" y="605"/>
                      <a:pt x="21" y="605"/>
                    </a:cubicBezTo>
                    <a:cubicBezTo>
                      <a:pt x="21" y="604"/>
                      <a:pt x="22" y="604"/>
                      <a:pt x="23" y="604"/>
                    </a:cubicBezTo>
                    <a:cubicBezTo>
                      <a:pt x="26" y="603"/>
                      <a:pt x="29" y="602"/>
                      <a:pt x="32" y="601"/>
                    </a:cubicBezTo>
                    <a:cubicBezTo>
                      <a:pt x="40" y="598"/>
                      <a:pt x="48" y="596"/>
                      <a:pt x="56" y="593"/>
                    </a:cubicBezTo>
                    <a:cubicBezTo>
                      <a:pt x="43" y="590"/>
                      <a:pt x="30" y="587"/>
                      <a:pt x="17" y="585"/>
                    </a:cubicBezTo>
                    <a:cubicBezTo>
                      <a:pt x="12" y="585"/>
                      <a:pt x="7" y="584"/>
                      <a:pt x="1" y="584"/>
                    </a:cubicBezTo>
                    <a:moveTo>
                      <a:pt x="188" y="474"/>
                    </a:moveTo>
                    <a:cubicBezTo>
                      <a:pt x="178" y="481"/>
                      <a:pt x="169" y="489"/>
                      <a:pt x="159" y="496"/>
                    </a:cubicBezTo>
                    <a:cubicBezTo>
                      <a:pt x="127" y="518"/>
                      <a:pt x="94" y="537"/>
                      <a:pt x="59" y="552"/>
                    </a:cubicBezTo>
                    <a:cubicBezTo>
                      <a:pt x="75" y="556"/>
                      <a:pt x="92" y="562"/>
                      <a:pt x="109" y="569"/>
                    </a:cubicBezTo>
                    <a:cubicBezTo>
                      <a:pt x="144" y="550"/>
                      <a:pt x="178" y="528"/>
                      <a:pt x="210" y="504"/>
                    </a:cubicBezTo>
                    <a:cubicBezTo>
                      <a:pt x="205" y="497"/>
                      <a:pt x="201" y="490"/>
                      <a:pt x="196" y="484"/>
                    </a:cubicBezTo>
                    <a:cubicBezTo>
                      <a:pt x="193" y="480"/>
                      <a:pt x="190" y="477"/>
                      <a:pt x="188" y="474"/>
                    </a:cubicBezTo>
                    <a:moveTo>
                      <a:pt x="239" y="430"/>
                    </a:moveTo>
                    <a:cubicBezTo>
                      <a:pt x="231" y="437"/>
                      <a:pt x="224" y="444"/>
                      <a:pt x="216" y="450"/>
                    </a:cubicBezTo>
                    <a:cubicBezTo>
                      <a:pt x="224" y="460"/>
                      <a:pt x="231" y="470"/>
                      <a:pt x="238" y="480"/>
                    </a:cubicBezTo>
                    <a:cubicBezTo>
                      <a:pt x="240" y="479"/>
                      <a:pt x="241" y="478"/>
                      <a:pt x="242" y="477"/>
                    </a:cubicBezTo>
                    <a:cubicBezTo>
                      <a:pt x="242" y="461"/>
                      <a:pt x="240" y="445"/>
                      <a:pt x="239" y="430"/>
                    </a:cubicBezTo>
                    <a:moveTo>
                      <a:pt x="767" y="127"/>
                    </a:moveTo>
                    <a:cubicBezTo>
                      <a:pt x="760" y="128"/>
                      <a:pt x="753" y="129"/>
                      <a:pt x="747" y="130"/>
                    </a:cubicBezTo>
                    <a:cubicBezTo>
                      <a:pt x="734" y="132"/>
                      <a:pt x="722" y="134"/>
                      <a:pt x="710" y="136"/>
                    </a:cubicBezTo>
                    <a:cubicBezTo>
                      <a:pt x="708" y="136"/>
                      <a:pt x="707" y="137"/>
                      <a:pt x="706" y="137"/>
                    </a:cubicBezTo>
                    <a:cubicBezTo>
                      <a:pt x="653" y="143"/>
                      <a:pt x="599" y="147"/>
                      <a:pt x="545" y="147"/>
                    </a:cubicBezTo>
                    <a:cubicBezTo>
                      <a:pt x="545" y="147"/>
                      <a:pt x="545" y="147"/>
                      <a:pt x="545" y="147"/>
                    </a:cubicBezTo>
                    <a:cubicBezTo>
                      <a:pt x="514" y="147"/>
                      <a:pt x="483" y="146"/>
                      <a:pt x="453" y="143"/>
                    </a:cubicBezTo>
                    <a:cubicBezTo>
                      <a:pt x="439" y="170"/>
                      <a:pt x="423" y="196"/>
                      <a:pt x="407" y="222"/>
                    </a:cubicBezTo>
                    <a:cubicBezTo>
                      <a:pt x="378" y="268"/>
                      <a:pt x="345" y="312"/>
                      <a:pt x="311" y="353"/>
                    </a:cubicBezTo>
                    <a:cubicBezTo>
                      <a:pt x="310" y="354"/>
                      <a:pt x="309" y="355"/>
                      <a:pt x="308" y="356"/>
                    </a:cubicBezTo>
                    <a:cubicBezTo>
                      <a:pt x="300" y="365"/>
                      <a:pt x="292" y="375"/>
                      <a:pt x="284" y="384"/>
                    </a:cubicBezTo>
                    <a:cubicBezTo>
                      <a:pt x="279" y="389"/>
                      <a:pt x="274" y="394"/>
                      <a:pt x="270" y="399"/>
                    </a:cubicBezTo>
                    <a:cubicBezTo>
                      <a:pt x="272" y="414"/>
                      <a:pt x="274" y="430"/>
                      <a:pt x="276" y="446"/>
                    </a:cubicBezTo>
                    <a:cubicBezTo>
                      <a:pt x="279" y="442"/>
                      <a:pt x="283" y="439"/>
                      <a:pt x="287" y="435"/>
                    </a:cubicBezTo>
                    <a:cubicBezTo>
                      <a:pt x="295" y="426"/>
                      <a:pt x="304" y="417"/>
                      <a:pt x="312" y="408"/>
                    </a:cubicBezTo>
                    <a:cubicBezTo>
                      <a:pt x="345" y="372"/>
                      <a:pt x="375" y="334"/>
                      <a:pt x="403" y="294"/>
                    </a:cubicBezTo>
                    <a:cubicBezTo>
                      <a:pt x="428" y="258"/>
                      <a:pt x="452" y="220"/>
                      <a:pt x="473" y="181"/>
                    </a:cubicBezTo>
                    <a:cubicBezTo>
                      <a:pt x="499" y="183"/>
                      <a:pt x="524" y="184"/>
                      <a:pt x="549" y="184"/>
                    </a:cubicBezTo>
                    <a:cubicBezTo>
                      <a:pt x="568" y="184"/>
                      <a:pt x="588" y="183"/>
                      <a:pt x="607" y="182"/>
                    </a:cubicBezTo>
                    <a:cubicBezTo>
                      <a:pt x="655" y="180"/>
                      <a:pt x="704" y="176"/>
                      <a:pt x="752" y="167"/>
                    </a:cubicBezTo>
                    <a:cubicBezTo>
                      <a:pt x="764" y="165"/>
                      <a:pt x="776" y="163"/>
                      <a:pt x="787" y="160"/>
                    </a:cubicBezTo>
                    <a:cubicBezTo>
                      <a:pt x="793" y="159"/>
                      <a:pt x="798" y="158"/>
                      <a:pt x="803" y="157"/>
                    </a:cubicBezTo>
                    <a:cubicBezTo>
                      <a:pt x="791" y="147"/>
                      <a:pt x="779" y="137"/>
                      <a:pt x="767" y="127"/>
                    </a:cubicBezTo>
                    <a:moveTo>
                      <a:pt x="839" y="109"/>
                    </a:moveTo>
                    <a:cubicBezTo>
                      <a:pt x="829" y="112"/>
                      <a:pt x="819" y="114"/>
                      <a:pt x="809" y="117"/>
                    </a:cubicBezTo>
                    <a:cubicBezTo>
                      <a:pt x="822" y="127"/>
                      <a:pt x="834" y="136"/>
                      <a:pt x="847" y="146"/>
                    </a:cubicBezTo>
                    <a:cubicBezTo>
                      <a:pt x="849" y="145"/>
                      <a:pt x="850" y="145"/>
                      <a:pt x="852" y="144"/>
                    </a:cubicBezTo>
                    <a:cubicBezTo>
                      <a:pt x="847" y="133"/>
                      <a:pt x="843" y="121"/>
                      <a:pt x="839" y="109"/>
                    </a:cubicBezTo>
                    <a:moveTo>
                      <a:pt x="1009" y="31"/>
                    </a:moveTo>
                    <a:cubicBezTo>
                      <a:pt x="977" y="53"/>
                      <a:pt x="943" y="70"/>
                      <a:pt x="908" y="86"/>
                    </a:cubicBezTo>
                    <a:cubicBezTo>
                      <a:pt x="896" y="90"/>
                      <a:pt x="885" y="94"/>
                      <a:pt x="874" y="98"/>
                    </a:cubicBezTo>
                    <a:cubicBezTo>
                      <a:pt x="875" y="102"/>
                      <a:pt x="876" y="106"/>
                      <a:pt x="878" y="110"/>
                    </a:cubicBezTo>
                    <a:cubicBezTo>
                      <a:pt x="881" y="117"/>
                      <a:pt x="884" y="125"/>
                      <a:pt x="887" y="132"/>
                    </a:cubicBezTo>
                    <a:cubicBezTo>
                      <a:pt x="925" y="119"/>
                      <a:pt x="962" y="103"/>
                      <a:pt x="996" y="82"/>
                    </a:cubicBezTo>
                    <a:cubicBezTo>
                      <a:pt x="999" y="64"/>
                      <a:pt x="1004" y="47"/>
                      <a:pt x="1009" y="31"/>
                    </a:cubicBezTo>
                    <a:moveTo>
                      <a:pt x="1067" y="0"/>
                    </a:moveTo>
                    <a:cubicBezTo>
                      <a:pt x="1064" y="5"/>
                      <a:pt x="1062" y="9"/>
                      <a:pt x="1059" y="14"/>
                    </a:cubicBezTo>
                    <a:cubicBezTo>
                      <a:pt x="1054" y="26"/>
                      <a:pt x="1049" y="38"/>
                      <a:pt x="1045" y="51"/>
                    </a:cubicBezTo>
                    <a:cubicBezTo>
                      <a:pt x="1052" y="46"/>
                      <a:pt x="1059" y="41"/>
                      <a:pt x="1065" y="35"/>
                    </a:cubicBezTo>
                    <a:cubicBezTo>
                      <a:pt x="1068" y="33"/>
                      <a:pt x="1070" y="31"/>
                      <a:pt x="1073" y="29"/>
                    </a:cubicBezTo>
                    <a:cubicBezTo>
                      <a:pt x="1073" y="29"/>
                      <a:pt x="1074" y="28"/>
                      <a:pt x="1074" y="28"/>
                    </a:cubicBezTo>
                    <a:cubicBezTo>
                      <a:pt x="1084" y="18"/>
                      <a:pt x="1077" y="5"/>
                      <a:pt x="10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29"/>
              <p:cNvSpPr>
                <a:spLocks noEditPoints="1"/>
              </p:cNvSpPr>
              <p:nvPr/>
            </p:nvSpPr>
            <p:spPr bwMode="auto">
              <a:xfrm>
                <a:off x="2316" y="3993"/>
                <a:ext cx="79" cy="229"/>
              </a:xfrm>
              <a:custGeom>
                <a:avLst/>
                <a:gdLst>
                  <a:gd name="T0" fmla="*/ 11 w 137"/>
                  <a:gd name="T1" fmla="*/ 252 h 369"/>
                  <a:gd name="T2" fmla="*/ 2 w 137"/>
                  <a:gd name="T3" fmla="*/ 369 h 369"/>
                  <a:gd name="T4" fmla="*/ 38 w 137"/>
                  <a:gd name="T5" fmla="*/ 369 h 369"/>
                  <a:gd name="T6" fmla="*/ 41 w 137"/>
                  <a:gd name="T7" fmla="*/ 292 h 369"/>
                  <a:gd name="T8" fmla="*/ 44 w 137"/>
                  <a:gd name="T9" fmla="*/ 275 h 369"/>
                  <a:gd name="T10" fmla="*/ 11 w 137"/>
                  <a:gd name="T11" fmla="*/ 252 h 369"/>
                  <a:gd name="T12" fmla="*/ 44 w 137"/>
                  <a:gd name="T13" fmla="*/ 130 h 369"/>
                  <a:gd name="T14" fmla="*/ 24 w 137"/>
                  <a:gd name="T15" fmla="*/ 195 h 369"/>
                  <a:gd name="T16" fmla="*/ 21 w 137"/>
                  <a:gd name="T17" fmla="*/ 205 h 369"/>
                  <a:gd name="T18" fmla="*/ 28 w 137"/>
                  <a:gd name="T19" fmla="*/ 217 h 369"/>
                  <a:gd name="T20" fmla="*/ 38 w 137"/>
                  <a:gd name="T21" fmla="*/ 228 h 369"/>
                  <a:gd name="T22" fmla="*/ 50 w 137"/>
                  <a:gd name="T23" fmla="*/ 235 h 369"/>
                  <a:gd name="T24" fmla="*/ 52 w 137"/>
                  <a:gd name="T25" fmla="*/ 236 h 369"/>
                  <a:gd name="T26" fmla="*/ 55 w 137"/>
                  <a:gd name="T27" fmla="*/ 222 h 369"/>
                  <a:gd name="T28" fmla="*/ 68 w 137"/>
                  <a:gd name="T29" fmla="*/ 177 h 369"/>
                  <a:gd name="T30" fmla="*/ 76 w 137"/>
                  <a:gd name="T31" fmla="*/ 150 h 369"/>
                  <a:gd name="T32" fmla="*/ 65 w 137"/>
                  <a:gd name="T33" fmla="*/ 130 h 369"/>
                  <a:gd name="T34" fmla="*/ 55 w 137"/>
                  <a:gd name="T35" fmla="*/ 130 h 369"/>
                  <a:gd name="T36" fmla="*/ 44 w 137"/>
                  <a:gd name="T37" fmla="*/ 130 h 369"/>
                  <a:gd name="T38" fmla="*/ 114 w 137"/>
                  <a:gd name="T39" fmla="*/ 0 h 369"/>
                  <a:gd name="T40" fmla="*/ 114 w 137"/>
                  <a:gd name="T41" fmla="*/ 2 h 369"/>
                  <a:gd name="T42" fmla="*/ 113 w 137"/>
                  <a:gd name="T43" fmla="*/ 11 h 369"/>
                  <a:gd name="T44" fmla="*/ 124 w 137"/>
                  <a:gd name="T45" fmla="*/ 31 h 369"/>
                  <a:gd name="T46" fmla="*/ 129 w 137"/>
                  <a:gd name="T47" fmla="*/ 20 h 369"/>
                  <a:gd name="T48" fmla="*/ 137 w 137"/>
                  <a:gd name="T49" fmla="*/ 1 h 369"/>
                  <a:gd name="T50" fmla="*/ 128 w 137"/>
                  <a:gd name="T51" fmla="*/ 1 h 369"/>
                  <a:gd name="T52" fmla="*/ 114 w 137"/>
                  <a:gd name="T53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7" h="369">
                    <a:moveTo>
                      <a:pt x="11" y="252"/>
                    </a:moveTo>
                    <a:cubicBezTo>
                      <a:pt x="4" y="291"/>
                      <a:pt x="0" y="330"/>
                      <a:pt x="2" y="369"/>
                    </a:cubicBezTo>
                    <a:cubicBezTo>
                      <a:pt x="38" y="369"/>
                      <a:pt x="38" y="369"/>
                      <a:pt x="38" y="369"/>
                    </a:cubicBezTo>
                    <a:cubicBezTo>
                      <a:pt x="37" y="344"/>
                      <a:pt x="39" y="318"/>
                      <a:pt x="41" y="292"/>
                    </a:cubicBezTo>
                    <a:cubicBezTo>
                      <a:pt x="42" y="286"/>
                      <a:pt x="43" y="281"/>
                      <a:pt x="44" y="275"/>
                    </a:cubicBezTo>
                    <a:cubicBezTo>
                      <a:pt x="32" y="270"/>
                      <a:pt x="20" y="262"/>
                      <a:pt x="11" y="252"/>
                    </a:cubicBezTo>
                    <a:moveTo>
                      <a:pt x="44" y="130"/>
                    </a:moveTo>
                    <a:cubicBezTo>
                      <a:pt x="36" y="151"/>
                      <a:pt x="30" y="173"/>
                      <a:pt x="24" y="195"/>
                    </a:cubicBezTo>
                    <a:cubicBezTo>
                      <a:pt x="23" y="198"/>
                      <a:pt x="22" y="201"/>
                      <a:pt x="21" y="205"/>
                    </a:cubicBezTo>
                    <a:cubicBezTo>
                      <a:pt x="23" y="209"/>
                      <a:pt x="25" y="213"/>
                      <a:pt x="28" y="217"/>
                    </a:cubicBezTo>
                    <a:cubicBezTo>
                      <a:pt x="31" y="221"/>
                      <a:pt x="35" y="225"/>
                      <a:pt x="38" y="228"/>
                    </a:cubicBezTo>
                    <a:cubicBezTo>
                      <a:pt x="42" y="231"/>
                      <a:pt x="46" y="233"/>
                      <a:pt x="50" y="235"/>
                    </a:cubicBezTo>
                    <a:cubicBezTo>
                      <a:pt x="51" y="235"/>
                      <a:pt x="51" y="236"/>
                      <a:pt x="52" y="236"/>
                    </a:cubicBezTo>
                    <a:cubicBezTo>
                      <a:pt x="53" y="231"/>
                      <a:pt x="54" y="227"/>
                      <a:pt x="55" y="222"/>
                    </a:cubicBezTo>
                    <a:cubicBezTo>
                      <a:pt x="59" y="207"/>
                      <a:pt x="63" y="192"/>
                      <a:pt x="68" y="177"/>
                    </a:cubicBezTo>
                    <a:cubicBezTo>
                      <a:pt x="70" y="168"/>
                      <a:pt x="73" y="159"/>
                      <a:pt x="76" y="150"/>
                    </a:cubicBezTo>
                    <a:cubicBezTo>
                      <a:pt x="73" y="143"/>
                      <a:pt x="69" y="136"/>
                      <a:pt x="65" y="130"/>
                    </a:cubicBezTo>
                    <a:cubicBezTo>
                      <a:pt x="61" y="130"/>
                      <a:pt x="58" y="130"/>
                      <a:pt x="55" y="130"/>
                    </a:cubicBezTo>
                    <a:cubicBezTo>
                      <a:pt x="51" y="130"/>
                      <a:pt x="47" y="130"/>
                      <a:pt x="44" y="130"/>
                    </a:cubicBezTo>
                    <a:moveTo>
                      <a:pt x="114" y="0"/>
                    </a:moveTo>
                    <a:cubicBezTo>
                      <a:pt x="114" y="1"/>
                      <a:pt x="114" y="2"/>
                      <a:pt x="114" y="2"/>
                    </a:cubicBezTo>
                    <a:cubicBezTo>
                      <a:pt x="114" y="5"/>
                      <a:pt x="113" y="8"/>
                      <a:pt x="113" y="11"/>
                    </a:cubicBezTo>
                    <a:cubicBezTo>
                      <a:pt x="117" y="17"/>
                      <a:pt x="121" y="24"/>
                      <a:pt x="124" y="31"/>
                    </a:cubicBezTo>
                    <a:cubicBezTo>
                      <a:pt x="125" y="27"/>
                      <a:pt x="127" y="24"/>
                      <a:pt x="129" y="20"/>
                    </a:cubicBezTo>
                    <a:cubicBezTo>
                      <a:pt x="131" y="14"/>
                      <a:pt x="134" y="7"/>
                      <a:pt x="137" y="1"/>
                    </a:cubicBezTo>
                    <a:cubicBezTo>
                      <a:pt x="134" y="1"/>
                      <a:pt x="131" y="1"/>
                      <a:pt x="128" y="1"/>
                    </a:cubicBezTo>
                    <a:cubicBezTo>
                      <a:pt x="123" y="1"/>
                      <a:pt x="119" y="1"/>
                      <a:pt x="1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30"/>
              <p:cNvSpPr>
                <a:spLocks noEditPoints="1"/>
              </p:cNvSpPr>
              <p:nvPr/>
            </p:nvSpPr>
            <p:spPr bwMode="auto">
              <a:xfrm>
                <a:off x="1625" y="3222"/>
                <a:ext cx="70" cy="35"/>
              </a:xfrm>
              <a:custGeom>
                <a:avLst/>
                <a:gdLst>
                  <a:gd name="T0" fmla="*/ 69 w 121"/>
                  <a:gd name="T1" fmla="*/ 35 h 56"/>
                  <a:gd name="T2" fmla="*/ 67 w 121"/>
                  <a:gd name="T3" fmla="*/ 35 h 56"/>
                  <a:gd name="T4" fmla="*/ 66 w 121"/>
                  <a:gd name="T5" fmla="*/ 35 h 56"/>
                  <a:gd name="T6" fmla="*/ 44 w 121"/>
                  <a:gd name="T7" fmla="*/ 53 h 56"/>
                  <a:gd name="T8" fmla="*/ 63 w 121"/>
                  <a:gd name="T9" fmla="*/ 56 h 56"/>
                  <a:gd name="T10" fmla="*/ 77 w 121"/>
                  <a:gd name="T11" fmla="*/ 54 h 56"/>
                  <a:gd name="T12" fmla="*/ 69 w 121"/>
                  <a:gd name="T13" fmla="*/ 35 h 56"/>
                  <a:gd name="T14" fmla="*/ 121 w 121"/>
                  <a:gd name="T15" fmla="*/ 10 h 56"/>
                  <a:gd name="T16" fmla="*/ 105 w 121"/>
                  <a:gd name="T17" fmla="*/ 24 h 56"/>
                  <a:gd name="T18" fmla="*/ 109 w 121"/>
                  <a:gd name="T19" fmla="*/ 32 h 56"/>
                  <a:gd name="T20" fmla="*/ 121 w 121"/>
                  <a:gd name="T21" fmla="*/ 10 h 56"/>
                  <a:gd name="T22" fmla="*/ 0 w 121"/>
                  <a:gd name="T23" fmla="*/ 0 h 56"/>
                  <a:gd name="T24" fmla="*/ 6 w 121"/>
                  <a:gd name="T25" fmla="*/ 20 h 56"/>
                  <a:gd name="T26" fmla="*/ 10 w 121"/>
                  <a:gd name="T27" fmla="*/ 15 h 56"/>
                  <a:gd name="T28" fmla="*/ 11 w 121"/>
                  <a:gd name="T29" fmla="*/ 14 h 56"/>
                  <a:gd name="T30" fmla="*/ 11 w 121"/>
                  <a:gd name="T31" fmla="*/ 13 h 56"/>
                  <a:gd name="T32" fmla="*/ 0 w 121"/>
                  <a:gd name="T3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1" h="56">
                    <a:moveTo>
                      <a:pt x="69" y="35"/>
                    </a:moveTo>
                    <a:cubicBezTo>
                      <a:pt x="69" y="35"/>
                      <a:pt x="68" y="35"/>
                      <a:pt x="67" y="35"/>
                    </a:cubicBezTo>
                    <a:cubicBezTo>
                      <a:pt x="67" y="35"/>
                      <a:pt x="67" y="35"/>
                      <a:pt x="66" y="35"/>
                    </a:cubicBezTo>
                    <a:cubicBezTo>
                      <a:pt x="59" y="41"/>
                      <a:pt x="52" y="47"/>
                      <a:pt x="44" y="53"/>
                    </a:cubicBezTo>
                    <a:cubicBezTo>
                      <a:pt x="50" y="55"/>
                      <a:pt x="56" y="56"/>
                      <a:pt x="63" y="56"/>
                    </a:cubicBezTo>
                    <a:cubicBezTo>
                      <a:pt x="68" y="56"/>
                      <a:pt x="73" y="55"/>
                      <a:pt x="77" y="54"/>
                    </a:cubicBezTo>
                    <a:cubicBezTo>
                      <a:pt x="75" y="48"/>
                      <a:pt x="72" y="42"/>
                      <a:pt x="69" y="35"/>
                    </a:cubicBezTo>
                    <a:moveTo>
                      <a:pt x="121" y="10"/>
                    </a:moveTo>
                    <a:cubicBezTo>
                      <a:pt x="116" y="16"/>
                      <a:pt x="111" y="20"/>
                      <a:pt x="105" y="24"/>
                    </a:cubicBezTo>
                    <a:cubicBezTo>
                      <a:pt x="107" y="27"/>
                      <a:pt x="108" y="30"/>
                      <a:pt x="109" y="32"/>
                    </a:cubicBezTo>
                    <a:cubicBezTo>
                      <a:pt x="115" y="25"/>
                      <a:pt x="119" y="18"/>
                      <a:pt x="121" y="10"/>
                    </a:cubicBezTo>
                    <a:moveTo>
                      <a:pt x="0" y="0"/>
                    </a:moveTo>
                    <a:cubicBezTo>
                      <a:pt x="1" y="7"/>
                      <a:pt x="3" y="13"/>
                      <a:pt x="6" y="20"/>
                    </a:cubicBezTo>
                    <a:cubicBezTo>
                      <a:pt x="7" y="18"/>
                      <a:pt x="9" y="17"/>
                      <a:pt x="10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3"/>
                      <a:pt x="11" y="13"/>
                    </a:cubicBezTo>
                    <a:cubicBezTo>
                      <a:pt x="7" y="9"/>
                      <a:pt x="3" y="5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31"/>
              <p:cNvSpPr>
                <a:spLocks noEditPoints="1"/>
              </p:cNvSpPr>
              <p:nvPr/>
            </p:nvSpPr>
            <p:spPr bwMode="auto">
              <a:xfrm>
                <a:off x="1549" y="3248"/>
                <a:ext cx="45" cy="68"/>
              </a:xfrm>
              <a:custGeom>
                <a:avLst/>
                <a:gdLst>
                  <a:gd name="T0" fmla="*/ 20 w 77"/>
                  <a:gd name="T1" fmla="*/ 102 h 110"/>
                  <a:gd name="T2" fmla="*/ 0 w 77"/>
                  <a:gd name="T3" fmla="*/ 108 h 110"/>
                  <a:gd name="T4" fmla="*/ 18 w 77"/>
                  <a:gd name="T5" fmla="*/ 110 h 110"/>
                  <a:gd name="T6" fmla="*/ 25 w 77"/>
                  <a:gd name="T7" fmla="*/ 110 h 110"/>
                  <a:gd name="T8" fmla="*/ 20 w 77"/>
                  <a:gd name="T9" fmla="*/ 102 h 110"/>
                  <a:gd name="T10" fmla="*/ 77 w 77"/>
                  <a:gd name="T11" fmla="*/ 66 h 110"/>
                  <a:gd name="T12" fmla="*/ 50 w 77"/>
                  <a:gd name="T13" fmla="*/ 76 h 110"/>
                  <a:gd name="T14" fmla="*/ 49 w 77"/>
                  <a:gd name="T15" fmla="*/ 78 h 110"/>
                  <a:gd name="T16" fmla="*/ 60 w 77"/>
                  <a:gd name="T17" fmla="*/ 95 h 110"/>
                  <a:gd name="T18" fmla="*/ 77 w 77"/>
                  <a:gd name="T19" fmla="*/ 66 h 110"/>
                  <a:gd name="T20" fmla="*/ 57 w 77"/>
                  <a:gd name="T21" fmla="*/ 0 h 110"/>
                  <a:gd name="T22" fmla="*/ 61 w 77"/>
                  <a:gd name="T23" fmla="*/ 17 h 110"/>
                  <a:gd name="T24" fmla="*/ 62 w 77"/>
                  <a:gd name="T25" fmla="*/ 17 h 110"/>
                  <a:gd name="T26" fmla="*/ 64 w 77"/>
                  <a:gd name="T27" fmla="*/ 17 h 110"/>
                  <a:gd name="T28" fmla="*/ 70 w 77"/>
                  <a:gd name="T29" fmla="*/ 16 h 110"/>
                  <a:gd name="T30" fmla="*/ 57 w 77"/>
                  <a:gd name="T3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7" h="110">
                    <a:moveTo>
                      <a:pt x="20" y="102"/>
                    </a:moveTo>
                    <a:cubicBezTo>
                      <a:pt x="14" y="105"/>
                      <a:pt x="7" y="107"/>
                      <a:pt x="0" y="108"/>
                    </a:cubicBezTo>
                    <a:cubicBezTo>
                      <a:pt x="5" y="109"/>
                      <a:pt x="11" y="110"/>
                      <a:pt x="18" y="110"/>
                    </a:cubicBezTo>
                    <a:cubicBezTo>
                      <a:pt x="20" y="110"/>
                      <a:pt x="22" y="110"/>
                      <a:pt x="25" y="110"/>
                    </a:cubicBezTo>
                    <a:cubicBezTo>
                      <a:pt x="23" y="107"/>
                      <a:pt x="21" y="105"/>
                      <a:pt x="20" y="102"/>
                    </a:cubicBezTo>
                    <a:moveTo>
                      <a:pt x="77" y="66"/>
                    </a:moveTo>
                    <a:cubicBezTo>
                      <a:pt x="68" y="69"/>
                      <a:pt x="59" y="73"/>
                      <a:pt x="50" y="76"/>
                    </a:cubicBezTo>
                    <a:cubicBezTo>
                      <a:pt x="50" y="76"/>
                      <a:pt x="49" y="77"/>
                      <a:pt x="49" y="78"/>
                    </a:cubicBezTo>
                    <a:cubicBezTo>
                      <a:pt x="53" y="84"/>
                      <a:pt x="56" y="89"/>
                      <a:pt x="60" y="95"/>
                    </a:cubicBezTo>
                    <a:cubicBezTo>
                      <a:pt x="69" y="87"/>
                      <a:pt x="75" y="77"/>
                      <a:pt x="77" y="66"/>
                    </a:cubicBezTo>
                    <a:moveTo>
                      <a:pt x="57" y="0"/>
                    </a:moveTo>
                    <a:cubicBezTo>
                      <a:pt x="59" y="5"/>
                      <a:pt x="60" y="11"/>
                      <a:pt x="61" y="17"/>
                    </a:cubicBezTo>
                    <a:cubicBezTo>
                      <a:pt x="62" y="17"/>
                      <a:pt x="62" y="17"/>
                      <a:pt x="62" y="17"/>
                    </a:cubicBezTo>
                    <a:cubicBezTo>
                      <a:pt x="63" y="17"/>
                      <a:pt x="63" y="17"/>
                      <a:pt x="64" y="17"/>
                    </a:cubicBezTo>
                    <a:cubicBezTo>
                      <a:pt x="66" y="17"/>
                      <a:pt x="68" y="16"/>
                      <a:pt x="70" y="16"/>
                    </a:cubicBezTo>
                    <a:cubicBezTo>
                      <a:pt x="66" y="10"/>
                      <a:pt x="62" y="4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32"/>
              <p:cNvSpPr>
                <a:spLocks/>
              </p:cNvSpPr>
              <p:nvPr/>
            </p:nvSpPr>
            <p:spPr bwMode="auto">
              <a:xfrm>
                <a:off x="1997" y="4079"/>
                <a:ext cx="115" cy="86"/>
              </a:xfrm>
              <a:custGeom>
                <a:avLst/>
                <a:gdLst>
                  <a:gd name="T0" fmla="*/ 110 w 199"/>
                  <a:gd name="T1" fmla="*/ 0 h 138"/>
                  <a:gd name="T2" fmla="*/ 70 w 199"/>
                  <a:gd name="T3" fmla="*/ 16 h 138"/>
                  <a:gd name="T4" fmla="*/ 84 w 199"/>
                  <a:gd name="T5" fmla="*/ 138 h 138"/>
                  <a:gd name="T6" fmla="*/ 99 w 199"/>
                  <a:gd name="T7" fmla="*/ 136 h 138"/>
                  <a:gd name="T8" fmla="*/ 128 w 199"/>
                  <a:gd name="T9" fmla="*/ 122 h 138"/>
                  <a:gd name="T10" fmla="*/ 156 w 199"/>
                  <a:gd name="T11" fmla="*/ 105 h 138"/>
                  <a:gd name="T12" fmla="*/ 110 w 199"/>
                  <a:gd name="T13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38">
                    <a:moveTo>
                      <a:pt x="110" y="0"/>
                    </a:moveTo>
                    <a:cubicBezTo>
                      <a:pt x="96" y="0"/>
                      <a:pt x="83" y="5"/>
                      <a:pt x="70" y="16"/>
                    </a:cubicBezTo>
                    <a:cubicBezTo>
                      <a:pt x="0" y="34"/>
                      <a:pt x="19" y="138"/>
                      <a:pt x="84" y="138"/>
                    </a:cubicBezTo>
                    <a:cubicBezTo>
                      <a:pt x="89" y="138"/>
                      <a:pt x="94" y="137"/>
                      <a:pt x="99" y="136"/>
                    </a:cubicBezTo>
                    <a:cubicBezTo>
                      <a:pt x="111" y="134"/>
                      <a:pt x="121" y="128"/>
                      <a:pt x="128" y="122"/>
                    </a:cubicBezTo>
                    <a:cubicBezTo>
                      <a:pt x="138" y="119"/>
                      <a:pt x="147" y="114"/>
                      <a:pt x="156" y="105"/>
                    </a:cubicBezTo>
                    <a:cubicBezTo>
                      <a:pt x="199" y="62"/>
                      <a:pt x="157" y="0"/>
                      <a:pt x="11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33"/>
              <p:cNvSpPr>
                <a:spLocks noEditPoints="1"/>
              </p:cNvSpPr>
              <p:nvPr/>
            </p:nvSpPr>
            <p:spPr bwMode="auto">
              <a:xfrm>
                <a:off x="1461" y="3203"/>
                <a:ext cx="361" cy="236"/>
              </a:xfrm>
              <a:custGeom>
                <a:avLst/>
                <a:gdLst>
                  <a:gd name="T0" fmla="*/ 15 w 628"/>
                  <a:gd name="T1" fmla="*/ 341 h 380"/>
                  <a:gd name="T2" fmla="*/ 0 w 628"/>
                  <a:gd name="T3" fmla="*/ 344 h 380"/>
                  <a:gd name="T4" fmla="*/ 4 w 628"/>
                  <a:gd name="T5" fmla="*/ 346 h 380"/>
                  <a:gd name="T6" fmla="*/ 8 w 628"/>
                  <a:gd name="T7" fmla="*/ 344 h 380"/>
                  <a:gd name="T8" fmla="*/ 15 w 628"/>
                  <a:gd name="T9" fmla="*/ 341 h 380"/>
                  <a:gd name="T10" fmla="*/ 621 w 628"/>
                  <a:gd name="T11" fmla="*/ 55 h 380"/>
                  <a:gd name="T12" fmla="*/ 574 w 628"/>
                  <a:gd name="T13" fmla="*/ 72 h 380"/>
                  <a:gd name="T14" fmla="*/ 535 w 628"/>
                  <a:gd name="T15" fmla="*/ 136 h 380"/>
                  <a:gd name="T16" fmla="*/ 477 w 628"/>
                  <a:gd name="T17" fmla="*/ 194 h 380"/>
                  <a:gd name="T18" fmla="*/ 434 w 628"/>
                  <a:gd name="T19" fmla="*/ 219 h 380"/>
                  <a:gd name="T20" fmla="*/ 419 w 628"/>
                  <a:gd name="T21" fmla="*/ 224 h 380"/>
                  <a:gd name="T22" fmla="*/ 416 w 628"/>
                  <a:gd name="T23" fmla="*/ 229 h 380"/>
                  <a:gd name="T24" fmla="*/ 381 w 628"/>
                  <a:gd name="T25" fmla="*/ 255 h 380"/>
                  <a:gd name="T26" fmla="*/ 361 w 628"/>
                  <a:gd name="T27" fmla="*/ 259 h 380"/>
                  <a:gd name="T28" fmla="*/ 348 w 628"/>
                  <a:gd name="T29" fmla="*/ 273 h 380"/>
                  <a:gd name="T30" fmla="*/ 308 w 628"/>
                  <a:gd name="T31" fmla="*/ 289 h 380"/>
                  <a:gd name="T32" fmla="*/ 301 w 628"/>
                  <a:gd name="T33" fmla="*/ 289 h 380"/>
                  <a:gd name="T34" fmla="*/ 290 w 628"/>
                  <a:gd name="T35" fmla="*/ 299 h 380"/>
                  <a:gd name="T36" fmla="*/ 245 w 628"/>
                  <a:gd name="T37" fmla="*/ 322 h 380"/>
                  <a:gd name="T38" fmla="*/ 165 w 628"/>
                  <a:gd name="T39" fmla="*/ 338 h 380"/>
                  <a:gd name="T40" fmla="*/ 133 w 628"/>
                  <a:gd name="T41" fmla="*/ 339 h 380"/>
                  <a:gd name="T42" fmla="*/ 90 w 628"/>
                  <a:gd name="T43" fmla="*/ 337 h 380"/>
                  <a:gd name="T44" fmla="*/ 50 w 628"/>
                  <a:gd name="T45" fmla="*/ 368 h 380"/>
                  <a:gd name="T46" fmla="*/ 121 w 628"/>
                  <a:gd name="T47" fmla="*/ 380 h 380"/>
                  <a:gd name="T48" fmla="*/ 127 w 628"/>
                  <a:gd name="T49" fmla="*/ 380 h 380"/>
                  <a:gd name="T50" fmla="*/ 221 w 628"/>
                  <a:gd name="T51" fmla="*/ 371 h 380"/>
                  <a:gd name="T52" fmla="*/ 320 w 628"/>
                  <a:gd name="T53" fmla="*/ 325 h 380"/>
                  <a:gd name="T54" fmla="*/ 368 w 628"/>
                  <a:gd name="T55" fmla="*/ 270 h 380"/>
                  <a:gd name="T56" fmla="*/ 373 w 628"/>
                  <a:gd name="T57" fmla="*/ 270 h 380"/>
                  <a:gd name="T58" fmla="*/ 440 w 628"/>
                  <a:gd name="T59" fmla="*/ 260 h 380"/>
                  <a:gd name="T60" fmla="*/ 532 w 628"/>
                  <a:gd name="T61" fmla="*/ 200 h 380"/>
                  <a:gd name="T62" fmla="*/ 593 w 628"/>
                  <a:gd name="T63" fmla="*/ 121 h 380"/>
                  <a:gd name="T64" fmla="*/ 621 w 628"/>
                  <a:gd name="T65" fmla="*/ 55 h 380"/>
                  <a:gd name="T66" fmla="*/ 628 w 628"/>
                  <a:gd name="T67" fmla="*/ 0 h 380"/>
                  <a:gd name="T68" fmla="*/ 618 w 628"/>
                  <a:gd name="T69" fmla="*/ 11 h 380"/>
                  <a:gd name="T70" fmla="*/ 624 w 628"/>
                  <a:gd name="T71" fmla="*/ 7 h 380"/>
                  <a:gd name="T72" fmla="*/ 628 w 628"/>
                  <a:gd name="T73" fmla="*/ 4 h 380"/>
                  <a:gd name="T74" fmla="*/ 628 w 628"/>
                  <a:gd name="T75" fmla="*/ 0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28" h="380">
                    <a:moveTo>
                      <a:pt x="15" y="341"/>
                    </a:moveTo>
                    <a:cubicBezTo>
                      <a:pt x="10" y="342"/>
                      <a:pt x="5" y="343"/>
                      <a:pt x="0" y="344"/>
                    </a:cubicBezTo>
                    <a:cubicBezTo>
                      <a:pt x="1" y="345"/>
                      <a:pt x="3" y="345"/>
                      <a:pt x="4" y="346"/>
                    </a:cubicBezTo>
                    <a:cubicBezTo>
                      <a:pt x="5" y="346"/>
                      <a:pt x="7" y="345"/>
                      <a:pt x="8" y="344"/>
                    </a:cubicBezTo>
                    <a:cubicBezTo>
                      <a:pt x="10" y="343"/>
                      <a:pt x="12" y="342"/>
                      <a:pt x="15" y="341"/>
                    </a:cubicBezTo>
                    <a:moveTo>
                      <a:pt x="621" y="55"/>
                    </a:moveTo>
                    <a:cubicBezTo>
                      <a:pt x="606" y="63"/>
                      <a:pt x="590" y="68"/>
                      <a:pt x="574" y="72"/>
                    </a:cubicBezTo>
                    <a:cubicBezTo>
                      <a:pt x="563" y="95"/>
                      <a:pt x="550" y="115"/>
                      <a:pt x="535" y="136"/>
                    </a:cubicBezTo>
                    <a:cubicBezTo>
                      <a:pt x="517" y="157"/>
                      <a:pt x="499" y="177"/>
                      <a:pt x="477" y="194"/>
                    </a:cubicBezTo>
                    <a:cubicBezTo>
                      <a:pt x="464" y="204"/>
                      <a:pt x="449" y="213"/>
                      <a:pt x="434" y="219"/>
                    </a:cubicBezTo>
                    <a:cubicBezTo>
                      <a:pt x="429" y="221"/>
                      <a:pt x="424" y="223"/>
                      <a:pt x="419" y="224"/>
                    </a:cubicBezTo>
                    <a:cubicBezTo>
                      <a:pt x="419" y="226"/>
                      <a:pt x="418" y="228"/>
                      <a:pt x="416" y="229"/>
                    </a:cubicBezTo>
                    <a:cubicBezTo>
                      <a:pt x="409" y="241"/>
                      <a:pt x="397" y="250"/>
                      <a:pt x="381" y="255"/>
                    </a:cubicBezTo>
                    <a:cubicBezTo>
                      <a:pt x="374" y="257"/>
                      <a:pt x="368" y="258"/>
                      <a:pt x="361" y="259"/>
                    </a:cubicBezTo>
                    <a:cubicBezTo>
                      <a:pt x="358" y="264"/>
                      <a:pt x="353" y="269"/>
                      <a:pt x="348" y="273"/>
                    </a:cubicBezTo>
                    <a:cubicBezTo>
                      <a:pt x="335" y="284"/>
                      <a:pt x="321" y="289"/>
                      <a:pt x="308" y="289"/>
                    </a:cubicBezTo>
                    <a:cubicBezTo>
                      <a:pt x="306" y="289"/>
                      <a:pt x="303" y="289"/>
                      <a:pt x="301" y="289"/>
                    </a:cubicBezTo>
                    <a:cubicBezTo>
                      <a:pt x="298" y="292"/>
                      <a:pt x="294" y="295"/>
                      <a:pt x="290" y="299"/>
                    </a:cubicBezTo>
                    <a:cubicBezTo>
                      <a:pt x="276" y="308"/>
                      <a:pt x="261" y="315"/>
                      <a:pt x="245" y="322"/>
                    </a:cubicBezTo>
                    <a:cubicBezTo>
                      <a:pt x="219" y="330"/>
                      <a:pt x="192" y="335"/>
                      <a:pt x="165" y="338"/>
                    </a:cubicBezTo>
                    <a:cubicBezTo>
                      <a:pt x="154" y="339"/>
                      <a:pt x="144" y="339"/>
                      <a:pt x="133" y="339"/>
                    </a:cubicBezTo>
                    <a:cubicBezTo>
                      <a:pt x="119" y="339"/>
                      <a:pt x="104" y="339"/>
                      <a:pt x="90" y="337"/>
                    </a:cubicBezTo>
                    <a:cubicBezTo>
                      <a:pt x="78" y="349"/>
                      <a:pt x="64" y="359"/>
                      <a:pt x="50" y="368"/>
                    </a:cubicBezTo>
                    <a:cubicBezTo>
                      <a:pt x="72" y="376"/>
                      <a:pt x="96" y="379"/>
                      <a:pt x="121" y="380"/>
                    </a:cubicBezTo>
                    <a:cubicBezTo>
                      <a:pt x="123" y="380"/>
                      <a:pt x="125" y="380"/>
                      <a:pt x="127" y="380"/>
                    </a:cubicBezTo>
                    <a:cubicBezTo>
                      <a:pt x="158" y="380"/>
                      <a:pt x="190" y="377"/>
                      <a:pt x="221" y="371"/>
                    </a:cubicBezTo>
                    <a:cubicBezTo>
                      <a:pt x="257" y="363"/>
                      <a:pt x="292" y="348"/>
                      <a:pt x="320" y="325"/>
                    </a:cubicBezTo>
                    <a:cubicBezTo>
                      <a:pt x="340" y="310"/>
                      <a:pt x="356" y="291"/>
                      <a:pt x="368" y="270"/>
                    </a:cubicBezTo>
                    <a:cubicBezTo>
                      <a:pt x="370" y="270"/>
                      <a:pt x="372" y="270"/>
                      <a:pt x="373" y="270"/>
                    </a:cubicBezTo>
                    <a:cubicBezTo>
                      <a:pt x="395" y="270"/>
                      <a:pt x="418" y="267"/>
                      <a:pt x="440" y="260"/>
                    </a:cubicBezTo>
                    <a:cubicBezTo>
                      <a:pt x="475" y="248"/>
                      <a:pt x="505" y="226"/>
                      <a:pt x="532" y="200"/>
                    </a:cubicBezTo>
                    <a:cubicBezTo>
                      <a:pt x="555" y="176"/>
                      <a:pt x="576" y="149"/>
                      <a:pt x="593" y="121"/>
                    </a:cubicBezTo>
                    <a:cubicBezTo>
                      <a:pt x="606" y="100"/>
                      <a:pt x="616" y="78"/>
                      <a:pt x="621" y="55"/>
                    </a:cubicBezTo>
                    <a:moveTo>
                      <a:pt x="628" y="0"/>
                    </a:moveTo>
                    <a:cubicBezTo>
                      <a:pt x="624" y="4"/>
                      <a:pt x="621" y="7"/>
                      <a:pt x="618" y="11"/>
                    </a:cubicBezTo>
                    <a:cubicBezTo>
                      <a:pt x="620" y="10"/>
                      <a:pt x="622" y="8"/>
                      <a:pt x="624" y="7"/>
                    </a:cubicBezTo>
                    <a:cubicBezTo>
                      <a:pt x="625" y="6"/>
                      <a:pt x="627" y="5"/>
                      <a:pt x="628" y="4"/>
                    </a:cubicBezTo>
                    <a:cubicBezTo>
                      <a:pt x="628" y="3"/>
                      <a:pt x="628" y="1"/>
                      <a:pt x="6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34"/>
              <p:cNvSpPr>
                <a:spLocks noEditPoints="1"/>
              </p:cNvSpPr>
              <p:nvPr/>
            </p:nvSpPr>
            <p:spPr bwMode="auto">
              <a:xfrm>
                <a:off x="2518" y="3612"/>
                <a:ext cx="182" cy="332"/>
              </a:xfrm>
              <a:custGeom>
                <a:avLst/>
                <a:gdLst>
                  <a:gd name="T0" fmla="*/ 104 w 317"/>
                  <a:gd name="T1" fmla="*/ 458 h 536"/>
                  <a:gd name="T2" fmla="*/ 65 w 317"/>
                  <a:gd name="T3" fmla="*/ 478 h 536"/>
                  <a:gd name="T4" fmla="*/ 51 w 317"/>
                  <a:gd name="T5" fmla="*/ 484 h 536"/>
                  <a:gd name="T6" fmla="*/ 27 w 317"/>
                  <a:gd name="T7" fmla="*/ 501 h 536"/>
                  <a:gd name="T8" fmla="*/ 19 w 317"/>
                  <a:gd name="T9" fmla="*/ 505 h 536"/>
                  <a:gd name="T10" fmla="*/ 0 w 317"/>
                  <a:gd name="T11" fmla="*/ 536 h 536"/>
                  <a:gd name="T12" fmla="*/ 78 w 317"/>
                  <a:gd name="T13" fmla="*/ 516 h 536"/>
                  <a:gd name="T14" fmla="*/ 92 w 317"/>
                  <a:gd name="T15" fmla="*/ 490 h 536"/>
                  <a:gd name="T16" fmla="*/ 104 w 317"/>
                  <a:gd name="T17" fmla="*/ 458 h 536"/>
                  <a:gd name="T18" fmla="*/ 265 w 317"/>
                  <a:gd name="T19" fmla="*/ 59 h 536"/>
                  <a:gd name="T20" fmla="*/ 232 w 317"/>
                  <a:gd name="T21" fmla="*/ 82 h 536"/>
                  <a:gd name="T22" fmla="*/ 233 w 317"/>
                  <a:gd name="T23" fmla="*/ 84 h 536"/>
                  <a:gd name="T24" fmla="*/ 236 w 317"/>
                  <a:gd name="T25" fmla="*/ 93 h 536"/>
                  <a:gd name="T26" fmla="*/ 253 w 317"/>
                  <a:gd name="T27" fmla="*/ 159 h 536"/>
                  <a:gd name="T28" fmla="*/ 253 w 317"/>
                  <a:gd name="T29" fmla="*/ 232 h 536"/>
                  <a:gd name="T30" fmla="*/ 233 w 317"/>
                  <a:gd name="T31" fmla="*/ 307 h 536"/>
                  <a:gd name="T32" fmla="*/ 192 w 317"/>
                  <a:gd name="T33" fmla="*/ 380 h 536"/>
                  <a:gd name="T34" fmla="*/ 155 w 317"/>
                  <a:gd name="T35" fmla="*/ 420 h 536"/>
                  <a:gd name="T36" fmla="*/ 137 w 317"/>
                  <a:gd name="T37" fmla="*/ 485 h 536"/>
                  <a:gd name="T38" fmla="*/ 176 w 317"/>
                  <a:gd name="T39" fmla="*/ 455 h 536"/>
                  <a:gd name="T40" fmla="*/ 194 w 317"/>
                  <a:gd name="T41" fmla="*/ 439 h 536"/>
                  <a:gd name="T42" fmla="*/ 272 w 317"/>
                  <a:gd name="T43" fmla="*/ 77 h 536"/>
                  <a:gd name="T44" fmla="*/ 265 w 317"/>
                  <a:gd name="T45" fmla="*/ 59 h 536"/>
                  <a:gd name="T46" fmla="*/ 215 w 317"/>
                  <a:gd name="T47" fmla="*/ 47 h 536"/>
                  <a:gd name="T48" fmla="*/ 215 w 317"/>
                  <a:gd name="T49" fmla="*/ 48 h 536"/>
                  <a:gd name="T50" fmla="*/ 216 w 317"/>
                  <a:gd name="T51" fmla="*/ 47 h 536"/>
                  <a:gd name="T52" fmla="*/ 215 w 317"/>
                  <a:gd name="T53" fmla="*/ 47 h 536"/>
                  <a:gd name="T54" fmla="*/ 242 w 317"/>
                  <a:gd name="T55" fmla="*/ 23 h 536"/>
                  <a:gd name="T56" fmla="*/ 242 w 317"/>
                  <a:gd name="T57" fmla="*/ 23 h 536"/>
                  <a:gd name="T58" fmla="*/ 240 w 317"/>
                  <a:gd name="T59" fmla="*/ 25 h 536"/>
                  <a:gd name="T60" fmla="*/ 241 w 317"/>
                  <a:gd name="T61" fmla="*/ 26 h 536"/>
                  <a:gd name="T62" fmla="*/ 241 w 317"/>
                  <a:gd name="T63" fmla="*/ 29 h 536"/>
                  <a:gd name="T64" fmla="*/ 246 w 317"/>
                  <a:gd name="T65" fmla="*/ 26 h 536"/>
                  <a:gd name="T66" fmla="*/ 242 w 317"/>
                  <a:gd name="T67" fmla="*/ 23 h 536"/>
                  <a:gd name="T68" fmla="*/ 197 w 317"/>
                  <a:gd name="T69" fmla="*/ 0 h 536"/>
                  <a:gd name="T70" fmla="*/ 197 w 317"/>
                  <a:gd name="T71" fmla="*/ 19 h 536"/>
                  <a:gd name="T72" fmla="*/ 203 w 317"/>
                  <a:gd name="T73" fmla="*/ 27 h 536"/>
                  <a:gd name="T74" fmla="*/ 197 w 317"/>
                  <a:gd name="T75" fmla="*/ 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17" h="536">
                    <a:moveTo>
                      <a:pt x="104" y="458"/>
                    </a:moveTo>
                    <a:cubicBezTo>
                      <a:pt x="92" y="466"/>
                      <a:pt x="79" y="472"/>
                      <a:pt x="65" y="478"/>
                    </a:cubicBezTo>
                    <a:cubicBezTo>
                      <a:pt x="60" y="480"/>
                      <a:pt x="55" y="482"/>
                      <a:pt x="51" y="484"/>
                    </a:cubicBezTo>
                    <a:cubicBezTo>
                      <a:pt x="44" y="491"/>
                      <a:pt x="36" y="496"/>
                      <a:pt x="27" y="501"/>
                    </a:cubicBezTo>
                    <a:cubicBezTo>
                      <a:pt x="25" y="502"/>
                      <a:pt x="22" y="503"/>
                      <a:pt x="19" y="505"/>
                    </a:cubicBezTo>
                    <a:cubicBezTo>
                      <a:pt x="14" y="516"/>
                      <a:pt x="7" y="526"/>
                      <a:pt x="0" y="536"/>
                    </a:cubicBezTo>
                    <a:cubicBezTo>
                      <a:pt x="26" y="533"/>
                      <a:pt x="53" y="526"/>
                      <a:pt x="78" y="516"/>
                    </a:cubicBezTo>
                    <a:cubicBezTo>
                      <a:pt x="83" y="508"/>
                      <a:pt x="88" y="499"/>
                      <a:pt x="92" y="490"/>
                    </a:cubicBezTo>
                    <a:cubicBezTo>
                      <a:pt x="97" y="479"/>
                      <a:pt x="101" y="469"/>
                      <a:pt x="104" y="458"/>
                    </a:cubicBezTo>
                    <a:moveTo>
                      <a:pt x="265" y="59"/>
                    </a:moveTo>
                    <a:cubicBezTo>
                      <a:pt x="254" y="66"/>
                      <a:pt x="243" y="74"/>
                      <a:pt x="232" y="82"/>
                    </a:cubicBezTo>
                    <a:cubicBezTo>
                      <a:pt x="232" y="82"/>
                      <a:pt x="233" y="83"/>
                      <a:pt x="233" y="84"/>
                    </a:cubicBezTo>
                    <a:cubicBezTo>
                      <a:pt x="234" y="87"/>
                      <a:pt x="235" y="90"/>
                      <a:pt x="236" y="93"/>
                    </a:cubicBezTo>
                    <a:cubicBezTo>
                      <a:pt x="244" y="114"/>
                      <a:pt x="250" y="136"/>
                      <a:pt x="253" y="159"/>
                    </a:cubicBezTo>
                    <a:cubicBezTo>
                      <a:pt x="256" y="183"/>
                      <a:pt x="256" y="207"/>
                      <a:pt x="253" y="232"/>
                    </a:cubicBezTo>
                    <a:cubicBezTo>
                      <a:pt x="249" y="258"/>
                      <a:pt x="243" y="282"/>
                      <a:pt x="233" y="307"/>
                    </a:cubicBezTo>
                    <a:cubicBezTo>
                      <a:pt x="222" y="332"/>
                      <a:pt x="209" y="357"/>
                      <a:pt x="192" y="380"/>
                    </a:cubicBezTo>
                    <a:cubicBezTo>
                      <a:pt x="181" y="394"/>
                      <a:pt x="168" y="407"/>
                      <a:pt x="155" y="420"/>
                    </a:cubicBezTo>
                    <a:cubicBezTo>
                      <a:pt x="151" y="442"/>
                      <a:pt x="145" y="464"/>
                      <a:pt x="137" y="485"/>
                    </a:cubicBezTo>
                    <a:cubicBezTo>
                      <a:pt x="151" y="476"/>
                      <a:pt x="164" y="466"/>
                      <a:pt x="176" y="455"/>
                    </a:cubicBezTo>
                    <a:cubicBezTo>
                      <a:pt x="182" y="450"/>
                      <a:pt x="188" y="444"/>
                      <a:pt x="194" y="439"/>
                    </a:cubicBezTo>
                    <a:cubicBezTo>
                      <a:pt x="290" y="342"/>
                      <a:pt x="317" y="201"/>
                      <a:pt x="272" y="77"/>
                    </a:cubicBezTo>
                    <a:cubicBezTo>
                      <a:pt x="270" y="71"/>
                      <a:pt x="267" y="65"/>
                      <a:pt x="265" y="59"/>
                    </a:cubicBezTo>
                    <a:moveTo>
                      <a:pt x="215" y="47"/>
                    </a:moveTo>
                    <a:cubicBezTo>
                      <a:pt x="215" y="47"/>
                      <a:pt x="215" y="48"/>
                      <a:pt x="215" y="48"/>
                    </a:cubicBezTo>
                    <a:cubicBezTo>
                      <a:pt x="215" y="48"/>
                      <a:pt x="215" y="48"/>
                      <a:pt x="216" y="47"/>
                    </a:cubicBezTo>
                    <a:cubicBezTo>
                      <a:pt x="215" y="47"/>
                      <a:pt x="215" y="47"/>
                      <a:pt x="215" y="47"/>
                    </a:cubicBezTo>
                    <a:moveTo>
                      <a:pt x="242" y="23"/>
                    </a:moveTo>
                    <a:cubicBezTo>
                      <a:pt x="242" y="23"/>
                      <a:pt x="242" y="23"/>
                      <a:pt x="242" y="23"/>
                    </a:cubicBezTo>
                    <a:cubicBezTo>
                      <a:pt x="241" y="24"/>
                      <a:pt x="241" y="24"/>
                      <a:pt x="240" y="25"/>
                    </a:cubicBezTo>
                    <a:cubicBezTo>
                      <a:pt x="240" y="25"/>
                      <a:pt x="241" y="26"/>
                      <a:pt x="241" y="26"/>
                    </a:cubicBezTo>
                    <a:cubicBezTo>
                      <a:pt x="241" y="27"/>
                      <a:pt x="241" y="28"/>
                      <a:pt x="241" y="29"/>
                    </a:cubicBezTo>
                    <a:cubicBezTo>
                      <a:pt x="243" y="28"/>
                      <a:pt x="244" y="27"/>
                      <a:pt x="246" y="26"/>
                    </a:cubicBezTo>
                    <a:cubicBezTo>
                      <a:pt x="245" y="25"/>
                      <a:pt x="243" y="24"/>
                      <a:pt x="242" y="23"/>
                    </a:cubicBezTo>
                    <a:moveTo>
                      <a:pt x="197" y="0"/>
                    </a:moveTo>
                    <a:cubicBezTo>
                      <a:pt x="193" y="6"/>
                      <a:pt x="193" y="12"/>
                      <a:pt x="197" y="19"/>
                    </a:cubicBezTo>
                    <a:cubicBezTo>
                      <a:pt x="199" y="22"/>
                      <a:pt x="201" y="24"/>
                      <a:pt x="203" y="27"/>
                    </a:cubicBezTo>
                    <a:cubicBezTo>
                      <a:pt x="200" y="18"/>
                      <a:pt x="198" y="9"/>
                      <a:pt x="1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35"/>
              <p:cNvSpPr>
                <a:spLocks noEditPoints="1"/>
              </p:cNvSpPr>
              <p:nvPr/>
            </p:nvSpPr>
            <p:spPr bwMode="auto">
              <a:xfrm>
                <a:off x="1431" y="3062"/>
                <a:ext cx="241" cy="148"/>
              </a:xfrm>
              <a:custGeom>
                <a:avLst/>
                <a:gdLst>
                  <a:gd name="T0" fmla="*/ 13 w 419"/>
                  <a:gd name="T1" fmla="*/ 218 h 239"/>
                  <a:gd name="T2" fmla="*/ 0 w 419"/>
                  <a:gd name="T3" fmla="*/ 229 h 239"/>
                  <a:gd name="T4" fmla="*/ 52 w 419"/>
                  <a:gd name="T5" fmla="*/ 239 h 239"/>
                  <a:gd name="T6" fmla="*/ 53 w 419"/>
                  <a:gd name="T7" fmla="*/ 238 h 239"/>
                  <a:gd name="T8" fmla="*/ 62 w 419"/>
                  <a:gd name="T9" fmla="*/ 232 h 239"/>
                  <a:gd name="T10" fmla="*/ 13 w 419"/>
                  <a:gd name="T11" fmla="*/ 218 h 239"/>
                  <a:gd name="T12" fmla="*/ 119 w 419"/>
                  <a:gd name="T13" fmla="*/ 203 h 239"/>
                  <a:gd name="T14" fmla="*/ 119 w 419"/>
                  <a:gd name="T15" fmla="*/ 203 h 239"/>
                  <a:gd name="T16" fmla="*/ 119 w 419"/>
                  <a:gd name="T17" fmla="*/ 203 h 239"/>
                  <a:gd name="T18" fmla="*/ 114 w 419"/>
                  <a:gd name="T19" fmla="*/ 162 h 239"/>
                  <a:gd name="T20" fmla="*/ 57 w 419"/>
                  <a:gd name="T21" fmla="*/ 188 h 239"/>
                  <a:gd name="T22" fmla="*/ 107 w 419"/>
                  <a:gd name="T23" fmla="*/ 208 h 239"/>
                  <a:gd name="T24" fmla="*/ 123 w 419"/>
                  <a:gd name="T25" fmla="*/ 201 h 239"/>
                  <a:gd name="T26" fmla="*/ 190 w 419"/>
                  <a:gd name="T27" fmla="*/ 186 h 239"/>
                  <a:gd name="T28" fmla="*/ 190 w 419"/>
                  <a:gd name="T29" fmla="*/ 185 h 239"/>
                  <a:gd name="T30" fmla="*/ 185 w 419"/>
                  <a:gd name="T31" fmla="*/ 174 h 239"/>
                  <a:gd name="T32" fmla="*/ 161 w 419"/>
                  <a:gd name="T33" fmla="*/ 177 h 239"/>
                  <a:gd name="T34" fmla="*/ 114 w 419"/>
                  <a:gd name="T35" fmla="*/ 162 h 239"/>
                  <a:gd name="T36" fmla="*/ 230 w 419"/>
                  <a:gd name="T37" fmla="*/ 150 h 239"/>
                  <a:gd name="T38" fmla="*/ 229 w 419"/>
                  <a:gd name="T39" fmla="*/ 150 h 239"/>
                  <a:gd name="T40" fmla="*/ 228 w 419"/>
                  <a:gd name="T41" fmla="*/ 151 h 239"/>
                  <a:gd name="T42" fmla="*/ 231 w 419"/>
                  <a:gd name="T43" fmla="*/ 186 h 239"/>
                  <a:gd name="T44" fmla="*/ 250 w 419"/>
                  <a:gd name="T45" fmla="*/ 188 h 239"/>
                  <a:gd name="T46" fmla="*/ 259 w 419"/>
                  <a:gd name="T47" fmla="*/ 170 h 239"/>
                  <a:gd name="T48" fmla="*/ 230 w 419"/>
                  <a:gd name="T49" fmla="*/ 150 h 239"/>
                  <a:gd name="T50" fmla="*/ 332 w 419"/>
                  <a:gd name="T51" fmla="*/ 86 h 239"/>
                  <a:gd name="T52" fmla="*/ 333 w 419"/>
                  <a:gd name="T53" fmla="*/ 86 h 239"/>
                  <a:gd name="T54" fmla="*/ 332 w 419"/>
                  <a:gd name="T55" fmla="*/ 86 h 239"/>
                  <a:gd name="T56" fmla="*/ 353 w 419"/>
                  <a:gd name="T57" fmla="*/ 26 h 239"/>
                  <a:gd name="T58" fmla="*/ 301 w 419"/>
                  <a:gd name="T59" fmla="*/ 60 h 239"/>
                  <a:gd name="T60" fmla="*/ 288 w 419"/>
                  <a:gd name="T61" fmla="*/ 107 h 239"/>
                  <a:gd name="T62" fmla="*/ 273 w 419"/>
                  <a:gd name="T63" fmla="*/ 125 h 239"/>
                  <a:gd name="T64" fmla="*/ 280 w 419"/>
                  <a:gd name="T65" fmla="*/ 136 h 239"/>
                  <a:gd name="T66" fmla="*/ 280 w 419"/>
                  <a:gd name="T67" fmla="*/ 137 h 239"/>
                  <a:gd name="T68" fmla="*/ 330 w 419"/>
                  <a:gd name="T69" fmla="*/ 88 h 239"/>
                  <a:gd name="T70" fmla="*/ 344 w 419"/>
                  <a:gd name="T71" fmla="*/ 78 h 239"/>
                  <a:gd name="T72" fmla="*/ 353 w 419"/>
                  <a:gd name="T73" fmla="*/ 26 h 239"/>
                  <a:gd name="T74" fmla="*/ 419 w 419"/>
                  <a:gd name="T75" fmla="*/ 0 h 239"/>
                  <a:gd name="T76" fmla="*/ 403 w 419"/>
                  <a:gd name="T77" fmla="*/ 5 h 239"/>
                  <a:gd name="T78" fmla="*/ 388 w 419"/>
                  <a:gd name="T79" fmla="*/ 53 h 239"/>
                  <a:gd name="T80" fmla="*/ 398 w 419"/>
                  <a:gd name="T81" fmla="*/ 49 h 239"/>
                  <a:gd name="T82" fmla="*/ 399 w 419"/>
                  <a:gd name="T83" fmla="*/ 49 h 239"/>
                  <a:gd name="T84" fmla="*/ 419 w 419"/>
                  <a:gd name="T85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19" h="239">
                    <a:moveTo>
                      <a:pt x="13" y="218"/>
                    </a:moveTo>
                    <a:cubicBezTo>
                      <a:pt x="9" y="222"/>
                      <a:pt x="4" y="226"/>
                      <a:pt x="0" y="229"/>
                    </a:cubicBezTo>
                    <a:cubicBezTo>
                      <a:pt x="17" y="231"/>
                      <a:pt x="35" y="234"/>
                      <a:pt x="52" y="239"/>
                    </a:cubicBezTo>
                    <a:cubicBezTo>
                      <a:pt x="53" y="238"/>
                      <a:pt x="53" y="238"/>
                      <a:pt x="53" y="238"/>
                    </a:cubicBezTo>
                    <a:cubicBezTo>
                      <a:pt x="56" y="236"/>
                      <a:pt x="59" y="234"/>
                      <a:pt x="62" y="232"/>
                    </a:cubicBezTo>
                    <a:cubicBezTo>
                      <a:pt x="46" y="226"/>
                      <a:pt x="30" y="222"/>
                      <a:pt x="13" y="218"/>
                    </a:cubicBezTo>
                    <a:moveTo>
                      <a:pt x="119" y="203"/>
                    </a:moveTo>
                    <a:cubicBezTo>
                      <a:pt x="119" y="203"/>
                      <a:pt x="119" y="203"/>
                      <a:pt x="119" y="203"/>
                    </a:cubicBezTo>
                    <a:cubicBezTo>
                      <a:pt x="119" y="203"/>
                      <a:pt x="119" y="203"/>
                      <a:pt x="119" y="203"/>
                    </a:cubicBezTo>
                    <a:moveTo>
                      <a:pt x="114" y="162"/>
                    </a:moveTo>
                    <a:cubicBezTo>
                      <a:pt x="94" y="169"/>
                      <a:pt x="75" y="178"/>
                      <a:pt x="57" y="188"/>
                    </a:cubicBezTo>
                    <a:cubicBezTo>
                      <a:pt x="74" y="193"/>
                      <a:pt x="91" y="200"/>
                      <a:pt x="107" y="208"/>
                    </a:cubicBezTo>
                    <a:cubicBezTo>
                      <a:pt x="112" y="206"/>
                      <a:pt x="117" y="203"/>
                      <a:pt x="123" y="201"/>
                    </a:cubicBezTo>
                    <a:cubicBezTo>
                      <a:pt x="145" y="194"/>
                      <a:pt x="167" y="188"/>
                      <a:pt x="190" y="186"/>
                    </a:cubicBezTo>
                    <a:cubicBezTo>
                      <a:pt x="190" y="186"/>
                      <a:pt x="190" y="186"/>
                      <a:pt x="190" y="185"/>
                    </a:cubicBezTo>
                    <a:cubicBezTo>
                      <a:pt x="188" y="182"/>
                      <a:pt x="187" y="178"/>
                      <a:pt x="185" y="174"/>
                    </a:cubicBezTo>
                    <a:cubicBezTo>
                      <a:pt x="177" y="176"/>
                      <a:pt x="169" y="177"/>
                      <a:pt x="161" y="177"/>
                    </a:cubicBezTo>
                    <a:cubicBezTo>
                      <a:pt x="145" y="177"/>
                      <a:pt x="128" y="172"/>
                      <a:pt x="114" y="162"/>
                    </a:cubicBezTo>
                    <a:moveTo>
                      <a:pt x="230" y="150"/>
                    </a:moveTo>
                    <a:cubicBezTo>
                      <a:pt x="230" y="150"/>
                      <a:pt x="230" y="150"/>
                      <a:pt x="229" y="150"/>
                    </a:cubicBezTo>
                    <a:cubicBezTo>
                      <a:pt x="229" y="150"/>
                      <a:pt x="229" y="151"/>
                      <a:pt x="228" y="151"/>
                    </a:cubicBezTo>
                    <a:cubicBezTo>
                      <a:pt x="229" y="163"/>
                      <a:pt x="230" y="174"/>
                      <a:pt x="231" y="186"/>
                    </a:cubicBezTo>
                    <a:cubicBezTo>
                      <a:pt x="237" y="186"/>
                      <a:pt x="243" y="187"/>
                      <a:pt x="250" y="188"/>
                    </a:cubicBezTo>
                    <a:cubicBezTo>
                      <a:pt x="253" y="182"/>
                      <a:pt x="255" y="176"/>
                      <a:pt x="259" y="170"/>
                    </a:cubicBezTo>
                    <a:cubicBezTo>
                      <a:pt x="249" y="164"/>
                      <a:pt x="240" y="157"/>
                      <a:pt x="230" y="150"/>
                    </a:cubicBezTo>
                    <a:moveTo>
                      <a:pt x="332" y="86"/>
                    </a:moveTo>
                    <a:cubicBezTo>
                      <a:pt x="332" y="86"/>
                      <a:pt x="332" y="86"/>
                      <a:pt x="333" y="86"/>
                    </a:cubicBezTo>
                    <a:cubicBezTo>
                      <a:pt x="332" y="86"/>
                      <a:pt x="332" y="86"/>
                      <a:pt x="332" y="86"/>
                    </a:cubicBezTo>
                    <a:moveTo>
                      <a:pt x="353" y="26"/>
                    </a:moveTo>
                    <a:cubicBezTo>
                      <a:pt x="335" y="35"/>
                      <a:pt x="318" y="47"/>
                      <a:pt x="301" y="60"/>
                    </a:cubicBezTo>
                    <a:cubicBezTo>
                      <a:pt x="302" y="77"/>
                      <a:pt x="297" y="93"/>
                      <a:pt x="288" y="107"/>
                    </a:cubicBezTo>
                    <a:cubicBezTo>
                      <a:pt x="284" y="114"/>
                      <a:pt x="279" y="120"/>
                      <a:pt x="273" y="125"/>
                    </a:cubicBezTo>
                    <a:cubicBezTo>
                      <a:pt x="275" y="129"/>
                      <a:pt x="278" y="133"/>
                      <a:pt x="280" y="136"/>
                    </a:cubicBezTo>
                    <a:cubicBezTo>
                      <a:pt x="280" y="136"/>
                      <a:pt x="280" y="136"/>
                      <a:pt x="280" y="137"/>
                    </a:cubicBezTo>
                    <a:cubicBezTo>
                      <a:pt x="295" y="118"/>
                      <a:pt x="311" y="102"/>
                      <a:pt x="330" y="88"/>
                    </a:cubicBezTo>
                    <a:cubicBezTo>
                      <a:pt x="334" y="85"/>
                      <a:pt x="339" y="81"/>
                      <a:pt x="344" y="78"/>
                    </a:cubicBezTo>
                    <a:cubicBezTo>
                      <a:pt x="345" y="61"/>
                      <a:pt x="349" y="43"/>
                      <a:pt x="353" y="26"/>
                    </a:cubicBezTo>
                    <a:moveTo>
                      <a:pt x="419" y="0"/>
                    </a:moveTo>
                    <a:cubicBezTo>
                      <a:pt x="414" y="1"/>
                      <a:pt x="408" y="3"/>
                      <a:pt x="403" y="5"/>
                    </a:cubicBezTo>
                    <a:cubicBezTo>
                      <a:pt x="397" y="21"/>
                      <a:pt x="392" y="37"/>
                      <a:pt x="388" y="53"/>
                    </a:cubicBezTo>
                    <a:cubicBezTo>
                      <a:pt x="391" y="52"/>
                      <a:pt x="394" y="50"/>
                      <a:pt x="398" y="49"/>
                    </a:cubicBezTo>
                    <a:cubicBezTo>
                      <a:pt x="398" y="49"/>
                      <a:pt x="399" y="49"/>
                      <a:pt x="399" y="49"/>
                    </a:cubicBezTo>
                    <a:cubicBezTo>
                      <a:pt x="405" y="32"/>
                      <a:pt x="412" y="16"/>
                      <a:pt x="4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36"/>
              <p:cNvSpPr>
                <a:spLocks noEditPoints="1"/>
              </p:cNvSpPr>
              <p:nvPr/>
            </p:nvSpPr>
            <p:spPr bwMode="auto">
              <a:xfrm>
                <a:off x="2375" y="3552"/>
                <a:ext cx="282" cy="168"/>
              </a:xfrm>
              <a:custGeom>
                <a:avLst/>
                <a:gdLst>
                  <a:gd name="T0" fmla="*/ 489 w 492"/>
                  <a:gd name="T1" fmla="*/ 118 h 271"/>
                  <a:gd name="T2" fmla="*/ 490 w 492"/>
                  <a:gd name="T3" fmla="*/ 122 h 271"/>
                  <a:gd name="T4" fmla="*/ 492 w 492"/>
                  <a:gd name="T5" fmla="*/ 120 h 271"/>
                  <a:gd name="T6" fmla="*/ 492 w 492"/>
                  <a:gd name="T7" fmla="*/ 120 h 271"/>
                  <a:gd name="T8" fmla="*/ 489 w 492"/>
                  <a:gd name="T9" fmla="*/ 118 h 271"/>
                  <a:gd name="T10" fmla="*/ 482 w 492"/>
                  <a:gd name="T11" fmla="*/ 71 h 271"/>
                  <a:gd name="T12" fmla="*/ 482 w 492"/>
                  <a:gd name="T13" fmla="*/ 78 h 271"/>
                  <a:gd name="T14" fmla="*/ 485 w 492"/>
                  <a:gd name="T15" fmla="*/ 76 h 271"/>
                  <a:gd name="T16" fmla="*/ 482 w 492"/>
                  <a:gd name="T17" fmla="*/ 71 h 271"/>
                  <a:gd name="T18" fmla="*/ 161 w 492"/>
                  <a:gd name="T19" fmla="*/ 47 h 271"/>
                  <a:gd name="T20" fmla="*/ 155 w 492"/>
                  <a:gd name="T21" fmla="*/ 51 h 271"/>
                  <a:gd name="T22" fmla="*/ 0 w 492"/>
                  <a:gd name="T23" fmla="*/ 271 h 271"/>
                  <a:gd name="T24" fmla="*/ 16 w 492"/>
                  <a:gd name="T25" fmla="*/ 263 h 271"/>
                  <a:gd name="T26" fmla="*/ 48 w 492"/>
                  <a:gd name="T27" fmla="*/ 241 h 271"/>
                  <a:gd name="T28" fmla="*/ 51 w 492"/>
                  <a:gd name="T29" fmla="*/ 235 h 271"/>
                  <a:gd name="T30" fmla="*/ 79 w 492"/>
                  <a:gd name="T31" fmla="*/ 182 h 271"/>
                  <a:gd name="T32" fmla="*/ 90 w 492"/>
                  <a:gd name="T33" fmla="*/ 165 h 271"/>
                  <a:gd name="T34" fmla="*/ 97 w 492"/>
                  <a:gd name="T35" fmla="*/ 157 h 271"/>
                  <a:gd name="T36" fmla="*/ 118 w 492"/>
                  <a:gd name="T37" fmla="*/ 112 h 271"/>
                  <a:gd name="T38" fmla="*/ 148 w 492"/>
                  <a:gd name="T39" fmla="*/ 76 h 271"/>
                  <a:gd name="T40" fmla="*/ 153 w 492"/>
                  <a:gd name="T41" fmla="*/ 66 h 271"/>
                  <a:gd name="T42" fmla="*/ 161 w 492"/>
                  <a:gd name="T43" fmla="*/ 47 h 271"/>
                  <a:gd name="T44" fmla="*/ 327 w 492"/>
                  <a:gd name="T45" fmla="*/ 0 h 271"/>
                  <a:gd name="T46" fmla="*/ 208 w 492"/>
                  <a:gd name="T47" fmla="*/ 23 h 271"/>
                  <a:gd name="T48" fmla="*/ 202 w 492"/>
                  <a:gd name="T49" fmla="*/ 42 h 271"/>
                  <a:gd name="T50" fmla="*/ 275 w 492"/>
                  <a:gd name="T51" fmla="*/ 27 h 271"/>
                  <a:gd name="T52" fmla="*/ 343 w 492"/>
                  <a:gd name="T53" fmla="*/ 40 h 271"/>
                  <a:gd name="T54" fmla="*/ 353 w 492"/>
                  <a:gd name="T55" fmla="*/ 41 h 271"/>
                  <a:gd name="T56" fmla="*/ 395 w 492"/>
                  <a:gd name="T57" fmla="*/ 52 h 271"/>
                  <a:gd name="T58" fmla="*/ 416 w 492"/>
                  <a:gd name="T59" fmla="*/ 62 h 271"/>
                  <a:gd name="T60" fmla="*/ 416 w 492"/>
                  <a:gd name="T61" fmla="*/ 62 h 271"/>
                  <a:gd name="T62" fmla="*/ 424 w 492"/>
                  <a:gd name="T63" fmla="*/ 67 h 271"/>
                  <a:gd name="T64" fmla="*/ 445 w 492"/>
                  <a:gd name="T65" fmla="*/ 88 h 271"/>
                  <a:gd name="T66" fmla="*/ 441 w 492"/>
                  <a:gd name="T67" fmla="*/ 31 h 271"/>
                  <a:gd name="T68" fmla="*/ 370 w 492"/>
                  <a:gd name="T69" fmla="*/ 3 h 271"/>
                  <a:gd name="T70" fmla="*/ 327 w 492"/>
                  <a:gd name="T71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92" h="271">
                    <a:moveTo>
                      <a:pt x="489" y="118"/>
                    </a:moveTo>
                    <a:cubicBezTo>
                      <a:pt x="490" y="119"/>
                      <a:pt x="490" y="120"/>
                      <a:pt x="490" y="122"/>
                    </a:cubicBezTo>
                    <a:cubicBezTo>
                      <a:pt x="491" y="121"/>
                      <a:pt x="491" y="121"/>
                      <a:pt x="492" y="120"/>
                    </a:cubicBezTo>
                    <a:cubicBezTo>
                      <a:pt x="492" y="120"/>
                      <a:pt x="492" y="120"/>
                      <a:pt x="492" y="120"/>
                    </a:cubicBezTo>
                    <a:cubicBezTo>
                      <a:pt x="491" y="119"/>
                      <a:pt x="490" y="118"/>
                      <a:pt x="489" y="118"/>
                    </a:cubicBezTo>
                    <a:moveTo>
                      <a:pt x="482" y="71"/>
                    </a:moveTo>
                    <a:cubicBezTo>
                      <a:pt x="482" y="73"/>
                      <a:pt x="482" y="76"/>
                      <a:pt x="482" y="78"/>
                    </a:cubicBezTo>
                    <a:cubicBezTo>
                      <a:pt x="483" y="77"/>
                      <a:pt x="484" y="77"/>
                      <a:pt x="485" y="76"/>
                    </a:cubicBezTo>
                    <a:cubicBezTo>
                      <a:pt x="484" y="75"/>
                      <a:pt x="483" y="73"/>
                      <a:pt x="482" y="71"/>
                    </a:cubicBezTo>
                    <a:moveTo>
                      <a:pt x="161" y="47"/>
                    </a:moveTo>
                    <a:cubicBezTo>
                      <a:pt x="159" y="48"/>
                      <a:pt x="157" y="50"/>
                      <a:pt x="155" y="51"/>
                    </a:cubicBezTo>
                    <a:cubicBezTo>
                      <a:pt x="73" y="104"/>
                      <a:pt x="21" y="183"/>
                      <a:pt x="0" y="271"/>
                    </a:cubicBezTo>
                    <a:cubicBezTo>
                      <a:pt x="5" y="268"/>
                      <a:pt x="11" y="265"/>
                      <a:pt x="16" y="263"/>
                    </a:cubicBezTo>
                    <a:cubicBezTo>
                      <a:pt x="27" y="255"/>
                      <a:pt x="37" y="248"/>
                      <a:pt x="48" y="241"/>
                    </a:cubicBezTo>
                    <a:cubicBezTo>
                      <a:pt x="49" y="239"/>
                      <a:pt x="50" y="237"/>
                      <a:pt x="51" y="235"/>
                    </a:cubicBezTo>
                    <a:cubicBezTo>
                      <a:pt x="59" y="217"/>
                      <a:pt x="68" y="199"/>
                      <a:pt x="79" y="182"/>
                    </a:cubicBezTo>
                    <a:cubicBezTo>
                      <a:pt x="83" y="176"/>
                      <a:pt x="86" y="171"/>
                      <a:pt x="90" y="165"/>
                    </a:cubicBezTo>
                    <a:cubicBezTo>
                      <a:pt x="93" y="162"/>
                      <a:pt x="95" y="159"/>
                      <a:pt x="97" y="157"/>
                    </a:cubicBezTo>
                    <a:cubicBezTo>
                      <a:pt x="102" y="141"/>
                      <a:pt x="109" y="126"/>
                      <a:pt x="118" y="112"/>
                    </a:cubicBezTo>
                    <a:cubicBezTo>
                      <a:pt x="126" y="99"/>
                      <a:pt x="137" y="87"/>
                      <a:pt x="148" y="76"/>
                    </a:cubicBezTo>
                    <a:cubicBezTo>
                      <a:pt x="150" y="73"/>
                      <a:pt x="151" y="69"/>
                      <a:pt x="153" y="66"/>
                    </a:cubicBezTo>
                    <a:cubicBezTo>
                      <a:pt x="156" y="60"/>
                      <a:pt x="158" y="53"/>
                      <a:pt x="161" y="47"/>
                    </a:cubicBezTo>
                    <a:moveTo>
                      <a:pt x="327" y="0"/>
                    </a:moveTo>
                    <a:cubicBezTo>
                      <a:pt x="287" y="0"/>
                      <a:pt x="245" y="9"/>
                      <a:pt x="208" y="23"/>
                    </a:cubicBezTo>
                    <a:cubicBezTo>
                      <a:pt x="206" y="30"/>
                      <a:pt x="204" y="36"/>
                      <a:pt x="202" y="42"/>
                    </a:cubicBezTo>
                    <a:cubicBezTo>
                      <a:pt x="225" y="32"/>
                      <a:pt x="250" y="27"/>
                      <a:pt x="275" y="27"/>
                    </a:cubicBezTo>
                    <a:cubicBezTo>
                      <a:pt x="298" y="27"/>
                      <a:pt x="321" y="32"/>
                      <a:pt x="343" y="40"/>
                    </a:cubicBezTo>
                    <a:cubicBezTo>
                      <a:pt x="346" y="41"/>
                      <a:pt x="350" y="41"/>
                      <a:pt x="353" y="41"/>
                    </a:cubicBezTo>
                    <a:cubicBezTo>
                      <a:pt x="368" y="43"/>
                      <a:pt x="381" y="47"/>
                      <a:pt x="395" y="52"/>
                    </a:cubicBezTo>
                    <a:cubicBezTo>
                      <a:pt x="402" y="55"/>
                      <a:pt x="409" y="58"/>
                      <a:pt x="416" y="62"/>
                    </a:cubicBezTo>
                    <a:cubicBezTo>
                      <a:pt x="416" y="62"/>
                      <a:pt x="416" y="62"/>
                      <a:pt x="416" y="62"/>
                    </a:cubicBezTo>
                    <a:cubicBezTo>
                      <a:pt x="419" y="64"/>
                      <a:pt x="421" y="65"/>
                      <a:pt x="424" y="67"/>
                    </a:cubicBezTo>
                    <a:cubicBezTo>
                      <a:pt x="432" y="74"/>
                      <a:pt x="439" y="81"/>
                      <a:pt x="445" y="88"/>
                    </a:cubicBezTo>
                    <a:cubicBezTo>
                      <a:pt x="443" y="70"/>
                      <a:pt x="441" y="50"/>
                      <a:pt x="441" y="31"/>
                    </a:cubicBezTo>
                    <a:cubicBezTo>
                      <a:pt x="420" y="17"/>
                      <a:pt x="396" y="8"/>
                      <a:pt x="370" y="3"/>
                    </a:cubicBezTo>
                    <a:cubicBezTo>
                      <a:pt x="356" y="1"/>
                      <a:pt x="342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37"/>
              <p:cNvSpPr>
                <a:spLocks/>
              </p:cNvSpPr>
              <p:nvPr/>
            </p:nvSpPr>
            <p:spPr bwMode="auto">
              <a:xfrm>
                <a:off x="1409" y="4184"/>
                <a:ext cx="158" cy="28"/>
              </a:xfrm>
              <a:custGeom>
                <a:avLst/>
                <a:gdLst>
                  <a:gd name="T0" fmla="*/ 157 w 276"/>
                  <a:gd name="T1" fmla="*/ 0 h 45"/>
                  <a:gd name="T2" fmla="*/ 7 w 276"/>
                  <a:gd name="T3" fmla="*/ 33 h 45"/>
                  <a:gd name="T4" fmla="*/ 0 w 276"/>
                  <a:gd name="T5" fmla="*/ 36 h 45"/>
                  <a:gd name="T6" fmla="*/ 21 w 276"/>
                  <a:gd name="T7" fmla="*/ 39 h 45"/>
                  <a:gd name="T8" fmla="*/ 32 w 276"/>
                  <a:gd name="T9" fmla="*/ 40 h 45"/>
                  <a:gd name="T10" fmla="*/ 79 w 276"/>
                  <a:gd name="T11" fmla="*/ 34 h 45"/>
                  <a:gd name="T12" fmla="*/ 127 w 276"/>
                  <a:gd name="T13" fmla="*/ 41 h 45"/>
                  <a:gd name="T14" fmla="*/ 138 w 276"/>
                  <a:gd name="T15" fmla="*/ 40 h 45"/>
                  <a:gd name="T16" fmla="*/ 158 w 276"/>
                  <a:gd name="T17" fmla="*/ 39 h 45"/>
                  <a:gd name="T18" fmla="*/ 159 w 276"/>
                  <a:gd name="T19" fmla="*/ 39 h 45"/>
                  <a:gd name="T20" fmla="*/ 219 w 276"/>
                  <a:gd name="T21" fmla="*/ 44 h 45"/>
                  <a:gd name="T22" fmla="*/ 225 w 276"/>
                  <a:gd name="T23" fmla="*/ 45 h 45"/>
                  <a:gd name="T24" fmla="*/ 260 w 276"/>
                  <a:gd name="T25" fmla="*/ 30 h 45"/>
                  <a:gd name="T26" fmla="*/ 276 w 276"/>
                  <a:gd name="T27" fmla="*/ 20 h 45"/>
                  <a:gd name="T28" fmla="*/ 157 w 276"/>
                  <a:gd name="T2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6" h="45">
                    <a:moveTo>
                      <a:pt x="157" y="0"/>
                    </a:moveTo>
                    <a:cubicBezTo>
                      <a:pt x="107" y="0"/>
                      <a:pt x="56" y="10"/>
                      <a:pt x="7" y="33"/>
                    </a:cubicBezTo>
                    <a:cubicBezTo>
                      <a:pt x="5" y="34"/>
                      <a:pt x="3" y="35"/>
                      <a:pt x="0" y="36"/>
                    </a:cubicBezTo>
                    <a:cubicBezTo>
                      <a:pt x="7" y="37"/>
                      <a:pt x="14" y="38"/>
                      <a:pt x="21" y="39"/>
                    </a:cubicBezTo>
                    <a:cubicBezTo>
                      <a:pt x="24" y="40"/>
                      <a:pt x="28" y="40"/>
                      <a:pt x="32" y="40"/>
                    </a:cubicBezTo>
                    <a:cubicBezTo>
                      <a:pt x="47" y="36"/>
                      <a:pt x="63" y="34"/>
                      <a:pt x="79" y="34"/>
                    </a:cubicBezTo>
                    <a:cubicBezTo>
                      <a:pt x="96" y="34"/>
                      <a:pt x="112" y="36"/>
                      <a:pt x="127" y="41"/>
                    </a:cubicBezTo>
                    <a:cubicBezTo>
                      <a:pt x="131" y="40"/>
                      <a:pt x="135" y="40"/>
                      <a:pt x="138" y="40"/>
                    </a:cubicBezTo>
                    <a:cubicBezTo>
                      <a:pt x="145" y="39"/>
                      <a:pt x="152" y="39"/>
                      <a:pt x="158" y="39"/>
                    </a:cubicBezTo>
                    <a:cubicBezTo>
                      <a:pt x="159" y="39"/>
                      <a:pt x="159" y="39"/>
                      <a:pt x="159" y="39"/>
                    </a:cubicBezTo>
                    <a:cubicBezTo>
                      <a:pt x="179" y="39"/>
                      <a:pt x="199" y="41"/>
                      <a:pt x="219" y="44"/>
                    </a:cubicBezTo>
                    <a:cubicBezTo>
                      <a:pt x="221" y="44"/>
                      <a:pt x="223" y="45"/>
                      <a:pt x="225" y="45"/>
                    </a:cubicBezTo>
                    <a:cubicBezTo>
                      <a:pt x="236" y="40"/>
                      <a:pt x="248" y="34"/>
                      <a:pt x="260" y="30"/>
                    </a:cubicBezTo>
                    <a:cubicBezTo>
                      <a:pt x="265" y="27"/>
                      <a:pt x="270" y="23"/>
                      <a:pt x="276" y="20"/>
                    </a:cubicBezTo>
                    <a:cubicBezTo>
                      <a:pt x="237" y="7"/>
                      <a:pt x="197" y="0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38"/>
              <p:cNvSpPr>
                <a:spLocks noEditPoints="1"/>
              </p:cNvSpPr>
              <p:nvPr/>
            </p:nvSpPr>
            <p:spPr bwMode="auto">
              <a:xfrm>
                <a:off x="2628" y="3513"/>
                <a:ext cx="101" cy="140"/>
              </a:xfrm>
              <a:custGeom>
                <a:avLst/>
                <a:gdLst>
                  <a:gd name="T0" fmla="*/ 132 w 176"/>
                  <a:gd name="T1" fmla="*/ 181 h 226"/>
                  <a:gd name="T2" fmla="*/ 91 w 176"/>
                  <a:gd name="T3" fmla="*/ 207 h 226"/>
                  <a:gd name="T4" fmla="*/ 102 w 176"/>
                  <a:gd name="T5" fmla="*/ 211 h 226"/>
                  <a:gd name="T6" fmla="*/ 175 w 176"/>
                  <a:gd name="T7" fmla="*/ 226 h 226"/>
                  <a:gd name="T8" fmla="*/ 176 w 176"/>
                  <a:gd name="T9" fmla="*/ 226 h 226"/>
                  <a:gd name="T10" fmla="*/ 160 w 176"/>
                  <a:gd name="T11" fmla="*/ 187 h 226"/>
                  <a:gd name="T12" fmla="*/ 132 w 176"/>
                  <a:gd name="T13" fmla="*/ 181 h 226"/>
                  <a:gd name="T14" fmla="*/ 5 w 176"/>
                  <a:gd name="T15" fmla="*/ 12 h 226"/>
                  <a:gd name="T16" fmla="*/ 3 w 176"/>
                  <a:gd name="T17" fmla="*/ 32 h 226"/>
                  <a:gd name="T18" fmla="*/ 0 w 176"/>
                  <a:gd name="T19" fmla="*/ 71 h 226"/>
                  <a:gd name="T20" fmla="*/ 0 w 176"/>
                  <a:gd name="T21" fmla="*/ 81 h 226"/>
                  <a:gd name="T22" fmla="*/ 0 w 176"/>
                  <a:gd name="T23" fmla="*/ 94 h 226"/>
                  <a:gd name="T24" fmla="*/ 4 w 176"/>
                  <a:gd name="T25" fmla="*/ 151 h 226"/>
                  <a:gd name="T26" fmla="*/ 6 w 176"/>
                  <a:gd name="T27" fmla="*/ 160 h 226"/>
                  <a:gd name="T28" fmla="*/ 12 w 176"/>
                  <a:gd name="T29" fmla="*/ 187 h 226"/>
                  <a:gd name="T30" fmla="*/ 14 w 176"/>
                  <a:gd name="T31" fmla="*/ 196 h 226"/>
                  <a:gd name="T32" fmla="*/ 24 w 176"/>
                  <a:gd name="T33" fmla="*/ 207 h 226"/>
                  <a:gd name="T34" fmla="*/ 25 w 176"/>
                  <a:gd name="T35" fmla="*/ 207 h 226"/>
                  <a:gd name="T36" fmla="*/ 50 w 176"/>
                  <a:gd name="T37" fmla="*/ 189 h 226"/>
                  <a:gd name="T38" fmla="*/ 50 w 176"/>
                  <a:gd name="T39" fmla="*/ 186 h 226"/>
                  <a:gd name="T40" fmla="*/ 49 w 176"/>
                  <a:gd name="T41" fmla="*/ 185 h 226"/>
                  <a:gd name="T42" fmla="*/ 48 w 176"/>
                  <a:gd name="T43" fmla="*/ 181 h 226"/>
                  <a:gd name="T44" fmla="*/ 51 w 176"/>
                  <a:gd name="T45" fmla="*/ 183 h 226"/>
                  <a:gd name="T46" fmla="*/ 55 w 176"/>
                  <a:gd name="T47" fmla="*/ 186 h 226"/>
                  <a:gd name="T48" fmla="*/ 98 w 176"/>
                  <a:gd name="T49" fmla="*/ 158 h 226"/>
                  <a:gd name="T50" fmla="*/ 104 w 176"/>
                  <a:gd name="T51" fmla="*/ 151 h 226"/>
                  <a:gd name="T52" fmla="*/ 128 w 176"/>
                  <a:gd name="T53" fmla="*/ 115 h 226"/>
                  <a:gd name="T54" fmla="*/ 137 w 176"/>
                  <a:gd name="T55" fmla="*/ 113 h 226"/>
                  <a:gd name="T56" fmla="*/ 150 w 176"/>
                  <a:gd name="T57" fmla="*/ 113 h 226"/>
                  <a:gd name="T58" fmla="*/ 165 w 176"/>
                  <a:gd name="T59" fmla="*/ 114 h 226"/>
                  <a:gd name="T60" fmla="*/ 167 w 176"/>
                  <a:gd name="T61" fmla="*/ 114 h 226"/>
                  <a:gd name="T62" fmla="*/ 172 w 176"/>
                  <a:gd name="T63" fmla="*/ 103 h 226"/>
                  <a:gd name="T64" fmla="*/ 156 w 176"/>
                  <a:gd name="T65" fmla="*/ 77 h 226"/>
                  <a:gd name="T66" fmla="*/ 155 w 176"/>
                  <a:gd name="T67" fmla="*/ 76 h 226"/>
                  <a:gd name="T68" fmla="*/ 147 w 176"/>
                  <a:gd name="T69" fmla="*/ 76 h 226"/>
                  <a:gd name="T70" fmla="*/ 145 w 176"/>
                  <a:gd name="T71" fmla="*/ 76 h 226"/>
                  <a:gd name="T72" fmla="*/ 148 w 176"/>
                  <a:gd name="T73" fmla="*/ 67 h 226"/>
                  <a:gd name="T74" fmla="*/ 119 w 176"/>
                  <a:gd name="T75" fmla="*/ 29 h 226"/>
                  <a:gd name="T76" fmla="*/ 107 w 176"/>
                  <a:gd name="T77" fmla="*/ 70 h 226"/>
                  <a:gd name="T78" fmla="*/ 101 w 176"/>
                  <a:gd name="T79" fmla="*/ 84 h 226"/>
                  <a:gd name="T80" fmla="*/ 71 w 176"/>
                  <a:gd name="T81" fmla="*/ 103 h 226"/>
                  <a:gd name="T82" fmla="*/ 66 w 176"/>
                  <a:gd name="T83" fmla="*/ 109 h 226"/>
                  <a:gd name="T84" fmla="*/ 52 w 176"/>
                  <a:gd name="T85" fmla="*/ 138 h 226"/>
                  <a:gd name="T86" fmla="*/ 50 w 176"/>
                  <a:gd name="T87" fmla="*/ 138 h 226"/>
                  <a:gd name="T88" fmla="*/ 44 w 176"/>
                  <a:gd name="T89" fmla="*/ 139 h 226"/>
                  <a:gd name="T90" fmla="*/ 41 w 176"/>
                  <a:gd name="T91" fmla="*/ 141 h 226"/>
                  <a:gd name="T92" fmla="*/ 41 w 176"/>
                  <a:gd name="T93" fmla="*/ 134 h 226"/>
                  <a:gd name="T94" fmla="*/ 39 w 176"/>
                  <a:gd name="T95" fmla="*/ 100 h 226"/>
                  <a:gd name="T96" fmla="*/ 38 w 176"/>
                  <a:gd name="T97" fmla="*/ 96 h 226"/>
                  <a:gd name="T98" fmla="*/ 41 w 176"/>
                  <a:gd name="T99" fmla="*/ 21 h 226"/>
                  <a:gd name="T100" fmla="*/ 5 w 176"/>
                  <a:gd name="T101" fmla="*/ 12 h 226"/>
                  <a:gd name="T102" fmla="*/ 158 w 176"/>
                  <a:gd name="T103" fmla="*/ 0 h 226"/>
                  <a:gd name="T104" fmla="*/ 154 w 176"/>
                  <a:gd name="T105" fmla="*/ 3 h 226"/>
                  <a:gd name="T106" fmla="*/ 148 w 176"/>
                  <a:gd name="T107" fmla="*/ 6 h 226"/>
                  <a:gd name="T108" fmla="*/ 158 w 176"/>
                  <a:gd name="T109" fmla="*/ 18 h 226"/>
                  <a:gd name="T110" fmla="*/ 158 w 176"/>
                  <a:gd name="T111" fmla="*/ 11 h 226"/>
                  <a:gd name="T112" fmla="*/ 158 w 176"/>
                  <a:gd name="T11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76" h="226">
                    <a:moveTo>
                      <a:pt x="132" y="181"/>
                    </a:moveTo>
                    <a:cubicBezTo>
                      <a:pt x="118" y="190"/>
                      <a:pt x="105" y="198"/>
                      <a:pt x="91" y="207"/>
                    </a:cubicBezTo>
                    <a:cubicBezTo>
                      <a:pt x="95" y="208"/>
                      <a:pt x="98" y="210"/>
                      <a:pt x="102" y="211"/>
                    </a:cubicBezTo>
                    <a:cubicBezTo>
                      <a:pt x="126" y="220"/>
                      <a:pt x="151" y="224"/>
                      <a:pt x="175" y="226"/>
                    </a:cubicBezTo>
                    <a:cubicBezTo>
                      <a:pt x="176" y="226"/>
                      <a:pt x="176" y="226"/>
                      <a:pt x="176" y="226"/>
                    </a:cubicBezTo>
                    <a:cubicBezTo>
                      <a:pt x="169" y="214"/>
                      <a:pt x="163" y="201"/>
                      <a:pt x="160" y="187"/>
                    </a:cubicBezTo>
                    <a:cubicBezTo>
                      <a:pt x="150" y="186"/>
                      <a:pt x="141" y="184"/>
                      <a:pt x="132" y="181"/>
                    </a:cubicBezTo>
                    <a:moveTo>
                      <a:pt x="5" y="12"/>
                    </a:moveTo>
                    <a:cubicBezTo>
                      <a:pt x="4" y="19"/>
                      <a:pt x="4" y="26"/>
                      <a:pt x="3" y="32"/>
                    </a:cubicBezTo>
                    <a:cubicBezTo>
                      <a:pt x="2" y="45"/>
                      <a:pt x="1" y="58"/>
                      <a:pt x="0" y="71"/>
                    </a:cubicBezTo>
                    <a:cubicBezTo>
                      <a:pt x="0" y="75"/>
                      <a:pt x="0" y="78"/>
                      <a:pt x="0" y="81"/>
                    </a:cubicBezTo>
                    <a:cubicBezTo>
                      <a:pt x="0" y="85"/>
                      <a:pt x="0" y="90"/>
                      <a:pt x="0" y="94"/>
                    </a:cubicBezTo>
                    <a:cubicBezTo>
                      <a:pt x="0" y="113"/>
                      <a:pt x="2" y="133"/>
                      <a:pt x="4" y="151"/>
                    </a:cubicBezTo>
                    <a:cubicBezTo>
                      <a:pt x="5" y="154"/>
                      <a:pt x="5" y="157"/>
                      <a:pt x="6" y="160"/>
                    </a:cubicBezTo>
                    <a:cubicBezTo>
                      <a:pt x="7" y="169"/>
                      <a:pt x="9" y="178"/>
                      <a:pt x="12" y="187"/>
                    </a:cubicBezTo>
                    <a:cubicBezTo>
                      <a:pt x="12" y="190"/>
                      <a:pt x="13" y="193"/>
                      <a:pt x="14" y="196"/>
                    </a:cubicBezTo>
                    <a:cubicBezTo>
                      <a:pt x="16" y="201"/>
                      <a:pt x="19" y="205"/>
                      <a:pt x="24" y="207"/>
                    </a:cubicBezTo>
                    <a:cubicBezTo>
                      <a:pt x="24" y="207"/>
                      <a:pt x="24" y="207"/>
                      <a:pt x="25" y="207"/>
                    </a:cubicBezTo>
                    <a:cubicBezTo>
                      <a:pt x="33" y="201"/>
                      <a:pt x="42" y="195"/>
                      <a:pt x="50" y="189"/>
                    </a:cubicBezTo>
                    <a:cubicBezTo>
                      <a:pt x="50" y="188"/>
                      <a:pt x="50" y="187"/>
                      <a:pt x="50" y="186"/>
                    </a:cubicBezTo>
                    <a:cubicBezTo>
                      <a:pt x="50" y="186"/>
                      <a:pt x="49" y="185"/>
                      <a:pt x="49" y="185"/>
                    </a:cubicBezTo>
                    <a:cubicBezTo>
                      <a:pt x="49" y="183"/>
                      <a:pt x="49" y="182"/>
                      <a:pt x="48" y="181"/>
                    </a:cubicBezTo>
                    <a:cubicBezTo>
                      <a:pt x="49" y="181"/>
                      <a:pt x="50" y="182"/>
                      <a:pt x="51" y="183"/>
                    </a:cubicBezTo>
                    <a:cubicBezTo>
                      <a:pt x="52" y="184"/>
                      <a:pt x="54" y="185"/>
                      <a:pt x="55" y="186"/>
                    </a:cubicBezTo>
                    <a:cubicBezTo>
                      <a:pt x="69" y="176"/>
                      <a:pt x="83" y="167"/>
                      <a:pt x="98" y="158"/>
                    </a:cubicBezTo>
                    <a:cubicBezTo>
                      <a:pt x="100" y="156"/>
                      <a:pt x="102" y="153"/>
                      <a:pt x="104" y="151"/>
                    </a:cubicBezTo>
                    <a:cubicBezTo>
                      <a:pt x="113" y="140"/>
                      <a:pt x="121" y="128"/>
                      <a:pt x="128" y="115"/>
                    </a:cubicBezTo>
                    <a:cubicBezTo>
                      <a:pt x="131" y="115"/>
                      <a:pt x="134" y="114"/>
                      <a:pt x="137" y="113"/>
                    </a:cubicBezTo>
                    <a:cubicBezTo>
                      <a:pt x="141" y="113"/>
                      <a:pt x="146" y="113"/>
                      <a:pt x="150" y="113"/>
                    </a:cubicBezTo>
                    <a:cubicBezTo>
                      <a:pt x="155" y="113"/>
                      <a:pt x="160" y="113"/>
                      <a:pt x="165" y="114"/>
                    </a:cubicBezTo>
                    <a:cubicBezTo>
                      <a:pt x="166" y="114"/>
                      <a:pt x="166" y="114"/>
                      <a:pt x="167" y="114"/>
                    </a:cubicBezTo>
                    <a:cubicBezTo>
                      <a:pt x="168" y="110"/>
                      <a:pt x="170" y="106"/>
                      <a:pt x="172" y="103"/>
                    </a:cubicBezTo>
                    <a:cubicBezTo>
                      <a:pt x="167" y="94"/>
                      <a:pt x="161" y="86"/>
                      <a:pt x="156" y="77"/>
                    </a:cubicBezTo>
                    <a:cubicBezTo>
                      <a:pt x="155" y="77"/>
                      <a:pt x="155" y="77"/>
                      <a:pt x="155" y="76"/>
                    </a:cubicBezTo>
                    <a:cubicBezTo>
                      <a:pt x="152" y="76"/>
                      <a:pt x="149" y="76"/>
                      <a:pt x="147" y="76"/>
                    </a:cubicBezTo>
                    <a:cubicBezTo>
                      <a:pt x="146" y="76"/>
                      <a:pt x="145" y="76"/>
                      <a:pt x="145" y="76"/>
                    </a:cubicBezTo>
                    <a:cubicBezTo>
                      <a:pt x="146" y="73"/>
                      <a:pt x="147" y="70"/>
                      <a:pt x="148" y="67"/>
                    </a:cubicBezTo>
                    <a:cubicBezTo>
                      <a:pt x="139" y="54"/>
                      <a:pt x="129" y="41"/>
                      <a:pt x="119" y="29"/>
                    </a:cubicBezTo>
                    <a:cubicBezTo>
                      <a:pt x="116" y="43"/>
                      <a:pt x="112" y="57"/>
                      <a:pt x="107" y="70"/>
                    </a:cubicBezTo>
                    <a:cubicBezTo>
                      <a:pt x="105" y="75"/>
                      <a:pt x="103" y="80"/>
                      <a:pt x="101" y="84"/>
                    </a:cubicBezTo>
                    <a:cubicBezTo>
                      <a:pt x="89" y="89"/>
                      <a:pt x="79" y="95"/>
                      <a:pt x="71" y="103"/>
                    </a:cubicBezTo>
                    <a:cubicBezTo>
                      <a:pt x="69" y="105"/>
                      <a:pt x="68" y="107"/>
                      <a:pt x="66" y="109"/>
                    </a:cubicBezTo>
                    <a:cubicBezTo>
                      <a:pt x="59" y="117"/>
                      <a:pt x="54" y="127"/>
                      <a:pt x="52" y="138"/>
                    </a:cubicBezTo>
                    <a:cubicBezTo>
                      <a:pt x="51" y="138"/>
                      <a:pt x="51" y="138"/>
                      <a:pt x="50" y="138"/>
                    </a:cubicBezTo>
                    <a:cubicBezTo>
                      <a:pt x="48" y="138"/>
                      <a:pt x="46" y="139"/>
                      <a:pt x="44" y="139"/>
                    </a:cubicBezTo>
                    <a:cubicBezTo>
                      <a:pt x="43" y="140"/>
                      <a:pt x="42" y="140"/>
                      <a:pt x="41" y="141"/>
                    </a:cubicBezTo>
                    <a:cubicBezTo>
                      <a:pt x="41" y="139"/>
                      <a:pt x="41" y="136"/>
                      <a:pt x="41" y="134"/>
                    </a:cubicBezTo>
                    <a:cubicBezTo>
                      <a:pt x="40" y="123"/>
                      <a:pt x="39" y="111"/>
                      <a:pt x="39" y="100"/>
                    </a:cubicBezTo>
                    <a:cubicBezTo>
                      <a:pt x="39" y="99"/>
                      <a:pt x="38" y="97"/>
                      <a:pt x="38" y="96"/>
                    </a:cubicBezTo>
                    <a:cubicBezTo>
                      <a:pt x="38" y="71"/>
                      <a:pt x="38" y="46"/>
                      <a:pt x="41" y="21"/>
                    </a:cubicBezTo>
                    <a:cubicBezTo>
                      <a:pt x="29" y="19"/>
                      <a:pt x="17" y="16"/>
                      <a:pt x="5" y="12"/>
                    </a:cubicBezTo>
                    <a:moveTo>
                      <a:pt x="158" y="0"/>
                    </a:moveTo>
                    <a:cubicBezTo>
                      <a:pt x="157" y="1"/>
                      <a:pt x="155" y="2"/>
                      <a:pt x="154" y="3"/>
                    </a:cubicBezTo>
                    <a:cubicBezTo>
                      <a:pt x="152" y="4"/>
                      <a:pt x="150" y="5"/>
                      <a:pt x="148" y="6"/>
                    </a:cubicBezTo>
                    <a:cubicBezTo>
                      <a:pt x="151" y="10"/>
                      <a:pt x="154" y="14"/>
                      <a:pt x="158" y="18"/>
                    </a:cubicBezTo>
                    <a:cubicBezTo>
                      <a:pt x="158" y="16"/>
                      <a:pt x="158" y="13"/>
                      <a:pt x="158" y="11"/>
                    </a:cubicBezTo>
                    <a:cubicBezTo>
                      <a:pt x="158" y="7"/>
                      <a:pt x="158" y="4"/>
                      <a:pt x="1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39"/>
              <p:cNvSpPr>
                <a:spLocks noEditPoints="1"/>
              </p:cNvSpPr>
              <p:nvPr/>
            </p:nvSpPr>
            <p:spPr bwMode="auto">
              <a:xfrm>
                <a:off x="1849" y="3013"/>
                <a:ext cx="41" cy="92"/>
              </a:xfrm>
              <a:custGeom>
                <a:avLst/>
                <a:gdLst>
                  <a:gd name="T0" fmla="*/ 65 w 72"/>
                  <a:gd name="T1" fmla="*/ 84 h 150"/>
                  <a:gd name="T2" fmla="*/ 52 w 72"/>
                  <a:gd name="T3" fmla="*/ 90 h 150"/>
                  <a:gd name="T4" fmla="*/ 52 w 72"/>
                  <a:gd name="T5" fmla="*/ 91 h 150"/>
                  <a:gd name="T6" fmla="*/ 49 w 72"/>
                  <a:gd name="T7" fmla="*/ 96 h 150"/>
                  <a:gd name="T8" fmla="*/ 47 w 72"/>
                  <a:gd name="T9" fmla="*/ 99 h 150"/>
                  <a:gd name="T10" fmla="*/ 37 w 72"/>
                  <a:gd name="T11" fmla="*/ 104 h 150"/>
                  <a:gd name="T12" fmla="*/ 15 w 72"/>
                  <a:gd name="T13" fmla="*/ 109 h 150"/>
                  <a:gd name="T14" fmla="*/ 13 w 72"/>
                  <a:gd name="T15" fmla="*/ 110 h 150"/>
                  <a:gd name="T16" fmla="*/ 0 w 72"/>
                  <a:gd name="T17" fmla="*/ 148 h 150"/>
                  <a:gd name="T18" fmla="*/ 1 w 72"/>
                  <a:gd name="T19" fmla="*/ 150 h 150"/>
                  <a:gd name="T20" fmla="*/ 68 w 72"/>
                  <a:gd name="T21" fmla="*/ 129 h 150"/>
                  <a:gd name="T22" fmla="*/ 68 w 72"/>
                  <a:gd name="T23" fmla="*/ 103 h 150"/>
                  <a:gd name="T24" fmla="*/ 65 w 72"/>
                  <a:gd name="T25" fmla="*/ 84 h 150"/>
                  <a:gd name="T26" fmla="*/ 45 w 72"/>
                  <a:gd name="T27" fmla="*/ 0 h 150"/>
                  <a:gd name="T28" fmla="*/ 32 w 72"/>
                  <a:gd name="T29" fmla="*/ 35 h 150"/>
                  <a:gd name="T30" fmla="*/ 32 w 72"/>
                  <a:gd name="T31" fmla="*/ 35 h 150"/>
                  <a:gd name="T32" fmla="*/ 57 w 72"/>
                  <a:gd name="T33" fmla="*/ 43 h 150"/>
                  <a:gd name="T34" fmla="*/ 66 w 72"/>
                  <a:gd name="T35" fmla="*/ 35 h 150"/>
                  <a:gd name="T36" fmla="*/ 71 w 72"/>
                  <a:gd name="T37" fmla="*/ 27 h 150"/>
                  <a:gd name="T38" fmla="*/ 72 w 72"/>
                  <a:gd name="T39" fmla="*/ 24 h 150"/>
                  <a:gd name="T40" fmla="*/ 45 w 72"/>
                  <a:gd name="T4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" h="150">
                    <a:moveTo>
                      <a:pt x="65" y="84"/>
                    </a:moveTo>
                    <a:cubicBezTo>
                      <a:pt x="61" y="86"/>
                      <a:pt x="57" y="88"/>
                      <a:pt x="52" y="90"/>
                    </a:cubicBezTo>
                    <a:cubicBezTo>
                      <a:pt x="52" y="90"/>
                      <a:pt x="52" y="90"/>
                      <a:pt x="52" y="91"/>
                    </a:cubicBezTo>
                    <a:cubicBezTo>
                      <a:pt x="51" y="92"/>
                      <a:pt x="50" y="94"/>
                      <a:pt x="49" y="96"/>
                    </a:cubicBezTo>
                    <a:cubicBezTo>
                      <a:pt x="48" y="97"/>
                      <a:pt x="48" y="98"/>
                      <a:pt x="47" y="99"/>
                    </a:cubicBezTo>
                    <a:cubicBezTo>
                      <a:pt x="43" y="101"/>
                      <a:pt x="40" y="103"/>
                      <a:pt x="37" y="104"/>
                    </a:cubicBezTo>
                    <a:cubicBezTo>
                      <a:pt x="30" y="106"/>
                      <a:pt x="23" y="108"/>
                      <a:pt x="15" y="109"/>
                    </a:cubicBezTo>
                    <a:cubicBezTo>
                      <a:pt x="15" y="110"/>
                      <a:pt x="14" y="110"/>
                      <a:pt x="13" y="110"/>
                    </a:cubicBezTo>
                    <a:cubicBezTo>
                      <a:pt x="10" y="123"/>
                      <a:pt x="5" y="136"/>
                      <a:pt x="0" y="148"/>
                    </a:cubicBezTo>
                    <a:cubicBezTo>
                      <a:pt x="1" y="149"/>
                      <a:pt x="1" y="149"/>
                      <a:pt x="1" y="150"/>
                    </a:cubicBezTo>
                    <a:cubicBezTo>
                      <a:pt x="28" y="148"/>
                      <a:pt x="52" y="143"/>
                      <a:pt x="68" y="129"/>
                    </a:cubicBezTo>
                    <a:cubicBezTo>
                      <a:pt x="69" y="120"/>
                      <a:pt x="69" y="112"/>
                      <a:pt x="68" y="103"/>
                    </a:cubicBezTo>
                    <a:cubicBezTo>
                      <a:pt x="68" y="97"/>
                      <a:pt x="67" y="90"/>
                      <a:pt x="65" y="84"/>
                    </a:cubicBezTo>
                    <a:moveTo>
                      <a:pt x="45" y="0"/>
                    </a:moveTo>
                    <a:cubicBezTo>
                      <a:pt x="41" y="12"/>
                      <a:pt x="37" y="23"/>
                      <a:pt x="32" y="35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41" y="37"/>
                      <a:pt x="49" y="40"/>
                      <a:pt x="57" y="43"/>
                    </a:cubicBezTo>
                    <a:cubicBezTo>
                      <a:pt x="60" y="40"/>
                      <a:pt x="63" y="38"/>
                      <a:pt x="66" y="35"/>
                    </a:cubicBezTo>
                    <a:cubicBezTo>
                      <a:pt x="68" y="32"/>
                      <a:pt x="69" y="30"/>
                      <a:pt x="71" y="27"/>
                    </a:cubicBezTo>
                    <a:cubicBezTo>
                      <a:pt x="71" y="26"/>
                      <a:pt x="71" y="25"/>
                      <a:pt x="72" y="24"/>
                    </a:cubicBezTo>
                    <a:cubicBezTo>
                      <a:pt x="64" y="15"/>
                      <a:pt x="55" y="6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40"/>
              <p:cNvSpPr>
                <a:spLocks noEditPoints="1"/>
              </p:cNvSpPr>
              <p:nvPr/>
            </p:nvSpPr>
            <p:spPr bwMode="auto">
              <a:xfrm>
                <a:off x="1284" y="3362"/>
                <a:ext cx="86" cy="55"/>
              </a:xfrm>
              <a:custGeom>
                <a:avLst/>
                <a:gdLst>
                  <a:gd name="T0" fmla="*/ 110 w 150"/>
                  <a:gd name="T1" fmla="*/ 32 h 89"/>
                  <a:gd name="T2" fmla="*/ 108 w 150"/>
                  <a:gd name="T3" fmla="*/ 34 h 89"/>
                  <a:gd name="T4" fmla="*/ 92 w 150"/>
                  <a:gd name="T5" fmla="*/ 49 h 89"/>
                  <a:gd name="T6" fmla="*/ 82 w 150"/>
                  <a:gd name="T7" fmla="*/ 54 h 89"/>
                  <a:gd name="T8" fmla="*/ 78 w 150"/>
                  <a:gd name="T9" fmla="*/ 55 h 89"/>
                  <a:gd name="T10" fmla="*/ 77 w 150"/>
                  <a:gd name="T11" fmla="*/ 55 h 89"/>
                  <a:gd name="T12" fmla="*/ 72 w 150"/>
                  <a:gd name="T13" fmla="*/ 55 h 89"/>
                  <a:gd name="T14" fmla="*/ 72 w 150"/>
                  <a:gd name="T15" fmla="*/ 54 h 89"/>
                  <a:gd name="T16" fmla="*/ 60 w 150"/>
                  <a:gd name="T17" fmla="*/ 62 h 89"/>
                  <a:gd name="T18" fmla="*/ 74 w 150"/>
                  <a:gd name="T19" fmla="*/ 75 h 89"/>
                  <a:gd name="T20" fmla="*/ 96 w 150"/>
                  <a:gd name="T21" fmla="*/ 89 h 89"/>
                  <a:gd name="T22" fmla="*/ 150 w 150"/>
                  <a:gd name="T23" fmla="*/ 43 h 89"/>
                  <a:gd name="T24" fmla="*/ 149 w 150"/>
                  <a:gd name="T25" fmla="*/ 42 h 89"/>
                  <a:gd name="T26" fmla="*/ 110 w 150"/>
                  <a:gd name="T27" fmla="*/ 32 h 89"/>
                  <a:gd name="T28" fmla="*/ 0 w 150"/>
                  <a:gd name="T29" fmla="*/ 0 h 89"/>
                  <a:gd name="T30" fmla="*/ 6 w 150"/>
                  <a:gd name="T31" fmla="*/ 35 h 89"/>
                  <a:gd name="T32" fmla="*/ 9 w 150"/>
                  <a:gd name="T33" fmla="*/ 36 h 89"/>
                  <a:gd name="T34" fmla="*/ 18 w 150"/>
                  <a:gd name="T35" fmla="*/ 36 h 89"/>
                  <a:gd name="T36" fmla="*/ 30 w 150"/>
                  <a:gd name="T37" fmla="*/ 33 h 89"/>
                  <a:gd name="T38" fmla="*/ 37 w 150"/>
                  <a:gd name="T39" fmla="*/ 8 h 89"/>
                  <a:gd name="T40" fmla="*/ 37 w 150"/>
                  <a:gd name="T41" fmla="*/ 7 h 89"/>
                  <a:gd name="T42" fmla="*/ 0 w 150"/>
                  <a:gd name="T4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0" h="89">
                    <a:moveTo>
                      <a:pt x="110" y="32"/>
                    </a:moveTo>
                    <a:cubicBezTo>
                      <a:pt x="109" y="33"/>
                      <a:pt x="109" y="33"/>
                      <a:pt x="108" y="34"/>
                    </a:cubicBezTo>
                    <a:cubicBezTo>
                      <a:pt x="103" y="39"/>
                      <a:pt x="98" y="44"/>
                      <a:pt x="92" y="49"/>
                    </a:cubicBezTo>
                    <a:cubicBezTo>
                      <a:pt x="89" y="51"/>
                      <a:pt x="86" y="53"/>
                      <a:pt x="82" y="54"/>
                    </a:cubicBezTo>
                    <a:cubicBezTo>
                      <a:pt x="81" y="54"/>
                      <a:pt x="80" y="55"/>
                      <a:pt x="78" y="55"/>
                    </a:cubicBezTo>
                    <a:cubicBezTo>
                      <a:pt x="78" y="55"/>
                      <a:pt x="77" y="55"/>
                      <a:pt x="77" y="55"/>
                    </a:cubicBezTo>
                    <a:cubicBezTo>
                      <a:pt x="75" y="55"/>
                      <a:pt x="74" y="55"/>
                      <a:pt x="72" y="55"/>
                    </a:cubicBezTo>
                    <a:cubicBezTo>
                      <a:pt x="72" y="55"/>
                      <a:pt x="72" y="55"/>
                      <a:pt x="72" y="54"/>
                    </a:cubicBezTo>
                    <a:cubicBezTo>
                      <a:pt x="68" y="57"/>
                      <a:pt x="64" y="60"/>
                      <a:pt x="60" y="62"/>
                    </a:cubicBezTo>
                    <a:cubicBezTo>
                      <a:pt x="65" y="67"/>
                      <a:pt x="69" y="71"/>
                      <a:pt x="74" y="75"/>
                    </a:cubicBezTo>
                    <a:cubicBezTo>
                      <a:pt x="81" y="80"/>
                      <a:pt x="88" y="85"/>
                      <a:pt x="96" y="89"/>
                    </a:cubicBezTo>
                    <a:cubicBezTo>
                      <a:pt x="116" y="82"/>
                      <a:pt x="134" y="65"/>
                      <a:pt x="150" y="43"/>
                    </a:cubicBezTo>
                    <a:cubicBezTo>
                      <a:pt x="150" y="43"/>
                      <a:pt x="149" y="42"/>
                      <a:pt x="149" y="42"/>
                    </a:cubicBezTo>
                    <a:cubicBezTo>
                      <a:pt x="136" y="39"/>
                      <a:pt x="123" y="36"/>
                      <a:pt x="110" y="32"/>
                    </a:cubicBezTo>
                    <a:moveTo>
                      <a:pt x="0" y="0"/>
                    </a:moveTo>
                    <a:cubicBezTo>
                      <a:pt x="0" y="12"/>
                      <a:pt x="2" y="24"/>
                      <a:pt x="6" y="35"/>
                    </a:cubicBezTo>
                    <a:cubicBezTo>
                      <a:pt x="7" y="35"/>
                      <a:pt x="8" y="36"/>
                      <a:pt x="9" y="36"/>
                    </a:cubicBezTo>
                    <a:cubicBezTo>
                      <a:pt x="12" y="36"/>
                      <a:pt x="15" y="36"/>
                      <a:pt x="18" y="36"/>
                    </a:cubicBezTo>
                    <a:cubicBezTo>
                      <a:pt x="22" y="35"/>
                      <a:pt x="26" y="34"/>
                      <a:pt x="30" y="33"/>
                    </a:cubicBezTo>
                    <a:cubicBezTo>
                      <a:pt x="32" y="24"/>
                      <a:pt x="34" y="16"/>
                      <a:pt x="37" y="8"/>
                    </a:cubicBezTo>
                    <a:cubicBezTo>
                      <a:pt x="37" y="8"/>
                      <a:pt x="37" y="8"/>
                      <a:pt x="37" y="7"/>
                    </a:cubicBezTo>
                    <a:cubicBezTo>
                      <a:pt x="24" y="6"/>
                      <a:pt x="12" y="3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41"/>
              <p:cNvSpPr>
                <a:spLocks noEditPoints="1"/>
              </p:cNvSpPr>
              <p:nvPr/>
            </p:nvSpPr>
            <p:spPr bwMode="auto">
              <a:xfrm>
                <a:off x="862" y="4024"/>
                <a:ext cx="400" cy="198"/>
              </a:xfrm>
              <a:custGeom>
                <a:avLst/>
                <a:gdLst>
                  <a:gd name="T0" fmla="*/ 1 w 697"/>
                  <a:gd name="T1" fmla="*/ 312 h 320"/>
                  <a:gd name="T2" fmla="*/ 0 w 697"/>
                  <a:gd name="T3" fmla="*/ 320 h 320"/>
                  <a:gd name="T4" fmla="*/ 41 w 697"/>
                  <a:gd name="T5" fmla="*/ 320 h 320"/>
                  <a:gd name="T6" fmla="*/ 1 w 697"/>
                  <a:gd name="T7" fmla="*/ 312 h 320"/>
                  <a:gd name="T8" fmla="*/ 1 w 697"/>
                  <a:gd name="T9" fmla="*/ 312 h 320"/>
                  <a:gd name="T10" fmla="*/ 690 w 697"/>
                  <a:gd name="T11" fmla="*/ 251 h 320"/>
                  <a:gd name="T12" fmla="*/ 671 w 697"/>
                  <a:gd name="T13" fmla="*/ 290 h 320"/>
                  <a:gd name="T14" fmla="*/ 660 w 697"/>
                  <a:gd name="T15" fmla="*/ 320 h 320"/>
                  <a:gd name="T16" fmla="*/ 697 w 697"/>
                  <a:gd name="T17" fmla="*/ 320 h 320"/>
                  <a:gd name="T18" fmla="*/ 690 w 697"/>
                  <a:gd name="T19" fmla="*/ 251 h 320"/>
                  <a:gd name="T20" fmla="*/ 156 w 697"/>
                  <a:gd name="T21" fmla="*/ 95 h 320"/>
                  <a:gd name="T22" fmla="*/ 99 w 697"/>
                  <a:gd name="T23" fmla="*/ 172 h 320"/>
                  <a:gd name="T24" fmla="*/ 60 w 697"/>
                  <a:gd name="T25" fmla="*/ 203 h 320"/>
                  <a:gd name="T26" fmla="*/ 10 w 697"/>
                  <a:gd name="T27" fmla="*/ 276 h 320"/>
                  <a:gd name="T28" fmla="*/ 50 w 697"/>
                  <a:gd name="T29" fmla="*/ 284 h 320"/>
                  <a:gd name="T30" fmla="*/ 114 w 697"/>
                  <a:gd name="T31" fmla="*/ 228 h 320"/>
                  <a:gd name="T32" fmla="*/ 124 w 697"/>
                  <a:gd name="T33" fmla="*/ 229 h 320"/>
                  <a:gd name="T34" fmla="*/ 124 w 697"/>
                  <a:gd name="T35" fmla="*/ 227 h 320"/>
                  <a:gd name="T36" fmla="*/ 152 w 697"/>
                  <a:gd name="T37" fmla="*/ 139 h 320"/>
                  <a:gd name="T38" fmla="*/ 156 w 697"/>
                  <a:gd name="T39" fmla="*/ 95 h 320"/>
                  <a:gd name="T40" fmla="*/ 541 w 697"/>
                  <a:gd name="T41" fmla="*/ 48 h 320"/>
                  <a:gd name="T42" fmla="*/ 663 w 697"/>
                  <a:gd name="T43" fmla="*/ 155 h 320"/>
                  <a:gd name="T44" fmla="*/ 666 w 697"/>
                  <a:gd name="T45" fmla="*/ 157 h 320"/>
                  <a:gd name="T46" fmla="*/ 648 w 697"/>
                  <a:gd name="T47" fmla="*/ 111 h 320"/>
                  <a:gd name="T48" fmla="*/ 541 w 697"/>
                  <a:gd name="T49" fmla="*/ 48 h 320"/>
                  <a:gd name="T50" fmla="*/ 468 w 697"/>
                  <a:gd name="T51" fmla="*/ 22 h 320"/>
                  <a:gd name="T52" fmla="*/ 338 w 697"/>
                  <a:gd name="T53" fmla="*/ 52 h 320"/>
                  <a:gd name="T54" fmla="*/ 193 w 697"/>
                  <a:gd name="T55" fmla="*/ 68 h 320"/>
                  <a:gd name="T56" fmla="*/ 178 w 697"/>
                  <a:gd name="T57" fmla="*/ 188 h 320"/>
                  <a:gd name="T58" fmla="*/ 157 w 697"/>
                  <a:gd name="T59" fmla="*/ 245 h 320"/>
                  <a:gd name="T60" fmla="*/ 164 w 697"/>
                  <a:gd name="T61" fmla="*/ 252 h 320"/>
                  <a:gd name="T62" fmla="*/ 235 w 697"/>
                  <a:gd name="T63" fmla="*/ 194 h 320"/>
                  <a:gd name="T64" fmla="*/ 325 w 697"/>
                  <a:gd name="T65" fmla="*/ 156 h 320"/>
                  <a:gd name="T66" fmla="*/ 398 w 697"/>
                  <a:gd name="T67" fmla="*/ 138 h 320"/>
                  <a:gd name="T68" fmla="*/ 432 w 697"/>
                  <a:gd name="T69" fmla="*/ 142 h 320"/>
                  <a:gd name="T70" fmla="*/ 515 w 697"/>
                  <a:gd name="T71" fmla="*/ 211 h 320"/>
                  <a:gd name="T72" fmla="*/ 571 w 697"/>
                  <a:gd name="T73" fmla="*/ 292 h 320"/>
                  <a:gd name="T74" fmla="*/ 583 w 697"/>
                  <a:gd name="T75" fmla="*/ 320 h 320"/>
                  <a:gd name="T76" fmla="*/ 621 w 697"/>
                  <a:gd name="T77" fmla="*/ 320 h 320"/>
                  <a:gd name="T78" fmla="*/ 622 w 697"/>
                  <a:gd name="T79" fmla="*/ 318 h 320"/>
                  <a:gd name="T80" fmla="*/ 674 w 697"/>
                  <a:gd name="T81" fmla="*/ 209 h 320"/>
                  <a:gd name="T82" fmla="*/ 561 w 697"/>
                  <a:gd name="T83" fmla="*/ 117 h 320"/>
                  <a:gd name="T84" fmla="*/ 468 w 697"/>
                  <a:gd name="T85" fmla="*/ 22 h 320"/>
                  <a:gd name="T86" fmla="*/ 267 w 697"/>
                  <a:gd name="T87" fmla="*/ 0 h 320"/>
                  <a:gd name="T88" fmla="*/ 227 w 697"/>
                  <a:gd name="T89" fmla="*/ 29 h 320"/>
                  <a:gd name="T90" fmla="*/ 231 w 697"/>
                  <a:gd name="T91" fmla="*/ 29 h 320"/>
                  <a:gd name="T92" fmla="*/ 391 w 697"/>
                  <a:gd name="T93" fmla="*/ 4 h 320"/>
                  <a:gd name="T94" fmla="*/ 344 w 697"/>
                  <a:gd name="T95" fmla="*/ 6 h 320"/>
                  <a:gd name="T96" fmla="*/ 267 w 697"/>
                  <a:gd name="T97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97" h="320">
                    <a:moveTo>
                      <a:pt x="1" y="312"/>
                    </a:moveTo>
                    <a:cubicBezTo>
                      <a:pt x="1" y="315"/>
                      <a:pt x="0" y="317"/>
                      <a:pt x="0" y="320"/>
                    </a:cubicBezTo>
                    <a:cubicBezTo>
                      <a:pt x="41" y="320"/>
                      <a:pt x="41" y="320"/>
                      <a:pt x="41" y="320"/>
                    </a:cubicBezTo>
                    <a:cubicBezTo>
                      <a:pt x="28" y="316"/>
                      <a:pt x="15" y="314"/>
                      <a:pt x="1" y="312"/>
                    </a:cubicBezTo>
                    <a:cubicBezTo>
                      <a:pt x="1" y="312"/>
                      <a:pt x="1" y="312"/>
                      <a:pt x="1" y="312"/>
                    </a:cubicBezTo>
                    <a:moveTo>
                      <a:pt x="690" y="251"/>
                    </a:moveTo>
                    <a:cubicBezTo>
                      <a:pt x="683" y="264"/>
                      <a:pt x="677" y="277"/>
                      <a:pt x="671" y="290"/>
                    </a:cubicBezTo>
                    <a:cubicBezTo>
                      <a:pt x="667" y="300"/>
                      <a:pt x="663" y="310"/>
                      <a:pt x="660" y="320"/>
                    </a:cubicBezTo>
                    <a:cubicBezTo>
                      <a:pt x="697" y="320"/>
                      <a:pt x="697" y="320"/>
                      <a:pt x="697" y="320"/>
                    </a:cubicBezTo>
                    <a:cubicBezTo>
                      <a:pt x="697" y="297"/>
                      <a:pt x="694" y="274"/>
                      <a:pt x="690" y="251"/>
                    </a:cubicBezTo>
                    <a:moveTo>
                      <a:pt x="156" y="95"/>
                    </a:moveTo>
                    <a:cubicBezTo>
                      <a:pt x="135" y="119"/>
                      <a:pt x="115" y="145"/>
                      <a:pt x="99" y="172"/>
                    </a:cubicBezTo>
                    <a:cubicBezTo>
                      <a:pt x="86" y="182"/>
                      <a:pt x="73" y="192"/>
                      <a:pt x="60" y="203"/>
                    </a:cubicBezTo>
                    <a:cubicBezTo>
                      <a:pt x="37" y="223"/>
                      <a:pt x="20" y="248"/>
                      <a:pt x="10" y="276"/>
                    </a:cubicBezTo>
                    <a:cubicBezTo>
                      <a:pt x="23" y="278"/>
                      <a:pt x="37" y="280"/>
                      <a:pt x="50" y="284"/>
                    </a:cubicBezTo>
                    <a:cubicBezTo>
                      <a:pt x="56" y="254"/>
                      <a:pt x="82" y="228"/>
                      <a:pt x="114" y="228"/>
                    </a:cubicBezTo>
                    <a:cubicBezTo>
                      <a:pt x="117" y="228"/>
                      <a:pt x="120" y="228"/>
                      <a:pt x="124" y="229"/>
                    </a:cubicBezTo>
                    <a:cubicBezTo>
                      <a:pt x="124" y="228"/>
                      <a:pt x="124" y="228"/>
                      <a:pt x="124" y="227"/>
                    </a:cubicBezTo>
                    <a:cubicBezTo>
                      <a:pt x="137" y="199"/>
                      <a:pt x="146" y="169"/>
                      <a:pt x="152" y="139"/>
                    </a:cubicBezTo>
                    <a:cubicBezTo>
                      <a:pt x="154" y="124"/>
                      <a:pt x="156" y="110"/>
                      <a:pt x="156" y="95"/>
                    </a:cubicBezTo>
                    <a:moveTo>
                      <a:pt x="541" y="48"/>
                    </a:moveTo>
                    <a:cubicBezTo>
                      <a:pt x="579" y="86"/>
                      <a:pt x="620" y="122"/>
                      <a:pt x="663" y="155"/>
                    </a:cubicBezTo>
                    <a:cubicBezTo>
                      <a:pt x="664" y="156"/>
                      <a:pt x="665" y="156"/>
                      <a:pt x="666" y="157"/>
                    </a:cubicBezTo>
                    <a:cubicBezTo>
                      <a:pt x="661" y="142"/>
                      <a:pt x="655" y="126"/>
                      <a:pt x="648" y="111"/>
                    </a:cubicBezTo>
                    <a:cubicBezTo>
                      <a:pt x="609" y="95"/>
                      <a:pt x="573" y="73"/>
                      <a:pt x="541" y="48"/>
                    </a:cubicBezTo>
                    <a:moveTo>
                      <a:pt x="468" y="22"/>
                    </a:moveTo>
                    <a:cubicBezTo>
                      <a:pt x="425" y="34"/>
                      <a:pt x="381" y="44"/>
                      <a:pt x="338" y="52"/>
                    </a:cubicBezTo>
                    <a:cubicBezTo>
                      <a:pt x="290" y="60"/>
                      <a:pt x="242" y="66"/>
                      <a:pt x="193" y="68"/>
                    </a:cubicBezTo>
                    <a:cubicBezTo>
                      <a:pt x="194" y="108"/>
                      <a:pt x="190" y="148"/>
                      <a:pt x="178" y="188"/>
                    </a:cubicBezTo>
                    <a:cubicBezTo>
                      <a:pt x="173" y="208"/>
                      <a:pt x="165" y="227"/>
                      <a:pt x="157" y="245"/>
                    </a:cubicBezTo>
                    <a:cubicBezTo>
                      <a:pt x="159" y="247"/>
                      <a:pt x="162" y="250"/>
                      <a:pt x="164" y="252"/>
                    </a:cubicBezTo>
                    <a:cubicBezTo>
                      <a:pt x="184" y="230"/>
                      <a:pt x="208" y="211"/>
                      <a:pt x="235" y="194"/>
                    </a:cubicBezTo>
                    <a:cubicBezTo>
                      <a:pt x="263" y="176"/>
                      <a:pt x="293" y="163"/>
                      <a:pt x="325" y="156"/>
                    </a:cubicBezTo>
                    <a:cubicBezTo>
                      <a:pt x="348" y="145"/>
                      <a:pt x="372" y="138"/>
                      <a:pt x="398" y="138"/>
                    </a:cubicBezTo>
                    <a:cubicBezTo>
                      <a:pt x="409" y="138"/>
                      <a:pt x="421" y="140"/>
                      <a:pt x="432" y="142"/>
                    </a:cubicBezTo>
                    <a:cubicBezTo>
                      <a:pt x="469" y="156"/>
                      <a:pt x="497" y="181"/>
                      <a:pt x="515" y="211"/>
                    </a:cubicBezTo>
                    <a:cubicBezTo>
                      <a:pt x="538" y="235"/>
                      <a:pt x="557" y="262"/>
                      <a:pt x="571" y="292"/>
                    </a:cubicBezTo>
                    <a:cubicBezTo>
                      <a:pt x="575" y="301"/>
                      <a:pt x="579" y="311"/>
                      <a:pt x="583" y="320"/>
                    </a:cubicBezTo>
                    <a:cubicBezTo>
                      <a:pt x="621" y="320"/>
                      <a:pt x="621" y="320"/>
                      <a:pt x="621" y="320"/>
                    </a:cubicBezTo>
                    <a:cubicBezTo>
                      <a:pt x="621" y="319"/>
                      <a:pt x="622" y="318"/>
                      <a:pt x="622" y="318"/>
                    </a:cubicBezTo>
                    <a:cubicBezTo>
                      <a:pt x="634" y="278"/>
                      <a:pt x="652" y="242"/>
                      <a:pt x="674" y="209"/>
                    </a:cubicBezTo>
                    <a:cubicBezTo>
                      <a:pt x="634" y="181"/>
                      <a:pt x="596" y="150"/>
                      <a:pt x="561" y="117"/>
                    </a:cubicBezTo>
                    <a:cubicBezTo>
                      <a:pt x="528" y="87"/>
                      <a:pt x="497" y="55"/>
                      <a:pt x="468" y="22"/>
                    </a:cubicBezTo>
                    <a:moveTo>
                      <a:pt x="267" y="0"/>
                    </a:moveTo>
                    <a:cubicBezTo>
                      <a:pt x="253" y="9"/>
                      <a:pt x="240" y="19"/>
                      <a:pt x="227" y="29"/>
                    </a:cubicBezTo>
                    <a:cubicBezTo>
                      <a:pt x="228" y="29"/>
                      <a:pt x="230" y="29"/>
                      <a:pt x="231" y="29"/>
                    </a:cubicBezTo>
                    <a:cubicBezTo>
                      <a:pt x="285" y="24"/>
                      <a:pt x="338" y="16"/>
                      <a:pt x="391" y="4"/>
                    </a:cubicBezTo>
                    <a:cubicBezTo>
                      <a:pt x="376" y="6"/>
                      <a:pt x="360" y="6"/>
                      <a:pt x="344" y="6"/>
                    </a:cubicBezTo>
                    <a:cubicBezTo>
                      <a:pt x="319" y="6"/>
                      <a:pt x="293" y="4"/>
                      <a:pt x="26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42"/>
              <p:cNvSpPr>
                <a:spLocks noEditPoints="1"/>
              </p:cNvSpPr>
              <p:nvPr/>
            </p:nvSpPr>
            <p:spPr bwMode="auto">
              <a:xfrm>
                <a:off x="956" y="4120"/>
                <a:ext cx="241" cy="102"/>
              </a:xfrm>
              <a:custGeom>
                <a:avLst/>
                <a:gdLst>
                  <a:gd name="T0" fmla="*/ 351 w 419"/>
                  <a:gd name="T1" fmla="*/ 55 h 164"/>
                  <a:gd name="T2" fmla="*/ 379 w 419"/>
                  <a:gd name="T3" fmla="*/ 164 h 164"/>
                  <a:gd name="T4" fmla="*/ 419 w 419"/>
                  <a:gd name="T5" fmla="*/ 164 h 164"/>
                  <a:gd name="T6" fmla="*/ 407 w 419"/>
                  <a:gd name="T7" fmla="*/ 136 h 164"/>
                  <a:gd name="T8" fmla="*/ 351 w 419"/>
                  <a:gd name="T9" fmla="*/ 55 h 164"/>
                  <a:gd name="T10" fmla="*/ 229 w 419"/>
                  <a:gd name="T11" fmla="*/ 18 h 164"/>
                  <a:gd name="T12" fmla="*/ 222 w 419"/>
                  <a:gd name="T13" fmla="*/ 18 h 164"/>
                  <a:gd name="T14" fmla="*/ 196 w 419"/>
                  <a:gd name="T15" fmla="*/ 23 h 164"/>
                  <a:gd name="T16" fmla="*/ 163 w 419"/>
                  <a:gd name="T17" fmla="*/ 41 h 164"/>
                  <a:gd name="T18" fmla="*/ 129 w 419"/>
                  <a:gd name="T19" fmla="*/ 72 h 164"/>
                  <a:gd name="T20" fmla="*/ 101 w 419"/>
                  <a:gd name="T21" fmla="*/ 115 h 164"/>
                  <a:gd name="T22" fmla="*/ 88 w 419"/>
                  <a:gd name="T23" fmla="*/ 155 h 164"/>
                  <a:gd name="T24" fmla="*/ 87 w 419"/>
                  <a:gd name="T25" fmla="*/ 164 h 164"/>
                  <a:gd name="T26" fmla="*/ 138 w 419"/>
                  <a:gd name="T27" fmla="*/ 164 h 164"/>
                  <a:gd name="T28" fmla="*/ 195 w 419"/>
                  <a:gd name="T29" fmla="*/ 122 h 164"/>
                  <a:gd name="T30" fmla="*/ 226 w 419"/>
                  <a:gd name="T31" fmla="*/ 131 h 164"/>
                  <a:gd name="T32" fmla="*/ 277 w 419"/>
                  <a:gd name="T33" fmla="*/ 164 h 164"/>
                  <a:gd name="T34" fmla="*/ 342 w 419"/>
                  <a:gd name="T35" fmla="*/ 164 h 164"/>
                  <a:gd name="T36" fmla="*/ 340 w 419"/>
                  <a:gd name="T37" fmla="*/ 133 h 164"/>
                  <a:gd name="T38" fmla="*/ 328 w 419"/>
                  <a:gd name="T39" fmla="*/ 89 h 164"/>
                  <a:gd name="T40" fmla="*/ 309 w 419"/>
                  <a:gd name="T41" fmla="*/ 57 h 164"/>
                  <a:gd name="T42" fmla="*/ 291 w 419"/>
                  <a:gd name="T43" fmla="*/ 38 h 164"/>
                  <a:gd name="T44" fmla="*/ 269 w 419"/>
                  <a:gd name="T45" fmla="*/ 25 h 164"/>
                  <a:gd name="T46" fmla="*/ 258 w 419"/>
                  <a:gd name="T47" fmla="*/ 21 h 164"/>
                  <a:gd name="T48" fmla="*/ 247 w 419"/>
                  <a:gd name="T49" fmla="*/ 19 h 164"/>
                  <a:gd name="T50" fmla="*/ 229 w 419"/>
                  <a:gd name="T51" fmla="*/ 18 h 164"/>
                  <a:gd name="T52" fmla="*/ 161 w 419"/>
                  <a:gd name="T53" fmla="*/ 0 h 164"/>
                  <a:gd name="T54" fmla="*/ 71 w 419"/>
                  <a:gd name="T55" fmla="*/ 38 h 164"/>
                  <a:gd name="T56" fmla="*/ 0 w 419"/>
                  <a:gd name="T57" fmla="*/ 96 h 164"/>
                  <a:gd name="T58" fmla="*/ 5 w 419"/>
                  <a:gd name="T59" fmla="*/ 164 h 164"/>
                  <a:gd name="T60" fmla="*/ 50 w 419"/>
                  <a:gd name="T61" fmla="*/ 164 h 164"/>
                  <a:gd name="T62" fmla="*/ 63 w 419"/>
                  <a:gd name="T63" fmla="*/ 110 h 164"/>
                  <a:gd name="T64" fmla="*/ 161 w 419"/>
                  <a:gd name="T65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19" h="164">
                    <a:moveTo>
                      <a:pt x="351" y="55"/>
                    </a:moveTo>
                    <a:cubicBezTo>
                      <a:pt x="370" y="87"/>
                      <a:pt x="380" y="125"/>
                      <a:pt x="379" y="164"/>
                    </a:cubicBezTo>
                    <a:cubicBezTo>
                      <a:pt x="419" y="164"/>
                      <a:pt x="419" y="164"/>
                      <a:pt x="419" y="164"/>
                    </a:cubicBezTo>
                    <a:cubicBezTo>
                      <a:pt x="415" y="155"/>
                      <a:pt x="411" y="145"/>
                      <a:pt x="407" y="136"/>
                    </a:cubicBezTo>
                    <a:cubicBezTo>
                      <a:pt x="393" y="106"/>
                      <a:pt x="374" y="79"/>
                      <a:pt x="351" y="55"/>
                    </a:cubicBezTo>
                    <a:moveTo>
                      <a:pt x="229" y="18"/>
                    </a:moveTo>
                    <a:cubicBezTo>
                      <a:pt x="227" y="18"/>
                      <a:pt x="224" y="18"/>
                      <a:pt x="222" y="18"/>
                    </a:cubicBezTo>
                    <a:cubicBezTo>
                      <a:pt x="213" y="19"/>
                      <a:pt x="204" y="21"/>
                      <a:pt x="196" y="23"/>
                    </a:cubicBezTo>
                    <a:cubicBezTo>
                      <a:pt x="184" y="28"/>
                      <a:pt x="173" y="34"/>
                      <a:pt x="163" y="41"/>
                    </a:cubicBezTo>
                    <a:cubicBezTo>
                      <a:pt x="151" y="50"/>
                      <a:pt x="139" y="60"/>
                      <a:pt x="129" y="72"/>
                    </a:cubicBezTo>
                    <a:cubicBezTo>
                      <a:pt x="118" y="85"/>
                      <a:pt x="109" y="99"/>
                      <a:pt x="101" y="115"/>
                    </a:cubicBezTo>
                    <a:cubicBezTo>
                      <a:pt x="95" y="127"/>
                      <a:pt x="91" y="141"/>
                      <a:pt x="88" y="155"/>
                    </a:cubicBezTo>
                    <a:cubicBezTo>
                      <a:pt x="87" y="158"/>
                      <a:pt x="87" y="161"/>
                      <a:pt x="87" y="164"/>
                    </a:cubicBezTo>
                    <a:cubicBezTo>
                      <a:pt x="138" y="164"/>
                      <a:pt x="138" y="164"/>
                      <a:pt x="138" y="164"/>
                    </a:cubicBezTo>
                    <a:cubicBezTo>
                      <a:pt x="147" y="141"/>
                      <a:pt x="170" y="122"/>
                      <a:pt x="195" y="122"/>
                    </a:cubicBezTo>
                    <a:cubicBezTo>
                      <a:pt x="205" y="122"/>
                      <a:pt x="216" y="125"/>
                      <a:pt x="226" y="131"/>
                    </a:cubicBezTo>
                    <a:cubicBezTo>
                      <a:pt x="252" y="132"/>
                      <a:pt x="269" y="146"/>
                      <a:pt x="277" y="164"/>
                    </a:cubicBezTo>
                    <a:cubicBezTo>
                      <a:pt x="342" y="164"/>
                      <a:pt x="342" y="164"/>
                      <a:pt x="342" y="164"/>
                    </a:cubicBezTo>
                    <a:cubicBezTo>
                      <a:pt x="342" y="154"/>
                      <a:pt x="341" y="144"/>
                      <a:pt x="340" y="133"/>
                    </a:cubicBezTo>
                    <a:cubicBezTo>
                      <a:pt x="337" y="118"/>
                      <a:pt x="334" y="103"/>
                      <a:pt x="328" y="89"/>
                    </a:cubicBezTo>
                    <a:cubicBezTo>
                      <a:pt x="323" y="77"/>
                      <a:pt x="317" y="67"/>
                      <a:pt x="309" y="57"/>
                    </a:cubicBezTo>
                    <a:cubicBezTo>
                      <a:pt x="304" y="50"/>
                      <a:pt x="297" y="44"/>
                      <a:pt x="291" y="38"/>
                    </a:cubicBezTo>
                    <a:cubicBezTo>
                      <a:pt x="284" y="33"/>
                      <a:pt x="277" y="29"/>
                      <a:pt x="269" y="25"/>
                    </a:cubicBezTo>
                    <a:cubicBezTo>
                      <a:pt x="265" y="24"/>
                      <a:pt x="262" y="23"/>
                      <a:pt x="258" y="21"/>
                    </a:cubicBezTo>
                    <a:cubicBezTo>
                      <a:pt x="254" y="21"/>
                      <a:pt x="251" y="20"/>
                      <a:pt x="247" y="19"/>
                    </a:cubicBezTo>
                    <a:cubicBezTo>
                      <a:pt x="241" y="18"/>
                      <a:pt x="235" y="18"/>
                      <a:pt x="229" y="18"/>
                    </a:cubicBezTo>
                    <a:moveTo>
                      <a:pt x="161" y="0"/>
                    </a:moveTo>
                    <a:cubicBezTo>
                      <a:pt x="129" y="7"/>
                      <a:pt x="99" y="20"/>
                      <a:pt x="71" y="38"/>
                    </a:cubicBezTo>
                    <a:cubicBezTo>
                      <a:pt x="44" y="55"/>
                      <a:pt x="20" y="74"/>
                      <a:pt x="0" y="96"/>
                    </a:cubicBezTo>
                    <a:cubicBezTo>
                      <a:pt x="17" y="116"/>
                      <a:pt x="16" y="143"/>
                      <a:pt x="5" y="164"/>
                    </a:cubicBezTo>
                    <a:cubicBezTo>
                      <a:pt x="50" y="164"/>
                      <a:pt x="50" y="164"/>
                      <a:pt x="50" y="164"/>
                    </a:cubicBezTo>
                    <a:cubicBezTo>
                      <a:pt x="51" y="146"/>
                      <a:pt x="56" y="127"/>
                      <a:pt x="63" y="110"/>
                    </a:cubicBezTo>
                    <a:cubicBezTo>
                      <a:pt x="82" y="62"/>
                      <a:pt x="117" y="21"/>
                      <a:pt x="16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43"/>
              <p:cNvSpPr>
                <a:spLocks noEditPoints="1"/>
              </p:cNvSpPr>
              <p:nvPr/>
            </p:nvSpPr>
            <p:spPr bwMode="auto">
              <a:xfrm>
                <a:off x="520" y="3570"/>
                <a:ext cx="1325" cy="542"/>
              </a:xfrm>
              <a:custGeom>
                <a:avLst/>
                <a:gdLst>
                  <a:gd name="T0" fmla="*/ 1382 w 2307"/>
                  <a:gd name="T1" fmla="*/ 874 h 874"/>
                  <a:gd name="T2" fmla="*/ 1463 w 2307"/>
                  <a:gd name="T3" fmla="*/ 821 h 874"/>
                  <a:gd name="T4" fmla="*/ 2119 w 2307"/>
                  <a:gd name="T5" fmla="*/ 857 h 874"/>
                  <a:gd name="T6" fmla="*/ 2176 w 2307"/>
                  <a:gd name="T7" fmla="*/ 842 h 874"/>
                  <a:gd name="T8" fmla="*/ 1886 w 2307"/>
                  <a:gd name="T9" fmla="*/ 742 h 874"/>
                  <a:gd name="T10" fmla="*/ 2306 w 2307"/>
                  <a:gd name="T11" fmla="*/ 751 h 874"/>
                  <a:gd name="T12" fmla="*/ 111 w 2307"/>
                  <a:gd name="T13" fmla="*/ 229 h 874"/>
                  <a:gd name="T14" fmla="*/ 118 w 2307"/>
                  <a:gd name="T15" fmla="*/ 273 h 874"/>
                  <a:gd name="T16" fmla="*/ 312 w 2307"/>
                  <a:gd name="T17" fmla="*/ 286 h 874"/>
                  <a:gd name="T18" fmla="*/ 187 w 2307"/>
                  <a:gd name="T19" fmla="*/ 235 h 874"/>
                  <a:gd name="T20" fmla="*/ 339 w 2307"/>
                  <a:gd name="T21" fmla="*/ 212 h 874"/>
                  <a:gd name="T22" fmla="*/ 309 w 2307"/>
                  <a:gd name="T23" fmla="*/ 188 h 874"/>
                  <a:gd name="T24" fmla="*/ 17 w 2307"/>
                  <a:gd name="T25" fmla="*/ 150 h 874"/>
                  <a:gd name="T26" fmla="*/ 2 w 2307"/>
                  <a:gd name="T27" fmla="*/ 175 h 874"/>
                  <a:gd name="T28" fmla="*/ 130 w 2307"/>
                  <a:gd name="T29" fmla="*/ 192 h 874"/>
                  <a:gd name="T30" fmla="*/ 163 w 2307"/>
                  <a:gd name="T31" fmla="*/ 172 h 874"/>
                  <a:gd name="T32" fmla="*/ 146 w 2307"/>
                  <a:gd name="T33" fmla="*/ 173 h 874"/>
                  <a:gd name="T34" fmla="*/ 17 w 2307"/>
                  <a:gd name="T35" fmla="*/ 83 h 874"/>
                  <a:gd name="T36" fmla="*/ 20 w 2307"/>
                  <a:gd name="T37" fmla="*/ 87 h 874"/>
                  <a:gd name="T38" fmla="*/ 1262 w 2307"/>
                  <a:gd name="T39" fmla="*/ 67 h 874"/>
                  <a:gd name="T40" fmla="*/ 1265 w 2307"/>
                  <a:gd name="T41" fmla="*/ 66 h 874"/>
                  <a:gd name="T42" fmla="*/ 1725 w 2307"/>
                  <a:gd name="T43" fmla="*/ 619 h 874"/>
                  <a:gd name="T44" fmla="*/ 1440 w 2307"/>
                  <a:gd name="T45" fmla="*/ 606 h 874"/>
                  <a:gd name="T46" fmla="*/ 1061 w 2307"/>
                  <a:gd name="T47" fmla="*/ 471 h 874"/>
                  <a:gd name="T48" fmla="*/ 1177 w 2307"/>
                  <a:gd name="T49" fmla="*/ 505 h 874"/>
                  <a:gd name="T50" fmla="*/ 1059 w 2307"/>
                  <a:gd name="T51" fmla="*/ 626 h 874"/>
                  <a:gd name="T52" fmla="*/ 896 w 2307"/>
                  <a:gd name="T53" fmla="*/ 317 h 874"/>
                  <a:gd name="T54" fmla="*/ 848 w 2307"/>
                  <a:gd name="T55" fmla="*/ 630 h 874"/>
                  <a:gd name="T56" fmla="*/ 863 w 2307"/>
                  <a:gd name="T57" fmla="*/ 732 h 874"/>
                  <a:gd name="T58" fmla="*/ 1076 w 2307"/>
                  <a:gd name="T59" fmla="*/ 712 h 874"/>
                  <a:gd name="T60" fmla="*/ 1291 w 2307"/>
                  <a:gd name="T61" fmla="*/ 860 h 874"/>
                  <a:gd name="T62" fmla="*/ 1308 w 2307"/>
                  <a:gd name="T63" fmla="*/ 865 h 874"/>
                  <a:gd name="T64" fmla="*/ 1577 w 2307"/>
                  <a:gd name="T65" fmla="*/ 730 h 874"/>
                  <a:gd name="T66" fmla="*/ 1710 w 2307"/>
                  <a:gd name="T67" fmla="*/ 708 h 874"/>
                  <a:gd name="T68" fmla="*/ 2245 w 2307"/>
                  <a:gd name="T69" fmla="*/ 856 h 874"/>
                  <a:gd name="T70" fmla="*/ 2274 w 2307"/>
                  <a:gd name="T71" fmla="*/ 832 h 874"/>
                  <a:gd name="T72" fmla="*/ 2274 w 2307"/>
                  <a:gd name="T73" fmla="*/ 829 h 874"/>
                  <a:gd name="T74" fmla="*/ 2051 w 2307"/>
                  <a:gd name="T75" fmla="*/ 436 h 874"/>
                  <a:gd name="T76" fmla="*/ 2049 w 2307"/>
                  <a:gd name="T77" fmla="*/ 435 h 874"/>
                  <a:gd name="T78" fmla="*/ 2048 w 2307"/>
                  <a:gd name="T79" fmla="*/ 433 h 874"/>
                  <a:gd name="T80" fmla="*/ 1504 w 2307"/>
                  <a:gd name="T81" fmla="*/ 210 h 874"/>
                  <a:gd name="T82" fmla="*/ 1253 w 2307"/>
                  <a:gd name="T83" fmla="*/ 104 h 874"/>
                  <a:gd name="T84" fmla="*/ 985 w 2307"/>
                  <a:gd name="T85" fmla="*/ 58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07" h="874">
                    <a:moveTo>
                      <a:pt x="1463" y="821"/>
                    </a:moveTo>
                    <a:cubicBezTo>
                      <a:pt x="1437" y="835"/>
                      <a:pt x="1412" y="850"/>
                      <a:pt x="1389" y="868"/>
                    </a:cubicBezTo>
                    <a:cubicBezTo>
                      <a:pt x="1387" y="870"/>
                      <a:pt x="1384" y="872"/>
                      <a:pt x="1382" y="874"/>
                    </a:cubicBezTo>
                    <a:cubicBezTo>
                      <a:pt x="1412" y="867"/>
                      <a:pt x="1439" y="849"/>
                      <a:pt x="1461" y="823"/>
                    </a:cubicBezTo>
                    <a:cubicBezTo>
                      <a:pt x="1458" y="826"/>
                      <a:pt x="1456" y="830"/>
                      <a:pt x="1453" y="833"/>
                    </a:cubicBezTo>
                    <a:cubicBezTo>
                      <a:pt x="1456" y="829"/>
                      <a:pt x="1459" y="825"/>
                      <a:pt x="1463" y="821"/>
                    </a:cubicBezTo>
                    <a:moveTo>
                      <a:pt x="1886" y="742"/>
                    </a:moveTo>
                    <a:cubicBezTo>
                      <a:pt x="1907" y="748"/>
                      <a:pt x="1928" y="756"/>
                      <a:pt x="1948" y="764"/>
                    </a:cubicBezTo>
                    <a:cubicBezTo>
                      <a:pt x="2007" y="790"/>
                      <a:pt x="2064" y="821"/>
                      <a:pt x="2119" y="857"/>
                    </a:cubicBezTo>
                    <a:cubicBezTo>
                      <a:pt x="2137" y="869"/>
                      <a:pt x="2158" y="874"/>
                      <a:pt x="2180" y="874"/>
                    </a:cubicBezTo>
                    <a:cubicBezTo>
                      <a:pt x="2189" y="874"/>
                      <a:pt x="2199" y="873"/>
                      <a:pt x="2208" y="871"/>
                    </a:cubicBezTo>
                    <a:cubicBezTo>
                      <a:pt x="2198" y="861"/>
                      <a:pt x="2187" y="851"/>
                      <a:pt x="2176" y="842"/>
                    </a:cubicBezTo>
                    <a:cubicBezTo>
                      <a:pt x="2147" y="820"/>
                      <a:pt x="2115" y="803"/>
                      <a:pt x="2081" y="788"/>
                    </a:cubicBezTo>
                    <a:cubicBezTo>
                      <a:pt x="2029" y="767"/>
                      <a:pt x="1975" y="753"/>
                      <a:pt x="1919" y="745"/>
                    </a:cubicBezTo>
                    <a:cubicBezTo>
                      <a:pt x="1908" y="744"/>
                      <a:pt x="1897" y="743"/>
                      <a:pt x="1886" y="742"/>
                    </a:cubicBezTo>
                    <a:moveTo>
                      <a:pt x="2264" y="654"/>
                    </a:moveTo>
                    <a:cubicBezTo>
                      <a:pt x="2281" y="696"/>
                      <a:pt x="2293" y="739"/>
                      <a:pt x="2301" y="784"/>
                    </a:cubicBezTo>
                    <a:cubicBezTo>
                      <a:pt x="2304" y="773"/>
                      <a:pt x="2306" y="762"/>
                      <a:pt x="2306" y="751"/>
                    </a:cubicBezTo>
                    <a:cubicBezTo>
                      <a:pt x="2307" y="718"/>
                      <a:pt x="2295" y="685"/>
                      <a:pt x="2270" y="660"/>
                    </a:cubicBezTo>
                    <a:cubicBezTo>
                      <a:pt x="2268" y="658"/>
                      <a:pt x="2266" y="656"/>
                      <a:pt x="2264" y="654"/>
                    </a:cubicBezTo>
                    <a:moveTo>
                      <a:pt x="111" y="229"/>
                    </a:moveTo>
                    <a:cubicBezTo>
                      <a:pt x="100" y="229"/>
                      <a:pt x="89" y="229"/>
                      <a:pt x="78" y="230"/>
                    </a:cubicBezTo>
                    <a:cubicBezTo>
                      <a:pt x="64" y="231"/>
                      <a:pt x="50" y="234"/>
                      <a:pt x="36" y="237"/>
                    </a:cubicBezTo>
                    <a:cubicBezTo>
                      <a:pt x="58" y="258"/>
                      <a:pt x="87" y="273"/>
                      <a:pt x="118" y="273"/>
                    </a:cubicBezTo>
                    <a:cubicBezTo>
                      <a:pt x="118" y="273"/>
                      <a:pt x="118" y="273"/>
                      <a:pt x="119" y="273"/>
                    </a:cubicBezTo>
                    <a:cubicBezTo>
                      <a:pt x="121" y="273"/>
                      <a:pt x="123" y="273"/>
                      <a:pt x="126" y="273"/>
                    </a:cubicBezTo>
                    <a:cubicBezTo>
                      <a:pt x="188" y="273"/>
                      <a:pt x="250" y="277"/>
                      <a:pt x="312" y="286"/>
                    </a:cubicBezTo>
                    <a:cubicBezTo>
                      <a:pt x="334" y="291"/>
                      <a:pt x="355" y="295"/>
                      <a:pt x="376" y="301"/>
                    </a:cubicBezTo>
                    <a:cubicBezTo>
                      <a:pt x="366" y="296"/>
                      <a:pt x="357" y="291"/>
                      <a:pt x="347" y="286"/>
                    </a:cubicBezTo>
                    <a:cubicBezTo>
                      <a:pt x="296" y="263"/>
                      <a:pt x="243" y="245"/>
                      <a:pt x="187" y="235"/>
                    </a:cubicBezTo>
                    <a:cubicBezTo>
                      <a:pt x="162" y="231"/>
                      <a:pt x="136" y="229"/>
                      <a:pt x="111" y="229"/>
                    </a:cubicBezTo>
                    <a:moveTo>
                      <a:pt x="282" y="180"/>
                    </a:moveTo>
                    <a:cubicBezTo>
                      <a:pt x="301" y="190"/>
                      <a:pt x="321" y="200"/>
                      <a:pt x="339" y="212"/>
                    </a:cubicBezTo>
                    <a:cubicBezTo>
                      <a:pt x="366" y="228"/>
                      <a:pt x="393" y="247"/>
                      <a:pt x="418" y="267"/>
                    </a:cubicBezTo>
                    <a:cubicBezTo>
                      <a:pt x="405" y="253"/>
                      <a:pt x="390" y="239"/>
                      <a:pt x="375" y="226"/>
                    </a:cubicBezTo>
                    <a:cubicBezTo>
                      <a:pt x="354" y="212"/>
                      <a:pt x="332" y="199"/>
                      <a:pt x="309" y="188"/>
                    </a:cubicBezTo>
                    <a:cubicBezTo>
                      <a:pt x="300" y="185"/>
                      <a:pt x="291" y="182"/>
                      <a:pt x="282" y="180"/>
                    </a:cubicBezTo>
                    <a:moveTo>
                      <a:pt x="21" y="150"/>
                    </a:moveTo>
                    <a:cubicBezTo>
                      <a:pt x="20" y="150"/>
                      <a:pt x="19" y="150"/>
                      <a:pt x="17" y="150"/>
                    </a:cubicBezTo>
                    <a:cubicBezTo>
                      <a:pt x="12" y="155"/>
                      <a:pt x="8" y="160"/>
                      <a:pt x="3" y="166"/>
                    </a:cubicBezTo>
                    <a:cubicBezTo>
                      <a:pt x="2" y="167"/>
                      <a:pt x="1" y="168"/>
                      <a:pt x="0" y="169"/>
                    </a:cubicBezTo>
                    <a:cubicBezTo>
                      <a:pt x="1" y="171"/>
                      <a:pt x="1" y="173"/>
                      <a:pt x="2" y="175"/>
                    </a:cubicBezTo>
                    <a:cubicBezTo>
                      <a:pt x="4" y="185"/>
                      <a:pt x="8" y="195"/>
                      <a:pt x="13" y="204"/>
                    </a:cubicBezTo>
                    <a:cubicBezTo>
                      <a:pt x="45" y="196"/>
                      <a:pt x="79" y="192"/>
                      <a:pt x="113" y="192"/>
                    </a:cubicBezTo>
                    <a:cubicBezTo>
                      <a:pt x="119" y="192"/>
                      <a:pt x="124" y="192"/>
                      <a:pt x="130" y="192"/>
                    </a:cubicBezTo>
                    <a:cubicBezTo>
                      <a:pt x="178" y="194"/>
                      <a:pt x="225" y="202"/>
                      <a:pt x="271" y="216"/>
                    </a:cubicBezTo>
                    <a:cubicBezTo>
                      <a:pt x="253" y="207"/>
                      <a:pt x="235" y="198"/>
                      <a:pt x="216" y="190"/>
                    </a:cubicBezTo>
                    <a:cubicBezTo>
                      <a:pt x="198" y="183"/>
                      <a:pt x="181" y="177"/>
                      <a:pt x="163" y="172"/>
                    </a:cubicBezTo>
                    <a:cubicBezTo>
                      <a:pt x="159" y="173"/>
                      <a:pt x="154" y="173"/>
                      <a:pt x="149" y="174"/>
                    </a:cubicBezTo>
                    <a:cubicBezTo>
                      <a:pt x="153" y="173"/>
                      <a:pt x="157" y="173"/>
                      <a:pt x="161" y="172"/>
                    </a:cubicBezTo>
                    <a:cubicBezTo>
                      <a:pt x="156" y="172"/>
                      <a:pt x="151" y="173"/>
                      <a:pt x="146" y="173"/>
                    </a:cubicBezTo>
                    <a:cubicBezTo>
                      <a:pt x="118" y="173"/>
                      <a:pt x="91" y="166"/>
                      <a:pt x="69" y="152"/>
                    </a:cubicBezTo>
                    <a:cubicBezTo>
                      <a:pt x="53" y="151"/>
                      <a:pt x="37" y="150"/>
                      <a:pt x="21" y="150"/>
                    </a:cubicBezTo>
                    <a:moveTo>
                      <a:pt x="17" y="83"/>
                    </a:moveTo>
                    <a:cubicBezTo>
                      <a:pt x="12" y="92"/>
                      <a:pt x="7" y="102"/>
                      <a:pt x="4" y="113"/>
                    </a:cubicBezTo>
                    <a:cubicBezTo>
                      <a:pt x="10" y="106"/>
                      <a:pt x="16" y="100"/>
                      <a:pt x="23" y="94"/>
                    </a:cubicBezTo>
                    <a:cubicBezTo>
                      <a:pt x="22" y="92"/>
                      <a:pt x="21" y="90"/>
                      <a:pt x="20" y="87"/>
                    </a:cubicBezTo>
                    <a:cubicBezTo>
                      <a:pt x="19" y="86"/>
                      <a:pt x="18" y="84"/>
                      <a:pt x="17" y="83"/>
                    </a:cubicBezTo>
                    <a:moveTo>
                      <a:pt x="1265" y="66"/>
                    </a:moveTo>
                    <a:cubicBezTo>
                      <a:pt x="1264" y="66"/>
                      <a:pt x="1263" y="67"/>
                      <a:pt x="1262" y="67"/>
                    </a:cubicBezTo>
                    <a:cubicBezTo>
                      <a:pt x="1262" y="68"/>
                      <a:pt x="1263" y="68"/>
                      <a:pt x="1264" y="68"/>
                    </a:cubicBezTo>
                    <a:cubicBezTo>
                      <a:pt x="1265" y="68"/>
                      <a:pt x="1265" y="68"/>
                      <a:pt x="1266" y="69"/>
                    </a:cubicBezTo>
                    <a:cubicBezTo>
                      <a:pt x="1266" y="68"/>
                      <a:pt x="1265" y="67"/>
                      <a:pt x="1265" y="66"/>
                    </a:cubicBezTo>
                    <a:moveTo>
                      <a:pt x="1725" y="619"/>
                    </a:moveTo>
                    <a:cubicBezTo>
                      <a:pt x="1642" y="619"/>
                      <a:pt x="1642" y="489"/>
                      <a:pt x="1725" y="489"/>
                    </a:cubicBezTo>
                    <a:cubicBezTo>
                      <a:pt x="1809" y="489"/>
                      <a:pt x="1809" y="619"/>
                      <a:pt x="1725" y="619"/>
                    </a:cubicBezTo>
                    <a:moveTo>
                      <a:pt x="1440" y="606"/>
                    </a:moveTo>
                    <a:cubicBezTo>
                      <a:pt x="1356" y="606"/>
                      <a:pt x="1356" y="476"/>
                      <a:pt x="1440" y="476"/>
                    </a:cubicBezTo>
                    <a:cubicBezTo>
                      <a:pt x="1524" y="476"/>
                      <a:pt x="1524" y="606"/>
                      <a:pt x="1440" y="606"/>
                    </a:cubicBezTo>
                    <a:moveTo>
                      <a:pt x="1059" y="626"/>
                    </a:moveTo>
                    <a:cubicBezTo>
                      <a:pt x="1046" y="626"/>
                      <a:pt x="1032" y="622"/>
                      <a:pt x="1019" y="613"/>
                    </a:cubicBezTo>
                    <a:cubicBezTo>
                      <a:pt x="949" y="569"/>
                      <a:pt x="995" y="471"/>
                      <a:pt x="1061" y="471"/>
                    </a:cubicBezTo>
                    <a:cubicBezTo>
                      <a:pt x="1074" y="471"/>
                      <a:pt x="1088" y="475"/>
                      <a:pt x="1101" y="483"/>
                    </a:cubicBezTo>
                    <a:cubicBezTo>
                      <a:pt x="1117" y="493"/>
                      <a:pt x="1127" y="506"/>
                      <a:pt x="1132" y="519"/>
                    </a:cubicBezTo>
                    <a:cubicBezTo>
                      <a:pt x="1144" y="511"/>
                      <a:pt x="1159" y="505"/>
                      <a:pt x="1177" y="505"/>
                    </a:cubicBezTo>
                    <a:cubicBezTo>
                      <a:pt x="1276" y="505"/>
                      <a:pt x="1276" y="660"/>
                      <a:pt x="1177" y="660"/>
                    </a:cubicBezTo>
                    <a:cubicBezTo>
                      <a:pt x="1138" y="660"/>
                      <a:pt x="1115" y="636"/>
                      <a:pt x="1106" y="608"/>
                    </a:cubicBezTo>
                    <a:cubicBezTo>
                      <a:pt x="1093" y="619"/>
                      <a:pt x="1077" y="626"/>
                      <a:pt x="1059" y="626"/>
                    </a:cubicBezTo>
                    <a:moveTo>
                      <a:pt x="792" y="0"/>
                    </a:moveTo>
                    <a:cubicBezTo>
                      <a:pt x="838" y="100"/>
                      <a:pt x="876" y="204"/>
                      <a:pt x="889" y="314"/>
                    </a:cubicBezTo>
                    <a:cubicBezTo>
                      <a:pt x="891" y="315"/>
                      <a:pt x="894" y="316"/>
                      <a:pt x="896" y="317"/>
                    </a:cubicBezTo>
                    <a:cubicBezTo>
                      <a:pt x="941" y="346"/>
                      <a:pt x="928" y="403"/>
                      <a:pt x="893" y="426"/>
                    </a:cubicBezTo>
                    <a:cubicBezTo>
                      <a:pt x="890" y="496"/>
                      <a:pt x="873" y="560"/>
                      <a:pt x="848" y="620"/>
                    </a:cubicBezTo>
                    <a:cubicBezTo>
                      <a:pt x="848" y="624"/>
                      <a:pt x="848" y="627"/>
                      <a:pt x="848" y="630"/>
                    </a:cubicBezTo>
                    <a:cubicBezTo>
                      <a:pt x="848" y="664"/>
                      <a:pt x="833" y="696"/>
                      <a:pt x="810" y="719"/>
                    </a:cubicBezTo>
                    <a:cubicBezTo>
                      <a:pt x="811" y="720"/>
                      <a:pt x="813" y="720"/>
                      <a:pt x="815" y="721"/>
                    </a:cubicBezTo>
                    <a:cubicBezTo>
                      <a:pt x="831" y="725"/>
                      <a:pt x="847" y="729"/>
                      <a:pt x="863" y="732"/>
                    </a:cubicBezTo>
                    <a:cubicBezTo>
                      <a:pt x="889" y="736"/>
                      <a:pt x="915" y="738"/>
                      <a:pt x="940" y="738"/>
                    </a:cubicBezTo>
                    <a:cubicBezTo>
                      <a:pt x="956" y="738"/>
                      <a:pt x="972" y="738"/>
                      <a:pt x="987" y="736"/>
                    </a:cubicBezTo>
                    <a:cubicBezTo>
                      <a:pt x="1017" y="729"/>
                      <a:pt x="1047" y="722"/>
                      <a:pt x="1076" y="712"/>
                    </a:cubicBezTo>
                    <a:cubicBezTo>
                      <a:pt x="1095" y="736"/>
                      <a:pt x="1116" y="758"/>
                      <a:pt x="1137" y="780"/>
                    </a:cubicBezTo>
                    <a:cubicBezTo>
                      <a:pt x="1169" y="805"/>
                      <a:pt x="1205" y="827"/>
                      <a:pt x="1244" y="843"/>
                    </a:cubicBezTo>
                    <a:cubicBezTo>
                      <a:pt x="1259" y="849"/>
                      <a:pt x="1275" y="855"/>
                      <a:pt x="1291" y="860"/>
                    </a:cubicBezTo>
                    <a:cubicBezTo>
                      <a:pt x="1292" y="860"/>
                      <a:pt x="1294" y="861"/>
                      <a:pt x="1296" y="861"/>
                    </a:cubicBezTo>
                    <a:cubicBezTo>
                      <a:pt x="1298" y="862"/>
                      <a:pt x="1300" y="862"/>
                      <a:pt x="1302" y="862"/>
                    </a:cubicBezTo>
                    <a:cubicBezTo>
                      <a:pt x="1304" y="863"/>
                      <a:pt x="1306" y="864"/>
                      <a:pt x="1308" y="865"/>
                    </a:cubicBezTo>
                    <a:cubicBezTo>
                      <a:pt x="1315" y="869"/>
                      <a:pt x="1321" y="871"/>
                      <a:pt x="1328" y="873"/>
                    </a:cubicBezTo>
                    <a:cubicBezTo>
                      <a:pt x="1390" y="813"/>
                      <a:pt x="1469" y="770"/>
                      <a:pt x="1552" y="743"/>
                    </a:cubicBezTo>
                    <a:cubicBezTo>
                      <a:pt x="1560" y="738"/>
                      <a:pt x="1568" y="734"/>
                      <a:pt x="1577" y="730"/>
                    </a:cubicBezTo>
                    <a:cubicBezTo>
                      <a:pt x="1601" y="721"/>
                      <a:pt x="1625" y="715"/>
                      <a:pt x="1651" y="710"/>
                    </a:cubicBezTo>
                    <a:cubicBezTo>
                      <a:pt x="1667" y="708"/>
                      <a:pt x="1684" y="708"/>
                      <a:pt x="1700" y="708"/>
                    </a:cubicBezTo>
                    <a:cubicBezTo>
                      <a:pt x="1703" y="708"/>
                      <a:pt x="1707" y="708"/>
                      <a:pt x="1710" y="708"/>
                    </a:cubicBezTo>
                    <a:cubicBezTo>
                      <a:pt x="1747" y="703"/>
                      <a:pt x="1784" y="701"/>
                      <a:pt x="1822" y="701"/>
                    </a:cubicBezTo>
                    <a:cubicBezTo>
                      <a:pt x="1938" y="701"/>
                      <a:pt x="2055" y="725"/>
                      <a:pt x="2153" y="783"/>
                    </a:cubicBezTo>
                    <a:cubicBezTo>
                      <a:pt x="2187" y="803"/>
                      <a:pt x="2218" y="827"/>
                      <a:pt x="2245" y="856"/>
                    </a:cubicBezTo>
                    <a:cubicBezTo>
                      <a:pt x="2254" y="851"/>
                      <a:pt x="2263" y="845"/>
                      <a:pt x="2270" y="837"/>
                    </a:cubicBezTo>
                    <a:cubicBezTo>
                      <a:pt x="2272" y="836"/>
                      <a:pt x="2273" y="834"/>
                      <a:pt x="2274" y="833"/>
                    </a:cubicBezTo>
                    <a:cubicBezTo>
                      <a:pt x="2274" y="833"/>
                      <a:pt x="2274" y="832"/>
                      <a:pt x="2274" y="832"/>
                    </a:cubicBezTo>
                    <a:cubicBezTo>
                      <a:pt x="2274" y="831"/>
                      <a:pt x="2274" y="830"/>
                      <a:pt x="2274" y="830"/>
                    </a:cubicBezTo>
                    <a:cubicBezTo>
                      <a:pt x="2274" y="830"/>
                      <a:pt x="2274" y="831"/>
                      <a:pt x="2274" y="832"/>
                    </a:cubicBezTo>
                    <a:cubicBezTo>
                      <a:pt x="2274" y="831"/>
                      <a:pt x="2274" y="830"/>
                      <a:pt x="2274" y="829"/>
                    </a:cubicBezTo>
                    <a:cubicBezTo>
                      <a:pt x="2265" y="771"/>
                      <a:pt x="2252" y="716"/>
                      <a:pt x="2229" y="662"/>
                    </a:cubicBezTo>
                    <a:cubicBezTo>
                      <a:pt x="2211" y="620"/>
                      <a:pt x="2188" y="580"/>
                      <a:pt x="2160" y="544"/>
                    </a:cubicBezTo>
                    <a:cubicBezTo>
                      <a:pt x="2128" y="503"/>
                      <a:pt x="2091" y="467"/>
                      <a:pt x="2051" y="436"/>
                    </a:cubicBezTo>
                    <a:cubicBezTo>
                      <a:pt x="2050" y="435"/>
                      <a:pt x="2050" y="435"/>
                      <a:pt x="2049" y="435"/>
                    </a:cubicBezTo>
                    <a:cubicBezTo>
                      <a:pt x="2050" y="435"/>
                      <a:pt x="2050" y="435"/>
                      <a:pt x="2050" y="435"/>
                    </a:cubicBezTo>
                    <a:cubicBezTo>
                      <a:pt x="2050" y="435"/>
                      <a:pt x="2050" y="435"/>
                      <a:pt x="2049" y="435"/>
                    </a:cubicBezTo>
                    <a:cubicBezTo>
                      <a:pt x="2049" y="434"/>
                      <a:pt x="2048" y="434"/>
                      <a:pt x="2048" y="433"/>
                    </a:cubicBezTo>
                    <a:cubicBezTo>
                      <a:pt x="2048" y="433"/>
                      <a:pt x="2048" y="433"/>
                      <a:pt x="2048" y="433"/>
                    </a:cubicBezTo>
                    <a:cubicBezTo>
                      <a:pt x="2048" y="433"/>
                      <a:pt x="2048" y="433"/>
                      <a:pt x="2048" y="433"/>
                    </a:cubicBezTo>
                    <a:cubicBezTo>
                      <a:pt x="1981" y="384"/>
                      <a:pt x="1908" y="345"/>
                      <a:pt x="1832" y="313"/>
                    </a:cubicBezTo>
                    <a:cubicBezTo>
                      <a:pt x="1730" y="271"/>
                      <a:pt x="1623" y="242"/>
                      <a:pt x="1518" y="209"/>
                    </a:cubicBezTo>
                    <a:cubicBezTo>
                      <a:pt x="1513" y="209"/>
                      <a:pt x="1508" y="209"/>
                      <a:pt x="1504" y="210"/>
                    </a:cubicBezTo>
                    <a:cubicBezTo>
                      <a:pt x="1443" y="183"/>
                      <a:pt x="1381" y="159"/>
                      <a:pt x="1318" y="138"/>
                    </a:cubicBezTo>
                    <a:cubicBezTo>
                      <a:pt x="1315" y="136"/>
                      <a:pt x="1312" y="133"/>
                      <a:pt x="1309" y="130"/>
                    </a:cubicBezTo>
                    <a:cubicBezTo>
                      <a:pt x="1291" y="122"/>
                      <a:pt x="1272" y="113"/>
                      <a:pt x="1253" y="104"/>
                    </a:cubicBezTo>
                    <a:cubicBezTo>
                      <a:pt x="1233" y="102"/>
                      <a:pt x="1212" y="99"/>
                      <a:pt x="1192" y="96"/>
                    </a:cubicBezTo>
                    <a:cubicBezTo>
                      <a:pt x="1188" y="96"/>
                      <a:pt x="1184" y="97"/>
                      <a:pt x="1180" y="98"/>
                    </a:cubicBezTo>
                    <a:cubicBezTo>
                      <a:pt x="1116" y="82"/>
                      <a:pt x="1051" y="68"/>
                      <a:pt x="985" y="58"/>
                    </a:cubicBezTo>
                    <a:cubicBezTo>
                      <a:pt x="982" y="55"/>
                      <a:pt x="978" y="52"/>
                      <a:pt x="974" y="50"/>
                    </a:cubicBezTo>
                    <a:cubicBezTo>
                      <a:pt x="913" y="33"/>
                      <a:pt x="852" y="16"/>
                      <a:pt x="79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44"/>
              <p:cNvSpPr>
                <a:spLocks/>
              </p:cNvSpPr>
              <p:nvPr/>
            </p:nvSpPr>
            <p:spPr bwMode="auto">
              <a:xfrm>
                <a:off x="1423" y="3089"/>
                <a:ext cx="18" cy="6"/>
              </a:xfrm>
              <a:custGeom>
                <a:avLst/>
                <a:gdLst>
                  <a:gd name="T0" fmla="*/ 0 w 31"/>
                  <a:gd name="T1" fmla="*/ 0 h 9"/>
                  <a:gd name="T2" fmla="*/ 0 w 31"/>
                  <a:gd name="T3" fmla="*/ 0 h 9"/>
                  <a:gd name="T4" fmla="*/ 0 w 31"/>
                  <a:gd name="T5" fmla="*/ 5 h 9"/>
                  <a:gd name="T6" fmla="*/ 13 w 31"/>
                  <a:gd name="T7" fmla="*/ 7 h 9"/>
                  <a:gd name="T8" fmla="*/ 31 w 31"/>
                  <a:gd name="T9" fmla="*/ 9 h 9"/>
                  <a:gd name="T10" fmla="*/ 27 w 31"/>
                  <a:gd name="T11" fmla="*/ 6 h 9"/>
                  <a:gd name="T12" fmla="*/ 0 w 31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9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3"/>
                      <a:pt x="0" y="5"/>
                    </a:cubicBezTo>
                    <a:cubicBezTo>
                      <a:pt x="4" y="5"/>
                      <a:pt x="9" y="6"/>
                      <a:pt x="13" y="7"/>
                    </a:cubicBezTo>
                    <a:cubicBezTo>
                      <a:pt x="19" y="7"/>
                      <a:pt x="25" y="8"/>
                      <a:pt x="31" y="9"/>
                    </a:cubicBezTo>
                    <a:cubicBezTo>
                      <a:pt x="30" y="8"/>
                      <a:pt x="28" y="7"/>
                      <a:pt x="27" y="6"/>
                    </a:cubicBezTo>
                    <a:cubicBezTo>
                      <a:pt x="18" y="4"/>
                      <a:pt x="9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45"/>
              <p:cNvSpPr>
                <a:spLocks noEditPoints="1"/>
              </p:cNvSpPr>
              <p:nvPr/>
            </p:nvSpPr>
            <p:spPr bwMode="auto">
              <a:xfrm>
                <a:off x="1524" y="4192"/>
                <a:ext cx="212" cy="30"/>
              </a:xfrm>
              <a:custGeom>
                <a:avLst/>
                <a:gdLst>
                  <a:gd name="T0" fmla="*/ 60 w 370"/>
                  <a:gd name="T1" fmla="*/ 17 h 48"/>
                  <a:gd name="T2" fmla="*/ 25 w 370"/>
                  <a:gd name="T3" fmla="*/ 32 h 48"/>
                  <a:gd name="T4" fmla="*/ 24 w 370"/>
                  <a:gd name="T5" fmla="*/ 33 h 48"/>
                  <a:gd name="T6" fmla="*/ 0 w 370"/>
                  <a:gd name="T7" fmla="*/ 48 h 48"/>
                  <a:gd name="T8" fmla="*/ 21 w 370"/>
                  <a:gd name="T9" fmla="*/ 48 h 48"/>
                  <a:gd name="T10" fmla="*/ 60 w 370"/>
                  <a:gd name="T11" fmla="*/ 17 h 48"/>
                  <a:gd name="T12" fmla="*/ 194 w 370"/>
                  <a:gd name="T13" fmla="*/ 0 h 48"/>
                  <a:gd name="T14" fmla="*/ 136 w 370"/>
                  <a:gd name="T15" fmla="*/ 18 h 48"/>
                  <a:gd name="T16" fmla="*/ 83 w 370"/>
                  <a:gd name="T17" fmla="*/ 48 h 48"/>
                  <a:gd name="T18" fmla="*/ 370 w 370"/>
                  <a:gd name="T19" fmla="*/ 48 h 48"/>
                  <a:gd name="T20" fmla="*/ 303 w 370"/>
                  <a:gd name="T21" fmla="*/ 32 h 48"/>
                  <a:gd name="T22" fmla="*/ 213 w 370"/>
                  <a:gd name="T23" fmla="*/ 2 h 48"/>
                  <a:gd name="T24" fmla="*/ 194 w 370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0" h="48">
                    <a:moveTo>
                      <a:pt x="60" y="17"/>
                    </a:moveTo>
                    <a:cubicBezTo>
                      <a:pt x="48" y="21"/>
                      <a:pt x="36" y="27"/>
                      <a:pt x="25" y="32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15" y="37"/>
                      <a:pt x="7" y="43"/>
                      <a:pt x="0" y="48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33" y="37"/>
                      <a:pt x="46" y="27"/>
                      <a:pt x="60" y="17"/>
                    </a:cubicBezTo>
                    <a:moveTo>
                      <a:pt x="194" y="0"/>
                    </a:moveTo>
                    <a:cubicBezTo>
                      <a:pt x="174" y="5"/>
                      <a:pt x="155" y="10"/>
                      <a:pt x="136" y="18"/>
                    </a:cubicBezTo>
                    <a:cubicBezTo>
                      <a:pt x="117" y="27"/>
                      <a:pt x="100" y="37"/>
                      <a:pt x="83" y="48"/>
                    </a:cubicBezTo>
                    <a:cubicBezTo>
                      <a:pt x="370" y="48"/>
                      <a:pt x="370" y="48"/>
                      <a:pt x="370" y="48"/>
                    </a:cubicBezTo>
                    <a:cubicBezTo>
                      <a:pt x="350" y="39"/>
                      <a:pt x="327" y="34"/>
                      <a:pt x="303" y="32"/>
                    </a:cubicBezTo>
                    <a:cubicBezTo>
                      <a:pt x="276" y="17"/>
                      <a:pt x="245" y="7"/>
                      <a:pt x="213" y="2"/>
                    </a:cubicBezTo>
                    <a:cubicBezTo>
                      <a:pt x="206" y="2"/>
                      <a:pt x="200" y="1"/>
                      <a:pt x="19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46"/>
              <p:cNvSpPr>
                <a:spLocks noEditPoints="1"/>
              </p:cNvSpPr>
              <p:nvPr/>
            </p:nvSpPr>
            <p:spPr bwMode="auto">
              <a:xfrm>
                <a:off x="383" y="3816"/>
                <a:ext cx="269" cy="304"/>
              </a:xfrm>
              <a:custGeom>
                <a:avLst/>
                <a:gdLst>
                  <a:gd name="T0" fmla="*/ 200 w 469"/>
                  <a:gd name="T1" fmla="*/ 347 h 492"/>
                  <a:gd name="T2" fmla="*/ 200 w 469"/>
                  <a:gd name="T3" fmla="*/ 350 h 492"/>
                  <a:gd name="T4" fmla="*/ 200 w 469"/>
                  <a:gd name="T5" fmla="*/ 413 h 492"/>
                  <a:gd name="T6" fmla="*/ 212 w 469"/>
                  <a:gd name="T7" fmla="*/ 467 h 492"/>
                  <a:gd name="T8" fmla="*/ 227 w 469"/>
                  <a:gd name="T9" fmla="*/ 478 h 492"/>
                  <a:gd name="T10" fmla="*/ 261 w 469"/>
                  <a:gd name="T11" fmla="*/ 492 h 492"/>
                  <a:gd name="T12" fmla="*/ 256 w 469"/>
                  <a:gd name="T13" fmla="*/ 432 h 492"/>
                  <a:gd name="T14" fmla="*/ 278 w 469"/>
                  <a:gd name="T15" fmla="*/ 374 h 492"/>
                  <a:gd name="T16" fmla="*/ 272 w 469"/>
                  <a:gd name="T17" fmla="*/ 349 h 492"/>
                  <a:gd name="T18" fmla="*/ 243 w 469"/>
                  <a:gd name="T19" fmla="*/ 352 h 492"/>
                  <a:gd name="T20" fmla="*/ 200 w 469"/>
                  <a:gd name="T21" fmla="*/ 347 h 492"/>
                  <a:gd name="T22" fmla="*/ 200 w 469"/>
                  <a:gd name="T23" fmla="*/ 347 h 492"/>
                  <a:gd name="T24" fmla="*/ 200 w 469"/>
                  <a:gd name="T25" fmla="*/ 347 h 492"/>
                  <a:gd name="T26" fmla="*/ 200 w 469"/>
                  <a:gd name="T27" fmla="*/ 347 h 492"/>
                  <a:gd name="T28" fmla="*/ 79 w 469"/>
                  <a:gd name="T29" fmla="*/ 254 h 492"/>
                  <a:gd name="T30" fmla="*/ 80 w 469"/>
                  <a:gd name="T31" fmla="*/ 270 h 492"/>
                  <a:gd name="T32" fmla="*/ 159 w 469"/>
                  <a:gd name="T33" fmla="*/ 415 h 492"/>
                  <a:gd name="T34" fmla="*/ 158 w 469"/>
                  <a:gd name="T35" fmla="*/ 378 h 492"/>
                  <a:gd name="T36" fmla="*/ 162 w 469"/>
                  <a:gd name="T37" fmla="*/ 334 h 492"/>
                  <a:gd name="T38" fmla="*/ 112 w 469"/>
                  <a:gd name="T39" fmla="*/ 298 h 492"/>
                  <a:gd name="T40" fmla="*/ 79 w 469"/>
                  <a:gd name="T41" fmla="*/ 254 h 492"/>
                  <a:gd name="T42" fmla="*/ 409 w 469"/>
                  <a:gd name="T43" fmla="*/ 88 h 492"/>
                  <a:gd name="T44" fmla="*/ 425 w 469"/>
                  <a:gd name="T45" fmla="*/ 140 h 492"/>
                  <a:gd name="T46" fmla="*/ 467 w 469"/>
                  <a:gd name="T47" fmla="*/ 147 h 492"/>
                  <a:gd name="T48" fmla="*/ 469 w 469"/>
                  <a:gd name="T49" fmla="*/ 148 h 492"/>
                  <a:gd name="T50" fmla="*/ 465 w 469"/>
                  <a:gd name="T51" fmla="*/ 142 h 492"/>
                  <a:gd name="T52" fmla="*/ 426 w 469"/>
                  <a:gd name="T53" fmla="*/ 96 h 492"/>
                  <a:gd name="T54" fmla="*/ 409 w 469"/>
                  <a:gd name="T55" fmla="*/ 88 h 492"/>
                  <a:gd name="T56" fmla="*/ 3 w 469"/>
                  <a:gd name="T57" fmla="*/ 37 h 492"/>
                  <a:gd name="T58" fmla="*/ 0 w 469"/>
                  <a:gd name="T59" fmla="*/ 42 h 492"/>
                  <a:gd name="T60" fmla="*/ 4 w 469"/>
                  <a:gd name="T61" fmla="*/ 41 h 492"/>
                  <a:gd name="T62" fmla="*/ 3 w 469"/>
                  <a:gd name="T63" fmla="*/ 37 h 492"/>
                  <a:gd name="T64" fmla="*/ 138 w 469"/>
                  <a:gd name="T65" fmla="*/ 15 h 492"/>
                  <a:gd name="T66" fmla="*/ 128 w 469"/>
                  <a:gd name="T67" fmla="*/ 18 h 492"/>
                  <a:gd name="T68" fmla="*/ 89 w 469"/>
                  <a:gd name="T69" fmla="*/ 37 h 492"/>
                  <a:gd name="T70" fmla="*/ 71 w 469"/>
                  <a:gd name="T71" fmla="*/ 52 h 492"/>
                  <a:gd name="T72" fmla="*/ 71 w 469"/>
                  <a:gd name="T73" fmla="*/ 52 h 492"/>
                  <a:gd name="T74" fmla="*/ 87 w 469"/>
                  <a:gd name="T75" fmla="*/ 67 h 492"/>
                  <a:gd name="T76" fmla="*/ 112 w 469"/>
                  <a:gd name="T77" fmla="*/ 37 h 492"/>
                  <a:gd name="T78" fmla="*/ 138 w 469"/>
                  <a:gd name="T79" fmla="*/ 15 h 492"/>
                  <a:gd name="T80" fmla="*/ 42 w 469"/>
                  <a:gd name="T81" fmla="*/ 0 h 492"/>
                  <a:gd name="T82" fmla="*/ 35 w 469"/>
                  <a:gd name="T83" fmla="*/ 5 h 492"/>
                  <a:gd name="T84" fmla="*/ 37 w 469"/>
                  <a:gd name="T85" fmla="*/ 14 h 492"/>
                  <a:gd name="T86" fmla="*/ 42 w 469"/>
                  <a:gd name="T87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69" h="492">
                    <a:moveTo>
                      <a:pt x="200" y="347"/>
                    </a:moveTo>
                    <a:cubicBezTo>
                      <a:pt x="200" y="348"/>
                      <a:pt x="200" y="349"/>
                      <a:pt x="200" y="350"/>
                    </a:cubicBezTo>
                    <a:cubicBezTo>
                      <a:pt x="197" y="371"/>
                      <a:pt x="197" y="392"/>
                      <a:pt x="200" y="413"/>
                    </a:cubicBezTo>
                    <a:cubicBezTo>
                      <a:pt x="202" y="431"/>
                      <a:pt x="207" y="449"/>
                      <a:pt x="212" y="467"/>
                    </a:cubicBezTo>
                    <a:cubicBezTo>
                      <a:pt x="217" y="471"/>
                      <a:pt x="222" y="475"/>
                      <a:pt x="227" y="478"/>
                    </a:cubicBezTo>
                    <a:cubicBezTo>
                      <a:pt x="237" y="485"/>
                      <a:pt x="249" y="489"/>
                      <a:pt x="261" y="492"/>
                    </a:cubicBezTo>
                    <a:cubicBezTo>
                      <a:pt x="253" y="473"/>
                      <a:pt x="250" y="452"/>
                      <a:pt x="256" y="432"/>
                    </a:cubicBezTo>
                    <a:cubicBezTo>
                      <a:pt x="262" y="413"/>
                      <a:pt x="269" y="393"/>
                      <a:pt x="278" y="374"/>
                    </a:cubicBezTo>
                    <a:cubicBezTo>
                      <a:pt x="276" y="366"/>
                      <a:pt x="274" y="358"/>
                      <a:pt x="272" y="349"/>
                    </a:cubicBezTo>
                    <a:cubicBezTo>
                      <a:pt x="262" y="351"/>
                      <a:pt x="252" y="352"/>
                      <a:pt x="243" y="352"/>
                    </a:cubicBezTo>
                    <a:cubicBezTo>
                      <a:pt x="228" y="352"/>
                      <a:pt x="214" y="350"/>
                      <a:pt x="200" y="347"/>
                    </a:cubicBezTo>
                    <a:cubicBezTo>
                      <a:pt x="200" y="347"/>
                      <a:pt x="200" y="347"/>
                      <a:pt x="200" y="347"/>
                    </a:cubicBezTo>
                    <a:cubicBezTo>
                      <a:pt x="200" y="347"/>
                      <a:pt x="200" y="347"/>
                      <a:pt x="200" y="347"/>
                    </a:cubicBezTo>
                    <a:cubicBezTo>
                      <a:pt x="200" y="347"/>
                      <a:pt x="200" y="347"/>
                      <a:pt x="200" y="347"/>
                    </a:cubicBezTo>
                    <a:moveTo>
                      <a:pt x="79" y="254"/>
                    </a:moveTo>
                    <a:cubicBezTo>
                      <a:pt x="79" y="259"/>
                      <a:pt x="79" y="264"/>
                      <a:pt x="80" y="270"/>
                    </a:cubicBezTo>
                    <a:cubicBezTo>
                      <a:pt x="84" y="330"/>
                      <a:pt x="114" y="381"/>
                      <a:pt x="159" y="415"/>
                    </a:cubicBezTo>
                    <a:cubicBezTo>
                      <a:pt x="158" y="403"/>
                      <a:pt x="157" y="390"/>
                      <a:pt x="158" y="378"/>
                    </a:cubicBezTo>
                    <a:cubicBezTo>
                      <a:pt x="158" y="363"/>
                      <a:pt x="160" y="348"/>
                      <a:pt x="162" y="334"/>
                    </a:cubicBezTo>
                    <a:cubicBezTo>
                      <a:pt x="144" y="325"/>
                      <a:pt x="127" y="313"/>
                      <a:pt x="112" y="298"/>
                    </a:cubicBezTo>
                    <a:cubicBezTo>
                      <a:pt x="98" y="285"/>
                      <a:pt x="88" y="270"/>
                      <a:pt x="79" y="254"/>
                    </a:cubicBezTo>
                    <a:moveTo>
                      <a:pt x="409" y="88"/>
                    </a:moveTo>
                    <a:cubicBezTo>
                      <a:pt x="417" y="104"/>
                      <a:pt x="422" y="122"/>
                      <a:pt x="425" y="140"/>
                    </a:cubicBezTo>
                    <a:cubicBezTo>
                      <a:pt x="439" y="140"/>
                      <a:pt x="453" y="143"/>
                      <a:pt x="467" y="147"/>
                    </a:cubicBezTo>
                    <a:cubicBezTo>
                      <a:pt x="468" y="147"/>
                      <a:pt x="468" y="147"/>
                      <a:pt x="469" y="148"/>
                    </a:cubicBezTo>
                    <a:cubicBezTo>
                      <a:pt x="468" y="146"/>
                      <a:pt x="466" y="144"/>
                      <a:pt x="465" y="142"/>
                    </a:cubicBezTo>
                    <a:cubicBezTo>
                      <a:pt x="454" y="126"/>
                      <a:pt x="441" y="110"/>
                      <a:pt x="426" y="96"/>
                    </a:cubicBezTo>
                    <a:cubicBezTo>
                      <a:pt x="421" y="93"/>
                      <a:pt x="415" y="90"/>
                      <a:pt x="409" y="88"/>
                    </a:cubicBezTo>
                    <a:moveTo>
                      <a:pt x="3" y="37"/>
                    </a:moveTo>
                    <a:cubicBezTo>
                      <a:pt x="2" y="39"/>
                      <a:pt x="1" y="40"/>
                      <a:pt x="0" y="42"/>
                    </a:cubicBezTo>
                    <a:cubicBezTo>
                      <a:pt x="1" y="42"/>
                      <a:pt x="2" y="41"/>
                      <a:pt x="4" y="41"/>
                    </a:cubicBezTo>
                    <a:cubicBezTo>
                      <a:pt x="3" y="39"/>
                      <a:pt x="3" y="38"/>
                      <a:pt x="3" y="37"/>
                    </a:cubicBezTo>
                    <a:moveTo>
                      <a:pt x="138" y="15"/>
                    </a:moveTo>
                    <a:cubicBezTo>
                      <a:pt x="134" y="16"/>
                      <a:pt x="131" y="17"/>
                      <a:pt x="128" y="18"/>
                    </a:cubicBezTo>
                    <a:cubicBezTo>
                      <a:pt x="114" y="23"/>
                      <a:pt x="102" y="29"/>
                      <a:pt x="89" y="37"/>
                    </a:cubicBezTo>
                    <a:cubicBezTo>
                      <a:pt x="83" y="41"/>
                      <a:pt x="77" y="46"/>
                      <a:pt x="71" y="52"/>
                    </a:cubicBezTo>
                    <a:cubicBezTo>
                      <a:pt x="71" y="52"/>
                      <a:pt x="71" y="52"/>
                      <a:pt x="71" y="52"/>
                    </a:cubicBezTo>
                    <a:cubicBezTo>
                      <a:pt x="78" y="56"/>
                      <a:pt x="83" y="61"/>
                      <a:pt x="87" y="67"/>
                    </a:cubicBezTo>
                    <a:cubicBezTo>
                      <a:pt x="94" y="56"/>
                      <a:pt x="102" y="46"/>
                      <a:pt x="112" y="37"/>
                    </a:cubicBezTo>
                    <a:cubicBezTo>
                      <a:pt x="120" y="28"/>
                      <a:pt x="129" y="21"/>
                      <a:pt x="138" y="15"/>
                    </a:cubicBezTo>
                    <a:moveTo>
                      <a:pt x="42" y="0"/>
                    </a:moveTo>
                    <a:cubicBezTo>
                      <a:pt x="40" y="2"/>
                      <a:pt x="37" y="3"/>
                      <a:pt x="35" y="5"/>
                    </a:cubicBezTo>
                    <a:cubicBezTo>
                      <a:pt x="35" y="8"/>
                      <a:pt x="36" y="11"/>
                      <a:pt x="37" y="14"/>
                    </a:cubicBezTo>
                    <a:cubicBezTo>
                      <a:pt x="39" y="10"/>
                      <a:pt x="40" y="5"/>
                      <a:pt x="42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47"/>
              <p:cNvSpPr>
                <a:spLocks noEditPoints="1"/>
              </p:cNvSpPr>
              <p:nvPr/>
            </p:nvSpPr>
            <p:spPr bwMode="auto">
              <a:xfrm>
                <a:off x="1162" y="3146"/>
                <a:ext cx="364" cy="272"/>
              </a:xfrm>
              <a:custGeom>
                <a:avLst/>
                <a:gdLst>
                  <a:gd name="T0" fmla="*/ 207 w 635"/>
                  <a:gd name="T1" fmla="*/ 252 h 439"/>
                  <a:gd name="T2" fmla="*/ 200 w 635"/>
                  <a:gd name="T3" fmla="*/ 276 h 439"/>
                  <a:gd name="T4" fmla="*/ 212 w 635"/>
                  <a:gd name="T5" fmla="*/ 349 h 439"/>
                  <a:gd name="T6" fmla="*/ 249 w 635"/>
                  <a:gd name="T7" fmla="*/ 357 h 439"/>
                  <a:gd name="T8" fmla="*/ 277 w 635"/>
                  <a:gd name="T9" fmla="*/ 305 h 439"/>
                  <a:gd name="T10" fmla="*/ 273 w 635"/>
                  <a:gd name="T11" fmla="*/ 364 h 439"/>
                  <a:gd name="T12" fmla="*/ 284 w 635"/>
                  <a:gd name="T13" fmla="*/ 348 h 439"/>
                  <a:gd name="T14" fmla="*/ 286 w 635"/>
                  <a:gd name="T15" fmla="*/ 322 h 439"/>
                  <a:gd name="T16" fmla="*/ 248 w 635"/>
                  <a:gd name="T17" fmla="*/ 242 h 439"/>
                  <a:gd name="T18" fmla="*/ 152 w 635"/>
                  <a:gd name="T19" fmla="*/ 219 h 439"/>
                  <a:gd name="T20" fmla="*/ 0 w 635"/>
                  <a:gd name="T21" fmla="*/ 284 h 439"/>
                  <a:gd name="T22" fmla="*/ 25 w 635"/>
                  <a:gd name="T23" fmla="*/ 303 h 439"/>
                  <a:gd name="T24" fmla="*/ 132 w 635"/>
                  <a:gd name="T25" fmla="*/ 334 h 439"/>
                  <a:gd name="T26" fmla="*/ 168 w 635"/>
                  <a:gd name="T27" fmla="*/ 238 h 439"/>
                  <a:gd name="T28" fmla="*/ 576 w 635"/>
                  <a:gd name="T29" fmla="*/ 203 h 439"/>
                  <a:gd name="T30" fmla="*/ 472 w 635"/>
                  <a:gd name="T31" fmla="*/ 257 h 439"/>
                  <a:gd name="T32" fmla="*/ 397 w 635"/>
                  <a:gd name="T33" fmla="*/ 308 h 439"/>
                  <a:gd name="T34" fmla="*/ 308 w 635"/>
                  <a:gd name="T35" fmla="*/ 266 h 439"/>
                  <a:gd name="T36" fmla="*/ 308 w 635"/>
                  <a:gd name="T37" fmla="*/ 377 h 439"/>
                  <a:gd name="T38" fmla="*/ 361 w 635"/>
                  <a:gd name="T39" fmla="*/ 391 h 439"/>
                  <a:gd name="T40" fmla="*/ 417 w 635"/>
                  <a:gd name="T41" fmla="*/ 425 h 439"/>
                  <a:gd name="T42" fmla="*/ 506 w 635"/>
                  <a:gd name="T43" fmla="*/ 438 h 439"/>
                  <a:gd name="T44" fmla="*/ 536 w 635"/>
                  <a:gd name="T45" fmla="*/ 434 h 439"/>
                  <a:gd name="T46" fmla="*/ 594 w 635"/>
                  <a:gd name="T47" fmla="*/ 389 h 439"/>
                  <a:gd name="T48" fmla="*/ 633 w 635"/>
                  <a:gd name="T49" fmla="*/ 283 h 439"/>
                  <a:gd name="T50" fmla="*/ 592 w 635"/>
                  <a:gd name="T51" fmla="*/ 222 h 439"/>
                  <a:gd name="T52" fmla="*/ 394 w 635"/>
                  <a:gd name="T53" fmla="*/ 145 h 439"/>
                  <a:gd name="T54" fmla="*/ 273 w 635"/>
                  <a:gd name="T55" fmla="*/ 167 h 439"/>
                  <a:gd name="T56" fmla="*/ 266 w 635"/>
                  <a:gd name="T57" fmla="*/ 203 h 439"/>
                  <a:gd name="T58" fmla="*/ 338 w 635"/>
                  <a:gd name="T59" fmla="*/ 235 h 439"/>
                  <a:gd name="T60" fmla="*/ 454 w 635"/>
                  <a:gd name="T61" fmla="*/ 227 h 439"/>
                  <a:gd name="T62" fmla="*/ 458 w 635"/>
                  <a:gd name="T63" fmla="*/ 224 h 439"/>
                  <a:gd name="T64" fmla="*/ 473 w 635"/>
                  <a:gd name="T65" fmla="*/ 167 h 439"/>
                  <a:gd name="T66" fmla="*/ 455 w 635"/>
                  <a:gd name="T67" fmla="*/ 155 h 439"/>
                  <a:gd name="T68" fmla="*/ 394 w 635"/>
                  <a:gd name="T69" fmla="*/ 145 h 439"/>
                  <a:gd name="T70" fmla="*/ 296 w 635"/>
                  <a:gd name="T71" fmla="*/ 120 h 439"/>
                  <a:gd name="T72" fmla="*/ 395 w 635"/>
                  <a:gd name="T73" fmla="*/ 108 h 439"/>
                  <a:gd name="T74" fmla="*/ 517 w 635"/>
                  <a:gd name="T75" fmla="*/ 152 h 439"/>
                  <a:gd name="T76" fmla="*/ 564 w 635"/>
                  <a:gd name="T77" fmla="*/ 157 h 439"/>
                  <a:gd name="T78" fmla="*/ 532 w 635"/>
                  <a:gd name="T79" fmla="*/ 106 h 439"/>
                  <a:gd name="T80" fmla="*/ 469 w 635"/>
                  <a:gd name="T81" fmla="*/ 94 h 439"/>
                  <a:gd name="T82" fmla="*/ 396 w 635"/>
                  <a:gd name="T83" fmla="*/ 93 h 439"/>
                  <a:gd name="T84" fmla="*/ 358 w 635"/>
                  <a:gd name="T85" fmla="*/ 98 h 439"/>
                  <a:gd name="T86" fmla="*/ 320 w 635"/>
                  <a:gd name="T87" fmla="*/ 87 h 439"/>
                  <a:gd name="T88" fmla="*/ 239 w 635"/>
                  <a:gd name="T89" fmla="*/ 91 h 439"/>
                  <a:gd name="T90" fmla="*/ 253 w 635"/>
                  <a:gd name="T91" fmla="*/ 103 h 439"/>
                  <a:gd name="T92" fmla="*/ 228 w 635"/>
                  <a:gd name="T93" fmla="*/ 24 h 439"/>
                  <a:gd name="T94" fmla="*/ 193 w 635"/>
                  <a:gd name="T95" fmla="*/ 49 h 439"/>
                  <a:gd name="T96" fmla="*/ 169 w 635"/>
                  <a:gd name="T97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35" h="439">
                    <a:moveTo>
                      <a:pt x="245" y="238"/>
                    </a:moveTo>
                    <a:cubicBezTo>
                      <a:pt x="234" y="247"/>
                      <a:pt x="221" y="252"/>
                      <a:pt x="207" y="252"/>
                    </a:cubicBezTo>
                    <a:cubicBezTo>
                      <a:pt x="206" y="252"/>
                      <a:pt x="205" y="252"/>
                      <a:pt x="204" y="252"/>
                    </a:cubicBezTo>
                    <a:cubicBezTo>
                      <a:pt x="202" y="260"/>
                      <a:pt x="201" y="268"/>
                      <a:pt x="200" y="276"/>
                    </a:cubicBezTo>
                    <a:cubicBezTo>
                      <a:pt x="198" y="299"/>
                      <a:pt x="196" y="322"/>
                      <a:pt x="198" y="345"/>
                    </a:cubicBezTo>
                    <a:cubicBezTo>
                      <a:pt x="203" y="346"/>
                      <a:pt x="207" y="348"/>
                      <a:pt x="212" y="349"/>
                    </a:cubicBezTo>
                    <a:cubicBezTo>
                      <a:pt x="224" y="352"/>
                      <a:pt x="236" y="355"/>
                      <a:pt x="249" y="356"/>
                    </a:cubicBezTo>
                    <a:cubicBezTo>
                      <a:pt x="249" y="357"/>
                      <a:pt x="249" y="357"/>
                      <a:pt x="249" y="357"/>
                    </a:cubicBezTo>
                    <a:cubicBezTo>
                      <a:pt x="253" y="344"/>
                      <a:pt x="259" y="331"/>
                      <a:pt x="267" y="319"/>
                    </a:cubicBezTo>
                    <a:cubicBezTo>
                      <a:pt x="270" y="314"/>
                      <a:pt x="273" y="309"/>
                      <a:pt x="277" y="305"/>
                    </a:cubicBezTo>
                    <a:cubicBezTo>
                      <a:pt x="278" y="311"/>
                      <a:pt x="278" y="316"/>
                      <a:pt x="278" y="322"/>
                    </a:cubicBezTo>
                    <a:cubicBezTo>
                      <a:pt x="278" y="336"/>
                      <a:pt x="276" y="350"/>
                      <a:pt x="273" y="364"/>
                    </a:cubicBezTo>
                    <a:cubicBezTo>
                      <a:pt x="275" y="362"/>
                      <a:pt x="277" y="360"/>
                      <a:pt x="278" y="358"/>
                    </a:cubicBezTo>
                    <a:cubicBezTo>
                      <a:pt x="281" y="355"/>
                      <a:pt x="282" y="351"/>
                      <a:pt x="284" y="348"/>
                    </a:cubicBezTo>
                    <a:cubicBezTo>
                      <a:pt x="285" y="344"/>
                      <a:pt x="286" y="340"/>
                      <a:pt x="287" y="337"/>
                    </a:cubicBezTo>
                    <a:cubicBezTo>
                      <a:pt x="287" y="332"/>
                      <a:pt x="287" y="327"/>
                      <a:pt x="286" y="322"/>
                    </a:cubicBezTo>
                    <a:cubicBezTo>
                      <a:pt x="285" y="312"/>
                      <a:pt x="282" y="303"/>
                      <a:pt x="279" y="294"/>
                    </a:cubicBezTo>
                    <a:cubicBezTo>
                      <a:pt x="271" y="275"/>
                      <a:pt x="260" y="258"/>
                      <a:pt x="248" y="242"/>
                    </a:cubicBezTo>
                    <a:cubicBezTo>
                      <a:pt x="247" y="241"/>
                      <a:pt x="246" y="239"/>
                      <a:pt x="245" y="238"/>
                    </a:cubicBezTo>
                    <a:moveTo>
                      <a:pt x="152" y="219"/>
                    </a:moveTo>
                    <a:cubicBezTo>
                      <a:pt x="121" y="244"/>
                      <a:pt x="88" y="265"/>
                      <a:pt x="50" y="276"/>
                    </a:cubicBezTo>
                    <a:cubicBezTo>
                      <a:pt x="34" y="281"/>
                      <a:pt x="17" y="284"/>
                      <a:pt x="0" y="284"/>
                    </a:cubicBezTo>
                    <a:cubicBezTo>
                      <a:pt x="4" y="288"/>
                      <a:pt x="8" y="291"/>
                      <a:pt x="12" y="294"/>
                    </a:cubicBezTo>
                    <a:cubicBezTo>
                      <a:pt x="17" y="297"/>
                      <a:pt x="21" y="300"/>
                      <a:pt x="25" y="303"/>
                    </a:cubicBezTo>
                    <a:cubicBezTo>
                      <a:pt x="46" y="316"/>
                      <a:pt x="70" y="326"/>
                      <a:pt x="94" y="331"/>
                    </a:cubicBezTo>
                    <a:cubicBezTo>
                      <a:pt x="106" y="333"/>
                      <a:pt x="119" y="334"/>
                      <a:pt x="132" y="334"/>
                    </a:cubicBezTo>
                    <a:cubicBezTo>
                      <a:pt x="141" y="334"/>
                      <a:pt x="150" y="334"/>
                      <a:pt x="158" y="332"/>
                    </a:cubicBezTo>
                    <a:cubicBezTo>
                      <a:pt x="157" y="302"/>
                      <a:pt x="162" y="268"/>
                      <a:pt x="168" y="238"/>
                    </a:cubicBezTo>
                    <a:cubicBezTo>
                      <a:pt x="161" y="232"/>
                      <a:pt x="155" y="226"/>
                      <a:pt x="152" y="219"/>
                    </a:cubicBezTo>
                    <a:moveTo>
                      <a:pt x="576" y="203"/>
                    </a:moveTo>
                    <a:cubicBezTo>
                      <a:pt x="581" y="237"/>
                      <a:pt x="561" y="276"/>
                      <a:pt x="517" y="276"/>
                    </a:cubicBezTo>
                    <a:cubicBezTo>
                      <a:pt x="497" y="276"/>
                      <a:pt x="482" y="268"/>
                      <a:pt x="472" y="257"/>
                    </a:cubicBezTo>
                    <a:cubicBezTo>
                      <a:pt x="466" y="261"/>
                      <a:pt x="460" y="265"/>
                      <a:pt x="453" y="268"/>
                    </a:cubicBezTo>
                    <a:cubicBezTo>
                      <a:pt x="446" y="290"/>
                      <a:pt x="427" y="308"/>
                      <a:pt x="397" y="308"/>
                    </a:cubicBezTo>
                    <a:cubicBezTo>
                      <a:pt x="371" y="308"/>
                      <a:pt x="353" y="294"/>
                      <a:pt x="344" y="275"/>
                    </a:cubicBezTo>
                    <a:cubicBezTo>
                      <a:pt x="332" y="273"/>
                      <a:pt x="320" y="270"/>
                      <a:pt x="308" y="266"/>
                    </a:cubicBezTo>
                    <a:cubicBezTo>
                      <a:pt x="317" y="286"/>
                      <a:pt x="324" y="306"/>
                      <a:pt x="324" y="327"/>
                    </a:cubicBezTo>
                    <a:cubicBezTo>
                      <a:pt x="324" y="344"/>
                      <a:pt x="318" y="362"/>
                      <a:pt x="308" y="377"/>
                    </a:cubicBezTo>
                    <a:cubicBezTo>
                      <a:pt x="313" y="379"/>
                      <a:pt x="317" y="380"/>
                      <a:pt x="322" y="381"/>
                    </a:cubicBezTo>
                    <a:cubicBezTo>
                      <a:pt x="335" y="385"/>
                      <a:pt x="348" y="388"/>
                      <a:pt x="361" y="391"/>
                    </a:cubicBezTo>
                    <a:cubicBezTo>
                      <a:pt x="361" y="391"/>
                      <a:pt x="362" y="392"/>
                      <a:pt x="362" y="392"/>
                    </a:cubicBezTo>
                    <a:cubicBezTo>
                      <a:pt x="379" y="406"/>
                      <a:pt x="398" y="417"/>
                      <a:pt x="417" y="425"/>
                    </a:cubicBezTo>
                    <a:cubicBezTo>
                      <a:pt x="440" y="435"/>
                      <a:pt x="466" y="439"/>
                      <a:pt x="490" y="439"/>
                    </a:cubicBezTo>
                    <a:cubicBezTo>
                      <a:pt x="496" y="439"/>
                      <a:pt x="500" y="438"/>
                      <a:pt x="506" y="438"/>
                    </a:cubicBezTo>
                    <a:cubicBezTo>
                      <a:pt x="511" y="438"/>
                      <a:pt x="516" y="437"/>
                      <a:pt x="521" y="437"/>
                    </a:cubicBezTo>
                    <a:cubicBezTo>
                      <a:pt x="526" y="436"/>
                      <a:pt x="531" y="435"/>
                      <a:pt x="536" y="434"/>
                    </a:cubicBezTo>
                    <a:cubicBezTo>
                      <a:pt x="547" y="429"/>
                      <a:pt x="557" y="423"/>
                      <a:pt x="567" y="416"/>
                    </a:cubicBezTo>
                    <a:cubicBezTo>
                      <a:pt x="577" y="408"/>
                      <a:pt x="586" y="399"/>
                      <a:pt x="594" y="389"/>
                    </a:cubicBezTo>
                    <a:cubicBezTo>
                      <a:pt x="603" y="377"/>
                      <a:pt x="610" y="365"/>
                      <a:pt x="616" y="352"/>
                    </a:cubicBezTo>
                    <a:cubicBezTo>
                      <a:pt x="624" y="329"/>
                      <a:pt x="629" y="307"/>
                      <a:pt x="633" y="283"/>
                    </a:cubicBezTo>
                    <a:cubicBezTo>
                      <a:pt x="633" y="278"/>
                      <a:pt x="634" y="273"/>
                      <a:pt x="635" y="269"/>
                    </a:cubicBezTo>
                    <a:cubicBezTo>
                      <a:pt x="613" y="260"/>
                      <a:pt x="599" y="243"/>
                      <a:pt x="592" y="222"/>
                    </a:cubicBezTo>
                    <a:cubicBezTo>
                      <a:pt x="586" y="217"/>
                      <a:pt x="580" y="210"/>
                      <a:pt x="576" y="203"/>
                    </a:cubicBezTo>
                    <a:moveTo>
                      <a:pt x="394" y="145"/>
                    </a:moveTo>
                    <a:cubicBezTo>
                      <a:pt x="379" y="145"/>
                      <a:pt x="364" y="146"/>
                      <a:pt x="350" y="148"/>
                    </a:cubicBezTo>
                    <a:cubicBezTo>
                      <a:pt x="324" y="152"/>
                      <a:pt x="298" y="158"/>
                      <a:pt x="273" y="167"/>
                    </a:cubicBezTo>
                    <a:cubicBezTo>
                      <a:pt x="272" y="172"/>
                      <a:pt x="270" y="178"/>
                      <a:pt x="268" y="183"/>
                    </a:cubicBezTo>
                    <a:cubicBezTo>
                      <a:pt x="269" y="190"/>
                      <a:pt x="268" y="196"/>
                      <a:pt x="266" y="203"/>
                    </a:cubicBezTo>
                    <a:cubicBezTo>
                      <a:pt x="279" y="212"/>
                      <a:pt x="292" y="219"/>
                      <a:pt x="306" y="225"/>
                    </a:cubicBezTo>
                    <a:cubicBezTo>
                      <a:pt x="317" y="229"/>
                      <a:pt x="327" y="232"/>
                      <a:pt x="338" y="235"/>
                    </a:cubicBezTo>
                    <a:cubicBezTo>
                      <a:pt x="343" y="208"/>
                      <a:pt x="362" y="184"/>
                      <a:pt x="397" y="184"/>
                    </a:cubicBezTo>
                    <a:cubicBezTo>
                      <a:pt x="429" y="184"/>
                      <a:pt x="448" y="203"/>
                      <a:pt x="454" y="227"/>
                    </a:cubicBezTo>
                    <a:cubicBezTo>
                      <a:pt x="455" y="226"/>
                      <a:pt x="455" y="226"/>
                      <a:pt x="455" y="226"/>
                    </a:cubicBezTo>
                    <a:cubicBezTo>
                      <a:pt x="456" y="225"/>
                      <a:pt x="457" y="225"/>
                      <a:pt x="458" y="224"/>
                    </a:cubicBezTo>
                    <a:cubicBezTo>
                      <a:pt x="455" y="204"/>
                      <a:pt x="460" y="183"/>
                      <a:pt x="474" y="169"/>
                    </a:cubicBezTo>
                    <a:cubicBezTo>
                      <a:pt x="474" y="168"/>
                      <a:pt x="474" y="168"/>
                      <a:pt x="473" y="167"/>
                    </a:cubicBezTo>
                    <a:cubicBezTo>
                      <a:pt x="472" y="165"/>
                      <a:pt x="469" y="163"/>
                      <a:pt x="467" y="161"/>
                    </a:cubicBezTo>
                    <a:cubicBezTo>
                      <a:pt x="463" y="159"/>
                      <a:pt x="459" y="157"/>
                      <a:pt x="455" y="155"/>
                    </a:cubicBezTo>
                    <a:cubicBezTo>
                      <a:pt x="445" y="151"/>
                      <a:pt x="434" y="148"/>
                      <a:pt x="423" y="147"/>
                    </a:cubicBezTo>
                    <a:cubicBezTo>
                      <a:pt x="413" y="146"/>
                      <a:pt x="404" y="145"/>
                      <a:pt x="394" y="145"/>
                    </a:cubicBezTo>
                    <a:moveTo>
                      <a:pt x="320" y="87"/>
                    </a:moveTo>
                    <a:cubicBezTo>
                      <a:pt x="313" y="98"/>
                      <a:pt x="306" y="109"/>
                      <a:pt x="296" y="120"/>
                    </a:cubicBezTo>
                    <a:cubicBezTo>
                      <a:pt x="322" y="113"/>
                      <a:pt x="348" y="110"/>
                      <a:pt x="371" y="109"/>
                    </a:cubicBezTo>
                    <a:cubicBezTo>
                      <a:pt x="379" y="109"/>
                      <a:pt x="387" y="108"/>
                      <a:pt x="395" y="108"/>
                    </a:cubicBezTo>
                    <a:cubicBezTo>
                      <a:pt x="437" y="108"/>
                      <a:pt x="489" y="116"/>
                      <a:pt x="508" y="153"/>
                    </a:cubicBezTo>
                    <a:cubicBezTo>
                      <a:pt x="511" y="152"/>
                      <a:pt x="514" y="152"/>
                      <a:pt x="517" y="152"/>
                    </a:cubicBezTo>
                    <a:cubicBezTo>
                      <a:pt x="539" y="152"/>
                      <a:pt x="555" y="162"/>
                      <a:pt x="565" y="176"/>
                    </a:cubicBezTo>
                    <a:cubicBezTo>
                      <a:pt x="564" y="170"/>
                      <a:pt x="564" y="163"/>
                      <a:pt x="564" y="157"/>
                    </a:cubicBezTo>
                    <a:cubicBezTo>
                      <a:pt x="565" y="143"/>
                      <a:pt x="571" y="131"/>
                      <a:pt x="579" y="122"/>
                    </a:cubicBezTo>
                    <a:cubicBezTo>
                      <a:pt x="564" y="116"/>
                      <a:pt x="548" y="111"/>
                      <a:pt x="532" y="106"/>
                    </a:cubicBezTo>
                    <a:cubicBezTo>
                      <a:pt x="529" y="105"/>
                      <a:pt x="525" y="104"/>
                      <a:pt x="521" y="104"/>
                    </a:cubicBezTo>
                    <a:cubicBezTo>
                      <a:pt x="504" y="99"/>
                      <a:pt x="486" y="96"/>
                      <a:pt x="469" y="94"/>
                    </a:cubicBezTo>
                    <a:cubicBezTo>
                      <a:pt x="454" y="93"/>
                      <a:pt x="439" y="92"/>
                      <a:pt x="424" y="92"/>
                    </a:cubicBezTo>
                    <a:cubicBezTo>
                      <a:pt x="415" y="92"/>
                      <a:pt x="405" y="92"/>
                      <a:pt x="396" y="93"/>
                    </a:cubicBezTo>
                    <a:cubicBezTo>
                      <a:pt x="387" y="94"/>
                      <a:pt x="379" y="95"/>
                      <a:pt x="371" y="96"/>
                    </a:cubicBezTo>
                    <a:cubicBezTo>
                      <a:pt x="367" y="96"/>
                      <a:pt x="362" y="97"/>
                      <a:pt x="358" y="98"/>
                    </a:cubicBezTo>
                    <a:cubicBezTo>
                      <a:pt x="350" y="100"/>
                      <a:pt x="343" y="102"/>
                      <a:pt x="336" y="104"/>
                    </a:cubicBezTo>
                    <a:cubicBezTo>
                      <a:pt x="331" y="98"/>
                      <a:pt x="326" y="92"/>
                      <a:pt x="320" y="87"/>
                    </a:cubicBezTo>
                    <a:moveTo>
                      <a:pt x="228" y="24"/>
                    </a:moveTo>
                    <a:cubicBezTo>
                      <a:pt x="234" y="46"/>
                      <a:pt x="238" y="69"/>
                      <a:pt x="239" y="91"/>
                    </a:cubicBezTo>
                    <a:cubicBezTo>
                      <a:pt x="244" y="94"/>
                      <a:pt x="248" y="98"/>
                      <a:pt x="252" y="102"/>
                    </a:cubicBezTo>
                    <a:cubicBezTo>
                      <a:pt x="252" y="102"/>
                      <a:pt x="253" y="102"/>
                      <a:pt x="253" y="103"/>
                    </a:cubicBezTo>
                    <a:cubicBezTo>
                      <a:pt x="266" y="90"/>
                      <a:pt x="279" y="76"/>
                      <a:pt x="291" y="62"/>
                    </a:cubicBezTo>
                    <a:cubicBezTo>
                      <a:pt x="271" y="48"/>
                      <a:pt x="250" y="35"/>
                      <a:pt x="228" y="24"/>
                    </a:cubicBezTo>
                    <a:moveTo>
                      <a:pt x="169" y="0"/>
                    </a:moveTo>
                    <a:cubicBezTo>
                      <a:pt x="178" y="16"/>
                      <a:pt x="186" y="32"/>
                      <a:pt x="193" y="49"/>
                    </a:cubicBezTo>
                    <a:cubicBezTo>
                      <a:pt x="190" y="33"/>
                      <a:pt x="185" y="18"/>
                      <a:pt x="179" y="4"/>
                    </a:cubicBezTo>
                    <a:cubicBezTo>
                      <a:pt x="176" y="2"/>
                      <a:pt x="172" y="1"/>
                      <a:pt x="16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48"/>
              <p:cNvSpPr>
                <a:spLocks noEditPoints="1"/>
              </p:cNvSpPr>
              <p:nvPr/>
            </p:nvSpPr>
            <p:spPr bwMode="auto">
              <a:xfrm>
                <a:off x="1236" y="3027"/>
                <a:ext cx="327" cy="145"/>
              </a:xfrm>
              <a:custGeom>
                <a:avLst/>
                <a:gdLst>
                  <a:gd name="T0" fmla="*/ 568 w 568"/>
                  <a:gd name="T1" fmla="*/ 207 h 234"/>
                  <a:gd name="T2" fmla="*/ 567 w 568"/>
                  <a:gd name="T3" fmla="*/ 207 h 234"/>
                  <a:gd name="T4" fmla="*/ 567 w 568"/>
                  <a:gd name="T5" fmla="*/ 208 h 234"/>
                  <a:gd name="T6" fmla="*/ 568 w 568"/>
                  <a:gd name="T7" fmla="*/ 207 h 234"/>
                  <a:gd name="T8" fmla="*/ 327 w 568"/>
                  <a:gd name="T9" fmla="*/ 100 h 234"/>
                  <a:gd name="T10" fmla="*/ 325 w 568"/>
                  <a:gd name="T11" fmla="*/ 101 h 234"/>
                  <a:gd name="T12" fmla="*/ 352 w 568"/>
                  <a:gd name="T13" fmla="*/ 107 h 234"/>
                  <a:gd name="T14" fmla="*/ 356 w 568"/>
                  <a:gd name="T15" fmla="*/ 110 h 234"/>
                  <a:gd name="T16" fmla="*/ 363 w 568"/>
                  <a:gd name="T17" fmla="*/ 115 h 234"/>
                  <a:gd name="T18" fmla="*/ 374 w 568"/>
                  <a:gd name="T19" fmla="*/ 124 h 234"/>
                  <a:gd name="T20" fmla="*/ 384 w 568"/>
                  <a:gd name="T21" fmla="*/ 134 h 234"/>
                  <a:gd name="T22" fmla="*/ 406 w 568"/>
                  <a:gd name="T23" fmla="*/ 158 h 234"/>
                  <a:gd name="T24" fmla="*/ 426 w 568"/>
                  <a:gd name="T25" fmla="*/ 189 h 234"/>
                  <a:gd name="T26" fmla="*/ 453 w 568"/>
                  <a:gd name="T27" fmla="*/ 219 h 234"/>
                  <a:gd name="T28" fmla="*/ 500 w 568"/>
                  <a:gd name="T29" fmla="*/ 234 h 234"/>
                  <a:gd name="T30" fmla="*/ 524 w 568"/>
                  <a:gd name="T31" fmla="*/ 231 h 234"/>
                  <a:gd name="T32" fmla="*/ 507 w 568"/>
                  <a:gd name="T33" fmla="*/ 204 h 234"/>
                  <a:gd name="T34" fmla="*/ 506 w 568"/>
                  <a:gd name="T35" fmla="*/ 203 h 234"/>
                  <a:gd name="T36" fmla="*/ 466 w 568"/>
                  <a:gd name="T37" fmla="*/ 164 h 234"/>
                  <a:gd name="T38" fmla="*/ 391 w 568"/>
                  <a:gd name="T39" fmla="*/ 121 h 234"/>
                  <a:gd name="T40" fmla="*/ 327 w 568"/>
                  <a:gd name="T41" fmla="*/ 100 h 234"/>
                  <a:gd name="T42" fmla="*/ 81 w 568"/>
                  <a:gd name="T43" fmla="*/ 44 h 234"/>
                  <a:gd name="T44" fmla="*/ 57 w 568"/>
                  <a:gd name="T45" fmla="*/ 45 h 234"/>
                  <a:gd name="T46" fmla="*/ 13 w 568"/>
                  <a:gd name="T47" fmla="*/ 57 h 234"/>
                  <a:gd name="T48" fmla="*/ 2 w 568"/>
                  <a:gd name="T49" fmla="*/ 56 h 234"/>
                  <a:gd name="T50" fmla="*/ 1 w 568"/>
                  <a:gd name="T51" fmla="*/ 57 h 234"/>
                  <a:gd name="T52" fmla="*/ 0 w 568"/>
                  <a:gd name="T53" fmla="*/ 57 h 234"/>
                  <a:gd name="T54" fmla="*/ 38 w 568"/>
                  <a:gd name="T55" fmla="*/ 98 h 234"/>
                  <a:gd name="T56" fmla="*/ 78 w 568"/>
                  <a:gd name="T57" fmla="*/ 87 h 234"/>
                  <a:gd name="T58" fmla="*/ 111 w 568"/>
                  <a:gd name="T59" fmla="*/ 72 h 234"/>
                  <a:gd name="T60" fmla="*/ 142 w 568"/>
                  <a:gd name="T61" fmla="*/ 64 h 234"/>
                  <a:gd name="T62" fmla="*/ 141 w 568"/>
                  <a:gd name="T63" fmla="*/ 49 h 234"/>
                  <a:gd name="T64" fmla="*/ 81 w 568"/>
                  <a:gd name="T65" fmla="*/ 44 h 234"/>
                  <a:gd name="T66" fmla="*/ 120 w 568"/>
                  <a:gd name="T67" fmla="*/ 1 h 234"/>
                  <a:gd name="T68" fmla="*/ 109 w 568"/>
                  <a:gd name="T69" fmla="*/ 10 h 234"/>
                  <a:gd name="T70" fmla="*/ 128 w 568"/>
                  <a:gd name="T71" fmla="*/ 12 h 234"/>
                  <a:gd name="T72" fmla="*/ 120 w 568"/>
                  <a:gd name="T73" fmla="*/ 1 h 234"/>
                  <a:gd name="T74" fmla="*/ 370 w 568"/>
                  <a:gd name="T75" fmla="*/ 0 h 234"/>
                  <a:gd name="T76" fmla="*/ 364 w 568"/>
                  <a:gd name="T77" fmla="*/ 19 h 234"/>
                  <a:gd name="T78" fmla="*/ 357 w 568"/>
                  <a:gd name="T79" fmla="*/ 53 h 234"/>
                  <a:gd name="T80" fmla="*/ 351 w 568"/>
                  <a:gd name="T81" fmla="*/ 69 h 234"/>
                  <a:gd name="T82" fmla="*/ 441 w 568"/>
                  <a:gd name="T83" fmla="*/ 107 h 234"/>
                  <a:gd name="T84" fmla="*/ 435 w 568"/>
                  <a:gd name="T85" fmla="*/ 89 h 234"/>
                  <a:gd name="T86" fmla="*/ 394 w 568"/>
                  <a:gd name="T87" fmla="*/ 49 h 234"/>
                  <a:gd name="T88" fmla="*/ 380 w 568"/>
                  <a:gd name="T89" fmla="*/ 18 h 234"/>
                  <a:gd name="T90" fmla="*/ 370 w 568"/>
                  <a:gd name="T91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8" h="234">
                    <a:moveTo>
                      <a:pt x="568" y="207"/>
                    </a:moveTo>
                    <a:cubicBezTo>
                      <a:pt x="568" y="207"/>
                      <a:pt x="568" y="207"/>
                      <a:pt x="567" y="207"/>
                    </a:cubicBezTo>
                    <a:cubicBezTo>
                      <a:pt x="567" y="207"/>
                      <a:pt x="567" y="208"/>
                      <a:pt x="567" y="208"/>
                    </a:cubicBezTo>
                    <a:cubicBezTo>
                      <a:pt x="568" y="208"/>
                      <a:pt x="568" y="207"/>
                      <a:pt x="568" y="207"/>
                    </a:cubicBezTo>
                    <a:moveTo>
                      <a:pt x="327" y="100"/>
                    </a:moveTo>
                    <a:cubicBezTo>
                      <a:pt x="326" y="100"/>
                      <a:pt x="326" y="100"/>
                      <a:pt x="325" y="101"/>
                    </a:cubicBezTo>
                    <a:cubicBezTo>
                      <a:pt x="334" y="103"/>
                      <a:pt x="343" y="105"/>
                      <a:pt x="352" y="107"/>
                    </a:cubicBezTo>
                    <a:cubicBezTo>
                      <a:pt x="353" y="108"/>
                      <a:pt x="355" y="109"/>
                      <a:pt x="356" y="110"/>
                    </a:cubicBezTo>
                    <a:cubicBezTo>
                      <a:pt x="358" y="112"/>
                      <a:pt x="360" y="113"/>
                      <a:pt x="363" y="115"/>
                    </a:cubicBezTo>
                    <a:cubicBezTo>
                      <a:pt x="367" y="118"/>
                      <a:pt x="370" y="121"/>
                      <a:pt x="374" y="124"/>
                    </a:cubicBezTo>
                    <a:cubicBezTo>
                      <a:pt x="377" y="128"/>
                      <a:pt x="381" y="131"/>
                      <a:pt x="384" y="134"/>
                    </a:cubicBezTo>
                    <a:cubicBezTo>
                      <a:pt x="392" y="142"/>
                      <a:pt x="399" y="150"/>
                      <a:pt x="406" y="158"/>
                    </a:cubicBezTo>
                    <a:cubicBezTo>
                      <a:pt x="413" y="168"/>
                      <a:pt x="420" y="178"/>
                      <a:pt x="426" y="189"/>
                    </a:cubicBezTo>
                    <a:cubicBezTo>
                      <a:pt x="434" y="202"/>
                      <a:pt x="443" y="212"/>
                      <a:pt x="453" y="219"/>
                    </a:cubicBezTo>
                    <a:cubicBezTo>
                      <a:pt x="467" y="229"/>
                      <a:pt x="484" y="234"/>
                      <a:pt x="500" y="234"/>
                    </a:cubicBezTo>
                    <a:cubicBezTo>
                      <a:pt x="508" y="234"/>
                      <a:pt x="516" y="233"/>
                      <a:pt x="524" y="231"/>
                    </a:cubicBezTo>
                    <a:cubicBezTo>
                      <a:pt x="519" y="222"/>
                      <a:pt x="513" y="213"/>
                      <a:pt x="507" y="204"/>
                    </a:cubicBezTo>
                    <a:cubicBezTo>
                      <a:pt x="507" y="204"/>
                      <a:pt x="506" y="203"/>
                      <a:pt x="506" y="203"/>
                    </a:cubicBezTo>
                    <a:cubicBezTo>
                      <a:pt x="490" y="196"/>
                      <a:pt x="476" y="183"/>
                      <a:pt x="466" y="164"/>
                    </a:cubicBezTo>
                    <a:cubicBezTo>
                      <a:pt x="443" y="147"/>
                      <a:pt x="417" y="133"/>
                      <a:pt x="391" y="121"/>
                    </a:cubicBezTo>
                    <a:cubicBezTo>
                      <a:pt x="370" y="113"/>
                      <a:pt x="348" y="106"/>
                      <a:pt x="327" y="100"/>
                    </a:cubicBezTo>
                    <a:moveTo>
                      <a:pt x="81" y="44"/>
                    </a:moveTo>
                    <a:cubicBezTo>
                      <a:pt x="73" y="44"/>
                      <a:pt x="65" y="44"/>
                      <a:pt x="57" y="45"/>
                    </a:cubicBezTo>
                    <a:cubicBezTo>
                      <a:pt x="42" y="53"/>
                      <a:pt x="27" y="57"/>
                      <a:pt x="13" y="57"/>
                    </a:cubicBezTo>
                    <a:cubicBezTo>
                      <a:pt x="10" y="57"/>
                      <a:pt x="6" y="57"/>
                      <a:pt x="2" y="56"/>
                    </a:cubicBezTo>
                    <a:cubicBezTo>
                      <a:pt x="2" y="56"/>
                      <a:pt x="1" y="56"/>
                      <a:pt x="1" y="5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14" y="69"/>
                      <a:pt x="27" y="83"/>
                      <a:pt x="38" y="98"/>
                    </a:cubicBezTo>
                    <a:cubicBezTo>
                      <a:pt x="51" y="98"/>
                      <a:pt x="64" y="94"/>
                      <a:pt x="78" y="87"/>
                    </a:cubicBezTo>
                    <a:cubicBezTo>
                      <a:pt x="88" y="82"/>
                      <a:pt x="99" y="76"/>
                      <a:pt x="111" y="72"/>
                    </a:cubicBezTo>
                    <a:cubicBezTo>
                      <a:pt x="121" y="69"/>
                      <a:pt x="131" y="66"/>
                      <a:pt x="142" y="64"/>
                    </a:cubicBezTo>
                    <a:cubicBezTo>
                      <a:pt x="142" y="59"/>
                      <a:pt x="142" y="54"/>
                      <a:pt x="141" y="49"/>
                    </a:cubicBezTo>
                    <a:cubicBezTo>
                      <a:pt x="121" y="46"/>
                      <a:pt x="101" y="44"/>
                      <a:pt x="81" y="44"/>
                    </a:cubicBezTo>
                    <a:moveTo>
                      <a:pt x="120" y="1"/>
                    </a:moveTo>
                    <a:cubicBezTo>
                      <a:pt x="117" y="4"/>
                      <a:pt x="113" y="7"/>
                      <a:pt x="109" y="10"/>
                    </a:cubicBezTo>
                    <a:cubicBezTo>
                      <a:pt x="115" y="10"/>
                      <a:pt x="122" y="11"/>
                      <a:pt x="128" y="12"/>
                    </a:cubicBezTo>
                    <a:cubicBezTo>
                      <a:pt x="126" y="8"/>
                      <a:pt x="123" y="5"/>
                      <a:pt x="120" y="1"/>
                    </a:cubicBezTo>
                    <a:moveTo>
                      <a:pt x="370" y="0"/>
                    </a:moveTo>
                    <a:cubicBezTo>
                      <a:pt x="368" y="6"/>
                      <a:pt x="366" y="13"/>
                      <a:pt x="364" y="19"/>
                    </a:cubicBezTo>
                    <a:cubicBezTo>
                      <a:pt x="362" y="31"/>
                      <a:pt x="359" y="42"/>
                      <a:pt x="357" y="53"/>
                    </a:cubicBezTo>
                    <a:cubicBezTo>
                      <a:pt x="355" y="59"/>
                      <a:pt x="353" y="64"/>
                      <a:pt x="351" y="69"/>
                    </a:cubicBezTo>
                    <a:cubicBezTo>
                      <a:pt x="382" y="79"/>
                      <a:pt x="413" y="92"/>
                      <a:pt x="441" y="107"/>
                    </a:cubicBezTo>
                    <a:cubicBezTo>
                      <a:pt x="439" y="101"/>
                      <a:pt x="437" y="95"/>
                      <a:pt x="435" y="89"/>
                    </a:cubicBezTo>
                    <a:cubicBezTo>
                      <a:pt x="417" y="80"/>
                      <a:pt x="402" y="66"/>
                      <a:pt x="394" y="49"/>
                    </a:cubicBezTo>
                    <a:cubicBezTo>
                      <a:pt x="389" y="39"/>
                      <a:pt x="384" y="29"/>
                      <a:pt x="380" y="18"/>
                    </a:cubicBezTo>
                    <a:cubicBezTo>
                      <a:pt x="376" y="12"/>
                      <a:pt x="373" y="6"/>
                      <a:pt x="370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49"/>
              <p:cNvSpPr>
                <a:spLocks noEditPoints="1"/>
              </p:cNvSpPr>
              <p:nvPr/>
            </p:nvSpPr>
            <p:spPr bwMode="auto">
              <a:xfrm>
                <a:off x="404" y="3033"/>
                <a:ext cx="1450" cy="1189"/>
              </a:xfrm>
              <a:custGeom>
                <a:avLst/>
                <a:gdLst>
                  <a:gd name="T0" fmla="*/ 1457 w 2524"/>
                  <a:gd name="T1" fmla="*/ 1920 h 1920"/>
                  <a:gd name="T2" fmla="*/ 1471 w 2524"/>
                  <a:gd name="T3" fmla="*/ 1809 h 1920"/>
                  <a:gd name="T4" fmla="*/ 949 w 2524"/>
                  <a:gd name="T5" fmla="*/ 1739 h 1920"/>
                  <a:gd name="T6" fmla="*/ 954 w 2524"/>
                  <a:gd name="T7" fmla="*/ 1845 h 1920"/>
                  <a:gd name="T8" fmla="*/ 966 w 2524"/>
                  <a:gd name="T9" fmla="*/ 1632 h 1920"/>
                  <a:gd name="T10" fmla="*/ 34 w 2524"/>
                  <a:gd name="T11" fmla="*/ 1316 h 1920"/>
                  <a:gd name="T12" fmla="*/ 214 w 2524"/>
                  <a:gd name="T13" fmla="*/ 1072 h 1920"/>
                  <a:gd name="T14" fmla="*/ 279 w 2524"/>
                  <a:gd name="T15" fmla="*/ 1098 h 1920"/>
                  <a:gd name="T16" fmla="*/ 577 w 2524"/>
                  <a:gd name="T17" fmla="*/ 1169 h 1920"/>
                  <a:gd name="T18" fmla="*/ 331 w 2524"/>
                  <a:gd name="T19" fmla="*/ 1060 h 1920"/>
                  <a:gd name="T20" fmla="*/ 5 w 2524"/>
                  <a:gd name="T21" fmla="*/ 1264 h 1920"/>
                  <a:gd name="T22" fmla="*/ 107 w 2524"/>
                  <a:gd name="T23" fmla="*/ 1174 h 1920"/>
                  <a:gd name="T24" fmla="*/ 159 w 2524"/>
                  <a:gd name="T25" fmla="*/ 1093 h 1920"/>
                  <a:gd name="T26" fmla="*/ 203 w 2524"/>
                  <a:gd name="T27" fmla="*/ 1035 h 1920"/>
                  <a:gd name="T28" fmla="*/ 194 w 2524"/>
                  <a:gd name="T29" fmla="*/ 1046 h 1920"/>
                  <a:gd name="T30" fmla="*/ 224 w 2524"/>
                  <a:gd name="T31" fmla="*/ 962 h 1920"/>
                  <a:gd name="T32" fmla="*/ 233 w 2524"/>
                  <a:gd name="T33" fmla="*/ 981 h 1920"/>
                  <a:gd name="T34" fmla="*/ 1175 w 2524"/>
                  <a:gd name="T35" fmla="*/ 918 h 1920"/>
                  <a:gd name="T36" fmla="*/ 1510 w 2524"/>
                  <a:gd name="T37" fmla="*/ 998 h 1920"/>
                  <a:gd name="T38" fmla="*/ 2249 w 2524"/>
                  <a:gd name="T39" fmla="*/ 1301 h 1920"/>
                  <a:gd name="T40" fmla="*/ 2251 w 2524"/>
                  <a:gd name="T41" fmla="*/ 1303 h 1920"/>
                  <a:gd name="T42" fmla="*/ 2430 w 2524"/>
                  <a:gd name="T43" fmla="*/ 1530 h 1920"/>
                  <a:gd name="T44" fmla="*/ 2475 w 2524"/>
                  <a:gd name="T45" fmla="*/ 1700 h 1920"/>
                  <a:gd name="T46" fmla="*/ 2481 w 2524"/>
                  <a:gd name="T47" fmla="*/ 1771 h 1920"/>
                  <a:gd name="T48" fmla="*/ 2354 w 2524"/>
                  <a:gd name="T49" fmla="*/ 1651 h 1920"/>
                  <a:gd name="T50" fmla="*/ 1753 w 2524"/>
                  <a:gd name="T51" fmla="*/ 1611 h 1920"/>
                  <a:gd name="T52" fmla="*/ 1524 w 2524"/>
                  <a:gd name="T53" fmla="*/ 1799 h 1920"/>
                  <a:gd name="T54" fmla="*/ 1664 w 2524"/>
                  <a:gd name="T55" fmla="*/ 1689 h 1920"/>
                  <a:gd name="T56" fmla="*/ 1996 w 2524"/>
                  <a:gd name="T57" fmla="*/ 1607 h 1920"/>
                  <a:gd name="T58" fmla="*/ 2282 w 2524"/>
                  <a:gd name="T59" fmla="*/ 1656 h 1920"/>
                  <a:gd name="T60" fmla="*/ 2434 w 2524"/>
                  <a:gd name="T61" fmla="*/ 1767 h 1920"/>
                  <a:gd name="T62" fmla="*/ 2478 w 2524"/>
                  <a:gd name="T63" fmla="*/ 1920 h 1920"/>
                  <a:gd name="T64" fmla="*/ 2508 w 2524"/>
                  <a:gd name="T65" fmla="*/ 1682 h 1920"/>
                  <a:gd name="T66" fmla="*/ 2360 w 2524"/>
                  <a:gd name="T67" fmla="*/ 1353 h 1920"/>
                  <a:gd name="T68" fmla="*/ 1941 w 2524"/>
                  <a:gd name="T69" fmla="*/ 1107 h 1920"/>
                  <a:gd name="T70" fmla="*/ 1463 w 2524"/>
                  <a:gd name="T71" fmla="*/ 935 h 1920"/>
                  <a:gd name="T72" fmla="*/ 1983 w 2524"/>
                  <a:gd name="T73" fmla="*/ 299 h 1920"/>
                  <a:gd name="T74" fmla="*/ 1955 w 2524"/>
                  <a:gd name="T75" fmla="*/ 193 h 1920"/>
                  <a:gd name="T76" fmla="*/ 1978 w 2524"/>
                  <a:gd name="T77" fmla="*/ 233 h 1920"/>
                  <a:gd name="T78" fmla="*/ 2009 w 2524"/>
                  <a:gd name="T79" fmla="*/ 256 h 1920"/>
                  <a:gd name="T80" fmla="*/ 2019 w 2524"/>
                  <a:gd name="T81" fmla="*/ 233 h 1920"/>
                  <a:gd name="T82" fmla="*/ 1955 w 2524"/>
                  <a:gd name="T83" fmla="*/ 193 h 1920"/>
                  <a:gd name="T84" fmla="*/ 1915 w 2524"/>
                  <a:gd name="T85" fmla="*/ 154 h 1920"/>
                  <a:gd name="T86" fmla="*/ 1447 w 2524"/>
                  <a:gd name="T87" fmla="*/ 45 h 1920"/>
                  <a:gd name="T88" fmla="*/ 1447 w 2524"/>
                  <a:gd name="T89" fmla="*/ 45 h 1920"/>
                  <a:gd name="T90" fmla="*/ 1381 w 2524"/>
                  <a:gd name="T91" fmla="*/ 61 h 1920"/>
                  <a:gd name="T92" fmla="*/ 1408 w 2524"/>
                  <a:gd name="T93" fmla="*/ 65 h 1920"/>
                  <a:gd name="T94" fmla="*/ 1506 w 2524"/>
                  <a:gd name="T95" fmla="*/ 35 h 1920"/>
                  <a:gd name="T96" fmla="*/ 1588 w 2524"/>
                  <a:gd name="T97" fmla="*/ 16 h 1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524" h="1920">
                    <a:moveTo>
                      <a:pt x="1471" y="1809"/>
                    </a:moveTo>
                    <a:cubicBezTo>
                      <a:pt x="1449" y="1842"/>
                      <a:pt x="1431" y="1878"/>
                      <a:pt x="1419" y="1918"/>
                    </a:cubicBezTo>
                    <a:cubicBezTo>
                      <a:pt x="1419" y="1918"/>
                      <a:pt x="1418" y="1919"/>
                      <a:pt x="1418" y="1920"/>
                    </a:cubicBezTo>
                    <a:cubicBezTo>
                      <a:pt x="1457" y="1920"/>
                      <a:pt x="1457" y="1920"/>
                      <a:pt x="1457" y="1920"/>
                    </a:cubicBezTo>
                    <a:cubicBezTo>
                      <a:pt x="1460" y="1910"/>
                      <a:pt x="1464" y="1900"/>
                      <a:pt x="1468" y="1890"/>
                    </a:cubicBezTo>
                    <a:cubicBezTo>
                      <a:pt x="1474" y="1877"/>
                      <a:pt x="1480" y="1864"/>
                      <a:pt x="1487" y="1851"/>
                    </a:cubicBezTo>
                    <a:cubicBezTo>
                      <a:pt x="1492" y="1844"/>
                      <a:pt x="1496" y="1836"/>
                      <a:pt x="1501" y="1829"/>
                    </a:cubicBezTo>
                    <a:cubicBezTo>
                      <a:pt x="1491" y="1823"/>
                      <a:pt x="1481" y="1816"/>
                      <a:pt x="1471" y="1809"/>
                    </a:cubicBezTo>
                    <a:moveTo>
                      <a:pt x="990" y="1668"/>
                    </a:moveTo>
                    <a:cubicBezTo>
                      <a:pt x="978" y="1669"/>
                      <a:pt x="966" y="1669"/>
                      <a:pt x="953" y="1669"/>
                    </a:cubicBezTo>
                    <a:cubicBezTo>
                      <a:pt x="954" y="1678"/>
                      <a:pt x="954" y="1687"/>
                      <a:pt x="953" y="1695"/>
                    </a:cubicBezTo>
                    <a:cubicBezTo>
                      <a:pt x="953" y="1710"/>
                      <a:pt x="951" y="1724"/>
                      <a:pt x="949" y="1739"/>
                    </a:cubicBezTo>
                    <a:cubicBezTo>
                      <a:pt x="943" y="1769"/>
                      <a:pt x="934" y="1799"/>
                      <a:pt x="921" y="1827"/>
                    </a:cubicBezTo>
                    <a:cubicBezTo>
                      <a:pt x="921" y="1828"/>
                      <a:pt x="921" y="1828"/>
                      <a:pt x="921" y="1829"/>
                    </a:cubicBezTo>
                    <a:cubicBezTo>
                      <a:pt x="928" y="1830"/>
                      <a:pt x="937" y="1833"/>
                      <a:pt x="945" y="1838"/>
                    </a:cubicBezTo>
                    <a:cubicBezTo>
                      <a:pt x="948" y="1840"/>
                      <a:pt x="951" y="1843"/>
                      <a:pt x="954" y="1845"/>
                    </a:cubicBezTo>
                    <a:cubicBezTo>
                      <a:pt x="962" y="1827"/>
                      <a:pt x="970" y="1808"/>
                      <a:pt x="975" y="1788"/>
                    </a:cubicBezTo>
                    <a:cubicBezTo>
                      <a:pt x="987" y="1748"/>
                      <a:pt x="991" y="1708"/>
                      <a:pt x="990" y="1668"/>
                    </a:cubicBezTo>
                    <a:moveTo>
                      <a:pt x="983" y="1608"/>
                    </a:moveTo>
                    <a:cubicBezTo>
                      <a:pt x="978" y="1616"/>
                      <a:pt x="972" y="1624"/>
                      <a:pt x="966" y="1632"/>
                    </a:cubicBezTo>
                    <a:cubicBezTo>
                      <a:pt x="973" y="1632"/>
                      <a:pt x="980" y="1631"/>
                      <a:pt x="987" y="1631"/>
                    </a:cubicBezTo>
                    <a:cubicBezTo>
                      <a:pt x="986" y="1623"/>
                      <a:pt x="985" y="1616"/>
                      <a:pt x="983" y="1608"/>
                    </a:cubicBezTo>
                    <a:moveTo>
                      <a:pt x="34" y="1316"/>
                    </a:moveTo>
                    <a:cubicBezTo>
                      <a:pt x="34" y="1316"/>
                      <a:pt x="34" y="1316"/>
                      <a:pt x="34" y="1316"/>
                    </a:cubicBezTo>
                    <a:cubicBezTo>
                      <a:pt x="34" y="1316"/>
                      <a:pt x="34" y="1316"/>
                      <a:pt x="34" y="1316"/>
                    </a:cubicBezTo>
                    <a:cubicBezTo>
                      <a:pt x="34" y="1316"/>
                      <a:pt x="34" y="1316"/>
                      <a:pt x="34" y="1316"/>
                    </a:cubicBezTo>
                    <a:moveTo>
                      <a:pt x="314" y="1060"/>
                    </a:moveTo>
                    <a:cubicBezTo>
                      <a:pt x="280" y="1060"/>
                      <a:pt x="246" y="1064"/>
                      <a:pt x="214" y="1072"/>
                    </a:cubicBezTo>
                    <a:cubicBezTo>
                      <a:pt x="210" y="1074"/>
                      <a:pt x="206" y="1075"/>
                      <a:pt x="202" y="1076"/>
                    </a:cubicBezTo>
                    <a:cubicBezTo>
                      <a:pt x="205" y="1088"/>
                      <a:pt x="209" y="1099"/>
                      <a:pt x="213" y="1111"/>
                    </a:cubicBezTo>
                    <a:cubicBezTo>
                      <a:pt x="221" y="1108"/>
                      <a:pt x="229" y="1106"/>
                      <a:pt x="237" y="1105"/>
                    </a:cubicBezTo>
                    <a:cubicBezTo>
                      <a:pt x="251" y="1102"/>
                      <a:pt x="265" y="1099"/>
                      <a:pt x="279" y="1098"/>
                    </a:cubicBezTo>
                    <a:cubicBezTo>
                      <a:pt x="290" y="1097"/>
                      <a:pt x="301" y="1097"/>
                      <a:pt x="312" y="1097"/>
                    </a:cubicBezTo>
                    <a:cubicBezTo>
                      <a:pt x="337" y="1097"/>
                      <a:pt x="363" y="1099"/>
                      <a:pt x="388" y="1103"/>
                    </a:cubicBezTo>
                    <a:cubicBezTo>
                      <a:pt x="444" y="1113"/>
                      <a:pt x="497" y="1131"/>
                      <a:pt x="548" y="1154"/>
                    </a:cubicBezTo>
                    <a:cubicBezTo>
                      <a:pt x="558" y="1159"/>
                      <a:pt x="567" y="1164"/>
                      <a:pt x="577" y="1169"/>
                    </a:cubicBezTo>
                    <a:cubicBezTo>
                      <a:pt x="605" y="1183"/>
                      <a:pt x="631" y="1199"/>
                      <a:pt x="657" y="1216"/>
                    </a:cubicBezTo>
                    <a:cubicBezTo>
                      <a:pt x="635" y="1195"/>
                      <a:pt x="612" y="1176"/>
                      <a:pt x="588" y="1157"/>
                    </a:cubicBezTo>
                    <a:cubicBezTo>
                      <a:pt x="552" y="1130"/>
                      <a:pt x="513" y="1105"/>
                      <a:pt x="472" y="1084"/>
                    </a:cubicBezTo>
                    <a:cubicBezTo>
                      <a:pt x="426" y="1070"/>
                      <a:pt x="379" y="1062"/>
                      <a:pt x="331" y="1060"/>
                    </a:cubicBezTo>
                    <a:cubicBezTo>
                      <a:pt x="325" y="1060"/>
                      <a:pt x="320" y="1060"/>
                      <a:pt x="314" y="1060"/>
                    </a:cubicBezTo>
                    <a:moveTo>
                      <a:pt x="154" y="1040"/>
                    </a:moveTo>
                    <a:cubicBezTo>
                      <a:pt x="127" y="1074"/>
                      <a:pt x="102" y="1111"/>
                      <a:pt x="80" y="1149"/>
                    </a:cubicBezTo>
                    <a:cubicBezTo>
                      <a:pt x="47" y="1182"/>
                      <a:pt x="23" y="1222"/>
                      <a:pt x="5" y="1264"/>
                    </a:cubicBezTo>
                    <a:cubicBezTo>
                      <a:pt x="3" y="1269"/>
                      <a:pt x="2" y="1274"/>
                      <a:pt x="0" y="1278"/>
                    </a:cubicBezTo>
                    <a:cubicBezTo>
                      <a:pt x="1" y="1282"/>
                      <a:pt x="2" y="1287"/>
                      <a:pt x="3" y="1291"/>
                    </a:cubicBezTo>
                    <a:cubicBezTo>
                      <a:pt x="20" y="1272"/>
                      <a:pt x="42" y="1258"/>
                      <a:pt x="67" y="1248"/>
                    </a:cubicBezTo>
                    <a:cubicBezTo>
                      <a:pt x="79" y="1223"/>
                      <a:pt x="93" y="1199"/>
                      <a:pt x="107" y="1174"/>
                    </a:cubicBezTo>
                    <a:cubicBezTo>
                      <a:pt x="117" y="1164"/>
                      <a:pt x="129" y="1154"/>
                      <a:pt x="141" y="1145"/>
                    </a:cubicBezTo>
                    <a:cubicBezTo>
                      <a:pt x="153" y="1137"/>
                      <a:pt x="165" y="1130"/>
                      <a:pt x="178" y="1124"/>
                    </a:cubicBezTo>
                    <a:cubicBezTo>
                      <a:pt x="174" y="1113"/>
                      <a:pt x="171" y="1101"/>
                      <a:pt x="167" y="1089"/>
                    </a:cubicBezTo>
                    <a:cubicBezTo>
                      <a:pt x="164" y="1090"/>
                      <a:pt x="162" y="1091"/>
                      <a:pt x="159" y="1093"/>
                    </a:cubicBezTo>
                    <a:cubicBezTo>
                      <a:pt x="161" y="1090"/>
                      <a:pt x="163" y="1087"/>
                      <a:pt x="165" y="1084"/>
                    </a:cubicBezTo>
                    <a:cubicBezTo>
                      <a:pt x="161" y="1069"/>
                      <a:pt x="157" y="1055"/>
                      <a:pt x="154" y="1040"/>
                    </a:cubicBezTo>
                    <a:moveTo>
                      <a:pt x="202" y="1037"/>
                    </a:moveTo>
                    <a:cubicBezTo>
                      <a:pt x="202" y="1036"/>
                      <a:pt x="203" y="1035"/>
                      <a:pt x="203" y="1035"/>
                    </a:cubicBezTo>
                    <a:cubicBezTo>
                      <a:pt x="203" y="1035"/>
                      <a:pt x="202" y="1036"/>
                      <a:pt x="202" y="1037"/>
                    </a:cubicBezTo>
                    <a:moveTo>
                      <a:pt x="218" y="1018"/>
                    </a:moveTo>
                    <a:cubicBezTo>
                      <a:pt x="208" y="1018"/>
                      <a:pt x="198" y="1018"/>
                      <a:pt x="188" y="1019"/>
                    </a:cubicBezTo>
                    <a:cubicBezTo>
                      <a:pt x="190" y="1028"/>
                      <a:pt x="192" y="1037"/>
                      <a:pt x="194" y="1046"/>
                    </a:cubicBezTo>
                    <a:cubicBezTo>
                      <a:pt x="196" y="1043"/>
                      <a:pt x="199" y="1040"/>
                      <a:pt x="201" y="1037"/>
                    </a:cubicBezTo>
                    <a:cubicBezTo>
                      <a:pt x="202" y="1036"/>
                      <a:pt x="203" y="1035"/>
                      <a:pt x="204" y="1034"/>
                    </a:cubicBezTo>
                    <a:cubicBezTo>
                      <a:pt x="209" y="1028"/>
                      <a:pt x="213" y="1023"/>
                      <a:pt x="218" y="1018"/>
                    </a:cubicBezTo>
                    <a:moveTo>
                      <a:pt x="224" y="962"/>
                    </a:moveTo>
                    <a:cubicBezTo>
                      <a:pt x="217" y="968"/>
                      <a:pt x="211" y="974"/>
                      <a:pt x="205" y="981"/>
                    </a:cubicBezTo>
                    <a:cubicBezTo>
                      <a:pt x="205" y="981"/>
                      <a:pt x="204" y="981"/>
                      <a:pt x="204" y="982"/>
                    </a:cubicBezTo>
                    <a:cubicBezTo>
                      <a:pt x="210" y="981"/>
                      <a:pt x="217" y="981"/>
                      <a:pt x="223" y="981"/>
                    </a:cubicBezTo>
                    <a:cubicBezTo>
                      <a:pt x="226" y="981"/>
                      <a:pt x="229" y="981"/>
                      <a:pt x="233" y="981"/>
                    </a:cubicBezTo>
                    <a:cubicBezTo>
                      <a:pt x="229" y="975"/>
                      <a:pt x="226" y="969"/>
                      <a:pt x="224" y="962"/>
                    </a:cubicBezTo>
                    <a:moveTo>
                      <a:pt x="972" y="824"/>
                    </a:moveTo>
                    <a:cubicBezTo>
                      <a:pt x="979" y="839"/>
                      <a:pt x="986" y="853"/>
                      <a:pt x="993" y="868"/>
                    </a:cubicBezTo>
                    <a:cubicBezTo>
                      <a:pt x="1053" y="884"/>
                      <a:pt x="1114" y="901"/>
                      <a:pt x="1175" y="918"/>
                    </a:cubicBezTo>
                    <a:cubicBezTo>
                      <a:pt x="1219" y="929"/>
                      <a:pt x="1263" y="940"/>
                      <a:pt x="1308" y="949"/>
                    </a:cubicBezTo>
                    <a:cubicBezTo>
                      <a:pt x="1336" y="954"/>
                      <a:pt x="1364" y="959"/>
                      <a:pt x="1393" y="964"/>
                    </a:cubicBezTo>
                    <a:cubicBezTo>
                      <a:pt x="1413" y="967"/>
                      <a:pt x="1434" y="970"/>
                      <a:pt x="1454" y="972"/>
                    </a:cubicBezTo>
                    <a:cubicBezTo>
                      <a:pt x="1473" y="981"/>
                      <a:pt x="1492" y="990"/>
                      <a:pt x="1510" y="998"/>
                    </a:cubicBezTo>
                    <a:cubicBezTo>
                      <a:pt x="1537" y="1009"/>
                      <a:pt x="1563" y="1020"/>
                      <a:pt x="1590" y="1031"/>
                    </a:cubicBezTo>
                    <a:cubicBezTo>
                      <a:pt x="1633" y="1048"/>
                      <a:pt x="1676" y="1063"/>
                      <a:pt x="1719" y="1077"/>
                    </a:cubicBezTo>
                    <a:cubicBezTo>
                      <a:pt x="1824" y="1110"/>
                      <a:pt x="1931" y="1139"/>
                      <a:pt x="2033" y="1181"/>
                    </a:cubicBezTo>
                    <a:cubicBezTo>
                      <a:pt x="2109" y="1213"/>
                      <a:pt x="2182" y="1252"/>
                      <a:pt x="2249" y="1301"/>
                    </a:cubicBezTo>
                    <a:cubicBezTo>
                      <a:pt x="2249" y="1301"/>
                      <a:pt x="2249" y="1301"/>
                      <a:pt x="2249" y="1301"/>
                    </a:cubicBezTo>
                    <a:cubicBezTo>
                      <a:pt x="2249" y="1301"/>
                      <a:pt x="2249" y="1301"/>
                      <a:pt x="2249" y="1301"/>
                    </a:cubicBezTo>
                    <a:cubicBezTo>
                      <a:pt x="2249" y="1302"/>
                      <a:pt x="2250" y="1302"/>
                      <a:pt x="2250" y="1303"/>
                    </a:cubicBezTo>
                    <a:cubicBezTo>
                      <a:pt x="2251" y="1303"/>
                      <a:pt x="2251" y="1303"/>
                      <a:pt x="2251" y="1303"/>
                    </a:cubicBezTo>
                    <a:cubicBezTo>
                      <a:pt x="2251" y="1303"/>
                      <a:pt x="2251" y="1303"/>
                      <a:pt x="2250" y="1303"/>
                    </a:cubicBezTo>
                    <a:cubicBezTo>
                      <a:pt x="2251" y="1303"/>
                      <a:pt x="2251" y="1303"/>
                      <a:pt x="2252" y="1304"/>
                    </a:cubicBezTo>
                    <a:cubicBezTo>
                      <a:pt x="2292" y="1335"/>
                      <a:pt x="2329" y="1371"/>
                      <a:pt x="2361" y="1412"/>
                    </a:cubicBezTo>
                    <a:cubicBezTo>
                      <a:pt x="2389" y="1448"/>
                      <a:pt x="2412" y="1488"/>
                      <a:pt x="2430" y="1530"/>
                    </a:cubicBezTo>
                    <a:cubicBezTo>
                      <a:pt x="2453" y="1584"/>
                      <a:pt x="2466" y="1639"/>
                      <a:pt x="2475" y="1697"/>
                    </a:cubicBezTo>
                    <a:cubicBezTo>
                      <a:pt x="2475" y="1698"/>
                      <a:pt x="2475" y="1699"/>
                      <a:pt x="2475" y="1700"/>
                    </a:cubicBezTo>
                    <a:cubicBezTo>
                      <a:pt x="2475" y="1699"/>
                      <a:pt x="2475" y="1698"/>
                      <a:pt x="2475" y="1698"/>
                    </a:cubicBezTo>
                    <a:cubicBezTo>
                      <a:pt x="2475" y="1698"/>
                      <a:pt x="2475" y="1699"/>
                      <a:pt x="2475" y="1700"/>
                    </a:cubicBezTo>
                    <a:cubicBezTo>
                      <a:pt x="2475" y="1700"/>
                      <a:pt x="2475" y="1701"/>
                      <a:pt x="2475" y="1701"/>
                    </a:cubicBezTo>
                    <a:cubicBezTo>
                      <a:pt x="2476" y="1705"/>
                      <a:pt x="2476" y="1709"/>
                      <a:pt x="2477" y="1713"/>
                    </a:cubicBezTo>
                    <a:cubicBezTo>
                      <a:pt x="2478" y="1728"/>
                      <a:pt x="2480" y="1744"/>
                      <a:pt x="2480" y="1760"/>
                    </a:cubicBezTo>
                    <a:cubicBezTo>
                      <a:pt x="2481" y="1763"/>
                      <a:pt x="2481" y="1767"/>
                      <a:pt x="2481" y="1771"/>
                    </a:cubicBezTo>
                    <a:cubicBezTo>
                      <a:pt x="2479" y="1768"/>
                      <a:pt x="2478" y="1766"/>
                      <a:pt x="2476" y="1763"/>
                    </a:cubicBezTo>
                    <a:cubicBezTo>
                      <a:pt x="2469" y="1753"/>
                      <a:pt x="2462" y="1743"/>
                      <a:pt x="2454" y="1733"/>
                    </a:cubicBezTo>
                    <a:cubicBezTo>
                      <a:pt x="2451" y="1730"/>
                      <a:pt x="2449" y="1727"/>
                      <a:pt x="2446" y="1724"/>
                    </a:cubicBezTo>
                    <a:cubicBezTo>
                      <a:pt x="2419" y="1695"/>
                      <a:pt x="2388" y="1671"/>
                      <a:pt x="2354" y="1651"/>
                    </a:cubicBezTo>
                    <a:cubicBezTo>
                      <a:pt x="2256" y="1593"/>
                      <a:pt x="2139" y="1569"/>
                      <a:pt x="2023" y="1569"/>
                    </a:cubicBezTo>
                    <a:cubicBezTo>
                      <a:pt x="1985" y="1569"/>
                      <a:pt x="1948" y="1571"/>
                      <a:pt x="1911" y="1576"/>
                    </a:cubicBezTo>
                    <a:cubicBezTo>
                      <a:pt x="1879" y="1580"/>
                      <a:pt x="1847" y="1586"/>
                      <a:pt x="1816" y="1593"/>
                    </a:cubicBezTo>
                    <a:cubicBezTo>
                      <a:pt x="1795" y="1598"/>
                      <a:pt x="1774" y="1604"/>
                      <a:pt x="1753" y="1611"/>
                    </a:cubicBezTo>
                    <a:cubicBezTo>
                      <a:pt x="1670" y="1638"/>
                      <a:pt x="1591" y="1681"/>
                      <a:pt x="1529" y="1741"/>
                    </a:cubicBezTo>
                    <a:cubicBezTo>
                      <a:pt x="1522" y="1747"/>
                      <a:pt x="1515" y="1754"/>
                      <a:pt x="1509" y="1761"/>
                    </a:cubicBezTo>
                    <a:cubicBezTo>
                      <a:pt x="1504" y="1767"/>
                      <a:pt x="1499" y="1773"/>
                      <a:pt x="1494" y="1779"/>
                    </a:cubicBezTo>
                    <a:cubicBezTo>
                      <a:pt x="1504" y="1786"/>
                      <a:pt x="1514" y="1793"/>
                      <a:pt x="1524" y="1799"/>
                    </a:cubicBezTo>
                    <a:cubicBezTo>
                      <a:pt x="1530" y="1792"/>
                      <a:pt x="1537" y="1784"/>
                      <a:pt x="1544" y="1777"/>
                    </a:cubicBezTo>
                    <a:cubicBezTo>
                      <a:pt x="1557" y="1765"/>
                      <a:pt x="1569" y="1753"/>
                      <a:pt x="1583" y="1742"/>
                    </a:cubicBezTo>
                    <a:cubicBezTo>
                      <a:pt x="1585" y="1740"/>
                      <a:pt x="1588" y="1738"/>
                      <a:pt x="1590" y="1736"/>
                    </a:cubicBezTo>
                    <a:cubicBezTo>
                      <a:pt x="1613" y="1718"/>
                      <a:pt x="1638" y="1703"/>
                      <a:pt x="1664" y="1689"/>
                    </a:cubicBezTo>
                    <a:cubicBezTo>
                      <a:pt x="1680" y="1681"/>
                      <a:pt x="1696" y="1673"/>
                      <a:pt x="1713" y="1665"/>
                    </a:cubicBezTo>
                    <a:cubicBezTo>
                      <a:pt x="1732" y="1657"/>
                      <a:pt x="1751" y="1651"/>
                      <a:pt x="1770" y="1644"/>
                    </a:cubicBezTo>
                    <a:cubicBezTo>
                      <a:pt x="1814" y="1630"/>
                      <a:pt x="1859" y="1620"/>
                      <a:pt x="1905" y="1614"/>
                    </a:cubicBezTo>
                    <a:cubicBezTo>
                      <a:pt x="1935" y="1610"/>
                      <a:pt x="1965" y="1608"/>
                      <a:pt x="1996" y="1607"/>
                    </a:cubicBezTo>
                    <a:cubicBezTo>
                      <a:pt x="2002" y="1607"/>
                      <a:pt x="2009" y="1607"/>
                      <a:pt x="2016" y="1607"/>
                    </a:cubicBezTo>
                    <a:cubicBezTo>
                      <a:pt x="2040" y="1607"/>
                      <a:pt x="2064" y="1608"/>
                      <a:pt x="2087" y="1610"/>
                    </a:cubicBezTo>
                    <a:cubicBezTo>
                      <a:pt x="2098" y="1611"/>
                      <a:pt x="2109" y="1612"/>
                      <a:pt x="2120" y="1613"/>
                    </a:cubicBezTo>
                    <a:cubicBezTo>
                      <a:pt x="2176" y="1621"/>
                      <a:pt x="2230" y="1635"/>
                      <a:pt x="2282" y="1656"/>
                    </a:cubicBezTo>
                    <a:cubicBezTo>
                      <a:pt x="2316" y="1671"/>
                      <a:pt x="2348" y="1688"/>
                      <a:pt x="2377" y="1710"/>
                    </a:cubicBezTo>
                    <a:cubicBezTo>
                      <a:pt x="2388" y="1719"/>
                      <a:pt x="2399" y="1729"/>
                      <a:pt x="2409" y="1739"/>
                    </a:cubicBezTo>
                    <a:cubicBezTo>
                      <a:pt x="2415" y="1745"/>
                      <a:pt x="2420" y="1751"/>
                      <a:pt x="2426" y="1757"/>
                    </a:cubicBezTo>
                    <a:cubicBezTo>
                      <a:pt x="2428" y="1760"/>
                      <a:pt x="2431" y="1763"/>
                      <a:pt x="2434" y="1767"/>
                    </a:cubicBezTo>
                    <a:cubicBezTo>
                      <a:pt x="2439" y="1773"/>
                      <a:pt x="2443" y="1780"/>
                      <a:pt x="2448" y="1787"/>
                    </a:cubicBezTo>
                    <a:cubicBezTo>
                      <a:pt x="2455" y="1799"/>
                      <a:pt x="2462" y="1812"/>
                      <a:pt x="2468" y="1825"/>
                    </a:cubicBezTo>
                    <a:cubicBezTo>
                      <a:pt x="2473" y="1839"/>
                      <a:pt x="2478" y="1853"/>
                      <a:pt x="2481" y="1868"/>
                    </a:cubicBezTo>
                    <a:cubicBezTo>
                      <a:pt x="2480" y="1885"/>
                      <a:pt x="2479" y="1903"/>
                      <a:pt x="2478" y="1920"/>
                    </a:cubicBezTo>
                    <a:cubicBezTo>
                      <a:pt x="2524" y="1920"/>
                      <a:pt x="2524" y="1920"/>
                      <a:pt x="2524" y="1920"/>
                    </a:cubicBezTo>
                    <a:cubicBezTo>
                      <a:pt x="2524" y="1900"/>
                      <a:pt x="2522" y="1881"/>
                      <a:pt x="2517" y="1861"/>
                    </a:cubicBezTo>
                    <a:cubicBezTo>
                      <a:pt x="2519" y="1817"/>
                      <a:pt x="2518" y="1773"/>
                      <a:pt x="2514" y="1729"/>
                    </a:cubicBezTo>
                    <a:cubicBezTo>
                      <a:pt x="2512" y="1713"/>
                      <a:pt x="2510" y="1697"/>
                      <a:pt x="2508" y="1682"/>
                    </a:cubicBezTo>
                    <a:cubicBezTo>
                      <a:pt x="2506" y="1672"/>
                      <a:pt x="2505" y="1663"/>
                      <a:pt x="2503" y="1653"/>
                    </a:cubicBezTo>
                    <a:cubicBezTo>
                      <a:pt x="2503" y="1653"/>
                      <a:pt x="2503" y="1652"/>
                      <a:pt x="2502" y="1652"/>
                    </a:cubicBezTo>
                    <a:cubicBezTo>
                      <a:pt x="2494" y="1607"/>
                      <a:pt x="2482" y="1564"/>
                      <a:pt x="2465" y="1522"/>
                    </a:cubicBezTo>
                    <a:cubicBezTo>
                      <a:pt x="2440" y="1462"/>
                      <a:pt x="2406" y="1405"/>
                      <a:pt x="2360" y="1353"/>
                    </a:cubicBezTo>
                    <a:cubicBezTo>
                      <a:pt x="2352" y="1345"/>
                      <a:pt x="2344" y="1336"/>
                      <a:pt x="2336" y="1328"/>
                    </a:cubicBezTo>
                    <a:cubicBezTo>
                      <a:pt x="2317" y="1310"/>
                      <a:pt x="2298" y="1292"/>
                      <a:pt x="2277" y="1276"/>
                    </a:cubicBezTo>
                    <a:cubicBezTo>
                      <a:pt x="2190" y="1207"/>
                      <a:pt x="2090" y="1161"/>
                      <a:pt x="1986" y="1123"/>
                    </a:cubicBezTo>
                    <a:cubicBezTo>
                      <a:pt x="1971" y="1118"/>
                      <a:pt x="1956" y="1113"/>
                      <a:pt x="1941" y="1107"/>
                    </a:cubicBezTo>
                    <a:cubicBezTo>
                      <a:pt x="1814" y="1064"/>
                      <a:pt x="1682" y="1030"/>
                      <a:pt x="1561" y="980"/>
                    </a:cubicBezTo>
                    <a:cubicBezTo>
                      <a:pt x="1530" y="966"/>
                      <a:pt x="1498" y="952"/>
                      <a:pt x="1467" y="937"/>
                    </a:cubicBezTo>
                    <a:cubicBezTo>
                      <a:pt x="1466" y="936"/>
                      <a:pt x="1466" y="936"/>
                      <a:pt x="1465" y="936"/>
                    </a:cubicBezTo>
                    <a:cubicBezTo>
                      <a:pt x="1464" y="936"/>
                      <a:pt x="1463" y="936"/>
                      <a:pt x="1463" y="935"/>
                    </a:cubicBezTo>
                    <a:cubicBezTo>
                      <a:pt x="1428" y="932"/>
                      <a:pt x="1394" y="927"/>
                      <a:pt x="1360" y="921"/>
                    </a:cubicBezTo>
                    <a:cubicBezTo>
                      <a:pt x="1231" y="898"/>
                      <a:pt x="1102" y="856"/>
                      <a:pt x="972" y="824"/>
                    </a:cubicBezTo>
                    <a:moveTo>
                      <a:pt x="2020" y="292"/>
                    </a:moveTo>
                    <a:cubicBezTo>
                      <a:pt x="2008" y="294"/>
                      <a:pt x="1996" y="296"/>
                      <a:pt x="1983" y="299"/>
                    </a:cubicBezTo>
                    <a:cubicBezTo>
                      <a:pt x="1983" y="300"/>
                      <a:pt x="1983" y="301"/>
                      <a:pt x="1983" y="301"/>
                    </a:cubicBezTo>
                    <a:cubicBezTo>
                      <a:pt x="1994" y="301"/>
                      <a:pt x="2004" y="303"/>
                      <a:pt x="2012" y="307"/>
                    </a:cubicBezTo>
                    <a:cubicBezTo>
                      <a:pt x="2015" y="302"/>
                      <a:pt x="2018" y="297"/>
                      <a:pt x="2020" y="292"/>
                    </a:cubicBezTo>
                    <a:moveTo>
                      <a:pt x="1955" y="193"/>
                    </a:moveTo>
                    <a:cubicBezTo>
                      <a:pt x="1955" y="193"/>
                      <a:pt x="1956" y="194"/>
                      <a:pt x="1956" y="194"/>
                    </a:cubicBezTo>
                    <a:cubicBezTo>
                      <a:pt x="1962" y="203"/>
                      <a:pt x="1968" y="212"/>
                      <a:pt x="1973" y="221"/>
                    </a:cubicBezTo>
                    <a:cubicBezTo>
                      <a:pt x="1975" y="225"/>
                      <a:pt x="1976" y="229"/>
                      <a:pt x="1978" y="232"/>
                    </a:cubicBezTo>
                    <a:cubicBezTo>
                      <a:pt x="1978" y="233"/>
                      <a:pt x="1978" y="233"/>
                      <a:pt x="1978" y="233"/>
                    </a:cubicBezTo>
                    <a:cubicBezTo>
                      <a:pt x="1980" y="236"/>
                      <a:pt x="1981" y="239"/>
                      <a:pt x="1982" y="242"/>
                    </a:cubicBezTo>
                    <a:cubicBezTo>
                      <a:pt x="1982" y="243"/>
                      <a:pt x="1982" y="245"/>
                      <a:pt x="1982" y="246"/>
                    </a:cubicBezTo>
                    <a:cubicBezTo>
                      <a:pt x="1982" y="251"/>
                      <a:pt x="1982" y="256"/>
                      <a:pt x="1982" y="261"/>
                    </a:cubicBezTo>
                    <a:cubicBezTo>
                      <a:pt x="1992" y="259"/>
                      <a:pt x="2001" y="257"/>
                      <a:pt x="2009" y="256"/>
                    </a:cubicBezTo>
                    <a:cubicBezTo>
                      <a:pt x="2013" y="255"/>
                      <a:pt x="2018" y="255"/>
                      <a:pt x="2022" y="254"/>
                    </a:cubicBezTo>
                    <a:cubicBezTo>
                      <a:pt x="2021" y="250"/>
                      <a:pt x="2021" y="246"/>
                      <a:pt x="2020" y="243"/>
                    </a:cubicBezTo>
                    <a:cubicBezTo>
                      <a:pt x="2019" y="242"/>
                      <a:pt x="2019" y="241"/>
                      <a:pt x="2019" y="240"/>
                    </a:cubicBezTo>
                    <a:cubicBezTo>
                      <a:pt x="2019" y="238"/>
                      <a:pt x="2019" y="235"/>
                      <a:pt x="2019" y="233"/>
                    </a:cubicBezTo>
                    <a:cubicBezTo>
                      <a:pt x="2018" y="221"/>
                      <a:pt x="2017" y="210"/>
                      <a:pt x="2016" y="198"/>
                    </a:cubicBezTo>
                    <a:cubicBezTo>
                      <a:pt x="2016" y="198"/>
                      <a:pt x="2016" y="197"/>
                      <a:pt x="2016" y="197"/>
                    </a:cubicBezTo>
                    <a:cubicBezTo>
                      <a:pt x="2008" y="200"/>
                      <a:pt x="1999" y="201"/>
                      <a:pt x="1991" y="201"/>
                    </a:cubicBezTo>
                    <a:cubicBezTo>
                      <a:pt x="1978" y="201"/>
                      <a:pt x="1966" y="198"/>
                      <a:pt x="1955" y="193"/>
                    </a:cubicBezTo>
                    <a:moveTo>
                      <a:pt x="1800" y="59"/>
                    </a:moveTo>
                    <a:cubicBezTo>
                      <a:pt x="1794" y="71"/>
                      <a:pt x="1786" y="81"/>
                      <a:pt x="1776" y="90"/>
                    </a:cubicBezTo>
                    <a:cubicBezTo>
                      <a:pt x="1797" y="96"/>
                      <a:pt x="1819" y="103"/>
                      <a:pt x="1840" y="111"/>
                    </a:cubicBezTo>
                    <a:cubicBezTo>
                      <a:pt x="1866" y="123"/>
                      <a:pt x="1892" y="137"/>
                      <a:pt x="1915" y="154"/>
                    </a:cubicBezTo>
                    <a:cubicBezTo>
                      <a:pt x="1915" y="153"/>
                      <a:pt x="1914" y="153"/>
                      <a:pt x="1914" y="152"/>
                    </a:cubicBezTo>
                    <a:cubicBezTo>
                      <a:pt x="1904" y="134"/>
                      <a:pt x="1896" y="115"/>
                      <a:pt x="1890" y="97"/>
                    </a:cubicBezTo>
                    <a:cubicBezTo>
                      <a:pt x="1862" y="82"/>
                      <a:pt x="1831" y="69"/>
                      <a:pt x="1800" y="59"/>
                    </a:cubicBezTo>
                    <a:moveTo>
                      <a:pt x="1447" y="45"/>
                    </a:moveTo>
                    <a:cubicBezTo>
                      <a:pt x="1448" y="46"/>
                      <a:pt x="1448" y="46"/>
                      <a:pt x="1449" y="47"/>
                    </a:cubicBezTo>
                    <a:cubicBezTo>
                      <a:pt x="1449" y="47"/>
                      <a:pt x="1449" y="47"/>
                      <a:pt x="1450" y="47"/>
                    </a:cubicBezTo>
                    <a:cubicBezTo>
                      <a:pt x="1450" y="46"/>
                      <a:pt x="1451" y="46"/>
                      <a:pt x="1451" y="46"/>
                    </a:cubicBezTo>
                    <a:cubicBezTo>
                      <a:pt x="1450" y="46"/>
                      <a:pt x="1448" y="46"/>
                      <a:pt x="1447" y="45"/>
                    </a:cubicBezTo>
                    <a:moveTo>
                      <a:pt x="1377" y="45"/>
                    </a:moveTo>
                    <a:cubicBezTo>
                      <a:pt x="1375" y="47"/>
                      <a:pt x="1374" y="49"/>
                      <a:pt x="1372" y="52"/>
                    </a:cubicBezTo>
                    <a:cubicBezTo>
                      <a:pt x="1371" y="52"/>
                      <a:pt x="1371" y="53"/>
                      <a:pt x="1370" y="53"/>
                    </a:cubicBezTo>
                    <a:cubicBezTo>
                      <a:pt x="1374" y="56"/>
                      <a:pt x="1378" y="58"/>
                      <a:pt x="1381" y="61"/>
                    </a:cubicBezTo>
                    <a:cubicBezTo>
                      <a:pt x="1388" y="66"/>
                      <a:pt x="1394" y="71"/>
                      <a:pt x="1400" y="76"/>
                    </a:cubicBezTo>
                    <a:cubicBezTo>
                      <a:pt x="1401" y="75"/>
                      <a:pt x="1402" y="74"/>
                      <a:pt x="1403" y="73"/>
                    </a:cubicBezTo>
                    <a:cubicBezTo>
                      <a:pt x="1405" y="71"/>
                      <a:pt x="1408" y="69"/>
                      <a:pt x="1410" y="67"/>
                    </a:cubicBezTo>
                    <a:cubicBezTo>
                      <a:pt x="1410" y="66"/>
                      <a:pt x="1409" y="66"/>
                      <a:pt x="1408" y="65"/>
                    </a:cubicBezTo>
                    <a:cubicBezTo>
                      <a:pt x="1398" y="58"/>
                      <a:pt x="1387" y="51"/>
                      <a:pt x="1377" y="45"/>
                    </a:cubicBezTo>
                    <a:moveTo>
                      <a:pt x="1558" y="0"/>
                    </a:moveTo>
                    <a:cubicBezTo>
                      <a:pt x="1543" y="12"/>
                      <a:pt x="1526" y="23"/>
                      <a:pt x="1508" y="34"/>
                    </a:cubicBezTo>
                    <a:cubicBezTo>
                      <a:pt x="1508" y="34"/>
                      <a:pt x="1507" y="34"/>
                      <a:pt x="1506" y="35"/>
                    </a:cubicBezTo>
                    <a:cubicBezTo>
                      <a:pt x="1514" y="34"/>
                      <a:pt x="1522" y="34"/>
                      <a:pt x="1530" y="34"/>
                    </a:cubicBezTo>
                    <a:cubicBezTo>
                      <a:pt x="1550" y="34"/>
                      <a:pt x="1570" y="36"/>
                      <a:pt x="1590" y="39"/>
                    </a:cubicBezTo>
                    <a:cubicBezTo>
                      <a:pt x="1590" y="34"/>
                      <a:pt x="1590" y="29"/>
                      <a:pt x="1590" y="24"/>
                    </a:cubicBezTo>
                    <a:cubicBezTo>
                      <a:pt x="1589" y="22"/>
                      <a:pt x="1588" y="19"/>
                      <a:pt x="1588" y="16"/>
                    </a:cubicBezTo>
                    <a:cubicBezTo>
                      <a:pt x="1584" y="11"/>
                      <a:pt x="1581" y="7"/>
                      <a:pt x="1577" y="2"/>
                    </a:cubicBezTo>
                    <a:cubicBezTo>
                      <a:pt x="1571" y="1"/>
                      <a:pt x="1564" y="0"/>
                      <a:pt x="15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50"/>
              <p:cNvSpPr>
                <a:spLocks/>
              </p:cNvSpPr>
              <p:nvPr/>
            </p:nvSpPr>
            <p:spPr bwMode="auto">
              <a:xfrm>
                <a:off x="1427" y="4205"/>
                <a:ext cx="82" cy="17"/>
              </a:xfrm>
              <a:custGeom>
                <a:avLst/>
                <a:gdLst>
                  <a:gd name="T0" fmla="*/ 47 w 142"/>
                  <a:gd name="T1" fmla="*/ 0 h 27"/>
                  <a:gd name="T2" fmla="*/ 0 w 142"/>
                  <a:gd name="T3" fmla="*/ 6 h 27"/>
                  <a:gd name="T4" fmla="*/ 15 w 142"/>
                  <a:gd name="T5" fmla="*/ 8 h 27"/>
                  <a:gd name="T6" fmla="*/ 33 w 142"/>
                  <a:gd name="T7" fmla="*/ 27 h 27"/>
                  <a:gd name="T8" fmla="*/ 142 w 142"/>
                  <a:gd name="T9" fmla="*/ 27 h 27"/>
                  <a:gd name="T10" fmla="*/ 109 w 142"/>
                  <a:gd name="T11" fmla="*/ 11 h 27"/>
                  <a:gd name="T12" fmla="*/ 95 w 142"/>
                  <a:gd name="T13" fmla="*/ 7 h 27"/>
                  <a:gd name="T14" fmla="*/ 47 w 142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2" h="27">
                    <a:moveTo>
                      <a:pt x="47" y="0"/>
                    </a:moveTo>
                    <a:cubicBezTo>
                      <a:pt x="31" y="0"/>
                      <a:pt x="15" y="2"/>
                      <a:pt x="0" y="6"/>
                    </a:cubicBezTo>
                    <a:cubicBezTo>
                      <a:pt x="5" y="7"/>
                      <a:pt x="10" y="7"/>
                      <a:pt x="15" y="8"/>
                    </a:cubicBezTo>
                    <a:cubicBezTo>
                      <a:pt x="26" y="9"/>
                      <a:pt x="32" y="18"/>
                      <a:pt x="33" y="27"/>
                    </a:cubicBezTo>
                    <a:cubicBezTo>
                      <a:pt x="142" y="27"/>
                      <a:pt x="142" y="27"/>
                      <a:pt x="142" y="27"/>
                    </a:cubicBezTo>
                    <a:cubicBezTo>
                      <a:pt x="132" y="21"/>
                      <a:pt x="120" y="15"/>
                      <a:pt x="109" y="11"/>
                    </a:cubicBezTo>
                    <a:cubicBezTo>
                      <a:pt x="104" y="9"/>
                      <a:pt x="100" y="8"/>
                      <a:pt x="95" y="7"/>
                    </a:cubicBezTo>
                    <a:cubicBezTo>
                      <a:pt x="80" y="2"/>
                      <a:pt x="64" y="0"/>
                      <a:pt x="4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51"/>
              <p:cNvSpPr>
                <a:spLocks noEditPoints="1"/>
              </p:cNvSpPr>
              <p:nvPr/>
            </p:nvSpPr>
            <p:spPr bwMode="auto">
              <a:xfrm>
                <a:off x="688" y="3976"/>
                <a:ext cx="128" cy="226"/>
              </a:xfrm>
              <a:custGeom>
                <a:avLst/>
                <a:gdLst>
                  <a:gd name="T0" fmla="*/ 52 w 222"/>
                  <a:gd name="T1" fmla="*/ 347 h 365"/>
                  <a:gd name="T2" fmla="*/ 28 w 222"/>
                  <a:gd name="T3" fmla="*/ 349 h 365"/>
                  <a:gd name="T4" fmla="*/ 0 w 222"/>
                  <a:gd name="T5" fmla="*/ 358 h 365"/>
                  <a:gd name="T6" fmla="*/ 49 w 222"/>
                  <a:gd name="T7" fmla="*/ 365 h 365"/>
                  <a:gd name="T8" fmla="*/ 65 w 222"/>
                  <a:gd name="T9" fmla="*/ 364 h 365"/>
                  <a:gd name="T10" fmla="*/ 52 w 222"/>
                  <a:gd name="T11" fmla="*/ 347 h 365"/>
                  <a:gd name="T12" fmla="*/ 92 w 222"/>
                  <a:gd name="T13" fmla="*/ 0 h 365"/>
                  <a:gd name="T14" fmla="*/ 135 w 222"/>
                  <a:gd name="T15" fmla="*/ 85 h 365"/>
                  <a:gd name="T16" fmla="*/ 176 w 222"/>
                  <a:gd name="T17" fmla="*/ 161 h 365"/>
                  <a:gd name="T18" fmla="*/ 222 w 222"/>
                  <a:gd name="T19" fmla="*/ 225 h 365"/>
                  <a:gd name="T20" fmla="*/ 220 w 222"/>
                  <a:gd name="T21" fmla="*/ 200 h 365"/>
                  <a:gd name="T22" fmla="*/ 201 w 222"/>
                  <a:gd name="T23" fmla="*/ 127 h 365"/>
                  <a:gd name="T24" fmla="*/ 184 w 222"/>
                  <a:gd name="T25" fmla="*/ 95 h 365"/>
                  <a:gd name="T26" fmla="*/ 161 w 222"/>
                  <a:gd name="T27" fmla="*/ 84 h 365"/>
                  <a:gd name="T28" fmla="*/ 153 w 222"/>
                  <a:gd name="T29" fmla="*/ 79 h 365"/>
                  <a:gd name="T30" fmla="*/ 151 w 222"/>
                  <a:gd name="T31" fmla="*/ 78 h 365"/>
                  <a:gd name="T32" fmla="*/ 152 w 222"/>
                  <a:gd name="T33" fmla="*/ 50 h 365"/>
                  <a:gd name="T34" fmla="*/ 105 w 222"/>
                  <a:gd name="T35" fmla="*/ 4 h 365"/>
                  <a:gd name="T36" fmla="*/ 92 w 222"/>
                  <a:gd name="T37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365">
                    <a:moveTo>
                      <a:pt x="52" y="347"/>
                    </a:moveTo>
                    <a:cubicBezTo>
                      <a:pt x="44" y="348"/>
                      <a:pt x="36" y="349"/>
                      <a:pt x="28" y="349"/>
                    </a:cubicBezTo>
                    <a:cubicBezTo>
                      <a:pt x="19" y="353"/>
                      <a:pt x="10" y="356"/>
                      <a:pt x="0" y="358"/>
                    </a:cubicBezTo>
                    <a:cubicBezTo>
                      <a:pt x="16" y="363"/>
                      <a:pt x="33" y="365"/>
                      <a:pt x="49" y="365"/>
                    </a:cubicBezTo>
                    <a:cubicBezTo>
                      <a:pt x="54" y="365"/>
                      <a:pt x="60" y="364"/>
                      <a:pt x="65" y="364"/>
                    </a:cubicBezTo>
                    <a:cubicBezTo>
                      <a:pt x="61" y="358"/>
                      <a:pt x="56" y="353"/>
                      <a:pt x="52" y="347"/>
                    </a:cubicBezTo>
                    <a:moveTo>
                      <a:pt x="92" y="0"/>
                    </a:moveTo>
                    <a:cubicBezTo>
                      <a:pt x="111" y="26"/>
                      <a:pt x="126" y="55"/>
                      <a:pt x="135" y="85"/>
                    </a:cubicBezTo>
                    <a:cubicBezTo>
                      <a:pt x="154" y="107"/>
                      <a:pt x="169" y="133"/>
                      <a:pt x="176" y="161"/>
                    </a:cubicBezTo>
                    <a:cubicBezTo>
                      <a:pt x="193" y="181"/>
                      <a:pt x="209" y="202"/>
                      <a:pt x="222" y="225"/>
                    </a:cubicBezTo>
                    <a:cubicBezTo>
                      <a:pt x="222" y="217"/>
                      <a:pt x="221" y="209"/>
                      <a:pt x="220" y="200"/>
                    </a:cubicBezTo>
                    <a:cubicBezTo>
                      <a:pt x="216" y="175"/>
                      <a:pt x="210" y="151"/>
                      <a:pt x="201" y="127"/>
                    </a:cubicBezTo>
                    <a:cubicBezTo>
                      <a:pt x="196" y="116"/>
                      <a:pt x="190" y="105"/>
                      <a:pt x="184" y="95"/>
                    </a:cubicBezTo>
                    <a:cubicBezTo>
                      <a:pt x="176" y="91"/>
                      <a:pt x="169" y="88"/>
                      <a:pt x="161" y="84"/>
                    </a:cubicBezTo>
                    <a:cubicBezTo>
                      <a:pt x="158" y="82"/>
                      <a:pt x="155" y="81"/>
                      <a:pt x="153" y="79"/>
                    </a:cubicBezTo>
                    <a:cubicBezTo>
                      <a:pt x="152" y="79"/>
                      <a:pt x="152" y="79"/>
                      <a:pt x="151" y="78"/>
                    </a:cubicBezTo>
                    <a:cubicBezTo>
                      <a:pt x="139" y="71"/>
                      <a:pt x="143" y="57"/>
                      <a:pt x="152" y="50"/>
                    </a:cubicBezTo>
                    <a:cubicBezTo>
                      <a:pt x="138" y="33"/>
                      <a:pt x="122" y="18"/>
                      <a:pt x="105" y="4"/>
                    </a:cubicBezTo>
                    <a:cubicBezTo>
                      <a:pt x="101" y="3"/>
                      <a:pt x="96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52"/>
              <p:cNvSpPr>
                <a:spLocks/>
              </p:cNvSpPr>
              <p:nvPr/>
            </p:nvSpPr>
            <p:spPr bwMode="auto">
              <a:xfrm>
                <a:off x="1301" y="3335"/>
                <a:ext cx="20" cy="47"/>
              </a:xfrm>
              <a:custGeom>
                <a:avLst/>
                <a:gdLst>
                  <a:gd name="T0" fmla="*/ 35 w 36"/>
                  <a:gd name="T1" fmla="*/ 0 h 77"/>
                  <a:gd name="T2" fmla="*/ 25 w 36"/>
                  <a:gd name="T3" fmla="*/ 14 h 77"/>
                  <a:gd name="T4" fmla="*/ 7 w 36"/>
                  <a:gd name="T5" fmla="*/ 52 h 77"/>
                  <a:gd name="T6" fmla="*/ 7 w 36"/>
                  <a:gd name="T7" fmla="*/ 52 h 77"/>
                  <a:gd name="T8" fmla="*/ 0 w 36"/>
                  <a:gd name="T9" fmla="*/ 77 h 77"/>
                  <a:gd name="T10" fmla="*/ 6 w 36"/>
                  <a:gd name="T11" fmla="*/ 74 h 77"/>
                  <a:gd name="T12" fmla="*/ 27 w 36"/>
                  <a:gd name="T13" fmla="*/ 63 h 77"/>
                  <a:gd name="T14" fmla="*/ 31 w 36"/>
                  <a:gd name="T15" fmla="*/ 59 h 77"/>
                  <a:gd name="T16" fmla="*/ 36 w 36"/>
                  <a:gd name="T17" fmla="*/ 17 h 77"/>
                  <a:gd name="T18" fmla="*/ 35 w 36"/>
                  <a:gd name="T19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" h="77">
                    <a:moveTo>
                      <a:pt x="35" y="0"/>
                    </a:moveTo>
                    <a:cubicBezTo>
                      <a:pt x="31" y="4"/>
                      <a:pt x="28" y="9"/>
                      <a:pt x="25" y="14"/>
                    </a:cubicBezTo>
                    <a:cubicBezTo>
                      <a:pt x="17" y="26"/>
                      <a:pt x="11" y="39"/>
                      <a:pt x="7" y="52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4" y="60"/>
                      <a:pt x="2" y="68"/>
                      <a:pt x="0" y="77"/>
                    </a:cubicBezTo>
                    <a:cubicBezTo>
                      <a:pt x="2" y="76"/>
                      <a:pt x="4" y="75"/>
                      <a:pt x="6" y="74"/>
                    </a:cubicBezTo>
                    <a:cubicBezTo>
                      <a:pt x="14" y="71"/>
                      <a:pt x="20" y="67"/>
                      <a:pt x="27" y="63"/>
                    </a:cubicBezTo>
                    <a:cubicBezTo>
                      <a:pt x="28" y="61"/>
                      <a:pt x="30" y="60"/>
                      <a:pt x="31" y="59"/>
                    </a:cubicBezTo>
                    <a:cubicBezTo>
                      <a:pt x="34" y="45"/>
                      <a:pt x="36" y="31"/>
                      <a:pt x="36" y="17"/>
                    </a:cubicBezTo>
                    <a:cubicBezTo>
                      <a:pt x="36" y="11"/>
                      <a:pt x="36" y="6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53"/>
              <p:cNvSpPr>
                <a:spLocks noEditPoints="1"/>
              </p:cNvSpPr>
              <p:nvPr/>
            </p:nvSpPr>
            <p:spPr bwMode="auto">
              <a:xfrm>
                <a:off x="1502" y="3219"/>
                <a:ext cx="82" cy="96"/>
              </a:xfrm>
              <a:custGeom>
                <a:avLst/>
                <a:gdLst>
                  <a:gd name="T0" fmla="*/ 92 w 144"/>
                  <a:gd name="T1" fmla="*/ 130 h 154"/>
                  <a:gd name="T2" fmla="*/ 85 w 144"/>
                  <a:gd name="T3" fmla="*/ 131 h 154"/>
                  <a:gd name="T4" fmla="*/ 83 w 144"/>
                  <a:gd name="T5" fmla="*/ 154 h 154"/>
                  <a:gd name="T6" fmla="*/ 83 w 144"/>
                  <a:gd name="T7" fmla="*/ 154 h 154"/>
                  <a:gd name="T8" fmla="*/ 103 w 144"/>
                  <a:gd name="T9" fmla="*/ 148 h 154"/>
                  <a:gd name="T10" fmla="*/ 92 w 144"/>
                  <a:gd name="T11" fmla="*/ 130 h 154"/>
                  <a:gd name="T12" fmla="*/ 133 w 144"/>
                  <a:gd name="T13" fmla="*/ 122 h 154"/>
                  <a:gd name="T14" fmla="*/ 131 w 144"/>
                  <a:gd name="T15" fmla="*/ 122 h 154"/>
                  <a:gd name="T16" fmla="*/ 132 w 144"/>
                  <a:gd name="T17" fmla="*/ 124 h 154"/>
                  <a:gd name="T18" fmla="*/ 133 w 144"/>
                  <a:gd name="T19" fmla="*/ 122 h 154"/>
                  <a:gd name="T20" fmla="*/ 0 w 144"/>
                  <a:gd name="T21" fmla="*/ 103 h 154"/>
                  <a:gd name="T22" fmla="*/ 43 w 144"/>
                  <a:gd name="T23" fmla="*/ 150 h 154"/>
                  <a:gd name="T24" fmla="*/ 44 w 144"/>
                  <a:gd name="T25" fmla="*/ 126 h 154"/>
                  <a:gd name="T26" fmla="*/ 0 w 144"/>
                  <a:gd name="T27" fmla="*/ 103 h 154"/>
                  <a:gd name="T28" fmla="*/ 132 w 144"/>
                  <a:gd name="T29" fmla="*/ 31 h 154"/>
                  <a:gd name="T30" fmla="*/ 132 w 144"/>
                  <a:gd name="T31" fmla="*/ 32 h 154"/>
                  <a:gd name="T32" fmla="*/ 131 w 144"/>
                  <a:gd name="T33" fmla="*/ 33 h 154"/>
                  <a:gd name="T34" fmla="*/ 132 w 144"/>
                  <a:gd name="T35" fmla="*/ 32 h 154"/>
                  <a:gd name="T36" fmla="*/ 131 w 144"/>
                  <a:gd name="T37" fmla="*/ 34 h 154"/>
                  <a:gd name="T38" fmla="*/ 122 w 144"/>
                  <a:gd name="T39" fmla="*/ 63 h 154"/>
                  <a:gd name="T40" fmla="*/ 123 w 144"/>
                  <a:gd name="T41" fmla="*/ 63 h 154"/>
                  <a:gd name="T42" fmla="*/ 129 w 144"/>
                  <a:gd name="T43" fmla="*/ 63 h 154"/>
                  <a:gd name="T44" fmla="*/ 144 w 144"/>
                  <a:gd name="T45" fmla="*/ 63 h 154"/>
                  <a:gd name="T46" fmla="*/ 140 w 144"/>
                  <a:gd name="T47" fmla="*/ 46 h 154"/>
                  <a:gd name="T48" fmla="*/ 132 w 144"/>
                  <a:gd name="T49" fmla="*/ 31 h 154"/>
                  <a:gd name="T50" fmla="*/ 19 w 144"/>
                  <a:gd name="T51" fmla="*/ 24 h 154"/>
                  <a:gd name="T52" fmla="*/ 15 w 144"/>
                  <a:gd name="T53" fmla="*/ 27 h 154"/>
                  <a:gd name="T54" fmla="*/ 11 w 144"/>
                  <a:gd name="T55" fmla="*/ 34 h 154"/>
                  <a:gd name="T56" fmla="*/ 9 w 144"/>
                  <a:gd name="T57" fmla="*/ 40 h 154"/>
                  <a:gd name="T58" fmla="*/ 9 w 144"/>
                  <a:gd name="T59" fmla="*/ 45 h 154"/>
                  <a:gd name="T60" fmla="*/ 11 w 144"/>
                  <a:gd name="T61" fmla="*/ 53 h 154"/>
                  <a:gd name="T62" fmla="*/ 17 w 144"/>
                  <a:gd name="T63" fmla="*/ 66 h 154"/>
                  <a:gd name="T64" fmla="*/ 30 w 144"/>
                  <a:gd name="T65" fmla="*/ 80 h 154"/>
                  <a:gd name="T66" fmla="*/ 41 w 144"/>
                  <a:gd name="T67" fmla="*/ 88 h 154"/>
                  <a:gd name="T68" fmla="*/ 46 w 144"/>
                  <a:gd name="T69" fmla="*/ 89 h 154"/>
                  <a:gd name="T70" fmla="*/ 46 w 144"/>
                  <a:gd name="T71" fmla="*/ 76 h 154"/>
                  <a:gd name="T72" fmla="*/ 55 w 144"/>
                  <a:gd name="T73" fmla="*/ 59 h 154"/>
                  <a:gd name="T74" fmla="*/ 19 w 144"/>
                  <a:gd name="T75" fmla="*/ 24 h 154"/>
                  <a:gd name="T76" fmla="*/ 71 w 144"/>
                  <a:gd name="T77" fmla="*/ 0 h 154"/>
                  <a:gd name="T78" fmla="*/ 65 w 144"/>
                  <a:gd name="T79" fmla="*/ 0 h 154"/>
                  <a:gd name="T80" fmla="*/ 56 w 144"/>
                  <a:gd name="T81" fmla="*/ 3 h 154"/>
                  <a:gd name="T82" fmla="*/ 89 w 144"/>
                  <a:gd name="T83" fmla="*/ 38 h 154"/>
                  <a:gd name="T84" fmla="*/ 101 w 144"/>
                  <a:gd name="T85" fmla="*/ 6 h 154"/>
                  <a:gd name="T86" fmla="*/ 72 w 144"/>
                  <a:gd name="T87" fmla="*/ 0 h 154"/>
                  <a:gd name="T88" fmla="*/ 71 w 144"/>
                  <a:gd name="T8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4" h="154">
                    <a:moveTo>
                      <a:pt x="92" y="130"/>
                    </a:moveTo>
                    <a:cubicBezTo>
                      <a:pt x="90" y="131"/>
                      <a:pt x="87" y="131"/>
                      <a:pt x="85" y="131"/>
                    </a:cubicBezTo>
                    <a:cubicBezTo>
                      <a:pt x="84" y="139"/>
                      <a:pt x="84" y="146"/>
                      <a:pt x="83" y="154"/>
                    </a:cubicBezTo>
                    <a:cubicBezTo>
                      <a:pt x="83" y="154"/>
                      <a:pt x="83" y="154"/>
                      <a:pt x="83" y="154"/>
                    </a:cubicBezTo>
                    <a:cubicBezTo>
                      <a:pt x="90" y="153"/>
                      <a:pt x="97" y="151"/>
                      <a:pt x="103" y="148"/>
                    </a:cubicBezTo>
                    <a:cubicBezTo>
                      <a:pt x="99" y="142"/>
                      <a:pt x="95" y="136"/>
                      <a:pt x="92" y="130"/>
                    </a:cubicBezTo>
                    <a:moveTo>
                      <a:pt x="133" y="122"/>
                    </a:moveTo>
                    <a:cubicBezTo>
                      <a:pt x="133" y="122"/>
                      <a:pt x="132" y="122"/>
                      <a:pt x="131" y="122"/>
                    </a:cubicBezTo>
                    <a:cubicBezTo>
                      <a:pt x="131" y="123"/>
                      <a:pt x="132" y="123"/>
                      <a:pt x="132" y="124"/>
                    </a:cubicBezTo>
                    <a:cubicBezTo>
                      <a:pt x="132" y="123"/>
                      <a:pt x="133" y="122"/>
                      <a:pt x="133" y="122"/>
                    </a:cubicBezTo>
                    <a:moveTo>
                      <a:pt x="0" y="103"/>
                    </a:moveTo>
                    <a:cubicBezTo>
                      <a:pt x="7" y="124"/>
                      <a:pt x="21" y="141"/>
                      <a:pt x="43" y="150"/>
                    </a:cubicBezTo>
                    <a:cubicBezTo>
                      <a:pt x="43" y="142"/>
                      <a:pt x="44" y="134"/>
                      <a:pt x="44" y="126"/>
                    </a:cubicBezTo>
                    <a:cubicBezTo>
                      <a:pt x="28" y="122"/>
                      <a:pt x="13" y="114"/>
                      <a:pt x="0" y="103"/>
                    </a:cubicBezTo>
                    <a:moveTo>
                      <a:pt x="132" y="31"/>
                    </a:moveTo>
                    <a:cubicBezTo>
                      <a:pt x="132" y="31"/>
                      <a:pt x="132" y="32"/>
                      <a:pt x="132" y="32"/>
                    </a:cubicBezTo>
                    <a:cubicBezTo>
                      <a:pt x="132" y="32"/>
                      <a:pt x="131" y="33"/>
                      <a:pt x="131" y="33"/>
                    </a:cubicBezTo>
                    <a:cubicBezTo>
                      <a:pt x="131" y="33"/>
                      <a:pt x="132" y="32"/>
                      <a:pt x="132" y="32"/>
                    </a:cubicBezTo>
                    <a:cubicBezTo>
                      <a:pt x="131" y="33"/>
                      <a:pt x="131" y="34"/>
                      <a:pt x="131" y="34"/>
                    </a:cubicBezTo>
                    <a:cubicBezTo>
                      <a:pt x="127" y="44"/>
                      <a:pt x="124" y="53"/>
                      <a:pt x="122" y="63"/>
                    </a:cubicBezTo>
                    <a:cubicBezTo>
                      <a:pt x="122" y="63"/>
                      <a:pt x="122" y="63"/>
                      <a:pt x="123" y="63"/>
                    </a:cubicBezTo>
                    <a:cubicBezTo>
                      <a:pt x="125" y="63"/>
                      <a:pt x="127" y="63"/>
                      <a:pt x="129" y="63"/>
                    </a:cubicBezTo>
                    <a:cubicBezTo>
                      <a:pt x="134" y="63"/>
                      <a:pt x="139" y="63"/>
                      <a:pt x="144" y="63"/>
                    </a:cubicBezTo>
                    <a:cubicBezTo>
                      <a:pt x="143" y="57"/>
                      <a:pt x="142" y="51"/>
                      <a:pt x="140" y="46"/>
                    </a:cubicBezTo>
                    <a:cubicBezTo>
                      <a:pt x="138" y="41"/>
                      <a:pt x="135" y="36"/>
                      <a:pt x="132" y="31"/>
                    </a:cubicBezTo>
                    <a:moveTo>
                      <a:pt x="19" y="24"/>
                    </a:moveTo>
                    <a:cubicBezTo>
                      <a:pt x="18" y="25"/>
                      <a:pt x="17" y="26"/>
                      <a:pt x="15" y="27"/>
                    </a:cubicBezTo>
                    <a:cubicBezTo>
                      <a:pt x="14" y="29"/>
                      <a:pt x="12" y="32"/>
                      <a:pt x="11" y="34"/>
                    </a:cubicBezTo>
                    <a:cubicBezTo>
                      <a:pt x="10" y="36"/>
                      <a:pt x="9" y="38"/>
                      <a:pt x="9" y="40"/>
                    </a:cubicBezTo>
                    <a:cubicBezTo>
                      <a:pt x="9" y="42"/>
                      <a:pt x="9" y="43"/>
                      <a:pt x="9" y="45"/>
                    </a:cubicBezTo>
                    <a:cubicBezTo>
                      <a:pt x="9" y="47"/>
                      <a:pt x="10" y="50"/>
                      <a:pt x="11" y="53"/>
                    </a:cubicBezTo>
                    <a:cubicBezTo>
                      <a:pt x="12" y="57"/>
                      <a:pt x="15" y="62"/>
                      <a:pt x="17" y="66"/>
                    </a:cubicBezTo>
                    <a:cubicBezTo>
                      <a:pt x="21" y="71"/>
                      <a:pt x="25" y="76"/>
                      <a:pt x="30" y="80"/>
                    </a:cubicBezTo>
                    <a:cubicBezTo>
                      <a:pt x="33" y="83"/>
                      <a:pt x="37" y="85"/>
                      <a:pt x="41" y="88"/>
                    </a:cubicBezTo>
                    <a:cubicBezTo>
                      <a:pt x="43" y="88"/>
                      <a:pt x="44" y="89"/>
                      <a:pt x="46" y="89"/>
                    </a:cubicBezTo>
                    <a:cubicBezTo>
                      <a:pt x="46" y="85"/>
                      <a:pt x="46" y="80"/>
                      <a:pt x="46" y="76"/>
                    </a:cubicBezTo>
                    <a:cubicBezTo>
                      <a:pt x="46" y="68"/>
                      <a:pt x="50" y="62"/>
                      <a:pt x="55" y="59"/>
                    </a:cubicBezTo>
                    <a:cubicBezTo>
                      <a:pt x="44" y="46"/>
                      <a:pt x="32" y="35"/>
                      <a:pt x="19" y="24"/>
                    </a:cubicBezTo>
                    <a:moveTo>
                      <a:pt x="71" y="0"/>
                    </a:moveTo>
                    <a:cubicBezTo>
                      <a:pt x="69" y="0"/>
                      <a:pt x="67" y="0"/>
                      <a:pt x="65" y="0"/>
                    </a:cubicBezTo>
                    <a:cubicBezTo>
                      <a:pt x="62" y="1"/>
                      <a:pt x="59" y="2"/>
                      <a:pt x="56" y="3"/>
                    </a:cubicBezTo>
                    <a:cubicBezTo>
                      <a:pt x="68" y="14"/>
                      <a:pt x="79" y="25"/>
                      <a:pt x="89" y="38"/>
                    </a:cubicBezTo>
                    <a:cubicBezTo>
                      <a:pt x="92" y="27"/>
                      <a:pt x="96" y="16"/>
                      <a:pt x="101" y="6"/>
                    </a:cubicBezTo>
                    <a:cubicBezTo>
                      <a:pt x="93" y="2"/>
                      <a:pt x="83" y="0"/>
                      <a:pt x="72" y="0"/>
                    </a:cubicBezTo>
                    <a:cubicBezTo>
                      <a:pt x="72" y="0"/>
                      <a:pt x="71" y="0"/>
                      <a:pt x="7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54"/>
              <p:cNvSpPr>
                <a:spLocks noEditPoints="1"/>
              </p:cNvSpPr>
              <p:nvPr/>
            </p:nvSpPr>
            <p:spPr bwMode="auto">
              <a:xfrm>
                <a:off x="354" y="3841"/>
                <a:ext cx="79" cy="94"/>
              </a:xfrm>
              <a:custGeom>
                <a:avLst/>
                <a:gdLst>
                  <a:gd name="T0" fmla="*/ 82 w 137"/>
                  <a:gd name="T1" fmla="*/ 139 h 151"/>
                  <a:gd name="T2" fmla="*/ 81 w 137"/>
                  <a:gd name="T3" fmla="*/ 141 h 151"/>
                  <a:gd name="T4" fmla="*/ 80 w 137"/>
                  <a:gd name="T5" fmla="*/ 151 h 151"/>
                  <a:gd name="T6" fmla="*/ 99 w 137"/>
                  <a:gd name="T7" fmla="*/ 147 h 151"/>
                  <a:gd name="T8" fmla="*/ 82 w 137"/>
                  <a:gd name="T9" fmla="*/ 139 h 151"/>
                  <a:gd name="T10" fmla="*/ 25 w 137"/>
                  <a:gd name="T11" fmla="*/ 116 h 151"/>
                  <a:gd name="T12" fmla="*/ 16 w 137"/>
                  <a:gd name="T13" fmla="*/ 122 h 151"/>
                  <a:gd name="T14" fmla="*/ 34 w 137"/>
                  <a:gd name="T15" fmla="*/ 138 h 151"/>
                  <a:gd name="T16" fmla="*/ 42 w 137"/>
                  <a:gd name="T17" fmla="*/ 143 h 151"/>
                  <a:gd name="T18" fmla="*/ 45 w 137"/>
                  <a:gd name="T19" fmla="*/ 123 h 151"/>
                  <a:gd name="T20" fmla="*/ 43 w 137"/>
                  <a:gd name="T21" fmla="*/ 123 h 151"/>
                  <a:gd name="T22" fmla="*/ 44 w 137"/>
                  <a:gd name="T23" fmla="*/ 123 h 151"/>
                  <a:gd name="T24" fmla="*/ 45 w 137"/>
                  <a:gd name="T25" fmla="*/ 123 h 151"/>
                  <a:gd name="T26" fmla="*/ 44 w 137"/>
                  <a:gd name="T27" fmla="*/ 123 h 151"/>
                  <a:gd name="T28" fmla="*/ 25 w 137"/>
                  <a:gd name="T29" fmla="*/ 116 h 151"/>
                  <a:gd name="T30" fmla="*/ 1 w 137"/>
                  <a:gd name="T31" fmla="*/ 64 h 151"/>
                  <a:gd name="T32" fmla="*/ 0 w 137"/>
                  <a:gd name="T33" fmla="*/ 67 h 151"/>
                  <a:gd name="T34" fmla="*/ 9 w 137"/>
                  <a:gd name="T35" fmla="*/ 69 h 151"/>
                  <a:gd name="T36" fmla="*/ 1 w 137"/>
                  <a:gd name="T37" fmla="*/ 64 h 151"/>
                  <a:gd name="T38" fmla="*/ 121 w 137"/>
                  <a:gd name="T39" fmla="*/ 11 h 151"/>
                  <a:gd name="T40" fmla="*/ 115 w 137"/>
                  <a:gd name="T41" fmla="*/ 17 h 151"/>
                  <a:gd name="T42" fmla="*/ 98 w 137"/>
                  <a:gd name="T43" fmla="*/ 43 h 151"/>
                  <a:gd name="T44" fmla="*/ 99 w 137"/>
                  <a:gd name="T45" fmla="*/ 52 h 151"/>
                  <a:gd name="T46" fmla="*/ 102 w 137"/>
                  <a:gd name="T47" fmla="*/ 71 h 151"/>
                  <a:gd name="T48" fmla="*/ 99 w 137"/>
                  <a:gd name="T49" fmla="*/ 79 h 151"/>
                  <a:gd name="T50" fmla="*/ 98 w 137"/>
                  <a:gd name="T51" fmla="*/ 88 h 151"/>
                  <a:gd name="T52" fmla="*/ 91 w 137"/>
                  <a:gd name="T53" fmla="*/ 101 h 151"/>
                  <a:gd name="T54" fmla="*/ 91 w 137"/>
                  <a:gd name="T55" fmla="*/ 102 h 151"/>
                  <a:gd name="T56" fmla="*/ 109 w 137"/>
                  <a:gd name="T57" fmla="*/ 110 h 151"/>
                  <a:gd name="T58" fmla="*/ 137 w 137"/>
                  <a:gd name="T59" fmla="*/ 26 h 151"/>
                  <a:gd name="T60" fmla="*/ 121 w 137"/>
                  <a:gd name="T61" fmla="*/ 11 h 151"/>
                  <a:gd name="T62" fmla="*/ 121 w 137"/>
                  <a:gd name="T63" fmla="*/ 11 h 151"/>
                  <a:gd name="T64" fmla="*/ 54 w 137"/>
                  <a:gd name="T65" fmla="*/ 0 h 151"/>
                  <a:gd name="T66" fmla="*/ 50 w 137"/>
                  <a:gd name="T67" fmla="*/ 1 h 151"/>
                  <a:gd name="T68" fmla="*/ 29 w 137"/>
                  <a:gd name="T69" fmla="*/ 15 h 151"/>
                  <a:gd name="T70" fmla="*/ 49 w 137"/>
                  <a:gd name="T71" fmla="*/ 40 h 151"/>
                  <a:gd name="T72" fmla="*/ 54 w 137"/>
                  <a:gd name="T73" fmla="*/ 39 h 151"/>
                  <a:gd name="T74" fmla="*/ 57 w 137"/>
                  <a:gd name="T75" fmla="*/ 40 h 151"/>
                  <a:gd name="T76" fmla="*/ 59 w 137"/>
                  <a:gd name="T77" fmla="*/ 34 h 151"/>
                  <a:gd name="T78" fmla="*/ 54 w 137"/>
                  <a:gd name="T7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7" h="151">
                    <a:moveTo>
                      <a:pt x="82" y="139"/>
                    </a:moveTo>
                    <a:cubicBezTo>
                      <a:pt x="82" y="140"/>
                      <a:pt x="81" y="140"/>
                      <a:pt x="81" y="141"/>
                    </a:cubicBezTo>
                    <a:cubicBezTo>
                      <a:pt x="81" y="144"/>
                      <a:pt x="80" y="148"/>
                      <a:pt x="80" y="151"/>
                    </a:cubicBezTo>
                    <a:cubicBezTo>
                      <a:pt x="87" y="150"/>
                      <a:pt x="93" y="149"/>
                      <a:pt x="99" y="147"/>
                    </a:cubicBezTo>
                    <a:cubicBezTo>
                      <a:pt x="93" y="144"/>
                      <a:pt x="88" y="141"/>
                      <a:pt x="82" y="139"/>
                    </a:cubicBezTo>
                    <a:moveTo>
                      <a:pt x="25" y="116"/>
                    </a:moveTo>
                    <a:cubicBezTo>
                      <a:pt x="22" y="118"/>
                      <a:pt x="19" y="120"/>
                      <a:pt x="16" y="122"/>
                    </a:cubicBezTo>
                    <a:cubicBezTo>
                      <a:pt x="21" y="128"/>
                      <a:pt x="27" y="133"/>
                      <a:pt x="34" y="138"/>
                    </a:cubicBezTo>
                    <a:cubicBezTo>
                      <a:pt x="37" y="140"/>
                      <a:pt x="39" y="141"/>
                      <a:pt x="42" y="143"/>
                    </a:cubicBezTo>
                    <a:cubicBezTo>
                      <a:pt x="43" y="136"/>
                      <a:pt x="44" y="130"/>
                      <a:pt x="45" y="123"/>
                    </a:cubicBezTo>
                    <a:cubicBezTo>
                      <a:pt x="44" y="123"/>
                      <a:pt x="44" y="123"/>
                      <a:pt x="43" y="123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5" y="123"/>
                      <a:pt x="45" y="123"/>
                    </a:cubicBezTo>
                    <a:cubicBezTo>
                      <a:pt x="45" y="123"/>
                      <a:pt x="44" y="123"/>
                      <a:pt x="44" y="123"/>
                    </a:cubicBezTo>
                    <a:cubicBezTo>
                      <a:pt x="38" y="121"/>
                      <a:pt x="32" y="118"/>
                      <a:pt x="25" y="116"/>
                    </a:cubicBezTo>
                    <a:moveTo>
                      <a:pt x="1" y="64"/>
                    </a:moveTo>
                    <a:cubicBezTo>
                      <a:pt x="1" y="65"/>
                      <a:pt x="1" y="66"/>
                      <a:pt x="0" y="67"/>
                    </a:cubicBezTo>
                    <a:cubicBezTo>
                      <a:pt x="3" y="68"/>
                      <a:pt x="6" y="68"/>
                      <a:pt x="9" y="69"/>
                    </a:cubicBezTo>
                    <a:cubicBezTo>
                      <a:pt x="6" y="68"/>
                      <a:pt x="3" y="66"/>
                      <a:pt x="1" y="64"/>
                    </a:cubicBezTo>
                    <a:moveTo>
                      <a:pt x="121" y="11"/>
                    </a:moveTo>
                    <a:cubicBezTo>
                      <a:pt x="119" y="13"/>
                      <a:pt x="117" y="15"/>
                      <a:pt x="115" y="17"/>
                    </a:cubicBezTo>
                    <a:cubicBezTo>
                      <a:pt x="108" y="25"/>
                      <a:pt x="103" y="34"/>
                      <a:pt x="98" y="43"/>
                    </a:cubicBezTo>
                    <a:cubicBezTo>
                      <a:pt x="98" y="46"/>
                      <a:pt x="98" y="49"/>
                      <a:pt x="99" y="52"/>
                    </a:cubicBezTo>
                    <a:cubicBezTo>
                      <a:pt x="103" y="56"/>
                      <a:pt x="105" y="63"/>
                      <a:pt x="102" y="71"/>
                    </a:cubicBezTo>
                    <a:cubicBezTo>
                      <a:pt x="101" y="73"/>
                      <a:pt x="100" y="76"/>
                      <a:pt x="99" y="79"/>
                    </a:cubicBezTo>
                    <a:cubicBezTo>
                      <a:pt x="99" y="82"/>
                      <a:pt x="98" y="85"/>
                      <a:pt x="98" y="88"/>
                    </a:cubicBezTo>
                    <a:cubicBezTo>
                      <a:pt x="98" y="94"/>
                      <a:pt x="95" y="98"/>
                      <a:pt x="91" y="101"/>
                    </a:cubicBezTo>
                    <a:cubicBezTo>
                      <a:pt x="91" y="101"/>
                      <a:pt x="91" y="102"/>
                      <a:pt x="91" y="102"/>
                    </a:cubicBezTo>
                    <a:cubicBezTo>
                      <a:pt x="97" y="105"/>
                      <a:pt x="103" y="107"/>
                      <a:pt x="109" y="110"/>
                    </a:cubicBezTo>
                    <a:cubicBezTo>
                      <a:pt x="111" y="80"/>
                      <a:pt x="121" y="51"/>
                      <a:pt x="137" y="26"/>
                    </a:cubicBezTo>
                    <a:cubicBezTo>
                      <a:pt x="133" y="20"/>
                      <a:pt x="128" y="15"/>
                      <a:pt x="121" y="11"/>
                    </a:cubicBezTo>
                    <a:cubicBezTo>
                      <a:pt x="121" y="11"/>
                      <a:pt x="121" y="11"/>
                      <a:pt x="121" y="11"/>
                    </a:cubicBezTo>
                    <a:moveTo>
                      <a:pt x="54" y="0"/>
                    </a:moveTo>
                    <a:cubicBezTo>
                      <a:pt x="52" y="0"/>
                      <a:pt x="51" y="1"/>
                      <a:pt x="50" y="1"/>
                    </a:cubicBezTo>
                    <a:cubicBezTo>
                      <a:pt x="42" y="5"/>
                      <a:pt x="35" y="9"/>
                      <a:pt x="29" y="15"/>
                    </a:cubicBezTo>
                    <a:cubicBezTo>
                      <a:pt x="37" y="21"/>
                      <a:pt x="44" y="30"/>
                      <a:pt x="49" y="40"/>
                    </a:cubicBezTo>
                    <a:cubicBezTo>
                      <a:pt x="50" y="40"/>
                      <a:pt x="52" y="39"/>
                      <a:pt x="54" y="39"/>
                    </a:cubicBezTo>
                    <a:cubicBezTo>
                      <a:pt x="55" y="39"/>
                      <a:pt x="56" y="39"/>
                      <a:pt x="57" y="40"/>
                    </a:cubicBezTo>
                    <a:cubicBezTo>
                      <a:pt x="57" y="38"/>
                      <a:pt x="58" y="36"/>
                      <a:pt x="59" y="34"/>
                    </a:cubicBezTo>
                    <a:cubicBezTo>
                      <a:pt x="57" y="22"/>
                      <a:pt x="56" y="11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55"/>
              <p:cNvSpPr>
                <a:spLocks/>
              </p:cNvSpPr>
              <p:nvPr/>
            </p:nvSpPr>
            <p:spPr bwMode="auto">
              <a:xfrm>
                <a:off x="1065" y="3862"/>
                <a:ext cx="188" cy="117"/>
              </a:xfrm>
              <a:custGeom>
                <a:avLst/>
                <a:gdLst>
                  <a:gd name="T0" fmla="*/ 112 w 327"/>
                  <a:gd name="T1" fmla="*/ 0 h 189"/>
                  <a:gd name="T2" fmla="*/ 70 w 327"/>
                  <a:gd name="T3" fmla="*/ 142 h 189"/>
                  <a:gd name="T4" fmla="*/ 110 w 327"/>
                  <a:gd name="T5" fmla="*/ 155 h 189"/>
                  <a:gd name="T6" fmla="*/ 157 w 327"/>
                  <a:gd name="T7" fmla="*/ 137 h 189"/>
                  <a:gd name="T8" fmla="*/ 228 w 327"/>
                  <a:gd name="T9" fmla="*/ 189 h 189"/>
                  <a:gd name="T10" fmla="*/ 228 w 327"/>
                  <a:gd name="T11" fmla="*/ 34 h 189"/>
                  <a:gd name="T12" fmla="*/ 183 w 327"/>
                  <a:gd name="T13" fmla="*/ 48 h 189"/>
                  <a:gd name="T14" fmla="*/ 152 w 327"/>
                  <a:gd name="T15" fmla="*/ 12 h 189"/>
                  <a:gd name="T16" fmla="*/ 112 w 327"/>
                  <a:gd name="T17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7" h="189">
                    <a:moveTo>
                      <a:pt x="112" y="0"/>
                    </a:moveTo>
                    <a:cubicBezTo>
                      <a:pt x="46" y="0"/>
                      <a:pt x="0" y="98"/>
                      <a:pt x="70" y="142"/>
                    </a:cubicBezTo>
                    <a:cubicBezTo>
                      <a:pt x="83" y="151"/>
                      <a:pt x="97" y="155"/>
                      <a:pt x="110" y="155"/>
                    </a:cubicBezTo>
                    <a:cubicBezTo>
                      <a:pt x="128" y="155"/>
                      <a:pt x="144" y="148"/>
                      <a:pt x="157" y="137"/>
                    </a:cubicBezTo>
                    <a:cubicBezTo>
                      <a:pt x="166" y="165"/>
                      <a:pt x="189" y="189"/>
                      <a:pt x="228" y="189"/>
                    </a:cubicBezTo>
                    <a:cubicBezTo>
                      <a:pt x="327" y="189"/>
                      <a:pt x="327" y="34"/>
                      <a:pt x="228" y="34"/>
                    </a:cubicBezTo>
                    <a:cubicBezTo>
                      <a:pt x="210" y="34"/>
                      <a:pt x="195" y="40"/>
                      <a:pt x="183" y="48"/>
                    </a:cubicBezTo>
                    <a:cubicBezTo>
                      <a:pt x="178" y="35"/>
                      <a:pt x="168" y="22"/>
                      <a:pt x="152" y="12"/>
                    </a:cubicBezTo>
                    <a:cubicBezTo>
                      <a:pt x="139" y="4"/>
                      <a:pt x="125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56"/>
              <p:cNvSpPr>
                <a:spLocks/>
              </p:cNvSpPr>
              <p:nvPr/>
            </p:nvSpPr>
            <p:spPr bwMode="auto">
              <a:xfrm>
                <a:off x="1298" y="3865"/>
                <a:ext cx="97" cy="81"/>
              </a:xfrm>
              <a:custGeom>
                <a:avLst/>
                <a:gdLst>
                  <a:gd name="T0" fmla="*/ 84 w 168"/>
                  <a:gd name="T1" fmla="*/ 0 h 130"/>
                  <a:gd name="T2" fmla="*/ 84 w 168"/>
                  <a:gd name="T3" fmla="*/ 130 h 130"/>
                  <a:gd name="T4" fmla="*/ 84 w 168"/>
                  <a:gd name="T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" h="130">
                    <a:moveTo>
                      <a:pt x="84" y="0"/>
                    </a:moveTo>
                    <a:cubicBezTo>
                      <a:pt x="0" y="0"/>
                      <a:pt x="0" y="130"/>
                      <a:pt x="84" y="130"/>
                    </a:cubicBezTo>
                    <a:cubicBezTo>
                      <a:pt x="168" y="130"/>
                      <a:pt x="168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57"/>
              <p:cNvSpPr>
                <a:spLocks/>
              </p:cNvSpPr>
              <p:nvPr/>
            </p:nvSpPr>
            <p:spPr bwMode="auto">
              <a:xfrm>
                <a:off x="1030" y="3765"/>
                <a:ext cx="30" cy="69"/>
              </a:xfrm>
              <a:custGeom>
                <a:avLst/>
                <a:gdLst>
                  <a:gd name="T0" fmla="*/ 0 w 52"/>
                  <a:gd name="T1" fmla="*/ 0 h 112"/>
                  <a:gd name="T2" fmla="*/ 5 w 52"/>
                  <a:gd name="T3" fmla="*/ 79 h 112"/>
                  <a:gd name="T4" fmla="*/ 4 w 52"/>
                  <a:gd name="T5" fmla="*/ 112 h 112"/>
                  <a:gd name="T6" fmla="*/ 7 w 52"/>
                  <a:gd name="T7" fmla="*/ 3 h 112"/>
                  <a:gd name="T8" fmla="*/ 0 w 52"/>
                  <a:gd name="T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112">
                    <a:moveTo>
                      <a:pt x="0" y="0"/>
                    </a:moveTo>
                    <a:cubicBezTo>
                      <a:pt x="3" y="26"/>
                      <a:pt x="5" y="52"/>
                      <a:pt x="5" y="79"/>
                    </a:cubicBezTo>
                    <a:cubicBezTo>
                      <a:pt x="5" y="90"/>
                      <a:pt x="5" y="101"/>
                      <a:pt x="4" y="112"/>
                    </a:cubicBezTo>
                    <a:cubicBezTo>
                      <a:pt x="39" y="89"/>
                      <a:pt x="52" y="32"/>
                      <a:pt x="7" y="3"/>
                    </a:cubicBezTo>
                    <a:cubicBezTo>
                      <a:pt x="5" y="2"/>
                      <a:pt x="2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58"/>
              <p:cNvSpPr>
                <a:spLocks/>
              </p:cNvSpPr>
              <p:nvPr/>
            </p:nvSpPr>
            <p:spPr bwMode="auto">
              <a:xfrm>
                <a:off x="1463" y="3873"/>
                <a:ext cx="96" cy="81"/>
              </a:xfrm>
              <a:custGeom>
                <a:avLst/>
                <a:gdLst>
                  <a:gd name="T0" fmla="*/ 83 w 167"/>
                  <a:gd name="T1" fmla="*/ 0 h 130"/>
                  <a:gd name="T2" fmla="*/ 83 w 167"/>
                  <a:gd name="T3" fmla="*/ 130 h 130"/>
                  <a:gd name="T4" fmla="*/ 83 w 167"/>
                  <a:gd name="T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7" h="130">
                    <a:moveTo>
                      <a:pt x="83" y="0"/>
                    </a:moveTo>
                    <a:cubicBezTo>
                      <a:pt x="0" y="0"/>
                      <a:pt x="0" y="130"/>
                      <a:pt x="83" y="130"/>
                    </a:cubicBezTo>
                    <a:cubicBezTo>
                      <a:pt x="167" y="130"/>
                      <a:pt x="167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59"/>
              <p:cNvSpPr>
                <a:spLocks/>
              </p:cNvSpPr>
              <p:nvPr/>
            </p:nvSpPr>
            <p:spPr bwMode="auto">
              <a:xfrm>
                <a:off x="891" y="4165"/>
                <a:ext cx="75" cy="57"/>
              </a:xfrm>
              <a:custGeom>
                <a:avLst/>
                <a:gdLst>
                  <a:gd name="T0" fmla="*/ 64 w 131"/>
                  <a:gd name="T1" fmla="*/ 0 h 92"/>
                  <a:gd name="T2" fmla="*/ 0 w 131"/>
                  <a:gd name="T3" fmla="*/ 56 h 92"/>
                  <a:gd name="T4" fmla="*/ 50 w 131"/>
                  <a:gd name="T5" fmla="*/ 85 h 92"/>
                  <a:gd name="T6" fmla="*/ 58 w 131"/>
                  <a:gd name="T7" fmla="*/ 69 h 92"/>
                  <a:gd name="T8" fmla="*/ 72 w 131"/>
                  <a:gd name="T9" fmla="*/ 60 h 92"/>
                  <a:gd name="T10" fmla="*/ 90 w 131"/>
                  <a:gd name="T11" fmla="*/ 89 h 92"/>
                  <a:gd name="T12" fmla="*/ 88 w 131"/>
                  <a:gd name="T13" fmla="*/ 92 h 92"/>
                  <a:gd name="T14" fmla="*/ 119 w 131"/>
                  <a:gd name="T15" fmla="*/ 92 h 92"/>
                  <a:gd name="T16" fmla="*/ 114 w 131"/>
                  <a:gd name="T17" fmla="*/ 24 h 92"/>
                  <a:gd name="T18" fmla="*/ 107 w 131"/>
                  <a:gd name="T19" fmla="*/ 17 h 92"/>
                  <a:gd name="T20" fmla="*/ 98 w 131"/>
                  <a:gd name="T21" fmla="*/ 10 h 92"/>
                  <a:gd name="T22" fmla="*/ 74 w 131"/>
                  <a:gd name="T23" fmla="*/ 1 h 92"/>
                  <a:gd name="T24" fmla="*/ 64 w 131"/>
                  <a:gd name="T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" h="92">
                    <a:moveTo>
                      <a:pt x="64" y="0"/>
                    </a:moveTo>
                    <a:cubicBezTo>
                      <a:pt x="32" y="0"/>
                      <a:pt x="6" y="26"/>
                      <a:pt x="0" y="56"/>
                    </a:cubicBezTo>
                    <a:cubicBezTo>
                      <a:pt x="20" y="61"/>
                      <a:pt x="39" y="70"/>
                      <a:pt x="50" y="85"/>
                    </a:cubicBezTo>
                    <a:cubicBezTo>
                      <a:pt x="53" y="79"/>
                      <a:pt x="55" y="74"/>
                      <a:pt x="58" y="69"/>
                    </a:cubicBezTo>
                    <a:cubicBezTo>
                      <a:pt x="62" y="62"/>
                      <a:pt x="67" y="60"/>
                      <a:pt x="72" y="60"/>
                    </a:cubicBezTo>
                    <a:cubicBezTo>
                      <a:pt x="85" y="60"/>
                      <a:pt x="98" y="74"/>
                      <a:pt x="90" y="89"/>
                    </a:cubicBezTo>
                    <a:cubicBezTo>
                      <a:pt x="89" y="90"/>
                      <a:pt x="88" y="91"/>
                      <a:pt x="88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30" y="71"/>
                      <a:pt x="131" y="44"/>
                      <a:pt x="114" y="24"/>
                    </a:cubicBezTo>
                    <a:cubicBezTo>
                      <a:pt x="112" y="22"/>
                      <a:pt x="109" y="19"/>
                      <a:pt x="107" y="17"/>
                    </a:cubicBezTo>
                    <a:cubicBezTo>
                      <a:pt x="104" y="15"/>
                      <a:pt x="101" y="12"/>
                      <a:pt x="98" y="10"/>
                    </a:cubicBezTo>
                    <a:cubicBezTo>
                      <a:pt x="90" y="5"/>
                      <a:pt x="81" y="2"/>
                      <a:pt x="74" y="1"/>
                    </a:cubicBezTo>
                    <a:cubicBezTo>
                      <a:pt x="70" y="0"/>
                      <a:pt x="67" y="0"/>
                      <a:pt x="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60"/>
              <p:cNvSpPr>
                <a:spLocks/>
              </p:cNvSpPr>
              <p:nvPr/>
            </p:nvSpPr>
            <p:spPr bwMode="auto">
              <a:xfrm>
                <a:off x="985" y="4109"/>
                <a:ext cx="189" cy="113"/>
              </a:xfrm>
              <a:custGeom>
                <a:avLst/>
                <a:gdLst>
                  <a:gd name="T0" fmla="*/ 184 w 330"/>
                  <a:gd name="T1" fmla="*/ 0 h 182"/>
                  <a:gd name="T2" fmla="*/ 111 w 330"/>
                  <a:gd name="T3" fmla="*/ 18 h 182"/>
                  <a:gd name="T4" fmla="*/ 13 w 330"/>
                  <a:gd name="T5" fmla="*/ 128 h 182"/>
                  <a:gd name="T6" fmla="*/ 0 w 330"/>
                  <a:gd name="T7" fmla="*/ 182 h 182"/>
                  <a:gd name="T8" fmla="*/ 37 w 330"/>
                  <a:gd name="T9" fmla="*/ 182 h 182"/>
                  <a:gd name="T10" fmla="*/ 38 w 330"/>
                  <a:gd name="T11" fmla="*/ 173 h 182"/>
                  <a:gd name="T12" fmla="*/ 51 w 330"/>
                  <a:gd name="T13" fmla="*/ 133 h 182"/>
                  <a:gd name="T14" fmla="*/ 79 w 330"/>
                  <a:gd name="T15" fmla="*/ 90 h 182"/>
                  <a:gd name="T16" fmla="*/ 113 w 330"/>
                  <a:gd name="T17" fmla="*/ 59 h 182"/>
                  <a:gd name="T18" fmla="*/ 146 w 330"/>
                  <a:gd name="T19" fmla="*/ 41 h 182"/>
                  <a:gd name="T20" fmla="*/ 172 w 330"/>
                  <a:gd name="T21" fmla="*/ 36 h 182"/>
                  <a:gd name="T22" fmla="*/ 179 w 330"/>
                  <a:gd name="T23" fmla="*/ 36 h 182"/>
                  <a:gd name="T24" fmla="*/ 197 w 330"/>
                  <a:gd name="T25" fmla="*/ 37 h 182"/>
                  <a:gd name="T26" fmla="*/ 208 w 330"/>
                  <a:gd name="T27" fmla="*/ 39 h 182"/>
                  <a:gd name="T28" fmla="*/ 219 w 330"/>
                  <a:gd name="T29" fmla="*/ 43 h 182"/>
                  <a:gd name="T30" fmla="*/ 241 w 330"/>
                  <a:gd name="T31" fmla="*/ 56 h 182"/>
                  <a:gd name="T32" fmla="*/ 259 w 330"/>
                  <a:gd name="T33" fmla="*/ 75 h 182"/>
                  <a:gd name="T34" fmla="*/ 278 w 330"/>
                  <a:gd name="T35" fmla="*/ 107 h 182"/>
                  <a:gd name="T36" fmla="*/ 290 w 330"/>
                  <a:gd name="T37" fmla="*/ 151 h 182"/>
                  <a:gd name="T38" fmla="*/ 292 w 330"/>
                  <a:gd name="T39" fmla="*/ 182 h 182"/>
                  <a:gd name="T40" fmla="*/ 329 w 330"/>
                  <a:gd name="T41" fmla="*/ 182 h 182"/>
                  <a:gd name="T42" fmla="*/ 301 w 330"/>
                  <a:gd name="T43" fmla="*/ 73 h 182"/>
                  <a:gd name="T44" fmla="*/ 218 w 330"/>
                  <a:gd name="T45" fmla="*/ 4 h 182"/>
                  <a:gd name="T46" fmla="*/ 184 w 330"/>
                  <a:gd name="T47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0" h="182">
                    <a:moveTo>
                      <a:pt x="184" y="0"/>
                    </a:moveTo>
                    <a:cubicBezTo>
                      <a:pt x="158" y="0"/>
                      <a:pt x="134" y="7"/>
                      <a:pt x="111" y="18"/>
                    </a:cubicBezTo>
                    <a:cubicBezTo>
                      <a:pt x="67" y="39"/>
                      <a:pt x="32" y="80"/>
                      <a:pt x="13" y="128"/>
                    </a:cubicBezTo>
                    <a:cubicBezTo>
                      <a:pt x="6" y="145"/>
                      <a:pt x="1" y="164"/>
                      <a:pt x="0" y="182"/>
                    </a:cubicBezTo>
                    <a:cubicBezTo>
                      <a:pt x="37" y="182"/>
                      <a:pt x="37" y="182"/>
                      <a:pt x="37" y="182"/>
                    </a:cubicBezTo>
                    <a:cubicBezTo>
                      <a:pt x="37" y="179"/>
                      <a:pt x="37" y="176"/>
                      <a:pt x="38" y="173"/>
                    </a:cubicBezTo>
                    <a:cubicBezTo>
                      <a:pt x="41" y="159"/>
                      <a:pt x="45" y="145"/>
                      <a:pt x="51" y="133"/>
                    </a:cubicBezTo>
                    <a:cubicBezTo>
                      <a:pt x="59" y="117"/>
                      <a:pt x="68" y="103"/>
                      <a:pt x="79" y="90"/>
                    </a:cubicBezTo>
                    <a:cubicBezTo>
                      <a:pt x="89" y="78"/>
                      <a:pt x="101" y="68"/>
                      <a:pt x="113" y="59"/>
                    </a:cubicBezTo>
                    <a:cubicBezTo>
                      <a:pt x="123" y="52"/>
                      <a:pt x="134" y="46"/>
                      <a:pt x="146" y="41"/>
                    </a:cubicBezTo>
                    <a:cubicBezTo>
                      <a:pt x="154" y="39"/>
                      <a:pt x="163" y="37"/>
                      <a:pt x="172" y="36"/>
                    </a:cubicBezTo>
                    <a:cubicBezTo>
                      <a:pt x="174" y="36"/>
                      <a:pt x="177" y="36"/>
                      <a:pt x="179" y="36"/>
                    </a:cubicBezTo>
                    <a:cubicBezTo>
                      <a:pt x="185" y="36"/>
                      <a:pt x="191" y="36"/>
                      <a:pt x="197" y="37"/>
                    </a:cubicBezTo>
                    <a:cubicBezTo>
                      <a:pt x="201" y="38"/>
                      <a:pt x="204" y="39"/>
                      <a:pt x="208" y="39"/>
                    </a:cubicBezTo>
                    <a:cubicBezTo>
                      <a:pt x="212" y="41"/>
                      <a:pt x="215" y="42"/>
                      <a:pt x="219" y="43"/>
                    </a:cubicBezTo>
                    <a:cubicBezTo>
                      <a:pt x="227" y="47"/>
                      <a:pt x="234" y="51"/>
                      <a:pt x="241" y="56"/>
                    </a:cubicBezTo>
                    <a:cubicBezTo>
                      <a:pt x="247" y="62"/>
                      <a:pt x="254" y="68"/>
                      <a:pt x="259" y="75"/>
                    </a:cubicBezTo>
                    <a:cubicBezTo>
                      <a:pt x="267" y="85"/>
                      <a:pt x="273" y="95"/>
                      <a:pt x="278" y="107"/>
                    </a:cubicBezTo>
                    <a:cubicBezTo>
                      <a:pt x="284" y="121"/>
                      <a:pt x="287" y="136"/>
                      <a:pt x="290" y="151"/>
                    </a:cubicBezTo>
                    <a:cubicBezTo>
                      <a:pt x="291" y="162"/>
                      <a:pt x="292" y="172"/>
                      <a:pt x="292" y="182"/>
                    </a:cubicBezTo>
                    <a:cubicBezTo>
                      <a:pt x="329" y="182"/>
                      <a:pt x="329" y="182"/>
                      <a:pt x="329" y="182"/>
                    </a:cubicBezTo>
                    <a:cubicBezTo>
                      <a:pt x="330" y="143"/>
                      <a:pt x="320" y="105"/>
                      <a:pt x="301" y="73"/>
                    </a:cubicBezTo>
                    <a:cubicBezTo>
                      <a:pt x="283" y="43"/>
                      <a:pt x="255" y="18"/>
                      <a:pt x="218" y="4"/>
                    </a:cubicBezTo>
                    <a:cubicBezTo>
                      <a:pt x="207" y="2"/>
                      <a:pt x="195" y="0"/>
                      <a:pt x="1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61"/>
              <p:cNvSpPr>
                <a:spLocks/>
              </p:cNvSpPr>
              <p:nvPr/>
            </p:nvSpPr>
            <p:spPr bwMode="auto">
              <a:xfrm>
                <a:off x="919" y="4202"/>
                <a:ext cx="28" cy="20"/>
              </a:xfrm>
              <a:custGeom>
                <a:avLst/>
                <a:gdLst>
                  <a:gd name="T0" fmla="*/ 22 w 48"/>
                  <a:gd name="T1" fmla="*/ 0 h 32"/>
                  <a:gd name="T2" fmla="*/ 8 w 48"/>
                  <a:gd name="T3" fmla="*/ 9 h 32"/>
                  <a:gd name="T4" fmla="*/ 0 w 48"/>
                  <a:gd name="T5" fmla="*/ 25 h 32"/>
                  <a:gd name="T6" fmla="*/ 5 w 48"/>
                  <a:gd name="T7" fmla="*/ 32 h 32"/>
                  <a:gd name="T8" fmla="*/ 38 w 48"/>
                  <a:gd name="T9" fmla="*/ 32 h 32"/>
                  <a:gd name="T10" fmla="*/ 40 w 48"/>
                  <a:gd name="T11" fmla="*/ 29 h 32"/>
                  <a:gd name="T12" fmla="*/ 22 w 48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32">
                    <a:moveTo>
                      <a:pt x="22" y="0"/>
                    </a:moveTo>
                    <a:cubicBezTo>
                      <a:pt x="17" y="0"/>
                      <a:pt x="12" y="2"/>
                      <a:pt x="8" y="9"/>
                    </a:cubicBezTo>
                    <a:cubicBezTo>
                      <a:pt x="5" y="14"/>
                      <a:pt x="3" y="19"/>
                      <a:pt x="0" y="25"/>
                    </a:cubicBezTo>
                    <a:cubicBezTo>
                      <a:pt x="2" y="27"/>
                      <a:pt x="4" y="30"/>
                      <a:pt x="5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9" y="30"/>
                      <a:pt x="40" y="29"/>
                    </a:cubicBezTo>
                    <a:cubicBezTo>
                      <a:pt x="48" y="14"/>
                      <a:pt x="3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62"/>
              <p:cNvSpPr>
                <a:spLocks noEditPoints="1"/>
              </p:cNvSpPr>
              <p:nvPr/>
            </p:nvSpPr>
            <p:spPr bwMode="auto">
              <a:xfrm>
                <a:off x="768" y="4007"/>
                <a:ext cx="678" cy="215"/>
              </a:xfrm>
              <a:custGeom>
                <a:avLst/>
                <a:gdLst>
                  <a:gd name="T0" fmla="*/ 259 w 1181"/>
                  <a:gd name="T1" fmla="*/ 57 h 347"/>
                  <a:gd name="T2" fmla="*/ 254 w 1181"/>
                  <a:gd name="T3" fmla="*/ 94 h 347"/>
                  <a:gd name="T4" fmla="*/ 259 w 1181"/>
                  <a:gd name="T5" fmla="*/ 95 h 347"/>
                  <a:gd name="T6" fmla="*/ 290 w 1181"/>
                  <a:gd name="T7" fmla="*/ 58 h 347"/>
                  <a:gd name="T8" fmla="*/ 259 w 1181"/>
                  <a:gd name="T9" fmla="*/ 57 h 347"/>
                  <a:gd name="T10" fmla="*/ 76 w 1181"/>
                  <a:gd name="T11" fmla="*/ 18 h 347"/>
                  <a:gd name="T12" fmla="*/ 100 w 1181"/>
                  <a:gd name="T13" fmla="*/ 65 h 347"/>
                  <a:gd name="T14" fmla="*/ 217 w 1181"/>
                  <a:gd name="T15" fmla="*/ 91 h 347"/>
                  <a:gd name="T16" fmla="*/ 221 w 1181"/>
                  <a:gd name="T17" fmla="*/ 66 h 347"/>
                  <a:gd name="T18" fmla="*/ 222 w 1181"/>
                  <a:gd name="T19" fmla="*/ 54 h 347"/>
                  <a:gd name="T20" fmla="*/ 187 w 1181"/>
                  <a:gd name="T21" fmla="*/ 49 h 347"/>
                  <a:gd name="T22" fmla="*/ 76 w 1181"/>
                  <a:gd name="T23" fmla="*/ 18 h 347"/>
                  <a:gd name="T24" fmla="*/ 644 w 1181"/>
                  <a:gd name="T25" fmla="*/ 7 h 347"/>
                  <a:gd name="T26" fmla="*/ 555 w 1181"/>
                  <a:gd name="T27" fmla="*/ 31 h 347"/>
                  <a:gd name="T28" fmla="*/ 395 w 1181"/>
                  <a:gd name="T29" fmla="*/ 56 h 347"/>
                  <a:gd name="T30" fmla="*/ 391 w 1181"/>
                  <a:gd name="T31" fmla="*/ 56 h 347"/>
                  <a:gd name="T32" fmla="*/ 354 w 1181"/>
                  <a:gd name="T33" fmla="*/ 58 h 347"/>
                  <a:gd name="T34" fmla="*/ 333 w 1181"/>
                  <a:gd name="T35" fmla="*/ 59 h 347"/>
                  <a:gd name="T36" fmla="*/ 304 w 1181"/>
                  <a:gd name="T37" fmla="*/ 96 h 347"/>
                  <a:gd name="T38" fmla="*/ 314 w 1181"/>
                  <a:gd name="T39" fmla="*/ 96 h 347"/>
                  <a:gd name="T40" fmla="*/ 320 w 1181"/>
                  <a:gd name="T41" fmla="*/ 96 h 347"/>
                  <a:gd name="T42" fmla="*/ 357 w 1181"/>
                  <a:gd name="T43" fmla="*/ 95 h 347"/>
                  <a:gd name="T44" fmla="*/ 502 w 1181"/>
                  <a:gd name="T45" fmla="*/ 79 h 347"/>
                  <a:gd name="T46" fmla="*/ 632 w 1181"/>
                  <a:gd name="T47" fmla="*/ 49 h 347"/>
                  <a:gd name="T48" fmla="*/ 725 w 1181"/>
                  <a:gd name="T49" fmla="*/ 144 h 347"/>
                  <a:gd name="T50" fmla="*/ 838 w 1181"/>
                  <a:gd name="T51" fmla="*/ 236 h 347"/>
                  <a:gd name="T52" fmla="*/ 868 w 1181"/>
                  <a:gd name="T53" fmla="*/ 256 h 347"/>
                  <a:gd name="T54" fmla="*/ 882 w 1181"/>
                  <a:gd name="T55" fmla="*/ 265 h 347"/>
                  <a:gd name="T56" fmla="*/ 921 w 1181"/>
                  <a:gd name="T57" fmla="*/ 288 h 347"/>
                  <a:gd name="T58" fmla="*/ 926 w 1181"/>
                  <a:gd name="T59" fmla="*/ 290 h 347"/>
                  <a:gd name="T60" fmla="*/ 959 w 1181"/>
                  <a:gd name="T61" fmla="*/ 307 h 347"/>
                  <a:gd name="T62" fmla="*/ 1065 w 1181"/>
                  <a:gd name="T63" fmla="*/ 347 h 347"/>
                  <a:gd name="T64" fmla="*/ 1181 w 1181"/>
                  <a:gd name="T65" fmla="*/ 347 h 347"/>
                  <a:gd name="T66" fmla="*/ 1163 w 1181"/>
                  <a:gd name="T67" fmla="*/ 328 h 347"/>
                  <a:gd name="T68" fmla="*/ 1148 w 1181"/>
                  <a:gd name="T69" fmla="*/ 326 h 347"/>
                  <a:gd name="T70" fmla="*/ 1137 w 1181"/>
                  <a:gd name="T71" fmla="*/ 325 h 347"/>
                  <a:gd name="T72" fmla="*/ 1116 w 1181"/>
                  <a:gd name="T73" fmla="*/ 322 h 347"/>
                  <a:gd name="T74" fmla="*/ 1006 w 1181"/>
                  <a:gd name="T75" fmla="*/ 288 h 347"/>
                  <a:gd name="T76" fmla="*/ 974 w 1181"/>
                  <a:gd name="T77" fmla="*/ 273 h 347"/>
                  <a:gd name="T78" fmla="*/ 941 w 1181"/>
                  <a:gd name="T79" fmla="*/ 256 h 347"/>
                  <a:gd name="T80" fmla="*/ 914 w 1181"/>
                  <a:gd name="T81" fmla="*/ 241 h 347"/>
                  <a:gd name="T82" fmla="*/ 891 w 1181"/>
                  <a:gd name="T83" fmla="*/ 226 h 347"/>
                  <a:gd name="T84" fmla="*/ 861 w 1181"/>
                  <a:gd name="T85" fmla="*/ 206 h 347"/>
                  <a:gd name="T86" fmla="*/ 830 w 1181"/>
                  <a:gd name="T87" fmla="*/ 184 h 347"/>
                  <a:gd name="T88" fmla="*/ 827 w 1181"/>
                  <a:gd name="T89" fmla="*/ 182 h 347"/>
                  <a:gd name="T90" fmla="*/ 705 w 1181"/>
                  <a:gd name="T91" fmla="*/ 75 h 347"/>
                  <a:gd name="T92" fmla="*/ 644 w 1181"/>
                  <a:gd name="T93" fmla="*/ 7 h 347"/>
                  <a:gd name="T94" fmla="*/ 13 w 1181"/>
                  <a:gd name="T95" fmla="*/ 0 h 347"/>
                  <a:gd name="T96" fmla="*/ 12 w 1181"/>
                  <a:gd name="T97" fmla="*/ 28 h 347"/>
                  <a:gd name="T98" fmla="*/ 14 w 1181"/>
                  <a:gd name="T99" fmla="*/ 29 h 347"/>
                  <a:gd name="T100" fmla="*/ 22 w 1181"/>
                  <a:gd name="T101" fmla="*/ 34 h 347"/>
                  <a:gd name="T102" fmla="*/ 45 w 1181"/>
                  <a:gd name="T103" fmla="*/ 45 h 347"/>
                  <a:gd name="T104" fmla="*/ 23 w 1181"/>
                  <a:gd name="T105" fmla="*/ 12 h 347"/>
                  <a:gd name="T106" fmla="*/ 13 w 1181"/>
                  <a:gd name="T107" fmla="*/ 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81" h="347">
                    <a:moveTo>
                      <a:pt x="259" y="57"/>
                    </a:moveTo>
                    <a:cubicBezTo>
                      <a:pt x="258" y="69"/>
                      <a:pt x="256" y="82"/>
                      <a:pt x="254" y="94"/>
                    </a:cubicBezTo>
                    <a:cubicBezTo>
                      <a:pt x="256" y="94"/>
                      <a:pt x="257" y="94"/>
                      <a:pt x="259" y="95"/>
                    </a:cubicBezTo>
                    <a:cubicBezTo>
                      <a:pt x="270" y="83"/>
                      <a:pt x="280" y="71"/>
                      <a:pt x="290" y="58"/>
                    </a:cubicBezTo>
                    <a:cubicBezTo>
                      <a:pt x="279" y="58"/>
                      <a:pt x="269" y="58"/>
                      <a:pt x="259" y="57"/>
                    </a:cubicBezTo>
                    <a:moveTo>
                      <a:pt x="76" y="18"/>
                    </a:moveTo>
                    <a:cubicBezTo>
                      <a:pt x="85" y="32"/>
                      <a:pt x="93" y="48"/>
                      <a:pt x="100" y="65"/>
                    </a:cubicBezTo>
                    <a:cubicBezTo>
                      <a:pt x="138" y="77"/>
                      <a:pt x="177" y="86"/>
                      <a:pt x="217" y="91"/>
                    </a:cubicBezTo>
                    <a:cubicBezTo>
                      <a:pt x="219" y="83"/>
                      <a:pt x="220" y="74"/>
                      <a:pt x="221" y="66"/>
                    </a:cubicBezTo>
                    <a:cubicBezTo>
                      <a:pt x="222" y="62"/>
                      <a:pt x="222" y="58"/>
                      <a:pt x="222" y="54"/>
                    </a:cubicBezTo>
                    <a:cubicBezTo>
                      <a:pt x="211" y="53"/>
                      <a:pt x="199" y="51"/>
                      <a:pt x="187" y="49"/>
                    </a:cubicBezTo>
                    <a:cubicBezTo>
                      <a:pt x="149" y="42"/>
                      <a:pt x="112" y="32"/>
                      <a:pt x="76" y="18"/>
                    </a:cubicBezTo>
                    <a:moveTo>
                      <a:pt x="644" y="7"/>
                    </a:moveTo>
                    <a:cubicBezTo>
                      <a:pt x="615" y="17"/>
                      <a:pt x="585" y="24"/>
                      <a:pt x="555" y="31"/>
                    </a:cubicBezTo>
                    <a:cubicBezTo>
                      <a:pt x="502" y="43"/>
                      <a:pt x="449" y="51"/>
                      <a:pt x="395" y="56"/>
                    </a:cubicBezTo>
                    <a:cubicBezTo>
                      <a:pt x="394" y="56"/>
                      <a:pt x="392" y="56"/>
                      <a:pt x="391" y="56"/>
                    </a:cubicBezTo>
                    <a:cubicBezTo>
                      <a:pt x="379" y="57"/>
                      <a:pt x="366" y="58"/>
                      <a:pt x="354" y="58"/>
                    </a:cubicBezTo>
                    <a:cubicBezTo>
                      <a:pt x="347" y="58"/>
                      <a:pt x="340" y="59"/>
                      <a:pt x="333" y="59"/>
                    </a:cubicBezTo>
                    <a:cubicBezTo>
                      <a:pt x="324" y="71"/>
                      <a:pt x="314" y="84"/>
                      <a:pt x="304" y="96"/>
                    </a:cubicBezTo>
                    <a:cubicBezTo>
                      <a:pt x="308" y="96"/>
                      <a:pt x="311" y="96"/>
                      <a:pt x="314" y="96"/>
                    </a:cubicBezTo>
                    <a:cubicBezTo>
                      <a:pt x="316" y="96"/>
                      <a:pt x="318" y="96"/>
                      <a:pt x="320" y="96"/>
                    </a:cubicBezTo>
                    <a:cubicBezTo>
                      <a:pt x="333" y="96"/>
                      <a:pt x="345" y="96"/>
                      <a:pt x="357" y="95"/>
                    </a:cubicBezTo>
                    <a:cubicBezTo>
                      <a:pt x="406" y="93"/>
                      <a:pt x="454" y="87"/>
                      <a:pt x="502" y="79"/>
                    </a:cubicBezTo>
                    <a:cubicBezTo>
                      <a:pt x="545" y="71"/>
                      <a:pt x="589" y="61"/>
                      <a:pt x="632" y="49"/>
                    </a:cubicBezTo>
                    <a:cubicBezTo>
                      <a:pt x="661" y="82"/>
                      <a:pt x="692" y="114"/>
                      <a:pt x="725" y="144"/>
                    </a:cubicBezTo>
                    <a:cubicBezTo>
                      <a:pt x="760" y="177"/>
                      <a:pt x="798" y="208"/>
                      <a:pt x="838" y="236"/>
                    </a:cubicBezTo>
                    <a:cubicBezTo>
                      <a:pt x="848" y="243"/>
                      <a:pt x="858" y="250"/>
                      <a:pt x="868" y="256"/>
                    </a:cubicBezTo>
                    <a:cubicBezTo>
                      <a:pt x="873" y="259"/>
                      <a:pt x="877" y="262"/>
                      <a:pt x="882" y="265"/>
                    </a:cubicBezTo>
                    <a:cubicBezTo>
                      <a:pt x="895" y="273"/>
                      <a:pt x="908" y="280"/>
                      <a:pt x="921" y="288"/>
                    </a:cubicBezTo>
                    <a:cubicBezTo>
                      <a:pt x="922" y="289"/>
                      <a:pt x="924" y="289"/>
                      <a:pt x="926" y="290"/>
                    </a:cubicBezTo>
                    <a:cubicBezTo>
                      <a:pt x="936" y="296"/>
                      <a:pt x="948" y="302"/>
                      <a:pt x="959" y="307"/>
                    </a:cubicBezTo>
                    <a:cubicBezTo>
                      <a:pt x="993" y="324"/>
                      <a:pt x="1028" y="337"/>
                      <a:pt x="1065" y="347"/>
                    </a:cubicBezTo>
                    <a:cubicBezTo>
                      <a:pt x="1181" y="347"/>
                      <a:pt x="1181" y="347"/>
                      <a:pt x="1181" y="347"/>
                    </a:cubicBezTo>
                    <a:cubicBezTo>
                      <a:pt x="1180" y="338"/>
                      <a:pt x="1174" y="329"/>
                      <a:pt x="1163" y="328"/>
                    </a:cubicBezTo>
                    <a:cubicBezTo>
                      <a:pt x="1158" y="327"/>
                      <a:pt x="1153" y="327"/>
                      <a:pt x="1148" y="326"/>
                    </a:cubicBezTo>
                    <a:cubicBezTo>
                      <a:pt x="1144" y="326"/>
                      <a:pt x="1140" y="326"/>
                      <a:pt x="1137" y="325"/>
                    </a:cubicBezTo>
                    <a:cubicBezTo>
                      <a:pt x="1130" y="324"/>
                      <a:pt x="1123" y="323"/>
                      <a:pt x="1116" y="322"/>
                    </a:cubicBezTo>
                    <a:cubicBezTo>
                      <a:pt x="1079" y="314"/>
                      <a:pt x="1042" y="303"/>
                      <a:pt x="1006" y="288"/>
                    </a:cubicBezTo>
                    <a:cubicBezTo>
                      <a:pt x="995" y="284"/>
                      <a:pt x="984" y="278"/>
                      <a:pt x="974" y="273"/>
                    </a:cubicBezTo>
                    <a:cubicBezTo>
                      <a:pt x="963" y="268"/>
                      <a:pt x="952" y="262"/>
                      <a:pt x="941" y="256"/>
                    </a:cubicBezTo>
                    <a:cubicBezTo>
                      <a:pt x="932" y="251"/>
                      <a:pt x="923" y="246"/>
                      <a:pt x="914" y="241"/>
                    </a:cubicBezTo>
                    <a:cubicBezTo>
                      <a:pt x="906" y="236"/>
                      <a:pt x="899" y="231"/>
                      <a:pt x="891" y="226"/>
                    </a:cubicBezTo>
                    <a:cubicBezTo>
                      <a:pt x="881" y="220"/>
                      <a:pt x="871" y="213"/>
                      <a:pt x="861" y="206"/>
                    </a:cubicBezTo>
                    <a:cubicBezTo>
                      <a:pt x="850" y="199"/>
                      <a:pt x="840" y="192"/>
                      <a:pt x="830" y="184"/>
                    </a:cubicBezTo>
                    <a:cubicBezTo>
                      <a:pt x="829" y="183"/>
                      <a:pt x="828" y="183"/>
                      <a:pt x="827" y="182"/>
                    </a:cubicBezTo>
                    <a:cubicBezTo>
                      <a:pt x="784" y="149"/>
                      <a:pt x="743" y="113"/>
                      <a:pt x="705" y="75"/>
                    </a:cubicBezTo>
                    <a:cubicBezTo>
                      <a:pt x="684" y="53"/>
                      <a:pt x="663" y="31"/>
                      <a:pt x="644" y="7"/>
                    </a:cubicBezTo>
                    <a:moveTo>
                      <a:pt x="13" y="0"/>
                    </a:moveTo>
                    <a:cubicBezTo>
                      <a:pt x="4" y="7"/>
                      <a:pt x="0" y="21"/>
                      <a:pt x="12" y="28"/>
                    </a:cubicBezTo>
                    <a:cubicBezTo>
                      <a:pt x="13" y="29"/>
                      <a:pt x="13" y="29"/>
                      <a:pt x="14" y="29"/>
                    </a:cubicBezTo>
                    <a:cubicBezTo>
                      <a:pt x="16" y="31"/>
                      <a:pt x="19" y="32"/>
                      <a:pt x="22" y="34"/>
                    </a:cubicBezTo>
                    <a:cubicBezTo>
                      <a:pt x="30" y="38"/>
                      <a:pt x="37" y="41"/>
                      <a:pt x="45" y="45"/>
                    </a:cubicBezTo>
                    <a:cubicBezTo>
                      <a:pt x="38" y="33"/>
                      <a:pt x="31" y="23"/>
                      <a:pt x="23" y="12"/>
                    </a:cubicBezTo>
                    <a:cubicBezTo>
                      <a:pt x="20" y="8"/>
                      <a:pt x="17" y="4"/>
                      <a:pt x="1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63"/>
              <p:cNvSpPr>
                <a:spLocks/>
              </p:cNvSpPr>
              <p:nvPr/>
            </p:nvSpPr>
            <p:spPr bwMode="auto">
              <a:xfrm>
                <a:off x="718" y="4188"/>
                <a:ext cx="15" cy="20"/>
              </a:xfrm>
              <a:custGeom>
                <a:avLst/>
                <a:gdLst>
                  <a:gd name="T0" fmla="*/ 23 w 26"/>
                  <a:gd name="T1" fmla="*/ 0 h 32"/>
                  <a:gd name="T2" fmla="*/ 0 w 26"/>
                  <a:gd name="T3" fmla="*/ 5 h 32"/>
                  <a:gd name="T4" fmla="*/ 13 w 26"/>
                  <a:gd name="T5" fmla="*/ 22 h 32"/>
                  <a:gd name="T6" fmla="*/ 20 w 26"/>
                  <a:gd name="T7" fmla="*/ 32 h 32"/>
                  <a:gd name="T8" fmla="*/ 26 w 26"/>
                  <a:gd name="T9" fmla="*/ 10 h 32"/>
                  <a:gd name="T10" fmla="*/ 23 w 26"/>
                  <a:gd name="T11" fmla="*/ 2 h 32"/>
                  <a:gd name="T12" fmla="*/ 23 w 26"/>
                  <a:gd name="T1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2">
                    <a:moveTo>
                      <a:pt x="23" y="0"/>
                    </a:moveTo>
                    <a:cubicBezTo>
                      <a:pt x="15" y="2"/>
                      <a:pt x="8" y="4"/>
                      <a:pt x="0" y="5"/>
                    </a:cubicBezTo>
                    <a:cubicBezTo>
                      <a:pt x="4" y="11"/>
                      <a:pt x="9" y="16"/>
                      <a:pt x="13" y="22"/>
                    </a:cubicBezTo>
                    <a:cubicBezTo>
                      <a:pt x="15" y="25"/>
                      <a:pt x="18" y="28"/>
                      <a:pt x="20" y="32"/>
                    </a:cubicBezTo>
                    <a:cubicBezTo>
                      <a:pt x="21" y="24"/>
                      <a:pt x="23" y="17"/>
                      <a:pt x="26" y="10"/>
                    </a:cubicBezTo>
                    <a:cubicBezTo>
                      <a:pt x="25" y="7"/>
                      <a:pt x="24" y="5"/>
                      <a:pt x="23" y="2"/>
                    </a:cubicBezTo>
                    <a:cubicBezTo>
                      <a:pt x="23" y="1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64"/>
              <p:cNvSpPr>
                <a:spLocks noEditPoints="1"/>
              </p:cNvSpPr>
              <p:nvPr/>
            </p:nvSpPr>
            <p:spPr bwMode="auto">
              <a:xfrm>
                <a:off x="1423" y="3240"/>
                <a:ext cx="72" cy="77"/>
              </a:xfrm>
              <a:custGeom>
                <a:avLst/>
                <a:gdLst>
                  <a:gd name="T0" fmla="*/ 19 w 126"/>
                  <a:gd name="T1" fmla="*/ 17 h 124"/>
                  <a:gd name="T2" fmla="*/ 3 w 126"/>
                  <a:gd name="T3" fmla="*/ 72 h 124"/>
                  <a:gd name="T4" fmla="*/ 10 w 126"/>
                  <a:gd name="T5" fmla="*/ 64 h 124"/>
                  <a:gd name="T6" fmla="*/ 19 w 126"/>
                  <a:gd name="T7" fmla="*/ 48 h 124"/>
                  <a:gd name="T8" fmla="*/ 23 w 126"/>
                  <a:gd name="T9" fmla="*/ 33 h 124"/>
                  <a:gd name="T10" fmla="*/ 23 w 126"/>
                  <a:gd name="T11" fmla="*/ 25 h 124"/>
                  <a:gd name="T12" fmla="*/ 22 w 126"/>
                  <a:gd name="T13" fmla="*/ 21 h 124"/>
                  <a:gd name="T14" fmla="*/ 19 w 126"/>
                  <a:gd name="T15" fmla="*/ 17 h 124"/>
                  <a:gd name="T16" fmla="*/ 62 w 126"/>
                  <a:gd name="T17" fmla="*/ 0 h 124"/>
                  <a:gd name="T18" fmla="*/ 53 w 126"/>
                  <a:gd name="T19" fmla="*/ 1 h 124"/>
                  <a:gd name="T20" fmla="*/ 57 w 126"/>
                  <a:gd name="T21" fmla="*/ 10 h 124"/>
                  <a:gd name="T22" fmla="*/ 17 w 126"/>
                  <a:gd name="T23" fmla="*/ 105 h 124"/>
                  <a:gd name="T24" fmla="*/ 62 w 126"/>
                  <a:gd name="T25" fmla="*/ 124 h 124"/>
                  <a:gd name="T26" fmla="*/ 121 w 126"/>
                  <a:gd name="T27" fmla="*/ 51 h 124"/>
                  <a:gd name="T28" fmla="*/ 110 w 126"/>
                  <a:gd name="T29" fmla="*/ 24 h 124"/>
                  <a:gd name="T30" fmla="*/ 62 w 126"/>
                  <a:gd name="T3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6" h="124">
                    <a:moveTo>
                      <a:pt x="19" y="17"/>
                    </a:moveTo>
                    <a:cubicBezTo>
                      <a:pt x="5" y="31"/>
                      <a:pt x="0" y="52"/>
                      <a:pt x="3" y="72"/>
                    </a:cubicBezTo>
                    <a:cubicBezTo>
                      <a:pt x="5" y="69"/>
                      <a:pt x="8" y="67"/>
                      <a:pt x="10" y="64"/>
                    </a:cubicBezTo>
                    <a:cubicBezTo>
                      <a:pt x="13" y="59"/>
                      <a:pt x="16" y="54"/>
                      <a:pt x="19" y="48"/>
                    </a:cubicBezTo>
                    <a:cubicBezTo>
                      <a:pt x="20" y="43"/>
                      <a:pt x="22" y="38"/>
                      <a:pt x="23" y="33"/>
                    </a:cubicBezTo>
                    <a:cubicBezTo>
                      <a:pt x="23" y="30"/>
                      <a:pt x="23" y="28"/>
                      <a:pt x="23" y="25"/>
                    </a:cubicBezTo>
                    <a:cubicBezTo>
                      <a:pt x="22" y="24"/>
                      <a:pt x="22" y="22"/>
                      <a:pt x="22" y="21"/>
                    </a:cubicBezTo>
                    <a:cubicBezTo>
                      <a:pt x="21" y="20"/>
                      <a:pt x="20" y="18"/>
                      <a:pt x="19" y="17"/>
                    </a:cubicBezTo>
                    <a:moveTo>
                      <a:pt x="62" y="0"/>
                    </a:moveTo>
                    <a:cubicBezTo>
                      <a:pt x="59" y="0"/>
                      <a:pt x="56" y="0"/>
                      <a:pt x="53" y="1"/>
                    </a:cubicBezTo>
                    <a:cubicBezTo>
                      <a:pt x="54" y="4"/>
                      <a:pt x="56" y="7"/>
                      <a:pt x="57" y="10"/>
                    </a:cubicBezTo>
                    <a:cubicBezTo>
                      <a:pt x="69" y="50"/>
                      <a:pt x="48" y="84"/>
                      <a:pt x="17" y="105"/>
                    </a:cubicBezTo>
                    <a:cubicBezTo>
                      <a:pt x="27" y="116"/>
                      <a:pt x="42" y="124"/>
                      <a:pt x="62" y="124"/>
                    </a:cubicBezTo>
                    <a:cubicBezTo>
                      <a:pt x="106" y="124"/>
                      <a:pt x="126" y="85"/>
                      <a:pt x="121" y="51"/>
                    </a:cubicBezTo>
                    <a:cubicBezTo>
                      <a:pt x="115" y="43"/>
                      <a:pt x="112" y="34"/>
                      <a:pt x="110" y="24"/>
                    </a:cubicBezTo>
                    <a:cubicBezTo>
                      <a:pt x="100" y="10"/>
                      <a:pt x="84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65"/>
              <p:cNvSpPr>
                <a:spLocks noEditPoints="1"/>
              </p:cNvSpPr>
              <p:nvPr/>
            </p:nvSpPr>
            <p:spPr bwMode="auto">
              <a:xfrm>
                <a:off x="1356" y="3260"/>
                <a:ext cx="66" cy="76"/>
              </a:xfrm>
              <a:custGeom>
                <a:avLst/>
                <a:gdLst>
                  <a:gd name="T0" fmla="*/ 115 w 116"/>
                  <a:gd name="T1" fmla="*/ 84 h 124"/>
                  <a:gd name="T2" fmla="*/ 72 w 116"/>
                  <a:gd name="T3" fmla="*/ 95 h 124"/>
                  <a:gd name="T4" fmla="*/ 56 w 116"/>
                  <a:gd name="T5" fmla="*/ 96 h 124"/>
                  <a:gd name="T6" fmla="*/ 6 w 116"/>
                  <a:gd name="T7" fmla="*/ 91 h 124"/>
                  <a:gd name="T8" fmla="*/ 59 w 116"/>
                  <a:gd name="T9" fmla="*/ 124 h 124"/>
                  <a:gd name="T10" fmla="*/ 115 w 116"/>
                  <a:gd name="T11" fmla="*/ 84 h 124"/>
                  <a:gd name="T12" fmla="*/ 59 w 116"/>
                  <a:gd name="T13" fmla="*/ 0 h 124"/>
                  <a:gd name="T14" fmla="*/ 0 w 116"/>
                  <a:gd name="T15" fmla="*/ 51 h 124"/>
                  <a:gd name="T16" fmla="*/ 32 w 116"/>
                  <a:gd name="T17" fmla="*/ 57 h 124"/>
                  <a:gd name="T18" fmla="*/ 57 w 116"/>
                  <a:gd name="T19" fmla="*/ 59 h 124"/>
                  <a:gd name="T20" fmla="*/ 76 w 116"/>
                  <a:gd name="T21" fmla="*/ 58 h 124"/>
                  <a:gd name="T22" fmla="*/ 101 w 116"/>
                  <a:gd name="T23" fmla="*/ 51 h 124"/>
                  <a:gd name="T24" fmla="*/ 116 w 116"/>
                  <a:gd name="T25" fmla="*/ 43 h 124"/>
                  <a:gd name="T26" fmla="*/ 59 w 116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" h="124">
                    <a:moveTo>
                      <a:pt x="115" y="84"/>
                    </a:moveTo>
                    <a:cubicBezTo>
                      <a:pt x="101" y="90"/>
                      <a:pt x="86" y="94"/>
                      <a:pt x="72" y="95"/>
                    </a:cubicBezTo>
                    <a:cubicBezTo>
                      <a:pt x="67" y="96"/>
                      <a:pt x="62" y="96"/>
                      <a:pt x="56" y="96"/>
                    </a:cubicBezTo>
                    <a:cubicBezTo>
                      <a:pt x="40" y="96"/>
                      <a:pt x="23" y="94"/>
                      <a:pt x="6" y="91"/>
                    </a:cubicBezTo>
                    <a:cubicBezTo>
                      <a:pt x="15" y="110"/>
                      <a:pt x="33" y="124"/>
                      <a:pt x="59" y="124"/>
                    </a:cubicBezTo>
                    <a:cubicBezTo>
                      <a:pt x="89" y="124"/>
                      <a:pt x="108" y="106"/>
                      <a:pt x="115" y="84"/>
                    </a:cubicBezTo>
                    <a:moveTo>
                      <a:pt x="59" y="0"/>
                    </a:moveTo>
                    <a:cubicBezTo>
                      <a:pt x="24" y="0"/>
                      <a:pt x="5" y="24"/>
                      <a:pt x="0" y="51"/>
                    </a:cubicBezTo>
                    <a:cubicBezTo>
                      <a:pt x="11" y="54"/>
                      <a:pt x="21" y="56"/>
                      <a:pt x="32" y="57"/>
                    </a:cubicBezTo>
                    <a:cubicBezTo>
                      <a:pt x="40" y="58"/>
                      <a:pt x="49" y="59"/>
                      <a:pt x="57" y="59"/>
                    </a:cubicBezTo>
                    <a:cubicBezTo>
                      <a:pt x="63" y="59"/>
                      <a:pt x="69" y="58"/>
                      <a:pt x="76" y="58"/>
                    </a:cubicBezTo>
                    <a:cubicBezTo>
                      <a:pt x="85" y="56"/>
                      <a:pt x="93" y="54"/>
                      <a:pt x="101" y="51"/>
                    </a:cubicBezTo>
                    <a:cubicBezTo>
                      <a:pt x="107" y="49"/>
                      <a:pt x="112" y="46"/>
                      <a:pt x="116" y="43"/>
                    </a:cubicBezTo>
                    <a:cubicBezTo>
                      <a:pt x="110" y="19"/>
                      <a:pt x="91" y="0"/>
                      <a:pt x="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66"/>
              <p:cNvSpPr>
                <a:spLocks noEditPoints="1"/>
              </p:cNvSpPr>
              <p:nvPr/>
            </p:nvSpPr>
            <p:spPr bwMode="auto">
              <a:xfrm>
                <a:off x="1249" y="3259"/>
                <a:ext cx="67" cy="43"/>
              </a:xfrm>
              <a:custGeom>
                <a:avLst/>
                <a:gdLst>
                  <a:gd name="T0" fmla="*/ 79 w 117"/>
                  <a:gd name="T1" fmla="*/ 40 h 69"/>
                  <a:gd name="T2" fmla="*/ 56 w 117"/>
                  <a:gd name="T3" fmla="*/ 49 h 69"/>
                  <a:gd name="T4" fmla="*/ 52 w 117"/>
                  <a:gd name="T5" fmla="*/ 69 h 69"/>
                  <a:gd name="T6" fmla="*/ 55 w 117"/>
                  <a:gd name="T7" fmla="*/ 69 h 69"/>
                  <a:gd name="T8" fmla="*/ 93 w 117"/>
                  <a:gd name="T9" fmla="*/ 55 h 69"/>
                  <a:gd name="T10" fmla="*/ 84 w 117"/>
                  <a:gd name="T11" fmla="*/ 44 h 69"/>
                  <a:gd name="T12" fmla="*/ 79 w 117"/>
                  <a:gd name="T13" fmla="*/ 40 h 69"/>
                  <a:gd name="T14" fmla="*/ 0 w 117"/>
                  <a:gd name="T15" fmla="*/ 36 h 69"/>
                  <a:gd name="T16" fmla="*/ 0 w 117"/>
                  <a:gd name="T17" fmla="*/ 36 h 69"/>
                  <a:gd name="T18" fmla="*/ 16 w 117"/>
                  <a:gd name="T19" fmla="*/ 55 h 69"/>
                  <a:gd name="T20" fmla="*/ 18 w 117"/>
                  <a:gd name="T21" fmla="*/ 46 h 69"/>
                  <a:gd name="T22" fmla="*/ 0 w 117"/>
                  <a:gd name="T23" fmla="*/ 36 h 69"/>
                  <a:gd name="T24" fmla="*/ 116 w 117"/>
                  <a:gd name="T25" fmla="*/ 0 h 69"/>
                  <a:gd name="T26" fmla="*/ 107 w 117"/>
                  <a:gd name="T27" fmla="*/ 15 h 69"/>
                  <a:gd name="T28" fmla="*/ 108 w 117"/>
                  <a:gd name="T29" fmla="*/ 16 h 69"/>
                  <a:gd name="T30" fmla="*/ 109 w 117"/>
                  <a:gd name="T31" fmla="*/ 16 h 69"/>
                  <a:gd name="T32" fmla="*/ 114 w 117"/>
                  <a:gd name="T33" fmla="*/ 20 h 69"/>
                  <a:gd name="T34" fmla="*/ 116 w 117"/>
                  <a:gd name="T35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7" h="69">
                    <a:moveTo>
                      <a:pt x="79" y="40"/>
                    </a:moveTo>
                    <a:cubicBezTo>
                      <a:pt x="72" y="44"/>
                      <a:pt x="64" y="47"/>
                      <a:pt x="56" y="49"/>
                    </a:cubicBezTo>
                    <a:cubicBezTo>
                      <a:pt x="54" y="56"/>
                      <a:pt x="53" y="63"/>
                      <a:pt x="52" y="69"/>
                    </a:cubicBezTo>
                    <a:cubicBezTo>
                      <a:pt x="53" y="69"/>
                      <a:pt x="54" y="69"/>
                      <a:pt x="55" y="69"/>
                    </a:cubicBezTo>
                    <a:cubicBezTo>
                      <a:pt x="69" y="69"/>
                      <a:pt x="82" y="64"/>
                      <a:pt x="93" y="55"/>
                    </a:cubicBezTo>
                    <a:cubicBezTo>
                      <a:pt x="90" y="51"/>
                      <a:pt x="87" y="48"/>
                      <a:pt x="84" y="44"/>
                    </a:cubicBezTo>
                    <a:cubicBezTo>
                      <a:pt x="82" y="43"/>
                      <a:pt x="81" y="42"/>
                      <a:pt x="79" y="40"/>
                    </a:cubicBezTo>
                    <a:moveTo>
                      <a:pt x="0" y="36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3" y="43"/>
                      <a:pt x="9" y="49"/>
                      <a:pt x="16" y="55"/>
                    </a:cubicBezTo>
                    <a:cubicBezTo>
                      <a:pt x="17" y="52"/>
                      <a:pt x="17" y="49"/>
                      <a:pt x="18" y="46"/>
                    </a:cubicBezTo>
                    <a:cubicBezTo>
                      <a:pt x="12" y="43"/>
                      <a:pt x="6" y="40"/>
                      <a:pt x="0" y="36"/>
                    </a:cubicBezTo>
                    <a:moveTo>
                      <a:pt x="116" y="0"/>
                    </a:moveTo>
                    <a:cubicBezTo>
                      <a:pt x="114" y="5"/>
                      <a:pt x="111" y="10"/>
                      <a:pt x="107" y="15"/>
                    </a:cubicBezTo>
                    <a:cubicBezTo>
                      <a:pt x="108" y="15"/>
                      <a:pt x="108" y="16"/>
                      <a:pt x="108" y="16"/>
                    </a:cubicBezTo>
                    <a:cubicBezTo>
                      <a:pt x="109" y="16"/>
                      <a:pt x="109" y="16"/>
                      <a:pt x="109" y="16"/>
                    </a:cubicBezTo>
                    <a:cubicBezTo>
                      <a:pt x="111" y="18"/>
                      <a:pt x="112" y="19"/>
                      <a:pt x="114" y="20"/>
                    </a:cubicBezTo>
                    <a:cubicBezTo>
                      <a:pt x="116" y="13"/>
                      <a:pt x="117" y="7"/>
                      <a:pt x="11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67"/>
              <p:cNvSpPr>
                <a:spLocks/>
              </p:cNvSpPr>
              <p:nvPr/>
            </p:nvSpPr>
            <p:spPr bwMode="auto">
              <a:xfrm>
                <a:off x="1035" y="4196"/>
                <a:ext cx="80" cy="26"/>
              </a:xfrm>
              <a:custGeom>
                <a:avLst/>
                <a:gdLst>
                  <a:gd name="T0" fmla="*/ 57 w 139"/>
                  <a:gd name="T1" fmla="*/ 0 h 42"/>
                  <a:gd name="T2" fmla="*/ 0 w 139"/>
                  <a:gd name="T3" fmla="*/ 42 h 42"/>
                  <a:gd name="T4" fmla="*/ 139 w 139"/>
                  <a:gd name="T5" fmla="*/ 42 h 42"/>
                  <a:gd name="T6" fmla="*/ 88 w 139"/>
                  <a:gd name="T7" fmla="*/ 9 h 42"/>
                  <a:gd name="T8" fmla="*/ 57 w 139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42">
                    <a:moveTo>
                      <a:pt x="57" y="0"/>
                    </a:moveTo>
                    <a:cubicBezTo>
                      <a:pt x="32" y="0"/>
                      <a:pt x="9" y="19"/>
                      <a:pt x="0" y="42"/>
                    </a:cubicBezTo>
                    <a:cubicBezTo>
                      <a:pt x="139" y="42"/>
                      <a:pt x="139" y="42"/>
                      <a:pt x="139" y="42"/>
                    </a:cubicBezTo>
                    <a:cubicBezTo>
                      <a:pt x="131" y="24"/>
                      <a:pt x="114" y="10"/>
                      <a:pt x="88" y="9"/>
                    </a:cubicBezTo>
                    <a:cubicBezTo>
                      <a:pt x="78" y="3"/>
                      <a:pt x="67" y="0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68"/>
              <p:cNvSpPr>
                <a:spLocks noEditPoints="1"/>
              </p:cNvSpPr>
              <p:nvPr/>
            </p:nvSpPr>
            <p:spPr bwMode="auto">
              <a:xfrm>
                <a:off x="1120" y="3256"/>
                <a:ext cx="431" cy="199"/>
              </a:xfrm>
              <a:custGeom>
                <a:avLst/>
                <a:gdLst>
                  <a:gd name="T0" fmla="*/ 709 w 750"/>
                  <a:gd name="T1" fmla="*/ 67 h 322"/>
                  <a:gd name="T2" fmla="*/ 708 w 750"/>
                  <a:gd name="T3" fmla="*/ 91 h 322"/>
                  <a:gd name="T4" fmla="*/ 706 w 750"/>
                  <a:gd name="T5" fmla="*/ 105 h 322"/>
                  <a:gd name="T6" fmla="*/ 689 w 750"/>
                  <a:gd name="T7" fmla="*/ 174 h 322"/>
                  <a:gd name="T8" fmla="*/ 667 w 750"/>
                  <a:gd name="T9" fmla="*/ 211 h 322"/>
                  <a:gd name="T10" fmla="*/ 640 w 750"/>
                  <a:gd name="T11" fmla="*/ 238 h 322"/>
                  <a:gd name="T12" fmla="*/ 609 w 750"/>
                  <a:gd name="T13" fmla="*/ 256 h 322"/>
                  <a:gd name="T14" fmla="*/ 602 w 750"/>
                  <a:gd name="T15" fmla="*/ 259 h 322"/>
                  <a:gd name="T16" fmla="*/ 598 w 750"/>
                  <a:gd name="T17" fmla="*/ 261 h 322"/>
                  <a:gd name="T18" fmla="*/ 525 w 750"/>
                  <a:gd name="T19" fmla="*/ 279 h 322"/>
                  <a:gd name="T20" fmla="*/ 478 w 750"/>
                  <a:gd name="T21" fmla="*/ 282 h 322"/>
                  <a:gd name="T22" fmla="*/ 443 w 750"/>
                  <a:gd name="T23" fmla="*/ 280 h 322"/>
                  <a:gd name="T24" fmla="*/ 395 w 750"/>
                  <a:gd name="T25" fmla="*/ 267 h 322"/>
                  <a:gd name="T26" fmla="*/ 381 w 750"/>
                  <a:gd name="T27" fmla="*/ 260 h 322"/>
                  <a:gd name="T28" fmla="*/ 359 w 750"/>
                  <a:gd name="T29" fmla="*/ 246 h 322"/>
                  <a:gd name="T30" fmla="*/ 345 w 750"/>
                  <a:gd name="T31" fmla="*/ 233 h 322"/>
                  <a:gd name="T32" fmla="*/ 303 w 750"/>
                  <a:gd name="T33" fmla="*/ 244 h 322"/>
                  <a:gd name="T34" fmla="*/ 297 w 750"/>
                  <a:gd name="T35" fmla="*/ 244 h 322"/>
                  <a:gd name="T36" fmla="*/ 256 w 750"/>
                  <a:gd name="T37" fmla="*/ 227 h 322"/>
                  <a:gd name="T38" fmla="*/ 252 w 750"/>
                  <a:gd name="T39" fmla="*/ 222 h 322"/>
                  <a:gd name="T40" fmla="*/ 237 w 750"/>
                  <a:gd name="T41" fmla="*/ 221 h 322"/>
                  <a:gd name="T42" fmla="*/ 189 w 750"/>
                  <a:gd name="T43" fmla="*/ 206 h 322"/>
                  <a:gd name="T44" fmla="*/ 120 w 750"/>
                  <a:gd name="T45" fmla="*/ 161 h 322"/>
                  <a:gd name="T46" fmla="*/ 69 w 750"/>
                  <a:gd name="T47" fmla="*/ 107 h 322"/>
                  <a:gd name="T48" fmla="*/ 68 w 750"/>
                  <a:gd name="T49" fmla="*/ 107 h 322"/>
                  <a:gd name="T50" fmla="*/ 18 w 750"/>
                  <a:gd name="T51" fmla="*/ 100 h 322"/>
                  <a:gd name="T52" fmla="*/ 60 w 750"/>
                  <a:gd name="T53" fmla="*/ 159 h 322"/>
                  <a:gd name="T54" fmla="*/ 137 w 750"/>
                  <a:gd name="T55" fmla="*/ 223 h 322"/>
                  <a:gd name="T56" fmla="*/ 240 w 750"/>
                  <a:gd name="T57" fmla="*/ 261 h 322"/>
                  <a:gd name="T58" fmla="*/ 261 w 750"/>
                  <a:gd name="T59" fmla="*/ 263 h 322"/>
                  <a:gd name="T60" fmla="*/ 312 w 750"/>
                  <a:gd name="T61" fmla="*/ 256 h 322"/>
                  <a:gd name="T62" fmla="*/ 371 w 750"/>
                  <a:gd name="T63" fmla="*/ 300 h 322"/>
                  <a:gd name="T64" fmla="*/ 478 w 750"/>
                  <a:gd name="T65" fmla="*/ 322 h 322"/>
                  <a:gd name="T66" fmla="*/ 577 w 750"/>
                  <a:gd name="T67" fmla="*/ 310 h 322"/>
                  <a:gd name="T68" fmla="*/ 644 w 750"/>
                  <a:gd name="T69" fmla="*/ 283 h 322"/>
                  <a:gd name="T70" fmla="*/ 684 w 750"/>
                  <a:gd name="T71" fmla="*/ 252 h 322"/>
                  <a:gd name="T72" fmla="*/ 687 w 750"/>
                  <a:gd name="T73" fmla="*/ 249 h 322"/>
                  <a:gd name="T74" fmla="*/ 717 w 750"/>
                  <a:gd name="T75" fmla="*/ 207 h 322"/>
                  <a:gd name="T76" fmla="*/ 748 w 750"/>
                  <a:gd name="T77" fmla="*/ 95 h 322"/>
                  <a:gd name="T78" fmla="*/ 750 w 750"/>
                  <a:gd name="T79" fmla="*/ 72 h 322"/>
                  <a:gd name="T80" fmla="*/ 745 w 750"/>
                  <a:gd name="T81" fmla="*/ 72 h 322"/>
                  <a:gd name="T82" fmla="*/ 709 w 750"/>
                  <a:gd name="T83" fmla="*/ 67 h 322"/>
                  <a:gd name="T84" fmla="*/ 0 w 750"/>
                  <a:gd name="T85" fmla="*/ 48 h 322"/>
                  <a:gd name="T86" fmla="*/ 1 w 750"/>
                  <a:gd name="T87" fmla="*/ 52 h 322"/>
                  <a:gd name="T88" fmla="*/ 5 w 750"/>
                  <a:gd name="T89" fmla="*/ 54 h 322"/>
                  <a:gd name="T90" fmla="*/ 12 w 750"/>
                  <a:gd name="T91" fmla="*/ 57 h 322"/>
                  <a:gd name="T92" fmla="*/ 0 w 750"/>
                  <a:gd name="T93" fmla="*/ 48 h 322"/>
                  <a:gd name="T94" fmla="*/ 720 w 750"/>
                  <a:gd name="T95" fmla="*/ 0 h 322"/>
                  <a:gd name="T96" fmla="*/ 711 w 750"/>
                  <a:gd name="T97" fmla="*/ 17 h 322"/>
                  <a:gd name="T98" fmla="*/ 711 w 750"/>
                  <a:gd name="T99" fmla="*/ 30 h 322"/>
                  <a:gd name="T100" fmla="*/ 724 w 750"/>
                  <a:gd name="T101" fmla="*/ 34 h 322"/>
                  <a:gd name="T102" fmla="*/ 741 w 750"/>
                  <a:gd name="T103" fmla="*/ 35 h 322"/>
                  <a:gd name="T104" fmla="*/ 747 w 750"/>
                  <a:gd name="T105" fmla="*/ 23 h 322"/>
                  <a:gd name="T106" fmla="*/ 747 w 750"/>
                  <a:gd name="T107" fmla="*/ 15 h 322"/>
                  <a:gd name="T108" fmla="*/ 740 w 750"/>
                  <a:gd name="T109" fmla="*/ 16 h 322"/>
                  <a:gd name="T110" fmla="*/ 727 w 750"/>
                  <a:gd name="T111" fmla="*/ 9 h 322"/>
                  <a:gd name="T112" fmla="*/ 720 w 750"/>
                  <a:gd name="T113" fmla="*/ 0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50" h="322">
                    <a:moveTo>
                      <a:pt x="709" y="67"/>
                    </a:moveTo>
                    <a:cubicBezTo>
                      <a:pt x="709" y="75"/>
                      <a:pt x="708" y="83"/>
                      <a:pt x="708" y="91"/>
                    </a:cubicBezTo>
                    <a:cubicBezTo>
                      <a:pt x="707" y="95"/>
                      <a:pt x="706" y="100"/>
                      <a:pt x="706" y="105"/>
                    </a:cubicBezTo>
                    <a:cubicBezTo>
                      <a:pt x="702" y="129"/>
                      <a:pt x="697" y="151"/>
                      <a:pt x="689" y="174"/>
                    </a:cubicBezTo>
                    <a:cubicBezTo>
                      <a:pt x="683" y="187"/>
                      <a:pt x="676" y="199"/>
                      <a:pt x="667" y="211"/>
                    </a:cubicBezTo>
                    <a:cubicBezTo>
                      <a:pt x="659" y="221"/>
                      <a:pt x="650" y="230"/>
                      <a:pt x="640" y="238"/>
                    </a:cubicBezTo>
                    <a:cubicBezTo>
                      <a:pt x="630" y="245"/>
                      <a:pt x="620" y="251"/>
                      <a:pt x="609" y="256"/>
                    </a:cubicBezTo>
                    <a:cubicBezTo>
                      <a:pt x="606" y="257"/>
                      <a:pt x="604" y="258"/>
                      <a:pt x="602" y="259"/>
                    </a:cubicBezTo>
                    <a:cubicBezTo>
                      <a:pt x="601" y="260"/>
                      <a:pt x="599" y="261"/>
                      <a:pt x="598" y="261"/>
                    </a:cubicBezTo>
                    <a:cubicBezTo>
                      <a:pt x="574" y="270"/>
                      <a:pt x="550" y="275"/>
                      <a:pt x="525" y="279"/>
                    </a:cubicBezTo>
                    <a:cubicBezTo>
                      <a:pt x="509" y="280"/>
                      <a:pt x="493" y="282"/>
                      <a:pt x="478" y="282"/>
                    </a:cubicBezTo>
                    <a:cubicBezTo>
                      <a:pt x="466" y="282"/>
                      <a:pt x="455" y="281"/>
                      <a:pt x="443" y="280"/>
                    </a:cubicBezTo>
                    <a:cubicBezTo>
                      <a:pt x="426" y="277"/>
                      <a:pt x="410" y="273"/>
                      <a:pt x="395" y="267"/>
                    </a:cubicBezTo>
                    <a:cubicBezTo>
                      <a:pt x="390" y="265"/>
                      <a:pt x="385" y="262"/>
                      <a:pt x="381" y="260"/>
                    </a:cubicBezTo>
                    <a:cubicBezTo>
                      <a:pt x="373" y="256"/>
                      <a:pt x="366" y="251"/>
                      <a:pt x="359" y="246"/>
                    </a:cubicBezTo>
                    <a:cubicBezTo>
                      <a:pt x="354" y="242"/>
                      <a:pt x="350" y="238"/>
                      <a:pt x="345" y="233"/>
                    </a:cubicBezTo>
                    <a:cubicBezTo>
                      <a:pt x="332" y="240"/>
                      <a:pt x="318" y="244"/>
                      <a:pt x="303" y="244"/>
                    </a:cubicBezTo>
                    <a:cubicBezTo>
                      <a:pt x="301" y="244"/>
                      <a:pt x="299" y="244"/>
                      <a:pt x="297" y="244"/>
                    </a:cubicBezTo>
                    <a:cubicBezTo>
                      <a:pt x="279" y="243"/>
                      <a:pt x="266" y="237"/>
                      <a:pt x="256" y="227"/>
                    </a:cubicBezTo>
                    <a:cubicBezTo>
                      <a:pt x="255" y="225"/>
                      <a:pt x="253" y="224"/>
                      <a:pt x="252" y="222"/>
                    </a:cubicBezTo>
                    <a:cubicBezTo>
                      <a:pt x="247" y="222"/>
                      <a:pt x="242" y="221"/>
                      <a:pt x="237" y="221"/>
                    </a:cubicBezTo>
                    <a:cubicBezTo>
                      <a:pt x="220" y="217"/>
                      <a:pt x="205" y="212"/>
                      <a:pt x="189" y="206"/>
                    </a:cubicBezTo>
                    <a:cubicBezTo>
                      <a:pt x="164" y="193"/>
                      <a:pt x="142" y="178"/>
                      <a:pt x="120" y="161"/>
                    </a:cubicBezTo>
                    <a:cubicBezTo>
                      <a:pt x="101" y="144"/>
                      <a:pt x="84" y="127"/>
                      <a:pt x="69" y="107"/>
                    </a:cubicBezTo>
                    <a:cubicBezTo>
                      <a:pt x="69" y="107"/>
                      <a:pt x="68" y="107"/>
                      <a:pt x="68" y="107"/>
                    </a:cubicBezTo>
                    <a:cubicBezTo>
                      <a:pt x="51" y="107"/>
                      <a:pt x="34" y="104"/>
                      <a:pt x="18" y="100"/>
                    </a:cubicBezTo>
                    <a:cubicBezTo>
                      <a:pt x="29" y="122"/>
                      <a:pt x="43" y="141"/>
                      <a:pt x="60" y="159"/>
                    </a:cubicBezTo>
                    <a:cubicBezTo>
                      <a:pt x="83" y="182"/>
                      <a:pt x="109" y="205"/>
                      <a:pt x="137" y="223"/>
                    </a:cubicBezTo>
                    <a:cubicBezTo>
                      <a:pt x="169" y="243"/>
                      <a:pt x="203" y="257"/>
                      <a:pt x="240" y="261"/>
                    </a:cubicBezTo>
                    <a:cubicBezTo>
                      <a:pt x="247" y="262"/>
                      <a:pt x="254" y="263"/>
                      <a:pt x="261" y="263"/>
                    </a:cubicBezTo>
                    <a:cubicBezTo>
                      <a:pt x="279" y="263"/>
                      <a:pt x="296" y="260"/>
                      <a:pt x="312" y="256"/>
                    </a:cubicBezTo>
                    <a:cubicBezTo>
                      <a:pt x="329" y="274"/>
                      <a:pt x="348" y="288"/>
                      <a:pt x="371" y="300"/>
                    </a:cubicBezTo>
                    <a:cubicBezTo>
                      <a:pt x="404" y="316"/>
                      <a:pt x="440" y="322"/>
                      <a:pt x="478" y="322"/>
                    </a:cubicBezTo>
                    <a:cubicBezTo>
                      <a:pt x="511" y="322"/>
                      <a:pt x="545" y="317"/>
                      <a:pt x="577" y="310"/>
                    </a:cubicBezTo>
                    <a:cubicBezTo>
                      <a:pt x="601" y="304"/>
                      <a:pt x="623" y="295"/>
                      <a:pt x="644" y="283"/>
                    </a:cubicBezTo>
                    <a:cubicBezTo>
                      <a:pt x="658" y="274"/>
                      <a:pt x="672" y="264"/>
                      <a:pt x="684" y="252"/>
                    </a:cubicBezTo>
                    <a:cubicBezTo>
                      <a:pt x="685" y="251"/>
                      <a:pt x="686" y="250"/>
                      <a:pt x="687" y="249"/>
                    </a:cubicBezTo>
                    <a:cubicBezTo>
                      <a:pt x="699" y="236"/>
                      <a:pt x="709" y="223"/>
                      <a:pt x="717" y="207"/>
                    </a:cubicBezTo>
                    <a:cubicBezTo>
                      <a:pt x="736" y="173"/>
                      <a:pt x="744" y="134"/>
                      <a:pt x="748" y="95"/>
                    </a:cubicBezTo>
                    <a:cubicBezTo>
                      <a:pt x="749" y="87"/>
                      <a:pt x="749" y="80"/>
                      <a:pt x="750" y="72"/>
                    </a:cubicBezTo>
                    <a:cubicBezTo>
                      <a:pt x="748" y="72"/>
                      <a:pt x="746" y="72"/>
                      <a:pt x="745" y="72"/>
                    </a:cubicBezTo>
                    <a:cubicBezTo>
                      <a:pt x="733" y="72"/>
                      <a:pt x="721" y="70"/>
                      <a:pt x="709" y="67"/>
                    </a:cubicBezTo>
                    <a:moveTo>
                      <a:pt x="0" y="48"/>
                    </a:moveTo>
                    <a:cubicBezTo>
                      <a:pt x="1" y="49"/>
                      <a:pt x="1" y="51"/>
                      <a:pt x="1" y="52"/>
                    </a:cubicBezTo>
                    <a:cubicBezTo>
                      <a:pt x="3" y="53"/>
                      <a:pt x="4" y="54"/>
                      <a:pt x="5" y="54"/>
                    </a:cubicBezTo>
                    <a:cubicBezTo>
                      <a:pt x="8" y="55"/>
                      <a:pt x="10" y="56"/>
                      <a:pt x="12" y="57"/>
                    </a:cubicBezTo>
                    <a:cubicBezTo>
                      <a:pt x="8" y="54"/>
                      <a:pt x="4" y="51"/>
                      <a:pt x="0" y="48"/>
                    </a:cubicBezTo>
                    <a:moveTo>
                      <a:pt x="720" y="0"/>
                    </a:moveTo>
                    <a:cubicBezTo>
                      <a:pt x="715" y="3"/>
                      <a:pt x="711" y="9"/>
                      <a:pt x="711" y="17"/>
                    </a:cubicBezTo>
                    <a:cubicBezTo>
                      <a:pt x="711" y="21"/>
                      <a:pt x="711" y="26"/>
                      <a:pt x="711" y="30"/>
                    </a:cubicBezTo>
                    <a:cubicBezTo>
                      <a:pt x="715" y="32"/>
                      <a:pt x="719" y="33"/>
                      <a:pt x="724" y="34"/>
                    </a:cubicBezTo>
                    <a:cubicBezTo>
                      <a:pt x="729" y="35"/>
                      <a:pt x="735" y="35"/>
                      <a:pt x="741" y="35"/>
                    </a:cubicBezTo>
                    <a:cubicBezTo>
                      <a:pt x="741" y="30"/>
                      <a:pt x="744" y="26"/>
                      <a:pt x="747" y="23"/>
                    </a:cubicBezTo>
                    <a:cubicBezTo>
                      <a:pt x="747" y="20"/>
                      <a:pt x="747" y="17"/>
                      <a:pt x="747" y="15"/>
                    </a:cubicBezTo>
                    <a:cubicBezTo>
                      <a:pt x="745" y="16"/>
                      <a:pt x="743" y="16"/>
                      <a:pt x="740" y="16"/>
                    </a:cubicBezTo>
                    <a:cubicBezTo>
                      <a:pt x="736" y="16"/>
                      <a:pt x="731" y="14"/>
                      <a:pt x="727" y="9"/>
                    </a:cubicBezTo>
                    <a:cubicBezTo>
                      <a:pt x="725" y="6"/>
                      <a:pt x="723" y="3"/>
                      <a:pt x="7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69"/>
              <p:cNvSpPr>
                <a:spLocks noEditPoints="1"/>
              </p:cNvSpPr>
              <p:nvPr/>
            </p:nvSpPr>
            <p:spPr bwMode="auto">
              <a:xfrm>
                <a:off x="368" y="3873"/>
                <a:ext cx="220" cy="299"/>
              </a:xfrm>
              <a:custGeom>
                <a:avLst/>
                <a:gdLst>
                  <a:gd name="T0" fmla="*/ 264 w 383"/>
                  <a:gd name="T1" fmla="*/ 427 h 482"/>
                  <a:gd name="T2" fmla="*/ 283 w 383"/>
                  <a:gd name="T3" fmla="*/ 455 h 482"/>
                  <a:gd name="T4" fmla="*/ 302 w 383"/>
                  <a:gd name="T5" fmla="*/ 478 h 482"/>
                  <a:gd name="T6" fmla="*/ 354 w 383"/>
                  <a:gd name="T7" fmla="*/ 482 h 482"/>
                  <a:gd name="T8" fmla="*/ 383 w 383"/>
                  <a:gd name="T9" fmla="*/ 481 h 482"/>
                  <a:gd name="T10" fmla="*/ 356 w 383"/>
                  <a:gd name="T11" fmla="*/ 454 h 482"/>
                  <a:gd name="T12" fmla="*/ 348 w 383"/>
                  <a:gd name="T13" fmla="*/ 452 h 482"/>
                  <a:gd name="T14" fmla="*/ 322 w 383"/>
                  <a:gd name="T15" fmla="*/ 440 h 482"/>
                  <a:gd name="T16" fmla="*/ 306 w 383"/>
                  <a:gd name="T17" fmla="*/ 438 h 482"/>
                  <a:gd name="T18" fmla="*/ 264 w 383"/>
                  <a:gd name="T19" fmla="*/ 427 h 482"/>
                  <a:gd name="T20" fmla="*/ 21 w 383"/>
                  <a:gd name="T21" fmla="*/ 71 h 482"/>
                  <a:gd name="T22" fmla="*/ 18 w 383"/>
                  <a:gd name="T23" fmla="*/ 91 h 482"/>
                  <a:gd name="T24" fmla="*/ 172 w 383"/>
                  <a:gd name="T25" fmla="*/ 427 h 482"/>
                  <a:gd name="T26" fmla="*/ 193 w 383"/>
                  <a:gd name="T27" fmla="*/ 440 h 482"/>
                  <a:gd name="T28" fmla="*/ 237 w 383"/>
                  <a:gd name="T29" fmla="*/ 460 h 482"/>
                  <a:gd name="T30" fmla="*/ 206 w 383"/>
                  <a:gd name="T31" fmla="*/ 400 h 482"/>
                  <a:gd name="T32" fmla="*/ 161 w 383"/>
                  <a:gd name="T33" fmla="*/ 369 h 482"/>
                  <a:gd name="T34" fmla="*/ 105 w 383"/>
                  <a:gd name="T35" fmla="*/ 307 h 482"/>
                  <a:gd name="T36" fmla="*/ 70 w 383"/>
                  <a:gd name="T37" fmla="*/ 238 h 482"/>
                  <a:gd name="T38" fmla="*/ 54 w 383"/>
                  <a:gd name="T39" fmla="*/ 167 h 482"/>
                  <a:gd name="T40" fmla="*/ 56 w 383"/>
                  <a:gd name="T41" fmla="*/ 99 h 482"/>
                  <a:gd name="T42" fmla="*/ 57 w 383"/>
                  <a:gd name="T43" fmla="*/ 89 h 482"/>
                  <a:gd name="T44" fmla="*/ 58 w 383"/>
                  <a:gd name="T45" fmla="*/ 87 h 482"/>
                  <a:gd name="T46" fmla="*/ 21 w 383"/>
                  <a:gd name="T47" fmla="*/ 71 h 482"/>
                  <a:gd name="T48" fmla="*/ 67 w 383"/>
                  <a:gd name="T49" fmla="*/ 49 h 482"/>
                  <a:gd name="T50" fmla="*/ 66 w 383"/>
                  <a:gd name="T51" fmla="*/ 50 h 482"/>
                  <a:gd name="T52" fmla="*/ 67 w 383"/>
                  <a:gd name="T53" fmla="*/ 50 h 482"/>
                  <a:gd name="T54" fmla="*/ 67 w 383"/>
                  <a:gd name="T55" fmla="*/ 49 h 482"/>
                  <a:gd name="T56" fmla="*/ 35 w 383"/>
                  <a:gd name="T57" fmla="*/ 32 h 482"/>
                  <a:gd name="T58" fmla="*/ 32 w 383"/>
                  <a:gd name="T59" fmla="*/ 36 h 482"/>
                  <a:gd name="T60" fmla="*/ 37 w 383"/>
                  <a:gd name="T61" fmla="*/ 38 h 482"/>
                  <a:gd name="T62" fmla="*/ 37 w 383"/>
                  <a:gd name="T63" fmla="*/ 35 h 482"/>
                  <a:gd name="T64" fmla="*/ 37 w 383"/>
                  <a:gd name="T65" fmla="*/ 33 h 482"/>
                  <a:gd name="T66" fmla="*/ 36 w 383"/>
                  <a:gd name="T67" fmla="*/ 32 h 482"/>
                  <a:gd name="T68" fmla="*/ 35 w 383"/>
                  <a:gd name="T69" fmla="*/ 32 h 482"/>
                  <a:gd name="T70" fmla="*/ 75 w 383"/>
                  <a:gd name="T71" fmla="*/ 0 h 482"/>
                  <a:gd name="T72" fmla="*/ 75 w 383"/>
                  <a:gd name="T73" fmla="*/ 27 h 482"/>
                  <a:gd name="T74" fmla="*/ 78 w 383"/>
                  <a:gd name="T75" fmla="*/ 19 h 482"/>
                  <a:gd name="T76" fmla="*/ 75 w 383"/>
                  <a:gd name="T77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83" h="482">
                    <a:moveTo>
                      <a:pt x="264" y="427"/>
                    </a:moveTo>
                    <a:cubicBezTo>
                      <a:pt x="269" y="437"/>
                      <a:pt x="276" y="446"/>
                      <a:pt x="283" y="455"/>
                    </a:cubicBezTo>
                    <a:cubicBezTo>
                      <a:pt x="289" y="463"/>
                      <a:pt x="295" y="471"/>
                      <a:pt x="302" y="478"/>
                    </a:cubicBezTo>
                    <a:cubicBezTo>
                      <a:pt x="319" y="481"/>
                      <a:pt x="337" y="482"/>
                      <a:pt x="354" y="482"/>
                    </a:cubicBezTo>
                    <a:cubicBezTo>
                      <a:pt x="364" y="482"/>
                      <a:pt x="373" y="482"/>
                      <a:pt x="383" y="481"/>
                    </a:cubicBezTo>
                    <a:cubicBezTo>
                      <a:pt x="373" y="473"/>
                      <a:pt x="364" y="464"/>
                      <a:pt x="356" y="454"/>
                    </a:cubicBezTo>
                    <a:cubicBezTo>
                      <a:pt x="354" y="454"/>
                      <a:pt x="351" y="453"/>
                      <a:pt x="348" y="452"/>
                    </a:cubicBezTo>
                    <a:cubicBezTo>
                      <a:pt x="339" y="450"/>
                      <a:pt x="330" y="446"/>
                      <a:pt x="322" y="440"/>
                    </a:cubicBezTo>
                    <a:cubicBezTo>
                      <a:pt x="316" y="440"/>
                      <a:pt x="311" y="439"/>
                      <a:pt x="306" y="438"/>
                    </a:cubicBezTo>
                    <a:cubicBezTo>
                      <a:pt x="292" y="435"/>
                      <a:pt x="278" y="432"/>
                      <a:pt x="264" y="427"/>
                    </a:cubicBezTo>
                    <a:moveTo>
                      <a:pt x="21" y="71"/>
                    </a:moveTo>
                    <a:cubicBezTo>
                      <a:pt x="20" y="78"/>
                      <a:pt x="19" y="84"/>
                      <a:pt x="18" y="91"/>
                    </a:cubicBezTo>
                    <a:cubicBezTo>
                      <a:pt x="0" y="221"/>
                      <a:pt x="57" y="354"/>
                      <a:pt x="172" y="427"/>
                    </a:cubicBezTo>
                    <a:cubicBezTo>
                      <a:pt x="179" y="431"/>
                      <a:pt x="186" y="436"/>
                      <a:pt x="193" y="440"/>
                    </a:cubicBezTo>
                    <a:cubicBezTo>
                      <a:pt x="207" y="447"/>
                      <a:pt x="222" y="454"/>
                      <a:pt x="237" y="460"/>
                    </a:cubicBezTo>
                    <a:cubicBezTo>
                      <a:pt x="225" y="441"/>
                      <a:pt x="214" y="421"/>
                      <a:pt x="206" y="400"/>
                    </a:cubicBezTo>
                    <a:cubicBezTo>
                      <a:pt x="190" y="391"/>
                      <a:pt x="175" y="381"/>
                      <a:pt x="161" y="369"/>
                    </a:cubicBezTo>
                    <a:cubicBezTo>
                      <a:pt x="140" y="350"/>
                      <a:pt x="121" y="330"/>
                      <a:pt x="105" y="307"/>
                    </a:cubicBezTo>
                    <a:cubicBezTo>
                      <a:pt x="91" y="285"/>
                      <a:pt x="79" y="262"/>
                      <a:pt x="70" y="238"/>
                    </a:cubicBezTo>
                    <a:cubicBezTo>
                      <a:pt x="62" y="215"/>
                      <a:pt x="57" y="191"/>
                      <a:pt x="54" y="167"/>
                    </a:cubicBezTo>
                    <a:cubicBezTo>
                      <a:pt x="52" y="144"/>
                      <a:pt x="53" y="121"/>
                      <a:pt x="56" y="99"/>
                    </a:cubicBezTo>
                    <a:cubicBezTo>
                      <a:pt x="56" y="96"/>
                      <a:pt x="57" y="92"/>
                      <a:pt x="57" y="89"/>
                    </a:cubicBezTo>
                    <a:cubicBezTo>
                      <a:pt x="57" y="88"/>
                      <a:pt x="58" y="88"/>
                      <a:pt x="58" y="87"/>
                    </a:cubicBezTo>
                    <a:cubicBezTo>
                      <a:pt x="46" y="82"/>
                      <a:pt x="33" y="76"/>
                      <a:pt x="21" y="71"/>
                    </a:cubicBezTo>
                    <a:moveTo>
                      <a:pt x="67" y="49"/>
                    </a:moveTo>
                    <a:cubicBezTo>
                      <a:pt x="67" y="49"/>
                      <a:pt x="67" y="50"/>
                      <a:pt x="66" y="50"/>
                    </a:cubicBezTo>
                    <a:cubicBezTo>
                      <a:pt x="67" y="50"/>
                      <a:pt x="67" y="50"/>
                      <a:pt x="67" y="50"/>
                    </a:cubicBezTo>
                    <a:cubicBezTo>
                      <a:pt x="67" y="50"/>
                      <a:pt x="67" y="49"/>
                      <a:pt x="67" y="49"/>
                    </a:cubicBezTo>
                    <a:moveTo>
                      <a:pt x="35" y="32"/>
                    </a:moveTo>
                    <a:cubicBezTo>
                      <a:pt x="34" y="33"/>
                      <a:pt x="33" y="34"/>
                      <a:pt x="32" y="36"/>
                    </a:cubicBezTo>
                    <a:cubicBezTo>
                      <a:pt x="34" y="36"/>
                      <a:pt x="36" y="37"/>
                      <a:pt x="37" y="38"/>
                    </a:cubicBezTo>
                    <a:cubicBezTo>
                      <a:pt x="37" y="37"/>
                      <a:pt x="37" y="36"/>
                      <a:pt x="37" y="35"/>
                    </a:cubicBezTo>
                    <a:cubicBezTo>
                      <a:pt x="37" y="34"/>
                      <a:pt x="37" y="33"/>
                      <a:pt x="37" y="33"/>
                    </a:cubicBezTo>
                    <a:cubicBezTo>
                      <a:pt x="37" y="33"/>
                      <a:pt x="36" y="32"/>
                      <a:pt x="36" y="32"/>
                    </a:cubicBezTo>
                    <a:cubicBezTo>
                      <a:pt x="36" y="32"/>
                      <a:pt x="35" y="32"/>
                      <a:pt x="35" y="32"/>
                    </a:cubicBezTo>
                    <a:moveTo>
                      <a:pt x="75" y="0"/>
                    </a:moveTo>
                    <a:cubicBezTo>
                      <a:pt x="75" y="9"/>
                      <a:pt x="75" y="18"/>
                      <a:pt x="75" y="27"/>
                    </a:cubicBezTo>
                    <a:cubicBezTo>
                      <a:pt x="76" y="24"/>
                      <a:pt x="77" y="21"/>
                      <a:pt x="78" y="19"/>
                    </a:cubicBezTo>
                    <a:cubicBezTo>
                      <a:pt x="81" y="11"/>
                      <a:pt x="79" y="4"/>
                      <a:pt x="7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70"/>
              <p:cNvSpPr>
                <a:spLocks noEditPoints="1"/>
              </p:cNvSpPr>
              <p:nvPr/>
            </p:nvSpPr>
            <p:spPr bwMode="auto">
              <a:xfrm>
                <a:off x="1238" y="3113"/>
                <a:ext cx="315" cy="153"/>
              </a:xfrm>
              <a:custGeom>
                <a:avLst/>
                <a:gdLst>
                  <a:gd name="T0" fmla="*/ 516 w 549"/>
                  <a:gd name="T1" fmla="*/ 175 h 247"/>
                  <a:gd name="T2" fmla="*/ 516 w 549"/>
                  <a:gd name="T3" fmla="*/ 175 h 247"/>
                  <a:gd name="T4" fmla="*/ 486 w 549"/>
                  <a:gd name="T5" fmla="*/ 190 h 247"/>
                  <a:gd name="T6" fmla="*/ 479 w 549"/>
                  <a:gd name="T7" fmla="*/ 196 h 247"/>
                  <a:gd name="T8" fmla="*/ 515 w 549"/>
                  <a:gd name="T9" fmla="*/ 231 h 247"/>
                  <a:gd name="T10" fmla="*/ 522 w 549"/>
                  <a:gd name="T11" fmla="*/ 240 h 247"/>
                  <a:gd name="T12" fmla="*/ 535 w 549"/>
                  <a:gd name="T13" fmla="*/ 247 h 247"/>
                  <a:gd name="T14" fmla="*/ 542 w 549"/>
                  <a:gd name="T15" fmla="*/ 246 h 247"/>
                  <a:gd name="T16" fmla="*/ 549 w 549"/>
                  <a:gd name="T17" fmla="*/ 210 h 247"/>
                  <a:gd name="T18" fmla="*/ 516 w 549"/>
                  <a:gd name="T19" fmla="*/ 175 h 247"/>
                  <a:gd name="T20" fmla="*/ 296 w 549"/>
                  <a:gd name="T21" fmla="*/ 91 h 247"/>
                  <a:gd name="T22" fmla="*/ 277 w 549"/>
                  <a:gd name="T23" fmla="*/ 91 h 247"/>
                  <a:gd name="T24" fmla="*/ 274 w 549"/>
                  <a:gd name="T25" fmla="*/ 92 h 247"/>
                  <a:gd name="T26" fmla="*/ 224 w 549"/>
                  <a:gd name="T27" fmla="*/ 106 h 247"/>
                  <a:gd name="T28" fmla="*/ 217 w 549"/>
                  <a:gd name="T29" fmla="*/ 106 h 247"/>
                  <a:gd name="T30" fmla="*/ 194 w 549"/>
                  <a:gd name="T31" fmla="*/ 132 h 247"/>
                  <a:gd name="T32" fmla="*/ 206 w 549"/>
                  <a:gd name="T33" fmla="*/ 147 h 247"/>
                  <a:gd name="T34" fmla="*/ 225 w 549"/>
                  <a:gd name="T35" fmla="*/ 141 h 247"/>
                  <a:gd name="T36" fmla="*/ 261 w 549"/>
                  <a:gd name="T37" fmla="*/ 133 h 247"/>
                  <a:gd name="T38" fmla="*/ 264 w 549"/>
                  <a:gd name="T39" fmla="*/ 133 h 247"/>
                  <a:gd name="T40" fmla="*/ 296 w 549"/>
                  <a:gd name="T41" fmla="*/ 131 h 247"/>
                  <a:gd name="T42" fmla="*/ 334 w 549"/>
                  <a:gd name="T43" fmla="*/ 133 h 247"/>
                  <a:gd name="T44" fmla="*/ 350 w 549"/>
                  <a:gd name="T45" fmla="*/ 136 h 247"/>
                  <a:gd name="T46" fmla="*/ 399 w 549"/>
                  <a:gd name="T47" fmla="*/ 150 h 247"/>
                  <a:gd name="T48" fmla="*/ 409 w 549"/>
                  <a:gd name="T49" fmla="*/ 154 h 247"/>
                  <a:gd name="T50" fmla="*/ 410 w 549"/>
                  <a:gd name="T51" fmla="*/ 154 h 247"/>
                  <a:gd name="T52" fmla="*/ 448 w 549"/>
                  <a:gd name="T53" fmla="*/ 174 h 247"/>
                  <a:gd name="T54" fmla="*/ 483 w 549"/>
                  <a:gd name="T55" fmla="*/ 149 h 247"/>
                  <a:gd name="T56" fmla="*/ 459 w 549"/>
                  <a:gd name="T57" fmla="*/ 134 h 247"/>
                  <a:gd name="T58" fmla="*/ 444 w 549"/>
                  <a:gd name="T59" fmla="*/ 126 h 247"/>
                  <a:gd name="T60" fmla="*/ 394 w 549"/>
                  <a:gd name="T61" fmla="*/ 106 h 247"/>
                  <a:gd name="T62" fmla="*/ 334 w 549"/>
                  <a:gd name="T63" fmla="*/ 93 h 247"/>
                  <a:gd name="T64" fmla="*/ 296 w 549"/>
                  <a:gd name="T65" fmla="*/ 91 h 247"/>
                  <a:gd name="T66" fmla="*/ 70 w 549"/>
                  <a:gd name="T67" fmla="*/ 11 h 247"/>
                  <a:gd name="T68" fmla="*/ 91 w 549"/>
                  <a:gd name="T69" fmla="*/ 60 h 247"/>
                  <a:gd name="T70" fmla="*/ 107 w 549"/>
                  <a:gd name="T71" fmla="*/ 67 h 247"/>
                  <a:gd name="T72" fmla="*/ 166 w 549"/>
                  <a:gd name="T73" fmla="*/ 104 h 247"/>
                  <a:gd name="T74" fmla="*/ 166 w 549"/>
                  <a:gd name="T75" fmla="*/ 103 h 247"/>
                  <a:gd name="T76" fmla="*/ 170 w 549"/>
                  <a:gd name="T77" fmla="*/ 91 h 247"/>
                  <a:gd name="T78" fmla="*/ 151 w 549"/>
                  <a:gd name="T79" fmla="*/ 77 h 247"/>
                  <a:gd name="T80" fmla="*/ 129 w 549"/>
                  <a:gd name="T81" fmla="*/ 33 h 247"/>
                  <a:gd name="T82" fmla="*/ 70 w 549"/>
                  <a:gd name="T83" fmla="*/ 11 h 247"/>
                  <a:gd name="T84" fmla="*/ 0 w 549"/>
                  <a:gd name="T85" fmla="*/ 0 h 247"/>
                  <a:gd name="T86" fmla="*/ 31 w 549"/>
                  <a:gd name="T87" fmla="*/ 44 h 247"/>
                  <a:gd name="T88" fmla="*/ 32 w 549"/>
                  <a:gd name="T89" fmla="*/ 44 h 247"/>
                  <a:gd name="T90" fmla="*/ 42 w 549"/>
                  <a:gd name="T91" fmla="*/ 46 h 247"/>
                  <a:gd name="T92" fmla="*/ 18 w 549"/>
                  <a:gd name="T93" fmla="*/ 1 h 247"/>
                  <a:gd name="T94" fmla="*/ 0 w 549"/>
                  <a:gd name="T9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49" h="247">
                    <a:moveTo>
                      <a:pt x="516" y="175"/>
                    </a:moveTo>
                    <a:cubicBezTo>
                      <a:pt x="516" y="175"/>
                      <a:pt x="516" y="175"/>
                      <a:pt x="516" y="175"/>
                    </a:cubicBezTo>
                    <a:cubicBezTo>
                      <a:pt x="505" y="179"/>
                      <a:pt x="495" y="184"/>
                      <a:pt x="486" y="190"/>
                    </a:cubicBezTo>
                    <a:cubicBezTo>
                      <a:pt x="483" y="192"/>
                      <a:pt x="481" y="194"/>
                      <a:pt x="479" y="196"/>
                    </a:cubicBezTo>
                    <a:cubicBezTo>
                      <a:pt x="492" y="207"/>
                      <a:pt x="504" y="218"/>
                      <a:pt x="515" y="231"/>
                    </a:cubicBezTo>
                    <a:cubicBezTo>
                      <a:pt x="518" y="234"/>
                      <a:pt x="520" y="237"/>
                      <a:pt x="522" y="240"/>
                    </a:cubicBezTo>
                    <a:cubicBezTo>
                      <a:pt x="526" y="245"/>
                      <a:pt x="531" y="247"/>
                      <a:pt x="535" y="247"/>
                    </a:cubicBezTo>
                    <a:cubicBezTo>
                      <a:pt x="538" y="247"/>
                      <a:pt x="540" y="247"/>
                      <a:pt x="542" y="246"/>
                    </a:cubicBezTo>
                    <a:cubicBezTo>
                      <a:pt x="543" y="234"/>
                      <a:pt x="545" y="222"/>
                      <a:pt x="549" y="210"/>
                    </a:cubicBezTo>
                    <a:cubicBezTo>
                      <a:pt x="539" y="197"/>
                      <a:pt x="528" y="186"/>
                      <a:pt x="516" y="175"/>
                    </a:cubicBezTo>
                    <a:moveTo>
                      <a:pt x="296" y="91"/>
                    </a:moveTo>
                    <a:cubicBezTo>
                      <a:pt x="290" y="91"/>
                      <a:pt x="284" y="91"/>
                      <a:pt x="277" y="91"/>
                    </a:cubicBezTo>
                    <a:cubicBezTo>
                      <a:pt x="276" y="91"/>
                      <a:pt x="275" y="92"/>
                      <a:pt x="274" y="92"/>
                    </a:cubicBezTo>
                    <a:cubicBezTo>
                      <a:pt x="259" y="101"/>
                      <a:pt x="242" y="106"/>
                      <a:pt x="224" y="106"/>
                    </a:cubicBezTo>
                    <a:cubicBezTo>
                      <a:pt x="222" y="106"/>
                      <a:pt x="219" y="106"/>
                      <a:pt x="217" y="106"/>
                    </a:cubicBezTo>
                    <a:cubicBezTo>
                      <a:pt x="210" y="115"/>
                      <a:pt x="202" y="123"/>
                      <a:pt x="194" y="132"/>
                    </a:cubicBezTo>
                    <a:cubicBezTo>
                      <a:pt x="198" y="137"/>
                      <a:pt x="203" y="142"/>
                      <a:pt x="206" y="147"/>
                    </a:cubicBezTo>
                    <a:cubicBezTo>
                      <a:pt x="213" y="145"/>
                      <a:pt x="219" y="143"/>
                      <a:pt x="225" y="141"/>
                    </a:cubicBezTo>
                    <a:cubicBezTo>
                      <a:pt x="237" y="137"/>
                      <a:pt x="249" y="135"/>
                      <a:pt x="261" y="133"/>
                    </a:cubicBezTo>
                    <a:cubicBezTo>
                      <a:pt x="262" y="133"/>
                      <a:pt x="263" y="133"/>
                      <a:pt x="264" y="133"/>
                    </a:cubicBezTo>
                    <a:cubicBezTo>
                      <a:pt x="275" y="131"/>
                      <a:pt x="285" y="131"/>
                      <a:pt x="296" y="131"/>
                    </a:cubicBezTo>
                    <a:cubicBezTo>
                      <a:pt x="308" y="131"/>
                      <a:pt x="321" y="132"/>
                      <a:pt x="334" y="133"/>
                    </a:cubicBezTo>
                    <a:cubicBezTo>
                      <a:pt x="339" y="134"/>
                      <a:pt x="345" y="135"/>
                      <a:pt x="350" y="136"/>
                    </a:cubicBezTo>
                    <a:cubicBezTo>
                      <a:pt x="367" y="140"/>
                      <a:pt x="383" y="144"/>
                      <a:pt x="399" y="150"/>
                    </a:cubicBezTo>
                    <a:cubicBezTo>
                      <a:pt x="402" y="151"/>
                      <a:pt x="406" y="153"/>
                      <a:pt x="409" y="154"/>
                    </a:cubicBezTo>
                    <a:cubicBezTo>
                      <a:pt x="409" y="154"/>
                      <a:pt x="410" y="154"/>
                      <a:pt x="410" y="154"/>
                    </a:cubicBezTo>
                    <a:cubicBezTo>
                      <a:pt x="423" y="160"/>
                      <a:pt x="436" y="166"/>
                      <a:pt x="448" y="174"/>
                    </a:cubicBezTo>
                    <a:cubicBezTo>
                      <a:pt x="457" y="163"/>
                      <a:pt x="469" y="155"/>
                      <a:pt x="483" y="149"/>
                    </a:cubicBezTo>
                    <a:cubicBezTo>
                      <a:pt x="475" y="143"/>
                      <a:pt x="467" y="139"/>
                      <a:pt x="459" y="134"/>
                    </a:cubicBezTo>
                    <a:cubicBezTo>
                      <a:pt x="454" y="131"/>
                      <a:pt x="449" y="128"/>
                      <a:pt x="444" y="126"/>
                    </a:cubicBezTo>
                    <a:cubicBezTo>
                      <a:pt x="428" y="118"/>
                      <a:pt x="411" y="111"/>
                      <a:pt x="394" y="106"/>
                    </a:cubicBezTo>
                    <a:cubicBezTo>
                      <a:pt x="374" y="100"/>
                      <a:pt x="354" y="95"/>
                      <a:pt x="334" y="93"/>
                    </a:cubicBezTo>
                    <a:cubicBezTo>
                      <a:pt x="321" y="92"/>
                      <a:pt x="309" y="91"/>
                      <a:pt x="296" y="91"/>
                    </a:cubicBezTo>
                    <a:moveTo>
                      <a:pt x="70" y="11"/>
                    </a:moveTo>
                    <a:cubicBezTo>
                      <a:pt x="79" y="27"/>
                      <a:pt x="86" y="44"/>
                      <a:pt x="91" y="60"/>
                    </a:cubicBezTo>
                    <a:cubicBezTo>
                      <a:pt x="97" y="62"/>
                      <a:pt x="102" y="65"/>
                      <a:pt x="107" y="67"/>
                    </a:cubicBezTo>
                    <a:cubicBezTo>
                      <a:pt x="128" y="77"/>
                      <a:pt x="148" y="89"/>
                      <a:pt x="166" y="104"/>
                    </a:cubicBezTo>
                    <a:cubicBezTo>
                      <a:pt x="166" y="104"/>
                      <a:pt x="166" y="104"/>
                      <a:pt x="166" y="103"/>
                    </a:cubicBezTo>
                    <a:cubicBezTo>
                      <a:pt x="167" y="99"/>
                      <a:pt x="169" y="95"/>
                      <a:pt x="170" y="91"/>
                    </a:cubicBezTo>
                    <a:cubicBezTo>
                      <a:pt x="163" y="87"/>
                      <a:pt x="157" y="82"/>
                      <a:pt x="151" y="77"/>
                    </a:cubicBezTo>
                    <a:cubicBezTo>
                      <a:pt x="140" y="65"/>
                      <a:pt x="131" y="50"/>
                      <a:pt x="129" y="33"/>
                    </a:cubicBezTo>
                    <a:cubicBezTo>
                      <a:pt x="110" y="24"/>
                      <a:pt x="90" y="17"/>
                      <a:pt x="70" y="11"/>
                    </a:cubicBezTo>
                    <a:moveTo>
                      <a:pt x="0" y="0"/>
                    </a:moveTo>
                    <a:cubicBezTo>
                      <a:pt x="11" y="14"/>
                      <a:pt x="22" y="28"/>
                      <a:pt x="31" y="44"/>
                    </a:cubicBezTo>
                    <a:cubicBezTo>
                      <a:pt x="31" y="44"/>
                      <a:pt x="32" y="44"/>
                      <a:pt x="32" y="44"/>
                    </a:cubicBezTo>
                    <a:cubicBezTo>
                      <a:pt x="36" y="44"/>
                      <a:pt x="39" y="45"/>
                      <a:pt x="42" y="46"/>
                    </a:cubicBezTo>
                    <a:cubicBezTo>
                      <a:pt x="35" y="30"/>
                      <a:pt x="27" y="16"/>
                      <a:pt x="18" y="1"/>
                    </a:cubicBezTo>
                    <a:cubicBezTo>
                      <a:pt x="12" y="1"/>
                      <a:pt x="6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71"/>
              <p:cNvSpPr>
                <a:spLocks/>
              </p:cNvSpPr>
              <p:nvPr/>
            </p:nvSpPr>
            <p:spPr bwMode="auto">
              <a:xfrm>
                <a:off x="1536" y="4163"/>
                <a:ext cx="275" cy="59"/>
              </a:xfrm>
              <a:custGeom>
                <a:avLst/>
                <a:gdLst>
                  <a:gd name="T0" fmla="*/ 243 w 479"/>
                  <a:gd name="T1" fmla="*/ 0 h 95"/>
                  <a:gd name="T2" fmla="*/ 55 w 479"/>
                  <a:gd name="T3" fmla="*/ 54 h 95"/>
                  <a:gd name="T4" fmla="*/ 39 w 479"/>
                  <a:gd name="T5" fmla="*/ 64 h 95"/>
                  <a:gd name="T6" fmla="*/ 0 w 479"/>
                  <a:gd name="T7" fmla="*/ 95 h 95"/>
                  <a:gd name="T8" fmla="*/ 62 w 479"/>
                  <a:gd name="T9" fmla="*/ 95 h 95"/>
                  <a:gd name="T10" fmla="*/ 115 w 479"/>
                  <a:gd name="T11" fmla="*/ 65 h 95"/>
                  <a:gd name="T12" fmla="*/ 173 w 479"/>
                  <a:gd name="T13" fmla="*/ 47 h 95"/>
                  <a:gd name="T14" fmla="*/ 193 w 479"/>
                  <a:gd name="T15" fmla="*/ 43 h 95"/>
                  <a:gd name="T16" fmla="*/ 204 w 479"/>
                  <a:gd name="T17" fmla="*/ 42 h 95"/>
                  <a:gd name="T18" fmla="*/ 240 w 479"/>
                  <a:gd name="T19" fmla="*/ 41 h 95"/>
                  <a:gd name="T20" fmla="*/ 269 w 479"/>
                  <a:gd name="T21" fmla="*/ 42 h 95"/>
                  <a:gd name="T22" fmla="*/ 285 w 479"/>
                  <a:gd name="T23" fmla="*/ 43 h 95"/>
                  <a:gd name="T24" fmla="*/ 324 w 479"/>
                  <a:gd name="T25" fmla="*/ 51 h 95"/>
                  <a:gd name="T26" fmla="*/ 358 w 479"/>
                  <a:gd name="T27" fmla="*/ 62 h 95"/>
                  <a:gd name="T28" fmla="*/ 417 w 479"/>
                  <a:gd name="T29" fmla="*/ 95 h 95"/>
                  <a:gd name="T30" fmla="*/ 479 w 479"/>
                  <a:gd name="T31" fmla="*/ 95 h 95"/>
                  <a:gd name="T32" fmla="*/ 377 w 479"/>
                  <a:gd name="T33" fmla="*/ 27 h 95"/>
                  <a:gd name="T34" fmla="*/ 327 w 479"/>
                  <a:gd name="T35" fmla="*/ 10 h 95"/>
                  <a:gd name="T36" fmla="*/ 319 w 479"/>
                  <a:gd name="T37" fmla="*/ 8 h 95"/>
                  <a:gd name="T38" fmla="*/ 243 w 479"/>
                  <a:gd name="T3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79" h="95">
                    <a:moveTo>
                      <a:pt x="243" y="0"/>
                    </a:moveTo>
                    <a:cubicBezTo>
                      <a:pt x="175" y="0"/>
                      <a:pt x="111" y="19"/>
                      <a:pt x="55" y="54"/>
                    </a:cubicBezTo>
                    <a:cubicBezTo>
                      <a:pt x="49" y="57"/>
                      <a:pt x="44" y="61"/>
                      <a:pt x="39" y="64"/>
                    </a:cubicBezTo>
                    <a:cubicBezTo>
                      <a:pt x="25" y="74"/>
                      <a:pt x="12" y="84"/>
                      <a:pt x="0" y="95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79" y="84"/>
                      <a:pt x="96" y="74"/>
                      <a:pt x="115" y="65"/>
                    </a:cubicBezTo>
                    <a:cubicBezTo>
                      <a:pt x="134" y="57"/>
                      <a:pt x="153" y="52"/>
                      <a:pt x="173" y="47"/>
                    </a:cubicBezTo>
                    <a:cubicBezTo>
                      <a:pt x="180" y="46"/>
                      <a:pt x="186" y="45"/>
                      <a:pt x="193" y="43"/>
                    </a:cubicBezTo>
                    <a:cubicBezTo>
                      <a:pt x="197" y="43"/>
                      <a:pt x="200" y="43"/>
                      <a:pt x="204" y="42"/>
                    </a:cubicBezTo>
                    <a:cubicBezTo>
                      <a:pt x="216" y="41"/>
                      <a:pt x="228" y="41"/>
                      <a:pt x="240" y="41"/>
                    </a:cubicBezTo>
                    <a:cubicBezTo>
                      <a:pt x="250" y="41"/>
                      <a:pt x="260" y="41"/>
                      <a:pt x="269" y="42"/>
                    </a:cubicBezTo>
                    <a:cubicBezTo>
                      <a:pt x="275" y="42"/>
                      <a:pt x="280" y="43"/>
                      <a:pt x="285" y="43"/>
                    </a:cubicBezTo>
                    <a:cubicBezTo>
                      <a:pt x="298" y="45"/>
                      <a:pt x="311" y="48"/>
                      <a:pt x="324" y="51"/>
                    </a:cubicBezTo>
                    <a:cubicBezTo>
                      <a:pt x="335" y="54"/>
                      <a:pt x="347" y="57"/>
                      <a:pt x="358" y="62"/>
                    </a:cubicBezTo>
                    <a:cubicBezTo>
                      <a:pt x="379" y="71"/>
                      <a:pt x="399" y="82"/>
                      <a:pt x="417" y="95"/>
                    </a:cubicBezTo>
                    <a:cubicBezTo>
                      <a:pt x="479" y="95"/>
                      <a:pt x="479" y="95"/>
                      <a:pt x="479" y="95"/>
                    </a:cubicBezTo>
                    <a:cubicBezTo>
                      <a:pt x="450" y="66"/>
                      <a:pt x="414" y="43"/>
                      <a:pt x="377" y="27"/>
                    </a:cubicBezTo>
                    <a:cubicBezTo>
                      <a:pt x="360" y="20"/>
                      <a:pt x="343" y="14"/>
                      <a:pt x="327" y="10"/>
                    </a:cubicBezTo>
                    <a:cubicBezTo>
                      <a:pt x="324" y="9"/>
                      <a:pt x="322" y="9"/>
                      <a:pt x="319" y="8"/>
                    </a:cubicBezTo>
                    <a:cubicBezTo>
                      <a:pt x="294" y="3"/>
                      <a:pt x="268" y="0"/>
                      <a:pt x="2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72"/>
              <p:cNvSpPr>
                <a:spLocks noEditPoints="1"/>
              </p:cNvSpPr>
              <p:nvPr/>
            </p:nvSpPr>
            <p:spPr bwMode="auto">
              <a:xfrm>
                <a:off x="387" y="3794"/>
                <a:ext cx="296" cy="124"/>
              </a:xfrm>
              <a:custGeom>
                <a:avLst/>
                <a:gdLst>
                  <a:gd name="T0" fmla="*/ 5 w 515"/>
                  <a:gd name="T1" fmla="*/ 157 h 201"/>
                  <a:gd name="T2" fmla="*/ 2 w 515"/>
                  <a:gd name="T3" fmla="*/ 160 h 201"/>
                  <a:gd name="T4" fmla="*/ 3 w 515"/>
                  <a:gd name="T5" fmla="*/ 160 h 201"/>
                  <a:gd name="T6" fmla="*/ 4 w 515"/>
                  <a:gd name="T7" fmla="*/ 161 h 201"/>
                  <a:gd name="T8" fmla="*/ 5 w 515"/>
                  <a:gd name="T9" fmla="*/ 157 h 201"/>
                  <a:gd name="T10" fmla="*/ 2 w 515"/>
                  <a:gd name="T11" fmla="*/ 110 h 201"/>
                  <a:gd name="T12" fmla="*/ 0 w 515"/>
                  <a:gd name="T13" fmla="*/ 116 h 201"/>
                  <a:gd name="T14" fmla="*/ 2 w 515"/>
                  <a:gd name="T15" fmla="*/ 116 h 201"/>
                  <a:gd name="T16" fmla="*/ 2 w 515"/>
                  <a:gd name="T17" fmla="*/ 110 h 201"/>
                  <a:gd name="T18" fmla="*/ 310 w 515"/>
                  <a:gd name="T19" fmla="*/ 17 h 201"/>
                  <a:gd name="T20" fmla="*/ 322 w 515"/>
                  <a:gd name="T21" fmla="*/ 34 h 201"/>
                  <a:gd name="T22" fmla="*/ 329 w 515"/>
                  <a:gd name="T23" fmla="*/ 42 h 201"/>
                  <a:gd name="T24" fmla="*/ 366 w 515"/>
                  <a:gd name="T25" fmla="*/ 71 h 201"/>
                  <a:gd name="T26" fmla="*/ 396 w 515"/>
                  <a:gd name="T27" fmla="*/ 110 h 201"/>
                  <a:gd name="T28" fmla="*/ 404 w 515"/>
                  <a:gd name="T29" fmla="*/ 117 h 201"/>
                  <a:gd name="T30" fmla="*/ 419 w 515"/>
                  <a:gd name="T31" fmla="*/ 131 h 201"/>
                  <a:gd name="T32" fmla="*/ 458 w 515"/>
                  <a:gd name="T33" fmla="*/ 177 h 201"/>
                  <a:gd name="T34" fmla="*/ 462 w 515"/>
                  <a:gd name="T35" fmla="*/ 183 h 201"/>
                  <a:gd name="T36" fmla="*/ 497 w 515"/>
                  <a:gd name="T37" fmla="*/ 197 h 201"/>
                  <a:gd name="T38" fmla="*/ 515 w 515"/>
                  <a:gd name="T39" fmla="*/ 201 h 201"/>
                  <a:gd name="T40" fmla="*/ 317 w 515"/>
                  <a:gd name="T41" fmla="*/ 20 h 201"/>
                  <a:gd name="T42" fmla="*/ 310 w 515"/>
                  <a:gd name="T43" fmla="*/ 17 h 201"/>
                  <a:gd name="T44" fmla="*/ 204 w 515"/>
                  <a:gd name="T45" fmla="*/ 0 h 201"/>
                  <a:gd name="T46" fmla="*/ 97 w 515"/>
                  <a:gd name="T47" fmla="*/ 19 h 201"/>
                  <a:gd name="T48" fmla="*/ 33 w 515"/>
                  <a:gd name="T49" fmla="*/ 62 h 201"/>
                  <a:gd name="T50" fmla="*/ 41 w 515"/>
                  <a:gd name="T51" fmla="*/ 119 h 201"/>
                  <a:gd name="T52" fmla="*/ 58 w 515"/>
                  <a:gd name="T53" fmla="*/ 93 h 201"/>
                  <a:gd name="T54" fmla="*/ 64 w 515"/>
                  <a:gd name="T55" fmla="*/ 87 h 201"/>
                  <a:gd name="T56" fmla="*/ 64 w 515"/>
                  <a:gd name="T57" fmla="*/ 87 h 201"/>
                  <a:gd name="T58" fmla="*/ 82 w 515"/>
                  <a:gd name="T59" fmla="*/ 72 h 201"/>
                  <a:gd name="T60" fmla="*/ 121 w 515"/>
                  <a:gd name="T61" fmla="*/ 53 h 201"/>
                  <a:gd name="T62" fmla="*/ 131 w 515"/>
                  <a:gd name="T63" fmla="*/ 50 h 201"/>
                  <a:gd name="T64" fmla="*/ 236 w 515"/>
                  <a:gd name="T65" fmla="*/ 18 h 201"/>
                  <a:gd name="T66" fmla="*/ 269 w 515"/>
                  <a:gd name="T67" fmla="*/ 21 h 201"/>
                  <a:gd name="T68" fmla="*/ 259 w 515"/>
                  <a:gd name="T69" fmla="*/ 4 h 201"/>
                  <a:gd name="T70" fmla="*/ 204 w 515"/>
                  <a:gd name="T71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5" h="201">
                    <a:moveTo>
                      <a:pt x="5" y="157"/>
                    </a:moveTo>
                    <a:cubicBezTo>
                      <a:pt x="4" y="158"/>
                      <a:pt x="3" y="159"/>
                      <a:pt x="2" y="160"/>
                    </a:cubicBezTo>
                    <a:cubicBezTo>
                      <a:pt x="2" y="160"/>
                      <a:pt x="3" y="160"/>
                      <a:pt x="3" y="160"/>
                    </a:cubicBezTo>
                    <a:cubicBezTo>
                      <a:pt x="3" y="160"/>
                      <a:pt x="4" y="161"/>
                      <a:pt x="4" y="161"/>
                    </a:cubicBezTo>
                    <a:cubicBezTo>
                      <a:pt x="4" y="159"/>
                      <a:pt x="5" y="158"/>
                      <a:pt x="5" y="157"/>
                    </a:cubicBezTo>
                    <a:moveTo>
                      <a:pt x="2" y="110"/>
                    </a:moveTo>
                    <a:cubicBezTo>
                      <a:pt x="1" y="112"/>
                      <a:pt x="0" y="114"/>
                      <a:pt x="0" y="116"/>
                    </a:cubicBezTo>
                    <a:cubicBezTo>
                      <a:pt x="1" y="116"/>
                      <a:pt x="2" y="116"/>
                      <a:pt x="2" y="116"/>
                    </a:cubicBezTo>
                    <a:cubicBezTo>
                      <a:pt x="2" y="114"/>
                      <a:pt x="2" y="112"/>
                      <a:pt x="2" y="110"/>
                    </a:cubicBezTo>
                    <a:moveTo>
                      <a:pt x="310" y="17"/>
                    </a:moveTo>
                    <a:cubicBezTo>
                      <a:pt x="314" y="23"/>
                      <a:pt x="318" y="28"/>
                      <a:pt x="322" y="34"/>
                    </a:cubicBezTo>
                    <a:cubicBezTo>
                      <a:pt x="324" y="37"/>
                      <a:pt x="326" y="39"/>
                      <a:pt x="329" y="42"/>
                    </a:cubicBezTo>
                    <a:cubicBezTo>
                      <a:pt x="342" y="50"/>
                      <a:pt x="355" y="60"/>
                      <a:pt x="366" y="71"/>
                    </a:cubicBezTo>
                    <a:cubicBezTo>
                      <a:pt x="378" y="83"/>
                      <a:pt x="388" y="96"/>
                      <a:pt x="396" y="110"/>
                    </a:cubicBezTo>
                    <a:cubicBezTo>
                      <a:pt x="399" y="113"/>
                      <a:pt x="402" y="115"/>
                      <a:pt x="404" y="117"/>
                    </a:cubicBezTo>
                    <a:cubicBezTo>
                      <a:pt x="409" y="122"/>
                      <a:pt x="414" y="126"/>
                      <a:pt x="419" y="131"/>
                    </a:cubicBezTo>
                    <a:cubicBezTo>
                      <a:pt x="434" y="145"/>
                      <a:pt x="447" y="161"/>
                      <a:pt x="458" y="177"/>
                    </a:cubicBezTo>
                    <a:cubicBezTo>
                      <a:pt x="459" y="179"/>
                      <a:pt x="461" y="181"/>
                      <a:pt x="462" y="183"/>
                    </a:cubicBezTo>
                    <a:cubicBezTo>
                      <a:pt x="474" y="186"/>
                      <a:pt x="486" y="191"/>
                      <a:pt x="497" y="197"/>
                    </a:cubicBezTo>
                    <a:cubicBezTo>
                      <a:pt x="503" y="198"/>
                      <a:pt x="509" y="199"/>
                      <a:pt x="515" y="201"/>
                    </a:cubicBezTo>
                    <a:cubicBezTo>
                      <a:pt x="476" y="119"/>
                      <a:pt x="408" y="54"/>
                      <a:pt x="317" y="20"/>
                    </a:cubicBezTo>
                    <a:cubicBezTo>
                      <a:pt x="315" y="19"/>
                      <a:pt x="312" y="18"/>
                      <a:pt x="310" y="17"/>
                    </a:cubicBezTo>
                    <a:moveTo>
                      <a:pt x="204" y="0"/>
                    </a:moveTo>
                    <a:cubicBezTo>
                      <a:pt x="167" y="0"/>
                      <a:pt x="129" y="6"/>
                      <a:pt x="97" y="19"/>
                    </a:cubicBezTo>
                    <a:cubicBezTo>
                      <a:pt x="72" y="29"/>
                      <a:pt x="50" y="43"/>
                      <a:pt x="33" y="62"/>
                    </a:cubicBezTo>
                    <a:cubicBezTo>
                      <a:pt x="37" y="81"/>
                      <a:pt x="40" y="100"/>
                      <a:pt x="41" y="119"/>
                    </a:cubicBezTo>
                    <a:cubicBezTo>
                      <a:pt x="46" y="110"/>
                      <a:pt x="51" y="101"/>
                      <a:pt x="58" y="93"/>
                    </a:cubicBezTo>
                    <a:cubicBezTo>
                      <a:pt x="60" y="91"/>
                      <a:pt x="62" y="89"/>
                      <a:pt x="64" y="87"/>
                    </a:cubicBezTo>
                    <a:cubicBezTo>
                      <a:pt x="64" y="87"/>
                      <a:pt x="64" y="87"/>
                      <a:pt x="64" y="87"/>
                    </a:cubicBezTo>
                    <a:cubicBezTo>
                      <a:pt x="70" y="81"/>
                      <a:pt x="76" y="76"/>
                      <a:pt x="82" y="72"/>
                    </a:cubicBezTo>
                    <a:cubicBezTo>
                      <a:pt x="95" y="64"/>
                      <a:pt x="107" y="58"/>
                      <a:pt x="121" y="53"/>
                    </a:cubicBezTo>
                    <a:cubicBezTo>
                      <a:pt x="124" y="52"/>
                      <a:pt x="127" y="51"/>
                      <a:pt x="131" y="50"/>
                    </a:cubicBezTo>
                    <a:cubicBezTo>
                      <a:pt x="162" y="29"/>
                      <a:pt x="199" y="18"/>
                      <a:pt x="236" y="18"/>
                    </a:cubicBezTo>
                    <a:cubicBezTo>
                      <a:pt x="247" y="18"/>
                      <a:pt x="258" y="19"/>
                      <a:pt x="269" y="21"/>
                    </a:cubicBezTo>
                    <a:cubicBezTo>
                      <a:pt x="265" y="15"/>
                      <a:pt x="262" y="10"/>
                      <a:pt x="259" y="4"/>
                    </a:cubicBezTo>
                    <a:cubicBezTo>
                      <a:pt x="241" y="1"/>
                      <a:pt x="222" y="0"/>
                      <a:pt x="20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73"/>
              <p:cNvSpPr>
                <a:spLocks noEditPoints="1"/>
              </p:cNvSpPr>
              <p:nvPr/>
            </p:nvSpPr>
            <p:spPr bwMode="auto">
              <a:xfrm>
                <a:off x="306" y="3783"/>
                <a:ext cx="105" cy="153"/>
              </a:xfrm>
              <a:custGeom>
                <a:avLst/>
                <a:gdLst>
                  <a:gd name="T0" fmla="*/ 65 w 184"/>
                  <a:gd name="T1" fmla="*/ 192 h 246"/>
                  <a:gd name="T2" fmla="*/ 39 w 184"/>
                  <a:gd name="T3" fmla="*/ 204 h 246"/>
                  <a:gd name="T4" fmla="*/ 31 w 184"/>
                  <a:gd name="T5" fmla="*/ 246 h 246"/>
                  <a:gd name="T6" fmla="*/ 32 w 184"/>
                  <a:gd name="T7" fmla="*/ 245 h 246"/>
                  <a:gd name="T8" fmla="*/ 101 w 184"/>
                  <a:gd name="T9" fmla="*/ 215 h 246"/>
                  <a:gd name="T10" fmla="*/ 110 w 184"/>
                  <a:gd name="T11" fmla="*/ 209 h 246"/>
                  <a:gd name="T12" fmla="*/ 65 w 184"/>
                  <a:gd name="T13" fmla="*/ 192 h 246"/>
                  <a:gd name="T14" fmla="*/ 0 w 184"/>
                  <a:gd name="T15" fmla="*/ 22 h 246"/>
                  <a:gd name="T16" fmla="*/ 3 w 184"/>
                  <a:gd name="T17" fmla="*/ 32 h 246"/>
                  <a:gd name="T18" fmla="*/ 5 w 184"/>
                  <a:gd name="T19" fmla="*/ 38 h 246"/>
                  <a:gd name="T20" fmla="*/ 12 w 184"/>
                  <a:gd name="T21" fmla="*/ 25 h 246"/>
                  <a:gd name="T22" fmla="*/ 5 w 184"/>
                  <a:gd name="T23" fmla="*/ 23 h 246"/>
                  <a:gd name="T24" fmla="*/ 0 w 184"/>
                  <a:gd name="T25" fmla="*/ 22 h 246"/>
                  <a:gd name="T26" fmla="*/ 152 w 184"/>
                  <a:gd name="T27" fmla="*/ 0 h 246"/>
                  <a:gd name="T28" fmla="*/ 119 w 184"/>
                  <a:gd name="T29" fmla="*/ 16 h 246"/>
                  <a:gd name="T30" fmla="*/ 138 w 184"/>
                  <a:gd name="T31" fmla="*/ 89 h 246"/>
                  <a:gd name="T32" fmla="*/ 139 w 184"/>
                  <a:gd name="T33" fmla="*/ 93 h 246"/>
                  <a:gd name="T34" fmla="*/ 144 w 184"/>
                  <a:gd name="T35" fmla="*/ 127 h 246"/>
                  <a:gd name="T36" fmla="*/ 144 w 184"/>
                  <a:gd name="T37" fmla="*/ 133 h 246"/>
                  <a:gd name="T38" fmla="*/ 142 w 184"/>
                  <a:gd name="T39" fmla="*/ 133 h 246"/>
                  <a:gd name="T40" fmla="*/ 139 w 184"/>
                  <a:gd name="T41" fmla="*/ 132 h 246"/>
                  <a:gd name="T42" fmla="*/ 134 w 184"/>
                  <a:gd name="T43" fmla="*/ 133 h 246"/>
                  <a:gd name="T44" fmla="*/ 114 w 184"/>
                  <a:gd name="T45" fmla="*/ 108 h 246"/>
                  <a:gd name="T46" fmla="*/ 107 w 184"/>
                  <a:gd name="T47" fmla="*/ 103 h 246"/>
                  <a:gd name="T48" fmla="*/ 75 w 184"/>
                  <a:gd name="T49" fmla="*/ 91 h 246"/>
                  <a:gd name="T50" fmla="*/ 65 w 184"/>
                  <a:gd name="T51" fmla="*/ 79 h 246"/>
                  <a:gd name="T52" fmla="*/ 45 w 184"/>
                  <a:gd name="T53" fmla="*/ 41 h 246"/>
                  <a:gd name="T54" fmla="*/ 25 w 184"/>
                  <a:gd name="T55" fmla="*/ 84 h 246"/>
                  <a:gd name="T56" fmla="*/ 30 w 184"/>
                  <a:gd name="T57" fmla="*/ 92 h 246"/>
                  <a:gd name="T58" fmla="*/ 20 w 184"/>
                  <a:gd name="T59" fmla="*/ 95 h 246"/>
                  <a:gd name="T60" fmla="*/ 19 w 184"/>
                  <a:gd name="T61" fmla="*/ 96 h 246"/>
                  <a:gd name="T62" fmla="*/ 8 w 184"/>
                  <a:gd name="T63" fmla="*/ 124 h 246"/>
                  <a:gd name="T64" fmla="*/ 16 w 184"/>
                  <a:gd name="T65" fmla="*/ 134 h 246"/>
                  <a:gd name="T66" fmla="*/ 18 w 184"/>
                  <a:gd name="T67" fmla="*/ 133 h 246"/>
                  <a:gd name="T68" fmla="*/ 46 w 184"/>
                  <a:gd name="T69" fmla="*/ 127 h 246"/>
                  <a:gd name="T70" fmla="*/ 50 w 184"/>
                  <a:gd name="T71" fmla="*/ 127 h 246"/>
                  <a:gd name="T72" fmla="*/ 55 w 184"/>
                  <a:gd name="T73" fmla="*/ 127 h 246"/>
                  <a:gd name="T74" fmla="*/ 86 w 184"/>
                  <a:gd name="T75" fmla="*/ 157 h 246"/>
                  <a:gd name="T76" fmla="*/ 94 w 184"/>
                  <a:gd name="T77" fmla="*/ 162 h 246"/>
                  <a:gd name="T78" fmla="*/ 141 w 184"/>
                  <a:gd name="T79" fmla="*/ 181 h 246"/>
                  <a:gd name="T80" fmla="*/ 144 w 184"/>
                  <a:gd name="T81" fmla="*/ 177 h 246"/>
                  <a:gd name="T82" fmla="*/ 147 w 184"/>
                  <a:gd name="T83" fmla="*/ 174 h 246"/>
                  <a:gd name="T84" fmla="*/ 146 w 184"/>
                  <a:gd name="T85" fmla="*/ 178 h 246"/>
                  <a:gd name="T86" fmla="*/ 146 w 184"/>
                  <a:gd name="T87" fmla="*/ 180 h 246"/>
                  <a:gd name="T88" fmla="*/ 146 w 184"/>
                  <a:gd name="T89" fmla="*/ 183 h 246"/>
                  <a:gd name="T90" fmla="*/ 175 w 184"/>
                  <a:gd name="T91" fmla="*/ 195 h 246"/>
                  <a:gd name="T92" fmla="*/ 176 w 184"/>
                  <a:gd name="T93" fmla="*/ 194 h 246"/>
                  <a:gd name="T94" fmla="*/ 183 w 184"/>
                  <a:gd name="T95" fmla="*/ 181 h 246"/>
                  <a:gd name="T96" fmla="*/ 184 w 184"/>
                  <a:gd name="T97" fmla="*/ 172 h 246"/>
                  <a:gd name="T98" fmla="*/ 184 w 184"/>
                  <a:gd name="T99" fmla="*/ 145 h 246"/>
                  <a:gd name="T100" fmla="*/ 183 w 184"/>
                  <a:gd name="T101" fmla="*/ 136 h 246"/>
                  <a:gd name="T102" fmla="*/ 175 w 184"/>
                  <a:gd name="T103" fmla="*/ 79 h 246"/>
                  <a:gd name="T104" fmla="*/ 172 w 184"/>
                  <a:gd name="T105" fmla="*/ 66 h 246"/>
                  <a:gd name="T106" fmla="*/ 170 w 184"/>
                  <a:gd name="T107" fmla="*/ 57 h 246"/>
                  <a:gd name="T108" fmla="*/ 159 w 184"/>
                  <a:gd name="T109" fmla="*/ 19 h 246"/>
                  <a:gd name="T110" fmla="*/ 152 w 184"/>
                  <a:gd name="T111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4" h="246">
                    <a:moveTo>
                      <a:pt x="65" y="192"/>
                    </a:moveTo>
                    <a:cubicBezTo>
                      <a:pt x="57" y="197"/>
                      <a:pt x="48" y="201"/>
                      <a:pt x="39" y="204"/>
                    </a:cubicBezTo>
                    <a:cubicBezTo>
                      <a:pt x="39" y="219"/>
                      <a:pt x="36" y="232"/>
                      <a:pt x="31" y="246"/>
                    </a:cubicBezTo>
                    <a:cubicBezTo>
                      <a:pt x="32" y="246"/>
                      <a:pt x="32" y="245"/>
                      <a:pt x="32" y="245"/>
                    </a:cubicBezTo>
                    <a:cubicBezTo>
                      <a:pt x="56" y="239"/>
                      <a:pt x="79" y="229"/>
                      <a:pt x="101" y="215"/>
                    </a:cubicBezTo>
                    <a:cubicBezTo>
                      <a:pt x="104" y="213"/>
                      <a:pt x="107" y="211"/>
                      <a:pt x="110" y="209"/>
                    </a:cubicBezTo>
                    <a:cubicBezTo>
                      <a:pt x="95" y="203"/>
                      <a:pt x="80" y="197"/>
                      <a:pt x="65" y="192"/>
                    </a:cubicBezTo>
                    <a:moveTo>
                      <a:pt x="0" y="22"/>
                    </a:moveTo>
                    <a:cubicBezTo>
                      <a:pt x="1" y="25"/>
                      <a:pt x="2" y="28"/>
                      <a:pt x="3" y="32"/>
                    </a:cubicBezTo>
                    <a:cubicBezTo>
                      <a:pt x="3" y="34"/>
                      <a:pt x="4" y="36"/>
                      <a:pt x="5" y="38"/>
                    </a:cubicBezTo>
                    <a:cubicBezTo>
                      <a:pt x="7" y="34"/>
                      <a:pt x="9" y="29"/>
                      <a:pt x="12" y="25"/>
                    </a:cubicBezTo>
                    <a:cubicBezTo>
                      <a:pt x="9" y="24"/>
                      <a:pt x="7" y="24"/>
                      <a:pt x="5" y="23"/>
                    </a:cubicBezTo>
                    <a:cubicBezTo>
                      <a:pt x="3" y="23"/>
                      <a:pt x="2" y="22"/>
                      <a:pt x="0" y="22"/>
                    </a:cubicBezTo>
                    <a:moveTo>
                      <a:pt x="152" y="0"/>
                    </a:moveTo>
                    <a:cubicBezTo>
                      <a:pt x="142" y="6"/>
                      <a:pt x="131" y="12"/>
                      <a:pt x="119" y="16"/>
                    </a:cubicBezTo>
                    <a:cubicBezTo>
                      <a:pt x="127" y="40"/>
                      <a:pt x="133" y="64"/>
                      <a:pt x="138" y="89"/>
                    </a:cubicBezTo>
                    <a:cubicBezTo>
                      <a:pt x="138" y="90"/>
                      <a:pt x="138" y="91"/>
                      <a:pt x="139" y="93"/>
                    </a:cubicBezTo>
                    <a:cubicBezTo>
                      <a:pt x="141" y="104"/>
                      <a:pt x="142" y="115"/>
                      <a:pt x="144" y="127"/>
                    </a:cubicBezTo>
                    <a:cubicBezTo>
                      <a:pt x="144" y="129"/>
                      <a:pt x="144" y="131"/>
                      <a:pt x="144" y="133"/>
                    </a:cubicBezTo>
                    <a:cubicBezTo>
                      <a:pt x="144" y="133"/>
                      <a:pt x="143" y="133"/>
                      <a:pt x="142" y="133"/>
                    </a:cubicBezTo>
                    <a:cubicBezTo>
                      <a:pt x="141" y="132"/>
                      <a:pt x="140" y="132"/>
                      <a:pt x="139" y="132"/>
                    </a:cubicBezTo>
                    <a:cubicBezTo>
                      <a:pt x="137" y="132"/>
                      <a:pt x="135" y="133"/>
                      <a:pt x="134" y="133"/>
                    </a:cubicBezTo>
                    <a:cubicBezTo>
                      <a:pt x="129" y="123"/>
                      <a:pt x="122" y="114"/>
                      <a:pt x="114" y="108"/>
                    </a:cubicBezTo>
                    <a:cubicBezTo>
                      <a:pt x="112" y="106"/>
                      <a:pt x="110" y="104"/>
                      <a:pt x="107" y="103"/>
                    </a:cubicBezTo>
                    <a:cubicBezTo>
                      <a:pt x="98" y="97"/>
                      <a:pt x="87" y="93"/>
                      <a:pt x="75" y="91"/>
                    </a:cubicBezTo>
                    <a:cubicBezTo>
                      <a:pt x="71" y="87"/>
                      <a:pt x="68" y="83"/>
                      <a:pt x="65" y="79"/>
                    </a:cubicBezTo>
                    <a:cubicBezTo>
                      <a:pt x="57" y="67"/>
                      <a:pt x="51" y="54"/>
                      <a:pt x="45" y="41"/>
                    </a:cubicBezTo>
                    <a:cubicBezTo>
                      <a:pt x="38" y="55"/>
                      <a:pt x="31" y="69"/>
                      <a:pt x="25" y="84"/>
                    </a:cubicBezTo>
                    <a:cubicBezTo>
                      <a:pt x="26" y="86"/>
                      <a:pt x="28" y="89"/>
                      <a:pt x="30" y="92"/>
                    </a:cubicBezTo>
                    <a:cubicBezTo>
                      <a:pt x="26" y="93"/>
                      <a:pt x="23" y="94"/>
                      <a:pt x="20" y="95"/>
                    </a:cubicBezTo>
                    <a:cubicBezTo>
                      <a:pt x="20" y="95"/>
                      <a:pt x="19" y="95"/>
                      <a:pt x="19" y="96"/>
                    </a:cubicBezTo>
                    <a:cubicBezTo>
                      <a:pt x="16" y="105"/>
                      <a:pt x="12" y="115"/>
                      <a:pt x="8" y="124"/>
                    </a:cubicBezTo>
                    <a:cubicBezTo>
                      <a:pt x="11" y="127"/>
                      <a:pt x="14" y="131"/>
                      <a:pt x="16" y="134"/>
                    </a:cubicBezTo>
                    <a:cubicBezTo>
                      <a:pt x="17" y="134"/>
                      <a:pt x="17" y="134"/>
                      <a:pt x="18" y="133"/>
                    </a:cubicBezTo>
                    <a:cubicBezTo>
                      <a:pt x="27" y="130"/>
                      <a:pt x="36" y="128"/>
                      <a:pt x="46" y="127"/>
                    </a:cubicBezTo>
                    <a:cubicBezTo>
                      <a:pt x="47" y="127"/>
                      <a:pt x="49" y="127"/>
                      <a:pt x="50" y="127"/>
                    </a:cubicBezTo>
                    <a:cubicBezTo>
                      <a:pt x="52" y="127"/>
                      <a:pt x="53" y="127"/>
                      <a:pt x="55" y="127"/>
                    </a:cubicBezTo>
                    <a:cubicBezTo>
                      <a:pt x="64" y="138"/>
                      <a:pt x="75" y="148"/>
                      <a:pt x="86" y="157"/>
                    </a:cubicBezTo>
                    <a:cubicBezTo>
                      <a:pt x="88" y="159"/>
                      <a:pt x="91" y="161"/>
                      <a:pt x="94" y="162"/>
                    </a:cubicBezTo>
                    <a:cubicBezTo>
                      <a:pt x="110" y="168"/>
                      <a:pt x="125" y="174"/>
                      <a:pt x="141" y="181"/>
                    </a:cubicBezTo>
                    <a:cubicBezTo>
                      <a:pt x="142" y="179"/>
                      <a:pt x="143" y="178"/>
                      <a:pt x="144" y="177"/>
                    </a:cubicBezTo>
                    <a:cubicBezTo>
                      <a:pt x="145" y="176"/>
                      <a:pt x="146" y="175"/>
                      <a:pt x="147" y="174"/>
                    </a:cubicBezTo>
                    <a:cubicBezTo>
                      <a:pt x="147" y="175"/>
                      <a:pt x="146" y="176"/>
                      <a:pt x="146" y="178"/>
                    </a:cubicBezTo>
                    <a:cubicBezTo>
                      <a:pt x="146" y="178"/>
                      <a:pt x="146" y="179"/>
                      <a:pt x="146" y="180"/>
                    </a:cubicBezTo>
                    <a:cubicBezTo>
                      <a:pt x="146" y="181"/>
                      <a:pt x="146" y="182"/>
                      <a:pt x="146" y="183"/>
                    </a:cubicBezTo>
                    <a:cubicBezTo>
                      <a:pt x="156" y="187"/>
                      <a:pt x="166" y="191"/>
                      <a:pt x="175" y="195"/>
                    </a:cubicBezTo>
                    <a:cubicBezTo>
                      <a:pt x="176" y="195"/>
                      <a:pt x="176" y="194"/>
                      <a:pt x="176" y="194"/>
                    </a:cubicBezTo>
                    <a:cubicBezTo>
                      <a:pt x="180" y="191"/>
                      <a:pt x="183" y="187"/>
                      <a:pt x="183" y="181"/>
                    </a:cubicBezTo>
                    <a:cubicBezTo>
                      <a:pt x="183" y="178"/>
                      <a:pt x="184" y="175"/>
                      <a:pt x="184" y="172"/>
                    </a:cubicBezTo>
                    <a:cubicBezTo>
                      <a:pt x="184" y="163"/>
                      <a:pt x="184" y="154"/>
                      <a:pt x="184" y="145"/>
                    </a:cubicBezTo>
                    <a:cubicBezTo>
                      <a:pt x="183" y="142"/>
                      <a:pt x="183" y="139"/>
                      <a:pt x="183" y="136"/>
                    </a:cubicBezTo>
                    <a:cubicBezTo>
                      <a:pt x="182" y="117"/>
                      <a:pt x="179" y="98"/>
                      <a:pt x="175" y="79"/>
                    </a:cubicBezTo>
                    <a:cubicBezTo>
                      <a:pt x="174" y="75"/>
                      <a:pt x="173" y="70"/>
                      <a:pt x="172" y="66"/>
                    </a:cubicBezTo>
                    <a:cubicBezTo>
                      <a:pt x="171" y="63"/>
                      <a:pt x="170" y="60"/>
                      <a:pt x="170" y="57"/>
                    </a:cubicBezTo>
                    <a:cubicBezTo>
                      <a:pt x="166" y="44"/>
                      <a:pt x="163" y="31"/>
                      <a:pt x="159" y="19"/>
                    </a:cubicBezTo>
                    <a:cubicBezTo>
                      <a:pt x="157" y="13"/>
                      <a:pt x="155" y="7"/>
                      <a:pt x="1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74"/>
              <p:cNvSpPr>
                <a:spLocks noEditPoints="1"/>
              </p:cNvSpPr>
              <p:nvPr/>
            </p:nvSpPr>
            <p:spPr bwMode="auto">
              <a:xfrm>
                <a:off x="1545" y="3128"/>
                <a:ext cx="134" cy="254"/>
              </a:xfrm>
              <a:custGeom>
                <a:avLst/>
                <a:gdLst>
                  <a:gd name="T0" fmla="*/ 21 w 233"/>
                  <a:gd name="T1" fmla="*/ 277 h 410"/>
                  <a:gd name="T2" fmla="*/ 27 w 233"/>
                  <a:gd name="T3" fmla="*/ 295 h 410"/>
                  <a:gd name="T4" fmla="*/ 92 w 233"/>
                  <a:gd name="T5" fmla="*/ 377 h 410"/>
                  <a:gd name="T6" fmla="*/ 161 w 233"/>
                  <a:gd name="T7" fmla="*/ 410 h 410"/>
                  <a:gd name="T8" fmla="*/ 214 w 233"/>
                  <a:gd name="T9" fmla="*/ 380 h 410"/>
                  <a:gd name="T10" fmla="*/ 171 w 233"/>
                  <a:gd name="T11" fmla="*/ 371 h 410"/>
                  <a:gd name="T12" fmla="*/ 164 w 233"/>
                  <a:gd name="T13" fmla="*/ 373 h 410"/>
                  <a:gd name="T14" fmla="*/ 161 w 233"/>
                  <a:gd name="T15" fmla="*/ 373 h 410"/>
                  <a:gd name="T16" fmla="*/ 131 w 233"/>
                  <a:gd name="T17" fmla="*/ 359 h 410"/>
                  <a:gd name="T18" fmla="*/ 81 w 233"/>
                  <a:gd name="T19" fmla="*/ 307 h 410"/>
                  <a:gd name="T20" fmla="*/ 56 w 233"/>
                  <a:gd name="T21" fmla="*/ 271 h 410"/>
                  <a:gd name="T22" fmla="*/ 117 w 233"/>
                  <a:gd name="T23" fmla="*/ 242 h 410"/>
                  <a:gd name="T24" fmla="*/ 115 w 233"/>
                  <a:gd name="T25" fmla="*/ 254 h 410"/>
                  <a:gd name="T26" fmla="*/ 162 w 233"/>
                  <a:gd name="T27" fmla="*/ 228 h 410"/>
                  <a:gd name="T28" fmla="*/ 152 w 233"/>
                  <a:gd name="T29" fmla="*/ 265 h 410"/>
                  <a:gd name="T30" fmla="*/ 186 w 233"/>
                  <a:gd name="T31" fmla="*/ 289 h 410"/>
                  <a:gd name="T32" fmla="*/ 195 w 233"/>
                  <a:gd name="T33" fmla="*/ 310 h 410"/>
                  <a:gd name="T34" fmla="*/ 195 w 233"/>
                  <a:gd name="T35" fmla="*/ 318 h 410"/>
                  <a:gd name="T36" fmla="*/ 192 w 233"/>
                  <a:gd name="T37" fmla="*/ 338 h 410"/>
                  <a:gd name="T38" fmla="*/ 217 w 233"/>
                  <a:gd name="T39" fmla="*/ 341 h 410"/>
                  <a:gd name="T40" fmla="*/ 229 w 233"/>
                  <a:gd name="T41" fmla="*/ 339 h 410"/>
                  <a:gd name="T42" fmla="*/ 230 w 233"/>
                  <a:gd name="T43" fmla="*/ 302 h 410"/>
                  <a:gd name="T44" fmla="*/ 162 w 233"/>
                  <a:gd name="T45" fmla="*/ 228 h 410"/>
                  <a:gd name="T46" fmla="*/ 180 w 233"/>
                  <a:gd name="T47" fmla="*/ 188 h 410"/>
                  <a:gd name="T48" fmla="*/ 167 w 233"/>
                  <a:gd name="T49" fmla="*/ 215 h 410"/>
                  <a:gd name="T50" fmla="*/ 205 w 233"/>
                  <a:gd name="T51" fmla="*/ 187 h 410"/>
                  <a:gd name="T52" fmla="*/ 56 w 233"/>
                  <a:gd name="T53" fmla="*/ 179 h 410"/>
                  <a:gd name="T54" fmla="*/ 55 w 233"/>
                  <a:gd name="T55" fmla="*/ 180 h 410"/>
                  <a:gd name="T56" fmla="*/ 80 w 233"/>
                  <a:gd name="T57" fmla="*/ 135 h 410"/>
                  <a:gd name="T58" fmla="*/ 33 w 233"/>
                  <a:gd name="T59" fmla="*/ 138 h 410"/>
                  <a:gd name="T60" fmla="*/ 13 w 233"/>
                  <a:gd name="T61" fmla="*/ 185 h 410"/>
                  <a:gd name="T62" fmla="*/ 6 w 233"/>
                  <a:gd name="T63" fmla="*/ 229 h 410"/>
                  <a:gd name="T64" fmla="*/ 1 w 233"/>
                  <a:gd name="T65" fmla="*/ 241 h 410"/>
                  <a:gd name="T66" fmla="*/ 52 w 233"/>
                  <a:gd name="T67" fmla="*/ 231 h 410"/>
                  <a:gd name="T68" fmla="*/ 115 w 233"/>
                  <a:gd name="T69" fmla="*/ 198 h 410"/>
                  <a:gd name="T70" fmla="*/ 71 w 233"/>
                  <a:gd name="T71" fmla="*/ 210 h 410"/>
                  <a:gd name="T72" fmla="*/ 68 w 233"/>
                  <a:gd name="T73" fmla="*/ 210 h 410"/>
                  <a:gd name="T74" fmla="*/ 47 w 233"/>
                  <a:gd name="T75" fmla="*/ 210 h 410"/>
                  <a:gd name="T76" fmla="*/ 55 w 233"/>
                  <a:gd name="T77" fmla="*/ 181 h 410"/>
                  <a:gd name="T78" fmla="*/ 56 w 233"/>
                  <a:gd name="T79" fmla="*/ 177 h 410"/>
                  <a:gd name="T80" fmla="*/ 56 w 233"/>
                  <a:gd name="T81" fmla="*/ 178 h 410"/>
                  <a:gd name="T82" fmla="*/ 76 w 233"/>
                  <a:gd name="T83" fmla="*/ 78 h 410"/>
                  <a:gd name="T84" fmla="*/ 91 w 233"/>
                  <a:gd name="T85" fmla="*/ 96 h 410"/>
                  <a:gd name="T86" fmla="*/ 76 w 233"/>
                  <a:gd name="T87" fmla="*/ 78 h 410"/>
                  <a:gd name="T88" fmla="*/ 103 w 233"/>
                  <a:gd name="T89" fmla="*/ 48 h 410"/>
                  <a:gd name="T90" fmla="*/ 140 w 233"/>
                  <a:gd name="T91" fmla="*/ 64 h 410"/>
                  <a:gd name="T92" fmla="*/ 143 w 233"/>
                  <a:gd name="T93" fmla="*/ 16 h 410"/>
                  <a:gd name="T94" fmla="*/ 183 w 233"/>
                  <a:gd name="T95" fmla="*/ 0 h 410"/>
                  <a:gd name="T96" fmla="*/ 184 w 233"/>
                  <a:gd name="T97" fmla="*/ 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33" h="410">
                    <a:moveTo>
                      <a:pt x="55" y="269"/>
                    </a:moveTo>
                    <a:cubicBezTo>
                      <a:pt x="43" y="273"/>
                      <a:pt x="32" y="275"/>
                      <a:pt x="21" y="277"/>
                    </a:cubicBezTo>
                    <a:cubicBezTo>
                      <a:pt x="20" y="277"/>
                      <a:pt x="18" y="277"/>
                      <a:pt x="16" y="277"/>
                    </a:cubicBezTo>
                    <a:cubicBezTo>
                      <a:pt x="19" y="283"/>
                      <a:pt x="23" y="289"/>
                      <a:pt x="27" y="295"/>
                    </a:cubicBezTo>
                    <a:cubicBezTo>
                      <a:pt x="28" y="298"/>
                      <a:pt x="30" y="300"/>
                      <a:pt x="32" y="303"/>
                    </a:cubicBezTo>
                    <a:cubicBezTo>
                      <a:pt x="48" y="328"/>
                      <a:pt x="69" y="356"/>
                      <a:pt x="92" y="377"/>
                    </a:cubicBezTo>
                    <a:cubicBezTo>
                      <a:pt x="112" y="395"/>
                      <a:pt x="133" y="408"/>
                      <a:pt x="154" y="410"/>
                    </a:cubicBezTo>
                    <a:cubicBezTo>
                      <a:pt x="156" y="410"/>
                      <a:pt x="159" y="410"/>
                      <a:pt x="161" y="410"/>
                    </a:cubicBezTo>
                    <a:cubicBezTo>
                      <a:pt x="174" y="410"/>
                      <a:pt x="188" y="405"/>
                      <a:pt x="201" y="394"/>
                    </a:cubicBezTo>
                    <a:cubicBezTo>
                      <a:pt x="206" y="390"/>
                      <a:pt x="211" y="385"/>
                      <a:pt x="214" y="380"/>
                    </a:cubicBezTo>
                    <a:cubicBezTo>
                      <a:pt x="213" y="380"/>
                      <a:pt x="211" y="380"/>
                      <a:pt x="210" y="380"/>
                    </a:cubicBezTo>
                    <a:cubicBezTo>
                      <a:pt x="196" y="380"/>
                      <a:pt x="183" y="377"/>
                      <a:pt x="171" y="371"/>
                    </a:cubicBezTo>
                    <a:cubicBezTo>
                      <a:pt x="171" y="371"/>
                      <a:pt x="170" y="371"/>
                      <a:pt x="170" y="371"/>
                    </a:cubicBezTo>
                    <a:cubicBezTo>
                      <a:pt x="168" y="372"/>
                      <a:pt x="166" y="373"/>
                      <a:pt x="164" y="373"/>
                    </a:cubicBezTo>
                    <a:cubicBezTo>
                      <a:pt x="164" y="373"/>
                      <a:pt x="164" y="373"/>
                      <a:pt x="163" y="373"/>
                    </a:cubicBezTo>
                    <a:cubicBezTo>
                      <a:pt x="162" y="373"/>
                      <a:pt x="161" y="373"/>
                      <a:pt x="161" y="373"/>
                    </a:cubicBezTo>
                    <a:cubicBezTo>
                      <a:pt x="157" y="372"/>
                      <a:pt x="153" y="371"/>
                      <a:pt x="149" y="370"/>
                    </a:cubicBezTo>
                    <a:cubicBezTo>
                      <a:pt x="143" y="367"/>
                      <a:pt x="137" y="363"/>
                      <a:pt x="131" y="359"/>
                    </a:cubicBezTo>
                    <a:cubicBezTo>
                      <a:pt x="130" y="358"/>
                      <a:pt x="130" y="358"/>
                      <a:pt x="129" y="357"/>
                    </a:cubicBezTo>
                    <a:cubicBezTo>
                      <a:pt x="111" y="343"/>
                      <a:pt x="96" y="325"/>
                      <a:pt x="81" y="307"/>
                    </a:cubicBezTo>
                    <a:cubicBezTo>
                      <a:pt x="77" y="301"/>
                      <a:pt x="72" y="294"/>
                      <a:pt x="67" y="288"/>
                    </a:cubicBezTo>
                    <a:cubicBezTo>
                      <a:pt x="63" y="282"/>
                      <a:pt x="60" y="277"/>
                      <a:pt x="56" y="271"/>
                    </a:cubicBezTo>
                    <a:cubicBezTo>
                      <a:pt x="56" y="270"/>
                      <a:pt x="55" y="270"/>
                      <a:pt x="55" y="269"/>
                    </a:cubicBezTo>
                    <a:moveTo>
                      <a:pt x="117" y="242"/>
                    </a:moveTo>
                    <a:cubicBezTo>
                      <a:pt x="112" y="245"/>
                      <a:pt x="107" y="248"/>
                      <a:pt x="101" y="251"/>
                    </a:cubicBezTo>
                    <a:cubicBezTo>
                      <a:pt x="106" y="252"/>
                      <a:pt x="111" y="253"/>
                      <a:pt x="115" y="254"/>
                    </a:cubicBezTo>
                    <a:cubicBezTo>
                      <a:pt x="116" y="250"/>
                      <a:pt x="117" y="246"/>
                      <a:pt x="117" y="242"/>
                    </a:cubicBezTo>
                    <a:moveTo>
                      <a:pt x="162" y="228"/>
                    </a:moveTo>
                    <a:cubicBezTo>
                      <a:pt x="158" y="239"/>
                      <a:pt x="155" y="251"/>
                      <a:pt x="152" y="263"/>
                    </a:cubicBezTo>
                    <a:cubicBezTo>
                      <a:pt x="152" y="263"/>
                      <a:pt x="152" y="264"/>
                      <a:pt x="152" y="265"/>
                    </a:cubicBezTo>
                    <a:cubicBezTo>
                      <a:pt x="160" y="269"/>
                      <a:pt x="168" y="273"/>
                      <a:pt x="175" y="279"/>
                    </a:cubicBezTo>
                    <a:cubicBezTo>
                      <a:pt x="179" y="282"/>
                      <a:pt x="182" y="285"/>
                      <a:pt x="186" y="289"/>
                    </a:cubicBezTo>
                    <a:cubicBezTo>
                      <a:pt x="188" y="292"/>
                      <a:pt x="190" y="295"/>
                      <a:pt x="192" y="299"/>
                    </a:cubicBezTo>
                    <a:cubicBezTo>
                      <a:pt x="193" y="302"/>
                      <a:pt x="194" y="306"/>
                      <a:pt x="195" y="310"/>
                    </a:cubicBezTo>
                    <a:cubicBezTo>
                      <a:pt x="195" y="312"/>
                      <a:pt x="195" y="315"/>
                      <a:pt x="195" y="318"/>
                    </a:cubicBezTo>
                    <a:cubicBezTo>
                      <a:pt x="195" y="318"/>
                      <a:pt x="195" y="318"/>
                      <a:pt x="195" y="318"/>
                    </a:cubicBezTo>
                    <a:cubicBezTo>
                      <a:pt x="195" y="320"/>
                      <a:pt x="195" y="321"/>
                      <a:pt x="195" y="323"/>
                    </a:cubicBezTo>
                    <a:cubicBezTo>
                      <a:pt x="194" y="328"/>
                      <a:pt x="193" y="333"/>
                      <a:pt x="192" y="338"/>
                    </a:cubicBezTo>
                    <a:cubicBezTo>
                      <a:pt x="194" y="338"/>
                      <a:pt x="197" y="339"/>
                      <a:pt x="200" y="340"/>
                    </a:cubicBezTo>
                    <a:cubicBezTo>
                      <a:pt x="206" y="341"/>
                      <a:pt x="211" y="341"/>
                      <a:pt x="217" y="341"/>
                    </a:cubicBezTo>
                    <a:cubicBezTo>
                      <a:pt x="218" y="341"/>
                      <a:pt x="218" y="341"/>
                      <a:pt x="219" y="341"/>
                    </a:cubicBezTo>
                    <a:cubicBezTo>
                      <a:pt x="222" y="341"/>
                      <a:pt x="225" y="340"/>
                      <a:pt x="229" y="339"/>
                    </a:cubicBezTo>
                    <a:cubicBezTo>
                      <a:pt x="229" y="339"/>
                      <a:pt x="230" y="338"/>
                      <a:pt x="231" y="338"/>
                    </a:cubicBezTo>
                    <a:cubicBezTo>
                      <a:pt x="233" y="326"/>
                      <a:pt x="232" y="314"/>
                      <a:pt x="230" y="302"/>
                    </a:cubicBezTo>
                    <a:cubicBezTo>
                      <a:pt x="226" y="284"/>
                      <a:pt x="218" y="268"/>
                      <a:pt x="205" y="255"/>
                    </a:cubicBezTo>
                    <a:cubicBezTo>
                      <a:pt x="193" y="244"/>
                      <a:pt x="178" y="235"/>
                      <a:pt x="162" y="228"/>
                    </a:cubicBezTo>
                    <a:moveTo>
                      <a:pt x="183" y="184"/>
                    </a:moveTo>
                    <a:cubicBezTo>
                      <a:pt x="182" y="185"/>
                      <a:pt x="181" y="187"/>
                      <a:pt x="180" y="188"/>
                    </a:cubicBezTo>
                    <a:cubicBezTo>
                      <a:pt x="177" y="194"/>
                      <a:pt x="174" y="200"/>
                      <a:pt x="171" y="206"/>
                    </a:cubicBezTo>
                    <a:cubicBezTo>
                      <a:pt x="169" y="209"/>
                      <a:pt x="168" y="212"/>
                      <a:pt x="167" y="215"/>
                    </a:cubicBezTo>
                    <a:cubicBezTo>
                      <a:pt x="172" y="212"/>
                      <a:pt x="178" y="208"/>
                      <a:pt x="183" y="205"/>
                    </a:cubicBezTo>
                    <a:cubicBezTo>
                      <a:pt x="191" y="199"/>
                      <a:pt x="198" y="193"/>
                      <a:pt x="205" y="187"/>
                    </a:cubicBezTo>
                    <a:cubicBezTo>
                      <a:pt x="198" y="187"/>
                      <a:pt x="190" y="186"/>
                      <a:pt x="183" y="184"/>
                    </a:cubicBezTo>
                    <a:moveTo>
                      <a:pt x="56" y="179"/>
                    </a:moveTo>
                    <a:cubicBezTo>
                      <a:pt x="56" y="179"/>
                      <a:pt x="56" y="179"/>
                      <a:pt x="56" y="179"/>
                    </a:cubicBezTo>
                    <a:cubicBezTo>
                      <a:pt x="56" y="179"/>
                      <a:pt x="55" y="180"/>
                      <a:pt x="55" y="180"/>
                    </a:cubicBezTo>
                    <a:cubicBezTo>
                      <a:pt x="55" y="180"/>
                      <a:pt x="56" y="179"/>
                      <a:pt x="56" y="179"/>
                    </a:cubicBezTo>
                    <a:moveTo>
                      <a:pt x="80" y="135"/>
                    </a:moveTo>
                    <a:cubicBezTo>
                      <a:pt x="71" y="135"/>
                      <a:pt x="61" y="135"/>
                      <a:pt x="52" y="136"/>
                    </a:cubicBezTo>
                    <a:cubicBezTo>
                      <a:pt x="45" y="137"/>
                      <a:pt x="39" y="137"/>
                      <a:pt x="33" y="138"/>
                    </a:cubicBezTo>
                    <a:cubicBezTo>
                      <a:pt x="31" y="143"/>
                      <a:pt x="28" y="148"/>
                      <a:pt x="25" y="153"/>
                    </a:cubicBezTo>
                    <a:cubicBezTo>
                      <a:pt x="20" y="163"/>
                      <a:pt x="16" y="174"/>
                      <a:pt x="13" y="185"/>
                    </a:cubicBezTo>
                    <a:cubicBezTo>
                      <a:pt x="9" y="197"/>
                      <a:pt x="7" y="209"/>
                      <a:pt x="6" y="221"/>
                    </a:cubicBezTo>
                    <a:cubicBezTo>
                      <a:pt x="6" y="223"/>
                      <a:pt x="6" y="226"/>
                      <a:pt x="6" y="229"/>
                    </a:cubicBezTo>
                    <a:cubicBezTo>
                      <a:pt x="3" y="232"/>
                      <a:pt x="0" y="236"/>
                      <a:pt x="0" y="241"/>
                    </a:cubicBezTo>
                    <a:cubicBezTo>
                      <a:pt x="0" y="241"/>
                      <a:pt x="0" y="241"/>
                      <a:pt x="1" y="241"/>
                    </a:cubicBezTo>
                    <a:cubicBezTo>
                      <a:pt x="4" y="241"/>
                      <a:pt x="6" y="241"/>
                      <a:pt x="9" y="241"/>
                    </a:cubicBezTo>
                    <a:cubicBezTo>
                      <a:pt x="24" y="239"/>
                      <a:pt x="38" y="236"/>
                      <a:pt x="52" y="231"/>
                    </a:cubicBezTo>
                    <a:cubicBezTo>
                      <a:pt x="73" y="223"/>
                      <a:pt x="92" y="213"/>
                      <a:pt x="110" y="201"/>
                    </a:cubicBezTo>
                    <a:cubicBezTo>
                      <a:pt x="112" y="200"/>
                      <a:pt x="113" y="199"/>
                      <a:pt x="115" y="198"/>
                    </a:cubicBezTo>
                    <a:cubicBezTo>
                      <a:pt x="102" y="203"/>
                      <a:pt x="90" y="206"/>
                      <a:pt x="77" y="209"/>
                    </a:cubicBezTo>
                    <a:cubicBezTo>
                      <a:pt x="75" y="209"/>
                      <a:pt x="73" y="210"/>
                      <a:pt x="71" y="210"/>
                    </a:cubicBezTo>
                    <a:cubicBezTo>
                      <a:pt x="70" y="210"/>
                      <a:pt x="70" y="210"/>
                      <a:pt x="69" y="210"/>
                    </a:cubicBezTo>
                    <a:cubicBezTo>
                      <a:pt x="69" y="210"/>
                      <a:pt x="69" y="210"/>
                      <a:pt x="68" y="210"/>
                    </a:cubicBezTo>
                    <a:cubicBezTo>
                      <a:pt x="63" y="210"/>
                      <a:pt x="58" y="210"/>
                      <a:pt x="53" y="210"/>
                    </a:cubicBezTo>
                    <a:cubicBezTo>
                      <a:pt x="51" y="210"/>
                      <a:pt x="49" y="210"/>
                      <a:pt x="47" y="210"/>
                    </a:cubicBezTo>
                    <a:cubicBezTo>
                      <a:pt x="46" y="210"/>
                      <a:pt x="46" y="210"/>
                      <a:pt x="46" y="210"/>
                    </a:cubicBezTo>
                    <a:cubicBezTo>
                      <a:pt x="48" y="200"/>
                      <a:pt x="51" y="191"/>
                      <a:pt x="55" y="181"/>
                    </a:cubicBezTo>
                    <a:cubicBezTo>
                      <a:pt x="55" y="181"/>
                      <a:pt x="55" y="180"/>
                      <a:pt x="56" y="179"/>
                    </a:cubicBezTo>
                    <a:cubicBezTo>
                      <a:pt x="56" y="178"/>
                      <a:pt x="56" y="178"/>
                      <a:pt x="56" y="177"/>
                    </a:cubicBezTo>
                    <a:cubicBezTo>
                      <a:pt x="56" y="178"/>
                      <a:pt x="56" y="178"/>
                      <a:pt x="56" y="179"/>
                    </a:cubicBezTo>
                    <a:cubicBezTo>
                      <a:pt x="56" y="179"/>
                      <a:pt x="56" y="178"/>
                      <a:pt x="56" y="178"/>
                    </a:cubicBezTo>
                    <a:cubicBezTo>
                      <a:pt x="63" y="163"/>
                      <a:pt x="71" y="149"/>
                      <a:pt x="80" y="135"/>
                    </a:cubicBezTo>
                    <a:moveTo>
                      <a:pt x="76" y="78"/>
                    </a:moveTo>
                    <a:cubicBezTo>
                      <a:pt x="70" y="84"/>
                      <a:pt x="65" y="91"/>
                      <a:pt x="60" y="98"/>
                    </a:cubicBezTo>
                    <a:cubicBezTo>
                      <a:pt x="70" y="97"/>
                      <a:pt x="80" y="96"/>
                      <a:pt x="91" y="96"/>
                    </a:cubicBezTo>
                    <a:cubicBezTo>
                      <a:pt x="93" y="96"/>
                      <a:pt x="95" y="96"/>
                      <a:pt x="97" y="96"/>
                    </a:cubicBezTo>
                    <a:cubicBezTo>
                      <a:pt x="89" y="91"/>
                      <a:pt x="82" y="85"/>
                      <a:pt x="76" y="78"/>
                    </a:cubicBezTo>
                    <a:moveTo>
                      <a:pt x="143" y="16"/>
                    </a:moveTo>
                    <a:cubicBezTo>
                      <a:pt x="128" y="25"/>
                      <a:pt x="115" y="37"/>
                      <a:pt x="103" y="48"/>
                    </a:cubicBezTo>
                    <a:cubicBezTo>
                      <a:pt x="113" y="56"/>
                      <a:pt x="124" y="63"/>
                      <a:pt x="135" y="70"/>
                    </a:cubicBezTo>
                    <a:cubicBezTo>
                      <a:pt x="136" y="68"/>
                      <a:pt x="138" y="66"/>
                      <a:pt x="140" y="64"/>
                    </a:cubicBezTo>
                    <a:cubicBezTo>
                      <a:pt x="142" y="62"/>
                      <a:pt x="145" y="59"/>
                      <a:pt x="147" y="57"/>
                    </a:cubicBezTo>
                    <a:cubicBezTo>
                      <a:pt x="145" y="43"/>
                      <a:pt x="143" y="30"/>
                      <a:pt x="143" y="16"/>
                    </a:cubicBezTo>
                    <a:moveTo>
                      <a:pt x="184" y="0"/>
                    </a:moveTo>
                    <a:cubicBezTo>
                      <a:pt x="184" y="0"/>
                      <a:pt x="183" y="0"/>
                      <a:pt x="183" y="0"/>
                    </a:cubicBezTo>
                    <a:cubicBezTo>
                      <a:pt x="183" y="2"/>
                      <a:pt x="183" y="3"/>
                      <a:pt x="183" y="5"/>
                    </a:cubicBezTo>
                    <a:cubicBezTo>
                      <a:pt x="183" y="3"/>
                      <a:pt x="184" y="2"/>
                      <a:pt x="1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75"/>
              <p:cNvSpPr>
                <a:spLocks noEditPoints="1"/>
              </p:cNvSpPr>
              <p:nvPr/>
            </p:nvSpPr>
            <p:spPr bwMode="auto">
              <a:xfrm>
                <a:off x="1018" y="3112"/>
                <a:ext cx="55" cy="86"/>
              </a:xfrm>
              <a:custGeom>
                <a:avLst/>
                <a:gdLst>
                  <a:gd name="T0" fmla="*/ 19 w 96"/>
                  <a:gd name="T1" fmla="*/ 87 h 140"/>
                  <a:gd name="T2" fmla="*/ 20 w 96"/>
                  <a:gd name="T3" fmla="*/ 106 h 140"/>
                  <a:gd name="T4" fmla="*/ 26 w 96"/>
                  <a:gd name="T5" fmla="*/ 131 h 140"/>
                  <a:gd name="T6" fmla="*/ 66 w 96"/>
                  <a:gd name="T7" fmla="*/ 140 h 140"/>
                  <a:gd name="T8" fmla="*/ 96 w 96"/>
                  <a:gd name="T9" fmla="*/ 137 h 140"/>
                  <a:gd name="T10" fmla="*/ 96 w 96"/>
                  <a:gd name="T11" fmla="*/ 135 h 140"/>
                  <a:gd name="T12" fmla="*/ 75 w 96"/>
                  <a:gd name="T13" fmla="*/ 100 h 140"/>
                  <a:gd name="T14" fmla="*/ 73 w 96"/>
                  <a:gd name="T15" fmla="*/ 101 h 140"/>
                  <a:gd name="T16" fmla="*/ 65 w 96"/>
                  <a:gd name="T17" fmla="*/ 101 h 140"/>
                  <a:gd name="T18" fmla="*/ 51 w 96"/>
                  <a:gd name="T19" fmla="*/ 100 h 140"/>
                  <a:gd name="T20" fmla="*/ 41 w 96"/>
                  <a:gd name="T21" fmla="*/ 97 h 140"/>
                  <a:gd name="T22" fmla="*/ 37 w 96"/>
                  <a:gd name="T23" fmla="*/ 95 h 140"/>
                  <a:gd name="T24" fmla="*/ 33 w 96"/>
                  <a:gd name="T25" fmla="*/ 90 h 140"/>
                  <a:gd name="T26" fmla="*/ 33 w 96"/>
                  <a:gd name="T27" fmla="*/ 90 h 140"/>
                  <a:gd name="T28" fmla="*/ 19 w 96"/>
                  <a:gd name="T29" fmla="*/ 87 h 140"/>
                  <a:gd name="T30" fmla="*/ 20 w 96"/>
                  <a:gd name="T31" fmla="*/ 0 h 140"/>
                  <a:gd name="T32" fmla="*/ 0 w 96"/>
                  <a:gd name="T33" fmla="*/ 30 h 140"/>
                  <a:gd name="T34" fmla="*/ 1 w 96"/>
                  <a:gd name="T35" fmla="*/ 32 h 140"/>
                  <a:gd name="T36" fmla="*/ 8 w 96"/>
                  <a:gd name="T37" fmla="*/ 39 h 140"/>
                  <a:gd name="T38" fmla="*/ 19 w 96"/>
                  <a:gd name="T39" fmla="*/ 45 h 140"/>
                  <a:gd name="T40" fmla="*/ 41 w 96"/>
                  <a:gd name="T41" fmla="*/ 32 h 140"/>
                  <a:gd name="T42" fmla="*/ 41 w 96"/>
                  <a:gd name="T43" fmla="*/ 32 h 140"/>
                  <a:gd name="T44" fmla="*/ 20 w 96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" h="140">
                    <a:moveTo>
                      <a:pt x="19" y="87"/>
                    </a:moveTo>
                    <a:cubicBezTo>
                      <a:pt x="19" y="93"/>
                      <a:pt x="19" y="99"/>
                      <a:pt x="20" y="106"/>
                    </a:cubicBezTo>
                    <a:cubicBezTo>
                      <a:pt x="21" y="114"/>
                      <a:pt x="23" y="123"/>
                      <a:pt x="26" y="131"/>
                    </a:cubicBezTo>
                    <a:cubicBezTo>
                      <a:pt x="37" y="137"/>
                      <a:pt x="51" y="140"/>
                      <a:pt x="66" y="140"/>
                    </a:cubicBezTo>
                    <a:cubicBezTo>
                      <a:pt x="76" y="140"/>
                      <a:pt x="86" y="139"/>
                      <a:pt x="96" y="137"/>
                    </a:cubicBezTo>
                    <a:cubicBezTo>
                      <a:pt x="96" y="136"/>
                      <a:pt x="96" y="136"/>
                      <a:pt x="96" y="135"/>
                    </a:cubicBezTo>
                    <a:cubicBezTo>
                      <a:pt x="89" y="124"/>
                      <a:pt x="82" y="112"/>
                      <a:pt x="75" y="100"/>
                    </a:cubicBezTo>
                    <a:cubicBezTo>
                      <a:pt x="75" y="100"/>
                      <a:pt x="74" y="101"/>
                      <a:pt x="73" y="101"/>
                    </a:cubicBezTo>
                    <a:cubicBezTo>
                      <a:pt x="70" y="101"/>
                      <a:pt x="68" y="101"/>
                      <a:pt x="65" y="101"/>
                    </a:cubicBezTo>
                    <a:cubicBezTo>
                      <a:pt x="60" y="101"/>
                      <a:pt x="56" y="101"/>
                      <a:pt x="51" y="100"/>
                    </a:cubicBezTo>
                    <a:cubicBezTo>
                      <a:pt x="48" y="99"/>
                      <a:pt x="44" y="98"/>
                      <a:pt x="41" y="97"/>
                    </a:cubicBezTo>
                    <a:cubicBezTo>
                      <a:pt x="39" y="96"/>
                      <a:pt x="38" y="96"/>
                      <a:pt x="37" y="95"/>
                    </a:cubicBezTo>
                    <a:cubicBezTo>
                      <a:pt x="36" y="93"/>
                      <a:pt x="34" y="92"/>
                      <a:pt x="33" y="90"/>
                    </a:cubicBezTo>
                    <a:cubicBezTo>
                      <a:pt x="33" y="90"/>
                      <a:pt x="33" y="90"/>
                      <a:pt x="33" y="90"/>
                    </a:cubicBezTo>
                    <a:cubicBezTo>
                      <a:pt x="28" y="89"/>
                      <a:pt x="24" y="88"/>
                      <a:pt x="19" y="87"/>
                    </a:cubicBezTo>
                    <a:moveTo>
                      <a:pt x="20" y="0"/>
                    </a:moveTo>
                    <a:cubicBezTo>
                      <a:pt x="12" y="8"/>
                      <a:pt x="5" y="19"/>
                      <a:pt x="0" y="30"/>
                    </a:cubicBezTo>
                    <a:cubicBezTo>
                      <a:pt x="0" y="30"/>
                      <a:pt x="1" y="31"/>
                      <a:pt x="1" y="32"/>
                    </a:cubicBezTo>
                    <a:cubicBezTo>
                      <a:pt x="4" y="34"/>
                      <a:pt x="6" y="36"/>
                      <a:pt x="8" y="39"/>
                    </a:cubicBezTo>
                    <a:cubicBezTo>
                      <a:pt x="12" y="41"/>
                      <a:pt x="15" y="43"/>
                      <a:pt x="19" y="45"/>
                    </a:cubicBezTo>
                    <a:cubicBezTo>
                      <a:pt x="26" y="40"/>
                      <a:pt x="33" y="35"/>
                      <a:pt x="41" y="32"/>
                    </a:cubicBezTo>
                    <a:cubicBezTo>
                      <a:pt x="41" y="32"/>
                      <a:pt x="41" y="32"/>
                      <a:pt x="41" y="32"/>
                    </a:cubicBezTo>
                    <a:cubicBezTo>
                      <a:pt x="34" y="21"/>
                      <a:pt x="27" y="11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76"/>
              <p:cNvSpPr>
                <a:spLocks noEditPoints="1"/>
              </p:cNvSpPr>
              <p:nvPr/>
            </p:nvSpPr>
            <p:spPr bwMode="auto">
              <a:xfrm>
                <a:off x="94" y="3369"/>
                <a:ext cx="422" cy="528"/>
              </a:xfrm>
              <a:custGeom>
                <a:avLst/>
                <a:gdLst>
                  <a:gd name="T0" fmla="*/ 625 w 736"/>
                  <a:gd name="T1" fmla="*/ 502 h 853"/>
                  <a:gd name="T2" fmla="*/ 543 w 736"/>
                  <a:gd name="T3" fmla="*/ 549 h 853"/>
                  <a:gd name="T4" fmla="*/ 461 w 736"/>
                  <a:gd name="T5" fmla="*/ 634 h 853"/>
                  <a:gd name="T6" fmla="*/ 488 w 736"/>
                  <a:gd name="T7" fmla="*/ 686 h 853"/>
                  <a:gd name="T8" fmla="*/ 582 w 736"/>
                  <a:gd name="T9" fmla="*/ 605 h 853"/>
                  <a:gd name="T10" fmla="*/ 666 w 736"/>
                  <a:gd name="T11" fmla="*/ 488 h 853"/>
                  <a:gd name="T12" fmla="*/ 715 w 736"/>
                  <a:gd name="T13" fmla="*/ 400 h 853"/>
                  <a:gd name="T14" fmla="*/ 736 w 736"/>
                  <a:gd name="T15" fmla="*/ 359 h 853"/>
                  <a:gd name="T16" fmla="*/ 67 w 736"/>
                  <a:gd name="T17" fmla="*/ 141 h 853"/>
                  <a:gd name="T18" fmla="*/ 37 w 736"/>
                  <a:gd name="T19" fmla="*/ 228 h 853"/>
                  <a:gd name="T20" fmla="*/ 0 w 736"/>
                  <a:gd name="T21" fmla="*/ 853 h 853"/>
                  <a:gd name="T22" fmla="*/ 188 w 736"/>
                  <a:gd name="T23" fmla="*/ 789 h 853"/>
                  <a:gd name="T24" fmla="*/ 252 w 736"/>
                  <a:gd name="T25" fmla="*/ 753 h 853"/>
                  <a:gd name="T26" fmla="*/ 286 w 736"/>
                  <a:gd name="T27" fmla="*/ 639 h 853"/>
                  <a:gd name="T28" fmla="*/ 374 w 736"/>
                  <a:gd name="T29" fmla="*/ 693 h 853"/>
                  <a:gd name="T30" fmla="*/ 431 w 736"/>
                  <a:gd name="T31" fmla="*/ 612 h 853"/>
                  <a:gd name="T32" fmla="*/ 356 w 736"/>
                  <a:gd name="T33" fmla="*/ 627 h 853"/>
                  <a:gd name="T34" fmla="*/ 188 w 736"/>
                  <a:gd name="T35" fmla="*/ 553 h 853"/>
                  <a:gd name="T36" fmla="*/ 125 w 736"/>
                  <a:gd name="T37" fmla="*/ 474 h 853"/>
                  <a:gd name="T38" fmla="*/ 119 w 736"/>
                  <a:gd name="T39" fmla="*/ 464 h 853"/>
                  <a:gd name="T40" fmla="*/ 87 w 736"/>
                  <a:gd name="T41" fmla="*/ 368 h 853"/>
                  <a:gd name="T42" fmla="*/ 129 w 736"/>
                  <a:gd name="T43" fmla="*/ 168 h 853"/>
                  <a:gd name="T44" fmla="*/ 136 w 736"/>
                  <a:gd name="T45" fmla="*/ 44 h 853"/>
                  <a:gd name="T46" fmla="*/ 134 w 736"/>
                  <a:gd name="T47" fmla="*/ 96 h 853"/>
                  <a:gd name="T48" fmla="*/ 165 w 736"/>
                  <a:gd name="T49" fmla="*/ 94 h 853"/>
                  <a:gd name="T50" fmla="*/ 136 w 736"/>
                  <a:gd name="T51" fmla="*/ 44 h 853"/>
                  <a:gd name="T52" fmla="*/ 444 w 736"/>
                  <a:gd name="T53" fmla="*/ 7 h 853"/>
                  <a:gd name="T54" fmla="*/ 293 w 736"/>
                  <a:gd name="T55" fmla="*/ 106 h 853"/>
                  <a:gd name="T56" fmla="*/ 302 w 736"/>
                  <a:gd name="T57" fmla="*/ 116 h 853"/>
                  <a:gd name="T58" fmla="*/ 475 w 736"/>
                  <a:gd name="T59" fmla="*/ 162 h 853"/>
                  <a:gd name="T60" fmla="*/ 571 w 736"/>
                  <a:gd name="T61" fmla="*/ 336 h 853"/>
                  <a:gd name="T62" fmla="*/ 512 w 736"/>
                  <a:gd name="T63" fmla="*/ 515 h 853"/>
                  <a:gd name="T64" fmla="*/ 571 w 736"/>
                  <a:gd name="T65" fmla="*/ 486 h 853"/>
                  <a:gd name="T66" fmla="*/ 670 w 736"/>
                  <a:gd name="T67" fmla="*/ 301 h 853"/>
                  <a:gd name="T68" fmla="*/ 558 w 736"/>
                  <a:gd name="T69" fmla="*/ 98 h 853"/>
                  <a:gd name="T70" fmla="*/ 496 w 736"/>
                  <a:gd name="T71" fmla="*/ 3 h 853"/>
                  <a:gd name="T72" fmla="*/ 630 w 736"/>
                  <a:gd name="T73" fmla="*/ 102 h 853"/>
                  <a:gd name="T74" fmla="*/ 496 w 736"/>
                  <a:gd name="T75" fmla="*/ 3 h 853"/>
                  <a:gd name="T76" fmla="*/ 304 w 736"/>
                  <a:gd name="T77" fmla="*/ 14 h 853"/>
                  <a:gd name="T78" fmla="*/ 243 w 736"/>
                  <a:gd name="T79" fmla="*/ 8 h 853"/>
                  <a:gd name="T80" fmla="*/ 190 w 736"/>
                  <a:gd name="T81" fmla="*/ 58 h 853"/>
                  <a:gd name="T82" fmla="*/ 281 w 736"/>
                  <a:gd name="T83" fmla="*/ 71 h 853"/>
                  <a:gd name="T84" fmla="*/ 365 w 736"/>
                  <a:gd name="T85" fmla="*/ 28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6" h="853">
                    <a:moveTo>
                      <a:pt x="666" y="488"/>
                    </a:moveTo>
                    <a:cubicBezTo>
                      <a:pt x="652" y="492"/>
                      <a:pt x="638" y="496"/>
                      <a:pt x="625" y="502"/>
                    </a:cubicBezTo>
                    <a:cubicBezTo>
                      <a:pt x="596" y="514"/>
                      <a:pt x="569" y="529"/>
                      <a:pt x="544" y="548"/>
                    </a:cubicBezTo>
                    <a:cubicBezTo>
                      <a:pt x="544" y="548"/>
                      <a:pt x="544" y="548"/>
                      <a:pt x="543" y="549"/>
                    </a:cubicBezTo>
                    <a:cubicBezTo>
                      <a:pt x="561" y="591"/>
                      <a:pt x="522" y="638"/>
                      <a:pt x="480" y="638"/>
                    </a:cubicBezTo>
                    <a:cubicBezTo>
                      <a:pt x="474" y="638"/>
                      <a:pt x="467" y="637"/>
                      <a:pt x="461" y="634"/>
                    </a:cubicBezTo>
                    <a:cubicBezTo>
                      <a:pt x="446" y="655"/>
                      <a:pt x="432" y="676"/>
                      <a:pt x="420" y="699"/>
                    </a:cubicBezTo>
                    <a:cubicBezTo>
                      <a:pt x="443" y="699"/>
                      <a:pt x="466" y="694"/>
                      <a:pt x="488" y="686"/>
                    </a:cubicBezTo>
                    <a:cubicBezTo>
                      <a:pt x="500" y="682"/>
                      <a:pt x="511" y="676"/>
                      <a:pt x="521" y="670"/>
                    </a:cubicBezTo>
                    <a:cubicBezTo>
                      <a:pt x="546" y="654"/>
                      <a:pt x="567" y="632"/>
                      <a:pt x="582" y="605"/>
                    </a:cubicBezTo>
                    <a:cubicBezTo>
                      <a:pt x="590" y="591"/>
                      <a:pt x="597" y="576"/>
                      <a:pt x="604" y="560"/>
                    </a:cubicBezTo>
                    <a:cubicBezTo>
                      <a:pt x="627" y="538"/>
                      <a:pt x="648" y="514"/>
                      <a:pt x="666" y="488"/>
                    </a:cubicBezTo>
                    <a:moveTo>
                      <a:pt x="705" y="239"/>
                    </a:moveTo>
                    <a:cubicBezTo>
                      <a:pt x="705" y="293"/>
                      <a:pt x="709" y="347"/>
                      <a:pt x="715" y="400"/>
                    </a:cubicBezTo>
                    <a:cubicBezTo>
                      <a:pt x="715" y="402"/>
                      <a:pt x="716" y="403"/>
                      <a:pt x="716" y="405"/>
                    </a:cubicBezTo>
                    <a:cubicBezTo>
                      <a:pt x="723" y="390"/>
                      <a:pt x="730" y="375"/>
                      <a:pt x="736" y="359"/>
                    </a:cubicBezTo>
                    <a:cubicBezTo>
                      <a:pt x="720" y="320"/>
                      <a:pt x="709" y="279"/>
                      <a:pt x="705" y="239"/>
                    </a:cubicBezTo>
                    <a:moveTo>
                      <a:pt x="67" y="141"/>
                    </a:moveTo>
                    <a:cubicBezTo>
                      <a:pt x="57" y="175"/>
                      <a:pt x="58" y="208"/>
                      <a:pt x="67" y="240"/>
                    </a:cubicBezTo>
                    <a:cubicBezTo>
                      <a:pt x="57" y="236"/>
                      <a:pt x="47" y="232"/>
                      <a:pt x="37" y="228"/>
                    </a:cubicBezTo>
                    <a:cubicBezTo>
                      <a:pt x="25" y="224"/>
                      <a:pt x="12" y="220"/>
                      <a:pt x="0" y="217"/>
                    </a:cubicBezTo>
                    <a:cubicBezTo>
                      <a:pt x="0" y="853"/>
                      <a:pt x="0" y="853"/>
                      <a:pt x="0" y="853"/>
                    </a:cubicBezTo>
                    <a:cubicBezTo>
                      <a:pt x="18" y="842"/>
                      <a:pt x="37" y="832"/>
                      <a:pt x="56" y="823"/>
                    </a:cubicBezTo>
                    <a:cubicBezTo>
                      <a:pt x="100" y="804"/>
                      <a:pt x="144" y="793"/>
                      <a:pt x="188" y="789"/>
                    </a:cubicBezTo>
                    <a:cubicBezTo>
                      <a:pt x="200" y="782"/>
                      <a:pt x="211" y="775"/>
                      <a:pt x="222" y="767"/>
                    </a:cubicBezTo>
                    <a:cubicBezTo>
                      <a:pt x="231" y="760"/>
                      <a:pt x="241" y="756"/>
                      <a:pt x="252" y="753"/>
                    </a:cubicBezTo>
                    <a:cubicBezTo>
                      <a:pt x="263" y="727"/>
                      <a:pt x="273" y="700"/>
                      <a:pt x="279" y="670"/>
                    </a:cubicBezTo>
                    <a:cubicBezTo>
                      <a:pt x="282" y="660"/>
                      <a:pt x="284" y="649"/>
                      <a:pt x="286" y="639"/>
                    </a:cubicBezTo>
                    <a:cubicBezTo>
                      <a:pt x="307" y="663"/>
                      <a:pt x="335" y="682"/>
                      <a:pt x="369" y="692"/>
                    </a:cubicBezTo>
                    <a:cubicBezTo>
                      <a:pt x="371" y="692"/>
                      <a:pt x="372" y="693"/>
                      <a:pt x="374" y="693"/>
                    </a:cubicBezTo>
                    <a:cubicBezTo>
                      <a:pt x="376" y="694"/>
                      <a:pt x="378" y="694"/>
                      <a:pt x="381" y="695"/>
                    </a:cubicBezTo>
                    <a:cubicBezTo>
                      <a:pt x="395" y="666"/>
                      <a:pt x="412" y="638"/>
                      <a:pt x="431" y="612"/>
                    </a:cubicBezTo>
                    <a:cubicBezTo>
                      <a:pt x="431" y="612"/>
                      <a:pt x="430" y="611"/>
                      <a:pt x="430" y="611"/>
                    </a:cubicBezTo>
                    <a:cubicBezTo>
                      <a:pt x="406" y="622"/>
                      <a:pt x="381" y="627"/>
                      <a:pt x="356" y="627"/>
                    </a:cubicBezTo>
                    <a:cubicBezTo>
                      <a:pt x="320" y="627"/>
                      <a:pt x="285" y="616"/>
                      <a:pt x="253" y="598"/>
                    </a:cubicBezTo>
                    <a:cubicBezTo>
                      <a:pt x="229" y="587"/>
                      <a:pt x="207" y="571"/>
                      <a:pt x="188" y="553"/>
                    </a:cubicBezTo>
                    <a:cubicBezTo>
                      <a:pt x="177" y="547"/>
                      <a:pt x="167" y="539"/>
                      <a:pt x="158" y="530"/>
                    </a:cubicBezTo>
                    <a:cubicBezTo>
                      <a:pt x="143" y="515"/>
                      <a:pt x="131" y="496"/>
                      <a:pt x="125" y="474"/>
                    </a:cubicBezTo>
                    <a:cubicBezTo>
                      <a:pt x="124" y="472"/>
                      <a:pt x="124" y="470"/>
                      <a:pt x="123" y="468"/>
                    </a:cubicBezTo>
                    <a:cubicBezTo>
                      <a:pt x="122" y="467"/>
                      <a:pt x="121" y="465"/>
                      <a:pt x="119" y="464"/>
                    </a:cubicBezTo>
                    <a:cubicBezTo>
                      <a:pt x="104" y="446"/>
                      <a:pt x="94" y="426"/>
                      <a:pt x="90" y="405"/>
                    </a:cubicBezTo>
                    <a:cubicBezTo>
                      <a:pt x="87" y="393"/>
                      <a:pt x="86" y="380"/>
                      <a:pt x="87" y="368"/>
                    </a:cubicBezTo>
                    <a:cubicBezTo>
                      <a:pt x="81" y="342"/>
                      <a:pt x="80" y="316"/>
                      <a:pt x="83" y="290"/>
                    </a:cubicBezTo>
                    <a:cubicBezTo>
                      <a:pt x="86" y="244"/>
                      <a:pt x="100" y="202"/>
                      <a:pt x="129" y="168"/>
                    </a:cubicBezTo>
                    <a:cubicBezTo>
                      <a:pt x="107" y="166"/>
                      <a:pt x="84" y="156"/>
                      <a:pt x="67" y="141"/>
                    </a:cubicBezTo>
                    <a:moveTo>
                      <a:pt x="136" y="44"/>
                    </a:moveTo>
                    <a:cubicBezTo>
                      <a:pt x="118" y="57"/>
                      <a:pt x="101" y="74"/>
                      <a:pt x="89" y="94"/>
                    </a:cubicBezTo>
                    <a:cubicBezTo>
                      <a:pt x="104" y="95"/>
                      <a:pt x="119" y="96"/>
                      <a:pt x="134" y="96"/>
                    </a:cubicBezTo>
                    <a:cubicBezTo>
                      <a:pt x="144" y="96"/>
                      <a:pt x="154" y="95"/>
                      <a:pt x="165" y="95"/>
                    </a:cubicBezTo>
                    <a:cubicBezTo>
                      <a:pt x="165" y="94"/>
                      <a:pt x="165" y="94"/>
                      <a:pt x="165" y="94"/>
                    </a:cubicBezTo>
                    <a:cubicBezTo>
                      <a:pt x="164" y="91"/>
                      <a:pt x="163" y="89"/>
                      <a:pt x="162" y="86"/>
                    </a:cubicBezTo>
                    <a:cubicBezTo>
                      <a:pt x="155" y="71"/>
                      <a:pt x="146" y="57"/>
                      <a:pt x="136" y="44"/>
                    </a:cubicBezTo>
                    <a:cubicBezTo>
                      <a:pt x="136" y="44"/>
                      <a:pt x="136" y="44"/>
                      <a:pt x="136" y="44"/>
                    </a:cubicBezTo>
                    <a:moveTo>
                      <a:pt x="444" y="7"/>
                    </a:moveTo>
                    <a:cubicBezTo>
                      <a:pt x="417" y="36"/>
                      <a:pt x="385" y="61"/>
                      <a:pt x="349" y="81"/>
                    </a:cubicBezTo>
                    <a:cubicBezTo>
                      <a:pt x="331" y="91"/>
                      <a:pt x="312" y="99"/>
                      <a:pt x="293" y="106"/>
                    </a:cubicBezTo>
                    <a:cubicBezTo>
                      <a:pt x="294" y="110"/>
                      <a:pt x="293" y="113"/>
                      <a:pt x="293" y="116"/>
                    </a:cubicBezTo>
                    <a:cubicBezTo>
                      <a:pt x="296" y="116"/>
                      <a:pt x="299" y="116"/>
                      <a:pt x="302" y="116"/>
                    </a:cubicBezTo>
                    <a:cubicBezTo>
                      <a:pt x="329" y="116"/>
                      <a:pt x="356" y="119"/>
                      <a:pt x="385" y="125"/>
                    </a:cubicBezTo>
                    <a:cubicBezTo>
                      <a:pt x="417" y="132"/>
                      <a:pt x="448" y="145"/>
                      <a:pt x="475" y="162"/>
                    </a:cubicBezTo>
                    <a:cubicBezTo>
                      <a:pt x="510" y="174"/>
                      <a:pt x="540" y="196"/>
                      <a:pt x="561" y="228"/>
                    </a:cubicBezTo>
                    <a:cubicBezTo>
                      <a:pt x="577" y="264"/>
                      <a:pt x="579" y="301"/>
                      <a:pt x="571" y="336"/>
                    </a:cubicBezTo>
                    <a:cubicBezTo>
                      <a:pt x="570" y="369"/>
                      <a:pt x="565" y="401"/>
                      <a:pt x="553" y="433"/>
                    </a:cubicBezTo>
                    <a:cubicBezTo>
                      <a:pt x="542" y="462"/>
                      <a:pt x="528" y="490"/>
                      <a:pt x="512" y="515"/>
                    </a:cubicBezTo>
                    <a:cubicBezTo>
                      <a:pt x="514" y="516"/>
                      <a:pt x="517" y="518"/>
                      <a:pt x="520" y="520"/>
                    </a:cubicBezTo>
                    <a:cubicBezTo>
                      <a:pt x="536" y="507"/>
                      <a:pt x="553" y="496"/>
                      <a:pt x="571" y="486"/>
                    </a:cubicBezTo>
                    <a:cubicBezTo>
                      <a:pt x="608" y="467"/>
                      <a:pt x="646" y="454"/>
                      <a:pt x="685" y="447"/>
                    </a:cubicBezTo>
                    <a:cubicBezTo>
                      <a:pt x="676" y="398"/>
                      <a:pt x="672" y="350"/>
                      <a:pt x="670" y="301"/>
                    </a:cubicBezTo>
                    <a:cubicBezTo>
                      <a:pt x="668" y="257"/>
                      <a:pt x="668" y="213"/>
                      <a:pt x="671" y="168"/>
                    </a:cubicBezTo>
                    <a:cubicBezTo>
                      <a:pt x="632" y="147"/>
                      <a:pt x="594" y="123"/>
                      <a:pt x="558" y="98"/>
                    </a:cubicBezTo>
                    <a:cubicBezTo>
                      <a:pt x="518" y="70"/>
                      <a:pt x="480" y="40"/>
                      <a:pt x="444" y="7"/>
                    </a:cubicBezTo>
                    <a:moveTo>
                      <a:pt x="496" y="3"/>
                    </a:moveTo>
                    <a:cubicBezTo>
                      <a:pt x="497" y="4"/>
                      <a:pt x="498" y="5"/>
                      <a:pt x="499" y="6"/>
                    </a:cubicBezTo>
                    <a:cubicBezTo>
                      <a:pt x="540" y="40"/>
                      <a:pt x="584" y="73"/>
                      <a:pt x="630" y="102"/>
                    </a:cubicBezTo>
                    <a:cubicBezTo>
                      <a:pt x="598" y="76"/>
                      <a:pt x="569" y="46"/>
                      <a:pt x="545" y="11"/>
                    </a:cubicBezTo>
                    <a:cubicBezTo>
                      <a:pt x="528" y="8"/>
                      <a:pt x="512" y="5"/>
                      <a:pt x="496" y="3"/>
                    </a:cubicBezTo>
                    <a:moveTo>
                      <a:pt x="399" y="0"/>
                    </a:moveTo>
                    <a:cubicBezTo>
                      <a:pt x="367" y="2"/>
                      <a:pt x="335" y="6"/>
                      <a:pt x="304" y="14"/>
                    </a:cubicBezTo>
                    <a:cubicBezTo>
                      <a:pt x="288" y="11"/>
                      <a:pt x="271" y="9"/>
                      <a:pt x="255" y="8"/>
                    </a:cubicBezTo>
                    <a:cubicBezTo>
                      <a:pt x="251" y="8"/>
                      <a:pt x="247" y="8"/>
                      <a:pt x="243" y="8"/>
                    </a:cubicBezTo>
                    <a:cubicBezTo>
                      <a:pt x="216" y="8"/>
                      <a:pt x="191" y="14"/>
                      <a:pt x="168" y="25"/>
                    </a:cubicBezTo>
                    <a:cubicBezTo>
                      <a:pt x="175" y="35"/>
                      <a:pt x="184" y="46"/>
                      <a:pt x="190" y="58"/>
                    </a:cubicBezTo>
                    <a:cubicBezTo>
                      <a:pt x="202" y="50"/>
                      <a:pt x="217" y="46"/>
                      <a:pt x="231" y="46"/>
                    </a:cubicBezTo>
                    <a:cubicBezTo>
                      <a:pt x="250" y="46"/>
                      <a:pt x="269" y="54"/>
                      <a:pt x="281" y="71"/>
                    </a:cubicBezTo>
                    <a:cubicBezTo>
                      <a:pt x="282" y="71"/>
                      <a:pt x="282" y="71"/>
                      <a:pt x="283" y="71"/>
                    </a:cubicBezTo>
                    <a:cubicBezTo>
                      <a:pt x="312" y="59"/>
                      <a:pt x="339" y="45"/>
                      <a:pt x="365" y="28"/>
                    </a:cubicBezTo>
                    <a:cubicBezTo>
                      <a:pt x="377" y="19"/>
                      <a:pt x="388" y="10"/>
                      <a:pt x="399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77"/>
              <p:cNvSpPr>
                <a:spLocks noEditPoints="1"/>
              </p:cNvSpPr>
              <p:nvPr/>
            </p:nvSpPr>
            <p:spPr bwMode="auto">
              <a:xfrm>
                <a:off x="140" y="3440"/>
                <a:ext cx="282" cy="299"/>
              </a:xfrm>
              <a:custGeom>
                <a:avLst/>
                <a:gdLst>
                  <a:gd name="T0" fmla="*/ 7 w 491"/>
                  <a:gd name="T1" fmla="*/ 252 h 482"/>
                  <a:gd name="T2" fmla="*/ 39 w 491"/>
                  <a:gd name="T3" fmla="*/ 348 h 482"/>
                  <a:gd name="T4" fmla="*/ 45 w 491"/>
                  <a:gd name="T5" fmla="*/ 358 h 482"/>
                  <a:gd name="T6" fmla="*/ 108 w 491"/>
                  <a:gd name="T7" fmla="*/ 437 h 482"/>
                  <a:gd name="T8" fmla="*/ 110 w 491"/>
                  <a:gd name="T9" fmla="*/ 434 h 482"/>
                  <a:gd name="T10" fmla="*/ 49 w 491"/>
                  <a:gd name="T11" fmla="*/ 349 h 482"/>
                  <a:gd name="T12" fmla="*/ 10 w 491"/>
                  <a:gd name="T13" fmla="*/ 252 h 482"/>
                  <a:gd name="T14" fmla="*/ 301 w 491"/>
                  <a:gd name="T15" fmla="*/ 289 h 482"/>
                  <a:gd name="T16" fmla="*/ 243 w 491"/>
                  <a:gd name="T17" fmla="*/ 243 h 482"/>
                  <a:gd name="T18" fmla="*/ 291 w 491"/>
                  <a:gd name="T19" fmla="*/ 140 h 482"/>
                  <a:gd name="T20" fmla="*/ 301 w 491"/>
                  <a:gd name="T21" fmla="*/ 289 h 482"/>
                  <a:gd name="T22" fmla="*/ 322 w 491"/>
                  <a:gd name="T23" fmla="*/ 74 h 482"/>
                  <a:gd name="T24" fmla="*/ 234 w 491"/>
                  <a:gd name="T25" fmla="*/ 104 h 482"/>
                  <a:gd name="T26" fmla="*/ 200 w 491"/>
                  <a:gd name="T27" fmla="*/ 142 h 482"/>
                  <a:gd name="T28" fmla="*/ 193 w 491"/>
                  <a:gd name="T29" fmla="*/ 182 h 482"/>
                  <a:gd name="T30" fmla="*/ 209 w 491"/>
                  <a:gd name="T31" fmla="*/ 229 h 482"/>
                  <a:gd name="T32" fmla="*/ 232 w 491"/>
                  <a:gd name="T33" fmla="*/ 249 h 482"/>
                  <a:gd name="T34" fmla="*/ 236 w 491"/>
                  <a:gd name="T35" fmla="*/ 279 h 482"/>
                  <a:gd name="T36" fmla="*/ 268 w 491"/>
                  <a:gd name="T37" fmla="*/ 318 h 482"/>
                  <a:gd name="T38" fmla="*/ 305 w 491"/>
                  <a:gd name="T39" fmla="*/ 333 h 482"/>
                  <a:gd name="T40" fmla="*/ 326 w 491"/>
                  <a:gd name="T41" fmla="*/ 333 h 482"/>
                  <a:gd name="T42" fmla="*/ 392 w 491"/>
                  <a:gd name="T43" fmla="*/ 304 h 482"/>
                  <a:gd name="T44" fmla="*/ 450 w 491"/>
                  <a:gd name="T45" fmla="*/ 227 h 482"/>
                  <a:gd name="T46" fmla="*/ 460 w 491"/>
                  <a:gd name="T47" fmla="*/ 165 h 482"/>
                  <a:gd name="T48" fmla="*/ 448 w 491"/>
                  <a:gd name="T49" fmla="*/ 130 h 482"/>
                  <a:gd name="T50" fmla="*/ 426 w 491"/>
                  <a:gd name="T51" fmla="*/ 102 h 482"/>
                  <a:gd name="T52" fmla="*/ 368 w 491"/>
                  <a:gd name="T53" fmla="*/ 76 h 482"/>
                  <a:gd name="T54" fmla="*/ 222 w 491"/>
                  <a:gd name="T55" fmla="*/ 0 h 482"/>
                  <a:gd name="T56" fmla="*/ 146 w 491"/>
                  <a:gd name="T57" fmla="*/ 56 h 482"/>
                  <a:gd name="T58" fmla="*/ 100 w 491"/>
                  <a:gd name="T59" fmla="*/ 52 h 482"/>
                  <a:gd name="T60" fmla="*/ 55 w 491"/>
                  <a:gd name="T61" fmla="*/ 106 h 482"/>
                  <a:gd name="T62" fmla="*/ 39 w 491"/>
                  <a:gd name="T63" fmla="*/ 205 h 482"/>
                  <a:gd name="T64" fmla="*/ 81 w 491"/>
                  <a:gd name="T65" fmla="*/ 331 h 482"/>
                  <a:gd name="T66" fmla="*/ 165 w 491"/>
                  <a:gd name="T67" fmla="*/ 435 h 482"/>
                  <a:gd name="T68" fmla="*/ 257 w 491"/>
                  <a:gd name="T69" fmla="*/ 475 h 482"/>
                  <a:gd name="T70" fmla="*/ 291 w 491"/>
                  <a:gd name="T71" fmla="*/ 475 h 482"/>
                  <a:gd name="T72" fmla="*/ 338 w 491"/>
                  <a:gd name="T73" fmla="*/ 461 h 482"/>
                  <a:gd name="T74" fmla="*/ 432 w 491"/>
                  <a:gd name="T75" fmla="*/ 399 h 482"/>
                  <a:gd name="T76" fmla="*/ 491 w 491"/>
                  <a:gd name="T77" fmla="*/ 220 h 482"/>
                  <a:gd name="T78" fmla="*/ 314 w 491"/>
                  <a:gd name="T79" fmla="*/ 371 h 482"/>
                  <a:gd name="T80" fmla="*/ 195 w 491"/>
                  <a:gd name="T81" fmla="*/ 269 h 482"/>
                  <a:gd name="T82" fmla="*/ 195 w 491"/>
                  <a:gd name="T83" fmla="*/ 269 h 482"/>
                  <a:gd name="T84" fmla="*/ 248 w 491"/>
                  <a:gd name="T85" fmla="*/ 55 h 482"/>
                  <a:gd name="T86" fmla="*/ 395 w 491"/>
                  <a:gd name="T87" fmla="*/ 46 h 482"/>
                  <a:gd name="T88" fmla="*/ 222 w 491"/>
                  <a:gd name="T89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91" h="482">
                    <a:moveTo>
                      <a:pt x="3" y="174"/>
                    </a:moveTo>
                    <a:cubicBezTo>
                      <a:pt x="0" y="200"/>
                      <a:pt x="1" y="226"/>
                      <a:pt x="7" y="252"/>
                    </a:cubicBezTo>
                    <a:cubicBezTo>
                      <a:pt x="6" y="264"/>
                      <a:pt x="7" y="277"/>
                      <a:pt x="10" y="289"/>
                    </a:cubicBezTo>
                    <a:cubicBezTo>
                      <a:pt x="14" y="310"/>
                      <a:pt x="24" y="330"/>
                      <a:pt x="39" y="348"/>
                    </a:cubicBezTo>
                    <a:cubicBezTo>
                      <a:pt x="41" y="349"/>
                      <a:pt x="42" y="351"/>
                      <a:pt x="43" y="352"/>
                    </a:cubicBezTo>
                    <a:cubicBezTo>
                      <a:pt x="44" y="354"/>
                      <a:pt x="44" y="356"/>
                      <a:pt x="45" y="358"/>
                    </a:cubicBezTo>
                    <a:cubicBezTo>
                      <a:pt x="51" y="380"/>
                      <a:pt x="63" y="399"/>
                      <a:pt x="78" y="414"/>
                    </a:cubicBezTo>
                    <a:cubicBezTo>
                      <a:pt x="87" y="423"/>
                      <a:pt x="97" y="431"/>
                      <a:pt x="108" y="437"/>
                    </a:cubicBezTo>
                    <a:cubicBezTo>
                      <a:pt x="127" y="455"/>
                      <a:pt x="149" y="471"/>
                      <a:pt x="173" y="482"/>
                    </a:cubicBezTo>
                    <a:cubicBezTo>
                      <a:pt x="150" y="470"/>
                      <a:pt x="129" y="453"/>
                      <a:pt x="110" y="434"/>
                    </a:cubicBezTo>
                    <a:cubicBezTo>
                      <a:pt x="91" y="415"/>
                      <a:pt x="74" y="394"/>
                      <a:pt x="60" y="370"/>
                    </a:cubicBezTo>
                    <a:cubicBezTo>
                      <a:pt x="56" y="363"/>
                      <a:pt x="53" y="356"/>
                      <a:pt x="49" y="349"/>
                    </a:cubicBezTo>
                    <a:cubicBezTo>
                      <a:pt x="45" y="342"/>
                      <a:pt x="41" y="335"/>
                      <a:pt x="37" y="328"/>
                    </a:cubicBezTo>
                    <a:cubicBezTo>
                      <a:pt x="25" y="304"/>
                      <a:pt x="16" y="278"/>
                      <a:pt x="10" y="252"/>
                    </a:cubicBezTo>
                    <a:cubicBezTo>
                      <a:pt x="4" y="226"/>
                      <a:pt x="2" y="199"/>
                      <a:pt x="3" y="174"/>
                    </a:cubicBezTo>
                    <a:moveTo>
                      <a:pt x="301" y="289"/>
                    </a:moveTo>
                    <a:cubicBezTo>
                      <a:pt x="287" y="289"/>
                      <a:pt x="273" y="283"/>
                      <a:pt x="260" y="271"/>
                    </a:cubicBezTo>
                    <a:cubicBezTo>
                      <a:pt x="251" y="262"/>
                      <a:pt x="246" y="252"/>
                      <a:pt x="243" y="243"/>
                    </a:cubicBezTo>
                    <a:cubicBezTo>
                      <a:pt x="237" y="235"/>
                      <a:pt x="231" y="226"/>
                      <a:pt x="229" y="214"/>
                    </a:cubicBezTo>
                    <a:cubicBezTo>
                      <a:pt x="219" y="168"/>
                      <a:pt x="255" y="140"/>
                      <a:pt x="291" y="140"/>
                    </a:cubicBezTo>
                    <a:cubicBezTo>
                      <a:pt x="316" y="140"/>
                      <a:pt x="341" y="154"/>
                      <a:pt x="348" y="185"/>
                    </a:cubicBezTo>
                    <a:cubicBezTo>
                      <a:pt x="389" y="228"/>
                      <a:pt x="348" y="289"/>
                      <a:pt x="301" y="289"/>
                    </a:cubicBezTo>
                    <a:moveTo>
                      <a:pt x="335" y="74"/>
                    </a:moveTo>
                    <a:cubicBezTo>
                      <a:pt x="330" y="74"/>
                      <a:pt x="326" y="74"/>
                      <a:pt x="322" y="74"/>
                    </a:cubicBezTo>
                    <a:cubicBezTo>
                      <a:pt x="305" y="76"/>
                      <a:pt x="288" y="79"/>
                      <a:pt x="272" y="85"/>
                    </a:cubicBezTo>
                    <a:cubicBezTo>
                      <a:pt x="258" y="90"/>
                      <a:pt x="246" y="96"/>
                      <a:pt x="234" y="104"/>
                    </a:cubicBezTo>
                    <a:cubicBezTo>
                      <a:pt x="226" y="110"/>
                      <a:pt x="219" y="117"/>
                      <a:pt x="212" y="124"/>
                    </a:cubicBezTo>
                    <a:cubicBezTo>
                      <a:pt x="208" y="130"/>
                      <a:pt x="204" y="136"/>
                      <a:pt x="200" y="142"/>
                    </a:cubicBezTo>
                    <a:cubicBezTo>
                      <a:pt x="198" y="148"/>
                      <a:pt x="196" y="154"/>
                      <a:pt x="194" y="161"/>
                    </a:cubicBezTo>
                    <a:cubicBezTo>
                      <a:pt x="193" y="168"/>
                      <a:pt x="193" y="175"/>
                      <a:pt x="193" y="182"/>
                    </a:cubicBezTo>
                    <a:cubicBezTo>
                      <a:pt x="194" y="191"/>
                      <a:pt x="196" y="200"/>
                      <a:pt x="199" y="209"/>
                    </a:cubicBezTo>
                    <a:cubicBezTo>
                      <a:pt x="202" y="216"/>
                      <a:pt x="205" y="223"/>
                      <a:pt x="209" y="229"/>
                    </a:cubicBezTo>
                    <a:cubicBezTo>
                      <a:pt x="212" y="234"/>
                      <a:pt x="216" y="238"/>
                      <a:pt x="220" y="242"/>
                    </a:cubicBezTo>
                    <a:cubicBezTo>
                      <a:pt x="224" y="244"/>
                      <a:pt x="228" y="247"/>
                      <a:pt x="232" y="249"/>
                    </a:cubicBezTo>
                    <a:cubicBezTo>
                      <a:pt x="231" y="254"/>
                      <a:pt x="231" y="258"/>
                      <a:pt x="232" y="263"/>
                    </a:cubicBezTo>
                    <a:cubicBezTo>
                      <a:pt x="233" y="268"/>
                      <a:pt x="234" y="274"/>
                      <a:pt x="236" y="279"/>
                    </a:cubicBezTo>
                    <a:cubicBezTo>
                      <a:pt x="239" y="286"/>
                      <a:pt x="243" y="292"/>
                      <a:pt x="247" y="298"/>
                    </a:cubicBezTo>
                    <a:cubicBezTo>
                      <a:pt x="254" y="305"/>
                      <a:pt x="260" y="312"/>
                      <a:pt x="268" y="318"/>
                    </a:cubicBezTo>
                    <a:cubicBezTo>
                      <a:pt x="274" y="322"/>
                      <a:pt x="280" y="325"/>
                      <a:pt x="286" y="328"/>
                    </a:cubicBezTo>
                    <a:cubicBezTo>
                      <a:pt x="292" y="330"/>
                      <a:pt x="299" y="332"/>
                      <a:pt x="305" y="333"/>
                    </a:cubicBezTo>
                    <a:cubicBezTo>
                      <a:pt x="308" y="333"/>
                      <a:pt x="311" y="333"/>
                      <a:pt x="314" y="333"/>
                    </a:cubicBezTo>
                    <a:cubicBezTo>
                      <a:pt x="318" y="333"/>
                      <a:pt x="322" y="333"/>
                      <a:pt x="326" y="333"/>
                    </a:cubicBezTo>
                    <a:cubicBezTo>
                      <a:pt x="336" y="331"/>
                      <a:pt x="346" y="329"/>
                      <a:pt x="355" y="325"/>
                    </a:cubicBezTo>
                    <a:cubicBezTo>
                      <a:pt x="368" y="319"/>
                      <a:pt x="380" y="312"/>
                      <a:pt x="392" y="304"/>
                    </a:cubicBezTo>
                    <a:cubicBezTo>
                      <a:pt x="405" y="293"/>
                      <a:pt x="417" y="281"/>
                      <a:pt x="427" y="267"/>
                    </a:cubicBezTo>
                    <a:cubicBezTo>
                      <a:pt x="436" y="255"/>
                      <a:pt x="444" y="241"/>
                      <a:pt x="450" y="227"/>
                    </a:cubicBezTo>
                    <a:cubicBezTo>
                      <a:pt x="455" y="215"/>
                      <a:pt x="458" y="204"/>
                      <a:pt x="460" y="191"/>
                    </a:cubicBezTo>
                    <a:cubicBezTo>
                      <a:pt x="461" y="182"/>
                      <a:pt x="461" y="174"/>
                      <a:pt x="460" y="165"/>
                    </a:cubicBezTo>
                    <a:cubicBezTo>
                      <a:pt x="459" y="156"/>
                      <a:pt x="457" y="148"/>
                      <a:pt x="454" y="141"/>
                    </a:cubicBezTo>
                    <a:cubicBezTo>
                      <a:pt x="452" y="137"/>
                      <a:pt x="450" y="134"/>
                      <a:pt x="448" y="130"/>
                    </a:cubicBezTo>
                    <a:cubicBezTo>
                      <a:pt x="447" y="127"/>
                      <a:pt x="445" y="124"/>
                      <a:pt x="442" y="120"/>
                    </a:cubicBezTo>
                    <a:cubicBezTo>
                      <a:pt x="438" y="114"/>
                      <a:pt x="432" y="108"/>
                      <a:pt x="426" y="102"/>
                    </a:cubicBezTo>
                    <a:cubicBezTo>
                      <a:pt x="419" y="96"/>
                      <a:pt x="411" y="92"/>
                      <a:pt x="403" y="88"/>
                    </a:cubicBezTo>
                    <a:cubicBezTo>
                      <a:pt x="392" y="82"/>
                      <a:pt x="380" y="79"/>
                      <a:pt x="368" y="76"/>
                    </a:cubicBezTo>
                    <a:cubicBezTo>
                      <a:pt x="357" y="75"/>
                      <a:pt x="346" y="74"/>
                      <a:pt x="335" y="74"/>
                    </a:cubicBezTo>
                    <a:moveTo>
                      <a:pt x="222" y="0"/>
                    </a:moveTo>
                    <a:cubicBezTo>
                      <a:pt x="219" y="0"/>
                      <a:pt x="216" y="0"/>
                      <a:pt x="213" y="0"/>
                    </a:cubicBezTo>
                    <a:cubicBezTo>
                      <a:pt x="210" y="35"/>
                      <a:pt x="178" y="56"/>
                      <a:pt x="146" y="56"/>
                    </a:cubicBezTo>
                    <a:cubicBezTo>
                      <a:pt x="133" y="56"/>
                      <a:pt x="121" y="53"/>
                      <a:pt x="110" y="46"/>
                    </a:cubicBezTo>
                    <a:cubicBezTo>
                      <a:pt x="107" y="48"/>
                      <a:pt x="103" y="50"/>
                      <a:pt x="100" y="52"/>
                    </a:cubicBezTo>
                    <a:cubicBezTo>
                      <a:pt x="90" y="59"/>
                      <a:pt x="81" y="68"/>
                      <a:pt x="73" y="77"/>
                    </a:cubicBezTo>
                    <a:cubicBezTo>
                      <a:pt x="66" y="86"/>
                      <a:pt x="60" y="96"/>
                      <a:pt x="55" y="106"/>
                    </a:cubicBezTo>
                    <a:cubicBezTo>
                      <a:pt x="49" y="119"/>
                      <a:pt x="44" y="133"/>
                      <a:pt x="42" y="147"/>
                    </a:cubicBezTo>
                    <a:cubicBezTo>
                      <a:pt x="39" y="166"/>
                      <a:pt x="38" y="185"/>
                      <a:pt x="39" y="205"/>
                    </a:cubicBezTo>
                    <a:cubicBezTo>
                      <a:pt x="42" y="231"/>
                      <a:pt x="48" y="255"/>
                      <a:pt x="56" y="280"/>
                    </a:cubicBezTo>
                    <a:cubicBezTo>
                      <a:pt x="63" y="298"/>
                      <a:pt x="72" y="315"/>
                      <a:pt x="81" y="331"/>
                    </a:cubicBezTo>
                    <a:cubicBezTo>
                      <a:pt x="90" y="348"/>
                      <a:pt x="100" y="365"/>
                      <a:pt x="111" y="380"/>
                    </a:cubicBezTo>
                    <a:cubicBezTo>
                      <a:pt x="127" y="401"/>
                      <a:pt x="145" y="419"/>
                      <a:pt x="165" y="435"/>
                    </a:cubicBezTo>
                    <a:cubicBezTo>
                      <a:pt x="181" y="447"/>
                      <a:pt x="197" y="456"/>
                      <a:pt x="215" y="464"/>
                    </a:cubicBezTo>
                    <a:cubicBezTo>
                      <a:pt x="229" y="469"/>
                      <a:pt x="243" y="473"/>
                      <a:pt x="257" y="475"/>
                    </a:cubicBezTo>
                    <a:cubicBezTo>
                      <a:pt x="263" y="476"/>
                      <a:pt x="269" y="476"/>
                      <a:pt x="275" y="476"/>
                    </a:cubicBezTo>
                    <a:cubicBezTo>
                      <a:pt x="280" y="476"/>
                      <a:pt x="285" y="476"/>
                      <a:pt x="291" y="475"/>
                    </a:cubicBezTo>
                    <a:cubicBezTo>
                      <a:pt x="303" y="474"/>
                      <a:pt x="315" y="470"/>
                      <a:pt x="327" y="466"/>
                    </a:cubicBezTo>
                    <a:cubicBezTo>
                      <a:pt x="331" y="464"/>
                      <a:pt x="334" y="463"/>
                      <a:pt x="338" y="461"/>
                    </a:cubicBezTo>
                    <a:cubicBezTo>
                      <a:pt x="337" y="425"/>
                      <a:pt x="370" y="392"/>
                      <a:pt x="405" y="392"/>
                    </a:cubicBezTo>
                    <a:cubicBezTo>
                      <a:pt x="414" y="392"/>
                      <a:pt x="423" y="394"/>
                      <a:pt x="432" y="399"/>
                    </a:cubicBezTo>
                    <a:cubicBezTo>
                      <a:pt x="448" y="374"/>
                      <a:pt x="462" y="346"/>
                      <a:pt x="473" y="317"/>
                    </a:cubicBezTo>
                    <a:cubicBezTo>
                      <a:pt x="485" y="285"/>
                      <a:pt x="490" y="253"/>
                      <a:pt x="491" y="220"/>
                    </a:cubicBezTo>
                    <a:cubicBezTo>
                      <a:pt x="479" y="267"/>
                      <a:pt x="447" y="311"/>
                      <a:pt x="404" y="340"/>
                    </a:cubicBezTo>
                    <a:cubicBezTo>
                      <a:pt x="378" y="358"/>
                      <a:pt x="346" y="371"/>
                      <a:pt x="314" y="371"/>
                    </a:cubicBezTo>
                    <a:cubicBezTo>
                      <a:pt x="304" y="371"/>
                      <a:pt x="295" y="370"/>
                      <a:pt x="285" y="367"/>
                    </a:cubicBezTo>
                    <a:cubicBezTo>
                      <a:pt x="241" y="354"/>
                      <a:pt x="203" y="315"/>
                      <a:pt x="195" y="269"/>
                    </a:cubicBezTo>
                    <a:cubicBezTo>
                      <a:pt x="195" y="269"/>
                      <a:pt x="195" y="269"/>
                      <a:pt x="195" y="269"/>
                    </a:cubicBezTo>
                    <a:cubicBezTo>
                      <a:pt x="195" y="269"/>
                      <a:pt x="195" y="269"/>
                      <a:pt x="195" y="269"/>
                    </a:cubicBezTo>
                    <a:cubicBezTo>
                      <a:pt x="160" y="238"/>
                      <a:pt x="148" y="185"/>
                      <a:pt x="161" y="141"/>
                    </a:cubicBezTo>
                    <a:cubicBezTo>
                      <a:pt x="173" y="100"/>
                      <a:pt x="210" y="71"/>
                      <a:pt x="248" y="55"/>
                    </a:cubicBezTo>
                    <a:cubicBezTo>
                      <a:pt x="275" y="43"/>
                      <a:pt x="305" y="37"/>
                      <a:pt x="334" y="37"/>
                    </a:cubicBezTo>
                    <a:cubicBezTo>
                      <a:pt x="355" y="37"/>
                      <a:pt x="376" y="40"/>
                      <a:pt x="395" y="46"/>
                    </a:cubicBezTo>
                    <a:cubicBezTo>
                      <a:pt x="368" y="29"/>
                      <a:pt x="337" y="16"/>
                      <a:pt x="305" y="9"/>
                    </a:cubicBezTo>
                    <a:cubicBezTo>
                      <a:pt x="276" y="3"/>
                      <a:pt x="249" y="0"/>
                      <a:pt x="22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78"/>
              <p:cNvSpPr>
                <a:spLocks noEditPoints="1"/>
              </p:cNvSpPr>
              <p:nvPr/>
            </p:nvSpPr>
            <p:spPr bwMode="auto">
              <a:xfrm>
                <a:off x="272" y="2721"/>
                <a:ext cx="741" cy="1317"/>
              </a:xfrm>
              <a:custGeom>
                <a:avLst/>
                <a:gdLst>
                  <a:gd name="T0" fmla="*/ 1242 w 1291"/>
                  <a:gd name="T1" fmla="*/ 2091 h 2127"/>
                  <a:gd name="T2" fmla="*/ 952 w 1291"/>
                  <a:gd name="T3" fmla="*/ 1788 h 2127"/>
                  <a:gd name="T4" fmla="*/ 1087 w 1291"/>
                  <a:gd name="T5" fmla="*/ 2106 h 2127"/>
                  <a:gd name="T6" fmla="*/ 972 w 1291"/>
                  <a:gd name="T7" fmla="*/ 1813 h 2127"/>
                  <a:gd name="T8" fmla="*/ 578 w 1291"/>
                  <a:gd name="T9" fmla="*/ 1545 h 2127"/>
                  <a:gd name="T10" fmla="*/ 595 w 1291"/>
                  <a:gd name="T11" fmla="*/ 1544 h 2127"/>
                  <a:gd name="T12" fmla="*/ 986 w 1291"/>
                  <a:gd name="T13" fmla="*/ 869 h 2127"/>
                  <a:gd name="T14" fmla="*/ 990 w 1291"/>
                  <a:gd name="T15" fmla="*/ 870 h 2127"/>
                  <a:gd name="T16" fmla="*/ 924 w 1291"/>
                  <a:gd name="T17" fmla="*/ 1587 h 2127"/>
                  <a:gd name="T18" fmla="*/ 968 w 1291"/>
                  <a:gd name="T19" fmla="*/ 1606 h 2127"/>
                  <a:gd name="T20" fmla="*/ 780 w 1291"/>
                  <a:gd name="T21" fmla="*/ 1265 h 2127"/>
                  <a:gd name="T22" fmla="*/ 559 w 1291"/>
                  <a:gd name="T23" fmla="*/ 1251 h 2127"/>
                  <a:gd name="T24" fmla="*/ 428 w 1291"/>
                  <a:gd name="T25" fmla="*/ 1083 h 2127"/>
                  <a:gd name="T26" fmla="*/ 575 w 1291"/>
                  <a:gd name="T27" fmla="*/ 1097 h 2127"/>
                  <a:gd name="T28" fmla="*/ 702 w 1291"/>
                  <a:gd name="T29" fmla="*/ 489 h 2127"/>
                  <a:gd name="T30" fmla="*/ 485 w 1291"/>
                  <a:gd name="T31" fmla="*/ 864 h 2127"/>
                  <a:gd name="T32" fmla="*/ 296 w 1291"/>
                  <a:gd name="T33" fmla="*/ 974 h 2127"/>
                  <a:gd name="T34" fmla="*/ 209 w 1291"/>
                  <a:gd name="T35" fmla="*/ 1015 h 2127"/>
                  <a:gd name="T36" fmla="*/ 399 w 1291"/>
                  <a:gd name="T37" fmla="*/ 1194 h 2127"/>
                  <a:gd name="T38" fmla="*/ 447 w 1291"/>
                  <a:gd name="T39" fmla="*/ 1450 h 2127"/>
                  <a:gd name="T40" fmla="*/ 455 w 1291"/>
                  <a:gd name="T41" fmla="*/ 1466 h 2127"/>
                  <a:gd name="T42" fmla="*/ 741 w 1291"/>
                  <a:gd name="T43" fmla="*/ 1560 h 2127"/>
                  <a:gd name="T44" fmla="*/ 1111 w 1291"/>
                  <a:gd name="T45" fmla="*/ 2005 h 2127"/>
                  <a:gd name="T46" fmla="*/ 1161 w 1291"/>
                  <a:gd name="T47" fmla="*/ 2126 h 2127"/>
                  <a:gd name="T48" fmla="*/ 1285 w 1291"/>
                  <a:gd name="T49" fmla="*/ 1841 h 2127"/>
                  <a:gd name="T50" fmla="*/ 1284 w 1291"/>
                  <a:gd name="T51" fmla="*/ 1686 h 2127"/>
                  <a:gd name="T52" fmla="*/ 1068 w 1291"/>
                  <a:gd name="T53" fmla="*/ 1150 h 2127"/>
                  <a:gd name="T54" fmla="*/ 976 w 1291"/>
                  <a:gd name="T55" fmla="*/ 947 h 2127"/>
                  <a:gd name="T56" fmla="*/ 907 w 1291"/>
                  <a:gd name="T57" fmla="*/ 833 h 2127"/>
                  <a:gd name="T58" fmla="*/ 702 w 1291"/>
                  <a:gd name="T59" fmla="*/ 489 h 2127"/>
                  <a:gd name="T60" fmla="*/ 249 w 1291"/>
                  <a:gd name="T61" fmla="*/ 414 h 2127"/>
                  <a:gd name="T62" fmla="*/ 214 w 1291"/>
                  <a:gd name="T63" fmla="*/ 255 h 2127"/>
                  <a:gd name="T64" fmla="*/ 160 w 1291"/>
                  <a:gd name="T65" fmla="*/ 353 h 2127"/>
                  <a:gd name="T66" fmla="*/ 108 w 1291"/>
                  <a:gd name="T67" fmla="*/ 228 h 2127"/>
                  <a:gd name="T68" fmla="*/ 48 w 1291"/>
                  <a:gd name="T69" fmla="*/ 47 h 2127"/>
                  <a:gd name="T70" fmla="*/ 26 w 1291"/>
                  <a:gd name="T71" fmla="*/ 49 h 2127"/>
                  <a:gd name="T72" fmla="*/ 20 w 1291"/>
                  <a:gd name="T73" fmla="*/ 54 h 2127"/>
                  <a:gd name="T74" fmla="*/ 181 w 1291"/>
                  <a:gd name="T75" fmla="*/ 273 h 2127"/>
                  <a:gd name="T76" fmla="*/ 126 w 1291"/>
                  <a:gd name="T77" fmla="*/ 159 h 2127"/>
                  <a:gd name="T78" fmla="*/ 134 w 1291"/>
                  <a:gd name="T79" fmla="*/ 165 h 2127"/>
                  <a:gd name="T80" fmla="*/ 96 w 1291"/>
                  <a:gd name="T81" fmla="*/ 0 h 2127"/>
                  <a:gd name="T82" fmla="*/ 92 w 1291"/>
                  <a:gd name="T83" fmla="*/ 11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91" h="2127">
                    <a:moveTo>
                      <a:pt x="1280" y="1992"/>
                    </a:moveTo>
                    <a:cubicBezTo>
                      <a:pt x="1262" y="2034"/>
                      <a:pt x="1240" y="2073"/>
                      <a:pt x="1215" y="2111"/>
                    </a:cubicBezTo>
                    <a:cubicBezTo>
                      <a:pt x="1225" y="2105"/>
                      <a:pt x="1234" y="2099"/>
                      <a:pt x="1242" y="2091"/>
                    </a:cubicBezTo>
                    <a:cubicBezTo>
                      <a:pt x="1265" y="2068"/>
                      <a:pt x="1280" y="2036"/>
                      <a:pt x="1280" y="2002"/>
                    </a:cubicBezTo>
                    <a:cubicBezTo>
                      <a:pt x="1280" y="1999"/>
                      <a:pt x="1280" y="1996"/>
                      <a:pt x="1280" y="1992"/>
                    </a:cubicBezTo>
                    <a:moveTo>
                      <a:pt x="952" y="1788"/>
                    </a:moveTo>
                    <a:cubicBezTo>
                      <a:pt x="961" y="1807"/>
                      <a:pt x="971" y="1827"/>
                      <a:pt x="979" y="1847"/>
                    </a:cubicBezTo>
                    <a:cubicBezTo>
                      <a:pt x="1002" y="1908"/>
                      <a:pt x="1021" y="1970"/>
                      <a:pt x="1034" y="2033"/>
                    </a:cubicBezTo>
                    <a:cubicBezTo>
                      <a:pt x="1041" y="2064"/>
                      <a:pt x="1061" y="2090"/>
                      <a:pt x="1087" y="2106"/>
                    </a:cubicBezTo>
                    <a:cubicBezTo>
                      <a:pt x="1087" y="2092"/>
                      <a:pt x="1087" y="2078"/>
                      <a:pt x="1085" y="2063"/>
                    </a:cubicBezTo>
                    <a:cubicBezTo>
                      <a:pt x="1080" y="2027"/>
                      <a:pt x="1070" y="1992"/>
                      <a:pt x="1056" y="1958"/>
                    </a:cubicBezTo>
                    <a:cubicBezTo>
                      <a:pt x="1035" y="1906"/>
                      <a:pt x="1006" y="1858"/>
                      <a:pt x="972" y="1813"/>
                    </a:cubicBezTo>
                    <a:cubicBezTo>
                      <a:pt x="965" y="1805"/>
                      <a:pt x="959" y="1796"/>
                      <a:pt x="952" y="1788"/>
                    </a:cubicBezTo>
                    <a:moveTo>
                      <a:pt x="501" y="1524"/>
                    </a:moveTo>
                    <a:cubicBezTo>
                      <a:pt x="523" y="1538"/>
                      <a:pt x="550" y="1545"/>
                      <a:pt x="578" y="1545"/>
                    </a:cubicBezTo>
                    <a:cubicBezTo>
                      <a:pt x="583" y="1545"/>
                      <a:pt x="588" y="1544"/>
                      <a:pt x="593" y="1544"/>
                    </a:cubicBezTo>
                    <a:cubicBezTo>
                      <a:pt x="589" y="1545"/>
                      <a:pt x="585" y="1545"/>
                      <a:pt x="581" y="1546"/>
                    </a:cubicBezTo>
                    <a:cubicBezTo>
                      <a:pt x="586" y="1545"/>
                      <a:pt x="591" y="1545"/>
                      <a:pt x="595" y="1544"/>
                    </a:cubicBezTo>
                    <a:cubicBezTo>
                      <a:pt x="568" y="1536"/>
                      <a:pt x="539" y="1529"/>
                      <a:pt x="510" y="1525"/>
                    </a:cubicBezTo>
                    <a:cubicBezTo>
                      <a:pt x="507" y="1525"/>
                      <a:pt x="504" y="1525"/>
                      <a:pt x="501" y="1524"/>
                    </a:cubicBezTo>
                    <a:moveTo>
                      <a:pt x="986" y="869"/>
                    </a:moveTo>
                    <a:cubicBezTo>
                      <a:pt x="987" y="870"/>
                      <a:pt x="987" y="870"/>
                      <a:pt x="988" y="871"/>
                    </a:cubicBezTo>
                    <a:cubicBezTo>
                      <a:pt x="988" y="872"/>
                      <a:pt x="988" y="872"/>
                      <a:pt x="988" y="873"/>
                    </a:cubicBezTo>
                    <a:cubicBezTo>
                      <a:pt x="989" y="872"/>
                      <a:pt x="989" y="871"/>
                      <a:pt x="990" y="870"/>
                    </a:cubicBezTo>
                    <a:cubicBezTo>
                      <a:pt x="988" y="869"/>
                      <a:pt x="987" y="869"/>
                      <a:pt x="986" y="869"/>
                    </a:cubicBezTo>
                    <a:moveTo>
                      <a:pt x="968" y="1606"/>
                    </a:moveTo>
                    <a:cubicBezTo>
                      <a:pt x="953" y="1606"/>
                      <a:pt x="938" y="1600"/>
                      <a:pt x="924" y="1587"/>
                    </a:cubicBezTo>
                    <a:cubicBezTo>
                      <a:pt x="879" y="1541"/>
                      <a:pt x="923" y="1476"/>
                      <a:pt x="973" y="1476"/>
                    </a:cubicBezTo>
                    <a:cubicBezTo>
                      <a:pt x="987" y="1476"/>
                      <a:pt x="1003" y="1482"/>
                      <a:pt x="1016" y="1495"/>
                    </a:cubicBezTo>
                    <a:cubicBezTo>
                      <a:pt x="1062" y="1541"/>
                      <a:pt x="1017" y="1606"/>
                      <a:pt x="968" y="1606"/>
                    </a:cubicBezTo>
                    <a:moveTo>
                      <a:pt x="775" y="1395"/>
                    </a:moveTo>
                    <a:cubicBezTo>
                      <a:pt x="761" y="1395"/>
                      <a:pt x="745" y="1389"/>
                      <a:pt x="732" y="1376"/>
                    </a:cubicBezTo>
                    <a:cubicBezTo>
                      <a:pt x="686" y="1330"/>
                      <a:pt x="731" y="1265"/>
                      <a:pt x="780" y="1265"/>
                    </a:cubicBezTo>
                    <a:cubicBezTo>
                      <a:pt x="795" y="1265"/>
                      <a:pt x="810" y="1271"/>
                      <a:pt x="823" y="1284"/>
                    </a:cubicBezTo>
                    <a:cubicBezTo>
                      <a:pt x="869" y="1330"/>
                      <a:pt x="825" y="1395"/>
                      <a:pt x="775" y="1395"/>
                    </a:cubicBezTo>
                    <a:moveTo>
                      <a:pt x="559" y="1251"/>
                    </a:moveTo>
                    <a:cubicBezTo>
                      <a:pt x="542" y="1251"/>
                      <a:pt x="524" y="1244"/>
                      <a:pt x="508" y="1228"/>
                    </a:cubicBezTo>
                    <a:cubicBezTo>
                      <a:pt x="480" y="1201"/>
                      <a:pt x="480" y="1167"/>
                      <a:pt x="494" y="1141"/>
                    </a:cubicBezTo>
                    <a:cubicBezTo>
                      <a:pt x="464" y="1139"/>
                      <a:pt x="437" y="1121"/>
                      <a:pt x="428" y="1083"/>
                    </a:cubicBezTo>
                    <a:cubicBezTo>
                      <a:pt x="416" y="1027"/>
                      <a:pt x="462" y="992"/>
                      <a:pt x="507" y="992"/>
                    </a:cubicBezTo>
                    <a:cubicBezTo>
                      <a:pt x="539" y="992"/>
                      <a:pt x="570" y="1009"/>
                      <a:pt x="579" y="1050"/>
                    </a:cubicBezTo>
                    <a:cubicBezTo>
                      <a:pt x="583" y="1068"/>
                      <a:pt x="581" y="1084"/>
                      <a:pt x="575" y="1097"/>
                    </a:cubicBezTo>
                    <a:cubicBezTo>
                      <a:pt x="589" y="1099"/>
                      <a:pt x="604" y="1106"/>
                      <a:pt x="617" y="1119"/>
                    </a:cubicBezTo>
                    <a:cubicBezTo>
                      <a:pt x="671" y="1173"/>
                      <a:pt x="618" y="1251"/>
                      <a:pt x="559" y="1251"/>
                    </a:cubicBezTo>
                    <a:moveTo>
                      <a:pt x="702" y="489"/>
                    </a:moveTo>
                    <a:cubicBezTo>
                      <a:pt x="664" y="593"/>
                      <a:pt x="618" y="693"/>
                      <a:pt x="549" y="780"/>
                    </a:cubicBezTo>
                    <a:cubicBezTo>
                      <a:pt x="550" y="782"/>
                      <a:pt x="550" y="784"/>
                      <a:pt x="551" y="787"/>
                    </a:cubicBezTo>
                    <a:cubicBezTo>
                      <a:pt x="561" y="834"/>
                      <a:pt x="523" y="864"/>
                      <a:pt x="485" y="864"/>
                    </a:cubicBezTo>
                    <a:cubicBezTo>
                      <a:pt x="481" y="864"/>
                      <a:pt x="476" y="863"/>
                      <a:pt x="472" y="862"/>
                    </a:cubicBezTo>
                    <a:cubicBezTo>
                      <a:pt x="420" y="909"/>
                      <a:pt x="363" y="943"/>
                      <a:pt x="303" y="967"/>
                    </a:cubicBezTo>
                    <a:cubicBezTo>
                      <a:pt x="301" y="970"/>
                      <a:pt x="299" y="972"/>
                      <a:pt x="296" y="974"/>
                    </a:cubicBezTo>
                    <a:cubicBezTo>
                      <a:pt x="273" y="998"/>
                      <a:pt x="241" y="1010"/>
                      <a:pt x="208" y="1010"/>
                    </a:cubicBezTo>
                    <a:cubicBezTo>
                      <a:pt x="208" y="1010"/>
                      <a:pt x="207" y="1010"/>
                      <a:pt x="206" y="1010"/>
                    </a:cubicBezTo>
                    <a:cubicBezTo>
                      <a:pt x="207" y="1012"/>
                      <a:pt x="208" y="1014"/>
                      <a:pt x="209" y="1015"/>
                    </a:cubicBezTo>
                    <a:cubicBezTo>
                      <a:pt x="217" y="1030"/>
                      <a:pt x="225" y="1044"/>
                      <a:pt x="235" y="1057"/>
                    </a:cubicBezTo>
                    <a:cubicBezTo>
                      <a:pt x="259" y="1092"/>
                      <a:pt x="288" y="1122"/>
                      <a:pt x="320" y="1148"/>
                    </a:cubicBezTo>
                    <a:cubicBezTo>
                      <a:pt x="346" y="1164"/>
                      <a:pt x="372" y="1180"/>
                      <a:pt x="399" y="1194"/>
                    </a:cubicBezTo>
                    <a:cubicBezTo>
                      <a:pt x="396" y="1224"/>
                      <a:pt x="395" y="1254"/>
                      <a:pt x="395" y="1285"/>
                    </a:cubicBezTo>
                    <a:cubicBezTo>
                      <a:pt x="399" y="1325"/>
                      <a:pt x="410" y="1366"/>
                      <a:pt x="426" y="1405"/>
                    </a:cubicBezTo>
                    <a:cubicBezTo>
                      <a:pt x="432" y="1420"/>
                      <a:pt x="439" y="1435"/>
                      <a:pt x="447" y="1450"/>
                    </a:cubicBezTo>
                    <a:cubicBezTo>
                      <a:pt x="448" y="1451"/>
                      <a:pt x="449" y="1453"/>
                      <a:pt x="449" y="1455"/>
                    </a:cubicBezTo>
                    <a:cubicBezTo>
                      <a:pt x="450" y="1456"/>
                      <a:pt x="451" y="1458"/>
                      <a:pt x="452" y="1459"/>
                    </a:cubicBezTo>
                    <a:cubicBezTo>
                      <a:pt x="453" y="1462"/>
                      <a:pt x="454" y="1464"/>
                      <a:pt x="455" y="1466"/>
                    </a:cubicBezTo>
                    <a:cubicBezTo>
                      <a:pt x="457" y="1473"/>
                      <a:pt x="460" y="1479"/>
                      <a:pt x="464" y="1485"/>
                    </a:cubicBezTo>
                    <a:cubicBezTo>
                      <a:pt x="550" y="1487"/>
                      <a:pt x="636" y="1513"/>
                      <a:pt x="714" y="1552"/>
                    </a:cubicBezTo>
                    <a:cubicBezTo>
                      <a:pt x="723" y="1554"/>
                      <a:pt x="732" y="1557"/>
                      <a:pt x="741" y="1560"/>
                    </a:cubicBezTo>
                    <a:cubicBezTo>
                      <a:pt x="764" y="1571"/>
                      <a:pt x="786" y="1584"/>
                      <a:pt x="807" y="1598"/>
                    </a:cubicBezTo>
                    <a:cubicBezTo>
                      <a:pt x="822" y="1611"/>
                      <a:pt x="837" y="1625"/>
                      <a:pt x="850" y="1639"/>
                    </a:cubicBezTo>
                    <a:cubicBezTo>
                      <a:pt x="970" y="1732"/>
                      <a:pt x="1073" y="1859"/>
                      <a:pt x="1111" y="2005"/>
                    </a:cubicBezTo>
                    <a:cubicBezTo>
                      <a:pt x="1121" y="2043"/>
                      <a:pt x="1126" y="2083"/>
                      <a:pt x="1124" y="2122"/>
                    </a:cubicBezTo>
                    <a:cubicBezTo>
                      <a:pt x="1134" y="2125"/>
                      <a:pt x="1145" y="2127"/>
                      <a:pt x="1155" y="2127"/>
                    </a:cubicBezTo>
                    <a:cubicBezTo>
                      <a:pt x="1157" y="2127"/>
                      <a:pt x="1159" y="2127"/>
                      <a:pt x="1161" y="2126"/>
                    </a:cubicBezTo>
                    <a:cubicBezTo>
                      <a:pt x="1162" y="2125"/>
                      <a:pt x="1163" y="2124"/>
                      <a:pt x="1164" y="2123"/>
                    </a:cubicBezTo>
                    <a:cubicBezTo>
                      <a:pt x="1198" y="2077"/>
                      <a:pt x="1228" y="2027"/>
                      <a:pt x="1250" y="1973"/>
                    </a:cubicBezTo>
                    <a:cubicBezTo>
                      <a:pt x="1267" y="1931"/>
                      <a:pt x="1279" y="1887"/>
                      <a:pt x="1285" y="1841"/>
                    </a:cubicBezTo>
                    <a:cubicBezTo>
                      <a:pt x="1291" y="1790"/>
                      <a:pt x="1290" y="1738"/>
                      <a:pt x="1284" y="1687"/>
                    </a:cubicBezTo>
                    <a:cubicBezTo>
                      <a:pt x="1284" y="1687"/>
                      <a:pt x="1284" y="1686"/>
                      <a:pt x="1284" y="1686"/>
                    </a:cubicBezTo>
                    <a:cubicBezTo>
                      <a:pt x="1284" y="1686"/>
                      <a:pt x="1284" y="1686"/>
                      <a:pt x="1284" y="1686"/>
                    </a:cubicBezTo>
                    <a:cubicBezTo>
                      <a:pt x="1284" y="1686"/>
                      <a:pt x="1284" y="1686"/>
                      <a:pt x="1284" y="1686"/>
                    </a:cubicBezTo>
                    <a:cubicBezTo>
                      <a:pt x="1272" y="1603"/>
                      <a:pt x="1247" y="1523"/>
                      <a:pt x="1216" y="1446"/>
                    </a:cubicBezTo>
                    <a:cubicBezTo>
                      <a:pt x="1173" y="1344"/>
                      <a:pt x="1118" y="1249"/>
                      <a:pt x="1068" y="1150"/>
                    </a:cubicBezTo>
                    <a:cubicBezTo>
                      <a:pt x="1064" y="1147"/>
                      <a:pt x="1060" y="1144"/>
                      <a:pt x="1057" y="1141"/>
                    </a:cubicBezTo>
                    <a:cubicBezTo>
                      <a:pt x="1033" y="1079"/>
                      <a:pt x="1006" y="1018"/>
                      <a:pt x="976" y="959"/>
                    </a:cubicBezTo>
                    <a:cubicBezTo>
                      <a:pt x="976" y="955"/>
                      <a:pt x="976" y="951"/>
                      <a:pt x="976" y="947"/>
                    </a:cubicBezTo>
                    <a:cubicBezTo>
                      <a:pt x="968" y="928"/>
                      <a:pt x="961" y="908"/>
                      <a:pt x="954" y="889"/>
                    </a:cubicBezTo>
                    <a:cubicBezTo>
                      <a:pt x="942" y="873"/>
                      <a:pt x="929" y="856"/>
                      <a:pt x="917" y="840"/>
                    </a:cubicBezTo>
                    <a:cubicBezTo>
                      <a:pt x="914" y="837"/>
                      <a:pt x="910" y="835"/>
                      <a:pt x="907" y="833"/>
                    </a:cubicBezTo>
                    <a:cubicBezTo>
                      <a:pt x="873" y="776"/>
                      <a:pt x="836" y="721"/>
                      <a:pt x="797" y="667"/>
                    </a:cubicBezTo>
                    <a:cubicBezTo>
                      <a:pt x="797" y="662"/>
                      <a:pt x="796" y="657"/>
                      <a:pt x="795" y="653"/>
                    </a:cubicBezTo>
                    <a:cubicBezTo>
                      <a:pt x="764" y="598"/>
                      <a:pt x="733" y="543"/>
                      <a:pt x="702" y="489"/>
                    </a:cubicBezTo>
                    <a:moveTo>
                      <a:pt x="214" y="255"/>
                    </a:moveTo>
                    <a:cubicBezTo>
                      <a:pt x="221" y="276"/>
                      <a:pt x="227" y="298"/>
                      <a:pt x="232" y="319"/>
                    </a:cubicBezTo>
                    <a:cubicBezTo>
                      <a:pt x="239" y="350"/>
                      <a:pt x="245" y="382"/>
                      <a:pt x="249" y="414"/>
                    </a:cubicBezTo>
                    <a:cubicBezTo>
                      <a:pt x="249" y="394"/>
                      <a:pt x="249" y="374"/>
                      <a:pt x="247" y="354"/>
                    </a:cubicBezTo>
                    <a:cubicBezTo>
                      <a:pt x="242" y="329"/>
                      <a:pt x="236" y="305"/>
                      <a:pt x="227" y="281"/>
                    </a:cubicBezTo>
                    <a:cubicBezTo>
                      <a:pt x="223" y="272"/>
                      <a:pt x="219" y="264"/>
                      <a:pt x="214" y="255"/>
                    </a:cubicBezTo>
                    <a:moveTo>
                      <a:pt x="0" y="122"/>
                    </a:moveTo>
                    <a:cubicBezTo>
                      <a:pt x="0" y="153"/>
                      <a:pt x="11" y="184"/>
                      <a:pt x="33" y="206"/>
                    </a:cubicBezTo>
                    <a:cubicBezTo>
                      <a:pt x="79" y="252"/>
                      <a:pt x="122" y="300"/>
                      <a:pt x="160" y="353"/>
                    </a:cubicBezTo>
                    <a:cubicBezTo>
                      <a:pt x="172" y="371"/>
                      <a:pt x="184" y="389"/>
                      <a:pt x="195" y="408"/>
                    </a:cubicBezTo>
                    <a:cubicBezTo>
                      <a:pt x="192" y="397"/>
                      <a:pt x="189" y="387"/>
                      <a:pt x="185" y="377"/>
                    </a:cubicBezTo>
                    <a:cubicBezTo>
                      <a:pt x="165" y="324"/>
                      <a:pt x="140" y="274"/>
                      <a:pt x="108" y="228"/>
                    </a:cubicBezTo>
                    <a:cubicBezTo>
                      <a:pt x="87" y="198"/>
                      <a:pt x="62" y="171"/>
                      <a:pt x="35" y="147"/>
                    </a:cubicBezTo>
                    <a:cubicBezTo>
                      <a:pt x="24" y="138"/>
                      <a:pt x="12" y="130"/>
                      <a:pt x="0" y="122"/>
                    </a:cubicBezTo>
                    <a:moveTo>
                      <a:pt x="48" y="47"/>
                    </a:moveTo>
                    <a:cubicBezTo>
                      <a:pt x="41" y="48"/>
                      <a:pt x="34" y="48"/>
                      <a:pt x="27" y="49"/>
                    </a:cubicBezTo>
                    <a:cubicBezTo>
                      <a:pt x="26" y="49"/>
                      <a:pt x="26" y="49"/>
                      <a:pt x="25" y="49"/>
                    </a:cubicBezTo>
                    <a:cubicBezTo>
                      <a:pt x="25" y="49"/>
                      <a:pt x="26" y="49"/>
                      <a:pt x="26" y="49"/>
                    </a:cubicBezTo>
                    <a:cubicBezTo>
                      <a:pt x="26" y="49"/>
                      <a:pt x="25" y="49"/>
                      <a:pt x="25" y="49"/>
                    </a:cubicBezTo>
                    <a:cubicBezTo>
                      <a:pt x="24" y="49"/>
                      <a:pt x="24" y="49"/>
                      <a:pt x="23" y="49"/>
                    </a:cubicBezTo>
                    <a:cubicBezTo>
                      <a:pt x="22" y="51"/>
                      <a:pt x="21" y="52"/>
                      <a:pt x="20" y="54"/>
                    </a:cubicBezTo>
                    <a:cubicBezTo>
                      <a:pt x="14" y="63"/>
                      <a:pt x="9" y="72"/>
                      <a:pt x="6" y="83"/>
                    </a:cubicBezTo>
                    <a:cubicBezTo>
                      <a:pt x="40" y="102"/>
                      <a:pt x="71" y="128"/>
                      <a:pt x="98" y="157"/>
                    </a:cubicBezTo>
                    <a:cubicBezTo>
                      <a:pt x="131" y="192"/>
                      <a:pt x="158" y="231"/>
                      <a:pt x="181" y="273"/>
                    </a:cubicBezTo>
                    <a:cubicBezTo>
                      <a:pt x="175" y="254"/>
                      <a:pt x="168" y="235"/>
                      <a:pt x="160" y="216"/>
                    </a:cubicBezTo>
                    <a:cubicBezTo>
                      <a:pt x="152" y="199"/>
                      <a:pt x="145" y="183"/>
                      <a:pt x="136" y="166"/>
                    </a:cubicBezTo>
                    <a:cubicBezTo>
                      <a:pt x="133" y="164"/>
                      <a:pt x="130" y="161"/>
                      <a:pt x="126" y="159"/>
                    </a:cubicBezTo>
                    <a:cubicBezTo>
                      <a:pt x="126" y="158"/>
                      <a:pt x="125" y="158"/>
                      <a:pt x="124" y="157"/>
                    </a:cubicBezTo>
                    <a:cubicBezTo>
                      <a:pt x="125" y="158"/>
                      <a:pt x="126" y="158"/>
                      <a:pt x="126" y="159"/>
                    </a:cubicBezTo>
                    <a:cubicBezTo>
                      <a:pt x="129" y="161"/>
                      <a:pt x="131" y="163"/>
                      <a:pt x="134" y="165"/>
                    </a:cubicBezTo>
                    <a:cubicBezTo>
                      <a:pt x="108" y="143"/>
                      <a:pt x="90" y="116"/>
                      <a:pt x="83" y="86"/>
                    </a:cubicBezTo>
                    <a:cubicBezTo>
                      <a:pt x="72" y="72"/>
                      <a:pt x="60" y="59"/>
                      <a:pt x="48" y="47"/>
                    </a:cubicBezTo>
                    <a:moveTo>
                      <a:pt x="96" y="0"/>
                    </a:moveTo>
                    <a:cubicBezTo>
                      <a:pt x="85" y="3"/>
                      <a:pt x="75" y="6"/>
                      <a:pt x="65" y="12"/>
                    </a:cubicBezTo>
                    <a:cubicBezTo>
                      <a:pt x="72" y="12"/>
                      <a:pt x="79" y="11"/>
                      <a:pt x="86" y="11"/>
                    </a:cubicBezTo>
                    <a:cubicBezTo>
                      <a:pt x="88" y="11"/>
                      <a:pt x="90" y="11"/>
                      <a:pt x="92" y="11"/>
                    </a:cubicBezTo>
                    <a:cubicBezTo>
                      <a:pt x="93" y="9"/>
                      <a:pt x="94" y="7"/>
                      <a:pt x="95" y="5"/>
                    </a:cubicBezTo>
                    <a:cubicBezTo>
                      <a:pt x="95" y="4"/>
                      <a:pt x="95" y="2"/>
                      <a:pt x="9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79"/>
              <p:cNvSpPr>
                <a:spLocks noEditPoints="1"/>
              </p:cNvSpPr>
              <p:nvPr/>
            </p:nvSpPr>
            <p:spPr bwMode="auto">
              <a:xfrm>
                <a:off x="121" y="3832"/>
                <a:ext cx="233" cy="390"/>
              </a:xfrm>
              <a:custGeom>
                <a:avLst/>
                <a:gdLst>
                  <a:gd name="T0" fmla="*/ 314 w 406"/>
                  <a:gd name="T1" fmla="*/ 92 h 629"/>
                  <a:gd name="T2" fmla="*/ 292 w 406"/>
                  <a:gd name="T3" fmla="*/ 189 h 629"/>
                  <a:gd name="T4" fmla="*/ 289 w 406"/>
                  <a:gd name="T5" fmla="*/ 227 h 629"/>
                  <a:gd name="T6" fmla="*/ 293 w 406"/>
                  <a:gd name="T7" fmla="*/ 247 h 629"/>
                  <a:gd name="T8" fmla="*/ 301 w 406"/>
                  <a:gd name="T9" fmla="*/ 405 h 629"/>
                  <a:gd name="T10" fmla="*/ 357 w 406"/>
                  <a:gd name="T11" fmla="*/ 629 h 629"/>
                  <a:gd name="T12" fmla="*/ 406 w 406"/>
                  <a:gd name="T13" fmla="*/ 629 h 629"/>
                  <a:gd name="T14" fmla="*/ 293 w 406"/>
                  <a:gd name="T15" fmla="*/ 239 h 629"/>
                  <a:gd name="T16" fmla="*/ 297 w 406"/>
                  <a:gd name="T17" fmla="*/ 235 h 629"/>
                  <a:gd name="T18" fmla="*/ 352 w 406"/>
                  <a:gd name="T19" fmla="*/ 167 h 629"/>
                  <a:gd name="T20" fmla="*/ 360 w 406"/>
                  <a:gd name="T21" fmla="*/ 125 h 629"/>
                  <a:gd name="T22" fmla="*/ 358 w 406"/>
                  <a:gd name="T23" fmla="*/ 104 h 629"/>
                  <a:gd name="T24" fmla="*/ 314 w 406"/>
                  <a:gd name="T25" fmla="*/ 92 h 629"/>
                  <a:gd name="T26" fmla="*/ 275 w 406"/>
                  <a:gd name="T27" fmla="*/ 83 h 629"/>
                  <a:gd name="T28" fmla="*/ 277 w 406"/>
                  <a:gd name="T29" fmla="*/ 87 h 629"/>
                  <a:gd name="T30" fmla="*/ 278 w 406"/>
                  <a:gd name="T31" fmla="*/ 84 h 629"/>
                  <a:gd name="T32" fmla="*/ 275 w 406"/>
                  <a:gd name="T33" fmla="*/ 83 h 629"/>
                  <a:gd name="T34" fmla="*/ 120 w 406"/>
                  <a:gd name="T35" fmla="*/ 79 h 629"/>
                  <a:gd name="T36" fmla="*/ 37 w 406"/>
                  <a:gd name="T37" fmla="*/ 102 h 629"/>
                  <a:gd name="T38" fmla="*/ 0 w 406"/>
                  <a:gd name="T39" fmla="*/ 119 h 629"/>
                  <a:gd name="T40" fmla="*/ 66 w 406"/>
                  <a:gd name="T41" fmla="*/ 103 h 629"/>
                  <a:gd name="T42" fmla="*/ 101 w 406"/>
                  <a:gd name="T43" fmla="*/ 95 h 629"/>
                  <a:gd name="T44" fmla="*/ 120 w 406"/>
                  <a:gd name="T45" fmla="*/ 79 h 629"/>
                  <a:gd name="T46" fmla="*/ 329 w 406"/>
                  <a:gd name="T47" fmla="*/ 45 h 629"/>
                  <a:gd name="T48" fmla="*/ 325 w 406"/>
                  <a:gd name="T49" fmla="*/ 56 h 629"/>
                  <a:gd name="T50" fmla="*/ 341 w 406"/>
                  <a:gd name="T51" fmla="*/ 61 h 629"/>
                  <a:gd name="T52" fmla="*/ 337 w 406"/>
                  <a:gd name="T53" fmla="*/ 55 h 629"/>
                  <a:gd name="T54" fmla="*/ 329 w 406"/>
                  <a:gd name="T55" fmla="*/ 45 h 629"/>
                  <a:gd name="T56" fmla="*/ 231 w 406"/>
                  <a:gd name="T57" fmla="*/ 0 h 629"/>
                  <a:gd name="T58" fmla="*/ 204 w 406"/>
                  <a:gd name="T59" fmla="*/ 4 h 629"/>
                  <a:gd name="T60" fmla="*/ 174 w 406"/>
                  <a:gd name="T61" fmla="*/ 18 h 629"/>
                  <a:gd name="T62" fmla="*/ 140 w 406"/>
                  <a:gd name="T63" fmla="*/ 40 h 629"/>
                  <a:gd name="T64" fmla="*/ 184 w 406"/>
                  <a:gd name="T65" fmla="*/ 38 h 629"/>
                  <a:gd name="T66" fmla="*/ 289 w 406"/>
                  <a:gd name="T67" fmla="*/ 49 h 629"/>
                  <a:gd name="T68" fmla="*/ 299 w 406"/>
                  <a:gd name="T69" fmla="*/ 20 h 629"/>
                  <a:gd name="T70" fmla="*/ 231 w 406"/>
                  <a:gd name="T71" fmla="*/ 0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06" h="629">
                    <a:moveTo>
                      <a:pt x="314" y="92"/>
                    </a:moveTo>
                    <a:cubicBezTo>
                      <a:pt x="304" y="124"/>
                      <a:pt x="297" y="156"/>
                      <a:pt x="292" y="189"/>
                    </a:cubicBezTo>
                    <a:cubicBezTo>
                      <a:pt x="291" y="202"/>
                      <a:pt x="289" y="214"/>
                      <a:pt x="289" y="227"/>
                    </a:cubicBezTo>
                    <a:cubicBezTo>
                      <a:pt x="290" y="233"/>
                      <a:pt x="292" y="240"/>
                      <a:pt x="293" y="247"/>
                    </a:cubicBezTo>
                    <a:cubicBezTo>
                      <a:pt x="305" y="300"/>
                      <a:pt x="305" y="353"/>
                      <a:pt x="301" y="405"/>
                    </a:cubicBezTo>
                    <a:cubicBezTo>
                      <a:pt x="315" y="480"/>
                      <a:pt x="337" y="555"/>
                      <a:pt x="357" y="629"/>
                    </a:cubicBezTo>
                    <a:cubicBezTo>
                      <a:pt x="406" y="629"/>
                      <a:pt x="406" y="629"/>
                      <a:pt x="406" y="629"/>
                    </a:cubicBezTo>
                    <a:cubicBezTo>
                      <a:pt x="389" y="493"/>
                      <a:pt x="354" y="359"/>
                      <a:pt x="293" y="239"/>
                    </a:cubicBezTo>
                    <a:cubicBezTo>
                      <a:pt x="294" y="237"/>
                      <a:pt x="296" y="236"/>
                      <a:pt x="297" y="235"/>
                    </a:cubicBezTo>
                    <a:cubicBezTo>
                      <a:pt x="322" y="217"/>
                      <a:pt x="342" y="193"/>
                      <a:pt x="352" y="167"/>
                    </a:cubicBezTo>
                    <a:cubicBezTo>
                      <a:pt x="357" y="153"/>
                      <a:pt x="360" y="140"/>
                      <a:pt x="360" y="125"/>
                    </a:cubicBezTo>
                    <a:cubicBezTo>
                      <a:pt x="360" y="118"/>
                      <a:pt x="360" y="111"/>
                      <a:pt x="358" y="104"/>
                    </a:cubicBezTo>
                    <a:cubicBezTo>
                      <a:pt x="344" y="100"/>
                      <a:pt x="329" y="96"/>
                      <a:pt x="314" y="92"/>
                    </a:cubicBezTo>
                    <a:moveTo>
                      <a:pt x="275" y="83"/>
                    </a:moveTo>
                    <a:cubicBezTo>
                      <a:pt x="276" y="85"/>
                      <a:pt x="277" y="86"/>
                      <a:pt x="277" y="87"/>
                    </a:cubicBezTo>
                    <a:cubicBezTo>
                      <a:pt x="278" y="86"/>
                      <a:pt x="278" y="85"/>
                      <a:pt x="278" y="84"/>
                    </a:cubicBezTo>
                    <a:cubicBezTo>
                      <a:pt x="277" y="84"/>
                      <a:pt x="276" y="84"/>
                      <a:pt x="275" y="83"/>
                    </a:cubicBezTo>
                    <a:moveTo>
                      <a:pt x="120" y="79"/>
                    </a:moveTo>
                    <a:cubicBezTo>
                      <a:pt x="91" y="84"/>
                      <a:pt x="64" y="91"/>
                      <a:pt x="37" y="102"/>
                    </a:cubicBezTo>
                    <a:cubicBezTo>
                      <a:pt x="24" y="107"/>
                      <a:pt x="12" y="113"/>
                      <a:pt x="0" y="119"/>
                    </a:cubicBezTo>
                    <a:cubicBezTo>
                      <a:pt x="22" y="113"/>
                      <a:pt x="44" y="108"/>
                      <a:pt x="66" y="103"/>
                    </a:cubicBezTo>
                    <a:cubicBezTo>
                      <a:pt x="77" y="101"/>
                      <a:pt x="89" y="98"/>
                      <a:pt x="101" y="95"/>
                    </a:cubicBezTo>
                    <a:cubicBezTo>
                      <a:pt x="107" y="90"/>
                      <a:pt x="113" y="84"/>
                      <a:pt x="120" y="79"/>
                    </a:cubicBezTo>
                    <a:moveTo>
                      <a:pt x="329" y="45"/>
                    </a:moveTo>
                    <a:cubicBezTo>
                      <a:pt x="328" y="49"/>
                      <a:pt x="327" y="53"/>
                      <a:pt x="325" y="56"/>
                    </a:cubicBezTo>
                    <a:cubicBezTo>
                      <a:pt x="331" y="58"/>
                      <a:pt x="336" y="59"/>
                      <a:pt x="341" y="61"/>
                    </a:cubicBezTo>
                    <a:cubicBezTo>
                      <a:pt x="340" y="59"/>
                      <a:pt x="339" y="57"/>
                      <a:pt x="337" y="55"/>
                    </a:cubicBezTo>
                    <a:cubicBezTo>
                      <a:pt x="335" y="52"/>
                      <a:pt x="332" y="48"/>
                      <a:pt x="329" y="45"/>
                    </a:cubicBezTo>
                    <a:moveTo>
                      <a:pt x="231" y="0"/>
                    </a:moveTo>
                    <a:cubicBezTo>
                      <a:pt x="222" y="0"/>
                      <a:pt x="212" y="2"/>
                      <a:pt x="204" y="4"/>
                    </a:cubicBezTo>
                    <a:cubicBezTo>
                      <a:pt x="193" y="7"/>
                      <a:pt x="183" y="11"/>
                      <a:pt x="174" y="18"/>
                    </a:cubicBezTo>
                    <a:cubicBezTo>
                      <a:pt x="163" y="26"/>
                      <a:pt x="152" y="33"/>
                      <a:pt x="140" y="40"/>
                    </a:cubicBezTo>
                    <a:cubicBezTo>
                      <a:pt x="155" y="39"/>
                      <a:pt x="169" y="38"/>
                      <a:pt x="184" y="38"/>
                    </a:cubicBezTo>
                    <a:cubicBezTo>
                      <a:pt x="219" y="38"/>
                      <a:pt x="254" y="42"/>
                      <a:pt x="289" y="49"/>
                    </a:cubicBezTo>
                    <a:cubicBezTo>
                      <a:pt x="292" y="39"/>
                      <a:pt x="296" y="30"/>
                      <a:pt x="299" y="20"/>
                    </a:cubicBezTo>
                    <a:cubicBezTo>
                      <a:pt x="279" y="8"/>
                      <a:pt x="255" y="0"/>
                      <a:pt x="23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80"/>
              <p:cNvSpPr>
                <a:spLocks noEditPoints="1"/>
              </p:cNvSpPr>
              <p:nvPr/>
            </p:nvSpPr>
            <p:spPr bwMode="auto">
              <a:xfrm>
                <a:off x="1305" y="3026"/>
                <a:ext cx="140" cy="63"/>
              </a:xfrm>
              <a:custGeom>
                <a:avLst/>
                <a:gdLst>
                  <a:gd name="T0" fmla="*/ 244 w 244"/>
                  <a:gd name="T1" fmla="*/ 21 h 103"/>
                  <a:gd name="T2" fmla="*/ 218 w 244"/>
                  <a:gd name="T3" fmla="*/ 73 h 103"/>
                  <a:gd name="T4" fmla="*/ 206 w 244"/>
                  <a:gd name="T5" fmla="*/ 96 h 103"/>
                  <a:gd name="T6" fmla="*/ 205 w 244"/>
                  <a:gd name="T7" fmla="*/ 103 h 103"/>
                  <a:gd name="T8" fmla="*/ 205 w 244"/>
                  <a:gd name="T9" fmla="*/ 103 h 103"/>
                  <a:gd name="T10" fmla="*/ 207 w 244"/>
                  <a:gd name="T11" fmla="*/ 102 h 103"/>
                  <a:gd name="T12" fmla="*/ 231 w 244"/>
                  <a:gd name="T13" fmla="*/ 71 h 103"/>
                  <a:gd name="T14" fmla="*/ 237 w 244"/>
                  <a:gd name="T15" fmla="*/ 55 h 103"/>
                  <a:gd name="T16" fmla="*/ 244 w 244"/>
                  <a:gd name="T17" fmla="*/ 21 h 103"/>
                  <a:gd name="T18" fmla="*/ 4 w 244"/>
                  <a:gd name="T19" fmla="*/ 0 h 103"/>
                  <a:gd name="T20" fmla="*/ 0 w 244"/>
                  <a:gd name="T21" fmla="*/ 3 h 103"/>
                  <a:gd name="T22" fmla="*/ 8 w 244"/>
                  <a:gd name="T23" fmla="*/ 14 h 103"/>
                  <a:gd name="T24" fmla="*/ 19 w 244"/>
                  <a:gd name="T25" fmla="*/ 28 h 103"/>
                  <a:gd name="T26" fmla="*/ 18 w 244"/>
                  <a:gd name="T27" fmla="*/ 24 h 103"/>
                  <a:gd name="T28" fmla="*/ 4 w 244"/>
                  <a:gd name="T29" fmla="*/ 0 h 103"/>
                  <a:gd name="T30" fmla="*/ 4 w 244"/>
                  <a:gd name="T3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4" h="103">
                    <a:moveTo>
                      <a:pt x="244" y="21"/>
                    </a:moveTo>
                    <a:cubicBezTo>
                      <a:pt x="238" y="39"/>
                      <a:pt x="229" y="56"/>
                      <a:pt x="218" y="73"/>
                    </a:cubicBezTo>
                    <a:cubicBezTo>
                      <a:pt x="214" y="81"/>
                      <a:pt x="210" y="88"/>
                      <a:pt x="206" y="96"/>
                    </a:cubicBezTo>
                    <a:cubicBezTo>
                      <a:pt x="205" y="98"/>
                      <a:pt x="205" y="101"/>
                      <a:pt x="205" y="103"/>
                    </a:cubicBezTo>
                    <a:cubicBezTo>
                      <a:pt x="205" y="103"/>
                      <a:pt x="205" y="103"/>
                      <a:pt x="205" y="103"/>
                    </a:cubicBezTo>
                    <a:cubicBezTo>
                      <a:pt x="206" y="102"/>
                      <a:pt x="206" y="102"/>
                      <a:pt x="207" y="102"/>
                    </a:cubicBezTo>
                    <a:cubicBezTo>
                      <a:pt x="217" y="93"/>
                      <a:pt x="225" y="83"/>
                      <a:pt x="231" y="71"/>
                    </a:cubicBezTo>
                    <a:cubicBezTo>
                      <a:pt x="233" y="66"/>
                      <a:pt x="235" y="61"/>
                      <a:pt x="237" y="55"/>
                    </a:cubicBezTo>
                    <a:cubicBezTo>
                      <a:pt x="239" y="44"/>
                      <a:pt x="242" y="33"/>
                      <a:pt x="244" y="21"/>
                    </a:cubicBezTo>
                    <a:moveTo>
                      <a:pt x="4" y="0"/>
                    </a:moveTo>
                    <a:cubicBezTo>
                      <a:pt x="3" y="1"/>
                      <a:pt x="1" y="2"/>
                      <a:pt x="0" y="3"/>
                    </a:cubicBezTo>
                    <a:cubicBezTo>
                      <a:pt x="3" y="7"/>
                      <a:pt x="6" y="10"/>
                      <a:pt x="8" y="14"/>
                    </a:cubicBezTo>
                    <a:cubicBezTo>
                      <a:pt x="12" y="19"/>
                      <a:pt x="15" y="23"/>
                      <a:pt x="19" y="28"/>
                    </a:cubicBezTo>
                    <a:cubicBezTo>
                      <a:pt x="19" y="26"/>
                      <a:pt x="18" y="25"/>
                      <a:pt x="18" y="24"/>
                    </a:cubicBezTo>
                    <a:cubicBezTo>
                      <a:pt x="13" y="16"/>
                      <a:pt x="9" y="8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81"/>
              <p:cNvSpPr>
                <a:spLocks noEditPoints="1"/>
              </p:cNvSpPr>
              <p:nvPr/>
            </p:nvSpPr>
            <p:spPr bwMode="auto">
              <a:xfrm>
                <a:off x="527" y="3902"/>
                <a:ext cx="308" cy="316"/>
              </a:xfrm>
              <a:custGeom>
                <a:avLst/>
                <a:gdLst>
                  <a:gd name="T0" fmla="*/ 510 w 537"/>
                  <a:gd name="T1" fmla="*/ 505 h 509"/>
                  <a:gd name="T2" fmla="*/ 506 w 537"/>
                  <a:gd name="T3" fmla="*/ 505 h 509"/>
                  <a:gd name="T4" fmla="*/ 506 w 537"/>
                  <a:gd name="T5" fmla="*/ 509 h 509"/>
                  <a:gd name="T6" fmla="*/ 510 w 537"/>
                  <a:gd name="T7" fmla="*/ 505 h 509"/>
                  <a:gd name="T8" fmla="*/ 537 w 537"/>
                  <a:gd name="T9" fmla="*/ 459 h 509"/>
                  <a:gd name="T10" fmla="*/ 525 w 537"/>
                  <a:gd name="T11" fmla="*/ 467 h 509"/>
                  <a:gd name="T12" fmla="*/ 534 w 537"/>
                  <a:gd name="T13" fmla="*/ 467 h 509"/>
                  <a:gd name="T14" fmla="*/ 537 w 537"/>
                  <a:gd name="T15" fmla="*/ 459 h 509"/>
                  <a:gd name="T16" fmla="*/ 308 w 537"/>
                  <a:gd name="T17" fmla="*/ 408 h 509"/>
                  <a:gd name="T18" fmla="*/ 267 w 537"/>
                  <a:gd name="T19" fmla="*/ 390 h 509"/>
                  <a:gd name="T20" fmla="*/ 313 w 537"/>
                  <a:gd name="T21" fmla="*/ 284 h 509"/>
                  <a:gd name="T22" fmla="*/ 354 w 537"/>
                  <a:gd name="T23" fmla="*/ 302 h 509"/>
                  <a:gd name="T24" fmla="*/ 308 w 537"/>
                  <a:gd name="T25" fmla="*/ 408 h 509"/>
                  <a:gd name="T26" fmla="*/ 203 w 537"/>
                  <a:gd name="T27" fmla="*/ 302 h 509"/>
                  <a:gd name="T28" fmla="*/ 162 w 537"/>
                  <a:gd name="T29" fmla="*/ 284 h 509"/>
                  <a:gd name="T30" fmla="*/ 208 w 537"/>
                  <a:gd name="T31" fmla="*/ 179 h 509"/>
                  <a:gd name="T32" fmla="*/ 249 w 537"/>
                  <a:gd name="T33" fmla="*/ 197 h 509"/>
                  <a:gd name="T34" fmla="*/ 203 w 537"/>
                  <a:gd name="T35" fmla="*/ 302 h 509"/>
                  <a:gd name="T36" fmla="*/ 188 w 537"/>
                  <a:gd name="T37" fmla="*/ 54 h 509"/>
                  <a:gd name="T38" fmla="*/ 175 w 537"/>
                  <a:gd name="T39" fmla="*/ 55 h 509"/>
                  <a:gd name="T40" fmla="*/ 123 w 537"/>
                  <a:gd name="T41" fmla="*/ 158 h 509"/>
                  <a:gd name="T42" fmla="*/ 22 w 537"/>
                  <a:gd name="T43" fmla="*/ 209 h 509"/>
                  <a:gd name="T44" fmla="*/ 28 w 537"/>
                  <a:gd name="T45" fmla="*/ 234 h 509"/>
                  <a:gd name="T46" fmla="*/ 6 w 537"/>
                  <a:gd name="T47" fmla="*/ 292 h 509"/>
                  <a:gd name="T48" fmla="*/ 11 w 537"/>
                  <a:gd name="T49" fmla="*/ 352 h 509"/>
                  <a:gd name="T50" fmla="*/ 31 w 537"/>
                  <a:gd name="T51" fmla="*/ 381 h 509"/>
                  <a:gd name="T52" fmla="*/ 46 w 537"/>
                  <a:gd name="T53" fmla="*/ 393 h 509"/>
                  <a:gd name="T54" fmla="*/ 72 w 537"/>
                  <a:gd name="T55" fmla="*/ 405 h 509"/>
                  <a:gd name="T56" fmla="*/ 80 w 537"/>
                  <a:gd name="T57" fmla="*/ 407 h 509"/>
                  <a:gd name="T58" fmla="*/ 107 w 537"/>
                  <a:gd name="T59" fmla="*/ 434 h 509"/>
                  <a:gd name="T60" fmla="*/ 236 w 537"/>
                  <a:gd name="T61" fmla="*/ 482 h 509"/>
                  <a:gd name="T62" fmla="*/ 266 w 537"/>
                  <a:gd name="T63" fmla="*/ 480 h 509"/>
                  <a:gd name="T64" fmla="*/ 281 w 537"/>
                  <a:gd name="T65" fmla="*/ 477 h 509"/>
                  <a:gd name="T66" fmla="*/ 309 w 537"/>
                  <a:gd name="T67" fmla="*/ 468 h 509"/>
                  <a:gd name="T68" fmla="*/ 333 w 537"/>
                  <a:gd name="T69" fmla="*/ 466 h 509"/>
                  <a:gd name="T70" fmla="*/ 356 w 537"/>
                  <a:gd name="T71" fmla="*/ 461 h 509"/>
                  <a:gd name="T72" fmla="*/ 356 w 537"/>
                  <a:gd name="T73" fmla="*/ 463 h 509"/>
                  <a:gd name="T74" fmla="*/ 359 w 537"/>
                  <a:gd name="T75" fmla="*/ 471 h 509"/>
                  <a:gd name="T76" fmla="*/ 433 w 537"/>
                  <a:gd name="T77" fmla="*/ 422 h 509"/>
                  <a:gd name="T78" fmla="*/ 481 w 537"/>
                  <a:gd name="T79" fmla="*/ 442 h 509"/>
                  <a:gd name="T80" fmla="*/ 481 w 537"/>
                  <a:gd name="T81" fmla="*/ 441 h 509"/>
                  <a:gd name="T82" fmla="*/ 491 w 537"/>
                  <a:gd name="T83" fmla="*/ 421 h 509"/>
                  <a:gd name="T84" fmla="*/ 502 w 537"/>
                  <a:gd name="T85" fmla="*/ 379 h 509"/>
                  <a:gd name="T86" fmla="*/ 503 w 537"/>
                  <a:gd name="T87" fmla="*/ 344 h 509"/>
                  <a:gd name="T88" fmla="*/ 457 w 537"/>
                  <a:gd name="T89" fmla="*/ 280 h 509"/>
                  <a:gd name="T90" fmla="*/ 416 w 537"/>
                  <a:gd name="T91" fmla="*/ 204 h 509"/>
                  <a:gd name="T92" fmla="*/ 373 w 537"/>
                  <a:gd name="T93" fmla="*/ 119 h 509"/>
                  <a:gd name="T94" fmla="*/ 361 w 537"/>
                  <a:gd name="T95" fmla="*/ 105 h 509"/>
                  <a:gd name="T96" fmla="*/ 308 w 537"/>
                  <a:gd name="T97" fmla="*/ 76 h 509"/>
                  <a:gd name="T98" fmla="*/ 229 w 537"/>
                  <a:gd name="T99" fmla="*/ 56 h 509"/>
                  <a:gd name="T100" fmla="*/ 188 w 537"/>
                  <a:gd name="T101" fmla="*/ 54 h 509"/>
                  <a:gd name="T102" fmla="*/ 175 w 537"/>
                  <a:gd name="T103" fmla="*/ 0 h 509"/>
                  <a:gd name="T104" fmla="*/ 176 w 537"/>
                  <a:gd name="T105" fmla="*/ 15 h 509"/>
                  <a:gd name="T106" fmla="*/ 183 w 537"/>
                  <a:gd name="T107" fmla="*/ 15 h 509"/>
                  <a:gd name="T108" fmla="*/ 254 w 537"/>
                  <a:gd name="T109" fmla="*/ 22 h 509"/>
                  <a:gd name="T110" fmla="*/ 219 w 537"/>
                  <a:gd name="T111" fmla="*/ 8 h 509"/>
                  <a:gd name="T112" fmla="*/ 217 w 537"/>
                  <a:gd name="T113" fmla="*/ 7 h 509"/>
                  <a:gd name="T114" fmla="*/ 175 w 537"/>
                  <a:gd name="T115" fmla="*/ 0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37" h="509">
                    <a:moveTo>
                      <a:pt x="510" y="505"/>
                    </a:moveTo>
                    <a:cubicBezTo>
                      <a:pt x="509" y="505"/>
                      <a:pt x="507" y="505"/>
                      <a:pt x="506" y="505"/>
                    </a:cubicBezTo>
                    <a:cubicBezTo>
                      <a:pt x="506" y="507"/>
                      <a:pt x="506" y="508"/>
                      <a:pt x="506" y="509"/>
                    </a:cubicBezTo>
                    <a:cubicBezTo>
                      <a:pt x="507" y="508"/>
                      <a:pt x="508" y="507"/>
                      <a:pt x="510" y="505"/>
                    </a:cubicBezTo>
                    <a:moveTo>
                      <a:pt x="537" y="459"/>
                    </a:moveTo>
                    <a:cubicBezTo>
                      <a:pt x="533" y="462"/>
                      <a:pt x="529" y="464"/>
                      <a:pt x="525" y="467"/>
                    </a:cubicBezTo>
                    <a:cubicBezTo>
                      <a:pt x="528" y="467"/>
                      <a:pt x="531" y="467"/>
                      <a:pt x="534" y="467"/>
                    </a:cubicBezTo>
                    <a:cubicBezTo>
                      <a:pt x="535" y="465"/>
                      <a:pt x="536" y="462"/>
                      <a:pt x="537" y="459"/>
                    </a:cubicBezTo>
                    <a:moveTo>
                      <a:pt x="308" y="408"/>
                    </a:moveTo>
                    <a:cubicBezTo>
                      <a:pt x="294" y="408"/>
                      <a:pt x="280" y="402"/>
                      <a:pt x="267" y="390"/>
                    </a:cubicBezTo>
                    <a:cubicBezTo>
                      <a:pt x="223" y="346"/>
                      <a:pt x="266" y="284"/>
                      <a:pt x="313" y="284"/>
                    </a:cubicBezTo>
                    <a:cubicBezTo>
                      <a:pt x="327" y="284"/>
                      <a:pt x="341" y="289"/>
                      <a:pt x="354" y="302"/>
                    </a:cubicBezTo>
                    <a:cubicBezTo>
                      <a:pt x="398" y="346"/>
                      <a:pt x="355" y="408"/>
                      <a:pt x="308" y="408"/>
                    </a:cubicBezTo>
                    <a:moveTo>
                      <a:pt x="203" y="302"/>
                    </a:moveTo>
                    <a:cubicBezTo>
                      <a:pt x="189" y="302"/>
                      <a:pt x="174" y="297"/>
                      <a:pt x="162" y="284"/>
                    </a:cubicBezTo>
                    <a:cubicBezTo>
                      <a:pt x="118" y="241"/>
                      <a:pt x="160" y="179"/>
                      <a:pt x="208" y="179"/>
                    </a:cubicBezTo>
                    <a:cubicBezTo>
                      <a:pt x="222" y="179"/>
                      <a:pt x="236" y="184"/>
                      <a:pt x="249" y="197"/>
                    </a:cubicBezTo>
                    <a:cubicBezTo>
                      <a:pt x="292" y="240"/>
                      <a:pt x="250" y="302"/>
                      <a:pt x="203" y="302"/>
                    </a:cubicBezTo>
                    <a:moveTo>
                      <a:pt x="188" y="54"/>
                    </a:moveTo>
                    <a:cubicBezTo>
                      <a:pt x="184" y="54"/>
                      <a:pt x="179" y="54"/>
                      <a:pt x="175" y="55"/>
                    </a:cubicBezTo>
                    <a:cubicBezTo>
                      <a:pt x="169" y="93"/>
                      <a:pt x="152" y="129"/>
                      <a:pt x="123" y="158"/>
                    </a:cubicBezTo>
                    <a:cubicBezTo>
                      <a:pt x="95" y="186"/>
                      <a:pt x="59" y="204"/>
                      <a:pt x="22" y="209"/>
                    </a:cubicBezTo>
                    <a:cubicBezTo>
                      <a:pt x="24" y="218"/>
                      <a:pt x="26" y="226"/>
                      <a:pt x="28" y="234"/>
                    </a:cubicBezTo>
                    <a:cubicBezTo>
                      <a:pt x="19" y="253"/>
                      <a:pt x="12" y="273"/>
                      <a:pt x="6" y="292"/>
                    </a:cubicBezTo>
                    <a:cubicBezTo>
                      <a:pt x="0" y="312"/>
                      <a:pt x="3" y="333"/>
                      <a:pt x="11" y="352"/>
                    </a:cubicBezTo>
                    <a:cubicBezTo>
                      <a:pt x="15" y="363"/>
                      <a:pt x="22" y="373"/>
                      <a:pt x="31" y="381"/>
                    </a:cubicBezTo>
                    <a:cubicBezTo>
                      <a:pt x="35" y="386"/>
                      <a:pt x="40" y="390"/>
                      <a:pt x="46" y="393"/>
                    </a:cubicBezTo>
                    <a:cubicBezTo>
                      <a:pt x="54" y="399"/>
                      <a:pt x="63" y="403"/>
                      <a:pt x="72" y="405"/>
                    </a:cubicBezTo>
                    <a:cubicBezTo>
                      <a:pt x="75" y="406"/>
                      <a:pt x="78" y="407"/>
                      <a:pt x="80" y="407"/>
                    </a:cubicBezTo>
                    <a:cubicBezTo>
                      <a:pt x="88" y="417"/>
                      <a:pt x="97" y="426"/>
                      <a:pt x="107" y="434"/>
                    </a:cubicBezTo>
                    <a:cubicBezTo>
                      <a:pt x="142" y="464"/>
                      <a:pt x="187" y="482"/>
                      <a:pt x="236" y="482"/>
                    </a:cubicBezTo>
                    <a:cubicBezTo>
                      <a:pt x="246" y="482"/>
                      <a:pt x="256" y="482"/>
                      <a:pt x="266" y="480"/>
                    </a:cubicBezTo>
                    <a:cubicBezTo>
                      <a:pt x="271" y="479"/>
                      <a:pt x="276" y="478"/>
                      <a:pt x="281" y="477"/>
                    </a:cubicBezTo>
                    <a:cubicBezTo>
                      <a:pt x="291" y="475"/>
                      <a:pt x="300" y="472"/>
                      <a:pt x="309" y="468"/>
                    </a:cubicBezTo>
                    <a:cubicBezTo>
                      <a:pt x="317" y="468"/>
                      <a:pt x="325" y="467"/>
                      <a:pt x="333" y="466"/>
                    </a:cubicBezTo>
                    <a:cubicBezTo>
                      <a:pt x="341" y="465"/>
                      <a:pt x="348" y="463"/>
                      <a:pt x="356" y="461"/>
                    </a:cubicBezTo>
                    <a:cubicBezTo>
                      <a:pt x="356" y="461"/>
                      <a:pt x="356" y="462"/>
                      <a:pt x="356" y="463"/>
                    </a:cubicBezTo>
                    <a:cubicBezTo>
                      <a:pt x="357" y="466"/>
                      <a:pt x="358" y="468"/>
                      <a:pt x="359" y="471"/>
                    </a:cubicBezTo>
                    <a:cubicBezTo>
                      <a:pt x="373" y="443"/>
                      <a:pt x="402" y="422"/>
                      <a:pt x="433" y="422"/>
                    </a:cubicBezTo>
                    <a:cubicBezTo>
                      <a:pt x="449" y="422"/>
                      <a:pt x="465" y="428"/>
                      <a:pt x="481" y="442"/>
                    </a:cubicBezTo>
                    <a:cubicBezTo>
                      <a:pt x="481" y="442"/>
                      <a:pt x="481" y="442"/>
                      <a:pt x="481" y="441"/>
                    </a:cubicBezTo>
                    <a:cubicBezTo>
                      <a:pt x="485" y="435"/>
                      <a:pt x="488" y="428"/>
                      <a:pt x="491" y="421"/>
                    </a:cubicBezTo>
                    <a:cubicBezTo>
                      <a:pt x="496" y="407"/>
                      <a:pt x="500" y="393"/>
                      <a:pt x="502" y="379"/>
                    </a:cubicBezTo>
                    <a:cubicBezTo>
                      <a:pt x="503" y="368"/>
                      <a:pt x="503" y="356"/>
                      <a:pt x="503" y="344"/>
                    </a:cubicBezTo>
                    <a:cubicBezTo>
                      <a:pt x="490" y="321"/>
                      <a:pt x="474" y="300"/>
                      <a:pt x="457" y="280"/>
                    </a:cubicBezTo>
                    <a:cubicBezTo>
                      <a:pt x="450" y="252"/>
                      <a:pt x="435" y="226"/>
                      <a:pt x="416" y="204"/>
                    </a:cubicBezTo>
                    <a:cubicBezTo>
                      <a:pt x="407" y="174"/>
                      <a:pt x="392" y="145"/>
                      <a:pt x="373" y="119"/>
                    </a:cubicBezTo>
                    <a:cubicBezTo>
                      <a:pt x="369" y="114"/>
                      <a:pt x="365" y="109"/>
                      <a:pt x="361" y="105"/>
                    </a:cubicBezTo>
                    <a:cubicBezTo>
                      <a:pt x="344" y="94"/>
                      <a:pt x="326" y="84"/>
                      <a:pt x="308" y="76"/>
                    </a:cubicBezTo>
                    <a:cubicBezTo>
                      <a:pt x="282" y="67"/>
                      <a:pt x="256" y="60"/>
                      <a:pt x="229" y="56"/>
                    </a:cubicBezTo>
                    <a:cubicBezTo>
                      <a:pt x="216" y="55"/>
                      <a:pt x="202" y="54"/>
                      <a:pt x="188" y="54"/>
                    </a:cubicBezTo>
                    <a:moveTo>
                      <a:pt x="175" y="0"/>
                    </a:moveTo>
                    <a:cubicBezTo>
                      <a:pt x="176" y="5"/>
                      <a:pt x="176" y="10"/>
                      <a:pt x="176" y="15"/>
                    </a:cubicBezTo>
                    <a:cubicBezTo>
                      <a:pt x="179" y="15"/>
                      <a:pt x="181" y="15"/>
                      <a:pt x="183" y="15"/>
                    </a:cubicBezTo>
                    <a:cubicBezTo>
                      <a:pt x="207" y="15"/>
                      <a:pt x="231" y="17"/>
                      <a:pt x="254" y="22"/>
                    </a:cubicBezTo>
                    <a:cubicBezTo>
                      <a:pt x="243" y="16"/>
                      <a:pt x="231" y="11"/>
                      <a:pt x="219" y="8"/>
                    </a:cubicBezTo>
                    <a:cubicBezTo>
                      <a:pt x="218" y="7"/>
                      <a:pt x="218" y="7"/>
                      <a:pt x="217" y="7"/>
                    </a:cubicBezTo>
                    <a:cubicBezTo>
                      <a:pt x="203" y="3"/>
                      <a:pt x="189" y="0"/>
                      <a:pt x="17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82"/>
              <p:cNvSpPr>
                <a:spLocks noEditPoints="1"/>
              </p:cNvSpPr>
              <p:nvPr/>
            </p:nvSpPr>
            <p:spPr bwMode="auto">
              <a:xfrm>
                <a:off x="104" y="2764"/>
                <a:ext cx="126" cy="252"/>
              </a:xfrm>
              <a:custGeom>
                <a:avLst/>
                <a:gdLst>
                  <a:gd name="T0" fmla="*/ 214 w 220"/>
                  <a:gd name="T1" fmla="*/ 324 h 407"/>
                  <a:gd name="T2" fmla="*/ 188 w 220"/>
                  <a:gd name="T3" fmla="*/ 371 h 407"/>
                  <a:gd name="T4" fmla="*/ 213 w 220"/>
                  <a:gd name="T5" fmla="*/ 406 h 407"/>
                  <a:gd name="T6" fmla="*/ 214 w 220"/>
                  <a:gd name="T7" fmla="*/ 407 h 407"/>
                  <a:gd name="T8" fmla="*/ 215 w 220"/>
                  <a:gd name="T9" fmla="*/ 401 h 407"/>
                  <a:gd name="T10" fmla="*/ 220 w 220"/>
                  <a:gd name="T11" fmla="*/ 341 h 407"/>
                  <a:gd name="T12" fmla="*/ 214 w 220"/>
                  <a:gd name="T13" fmla="*/ 324 h 407"/>
                  <a:gd name="T14" fmla="*/ 1 w 220"/>
                  <a:gd name="T15" fmla="*/ 59 h 407"/>
                  <a:gd name="T16" fmla="*/ 0 w 220"/>
                  <a:gd name="T17" fmla="*/ 59 h 407"/>
                  <a:gd name="T18" fmla="*/ 1 w 220"/>
                  <a:gd name="T19" fmla="*/ 81 h 407"/>
                  <a:gd name="T20" fmla="*/ 40 w 220"/>
                  <a:gd name="T21" fmla="*/ 77 h 407"/>
                  <a:gd name="T22" fmla="*/ 73 w 220"/>
                  <a:gd name="T23" fmla="*/ 80 h 407"/>
                  <a:gd name="T24" fmla="*/ 64 w 220"/>
                  <a:gd name="T25" fmla="*/ 75 h 407"/>
                  <a:gd name="T26" fmla="*/ 24 w 220"/>
                  <a:gd name="T27" fmla="*/ 61 h 407"/>
                  <a:gd name="T28" fmla="*/ 1 w 220"/>
                  <a:gd name="T29" fmla="*/ 59 h 407"/>
                  <a:gd name="T30" fmla="*/ 8 w 220"/>
                  <a:gd name="T31" fmla="*/ 0 h 407"/>
                  <a:gd name="T32" fmla="*/ 3 w 220"/>
                  <a:gd name="T33" fmla="*/ 8 h 407"/>
                  <a:gd name="T34" fmla="*/ 16 w 220"/>
                  <a:gd name="T35" fmla="*/ 2 h 407"/>
                  <a:gd name="T36" fmla="*/ 8 w 220"/>
                  <a:gd name="T37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" h="407">
                    <a:moveTo>
                      <a:pt x="214" y="324"/>
                    </a:moveTo>
                    <a:cubicBezTo>
                      <a:pt x="208" y="341"/>
                      <a:pt x="199" y="357"/>
                      <a:pt x="188" y="371"/>
                    </a:cubicBezTo>
                    <a:cubicBezTo>
                      <a:pt x="198" y="381"/>
                      <a:pt x="206" y="393"/>
                      <a:pt x="213" y="406"/>
                    </a:cubicBezTo>
                    <a:cubicBezTo>
                      <a:pt x="213" y="407"/>
                      <a:pt x="213" y="407"/>
                      <a:pt x="214" y="407"/>
                    </a:cubicBezTo>
                    <a:cubicBezTo>
                      <a:pt x="214" y="405"/>
                      <a:pt x="215" y="403"/>
                      <a:pt x="215" y="401"/>
                    </a:cubicBezTo>
                    <a:cubicBezTo>
                      <a:pt x="218" y="381"/>
                      <a:pt x="220" y="361"/>
                      <a:pt x="220" y="341"/>
                    </a:cubicBezTo>
                    <a:cubicBezTo>
                      <a:pt x="218" y="335"/>
                      <a:pt x="216" y="329"/>
                      <a:pt x="214" y="324"/>
                    </a:cubicBezTo>
                    <a:moveTo>
                      <a:pt x="1" y="59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2" y="67"/>
                      <a:pt x="2" y="74"/>
                      <a:pt x="1" y="81"/>
                    </a:cubicBezTo>
                    <a:cubicBezTo>
                      <a:pt x="14" y="78"/>
                      <a:pt x="27" y="77"/>
                      <a:pt x="40" y="77"/>
                    </a:cubicBezTo>
                    <a:cubicBezTo>
                      <a:pt x="51" y="77"/>
                      <a:pt x="62" y="78"/>
                      <a:pt x="73" y="80"/>
                    </a:cubicBezTo>
                    <a:cubicBezTo>
                      <a:pt x="70" y="78"/>
                      <a:pt x="67" y="76"/>
                      <a:pt x="64" y="75"/>
                    </a:cubicBezTo>
                    <a:cubicBezTo>
                      <a:pt x="51" y="69"/>
                      <a:pt x="38" y="64"/>
                      <a:pt x="24" y="61"/>
                    </a:cubicBezTo>
                    <a:cubicBezTo>
                      <a:pt x="16" y="60"/>
                      <a:pt x="8" y="59"/>
                      <a:pt x="1" y="59"/>
                    </a:cubicBezTo>
                    <a:moveTo>
                      <a:pt x="8" y="0"/>
                    </a:moveTo>
                    <a:cubicBezTo>
                      <a:pt x="6" y="3"/>
                      <a:pt x="4" y="5"/>
                      <a:pt x="3" y="8"/>
                    </a:cubicBezTo>
                    <a:cubicBezTo>
                      <a:pt x="7" y="6"/>
                      <a:pt x="12" y="4"/>
                      <a:pt x="16" y="2"/>
                    </a:cubicBezTo>
                    <a:cubicBezTo>
                      <a:pt x="14" y="1"/>
                      <a:pt x="11" y="0"/>
                      <a:pt x="8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83"/>
              <p:cNvSpPr>
                <a:spLocks noEditPoints="1"/>
              </p:cNvSpPr>
              <p:nvPr/>
            </p:nvSpPr>
            <p:spPr bwMode="auto">
              <a:xfrm>
                <a:off x="970" y="2940"/>
                <a:ext cx="305" cy="357"/>
              </a:xfrm>
              <a:custGeom>
                <a:avLst/>
                <a:gdLst>
                  <a:gd name="T0" fmla="*/ 148 w 532"/>
                  <a:gd name="T1" fmla="*/ 217 h 577"/>
                  <a:gd name="T2" fmla="*/ 104 w 532"/>
                  <a:gd name="T3" fmla="*/ 277 h 577"/>
                  <a:gd name="T4" fmla="*/ 125 w 532"/>
                  <a:gd name="T5" fmla="*/ 309 h 577"/>
                  <a:gd name="T6" fmla="*/ 182 w 532"/>
                  <a:gd name="T7" fmla="*/ 292 h 577"/>
                  <a:gd name="T8" fmla="*/ 182 w 532"/>
                  <a:gd name="T9" fmla="*/ 292 h 577"/>
                  <a:gd name="T10" fmla="*/ 137 w 532"/>
                  <a:gd name="T11" fmla="*/ 331 h 577"/>
                  <a:gd name="T12" fmla="*/ 145 w 532"/>
                  <a:gd name="T13" fmla="*/ 331 h 577"/>
                  <a:gd name="T14" fmla="*/ 166 w 532"/>
                  <a:gd name="T15" fmla="*/ 321 h 577"/>
                  <a:gd name="T16" fmla="*/ 191 w 532"/>
                  <a:gd name="T17" fmla="*/ 285 h 577"/>
                  <a:gd name="T18" fmla="*/ 206 w 532"/>
                  <a:gd name="T19" fmla="*/ 222 h 577"/>
                  <a:gd name="T20" fmla="*/ 277 w 532"/>
                  <a:gd name="T21" fmla="*/ 192 h 577"/>
                  <a:gd name="T22" fmla="*/ 246 w 532"/>
                  <a:gd name="T23" fmla="*/ 212 h 577"/>
                  <a:gd name="T24" fmla="*/ 275 w 532"/>
                  <a:gd name="T25" fmla="*/ 286 h 577"/>
                  <a:gd name="T26" fmla="*/ 352 w 532"/>
                  <a:gd name="T27" fmla="*/ 292 h 577"/>
                  <a:gd name="T28" fmla="*/ 363 w 532"/>
                  <a:gd name="T29" fmla="*/ 362 h 577"/>
                  <a:gd name="T30" fmla="*/ 417 w 532"/>
                  <a:gd name="T31" fmla="*/ 335 h 577"/>
                  <a:gd name="T32" fmla="*/ 418 w 532"/>
                  <a:gd name="T33" fmla="*/ 325 h 577"/>
                  <a:gd name="T34" fmla="*/ 397 w 532"/>
                  <a:gd name="T35" fmla="*/ 283 h 577"/>
                  <a:gd name="T36" fmla="*/ 277 w 532"/>
                  <a:gd name="T37" fmla="*/ 192 h 577"/>
                  <a:gd name="T38" fmla="*/ 326 w 532"/>
                  <a:gd name="T39" fmla="*/ 175 h 577"/>
                  <a:gd name="T40" fmla="*/ 453 w 532"/>
                  <a:gd name="T41" fmla="*/ 348 h 577"/>
                  <a:gd name="T42" fmla="*/ 413 w 532"/>
                  <a:gd name="T43" fmla="*/ 459 h 577"/>
                  <a:gd name="T44" fmla="*/ 354 w 532"/>
                  <a:gd name="T45" fmla="*/ 396 h 577"/>
                  <a:gd name="T46" fmla="*/ 306 w 532"/>
                  <a:gd name="T47" fmla="*/ 397 h 577"/>
                  <a:gd name="T48" fmla="*/ 250 w 532"/>
                  <a:gd name="T49" fmla="*/ 319 h 577"/>
                  <a:gd name="T50" fmla="*/ 200 w 532"/>
                  <a:gd name="T51" fmla="*/ 341 h 577"/>
                  <a:gd name="T52" fmla="*/ 159 w 532"/>
                  <a:gd name="T53" fmla="*/ 377 h 577"/>
                  <a:gd name="T54" fmla="*/ 180 w 532"/>
                  <a:gd name="T55" fmla="*/ 414 h 577"/>
                  <a:gd name="T56" fmla="*/ 238 w 532"/>
                  <a:gd name="T57" fmla="*/ 538 h 577"/>
                  <a:gd name="T58" fmla="*/ 261 w 532"/>
                  <a:gd name="T59" fmla="*/ 558 h 577"/>
                  <a:gd name="T60" fmla="*/ 309 w 532"/>
                  <a:gd name="T61" fmla="*/ 576 h 577"/>
                  <a:gd name="T62" fmla="*/ 346 w 532"/>
                  <a:gd name="T63" fmla="*/ 576 h 577"/>
                  <a:gd name="T64" fmla="*/ 449 w 532"/>
                  <a:gd name="T65" fmla="*/ 528 h 577"/>
                  <a:gd name="T66" fmla="*/ 532 w 532"/>
                  <a:gd name="T67" fmla="*/ 411 h 577"/>
                  <a:gd name="T68" fmla="*/ 527 w 532"/>
                  <a:gd name="T69" fmla="*/ 381 h 577"/>
                  <a:gd name="T70" fmla="*/ 497 w 532"/>
                  <a:gd name="T71" fmla="*/ 323 h 577"/>
                  <a:gd name="T72" fmla="*/ 415 w 532"/>
                  <a:gd name="T73" fmla="*/ 226 h 577"/>
                  <a:gd name="T74" fmla="*/ 385 w 532"/>
                  <a:gd name="T75" fmla="*/ 203 h 577"/>
                  <a:gd name="T76" fmla="*/ 366 w 532"/>
                  <a:gd name="T77" fmla="*/ 168 h 577"/>
                  <a:gd name="T78" fmla="*/ 2 w 532"/>
                  <a:gd name="T79" fmla="*/ 98 h 577"/>
                  <a:gd name="T80" fmla="*/ 34 w 532"/>
                  <a:gd name="T81" fmla="*/ 181 h 577"/>
                  <a:gd name="T82" fmla="*/ 152 w 532"/>
                  <a:gd name="T83" fmla="*/ 168 h 577"/>
                  <a:gd name="T84" fmla="*/ 154 w 532"/>
                  <a:gd name="T85" fmla="*/ 143 h 577"/>
                  <a:gd name="T86" fmla="*/ 0 w 532"/>
                  <a:gd name="T87" fmla="*/ 82 h 577"/>
                  <a:gd name="T88" fmla="*/ 306 w 532"/>
                  <a:gd name="T89" fmla="*/ 115 h 577"/>
                  <a:gd name="T90" fmla="*/ 308 w 532"/>
                  <a:gd name="T91" fmla="*/ 132 h 577"/>
                  <a:gd name="T92" fmla="*/ 346 w 532"/>
                  <a:gd name="T93" fmla="*/ 59 h 577"/>
                  <a:gd name="T94" fmla="*/ 304 w 532"/>
                  <a:gd name="T95" fmla="*/ 52 h 577"/>
                  <a:gd name="T96" fmla="*/ 321 w 532"/>
                  <a:gd name="T97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32" h="577">
                    <a:moveTo>
                      <a:pt x="167" y="203"/>
                    </a:moveTo>
                    <a:cubicBezTo>
                      <a:pt x="161" y="208"/>
                      <a:pt x="154" y="212"/>
                      <a:pt x="148" y="217"/>
                    </a:cubicBezTo>
                    <a:cubicBezTo>
                      <a:pt x="130" y="231"/>
                      <a:pt x="113" y="247"/>
                      <a:pt x="98" y="265"/>
                    </a:cubicBezTo>
                    <a:cubicBezTo>
                      <a:pt x="100" y="269"/>
                      <a:pt x="102" y="273"/>
                      <a:pt x="104" y="277"/>
                    </a:cubicBezTo>
                    <a:cubicBezTo>
                      <a:pt x="111" y="288"/>
                      <a:pt x="118" y="298"/>
                      <a:pt x="125" y="309"/>
                    </a:cubicBezTo>
                    <a:cubicBezTo>
                      <a:pt x="125" y="309"/>
                      <a:pt x="125" y="309"/>
                      <a:pt x="125" y="309"/>
                    </a:cubicBezTo>
                    <a:cubicBezTo>
                      <a:pt x="138" y="303"/>
                      <a:pt x="151" y="298"/>
                      <a:pt x="165" y="295"/>
                    </a:cubicBezTo>
                    <a:cubicBezTo>
                      <a:pt x="170" y="294"/>
                      <a:pt x="176" y="293"/>
                      <a:pt x="182" y="292"/>
                    </a:cubicBezTo>
                    <a:cubicBezTo>
                      <a:pt x="182" y="292"/>
                      <a:pt x="182" y="292"/>
                      <a:pt x="182" y="292"/>
                    </a:cubicBezTo>
                    <a:cubicBezTo>
                      <a:pt x="182" y="292"/>
                      <a:pt x="182" y="292"/>
                      <a:pt x="182" y="292"/>
                    </a:cubicBezTo>
                    <a:cubicBezTo>
                      <a:pt x="178" y="296"/>
                      <a:pt x="174" y="301"/>
                      <a:pt x="170" y="305"/>
                    </a:cubicBezTo>
                    <a:cubicBezTo>
                      <a:pt x="160" y="315"/>
                      <a:pt x="149" y="324"/>
                      <a:pt x="137" y="331"/>
                    </a:cubicBezTo>
                    <a:cubicBezTo>
                      <a:pt x="137" y="331"/>
                      <a:pt x="137" y="331"/>
                      <a:pt x="137" y="331"/>
                    </a:cubicBezTo>
                    <a:cubicBezTo>
                      <a:pt x="140" y="331"/>
                      <a:pt x="143" y="331"/>
                      <a:pt x="145" y="331"/>
                    </a:cubicBezTo>
                    <a:cubicBezTo>
                      <a:pt x="149" y="330"/>
                      <a:pt x="153" y="329"/>
                      <a:pt x="156" y="327"/>
                    </a:cubicBezTo>
                    <a:cubicBezTo>
                      <a:pt x="160" y="325"/>
                      <a:pt x="163" y="323"/>
                      <a:pt x="166" y="321"/>
                    </a:cubicBezTo>
                    <a:cubicBezTo>
                      <a:pt x="170" y="318"/>
                      <a:pt x="173" y="315"/>
                      <a:pt x="176" y="311"/>
                    </a:cubicBezTo>
                    <a:cubicBezTo>
                      <a:pt x="182" y="303"/>
                      <a:pt x="187" y="294"/>
                      <a:pt x="191" y="285"/>
                    </a:cubicBezTo>
                    <a:cubicBezTo>
                      <a:pt x="198" y="267"/>
                      <a:pt x="203" y="247"/>
                      <a:pt x="206" y="228"/>
                    </a:cubicBezTo>
                    <a:cubicBezTo>
                      <a:pt x="206" y="226"/>
                      <a:pt x="206" y="224"/>
                      <a:pt x="206" y="222"/>
                    </a:cubicBezTo>
                    <a:cubicBezTo>
                      <a:pt x="192" y="221"/>
                      <a:pt x="177" y="215"/>
                      <a:pt x="167" y="203"/>
                    </a:cubicBezTo>
                    <a:moveTo>
                      <a:pt x="277" y="192"/>
                    </a:moveTo>
                    <a:cubicBezTo>
                      <a:pt x="272" y="195"/>
                      <a:pt x="267" y="198"/>
                      <a:pt x="262" y="200"/>
                    </a:cubicBezTo>
                    <a:cubicBezTo>
                      <a:pt x="257" y="205"/>
                      <a:pt x="252" y="209"/>
                      <a:pt x="246" y="212"/>
                    </a:cubicBezTo>
                    <a:cubicBezTo>
                      <a:pt x="249" y="227"/>
                      <a:pt x="253" y="242"/>
                      <a:pt x="259" y="256"/>
                    </a:cubicBezTo>
                    <a:cubicBezTo>
                      <a:pt x="264" y="266"/>
                      <a:pt x="269" y="276"/>
                      <a:pt x="275" y="286"/>
                    </a:cubicBezTo>
                    <a:cubicBezTo>
                      <a:pt x="285" y="278"/>
                      <a:pt x="298" y="274"/>
                      <a:pt x="311" y="274"/>
                    </a:cubicBezTo>
                    <a:cubicBezTo>
                      <a:pt x="325" y="274"/>
                      <a:pt x="339" y="279"/>
                      <a:pt x="352" y="292"/>
                    </a:cubicBezTo>
                    <a:cubicBezTo>
                      <a:pt x="374" y="314"/>
                      <a:pt x="374" y="341"/>
                      <a:pt x="363" y="362"/>
                    </a:cubicBezTo>
                    <a:cubicBezTo>
                      <a:pt x="363" y="362"/>
                      <a:pt x="363" y="362"/>
                      <a:pt x="363" y="362"/>
                    </a:cubicBezTo>
                    <a:cubicBezTo>
                      <a:pt x="365" y="362"/>
                      <a:pt x="366" y="362"/>
                      <a:pt x="367" y="362"/>
                    </a:cubicBezTo>
                    <a:cubicBezTo>
                      <a:pt x="379" y="346"/>
                      <a:pt x="398" y="335"/>
                      <a:pt x="417" y="335"/>
                    </a:cubicBezTo>
                    <a:cubicBezTo>
                      <a:pt x="418" y="335"/>
                      <a:pt x="418" y="334"/>
                      <a:pt x="418" y="334"/>
                    </a:cubicBezTo>
                    <a:cubicBezTo>
                      <a:pt x="418" y="331"/>
                      <a:pt x="418" y="328"/>
                      <a:pt x="418" y="325"/>
                    </a:cubicBezTo>
                    <a:cubicBezTo>
                      <a:pt x="417" y="321"/>
                      <a:pt x="416" y="316"/>
                      <a:pt x="414" y="312"/>
                    </a:cubicBezTo>
                    <a:cubicBezTo>
                      <a:pt x="409" y="302"/>
                      <a:pt x="403" y="292"/>
                      <a:pt x="397" y="283"/>
                    </a:cubicBezTo>
                    <a:cubicBezTo>
                      <a:pt x="381" y="264"/>
                      <a:pt x="363" y="248"/>
                      <a:pt x="344" y="233"/>
                    </a:cubicBezTo>
                    <a:cubicBezTo>
                      <a:pt x="323" y="217"/>
                      <a:pt x="301" y="203"/>
                      <a:pt x="277" y="192"/>
                    </a:cubicBezTo>
                    <a:moveTo>
                      <a:pt x="366" y="168"/>
                    </a:moveTo>
                    <a:cubicBezTo>
                      <a:pt x="354" y="172"/>
                      <a:pt x="340" y="174"/>
                      <a:pt x="326" y="175"/>
                    </a:cubicBezTo>
                    <a:cubicBezTo>
                      <a:pt x="349" y="189"/>
                      <a:pt x="370" y="205"/>
                      <a:pt x="387" y="220"/>
                    </a:cubicBezTo>
                    <a:cubicBezTo>
                      <a:pt x="419" y="248"/>
                      <a:pt x="469" y="300"/>
                      <a:pt x="453" y="348"/>
                    </a:cubicBezTo>
                    <a:cubicBezTo>
                      <a:pt x="455" y="349"/>
                      <a:pt x="457" y="351"/>
                      <a:pt x="459" y="353"/>
                    </a:cubicBezTo>
                    <a:cubicBezTo>
                      <a:pt x="503" y="397"/>
                      <a:pt x="461" y="459"/>
                      <a:pt x="413" y="459"/>
                    </a:cubicBezTo>
                    <a:cubicBezTo>
                      <a:pt x="399" y="459"/>
                      <a:pt x="385" y="453"/>
                      <a:pt x="372" y="441"/>
                    </a:cubicBezTo>
                    <a:cubicBezTo>
                      <a:pt x="358" y="427"/>
                      <a:pt x="353" y="411"/>
                      <a:pt x="354" y="396"/>
                    </a:cubicBezTo>
                    <a:cubicBezTo>
                      <a:pt x="347" y="395"/>
                      <a:pt x="340" y="393"/>
                      <a:pt x="333" y="391"/>
                    </a:cubicBezTo>
                    <a:cubicBezTo>
                      <a:pt x="325" y="395"/>
                      <a:pt x="315" y="397"/>
                      <a:pt x="306" y="397"/>
                    </a:cubicBezTo>
                    <a:cubicBezTo>
                      <a:pt x="292" y="397"/>
                      <a:pt x="278" y="392"/>
                      <a:pt x="265" y="379"/>
                    </a:cubicBezTo>
                    <a:cubicBezTo>
                      <a:pt x="246" y="360"/>
                      <a:pt x="243" y="338"/>
                      <a:pt x="250" y="319"/>
                    </a:cubicBezTo>
                    <a:cubicBezTo>
                      <a:pt x="243" y="308"/>
                      <a:pt x="237" y="298"/>
                      <a:pt x="231" y="287"/>
                    </a:cubicBezTo>
                    <a:cubicBezTo>
                      <a:pt x="224" y="307"/>
                      <a:pt x="214" y="326"/>
                      <a:pt x="200" y="341"/>
                    </a:cubicBezTo>
                    <a:cubicBezTo>
                      <a:pt x="187" y="353"/>
                      <a:pt x="171" y="362"/>
                      <a:pt x="153" y="365"/>
                    </a:cubicBezTo>
                    <a:cubicBezTo>
                      <a:pt x="155" y="369"/>
                      <a:pt x="157" y="373"/>
                      <a:pt x="159" y="377"/>
                    </a:cubicBezTo>
                    <a:cubicBezTo>
                      <a:pt x="166" y="389"/>
                      <a:pt x="173" y="401"/>
                      <a:pt x="180" y="412"/>
                    </a:cubicBezTo>
                    <a:cubicBezTo>
                      <a:pt x="180" y="413"/>
                      <a:pt x="180" y="413"/>
                      <a:pt x="180" y="414"/>
                    </a:cubicBezTo>
                    <a:cubicBezTo>
                      <a:pt x="182" y="435"/>
                      <a:pt x="188" y="457"/>
                      <a:pt x="196" y="477"/>
                    </a:cubicBezTo>
                    <a:cubicBezTo>
                      <a:pt x="205" y="499"/>
                      <a:pt x="221" y="520"/>
                      <a:pt x="238" y="538"/>
                    </a:cubicBezTo>
                    <a:cubicBezTo>
                      <a:pt x="242" y="541"/>
                      <a:pt x="246" y="545"/>
                      <a:pt x="249" y="548"/>
                    </a:cubicBezTo>
                    <a:cubicBezTo>
                      <a:pt x="253" y="551"/>
                      <a:pt x="257" y="555"/>
                      <a:pt x="261" y="558"/>
                    </a:cubicBezTo>
                    <a:cubicBezTo>
                      <a:pt x="265" y="561"/>
                      <a:pt x="269" y="564"/>
                      <a:pt x="273" y="567"/>
                    </a:cubicBezTo>
                    <a:cubicBezTo>
                      <a:pt x="285" y="571"/>
                      <a:pt x="296" y="574"/>
                      <a:pt x="309" y="576"/>
                    </a:cubicBezTo>
                    <a:cubicBezTo>
                      <a:pt x="316" y="577"/>
                      <a:pt x="323" y="577"/>
                      <a:pt x="330" y="577"/>
                    </a:cubicBezTo>
                    <a:cubicBezTo>
                      <a:pt x="335" y="577"/>
                      <a:pt x="341" y="577"/>
                      <a:pt x="346" y="576"/>
                    </a:cubicBezTo>
                    <a:cubicBezTo>
                      <a:pt x="361" y="574"/>
                      <a:pt x="375" y="570"/>
                      <a:pt x="388" y="565"/>
                    </a:cubicBezTo>
                    <a:cubicBezTo>
                      <a:pt x="410" y="555"/>
                      <a:pt x="430" y="542"/>
                      <a:pt x="449" y="528"/>
                    </a:cubicBezTo>
                    <a:cubicBezTo>
                      <a:pt x="453" y="525"/>
                      <a:pt x="456" y="522"/>
                      <a:pt x="460" y="519"/>
                    </a:cubicBezTo>
                    <a:cubicBezTo>
                      <a:pt x="438" y="469"/>
                      <a:pt x="482" y="412"/>
                      <a:pt x="532" y="411"/>
                    </a:cubicBezTo>
                    <a:cubicBezTo>
                      <a:pt x="532" y="410"/>
                      <a:pt x="532" y="409"/>
                      <a:pt x="532" y="408"/>
                    </a:cubicBezTo>
                    <a:cubicBezTo>
                      <a:pt x="531" y="399"/>
                      <a:pt x="529" y="390"/>
                      <a:pt x="527" y="381"/>
                    </a:cubicBezTo>
                    <a:cubicBezTo>
                      <a:pt x="520" y="364"/>
                      <a:pt x="512" y="348"/>
                      <a:pt x="503" y="332"/>
                    </a:cubicBezTo>
                    <a:cubicBezTo>
                      <a:pt x="501" y="329"/>
                      <a:pt x="499" y="326"/>
                      <a:pt x="497" y="323"/>
                    </a:cubicBezTo>
                    <a:cubicBezTo>
                      <a:pt x="488" y="307"/>
                      <a:pt x="477" y="293"/>
                      <a:pt x="466" y="279"/>
                    </a:cubicBezTo>
                    <a:cubicBezTo>
                      <a:pt x="451" y="260"/>
                      <a:pt x="434" y="242"/>
                      <a:pt x="415" y="226"/>
                    </a:cubicBezTo>
                    <a:cubicBezTo>
                      <a:pt x="409" y="221"/>
                      <a:pt x="403" y="216"/>
                      <a:pt x="396" y="211"/>
                    </a:cubicBezTo>
                    <a:cubicBezTo>
                      <a:pt x="393" y="208"/>
                      <a:pt x="389" y="206"/>
                      <a:pt x="385" y="203"/>
                    </a:cubicBezTo>
                    <a:cubicBezTo>
                      <a:pt x="379" y="199"/>
                      <a:pt x="372" y="195"/>
                      <a:pt x="365" y="192"/>
                    </a:cubicBezTo>
                    <a:cubicBezTo>
                      <a:pt x="366" y="184"/>
                      <a:pt x="366" y="176"/>
                      <a:pt x="366" y="168"/>
                    </a:cubicBezTo>
                    <a:moveTo>
                      <a:pt x="0" y="82"/>
                    </a:moveTo>
                    <a:cubicBezTo>
                      <a:pt x="1" y="87"/>
                      <a:pt x="2" y="92"/>
                      <a:pt x="2" y="98"/>
                    </a:cubicBezTo>
                    <a:cubicBezTo>
                      <a:pt x="3" y="102"/>
                      <a:pt x="4" y="107"/>
                      <a:pt x="5" y="112"/>
                    </a:cubicBezTo>
                    <a:cubicBezTo>
                      <a:pt x="10" y="137"/>
                      <a:pt x="20" y="160"/>
                      <a:pt x="34" y="181"/>
                    </a:cubicBezTo>
                    <a:cubicBezTo>
                      <a:pt x="46" y="198"/>
                      <a:pt x="61" y="214"/>
                      <a:pt x="78" y="228"/>
                    </a:cubicBezTo>
                    <a:cubicBezTo>
                      <a:pt x="99" y="205"/>
                      <a:pt x="127" y="184"/>
                      <a:pt x="152" y="168"/>
                    </a:cubicBezTo>
                    <a:cubicBezTo>
                      <a:pt x="151" y="158"/>
                      <a:pt x="152" y="150"/>
                      <a:pt x="154" y="143"/>
                    </a:cubicBezTo>
                    <a:cubicBezTo>
                      <a:pt x="154" y="143"/>
                      <a:pt x="154" y="143"/>
                      <a:pt x="154" y="143"/>
                    </a:cubicBezTo>
                    <a:cubicBezTo>
                      <a:pt x="115" y="139"/>
                      <a:pt x="76" y="130"/>
                      <a:pt x="42" y="112"/>
                    </a:cubicBezTo>
                    <a:cubicBezTo>
                      <a:pt x="26" y="103"/>
                      <a:pt x="13" y="93"/>
                      <a:pt x="0" y="82"/>
                    </a:cubicBezTo>
                    <a:moveTo>
                      <a:pt x="346" y="59"/>
                    </a:moveTo>
                    <a:cubicBezTo>
                      <a:pt x="335" y="79"/>
                      <a:pt x="321" y="98"/>
                      <a:pt x="306" y="115"/>
                    </a:cubicBezTo>
                    <a:cubicBezTo>
                      <a:pt x="307" y="120"/>
                      <a:pt x="308" y="125"/>
                      <a:pt x="308" y="131"/>
                    </a:cubicBezTo>
                    <a:cubicBezTo>
                      <a:pt x="308" y="131"/>
                      <a:pt x="308" y="132"/>
                      <a:pt x="308" y="132"/>
                    </a:cubicBezTo>
                    <a:cubicBezTo>
                      <a:pt x="326" y="132"/>
                      <a:pt x="345" y="131"/>
                      <a:pt x="363" y="131"/>
                    </a:cubicBezTo>
                    <a:cubicBezTo>
                      <a:pt x="360" y="106"/>
                      <a:pt x="354" y="82"/>
                      <a:pt x="346" y="59"/>
                    </a:cubicBezTo>
                    <a:moveTo>
                      <a:pt x="321" y="0"/>
                    </a:moveTo>
                    <a:cubicBezTo>
                      <a:pt x="316" y="17"/>
                      <a:pt x="310" y="35"/>
                      <a:pt x="304" y="52"/>
                    </a:cubicBezTo>
                    <a:cubicBezTo>
                      <a:pt x="312" y="38"/>
                      <a:pt x="319" y="24"/>
                      <a:pt x="326" y="10"/>
                    </a:cubicBezTo>
                    <a:cubicBezTo>
                      <a:pt x="324" y="7"/>
                      <a:pt x="322" y="3"/>
                      <a:pt x="321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84"/>
              <p:cNvSpPr>
                <a:spLocks noEditPoints="1"/>
              </p:cNvSpPr>
              <p:nvPr/>
            </p:nvSpPr>
            <p:spPr bwMode="auto">
              <a:xfrm>
                <a:off x="1192" y="2864"/>
                <a:ext cx="257" cy="315"/>
              </a:xfrm>
              <a:custGeom>
                <a:avLst/>
                <a:gdLst>
                  <a:gd name="T0" fmla="*/ 403 w 447"/>
                  <a:gd name="T1" fmla="*/ 357 h 508"/>
                  <a:gd name="T2" fmla="*/ 296 w 447"/>
                  <a:gd name="T3" fmla="*/ 508 h 508"/>
                  <a:gd name="T4" fmla="*/ 303 w 447"/>
                  <a:gd name="T5" fmla="*/ 508 h 508"/>
                  <a:gd name="T6" fmla="*/ 353 w 447"/>
                  <a:gd name="T7" fmla="*/ 494 h 508"/>
                  <a:gd name="T8" fmla="*/ 358 w 447"/>
                  <a:gd name="T9" fmla="*/ 490 h 508"/>
                  <a:gd name="T10" fmla="*/ 388 w 447"/>
                  <a:gd name="T11" fmla="*/ 444 h 508"/>
                  <a:gd name="T12" fmla="*/ 389 w 447"/>
                  <a:gd name="T13" fmla="*/ 442 h 508"/>
                  <a:gd name="T14" fmla="*/ 400 w 447"/>
                  <a:gd name="T15" fmla="*/ 383 h 508"/>
                  <a:gd name="T16" fmla="*/ 402 w 447"/>
                  <a:gd name="T17" fmla="*/ 369 h 508"/>
                  <a:gd name="T18" fmla="*/ 402 w 447"/>
                  <a:gd name="T19" fmla="*/ 364 h 508"/>
                  <a:gd name="T20" fmla="*/ 403 w 447"/>
                  <a:gd name="T21" fmla="*/ 357 h 508"/>
                  <a:gd name="T22" fmla="*/ 446 w 447"/>
                  <a:gd name="T23" fmla="*/ 261 h 508"/>
                  <a:gd name="T24" fmla="*/ 415 w 447"/>
                  <a:gd name="T25" fmla="*/ 334 h 508"/>
                  <a:gd name="T26" fmla="*/ 441 w 447"/>
                  <a:gd name="T27" fmla="*/ 282 h 508"/>
                  <a:gd name="T28" fmla="*/ 447 w 447"/>
                  <a:gd name="T29" fmla="*/ 263 h 508"/>
                  <a:gd name="T30" fmla="*/ 446 w 447"/>
                  <a:gd name="T31" fmla="*/ 261 h 508"/>
                  <a:gd name="T32" fmla="*/ 201 w 447"/>
                  <a:gd name="T33" fmla="*/ 261 h 508"/>
                  <a:gd name="T34" fmla="*/ 215 w 447"/>
                  <a:gd name="T35" fmla="*/ 285 h 508"/>
                  <a:gd name="T36" fmla="*/ 216 w 447"/>
                  <a:gd name="T37" fmla="*/ 289 h 508"/>
                  <a:gd name="T38" fmla="*/ 218 w 447"/>
                  <a:gd name="T39" fmla="*/ 297 h 508"/>
                  <a:gd name="T40" fmla="*/ 218 w 447"/>
                  <a:gd name="T41" fmla="*/ 312 h 508"/>
                  <a:gd name="T42" fmla="*/ 219 w 447"/>
                  <a:gd name="T43" fmla="*/ 327 h 508"/>
                  <a:gd name="T44" fmla="*/ 218 w 447"/>
                  <a:gd name="T45" fmla="*/ 359 h 508"/>
                  <a:gd name="T46" fmla="*/ 210 w 447"/>
                  <a:gd name="T47" fmla="*/ 395 h 508"/>
                  <a:gd name="T48" fmla="*/ 208 w 447"/>
                  <a:gd name="T49" fmla="*/ 435 h 508"/>
                  <a:gd name="T50" fmla="*/ 230 w 447"/>
                  <a:gd name="T51" fmla="*/ 479 h 508"/>
                  <a:gd name="T52" fmla="*/ 249 w 447"/>
                  <a:gd name="T53" fmla="*/ 493 h 508"/>
                  <a:gd name="T54" fmla="*/ 256 w 447"/>
                  <a:gd name="T55" fmla="*/ 463 h 508"/>
                  <a:gd name="T56" fmla="*/ 256 w 447"/>
                  <a:gd name="T57" fmla="*/ 406 h 508"/>
                  <a:gd name="T58" fmla="*/ 233 w 447"/>
                  <a:gd name="T59" fmla="*/ 322 h 508"/>
                  <a:gd name="T60" fmla="*/ 203 w 447"/>
                  <a:gd name="T61" fmla="*/ 261 h 508"/>
                  <a:gd name="T62" fmla="*/ 201 w 447"/>
                  <a:gd name="T63" fmla="*/ 261 h 508"/>
                  <a:gd name="T64" fmla="*/ 399 w 447"/>
                  <a:gd name="T65" fmla="*/ 159 h 508"/>
                  <a:gd name="T66" fmla="*/ 354 w 447"/>
                  <a:gd name="T67" fmla="*/ 192 h 508"/>
                  <a:gd name="T68" fmla="*/ 312 w 447"/>
                  <a:gd name="T69" fmla="*/ 216 h 508"/>
                  <a:gd name="T70" fmla="*/ 286 w 447"/>
                  <a:gd name="T71" fmla="*/ 231 h 508"/>
                  <a:gd name="T72" fmla="*/ 257 w 447"/>
                  <a:gd name="T73" fmla="*/ 250 h 508"/>
                  <a:gd name="T74" fmla="*/ 241 w 447"/>
                  <a:gd name="T75" fmla="*/ 257 h 508"/>
                  <a:gd name="T76" fmla="*/ 292 w 447"/>
                  <a:gd name="T77" fmla="*/ 454 h 508"/>
                  <a:gd name="T78" fmla="*/ 305 w 447"/>
                  <a:gd name="T79" fmla="*/ 437 h 508"/>
                  <a:gd name="T80" fmla="*/ 403 w 447"/>
                  <a:gd name="T81" fmla="*/ 271 h 508"/>
                  <a:gd name="T82" fmla="*/ 421 w 447"/>
                  <a:gd name="T83" fmla="*/ 215 h 508"/>
                  <a:gd name="T84" fmla="*/ 420 w 447"/>
                  <a:gd name="T85" fmla="*/ 212 h 508"/>
                  <a:gd name="T86" fmla="*/ 399 w 447"/>
                  <a:gd name="T87" fmla="*/ 159 h 508"/>
                  <a:gd name="T88" fmla="*/ 112 w 447"/>
                  <a:gd name="T89" fmla="*/ 44 h 508"/>
                  <a:gd name="T90" fmla="*/ 124 w 447"/>
                  <a:gd name="T91" fmla="*/ 59 h 508"/>
                  <a:gd name="T92" fmla="*/ 126 w 447"/>
                  <a:gd name="T93" fmla="*/ 46 h 508"/>
                  <a:gd name="T94" fmla="*/ 112 w 447"/>
                  <a:gd name="T95" fmla="*/ 44 h 508"/>
                  <a:gd name="T96" fmla="*/ 2 w 447"/>
                  <a:gd name="T97" fmla="*/ 0 h 508"/>
                  <a:gd name="T98" fmla="*/ 0 w 447"/>
                  <a:gd name="T99" fmla="*/ 56 h 508"/>
                  <a:gd name="T100" fmla="*/ 35 w 447"/>
                  <a:gd name="T101" fmla="*/ 76 h 508"/>
                  <a:gd name="T102" fmla="*/ 70 w 447"/>
                  <a:gd name="T103" fmla="*/ 89 h 508"/>
                  <a:gd name="T104" fmla="*/ 97 w 447"/>
                  <a:gd name="T105" fmla="*/ 105 h 508"/>
                  <a:gd name="T106" fmla="*/ 108 w 447"/>
                  <a:gd name="T107" fmla="*/ 94 h 508"/>
                  <a:gd name="T108" fmla="*/ 51 w 447"/>
                  <a:gd name="T109" fmla="*/ 32 h 508"/>
                  <a:gd name="T110" fmla="*/ 4 w 447"/>
                  <a:gd name="T111" fmla="*/ 1 h 508"/>
                  <a:gd name="T112" fmla="*/ 3 w 447"/>
                  <a:gd name="T113" fmla="*/ 0 h 508"/>
                  <a:gd name="T114" fmla="*/ 2 w 447"/>
                  <a:gd name="T11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47" h="508">
                    <a:moveTo>
                      <a:pt x="403" y="357"/>
                    </a:moveTo>
                    <a:cubicBezTo>
                      <a:pt x="373" y="411"/>
                      <a:pt x="336" y="461"/>
                      <a:pt x="296" y="508"/>
                    </a:cubicBezTo>
                    <a:cubicBezTo>
                      <a:pt x="298" y="508"/>
                      <a:pt x="301" y="508"/>
                      <a:pt x="303" y="508"/>
                    </a:cubicBezTo>
                    <a:cubicBezTo>
                      <a:pt x="321" y="508"/>
                      <a:pt x="338" y="503"/>
                      <a:pt x="353" y="494"/>
                    </a:cubicBezTo>
                    <a:cubicBezTo>
                      <a:pt x="355" y="493"/>
                      <a:pt x="356" y="492"/>
                      <a:pt x="358" y="490"/>
                    </a:cubicBezTo>
                    <a:cubicBezTo>
                      <a:pt x="371" y="480"/>
                      <a:pt x="382" y="465"/>
                      <a:pt x="388" y="444"/>
                    </a:cubicBezTo>
                    <a:cubicBezTo>
                      <a:pt x="388" y="443"/>
                      <a:pt x="389" y="442"/>
                      <a:pt x="389" y="442"/>
                    </a:cubicBezTo>
                    <a:cubicBezTo>
                      <a:pt x="394" y="422"/>
                      <a:pt x="398" y="402"/>
                      <a:pt x="400" y="383"/>
                    </a:cubicBezTo>
                    <a:cubicBezTo>
                      <a:pt x="401" y="378"/>
                      <a:pt x="401" y="373"/>
                      <a:pt x="402" y="369"/>
                    </a:cubicBezTo>
                    <a:cubicBezTo>
                      <a:pt x="402" y="367"/>
                      <a:pt x="402" y="365"/>
                      <a:pt x="402" y="364"/>
                    </a:cubicBezTo>
                    <a:cubicBezTo>
                      <a:pt x="402" y="362"/>
                      <a:pt x="402" y="359"/>
                      <a:pt x="403" y="357"/>
                    </a:cubicBezTo>
                    <a:moveTo>
                      <a:pt x="446" y="261"/>
                    </a:moveTo>
                    <a:cubicBezTo>
                      <a:pt x="437" y="286"/>
                      <a:pt x="427" y="310"/>
                      <a:pt x="415" y="334"/>
                    </a:cubicBezTo>
                    <a:cubicBezTo>
                      <a:pt x="426" y="317"/>
                      <a:pt x="435" y="300"/>
                      <a:pt x="441" y="282"/>
                    </a:cubicBezTo>
                    <a:cubicBezTo>
                      <a:pt x="443" y="276"/>
                      <a:pt x="445" y="269"/>
                      <a:pt x="447" y="263"/>
                    </a:cubicBezTo>
                    <a:cubicBezTo>
                      <a:pt x="446" y="262"/>
                      <a:pt x="446" y="262"/>
                      <a:pt x="446" y="261"/>
                    </a:cubicBezTo>
                    <a:moveTo>
                      <a:pt x="201" y="261"/>
                    </a:moveTo>
                    <a:cubicBezTo>
                      <a:pt x="206" y="269"/>
                      <a:pt x="210" y="277"/>
                      <a:pt x="215" y="285"/>
                    </a:cubicBezTo>
                    <a:cubicBezTo>
                      <a:pt x="215" y="286"/>
                      <a:pt x="216" y="287"/>
                      <a:pt x="216" y="289"/>
                    </a:cubicBezTo>
                    <a:cubicBezTo>
                      <a:pt x="216" y="292"/>
                      <a:pt x="217" y="295"/>
                      <a:pt x="218" y="297"/>
                    </a:cubicBezTo>
                    <a:cubicBezTo>
                      <a:pt x="218" y="302"/>
                      <a:pt x="218" y="307"/>
                      <a:pt x="218" y="312"/>
                    </a:cubicBezTo>
                    <a:cubicBezTo>
                      <a:pt x="219" y="317"/>
                      <a:pt x="219" y="322"/>
                      <a:pt x="219" y="327"/>
                    </a:cubicBezTo>
                    <a:cubicBezTo>
                      <a:pt x="219" y="337"/>
                      <a:pt x="219" y="348"/>
                      <a:pt x="218" y="359"/>
                    </a:cubicBezTo>
                    <a:cubicBezTo>
                      <a:pt x="216" y="371"/>
                      <a:pt x="213" y="383"/>
                      <a:pt x="210" y="395"/>
                    </a:cubicBezTo>
                    <a:cubicBezTo>
                      <a:pt x="206" y="409"/>
                      <a:pt x="205" y="423"/>
                      <a:pt x="208" y="435"/>
                    </a:cubicBezTo>
                    <a:cubicBezTo>
                      <a:pt x="210" y="452"/>
                      <a:pt x="219" y="467"/>
                      <a:pt x="230" y="479"/>
                    </a:cubicBezTo>
                    <a:cubicBezTo>
                      <a:pt x="236" y="484"/>
                      <a:pt x="242" y="489"/>
                      <a:pt x="249" y="493"/>
                    </a:cubicBezTo>
                    <a:cubicBezTo>
                      <a:pt x="252" y="483"/>
                      <a:pt x="254" y="473"/>
                      <a:pt x="256" y="463"/>
                    </a:cubicBezTo>
                    <a:cubicBezTo>
                      <a:pt x="258" y="444"/>
                      <a:pt x="258" y="425"/>
                      <a:pt x="256" y="406"/>
                    </a:cubicBezTo>
                    <a:cubicBezTo>
                      <a:pt x="251" y="377"/>
                      <a:pt x="243" y="349"/>
                      <a:pt x="233" y="322"/>
                    </a:cubicBezTo>
                    <a:cubicBezTo>
                      <a:pt x="224" y="301"/>
                      <a:pt x="214" y="281"/>
                      <a:pt x="203" y="261"/>
                    </a:cubicBezTo>
                    <a:cubicBezTo>
                      <a:pt x="202" y="261"/>
                      <a:pt x="202" y="261"/>
                      <a:pt x="201" y="261"/>
                    </a:cubicBezTo>
                    <a:moveTo>
                      <a:pt x="399" y="159"/>
                    </a:moveTo>
                    <a:cubicBezTo>
                      <a:pt x="385" y="171"/>
                      <a:pt x="370" y="182"/>
                      <a:pt x="354" y="192"/>
                    </a:cubicBezTo>
                    <a:cubicBezTo>
                      <a:pt x="340" y="201"/>
                      <a:pt x="326" y="208"/>
                      <a:pt x="312" y="216"/>
                    </a:cubicBezTo>
                    <a:cubicBezTo>
                      <a:pt x="304" y="221"/>
                      <a:pt x="295" y="226"/>
                      <a:pt x="286" y="231"/>
                    </a:cubicBezTo>
                    <a:cubicBezTo>
                      <a:pt x="276" y="237"/>
                      <a:pt x="266" y="244"/>
                      <a:pt x="257" y="250"/>
                    </a:cubicBezTo>
                    <a:cubicBezTo>
                      <a:pt x="252" y="253"/>
                      <a:pt x="247" y="255"/>
                      <a:pt x="241" y="257"/>
                    </a:cubicBezTo>
                    <a:cubicBezTo>
                      <a:pt x="274" y="320"/>
                      <a:pt x="296" y="389"/>
                      <a:pt x="292" y="454"/>
                    </a:cubicBezTo>
                    <a:cubicBezTo>
                      <a:pt x="297" y="449"/>
                      <a:pt x="301" y="443"/>
                      <a:pt x="305" y="437"/>
                    </a:cubicBezTo>
                    <a:cubicBezTo>
                      <a:pt x="344" y="386"/>
                      <a:pt x="378" y="331"/>
                      <a:pt x="403" y="271"/>
                    </a:cubicBezTo>
                    <a:cubicBezTo>
                      <a:pt x="410" y="253"/>
                      <a:pt x="416" y="234"/>
                      <a:pt x="421" y="215"/>
                    </a:cubicBezTo>
                    <a:cubicBezTo>
                      <a:pt x="421" y="214"/>
                      <a:pt x="421" y="213"/>
                      <a:pt x="420" y="212"/>
                    </a:cubicBezTo>
                    <a:cubicBezTo>
                      <a:pt x="412" y="195"/>
                      <a:pt x="405" y="177"/>
                      <a:pt x="399" y="159"/>
                    </a:cubicBezTo>
                    <a:moveTo>
                      <a:pt x="112" y="44"/>
                    </a:moveTo>
                    <a:cubicBezTo>
                      <a:pt x="116" y="49"/>
                      <a:pt x="120" y="54"/>
                      <a:pt x="124" y="59"/>
                    </a:cubicBezTo>
                    <a:cubicBezTo>
                      <a:pt x="125" y="54"/>
                      <a:pt x="126" y="50"/>
                      <a:pt x="126" y="46"/>
                    </a:cubicBezTo>
                    <a:cubicBezTo>
                      <a:pt x="122" y="45"/>
                      <a:pt x="117" y="45"/>
                      <a:pt x="112" y="44"/>
                    </a:cubicBezTo>
                    <a:moveTo>
                      <a:pt x="2" y="0"/>
                    </a:moveTo>
                    <a:cubicBezTo>
                      <a:pt x="3" y="19"/>
                      <a:pt x="2" y="38"/>
                      <a:pt x="0" y="56"/>
                    </a:cubicBezTo>
                    <a:cubicBezTo>
                      <a:pt x="9" y="65"/>
                      <a:pt x="21" y="72"/>
                      <a:pt x="35" y="76"/>
                    </a:cubicBezTo>
                    <a:cubicBezTo>
                      <a:pt x="47" y="80"/>
                      <a:pt x="59" y="84"/>
                      <a:pt x="70" y="89"/>
                    </a:cubicBezTo>
                    <a:cubicBezTo>
                      <a:pt x="79" y="94"/>
                      <a:pt x="89" y="99"/>
                      <a:pt x="97" y="105"/>
                    </a:cubicBezTo>
                    <a:cubicBezTo>
                      <a:pt x="101" y="102"/>
                      <a:pt x="104" y="98"/>
                      <a:pt x="108" y="94"/>
                    </a:cubicBezTo>
                    <a:cubicBezTo>
                      <a:pt x="91" y="72"/>
                      <a:pt x="72" y="50"/>
                      <a:pt x="51" y="32"/>
                    </a:cubicBezTo>
                    <a:cubicBezTo>
                      <a:pt x="30" y="26"/>
                      <a:pt x="15" y="15"/>
                      <a:pt x="4" y="1"/>
                    </a:cubicBezTo>
                    <a:cubicBezTo>
                      <a:pt x="4" y="1"/>
                      <a:pt x="3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85"/>
              <p:cNvSpPr>
                <a:spLocks noEditPoints="1"/>
              </p:cNvSpPr>
              <p:nvPr/>
            </p:nvSpPr>
            <p:spPr bwMode="auto">
              <a:xfrm>
                <a:off x="94" y="3879"/>
                <a:ext cx="210" cy="343"/>
              </a:xfrm>
              <a:custGeom>
                <a:avLst/>
                <a:gdLst>
                  <a:gd name="T0" fmla="*/ 337 w 367"/>
                  <a:gd name="T1" fmla="*/ 152 h 554"/>
                  <a:gd name="T2" fmla="*/ 341 w 367"/>
                  <a:gd name="T3" fmla="*/ 282 h 554"/>
                  <a:gd name="T4" fmla="*/ 349 w 367"/>
                  <a:gd name="T5" fmla="*/ 330 h 554"/>
                  <a:gd name="T6" fmla="*/ 341 w 367"/>
                  <a:gd name="T7" fmla="*/ 172 h 554"/>
                  <a:gd name="T8" fmla="*/ 337 w 367"/>
                  <a:gd name="T9" fmla="*/ 152 h 554"/>
                  <a:gd name="T10" fmla="*/ 230 w 367"/>
                  <a:gd name="T11" fmla="*/ 0 h 554"/>
                  <a:gd name="T12" fmla="*/ 179 w 367"/>
                  <a:gd name="T13" fmla="*/ 2 h 554"/>
                  <a:gd name="T14" fmla="*/ 168 w 367"/>
                  <a:gd name="T15" fmla="*/ 4 h 554"/>
                  <a:gd name="T16" fmla="*/ 149 w 367"/>
                  <a:gd name="T17" fmla="*/ 20 h 554"/>
                  <a:gd name="T18" fmla="*/ 114 w 367"/>
                  <a:gd name="T19" fmla="*/ 28 h 554"/>
                  <a:gd name="T20" fmla="*/ 48 w 367"/>
                  <a:gd name="T21" fmla="*/ 44 h 554"/>
                  <a:gd name="T22" fmla="*/ 0 w 367"/>
                  <a:gd name="T23" fmla="*/ 75 h 554"/>
                  <a:gd name="T24" fmla="*/ 0 w 367"/>
                  <a:gd name="T25" fmla="*/ 361 h 554"/>
                  <a:gd name="T26" fmla="*/ 33 w 367"/>
                  <a:gd name="T27" fmla="*/ 353 h 554"/>
                  <a:gd name="T28" fmla="*/ 84 w 367"/>
                  <a:gd name="T29" fmla="*/ 376 h 554"/>
                  <a:gd name="T30" fmla="*/ 26 w 367"/>
                  <a:gd name="T31" fmla="*/ 508 h 554"/>
                  <a:gd name="T32" fmla="*/ 0 w 367"/>
                  <a:gd name="T33" fmla="*/ 502 h 554"/>
                  <a:gd name="T34" fmla="*/ 0 w 367"/>
                  <a:gd name="T35" fmla="*/ 554 h 554"/>
                  <a:gd name="T36" fmla="*/ 367 w 367"/>
                  <a:gd name="T37" fmla="*/ 554 h 554"/>
                  <a:gd name="T38" fmla="*/ 311 w 367"/>
                  <a:gd name="T39" fmla="*/ 327 h 554"/>
                  <a:gd name="T40" fmla="*/ 325 w 367"/>
                  <a:gd name="T41" fmla="*/ 12 h 554"/>
                  <a:gd name="T42" fmla="*/ 323 w 367"/>
                  <a:gd name="T43" fmla="*/ 8 h 554"/>
                  <a:gd name="T44" fmla="*/ 292 w 367"/>
                  <a:gd name="T45" fmla="*/ 3 h 554"/>
                  <a:gd name="T46" fmla="*/ 230 w 367"/>
                  <a:gd name="T47" fmla="*/ 0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67" h="554">
                    <a:moveTo>
                      <a:pt x="337" y="152"/>
                    </a:moveTo>
                    <a:cubicBezTo>
                      <a:pt x="334" y="195"/>
                      <a:pt x="336" y="239"/>
                      <a:pt x="341" y="282"/>
                    </a:cubicBezTo>
                    <a:cubicBezTo>
                      <a:pt x="343" y="298"/>
                      <a:pt x="346" y="314"/>
                      <a:pt x="349" y="330"/>
                    </a:cubicBezTo>
                    <a:cubicBezTo>
                      <a:pt x="353" y="278"/>
                      <a:pt x="353" y="225"/>
                      <a:pt x="341" y="172"/>
                    </a:cubicBezTo>
                    <a:cubicBezTo>
                      <a:pt x="340" y="165"/>
                      <a:pt x="338" y="158"/>
                      <a:pt x="337" y="152"/>
                    </a:cubicBezTo>
                    <a:moveTo>
                      <a:pt x="230" y="0"/>
                    </a:moveTo>
                    <a:cubicBezTo>
                      <a:pt x="213" y="0"/>
                      <a:pt x="196" y="1"/>
                      <a:pt x="179" y="2"/>
                    </a:cubicBezTo>
                    <a:cubicBezTo>
                      <a:pt x="175" y="3"/>
                      <a:pt x="171" y="4"/>
                      <a:pt x="168" y="4"/>
                    </a:cubicBezTo>
                    <a:cubicBezTo>
                      <a:pt x="161" y="9"/>
                      <a:pt x="155" y="15"/>
                      <a:pt x="149" y="20"/>
                    </a:cubicBezTo>
                    <a:cubicBezTo>
                      <a:pt x="137" y="23"/>
                      <a:pt x="125" y="26"/>
                      <a:pt x="114" y="28"/>
                    </a:cubicBezTo>
                    <a:cubicBezTo>
                      <a:pt x="92" y="33"/>
                      <a:pt x="70" y="38"/>
                      <a:pt x="48" y="44"/>
                    </a:cubicBezTo>
                    <a:cubicBezTo>
                      <a:pt x="32" y="54"/>
                      <a:pt x="16" y="64"/>
                      <a:pt x="0" y="75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10" y="356"/>
                      <a:pt x="21" y="353"/>
                      <a:pt x="33" y="353"/>
                    </a:cubicBezTo>
                    <a:cubicBezTo>
                      <a:pt x="50" y="353"/>
                      <a:pt x="68" y="360"/>
                      <a:pt x="84" y="376"/>
                    </a:cubicBezTo>
                    <a:cubicBezTo>
                      <a:pt x="138" y="430"/>
                      <a:pt x="86" y="508"/>
                      <a:pt x="26" y="508"/>
                    </a:cubicBezTo>
                    <a:cubicBezTo>
                      <a:pt x="18" y="508"/>
                      <a:pt x="9" y="506"/>
                      <a:pt x="0" y="502"/>
                    </a:cubicBezTo>
                    <a:cubicBezTo>
                      <a:pt x="0" y="554"/>
                      <a:pt x="0" y="554"/>
                      <a:pt x="0" y="554"/>
                    </a:cubicBezTo>
                    <a:cubicBezTo>
                      <a:pt x="367" y="554"/>
                      <a:pt x="367" y="554"/>
                      <a:pt x="367" y="554"/>
                    </a:cubicBezTo>
                    <a:cubicBezTo>
                      <a:pt x="346" y="479"/>
                      <a:pt x="324" y="404"/>
                      <a:pt x="311" y="327"/>
                    </a:cubicBezTo>
                    <a:cubicBezTo>
                      <a:pt x="293" y="220"/>
                      <a:pt x="297" y="114"/>
                      <a:pt x="325" y="12"/>
                    </a:cubicBezTo>
                    <a:cubicBezTo>
                      <a:pt x="325" y="11"/>
                      <a:pt x="324" y="10"/>
                      <a:pt x="323" y="8"/>
                    </a:cubicBezTo>
                    <a:cubicBezTo>
                      <a:pt x="313" y="7"/>
                      <a:pt x="302" y="5"/>
                      <a:pt x="292" y="3"/>
                    </a:cubicBezTo>
                    <a:cubicBezTo>
                      <a:pt x="271" y="1"/>
                      <a:pt x="251" y="0"/>
                      <a:pt x="230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86"/>
              <p:cNvSpPr>
                <a:spLocks noEditPoints="1"/>
              </p:cNvSpPr>
              <p:nvPr/>
            </p:nvSpPr>
            <p:spPr bwMode="auto">
              <a:xfrm>
                <a:off x="94" y="2728"/>
                <a:ext cx="1354" cy="1494"/>
              </a:xfrm>
              <a:custGeom>
                <a:avLst/>
                <a:gdLst>
                  <a:gd name="T0" fmla="*/ 1235 w 2359"/>
                  <a:gd name="T1" fmla="*/ 2338 h 2413"/>
                  <a:gd name="T2" fmla="*/ 367 w 2359"/>
                  <a:gd name="T3" fmla="*/ 2413 h 2413"/>
                  <a:gd name="T4" fmla="*/ 337 w 2359"/>
                  <a:gd name="T5" fmla="*/ 2011 h 2413"/>
                  <a:gd name="T6" fmla="*/ 431 w 2359"/>
                  <a:gd name="T7" fmla="*/ 1647 h 2413"/>
                  <a:gd name="T8" fmla="*/ 347 w 2359"/>
                  <a:gd name="T9" fmla="*/ 1804 h 2413"/>
                  <a:gd name="T10" fmla="*/ 388 w 2359"/>
                  <a:gd name="T11" fmla="*/ 1801 h 2413"/>
                  <a:gd name="T12" fmla="*/ 420 w 2359"/>
                  <a:gd name="T13" fmla="*/ 1734 h 2413"/>
                  <a:gd name="T14" fmla="*/ 685 w 2359"/>
                  <a:gd name="T15" fmla="*/ 1482 h 2413"/>
                  <a:gd name="T16" fmla="*/ 543 w 2359"/>
                  <a:gd name="T17" fmla="*/ 1584 h 2413"/>
                  <a:gd name="T18" fmla="*/ 691 w 2359"/>
                  <a:gd name="T19" fmla="*/ 1517 h 2413"/>
                  <a:gd name="T20" fmla="*/ 99 w 2359"/>
                  <a:gd name="T21" fmla="*/ 1154 h 2413"/>
                  <a:gd name="T22" fmla="*/ 138 w 2359"/>
                  <a:gd name="T23" fmla="*/ 1166 h 2413"/>
                  <a:gd name="T24" fmla="*/ 164 w 2359"/>
                  <a:gd name="T25" fmla="*/ 1154 h 2413"/>
                  <a:gd name="T26" fmla="*/ 75 w 2359"/>
                  <a:gd name="T27" fmla="*/ 1128 h 2413"/>
                  <a:gd name="T28" fmla="*/ 49 w 2359"/>
                  <a:gd name="T29" fmla="*/ 1162 h 2413"/>
                  <a:gd name="T30" fmla="*/ 417 w 2359"/>
                  <a:gd name="T31" fmla="*/ 1017 h 2413"/>
                  <a:gd name="T32" fmla="*/ 281 w 2359"/>
                  <a:gd name="T33" fmla="*/ 1106 h 2413"/>
                  <a:gd name="T34" fmla="*/ 444 w 2359"/>
                  <a:gd name="T35" fmla="*/ 1042 h 2413"/>
                  <a:gd name="T36" fmla="*/ 468 w 2359"/>
                  <a:gd name="T37" fmla="*/ 1013 h 2413"/>
                  <a:gd name="T38" fmla="*/ 2218 w 2359"/>
                  <a:gd name="T39" fmla="*/ 657 h 2413"/>
                  <a:gd name="T40" fmla="*/ 2116 w 2359"/>
                  <a:gd name="T41" fmla="*/ 481 h 2413"/>
                  <a:gd name="T42" fmla="*/ 2162 w 2359"/>
                  <a:gd name="T43" fmla="*/ 713 h 2413"/>
                  <a:gd name="T44" fmla="*/ 2151 w 2359"/>
                  <a:gd name="T45" fmla="*/ 737 h 2413"/>
                  <a:gd name="T46" fmla="*/ 2180 w 2359"/>
                  <a:gd name="T47" fmla="*/ 762 h 2413"/>
                  <a:gd name="T48" fmla="*/ 2316 w 2359"/>
                  <a:gd name="T49" fmla="*/ 577 h 2413"/>
                  <a:gd name="T50" fmla="*/ 2334 w 2359"/>
                  <a:gd name="T51" fmla="*/ 435 h 2413"/>
                  <a:gd name="T52" fmla="*/ 1028 w 2359"/>
                  <a:gd name="T53" fmla="*/ 432 h 2413"/>
                  <a:gd name="T54" fmla="*/ 1227 w 2359"/>
                  <a:gd name="T55" fmla="*/ 829 h 2413"/>
                  <a:gd name="T56" fmla="*/ 1378 w 2359"/>
                  <a:gd name="T57" fmla="*/ 1139 h 2413"/>
                  <a:gd name="T58" fmla="*/ 1594 w 2359"/>
                  <a:gd name="T59" fmla="*/ 1675 h 2413"/>
                  <a:gd name="T60" fmla="*/ 1474 w 2359"/>
                  <a:gd name="T61" fmla="*/ 2112 h 2413"/>
                  <a:gd name="T62" fmla="*/ 1426 w 2359"/>
                  <a:gd name="T63" fmla="*/ 2169 h 2413"/>
                  <a:gd name="T64" fmla="*/ 1421 w 2359"/>
                  <a:gd name="T65" fmla="*/ 1994 h 2413"/>
                  <a:gd name="T66" fmla="*/ 774 w 2359"/>
                  <a:gd name="T67" fmla="*/ 1474 h 2413"/>
                  <a:gd name="T68" fmla="*/ 729 w 2359"/>
                  <a:gd name="T69" fmla="*/ 1512 h 2413"/>
                  <a:gd name="T70" fmla="*/ 820 w 2359"/>
                  <a:gd name="T71" fmla="*/ 1514 h 2413"/>
                  <a:gd name="T72" fmla="*/ 1129 w 2359"/>
                  <a:gd name="T73" fmla="*/ 1650 h 2413"/>
                  <a:gd name="T74" fmla="*/ 1366 w 2359"/>
                  <a:gd name="T75" fmla="*/ 1947 h 2413"/>
                  <a:gd name="T76" fmla="*/ 1395 w 2359"/>
                  <a:gd name="T77" fmla="*/ 2132 h 2413"/>
                  <a:gd name="T78" fmla="*/ 1294 w 2359"/>
                  <a:gd name="T79" fmla="*/ 2293 h 2413"/>
                  <a:gd name="T80" fmla="*/ 1291 w 2359"/>
                  <a:gd name="T81" fmla="*/ 2356 h 2413"/>
                  <a:gd name="T82" fmla="*/ 1524 w 2359"/>
                  <a:gd name="T83" fmla="*/ 2101 h 2413"/>
                  <a:gd name="T84" fmla="*/ 1636 w 2359"/>
                  <a:gd name="T85" fmla="*/ 1754 h 2413"/>
                  <a:gd name="T86" fmla="*/ 1335 w 2359"/>
                  <a:gd name="T87" fmla="*/ 959 h 2413"/>
                  <a:gd name="T88" fmla="*/ 1234 w 2359"/>
                  <a:gd name="T89" fmla="*/ 775 h 2413"/>
                  <a:gd name="T90" fmla="*/ 2030 w 2359"/>
                  <a:gd name="T91" fmla="*/ 303 h 2413"/>
                  <a:gd name="T92" fmla="*/ 1966 w 2359"/>
                  <a:gd name="T93" fmla="*/ 253 h 2413"/>
                  <a:gd name="T94" fmla="*/ 1916 w 2359"/>
                  <a:gd name="T95" fmla="*/ 220 h 2413"/>
                  <a:gd name="T96" fmla="*/ 1857 w 2359"/>
                  <a:gd name="T97" fmla="*/ 169 h 2413"/>
                  <a:gd name="T98" fmla="*/ 1864 w 2359"/>
                  <a:gd name="T99" fmla="*/ 206 h 2413"/>
                  <a:gd name="T100" fmla="*/ 17 w 2359"/>
                  <a:gd name="T101" fmla="*/ 117 h 2413"/>
                  <a:gd name="T102" fmla="*/ 306 w 2359"/>
                  <a:gd name="T103" fmla="*/ 66 h 2413"/>
                  <a:gd name="T104" fmla="*/ 418 w 2359"/>
                  <a:gd name="T105" fmla="*/ 217 h 2413"/>
                  <a:gd name="T106" fmla="*/ 521 w 2359"/>
                  <a:gd name="T107" fmla="*/ 397 h 2413"/>
                  <a:gd name="T108" fmla="*/ 306 w 2359"/>
                  <a:gd name="T109" fmla="*/ 66 h 2413"/>
                  <a:gd name="T110" fmla="*/ 336 w 2359"/>
                  <a:gd name="T111" fmla="*/ 38 h 2413"/>
                  <a:gd name="T112" fmla="*/ 335 w 2359"/>
                  <a:gd name="T113" fmla="*/ 38 h 2413"/>
                  <a:gd name="T114" fmla="*/ 358 w 2359"/>
                  <a:gd name="T115" fmla="*/ 36 h 2413"/>
                  <a:gd name="T116" fmla="*/ 33 w 2359"/>
                  <a:gd name="T117" fmla="*/ 60 h 2413"/>
                  <a:gd name="T118" fmla="*/ 88 w 2359"/>
                  <a:gd name="T119" fmla="*/ 92 h 2413"/>
                  <a:gd name="T120" fmla="*/ 272 w 2359"/>
                  <a:gd name="T121" fmla="*/ 50 h 2413"/>
                  <a:gd name="T122" fmla="*/ 396 w 2359"/>
                  <a:gd name="T123" fmla="*/ 0 h 2413"/>
                  <a:gd name="T124" fmla="*/ 402 w 2359"/>
                  <a:gd name="T125" fmla="*/ 0 h 2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59" h="2413">
                    <a:moveTo>
                      <a:pt x="1235" y="2338"/>
                    </a:moveTo>
                    <a:cubicBezTo>
                      <a:pt x="1235" y="2339"/>
                      <a:pt x="1235" y="2339"/>
                      <a:pt x="1235" y="2339"/>
                    </a:cubicBezTo>
                    <a:cubicBezTo>
                      <a:pt x="1235" y="2339"/>
                      <a:pt x="1235" y="2339"/>
                      <a:pt x="1235" y="2339"/>
                    </a:cubicBezTo>
                    <a:cubicBezTo>
                      <a:pt x="1235" y="2339"/>
                      <a:pt x="1235" y="2339"/>
                      <a:pt x="1235" y="2338"/>
                    </a:cubicBezTo>
                    <a:moveTo>
                      <a:pt x="326" y="1868"/>
                    </a:moveTo>
                    <a:cubicBezTo>
                      <a:pt x="326" y="1869"/>
                      <a:pt x="326" y="1870"/>
                      <a:pt x="325" y="1871"/>
                    </a:cubicBezTo>
                    <a:cubicBezTo>
                      <a:pt x="297" y="1973"/>
                      <a:pt x="293" y="2079"/>
                      <a:pt x="311" y="2186"/>
                    </a:cubicBezTo>
                    <a:cubicBezTo>
                      <a:pt x="324" y="2263"/>
                      <a:pt x="346" y="2338"/>
                      <a:pt x="367" y="2413"/>
                    </a:cubicBezTo>
                    <a:cubicBezTo>
                      <a:pt x="405" y="2413"/>
                      <a:pt x="405" y="2413"/>
                      <a:pt x="405" y="2413"/>
                    </a:cubicBezTo>
                    <a:cubicBezTo>
                      <a:pt x="385" y="2339"/>
                      <a:pt x="363" y="2264"/>
                      <a:pt x="349" y="2189"/>
                    </a:cubicBezTo>
                    <a:cubicBezTo>
                      <a:pt x="346" y="2173"/>
                      <a:pt x="343" y="2157"/>
                      <a:pt x="341" y="2141"/>
                    </a:cubicBezTo>
                    <a:cubicBezTo>
                      <a:pt x="336" y="2098"/>
                      <a:pt x="334" y="2054"/>
                      <a:pt x="337" y="2011"/>
                    </a:cubicBezTo>
                    <a:cubicBezTo>
                      <a:pt x="337" y="1998"/>
                      <a:pt x="339" y="1986"/>
                      <a:pt x="340" y="1973"/>
                    </a:cubicBezTo>
                    <a:cubicBezTo>
                      <a:pt x="345" y="1940"/>
                      <a:pt x="352" y="1908"/>
                      <a:pt x="362" y="1876"/>
                    </a:cubicBezTo>
                    <a:cubicBezTo>
                      <a:pt x="350" y="1873"/>
                      <a:pt x="338" y="1870"/>
                      <a:pt x="326" y="1868"/>
                    </a:cubicBezTo>
                    <a:moveTo>
                      <a:pt x="431" y="1647"/>
                    </a:moveTo>
                    <a:cubicBezTo>
                      <a:pt x="412" y="1673"/>
                      <a:pt x="395" y="1701"/>
                      <a:pt x="381" y="1730"/>
                    </a:cubicBezTo>
                    <a:cubicBezTo>
                      <a:pt x="378" y="1734"/>
                      <a:pt x="376" y="1739"/>
                      <a:pt x="374" y="1743"/>
                    </a:cubicBezTo>
                    <a:cubicBezTo>
                      <a:pt x="373" y="1746"/>
                      <a:pt x="372" y="1748"/>
                      <a:pt x="371" y="1750"/>
                    </a:cubicBezTo>
                    <a:cubicBezTo>
                      <a:pt x="362" y="1768"/>
                      <a:pt x="354" y="1786"/>
                      <a:pt x="347" y="1804"/>
                    </a:cubicBezTo>
                    <a:cubicBezTo>
                      <a:pt x="344" y="1814"/>
                      <a:pt x="340" y="1823"/>
                      <a:pt x="337" y="1833"/>
                    </a:cubicBezTo>
                    <a:cubicBezTo>
                      <a:pt x="349" y="1835"/>
                      <a:pt x="361" y="1838"/>
                      <a:pt x="373" y="1840"/>
                    </a:cubicBezTo>
                    <a:cubicBezTo>
                      <a:pt x="375" y="1837"/>
                      <a:pt x="376" y="1833"/>
                      <a:pt x="377" y="1829"/>
                    </a:cubicBezTo>
                    <a:cubicBezTo>
                      <a:pt x="381" y="1820"/>
                      <a:pt x="385" y="1810"/>
                      <a:pt x="388" y="1801"/>
                    </a:cubicBezTo>
                    <a:cubicBezTo>
                      <a:pt x="388" y="1800"/>
                      <a:pt x="389" y="1800"/>
                      <a:pt x="389" y="1800"/>
                    </a:cubicBezTo>
                    <a:cubicBezTo>
                      <a:pt x="390" y="1796"/>
                      <a:pt x="392" y="1792"/>
                      <a:pt x="394" y="1789"/>
                    </a:cubicBezTo>
                    <a:cubicBezTo>
                      <a:pt x="400" y="1774"/>
                      <a:pt x="407" y="1760"/>
                      <a:pt x="414" y="1746"/>
                    </a:cubicBezTo>
                    <a:cubicBezTo>
                      <a:pt x="416" y="1742"/>
                      <a:pt x="418" y="1738"/>
                      <a:pt x="420" y="1734"/>
                    </a:cubicBezTo>
                    <a:cubicBezTo>
                      <a:pt x="432" y="1711"/>
                      <a:pt x="446" y="1690"/>
                      <a:pt x="461" y="1669"/>
                    </a:cubicBezTo>
                    <a:cubicBezTo>
                      <a:pt x="452" y="1666"/>
                      <a:pt x="444" y="1661"/>
                      <a:pt x="437" y="1654"/>
                    </a:cubicBezTo>
                    <a:cubicBezTo>
                      <a:pt x="435" y="1652"/>
                      <a:pt x="433" y="1649"/>
                      <a:pt x="431" y="1647"/>
                    </a:cubicBezTo>
                    <a:moveTo>
                      <a:pt x="685" y="1482"/>
                    </a:moveTo>
                    <a:cubicBezTo>
                      <a:pt x="646" y="1489"/>
                      <a:pt x="608" y="1502"/>
                      <a:pt x="571" y="1521"/>
                    </a:cubicBezTo>
                    <a:cubicBezTo>
                      <a:pt x="553" y="1531"/>
                      <a:pt x="536" y="1542"/>
                      <a:pt x="520" y="1555"/>
                    </a:cubicBezTo>
                    <a:cubicBezTo>
                      <a:pt x="523" y="1557"/>
                      <a:pt x="526" y="1559"/>
                      <a:pt x="528" y="1562"/>
                    </a:cubicBezTo>
                    <a:cubicBezTo>
                      <a:pt x="535" y="1569"/>
                      <a:pt x="540" y="1576"/>
                      <a:pt x="543" y="1584"/>
                    </a:cubicBezTo>
                    <a:cubicBezTo>
                      <a:pt x="544" y="1583"/>
                      <a:pt x="544" y="1583"/>
                      <a:pt x="544" y="1583"/>
                    </a:cubicBezTo>
                    <a:cubicBezTo>
                      <a:pt x="569" y="1564"/>
                      <a:pt x="596" y="1549"/>
                      <a:pt x="625" y="1537"/>
                    </a:cubicBezTo>
                    <a:cubicBezTo>
                      <a:pt x="638" y="1531"/>
                      <a:pt x="652" y="1527"/>
                      <a:pt x="666" y="1523"/>
                    </a:cubicBezTo>
                    <a:cubicBezTo>
                      <a:pt x="675" y="1521"/>
                      <a:pt x="683" y="1519"/>
                      <a:pt x="691" y="1517"/>
                    </a:cubicBezTo>
                    <a:cubicBezTo>
                      <a:pt x="689" y="1505"/>
                      <a:pt x="687" y="1493"/>
                      <a:pt x="685" y="1482"/>
                    </a:cubicBezTo>
                    <a:moveTo>
                      <a:pt x="75" y="1128"/>
                    </a:moveTo>
                    <a:cubicBezTo>
                      <a:pt x="77" y="1130"/>
                      <a:pt x="78" y="1132"/>
                      <a:pt x="80" y="1134"/>
                    </a:cubicBezTo>
                    <a:cubicBezTo>
                      <a:pt x="85" y="1141"/>
                      <a:pt x="92" y="1148"/>
                      <a:pt x="99" y="1154"/>
                    </a:cubicBezTo>
                    <a:cubicBezTo>
                      <a:pt x="103" y="1157"/>
                      <a:pt x="108" y="1160"/>
                      <a:pt x="114" y="1163"/>
                    </a:cubicBezTo>
                    <a:cubicBezTo>
                      <a:pt x="118" y="1165"/>
                      <a:pt x="122" y="1166"/>
                      <a:pt x="126" y="1166"/>
                    </a:cubicBezTo>
                    <a:cubicBezTo>
                      <a:pt x="128" y="1167"/>
                      <a:pt x="130" y="1167"/>
                      <a:pt x="132" y="1167"/>
                    </a:cubicBezTo>
                    <a:cubicBezTo>
                      <a:pt x="134" y="1167"/>
                      <a:pt x="136" y="1167"/>
                      <a:pt x="138" y="1166"/>
                    </a:cubicBezTo>
                    <a:cubicBezTo>
                      <a:pt x="143" y="1166"/>
                      <a:pt x="148" y="1164"/>
                      <a:pt x="153" y="1162"/>
                    </a:cubicBezTo>
                    <a:cubicBezTo>
                      <a:pt x="156" y="1161"/>
                      <a:pt x="159" y="1159"/>
                      <a:pt x="161" y="1157"/>
                    </a:cubicBezTo>
                    <a:cubicBezTo>
                      <a:pt x="162" y="1156"/>
                      <a:pt x="163" y="1156"/>
                      <a:pt x="164" y="1155"/>
                    </a:cubicBezTo>
                    <a:cubicBezTo>
                      <a:pt x="164" y="1155"/>
                      <a:pt x="164" y="1154"/>
                      <a:pt x="164" y="1154"/>
                    </a:cubicBezTo>
                    <a:cubicBezTo>
                      <a:pt x="163" y="1145"/>
                      <a:pt x="163" y="1137"/>
                      <a:pt x="165" y="1130"/>
                    </a:cubicBezTo>
                    <a:cubicBezTo>
                      <a:pt x="154" y="1130"/>
                      <a:pt x="144" y="1131"/>
                      <a:pt x="134" y="1131"/>
                    </a:cubicBezTo>
                    <a:cubicBezTo>
                      <a:pt x="119" y="1131"/>
                      <a:pt x="104" y="1130"/>
                      <a:pt x="89" y="1129"/>
                    </a:cubicBezTo>
                    <a:cubicBezTo>
                      <a:pt x="84" y="1129"/>
                      <a:pt x="80" y="1128"/>
                      <a:pt x="75" y="1128"/>
                    </a:cubicBezTo>
                    <a:moveTo>
                      <a:pt x="16" y="1120"/>
                    </a:moveTo>
                    <a:cubicBezTo>
                      <a:pt x="11" y="1124"/>
                      <a:pt x="6" y="1129"/>
                      <a:pt x="0" y="1132"/>
                    </a:cubicBezTo>
                    <a:cubicBezTo>
                      <a:pt x="0" y="1154"/>
                      <a:pt x="0" y="1154"/>
                      <a:pt x="0" y="1154"/>
                    </a:cubicBezTo>
                    <a:cubicBezTo>
                      <a:pt x="16" y="1157"/>
                      <a:pt x="32" y="1160"/>
                      <a:pt x="49" y="1162"/>
                    </a:cubicBezTo>
                    <a:cubicBezTo>
                      <a:pt x="51" y="1162"/>
                      <a:pt x="53" y="1163"/>
                      <a:pt x="56" y="1163"/>
                    </a:cubicBezTo>
                    <a:cubicBezTo>
                      <a:pt x="45" y="1151"/>
                      <a:pt x="36" y="1137"/>
                      <a:pt x="28" y="1122"/>
                    </a:cubicBezTo>
                    <a:cubicBezTo>
                      <a:pt x="24" y="1121"/>
                      <a:pt x="20" y="1121"/>
                      <a:pt x="16" y="1120"/>
                    </a:cubicBezTo>
                    <a:moveTo>
                      <a:pt x="417" y="1017"/>
                    </a:moveTo>
                    <a:cubicBezTo>
                      <a:pt x="411" y="1023"/>
                      <a:pt x="405" y="1029"/>
                      <a:pt x="399" y="1035"/>
                    </a:cubicBezTo>
                    <a:cubicBezTo>
                      <a:pt x="388" y="1045"/>
                      <a:pt x="377" y="1054"/>
                      <a:pt x="365" y="1063"/>
                    </a:cubicBezTo>
                    <a:cubicBezTo>
                      <a:pt x="339" y="1080"/>
                      <a:pt x="312" y="1094"/>
                      <a:pt x="283" y="1106"/>
                    </a:cubicBezTo>
                    <a:cubicBezTo>
                      <a:pt x="282" y="1106"/>
                      <a:pt x="282" y="1106"/>
                      <a:pt x="281" y="1106"/>
                    </a:cubicBezTo>
                    <a:cubicBezTo>
                      <a:pt x="286" y="1113"/>
                      <a:pt x="290" y="1121"/>
                      <a:pt x="292" y="1130"/>
                    </a:cubicBezTo>
                    <a:cubicBezTo>
                      <a:pt x="293" y="1134"/>
                      <a:pt x="293" y="1138"/>
                      <a:pt x="293" y="1141"/>
                    </a:cubicBezTo>
                    <a:cubicBezTo>
                      <a:pt x="312" y="1134"/>
                      <a:pt x="331" y="1126"/>
                      <a:pt x="349" y="1116"/>
                    </a:cubicBezTo>
                    <a:cubicBezTo>
                      <a:pt x="385" y="1096"/>
                      <a:pt x="417" y="1071"/>
                      <a:pt x="444" y="1042"/>
                    </a:cubicBezTo>
                    <a:cubicBezTo>
                      <a:pt x="435" y="1034"/>
                      <a:pt x="426" y="1025"/>
                      <a:pt x="417" y="1017"/>
                    </a:cubicBezTo>
                    <a:moveTo>
                      <a:pt x="482" y="994"/>
                    </a:moveTo>
                    <a:cubicBezTo>
                      <a:pt x="472" y="996"/>
                      <a:pt x="463" y="998"/>
                      <a:pt x="453" y="999"/>
                    </a:cubicBezTo>
                    <a:cubicBezTo>
                      <a:pt x="458" y="1004"/>
                      <a:pt x="463" y="1009"/>
                      <a:pt x="468" y="1013"/>
                    </a:cubicBezTo>
                    <a:cubicBezTo>
                      <a:pt x="473" y="1007"/>
                      <a:pt x="477" y="1001"/>
                      <a:pt x="482" y="994"/>
                    </a:cubicBezTo>
                    <a:moveTo>
                      <a:pt x="2334" y="435"/>
                    </a:moveTo>
                    <a:cubicBezTo>
                      <a:pt x="2329" y="454"/>
                      <a:pt x="2323" y="473"/>
                      <a:pt x="2316" y="491"/>
                    </a:cubicBezTo>
                    <a:cubicBezTo>
                      <a:pt x="2291" y="551"/>
                      <a:pt x="2257" y="606"/>
                      <a:pt x="2218" y="657"/>
                    </a:cubicBezTo>
                    <a:cubicBezTo>
                      <a:pt x="2214" y="663"/>
                      <a:pt x="2210" y="669"/>
                      <a:pt x="2205" y="674"/>
                    </a:cubicBezTo>
                    <a:cubicBezTo>
                      <a:pt x="2209" y="609"/>
                      <a:pt x="2187" y="540"/>
                      <a:pt x="2154" y="477"/>
                    </a:cubicBezTo>
                    <a:cubicBezTo>
                      <a:pt x="2145" y="480"/>
                      <a:pt x="2135" y="482"/>
                      <a:pt x="2124" y="482"/>
                    </a:cubicBezTo>
                    <a:cubicBezTo>
                      <a:pt x="2121" y="482"/>
                      <a:pt x="2119" y="481"/>
                      <a:pt x="2116" y="481"/>
                    </a:cubicBezTo>
                    <a:cubicBezTo>
                      <a:pt x="2127" y="501"/>
                      <a:pt x="2137" y="521"/>
                      <a:pt x="2146" y="542"/>
                    </a:cubicBezTo>
                    <a:cubicBezTo>
                      <a:pt x="2156" y="569"/>
                      <a:pt x="2164" y="597"/>
                      <a:pt x="2169" y="626"/>
                    </a:cubicBezTo>
                    <a:cubicBezTo>
                      <a:pt x="2171" y="645"/>
                      <a:pt x="2171" y="664"/>
                      <a:pt x="2169" y="683"/>
                    </a:cubicBezTo>
                    <a:cubicBezTo>
                      <a:pt x="2167" y="693"/>
                      <a:pt x="2165" y="703"/>
                      <a:pt x="2162" y="713"/>
                    </a:cubicBezTo>
                    <a:cubicBezTo>
                      <a:pt x="2161" y="717"/>
                      <a:pt x="2159" y="721"/>
                      <a:pt x="2158" y="725"/>
                    </a:cubicBezTo>
                    <a:cubicBezTo>
                      <a:pt x="2158" y="726"/>
                      <a:pt x="2158" y="726"/>
                      <a:pt x="2158" y="726"/>
                    </a:cubicBezTo>
                    <a:cubicBezTo>
                      <a:pt x="2156" y="729"/>
                      <a:pt x="2155" y="732"/>
                      <a:pt x="2153" y="735"/>
                    </a:cubicBezTo>
                    <a:cubicBezTo>
                      <a:pt x="2153" y="736"/>
                      <a:pt x="2152" y="736"/>
                      <a:pt x="2151" y="737"/>
                    </a:cubicBezTo>
                    <a:cubicBezTo>
                      <a:pt x="2139" y="751"/>
                      <a:pt x="2126" y="765"/>
                      <a:pt x="2113" y="778"/>
                    </a:cubicBezTo>
                    <a:cubicBezTo>
                      <a:pt x="2121" y="786"/>
                      <a:pt x="2126" y="794"/>
                      <a:pt x="2129" y="802"/>
                    </a:cubicBezTo>
                    <a:cubicBezTo>
                      <a:pt x="2138" y="799"/>
                      <a:pt x="2147" y="797"/>
                      <a:pt x="2156" y="795"/>
                    </a:cubicBezTo>
                    <a:cubicBezTo>
                      <a:pt x="2166" y="784"/>
                      <a:pt x="2173" y="773"/>
                      <a:pt x="2180" y="762"/>
                    </a:cubicBezTo>
                    <a:cubicBezTo>
                      <a:pt x="2180" y="761"/>
                      <a:pt x="2181" y="760"/>
                      <a:pt x="2181" y="760"/>
                    </a:cubicBezTo>
                    <a:cubicBezTo>
                      <a:pt x="2183" y="758"/>
                      <a:pt x="2185" y="756"/>
                      <a:pt x="2186" y="754"/>
                    </a:cubicBezTo>
                    <a:cubicBezTo>
                      <a:pt x="2194" y="745"/>
                      <a:pt x="2202" y="737"/>
                      <a:pt x="2209" y="728"/>
                    </a:cubicBezTo>
                    <a:cubicBezTo>
                      <a:pt x="2249" y="681"/>
                      <a:pt x="2286" y="631"/>
                      <a:pt x="2316" y="577"/>
                    </a:cubicBezTo>
                    <a:cubicBezTo>
                      <a:pt x="2320" y="569"/>
                      <a:pt x="2324" y="562"/>
                      <a:pt x="2328" y="554"/>
                    </a:cubicBezTo>
                    <a:cubicBezTo>
                      <a:pt x="2340" y="530"/>
                      <a:pt x="2350" y="506"/>
                      <a:pt x="2359" y="481"/>
                    </a:cubicBezTo>
                    <a:cubicBezTo>
                      <a:pt x="2358" y="478"/>
                      <a:pt x="2356" y="476"/>
                      <a:pt x="2355" y="473"/>
                    </a:cubicBezTo>
                    <a:cubicBezTo>
                      <a:pt x="2348" y="461"/>
                      <a:pt x="2341" y="448"/>
                      <a:pt x="2334" y="435"/>
                    </a:cubicBezTo>
                    <a:moveTo>
                      <a:pt x="1471" y="2115"/>
                    </a:moveTo>
                    <a:cubicBezTo>
                      <a:pt x="1472" y="2114"/>
                      <a:pt x="1472" y="2113"/>
                      <a:pt x="1473" y="2113"/>
                    </a:cubicBezTo>
                    <a:cubicBezTo>
                      <a:pt x="1472" y="2113"/>
                      <a:pt x="1472" y="2114"/>
                      <a:pt x="1471" y="2115"/>
                    </a:cubicBezTo>
                    <a:moveTo>
                      <a:pt x="1028" y="432"/>
                    </a:moveTo>
                    <a:cubicBezTo>
                      <a:pt x="1022" y="448"/>
                      <a:pt x="1017" y="463"/>
                      <a:pt x="1012" y="478"/>
                    </a:cubicBezTo>
                    <a:cubicBezTo>
                      <a:pt x="1043" y="532"/>
                      <a:pt x="1074" y="587"/>
                      <a:pt x="1105" y="642"/>
                    </a:cubicBezTo>
                    <a:cubicBezTo>
                      <a:pt x="1128" y="681"/>
                      <a:pt x="1152" y="720"/>
                      <a:pt x="1178" y="758"/>
                    </a:cubicBezTo>
                    <a:cubicBezTo>
                      <a:pt x="1194" y="782"/>
                      <a:pt x="1210" y="805"/>
                      <a:pt x="1227" y="829"/>
                    </a:cubicBezTo>
                    <a:cubicBezTo>
                      <a:pt x="1239" y="845"/>
                      <a:pt x="1252" y="862"/>
                      <a:pt x="1264" y="878"/>
                    </a:cubicBezTo>
                    <a:cubicBezTo>
                      <a:pt x="1271" y="897"/>
                      <a:pt x="1278" y="917"/>
                      <a:pt x="1286" y="936"/>
                    </a:cubicBezTo>
                    <a:cubicBezTo>
                      <a:pt x="1296" y="963"/>
                      <a:pt x="1308" y="989"/>
                      <a:pt x="1319" y="1016"/>
                    </a:cubicBezTo>
                    <a:cubicBezTo>
                      <a:pt x="1337" y="1058"/>
                      <a:pt x="1357" y="1099"/>
                      <a:pt x="1378" y="1139"/>
                    </a:cubicBezTo>
                    <a:cubicBezTo>
                      <a:pt x="1428" y="1238"/>
                      <a:pt x="1483" y="1333"/>
                      <a:pt x="1526" y="1435"/>
                    </a:cubicBezTo>
                    <a:cubicBezTo>
                      <a:pt x="1557" y="1512"/>
                      <a:pt x="1582" y="1592"/>
                      <a:pt x="1594" y="1675"/>
                    </a:cubicBezTo>
                    <a:cubicBezTo>
                      <a:pt x="1594" y="1675"/>
                      <a:pt x="1594" y="1675"/>
                      <a:pt x="1594" y="1675"/>
                    </a:cubicBezTo>
                    <a:cubicBezTo>
                      <a:pt x="1594" y="1675"/>
                      <a:pt x="1594" y="1675"/>
                      <a:pt x="1594" y="1675"/>
                    </a:cubicBezTo>
                    <a:cubicBezTo>
                      <a:pt x="1594" y="1675"/>
                      <a:pt x="1594" y="1676"/>
                      <a:pt x="1594" y="1676"/>
                    </a:cubicBezTo>
                    <a:cubicBezTo>
                      <a:pt x="1600" y="1727"/>
                      <a:pt x="1601" y="1779"/>
                      <a:pt x="1595" y="1830"/>
                    </a:cubicBezTo>
                    <a:cubicBezTo>
                      <a:pt x="1589" y="1876"/>
                      <a:pt x="1577" y="1920"/>
                      <a:pt x="1560" y="1962"/>
                    </a:cubicBezTo>
                    <a:cubicBezTo>
                      <a:pt x="1538" y="2016"/>
                      <a:pt x="1508" y="2066"/>
                      <a:pt x="1474" y="2112"/>
                    </a:cubicBezTo>
                    <a:cubicBezTo>
                      <a:pt x="1473" y="2113"/>
                      <a:pt x="1472" y="2114"/>
                      <a:pt x="1471" y="2115"/>
                    </a:cubicBezTo>
                    <a:cubicBezTo>
                      <a:pt x="1468" y="2118"/>
                      <a:pt x="1466" y="2121"/>
                      <a:pt x="1464" y="2124"/>
                    </a:cubicBezTo>
                    <a:cubicBezTo>
                      <a:pt x="1454" y="2137"/>
                      <a:pt x="1444" y="2149"/>
                      <a:pt x="1433" y="2161"/>
                    </a:cubicBezTo>
                    <a:cubicBezTo>
                      <a:pt x="1431" y="2163"/>
                      <a:pt x="1428" y="2166"/>
                      <a:pt x="1426" y="2169"/>
                    </a:cubicBezTo>
                    <a:cubicBezTo>
                      <a:pt x="1427" y="2166"/>
                      <a:pt x="1427" y="2163"/>
                      <a:pt x="1428" y="2160"/>
                    </a:cubicBezTo>
                    <a:cubicBezTo>
                      <a:pt x="1430" y="2148"/>
                      <a:pt x="1432" y="2135"/>
                      <a:pt x="1433" y="2123"/>
                    </a:cubicBezTo>
                    <a:cubicBezTo>
                      <a:pt x="1433" y="2119"/>
                      <a:pt x="1434" y="2115"/>
                      <a:pt x="1434" y="2111"/>
                    </a:cubicBezTo>
                    <a:cubicBezTo>
                      <a:pt x="1436" y="2072"/>
                      <a:pt x="1431" y="2032"/>
                      <a:pt x="1421" y="1994"/>
                    </a:cubicBezTo>
                    <a:cubicBezTo>
                      <a:pt x="1383" y="1848"/>
                      <a:pt x="1280" y="1721"/>
                      <a:pt x="1160" y="1628"/>
                    </a:cubicBezTo>
                    <a:cubicBezTo>
                      <a:pt x="1135" y="1608"/>
                      <a:pt x="1108" y="1589"/>
                      <a:pt x="1081" y="1573"/>
                    </a:cubicBezTo>
                    <a:cubicBezTo>
                      <a:pt x="1063" y="1561"/>
                      <a:pt x="1043" y="1551"/>
                      <a:pt x="1024" y="1541"/>
                    </a:cubicBezTo>
                    <a:cubicBezTo>
                      <a:pt x="946" y="1502"/>
                      <a:pt x="860" y="1476"/>
                      <a:pt x="774" y="1474"/>
                    </a:cubicBezTo>
                    <a:cubicBezTo>
                      <a:pt x="770" y="1474"/>
                      <a:pt x="767" y="1474"/>
                      <a:pt x="764" y="1474"/>
                    </a:cubicBezTo>
                    <a:cubicBezTo>
                      <a:pt x="758" y="1474"/>
                      <a:pt x="751" y="1474"/>
                      <a:pt x="745" y="1475"/>
                    </a:cubicBezTo>
                    <a:cubicBezTo>
                      <a:pt x="737" y="1475"/>
                      <a:pt x="729" y="1476"/>
                      <a:pt x="722" y="1476"/>
                    </a:cubicBezTo>
                    <a:cubicBezTo>
                      <a:pt x="724" y="1488"/>
                      <a:pt x="726" y="1500"/>
                      <a:pt x="729" y="1512"/>
                    </a:cubicBezTo>
                    <a:cubicBezTo>
                      <a:pt x="739" y="1511"/>
                      <a:pt x="749" y="1511"/>
                      <a:pt x="759" y="1511"/>
                    </a:cubicBezTo>
                    <a:cubicBezTo>
                      <a:pt x="761" y="1511"/>
                      <a:pt x="762" y="1511"/>
                      <a:pt x="763" y="1511"/>
                    </a:cubicBezTo>
                    <a:cubicBezTo>
                      <a:pt x="779" y="1511"/>
                      <a:pt x="795" y="1512"/>
                      <a:pt x="811" y="1513"/>
                    </a:cubicBezTo>
                    <a:cubicBezTo>
                      <a:pt x="814" y="1514"/>
                      <a:pt x="817" y="1514"/>
                      <a:pt x="820" y="1514"/>
                    </a:cubicBezTo>
                    <a:cubicBezTo>
                      <a:pt x="849" y="1518"/>
                      <a:pt x="878" y="1525"/>
                      <a:pt x="905" y="1533"/>
                    </a:cubicBezTo>
                    <a:cubicBezTo>
                      <a:pt x="923" y="1538"/>
                      <a:pt x="940" y="1544"/>
                      <a:pt x="958" y="1551"/>
                    </a:cubicBezTo>
                    <a:cubicBezTo>
                      <a:pt x="977" y="1559"/>
                      <a:pt x="995" y="1568"/>
                      <a:pt x="1013" y="1577"/>
                    </a:cubicBezTo>
                    <a:cubicBezTo>
                      <a:pt x="1054" y="1598"/>
                      <a:pt x="1093" y="1623"/>
                      <a:pt x="1129" y="1650"/>
                    </a:cubicBezTo>
                    <a:cubicBezTo>
                      <a:pt x="1153" y="1669"/>
                      <a:pt x="1176" y="1688"/>
                      <a:pt x="1198" y="1709"/>
                    </a:cubicBezTo>
                    <a:cubicBezTo>
                      <a:pt x="1220" y="1731"/>
                      <a:pt x="1242" y="1753"/>
                      <a:pt x="1262" y="1777"/>
                    </a:cubicBezTo>
                    <a:cubicBezTo>
                      <a:pt x="1269" y="1785"/>
                      <a:pt x="1275" y="1794"/>
                      <a:pt x="1282" y="1802"/>
                    </a:cubicBezTo>
                    <a:cubicBezTo>
                      <a:pt x="1316" y="1847"/>
                      <a:pt x="1345" y="1895"/>
                      <a:pt x="1366" y="1947"/>
                    </a:cubicBezTo>
                    <a:cubicBezTo>
                      <a:pt x="1380" y="1981"/>
                      <a:pt x="1390" y="2016"/>
                      <a:pt x="1395" y="2052"/>
                    </a:cubicBezTo>
                    <a:cubicBezTo>
                      <a:pt x="1397" y="2067"/>
                      <a:pt x="1397" y="2081"/>
                      <a:pt x="1397" y="2095"/>
                    </a:cubicBezTo>
                    <a:cubicBezTo>
                      <a:pt x="1397" y="2103"/>
                      <a:pt x="1397" y="2112"/>
                      <a:pt x="1396" y="2120"/>
                    </a:cubicBezTo>
                    <a:cubicBezTo>
                      <a:pt x="1396" y="2124"/>
                      <a:pt x="1396" y="2128"/>
                      <a:pt x="1395" y="2132"/>
                    </a:cubicBezTo>
                    <a:cubicBezTo>
                      <a:pt x="1394" y="2140"/>
                      <a:pt x="1393" y="2149"/>
                      <a:pt x="1391" y="2157"/>
                    </a:cubicBezTo>
                    <a:cubicBezTo>
                      <a:pt x="1388" y="2171"/>
                      <a:pt x="1383" y="2184"/>
                      <a:pt x="1378" y="2198"/>
                    </a:cubicBezTo>
                    <a:cubicBezTo>
                      <a:pt x="1372" y="2212"/>
                      <a:pt x="1365" y="2225"/>
                      <a:pt x="1357" y="2238"/>
                    </a:cubicBezTo>
                    <a:cubicBezTo>
                      <a:pt x="1337" y="2256"/>
                      <a:pt x="1315" y="2275"/>
                      <a:pt x="1294" y="2293"/>
                    </a:cubicBezTo>
                    <a:cubicBezTo>
                      <a:pt x="1289" y="2319"/>
                      <a:pt x="1280" y="2343"/>
                      <a:pt x="1266" y="2364"/>
                    </a:cubicBezTo>
                    <a:cubicBezTo>
                      <a:pt x="1268" y="2364"/>
                      <a:pt x="1269" y="2364"/>
                      <a:pt x="1271" y="2364"/>
                    </a:cubicBezTo>
                    <a:cubicBezTo>
                      <a:pt x="1273" y="2364"/>
                      <a:pt x="1276" y="2364"/>
                      <a:pt x="1279" y="2364"/>
                    </a:cubicBezTo>
                    <a:cubicBezTo>
                      <a:pt x="1283" y="2361"/>
                      <a:pt x="1287" y="2359"/>
                      <a:pt x="1291" y="2356"/>
                    </a:cubicBezTo>
                    <a:cubicBezTo>
                      <a:pt x="1329" y="2330"/>
                      <a:pt x="1363" y="2297"/>
                      <a:pt x="1388" y="2258"/>
                    </a:cubicBezTo>
                    <a:cubicBezTo>
                      <a:pt x="1420" y="2228"/>
                      <a:pt x="1450" y="2196"/>
                      <a:pt x="1478" y="2162"/>
                    </a:cubicBezTo>
                    <a:cubicBezTo>
                      <a:pt x="1488" y="2150"/>
                      <a:pt x="1498" y="2137"/>
                      <a:pt x="1507" y="2125"/>
                    </a:cubicBezTo>
                    <a:cubicBezTo>
                      <a:pt x="1513" y="2117"/>
                      <a:pt x="1519" y="2109"/>
                      <a:pt x="1524" y="2101"/>
                    </a:cubicBezTo>
                    <a:cubicBezTo>
                      <a:pt x="1525" y="2100"/>
                      <a:pt x="1525" y="2100"/>
                      <a:pt x="1525" y="2100"/>
                    </a:cubicBezTo>
                    <a:cubicBezTo>
                      <a:pt x="1550" y="2062"/>
                      <a:pt x="1572" y="2023"/>
                      <a:pt x="1590" y="1981"/>
                    </a:cubicBezTo>
                    <a:cubicBezTo>
                      <a:pt x="1615" y="1921"/>
                      <a:pt x="1632" y="1857"/>
                      <a:pt x="1635" y="1787"/>
                    </a:cubicBezTo>
                    <a:cubicBezTo>
                      <a:pt x="1636" y="1776"/>
                      <a:pt x="1636" y="1765"/>
                      <a:pt x="1636" y="1754"/>
                    </a:cubicBezTo>
                    <a:cubicBezTo>
                      <a:pt x="1636" y="1727"/>
                      <a:pt x="1634" y="1701"/>
                      <a:pt x="1631" y="1675"/>
                    </a:cubicBezTo>
                    <a:cubicBezTo>
                      <a:pt x="1618" y="1565"/>
                      <a:pt x="1580" y="1461"/>
                      <a:pt x="1534" y="1361"/>
                    </a:cubicBezTo>
                    <a:cubicBezTo>
                      <a:pt x="1527" y="1346"/>
                      <a:pt x="1520" y="1332"/>
                      <a:pt x="1513" y="1317"/>
                    </a:cubicBezTo>
                    <a:cubicBezTo>
                      <a:pt x="1453" y="1197"/>
                      <a:pt x="1385" y="1080"/>
                      <a:pt x="1335" y="959"/>
                    </a:cubicBezTo>
                    <a:cubicBezTo>
                      <a:pt x="1322" y="927"/>
                      <a:pt x="1310" y="895"/>
                      <a:pt x="1298" y="862"/>
                    </a:cubicBezTo>
                    <a:cubicBezTo>
                      <a:pt x="1298" y="861"/>
                      <a:pt x="1298" y="861"/>
                      <a:pt x="1298" y="860"/>
                    </a:cubicBezTo>
                    <a:cubicBezTo>
                      <a:pt x="1297" y="859"/>
                      <a:pt x="1297" y="859"/>
                      <a:pt x="1296" y="858"/>
                    </a:cubicBezTo>
                    <a:cubicBezTo>
                      <a:pt x="1274" y="831"/>
                      <a:pt x="1254" y="803"/>
                      <a:pt x="1234" y="775"/>
                    </a:cubicBezTo>
                    <a:cubicBezTo>
                      <a:pt x="1159" y="668"/>
                      <a:pt x="1097" y="547"/>
                      <a:pt x="1028" y="432"/>
                    </a:cubicBezTo>
                    <a:moveTo>
                      <a:pt x="1964" y="252"/>
                    </a:moveTo>
                    <a:cubicBezTo>
                      <a:pt x="1985" y="270"/>
                      <a:pt x="2004" y="292"/>
                      <a:pt x="2021" y="314"/>
                    </a:cubicBezTo>
                    <a:cubicBezTo>
                      <a:pt x="2024" y="311"/>
                      <a:pt x="2027" y="307"/>
                      <a:pt x="2030" y="303"/>
                    </a:cubicBezTo>
                    <a:cubicBezTo>
                      <a:pt x="2032" y="301"/>
                      <a:pt x="2033" y="299"/>
                      <a:pt x="2035" y="296"/>
                    </a:cubicBezTo>
                    <a:cubicBezTo>
                      <a:pt x="2036" y="291"/>
                      <a:pt x="2037" y="285"/>
                      <a:pt x="2037" y="279"/>
                    </a:cubicBezTo>
                    <a:cubicBezTo>
                      <a:pt x="2033" y="274"/>
                      <a:pt x="2029" y="269"/>
                      <a:pt x="2025" y="264"/>
                    </a:cubicBezTo>
                    <a:cubicBezTo>
                      <a:pt x="2006" y="262"/>
                      <a:pt x="1986" y="258"/>
                      <a:pt x="1966" y="253"/>
                    </a:cubicBezTo>
                    <a:cubicBezTo>
                      <a:pt x="1965" y="252"/>
                      <a:pt x="1965" y="252"/>
                      <a:pt x="1964" y="252"/>
                    </a:cubicBezTo>
                    <a:moveTo>
                      <a:pt x="1915" y="217"/>
                    </a:moveTo>
                    <a:cubicBezTo>
                      <a:pt x="1915" y="218"/>
                      <a:pt x="1915" y="219"/>
                      <a:pt x="1915" y="220"/>
                    </a:cubicBezTo>
                    <a:cubicBezTo>
                      <a:pt x="1915" y="220"/>
                      <a:pt x="1915" y="220"/>
                      <a:pt x="1916" y="220"/>
                    </a:cubicBezTo>
                    <a:cubicBezTo>
                      <a:pt x="1916" y="221"/>
                      <a:pt x="1917" y="221"/>
                      <a:pt x="1917" y="221"/>
                    </a:cubicBezTo>
                    <a:cubicBezTo>
                      <a:pt x="1916" y="220"/>
                      <a:pt x="1915" y="219"/>
                      <a:pt x="1915" y="217"/>
                    </a:cubicBezTo>
                    <a:moveTo>
                      <a:pt x="1865" y="168"/>
                    </a:moveTo>
                    <a:cubicBezTo>
                      <a:pt x="1862" y="168"/>
                      <a:pt x="1860" y="168"/>
                      <a:pt x="1857" y="169"/>
                    </a:cubicBezTo>
                    <a:cubicBezTo>
                      <a:pt x="1857" y="169"/>
                      <a:pt x="1856" y="169"/>
                      <a:pt x="1855" y="169"/>
                    </a:cubicBezTo>
                    <a:cubicBezTo>
                      <a:pt x="1856" y="173"/>
                      <a:pt x="1857" y="178"/>
                      <a:pt x="1857" y="182"/>
                    </a:cubicBezTo>
                    <a:cubicBezTo>
                      <a:pt x="1858" y="190"/>
                      <a:pt x="1859" y="198"/>
                      <a:pt x="1860" y="206"/>
                    </a:cubicBezTo>
                    <a:cubicBezTo>
                      <a:pt x="1861" y="206"/>
                      <a:pt x="1862" y="206"/>
                      <a:pt x="1864" y="206"/>
                    </a:cubicBezTo>
                    <a:cubicBezTo>
                      <a:pt x="1867" y="206"/>
                      <a:pt x="1870" y="207"/>
                      <a:pt x="1873" y="207"/>
                    </a:cubicBezTo>
                    <a:cubicBezTo>
                      <a:pt x="1873" y="206"/>
                      <a:pt x="1873" y="205"/>
                      <a:pt x="1873" y="204"/>
                    </a:cubicBezTo>
                    <a:cubicBezTo>
                      <a:pt x="1871" y="191"/>
                      <a:pt x="1868" y="179"/>
                      <a:pt x="1865" y="168"/>
                    </a:cubicBezTo>
                    <a:moveTo>
                      <a:pt x="17" y="117"/>
                    </a:moveTo>
                    <a:cubicBezTo>
                      <a:pt x="17" y="117"/>
                      <a:pt x="17" y="117"/>
                      <a:pt x="17" y="117"/>
                    </a:cubicBezTo>
                    <a:cubicBezTo>
                      <a:pt x="17" y="117"/>
                      <a:pt x="17" y="117"/>
                      <a:pt x="18" y="117"/>
                    </a:cubicBezTo>
                    <a:cubicBezTo>
                      <a:pt x="17" y="117"/>
                      <a:pt x="17" y="117"/>
                      <a:pt x="17" y="117"/>
                    </a:cubicBezTo>
                    <a:moveTo>
                      <a:pt x="306" y="66"/>
                    </a:moveTo>
                    <a:cubicBezTo>
                      <a:pt x="300" y="77"/>
                      <a:pt x="294" y="87"/>
                      <a:pt x="289" y="98"/>
                    </a:cubicBezTo>
                    <a:cubicBezTo>
                      <a:pt x="296" y="102"/>
                      <a:pt x="303" y="107"/>
                      <a:pt x="310" y="111"/>
                    </a:cubicBezTo>
                    <a:cubicBezTo>
                      <a:pt x="322" y="119"/>
                      <a:pt x="334" y="127"/>
                      <a:pt x="345" y="136"/>
                    </a:cubicBezTo>
                    <a:cubicBezTo>
                      <a:pt x="372" y="160"/>
                      <a:pt x="397" y="187"/>
                      <a:pt x="418" y="217"/>
                    </a:cubicBezTo>
                    <a:cubicBezTo>
                      <a:pt x="450" y="263"/>
                      <a:pt x="475" y="313"/>
                      <a:pt x="495" y="366"/>
                    </a:cubicBezTo>
                    <a:cubicBezTo>
                      <a:pt x="499" y="376"/>
                      <a:pt x="502" y="386"/>
                      <a:pt x="505" y="397"/>
                    </a:cubicBezTo>
                    <a:cubicBezTo>
                      <a:pt x="515" y="426"/>
                      <a:pt x="522" y="456"/>
                      <a:pt x="528" y="487"/>
                    </a:cubicBezTo>
                    <a:cubicBezTo>
                      <a:pt x="527" y="457"/>
                      <a:pt x="525" y="427"/>
                      <a:pt x="521" y="397"/>
                    </a:cubicBezTo>
                    <a:cubicBezTo>
                      <a:pt x="515" y="351"/>
                      <a:pt x="505" y="306"/>
                      <a:pt x="491" y="262"/>
                    </a:cubicBezTo>
                    <a:cubicBezTo>
                      <a:pt x="468" y="220"/>
                      <a:pt x="441" y="181"/>
                      <a:pt x="408" y="146"/>
                    </a:cubicBezTo>
                    <a:cubicBezTo>
                      <a:pt x="381" y="117"/>
                      <a:pt x="350" y="91"/>
                      <a:pt x="316" y="72"/>
                    </a:cubicBezTo>
                    <a:cubicBezTo>
                      <a:pt x="313" y="70"/>
                      <a:pt x="309" y="68"/>
                      <a:pt x="306" y="66"/>
                    </a:cubicBezTo>
                    <a:moveTo>
                      <a:pt x="336" y="38"/>
                    </a:moveTo>
                    <a:cubicBezTo>
                      <a:pt x="336" y="38"/>
                      <a:pt x="335" y="38"/>
                      <a:pt x="335" y="38"/>
                    </a:cubicBezTo>
                    <a:cubicBezTo>
                      <a:pt x="335" y="38"/>
                      <a:pt x="335" y="38"/>
                      <a:pt x="335" y="38"/>
                    </a:cubicBezTo>
                    <a:cubicBezTo>
                      <a:pt x="335" y="38"/>
                      <a:pt x="336" y="38"/>
                      <a:pt x="336" y="38"/>
                    </a:cubicBezTo>
                    <a:moveTo>
                      <a:pt x="336" y="16"/>
                    </a:moveTo>
                    <a:cubicBezTo>
                      <a:pt x="331" y="23"/>
                      <a:pt x="326" y="31"/>
                      <a:pt x="321" y="39"/>
                    </a:cubicBezTo>
                    <a:cubicBezTo>
                      <a:pt x="325" y="39"/>
                      <a:pt x="329" y="38"/>
                      <a:pt x="333" y="38"/>
                    </a:cubicBezTo>
                    <a:cubicBezTo>
                      <a:pt x="334" y="38"/>
                      <a:pt x="334" y="38"/>
                      <a:pt x="335" y="38"/>
                    </a:cubicBezTo>
                    <a:cubicBezTo>
                      <a:pt x="334" y="38"/>
                      <a:pt x="334" y="38"/>
                      <a:pt x="333" y="38"/>
                    </a:cubicBezTo>
                    <a:cubicBezTo>
                      <a:pt x="334" y="38"/>
                      <a:pt x="334" y="38"/>
                      <a:pt x="335" y="38"/>
                    </a:cubicBezTo>
                    <a:cubicBezTo>
                      <a:pt x="336" y="38"/>
                      <a:pt x="336" y="38"/>
                      <a:pt x="337" y="38"/>
                    </a:cubicBezTo>
                    <a:cubicBezTo>
                      <a:pt x="344" y="37"/>
                      <a:pt x="351" y="37"/>
                      <a:pt x="358" y="36"/>
                    </a:cubicBezTo>
                    <a:cubicBezTo>
                      <a:pt x="351" y="29"/>
                      <a:pt x="343" y="22"/>
                      <a:pt x="336" y="16"/>
                    </a:cubicBezTo>
                    <a:moveTo>
                      <a:pt x="297" y="7"/>
                    </a:moveTo>
                    <a:cubicBezTo>
                      <a:pt x="254" y="12"/>
                      <a:pt x="210" y="20"/>
                      <a:pt x="167" y="31"/>
                    </a:cubicBezTo>
                    <a:cubicBezTo>
                      <a:pt x="121" y="31"/>
                      <a:pt x="76" y="42"/>
                      <a:pt x="33" y="60"/>
                    </a:cubicBezTo>
                    <a:cubicBezTo>
                      <a:pt x="29" y="62"/>
                      <a:pt x="24" y="64"/>
                      <a:pt x="20" y="66"/>
                    </a:cubicBezTo>
                    <a:cubicBezTo>
                      <a:pt x="17" y="70"/>
                      <a:pt x="15" y="73"/>
                      <a:pt x="13" y="77"/>
                    </a:cubicBezTo>
                    <a:cubicBezTo>
                      <a:pt x="14" y="77"/>
                      <a:pt x="15" y="77"/>
                      <a:pt x="17" y="77"/>
                    </a:cubicBezTo>
                    <a:cubicBezTo>
                      <a:pt x="41" y="77"/>
                      <a:pt x="65" y="82"/>
                      <a:pt x="88" y="92"/>
                    </a:cubicBezTo>
                    <a:cubicBezTo>
                      <a:pt x="115" y="83"/>
                      <a:pt x="141" y="75"/>
                      <a:pt x="169" y="68"/>
                    </a:cubicBezTo>
                    <a:cubicBezTo>
                      <a:pt x="184" y="68"/>
                      <a:pt x="198" y="70"/>
                      <a:pt x="213" y="72"/>
                    </a:cubicBezTo>
                    <a:cubicBezTo>
                      <a:pt x="227" y="75"/>
                      <a:pt x="241" y="79"/>
                      <a:pt x="255" y="83"/>
                    </a:cubicBezTo>
                    <a:cubicBezTo>
                      <a:pt x="260" y="72"/>
                      <a:pt x="266" y="61"/>
                      <a:pt x="272" y="50"/>
                    </a:cubicBezTo>
                    <a:cubicBezTo>
                      <a:pt x="269" y="49"/>
                      <a:pt x="266" y="48"/>
                      <a:pt x="263" y="47"/>
                    </a:cubicBezTo>
                    <a:cubicBezTo>
                      <a:pt x="267" y="47"/>
                      <a:pt x="271" y="46"/>
                      <a:pt x="274" y="45"/>
                    </a:cubicBezTo>
                    <a:cubicBezTo>
                      <a:pt x="281" y="32"/>
                      <a:pt x="289" y="19"/>
                      <a:pt x="297" y="7"/>
                    </a:cubicBezTo>
                    <a:moveTo>
                      <a:pt x="396" y="0"/>
                    </a:moveTo>
                    <a:cubicBezTo>
                      <a:pt x="389" y="0"/>
                      <a:pt x="382" y="1"/>
                      <a:pt x="375" y="1"/>
                    </a:cubicBezTo>
                    <a:cubicBezTo>
                      <a:pt x="375" y="1"/>
                      <a:pt x="374" y="1"/>
                      <a:pt x="374" y="1"/>
                    </a:cubicBezTo>
                    <a:cubicBezTo>
                      <a:pt x="381" y="7"/>
                      <a:pt x="388" y="14"/>
                      <a:pt x="394" y="21"/>
                    </a:cubicBezTo>
                    <a:cubicBezTo>
                      <a:pt x="396" y="14"/>
                      <a:pt x="398" y="7"/>
                      <a:pt x="402" y="0"/>
                    </a:cubicBezTo>
                    <a:cubicBezTo>
                      <a:pt x="400" y="0"/>
                      <a:pt x="398" y="0"/>
                      <a:pt x="3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87"/>
              <p:cNvSpPr>
                <a:spLocks noEditPoints="1"/>
              </p:cNvSpPr>
              <p:nvPr/>
            </p:nvSpPr>
            <p:spPr bwMode="auto">
              <a:xfrm>
                <a:off x="417" y="3805"/>
                <a:ext cx="211" cy="229"/>
              </a:xfrm>
              <a:custGeom>
                <a:avLst/>
                <a:gdLst>
                  <a:gd name="T0" fmla="*/ 141 w 367"/>
                  <a:gd name="T1" fmla="*/ 363 h 369"/>
                  <a:gd name="T2" fmla="*/ 141 w 367"/>
                  <a:gd name="T3" fmla="*/ 364 h 369"/>
                  <a:gd name="T4" fmla="*/ 141 w 367"/>
                  <a:gd name="T5" fmla="*/ 364 h 369"/>
                  <a:gd name="T6" fmla="*/ 141 w 367"/>
                  <a:gd name="T7" fmla="*/ 363 h 369"/>
                  <a:gd name="T8" fmla="*/ 1 w 367"/>
                  <a:gd name="T9" fmla="*/ 209 h 369"/>
                  <a:gd name="T10" fmla="*/ 20 w 367"/>
                  <a:gd name="T11" fmla="*/ 271 h 369"/>
                  <a:gd name="T12" fmla="*/ 53 w 367"/>
                  <a:gd name="T13" fmla="*/ 315 h 369"/>
                  <a:gd name="T14" fmla="*/ 103 w 367"/>
                  <a:gd name="T15" fmla="*/ 351 h 369"/>
                  <a:gd name="T16" fmla="*/ 130 w 367"/>
                  <a:gd name="T17" fmla="*/ 271 h 369"/>
                  <a:gd name="T18" fmla="*/ 1 w 367"/>
                  <a:gd name="T19" fmla="*/ 209 h 369"/>
                  <a:gd name="T20" fmla="*/ 184 w 367"/>
                  <a:gd name="T21" fmla="*/ 0 h 369"/>
                  <a:gd name="T22" fmla="*/ 79 w 367"/>
                  <a:gd name="T23" fmla="*/ 32 h 369"/>
                  <a:gd name="T24" fmla="*/ 53 w 367"/>
                  <a:gd name="T25" fmla="*/ 54 h 369"/>
                  <a:gd name="T26" fmla="*/ 28 w 367"/>
                  <a:gd name="T27" fmla="*/ 84 h 369"/>
                  <a:gd name="T28" fmla="*/ 0 w 367"/>
                  <a:gd name="T29" fmla="*/ 168 h 369"/>
                  <a:gd name="T30" fmla="*/ 148 w 367"/>
                  <a:gd name="T31" fmla="*/ 238 h 369"/>
                  <a:gd name="T32" fmla="*/ 207 w 367"/>
                  <a:gd name="T33" fmla="*/ 165 h 369"/>
                  <a:gd name="T34" fmla="*/ 221 w 367"/>
                  <a:gd name="T35" fmla="*/ 159 h 369"/>
                  <a:gd name="T36" fmla="*/ 235 w 367"/>
                  <a:gd name="T37" fmla="*/ 193 h 369"/>
                  <a:gd name="T38" fmla="*/ 197 w 367"/>
                  <a:gd name="T39" fmla="*/ 236 h 369"/>
                  <a:gd name="T40" fmla="*/ 157 w 367"/>
                  <a:gd name="T41" fmla="*/ 305 h 369"/>
                  <a:gd name="T42" fmla="*/ 141 w 367"/>
                  <a:gd name="T43" fmla="*/ 363 h 369"/>
                  <a:gd name="T44" fmla="*/ 141 w 367"/>
                  <a:gd name="T45" fmla="*/ 364 h 369"/>
                  <a:gd name="T46" fmla="*/ 184 w 367"/>
                  <a:gd name="T47" fmla="*/ 369 h 369"/>
                  <a:gd name="T48" fmla="*/ 213 w 367"/>
                  <a:gd name="T49" fmla="*/ 366 h 369"/>
                  <a:gd name="T50" fmla="*/ 314 w 367"/>
                  <a:gd name="T51" fmla="*/ 315 h 369"/>
                  <a:gd name="T52" fmla="*/ 366 w 367"/>
                  <a:gd name="T53" fmla="*/ 212 h 369"/>
                  <a:gd name="T54" fmla="*/ 334 w 367"/>
                  <a:gd name="T55" fmla="*/ 214 h 369"/>
                  <a:gd name="T56" fmla="*/ 309 w 367"/>
                  <a:gd name="T57" fmla="*/ 218 h 369"/>
                  <a:gd name="T58" fmla="*/ 305 w 367"/>
                  <a:gd name="T59" fmla="*/ 218 h 369"/>
                  <a:gd name="T60" fmla="*/ 298 w 367"/>
                  <a:gd name="T61" fmla="*/ 179 h 369"/>
                  <a:gd name="T62" fmla="*/ 367 w 367"/>
                  <a:gd name="T63" fmla="*/ 172 h 369"/>
                  <a:gd name="T64" fmla="*/ 366 w 367"/>
                  <a:gd name="T65" fmla="*/ 157 h 369"/>
                  <a:gd name="T66" fmla="*/ 350 w 367"/>
                  <a:gd name="T67" fmla="*/ 105 h 369"/>
                  <a:gd name="T68" fmla="*/ 344 w 367"/>
                  <a:gd name="T69" fmla="*/ 92 h 369"/>
                  <a:gd name="T70" fmla="*/ 314 w 367"/>
                  <a:gd name="T71" fmla="*/ 53 h 369"/>
                  <a:gd name="T72" fmla="*/ 277 w 367"/>
                  <a:gd name="T73" fmla="*/ 24 h 369"/>
                  <a:gd name="T74" fmla="*/ 286 w 367"/>
                  <a:gd name="T75" fmla="*/ 36 h 369"/>
                  <a:gd name="T76" fmla="*/ 272 w 367"/>
                  <a:gd name="T77" fmla="*/ 69 h 369"/>
                  <a:gd name="T78" fmla="*/ 261 w 367"/>
                  <a:gd name="T79" fmla="*/ 64 h 369"/>
                  <a:gd name="T80" fmla="*/ 260 w 367"/>
                  <a:gd name="T81" fmla="*/ 62 h 369"/>
                  <a:gd name="T82" fmla="*/ 254 w 367"/>
                  <a:gd name="T83" fmla="*/ 55 h 369"/>
                  <a:gd name="T84" fmla="*/ 217 w 367"/>
                  <a:gd name="T85" fmla="*/ 3 h 369"/>
                  <a:gd name="T86" fmla="*/ 184 w 367"/>
                  <a:gd name="T87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7" h="369">
                    <a:moveTo>
                      <a:pt x="141" y="363"/>
                    </a:moveTo>
                    <a:cubicBezTo>
                      <a:pt x="141" y="363"/>
                      <a:pt x="141" y="364"/>
                      <a:pt x="141" y="364"/>
                    </a:cubicBezTo>
                    <a:cubicBezTo>
                      <a:pt x="141" y="364"/>
                      <a:pt x="141" y="364"/>
                      <a:pt x="141" y="364"/>
                    </a:cubicBezTo>
                    <a:cubicBezTo>
                      <a:pt x="141" y="364"/>
                      <a:pt x="141" y="363"/>
                      <a:pt x="141" y="363"/>
                    </a:cubicBezTo>
                    <a:moveTo>
                      <a:pt x="1" y="209"/>
                    </a:moveTo>
                    <a:cubicBezTo>
                      <a:pt x="4" y="231"/>
                      <a:pt x="10" y="252"/>
                      <a:pt x="20" y="271"/>
                    </a:cubicBezTo>
                    <a:cubicBezTo>
                      <a:pt x="29" y="287"/>
                      <a:pt x="39" y="302"/>
                      <a:pt x="53" y="315"/>
                    </a:cubicBezTo>
                    <a:cubicBezTo>
                      <a:pt x="68" y="330"/>
                      <a:pt x="85" y="342"/>
                      <a:pt x="103" y="351"/>
                    </a:cubicBezTo>
                    <a:cubicBezTo>
                      <a:pt x="108" y="323"/>
                      <a:pt x="117" y="296"/>
                      <a:pt x="130" y="271"/>
                    </a:cubicBezTo>
                    <a:cubicBezTo>
                      <a:pt x="87" y="250"/>
                      <a:pt x="44" y="229"/>
                      <a:pt x="1" y="209"/>
                    </a:cubicBezTo>
                    <a:moveTo>
                      <a:pt x="184" y="0"/>
                    </a:moveTo>
                    <a:cubicBezTo>
                      <a:pt x="147" y="0"/>
                      <a:pt x="110" y="11"/>
                      <a:pt x="79" y="32"/>
                    </a:cubicBezTo>
                    <a:cubicBezTo>
                      <a:pt x="70" y="38"/>
                      <a:pt x="61" y="45"/>
                      <a:pt x="53" y="54"/>
                    </a:cubicBezTo>
                    <a:cubicBezTo>
                      <a:pt x="43" y="63"/>
                      <a:pt x="35" y="73"/>
                      <a:pt x="28" y="84"/>
                    </a:cubicBezTo>
                    <a:cubicBezTo>
                      <a:pt x="12" y="109"/>
                      <a:pt x="2" y="138"/>
                      <a:pt x="0" y="168"/>
                    </a:cubicBezTo>
                    <a:cubicBezTo>
                      <a:pt x="51" y="190"/>
                      <a:pt x="100" y="215"/>
                      <a:pt x="148" y="238"/>
                    </a:cubicBezTo>
                    <a:cubicBezTo>
                      <a:pt x="164" y="212"/>
                      <a:pt x="184" y="187"/>
                      <a:pt x="207" y="165"/>
                    </a:cubicBezTo>
                    <a:cubicBezTo>
                      <a:pt x="211" y="161"/>
                      <a:pt x="216" y="159"/>
                      <a:pt x="221" y="159"/>
                    </a:cubicBezTo>
                    <a:cubicBezTo>
                      <a:pt x="236" y="159"/>
                      <a:pt x="250" y="179"/>
                      <a:pt x="235" y="193"/>
                    </a:cubicBezTo>
                    <a:cubicBezTo>
                      <a:pt x="221" y="207"/>
                      <a:pt x="209" y="221"/>
                      <a:pt x="197" y="236"/>
                    </a:cubicBezTo>
                    <a:cubicBezTo>
                      <a:pt x="181" y="258"/>
                      <a:pt x="168" y="281"/>
                      <a:pt x="157" y="305"/>
                    </a:cubicBezTo>
                    <a:cubicBezTo>
                      <a:pt x="150" y="324"/>
                      <a:pt x="145" y="343"/>
                      <a:pt x="141" y="363"/>
                    </a:cubicBezTo>
                    <a:cubicBezTo>
                      <a:pt x="141" y="363"/>
                      <a:pt x="141" y="364"/>
                      <a:pt x="141" y="364"/>
                    </a:cubicBezTo>
                    <a:cubicBezTo>
                      <a:pt x="155" y="367"/>
                      <a:pt x="169" y="369"/>
                      <a:pt x="184" y="369"/>
                    </a:cubicBezTo>
                    <a:cubicBezTo>
                      <a:pt x="193" y="369"/>
                      <a:pt x="203" y="368"/>
                      <a:pt x="213" y="366"/>
                    </a:cubicBezTo>
                    <a:cubicBezTo>
                      <a:pt x="250" y="361"/>
                      <a:pt x="286" y="343"/>
                      <a:pt x="314" y="315"/>
                    </a:cubicBezTo>
                    <a:cubicBezTo>
                      <a:pt x="343" y="286"/>
                      <a:pt x="360" y="250"/>
                      <a:pt x="366" y="212"/>
                    </a:cubicBezTo>
                    <a:cubicBezTo>
                      <a:pt x="355" y="212"/>
                      <a:pt x="344" y="213"/>
                      <a:pt x="334" y="214"/>
                    </a:cubicBezTo>
                    <a:cubicBezTo>
                      <a:pt x="325" y="215"/>
                      <a:pt x="317" y="216"/>
                      <a:pt x="309" y="218"/>
                    </a:cubicBezTo>
                    <a:cubicBezTo>
                      <a:pt x="307" y="218"/>
                      <a:pt x="306" y="218"/>
                      <a:pt x="305" y="218"/>
                    </a:cubicBezTo>
                    <a:cubicBezTo>
                      <a:pt x="282" y="218"/>
                      <a:pt x="274" y="184"/>
                      <a:pt x="298" y="179"/>
                    </a:cubicBezTo>
                    <a:cubicBezTo>
                      <a:pt x="322" y="175"/>
                      <a:pt x="345" y="173"/>
                      <a:pt x="367" y="172"/>
                    </a:cubicBezTo>
                    <a:cubicBezTo>
                      <a:pt x="367" y="167"/>
                      <a:pt x="367" y="162"/>
                      <a:pt x="366" y="157"/>
                    </a:cubicBezTo>
                    <a:cubicBezTo>
                      <a:pt x="363" y="139"/>
                      <a:pt x="358" y="121"/>
                      <a:pt x="350" y="105"/>
                    </a:cubicBezTo>
                    <a:cubicBezTo>
                      <a:pt x="348" y="101"/>
                      <a:pt x="346" y="96"/>
                      <a:pt x="344" y="92"/>
                    </a:cubicBezTo>
                    <a:cubicBezTo>
                      <a:pt x="336" y="78"/>
                      <a:pt x="326" y="65"/>
                      <a:pt x="314" y="53"/>
                    </a:cubicBezTo>
                    <a:cubicBezTo>
                      <a:pt x="303" y="42"/>
                      <a:pt x="290" y="32"/>
                      <a:pt x="277" y="24"/>
                    </a:cubicBezTo>
                    <a:cubicBezTo>
                      <a:pt x="280" y="28"/>
                      <a:pt x="283" y="32"/>
                      <a:pt x="286" y="36"/>
                    </a:cubicBezTo>
                    <a:cubicBezTo>
                      <a:pt x="298" y="50"/>
                      <a:pt x="286" y="69"/>
                      <a:pt x="272" y="69"/>
                    </a:cubicBezTo>
                    <a:cubicBezTo>
                      <a:pt x="268" y="69"/>
                      <a:pt x="265" y="67"/>
                      <a:pt x="261" y="64"/>
                    </a:cubicBezTo>
                    <a:cubicBezTo>
                      <a:pt x="261" y="63"/>
                      <a:pt x="260" y="63"/>
                      <a:pt x="260" y="62"/>
                    </a:cubicBezTo>
                    <a:cubicBezTo>
                      <a:pt x="258" y="60"/>
                      <a:pt x="256" y="57"/>
                      <a:pt x="254" y="55"/>
                    </a:cubicBezTo>
                    <a:cubicBezTo>
                      <a:pt x="240" y="38"/>
                      <a:pt x="228" y="21"/>
                      <a:pt x="217" y="3"/>
                    </a:cubicBezTo>
                    <a:cubicBezTo>
                      <a:pt x="206" y="1"/>
                      <a:pt x="195" y="0"/>
                      <a:pt x="1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88"/>
              <p:cNvSpPr>
                <a:spLocks/>
              </p:cNvSpPr>
              <p:nvPr/>
            </p:nvSpPr>
            <p:spPr bwMode="auto">
              <a:xfrm>
                <a:off x="205" y="3132"/>
                <a:ext cx="44" cy="156"/>
              </a:xfrm>
              <a:custGeom>
                <a:avLst/>
                <a:gdLst>
                  <a:gd name="T0" fmla="*/ 68 w 77"/>
                  <a:gd name="T1" fmla="*/ 0 h 252"/>
                  <a:gd name="T2" fmla="*/ 38 w 77"/>
                  <a:gd name="T3" fmla="*/ 91 h 252"/>
                  <a:gd name="T4" fmla="*/ 14 w 77"/>
                  <a:gd name="T5" fmla="*/ 173 h 252"/>
                  <a:gd name="T6" fmla="*/ 0 w 77"/>
                  <a:gd name="T7" fmla="*/ 252 h 252"/>
                  <a:gd name="T8" fmla="*/ 17 w 77"/>
                  <a:gd name="T9" fmla="*/ 232 h 252"/>
                  <a:gd name="T10" fmla="*/ 55 w 77"/>
                  <a:gd name="T11" fmla="*/ 167 h 252"/>
                  <a:gd name="T12" fmla="*/ 66 w 77"/>
                  <a:gd name="T13" fmla="*/ 133 h 252"/>
                  <a:gd name="T14" fmla="*/ 58 w 77"/>
                  <a:gd name="T15" fmla="*/ 109 h 252"/>
                  <a:gd name="T16" fmla="*/ 55 w 77"/>
                  <a:gd name="T17" fmla="*/ 99 h 252"/>
                  <a:gd name="T18" fmla="*/ 54 w 77"/>
                  <a:gd name="T19" fmla="*/ 98 h 252"/>
                  <a:gd name="T20" fmla="*/ 72 w 77"/>
                  <a:gd name="T21" fmla="*/ 78 h 252"/>
                  <a:gd name="T22" fmla="*/ 75 w 77"/>
                  <a:gd name="T23" fmla="*/ 78 h 252"/>
                  <a:gd name="T24" fmla="*/ 75 w 77"/>
                  <a:gd name="T25" fmla="*/ 13 h 252"/>
                  <a:gd name="T26" fmla="*/ 68 w 77"/>
                  <a:gd name="T27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7" h="252">
                    <a:moveTo>
                      <a:pt x="68" y="0"/>
                    </a:moveTo>
                    <a:cubicBezTo>
                      <a:pt x="63" y="32"/>
                      <a:pt x="53" y="63"/>
                      <a:pt x="38" y="91"/>
                    </a:cubicBezTo>
                    <a:cubicBezTo>
                      <a:pt x="36" y="120"/>
                      <a:pt x="28" y="149"/>
                      <a:pt x="14" y="173"/>
                    </a:cubicBezTo>
                    <a:cubicBezTo>
                      <a:pt x="12" y="200"/>
                      <a:pt x="7" y="226"/>
                      <a:pt x="0" y="252"/>
                    </a:cubicBezTo>
                    <a:cubicBezTo>
                      <a:pt x="6" y="245"/>
                      <a:pt x="12" y="239"/>
                      <a:pt x="17" y="232"/>
                    </a:cubicBezTo>
                    <a:cubicBezTo>
                      <a:pt x="32" y="212"/>
                      <a:pt x="45" y="191"/>
                      <a:pt x="55" y="167"/>
                    </a:cubicBezTo>
                    <a:cubicBezTo>
                      <a:pt x="60" y="156"/>
                      <a:pt x="63" y="144"/>
                      <a:pt x="66" y="133"/>
                    </a:cubicBezTo>
                    <a:cubicBezTo>
                      <a:pt x="63" y="125"/>
                      <a:pt x="60" y="117"/>
                      <a:pt x="58" y="109"/>
                    </a:cubicBezTo>
                    <a:cubicBezTo>
                      <a:pt x="57" y="106"/>
                      <a:pt x="56" y="102"/>
                      <a:pt x="55" y="99"/>
                    </a:cubicBezTo>
                    <a:cubicBezTo>
                      <a:pt x="55" y="99"/>
                      <a:pt x="54" y="98"/>
                      <a:pt x="54" y="98"/>
                    </a:cubicBezTo>
                    <a:cubicBezTo>
                      <a:pt x="52" y="85"/>
                      <a:pt x="62" y="78"/>
                      <a:pt x="72" y="78"/>
                    </a:cubicBezTo>
                    <a:cubicBezTo>
                      <a:pt x="73" y="78"/>
                      <a:pt x="74" y="78"/>
                      <a:pt x="75" y="78"/>
                    </a:cubicBezTo>
                    <a:cubicBezTo>
                      <a:pt x="77" y="56"/>
                      <a:pt x="77" y="34"/>
                      <a:pt x="75" y="13"/>
                    </a:cubicBezTo>
                    <a:cubicBezTo>
                      <a:pt x="72" y="9"/>
                      <a:pt x="70" y="4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89"/>
              <p:cNvSpPr>
                <a:spLocks/>
              </p:cNvSpPr>
              <p:nvPr/>
            </p:nvSpPr>
            <p:spPr bwMode="auto">
              <a:xfrm>
                <a:off x="1029" y="3121"/>
                <a:ext cx="46" cy="24"/>
              </a:xfrm>
              <a:custGeom>
                <a:avLst/>
                <a:gdLst>
                  <a:gd name="T0" fmla="*/ 79 w 79"/>
                  <a:gd name="T1" fmla="*/ 0 h 39"/>
                  <a:gd name="T2" fmla="*/ 62 w 79"/>
                  <a:gd name="T3" fmla="*/ 3 h 39"/>
                  <a:gd name="T4" fmla="*/ 22 w 79"/>
                  <a:gd name="T5" fmla="*/ 17 h 39"/>
                  <a:gd name="T6" fmla="*/ 22 w 79"/>
                  <a:gd name="T7" fmla="*/ 17 h 39"/>
                  <a:gd name="T8" fmla="*/ 0 w 79"/>
                  <a:gd name="T9" fmla="*/ 30 h 39"/>
                  <a:gd name="T10" fmla="*/ 6 w 79"/>
                  <a:gd name="T11" fmla="*/ 33 h 39"/>
                  <a:gd name="T12" fmla="*/ 29 w 79"/>
                  <a:gd name="T13" fmla="*/ 39 h 39"/>
                  <a:gd name="T14" fmla="*/ 34 w 79"/>
                  <a:gd name="T15" fmla="*/ 39 h 39"/>
                  <a:gd name="T16" fmla="*/ 34 w 79"/>
                  <a:gd name="T17" fmla="*/ 39 h 39"/>
                  <a:gd name="T18" fmla="*/ 34 w 79"/>
                  <a:gd name="T19" fmla="*/ 39 h 39"/>
                  <a:gd name="T20" fmla="*/ 67 w 79"/>
                  <a:gd name="T21" fmla="*/ 13 h 39"/>
                  <a:gd name="T22" fmla="*/ 79 w 79"/>
                  <a:gd name="T2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39">
                    <a:moveTo>
                      <a:pt x="79" y="0"/>
                    </a:moveTo>
                    <a:cubicBezTo>
                      <a:pt x="73" y="1"/>
                      <a:pt x="67" y="2"/>
                      <a:pt x="62" y="3"/>
                    </a:cubicBezTo>
                    <a:cubicBezTo>
                      <a:pt x="48" y="6"/>
                      <a:pt x="35" y="11"/>
                      <a:pt x="22" y="17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14" y="20"/>
                      <a:pt x="7" y="25"/>
                      <a:pt x="0" y="30"/>
                    </a:cubicBezTo>
                    <a:cubicBezTo>
                      <a:pt x="2" y="31"/>
                      <a:pt x="4" y="32"/>
                      <a:pt x="6" y="33"/>
                    </a:cubicBezTo>
                    <a:cubicBezTo>
                      <a:pt x="14" y="35"/>
                      <a:pt x="21" y="37"/>
                      <a:pt x="29" y="39"/>
                    </a:cubicBezTo>
                    <a:cubicBezTo>
                      <a:pt x="31" y="39"/>
                      <a:pt x="32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46" y="32"/>
                      <a:pt x="57" y="23"/>
                      <a:pt x="67" y="13"/>
                    </a:cubicBezTo>
                    <a:cubicBezTo>
                      <a:pt x="71" y="9"/>
                      <a:pt x="75" y="4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90"/>
              <p:cNvSpPr>
                <a:spLocks noEditPoints="1"/>
              </p:cNvSpPr>
              <p:nvPr/>
            </p:nvSpPr>
            <p:spPr bwMode="auto">
              <a:xfrm>
                <a:off x="1222" y="3195"/>
                <a:ext cx="97" cy="94"/>
              </a:xfrm>
              <a:custGeom>
                <a:avLst/>
                <a:gdLst>
                  <a:gd name="T0" fmla="*/ 111 w 169"/>
                  <a:gd name="T1" fmla="*/ 124 h 153"/>
                  <a:gd name="T2" fmla="*/ 104 w 169"/>
                  <a:gd name="T3" fmla="*/ 153 h 153"/>
                  <a:gd name="T4" fmla="*/ 127 w 169"/>
                  <a:gd name="T5" fmla="*/ 144 h 153"/>
                  <a:gd name="T6" fmla="*/ 114 w 169"/>
                  <a:gd name="T7" fmla="*/ 130 h 153"/>
                  <a:gd name="T8" fmla="*/ 111 w 169"/>
                  <a:gd name="T9" fmla="*/ 124 h 153"/>
                  <a:gd name="T10" fmla="*/ 75 w 169"/>
                  <a:gd name="T11" fmla="*/ 116 h 153"/>
                  <a:gd name="T12" fmla="*/ 48 w 169"/>
                  <a:gd name="T13" fmla="*/ 140 h 153"/>
                  <a:gd name="T14" fmla="*/ 66 w 169"/>
                  <a:gd name="T15" fmla="*/ 150 h 153"/>
                  <a:gd name="T16" fmla="*/ 75 w 169"/>
                  <a:gd name="T17" fmla="*/ 116 h 153"/>
                  <a:gd name="T18" fmla="*/ 169 w 169"/>
                  <a:gd name="T19" fmla="*/ 88 h 153"/>
                  <a:gd name="T20" fmla="*/ 166 w 169"/>
                  <a:gd name="T21" fmla="*/ 89 h 153"/>
                  <a:gd name="T22" fmla="*/ 139 w 169"/>
                  <a:gd name="T23" fmla="*/ 103 h 153"/>
                  <a:gd name="T24" fmla="*/ 140 w 169"/>
                  <a:gd name="T25" fmla="*/ 104 h 153"/>
                  <a:gd name="T26" fmla="*/ 155 w 169"/>
                  <a:gd name="T27" fmla="*/ 119 h 153"/>
                  <a:gd name="T28" fmla="*/ 164 w 169"/>
                  <a:gd name="T29" fmla="*/ 104 h 153"/>
                  <a:gd name="T30" fmla="*/ 169 w 169"/>
                  <a:gd name="T31" fmla="*/ 88 h 153"/>
                  <a:gd name="T32" fmla="*/ 135 w 169"/>
                  <a:gd name="T33" fmla="*/ 12 h 153"/>
                  <a:gd name="T34" fmla="*/ 134 w 169"/>
                  <a:gd name="T35" fmla="*/ 62 h 153"/>
                  <a:gd name="T36" fmla="*/ 165 w 169"/>
                  <a:gd name="T37" fmla="*/ 48 h 153"/>
                  <a:gd name="T38" fmla="*/ 149 w 169"/>
                  <a:gd name="T39" fmla="*/ 24 h 153"/>
                  <a:gd name="T40" fmla="*/ 148 w 169"/>
                  <a:gd name="T41" fmla="*/ 23 h 153"/>
                  <a:gd name="T42" fmla="*/ 135 w 169"/>
                  <a:gd name="T43" fmla="*/ 12 h 153"/>
                  <a:gd name="T44" fmla="*/ 94 w 169"/>
                  <a:gd name="T45" fmla="*/ 0 h 153"/>
                  <a:gd name="T46" fmla="*/ 22 w 169"/>
                  <a:gd name="T47" fmla="*/ 108 h 153"/>
                  <a:gd name="T48" fmla="*/ 77 w 169"/>
                  <a:gd name="T49" fmla="*/ 58 h 153"/>
                  <a:gd name="T50" fmla="*/ 90 w 169"/>
                  <a:gd name="T51" fmla="*/ 52 h 153"/>
                  <a:gd name="T52" fmla="*/ 95 w 169"/>
                  <a:gd name="T53" fmla="*/ 53 h 153"/>
                  <a:gd name="T54" fmla="*/ 94 w 169"/>
                  <a:gd name="T55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69" h="153">
                    <a:moveTo>
                      <a:pt x="111" y="124"/>
                    </a:moveTo>
                    <a:cubicBezTo>
                      <a:pt x="108" y="134"/>
                      <a:pt x="106" y="143"/>
                      <a:pt x="104" y="153"/>
                    </a:cubicBezTo>
                    <a:cubicBezTo>
                      <a:pt x="112" y="151"/>
                      <a:pt x="120" y="148"/>
                      <a:pt x="127" y="144"/>
                    </a:cubicBezTo>
                    <a:cubicBezTo>
                      <a:pt x="123" y="140"/>
                      <a:pt x="118" y="135"/>
                      <a:pt x="114" y="130"/>
                    </a:cubicBezTo>
                    <a:cubicBezTo>
                      <a:pt x="113" y="128"/>
                      <a:pt x="112" y="126"/>
                      <a:pt x="111" y="124"/>
                    </a:cubicBezTo>
                    <a:moveTo>
                      <a:pt x="75" y="116"/>
                    </a:moveTo>
                    <a:cubicBezTo>
                      <a:pt x="66" y="124"/>
                      <a:pt x="57" y="132"/>
                      <a:pt x="48" y="140"/>
                    </a:cubicBezTo>
                    <a:cubicBezTo>
                      <a:pt x="54" y="144"/>
                      <a:pt x="60" y="147"/>
                      <a:pt x="66" y="150"/>
                    </a:cubicBezTo>
                    <a:cubicBezTo>
                      <a:pt x="69" y="137"/>
                      <a:pt x="72" y="126"/>
                      <a:pt x="75" y="116"/>
                    </a:cubicBezTo>
                    <a:moveTo>
                      <a:pt x="169" y="88"/>
                    </a:moveTo>
                    <a:cubicBezTo>
                      <a:pt x="168" y="88"/>
                      <a:pt x="167" y="89"/>
                      <a:pt x="166" y="89"/>
                    </a:cubicBezTo>
                    <a:cubicBezTo>
                      <a:pt x="157" y="93"/>
                      <a:pt x="148" y="97"/>
                      <a:pt x="139" y="103"/>
                    </a:cubicBezTo>
                    <a:cubicBezTo>
                      <a:pt x="140" y="103"/>
                      <a:pt x="140" y="103"/>
                      <a:pt x="140" y="104"/>
                    </a:cubicBezTo>
                    <a:cubicBezTo>
                      <a:pt x="145" y="109"/>
                      <a:pt x="150" y="114"/>
                      <a:pt x="155" y="119"/>
                    </a:cubicBezTo>
                    <a:cubicBezTo>
                      <a:pt x="159" y="114"/>
                      <a:pt x="162" y="109"/>
                      <a:pt x="164" y="104"/>
                    </a:cubicBezTo>
                    <a:cubicBezTo>
                      <a:pt x="166" y="99"/>
                      <a:pt x="168" y="93"/>
                      <a:pt x="169" y="88"/>
                    </a:cubicBezTo>
                    <a:moveTo>
                      <a:pt x="135" y="12"/>
                    </a:moveTo>
                    <a:cubicBezTo>
                      <a:pt x="136" y="29"/>
                      <a:pt x="136" y="45"/>
                      <a:pt x="134" y="62"/>
                    </a:cubicBezTo>
                    <a:cubicBezTo>
                      <a:pt x="144" y="57"/>
                      <a:pt x="155" y="52"/>
                      <a:pt x="165" y="48"/>
                    </a:cubicBezTo>
                    <a:cubicBezTo>
                      <a:pt x="162" y="40"/>
                      <a:pt x="157" y="32"/>
                      <a:pt x="149" y="24"/>
                    </a:cubicBezTo>
                    <a:cubicBezTo>
                      <a:pt x="149" y="23"/>
                      <a:pt x="148" y="23"/>
                      <a:pt x="148" y="23"/>
                    </a:cubicBezTo>
                    <a:cubicBezTo>
                      <a:pt x="144" y="19"/>
                      <a:pt x="140" y="15"/>
                      <a:pt x="135" y="12"/>
                    </a:cubicBezTo>
                    <a:moveTo>
                      <a:pt x="94" y="0"/>
                    </a:moveTo>
                    <a:cubicBezTo>
                      <a:pt x="44" y="1"/>
                      <a:pt x="0" y="58"/>
                      <a:pt x="22" y="108"/>
                    </a:cubicBezTo>
                    <a:cubicBezTo>
                      <a:pt x="41" y="92"/>
                      <a:pt x="59" y="76"/>
                      <a:pt x="77" y="58"/>
                    </a:cubicBezTo>
                    <a:cubicBezTo>
                      <a:pt x="81" y="54"/>
                      <a:pt x="86" y="52"/>
                      <a:pt x="90" y="52"/>
                    </a:cubicBezTo>
                    <a:cubicBezTo>
                      <a:pt x="92" y="52"/>
                      <a:pt x="93" y="53"/>
                      <a:pt x="95" y="53"/>
                    </a:cubicBezTo>
                    <a:cubicBezTo>
                      <a:pt x="96" y="35"/>
                      <a:pt x="96" y="18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91"/>
              <p:cNvSpPr>
                <a:spLocks noEditPoints="1"/>
              </p:cNvSpPr>
              <p:nvPr/>
            </p:nvSpPr>
            <p:spPr bwMode="auto">
              <a:xfrm>
                <a:off x="729" y="4164"/>
                <a:ext cx="88" cy="58"/>
              </a:xfrm>
              <a:custGeom>
                <a:avLst/>
                <a:gdLst>
                  <a:gd name="T0" fmla="*/ 154 w 154"/>
                  <a:gd name="T1" fmla="*/ 83 h 94"/>
                  <a:gd name="T2" fmla="*/ 120 w 154"/>
                  <a:gd name="T3" fmla="*/ 86 h 94"/>
                  <a:gd name="T4" fmla="*/ 115 w 154"/>
                  <a:gd name="T5" fmla="*/ 89 h 94"/>
                  <a:gd name="T6" fmla="*/ 116 w 154"/>
                  <a:gd name="T7" fmla="*/ 94 h 94"/>
                  <a:gd name="T8" fmla="*/ 152 w 154"/>
                  <a:gd name="T9" fmla="*/ 94 h 94"/>
                  <a:gd name="T10" fmla="*/ 154 w 154"/>
                  <a:gd name="T11" fmla="*/ 87 h 94"/>
                  <a:gd name="T12" fmla="*/ 154 w 154"/>
                  <a:gd name="T13" fmla="*/ 83 h 94"/>
                  <a:gd name="T14" fmla="*/ 81 w 154"/>
                  <a:gd name="T15" fmla="*/ 0 h 94"/>
                  <a:gd name="T16" fmla="*/ 7 w 154"/>
                  <a:gd name="T17" fmla="*/ 49 h 94"/>
                  <a:gd name="T18" fmla="*/ 1 w 154"/>
                  <a:gd name="T19" fmla="*/ 71 h 94"/>
                  <a:gd name="T20" fmla="*/ 1 w 154"/>
                  <a:gd name="T21" fmla="*/ 90 h 94"/>
                  <a:gd name="T22" fmla="*/ 10 w 154"/>
                  <a:gd name="T23" fmla="*/ 87 h 94"/>
                  <a:gd name="T24" fmla="*/ 47 w 154"/>
                  <a:gd name="T25" fmla="*/ 68 h 94"/>
                  <a:gd name="T26" fmla="*/ 58 w 154"/>
                  <a:gd name="T27" fmla="*/ 59 h 94"/>
                  <a:gd name="T28" fmla="*/ 67 w 154"/>
                  <a:gd name="T29" fmla="*/ 56 h 94"/>
                  <a:gd name="T30" fmla="*/ 75 w 154"/>
                  <a:gd name="T31" fmla="*/ 51 h 94"/>
                  <a:gd name="T32" fmla="*/ 85 w 154"/>
                  <a:gd name="T33" fmla="*/ 48 h 94"/>
                  <a:gd name="T34" fmla="*/ 94 w 154"/>
                  <a:gd name="T35" fmla="*/ 51 h 94"/>
                  <a:gd name="T36" fmla="*/ 103 w 154"/>
                  <a:gd name="T37" fmla="*/ 49 h 94"/>
                  <a:gd name="T38" fmla="*/ 124 w 154"/>
                  <a:gd name="T39" fmla="*/ 28 h 94"/>
                  <a:gd name="T40" fmla="*/ 129 w 154"/>
                  <a:gd name="T41" fmla="*/ 20 h 94"/>
                  <a:gd name="T42" fmla="*/ 129 w 154"/>
                  <a:gd name="T43" fmla="*/ 20 h 94"/>
                  <a:gd name="T44" fmla="*/ 81 w 154"/>
                  <a:gd name="T45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4" h="94">
                    <a:moveTo>
                      <a:pt x="154" y="83"/>
                    </a:moveTo>
                    <a:cubicBezTo>
                      <a:pt x="143" y="84"/>
                      <a:pt x="131" y="85"/>
                      <a:pt x="120" y="86"/>
                    </a:cubicBezTo>
                    <a:cubicBezTo>
                      <a:pt x="118" y="87"/>
                      <a:pt x="116" y="88"/>
                      <a:pt x="115" y="89"/>
                    </a:cubicBezTo>
                    <a:cubicBezTo>
                      <a:pt x="115" y="91"/>
                      <a:pt x="116" y="92"/>
                      <a:pt x="116" y="94"/>
                    </a:cubicBezTo>
                    <a:cubicBezTo>
                      <a:pt x="152" y="94"/>
                      <a:pt x="152" y="94"/>
                      <a:pt x="152" y="94"/>
                    </a:cubicBezTo>
                    <a:cubicBezTo>
                      <a:pt x="153" y="92"/>
                      <a:pt x="153" y="90"/>
                      <a:pt x="154" y="87"/>
                    </a:cubicBezTo>
                    <a:cubicBezTo>
                      <a:pt x="154" y="86"/>
                      <a:pt x="154" y="85"/>
                      <a:pt x="154" y="83"/>
                    </a:cubicBezTo>
                    <a:moveTo>
                      <a:pt x="81" y="0"/>
                    </a:moveTo>
                    <a:cubicBezTo>
                      <a:pt x="50" y="0"/>
                      <a:pt x="21" y="21"/>
                      <a:pt x="7" y="49"/>
                    </a:cubicBezTo>
                    <a:cubicBezTo>
                      <a:pt x="4" y="56"/>
                      <a:pt x="2" y="63"/>
                      <a:pt x="1" y="71"/>
                    </a:cubicBezTo>
                    <a:cubicBezTo>
                      <a:pt x="0" y="77"/>
                      <a:pt x="0" y="84"/>
                      <a:pt x="1" y="90"/>
                    </a:cubicBezTo>
                    <a:cubicBezTo>
                      <a:pt x="4" y="89"/>
                      <a:pt x="7" y="88"/>
                      <a:pt x="10" y="87"/>
                    </a:cubicBezTo>
                    <a:cubicBezTo>
                      <a:pt x="23" y="81"/>
                      <a:pt x="35" y="75"/>
                      <a:pt x="47" y="68"/>
                    </a:cubicBezTo>
                    <a:cubicBezTo>
                      <a:pt x="49" y="64"/>
                      <a:pt x="53" y="60"/>
                      <a:pt x="58" y="59"/>
                    </a:cubicBezTo>
                    <a:cubicBezTo>
                      <a:pt x="61" y="58"/>
                      <a:pt x="64" y="57"/>
                      <a:pt x="67" y="56"/>
                    </a:cubicBezTo>
                    <a:cubicBezTo>
                      <a:pt x="70" y="55"/>
                      <a:pt x="72" y="53"/>
                      <a:pt x="75" y="51"/>
                    </a:cubicBezTo>
                    <a:cubicBezTo>
                      <a:pt x="78" y="49"/>
                      <a:pt x="82" y="48"/>
                      <a:pt x="85" y="48"/>
                    </a:cubicBezTo>
                    <a:cubicBezTo>
                      <a:pt x="88" y="48"/>
                      <a:pt x="91" y="49"/>
                      <a:pt x="94" y="51"/>
                    </a:cubicBezTo>
                    <a:cubicBezTo>
                      <a:pt x="97" y="50"/>
                      <a:pt x="100" y="50"/>
                      <a:pt x="103" y="49"/>
                    </a:cubicBezTo>
                    <a:cubicBezTo>
                      <a:pt x="110" y="42"/>
                      <a:pt x="117" y="36"/>
                      <a:pt x="124" y="28"/>
                    </a:cubicBezTo>
                    <a:cubicBezTo>
                      <a:pt x="126" y="25"/>
                      <a:pt x="127" y="22"/>
                      <a:pt x="129" y="20"/>
                    </a:cubicBezTo>
                    <a:cubicBezTo>
                      <a:pt x="129" y="20"/>
                      <a:pt x="129" y="20"/>
                      <a:pt x="129" y="20"/>
                    </a:cubicBezTo>
                    <a:cubicBezTo>
                      <a:pt x="113" y="6"/>
                      <a:pt x="97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92"/>
              <p:cNvSpPr>
                <a:spLocks/>
              </p:cNvSpPr>
              <p:nvPr/>
            </p:nvSpPr>
            <p:spPr bwMode="auto">
              <a:xfrm>
                <a:off x="94" y="2800"/>
                <a:ext cx="11" cy="17"/>
              </a:xfrm>
              <a:custGeom>
                <a:avLst/>
                <a:gdLst>
                  <a:gd name="T0" fmla="*/ 11 w 19"/>
                  <a:gd name="T1" fmla="*/ 0 h 27"/>
                  <a:gd name="T2" fmla="*/ 8 w 19"/>
                  <a:gd name="T3" fmla="*/ 0 h 27"/>
                  <a:gd name="T4" fmla="*/ 0 w 19"/>
                  <a:gd name="T5" fmla="*/ 1 h 27"/>
                  <a:gd name="T6" fmla="*/ 0 w 19"/>
                  <a:gd name="T7" fmla="*/ 27 h 27"/>
                  <a:gd name="T8" fmla="*/ 18 w 19"/>
                  <a:gd name="T9" fmla="*/ 22 h 27"/>
                  <a:gd name="T10" fmla="*/ 17 w 19"/>
                  <a:gd name="T11" fmla="*/ 0 h 27"/>
                  <a:gd name="T12" fmla="*/ 17 w 19"/>
                  <a:gd name="T13" fmla="*/ 0 h 27"/>
                  <a:gd name="T14" fmla="*/ 11 w 19"/>
                  <a:gd name="T1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27">
                    <a:moveTo>
                      <a:pt x="11" y="0"/>
                    </a:moveTo>
                    <a:cubicBezTo>
                      <a:pt x="10" y="0"/>
                      <a:pt x="9" y="0"/>
                      <a:pt x="8" y="0"/>
                    </a:cubicBezTo>
                    <a:cubicBezTo>
                      <a:pt x="5" y="0"/>
                      <a:pt x="3" y="0"/>
                      <a:pt x="0" y="1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5"/>
                      <a:pt x="12" y="23"/>
                      <a:pt x="18" y="22"/>
                    </a:cubicBezTo>
                    <a:cubicBezTo>
                      <a:pt x="19" y="15"/>
                      <a:pt x="19" y="8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0"/>
                      <a:pt x="13" y="0"/>
                      <a:pt x="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93"/>
              <p:cNvSpPr>
                <a:spLocks/>
              </p:cNvSpPr>
              <p:nvPr/>
            </p:nvSpPr>
            <p:spPr bwMode="auto">
              <a:xfrm>
                <a:off x="94" y="4097"/>
                <a:ext cx="79" cy="96"/>
              </a:xfrm>
              <a:custGeom>
                <a:avLst/>
                <a:gdLst>
                  <a:gd name="T0" fmla="*/ 33 w 138"/>
                  <a:gd name="T1" fmla="*/ 0 h 155"/>
                  <a:gd name="T2" fmla="*/ 0 w 138"/>
                  <a:gd name="T3" fmla="*/ 8 h 155"/>
                  <a:gd name="T4" fmla="*/ 0 w 138"/>
                  <a:gd name="T5" fmla="*/ 149 h 155"/>
                  <a:gd name="T6" fmla="*/ 26 w 138"/>
                  <a:gd name="T7" fmla="*/ 155 h 155"/>
                  <a:gd name="T8" fmla="*/ 84 w 138"/>
                  <a:gd name="T9" fmla="*/ 23 h 155"/>
                  <a:gd name="T10" fmla="*/ 33 w 138"/>
                  <a:gd name="T11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155">
                    <a:moveTo>
                      <a:pt x="33" y="0"/>
                    </a:moveTo>
                    <a:cubicBezTo>
                      <a:pt x="21" y="0"/>
                      <a:pt x="10" y="3"/>
                      <a:pt x="0" y="8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9" y="153"/>
                      <a:pt x="18" y="155"/>
                      <a:pt x="26" y="155"/>
                    </a:cubicBezTo>
                    <a:cubicBezTo>
                      <a:pt x="86" y="155"/>
                      <a:pt x="138" y="77"/>
                      <a:pt x="84" y="23"/>
                    </a:cubicBezTo>
                    <a:cubicBezTo>
                      <a:pt x="68" y="7"/>
                      <a:pt x="50" y="0"/>
                      <a:pt x="3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94"/>
              <p:cNvSpPr>
                <a:spLocks/>
              </p:cNvSpPr>
              <p:nvPr/>
            </p:nvSpPr>
            <p:spPr bwMode="auto">
              <a:xfrm>
                <a:off x="511" y="3335"/>
                <a:ext cx="146" cy="161"/>
              </a:xfrm>
              <a:custGeom>
                <a:avLst/>
                <a:gdLst>
                  <a:gd name="T0" fmla="*/ 91 w 255"/>
                  <a:gd name="T1" fmla="*/ 0 h 259"/>
                  <a:gd name="T2" fmla="*/ 12 w 255"/>
                  <a:gd name="T3" fmla="*/ 91 h 259"/>
                  <a:gd name="T4" fmla="*/ 78 w 255"/>
                  <a:gd name="T5" fmla="*/ 149 h 259"/>
                  <a:gd name="T6" fmla="*/ 92 w 255"/>
                  <a:gd name="T7" fmla="*/ 236 h 259"/>
                  <a:gd name="T8" fmla="*/ 143 w 255"/>
                  <a:gd name="T9" fmla="*/ 259 h 259"/>
                  <a:gd name="T10" fmla="*/ 201 w 255"/>
                  <a:gd name="T11" fmla="*/ 127 h 259"/>
                  <a:gd name="T12" fmla="*/ 159 w 255"/>
                  <a:gd name="T13" fmla="*/ 105 h 259"/>
                  <a:gd name="T14" fmla="*/ 163 w 255"/>
                  <a:gd name="T15" fmla="*/ 58 h 259"/>
                  <a:gd name="T16" fmla="*/ 91 w 25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259">
                    <a:moveTo>
                      <a:pt x="91" y="0"/>
                    </a:moveTo>
                    <a:cubicBezTo>
                      <a:pt x="46" y="0"/>
                      <a:pt x="0" y="35"/>
                      <a:pt x="12" y="91"/>
                    </a:cubicBezTo>
                    <a:cubicBezTo>
                      <a:pt x="21" y="129"/>
                      <a:pt x="48" y="147"/>
                      <a:pt x="78" y="149"/>
                    </a:cubicBezTo>
                    <a:cubicBezTo>
                      <a:pt x="64" y="175"/>
                      <a:pt x="64" y="209"/>
                      <a:pt x="92" y="236"/>
                    </a:cubicBezTo>
                    <a:cubicBezTo>
                      <a:pt x="108" y="252"/>
                      <a:pt x="126" y="259"/>
                      <a:pt x="143" y="259"/>
                    </a:cubicBezTo>
                    <a:cubicBezTo>
                      <a:pt x="202" y="259"/>
                      <a:pt x="255" y="181"/>
                      <a:pt x="201" y="127"/>
                    </a:cubicBezTo>
                    <a:cubicBezTo>
                      <a:pt x="188" y="114"/>
                      <a:pt x="173" y="107"/>
                      <a:pt x="159" y="105"/>
                    </a:cubicBezTo>
                    <a:cubicBezTo>
                      <a:pt x="165" y="92"/>
                      <a:pt x="167" y="76"/>
                      <a:pt x="163" y="58"/>
                    </a:cubicBezTo>
                    <a:cubicBezTo>
                      <a:pt x="154" y="17"/>
                      <a:pt x="123" y="0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95"/>
              <p:cNvSpPr>
                <a:spLocks/>
              </p:cNvSpPr>
              <p:nvPr/>
            </p:nvSpPr>
            <p:spPr bwMode="auto">
              <a:xfrm>
                <a:off x="666" y="3504"/>
                <a:ext cx="105" cy="81"/>
              </a:xfrm>
              <a:custGeom>
                <a:avLst/>
                <a:gdLst>
                  <a:gd name="T0" fmla="*/ 94 w 183"/>
                  <a:gd name="T1" fmla="*/ 0 h 130"/>
                  <a:gd name="T2" fmla="*/ 46 w 183"/>
                  <a:gd name="T3" fmla="*/ 111 h 130"/>
                  <a:gd name="T4" fmla="*/ 89 w 183"/>
                  <a:gd name="T5" fmla="*/ 130 h 130"/>
                  <a:gd name="T6" fmla="*/ 137 w 183"/>
                  <a:gd name="T7" fmla="*/ 19 h 130"/>
                  <a:gd name="T8" fmla="*/ 94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94" y="0"/>
                    </a:moveTo>
                    <a:cubicBezTo>
                      <a:pt x="45" y="0"/>
                      <a:pt x="0" y="65"/>
                      <a:pt x="46" y="111"/>
                    </a:cubicBezTo>
                    <a:cubicBezTo>
                      <a:pt x="59" y="124"/>
                      <a:pt x="75" y="130"/>
                      <a:pt x="89" y="130"/>
                    </a:cubicBezTo>
                    <a:cubicBezTo>
                      <a:pt x="139" y="130"/>
                      <a:pt x="183" y="65"/>
                      <a:pt x="137" y="19"/>
                    </a:cubicBezTo>
                    <a:cubicBezTo>
                      <a:pt x="124" y="6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96"/>
              <p:cNvSpPr>
                <a:spLocks/>
              </p:cNvSpPr>
              <p:nvPr/>
            </p:nvSpPr>
            <p:spPr bwMode="auto">
              <a:xfrm>
                <a:off x="543" y="3204"/>
                <a:ext cx="51" cy="52"/>
              </a:xfrm>
              <a:custGeom>
                <a:avLst/>
                <a:gdLst>
                  <a:gd name="T0" fmla="*/ 77 w 89"/>
                  <a:gd name="T1" fmla="*/ 0 h 84"/>
                  <a:gd name="T2" fmla="*/ 24 w 89"/>
                  <a:gd name="T3" fmla="*/ 59 h 84"/>
                  <a:gd name="T4" fmla="*/ 0 w 89"/>
                  <a:gd name="T5" fmla="*/ 82 h 84"/>
                  <a:gd name="T6" fmla="*/ 13 w 89"/>
                  <a:gd name="T7" fmla="*/ 84 h 84"/>
                  <a:gd name="T8" fmla="*/ 79 w 89"/>
                  <a:gd name="T9" fmla="*/ 7 h 84"/>
                  <a:gd name="T10" fmla="*/ 77 w 89"/>
                  <a:gd name="T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84">
                    <a:moveTo>
                      <a:pt x="77" y="0"/>
                    </a:moveTo>
                    <a:cubicBezTo>
                      <a:pt x="61" y="20"/>
                      <a:pt x="43" y="40"/>
                      <a:pt x="24" y="59"/>
                    </a:cubicBezTo>
                    <a:cubicBezTo>
                      <a:pt x="16" y="67"/>
                      <a:pt x="8" y="75"/>
                      <a:pt x="0" y="82"/>
                    </a:cubicBezTo>
                    <a:cubicBezTo>
                      <a:pt x="4" y="83"/>
                      <a:pt x="9" y="84"/>
                      <a:pt x="13" y="84"/>
                    </a:cubicBezTo>
                    <a:cubicBezTo>
                      <a:pt x="51" y="84"/>
                      <a:pt x="89" y="54"/>
                      <a:pt x="79" y="7"/>
                    </a:cubicBezTo>
                    <a:cubicBezTo>
                      <a:pt x="78" y="4"/>
                      <a:pt x="78" y="2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97"/>
              <p:cNvSpPr>
                <a:spLocks/>
              </p:cNvSpPr>
              <p:nvPr/>
            </p:nvSpPr>
            <p:spPr bwMode="auto">
              <a:xfrm>
                <a:off x="776" y="3635"/>
                <a:ext cx="106" cy="80"/>
              </a:xfrm>
              <a:custGeom>
                <a:avLst/>
                <a:gdLst>
                  <a:gd name="T0" fmla="*/ 94 w 183"/>
                  <a:gd name="T1" fmla="*/ 0 h 130"/>
                  <a:gd name="T2" fmla="*/ 45 w 183"/>
                  <a:gd name="T3" fmla="*/ 111 h 130"/>
                  <a:gd name="T4" fmla="*/ 89 w 183"/>
                  <a:gd name="T5" fmla="*/ 130 h 130"/>
                  <a:gd name="T6" fmla="*/ 137 w 183"/>
                  <a:gd name="T7" fmla="*/ 19 h 130"/>
                  <a:gd name="T8" fmla="*/ 94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94" y="0"/>
                    </a:moveTo>
                    <a:cubicBezTo>
                      <a:pt x="44" y="0"/>
                      <a:pt x="0" y="65"/>
                      <a:pt x="45" y="111"/>
                    </a:cubicBezTo>
                    <a:cubicBezTo>
                      <a:pt x="59" y="124"/>
                      <a:pt x="74" y="130"/>
                      <a:pt x="89" y="130"/>
                    </a:cubicBezTo>
                    <a:cubicBezTo>
                      <a:pt x="138" y="130"/>
                      <a:pt x="183" y="65"/>
                      <a:pt x="137" y="19"/>
                    </a:cubicBezTo>
                    <a:cubicBezTo>
                      <a:pt x="124" y="6"/>
                      <a:pt x="108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98"/>
              <p:cNvSpPr>
                <a:spLocks/>
              </p:cNvSpPr>
              <p:nvPr/>
            </p:nvSpPr>
            <p:spPr bwMode="auto">
              <a:xfrm>
                <a:off x="333" y="3683"/>
                <a:ext cx="83" cy="81"/>
              </a:xfrm>
              <a:custGeom>
                <a:avLst/>
                <a:gdLst>
                  <a:gd name="T0" fmla="*/ 68 w 144"/>
                  <a:gd name="T1" fmla="*/ 0 h 130"/>
                  <a:gd name="T2" fmla="*/ 1 w 144"/>
                  <a:gd name="T3" fmla="*/ 69 h 130"/>
                  <a:gd name="T4" fmla="*/ 24 w 144"/>
                  <a:gd name="T5" fmla="*/ 54 h 130"/>
                  <a:gd name="T6" fmla="*/ 37 w 144"/>
                  <a:gd name="T7" fmla="*/ 44 h 130"/>
                  <a:gd name="T8" fmla="*/ 49 w 144"/>
                  <a:gd name="T9" fmla="*/ 39 h 130"/>
                  <a:gd name="T10" fmla="*/ 63 w 144"/>
                  <a:gd name="T11" fmla="*/ 70 h 130"/>
                  <a:gd name="T12" fmla="*/ 13 w 144"/>
                  <a:gd name="T13" fmla="*/ 103 h 130"/>
                  <a:gd name="T14" fmla="*/ 14 w 144"/>
                  <a:gd name="T15" fmla="*/ 104 h 130"/>
                  <a:gd name="T16" fmla="*/ 20 w 144"/>
                  <a:gd name="T17" fmla="*/ 111 h 130"/>
                  <a:gd name="T18" fmla="*/ 44 w 144"/>
                  <a:gd name="T19" fmla="*/ 126 h 130"/>
                  <a:gd name="T20" fmla="*/ 63 w 144"/>
                  <a:gd name="T21" fmla="*/ 130 h 130"/>
                  <a:gd name="T22" fmla="*/ 126 w 144"/>
                  <a:gd name="T23" fmla="*/ 41 h 130"/>
                  <a:gd name="T24" fmla="*/ 111 w 144"/>
                  <a:gd name="T25" fmla="*/ 19 h 130"/>
                  <a:gd name="T26" fmla="*/ 103 w 144"/>
                  <a:gd name="T27" fmla="*/ 12 h 130"/>
                  <a:gd name="T28" fmla="*/ 95 w 144"/>
                  <a:gd name="T29" fmla="*/ 7 h 130"/>
                  <a:gd name="T30" fmla="*/ 68 w 144"/>
                  <a:gd name="T3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4" h="130">
                    <a:moveTo>
                      <a:pt x="68" y="0"/>
                    </a:moveTo>
                    <a:cubicBezTo>
                      <a:pt x="33" y="0"/>
                      <a:pt x="0" y="33"/>
                      <a:pt x="1" y="69"/>
                    </a:cubicBezTo>
                    <a:cubicBezTo>
                      <a:pt x="9" y="64"/>
                      <a:pt x="17" y="60"/>
                      <a:pt x="24" y="54"/>
                    </a:cubicBezTo>
                    <a:cubicBezTo>
                      <a:pt x="28" y="51"/>
                      <a:pt x="32" y="47"/>
                      <a:pt x="37" y="44"/>
                    </a:cubicBezTo>
                    <a:cubicBezTo>
                      <a:pt x="40" y="41"/>
                      <a:pt x="45" y="39"/>
                      <a:pt x="49" y="39"/>
                    </a:cubicBezTo>
                    <a:cubicBezTo>
                      <a:pt x="64" y="39"/>
                      <a:pt x="77" y="58"/>
                      <a:pt x="63" y="70"/>
                    </a:cubicBezTo>
                    <a:cubicBezTo>
                      <a:pt x="47" y="84"/>
                      <a:pt x="30" y="95"/>
                      <a:pt x="13" y="103"/>
                    </a:cubicBezTo>
                    <a:cubicBezTo>
                      <a:pt x="13" y="103"/>
                      <a:pt x="14" y="104"/>
                      <a:pt x="14" y="104"/>
                    </a:cubicBezTo>
                    <a:cubicBezTo>
                      <a:pt x="16" y="106"/>
                      <a:pt x="18" y="109"/>
                      <a:pt x="20" y="111"/>
                    </a:cubicBezTo>
                    <a:cubicBezTo>
                      <a:pt x="27" y="118"/>
                      <a:pt x="35" y="123"/>
                      <a:pt x="44" y="126"/>
                    </a:cubicBezTo>
                    <a:cubicBezTo>
                      <a:pt x="50" y="129"/>
                      <a:pt x="57" y="130"/>
                      <a:pt x="63" y="130"/>
                    </a:cubicBezTo>
                    <a:cubicBezTo>
                      <a:pt x="105" y="130"/>
                      <a:pt x="144" y="83"/>
                      <a:pt x="126" y="41"/>
                    </a:cubicBezTo>
                    <a:cubicBezTo>
                      <a:pt x="123" y="33"/>
                      <a:pt x="118" y="26"/>
                      <a:pt x="111" y="19"/>
                    </a:cubicBezTo>
                    <a:cubicBezTo>
                      <a:pt x="109" y="16"/>
                      <a:pt x="106" y="14"/>
                      <a:pt x="103" y="12"/>
                    </a:cubicBezTo>
                    <a:cubicBezTo>
                      <a:pt x="100" y="10"/>
                      <a:pt x="97" y="8"/>
                      <a:pt x="95" y="7"/>
                    </a:cubicBezTo>
                    <a:cubicBezTo>
                      <a:pt x="86" y="2"/>
                      <a:pt x="77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99"/>
              <p:cNvSpPr>
                <a:spLocks noEditPoints="1"/>
              </p:cNvSpPr>
              <p:nvPr/>
            </p:nvSpPr>
            <p:spPr bwMode="auto">
              <a:xfrm>
                <a:off x="187" y="3397"/>
                <a:ext cx="76" cy="78"/>
              </a:xfrm>
              <a:custGeom>
                <a:avLst/>
                <a:gdLst>
                  <a:gd name="T0" fmla="*/ 2 w 131"/>
                  <a:gd name="T1" fmla="*/ 48 h 126"/>
                  <a:gd name="T2" fmla="*/ 2 w 131"/>
                  <a:gd name="T3" fmla="*/ 49 h 126"/>
                  <a:gd name="T4" fmla="*/ 1 w 131"/>
                  <a:gd name="T5" fmla="*/ 73 h 126"/>
                  <a:gd name="T6" fmla="*/ 4 w 131"/>
                  <a:gd name="T7" fmla="*/ 69 h 126"/>
                  <a:gd name="T8" fmla="*/ 4 w 131"/>
                  <a:gd name="T9" fmla="*/ 66 h 126"/>
                  <a:gd name="T10" fmla="*/ 4 w 131"/>
                  <a:gd name="T11" fmla="*/ 57 h 126"/>
                  <a:gd name="T12" fmla="*/ 2 w 131"/>
                  <a:gd name="T13" fmla="*/ 48 h 126"/>
                  <a:gd name="T14" fmla="*/ 68 w 131"/>
                  <a:gd name="T15" fmla="*/ 0 h 126"/>
                  <a:gd name="T16" fmla="*/ 27 w 131"/>
                  <a:gd name="T17" fmla="*/ 12 h 126"/>
                  <a:gd name="T18" fmla="*/ 43 w 131"/>
                  <a:gd name="T19" fmla="*/ 68 h 126"/>
                  <a:gd name="T20" fmla="*/ 60 w 131"/>
                  <a:gd name="T21" fmla="*/ 63 h 126"/>
                  <a:gd name="T22" fmla="*/ 65 w 131"/>
                  <a:gd name="T23" fmla="*/ 62 h 126"/>
                  <a:gd name="T24" fmla="*/ 67 w 131"/>
                  <a:gd name="T25" fmla="*/ 99 h 126"/>
                  <a:gd name="T26" fmla="*/ 52 w 131"/>
                  <a:gd name="T27" fmla="*/ 104 h 126"/>
                  <a:gd name="T28" fmla="*/ 27 w 131"/>
                  <a:gd name="T29" fmla="*/ 116 h 126"/>
                  <a:gd name="T30" fmla="*/ 63 w 131"/>
                  <a:gd name="T31" fmla="*/ 126 h 126"/>
                  <a:gd name="T32" fmla="*/ 130 w 131"/>
                  <a:gd name="T33" fmla="*/ 70 h 126"/>
                  <a:gd name="T34" fmla="*/ 130 w 131"/>
                  <a:gd name="T35" fmla="*/ 60 h 126"/>
                  <a:gd name="T36" fmla="*/ 129 w 131"/>
                  <a:gd name="T37" fmla="*/ 49 h 126"/>
                  <a:gd name="T38" fmla="*/ 118 w 131"/>
                  <a:gd name="T39" fmla="*/ 25 h 126"/>
                  <a:gd name="T40" fmla="*/ 68 w 131"/>
                  <a:gd name="T41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1" h="126">
                    <a:moveTo>
                      <a:pt x="2" y="48"/>
                    </a:moveTo>
                    <a:cubicBezTo>
                      <a:pt x="2" y="48"/>
                      <a:pt x="2" y="48"/>
                      <a:pt x="2" y="49"/>
                    </a:cubicBezTo>
                    <a:cubicBezTo>
                      <a:pt x="0" y="56"/>
                      <a:pt x="0" y="64"/>
                      <a:pt x="1" y="73"/>
                    </a:cubicBezTo>
                    <a:cubicBezTo>
                      <a:pt x="2" y="72"/>
                      <a:pt x="3" y="71"/>
                      <a:pt x="4" y="69"/>
                    </a:cubicBezTo>
                    <a:cubicBezTo>
                      <a:pt x="4" y="68"/>
                      <a:pt x="4" y="67"/>
                      <a:pt x="4" y="66"/>
                    </a:cubicBezTo>
                    <a:cubicBezTo>
                      <a:pt x="5" y="63"/>
                      <a:pt x="5" y="60"/>
                      <a:pt x="4" y="57"/>
                    </a:cubicBezTo>
                    <a:cubicBezTo>
                      <a:pt x="4" y="54"/>
                      <a:pt x="3" y="51"/>
                      <a:pt x="2" y="48"/>
                    </a:cubicBezTo>
                    <a:moveTo>
                      <a:pt x="68" y="0"/>
                    </a:moveTo>
                    <a:cubicBezTo>
                      <a:pt x="54" y="0"/>
                      <a:pt x="39" y="4"/>
                      <a:pt x="27" y="12"/>
                    </a:cubicBezTo>
                    <a:cubicBezTo>
                      <a:pt x="38" y="31"/>
                      <a:pt x="45" y="50"/>
                      <a:pt x="43" y="68"/>
                    </a:cubicBezTo>
                    <a:cubicBezTo>
                      <a:pt x="48" y="66"/>
                      <a:pt x="54" y="64"/>
                      <a:pt x="60" y="63"/>
                    </a:cubicBezTo>
                    <a:cubicBezTo>
                      <a:pt x="61" y="62"/>
                      <a:pt x="63" y="62"/>
                      <a:pt x="65" y="62"/>
                    </a:cubicBezTo>
                    <a:cubicBezTo>
                      <a:pt x="84" y="62"/>
                      <a:pt x="88" y="93"/>
                      <a:pt x="67" y="99"/>
                    </a:cubicBezTo>
                    <a:cubicBezTo>
                      <a:pt x="62" y="100"/>
                      <a:pt x="57" y="102"/>
                      <a:pt x="52" y="104"/>
                    </a:cubicBezTo>
                    <a:cubicBezTo>
                      <a:pt x="44" y="107"/>
                      <a:pt x="35" y="111"/>
                      <a:pt x="27" y="116"/>
                    </a:cubicBezTo>
                    <a:cubicBezTo>
                      <a:pt x="38" y="123"/>
                      <a:pt x="50" y="126"/>
                      <a:pt x="63" y="126"/>
                    </a:cubicBezTo>
                    <a:cubicBezTo>
                      <a:pt x="95" y="126"/>
                      <a:pt x="127" y="105"/>
                      <a:pt x="130" y="70"/>
                    </a:cubicBezTo>
                    <a:cubicBezTo>
                      <a:pt x="130" y="67"/>
                      <a:pt x="131" y="64"/>
                      <a:pt x="130" y="60"/>
                    </a:cubicBezTo>
                    <a:cubicBezTo>
                      <a:pt x="130" y="57"/>
                      <a:pt x="130" y="53"/>
                      <a:pt x="129" y="49"/>
                    </a:cubicBezTo>
                    <a:cubicBezTo>
                      <a:pt x="127" y="40"/>
                      <a:pt x="123" y="32"/>
                      <a:pt x="118" y="25"/>
                    </a:cubicBezTo>
                    <a:cubicBezTo>
                      <a:pt x="106" y="8"/>
                      <a:pt x="87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00"/>
              <p:cNvSpPr>
                <a:spLocks noEditPoints="1"/>
              </p:cNvSpPr>
              <p:nvPr/>
            </p:nvSpPr>
            <p:spPr bwMode="auto">
              <a:xfrm>
                <a:off x="225" y="3463"/>
                <a:ext cx="201" cy="207"/>
              </a:xfrm>
              <a:custGeom>
                <a:avLst/>
                <a:gdLst>
                  <a:gd name="T0" fmla="*/ 166 w 351"/>
                  <a:gd name="T1" fmla="*/ 296 h 334"/>
                  <a:gd name="T2" fmla="*/ 157 w 351"/>
                  <a:gd name="T3" fmla="*/ 296 h 334"/>
                  <a:gd name="T4" fmla="*/ 138 w 351"/>
                  <a:gd name="T5" fmla="*/ 291 h 334"/>
                  <a:gd name="T6" fmla="*/ 120 w 351"/>
                  <a:gd name="T7" fmla="*/ 281 h 334"/>
                  <a:gd name="T8" fmla="*/ 99 w 351"/>
                  <a:gd name="T9" fmla="*/ 261 h 334"/>
                  <a:gd name="T10" fmla="*/ 88 w 351"/>
                  <a:gd name="T11" fmla="*/ 242 h 334"/>
                  <a:gd name="T12" fmla="*/ 84 w 351"/>
                  <a:gd name="T13" fmla="*/ 226 h 334"/>
                  <a:gd name="T14" fmla="*/ 84 w 351"/>
                  <a:gd name="T15" fmla="*/ 212 h 334"/>
                  <a:gd name="T16" fmla="*/ 72 w 351"/>
                  <a:gd name="T17" fmla="*/ 205 h 334"/>
                  <a:gd name="T18" fmla="*/ 61 w 351"/>
                  <a:gd name="T19" fmla="*/ 192 h 334"/>
                  <a:gd name="T20" fmla="*/ 51 w 351"/>
                  <a:gd name="T21" fmla="*/ 172 h 334"/>
                  <a:gd name="T22" fmla="*/ 45 w 351"/>
                  <a:gd name="T23" fmla="*/ 145 h 334"/>
                  <a:gd name="T24" fmla="*/ 46 w 351"/>
                  <a:gd name="T25" fmla="*/ 124 h 334"/>
                  <a:gd name="T26" fmla="*/ 52 w 351"/>
                  <a:gd name="T27" fmla="*/ 105 h 334"/>
                  <a:gd name="T28" fmla="*/ 64 w 351"/>
                  <a:gd name="T29" fmla="*/ 87 h 334"/>
                  <a:gd name="T30" fmla="*/ 86 w 351"/>
                  <a:gd name="T31" fmla="*/ 67 h 334"/>
                  <a:gd name="T32" fmla="*/ 124 w 351"/>
                  <a:gd name="T33" fmla="*/ 48 h 334"/>
                  <a:gd name="T34" fmla="*/ 174 w 351"/>
                  <a:gd name="T35" fmla="*/ 37 h 334"/>
                  <a:gd name="T36" fmla="*/ 187 w 351"/>
                  <a:gd name="T37" fmla="*/ 37 h 334"/>
                  <a:gd name="T38" fmla="*/ 220 w 351"/>
                  <a:gd name="T39" fmla="*/ 39 h 334"/>
                  <a:gd name="T40" fmla="*/ 255 w 351"/>
                  <a:gd name="T41" fmla="*/ 51 h 334"/>
                  <a:gd name="T42" fmla="*/ 278 w 351"/>
                  <a:gd name="T43" fmla="*/ 65 h 334"/>
                  <a:gd name="T44" fmla="*/ 294 w 351"/>
                  <a:gd name="T45" fmla="*/ 83 h 334"/>
                  <a:gd name="T46" fmla="*/ 300 w 351"/>
                  <a:gd name="T47" fmla="*/ 93 h 334"/>
                  <a:gd name="T48" fmla="*/ 306 w 351"/>
                  <a:gd name="T49" fmla="*/ 104 h 334"/>
                  <a:gd name="T50" fmla="*/ 312 w 351"/>
                  <a:gd name="T51" fmla="*/ 128 h 334"/>
                  <a:gd name="T52" fmla="*/ 312 w 351"/>
                  <a:gd name="T53" fmla="*/ 154 h 334"/>
                  <a:gd name="T54" fmla="*/ 302 w 351"/>
                  <a:gd name="T55" fmla="*/ 190 h 334"/>
                  <a:gd name="T56" fmla="*/ 279 w 351"/>
                  <a:gd name="T57" fmla="*/ 230 h 334"/>
                  <a:gd name="T58" fmla="*/ 244 w 351"/>
                  <a:gd name="T59" fmla="*/ 267 h 334"/>
                  <a:gd name="T60" fmla="*/ 207 w 351"/>
                  <a:gd name="T61" fmla="*/ 288 h 334"/>
                  <a:gd name="T62" fmla="*/ 178 w 351"/>
                  <a:gd name="T63" fmla="*/ 296 h 334"/>
                  <a:gd name="T64" fmla="*/ 166 w 351"/>
                  <a:gd name="T65" fmla="*/ 296 h 334"/>
                  <a:gd name="T66" fmla="*/ 186 w 351"/>
                  <a:gd name="T67" fmla="*/ 0 h 334"/>
                  <a:gd name="T68" fmla="*/ 100 w 351"/>
                  <a:gd name="T69" fmla="*/ 18 h 334"/>
                  <a:gd name="T70" fmla="*/ 13 w 351"/>
                  <a:gd name="T71" fmla="*/ 104 h 334"/>
                  <a:gd name="T72" fmla="*/ 47 w 351"/>
                  <a:gd name="T73" fmla="*/ 232 h 334"/>
                  <a:gd name="T74" fmla="*/ 47 w 351"/>
                  <a:gd name="T75" fmla="*/ 232 h 334"/>
                  <a:gd name="T76" fmla="*/ 47 w 351"/>
                  <a:gd name="T77" fmla="*/ 232 h 334"/>
                  <a:gd name="T78" fmla="*/ 137 w 351"/>
                  <a:gd name="T79" fmla="*/ 330 h 334"/>
                  <a:gd name="T80" fmla="*/ 166 w 351"/>
                  <a:gd name="T81" fmla="*/ 334 h 334"/>
                  <a:gd name="T82" fmla="*/ 256 w 351"/>
                  <a:gd name="T83" fmla="*/ 303 h 334"/>
                  <a:gd name="T84" fmla="*/ 343 w 351"/>
                  <a:gd name="T85" fmla="*/ 183 h 334"/>
                  <a:gd name="T86" fmla="*/ 333 w 351"/>
                  <a:gd name="T87" fmla="*/ 75 h 334"/>
                  <a:gd name="T88" fmla="*/ 247 w 351"/>
                  <a:gd name="T89" fmla="*/ 9 h 334"/>
                  <a:gd name="T90" fmla="*/ 186 w 351"/>
                  <a:gd name="T91" fmla="*/ 0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1" h="334">
                    <a:moveTo>
                      <a:pt x="166" y="296"/>
                    </a:moveTo>
                    <a:cubicBezTo>
                      <a:pt x="163" y="296"/>
                      <a:pt x="160" y="296"/>
                      <a:pt x="157" y="296"/>
                    </a:cubicBezTo>
                    <a:cubicBezTo>
                      <a:pt x="151" y="295"/>
                      <a:pt x="144" y="293"/>
                      <a:pt x="138" y="291"/>
                    </a:cubicBezTo>
                    <a:cubicBezTo>
                      <a:pt x="132" y="288"/>
                      <a:pt x="126" y="285"/>
                      <a:pt x="120" y="281"/>
                    </a:cubicBezTo>
                    <a:cubicBezTo>
                      <a:pt x="112" y="275"/>
                      <a:pt x="106" y="268"/>
                      <a:pt x="99" y="261"/>
                    </a:cubicBezTo>
                    <a:cubicBezTo>
                      <a:pt x="95" y="255"/>
                      <a:pt x="91" y="249"/>
                      <a:pt x="88" y="242"/>
                    </a:cubicBezTo>
                    <a:cubicBezTo>
                      <a:pt x="86" y="237"/>
                      <a:pt x="85" y="231"/>
                      <a:pt x="84" y="226"/>
                    </a:cubicBezTo>
                    <a:cubicBezTo>
                      <a:pt x="83" y="221"/>
                      <a:pt x="83" y="217"/>
                      <a:pt x="84" y="212"/>
                    </a:cubicBezTo>
                    <a:cubicBezTo>
                      <a:pt x="80" y="210"/>
                      <a:pt x="76" y="207"/>
                      <a:pt x="72" y="205"/>
                    </a:cubicBezTo>
                    <a:cubicBezTo>
                      <a:pt x="68" y="201"/>
                      <a:pt x="64" y="197"/>
                      <a:pt x="61" y="192"/>
                    </a:cubicBezTo>
                    <a:cubicBezTo>
                      <a:pt x="57" y="186"/>
                      <a:pt x="54" y="179"/>
                      <a:pt x="51" y="172"/>
                    </a:cubicBezTo>
                    <a:cubicBezTo>
                      <a:pt x="48" y="163"/>
                      <a:pt x="46" y="154"/>
                      <a:pt x="45" y="145"/>
                    </a:cubicBezTo>
                    <a:cubicBezTo>
                      <a:pt x="45" y="138"/>
                      <a:pt x="45" y="131"/>
                      <a:pt x="46" y="124"/>
                    </a:cubicBezTo>
                    <a:cubicBezTo>
                      <a:pt x="48" y="117"/>
                      <a:pt x="50" y="111"/>
                      <a:pt x="52" y="105"/>
                    </a:cubicBezTo>
                    <a:cubicBezTo>
                      <a:pt x="56" y="99"/>
                      <a:pt x="60" y="93"/>
                      <a:pt x="64" y="87"/>
                    </a:cubicBezTo>
                    <a:cubicBezTo>
                      <a:pt x="71" y="80"/>
                      <a:pt x="78" y="73"/>
                      <a:pt x="86" y="67"/>
                    </a:cubicBezTo>
                    <a:cubicBezTo>
                      <a:pt x="98" y="59"/>
                      <a:pt x="110" y="53"/>
                      <a:pt x="124" y="48"/>
                    </a:cubicBezTo>
                    <a:cubicBezTo>
                      <a:pt x="140" y="42"/>
                      <a:pt x="157" y="39"/>
                      <a:pt x="174" y="37"/>
                    </a:cubicBezTo>
                    <a:cubicBezTo>
                      <a:pt x="178" y="37"/>
                      <a:pt x="182" y="37"/>
                      <a:pt x="187" y="37"/>
                    </a:cubicBezTo>
                    <a:cubicBezTo>
                      <a:pt x="198" y="37"/>
                      <a:pt x="209" y="38"/>
                      <a:pt x="220" y="39"/>
                    </a:cubicBezTo>
                    <a:cubicBezTo>
                      <a:pt x="232" y="42"/>
                      <a:pt x="244" y="45"/>
                      <a:pt x="255" y="51"/>
                    </a:cubicBezTo>
                    <a:cubicBezTo>
                      <a:pt x="263" y="55"/>
                      <a:pt x="271" y="59"/>
                      <a:pt x="278" y="65"/>
                    </a:cubicBezTo>
                    <a:cubicBezTo>
                      <a:pt x="284" y="71"/>
                      <a:pt x="290" y="77"/>
                      <a:pt x="294" y="83"/>
                    </a:cubicBezTo>
                    <a:cubicBezTo>
                      <a:pt x="297" y="87"/>
                      <a:pt x="299" y="90"/>
                      <a:pt x="300" y="93"/>
                    </a:cubicBezTo>
                    <a:cubicBezTo>
                      <a:pt x="302" y="97"/>
                      <a:pt x="304" y="100"/>
                      <a:pt x="306" y="104"/>
                    </a:cubicBezTo>
                    <a:cubicBezTo>
                      <a:pt x="309" y="111"/>
                      <a:pt x="311" y="119"/>
                      <a:pt x="312" y="128"/>
                    </a:cubicBezTo>
                    <a:cubicBezTo>
                      <a:pt x="313" y="137"/>
                      <a:pt x="313" y="145"/>
                      <a:pt x="312" y="154"/>
                    </a:cubicBezTo>
                    <a:cubicBezTo>
                      <a:pt x="310" y="167"/>
                      <a:pt x="307" y="178"/>
                      <a:pt x="302" y="190"/>
                    </a:cubicBezTo>
                    <a:cubicBezTo>
                      <a:pt x="296" y="204"/>
                      <a:pt x="288" y="218"/>
                      <a:pt x="279" y="230"/>
                    </a:cubicBezTo>
                    <a:cubicBezTo>
                      <a:pt x="269" y="244"/>
                      <a:pt x="257" y="256"/>
                      <a:pt x="244" y="267"/>
                    </a:cubicBezTo>
                    <a:cubicBezTo>
                      <a:pt x="232" y="275"/>
                      <a:pt x="220" y="282"/>
                      <a:pt x="207" y="288"/>
                    </a:cubicBezTo>
                    <a:cubicBezTo>
                      <a:pt x="198" y="292"/>
                      <a:pt x="188" y="294"/>
                      <a:pt x="178" y="296"/>
                    </a:cubicBezTo>
                    <a:cubicBezTo>
                      <a:pt x="174" y="296"/>
                      <a:pt x="170" y="296"/>
                      <a:pt x="166" y="296"/>
                    </a:cubicBezTo>
                    <a:moveTo>
                      <a:pt x="186" y="0"/>
                    </a:moveTo>
                    <a:cubicBezTo>
                      <a:pt x="157" y="0"/>
                      <a:pt x="127" y="6"/>
                      <a:pt x="100" y="18"/>
                    </a:cubicBezTo>
                    <a:cubicBezTo>
                      <a:pt x="62" y="34"/>
                      <a:pt x="25" y="63"/>
                      <a:pt x="13" y="104"/>
                    </a:cubicBezTo>
                    <a:cubicBezTo>
                      <a:pt x="0" y="148"/>
                      <a:pt x="12" y="201"/>
                      <a:pt x="47" y="232"/>
                    </a:cubicBezTo>
                    <a:cubicBezTo>
                      <a:pt x="47" y="232"/>
                      <a:pt x="47" y="232"/>
                      <a:pt x="47" y="232"/>
                    </a:cubicBezTo>
                    <a:cubicBezTo>
                      <a:pt x="47" y="232"/>
                      <a:pt x="47" y="232"/>
                      <a:pt x="47" y="232"/>
                    </a:cubicBezTo>
                    <a:cubicBezTo>
                      <a:pt x="55" y="278"/>
                      <a:pt x="93" y="317"/>
                      <a:pt x="137" y="330"/>
                    </a:cubicBezTo>
                    <a:cubicBezTo>
                      <a:pt x="147" y="333"/>
                      <a:pt x="156" y="334"/>
                      <a:pt x="166" y="334"/>
                    </a:cubicBezTo>
                    <a:cubicBezTo>
                      <a:pt x="198" y="334"/>
                      <a:pt x="230" y="321"/>
                      <a:pt x="256" y="303"/>
                    </a:cubicBezTo>
                    <a:cubicBezTo>
                      <a:pt x="299" y="274"/>
                      <a:pt x="331" y="230"/>
                      <a:pt x="343" y="183"/>
                    </a:cubicBezTo>
                    <a:cubicBezTo>
                      <a:pt x="351" y="148"/>
                      <a:pt x="349" y="111"/>
                      <a:pt x="333" y="75"/>
                    </a:cubicBezTo>
                    <a:cubicBezTo>
                      <a:pt x="312" y="43"/>
                      <a:pt x="282" y="21"/>
                      <a:pt x="247" y="9"/>
                    </a:cubicBezTo>
                    <a:cubicBezTo>
                      <a:pt x="228" y="3"/>
                      <a:pt x="207" y="0"/>
                      <a:pt x="1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01"/>
              <p:cNvSpPr>
                <a:spLocks/>
              </p:cNvSpPr>
              <p:nvPr/>
            </p:nvSpPr>
            <p:spPr bwMode="auto">
              <a:xfrm>
                <a:off x="141" y="3435"/>
                <a:ext cx="236" cy="322"/>
              </a:xfrm>
              <a:custGeom>
                <a:avLst/>
                <a:gdLst>
                  <a:gd name="T0" fmla="*/ 146 w 412"/>
                  <a:gd name="T1" fmla="*/ 0 h 519"/>
                  <a:gd name="T2" fmla="*/ 141 w 412"/>
                  <a:gd name="T3" fmla="*/ 1 h 519"/>
                  <a:gd name="T4" fmla="*/ 124 w 412"/>
                  <a:gd name="T5" fmla="*/ 6 h 519"/>
                  <a:gd name="T6" fmla="*/ 114 w 412"/>
                  <a:gd name="T7" fmla="*/ 30 h 519"/>
                  <a:gd name="T8" fmla="*/ 53 w 412"/>
                  <a:gd name="T9" fmla="*/ 60 h 519"/>
                  <a:gd name="T10" fmla="*/ 47 w 412"/>
                  <a:gd name="T11" fmla="*/ 60 h 519"/>
                  <a:gd name="T12" fmla="*/ 1 w 412"/>
                  <a:gd name="T13" fmla="*/ 182 h 519"/>
                  <a:gd name="T14" fmla="*/ 8 w 412"/>
                  <a:gd name="T15" fmla="*/ 260 h 519"/>
                  <a:gd name="T16" fmla="*/ 35 w 412"/>
                  <a:gd name="T17" fmla="*/ 336 h 519"/>
                  <a:gd name="T18" fmla="*/ 47 w 412"/>
                  <a:gd name="T19" fmla="*/ 357 h 519"/>
                  <a:gd name="T20" fmla="*/ 58 w 412"/>
                  <a:gd name="T21" fmla="*/ 378 h 519"/>
                  <a:gd name="T22" fmla="*/ 108 w 412"/>
                  <a:gd name="T23" fmla="*/ 442 h 519"/>
                  <a:gd name="T24" fmla="*/ 171 w 412"/>
                  <a:gd name="T25" fmla="*/ 490 h 519"/>
                  <a:gd name="T26" fmla="*/ 274 w 412"/>
                  <a:gd name="T27" fmla="*/ 519 h 519"/>
                  <a:gd name="T28" fmla="*/ 348 w 412"/>
                  <a:gd name="T29" fmla="*/ 503 h 519"/>
                  <a:gd name="T30" fmla="*/ 398 w 412"/>
                  <a:gd name="T31" fmla="*/ 470 h 519"/>
                  <a:gd name="T32" fmla="*/ 384 w 412"/>
                  <a:gd name="T33" fmla="*/ 439 h 519"/>
                  <a:gd name="T34" fmla="*/ 372 w 412"/>
                  <a:gd name="T35" fmla="*/ 444 h 519"/>
                  <a:gd name="T36" fmla="*/ 359 w 412"/>
                  <a:gd name="T37" fmla="*/ 454 h 519"/>
                  <a:gd name="T38" fmla="*/ 336 w 412"/>
                  <a:gd name="T39" fmla="*/ 469 h 519"/>
                  <a:gd name="T40" fmla="*/ 325 w 412"/>
                  <a:gd name="T41" fmla="*/ 474 h 519"/>
                  <a:gd name="T42" fmla="*/ 289 w 412"/>
                  <a:gd name="T43" fmla="*/ 483 h 519"/>
                  <a:gd name="T44" fmla="*/ 273 w 412"/>
                  <a:gd name="T45" fmla="*/ 484 h 519"/>
                  <a:gd name="T46" fmla="*/ 255 w 412"/>
                  <a:gd name="T47" fmla="*/ 483 h 519"/>
                  <a:gd name="T48" fmla="*/ 213 w 412"/>
                  <a:gd name="T49" fmla="*/ 472 h 519"/>
                  <a:gd name="T50" fmla="*/ 163 w 412"/>
                  <a:gd name="T51" fmla="*/ 443 h 519"/>
                  <a:gd name="T52" fmla="*/ 109 w 412"/>
                  <a:gd name="T53" fmla="*/ 388 h 519"/>
                  <a:gd name="T54" fmla="*/ 79 w 412"/>
                  <a:gd name="T55" fmla="*/ 339 h 519"/>
                  <a:gd name="T56" fmla="*/ 54 w 412"/>
                  <a:gd name="T57" fmla="*/ 288 h 519"/>
                  <a:gd name="T58" fmla="*/ 37 w 412"/>
                  <a:gd name="T59" fmla="*/ 213 h 519"/>
                  <a:gd name="T60" fmla="*/ 40 w 412"/>
                  <a:gd name="T61" fmla="*/ 155 h 519"/>
                  <a:gd name="T62" fmla="*/ 53 w 412"/>
                  <a:gd name="T63" fmla="*/ 114 h 519"/>
                  <a:gd name="T64" fmla="*/ 71 w 412"/>
                  <a:gd name="T65" fmla="*/ 85 h 519"/>
                  <a:gd name="T66" fmla="*/ 98 w 412"/>
                  <a:gd name="T67" fmla="*/ 60 h 519"/>
                  <a:gd name="T68" fmla="*/ 108 w 412"/>
                  <a:gd name="T69" fmla="*/ 54 h 519"/>
                  <a:gd name="T70" fmla="*/ 133 w 412"/>
                  <a:gd name="T71" fmla="*/ 42 h 519"/>
                  <a:gd name="T72" fmla="*/ 148 w 412"/>
                  <a:gd name="T73" fmla="*/ 37 h 519"/>
                  <a:gd name="T74" fmla="*/ 146 w 412"/>
                  <a:gd name="T75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2" h="519">
                    <a:moveTo>
                      <a:pt x="146" y="0"/>
                    </a:moveTo>
                    <a:cubicBezTo>
                      <a:pt x="144" y="0"/>
                      <a:pt x="142" y="0"/>
                      <a:pt x="141" y="1"/>
                    </a:cubicBezTo>
                    <a:cubicBezTo>
                      <a:pt x="135" y="2"/>
                      <a:pt x="129" y="4"/>
                      <a:pt x="124" y="6"/>
                    </a:cubicBezTo>
                    <a:cubicBezTo>
                      <a:pt x="123" y="15"/>
                      <a:pt x="120" y="22"/>
                      <a:pt x="114" y="30"/>
                    </a:cubicBezTo>
                    <a:cubicBezTo>
                      <a:pt x="99" y="51"/>
                      <a:pt x="76" y="60"/>
                      <a:pt x="53" y="60"/>
                    </a:cubicBezTo>
                    <a:cubicBezTo>
                      <a:pt x="51" y="60"/>
                      <a:pt x="49" y="60"/>
                      <a:pt x="47" y="60"/>
                    </a:cubicBezTo>
                    <a:cubicBezTo>
                      <a:pt x="18" y="94"/>
                      <a:pt x="4" y="136"/>
                      <a:pt x="1" y="182"/>
                    </a:cubicBezTo>
                    <a:cubicBezTo>
                      <a:pt x="0" y="207"/>
                      <a:pt x="2" y="234"/>
                      <a:pt x="8" y="260"/>
                    </a:cubicBezTo>
                    <a:cubicBezTo>
                      <a:pt x="14" y="286"/>
                      <a:pt x="23" y="312"/>
                      <a:pt x="35" y="336"/>
                    </a:cubicBezTo>
                    <a:cubicBezTo>
                      <a:pt x="39" y="343"/>
                      <a:pt x="43" y="350"/>
                      <a:pt x="47" y="357"/>
                    </a:cubicBezTo>
                    <a:cubicBezTo>
                      <a:pt x="51" y="364"/>
                      <a:pt x="54" y="371"/>
                      <a:pt x="58" y="378"/>
                    </a:cubicBezTo>
                    <a:cubicBezTo>
                      <a:pt x="72" y="402"/>
                      <a:pt x="89" y="423"/>
                      <a:pt x="108" y="442"/>
                    </a:cubicBezTo>
                    <a:cubicBezTo>
                      <a:pt x="127" y="461"/>
                      <a:pt x="148" y="478"/>
                      <a:pt x="171" y="490"/>
                    </a:cubicBezTo>
                    <a:cubicBezTo>
                      <a:pt x="203" y="508"/>
                      <a:pt x="238" y="519"/>
                      <a:pt x="274" y="519"/>
                    </a:cubicBezTo>
                    <a:cubicBezTo>
                      <a:pt x="299" y="519"/>
                      <a:pt x="324" y="514"/>
                      <a:pt x="348" y="503"/>
                    </a:cubicBezTo>
                    <a:cubicBezTo>
                      <a:pt x="365" y="495"/>
                      <a:pt x="382" y="484"/>
                      <a:pt x="398" y="470"/>
                    </a:cubicBezTo>
                    <a:cubicBezTo>
                      <a:pt x="412" y="458"/>
                      <a:pt x="399" y="439"/>
                      <a:pt x="384" y="439"/>
                    </a:cubicBezTo>
                    <a:cubicBezTo>
                      <a:pt x="380" y="439"/>
                      <a:pt x="375" y="441"/>
                      <a:pt x="372" y="444"/>
                    </a:cubicBezTo>
                    <a:cubicBezTo>
                      <a:pt x="367" y="447"/>
                      <a:pt x="363" y="451"/>
                      <a:pt x="359" y="454"/>
                    </a:cubicBezTo>
                    <a:cubicBezTo>
                      <a:pt x="352" y="460"/>
                      <a:pt x="344" y="464"/>
                      <a:pt x="336" y="469"/>
                    </a:cubicBezTo>
                    <a:cubicBezTo>
                      <a:pt x="332" y="471"/>
                      <a:pt x="329" y="472"/>
                      <a:pt x="325" y="474"/>
                    </a:cubicBezTo>
                    <a:cubicBezTo>
                      <a:pt x="313" y="478"/>
                      <a:pt x="301" y="482"/>
                      <a:pt x="289" y="483"/>
                    </a:cubicBezTo>
                    <a:cubicBezTo>
                      <a:pt x="283" y="484"/>
                      <a:pt x="278" y="484"/>
                      <a:pt x="273" y="484"/>
                    </a:cubicBezTo>
                    <a:cubicBezTo>
                      <a:pt x="267" y="484"/>
                      <a:pt x="261" y="484"/>
                      <a:pt x="255" y="483"/>
                    </a:cubicBezTo>
                    <a:cubicBezTo>
                      <a:pt x="241" y="481"/>
                      <a:pt x="227" y="477"/>
                      <a:pt x="213" y="472"/>
                    </a:cubicBezTo>
                    <a:cubicBezTo>
                      <a:pt x="195" y="464"/>
                      <a:pt x="179" y="455"/>
                      <a:pt x="163" y="443"/>
                    </a:cubicBezTo>
                    <a:cubicBezTo>
                      <a:pt x="143" y="427"/>
                      <a:pt x="125" y="409"/>
                      <a:pt x="109" y="388"/>
                    </a:cubicBezTo>
                    <a:cubicBezTo>
                      <a:pt x="98" y="373"/>
                      <a:pt x="88" y="356"/>
                      <a:pt x="79" y="339"/>
                    </a:cubicBezTo>
                    <a:cubicBezTo>
                      <a:pt x="70" y="323"/>
                      <a:pt x="61" y="306"/>
                      <a:pt x="54" y="288"/>
                    </a:cubicBezTo>
                    <a:cubicBezTo>
                      <a:pt x="46" y="263"/>
                      <a:pt x="40" y="239"/>
                      <a:pt x="37" y="213"/>
                    </a:cubicBezTo>
                    <a:cubicBezTo>
                      <a:pt x="36" y="193"/>
                      <a:pt x="37" y="174"/>
                      <a:pt x="40" y="155"/>
                    </a:cubicBezTo>
                    <a:cubicBezTo>
                      <a:pt x="42" y="141"/>
                      <a:pt x="47" y="127"/>
                      <a:pt x="53" y="114"/>
                    </a:cubicBezTo>
                    <a:cubicBezTo>
                      <a:pt x="58" y="104"/>
                      <a:pt x="64" y="94"/>
                      <a:pt x="71" y="85"/>
                    </a:cubicBezTo>
                    <a:cubicBezTo>
                      <a:pt x="79" y="76"/>
                      <a:pt x="88" y="67"/>
                      <a:pt x="98" y="60"/>
                    </a:cubicBezTo>
                    <a:cubicBezTo>
                      <a:pt x="101" y="58"/>
                      <a:pt x="105" y="56"/>
                      <a:pt x="108" y="54"/>
                    </a:cubicBezTo>
                    <a:cubicBezTo>
                      <a:pt x="116" y="49"/>
                      <a:pt x="125" y="45"/>
                      <a:pt x="133" y="42"/>
                    </a:cubicBezTo>
                    <a:cubicBezTo>
                      <a:pt x="138" y="40"/>
                      <a:pt x="143" y="38"/>
                      <a:pt x="148" y="37"/>
                    </a:cubicBezTo>
                    <a:cubicBezTo>
                      <a:pt x="169" y="31"/>
                      <a:pt x="165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02"/>
              <p:cNvSpPr>
                <a:spLocks noEditPoints="1"/>
              </p:cNvSpPr>
              <p:nvPr/>
            </p:nvSpPr>
            <p:spPr bwMode="auto">
              <a:xfrm>
                <a:off x="234" y="3180"/>
                <a:ext cx="354" cy="668"/>
              </a:xfrm>
              <a:custGeom>
                <a:avLst/>
                <a:gdLst>
                  <a:gd name="T0" fmla="*/ 208 w 616"/>
                  <a:gd name="T1" fmla="*/ 268 h 1078"/>
                  <a:gd name="T2" fmla="*/ 161 w 616"/>
                  <a:gd name="T3" fmla="*/ 274 h 1078"/>
                  <a:gd name="T4" fmla="*/ 172 w 616"/>
                  <a:gd name="T5" fmla="*/ 286 h 1078"/>
                  <a:gd name="T6" fmla="*/ 199 w 616"/>
                  <a:gd name="T7" fmla="*/ 311 h 1078"/>
                  <a:gd name="T8" fmla="*/ 313 w 616"/>
                  <a:gd name="T9" fmla="*/ 402 h 1078"/>
                  <a:gd name="T10" fmla="*/ 426 w 616"/>
                  <a:gd name="T11" fmla="*/ 472 h 1078"/>
                  <a:gd name="T12" fmla="*/ 425 w 616"/>
                  <a:gd name="T13" fmla="*/ 605 h 1078"/>
                  <a:gd name="T14" fmla="*/ 440 w 616"/>
                  <a:gd name="T15" fmla="*/ 751 h 1078"/>
                  <a:gd name="T16" fmla="*/ 446 w 616"/>
                  <a:gd name="T17" fmla="*/ 786 h 1078"/>
                  <a:gd name="T18" fmla="*/ 450 w 616"/>
                  <a:gd name="T19" fmla="*/ 802 h 1078"/>
                  <a:gd name="T20" fmla="*/ 461 w 616"/>
                  <a:gd name="T21" fmla="*/ 846 h 1078"/>
                  <a:gd name="T22" fmla="*/ 463 w 616"/>
                  <a:gd name="T23" fmla="*/ 851 h 1078"/>
                  <a:gd name="T24" fmla="*/ 474 w 616"/>
                  <a:gd name="T25" fmla="*/ 886 h 1078"/>
                  <a:gd name="T26" fmla="*/ 525 w 616"/>
                  <a:gd name="T27" fmla="*/ 995 h 1078"/>
                  <a:gd name="T28" fmla="*/ 535 w 616"/>
                  <a:gd name="T29" fmla="*/ 1012 h 1078"/>
                  <a:gd name="T30" fmla="*/ 572 w 616"/>
                  <a:gd name="T31" fmla="*/ 1064 h 1078"/>
                  <a:gd name="T32" fmla="*/ 578 w 616"/>
                  <a:gd name="T33" fmla="*/ 1071 h 1078"/>
                  <a:gd name="T34" fmla="*/ 579 w 616"/>
                  <a:gd name="T35" fmla="*/ 1073 h 1078"/>
                  <a:gd name="T36" fmla="*/ 590 w 616"/>
                  <a:gd name="T37" fmla="*/ 1078 h 1078"/>
                  <a:gd name="T38" fmla="*/ 604 w 616"/>
                  <a:gd name="T39" fmla="*/ 1045 h 1078"/>
                  <a:gd name="T40" fmla="*/ 595 w 616"/>
                  <a:gd name="T41" fmla="*/ 1033 h 1078"/>
                  <a:gd name="T42" fmla="*/ 588 w 616"/>
                  <a:gd name="T43" fmla="*/ 1025 h 1078"/>
                  <a:gd name="T44" fmla="*/ 576 w 616"/>
                  <a:gd name="T45" fmla="*/ 1008 h 1078"/>
                  <a:gd name="T46" fmla="*/ 521 w 616"/>
                  <a:gd name="T47" fmla="*/ 906 h 1078"/>
                  <a:gd name="T48" fmla="*/ 509 w 616"/>
                  <a:gd name="T49" fmla="*/ 873 h 1078"/>
                  <a:gd name="T50" fmla="*/ 498 w 616"/>
                  <a:gd name="T51" fmla="*/ 838 h 1078"/>
                  <a:gd name="T52" fmla="*/ 490 w 616"/>
                  <a:gd name="T53" fmla="*/ 808 h 1078"/>
                  <a:gd name="T54" fmla="*/ 484 w 616"/>
                  <a:gd name="T55" fmla="*/ 781 h 1078"/>
                  <a:gd name="T56" fmla="*/ 477 w 616"/>
                  <a:gd name="T57" fmla="*/ 745 h 1078"/>
                  <a:gd name="T58" fmla="*/ 471 w 616"/>
                  <a:gd name="T59" fmla="*/ 709 h 1078"/>
                  <a:gd name="T60" fmla="*/ 470 w 616"/>
                  <a:gd name="T61" fmla="*/ 704 h 1078"/>
                  <a:gd name="T62" fmla="*/ 460 w 616"/>
                  <a:gd name="T63" fmla="*/ 543 h 1078"/>
                  <a:gd name="T64" fmla="*/ 464 w 616"/>
                  <a:gd name="T65" fmla="*/ 452 h 1078"/>
                  <a:gd name="T66" fmla="*/ 385 w 616"/>
                  <a:gd name="T67" fmla="*/ 406 h 1078"/>
                  <a:gd name="T68" fmla="*/ 254 w 616"/>
                  <a:gd name="T69" fmla="*/ 310 h 1078"/>
                  <a:gd name="T70" fmla="*/ 251 w 616"/>
                  <a:gd name="T71" fmla="*/ 307 h 1078"/>
                  <a:gd name="T72" fmla="*/ 223 w 616"/>
                  <a:gd name="T73" fmla="*/ 282 h 1078"/>
                  <a:gd name="T74" fmla="*/ 208 w 616"/>
                  <a:gd name="T75" fmla="*/ 268 h 1078"/>
                  <a:gd name="T76" fmla="*/ 157 w 616"/>
                  <a:gd name="T77" fmla="*/ 215 h 1078"/>
                  <a:gd name="T78" fmla="*/ 127 w 616"/>
                  <a:gd name="T79" fmla="*/ 237 h 1078"/>
                  <a:gd name="T80" fmla="*/ 130 w 616"/>
                  <a:gd name="T81" fmla="*/ 241 h 1078"/>
                  <a:gd name="T82" fmla="*/ 177 w 616"/>
                  <a:gd name="T83" fmla="*/ 237 h 1078"/>
                  <a:gd name="T84" fmla="*/ 157 w 616"/>
                  <a:gd name="T85" fmla="*/ 215 h 1078"/>
                  <a:gd name="T86" fmla="*/ 55 w 616"/>
                  <a:gd name="T87" fmla="*/ 57 h 1078"/>
                  <a:gd name="T88" fmla="*/ 38 w 616"/>
                  <a:gd name="T89" fmla="*/ 108 h 1078"/>
                  <a:gd name="T90" fmla="*/ 103 w 616"/>
                  <a:gd name="T91" fmla="*/ 208 h 1078"/>
                  <a:gd name="T92" fmla="*/ 123 w 616"/>
                  <a:gd name="T93" fmla="*/ 194 h 1078"/>
                  <a:gd name="T94" fmla="*/ 133 w 616"/>
                  <a:gd name="T95" fmla="*/ 187 h 1078"/>
                  <a:gd name="T96" fmla="*/ 111 w 616"/>
                  <a:gd name="T97" fmla="*/ 158 h 1078"/>
                  <a:gd name="T98" fmla="*/ 55 w 616"/>
                  <a:gd name="T99" fmla="*/ 57 h 1078"/>
                  <a:gd name="T100" fmla="*/ 20 w 616"/>
                  <a:gd name="T101" fmla="*/ 0 h 1078"/>
                  <a:gd name="T102" fmla="*/ 2 w 616"/>
                  <a:gd name="T103" fmla="*/ 20 h 1078"/>
                  <a:gd name="T104" fmla="*/ 3 w 616"/>
                  <a:gd name="T105" fmla="*/ 21 h 1078"/>
                  <a:gd name="T106" fmla="*/ 6 w 616"/>
                  <a:gd name="T107" fmla="*/ 31 h 1078"/>
                  <a:gd name="T108" fmla="*/ 14 w 616"/>
                  <a:gd name="T109" fmla="*/ 55 h 1078"/>
                  <a:gd name="T110" fmla="*/ 22 w 616"/>
                  <a:gd name="T111" fmla="*/ 16 h 1078"/>
                  <a:gd name="T112" fmla="*/ 23 w 616"/>
                  <a:gd name="T113" fmla="*/ 0 h 1078"/>
                  <a:gd name="T114" fmla="*/ 20 w 616"/>
                  <a:gd name="T115" fmla="*/ 0 h 10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6" h="1078">
                    <a:moveTo>
                      <a:pt x="208" y="268"/>
                    </a:moveTo>
                    <a:cubicBezTo>
                      <a:pt x="192" y="271"/>
                      <a:pt x="177" y="273"/>
                      <a:pt x="161" y="274"/>
                    </a:cubicBezTo>
                    <a:cubicBezTo>
                      <a:pt x="165" y="278"/>
                      <a:pt x="168" y="282"/>
                      <a:pt x="172" y="286"/>
                    </a:cubicBezTo>
                    <a:cubicBezTo>
                      <a:pt x="181" y="294"/>
                      <a:pt x="190" y="303"/>
                      <a:pt x="199" y="311"/>
                    </a:cubicBezTo>
                    <a:cubicBezTo>
                      <a:pt x="235" y="344"/>
                      <a:pt x="273" y="374"/>
                      <a:pt x="313" y="402"/>
                    </a:cubicBezTo>
                    <a:cubicBezTo>
                      <a:pt x="349" y="427"/>
                      <a:pt x="387" y="451"/>
                      <a:pt x="426" y="472"/>
                    </a:cubicBezTo>
                    <a:cubicBezTo>
                      <a:pt x="423" y="517"/>
                      <a:pt x="423" y="561"/>
                      <a:pt x="425" y="605"/>
                    </a:cubicBezTo>
                    <a:cubicBezTo>
                      <a:pt x="427" y="654"/>
                      <a:pt x="431" y="702"/>
                      <a:pt x="440" y="751"/>
                    </a:cubicBezTo>
                    <a:cubicBezTo>
                      <a:pt x="442" y="762"/>
                      <a:pt x="444" y="774"/>
                      <a:pt x="446" y="786"/>
                    </a:cubicBezTo>
                    <a:cubicBezTo>
                      <a:pt x="448" y="792"/>
                      <a:pt x="449" y="797"/>
                      <a:pt x="450" y="802"/>
                    </a:cubicBezTo>
                    <a:cubicBezTo>
                      <a:pt x="453" y="817"/>
                      <a:pt x="457" y="831"/>
                      <a:pt x="461" y="846"/>
                    </a:cubicBezTo>
                    <a:cubicBezTo>
                      <a:pt x="462" y="847"/>
                      <a:pt x="462" y="849"/>
                      <a:pt x="463" y="851"/>
                    </a:cubicBezTo>
                    <a:cubicBezTo>
                      <a:pt x="467" y="863"/>
                      <a:pt x="470" y="875"/>
                      <a:pt x="474" y="886"/>
                    </a:cubicBezTo>
                    <a:cubicBezTo>
                      <a:pt x="488" y="924"/>
                      <a:pt x="504" y="961"/>
                      <a:pt x="525" y="995"/>
                    </a:cubicBezTo>
                    <a:cubicBezTo>
                      <a:pt x="528" y="1001"/>
                      <a:pt x="531" y="1006"/>
                      <a:pt x="535" y="1012"/>
                    </a:cubicBezTo>
                    <a:cubicBezTo>
                      <a:pt x="546" y="1030"/>
                      <a:pt x="558" y="1047"/>
                      <a:pt x="572" y="1064"/>
                    </a:cubicBezTo>
                    <a:cubicBezTo>
                      <a:pt x="574" y="1066"/>
                      <a:pt x="576" y="1069"/>
                      <a:pt x="578" y="1071"/>
                    </a:cubicBezTo>
                    <a:cubicBezTo>
                      <a:pt x="578" y="1072"/>
                      <a:pt x="579" y="1072"/>
                      <a:pt x="579" y="1073"/>
                    </a:cubicBezTo>
                    <a:cubicBezTo>
                      <a:pt x="583" y="1076"/>
                      <a:pt x="586" y="1078"/>
                      <a:pt x="590" y="1078"/>
                    </a:cubicBezTo>
                    <a:cubicBezTo>
                      <a:pt x="604" y="1078"/>
                      <a:pt x="616" y="1059"/>
                      <a:pt x="604" y="1045"/>
                    </a:cubicBezTo>
                    <a:cubicBezTo>
                      <a:pt x="601" y="1041"/>
                      <a:pt x="598" y="1037"/>
                      <a:pt x="595" y="1033"/>
                    </a:cubicBezTo>
                    <a:cubicBezTo>
                      <a:pt x="592" y="1030"/>
                      <a:pt x="590" y="1028"/>
                      <a:pt x="588" y="1025"/>
                    </a:cubicBezTo>
                    <a:cubicBezTo>
                      <a:pt x="584" y="1019"/>
                      <a:pt x="580" y="1014"/>
                      <a:pt x="576" y="1008"/>
                    </a:cubicBezTo>
                    <a:cubicBezTo>
                      <a:pt x="554" y="976"/>
                      <a:pt x="537" y="942"/>
                      <a:pt x="521" y="906"/>
                    </a:cubicBezTo>
                    <a:cubicBezTo>
                      <a:pt x="517" y="895"/>
                      <a:pt x="513" y="884"/>
                      <a:pt x="509" y="873"/>
                    </a:cubicBezTo>
                    <a:cubicBezTo>
                      <a:pt x="505" y="861"/>
                      <a:pt x="501" y="850"/>
                      <a:pt x="498" y="838"/>
                    </a:cubicBezTo>
                    <a:cubicBezTo>
                      <a:pt x="495" y="828"/>
                      <a:pt x="493" y="818"/>
                      <a:pt x="490" y="808"/>
                    </a:cubicBezTo>
                    <a:cubicBezTo>
                      <a:pt x="488" y="799"/>
                      <a:pt x="486" y="790"/>
                      <a:pt x="484" y="781"/>
                    </a:cubicBezTo>
                    <a:cubicBezTo>
                      <a:pt x="481" y="769"/>
                      <a:pt x="479" y="757"/>
                      <a:pt x="477" y="745"/>
                    </a:cubicBezTo>
                    <a:cubicBezTo>
                      <a:pt x="474" y="733"/>
                      <a:pt x="472" y="721"/>
                      <a:pt x="471" y="709"/>
                    </a:cubicBezTo>
                    <a:cubicBezTo>
                      <a:pt x="471" y="707"/>
                      <a:pt x="470" y="706"/>
                      <a:pt x="470" y="704"/>
                    </a:cubicBezTo>
                    <a:cubicBezTo>
                      <a:pt x="464" y="651"/>
                      <a:pt x="460" y="597"/>
                      <a:pt x="460" y="543"/>
                    </a:cubicBezTo>
                    <a:cubicBezTo>
                      <a:pt x="460" y="512"/>
                      <a:pt x="461" y="482"/>
                      <a:pt x="464" y="452"/>
                    </a:cubicBezTo>
                    <a:cubicBezTo>
                      <a:pt x="437" y="438"/>
                      <a:pt x="411" y="422"/>
                      <a:pt x="385" y="406"/>
                    </a:cubicBezTo>
                    <a:cubicBezTo>
                      <a:pt x="339" y="377"/>
                      <a:pt x="295" y="344"/>
                      <a:pt x="254" y="310"/>
                    </a:cubicBezTo>
                    <a:cubicBezTo>
                      <a:pt x="253" y="309"/>
                      <a:pt x="252" y="308"/>
                      <a:pt x="251" y="307"/>
                    </a:cubicBezTo>
                    <a:cubicBezTo>
                      <a:pt x="241" y="299"/>
                      <a:pt x="232" y="291"/>
                      <a:pt x="223" y="282"/>
                    </a:cubicBezTo>
                    <a:cubicBezTo>
                      <a:pt x="218" y="278"/>
                      <a:pt x="213" y="273"/>
                      <a:pt x="208" y="268"/>
                    </a:cubicBezTo>
                    <a:moveTo>
                      <a:pt x="157" y="215"/>
                    </a:moveTo>
                    <a:cubicBezTo>
                      <a:pt x="147" y="223"/>
                      <a:pt x="137" y="230"/>
                      <a:pt x="127" y="237"/>
                    </a:cubicBezTo>
                    <a:cubicBezTo>
                      <a:pt x="128" y="239"/>
                      <a:pt x="129" y="240"/>
                      <a:pt x="130" y="241"/>
                    </a:cubicBezTo>
                    <a:cubicBezTo>
                      <a:pt x="146" y="240"/>
                      <a:pt x="162" y="239"/>
                      <a:pt x="177" y="237"/>
                    </a:cubicBezTo>
                    <a:cubicBezTo>
                      <a:pt x="170" y="230"/>
                      <a:pt x="163" y="222"/>
                      <a:pt x="157" y="215"/>
                    </a:cubicBezTo>
                    <a:moveTo>
                      <a:pt x="55" y="57"/>
                    </a:moveTo>
                    <a:cubicBezTo>
                      <a:pt x="51" y="74"/>
                      <a:pt x="45" y="91"/>
                      <a:pt x="38" y="108"/>
                    </a:cubicBezTo>
                    <a:cubicBezTo>
                      <a:pt x="57" y="143"/>
                      <a:pt x="78" y="177"/>
                      <a:pt x="103" y="208"/>
                    </a:cubicBezTo>
                    <a:cubicBezTo>
                      <a:pt x="110" y="204"/>
                      <a:pt x="117" y="199"/>
                      <a:pt x="123" y="194"/>
                    </a:cubicBezTo>
                    <a:cubicBezTo>
                      <a:pt x="127" y="192"/>
                      <a:pt x="130" y="189"/>
                      <a:pt x="133" y="187"/>
                    </a:cubicBezTo>
                    <a:cubicBezTo>
                      <a:pt x="126" y="177"/>
                      <a:pt x="118" y="168"/>
                      <a:pt x="111" y="158"/>
                    </a:cubicBezTo>
                    <a:cubicBezTo>
                      <a:pt x="89" y="126"/>
                      <a:pt x="70" y="93"/>
                      <a:pt x="55" y="57"/>
                    </a:cubicBezTo>
                    <a:moveTo>
                      <a:pt x="20" y="0"/>
                    </a:moveTo>
                    <a:cubicBezTo>
                      <a:pt x="10" y="0"/>
                      <a:pt x="0" y="7"/>
                      <a:pt x="2" y="20"/>
                    </a:cubicBezTo>
                    <a:cubicBezTo>
                      <a:pt x="2" y="20"/>
                      <a:pt x="3" y="21"/>
                      <a:pt x="3" y="21"/>
                    </a:cubicBezTo>
                    <a:cubicBezTo>
                      <a:pt x="4" y="24"/>
                      <a:pt x="5" y="28"/>
                      <a:pt x="6" y="31"/>
                    </a:cubicBezTo>
                    <a:cubicBezTo>
                      <a:pt x="8" y="39"/>
                      <a:pt x="11" y="47"/>
                      <a:pt x="14" y="55"/>
                    </a:cubicBezTo>
                    <a:cubicBezTo>
                      <a:pt x="17" y="42"/>
                      <a:pt x="20" y="29"/>
                      <a:pt x="22" y="16"/>
                    </a:cubicBezTo>
                    <a:cubicBezTo>
                      <a:pt x="22" y="11"/>
                      <a:pt x="23" y="5"/>
                      <a:pt x="23" y="0"/>
                    </a:cubicBezTo>
                    <a:cubicBezTo>
                      <a:pt x="22" y="0"/>
                      <a:pt x="21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03"/>
              <p:cNvSpPr>
                <a:spLocks noEditPoints="1"/>
              </p:cNvSpPr>
              <p:nvPr/>
            </p:nvSpPr>
            <p:spPr bwMode="auto">
              <a:xfrm>
                <a:off x="94" y="3856"/>
                <a:ext cx="408" cy="117"/>
              </a:xfrm>
              <a:custGeom>
                <a:avLst/>
                <a:gdLst>
                  <a:gd name="T0" fmla="*/ 498 w 711"/>
                  <a:gd name="T1" fmla="*/ 99 h 189"/>
                  <a:gd name="T2" fmla="*/ 499 w 711"/>
                  <a:gd name="T3" fmla="*/ 99 h 189"/>
                  <a:gd name="T4" fmla="*/ 498 w 711"/>
                  <a:gd name="T5" fmla="*/ 99 h 189"/>
                  <a:gd name="T6" fmla="*/ 232 w 711"/>
                  <a:gd name="T7" fmla="*/ 0 h 189"/>
                  <a:gd name="T8" fmla="*/ 188 w 711"/>
                  <a:gd name="T9" fmla="*/ 2 h 189"/>
                  <a:gd name="T10" fmla="*/ 56 w 711"/>
                  <a:gd name="T11" fmla="*/ 36 h 189"/>
                  <a:gd name="T12" fmla="*/ 0 w 711"/>
                  <a:gd name="T13" fmla="*/ 66 h 189"/>
                  <a:gd name="T14" fmla="*/ 0 w 711"/>
                  <a:gd name="T15" fmla="*/ 112 h 189"/>
                  <a:gd name="T16" fmla="*/ 48 w 711"/>
                  <a:gd name="T17" fmla="*/ 81 h 189"/>
                  <a:gd name="T18" fmla="*/ 85 w 711"/>
                  <a:gd name="T19" fmla="*/ 64 h 189"/>
                  <a:gd name="T20" fmla="*/ 168 w 711"/>
                  <a:gd name="T21" fmla="*/ 41 h 189"/>
                  <a:gd name="T22" fmla="*/ 179 w 711"/>
                  <a:gd name="T23" fmla="*/ 39 h 189"/>
                  <a:gd name="T24" fmla="*/ 230 w 711"/>
                  <a:gd name="T25" fmla="*/ 37 h 189"/>
                  <a:gd name="T26" fmla="*/ 292 w 711"/>
                  <a:gd name="T27" fmla="*/ 40 h 189"/>
                  <a:gd name="T28" fmla="*/ 323 w 711"/>
                  <a:gd name="T29" fmla="*/ 45 h 189"/>
                  <a:gd name="T30" fmla="*/ 326 w 711"/>
                  <a:gd name="T31" fmla="*/ 46 h 189"/>
                  <a:gd name="T32" fmla="*/ 362 w 711"/>
                  <a:gd name="T33" fmla="*/ 54 h 189"/>
                  <a:gd name="T34" fmla="*/ 406 w 711"/>
                  <a:gd name="T35" fmla="*/ 66 h 189"/>
                  <a:gd name="T36" fmla="*/ 434 w 711"/>
                  <a:gd name="T37" fmla="*/ 75 h 189"/>
                  <a:gd name="T38" fmla="*/ 479 w 711"/>
                  <a:gd name="T39" fmla="*/ 92 h 189"/>
                  <a:gd name="T40" fmla="*/ 498 w 711"/>
                  <a:gd name="T41" fmla="*/ 99 h 189"/>
                  <a:gd name="T42" fmla="*/ 497 w 711"/>
                  <a:gd name="T43" fmla="*/ 99 h 189"/>
                  <a:gd name="T44" fmla="*/ 499 w 711"/>
                  <a:gd name="T45" fmla="*/ 99 h 189"/>
                  <a:gd name="T46" fmla="*/ 536 w 711"/>
                  <a:gd name="T47" fmla="*/ 115 h 189"/>
                  <a:gd name="T48" fmla="*/ 553 w 711"/>
                  <a:gd name="T49" fmla="*/ 123 h 189"/>
                  <a:gd name="T50" fmla="*/ 564 w 711"/>
                  <a:gd name="T51" fmla="*/ 127 h 189"/>
                  <a:gd name="T52" fmla="*/ 693 w 711"/>
                  <a:gd name="T53" fmla="*/ 189 h 189"/>
                  <a:gd name="T54" fmla="*/ 711 w 711"/>
                  <a:gd name="T55" fmla="*/ 156 h 189"/>
                  <a:gd name="T56" fmla="*/ 563 w 711"/>
                  <a:gd name="T57" fmla="*/ 86 h 189"/>
                  <a:gd name="T58" fmla="*/ 545 w 711"/>
                  <a:gd name="T59" fmla="*/ 78 h 189"/>
                  <a:gd name="T60" fmla="*/ 544 w 711"/>
                  <a:gd name="T61" fmla="*/ 78 h 189"/>
                  <a:gd name="T62" fmla="*/ 515 w 711"/>
                  <a:gd name="T63" fmla="*/ 66 h 189"/>
                  <a:gd name="T64" fmla="*/ 510 w 711"/>
                  <a:gd name="T65" fmla="*/ 64 h 189"/>
                  <a:gd name="T66" fmla="*/ 463 w 711"/>
                  <a:gd name="T67" fmla="*/ 45 h 189"/>
                  <a:gd name="T68" fmla="*/ 454 w 711"/>
                  <a:gd name="T69" fmla="*/ 43 h 189"/>
                  <a:gd name="T70" fmla="*/ 389 w 711"/>
                  <a:gd name="T71" fmla="*/ 23 h 189"/>
                  <a:gd name="T72" fmla="*/ 373 w 711"/>
                  <a:gd name="T73" fmla="*/ 18 h 189"/>
                  <a:gd name="T74" fmla="*/ 337 w 711"/>
                  <a:gd name="T75" fmla="*/ 11 h 189"/>
                  <a:gd name="T76" fmla="*/ 232 w 711"/>
                  <a:gd name="T77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11" h="189">
                    <a:moveTo>
                      <a:pt x="498" y="99"/>
                    </a:moveTo>
                    <a:cubicBezTo>
                      <a:pt x="498" y="99"/>
                      <a:pt x="499" y="99"/>
                      <a:pt x="499" y="99"/>
                    </a:cubicBezTo>
                    <a:cubicBezTo>
                      <a:pt x="499" y="99"/>
                      <a:pt x="498" y="99"/>
                      <a:pt x="498" y="99"/>
                    </a:cubicBezTo>
                    <a:moveTo>
                      <a:pt x="232" y="0"/>
                    </a:moveTo>
                    <a:cubicBezTo>
                      <a:pt x="217" y="0"/>
                      <a:pt x="203" y="1"/>
                      <a:pt x="188" y="2"/>
                    </a:cubicBezTo>
                    <a:cubicBezTo>
                      <a:pt x="144" y="6"/>
                      <a:pt x="100" y="17"/>
                      <a:pt x="56" y="36"/>
                    </a:cubicBezTo>
                    <a:cubicBezTo>
                      <a:pt x="37" y="45"/>
                      <a:pt x="18" y="55"/>
                      <a:pt x="0" y="66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16" y="101"/>
                      <a:pt x="32" y="91"/>
                      <a:pt x="48" y="81"/>
                    </a:cubicBezTo>
                    <a:cubicBezTo>
                      <a:pt x="60" y="75"/>
                      <a:pt x="72" y="69"/>
                      <a:pt x="85" y="64"/>
                    </a:cubicBezTo>
                    <a:cubicBezTo>
                      <a:pt x="112" y="53"/>
                      <a:pt x="139" y="46"/>
                      <a:pt x="168" y="41"/>
                    </a:cubicBezTo>
                    <a:cubicBezTo>
                      <a:pt x="171" y="41"/>
                      <a:pt x="175" y="40"/>
                      <a:pt x="179" y="39"/>
                    </a:cubicBezTo>
                    <a:cubicBezTo>
                      <a:pt x="196" y="38"/>
                      <a:pt x="213" y="37"/>
                      <a:pt x="230" y="37"/>
                    </a:cubicBezTo>
                    <a:cubicBezTo>
                      <a:pt x="251" y="37"/>
                      <a:pt x="271" y="38"/>
                      <a:pt x="292" y="40"/>
                    </a:cubicBezTo>
                    <a:cubicBezTo>
                      <a:pt x="302" y="42"/>
                      <a:pt x="313" y="44"/>
                      <a:pt x="323" y="45"/>
                    </a:cubicBezTo>
                    <a:cubicBezTo>
                      <a:pt x="324" y="46"/>
                      <a:pt x="325" y="46"/>
                      <a:pt x="326" y="46"/>
                    </a:cubicBezTo>
                    <a:cubicBezTo>
                      <a:pt x="338" y="48"/>
                      <a:pt x="350" y="51"/>
                      <a:pt x="362" y="54"/>
                    </a:cubicBezTo>
                    <a:cubicBezTo>
                      <a:pt x="377" y="58"/>
                      <a:pt x="392" y="62"/>
                      <a:pt x="406" y="66"/>
                    </a:cubicBezTo>
                    <a:cubicBezTo>
                      <a:pt x="416" y="69"/>
                      <a:pt x="425" y="72"/>
                      <a:pt x="434" y="75"/>
                    </a:cubicBezTo>
                    <a:cubicBezTo>
                      <a:pt x="449" y="80"/>
                      <a:pt x="464" y="86"/>
                      <a:pt x="479" y="92"/>
                    </a:cubicBezTo>
                    <a:cubicBezTo>
                      <a:pt x="486" y="94"/>
                      <a:pt x="492" y="97"/>
                      <a:pt x="498" y="99"/>
                    </a:cubicBezTo>
                    <a:cubicBezTo>
                      <a:pt x="498" y="99"/>
                      <a:pt x="498" y="99"/>
                      <a:pt x="497" y="99"/>
                    </a:cubicBezTo>
                    <a:cubicBezTo>
                      <a:pt x="498" y="99"/>
                      <a:pt x="498" y="99"/>
                      <a:pt x="499" y="99"/>
                    </a:cubicBezTo>
                    <a:cubicBezTo>
                      <a:pt x="511" y="104"/>
                      <a:pt x="524" y="110"/>
                      <a:pt x="536" y="115"/>
                    </a:cubicBezTo>
                    <a:cubicBezTo>
                      <a:pt x="542" y="117"/>
                      <a:pt x="547" y="120"/>
                      <a:pt x="553" y="123"/>
                    </a:cubicBezTo>
                    <a:cubicBezTo>
                      <a:pt x="557" y="124"/>
                      <a:pt x="560" y="126"/>
                      <a:pt x="564" y="127"/>
                    </a:cubicBezTo>
                    <a:cubicBezTo>
                      <a:pt x="607" y="147"/>
                      <a:pt x="650" y="168"/>
                      <a:pt x="693" y="189"/>
                    </a:cubicBezTo>
                    <a:cubicBezTo>
                      <a:pt x="698" y="178"/>
                      <a:pt x="704" y="167"/>
                      <a:pt x="711" y="156"/>
                    </a:cubicBezTo>
                    <a:cubicBezTo>
                      <a:pt x="663" y="133"/>
                      <a:pt x="614" y="108"/>
                      <a:pt x="563" y="86"/>
                    </a:cubicBezTo>
                    <a:cubicBezTo>
                      <a:pt x="557" y="83"/>
                      <a:pt x="551" y="81"/>
                      <a:pt x="545" y="78"/>
                    </a:cubicBezTo>
                    <a:cubicBezTo>
                      <a:pt x="545" y="78"/>
                      <a:pt x="545" y="78"/>
                      <a:pt x="544" y="78"/>
                    </a:cubicBezTo>
                    <a:cubicBezTo>
                      <a:pt x="535" y="74"/>
                      <a:pt x="525" y="70"/>
                      <a:pt x="515" y="66"/>
                    </a:cubicBezTo>
                    <a:cubicBezTo>
                      <a:pt x="514" y="65"/>
                      <a:pt x="512" y="64"/>
                      <a:pt x="510" y="64"/>
                    </a:cubicBezTo>
                    <a:cubicBezTo>
                      <a:pt x="494" y="57"/>
                      <a:pt x="479" y="51"/>
                      <a:pt x="463" y="45"/>
                    </a:cubicBezTo>
                    <a:cubicBezTo>
                      <a:pt x="460" y="44"/>
                      <a:pt x="457" y="44"/>
                      <a:pt x="454" y="43"/>
                    </a:cubicBezTo>
                    <a:cubicBezTo>
                      <a:pt x="433" y="35"/>
                      <a:pt x="411" y="28"/>
                      <a:pt x="389" y="23"/>
                    </a:cubicBezTo>
                    <a:cubicBezTo>
                      <a:pt x="384" y="21"/>
                      <a:pt x="379" y="20"/>
                      <a:pt x="373" y="18"/>
                    </a:cubicBezTo>
                    <a:cubicBezTo>
                      <a:pt x="361" y="16"/>
                      <a:pt x="349" y="13"/>
                      <a:pt x="337" y="11"/>
                    </a:cubicBezTo>
                    <a:cubicBezTo>
                      <a:pt x="302" y="4"/>
                      <a:pt x="267" y="0"/>
                      <a:pt x="2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04"/>
              <p:cNvSpPr>
                <a:spLocks/>
              </p:cNvSpPr>
              <p:nvPr/>
            </p:nvSpPr>
            <p:spPr bwMode="auto">
              <a:xfrm>
                <a:off x="94" y="3272"/>
                <a:ext cx="4" cy="9"/>
              </a:xfrm>
              <a:custGeom>
                <a:avLst/>
                <a:gdLst>
                  <a:gd name="T0" fmla="*/ 0 w 7"/>
                  <a:gd name="T1" fmla="*/ 0 h 15"/>
                  <a:gd name="T2" fmla="*/ 0 w 7"/>
                  <a:gd name="T3" fmla="*/ 15 h 15"/>
                  <a:gd name="T4" fmla="*/ 3 w 7"/>
                  <a:gd name="T5" fmla="*/ 14 h 15"/>
                  <a:gd name="T6" fmla="*/ 6 w 7"/>
                  <a:gd name="T7" fmla="*/ 6 h 15"/>
                  <a:gd name="T8" fmla="*/ 7 w 7"/>
                  <a:gd name="T9" fmla="*/ 4 h 15"/>
                  <a:gd name="T10" fmla="*/ 0 w 7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0" y="0"/>
                    </a:move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2" y="14"/>
                      <a:pt x="3" y="14"/>
                    </a:cubicBezTo>
                    <a:cubicBezTo>
                      <a:pt x="4" y="11"/>
                      <a:pt x="5" y="9"/>
                      <a:pt x="6" y="6"/>
                    </a:cubicBezTo>
                    <a:cubicBezTo>
                      <a:pt x="6" y="5"/>
                      <a:pt x="7" y="5"/>
                      <a:pt x="7" y="4"/>
                    </a:cubicBezTo>
                    <a:cubicBezTo>
                      <a:pt x="5" y="3"/>
                      <a:pt x="2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05"/>
              <p:cNvSpPr>
                <a:spLocks noEditPoints="1"/>
              </p:cNvSpPr>
              <p:nvPr/>
            </p:nvSpPr>
            <p:spPr bwMode="auto">
              <a:xfrm>
                <a:off x="1173" y="3148"/>
                <a:ext cx="86" cy="76"/>
              </a:xfrm>
              <a:custGeom>
                <a:avLst/>
                <a:gdLst>
                  <a:gd name="T0" fmla="*/ 100 w 150"/>
                  <a:gd name="T1" fmla="*/ 13 h 124"/>
                  <a:gd name="T2" fmla="*/ 96 w 150"/>
                  <a:gd name="T3" fmla="*/ 22 h 124"/>
                  <a:gd name="T4" fmla="*/ 22 w 150"/>
                  <a:gd name="T5" fmla="*/ 64 h 124"/>
                  <a:gd name="T6" fmla="*/ 1 w 150"/>
                  <a:gd name="T7" fmla="*/ 61 h 124"/>
                  <a:gd name="T8" fmla="*/ 19 w 150"/>
                  <a:gd name="T9" fmla="*/ 106 h 124"/>
                  <a:gd name="T10" fmla="*/ 60 w 150"/>
                  <a:gd name="T11" fmla="*/ 124 h 124"/>
                  <a:gd name="T12" fmla="*/ 106 w 150"/>
                  <a:gd name="T13" fmla="*/ 18 h 124"/>
                  <a:gd name="T14" fmla="*/ 100 w 150"/>
                  <a:gd name="T15" fmla="*/ 13 h 124"/>
                  <a:gd name="T16" fmla="*/ 64 w 150"/>
                  <a:gd name="T17" fmla="*/ 0 h 124"/>
                  <a:gd name="T18" fmla="*/ 14 w 150"/>
                  <a:gd name="T19" fmla="*/ 27 h 124"/>
                  <a:gd name="T20" fmla="*/ 17 w 150"/>
                  <a:gd name="T21" fmla="*/ 28 h 124"/>
                  <a:gd name="T22" fmla="*/ 24 w 150"/>
                  <a:gd name="T23" fmla="*/ 27 h 124"/>
                  <a:gd name="T24" fmla="*/ 42 w 150"/>
                  <a:gd name="T25" fmla="*/ 22 h 124"/>
                  <a:gd name="T26" fmla="*/ 55 w 150"/>
                  <a:gd name="T27" fmla="*/ 14 h 124"/>
                  <a:gd name="T28" fmla="*/ 61 w 150"/>
                  <a:gd name="T29" fmla="*/ 9 h 124"/>
                  <a:gd name="T30" fmla="*/ 63 w 150"/>
                  <a:gd name="T31" fmla="*/ 5 h 124"/>
                  <a:gd name="T32" fmla="*/ 64 w 150"/>
                  <a:gd name="T33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0" h="124">
                    <a:moveTo>
                      <a:pt x="100" y="13"/>
                    </a:moveTo>
                    <a:cubicBezTo>
                      <a:pt x="99" y="16"/>
                      <a:pt x="97" y="19"/>
                      <a:pt x="96" y="22"/>
                    </a:cubicBezTo>
                    <a:cubicBezTo>
                      <a:pt x="80" y="51"/>
                      <a:pt x="52" y="64"/>
                      <a:pt x="22" y="64"/>
                    </a:cubicBezTo>
                    <a:cubicBezTo>
                      <a:pt x="15" y="64"/>
                      <a:pt x="8" y="63"/>
                      <a:pt x="1" y="61"/>
                    </a:cubicBezTo>
                    <a:cubicBezTo>
                      <a:pt x="0" y="76"/>
                      <a:pt x="5" y="92"/>
                      <a:pt x="19" y="106"/>
                    </a:cubicBezTo>
                    <a:cubicBezTo>
                      <a:pt x="32" y="118"/>
                      <a:pt x="46" y="124"/>
                      <a:pt x="60" y="124"/>
                    </a:cubicBezTo>
                    <a:cubicBezTo>
                      <a:pt x="108" y="124"/>
                      <a:pt x="150" y="62"/>
                      <a:pt x="106" y="18"/>
                    </a:cubicBezTo>
                    <a:cubicBezTo>
                      <a:pt x="104" y="16"/>
                      <a:pt x="102" y="14"/>
                      <a:pt x="100" y="13"/>
                    </a:cubicBezTo>
                    <a:moveTo>
                      <a:pt x="64" y="0"/>
                    </a:moveTo>
                    <a:cubicBezTo>
                      <a:pt x="45" y="0"/>
                      <a:pt x="26" y="11"/>
                      <a:pt x="14" y="27"/>
                    </a:cubicBezTo>
                    <a:cubicBezTo>
                      <a:pt x="15" y="27"/>
                      <a:pt x="16" y="28"/>
                      <a:pt x="17" y="28"/>
                    </a:cubicBezTo>
                    <a:cubicBezTo>
                      <a:pt x="19" y="28"/>
                      <a:pt x="22" y="27"/>
                      <a:pt x="24" y="27"/>
                    </a:cubicBezTo>
                    <a:cubicBezTo>
                      <a:pt x="30" y="26"/>
                      <a:pt x="36" y="24"/>
                      <a:pt x="42" y="22"/>
                    </a:cubicBezTo>
                    <a:cubicBezTo>
                      <a:pt x="47" y="20"/>
                      <a:pt x="51" y="17"/>
                      <a:pt x="55" y="14"/>
                    </a:cubicBezTo>
                    <a:cubicBezTo>
                      <a:pt x="57" y="12"/>
                      <a:pt x="59" y="10"/>
                      <a:pt x="61" y="9"/>
                    </a:cubicBezTo>
                    <a:cubicBezTo>
                      <a:pt x="62" y="7"/>
                      <a:pt x="62" y="6"/>
                      <a:pt x="63" y="5"/>
                    </a:cubicBezTo>
                    <a:cubicBezTo>
                      <a:pt x="64" y="3"/>
                      <a:pt x="64" y="2"/>
                      <a:pt x="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06"/>
              <p:cNvSpPr>
                <a:spLocks noEditPoints="1"/>
              </p:cNvSpPr>
              <p:nvPr/>
            </p:nvSpPr>
            <p:spPr bwMode="auto">
              <a:xfrm>
                <a:off x="1110" y="3110"/>
                <a:ext cx="75" cy="76"/>
              </a:xfrm>
              <a:custGeom>
                <a:avLst/>
                <a:gdLst>
                  <a:gd name="T0" fmla="*/ 7 w 131"/>
                  <a:gd name="T1" fmla="*/ 45 h 123"/>
                  <a:gd name="T2" fmla="*/ 22 w 131"/>
                  <a:gd name="T3" fmla="*/ 105 h 123"/>
                  <a:gd name="T4" fmla="*/ 63 w 131"/>
                  <a:gd name="T5" fmla="*/ 123 h 123"/>
                  <a:gd name="T6" fmla="*/ 90 w 131"/>
                  <a:gd name="T7" fmla="*/ 117 h 123"/>
                  <a:gd name="T8" fmla="*/ 51 w 131"/>
                  <a:gd name="T9" fmla="*/ 94 h 123"/>
                  <a:gd name="T10" fmla="*/ 7 w 131"/>
                  <a:gd name="T11" fmla="*/ 45 h 123"/>
                  <a:gd name="T12" fmla="*/ 68 w 131"/>
                  <a:gd name="T13" fmla="*/ 0 h 123"/>
                  <a:gd name="T14" fmla="*/ 32 w 131"/>
                  <a:gd name="T15" fmla="*/ 12 h 123"/>
                  <a:gd name="T16" fmla="*/ 49 w 131"/>
                  <a:gd name="T17" fmla="*/ 39 h 123"/>
                  <a:gd name="T18" fmla="*/ 80 w 131"/>
                  <a:gd name="T19" fmla="*/ 70 h 123"/>
                  <a:gd name="T20" fmla="*/ 103 w 131"/>
                  <a:gd name="T21" fmla="*/ 84 h 123"/>
                  <a:gd name="T22" fmla="*/ 120 w 131"/>
                  <a:gd name="T23" fmla="*/ 88 h 123"/>
                  <a:gd name="T24" fmla="*/ 109 w 131"/>
                  <a:gd name="T25" fmla="*/ 18 h 123"/>
                  <a:gd name="T26" fmla="*/ 68 w 131"/>
                  <a:gd name="T2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1" h="123">
                    <a:moveTo>
                      <a:pt x="7" y="45"/>
                    </a:moveTo>
                    <a:cubicBezTo>
                      <a:pt x="0" y="64"/>
                      <a:pt x="3" y="86"/>
                      <a:pt x="22" y="105"/>
                    </a:cubicBezTo>
                    <a:cubicBezTo>
                      <a:pt x="35" y="118"/>
                      <a:pt x="49" y="123"/>
                      <a:pt x="63" y="123"/>
                    </a:cubicBezTo>
                    <a:cubicBezTo>
                      <a:pt x="72" y="123"/>
                      <a:pt x="82" y="121"/>
                      <a:pt x="90" y="117"/>
                    </a:cubicBezTo>
                    <a:cubicBezTo>
                      <a:pt x="75" y="111"/>
                      <a:pt x="62" y="103"/>
                      <a:pt x="51" y="94"/>
                    </a:cubicBezTo>
                    <a:cubicBezTo>
                      <a:pt x="35" y="80"/>
                      <a:pt x="20" y="64"/>
                      <a:pt x="7" y="45"/>
                    </a:cubicBezTo>
                    <a:moveTo>
                      <a:pt x="68" y="0"/>
                    </a:moveTo>
                    <a:cubicBezTo>
                      <a:pt x="55" y="0"/>
                      <a:pt x="42" y="4"/>
                      <a:pt x="32" y="12"/>
                    </a:cubicBezTo>
                    <a:cubicBezTo>
                      <a:pt x="37" y="21"/>
                      <a:pt x="43" y="30"/>
                      <a:pt x="49" y="39"/>
                    </a:cubicBezTo>
                    <a:cubicBezTo>
                      <a:pt x="58" y="50"/>
                      <a:pt x="69" y="61"/>
                      <a:pt x="80" y="70"/>
                    </a:cubicBezTo>
                    <a:cubicBezTo>
                      <a:pt x="87" y="75"/>
                      <a:pt x="95" y="80"/>
                      <a:pt x="103" y="84"/>
                    </a:cubicBezTo>
                    <a:cubicBezTo>
                      <a:pt x="108" y="86"/>
                      <a:pt x="114" y="87"/>
                      <a:pt x="120" y="88"/>
                    </a:cubicBezTo>
                    <a:cubicBezTo>
                      <a:pt x="131" y="67"/>
                      <a:pt x="131" y="40"/>
                      <a:pt x="109" y="18"/>
                    </a:cubicBezTo>
                    <a:cubicBezTo>
                      <a:pt x="96" y="5"/>
                      <a:pt x="82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07"/>
              <p:cNvSpPr>
                <a:spLocks noEditPoints="1"/>
              </p:cNvSpPr>
              <p:nvPr/>
            </p:nvSpPr>
            <p:spPr bwMode="auto">
              <a:xfrm>
                <a:off x="1057" y="3029"/>
                <a:ext cx="63" cy="49"/>
              </a:xfrm>
              <a:custGeom>
                <a:avLst/>
                <a:gdLst>
                  <a:gd name="T0" fmla="*/ 111 w 111"/>
                  <a:gd name="T1" fmla="*/ 57 h 79"/>
                  <a:gd name="T2" fmla="*/ 94 w 111"/>
                  <a:gd name="T3" fmla="*/ 61 h 79"/>
                  <a:gd name="T4" fmla="*/ 94 w 111"/>
                  <a:gd name="T5" fmla="*/ 62 h 79"/>
                  <a:gd name="T6" fmla="*/ 94 w 111"/>
                  <a:gd name="T7" fmla="*/ 63 h 79"/>
                  <a:gd name="T8" fmla="*/ 95 w 111"/>
                  <a:gd name="T9" fmla="*/ 69 h 79"/>
                  <a:gd name="T10" fmla="*/ 111 w 111"/>
                  <a:gd name="T11" fmla="*/ 57 h 79"/>
                  <a:gd name="T12" fmla="*/ 33 w 111"/>
                  <a:gd name="T13" fmla="*/ 49 h 79"/>
                  <a:gd name="T14" fmla="*/ 16 w 111"/>
                  <a:gd name="T15" fmla="*/ 60 h 79"/>
                  <a:gd name="T16" fmla="*/ 55 w 111"/>
                  <a:gd name="T17" fmla="*/ 79 h 79"/>
                  <a:gd name="T18" fmla="*/ 57 w 111"/>
                  <a:gd name="T19" fmla="*/ 65 h 79"/>
                  <a:gd name="T20" fmla="*/ 56 w 111"/>
                  <a:gd name="T21" fmla="*/ 59 h 79"/>
                  <a:gd name="T22" fmla="*/ 33 w 111"/>
                  <a:gd name="T23" fmla="*/ 49 h 79"/>
                  <a:gd name="T24" fmla="*/ 3 w 111"/>
                  <a:gd name="T25" fmla="*/ 0 h 79"/>
                  <a:gd name="T26" fmla="*/ 1 w 111"/>
                  <a:gd name="T27" fmla="*/ 25 h 79"/>
                  <a:gd name="T28" fmla="*/ 9 w 111"/>
                  <a:gd name="T29" fmla="*/ 20 h 79"/>
                  <a:gd name="T30" fmla="*/ 3 w 111"/>
                  <a:gd name="T3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79">
                    <a:moveTo>
                      <a:pt x="111" y="57"/>
                    </a:moveTo>
                    <a:cubicBezTo>
                      <a:pt x="105" y="59"/>
                      <a:pt x="100" y="60"/>
                      <a:pt x="94" y="61"/>
                    </a:cubicBezTo>
                    <a:cubicBezTo>
                      <a:pt x="94" y="62"/>
                      <a:pt x="94" y="62"/>
                      <a:pt x="94" y="62"/>
                    </a:cubicBezTo>
                    <a:cubicBezTo>
                      <a:pt x="94" y="63"/>
                      <a:pt x="94" y="63"/>
                      <a:pt x="94" y="63"/>
                    </a:cubicBezTo>
                    <a:cubicBezTo>
                      <a:pt x="94" y="65"/>
                      <a:pt x="95" y="67"/>
                      <a:pt x="95" y="69"/>
                    </a:cubicBezTo>
                    <a:cubicBezTo>
                      <a:pt x="101" y="66"/>
                      <a:pt x="106" y="62"/>
                      <a:pt x="111" y="57"/>
                    </a:cubicBezTo>
                    <a:moveTo>
                      <a:pt x="33" y="49"/>
                    </a:moveTo>
                    <a:cubicBezTo>
                      <a:pt x="27" y="52"/>
                      <a:pt x="22" y="56"/>
                      <a:pt x="16" y="60"/>
                    </a:cubicBezTo>
                    <a:cubicBezTo>
                      <a:pt x="26" y="72"/>
                      <a:pt x="41" y="78"/>
                      <a:pt x="55" y="79"/>
                    </a:cubicBezTo>
                    <a:cubicBezTo>
                      <a:pt x="56" y="74"/>
                      <a:pt x="56" y="69"/>
                      <a:pt x="57" y="65"/>
                    </a:cubicBezTo>
                    <a:cubicBezTo>
                      <a:pt x="56" y="63"/>
                      <a:pt x="56" y="61"/>
                      <a:pt x="56" y="59"/>
                    </a:cubicBezTo>
                    <a:cubicBezTo>
                      <a:pt x="48" y="57"/>
                      <a:pt x="40" y="53"/>
                      <a:pt x="33" y="49"/>
                    </a:cubicBezTo>
                    <a:moveTo>
                      <a:pt x="3" y="0"/>
                    </a:moveTo>
                    <a:cubicBezTo>
                      <a:pt x="1" y="7"/>
                      <a:pt x="0" y="15"/>
                      <a:pt x="1" y="25"/>
                    </a:cubicBezTo>
                    <a:cubicBezTo>
                      <a:pt x="4" y="23"/>
                      <a:pt x="6" y="21"/>
                      <a:pt x="9" y="20"/>
                    </a:cubicBezTo>
                    <a:cubicBezTo>
                      <a:pt x="6" y="14"/>
                      <a:pt x="4" y="7"/>
                      <a:pt x="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08"/>
              <p:cNvSpPr>
                <a:spLocks/>
              </p:cNvSpPr>
              <p:nvPr/>
            </p:nvSpPr>
            <p:spPr bwMode="auto">
              <a:xfrm>
                <a:off x="655" y="4078"/>
                <a:ext cx="100" cy="77"/>
              </a:xfrm>
              <a:custGeom>
                <a:avLst/>
                <a:gdLst>
                  <a:gd name="T0" fmla="*/ 90 w 175"/>
                  <a:gd name="T1" fmla="*/ 0 h 124"/>
                  <a:gd name="T2" fmla="*/ 44 w 175"/>
                  <a:gd name="T3" fmla="*/ 106 h 124"/>
                  <a:gd name="T4" fmla="*/ 85 w 175"/>
                  <a:gd name="T5" fmla="*/ 124 h 124"/>
                  <a:gd name="T6" fmla="*/ 131 w 175"/>
                  <a:gd name="T7" fmla="*/ 18 h 124"/>
                  <a:gd name="T8" fmla="*/ 90 w 17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24">
                    <a:moveTo>
                      <a:pt x="90" y="0"/>
                    </a:moveTo>
                    <a:cubicBezTo>
                      <a:pt x="43" y="0"/>
                      <a:pt x="0" y="62"/>
                      <a:pt x="44" y="106"/>
                    </a:cubicBezTo>
                    <a:cubicBezTo>
                      <a:pt x="57" y="118"/>
                      <a:pt x="71" y="124"/>
                      <a:pt x="85" y="124"/>
                    </a:cubicBezTo>
                    <a:cubicBezTo>
                      <a:pt x="132" y="124"/>
                      <a:pt x="175" y="62"/>
                      <a:pt x="131" y="18"/>
                    </a:cubicBezTo>
                    <a:cubicBezTo>
                      <a:pt x="118" y="5"/>
                      <a:pt x="104" y="0"/>
                      <a:pt x="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09"/>
              <p:cNvSpPr>
                <a:spLocks/>
              </p:cNvSpPr>
              <p:nvPr/>
            </p:nvSpPr>
            <p:spPr bwMode="auto">
              <a:xfrm>
                <a:off x="594" y="4013"/>
                <a:ext cx="100" cy="76"/>
              </a:xfrm>
              <a:custGeom>
                <a:avLst/>
                <a:gdLst>
                  <a:gd name="T0" fmla="*/ 90 w 174"/>
                  <a:gd name="T1" fmla="*/ 0 h 123"/>
                  <a:gd name="T2" fmla="*/ 44 w 174"/>
                  <a:gd name="T3" fmla="*/ 105 h 123"/>
                  <a:gd name="T4" fmla="*/ 85 w 174"/>
                  <a:gd name="T5" fmla="*/ 123 h 123"/>
                  <a:gd name="T6" fmla="*/ 131 w 174"/>
                  <a:gd name="T7" fmla="*/ 18 h 123"/>
                  <a:gd name="T8" fmla="*/ 90 w 174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4" h="123">
                    <a:moveTo>
                      <a:pt x="90" y="0"/>
                    </a:moveTo>
                    <a:cubicBezTo>
                      <a:pt x="42" y="0"/>
                      <a:pt x="0" y="62"/>
                      <a:pt x="44" y="105"/>
                    </a:cubicBezTo>
                    <a:cubicBezTo>
                      <a:pt x="56" y="118"/>
                      <a:pt x="71" y="123"/>
                      <a:pt x="85" y="123"/>
                    </a:cubicBezTo>
                    <a:cubicBezTo>
                      <a:pt x="132" y="123"/>
                      <a:pt x="174" y="61"/>
                      <a:pt x="131" y="18"/>
                    </a:cubicBezTo>
                    <a:cubicBezTo>
                      <a:pt x="118" y="5"/>
                      <a:pt x="104" y="0"/>
                      <a:pt x="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10"/>
              <p:cNvSpPr>
                <a:spLocks/>
              </p:cNvSpPr>
              <p:nvPr/>
            </p:nvSpPr>
            <p:spPr bwMode="auto">
              <a:xfrm>
                <a:off x="265" y="3527"/>
                <a:ext cx="98" cy="92"/>
              </a:xfrm>
              <a:custGeom>
                <a:avLst/>
                <a:gdLst>
                  <a:gd name="T0" fmla="*/ 72 w 170"/>
                  <a:gd name="T1" fmla="*/ 0 h 149"/>
                  <a:gd name="T2" fmla="*/ 10 w 170"/>
                  <a:gd name="T3" fmla="*/ 74 h 149"/>
                  <a:gd name="T4" fmla="*/ 24 w 170"/>
                  <a:gd name="T5" fmla="*/ 103 h 149"/>
                  <a:gd name="T6" fmla="*/ 41 w 170"/>
                  <a:gd name="T7" fmla="*/ 131 h 149"/>
                  <a:gd name="T8" fmla="*/ 82 w 170"/>
                  <a:gd name="T9" fmla="*/ 149 h 149"/>
                  <a:gd name="T10" fmla="*/ 129 w 170"/>
                  <a:gd name="T11" fmla="*/ 45 h 149"/>
                  <a:gd name="T12" fmla="*/ 72 w 170"/>
                  <a:gd name="T1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49">
                    <a:moveTo>
                      <a:pt x="72" y="0"/>
                    </a:moveTo>
                    <a:cubicBezTo>
                      <a:pt x="36" y="0"/>
                      <a:pt x="0" y="28"/>
                      <a:pt x="10" y="74"/>
                    </a:cubicBezTo>
                    <a:cubicBezTo>
                      <a:pt x="12" y="86"/>
                      <a:pt x="18" y="95"/>
                      <a:pt x="24" y="103"/>
                    </a:cubicBezTo>
                    <a:cubicBezTo>
                      <a:pt x="27" y="112"/>
                      <a:pt x="32" y="122"/>
                      <a:pt x="41" y="131"/>
                    </a:cubicBezTo>
                    <a:cubicBezTo>
                      <a:pt x="54" y="143"/>
                      <a:pt x="68" y="149"/>
                      <a:pt x="82" y="149"/>
                    </a:cubicBezTo>
                    <a:cubicBezTo>
                      <a:pt x="129" y="149"/>
                      <a:pt x="170" y="88"/>
                      <a:pt x="129" y="45"/>
                    </a:cubicBezTo>
                    <a:cubicBezTo>
                      <a:pt x="122" y="14"/>
                      <a:pt x="97" y="0"/>
                      <a:pt x="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11"/>
              <p:cNvSpPr>
                <a:spLocks noEditPoints="1"/>
              </p:cNvSpPr>
              <p:nvPr/>
            </p:nvSpPr>
            <p:spPr bwMode="auto">
              <a:xfrm>
                <a:off x="944" y="2933"/>
                <a:ext cx="337" cy="389"/>
              </a:xfrm>
              <a:custGeom>
                <a:avLst/>
                <a:gdLst>
                  <a:gd name="T0" fmla="*/ 12 w 588"/>
                  <a:gd name="T1" fmla="*/ 50 h 628"/>
                  <a:gd name="T2" fmla="*/ 0 w 588"/>
                  <a:gd name="T3" fmla="*/ 121 h 628"/>
                  <a:gd name="T4" fmla="*/ 10 w 588"/>
                  <a:gd name="T5" fmla="*/ 221 h 628"/>
                  <a:gd name="T6" fmla="*/ 55 w 588"/>
                  <a:gd name="T7" fmla="*/ 320 h 628"/>
                  <a:gd name="T8" fmla="*/ 110 w 588"/>
                  <a:gd name="T9" fmla="*/ 368 h 628"/>
                  <a:gd name="T10" fmla="*/ 120 w 588"/>
                  <a:gd name="T11" fmla="*/ 440 h 628"/>
                  <a:gd name="T12" fmla="*/ 180 w 588"/>
                  <a:gd name="T13" fmla="*/ 531 h 628"/>
                  <a:gd name="T14" fmla="*/ 259 w 588"/>
                  <a:gd name="T15" fmla="*/ 593 h 628"/>
                  <a:gd name="T16" fmla="*/ 325 w 588"/>
                  <a:gd name="T17" fmla="*/ 621 h 628"/>
                  <a:gd name="T18" fmla="*/ 375 w 588"/>
                  <a:gd name="T19" fmla="*/ 628 h 628"/>
                  <a:gd name="T20" fmla="*/ 376 w 588"/>
                  <a:gd name="T21" fmla="*/ 628 h 628"/>
                  <a:gd name="T22" fmla="*/ 380 w 588"/>
                  <a:gd name="T23" fmla="*/ 627 h 628"/>
                  <a:gd name="T24" fmla="*/ 430 w 588"/>
                  <a:gd name="T25" fmla="*/ 619 h 628"/>
                  <a:gd name="T26" fmla="*/ 532 w 588"/>
                  <a:gd name="T27" fmla="*/ 562 h 628"/>
                  <a:gd name="T28" fmla="*/ 532 w 588"/>
                  <a:gd name="T29" fmla="*/ 562 h 628"/>
                  <a:gd name="T30" fmla="*/ 559 w 588"/>
                  <a:gd name="T31" fmla="*/ 538 h 628"/>
                  <a:gd name="T32" fmla="*/ 563 w 588"/>
                  <a:gd name="T33" fmla="*/ 523 h 628"/>
                  <a:gd name="T34" fmla="*/ 581 w 588"/>
                  <a:gd name="T35" fmla="*/ 510 h 628"/>
                  <a:gd name="T36" fmla="*/ 582 w 588"/>
                  <a:gd name="T37" fmla="*/ 510 h 628"/>
                  <a:gd name="T38" fmla="*/ 588 w 588"/>
                  <a:gd name="T39" fmla="*/ 505 h 628"/>
                  <a:gd name="T40" fmla="*/ 578 w 588"/>
                  <a:gd name="T41" fmla="*/ 487 h 628"/>
                  <a:gd name="T42" fmla="*/ 579 w 588"/>
                  <a:gd name="T43" fmla="*/ 475 h 628"/>
                  <a:gd name="T44" fmla="*/ 574 w 588"/>
                  <a:gd name="T45" fmla="*/ 474 h 628"/>
                  <a:gd name="T46" fmla="*/ 561 w 588"/>
                  <a:gd name="T47" fmla="*/ 480 h 628"/>
                  <a:gd name="T48" fmla="*/ 506 w 588"/>
                  <a:gd name="T49" fmla="*/ 530 h 628"/>
                  <a:gd name="T50" fmla="*/ 495 w 588"/>
                  <a:gd name="T51" fmla="*/ 539 h 628"/>
                  <a:gd name="T52" fmla="*/ 434 w 588"/>
                  <a:gd name="T53" fmla="*/ 576 h 628"/>
                  <a:gd name="T54" fmla="*/ 392 w 588"/>
                  <a:gd name="T55" fmla="*/ 587 h 628"/>
                  <a:gd name="T56" fmla="*/ 376 w 588"/>
                  <a:gd name="T57" fmla="*/ 588 h 628"/>
                  <a:gd name="T58" fmla="*/ 355 w 588"/>
                  <a:gd name="T59" fmla="*/ 587 h 628"/>
                  <a:gd name="T60" fmla="*/ 319 w 588"/>
                  <a:gd name="T61" fmla="*/ 578 h 628"/>
                  <a:gd name="T62" fmla="*/ 312 w 588"/>
                  <a:gd name="T63" fmla="*/ 575 h 628"/>
                  <a:gd name="T64" fmla="*/ 308 w 588"/>
                  <a:gd name="T65" fmla="*/ 573 h 628"/>
                  <a:gd name="T66" fmla="*/ 244 w 588"/>
                  <a:gd name="T67" fmla="*/ 534 h 628"/>
                  <a:gd name="T68" fmla="*/ 185 w 588"/>
                  <a:gd name="T69" fmla="*/ 477 h 628"/>
                  <a:gd name="T70" fmla="*/ 160 w 588"/>
                  <a:gd name="T71" fmla="*/ 434 h 628"/>
                  <a:gd name="T72" fmla="*/ 156 w 588"/>
                  <a:gd name="T73" fmla="*/ 419 h 628"/>
                  <a:gd name="T74" fmla="*/ 150 w 588"/>
                  <a:gd name="T75" fmla="*/ 394 h 628"/>
                  <a:gd name="T76" fmla="*/ 149 w 588"/>
                  <a:gd name="T77" fmla="*/ 375 h 628"/>
                  <a:gd name="T78" fmla="*/ 107 w 588"/>
                  <a:gd name="T79" fmla="*/ 348 h 628"/>
                  <a:gd name="T80" fmla="*/ 91 w 588"/>
                  <a:gd name="T81" fmla="*/ 307 h 628"/>
                  <a:gd name="T82" fmla="*/ 91 w 588"/>
                  <a:gd name="T83" fmla="*/ 301 h 628"/>
                  <a:gd name="T84" fmla="*/ 81 w 588"/>
                  <a:gd name="T85" fmla="*/ 289 h 628"/>
                  <a:gd name="T86" fmla="*/ 59 w 588"/>
                  <a:gd name="T87" fmla="*/ 245 h 628"/>
                  <a:gd name="T88" fmla="*/ 42 w 588"/>
                  <a:gd name="T89" fmla="*/ 164 h 628"/>
                  <a:gd name="T90" fmla="*/ 43 w 588"/>
                  <a:gd name="T91" fmla="*/ 90 h 628"/>
                  <a:gd name="T92" fmla="*/ 12 w 588"/>
                  <a:gd name="T93" fmla="*/ 50 h 628"/>
                  <a:gd name="T94" fmla="*/ 36 w 588"/>
                  <a:gd name="T95" fmla="*/ 0 h 628"/>
                  <a:gd name="T96" fmla="*/ 34 w 588"/>
                  <a:gd name="T97" fmla="*/ 4 h 628"/>
                  <a:gd name="T98" fmla="*/ 36 w 588"/>
                  <a:gd name="T99" fmla="*/ 8 h 628"/>
                  <a:gd name="T100" fmla="*/ 39 w 588"/>
                  <a:gd name="T101" fmla="*/ 15 h 628"/>
                  <a:gd name="T102" fmla="*/ 36 w 588"/>
                  <a:gd name="T103" fmla="*/ 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88" h="628">
                    <a:moveTo>
                      <a:pt x="12" y="50"/>
                    </a:moveTo>
                    <a:cubicBezTo>
                      <a:pt x="4" y="72"/>
                      <a:pt x="1" y="96"/>
                      <a:pt x="0" y="121"/>
                    </a:cubicBezTo>
                    <a:cubicBezTo>
                      <a:pt x="0" y="153"/>
                      <a:pt x="2" y="188"/>
                      <a:pt x="10" y="221"/>
                    </a:cubicBezTo>
                    <a:cubicBezTo>
                      <a:pt x="17" y="257"/>
                      <a:pt x="32" y="291"/>
                      <a:pt x="55" y="320"/>
                    </a:cubicBezTo>
                    <a:cubicBezTo>
                      <a:pt x="70" y="340"/>
                      <a:pt x="89" y="356"/>
                      <a:pt x="110" y="368"/>
                    </a:cubicBezTo>
                    <a:cubicBezTo>
                      <a:pt x="109" y="392"/>
                      <a:pt x="112" y="416"/>
                      <a:pt x="120" y="440"/>
                    </a:cubicBezTo>
                    <a:cubicBezTo>
                      <a:pt x="132" y="475"/>
                      <a:pt x="154" y="505"/>
                      <a:pt x="180" y="531"/>
                    </a:cubicBezTo>
                    <a:cubicBezTo>
                      <a:pt x="204" y="555"/>
                      <a:pt x="231" y="576"/>
                      <a:pt x="259" y="593"/>
                    </a:cubicBezTo>
                    <a:cubicBezTo>
                      <a:pt x="280" y="606"/>
                      <a:pt x="302" y="615"/>
                      <a:pt x="325" y="621"/>
                    </a:cubicBezTo>
                    <a:cubicBezTo>
                      <a:pt x="341" y="625"/>
                      <a:pt x="358" y="628"/>
                      <a:pt x="375" y="628"/>
                    </a:cubicBezTo>
                    <a:cubicBezTo>
                      <a:pt x="375" y="628"/>
                      <a:pt x="376" y="628"/>
                      <a:pt x="376" y="628"/>
                    </a:cubicBezTo>
                    <a:cubicBezTo>
                      <a:pt x="377" y="628"/>
                      <a:pt x="379" y="628"/>
                      <a:pt x="380" y="627"/>
                    </a:cubicBezTo>
                    <a:cubicBezTo>
                      <a:pt x="397" y="627"/>
                      <a:pt x="414" y="624"/>
                      <a:pt x="430" y="619"/>
                    </a:cubicBezTo>
                    <a:cubicBezTo>
                      <a:pt x="468" y="608"/>
                      <a:pt x="501" y="587"/>
                      <a:pt x="532" y="562"/>
                    </a:cubicBezTo>
                    <a:cubicBezTo>
                      <a:pt x="532" y="562"/>
                      <a:pt x="532" y="562"/>
                      <a:pt x="532" y="562"/>
                    </a:cubicBezTo>
                    <a:cubicBezTo>
                      <a:pt x="541" y="554"/>
                      <a:pt x="550" y="546"/>
                      <a:pt x="559" y="538"/>
                    </a:cubicBezTo>
                    <a:cubicBezTo>
                      <a:pt x="560" y="533"/>
                      <a:pt x="562" y="528"/>
                      <a:pt x="563" y="523"/>
                    </a:cubicBezTo>
                    <a:cubicBezTo>
                      <a:pt x="566" y="514"/>
                      <a:pt x="574" y="510"/>
                      <a:pt x="581" y="510"/>
                    </a:cubicBezTo>
                    <a:cubicBezTo>
                      <a:pt x="582" y="510"/>
                      <a:pt x="582" y="510"/>
                      <a:pt x="582" y="510"/>
                    </a:cubicBezTo>
                    <a:cubicBezTo>
                      <a:pt x="584" y="509"/>
                      <a:pt x="586" y="507"/>
                      <a:pt x="588" y="505"/>
                    </a:cubicBezTo>
                    <a:cubicBezTo>
                      <a:pt x="581" y="502"/>
                      <a:pt x="577" y="497"/>
                      <a:pt x="578" y="487"/>
                    </a:cubicBezTo>
                    <a:cubicBezTo>
                      <a:pt x="578" y="483"/>
                      <a:pt x="579" y="479"/>
                      <a:pt x="579" y="475"/>
                    </a:cubicBezTo>
                    <a:cubicBezTo>
                      <a:pt x="577" y="475"/>
                      <a:pt x="576" y="474"/>
                      <a:pt x="574" y="474"/>
                    </a:cubicBezTo>
                    <a:cubicBezTo>
                      <a:pt x="570" y="474"/>
                      <a:pt x="565" y="476"/>
                      <a:pt x="561" y="480"/>
                    </a:cubicBezTo>
                    <a:cubicBezTo>
                      <a:pt x="543" y="498"/>
                      <a:pt x="525" y="514"/>
                      <a:pt x="506" y="530"/>
                    </a:cubicBezTo>
                    <a:cubicBezTo>
                      <a:pt x="502" y="533"/>
                      <a:pt x="499" y="536"/>
                      <a:pt x="495" y="539"/>
                    </a:cubicBezTo>
                    <a:cubicBezTo>
                      <a:pt x="476" y="553"/>
                      <a:pt x="456" y="566"/>
                      <a:pt x="434" y="576"/>
                    </a:cubicBezTo>
                    <a:cubicBezTo>
                      <a:pt x="421" y="581"/>
                      <a:pt x="407" y="585"/>
                      <a:pt x="392" y="587"/>
                    </a:cubicBezTo>
                    <a:cubicBezTo>
                      <a:pt x="387" y="588"/>
                      <a:pt x="381" y="588"/>
                      <a:pt x="376" y="588"/>
                    </a:cubicBezTo>
                    <a:cubicBezTo>
                      <a:pt x="369" y="588"/>
                      <a:pt x="362" y="588"/>
                      <a:pt x="355" y="587"/>
                    </a:cubicBezTo>
                    <a:cubicBezTo>
                      <a:pt x="342" y="585"/>
                      <a:pt x="331" y="582"/>
                      <a:pt x="319" y="578"/>
                    </a:cubicBezTo>
                    <a:cubicBezTo>
                      <a:pt x="317" y="577"/>
                      <a:pt x="315" y="576"/>
                      <a:pt x="312" y="575"/>
                    </a:cubicBezTo>
                    <a:cubicBezTo>
                      <a:pt x="311" y="575"/>
                      <a:pt x="310" y="574"/>
                      <a:pt x="308" y="573"/>
                    </a:cubicBezTo>
                    <a:cubicBezTo>
                      <a:pt x="285" y="563"/>
                      <a:pt x="265" y="550"/>
                      <a:pt x="244" y="534"/>
                    </a:cubicBezTo>
                    <a:cubicBezTo>
                      <a:pt x="223" y="517"/>
                      <a:pt x="203" y="499"/>
                      <a:pt x="185" y="477"/>
                    </a:cubicBezTo>
                    <a:cubicBezTo>
                      <a:pt x="176" y="463"/>
                      <a:pt x="167" y="449"/>
                      <a:pt x="160" y="434"/>
                    </a:cubicBezTo>
                    <a:cubicBezTo>
                      <a:pt x="159" y="429"/>
                      <a:pt x="157" y="424"/>
                      <a:pt x="156" y="419"/>
                    </a:cubicBezTo>
                    <a:cubicBezTo>
                      <a:pt x="153" y="411"/>
                      <a:pt x="151" y="402"/>
                      <a:pt x="150" y="394"/>
                    </a:cubicBezTo>
                    <a:cubicBezTo>
                      <a:pt x="149" y="387"/>
                      <a:pt x="149" y="381"/>
                      <a:pt x="149" y="375"/>
                    </a:cubicBezTo>
                    <a:cubicBezTo>
                      <a:pt x="133" y="370"/>
                      <a:pt x="118" y="361"/>
                      <a:pt x="107" y="348"/>
                    </a:cubicBezTo>
                    <a:cubicBezTo>
                      <a:pt x="96" y="335"/>
                      <a:pt x="91" y="321"/>
                      <a:pt x="91" y="307"/>
                    </a:cubicBezTo>
                    <a:cubicBezTo>
                      <a:pt x="91" y="305"/>
                      <a:pt x="91" y="303"/>
                      <a:pt x="91" y="301"/>
                    </a:cubicBezTo>
                    <a:cubicBezTo>
                      <a:pt x="88" y="297"/>
                      <a:pt x="85" y="294"/>
                      <a:pt x="81" y="289"/>
                    </a:cubicBezTo>
                    <a:cubicBezTo>
                      <a:pt x="72" y="275"/>
                      <a:pt x="65" y="261"/>
                      <a:pt x="59" y="245"/>
                    </a:cubicBezTo>
                    <a:cubicBezTo>
                      <a:pt x="50" y="219"/>
                      <a:pt x="44" y="192"/>
                      <a:pt x="42" y="164"/>
                    </a:cubicBezTo>
                    <a:cubicBezTo>
                      <a:pt x="40" y="139"/>
                      <a:pt x="40" y="115"/>
                      <a:pt x="43" y="90"/>
                    </a:cubicBezTo>
                    <a:cubicBezTo>
                      <a:pt x="31" y="78"/>
                      <a:pt x="21" y="64"/>
                      <a:pt x="12" y="50"/>
                    </a:cubicBezTo>
                    <a:moveTo>
                      <a:pt x="36" y="0"/>
                    </a:moveTo>
                    <a:cubicBezTo>
                      <a:pt x="35" y="1"/>
                      <a:pt x="35" y="2"/>
                      <a:pt x="34" y="4"/>
                    </a:cubicBezTo>
                    <a:cubicBezTo>
                      <a:pt x="34" y="5"/>
                      <a:pt x="35" y="7"/>
                      <a:pt x="36" y="8"/>
                    </a:cubicBezTo>
                    <a:cubicBezTo>
                      <a:pt x="37" y="10"/>
                      <a:pt x="38" y="12"/>
                      <a:pt x="39" y="15"/>
                    </a:cubicBezTo>
                    <a:cubicBezTo>
                      <a:pt x="38" y="10"/>
                      <a:pt x="37" y="5"/>
                      <a:pt x="3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12"/>
              <p:cNvSpPr>
                <a:spLocks noEditPoints="1"/>
              </p:cNvSpPr>
              <p:nvPr/>
            </p:nvSpPr>
            <p:spPr bwMode="auto">
              <a:xfrm>
                <a:off x="473" y="3904"/>
                <a:ext cx="310" cy="318"/>
              </a:xfrm>
              <a:custGeom>
                <a:avLst/>
                <a:gdLst>
                  <a:gd name="T0" fmla="*/ 514 w 539"/>
                  <a:gd name="T1" fmla="*/ 514 h 514"/>
                  <a:gd name="T2" fmla="*/ 514 w 539"/>
                  <a:gd name="T3" fmla="*/ 514 h 514"/>
                  <a:gd name="T4" fmla="*/ 514 w 539"/>
                  <a:gd name="T5" fmla="*/ 514 h 514"/>
                  <a:gd name="T6" fmla="*/ 514 w 539"/>
                  <a:gd name="T7" fmla="*/ 514 h 514"/>
                  <a:gd name="T8" fmla="*/ 492 w 539"/>
                  <a:gd name="T9" fmla="*/ 488 h 514"/>
                  <a:gd name="T10" fmla="*/ 455 w 539"/>
                  <a:gd name="T11" fmla="*/ 507 h 514"/>
                  <a:gd name="T12" fmla="*/ 446 w 539"/>
                  <a:gd name="T13" fmla="*/ 510 h 514"/>
                  <a:gd name="T14" fmla="*/ 434 w 539"/>
                  <a:gd name="T15" fmla="*/ 514 h 514"/>
                  <a:gd name="T16" fmla="*/ 501 w 539"/>
                  <a:gd name="T17" fmla="*/ 514 h 514"/>
                  <a:gd name="T18" fmla="*/ 492 w 539"/>
                  <a:gd name="T19" fmla="*/ 488 h 514"/>
                  <a:gd name="T20" fmla="*/ 530 w 539"/>
                  <a:gd name="T21" fmla="*/ 468 h 514"/>
                  <a:gd name="T22" fmla="*/ 520 w 539"/>
                  <a:gd name="T23" fmla="*/ 471 h 514"/>
                  <a:gd name="T24" fmla="*/ 512 w 539"/>
                  <a:gd name="T25" fmla="*/ 476 h 514"/>
                  <a:gd name="T26" fmla="*/ 539 w 539"/>
                  <a:gd name="T27" fmla="*/ 471 h 514"/>
                  <a:gd name="T28" fmla="*/ 530 w 539"/>
                  <a:gd name="T29" fmla="*/ 468 h 514"/>
                  <a:gd name="T30" fmla="*/ 43 w 539"/>
                  <a:gd name="T31" fmla="*/ 204 h 514"/>
                  <a:gd name="T32" fmla="*/ 43 w 539"/>
                  <a:gd name="T33" fmla="*/ 204 h 514"/>
                  <a:gd name="T34" fmla="*/ 43 w 539"/>
                  <a:gd name="T35" fmla="*/ 205 h 514"/>
                  <a:gd name="T36" fmla="*/ 43 w 539"/>
                  <a:gd name="T37" fmla="*/ 205 h 514"/>
                  <a:gd name="T38" fmla="*/ 43 w 539"/>
                  <a:gd name="T39" fmla="*/ 205 h 514"/>
                  <a:gd name="T40" fmla="*/ 43 w 539"/>
                  <a:gd name="T41" fmla="*/ 204 h 514"/>
                  <a:gd name="T42" fmla="*/ 123 w 539"/>
                  <a:gd name="T43" fmla="*/ 0 h 514"/>
                  <a:gd name="T44" fmla="*/ 109 w 539"/>
                  <a:gd name="T45" fmla="*/ 6 h 514"/>
                  <a:gd name="T46" fmla="*/ 50 w 539"/>
                  <a:gd name="T47" fmla="*/ 79 h 514"/>
                  <a:gd name="T48" fmla="*/ 32 w 539"/>
                  <a:gd name="T49" fmla="*/ 112 h 514"/>
                  <a:gd name="T50" fmla="*/ 5 w 539"/>
                  <a:gd name="T51" fmla="*/ 192 h 514"/>
                  <a:gd name="T52" fmla="*/ 1 w 539"/>
                  <a:gd name="T53" fmla="*/ 236 h 514"/>
                  <a:gd name="T54" fmla="*/ 2 w 539"/>
                  <a:gd name="T55" fmla="*/ 273 h 514"/>
                  <a:gd name="T56" fmla="*/ 23 w 539"/>
                  <a:gd name="T57" fmla="*/ 351 h 514"/>
                  <a:gd name="T58" fmla="*/ 54 w 539"/>
                  <a:gd name="T59" fmla="*/ 411 h 514"/>
                  <a:gd name="T60" fmla="*/ 84 w 539"/>
                  <a:gd name="T61" fmla="*/ 449 h 514"/>
                  <a:gd name="T62" fmla="*/ 100 w 539"/>
                  <a:gd name="T63" fmla="*/ 468 h 514"/>
                  <a:gd name="T64" fmla="*/ 158 w 539"/>
                  <a:gd name="T65" fmla="*/ 514 h 514"/>
                  <a:gd name="T66" fmla="*/ 252 w 539"/>
                  <a:gd name="T67" fmla="*/ 514 h 514"/>
                  <a:gd name="T68" fmla="*/ 232 w 539"/>
                  <a:gd name="T69" fmla="*/ 507 h 514"/>
                  <a:gd name="T70" fmla="*/ 159 w 539"/>
                  <a:gd name="T71" fmla="*/ 466 h 514"/>
                  <a:gd name="T72" fmla="*/ 119 w 539"/>
                  <a:gd name="T73" fmla="*/ 429 h 514"/>
                  <a:gd name="T74" fmla="*/ 100 w 539"/>
                  <a:gd name="T75" fmla="*/ 406 h 514"/>
                  <a:gd name="T76" fmla="*/ 81 w 539"/>
                  <a:gd name="T77" fmla="*/ 378 h 514"/>
                  <a:gd name="T78" fmla="*/ 61 w 539"/>
                  <a:gd name="T79" fmla="*/ 339 h 514"/>
                  <a:gd name="T80" fmla="*/ 55 w 539"/>
                  <a:gd name="T81" fmla="*/ 325 h 514"/>
                  <a:gd name="T82" fmla="*/ 43 w 539"/>
                  <a:gd name="T83" fmla="*/ 271 h 514"/>
                  <a:gd name="T84" fmla="*/ 43 w 539"/>
                  <a:gd name="T85" fmla="*/ 208 h 514"/>
                  <a:gd name="T86" fmla="*/ 43 w 539"/>
                  <a:gd name="T87" fmla="*/ 205 h 514"/>
                  <a:gd name="T88" fmla="*/ 43 w 539"/>
                  <a:gd name="T89" fmla="*/ 204 h 514"/>
                  <a:gd name="T90" fmla="*/ 43 w 539"/>
                  <a:gd name="T91" fmla="*/ 204 h 514"/>
                  <a:gd name="T92" fmla="*/ 43 w 539"/>
                  <a:gd name="T93" fmla="*/ 204 h 514"/>
                  <a:gd name="T94" fmla="*/ 59 w 539"/>
                  <a:gd name="T95" fmla="*/ 146 h 514"/>
                  <a:gd name="T96" fmla="*/ 99 w 539"/>
                  <a:gd name="T97" fmla="*/ 77 h 514"/>
                  <a:gd name="T98" fmla="*/ 137 w 539"/>
                  <a:gd name="T99" fmla="*/ 34 h 514"/>
                  <a:gd name="T100" fmla="*/ 123 w 539"/>
                  <a:gd name="T101" fmla="*/ 0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39" h="514">
                    <a:moveTo>
                      <a:pt x="514" y="514"/>
                    </a:moveTo>
                    <a:cubicBezTo>
                      <a:pt x="514" y="514"/>
                      <a:pt x="514" y="514"/>
                      <a:pt x="514" y="514"/>
                    </a:cubicBezTo>
                    <a:cubicBezTo>
                      <a:pt x="514" y="514"/>
                      <a:pt x="514" y="514"/>
                      <a:pt x="514" y="514"/>
                    </a:cubicBezTo>
                    <a:cubicBezTo>
                      <a:pt x="514" y="514"/>
                      <a:pt x="514" y="514"/>
                      <a:pt x="514" y="514"/>
                    </a:cubicBezTo>
                    <a:moveTo>
                      <a:pt x="492" y="488"/>
                    </a:moveTo>
                    <a:cubicBezTo>
                      <a:pt x="480" y="495"/>
                      <a:pt x="468" y="501"/>
                      <a:pt x="455" y="507"/>
                    </a:cubicBezTo>
                    <a:cubicBezTo>
                      <a:pt x="452" y="508"/>
                      <a:pt x="449" y="509"/>
                      <a:pt x="446" y="510"/>
                    </a:cubicBezTo>
                    <a:cubicBezTo>
                      <a:pt x="442" y="512"/>
                      <a:pt x="438" y="513"/>
                      <a:pt x="434" y="514"/>
                    </a:cubicBezTo>
                    <a:cubicBezTo>
                      <a:pt x="501" y="514"/>
                      <a:pt x="501" y="514"/>
                      <a:pt x="501" y="514"/>
                    </a:cubicBezTo>
                    <a:cubicBezTo>
                      <a:pt x="492" y="510"/>
                      <a:pt x="488" y="498"/>
                      <a:pt x="492" y="488"/>
                    </a:cubicBezTo>
                    <a:moveTo>
                      <a:pt x="530" y="468"/>
                    </a:moveTo>
                    <a:cubicBezTo>
                      <a:pt x="527" y="468"/>
                      <a:pt x="523" y="469"/>
                      <a:pt x="520" y="471"/>
                    </a:cubicBezTo>
                    <a:cubicBezTo>
                      <a:pt x="517" y="473"/>
                      <a:pt x="515" y="475"/>
                      <a:pt x="512" y="476"/>
                    </a:cubicBezTo>
                    <a:cubicBezTo>
                      <a:pt x="521" y="474"/>
                      <a:pt x="530" y="472"/>
                      <a:pt x="539" y="471"/>
                    </a:cubicBezTo>
                    <a:cubicBezTo>
                      <a:pt x="536" y="469"/>
                      <a:pt x="533" y="468"/>
                      <a:pt x="530" y="468"/>
                    </a:cubicBezTo>
                    <a:moveTo>
                      <a:pt x="43" y="204"/>
                    </a:moveTo>
                    <a:cubicBezTo>
                      <a:pt x="43" y="204"/>
                      <a:pt x="43" y="204"/>
                      <a:pt x="43" y="204"/>
                    </a:cubicBezTo>
                    <a:cubicBezTo>
                      <a:pt x="43" y="204"/>
                      <a:pt x="43" y="205"/>
                      <a:pt x="43" y="205"/>
                    </a:cubicBezTo>
                    <a:cubicBezTo>
                      <a:pt x="43" y="205"/>
                      <a:pt x="43" y="205"/>
                      <a:pt x="43" y="205"/>
                    </a:cubicBezTo>
                    <a:cubicBezTo>
                      <a:pt x="43" y="205"/>
                      <a:pt x="43" y="205"/>
                      <a:pt x="43" y="205"/>
                    </a:cubicBezTo>
                    <a:cubicBezTo>
                      <a:pt x="43" y="205"/>
                      <a:pt x="43" y="204"/>
                      <a:pt x="43" y="204"/>
                    </a:cubicBezTo>
                    <a:moveTo>
                      <a:pt x="123" y="0"/>
                    </a:moveTo>
                    <a:cubicBezTo>
                      <a:pt x="118" y="0"/>
                      <a:pt x="113" y="2"/>
                      <a:pt x="109" y="6"/>
                    </a:cubicBezTo>
                    <a:cubicBezTo>
                      <a:pt x="86" y="28"/>
                      <a:pt x="66" y="53"/>
                      <a:pt x="50" y="79"/>
                    </a:cubicBezTo>
                    <a:cubicBezTo>
                      <a:pt x="43" y="90"/>
                      <a:pt x="37" y="101"/>
                      <a:pt x="32" y="112"/>
                    </a:cubicBezTo>
                    <a:cubicBezTo>
                      <a:pt x="19" y="137"/>
                      <a:pt x="10" y="164"/>
                      <a:pt x="5" y="192"/>
                    </a:cubicBezTo>
                    <a:cubicBezTo>
                      <a:pt x="3" y="206"/>
                      <a:pt x="1" y="221"/>
                      <a:pt x="1" y="236"/>
                    </a:cubicBezTo>
                    <a:cubicBezTo>
                      <a:pt x="0" y="248"/>
                      <a:pt x="1" y="261"/>
                      <a:pt x="2" y="273"/>
                    </a:cubicBezTo>
                    <a:cubicBezTo>
                      <a:pt x="6" y="300"/>
                      <a:pt x="13" y="326"/>
                      <a:pt x="23" y="351"/>
                    </a:cubicBezTo>
                    <a:cubicBezTo>
                      <a:pt x="31" y="372"/>
                      <a:pt x="42" y="392"/>
                      <a:pt x="54" y="411"/>
                    </a:cubicBezTo>
                    <a:cubicBezTo>
                      <a:pt x="63" y="424"/>
                      <a:pt x="73" y="437"/>
                      <a:pt x="84" y="449"/>
                    </a:cubicBezTo>
                    <a:cubicBezTo>
                      <a:pt x="89" y="456"/>
                      <a:pt x="95" y="462"/>
                      <a:pt x="100" y="468"/>
                    </a:cubicBezTo>
                    <a:cubicBezTo>
                      <a:pt x="118" y="486"/>
                      <a:pt x="138" y="501"/>
                      <a:pt x="158" y="514"/>
                    </a:cubicBezTo>
                    <a:cubicBezTo>
                      <a:pt x="252" y="514"/>
                      <a:pt x="252" y="514"/>
                      <a:pt x="252" y="514"/>
                    </a:cubicBezTo>
                    <a:cubicBezTo>
                      <a:pt x="246" y="512"/>
                      <a:pt x="239" y="510"/>
                      <a:pt x="232" y="507"/>
                    </a:cubicBezTo>
                    <a:cubicBezTo>
                      <a:pt x="206" y="496"/>
                      <a:pt x="182" y="482"/>
                      <a:pt x="159" y="466"/>
                    </a:cubicBezTo>
                    <a:cubicBezTo>
                      <a:pt x="145" y="454"/>
                      <a:pt x="132" y="442"/>
                      <a:pt x="119" y="429"/>
                    </a:cubicBezTo>
                    <a:cubicBezTo>
                      <a:pt x="112" y="422"/>
                      <a:pt x="106" y="414"/>
                      <a:pt x="100" y="406"/>
                    </a:cubicBezTo>
                    <a:cubicBezTo>
                      <a:pt x="93" y="397"/>
                      <a:pt x="86" y="388"/>
                      <a:pt x="81" y="378"/>
                    </a:cubicBezTo>
                    <a:cubicBezTo>
                      <a:pt x="73" y="365"/>
                      <a:pt x="66" y="352"/>
                      <a:pt x="61" y="339"/>
                    </a:cubicBezTo>
                    <a:cubicBezTo>
                      <a:pt x="59" y="334"/>
                      <a:pt x="57" y="329"/>
                      <a:pt x="55" y="325"/>
                    </a:cubicBezTo>
                    <a:cubicBezTo>
                      <a:pt x="50" y="307"/>
                      <a:pt x="45" y="289"/>
                      <a:pt x="43" y="271"/>
                    </a:cubicBezTo>
                    <a:cubicBezTo>
                      <a:pt x="40" y="250"/>
                      <a:pt x="40" y="229"/>
                      <a:pt x="43" y="208"/>
                    </a:cubicBezTo>
                    <a:cubicBezTo>
                      <a:pt x="43" y="207"/>
                      <a:pt x="43" y="206"/>
                      <a:pt x="43" y="205"/>
                    </a:cubicBezTo>
                    <a:cubicBezTo>
                      <a:pt x="43" y="205"/>
                      <a:pt x="43" y="204"/>
                      <a:pt x="43" y="204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3" y="204"/>
                      <a:pt x="43" y="204"/>
                      <a:pt x="43" y="204"/>
                    </a:cubicBezTo>
                    <a:cubicBezTo>
                      <a:pt x="47" y="184"/>
                      <a:pt x="52" y="165"/>
                      <a:pt x="59" y="146"/>
                    </a:cubicBezTo>
                    <a:cubicBezTo>
                      <a:pt x="70" y="122"/>
                      <a:pt x="83" y="99"/>
                      <a:pt x="99" y="77"/>
                    </a:cubicBezTo>
                    <a:cubicBezTo>
                      <a:pt x="111" y="62"/>
                      <a:pt x="123" y="48"/>
                      <a:pt x="137" y="34"/>
                    </a:cubicBezTo>
                    <a:cubicBezTo>
                      <a:pt x="152" y="20"/>
                      <a:pt x="138" y="0"/>
                      <a:pt x="1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13"/>
              <p:cNvSpPr>
                <a:spLocks noEditPoints="1"/>
              </p:cNvSpPr>
              <p:nvPr/>
            </p:nvSpPr>
            <p:spPr bwMode="auto">
              <a:xfrm>
                <a:off x="1155" y="2901"/>
                <a:ext cx="145" cy="345"/>
              </a:xfrm>
              <a:custGeom>
                <a:avLst/>
                <a:gdLst>
                  <a:gd name="T0" fmla="*/ 88 w 251"/>
                  <a:gd name="T1" fmla="*/ 228 h 557"/>
                  <a:gd name="T2" fmla="*/ 53 w 251"/>
                  <a:gd name="T3" fmla="*/ 230 h 557"/>
                  <a:gd name="T4" fmla="*/ 51 w 251"/>
                  <a:gd name="T5" fmla="*/ 250 h 557"/>
                  <a:gd name="T6" fmla="*/ 69 w 251"/>
                  <a:gd name="T7" fmla="*/ 258 h 557"/>
                  <a:gd name="T8" fmla="*/ 100 w 251"/>
                  <a:gd name="T9" fmla="*/ 278 h 557"/>
                  <a:gd name="T10" fmla="*/ 102 w 251"/>
                  <a:gd name="T11" fmla="*/ 280 h 557"/>
                  <a:gd name="T12" fmla="*/ 151 w 251"/>
                  <a:gd name="T13" fmla="*/ 330 h 557"/>
                  <a:gd name="T14" fmla="*/ 161 w 251"/>
                  <a:gd name="T15" fmla="*/ 343 h 557"/>
                  <a:gd name="T16" fmla="*/ 185 w 251"/>
                  <a:gd name="T17" fmla="*/ 388 h 557"/>
                  <a:gd name="T18" fmla="*/ 190 w 251"/>
                  <a:gd name="T19" fmla="*/ 398 h 557"/>
                  <a:gd name="T20" fmla="*/ 190 w 251"/>
                  <a:gd name="T21" fmla="*/ 399 h 557"/>
                  <a:gd name="T22" fmla="*/ 204 w 251"/>
                  <a:gd name="T23" fmla="*/ 444 h 557"/>
                  <a:gd name="T24" fmla="*/ 209 w 251"/>
                  <a:gd name="T25" fmla="*/ 471 h 557"/>
                  <a:gd name="T26" fmla="*/ 209 w 251"/>
                  <a:gd name="T27" fmla="*/ 474 h 557"/>
                  <a:gd name="T28" fmla="*/ 210 w 251"/>
                  <a:gd name="T29" fmla="*/ 527 h 557"/>
                  <a:gd name="T30" fmla="*/ 209 w 251"/>
                  <a:gd name="T31" fmla="*/ 539 h 557"/>
                  <a:gd name="T32" fmla="*/ 219 w 251"/>
                  <a:gd name="T33" fmla="*/ 557 h 557"/>
                  <a:gd name="T34" fmla="*/ 249 w 251"/>
                  <a:gd name="T35" fmla="*/ 536 h 557"/>
                  <a:gd name="T36" fmla="*/ 250 w 251"/>
                  <a:gd name="T37" fmla="*/ 486 h 557"/>
                  <a:gd name="T38" fmla="*/ 239 w 251"/>
                  <a:gd name="T39" fmla="*/ 419 h 557"/>
                  <a:gd name="T40" fmla="*/ 234 w 251"/>
                  <a:gd name="T41" fmla="*/ 402 h 557"/>
                  <a:gd name="T42" fmla="*/ 213 w 251"/>
                  <a:gd name="T43" fmla="*/ 353 h 557"/>
                  <a:gd name="T44" fmla="*/ 179 w 251"/>
                  <a:gd name="T45" fmla="*/ 301 h 557"/>
                  <a:gd name="T46" fmla="*/ 141 w 251"/>
                  <a:gd name="T47" fmla="*/ 260 h 557"/>
                  <a:gd name="T48" fmla="*/ 139 w 251"/>
                  <a:gd name="T49" fmla="*/ 258 h 557"/>
                  <a:gd name="T50" fmla="*/ 88 w 251"/>
                  <a:gd name="T51" fmla="*/ 228 h 557"/>
                  <a:gd name="T52" fmla="*/ 36 w 251"/>
                  <a:gd name="T53" fmla="*/ 119 h 557"/>
                  <a:gd name="T54" fmla="*/ 36 w 251"/>
                  <a:gd name="T55" fmla="*/ 119 h 557"/>
                  <a:gd name="T56" fmla="*/ 36 w 251"/>
                  <a:gd name="T57" fmla="*/ 119 h 557"/>
                  <a:gd name="T58" fmla="*/ 51 w 251"/>
                  <a:gd name="T59" fmla="*/ 57 h 557"/>
                  <a:gd name="T60" fmla="*/ 31 w 251"/>
                  <a:gd name="T61" fmla="*/ 107 h 557"/>
                  <a:gd name="T62" fmla="*/ 38 w 251"/>
                  <a:gd name="T63" fmla="*/ 123 h 557"/>
                  <a:gd name="T64" fmla="*/ 53 w 251"/>
                  <a:gd name="T65" fmla="*/ 190 h 557"/>
                  <a:gd name="T66" fmla="*/ 53 w 251"/>
                  <a:gd name="T67" fmla="*/ 190 h 557"/>
                  <a:gd name="T68" fmla="*/ 65 w 251"/>
                  <a:gd name="T69" fmla="*/ 184 h 557"/>
                  <a:gd name="T70" fmla="*/ 62 w 251"/>
                  <a:gd name="T71" fmla="*/ 161 h 557"/>
                  <a:gd name="T72" fmla="*/ 77 w 251"/>
                  <a:gd name="T73" fmla="*/ 114 h 557"/>
                  <a:gd name="T74" fmla="*/ 51 w 251"/>
                  <a:gd name="T75" fmla="*/ 57 h 557"/>
                  <a:gd name="T76" fmla="*/ 10 w 251"/>
                  <a:gd name="T77" fmla="*/ 0 h 557"/>
                  <a:gd name="T78" fmla="*/ 0 w 251"/>
                  <a:gd name="T79" fmla="*/ 52 h 557"/>
                  <a:gd name="T80" fmla="*/ 1 w 251"/>
                  <a:gd name="T81" fmla="*/ 53 h 557"/>
                  <a:gd name="T82" fmla="*/ 7 w 251"/>
                  <a:gd name="T83" fmla="*/ 62 h 557"/>
                  <a:gd name="T84" fmla="*/ 21 w 251"/>
                  <a:gd name="T85" fmla="*/ 13 h 557"/>
                  <a:gd name="T86" fmla="*/ 10 w 251"/>
                  <a:gd name="T87" fmla="*/ 0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1" h="557">
                    <a:moveTo>
                      <a:pt x="88" y="228"/>
                    </a:moveTo>
                    <a:cubicBezTo>
                      <a:pt x="76" y="229"/>
                      <a:pt x="65" y="230"/>
                      <a:pt x="53" y="230"/>
                    </a:cubicBezTo>
                    <a:cubicBezTo>
                      <a:pt x="53" y="237"/>
                      <a:pt x="52" y="243"/>
                      <a:pt x="51" y="250"/>
                    </a:cubicBezTo>
                    <a:cubicBezTo>
                      <a:pt x="57" y="252"/>
                      <a:pt x="63" y="255"/>
                      <a:pt x="69" y="258"/>
                    </a:cubicBezTo>
                    <a:cubicBezTo>
                      <a:pt x="79" y="264"/>
                      <a:pt x="90" y="271"/>
                      <a:pt x="100" y="278"/>
                    </a:cubicBezTo>
                    <a:cubicBezTo>
                      <a:pt x="101" y="279"/>
                      <a:pt x="102" y="279"/>
                      <a:pt x="102" y="280"/>
                    </a:cubicBezTo>
                    <a:cubicBezTo>
                      <a:pt x="121" y="295"/>
                      <a:pt x="137" y="311"/>
                      <a:pt x="151" y="330"/>
                    </a:cubicBezTo>
                    <a:cubicBezTo>
                      <a:pt x="154" y="334"/>
                      <a:pt x="158" y="339"/>
                      <a:pt x="161" y="343"/>
                    </a:cubicBezTo>
                    <a:cubicBezTo>
                      <a:pt x="170" y="358"/>
                      <a:pt x="178" y="372"/>
                      <a:pt x="185" y="388"/>
                    </a:cubicBezTo>
                    <a:cubicBezTo>
                      <a:pt x="187" y="391"/>
                      <a:pt x="188" y="394"/>
                      <a:pt x="190" y="398"/>
                    </a:cubicBezTo>
                    <a:cubicBezTo>
                      <a:pt x="190" y="398"/>
                      <a:pt x="190" y="398"/>
                      <a:pt x="190" y="399"/>
                    </a:cubicBezTo>
                    <a:cubicBezTo>
                      <a:pt x="196" y="413"/>
                      <a:pt x="201" y="428"/>
                      <a:pt x="204" y="444"/>
                    </a:cubicBezTo>
                    <a:cubicBezTo>
                      <a:pt x="206" y="453"/>
                      <a:pt x="208" y="462"/>
                      <a:pt x="209" y="471"/>
                    </a:cubicBezTo>
                    <a:cubicBezTo>
                      <a:pt x="209" y="472"/>
                      <a:pt x="209" y="473"/>
                      <a:pt x="209" y="474"/>
                    </a:cubicBezTo>
                    <a:cubicBezTo>
                      <a:pt x="211" y="492"/>
                      <a:pt x="211" y="509"/>
                      <a:pt x="210" y="527"/>
                    </a:cubicBezTo>
                    <a:cubicBezTo>
                      <a:pt x="210" y="531"/>
                      <a:pt x="209" y="535"/>
                      <a:pt x="209" y="539"/>
                    </a:cubicBezTo>
                    <a:cubicBezTo>
                      <a:pt x="208" y="549"/>
                      <a:pt x="212" y="554"/>
                      <a:pt x="219" y="557"/>
                    </a:cubicBezTo>
                    <a:cubicBezTo>
                      <a:pt x="228" y="549"/>
                      <a:pt x="238" y="542"/>
                      <a:pt x="249" y="536"/>
                    </a:cubicBezTo>
                    <a:cubicBezTo>
                      <a:pt x="251" y="519"/>
                      <a:pt x="251" y="503"/>
                      <a:pt x="250" y="486"/>
                    </a:cubicBezTo>
                    <a:cubicBezTo>
                      <a:pt x="249" y="464"/>
                      <a:pt x="245" y="441"/>
                      <a:pt x="239" y="419"/>
                    </a:cubicBezTo>
                    <a:cubicBezTo>
                      <a:pt x="238" y="414"/>
                      <a:pt x="236" y="408"/>
                      <a:pt x="234" y="402"/>
                    </a:cubicBezTo>
                    <a:cubicBezTo>
                      <a:pt x="229" y="386"/>
                      <a:pt x="222" y="369"/>
                      <a:pt x="213" y="353"/>
                    </a:cubicBezTo>
                    <a:cubicBezTo>
                      <a:pt x="204" y="335"/>
                      <a:pt x="192" y="317"/>
                      <a:pt x="179" y="301"/>
                    </a:cubicBezTo>
                    <a:cubicBezTo>
                      <a:pt x="168" y="286"/>
                      <a:pt x="155" y="272"/>
                      <a:pt x="141" y="260"/>
                    </a:cubicBezTo>
                    <a:cubicBezTo>
                      <a:pt x="140" y="259"/>
                      <a:pt x="140" y="259"/>
                      <a:pt x="139" y="258"/>
                    </a:cubicBezTo>
                    <a:cubicBezTo>
                      <a:pt x="119" y="254"/>
                      <a:pt x="101" y="243"/>
                      <a:pt x="88" y="228"/>
                    </a:cubicBezTo>
                    <a:moveTo>
                      <a:pt x="36" y="119"/>
                    </a:moveTo>
                    <a:cubicBezTo>
                      <a:pt x="36" y="119"/>
                      <a:pt x="36" y="119"/>
                      <a:pt x="36" y="119"/>
                    </a:cubicBezTo>
                    <a:cubicBezTo>
                      <a:pt x="36" y="119"/>
                      <a:pt x="36" y="119"/>
                      <a:pt x="36" y="119"/>
                    </a:cubicBezTo>
                    <a:moveTo>
                      <a:pt x="51" y="57"/>
                    </a:moveTo>
                    <a:cubicBezTo>
                      <a:pt x="46" y="74"/>
                      <a:pt x="39" y="91"/>
                      <a:pt x="31" y="107"/>
                    </a:cubicBezTo>
                    <a:cubicBezTo>
                      <a:pt x="33" y="112"/>
                      <a:pt x="36" y="117"/>
                      <a:pt x="38" y="123"/>
                    </a:cubicBezTo>
                    <a:cubicBezTo>
                      <a:pt x="45" y="144"/>
                      <a:pt x="50" y="167"/>
                      <a:pt x="53" y="190"/>
                    </a:cubicBezTo>
                    <a:cubicBezTo>
                      <a:pt x="53" y="190"/>
                      <a:pt x="53" y="190"/>
                      <a:pt x="53" y="190"/>
                    </a:cubicBezTo>
                    <a:cubicBezTo>
                      <a:pt x="57" y="188"/>
                      <a:pt x="61" y="186"/>
                      <a:pt x="65" y="184"/>
                    </a:cubicBezTo>
                    <a:cubicBezTo>
                      <a:pt x="63" y="177"/>
                      <a:pt x="62" y="169"/>
                      <a:pt x="62" y="161"/>
                    </a:cubicBezTo>
                    <a:cubicBezTo>
                      <a:pt x="62" y="145"/>
                      <a:pt x="67" y="128"/>
                      <a:pt x="77" y="114"/>
                    </a:cubicBezTo>
                    <a:cubicBezTo>
                      <a:pt x="70" y="94"/>
                      <a:pt x="61" y="75"/>
                      <a:pt x="51" y="57"/>
                    </a:cubicBezTo>
                    <a:moveTo>
                      <a:pt x="10" y="0"/>
                    </a:moveTo>
                    <a:cubicBezTo>
                      <a:pt x="8" y="17"/>
                      <a:pt x="4" y="35"/>
                      <a:pt x="0" y="52"/>
                    </a:cubicBezTo>
                    <a:cubicBezTo>
                      <a:pt x="1" y="52"/>
                      <a:pt x="1" y="53"/>
                      <a:pt x="1" y="53"/>
                    </a:cubicBezTo>
                    <a:cubicBezTo>
                      <a:pt x="3" y="56"/>
                      <a:pt x="5" y="59"/>
                      <a:pt x="7" y="62"/>
                    </a:cubicBezTo>
                    <a:cubicBezTo>
                      <a:pt x="13" y="46"/>
                      <a:pt x="17" y="30"/>
                      <a:pt x="21" y="13"/>
                    </a:cubicBezTo>
                    <a:cubicBezTo>
                      <a:pt x="17" y="8"/>
                      <a:pt x="13" y="4"/>
                      <a:pt x="1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114"/>
              <p:cNvSpPr>
                <a:spLocks noEditPoints="1"/>
              </p:cNvSpPr>
              <p:nvPr/>
            </p:nvSpPr>
            <p:spPr bwMode="auto">
              <a:xfrm>
                <a:off x="574" y="3912"/>
                <a:ext cx="268" cy="310"/>
              </a:xfrm>
              <a:custGeom>
                <a:avLst/>
                <a:gdLst>
                  <a:gd name="T0" fmla="*/ 342 w 466"/>
                  <a:gd name="T1" fmla="*/ 500 h 501"/>
                  <a:gd name="T2" fmla="*/ 338 w 466"/>
                  <a:gd name="T3" fmla="*/ 501 h 501"/>
                  <a:gd name="T4" fmla="*/ 338 w 466"/>
                  <a:gd name="T5" fmla="*/ 501 h 501"/>
                  <a:gd name="T6" fmla="*/ 341 w 466"/>
                  <a:gd name="T7" fmla="*/ 501 h 501"/>
                  <a:gd name="T8" fmla="*/ 342 w 466"/>
                  <a:gd name="T9" fmla="*/ 500 h 501"/>
                  <a:gd name="T10" fmla="*/ 389 w 466"/>
                  <a:gd name="T11" fmla="*/ 493 h 501"/>
                  <a:gd name="T12" fmla="*/ 382 w 466"/>
                  <a:gd name="T13" fmla="*/ 493 h 501"/>
                  <a:gd name="T14" fmla="*/ 384 w 466"/>
                  <a:gd name="T15" fmla="*/ 496 h 501"/>
                  <a:gd name="T16" fmla="*/ 389 w 466"/>
                  <a:gd name="T17" fmla="*/ 493 h 501"/>
                  <a:gd name="T18" fmla="*/ 100 w 466"/>
                  <a:gd name="T19" fmla="*/ 0 h 501"/>
                  <a:gd name="T20" fmla="*/ 93 w 466"/>
                  <a:gd name="T21" fmla="*/ 0 h 501"/>
                  <a:gd name="T22" fmla="*/ 24 w 466"/>
                  <a:gd name="T23" fmla="*/ 7 h 501"/>
                  <a:gd name="T24" fmla="*/ 31 w 466"/>
                  <a:gd name="T25" fmla="*/ 46 h 501"/>
                  <a:gd name="T26" fmla="*/ 35 w 466"/>
                  <a:gd name="T27" fmla="*/ 46 h 501"/>
                  <a:gd name="T28" fmla="*/ 60 w 466"/>
                  <a:gd name="T29" fmla="*/ 42 h 501"/>
                  <a:gd name="T30" fmla="*/ 92 w 466"/>
                  <a:gd name="T31" fmla="*/ 40 h 501"/>
                  <a:gd name="T32" fmla="*/ 105 w 466"/>
                  <a:gd name="T33" fmla="*/ 39 h 501"/>
                  <a:gd name="T34" fmla="*/ 146 w 466"/>
                  <a:gd name="T35" fmla="*/ 41 h 501"/>
                  <a:gd name="T36" fmla="*/ 225 w 466"/>
                  <a:gd name="T37" fmla="*/ 61 h 501"/>
                  <a:gd name="T38" fmla="*/ 278 w 466"/>
                  <a:gd name="T39" fmla="*/ 90 h 501"/>
                  <a:gd name="T40" fmla="*/ 295 w 466"/>
                  <a:gd name="T41" fmla="*/ 101 h 501"/>
                  <a:gd name="T42" fmla="*/ 303 w 466"/>
                  <a:gd name="T43" fmla="*/ 108 h 501"/>
                  <a:gd name="T44" fmla="*/ 350 w 466"/>
                  <a:gd name="T45" fmla="*/ 154 h 501"/>
                  <a:gd name="T46" fmla="*/ 360 w 466"/>
                  <a:gd name="T47" fmla="*/ 166 h 501"/>
                  <a:gd name="T48" fmla="*/ 382 w 466"/>
                  <a:gd name="T49" fmla="*/ 199 h 501"/>
                  <a:gd name="T50" fmla="*/ 399 w 466"/>
                  <a:gd name="T51" fmla="*/ 231 h 501"/>
                  <a:gd name="T52" fmla="*/ 418 w 466"/>
                  <a:gd name="T53" fmla="*/ 304 h 501"/>
                  <a:gd name="T54" fmla="*/ 420 w 466"/>
                  <a:gd name="T55" fmla="*/ 329 h 501"/>
                  <a:gd name="T56" fmla="*/ 419 w 466"/>
                  <a:gd name="T57" fmla="*/ 364 h 501"/>
                  <a:gd name="T58" fmla="*/ 408 w 466"/>
                  <a:gd name="T59" fmla="*/ 406 h 501"/>
                  <a:gd name="T60" fmla="*/ 398 w 466"/>
                  <a:gd name="T61" fmla="*/ 426 h 501"/>
                  <a:gd name="T62" fmla="*/ 398 w 466"/>
                  <a:gd name="T63" fmla="*/ 427 h 501"/>
                  <a:gd name="T64" fmla="*/ 393 w 466"/>
                  <a:gd name="T65" fmla="*/ 435 h 501"/>
                  <a:gd name="T66" fmla="*/ 372 w 466"/>
                  <a:gd name="T67" fmla="*/ 456 h 501"/>
                  <a:gd name="T68" fmla="*/ 429 w 466"/>
                  <a:gd name="T69" fmla="*/ 452 h 501"/>
                  <a:gd name="T70" fmla="*/ 457 w 466"/>
                  <a:gd name="T71" fmla="*/ 381 h 501"/>
                  <a:gd name="T72" fmla="*/ 437 w 466"/>
                  <a:gd name="T73" fmla="*/ 219 h 501"/>
                  <a:gd name="T74" fmla="*/ 413 w 466"/>
                  <a:gd name="T75" fmla="*/ 172 h 501"/>
                  <a:gd name="T76" fmla="*/ 409 w 466"/>
                  <a:gd name="T77" fmla="*/ 166 h 501"/>
                  <a:gd name="T78" fmla="*/ 189 w 466"/>
                  <a:gd name="T79" fmla="*/ 11 h 501"/>
                  <a:gd name="T80" fmla="*/ 171 w 466"/>
                  <a:gd name="T81" fmla="*/ 7 h 501"/>
                  <a:gd name="T82" fmla="*/ 100 w 466"/>
                  <a:gd name="T83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501">
                    <a:moveTo>
                      <a:pt x="342" y="500"/>
                    </a:moveTo>
                    <a:cubicBezTo>
                      <a:pt x="341" y="500"/>
                      <a:pt x="340" y="501"/>
                      <a:pt x="338" y="501"/>
                    </a:cubicBezTo>
                    <a:cubicBezTo>
                      <a:pt x="338" y="501"/>
                      <a:pt x="338" y="501"/>
                      <a:pt x="338" y="501"/>
                    </a:cubicBezTo>
                    <a:cubicBezTo>
                      <a:pt x="341" y="501"/>
                      <a:pt x="341" y="501"/>
                      <a:pt x="341" y="501"/>
                    </a:cubicBezTo>
                    <a:cubicBezTo>
                      <a:pt x="341" y="501"/>
                      <a:pt x="342" y="500"/>
                      <a:pt x="342" y="500"/>
                    </a:cubicBezTo>
                    <a:moveTo>
                      <a:pt x="389" y="493"/>
                    </a:moveTo>
                    <a:cubicBezTo>
                      <a:pt x="387" y="493"/>
                      <a:pt x="384" y="493"/>
                      <a:pt x="382" y="493"/>
                    </a:cubicBezTo>
                    <a:cubicBezTo>
                      <a:pt x="383" y="494"/>
                      <a:pt x="383" y="495"/>
                      <a:pt x="384" y="496"/>
                    </a:cubicBezTo>
                    <a:cubicBezTo>
                      <a:pt x="385" y="495"/>
                      <a:pt x="387" y="494"/>
                      <a:pt x="389" y="493"/>
                    </a:cubicBezTo>
                    <a:moveTo>
                      <a:pt x="100" y="0"/>
                    </a:moveTo>
                    <a:cubicBezTo>
                      <a:pt x="98" y="0"/>
                      <a:pt x="96" y="0"/>
                      <a:pt x="93" y="0"/>
                    </a:cubicBezTo>
                    <a:cubicBezTo>
                      <a:pt x="71" y="1"/>
                      <a:pt x="48" y="3"/>
                      <a:pt x="24" y="7"/>
                    </a:cubicBezTo>
                    <a:cubicBezTo>
                      <a:pt x="0" y="12"/>
                      <a:pt x="8" y="46"/>
                      <a:pt x="31" y="46"/>
                    </a:cubicBezTo>
                    <a:cubicBezTo>
                      <a:pt x="32" y="46"/>
                      <a:pt x="33" y="46"/>
                      <a:pt x="35" y="46"/>
                    </a:cubicBezTo>
                    <a:cubicBezTo>
                      <a:pt x="43" y="44"/>
                      <a:pt x="51" y="43"/>
                      <a:pt x="60" y="42"/>
                    </a:cubicBezTo>
                    <a:cubicBezTo>
                      <a:pt x="70" y="41"/>
                      <a:pt x="81" y="40"/>
                      <a:pt x="92" y="40"/>
                    </a:cubicBezTo>
                    <a:cubicBezTo>
                      <a:pt x="96" y="39"/>
                      <a:pt x="101" y="39"/>
                      <a:pt x="105" y="39"/>
                    </a:cubicBezTo>
                    <a:cubicBezTo>
                      <a:pt x="119" y="39"/>
                      <a:pt x="133" y="40"/>
                      <a:pt x="146" y="41"/>
                    </a:cubicBezTo>
                    <a:cubicBezTo>
                      <a:pt x="173" y="45"/>
                      <a:pt x="199" y="52"/>
                      <a:pt x="225" y="61"/>
                    </a:cubicBezTo>
                    <a:cubicBezTo>
                      <a:pt x="243" y="69"/>
                      <a:pt x="261" y="79"/>
                      <a:pt x="278" y="90"/>
                    </a:cubicBezTo>
                    <a:cubicBezTo>
                      <a:pt x="284" y="93"/>
                      <a:pt x="289" y="97"/>
                      <a:pt x="295" y="101"/>
                    </a:cubicBezTo>
                    <a:cubicBezTo>
                      <a:pt x="298" y="103"/>
                      <a:pt x="301" y="106"/>
                      <a:pt x="303" y="108"/>
                    </a:cubicBezTo>
                    <a:cubicBezTo>
                      <a:pt x="320" y="122"/>
                      <a:pt x="336" y="137"/>
                      <a:pt x="350" y="154"/>
                    </a:cubicBezTo>
                    <a:cubicBezTo>
                      <a:pt x="354" y="158"/>
                      <a:pt x="357" y="162"/>
                      <a:pt x="360" y="166"/>
                    </a:cubicBezTo>
                    <a:cubicBezTo>
                      <a:pt x="368" y="177"/>
                      <a:pt x="375" y="187"/>
                      <a:pt x="382" y="199"/>
                    </a:cubicBezTo>
                    <a:cubicBezTo>
                      <a:pt x="388" y="209"/>
                      <a:pt x="394" y="220"/>
                      <a:pt x="399" y="231"/>
                    </a:cubicBezTo>
                    <a:cubicBezTo>
                      <a:pt x="408" y="255"/>
                      <a:pt x="414" y="279"/>
                      <a:pt x="418" y="304"/>
                    </a:cubicBezTo>
                    <a:cubicBezTo>
                      <a:pt x="419" y="313"/>
                      <a:pt x="420" y="321"/>
                      <a:pt x="420" y="329"/>
                    </a:cubicBezTo>
                    <a:cubicBezTo>
                      <a:pt x="420" y="341"/>
                      <a:pt x="420" y="353"/>
                      <a:pt x="419" y="364"/>
                    </a:cubicBezTo>
                    <a:cubicBezTo>
                      <a:pt x="417" y="378"/>
                      <a:pt x="413" y="392"/>
                      <a:pt x="408" y="406"/>
                    </a:cubicBezTo>
                    <a:cubicBezTo>
                      <a:pt x="405" y="413"/>
                      <a:pt x="402" y="420"/>
                      <a:pt x="398" y="426"/>
                    </a:cubicBezTo>
                    <a:cubicBezTo>
                      <a:pt x="398" y="427"/>
                      <a:pt x="398" y="427"/>
                      <a:pt x="398" y="427"/>
                    </a:cubicBezTo>
                    <a:cubicBezTo>
                      <a:pt x="396" y="429"/>
                      <a:pt x="395" y="432"/>
                      <a:pt x="393" y="435"/>
                    </a:cubicBezTo>
                    <a:cubicBezTo>
                      <a:pt x="386" y="443"/>
                      <a:pt x="379" y="449"/>
                      <a:pt x="372" y="456"/>
                    </a:cubicBezTo>
                    <a:cubicBezTo>
                      <a:pt x="390" y="453"/>
                      <a:pt x="410" y="452"/>
                      <a:pt x="429" y="452"/>
                    </a:cubicBezTo>
                    <a:cubicBezTo>
                      <a:pt x="443" y="431"/>
                      <a:pt x="452" y="407"/>
                      <a:pt x="457" y="381"/>
                    </a:cubicBezTo>
                    <a:cubicBezTo>
                      <a:pt x="466" y="328"/>
                      <a:pt x="457" y="270"/>
                      <a:pt x="437" y="219"/>
                    </a:cubicBezTo>
                    <a:cubicBezTo>
                      <a:pt x="430" y="202"/>
                      <a:pt x="422" y="186"/>
                      <a:pt x="413" y="172"/>
                    </a:cubicBezTo>
                    <a:cubicBezTo>
                      <a:pt x="412" y="170"/>
                      <a:pt x="410" y="168"/>
                      <a:pt x="409" y="166"/>
                    </a:cubicBezTo>
                    <a:cubicBezTo>
                      <a:pt x="356" y="84"/>
                      <a:pt x="277" y="32"/>
                      <a:pt x="189" y="11"/>
                    </a:cubicBezTo>
                    <a:cubicBezTo>
                      <a:pt x="183" y="9"/>
                      <a:pt x="177" y="8"/>
                      <a:pt x="171" y="7"/>
                    </a:cubicBezTo>
                    <a:cubicBezTo>
                      <a:pt x="148" y="2"/>
                      <a:pt x="124" y="0"/>
                      <a:pt x="10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115"/>
              <p:cNvSpPr>
                <a:spLocks noEditPoints="1"/>
              </p:cNvSpPr>
              <p:nvPr/>
            </p:nvSpPr>
            <p:spPr bwMode="auto">
              <a:xfrm>
                <a:off x="94" y="2775"/>
                <a:ext cx="164" cy="272"/>
              </a:xfrm>
              <a:custGeom>
                <a:avLst/>
                <a:gdLst>
                  <a:gd name="T0" fmla="*/ 240 w 286"/>
                  <a:gd name="T1" fmla="*/ 164 h 439"/>
                  <a:gd name="T2" fmla="*/ 237 w 286"/>
                  <a:gd name="T3" fmla="*/ 184 h 439"/>
                  <a:gd name="T4" fmla="*/ 236 w 286"/>
                  <a:gd name="T5" fmla="*/ 196 h 439"/>
                  <a:gd name="T6" fmla="*/ 242 w 286"/>
                  <a:gd name="T7" fmla="*/ 243 h 439"/>
                  <a:gd name="T8" fmla="*/ 235 w 286"/>
                  <a:gd name="T9" fmla="*/ 291 h 439"/>
                  <a:gd name="T10" fmla="*/ 236 w 286"/>
                  <a:gd name="T11" fmla="*/ 302 h 439"/>
                  <a:gd name="T12" fmla="*/ 237 w 286"/>
                  <a:gd name="T13" fmla="*/ 322 h 439"/>
                  <a:gd name="T14" fmla="*/ 232 w 286"/>
                  <a:gd name="T15" fmla="*/ 382 h 439"/>
                  <a:gd name="T16" fmla="*/ 231 w 286"/>
                  <a:gd name="T17" fmla="*/ 388 h 439"/>
                  <a:gd name="T18" fmla="*/ 246 w 286"/>
                  <a:gd name="T19" fmla="*/ 424 h 439"/>
                  <a:gd name="T20" fmla="*/ 256 w 286"/>
                  <a:gd name="T21" fmla="*/ 439 h 439"/>
                  <a:gd name="T22" fmla="*/ 243 w 286"/>
                  <a:gd name="T23" fmla="*/ 171 h 439"/>
                  <a:gd name="T24" fmla="*/ 240 w 286"/>
                  <a:gd name="T25" fmla="*/ 164 h 439"/>
                  <a:gd name="T26" fmla="*/ 17 w 286"/>
                  <a:gd name="T27" fmla="*/ 0 h 439"/>
                  <a:gd name="T28" fmla="*/ 13 w 286"/>
                  <a:gd name="T29" fmla="*/ 0 h 439"/>
                  <a:gd name="T30" fmla="*/ 0 w 286"/>
                  <a:gd name="T31" fmla="*/ 19 h 439"/>
                  <a:gd name="T32" fmla="*/ 0 w 286"/>
                  <a:gd name="T33" fmla="*/ 41 h 439"/>
                  <a:gd name="T34" fmla="*/ 8 w 286"/>
                  <a:gd name="T35" fmla="*/ 40 h 439"/>
                  <a:gd name="T36" fmla="*/ 11 w 286"/>
                  <a:gd name="T37" fmla="*/ 40 h 439"/>
                  <a:gd name="T38" fmla="*/ 17 w 286"/>
                  <a:gd name="T39" fmla="*/ 40 h 439"/>
                  <a:gd name="T40" fmla="*/ 18 w 286"/>
                  <a:gd name="T41" fmla="*/ 40 h 439"/>
                  <a:gd name="T42" fmla="*/ 41 w 286"/>
                  <a:gd name="T43" fmla="*/ 42 h 439"/>
                  <a:gd name="T44" fmla="*/ 81 w 286"/>
                  <a:gd name="T45" fmla="*/ 56 h 439"/>
                  <a:gd name="T46" fmla="*/ 90 w 286"/>
                  <a:gd name="T47" fmla="*/ 61 h 439"/>
                  <a:gd name="T48" fmla="*/ 208 w 286"/>
                  <a:gd name="T49" fmla="*/ 138 h 439"/>
                  <a:gd name="T50" fmla="*/ 213 w 286"/>
                  <a:gd name="T51" fmla="*/ 119 h 439"/>
                  <a:gd name="T52" fmla="*/ 88 w 286"/>
                  <a:gd name="T53" fmla="*/ 15 h 439"/>
                  <a:gd name="T54" fmla="*/ 17 w 286"/>
                  <a:gd name="T55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86" h="439">
                    <a:moveTo>
                      <a:pt x="240" y="164"/>
                    </a:moveTo>
                    <a:cubicBezTo>
                      <a:pt x="239" y="171"/>
                      <a:pt x="238" y="178"/>
                      <a:pt x="237" y="184"/>
                    </a:cubicBezTo>
                    <a:cubicBezTo>
                      <a:pt x="236" y="188"/>
                      <a:pt x="236" y="192"/>
                      <a:pt x="236" y="196"/>
                    </a:cubicBezTo>
                    <a:cubicBezTo>
                      <a:pt x="240" y="211"/>
                      <a:pt x="242" y="227"/>
                      <a:pt x="242" y="243"/>
                    </a:cubicBezTo>
                    <a:cubicBezTo>
                      <a:pt x="242" y="259"/>
                      <a:pt x="239" y="276"/>
                      <a:pt x="235" y="291"/>
                    </a:cubicBezTo>
                    <a:cubicBezTo>
                      <a:pt x="236" y="295"/>
                      <a:pt x="236" y="298"/>
                      <a:pt x="236" y="302"/>
                    </a:cubicBezTo>
                    <a:cubicBezTo>
                      <a:pt x="237" y="309"/>
                      <a:pt x="237" y="315"/>
                      <a:pt x="237" y="322"/>
                    </a:cubicBezTo>
                    <a:cubicBezTo>
                      <a:pt x="237" y="342"/>
                      <a:pt x="235" y="362"/>
                      <a:pt x="232" y="382"/>
                    </a:cubicBezTo>
                    <a:cubicBezTo>
                      <a:pt x="232" y="384"/>
                      <a:pt x="231" y="386"/>
                      <a:pt x="231" y="388"/>
                    </a:cubicBezTo>
                    <a:cubicBezTo>
                      <a:pt x="236" y="400"/>
                      <a:pt x="242" y="412"/>
                      <a:pt x="246" y="424"/>
                    </a:cubicBezTo>
                    <a:cubicBezTo>
                      <a:pt x="249" y="429"/>
                      <a:pt x="253" y="434"/>
                      <a:pt x="256" y="439"/>
                    </a:cubicBezTo>
                    <a:cubicBezTo>
                      <a:pt x="286" y="354"/>
                      <a:pt x="283" y="260"/>
                      <a:pt x="243" y="171"/>
                    </a:cubicBezTo>
                    <a:cubicBezTo>
                      <a:pt x="242" y="169"/>
                      <a:pt x="241" y="167"/>
                      <a:pt x="240" y="164"/>
                    </a:cubicBezTo>
                    <a:moveTo>
                      <a:pt x="17" y="0"/>
                    </a:moveTo>
                    <a:cubicBezTo>
                      <a:pt x="15" y="0"/>
                      <a:pt x="14" y="0"/>
                      <a:pt x="13" y="0"/>
                    </a:cubicBezTo>
                    <a:cubicBezTo>
                      <a:pt x="9" y="6"/>
                      <a:pt x="4" y="12"/>
                      <a:pt x="0" y="19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3" y="40"/>
                      <a:pt x="5" y="40"/>
                      <a:pt x="8" y="40"/>
                    </a:cubicBezTo>
                    <a:cubicBezTo>
                      <a:pt x="9" y="40"/>
                      <a:pt x="10" y="40"/>
                      <a:pt x="11" y="40"/>
                    </a:cubicBezTo>
                    <a:cubicBezTo>
                      <a:pt x="13" y="40"/>
                      <a:pt x="15" y="40"/>
                      <a:pt x="17" y="40"/>
                    </a:cubicBezTo>
                    <a:cubicBezTo>
                      <a:pt x="17" y="40"/>
                      <a:pt x="17" y="40"/>
                      <a:pt x="18" y="40"/>
                    </a:cubicBezTo>
                    <a:cubicBezTo>
                      <a:pt x="25" y="40"/>
                      <a:pt x="33" y="41"/>
                      <a:pt x="41" y="42"/>
                    </a:cubicBezTo>
                    <a:cubicBezTo>
                      <a:pt x="55" y="45"/>
                      <a:pt x="68" y="50"/>
                      <a:pt x="81" y="56"/>
                    </a:cubicBezTo>
                    <a:cubicBezTo>
                      <a:pt x="84" y="57"/>
                      <a:pt x="87" y="59"/>
                      <a:pt x="90" y="61"/>
                    </a:cubicBezTo>
                    <a:cubicBezTo>
                      <a:pt x="139" y="70"/>
                      <a:pt x="181" y="98"/>
                      <a:pt x="208" y="138"/>
                    </a:cubicBezTo>
                    <a:cubicBezTo>
                      <a:pt x="210" y="131"/>
                      <a:pt x="211" y="125"/>
                      <a:pt x="213" y="119"/>
                    </a:cubicBezTo>
                    <a:cubicBezTo>
                      <a:pt x="181" y="75"/>
                      <a:pt x="137" y="36"/>
                      <a:pt x="88" y="15"/>
                    </a:cubicBezTo>
                    <a:cubicBezTo>
                      <a:pt x="65" y="5"/>
                      <a:pt x="41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116"/>
              <p:cNvSpPr>
                <a:spLocks/>
              </p:cNvSpPr>
              <p:nvPr/>
            </p:nvSpPr>
            <p:spPr bwMode="auto">
              <a:xfrm>
                <a:off x="754" y="4192"/>
                <a:ext cx="168" cy="30"/>
              </a:xfrm>
              <a:custGeom>
                <a:avLst/>
                <a:gdLst>
                  <a:gd name="T0" fmla="*/ 122 w 294"/>
                  <a:gd name="T1" fmla="*/ 0 h 49"/>
                  <a:gd name="T2" fmla="*/ 117 w 294"/>
                  <a:gd name="T3" fmla="*/ 0 h 49"/>
                  <a:gd name="T4" fmla="*/ 60 w 294"/>
                  <a:gd name="T5" fmla="*/ 4 h 49"/>
                  <a:gd name="T6" fmla="*/ 51 w 294"/>
                  <a:gd name="T7" fmla="*/ 6 h 49"/>
                  <a:gd name="T8" fmla="*/ 24 w 294"/>
                  <a:gd name="T9" fmla="*/ 11 h 49"/>
                  <a:gd name="T10" fmla="*/ 15 w 294"/>
                  <a:gd name="T11" fmla="*/ 14 h 49"/>
                  <a:gd name="T12" fmla="*/ 4 w 294"/>
                  <a:gd name="T13" fmla="*/ 23 h 49"/>
                  <a:gd name="T14" fmla="*/ 13 w 294"/>
                  <a:gd name="T15" fmla="*/ 49 h 49"/>
                  <a:gd name="T16" fmla="*/ 26 w 294"/>
                  <a:gd name="T17" fmla="*/ 49 h 49"/>
                  <a:gd name="T18" fmla="*/ 26 w 294"/>
                  <a:gd name="T19" fmla="*/ 49 h 49"/>
                  <a:gd name="T20" fmla="*/ 30 w 294"/>
                  <a:gd name="T21" fmla="*/ 48 h 49"/>
                  <a:gd name="T22" fmla="*/ 29 w 294"/>
                  <a:gd name="T23" fmla="*/ 49 h 49"/>
                  <a:gd name="T24" fmla="*/ 73 w 294"/>
                  <a:gd name="T25" fmla="*/ 49 h 49"/>
                  <a:gd name="T26" fmla="*/ 72 w 294"/>
                  <a:gd name="T27" fmla="*/ 44 h 49"/>
                  <a:gd name="T28" fmla="*/ 70 w 294"/>
                  <a:gd name="T29" fmla="*/ 41 h 49"/>
                  <a:gd name="T30" fmla="*/ 77 w 294"/>
                  <a:gd name="T31" fmla="*/ 41 h 49"/>
                  <a:gd name="T32" fmla="*/ 111 w 294"/>
                  <a:gd name="T33" fmla="*/ 38 h 49"/>
                  <a:gd name="T34" fmla="*/ 115 w 294"/>
                  <a:gd name="T35" fmla="*/ 38 h 49"/>
                  <a:gd name="T36" fmla="*/ 134 w 294"/>
                  <a:gd name="T37" fmla="*/ 38 h 49"/>
                  <a:gd name="T38" fmla="*/ 190 w 294"/>
                  <a:gd name="T39" fmla="*/ 41 h 49"/>
                  <a:gd name="T40" fmla="*/ 190 w 294"/>
                  <a:gd name="T41" fmla="*/ 41 h 49"/>
                  <a:gd name="T42" fmla="*/ 230 w 294"/>
                  <a:gd name="T43" fmla="*/ 49 h 49"/>
                  <a:gd name="T44" fmla="*/ 294 w 294"/>
                  <a:gd name="T45" fmla="*/ 49 h 49"/>
                  <a:gd name="T46" fmla="*/ 289 w 294"/>
                  <a:gd name="T47" fmla="*/ 42 h 49"/>
                  <a:gd name="T48" fmla="*/ 239 w 294"/>
                  <a:gd name="T49" fmla="*/ 13 h 49"/>
                  <a:gd name="T50" fmla="*/ 199 w 294"/>
                  <a:gd name="T51" fmla="*/ 5 h 49"/>
                  <a:gd name="T52" fmla="*/ 179 w 294"/>
                  <a:gd name="T53" fmla="*/ 3 h 49"/>
                  <a:gd name="T54" fmla="*/ 139 w 294"/>
                  <a:gd name="T55" fmla="*/ 0 h 49"/>
                  <a:gd name="T56" fmla="*/ 130 w 294"/>
                  <a:gd name="T57" fmla="*/ 0 h 49"/>
                  <a:gd name="T58" fmla="*/ 122 w 294"/>
                  <a:gd name="T5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4" h="49">
                    <a:moveTo>
                      <a:pt x="122" y="0"/>
                    </a:moveTo>
                    <a:cubicBezTo>
                      <a:pt x="120" y="0"/>
                      <a:pt x="119" y="0"/>
                      <a:pt x="117" y="0"/>
                    </a:cubicBezTo>
                    <a:cubicBezTo>
                      <a:pt x="98" y="0"/>
                      <a:pt x="78" y="1"/>
                      <a:pt x="60" y="4"/>
                    </a:cubicBezTo>
                    <a:cubicBezTo>
                      <a:pt x="57" y="5"/>
                      <a:pt x="54" y="5"/>
                      <a:pt x="51" y="6"/>
                    </a:cubicBezTo>
                    <a:cubicBezTo>
                      <a:pt x="42" y="7"/>
                      <a:pt x="33" y="9"/>
                      <a:pt x="24" y="11"/>
                    </a:cubicBezTo>
                    <a:cubicBezTo>
                      <a:pt x="21" y="12"/>
                      <a:pt x="18" y="13"/>
                      <a:pt x="15" y="14"/>
                    </a:cubicBezTo>
                    <a:cubicBezTo>
                      <a:pt x="10" y="15"/>
                      <a:pt x="6" y="19"/>
                      <a:pt x="4" y="23"/>
                    </a:cubicBezTo>
                    <a:cubicBezTo>
                      <a:pt x="0" y="33"/>
                      <a:pt x="4" y="45"/>
                      <a:pt x="13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8" y="49"/>
                      <a:pt x="29" y="48"/>
                      <a:pt x="30" y="48"/>
                    </a:cubicBezTo>
                    <a:cubicBezTo>
                      <a:pt x="30" y="48"/>
                      <a:pt x="29" y="49"/>
                      <a:pt x="29" y="49"/>
                    </a:cubicBezTo>
                    <a:cubicBezTo>
                      <a:pt x="73" y="49"/>
                      <a:pt x="73" y="49"/>
                      <a:pt x="73" y="49"/>
                    </a:cubicBezTo>
                    <a:cubicBezTo>
                      <a:pt x="73" y="47"/>
                      <a:pt x="72" y="46"/>
                      <a:pt x="72" y="44"/>
                    </a:cubicBezTo>
                    <a:cubicBezTo>
                      <a:pt x="71" y="43"/>
                      <a:pt x="71" y="42"/>
                      <a:pt x="70" y="41"/>
                    </a:cubicBezTo>
                    <a:cubicBezTo>
                      <a:pt x="72" y="41"/>
                      <a:pt x="75" y="41"/>
                      <a:pt x="77" y="41"/>
                    </a:cubicBezTo>
                    <a:cubicBezTo>
                      <a:pt x="88" y="40"/>
                      <a:pt x="100" y="39"/>
                      <a:pt x="111" y="38"/>
                    </a:cubicBezTo>
                    <a:cubicBezTo>
                      <a:pt x="112" y="38"/>
                      <a:pt x="114" y="38"/>
                      <a:pt x="115" y="38"/>
                    </a:cubicBezTo>
                    <a:cubicBezTo>
                      <a:pt x="121" y="38"/>
                      <a:pt x="127" y="38"/>
                      <a:pt x="134" y="38"/>
                    </a:cubicBezTo>
                    <a:cubicBezTo>
                      <a:pt x="152" y="38"/>
                      <a:pt x="171" y="39"/>
                      <a:pt x="190" y="41"/>
                    </a:cubicBezTo>
                    <a:cubicBezTo>
                      <a:pt x="190" y="41"/>
                      <a:pt x="190" y="41"/>
                      <a:pt x="190" y="41"/>
                    </a:cubicBezTo>
                    <a:cubicBezTo>
                      <a:pt x="204" y="43"/>
                      <a:pt x="217" y="45"/>
                      <a:pt x="230" y="49"/>
                    </a:cubicBezTo>
                    <a:cubicBezTo>
                      <a:pt x="294" y="49"/>
                      <a:pt x="294" y="49"/>
                      <a:pt x="294" y="49"/>
                    </a:cubicBezTo>
                    <a:cubicBezTo>
                      <a:pt x="293" y="47"/>
                      <a:pt x="291" y="44"/>
                      <a:pt x="289" y="42"/>
                    </a:cubicBezTo>
                    <a:cubicBezTo>
                      <a:pt x="278" y="27"/>
                      <a:pt x="259" y="18"/>
                      <a:pt x="239" y="13"/>
                    </a:cubicBezTo>
                    <a:cubicBezTo>
                      <a:pt x="226" y="9"/>
                      <a:pt x="212" y="7"/>
                      <a:pt x="199" y="5"/>
                    </a:cubicBezTo>
                    <a:cubicBezTo>
                      <a:pt x="192" y="4"/>
                      <a:pt x="185" y="3"/>
                      <a:pt x="179" y="3"/>
                    </a:cubicBezTo>
                    <a:cubicBezTo>
                      <a:pt x="166" y="2"/>
                      <a:pt x="153" y="1"/>
                      <a:pt x="139" y="0"/>
                    </a:cubicBezTo>
                    <a:cubicBezTo>
                      <a:pt x="136" y="0"/>
                      <a:pt x="133" y="0"/>
                      <a:pt x="130" y="0"/>
                    </a:cubicBezTo>
                    <a:cubicBezTo>
                      <a:pt x="127" y="0"/>
                      <a:pt x="124" y="0"/>
                      <a:pt x="1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117"/>
              <p:cNvSpPr>
                <a:spLocks/>
              </p:cNvSpPr>
              <p:nvPr/>
            </p:nvSpPr>
            <p:spPr bwMode="auto">
              <a:xfrm>
                <a:off x="94" y="2723"/>
                <a:ext cx="30" cy="64"/>
              </a:xfrm>
              <a:custGeom>
                <a:avLst/>
                <a:gdLst>
                  <a:gd name="T0" fmla="*/ 18 w 53"/>
                  <a:gd name="T1" fmla="*/ 0 h 103"/>
                  <a:gd name="T2" fmla="*/ 0 w 53"/>
                  <a:gd name="T3" fmla="*/ 33 h 103"/>
                  <a:gd name="T4" fmla="*/ 0 w 53"/>
                  <a:gd name="T5" fmla="*/ 103 h 103"/>
                  <a:gd name="T6" fmla="*/ 13 w 53"/>
                  <a:gd name="T7" fmla="*/ 84 h 103"/>
                  <a:gd name="T8" fmla="*/ 20 w 53"/>
                  <a:gd name="T9" fmla="*/ 73 h 103"/>
                  <a:gd name="T10" fmla="*/ 25 w 53"/>
                  <a:gd name="T11" fmla="*/ 65 h 103"/>
                  <a:gd name="T12" fmla="*/ 44 w 53"/>
                  <a:gd name="T13" fmla="*/ 30 h 103"/>
                  <a:gd name="T14" fmla="*/ 53 w 53"/>
                  <a:gd name="T15" fmla="*/ 12 h 103"/>
                  <a:gd name="T16" fmla="*/ 18 w 53"/>
                  <a:gd name="T17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103">
                    <a:moveTo>
                      <a:pt x="18" y="0"/>
                    </a:moveTo>
                    <a:cubicBezTo>
                      <a:pt x="12" y="11"/>
                      <a:pt x="6" y="22"/>
                      <a:pt x="0" y="33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4" y="96"/>
                      <a:pt x="9" y="90"/>
                      <a:pt x="13" y="84"/>
                    </a:cubicBezTo>
                    <a:cubicBezTo>
                      <a:pt x="15" y="80"/>
                      <a:pt x="17" y="77"/>
                      <a:pt x="20" y="73"/>
                    </a:cubicBezTo>
                    <a:cubicBezTo>
                      <a:pt x="21" y="70"/>
                      <a:pt x="23" y="68"/>
                      <a:pt x="25" y="65"/>
                    </a:cubicBezTo>
                    <a:cubicBezTo>
                      <a:pt x="32" y="53"/>
                      <a:pt x="38" y="42"/>
                      <a:pt x="44" y="30"/>
                    </a:cubicBezTo>
                    <a:cubicBezTo>
                      <a:pt x="46" y="25"/>
                      <a:pt x="50" y="19"/>
                      <a:pt x="53" y="12"/>
                    </a:cubicBezTo>
                    <a:cubicBezTo>
                      <a:pt x="41" y="9"/>
                      <a:pt x="29" y="5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118"/>
              <p:cNvSpPr>
                <a:spLocks noEditPoints="1"/>
              </p:cNvSpPr>
              <p:nvPr/>
            </p:nvSpPr>
            <p:spPr bwMode="auto">
              <a:xfrm>
                <a:off x="1252" y="3213"/>
                <a:ext cx="211" cy="194"/>
              </a:xfrm>
              <a:custGeom>
                <a:avLst/>
                <a:gdLst>
                  <a:gd name="T0" fmla="*/ 58 w 367"/>
                  <a:gd name="T1" fmla="*/ 95 h 314"/>
                  <a:gd name="T2" fmla="*/ 74 w 367"/>
                  <a:gd name="T3" fmla="*/ 115 h 314"/>
                  <a:gd name="T4" fmla="*/ 88 w 367"/>
                  <a:gd name="T5" fmla="*/ 130 h 314"/>
                  <a:gd name="T6" fmla="*/ 122 w 367"/>
                  <a:gd name="T7" fmla="*/ 186 h 314"/>
                  <a:gd name="T8" fmla="*/ 130 w 367"/>
                  <a:gd name="T9" fmla="*/ 229 h 314"/>
                  <a:gd name="T10" fmla="*/ 121 w 367"/>
                  <a:gd name="T11" fmla="*/ 250 h 314"/>
                  <a:gd name="T12" fmla="*/ 112 w 367"/>
                  <a:gd name="T13" fmla="*/ 260 h 314"/>
                  <a:gd name="T14" fmla="*/ 85 w 367"/>
                  <a:gd name="T15" fmla="*/ 274 h 314"/>
                  <a:gd name="T16" fmla="*/ 64 w 367"/>
                  <a:gd name="T17" fmla="*/ 277 h 314"/>
                  <a:gd name="T18" fmla="*/ 60 w 367"/>
                  <a:gd name="T19" fmla="*/ 276 h 314"/>
                  <a:gd name="T20" fmla="*/ 52 w 367"/>
                  <a:gd name="T21" fmla="*/ 270 h 314"/>
                  <a:gd name="T22" fmla="*/ 42 w 367"/>
                  <a:gd name="T23" fmla="*/ 239 h 314"/>
                  <a:gd name="T24" fmla="*/ 43 w 367"/>
                  <a:gd name="T25" fmla="*/ 168 h 314"/>
                  <a:gd name="T26" fmla="*/ 51 w 367"/>
                  <a:gd name="T27" fmla="*/ 124 h 314"/>
                  <a:gd name="T28" fmla="*/ 117 w 367"/>
                  <a:gd name="T29" fmla="*/ 59 h 314"/>
                  <a:gd name="T30" fmla="*/ 116 w 367"/>
                  <a:gd name="T31" fmla="*/ 59 h 314"/>
                  <a:gd name="T32" fmla="*/ 237 w 367"/>
                  <a:gd name="T33" fmla="*/ 37 h 314"/>
                  <a:gd name="T34" fmla="*/ 298 w 367"/>
                  <a:gd name="T35" fmla="*/ 47 h 314"/>
                  <a:gd name="T36" fmla="*/ 316 w 367"/>
                  <a:gd name="T37" fmla="*/ 59 h 314"/>
                  <a:gd name="T38" fmla="*/ 320 w 367"/>
                  <a:gd name="T39" fmla="*/ 65 h 314"/>
                  <a:gd name="T40" fmla="*/ 321 w 367"/>
                  <a:gd name="T41" fmla="*/ 77 h 314"/>
                  <a:gd name="T42" fmla="*/ 308 w 367"/>
                  <a:gd name="T43" fmla="*/ 108 h 314"/>
                  <a:gd name="T44" fmla="*/ 298 w 367"/>
                  <a:gd name="T45" fmla="*/ 118 h 314"/>
                  <a:gd name="T46" fmla="*/ 282 w 367"/>
                  <a:gd name="T47" fmla="*/ 127 h 314"/>
                  <a:gd name="T48" fmla="*/ 238 w 367"/>
                  <a:gd name="T49" fmla="*/ 135 h 314"/>
                  <a:gd name="T50" fmla="*/ 181 w 367"/>
                  <a:gd name="T51" fmla="*/ 127 h 314"/>
                  <a:gd name="T52" fmla="*/ 109 w 367"/>
                  <a:gd name="T53" fmla="*/ 95 h 314"/>
                  <a:gd name="T54" fmla="*/ 103 w 367"/>
                  <a:gd name="T55" fmla="*/ 91 h 314"/>
                  <a:gd name="T56" fmla="*/ 87 w 367"/>
                  <a:gd name="T57" fmla="*/ 75 h 314"/>
                  <a:gd name="T58" fmla="*/ 113 w 367"/>
                  <a:gd name="T59" fmla="*/ 60 h 314"/>
                  <a:gd name="T60" fmla="*/ 238 w 367"/>
                  <a:gd name="T61" fmla="*/ 0 h 314"/>
                  <a:gd name="T62" fmla="*/ 139 w 367"/>
                  <a:gd name="T63" fmla="*/ 12 h 314"/>
                  <a:gd name="T64" fmla="*/ 81 w 367"/>
                  <a:gd name="T65" fmla="*/ 33 h 314"/>
                  <a:gd name="T66" fmla="*/ 45 w 367"/>
                  <a:gd name="T67" fmla="*/ 59 h 314"/>
                  <a:gd name="T68" fmla="*/ 26 w 367"/>
                  <a:gd name="T69" fmla="*/ 72 h 314"/>
                  <a:gd name="T70" fmla="*/ 13 w 367"/>
                  <a:gd name="T71" fmla="*/ 121 h 314"/>
                  <a:gd name="T72" fmla="*/ 1 w 367"/>
                  <a:gd name="T73" fmla="*/ 224 h 314"/>
                  <a:gd name="T74" fmla="*/ 26 w 367"/>
                  <a:gd name="T75" fmla="*/ 297 h 314"/>
                  <a:gd name="T76" fmla="*/ 73 w 367"/>
                  <a:gd name="T77" fmla="*/ 314 h 314"/>
                  <a:gd name="T78" fmla="*/ 127 w 367"/>
                  <a:gd name="T79" fmla="*/ 295 h 314"/>
                  <a:gd name="T80" fmla="*/ 167 w 367"/>
                  <a:gd name="T81" fmla="*/ 219 h 314"/>
                  <a:gd name="T82" fmla="*/ 187 w 367"/>
                  <a:gd name="T83" fmla="*/ 167 h 314"/>
                  <a:gd name="T84" fmla="*/ 253 w 367"/>
                  <a:gd name="T85" fmla="*/ 171 h 314"/>
                  <a:gd name="T86" fmla="*/ 315 w 367"/>
                  <a:gd name="T87" fmla="*/ 149 h 314"/>
                  <a:gd name="T88" fmla="*/ 351 w 367"/>
                  <a:gd name="T89" fmla="*/ 45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67" h="314">
                    <a:moveTo>
                      <a:pt x="51" y="124"/>
                    </a:moveTo>
                    <a:cubicBezTo>
                      <a:pt x="53" y="114"/>
                      <a:pt x="55" y="105"/>
                      <a:pt x="58" y="95"/>
                    </a:cubicBezTo>
                    <a:cubicBezTo>
                      <a:pt x="59" y="97"/>
                      <a:pt x="60" y="99"/>
                      <a:pt x="61" y="101"/>
                    </a:cubicBezTo>
                    <a:cubicBezTo>
                      <a:pt x="65" y="106"/>
                      <a:pt x="70" y="111"/>
                      <a:pt x="74" y="115"/>
                    </a:cubicBezTo>
                    <a:cubicBezTo>
                      <a:pt x="76" y="117"/>
                      <a:pt x="77" y="118"/>
                      <a:pt x="79" y="119"/>
                    </a:cubicBezTo>
                    <a:cubicBezTo>
                      <a:pt x="82" y="123"/>
                      <a:pt x="85" y="126"/>
                      <a:pt x="88" y="130"/>
                    </a:cubicBezTo>
                    <a:cubicBezTo>
                      <a:pt x="89" y="131"/>
                      <a:pt x="90" y="133"/>
                      <a:pt x="91" y="134"/>
                    </a:cubicBezTo>
                    <a:cubicBezTo>
                      <a:pt x="103" y="150"/>
                      <a:pt x="114" y="167"/>
                      <a:pt x="122" y="186"/>
                    </a:cubicBezTo>
                    <a:cubicBezTo>
                      <a:pt x="125" y="195"/>
                      <a:pt x="128" y="204"/>
                      <a:pt x="129" y="214"/>
                    </a:cubicBezTo>
                    <a:cubicBezTo>
                      <a:pt x="130" y="219"/>
                      <a:pt x="130" y="224"/>
                      <a:pt x="130" y="229"/>
                    </a:cubicBezTo>
                    <a:cubicBezTo>
                      <a:pt x="129" y="232"/>
                      <a:pt x="128" y="236"/>
                      <a:pt x="127" y="240"/>
                    </a:cubicBezTo>
                    <a:cubicBezTo>
                      <a:pt x="125" y="243"/>
                      <a:pt x="124" y="247"/>
                      <a:pt x="121" y="250"/>
                    </a:cubicBezTo>
                    <a:cubicBezTo>
                      <a:pt x="120" y="252"/>
                      <a:pt x="118" y="254"/>
                      <a:pt x="116" y="256"/>
                    </a:cubicBezTo>
                    <a:cubicBezTo>
                      <a:pt x="115" y="257"/>
                      <a:pt x="113" y="258"/>
                      <a:pt x="112" y="260"/>
                    </a:cubicBezTo>
                    <a:cubicBezTo>
                      <a:pt x="105" y="264"/>
                      <a:pt x="99" y="268"/>
                      <a:pt x="91" y="271"/>
                    </a:cubicBezTo>
                    <a:cubicBezTo>
                      <a:pt x="89" y="272"/>
                      <a:pt x="87" y="273"/>
                      <a:pt x="85" y="274"/>
                    </a:cubicBezTo>
                    <a:cubicBezTo>
                      <a:pt x="81" y="275"/>
                      <a:pt x="77" y="276"/>
                      <a:pt x="73" y="277"/>
                    </a:cubicBezTo>
                    <a:cubicBezTo>
                      <a:pt x="70" y="277"/>
                      <a:pt x="67" y="277"/>
                      <a:pt x="64" y="277"/>
                    </a:cubicBezTo>
                    <a:cubicBezTo>
                      <a:pt x="63" y="277"/>
                      <a:pt x="62" y="276"/>
                      <a:pt x="61" y="276"/>
                    </a:cubicBezTo>
                    <a:cubicBezTo>
                      <a:pt x="61" y="276"/>
                      <a:pt x="61" y="276"/>
                      <a:pt x="60" y="276"/>
                    </a:cubicBezTo>
                    <a:cubicBezTo>
                      <a:pt x="59" y="275"/>
                      <a:pt x="57" y="274"/>
                      <a:pt x="55" y="273"/>
                    </a:cubicBezTo>
                    <a:cubicBezTo>
                      <a:pt x="54" y="272"/>
                      <a:pt x="53" y="271"/>
                      <a:pt x="52" y="270"/>
                    </a:cubicBezTo>
                    <a:cubicBezTo>
                      <a:pt x="50" y="267"/>
                      <a:pt x="48" y="264"/>
                      <a:pt x="47" y="260"/>
                    </a:cubicBezTo>
                    <a:cubicBezTo>
                      <a:pt x="44" y="253"/>
                      <a:pt x="43" y="246"/>
                      <a:pt x="42" y="239"/>
                    </a:cubicBezTo>
                    <a:cubicBezTo>
                      <a:pt x="41" y="238"/>
                      <a:pt x="41" y="238"/>
                      <a:pt x="41" y="237"/>
                    </a:cubicBezTo>
                    <a:cubicBezTo>
                      <a:pt x="39" y="214"/>
                      <a:pt x="41" y="191"/>
                      <a:pt x="43" y="168"/>
                    </a:cubicBezTo>
                    <a:cubicBezTo>
                      <a:pt x="44" y="160"/>
                      <a:pt x="45" y="152"/>
                      <a:pt x="47" y="144"/>
                    </a:cubicBezTo>
                    <a:cubicBezTo>
                      <a:pt x="48" y="138"/>
                      <a:pt x="49" y="131"/>
                      <a:pt x="51" y="124"/>
                    </a:cubicBezTo>
                    <a:moveTo>
                      <a:pt x="114" y="60"/>
                    </a:moveTo>
                    <a:cubicBezTo>
                      <a:pt x="115" y="59"/>
                      <a:pt x="116" y="59"/>
                      <a:pt x="117" y="59"/>
                    </a:cubicBezTo>
                    <a:cubicBezTo>
                      <a:pt x="116" y="59"/>
                      <a:pt x="115" y="59"/>
                      <a:pt x="114" y="60"/>
                    </a:cubicBezTo>
                    <a:moveTo>
                      <a:pt x="116" y="59"/>
                    </a:moveTo>
                    <a:cubicBezTo>
                      <a:pt x="141" y="50"/>
                      <a:pt x="167" y="44"/>
                      <a:pt x="193" y="40"/>
                    </a:cubicBezTo>
                    <a:cubicBezTo>
                      <a:pt x="207" y="38"/>
                      <a:pt x="222" y="37"/>
                      <a:pt x="237" y="37"/>
                    </a:cubicBezTo>
                    <a:cubicBezTo>
                      <a:pt x="247" y="37"/>
                      <a:pt x="256" y="38"/>
                      <a:pt x="266" y="39"/>
                    </a:cubicBezTo>
                    <a:cubicBezTo>
                      <a:pt x="277" y="40"/>
                      <a:pt x="288" y="43"/>
                      <a:pt x="298" y="47"/>
                    </a:cubicBezTo>
                    <a:cubicBezTo>
                      <a:pt x="302" y="49"/>
                      <a:pt x="306" y="51"/>
                      <a:pt x="310" y="53"/>
                    </a:cubicBezTo>
                    <a:cubicBezTo>
                      <a:pt x="312" y="55"/>
                      <a:pt x="315" y="57"/>
                      <a:pt x="316" y="59"/>
                    </a:cubicBezTo>
                    <a:cubicBezTo>
                      <a:pt x="317" y="60"/>
                      <a:pt x="317" y="60"/>
                      <a:pt x="317" y="61"/>
                    </a:cubicBezTo>
                    <a:cubicBezTo>
                      <a:pt x="318" y="62"/>
                      <a:pt x="319" y="64"/>
                      <a:pt x="320" y="65"/>
                    </a:cubicBezTo>
                    <a:cubicBezTo>
                      <a:pt x="320" y="66"/>
                      <a:pt x="320" y="68"/>
                      <a:pt x="321" y="69"/>
                    </a:cubicBezTo>
                    <a:cubicBezTo>
                      <a:pt x="321" y="72"/>
                      <a:pt x="321" y="74"/>
                      <a:pt x="321" y="77"/>
                    </a:cubicBezTo>
                    <a:cubicBezTo>
                      <a:pt x="320" y="82"/>
                      <a:pt x="318" y="87"/>
                      <a:pt x="317" y="92"/>
                    </a:cubicBezTo>
                    <a:cubicBezTo>
                      <a:pt x="314" y="98"/>
                      <a:pt x="311" y="103"/>
                      <a:pt x="308" y="108"/>
                    </a:cubicBezTo>
                    <a:cubicBezTo>
                      <a:pt x="306" y="111"/>
                      <a:pt x="303" y="113"/>
                      <a:pt x="301" y="116"/>
                    </a:cubicBezTo>
                    <a:cubicBezTo>
                      <a:pt x="300" y="117"/>
                      <a:pt x="299" y="117"/>
                      <a:pt x="298" y="118"/>
                    </a:cubicBezTo>
                    <a:cubicBezTo>
                      <a:pt x="298" y="118"/>
                      <a:pt x="298" y="118"/>
                      <a:pt x="297" y="119"/>
                    </a:cubicBezTo>
                    <a:cubicBezTo>
                      <a:pt x="293" y="122"/>
                      <a:pt x="288" y="125"/>
                      <a:pt x="282" y="127"/>
                    </a:cubicBezTo>
                    <a:cubicBezTo>
                      <a:pt x="274" y="130"/>
                      <a:pt x="266" y="132"/>
                      <a:pt x="257" y="134"/>
                    </a:cubicBezTo>
                    <a:cubicBezTo>
                      <a:pt x="250" y="134"/>
                      <a:pt x="244" y="135"/>
                      <a:pt x="238" y="135"/>
                    </a:cubicBezTo>
                    <a:cubicBezTo>
                      <a:pt x="230" y="135"/>
                      <a:pt x="221" y="134"/>
                      <a:pt x="213" y="133"/>
                    </a:cubicBezTo>
                    <a:cubicBezTo>
                      <a:pt x="202" y="132"/>
                      <a:pt x="192" y="130"/>
                      <a:pt x="181" y="127"/>
                    </a:cubicBezTo>
                    <a:cubicBezTo>
                      <a:pt x="170" y="124"/>
                      <a:pt x="160" y="121"/>
                      <a:pt x="149" y="117"/>
                    </a:cubicBezTo>
                    <a:cubicBezTo>
                      <a:pt x="135" y="111"/>
                      <a:pt x="122" y="104"/>
                      <a:pt x="109" y="95"/>
                    </a:cubicBezTo>
                    <a:cubicBezTo>
                      <a:pt x="107" y="94"/>
                      <a:pt x="106" y="93"/>
                      <a:pt x="104" y="91"/>
                    </a:cubicBezTo>
                    <a:cubicBezTo>
                      <a:pt x="103" y="91"/>
                      <a:pt x="103" y="91"/>
                      <a:pt x="103" y="91"/>
                    </a:cubicBezTo>
                    <a:cubicBezTo>
                      <a:pt x="103" y="91"/>
                      <a:pt x="103" y="90"/>
                      <a:pt x="102" y="90"/>
                    </a:cubicBezTo>
                    <a:cubicBezTo>
                      <a:pt x="97" y="85"/>
                      <a:pt x="92" y="80"/>
                      <a:pt x="87" y="75"/>
                    </a:cubicBezTo>
                    <a:cubicBezTo>
                      <a:pt x="87" y="74"/>
                      <a:pt x="87" y="74"/>
                      <a:pt x="86" y="74"/>
                    </a:cubicBezTo>
                    <a:cubicBezTo>
                      <a:pt x="95" y="68"/>
                      <a:pt x="104" y="64"/>
                      <a:pt x="113" y="60"/>
                    </a:cubicBezTo>
                    <a:cubicBezTo>
                      <a:pt x="114" y="60"/>
                      <a:pt x="115" y="59"/>
                      <a:pt x="116" y="59"/>
                    </a:cubicBezTo>
                    <a:moveTo>
                      <a:pt x="238" y="0"/>
                    </a:moveTo>
                    <a:cubicBezTo>
                      <a:pt x="230" y="0"/>
                      <a:pt x="222" y="1"/>
                      <a:pt x="214" y="1"/>
                    </a:cubicBezTo>
                    <a:cubicBezTo>
                      <a:pt x="191" y="2"/>
                      <a:pt x="165" y="5"/>
                      <a:pt x="139" y="12"/>
                    </a:cubicBezTo>
                    <a:cubicBezTo>
                      <a:pt x="130" y="14"/>
                      <a:pt x="121" y="16"/>
                      <a:pt x="112" y="19"/>
                    </a:cubicBezTo>
                    <a:cubicBezTo>
                      <a:pt x="102" y="23"/>
                      <a:pt x="91" y="28"/>
                      <a:pt x="81" y="33"/>
                    </a:cubicBezTo>
                    <a:cubicBezTo>
                      <a:pt x="70" y="39"/>
                      <a:pt x="60" y="46"/>
                      <a:pt x="51" y="54"/>
                    </a:cubicBezTo>
                    <a:cubicBezTo>
                      <a:pt x="49" y="56"/>
                      <a:pt x="47" y="58"/>
                      <a:pt x="45" y="59"/>
                    </a:cubicBezTo>
                    <a:cubicBezTo>
                      <a:pt x="45" y="59"/>
                      <a:pt x="45" y="59"/>
                      <a:pt x="44" y="59"/>
                    </a:cubicBezTo>
                    <a:cubicBezTo>
                      <a:pt x="37" y="59"/>
                      <a:pt x="29" y="63"/>
                      <a:pt x="26" y="72"/>
                    </a:cubicBezTo>
                    <a:cubicBezTo>
                      <a:pt x="25" y="77"/>
                      <a:pt x="23" y="82"/>
                      <a:pt x="22" y="87"/>
                    </a:cubicBezTo>
                    <a:cubicBezTo>
                      <a:pt x="19" y="97"/>
                      <a:pt x="16" y="108"/>
                      <a:pt x="13" y="121"/>
                    </a:cubicBezTo>
                    <a:cubicBezTo>
                      <a:pt x="12" y="124"/>
                      <a:pt x="12" y="127"/>
                      <a:pt x="11" y="130"/>
                    </a:cubicBezTo>
                    <a:cubicBezTo>
                      <a:pt x="5" y="160"/>
                      <a:pt x="0" y="194"/>
                      <a:pt x="1" y="224"/>
                    </a:cubicBezTo>
                    <a:cubicBezTo>
                      <a:pt x="3" y="251"/>
                      <a:pt x="8" y="276"/>
                      <a:pt x="22" y="292"/>
                    </a:cubicBezTo>
                    <a:cubicBezTo>
                      <a:pt x="23" y="294"/>
                      <a:pt x="25" y="295"/>
                      <a:pt x="26" y="297"/>
                    </a:cubicBezTo>
                    <a:cubicBezTo>
                      <a:pt x="36" y="307"/>
                      <a:pt x="49" y="313"/>
                      <a:pt x="67" y="314"/>
                    </a:cubicBezTo>
                    <a:cubicBezTo>
                      <a:pt x="69" y="314"/>
                      <a:pt x="71" y="314"/>
                      <a:pt x="73" y="314"/>
                    </a:cubicBezTo>
                    <a:cubicBezTo>
                      <a:pt x="88" y="314"/>
                      <a:pt x="102" y="310"/>
                      <a:pt x="115" y="303"/>
                    </a:cubicBezTo>
                    <a:cubicBezTo>
                      <a:pt x="119" y="301"/>
                      <a:pt x="123" y="298"/>
                      <a:pt x="127" y="295"/>
                    </a:cubicBezTo>
                    <a:cubicBezTo>
                      <a:pt x="136" y="288"/>
                      <a:pt x="145" y="279"/>
                      <a:pt x="151" y="269"/>
                    </a:cubicBezTo>
                    <a:cubicBezTo>
                      <a:pt x="161" y="254"/>
                      <a:pt x="167" y="236"/>
                      <a:pt x="167" y="219"/>
                    </a:cubicBezTo>
                    <a:cubicBezTo>
                      <a:pt x="167" y="198"/>
                      <a:pt x="160" y="178"/>
                      <a:pt x="151" y="158"/>
                    </a:cubicBezTo>
                    <a:cubicBezTo>
                      <a:pt x="163" y="162"/>
                      <a:pt x="175" y="165"/>
                      <a:pt x="187" y="167"/>
                    </a:cubicBezTo>
                    <a:cubicBezTo>
                      <a:pt x="204" y="170"/>
                      <a:pt x="221" y="172"/>
                      <a:pt x="237" y="172"/>
                    </a:cubicBezTo>
                    <a:cubicBezTo>
                      <a:pt x="243" y="172"/>
                      <a:pt x="248" y="172"/>
                      <a:pt x="253" y="171"/>
                    </a:cubicBezTo>
                    <a:cubicBezTo>
                      <a:pt x="267" y="170"/>
                      <a:pt x="282" y="166"/>
                      <a:pt x="296" y="160"/>
                    </a:cubicBezTo>
                    <a:cubicBezTo>
                      <a:pt x="303" y="157"/>
                      <a:pt x="309" y="153"/>
                      <a:pt x="315" y="149"/>
                    </a:cubicBezTo>
                    <a:cubicBezTo>
                      <a:pt x="346" y="128"/>
                      <a:pt x="367" y="94"/>
                      <a:pt x="355" y="54"/>
                    </a:cubicBezTo>
                    <a:cubicBezTo>
                      <a:pt x="354" y="51"/>
                      <a:pt x="352" y="48"/>
                      <a:pt x="351" y="45"/>
                    </a:cubicBezTo>
                    <a:cubicBezTo>
                      <a:pt x="332" y="8"/>
                      <a:pt x="280" y="0"/>
                      <a:pt x="2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1" name="Freeform 119"/>
              <p:cNvSpPr>
                <a:spLocks noEditPoints="1"/>
              </p:cNvSpPr>
              <p:nvPr/>
            </p:nvSpPr>
            <p:spPr bwMode="auto">
              <a:xfrm>
                <a:off x="964" y="2741"/>
                <a:ext cx="51" cy="94"/>
              </a:xfrm>
              <a:custGeom>
                <a:avLst/>
                <a:gdLst>
                  <a:gd name="T0" fmla="*/ 27 w 89"/>
                  <a:gd name="T1" fmla="*/ 61 h 151"/>
                  <a:gd name="T2" fmla="*/ 14 w 89"/>
                  <a:gd name="T3" fmla="*/ 75 h 151"/>
                  <a:gd name="T4" fmla="*/ 0 w 89"/>
                  <a:gd name="T5" fmla="*/ 97 h 151"/>
                  <a:gd name="T6" fmla="*/ 46 w 89"/>
                  <a:gd name="T7" fmla="*/ 151 h 151"/>
                  <a:gd name="T8" fmla="*/ 47 w 89"/>
                  <a:gd name="T9" fmla="*/ 150 h 151"/>
                  <a:gd name="T10" fmla="*/ 57 w 89"/>
                  <a:gd name="T11" fmla="*/ 110 h 151"/>
                  <a:gd name="T12" fmla="*/ 55 w 89"/>
                  <a:gd name="T13" fmla="*/ 109 h 151"/>
                  <a:gd name="T14" fmla="*/ 40 w 89"/>
                  <a:gd name="T15" fmla="*/ 93 h 151"/>
                  <a:gd name="T16" fmla="*/ 35 w 89"/>
                  <a:gd name="T17" fmla="*/ 83 h 151"/>
                  <a:gd name="T18" fmla="*/ 34 w 89"/>
                  <a:gd name="T19" fmla="*/ 79 h 151"/>
                  <a:gd name="T20" fmla="*/ 34 w 89"/>
                  <a:gd name="T21" fmla="*/ 73 h 151"/>
                  <a:gd name="T22" fmla="*/ 34 w 89"/>
                  <a:gd name="T23" fmla="*/ 73 h 151"/>
                  <a:gd name="T24" fmla="*/ 27 w 89"/>
                  <a:gd name="T25" fmla="*/ 61 h 151"/>
                  <a:gd name="T26" fmla="*/ 89 w 89"/>
                  <a:gd name="T27" fmla="*/ 0 h 151"/>
                  <a:gd name="T28" fmla="*/ 54 w 89"/>
                  <a:gd name="T29" fmla="*/ 7 h 151"/>
                  <a:gd name="T30" fmla="*/ 53 w 89"/>
                  <a:gd name="T31" fmla="*/ 10 h 151"/>
                  <a:gd name="T32" fmla="*/ 53 w 89"/>
                  <a:gd name="T33" fmla="*/ 19 h 151"/>
                  <a:gd name="T34" fmla="*/ 56 w 89"/>
                  <a:gd name="T35" fmla="*/ 31 h 151"/>
                  <a:gd name="T36" fmla="*/ 81 w 89"/>
                  <a:gd name="T37" fmla="*/ 37 h 151"/>
                  <a:gd name="T38" fmla="*/ 82 w 89"/>
                  <a:gd name="T39" fmla="*/ 37 h 151"/>
                  <a:gd name="T40" fmla="*/ 89 w 89"/>
                  <a:gd name="T41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9" h="151">
                    <a:moveTo>
                      <a:pt x="27" y="61"/>
                    </a:moveTo>
                    <a:cubicBezTo>
                      <a:pt x="22" y="65"/>
                      <a:pt x="18" y="70"/>
                      <a:pt x="14" y="75"/>
                    </a:cubicBezTo>
                    <a:cubicBezTo>
                      <a:pt x="9" y="82"/>
                      <a:pt x="4" y="89"/>
                      <a:pt x="0" y="97"/>
                    </a:cubicBezTo>
                    <a:cubicBezTo>
                      <a:pt x="7" y="117"/>
                      <a:pt x="24" y="135"/>
                      <a:pt x="46" y="151"/>
                    </a:cubicBezTo>
                    <a:cubicBezTo>
                      <a:pt x="46" y="150"/>
                      <a:pt x="47" y="150"/>
                      <a:pt x="47" y="150"/>
                    </a:cubicBezTo>
                    <a:cubicBezTo>
                      <a:pt x="50" y="136"/>
                      <a:pt x="53" y="123"/>
                      <a:pt x="57" y="110"/>
                    </a:cubicBezTo>
                    <a:cubicBezTo>
                      <a:pt x="56" y="110"/>
                      <a:pt x="56" y="109"/>
                      <a:pt x="55" y="109"/>
                    </a:cubicBezTo>
                    <a:cubicBezTo>
                      <a:pt x="50" y="104"/>
                      <a:pt x="45" y="99"/>
                      <a:pt x="40" y="93"/>
                    </a:cubicBezTo>
                    <a:cubicBezTo>
                      <a:pt x="38" y="90"/>
                      <a:pt x="36" y="87"/>
                      <a:pt x="35" y="83"/>
                    </a:cubicBezTo>
                    <a:cubicBezTo>
                      <a:pt x="35" y="82"/>
                      <a:pt x="34" y="81"/>
                      <a:pt x="34" y="79"/>
                    </a:cubicBezTo>
                    <a:cubicBezTo>
                      <a:pt x="34" y="77"/>
                      <a:pt x="34" y="75"/>
                      <a:pt x="34" y="73"/>
                    </a:cubicBezTo>
                    <a:cubicBezTo>
                      <a:pt x="34" y="73"/>
                      <a:pt x="34" y="73"/>
                      <a:pt x="34" y="73"/>
                    </a:cubicBezTo>
                    <a:cubicBezTo>
                      <a:pt x="32" y="69"/>
                      <a:pt x="29" y="65"/>
                      <a:pt x="27" y="61"/>
                    </a:cubicBezTo>
                    <a:moveTo>
                      <a:pt x="89" y="0"/>
                    </a:moveTo>
                    <a:cubicBezTo>
                      <a:pt x="77" y="0"/>
                      <a:pt x="65" y="3"/>
                      <a:pt x="54" y="7"/>
                    </a:cubicBezTo>
                    <a:cubicBezTo>
                      <a:pt x="53" y="8"/>
                      <a:pt x="53" y="9"/>
                      <a:pt x="53" y="10"/>
                    </a:cubicBezTo>
                    <a:cubicBezTo>
                      <a:pt x="53" y="13"/>
                      <a:pt x="53" y="16"/>
                      <a:pt x="53" y="19"/>
                    </a:cubicBezTo>
                    <a:cubicBezTo>
                      <a:pt x="54" y="23"/>
                      <a:pt x="55" y="27"/>
                      <a:pt x="56" y="31"/>
                    </a:cubicBezTo>
                    <a:cubicBezTo>
                      <a:pt x="65" y="32"/>
                      <a:pt x="73" y="35"/>
                      <a:pt x="81" y="37"/>
                    </a:cubicBezTo>
                    <a:cubicBezTo>
                      <a:pt x="81" y="37"/>
                      <a:pt x="81" y="37"/>
                      <a:pt x="82" y="37"/>
                    </a:cubicBezTo>
                    <a:cubicBezTo>
                      <a:pt x="83" y="25"/>
                      <a:pt x="86" y="13"/>
                      <a:pt x="8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2" name="Freeform 120"/>
              <p:cNvSpPr>
                <a:spLocks noEditPoints="1"/>
              </p:cNvSpPr>
              <p:nvPr/>
            </p:nvSpPr>
            <p:spPr bwMode="auto">
              <a:xfrm>
                <a:off x="94" y="2287"/>
                <a:ext cx="307" cy="447"/>
              </a:xfrm>
              <a:custGeom>
                <a:avLst/>
                <a:gdLst>
                  <a:gd name="T0" fmla="*/ 94 w 535"/>
                  <a:gd name="T1" fmla="*/ 684 h 722"/>
                  <a:gd name="T2" fmla="*/ 0 w 535"/>
                  <a:gd name="T3" fmla="*/ 656 h 722"/>
                  <a:gd name="T4" fmla="*/ 18 w 535"/>
                  <a:gd name="T5" fmla="*/ 705 h 722"/>
                  <a:gd name="T6" fmla="*/ 93 w 535"/>
                  <a:gd name="T7" fmla="*/ 722 h 722"/>
                  <a:gd name="T8" fmla="*/ 188 w 535"/>
                  <a:gd name="T9" fmla="*/ 698 h 722"/>
                  <a:gd name="T10" fmla="*/ 284 w 535"/>
                  <a:gd name="T11" fmla="*/ 691 h 722"/>
                  <a:gd name="T12" fmla="*/ 155 w 535"/>
                  <a:gd name="T13" fmla="*/ 647 h 722"/>
                  <a:gd name="T14" fmla="*/ 0 w 535"/>
                  <a:gd name="T15" fmla="*/ 596 h 722"/>
                  <a:gd name="T16" fmla="*/ 30 w 535"/>
                  <a:gd name="T17" fmla="*/ 613 h 722"/>
                  <a:gd name="T18" fmla="*/ 0 w 535"/>
                  <a:gd name="T19" fmla="*/ 596 h 722"/>
                  <a:gd name="T20" fmla="*/ 380 w 535"/>
                  <a:gd name="T21" fmla="*/ 664 h 722"/>
                  <a:gd name="T22" fmla="*/ 424 w 535"/>
                  <a:gd name="T23" fmla="*/ 649 h 722"/>
                  <a:gd name="T24" fmla="*/ 506 w 535"/>
                  <a:gd name="T25" fmla="*/ 228 h 722"/>
                  <a:gd name="T26" fmla="*/ 531 w 535"/>
                  <a:gd name="T27" fmla="*/ 392 h 722"/>
                  <a:gd name="T28" fmla="*/ 506 w 535"/>
                  <a:gd name="T29" fmla="*/ 228 h 722"/>
                  <a:gd name="T30" fmla="*/ 283 w 535"/>
                  <a:gd name="T31" fmla="*/ 164 h 722"/>
                  <a:gd name="T32" fmla="*/ 379 w 535"/>
                  <a:gd name="T33" fmla="*/ 326 h 722"/>
                  <a:gd name="T34" fmla="*/ 324 w 535"/>
                  <a:gd name="T35" fmla="*/ 516 h 722"/>
                  <a:gd name="T36" fmla="*/ 156 w 535"/>
                  <a:gd name="T37" fmla="*/ 601 h 722"/>
                  <a:gd name="T38" fmla="*/ 218 w 535"/>
                  <a:gd name="T39" fmla="*/ 623 h 722"/>
                  <a:gd name="T40" fmla="*/ 418 w 535"/>
                  <a:gd name="T41" fmla="*/ 562 h 722"/>
                  <a:gd name="T42" fmla="*/ 483 w 535"/>
                  <a:gd name="T43" fmla="*/ 339 h 722"/>
                  <a:gd name="T44" fmla="*/ 453 w 535"/>
                  <a:gd name="T45" fmla="*/ 194 h 722"/>
                  <a:gd name="T46" fmla="*/ 290 w 535"/>
                  <a:gd name="T47" fmla="*/ 158 h 722"/>
                  <a:gd name="T48" fmla="*/ 0 w 535"/>
                  <a:gd name="T49" fmla="*/ 148 h 722"/>
                  <a:gd name="T50" fmla="*/ 130 w 535"/>
                  <a:gd name="T51" fmla="*/ 85 h 722"/>
                  <a:gd name="T52" fmla="*/ 36 w 535"/>
                  <a:gd name="T53" fmla="*/ 92 h 722"/>
                  <a:gd name="T54" fmla="*/ 0 w 535"/>
                  <a:gd name="T55" fmla="*/ 21 h 722"/>
                  <a:gd name="T56" fmla="*/ 251 w 535"/>
                  <a:gd name="T57" fmla="*/ 51 h 722"/>
                  <a:gd name="T58" fmla="*/ 308 w 535"/>
                  <a:gd name="T59" fmla="*/ 125 h 722"/>
                  <a:gd name="T60" fmla="*/ 440 w 535"/>
                  <a:gd name="T61" fmla="*/ 157 h 722"/>
                  <a:gd name="T62" fmla="*/ 332 w 535"/>
                  <a:gd name="T63" fmla="*/ 61 h 722"/>
                  <a:gd name="T64" fmla="*/ 195 w 535"/>
                  <a:gd name="T65" fmla="*/ 0 h 722"/>
                  <a:gd name="T66" fmla="*/ 207 w 535"/>
                  <a:gd name="T67" fmla="*/ 58 h 722"/>
                  <a:gd name="T68" fmla="*/ 212 w 535"/>
                  <a:gd name="T69" fmla="*/ 50 h 722"/>
                  <a:gd name="T70" fmla="*/ 223 w 535"/>
                  <a:gd name="T71" fmla="*/ 2 h 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35" h="722">
                    <a:moveTo>
                      <a:pt x="154" y="647"/>
                    </a:moveTo>
                    <a:cubicBezTo>
                      <a:pt x="144" y="672"/>
                      <a:pt x="119" y="684"/>
                      <a:pt x="94" y="684"/>
                    </a:cubicBezTo>
                    <a:cubicBezTo>
                      <a:pt x="70" y="684"/>
                      <a:pt x="46" y="672"/>
                      <a:pt x="35" y="649"/>
                    </a:cubicBezTo>
                    <a:cubicBezTo>
                      <a:pt x="23" y="651"/>
                      <a:pt x="12" y="653"/>
                      <a:pt x="0" y="656"/>
                    </a:cubicBezTo>
                    <a:cubicBezTo>
                      <a:pt x="0" y="696"/>
                      <a:pt x="0" y="696"/>
                      <a:pt x="0" y="696"/>
                    </a:cubicBezTo>
                    <a:cubicBezTo>
                      <a:pt x="6" y="699"/>
                      <a:pt x="12" y="703"/>
                      <a:pt x="18" y="705"/>
                    </a:cubicBezTo>
                    <a:cubicBezTo>
                      <a:pt x="29" y="710"/>
                      <a:pt x="41" y="714"/>
                      <a:pt x="53" y="717"/>
                    </a:cubicBezTo>
                    <a:cubicBezTo>
                      <a:pt x="66" y="720"/>
                      <a:pt x="79" y="722"/>
                      <a:pt x="93" y="722"/>
                    </a:cubicBezTo>
                    <a:cubicBezTo>
                      <a:pt x="109" y="722"/>
                      <a:pt x="125" y="719"/>
                      <a:pt x="141" y="714"/>
                    </a:cubicBezTo>
                    <a:cubicBezTo>
                      <a:pt x="157" y="710"/>
                      <a:pt x="173" y="704"/>
                      <a:pt x="188" y="698"/>
                    </a:cubicBezTo>
                    <a:cubicBezTo>
                      <a:pt x="192" y="698"/>
                      <a:pt x="195" y="698"/>
                      <a:pt x="199" y="698"/>
                    </a:cubicBezTo>
                    <a:cubicBezTo>
                      <a:pt x="227" y="698"/>
                      <a:pt x="255" y="696"/>
                      <a:pt x="284" y="691"/>
                    </a:cubicBezTo>
                    <a:cubicBezTo>
                      <a:pt x="271" y="684"/>
                      <a:pt x="258" y="677"/>
                      <a:pt x="245" y="672"/>
                    </a:cubicBezTo>
                    <a:cubicBezTo>
                      <a:pt x="216" y="660"/>
                      <a:pt x="186" y="652"/>
                      <a:pt x="155" y="647"/>
                    </a:cubicBezTo>
                    <a:cubicBezTo>
                      <a:pt x="155" y="647"/>
                      <a:pt x="154" y="647"/>
                      <a:pt x="154" y="647"/>
                    </a:cubicBezTo>
                    <a:moveTo>
                      <a:pt x="0" y="596"/>
                    </a:moveTo>
                    <a:cubicBezTo>
                      <a:pt x="0" y="618"/>
                      <a:pt x="0" y="618"/>
                      <a:pt x="0" y="618"/>
                    </a:cubicBezTo>
                    <a:cubicBezTo>
                      <a:pt x="10" y="616"/>
                      <a:pt x="20" y="614"/>
                      <a:pt x="30" y="613"/>
                    </a:cubicBezTo>
                    <a:cubicBezTo>
                      <a:pt x="30" y="612"/>
                      <a:pt x="30" y="611"/>
                      <a:pt x="30" y="611"/>
                    </a:cubicBezTo>
                    <a:cubicBezTo>
                      <a:pt x="19" y="607"/>
                      <a:pt x="9" y="602"/>
                      <a:pt x="0" y="596"/>
                    </a:cubicBezTo>
                    <a:moveTo>
                      <a:pt x="487" y="542"/>
                    </a:moveTo>
                    <a:cubicBezTo>
                      <a:pt x="449" y="580"/>
                      <a:pt x="413" y="621"/>
                      <a:pt x="380" y="664"/>
                    </a:cubicBezTo>
                    <a:cubicBezTo>
                      <a:pt x="380" y="665"/>
                      <a:pt x="379" y="666"/>
                      <a:pt x="378" y="667"/>
                    </a:cubicBezTo>
                    <a:cubicBezTo>
                      <a:pt x="393" y="662"/>
                      <a:pt x="409" y="656"/>
                      <a:pt x="424" y="649"/>
                    </a:cubicBezTo>
                    <a:cubicBezTo>
                      <a:pt x="440" y="610"/>
                      <a:pt x="462" y="574"/>
                      <a:pt x="487" y="542"/>
                    </a:cubicBezTo>
                    <a:moveTo>
                      <a:pt x="506" y="228"/>
                    </a:moveTo>
                    <a:cubicBezTo>
                      <a:pt x="506" y="229"/>
                      <a:pt x="506" y="231"/>
                      <a:pt x="506" y="232"/>
                    </a:cubicBezTo>
                    <a:cubicBezTo>
                      <a:pt x="511" y="286"/>
                      <a:pt x="519" y="340"/>
                      <a:pt x="531" y="392"/>
                    </a:cubicBezTo>
                    <a:cubicBezTo>
                      <a:pt x="527" y="352"/>
                      <a:pt x="528" y="310"/>
                      <a:pt x="535" y="268"/>
                    </a:cubicBezTo>
                    <a:cubicBezTo>
                      <a:pt x="526" y="254"/>
                      <a:pt x="516" y="241"/>
                      <a:pt x="506" y="228"/>
                    </a:cubicBezTo>
                    <a:moveTo>
                      <a:pt x="290" y="158"/>
                    </a:moveTo>
                    <a:cubicBezTo>
                      <a:pt x="288" y="160"/>
                      <a:pt x="285" y="162"/>
                      <a:pt x="283" y="164"/>
                    </a:cubicBezTo>
                    <a:cubicBezTo>
                      <a:pt x="305" y="185"/>
                      <a:pt x="324" y="209"/>
                      <a:pt x="341" y="235"/>
                    </a:cubicBezTo>
                    <a:cubicBezTo>
                      <a:pt x="359" y="263"/>
                      <a:pt x="372" y="294"/>
                      <a:pt x="379" y="326"/>
                    </a:cubicBezTo>
                    <a:cubicBezTo>
                      <a:pt x="395" y="358"/>
                      <a:pt x="401" y="395"/>
                      <a:pt x="393" y="433"/>
                    </a:cubicBezTo>
                    <a:cubicBezTo>
                      <a:pt x="379" y="470"/>
                      <a:pt x="354" y="498"/>
                      <a:pt x="324" y="516"/>
                    </a:cubicBezTo>
                    <a:cubicBezTo>
                      <a:pt x="300" y="539"/>
                      <a:pt x="273" y="558"/>
                      <a:pt x="243" y="572"/>
                    </a:cubicBezTo>
                    <a:cubicBezTo>
                      <a:pt x="214" y="585"/>
                      <a:pt x="185" y="595"/>
                      <a:pt x="156" y="601"/>
                    </a:cubicBezTo>
                    <a:cubicBezTo>
                      <a:pt x="157" y="604"/>
                      <a:pt x="157" y="607"/>
                      <a:pt x="158" y="610"/>
                    </a:cubicBezTo>
                    <a:cubicBezTo>
                      <a:pt x="178" y="613"/>
                      <a:pt x="198" y="617"/>
                      <a:pt x="218" y="623"/>
                    </a:cubicBezTo>
                    <a:cubicBezTo>
                      <a:pt x="257" y="635"/>
                      <a:pt x="293" y="652"/>
                      <a:pt x="326" y="675"/>
                    </a:cubicBezTo>
                    <a:cubicBezTo>
                      <a:pt x="354" y="635"/>
                      <a:pt x="385" y="597"/>
                      <a:pt x="418" y="562"/>
                    </a:cubicBezTo>
                    <a:cubicBezTo>
                      <a:pt x="448" y="529"/>
                      <a:pt x="480" y="498"/>
                      <a:pt x="513" y="468"/>
                    </a:cubicBezTo>
                    <a:cubicBezTo>
                      <a:pt x="501" y="426"/>
                      <a:pt x="491" y="382"/>
                      <a:pt x="483" y="339"/>
                    </a:cubicBezTo>
                    <a:cubicBezTo>
                      <a:pt x="475" y="291"/>
                      <a:pt x="469" y="242"/>
                      <a:pt x="467" y="194"/>
                    </a:cubicBezTo>
                    <a:cubicBezTo>
                      <a:pt x="462" y="194"/>
                      <a:pt x="458" y="194"/>
                      <a:pt x="453" y="194"/>
                    </a:cubicBezTo>
                    <a:cubicBezTo>
                      <a:pt x="418" y="194"/>
                      <a:pt x="382" y="189"/>
                      <a:pt x="347" y="179"/>
                    </a:cubicBezTo>
                    <a:cubicBezTo>
                      <a:pt x="327" y="174"/>
                      <a:pt x="308" y="166"/>
                      <a:pt x="290" y="158"/>
                    </a:cubicBezTo>
                    <a:moveTo>
                      <a:pt x="0" y="21"/>
                    </a:moveTo>
                    <a:cubicBezTo>
                      <a:pt x="0" y="148"/>
                      <a:pt x="0" y="148"/>
                      <a:pt x="0" y="148"/>
                    </a:cubicBezTo>
                    <a:cubicBezTo>
                      <a:pt x="4" y="145"/>
                      <a:pt x="7" y="142"/>
                      <a:pt x="11" y="139"/>
                    </a:cubicBezTo>
                    <a:cubicBezTo>
                      <a:pt x="45" y="109"/>
                      <a:pt x="86" y="89"/>
                      <a:pt x="130" y="85"/>
                    </a:cubicBezTo>
                    <a:cubicBezTo>
                      <a:pt x="115" y="68"/>
                      <a:pt x="107" y="45"/>
                      <a:pt x="106" y="22"/>
                    </a:cubicBezTo>
                    <a:cubicBezTo>
                      <a:pt x="75" y="39"/>
                      <a:pt x="51" y="63"/>
                      <a:pt x="36" y="92"/>
                    </a:cubicBezTo>
                    <a:cubicBezTo>
                      <a:pt x="31" y="82"/>
                      <a:pt x="27" y="72"/>
                      <a:pt x="23" y="63"/>
                    </a:cubicBezTo>
                    <a:cubicBezTo>
                      <a:pt x="16" y="48"/>
                      <a:pt x="8" y="34"/>
                      <a:pt x="0" y="21"/>
                    </a:cubicBezTo>
                    <a:moveTo>
                      <a:pt x="259" y="11"/>
                    </a:moveTo>
                    <a:cubicBezTo>
                      <a:pt x="257" y="24"/>
                      <a:pt x="255" y="37"/>
                      <a:pt x="251" y="51"/>
                    </a:cubicBezTo>
                    <a:cubicBezTo>
                      <a:pt x="284" y="58"/>
                      <a:pt x="313" y="89"/>
                      <a:pt x="306" y="124"/>
                    </a:cubicBezTo>
                    <a:cubicBezTo>
                      <a:pt x="307" y="125"/>
                      <a:pt x="307" y="125"/>
                      <a:pt x="308" y="125"/>
                    </a:cubicBezTo>
                    <a:cubicBezTo>
                      <a:pt x="336" y="138"/>
                      <a:pt x="366" y="147"/>
                      <a:pt x="396" y="152"/>
                    </a:cubicBezTo>
                    <a:cubicBezTo>
                      <a:pt x="411" y="155"/>
                      <a:pt x="425" y="156"/>
                      <a:pt x="440" y="157"/>
                    </a:cubicBezTo>
                    <a:cubicBezTo>
                      <a:pt x="416" y="135"/>
                      <a:pt x="390" y="116"/>
                      <a:pt x="363" y="100"/>
                    </a:cubicBezTo>
                    <a:cubicBezTo>
                      <a:pt x="353" y="86"/>
                      <a:pt x="343" y="73"/>
                      <a:pt x="332" y="61"/>
                    </a:cubicBezTo>
                    <a:cubicBezTo>
                      <a:pt x="312" y="38"/>
                      <a:pt x="287" y="21"/>
                      <a:pt x="259" y="11"/>
                    </a:cubicBezTo>
                    <a:moveTo>
                      <a:pt x="195" y="0"/>
                    </a:moveTo>
                    <a:cubicBezTo>
                      <a:pt x="181" y="0"/>
                      <a:pt x="168" y="1"/>
                      <a:pt x="154" y="4"/>
                    </a:cubicBezTo>
                    <a:cubicBezTo>
                      <a:pt x="171" y="23"/>
                      <a:pt x="188" y="42"/>
                      <a:pt x="207" y="58"/>
                    </a:cubicBezTo>
                    <a:cubicBezTo>
                      <a:pt x="208" y="58"/>
                      <a:pt x="208" y="58"/>
                      <a:pt x="208" y="58"/>
                    </a:cubicBezTo>
                    <a:cubicBezTo>
                      <a:pt x="209" y="56"/>
                      <a:pt x="211" y="53"/>
                      <a:pt x="212" y="50"/>
                    </a:cubicBezTo>
                    <a:cubicBezTo>
                      <a:pt x="217" y="35"/>
                      <a:pt x="221" y="19"/>
                      <a:pt x="223" y="2"/>
                    </a:cubicBezTo>
                    <a:cubicBezTo>
                      <a:pt x="223" y="2"/>
                      <a:pt x="223" y="2"/>
                      <a:pt x="223" y="2"/>
                    </a:cubicBezTo>
                    <a:cubicBezTo>
                      <a:pt x="214" y="1"/>
                      <a:pt x="204" y="0"/>
                      <a:pt x="195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3" name="Freeform 121"/>
              <p:cNvSpPr>
                <a:spLocks noEditPoints="1"/>
              </p:cNvSpPr>
              <p:nvPr/>
            </p:nvSpPr>
            <p:spPr bwMode="auto">
              <a:xfrm>
                <a:off x="94" y="2361"/>
                <a:ext cx="217" cy="298"/>
              </a:xfrm>
              <a:custGeom>
                <a:avLst/>
                <a:gdLst>
                  <a:gd name="T0" fmla="*/ 125 w 379"/>
                  <a:gd name="T1" fmla="*/ 270 h 482"/>
                  <a:gd name="T2" fmla="*/ 143 w 379"/>
                  <a:gd name="T3" fmla="*/ 207 h 482"/>
                  <a:gd name="T4" fmla="*/ 248 w 379"/>
                  <a:gd name="T5" fmla="*/ 272 h 482"/>
                  <a:gd name="T6" fmla="*/ 203 w 379"/>
                  <a:gd name="T7" fmla="*/ 132 h 482"/>
                  <a:gd name="T8" fmla="*/ 174 w 379"/>
                  <a:gd name="T9" fmla="*/ 137 h 482"/>
                  <a:gd name="T10" fmla="*/ 140 w 379"/>
                  <a:gd name="T11" fmla="*/ 160 h 482"/>
                  <a:gd name="T12" fmla="*/ 118 w 379"/>
                  <a:gd name="T13" fmla="*/ 204 h 482"/>
                  <a:gd name="T14" fmla="*/ 120 w 379"/>
                  <a:gd name="T15" fmla="*/ 234 h 482"/>
                  <a:gd name="T16" fmla="*/ 102 w 379"/>
                  <a:gd name="T17" fmla="*/ 259 h 482"/>
                  <a:gd name="T18" fmla="*/ 97 w 379"/>
                  <a:gd name="T19" fmla="*/ 308 h 482"/>
                  <a:gd name="T20" fmla="*/ 113 w 379"/>
                  <a:gd name="T21" fmla="*/ 346 h 482"/>
                  <a:gd name="T22" fmla="*/ 154 w 379"/>
                  <a:gd name="T23" fmla="*/ 376 h 482"/>
                  <a:gd name="T24" fmla="*/ 218 w 379"/>
                  <a:gd name="T25" fmla="*/ 387 h 482"/>
                  <a:gd name="T26" fmla="*/ 290 w 379"/>
                  <a:gd name="T27" fmla="*/ 374 h 482"/>
                  <a:gd name="T28" fmla="*/ 341 w 379"/>
                  <a:gd name="T29" fmla="*/ 336 h 482"/>
                  <a:gd name="T30" fmla="*/ 357 w 379"/>
                  <a:gd name="T31" fmla="*/ 304 h 482"/>
                  <a:gd name="T32" fmla="*/ 361 w 379"/>
                  <a:gd name="T33" fmla="*/ 267 h 482"/>
                  <a:gd name="T34" fmla="*/ 338 w 379"/>
                  <a:gd name="T35" fmla="*/ 209 h 482"/>
                  <a:gd name="T36" fmla="*/ 264 w 379"/>
                  <a:gd name="T37" fmla="*/ 147 h 482"/>
                  <a:gd name="T38" fmla="*/ 203 w 379"/>
                  <a:gd name="T39" fmla="*/ 132 h 482"/>
                  <a:gd name="T40" fmla="*/ 0 w 379"/>
                  <a:gd name="T41" fmla="*/ 29 h 482"/>
                  <a:gd name="T42" fmla="*/ 11 w 379"/>
                  <a:gd name="T43" fmla="*/ 20 h 482"/>
                  <a:gd name="T44" fmla="*/ 129 w 379"/>
                  <a:gd name="T45" fmla="*/ 1 h 482"/>
                  <a:gd name="T46" fmla="*/ 58 w 379"/>
                  <a:gd name="T47" fmla="*/ 28 h 482"/>
                  <a:gd name="T48" fmla="*/ 0 w 379"/>
                  <a:gd name="T49" fmla="*/ 87 h 482"/>
                  <a:gd name="T50" fmla="*/ 2 w 379"/>
                  <a:gd name="T51" fmla="*/ 437 h 482"/>
                  <a:gd name="T52" fmla="*/ 45 w 379"/>
                  <a:gd name="T53" fmla="*/ 459 h 482"/>
                  <a:gd name="T54" fmla="*/ 156 w 379"/>
                  <a:gd name="T55" fmla="*/ 482 h 482"/>
                  <a:gd name="T56" fmla="*/ 324 w 379"/>
                  <a:gd name="T57" fmla="*/ 397 h 482"/>
                  <a:gd name="T58" fmla="*/ 177 w 379"/>
                  <a:gd name="T59" fmla="*/ 421 h 482"/>
                  <a:gd name="T60" fmla="*/ 80 w 379"/>
                  <a:gd name="T61" fmla="*/ 223 h 482"/>
                  <a:gd name="T62" fmla="*/ 80 w 379"/>
                  <a:gd name="T63" fmla="*/ 222 h 482"/>
                  <a:gd name="T64" fmla="*/ 202 w 379"/>
                  <a:gd name="T65" fmla="*/ 95 h 482"/>
                  <a:gd name="T66" fmla="*/ 379 w 379"/>
                  <a:gd name="T67" fmla="*/ 207 h 482"/>
                  <a:gd name="T68" fmla="*/ 283 w 379"/>
                  <a:gd name="T69" fmla="*/ 45 h 482"/>
                  <a:gd name="T70" fmla="*/ 178 w 379"/>
                  <a:gd name="T71" fmla="*/ 5 h 482"/>
                  <a:gd name="T72" fmla="*/ 141 w 379"/>
                  <a:gd name="T73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9" h="482">
                    <a:moveTo>
                      <a:pt x="186" y="329"/>
                    </a:moveTo>
                    <a:cubicBezTo>
                      <a:pt x="155" y="329"/>
                      <a:pt x="125" y="309"/>
                      <a:pt x="125" y="270"/>
                    </a:cubicBezTo>
                    <a:cubicBezTo>
                      <a:pt x="125" y="257"/>
                      <a:pt x="128" y="247"/>
                      <a:pt x="133" y="238"/>
                    </a:cubicBezTo>
                    <a:cubicBezTo>
                      <a:pt x="133" y="228"/>
                      <a:pt x="136" y="218"/>
                      <a:pt x="143" y="207"/>
                    </a:cubicBezTo>
                    <a:cubicBezTo>
                      <a:pt x="155" y="188"/>
                      <a:pt x="173" y="179"/>
                      <a:pt x="191" y="179"/>
                    </a:cubicBezTo>
                    <a:cubicBezTo>
                      <a:pt x="234" y="179"/>
                      <a:pt x="276" y="225"/>
                      <a:pt x="248" y="272"/>
                    </a:cubicBezTo>
                    <a:cubicBezTo>
                      <a:pt x="247" y="310"/>
                      <a:pt x="217" y="329"/>
                      <a:pt x="186" y="329"/>
                    </a:cubicBezTo>
                    <a:moveTo>
                      <a:pt x="203" y="132"/>
                    </a:moveTo>
                    <a:cubicBezTo>
                      <a:pt x="200" y="132"/>
                      <a:pt x="197" y="132"/>
                      <a:pt x="194" y="132"/>
                    </a:cubicBezTo>
                    <a:cubicBezTo>
                      <a:pt x="187" y="133"/>
                      <a:pt x="180" y="135"/>
                      <a:pt x="174" y="137"/>
                    </a:cubicBezTo>
                    <a:cubicBezTo>
                      <a:pt x="167" y="139"/>
                      <a:pt x="162" y="142"/>
                      <a:pt x="156" y="145"/>
                    </a:cubicBezTo>
                    <a:cubicBezTo>
                      <a:pt x="150" y="150"/>
                      <a:pt x="145" y="154"/>
                      <a:pt x="140" y="160"/>
                    </a:cubicBezTo>
                    <a:cubicBezTo>
                      <a:pt x="134" y="167"/>
                      <a:pt x="129" y="175"/>
                      <a:pt x="125" y="183"/>
                    </a:cubicBezTo>
                    <a:cubicBezTo>
                      <a:pt x="122" y="190"/>
                      <a:pt x="120" y="197"/>
                      <a:pt x="118" y="204"/>
                    </a:cubicBezTo>
                    <a:cubicBezTo>
                      <a:pt x="117" y="210"/>
                      <a:pt x="117" y="216"/>
                      <a:pt x="117" y="221"/>
                    </a:cubicBezTo>
                    <a:cubicBezTo>
                      <a:pt x="118" y="226"/>
                      <a:pt x="119" y="230"/>
                      <a:pt x="120" y="234"/>
                    </a:cubicBezTo>
                    <a:cubicBezTo>
                      <a:pt x="116" y="237"/>
                      <a:pt x="113" y="241"/>
                      <a:pt x="110" y="244"/>
                    </a:cubicBezTo>
                    <a:cubicBezTo>
                      <a:pt x="107" y="249"/>
                      <a:pt x="104" y="254"/>
                      <a:pt x="102" y="259"/>
                    </a:cubicBezTo>
                    <a:cubicBezTo>
                      <a:pt x="100" y="266"/>
                      <a:pt x="98" y="273"/>
                      <a:pt x="97" y="280"/>
                    </a:cubicBezTo>
                    <a:cubicBezTo>
                      <a:pt x="96" y="290"/>
                      <a:pt x="96" y="299"/>
                      <a:pt x="97" y="308"/>
                    </a:cubicBezTo>
                    <a:cubicBezTo>
                      <a:pt x="98" y="316"/>
                      <a:pt x="100" y="322"/>
                      <a:pt x="102" y="329"/>
                    </a:cubicBezTo>
                    <a:cubicBezTo>
                      <a:pt x="105" y="335"/>
                      <a:pt x="109" y="340"/>
                      <a:pt x="113" y="346"/>
                    </a:cubicBezTo>
                    <a:cubicBezTo>
                      <a:pt x="117" y="351"/>
                      <a:pt x="122" y="356"/>
                      <a:pt x="128" y="361"/>
                    </a:cubicBezTo>
                    <a:cubicBezTo>
                      <a:pt x="136" y="366"/>
                      <a:pt x="144" y="371"/>
                      <a:pt x="154" y="376"/>
                    </a:cubicBezTo>
                    <a:cubicBezTo>
                      <a:pt x="167" y="381"/>
                      <a:pt x="180" y="384"/>
                      <a:pt x="195" y="386"/>
                    </a:cubicBezTo>
                    <a:cubicBezTo>
                      <a:pt x="202" y="387"/>
                      <a:pt x="210" y="387"/>
                      <a:pt x="218" y="387"/>
                    </a:cubicBezTo>
                    <a:cubicBezTo>
                      <a:pt x="227" y="387"/>
                      <a:pt x="237" y="387"/>
                      <a:pt x="246" y="386"/>
                    </a:cubicBezTo>
                    <a:cubicBezTo>
                      <a:pt x="261" y="383"/>
                      <a:pt x="276" y="379"/>
                      <a:pt x="290" y="374"/>
                    </a:cubicBezTo>
                    <a:cubicBezTo>
                      <a:pt x="302" y="369"/>
                      <a:pt x="312" y="363"/>
                      <a:pt x="322" y="355"/>
                    </a:cubicBezTo>
                    <a:cubicBezTo>
                      <a:pt x="329" y="350"/>
                      <a:pt x="335" y="343"/>
                      <a:pt x="341" y="336"/>
                    </a:cubicBezTo>
                    <a:cubicBezTo>
                      <a:pt x="346" y="330"/>
                      <a:pt x="350" y="322"/>
                      <a:pt x="354" y="315"/>
                    </a:cubicBezTo>
                    <a:cubicBezTo>
                      <a:pt x="355" y="311"/>
                      <a:pt x="356" y="308"/>
                      <a:pt x="357" y="304"/>
                    </a:cubicBezTo>
                    <a:cubicBezTo>
                      <a:pt x="358" y="300"/>
                      <a:pt x="359" y="296"/>
                      <a:pt x="360" y="293"/>
                    </a:cubicBezTo>
                    <a:cubicBezTo>
                      <a:pt x="361" y="284"/>
                      <a:pt x="362" y="276"/>
                      <a:pt x="361" y="267"/>
                    </a:cubicBezTo>
                    <a:cubicBezTo>
                      <a:pt x="360" y="259"/>
                      <a:pt x="358" y="250"/>
                      <a:pt x="355" y="242"/>
                    </a:cubicBezTo>
                    <a:cubicBezTo>
                      <a:pt x="351" y="230"/>
                      <a:pt x="345" y="219"/>
                      <a:pt x="338" y="209"/>
                    </a:cubicBezTo>
                    <a:cubicBezTo>
                      <a:pt x="329" y="196"/>
                      <a:pt x="319" y="185"/>
                      <a:pt x="307" y="175"/>
                    </a:cubicBezTo>
                    <a:cubicBezTo>
                      <a:pt x="294" y="164"/>
                      <a:pt x="280" y="154"/>
                      <a:pt x="264" y="147"/>
                    </a:cubicBezTo>
                    <a:cubicBezTo>
                      <a:pt x="251" y="141"/>
                      <a:pt x="238" y="137"/>
                      <a:pt x="224" y="134"/>
                    </a:cubicBezTo>
                    <a:cubicBezTo>
                      <a:pt x="217" y="133"/>
                      <a:pt x="210" y="132"/>
                      <a:pt x="203" y="132"/>
                    </a:cubicBezTo>
                    <a:moveTo>
                      <a:pt x="11" y="20"/>
                    </a:moveTo>
                    <a:cubicBezTo>
                      <a:pt x="7" y="23"/>
                      <a:pt x="4" y="26"/>
                      <a:pt x="0" y="29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7" y="24"/>
                      <a:pt x="11" y="20"/>
                    </a:cubicBezTo>
                    <a:moveTo>
                      <a:pt x="141" y="0"/>
                    </a:moveTo>
                    <a:cubicBezTo>
                      <a:pt x="137" y="0"/>
                      <a:pt x="133" y="0"/>
                      <a:pt x="129" y="1"/>
                    </a:cubicBezTo>
                    <a:cubicBezTo>
                      <a:pt x="118" y="2"/>
                      <a:pt x="107" y="4"/>
                      <a:pt x="96" y="8"/>
                    </a:cubicBezTo>
                    <a:cubicBezTo>
                      <a:pt x="82" y="13"/>
                      <a:pt x="70" y="20"/>
                      <a:pt x="58" y="28"/>
                    </a:cubicBezTo>
                    <a:cubicBezTo>
                      <a:pt x="42" y="40"/>
                      <a:pt x="28" y="53"/>
                      <a:pt x="15" y="67"/>
                    </a:cubicBezTo>
                    <a:cubicBezTo>
                      <a:pt x="10" y="74"/>
                      <a:pt x="5" y="80"/>
                      <a:pt x="0" y="87"/>
                    </a:cubicBezTo>
                    <a:cubicBezTo>
                      <a:pt x="0" y="435"/>
                      <a:pt x="0" y="435"/>
                      <a:pt x="0" y="435"/>
                    </a:cubicBezTo>
                    <a:cubicBezTo>
                      <a:pt x="1" y="436"/>
                      <a:pt x="1" y="436"/>
                      <a:pt x="2" y="437"/>
                    </a:cubicBezTo>
                    <a:cubicBezTo>
                      <a:pt x="12" y="444"/>
                      <a:pt x="22" y="450"/>
                      <a:pt x="34" y="455"/>
                    </a:cubicBezTo>
                    <a:cubicBezTo>
                      <a:pt x="38" y="457"/>
                      <a:pt x="41" y="458"/>
                      <a:pt x="45" y="459"/>
                    </a:cubicBezTo>
                    <a:cubicBezTo>
                      <a:pt x="58" y="446"/>
                      <a:pt x="76" y="440"/>
                      <a:pt x="94" y="440"/>
                    </a:cubicBezTo>
                    <a:cubicBezTo>
                      <a:pt x="120" y="440"/>
                      <a:pt x="147" y="454"/>
                      <a:pt x="156" y="482"/>
                    </a:cubicBezTo>
                    <a:cubicBezTo>
                      <a:pt x="185" y="476"/>
                      <a:pt x="214" y="466"/>
                      <a:pt x="243" y="453"/>
                    </a:cubicBezTo>
                    <a:cubicBezTo>
                      <a:pt x="273" y="439"/>
                      <a:pt x="300" y="420"/>
                      <a:pt x="324" y="397"/>
                    </a:cubicBezTo>
                    <a:cubicBezTo>
                      <a:pt x="293" y="415"/>
                      <a:pt x="257" y="425"/>
                      <a:pt x="220" y="425"/>
                    </a:cubicBezTo>
                    <a:cubicBezTo>
                      <a:pt x="206" y="425"/>
                      <a:pt x="191" y="423"/>
                      <a:pt x="177" y="421"/>
                    </a:cubicBezTo>
                    <a:cubicBezTo>
                      <a:pt x="137" y="413"/>
                      <a:pt x="95" y="393"/>
                      <a:pt x="74" y="355"/>
                    </a:cubicBezTo>
                    <a:cubicBezTo>
                      <a:pt x="52" y="315"/>
                      <a:pt x="53" y="261"/>
                      <a:pt x="80" y="223"/>
                    </a:cubicBezTo>
                    <a:cubicBezTo>
                      <a:pt x="80" y="223"/>
                      <a:pt x="80" y="223"/>
                      <a:pt x="80" y="223"/>
                    </a:cubicBezTo>
                    <a:cubicBezTo>
                      <a:pt x="80" y="222"/>
                      <a:pt x="80" y="222"/>
                      <a:pt x="80" y="222"/>
                    </a:cubicBezTo>
                    <a:cubicBezTo>
                      <a:pt x="78" y="176"/>
                      <a:pt x="106" y="130"/>
                      <a:pt x="147" y="108"/>
                    </a:cubicBezTo>
                    <a:cubicBezTo>
                      <a:pt x="164" y="99"/>
                      <a:pt x="183" y="95"/>
                      <a:pt x="202" y="95"/>
                    </a:cubicBezTo>
                    <a:cubicBezTo>
                      <a:pt x="225" y="95"/>
                      <a:pt x="248" y="100"/>
                      <a:pt x="269" y="108"/>
                    </a:cubicBezTo>
                    <a:cubicBezTo>
                      <a:pt x="317" y="128"/>
                      <a:pt x="357" y="163"/>
                      <a:pt x="379" y="207"/>
                    </a:cubicBezTo>
                    <a:cubicBezTo>
                      <a:pt x="372" y="175"/>
                      <a:pt x="359" y="144"/>
                      <a:pt x="341" y="116"/>
                    </a:cubicBezTo>
                    <a:cubicBezTo>
                      <a:pt x="324" y="90"/>
                      <a:pt x="305" y="66"/>
                      <a:pt x="283" y="45"/>
                    </a:cubicBezTo>
                    <a:cubicBezTo>
                      <a:pt x="272" y="55"/>
                      <a:pt x="259" y="59"/>
                      <a:pt x="246" y="59"/>
                    </a:cubicBezTo>
                    <a:cubicBezTo>
                      <a:pt x="215" y="59"/>
                      <a:pt x="184" y="36"/>
                      <a:pt x="178" y="5"/>
                    </a:cubicBezTo>
                    <a:cubicBezTo>
                      <a:pt x="174" y="4"/>
                      <a:pt x="170" y="3"/>
                      <a:pt x="166" y="2"/>
                    </a:cubicBezTo>
                    <a:cubicBezTo>
                      <a:pt x="158" y="1"/>
                      <a:pt x="149" y="0"/>
                      <a:pt x="14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4" name="Freeform 122"/>
              <p:cNvSpPr>
                <a:spLocks noEditPoints="1"/>
              </p:cNvSpPr>
              <p:nvPr/>
            </p:nvSpPr>
            <p:spPr bwMode="auto">
              <a:xfrm>
                <a:off x="317" y="1918"/>
                <a:ext cx="504" cy="1428"/>
              </a:xfrm>
              <a:custGeom>
                <a:avLst/>
                <a:gdLst>
                  <a:gd name="T0" fmla="*/ 94 w 878"/>
                  <a:gd name="T1" fmla="*/ 2301 h 2306"/>
                  <a:gd name="T2" fmla="*/ 129 w 878"/>
                  <a:gd name="T3" fmla="*/ 2306 h 2306"/>
                  <a:gd name="T4" fmla="*/ 224 w 878"/>
                  <a:gd name="T5" fmla="*/ 2263 h 2306"/>
                  <a:gd name="T6" fmla="*/ 114 w 878"/>
                  <a:gd name="T7" fmla="*/ 1948 h 2306"/>
                  <a:gd name="T8" fmla="*/ 7 w 878"/>
                  <a:gd name="T9" fmla="*/ 2208 h 2306"/>
                  <a:gd name="T10" fmla="*/ 90 w 878"/>
                  <a:gd name="T11" fmla="*/ 2081 h 2306"/>
                  <a:gd name="T12" fmla="*/ 136 w 878"/>
                  <a:gd name="T13" fmla="*/ 1887 h 2306"/>
                  <a:gd name="T14" fmla="*/ 47 w 878"/>
                  <a:gd name="T15" fmla="*/ 1455 h 2306"/>
                  <a:gd name="T16" fmla="*/ 4 w 878"/>
                  <a:gd name="T17" fmla="*/ 1382 h 2306"/>
                  <a:gd name="T18" fmla="*/ 47 w 878"/>
                  <a:gd name="T19" fmla="*/ 1455 h 2306"/>
                  <a:gd name="T20" fmla="*/ 10 w 878"/>
                  <a:gd name="T21" fmla="*/ 1389 h 2306"/>
                  <a:gd name="T22" fmla="*/ 811 w 878"/>
                  <a:gd name="T23" fmla="*/ 1261 h 2306"/>
                  <a:gd name="T24" fmla="*/ 809 w 878"/>
                  <a:gd name="T25" fmla="*/ 1266 h 2306"/>
                  <a:gd name="T26" fmla="*/ 811 w 878"/>
                  <a:gd name="T27" fmla="*/ 1261 h 2306"/>
                  <a:gd name="T28" fmla="*/ 259 w 878"/>
                  <a:gd name="T29" fmla="*/ 1725 h 2306"/>
                  <a:gd name="T30" fmla="*/ 389 w 878"/>
                  <a:gd name="T31" fmla="*/ 1725 h 2306"/>
                  <a:gd name="T32" fmla="*/ 337 w 878"/>
                  <a:gd name="T33" fmla="*/ 1502 h 2306"/>
                  <a:gd name="T34" fmla="*/ 337 w 878"/>
                  <a:gd name="T35" fmla="*/ 1377 h 2306"/>
                  <a:gd name="T36" fmla="*/ 337 w 878"/>
                  <a:gd name="T37" fmla="*/ 1502 h 2306"/>
                  <a:gd name="T38" fmla="*/ 218 w 878"/>
                  <a:gd name="T39" fmla="*/ 1177 h 2306"/>
                  <a:gd name="T40" fmla="*/ 265 w 878"/>
                  <a:gd name="T41" fmla="*/ 1018 h 2306"/>
                  <a:gd name="T42" fmla="*/ 394 w 878"/>
                  <a:gd name="T43" fmla="*/ 1101 h 2306"/>
                  <a:gd name="T44" fmla="*/ 372 w 878"/>
                  <a:gd name="T45" fmla="*/ 1177 h 2306"/>
                  <a:gd name="T46" fmla="*/ 878 w 878"/>
                  <a:gd name="T47" fmla="*/ 791 h 2306"/>
                  <a:gd name="T48" fmla="*/ 561 w 878"/>
                  <a:gd name="T49" fmla="*/ 896 h 2306"/>
                  <a:gd name="T50" fmla="*/ 452 w 878"/>
                  <a:gd name="T51" fmla="*/ 893 h 2306"/>
                  <a:gd name="T52" fmla="*/ 248 w 878"/>
                  <a:gd name="T53" fmla="*/ 848 h 2306"/>
                  <a:gd name="T54" fmla="*/ 159 w 878"/>
                  <a:gd name="T55" fmla="*/ 809 h 2306"/>
                  <a:gd name="T56" fmla="*/ 146 w 878"/>
                  <a:gd name="T57" fmla="*/ 863 h 2306"/>
                  <a:gd name="T58" fmla="*/ 165 w 878"/>
                  <a:gd name="T59" fmla="*/ 1075 h 2306"/>
                  <a:gd name="T60" fmla="*/ 35 w 878"/>
                  <a:gd name="T61" fmla="*/ 1244 h 2306"/>
                  <a:gd name="T62" fmla="*/ 17 w 878"/>
                  <a:gd name="T63" fmla="*/ 1296 h 2306"/>
                  <a:gd name="T64" fmla="*/ 13 w 878"/>
                  <a:gd name="T65" fmla="*/ 1307 h 2306"/>
                  <a:gd name="T66" fmla="*/ 135 w 878"/>
                  <a:gd name="T67" fmla="*/ 1551 h 2306"/>
                  <a:gd name="T68" fmla="*/ 168 w 878"/>
                  <a:gd name="T69" fmla="*/ 1650 h 2306"/>
                  <a:gd name="T70" fmla="*/ 95 w 878"/>
                  <a:gd name="T71" fmla="*/ 2152 h 2306"/>
                  <a:gd name="T72" fmla="*/ 41 w 878"/>
                  <a:gd name="T73" fmla="*/ 2270 h 2306"/>
                  <a:gd name="T74" fmla="*/ 49 w 878"/>
                  <a:gd name="T75" fmla="*/ 2273 h 2306"/>
                  <a:gd name="T76" fmla="*/ 334 w 878"/>
                  <a:gd name="T77" fmla="*/ 2160 h 2306"/>
                  <a:gd name="T78" fmla="*/ 565 w 878"/>
                  <a:gd name="T79" fmla="*/ 1832 h 2306"/>
                  <a:gd name="T80" fmla="*/ 668 w 878"/>
                  <a:gd name="T81" fmla="*/ 1503 h 2306"/>
                  <a:gd name="T82" fmla="*/ 748 w 878"/>
                  <a:gd name="T83" fmla="*/ 1309 h 2306"/>
                  <a:gd name="T84" fmla="*/ 782 w 878"/>
                  <a:gd name="T85" fmla="*/ 1192 h 2306"/>
                  <a:gd name="T86" fmla="*/ 820 w 878"/>
                  <a:gd name="T87" fmla="*/ 985 h 2306"/>
                  <a:gd name="T88" fmla="*/ 878 w 878"/>
                  <a:gd name="T89" fmla="*/ 791 h 2306"/>
                  <a:gd name="T90" fmla="*/ 666 w 878"/>
                  <a:gd name="T91" fmla="*/ 339 h 2306"/>
                  <a:gd name="T92" fmla="*/ 652 w 878"/>
                  <a:gd name="T93" fmla="*/ 375 h 2306"/>
                  <a:gd name="T94" fmla="*/ 698 w 878"/>
                  <a:gd name="T95" fmla="*/ 282 h 2306"/>
                  <a:gd name="T96" fmla="*/ 605 w 878"/>
                  <a:gd name="T97" fmla="*/ 118 h 2306"/>
                  <a:gd name="T98" fmla="*/ 577 w 878"/>
                  <a:gd name="T99" fmla="*/ 376 h 2306"/>
                  <a:gd name="T100" fmla="*/ 643 w 878"/>
                  <a:gd name="T101" fmla="*/ 187 h 2306"/>
                  <a:gd name="T102" fmla="*/ 641 w 878"/>
                  <a:gd name="T103" fmla="*/ 36 h 2306"/>
                  <a:gd name="T104" fmla="*/ 784 w 878"/>
                  <a:gd name="T105" fmla="*/ 22 h 2306"/>
                  <a:gd name="T106" fmla="*/ 795 w 878"/>
                  <a:gd name="T107" fmla="*/ 17 h 2306"/>
                  <a:gd name="T108" fmla="*/ 709 w 878"/>
                  <a:gd name="T109" fmla="*/ 0 h 2306"/>
                  <a:gd name="T110" fmla="*/ 674 w 878"/>
                  <a:gd name="T111" fmla="*/ 12 h 2306"/>
                  <a:gd name="T112" fmla="*/ 662 w 878"/>
                  <a:gd name="T113" fmla="*/ 270 h 2306"/>
                  <a:gd name="T114" fmla="*/ 706 w 878"/>
                  <a:gd name="T115" fmla="*/ 163 h 2306"/>
                  <a:gd name="T116" fmla="*/ 706 w 878"/>
                  <a:gd name="T117" fmla="*/ 160 h 2306"/>
                  <a:gd name="T118" fmla="*/ 728 w 878"/>
                  <a:gd name="T119" fmla="*/ 17 h 2306"/>
                  <a:gd name="T120" fmla="*/ 711 w 878"/>
                  <a:gd name="T121" fmla="*/ 2 h 2306"/>
                  <a:gd name="T122" fmla="*/ 711 w 878"/>
                  <a:gd name="T123" fmla="*/ 2 h 2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8" h="2306">
                    <a:moveTo>
                      <a:pt x="224" y="2263"/>
                    </a:moveTo>
                    <a:cubicBezTo>
                      <a:pt x="182" y="2280"/>
                      <a:pt x="139" y="2293"/>
                      <a:pt x="94" y="2301"/>
                    </a:cubicBezTo>
                    <a:cubicBezTo>
                      <a:pt x="105" y="2304"/>
                      <a:pt x="116" y="2306"/>
                      <a:pt x="127" y="2306"/>
                    </a:cubicBezTo>
                    <a:cubicBezTo>
                      <a:pt x="128" y="2306"/>
                      <a:pt x="129" y="2306"/>
                      <a:pt x="129" y="2306"/>
                    </a:cubicBezTo>
                    <a:cubicBezTo>
                      <a:pt x="162" y="2306"/>
                      <a:pt x="194" y="2294"/>
                      <a:pt x="217" y="2270"/>
                    </a:cubicBezTo>
                    <a:cubicBezTo>
                      <a:pt x="220" y="2268"/>
                      <a:pt x="222" y="2266"/>
                      <a:pt x="224" y="2263"/>
                    </a:cubicBezTo>
                    <a:moveTo>
                      <a:pt x="136" y="1887"/>
                    </a:moveTo>
                    <a:cubicBezTo>
                      <a:pt x="129" y="1907"/>
                      <a:pt x="122" y="1928"/>
                      <a:pt x="114" y="1948"/>
                    </a:cubicBezTo>
                    <a:cubicBezTo>
                      <a:pt x="88" y="2007"/>
                      <a:pt x="56" y="2064"/>
                      <a:pt x="21" y="2119"/>
                    </a:cubicBezTo>
                    <a:cubicBezTo>
                      <a:pt x="4" y="2145"/>
                      <a:pt x="0" y="2178"/>
                      <a:pt x="7" y="2208"/>
                    </a:cubicBezTo>
                    <a:cubicBezTo>
                      <a:pt x="17" y="2198"/>
                      <a:pt x="27" y="2187"/>
                      <a:pt x="36" y="2175"/>
                    </a:cubicBezTo>
                    <a:cubicBezTo>
                      <a:pt x="58" y="2146"/>
                      <a:pt x="75" y="2114"/>
                      <a:pt x="90" y="2081"/>
                    </a:cubicBezTo>
                    <a:cubicBezTo>
                      <a:pt x="111" y="2029"/>
                      <a:pt x="125" y="1975"/>
                      <a:pt x="133" y="1919"/>
                    </a:cubicBezTo>
                    <a:cubicBezTo>
                      <a:pt x="134" y="1908"/>
                      <a:pt x="135" y="1897"/>
                      <a:pt x="136" y="1887"/>
                    </a:cubicBezTo>
                    <a:moveTo>
                      <a:pt x="45" y="1453"/>
                    </a:moveTo>
                    <a:cubicBezTo>
                      <a:pt x="46" y="1454"/>
                      <a:pt x="47" y="1454"/>
                      <a:pt x="47" y="1455"/>
                    </a:cubicBezTo>
                    <a:cubicBezTo>
                      <a:pt x="47" y="1454"/>
                      <a:pt x="46" y="1454"/>
                      <a:pt x="45" y="1453"/>
                    </a:cubicBezTo>
                    <a:moveTo>
                      <a:pt x="4" y="1382"/>
                    </a:moveTo>
                    <a:cubicBezTo>
                      <a:pt x="11" y="1412"/>
                      <a:pt x="29" y="1439"/>
                      <a:pt x="55" y="1461"/>
                    </a:cubicBezTo>
                    <a:cubicBezTo>
                      <a:pt x="52" y="1459"/>
                      <a:pt x="50" y="1457"/>
                      <a:pt x="47" y="1455"/>
                    </a:cubicBezTo>
                    <a:cubicBezTo>
                      <a:pt x="51" y="1457"/>
                      <a:pt x="54" y="1460"/>
                      <a:pt x="57" y="1462"/>
                    </a:cubicBezTo>
                    <a:cubicBezTo>
                      <a:pt x="43" y="1437"/>
                      <a:pt x="28" y="1412"/>
                      <a:pt x="10" y="1389"/>
                    </a:cubicBezTo>
                    <a:cubicBezTo>
                      <a:pt x="8" y="1386"/>
                      <a:pt x="6" y="1384"/>
                      <a:pt x="4" y="1382"/>
                    </a:cubicBezTo>
                    <a:moveTo>
                      <a:pt x="811" y="1261"/>
                    </a:moveTo>
                    <a:cubicBezTo>
                      <a:pt x="810" y="1262"/>
                      <a:pt x="810" y="1263"/>
                      <a:pt x="810" y="1264"/>
                    </a:cubicBezTo>
                    <a:cubicBezTo>
                      <a:pt x="810" y="1264"/>
                      <a:pt x="810" y="1265"/>
                      <a:pt x="809" y="1266"/>
                    </a:cubicBezTo>
                    <a:cubicBezTo>
                      <a:pt x="810" y="1265"/>
                      <a:pt x="811" y="1265"/>
                      <a:pt x="812" y="1264"/>
                    </a:cubicBezTo>
                    <a:cubicBezTo>
                      <a:pt x="812" y="1263"/>
                      <a:pt x="811" y="1262"/>
                      <a:pt x="811" y="1261"/>
                    </a:cubicBezTo>
                    <a:moveTo>
                      <a:pt x="324" y="1788"/>
                    </a:moveTo>
                    <a:cubicBezTo>
                      <a:pt x="292" y="1788"/>
                      <a:pt x="259" y="1767"/>
                      <a:pt x="259" y="1725"/>
                    </a:cubicBezTo>
                    <a:cubicBezTo>
                      <a:pt x="259" y="1683"/>
                      <a:pt x="292" y="1662"/>
                      <a:pt x="324" y="1662"/>
                    </a:cubicBezTo>
                    <a:cubicBezTo>
                      <a:pt x="357" y="1662"/>
                      <a:pt x="389" y="1683"/>
                      <a:pt x="389" y="1725"/>
                    </a:cubicBezTo>
                    <a:cubicBezTo>
                      <a:pt x="389" y="1767"/>
                      <a:pt x="357" y="1788"/>
                      <a:pt x="324" y="1788"/>
                    </a:cubicBezTo>
                    <a:moveTo>
                      <a:pt x="337" y="1502"/>
                    </a:moveTo>
                    <a:cubicBezTo>
                      <a:pt x="305" y="1502"/>
                      <a:pt x="272" y="1482"/>
                      <a:pt x="272" y="1440"/>
                    </a:cubicBezTo>
                    <a:cubicBezTo>
                      <a:pt x="272" y="1398"/>
                      <a:pt x="305" y="1377"/>
                      <a:pt x="337" y="1377"/>
                    </a:cubicBezTo>
                    <a:cubicBezTo>
                      <a:pt x="369" y="1377"/>
                      <a:pt x="402" y="1398"/>
                      <a:pt x="402" y="1440"/>
                    </a:cubicBezTo>
                    <a:cubicBezTo>
                      <a:pt x="402" y="1482"/>
                      <a:pt x="369" y="1502"/>
                      <a:pt x="337" y="1502"/>
                    </a:cubicBezTo>
                    <a:moveTo>
                      <a:pt x="295" y="1251"/>
                    </a:moveTo>
                    <a:cubicBezTo>
                      <a:pt x="257" y="1251"/>
                      <a:pt x="218" y="1227"/>
                      <a:pt x="218" y="1177"/>
                    </a:cubicBezTo>
                    <a:cubicBezTo>
                      <a:pt x="218" y="1138"/>
                      <a:pt x="242" y="1115"/>
                      <a:pt x="270" y="1106"/>
                    </a:cubicBezTo>
                    <a:cubicBezTo>
                      <a:pt x="251" y="1083"/>
                      <a:pt x="244" y="1051"/>
                      <a:pt x="265" y="1018"/>
                    </a:cubicBezTo>
                    <a:cubicBezTo>
                      <a:pt x="280" y="994"/>
                      <a:pt x="303" y="983"/>
                      <a:pt x="325" y="983"/>
                    </a:cubicBezTo>
                    <a:cubicBezTo>
                      <a:pt x="379" y="983"/>
                      <a:pt x="432" y="1042"/>
                      <a:pt x="394" y="1101"/>
                    </a:cubicBezTo>
                    <a:cubicBezTo>
                      <a:pt x="385" y="1117"/>
                      <a:pt x="372" y="1127"/>
                      <a:pt x="359" y="1132"/>
                    </a:cubicBezTo>
                    <a:cubicBezTo>
                      <a:pt x="367" y="1143"/>
                      <a:pt x="372" y="1158"/>
                      <a:pt x="372" y="1177"/>
                    </a:cubicBezTo>
                    <a:cubicBezTo>
                      <a:pt x="372" y="1227"/>
                      <a:pt x="334" y="1251"/>
                      <a:pt x="295" y="1251"/>
                    </a:cubicBezTo>
                    <a:moveTo>
                      <a:pt x="878" y="791"/>
                    </a:moveTo>
                    <a:cubicBezTo>
                      <a:pt x="777" y="838"/>
                      <a:pt x="674" y="876"/>
                      <a:pt x="564" y="889"/>
                    </a:cubicBezTo>
                    <a:cubicBezTo>
                      <a:pt x="563" y="891"/>
                      <a:pt x="562" y="893"/>
                      <a:pt x="561" y="896"/>
                    </a:cubicBezTo>
                    <a:cubicBezTo>
                      <a:pt x="548" y="916"/>
                      <a:pt x="529" y="925"/>
                      <a:pt x="510" y="925"/>
                    </a:cubicBezTo>
                    <a:cubicBezTo>
                      <a:pt x="487" y="925"/>
                      <a:pt x="464" y="912"/>
                      <a:pt x="452" y="893"/>
                    </a:cubicBezTo>
                    <a:cubicBezTo>
                      <a:pt x="382" y="889"/>
                      <a:pt x="318" y="873"/>
                      <a:pt x="257" y="848"/>
                    </a:cubicBezTo>
                    <a:cubicBezTo>
                      <a:pt x="254" y="848"/>
                      <a:pt x="251" y="848"/>
                      <a:pt x="248" y="848"/>
                    </a:cubicBezTo>
                    <a:cubicBezTo>
                      <a:pt x="248" y="848"/>
                      <a:pt x="248" y="848"/>
                      <a:pt x="247" y="848"/>
                    </a:cubicBezTo>
                    <a:cubicBezTo>
                      <a:pt x="213" y="848"/>
                      <a:pt x="181" y="833"/>
                      <a:pt x="159" y="809"/>
                    </a:cubicBezTo>
                    <a:cubicBezTo>
                      <a:pt x="158" y="811"/>
                      <a:pt x="158" y="813"/>
                      <a:pt x="157" y="815"/>
                    </a:cubicBezTo>
                    <a:cubicBezTo>
                      <a:pt x="153" y="831"/>
                      <a:pt x="149" y="847"/>
                      <a:pt x="146" y="863"/>
                    </a:cubicBezTo>
                    <a:cubicBezTo>
                      <a:pt x="139" y="905"/>
                      <a:pt x="138" y="947"/>
                      <a:pt x="142" y="987"/>
                    </a:cubicBezTo>
                    <a:cubicBezTo>
                      <a:pt x="149" y="1017"/>
                      <a:pt x="156" y="1047"/>
                      <a:pt x="165" y="1075"/>
                    </a:cubicBezTo>
                    <a:cubicBezTo>
                      <a:pt x="142" y="1095"/>
                      <a:pt x="120" y="1116"/>
                      <a:pt x="98" y="1137"/>
                    </a:cubicBezTo>
                    <a:cubicBezTo>
                      <a:pt x="73" y="1169"/>
                      <a:pt x="51" y="1205"/>
                      <a:pt x="35" y="1244"/>
                    </a:cubicBezTo>
                    <a:cubicBezTo>
                      <a:pt x="29" y="1259"/>
                      <a:pt x="23" y="1274"/>
                      <a:pt x="18" y="1290"/>
                    </a:cubicBezTo>
                    <a:cubicBezTo>
                      <a:pt x="18" y="1292"/>
                      <a:pt x="17" y="1294"/>
                      <a:pt x="17" y="1296"/>
                    </a:cubicBezTo>
                    <a:cubicBezTo>
                      <a:pt x="16" y="1298"/>
                      <a:pt x="16" y="1300"/>
                      <a:pt x="16" y="1301"/>
                    </a:cubicBezTo>
                    <a:cubicBezTo>
                      <a:pt x="15" y="1303"/>
                      <a:pt x="14" y="1305"/>
                      <a:pt x="13" y="1307"/>
                    </a:cubicBezTo>
                    <a:cubicBezTo>
                      <a:pt x="9" y="1314"/>
                      <a:pt x="7" y="1321"/>
                      <a:pt x="5" y="1328"/>
                    </a:cubicBezTo>
                    <a:cubicBezTo>
                      <a:pt x="65" y="1390"/>
                      <a:pt x="108" y="1469"/>
                      <a:pt x="135" y="1551"/>
                    </a:cubicBezTo>
                    <a:cubicBezTo>
                      <a:pt x="140" y="1560"/>
                      <a:pt x="144" y="1568"/>
                      <a:pt x="148" y="1577"/>
                    </a:cubicBezTo>
                    <a:cubicBezTo>
                      <a:pt x="157" y="1601"/>
                      <a:pt x="163" y="1625"/>
                      <a:pt x="168" y="1650"/>
                    </a:cubicBezTo>
                    <a:cubicBezTo>
                      <a:pt x="170" y="1670"/>
                      <a:pt x="170" y="1690"/>
                      <a:pt x="170" y="1710"/>
                    </a:cubicBezTo>
                    <a:cubicBezTo>
                      <a:pt x="189" y="1860"/>
                      <a:pt x="172" y="2023"/>
                      <a:pt x="95" y="2152"/>
                    </a:cubicBezTo>
                    <a:cubicBezTo>
                      <a:pt x="75" y="2186"/>
                      <a:pt x="51" y="2218"/>
                      <a:pt x="22" y="2245"/>
                    </a:cubicBezTo>
                    <a:cubicBezTo>
                      <a:pt x="27" y="2254"/>
                      <a:pt x="33" y="2263"/>
                      <a:pt x="41" y="2270"/>
                    </a:cubicBezTo>
                    <a:cubicBezTo>
                      <a:pt x="42" y="2271"/>
                      <a:pt x="43" y="2273"/>
                      <a:pt x="45" y="2274"/>
                    </a:cubicBezTo>
                    <a:cubicBezTo>
                      <a:pt x="46" y="2274"/>
                      <a:pt x="48" y="2274"/>
                      <a:pt x="49" y="2273"/>
                    </a:cubicBezTo>
                    <a:cubicBezTo>
                      <a:pt x="107" y="2265"/>
                      <a:pt x="162" y="2251"/>
                      <a:pt x="216" y="2229"/>
                    </a:cubicBezTo>
                    <a:cubicBezTo>
                      <a:pt x="258" y="2211"/>
                      <a:pt x="298" y="2188"/>
                      <a:pt x="334" y="2160"/>
                    </a:cubicBezTo>
                    <a:cubicBezTo>
                      <a:pt x="375" y="2128"/>
                      <a:pt x="411" y="2091"/>
                      <a:pt x="442" y="2050"/>
                    </a:cubicBezTo>
                    <a:cubicBezTo>
                      <a:pt x="493" y="1983"/>
                      <a:pt x="532" y="1909"/>
                      <a:pt x="565" y="1832"/>
                    </a:cubicBezTo>
                    <a:cubicBezTo>
                      <a:pt x="607" y="1730"/>
                      <a:pt x="636" y="1623"/>
                      <a:pt x="669" y="1518"/>
                    </a:cubicBezTo>
                    <a:cubicBezTo>
                      <a:pt x="669" y="1513"/>
                      <a:pt x="669" y="1508"/>
                      <a:pt x="668" y="1503"/>
                    </a:cubicBezTo>
                    <a:cubicBezTo>
                      <a:pt x="695" y="1443"/>
                      <a:pt x="719" y="1381"/>
                      <a:pt x="740" y="1318"/>
                    </a:cubicBezTo>
                    <a:cubicBezTo>
                      <a:pt x="742" y="1315"/>
                      <a:pt x="745" y="1312"/>
                      <a:pt x="748" y="1309"/>
                    </a:cubicBezTo>
                    <a:cubicBezTo>
                      <a:pt x="756" y="1290"/>
                      <a:pt x="765" y="1272"/>
                      <a:pt x="774" y="1253"/>
                    </a:cubicBezTo>
                    <a:cubicBezTo>
                      <a:pt x="776" y="1233"/>
                      <a:pt x="779" y="1212"/>
                      <a:pt x="782" y="1192"/>
                    </a:cubicBezTo>
                    <a:cubicBezTo>
                      <a:pt x="782" y="1188"/>
                      <a:pt x="781" y="1184"/>
                      <a:pt x="780" y="1180"/>
                    </a:cubicBezTo>
                    <a:cubicBezTo>
                      <a:pt x="796" y="1115"/>
                      <a:pt x="809" y="1051"/>
                      <a:pt x="820" y="985"/>
                    </a:cubicBezTo>
                    <a:cubicBezTo>
                      <a:pt x="823" y="981"/>
                      <a:pt x="825" y="978"/>
                      <a:pt x="828" y="974"/>
                    </a:cubicBezTo>
                    <a:cubicBezTo>
                      <a:pt x="844" y="913"/>
                      <a:pt x="862" y="852"/>
                      <a:pt x="878" y="791"/>
                    </a:cubicBezTo>
                    <a:moveTo>
                      <a:pt x="698" y="282"/>
                    </a:moveTo>
                    <a:cubicBezTo>
                      <a:pt x="688" y="302"/>
                      <a:pt x="678" y="321"/>
                      <a:pt x="666" y="339"/>
                    </a:cubicBezTo>
                    <a:cubicBezTo>
                      <a:pt x="650" y="366"/>
                      <a:pt x="631" y="393"/>
                      <a:pt x="611" y="418"/>
                    </a:cubicBezTo>
                    <a:cubicBezTo>
                      <a:pt x="625" y="405"/>
                      <a:pt x="639" y="390"/>
                      <a:pt x="652" y="375"/>
                    </a:cubicBezTo>
                    <a:cubicBezTo>
                      <a:pt x="666" y="354"/>
                      <a:pt x="679" y="332"/>
                      <a:pt x="690" y="308"/>
                    </a:cubicBezTo>
                    <a:cubicBezTo>
                      <a:pt x="693" y="300"/>
                      <a:pt x="696" y="291"/>
                      <a:pt x="698" y="282"/>
                    </a:cubicBezTo>
                    <a:moveTo>
                      <a:pt x="641" y="36"/>
                    </a:moveTo>
                    <a:cubicBezTo>
                      <a:pt x="619" y="58"/>
                      <a:pt x="605" y="87"/>
                      <a:pt x="605" y="118"/>
                    </a:cubicBezTo>
                    <a:cubicBezTo>
                      <a:pt x="606" y="183"/>
                      <a:pt x="601" y="248"/>
                      <a:pt x="592" y="312"/>
                    </a:cubicBezTo>
                    <a:cubicBezTo>
                      <a:pt x="587" y="334"/>
                      <a:pt x="583" y="355"/>
                      <a:pt x="577" y="376"/>
                    </a:cubicBezTo>
                    <a:cubicBezTo>
                      <a:pt x="582" y="366"/>
                      <a:pt x="587" y="356"/>
                      <a:pt x="592" y="347"/>
                    </a:cubicBezTo>
                    <a:cubicBezTo>
                      <a:pt x="615" y="296"/>
                      <a:pt x="633" y="242"/>
                      <a:pt x="643" y="187"/>
                    </a:cubicBezTo>
                    <a:cubicBezTo>
                      <a:pt x="649" y="151"/>
                      <a:pt x="651" y="115"/>
                      <a:pt x="648" y="78"/>
                    </a:cubicBezTo>
                    <a:cubicBezTo>
                      <a:pt x="647" y="64"/>
                      <a:pt x="644" y="50"/>
                      <a:pt x="641" y="36"/>
                    </a:cubicBezTo>
                    <a:moveTo>
                      <a:pt x="765" y="4"/>
                    </a:moveTo>
                    <a:cubicBezTo>
                      <a:pt x="772" y="10"/>
                      <a:pt x="778" y="16"/>
                      <a:pt x="784" y="22"/>
                    </a:cubicBezTo>
                    <a:cubicBezTo>
                      <a:pt x="786" y="22"/>
                      <a:pt x="789" y="21"/>
                      <a:pt x="791" y="20"/>
                    </a:cubicBezTo>
                    <a:cubicBezTo>
                      <a:pt x="792" y="19"/>
                      <a:pt x="794" y="18"/>
                      <a:pt x="795" y="17"/>
                    </a:cubicBezTo>
                    <a:cubicBezTo>
                      <a:pt x="786" y="12"/>
                      <a:pt x="776" y="7"/>
                      <a:pt x="765" y="4"/>
                    </a:cubicBezTo>
                    <a:moveTo>
                      <a:pt x="709" y="0"/>
                    </a:moveTo>
                    <a:cubicBezTo>
                      <a:pt x="707" y="0"/>
                      <a:pt x="705" y="1"/>
                      <a:pt x="703" y="1"/>
                    </a:cubicBezTo>
                    <a:cubicBezTo>
                      <a:pt x="693" y="4"/>
                      <a:pt x="683" y="7"/>
                      <a:pt x="674" y="12"/>
                    </a:cubicBezTo>
                    <a:cubicBezTo>
                      <a:pt x="684" y="50"/>
                      <a:pt x="687" y="90"/>
                      <a:pt x="686" y="130"/>
                    </a:cubicBezTo>
                    <a:cubicBezTo>
                      <a:pt x="684" y="177"/>
                      <a:pt x="676" y="225"/>
                      <a:pt x="662" y="270"/>
                    </a:cubicBezTo>
                    <a:cubicBezTo>
                      <a:pt x="671" y="252"/>
                      <a:pt x="680" y="234"/>
                      <a:pt x="688" y="215"/>
                    </a:cubicBezTo>
                    <a:cubicBezTo>
                      <a:pt x="695" y="198"/>
                      <a:pt x="701" y="181"/>
                      <a:pt x="706" y="163"/>
                    </a:cubicBezTo>
                    <a:cubicBezTo>
                      <a:pt x="705" y="158"/>
                      <a:pt x="705" y="153"/>
                      <a:pt x="704" y="149"/>
                    </a:cubicBezTo>
                    <a:cubicBezTo>
                      <a:pt x="705" y="153"/>
                      <a:pt x="705" y="156"/>
                      <a:pt x="706" y="160"/>
                    </a:cubicBezTo>
                    <a:cubicBezTo>
                      <a:pt x="703" y="127"/>
                      <a:pt x="709" y="95"/>
                      <a:pt x="726" y="69"/>
                    </a:cubicBezTo>
                    <a:cubicBezTo>
                      <a:pt x="727" y="52"/>
                      <a:pt x="728" y="34"/>
                      <a:pt x="728" y="17"/>
                    </a:cubicBezTo>
                    <a:cubicBezTo>
                      <a:pt x="723" y="12"/>
                      <a:pt x="718" y="8"/>
                      <a:pt x="712" y="3"/>
                    </a:cubicBezTo>
                    <a:cubicBezTo>
                      <a:pt x="712" y="3"/>
                      <a:pt x="711" y="2"/>
                      <a:pt x="711" y="2"/>
                    </a:cubicBezTo>
                    <a:cubicBezTo>
                      <a:pt x="711" y="2"/>
                      <a:pt x="711" y="2"/>
                      <a:pt x="711" y="2"/>
                    </a:cubicBezTo>
                    <a:cubicBezTo>
                      <a:pt x="711" y="2"/>
                      <a:pt x="711" y="2"/>
                      <a:pt x="711" y="2"/>
                    </a:cubicBezTo>
                    <a:cubicBezTo>
                      <a:pt x="710" y="1"/>
                      <a:pt x="710" y="1"/>
                      <a:pt x="70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5" name="Freeform 123"/>
              <p:cNvSpPr>
                <a:spLocks noEditPoints="1"/>
              </p:cNvSpPr>
              <p:nvPr/>
            </p:nvSpPr>
            <p:spPr bwMode="auto">
              <a:xfrm>
                <a:off x="94" y="1748"/>
                <a:ext cx="61" cy="530"/>
              </a:xfrm>
              <a:custGeom>
                <a:avLst/>
                <a:gdLst>
                  <a:gd name="T0" fmla="*/ 47 w 107"/>
                  <a:gd name="T1" fmla="*/ 799 h 857"/>
                  <a:gd name="T2" fmla="*/ 0 w 107"/>
                  <a:gd name="T3" fmla="*/ 816 h 857"/>
                  <a:gd name="T4" fmla="*/ 0 w 107"/>
                  <a:gd name="T5" fmla="*/ 857 h 857"/>
                  <a:gd name="T6" fmla="*/ 68 w 107"/>
                  <a:gd name="T7" fmla="*/ 822 h 857"/>
                  <a:gd name="T8" fmla="*/ 56 w 107"/>
                  <a:gd name="T9" fmla="*/ 804 h 857"/>
                  <a:gd name="T10" fmla="*/ 47 w 107"/>
                  <a:gd name="T11" fmla="*/ 799 h 857"/>
                  <a:gd name="T12" fmla="*/ 100 w 107"/>
                  <a:gd name="T13" fmla="*/ 774 h 857"/>
                  <a:gd name="T14" fmla="*/ 91 w 107"/>
                  <a:gd name="T15" fmla="*/ 778 h 857"/>
                  <a:gd name="T16" fmla="*/ 97 w 107"/>
                  <a:gd name="T17" fmla="*/ 780 h 857"/>
                  <a:gd name="T18" fmla="*/ 100 w 107"/>
                  <a:gd name="T19" fmla="*/ 774 h 857"/>
                  <a:gd name="T20" fmla="*/ 81 w 107"/>
                  <a:gd name="T21" fmla="*/ 705 h 857"/>
                  <a:gd name="T22" fmla="*/ 68 w 107"/>
                  <a:gd name="T23" fmla="*/ 705 h 857"/>
                  <a:gd name="T24" fmla="*/ 52 w 107"/>
                  <a:gd name="T25" fmla="*/ 709 h 857"/>
                  <a:gd name="T26" fmla="*/ 47 w 107"/>
                  <a:gd name="T27" fmla="*/ 712 h 857"/>
                  <a:gd name="T28" fmla="*/ 67 w 107"/>
                  <a:gd name="T29" fmla="*/ 749 h 857"/>
                  <a:gd name="T30" fmla="*/ 107 w 107"/>
                  <a:gd name="T31" fmla="*/ 727 h 857"/>
                  <a:gd name="T32" fmla="*/ 104 w 107"/>
                  <a:gd name="T33" fmla="*/ 706 h 857"/>
                  <a:gd name="T34" fmla="*/ 104 w 107"/>
                  <a:gd name="T35" fmla="*/ 706 h 857"/>
                  <a:gd name="T36" fmla="*/ 81 w 107"/>
                  <a:gd name="T37" fmla="*/ 705 h 857"/>
                  <a:gd name="T38" fmla="*/ 8 w 107"/>
                  <a:gd name="T39" fmla="*/ 0 h 857"/>
                  <a:gd name="T40" fmla="*/ 0 w 107"/>
                  <a:gd name="T41" fmla="*/ 0 h 857"/>
                  <a:gd name="T42" fmla="*/ 0 w 107"/>
                  <a:gd name="T43" fmla="*/ 496 h 857"/>
                  <a:gd name="T44" fmla="*/ 13 w 107"/>
                  <a:gd name="T45" fmla="*/ 602 h 857"/>
                  <a:gd name="T46" fmla="*/ 13 w 107"/>
                  <a:gd name="T47" fmla="*/ 622 h 857"/>
                  <a:gd name="T48" fmla="*/ 24 w 107"/>
                  <a:gd name="T49" fmla="*/ 659 h 857"/>
                  <a:gd name="T50" fmla="*/ 32 w 107"/>
                  <a:gd name="T51" fmla="*/ 678 h 857"/>
                  <a:gd name="T52" fmla="*/ 81 w 107"/>
                  <a:gd name="T53" fmla="*/ 668 h 857"/>
                  <a:gd name="T54" fmla="*/ 88 w 107"/>
                  <a:gd name="T55" fmla="*/ 668 h 857"/>
                  <a:gd name="T56" fmla="*/ 19 w 107"/>
                  <a:gd name="T57" fmla="*/ 613 h 857"/>
                  <a:gd name="T58" fmla="*/ 14 w 107"/>
                  <a:gd name="T59" fmla="*/ 610 h 857"/>
                  <a:gd name="T60" fmla="*/ 8 w 107"/>
                  <a:gd name="T61" fmla="*/ 0 h 8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7" h="857">
                    <a:moveTo>
                      <a:pt x="47" y="799"/>
                    </a:moveTo>
                    <a:cubicBezTo>
                      <a:pt x="31" y="805"/>
                      <a:pt x="16" y="811"/>
                      <a:pt x="0" y="816"/>
                    </a:cubicBezTo>
                    <a:cubicBezTo>
                      <a:pt x="0" y="857"/>
                      <a:pt x="0" y="857"/>
                      <a:pt x="0" y="857"/>
                    </a:cubicBezTo>
                    <a:cubicBezTo>
                      <a:pt x="25" y="853"/>
                      <a:pt x="49" y="840"/>
                      <a:pt x="68" y="822"/>
                    </a:cubicBezTo>
                    <a:cubicBezTo>
                      <a:pt x="64" y="816"/>
                      <a:pt x="60" y="810"/>
                      <a:pt x="56" y="804"/>
                    </a:cubicBezTo>
                    <a:cubicBezTo>
                      <a:pt x="53" y="802"/>
                      <a:pt x="50" y="800"/>
                      <a:pt x="47" y="799"/>
                    </a:cubicBezTo>
                    <a:moveTo>
                      <a:pt x="100" y="774"/>
                    </a:moveTo>
                    <a:cubicBezTo>
                      <a:pt x="97" y="775"/>
                      <a:pt x="94" y="777"/>
                      <a:pt x="91" y="778"/>
                    </a:cubicBezTo>
                    <a:cubicBezTo>
                      <a:pt x="93" y="779"/>
                      <a:pt x="95" y="780"/>
                      <a:pt x="97" y="780"/>
                    </a:cubicBezTo>
                    <a:cubicBezTo>
                      <a:pt x="98" y="778"/>
                      <a:pt x="99" y="776"/>
                      <a:pt x="100" y="774"/>
                    </a:cubicBezTo>
                    <a:moveTo>
                      <a:pt x="81" y="705"/>
                    </a:moveTo>
                    <a:cubicBezTo>
                      <a:pt x="77" y="705"/>
                      <a:pt x="72" y="705"/>
                      <a:pt x="68" y="705"/>
                    </a:cubicBezTo>
                    <a:cubicBezTo>
                      <a:pt x="62" y="706"/>
                      <a:pt x="57" y="707"/>
                      <a:pt x="52" y="709"/>
                    </a:cubicBezTo>
                    <a:cubicBezTo>
                      <a:pt x="50" y="710"/>
                      <a:pt x="49" y="711"/>
                      <a:pt x="47" y="712"/>
                    </a:cubicBezTo>
                    <a:cubicBezTo>
                      <a:pt x="53" y="724"/>
                      <a:pt x="60" y="737"/>
                      <a:pt x="67" y="749"/>
                    </a:cubicBezTo>
                    <a:cubicBezTo>
                      <a:pt x="80" y="742"/>
                      <a:pt x="94" y="735"/>
                      <a:pt x="107" y="727"/>
                    </a:cubicBezTo>
                    <a:cubicBezTo>
                      <a:pt x="107" y="720"/>
                      <a:pt x="106" y="713"/>
                      <a:pt x="104" y="706"/>
                    </a:cubicBezTo>
                    <a:cubicBezTo>
                      <a:pt x="104" y="706"/>
                      <a:pt x="104" y="706"/>
                      <a:pt x="104" y="706"/>
                    </a:cubicBezTo>
                    <a:cubicBezTo>
                      <a:pt x="96" y="705"/>
                      <a:pt x="89" y="705"/>
                      <a:pt x="81" y="705"/>
                    </a:cubicBezTo>
                    <a:moveTo>
                      <a:pt x="8" y="0"/>
                    </a:moveTo>
                    <a:cubicBezTo>
                      <a:pt x="6" y="0"/>
                      <a:pt x="3" y="0"/>
                      <a:pt x="0" y="0"/>
                    </a:cubicBezTo>
                    <a:cubicBezTo>
                      <a:pt x="0" y="496"/>
                      <a:pt x="0" y="496"/>
                      <a:pt x="0" y="496"/>
                    </a:cubicBezTo>
                    <a:cubicBezTo>
                      <a:pt x="8" y="530"/>
                      <a:pt x="13" y="566"/>
                      <a:pt x="13" y="602"/>
                    </a:cubicBezTo>
                    <a:cubicBezTo>
                      <a:pt x="13" y="609"/>
                      <a:pt x="13" y="616"/>
                      <a:pt x="13" y="622"/>
                    </a:cubicBezTo>
                    <a:cubicBezTo>
                      <a:pt x="16" y="635"/>
                      <a:pt x="20" y="647"/>
                      <a:pt x="24" y="659"/>
                    </a:cubicBezTo>
                    <a:cubicBezTo>
                      <a:pt x="27" y="665"/>
                      <a:pt x="29" y="672"/>
                      <a:pt x="32" y="678"/>
                    </a:cubicBezTo>
                    <a:cubicBezTo>
                      <a:pt x="46" y="671"/>
                      <a:pt x="64" y="668"/>
                      <a:pt x="81" y="668"/>
                    </a:cubicBezTo>
                    <a:cubicBezTo>
                      <a:pt x="83" y="668"/>
                      <a:pt x="85" y="668"/>
                      <a:pt x="88" y="668"/>
                    </a:cubicBezTo>
                    <a:cubicBezTo>
                      <a:pt x="72" y="644"/>
                      <a:pt x="48" y="625"/>
                      <a:pt x="19" y="613"/>
                    </a:cubicBezTo>
                    <a:cubicBezTo>
                      <a:pt x="17" y="612"/>
                      <a:pt x="16" y="611"/>
                      <a:pt x="14" y="610"/>
                    </a:cubicBezTo>
                    <a:cubicBezTo>
                      <a:pt x="65" y="414"/>
                      <a:pt x="51" y="200"/>
                      <a:pt x="8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6" name="Freeform 124"/>
              <p:cNvSpPr>
                <a:spLocks noEditPoints="1"/>
              </p:cNvSpPr>
              <p:nvPr/>
            </p:nvSpPr>
            <p:spPr bwMode="auto">
              <a:xfrm>
                <a:off x="1262" y="2892"/>
                <a:ext cx="94" cy="134"/>
              </a:xfrm>
              <a:custGeom>
                <a:avLst/>
                <a:gdLst>
                  <a:gd name="T0" fmla="*/ 164 w 164"/>
                  <a:gd name="T1" fmla="*/ 185 h 216"/>
                  <a:gd name="T2" fmla="*/ 109 w 164"/>
                  <a:gd name="T3" fmla="*/ 203 h 216"/>
                  <a:gd name="T4" fmla="*/ 84 w 164"/>
                  <a:gd name="T5" fmla="*/ 211 h 216"/>
                  <a:gd name="T6" fmla="*/ 79 w 164"/>
                  <a:gd name="T7" fmla="*/ 215 h 216"/>
                  <a:gd name="T8" fmla="*/ 79 w 164"/>
                  <a:gd name="T9" fmla="*/ 215 h 216"/>
                  <a:gd name="T10" fmla="*/ 81 w 164"/>
                  <a:gd name="T11" fmla="*/ 215 h 216"/>
                  <a:gd name="T12" fmla="*/ 89 w 164"/>
                  <a:gd name="T13" fmla="*/ 216 h 216"/>
                  <a:gd name="T14" fmla="*/ 119 w 164"/>
                  <a:gd name="T15" fmla="*/ 211 h 216"/>
                  <a:gd name="T16" fmla="*/ 135 w 164"/>
                  <a:gd name="T17" fmla="*/ 204 h 216"/>
                  <a:gd name="T18" fmla="*/ 164 w 164"/>
                  <a:gd name="T19" fmla="*/ 185 h 216"/>
                  <a:gd name="T20" fmla="*/ 4 w 164"/>
                  <a:gd name="T21" fmla="*/ 0 h 216"/>
                  <a:gd name="T22" fmla="*/ 2 w 164"/>
                  <a:gd name="T23" fmla="*/ 13 h 216"/>
                  <a:gd name="T24" fmla="*/ 0 w 164"/>
                  <a:gd name="T25" fmla="*/ 30 h 216"/>
                  <a:gd name="T26" fmla="*/ 2 w 164"/>
                  <a:gd name="T27" fmla="*/ 27 h 216"/>
                  <a:gd name="T28" fmla="*/ 9 w 164"/>
                  <a:gd name="T29" fmla="*/ 0 h 216"/>
                  <a:gd name="T30" fmla="*/ 9 w 164"/>
                  <a:gd name="T31" fmla="*/ 0 h 216"/>
                  <a:gd name="T32" fmla="*/ 4 w 164"/>
                  <a:gd name="T33" fmla="*/ 0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4" h="216">
                    <a:moveTo>
                      <a:pt x="164" y="185"/>
                    </a:moveTo>
                    <a:cubicBezTo>
                      <a:pt x="147" y="193"/>
                      <a:pt x="128" y="199"/>
                      <a:pt x="109" y="203"/>
                    </a:cubicBezTo>
                    <a:cubicBezTo>
                      <a:pt x="100" y="206"/>
                      <a:pt x="92" y="208"/>
                      <a:pt x="84" y="211"/>
                    </a:cubicBezTo>
                    <a:cubicBezTo>
                      <a:pt x="82" y="212"/>
                      <a:pt x="80" y="214"/>
                      <a:pt x="79" y="215"/>
                    </a:cubicBezTo>
                    <a:cubicBezTo>
                      <a:pt x="79" y="215"/>
                      <a:pt x="79" y="215"/>
                      <a:pt x="79" y="215"/>
                    </a:cubicBezTo>
                    <a:cubicBezTo>
                      <a:pt x="80" y="215"/>
                      <a:pt x="80" y="215"/>
                      <a:pt x="81" y="215"/>
                    </a:cubicBezTo>
                    <a:cubicBezTo>
                      <a:pt x="84" y="215"/>
                      <a:pt x="86" y="216"/>
                      <a:pt x="89" y="216"/>
                    </a:cubicBezTo>
                    <a:cubicBezTo>
                      <a:pt x="100" y="216"/>
                      <a:pt x="110" y="214"/>
                      <a:pt x="119" y="211"/>
                    </a:cubicBezTo>
                    <a:cubicBezTo>
                      <a:pt x="125" y="209"/>
                      <a:pt x="130" y="207"/>
                      <a:pt x="135" y="204"/>
                    </a:cubicBezTo>
                    <a:cubicBezTo>
                      <a:pt x="144" y="198"/>
                      <a:pt x="154" y="191"/>
                      <a:pt x="164" y="185"/>
                    </a:cubicBezTo>
                    <a:moveTo>
                      <a:pt x="4" y="0"/>
                    </a:moveTo>
                    <a:cubicBezTo>
                      <a:pt x="4" y="4"/>
                      <a:pt x="3" y="8"/>
                      <a:pt x="2" y="13"/>
                    </a:cubicBezTo>
                    <a:cubicBezTo>
                      <a:pt x="2" y="19"/>
                      <a:pt x="1" y="25"/>
                      <a:pt x="0" y="30"/>
                    </a:cubicBezTo>
                    <a:cubicBezTo>
                      <a:pt x="1" y="29"/>
                      <a:pt x="2" y="28"/>
                      <a:pt x="2" y="27"/>
                    </a:cubicBezTo>
                    <a:cubicBezTo>
                      <a:pt x="5" y="18"/>
                      <a:pt x="7" y="9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7" name="Freeform 125"/>
              <p:cNvSpPr>
                <a:spLocks noEditPoints="1"/>
              </p:cNvSpPr>
              <p:nvPr/>
            </p:nvSpPr>
            <p:spPr bwMode="auto">
              <a:xfrm>
                <a:off x="94" y="2993"/>
                <a:ext cx="151" cy="369"/>
              </a:xfrm>
              <a:custGeom>
                <a:avLst/>
                <a:gdLst>
                  <a:gd name="T0" fmla="*/ 82 w 263"/>
                  <a:gd name="T1" fmla="*/ 592 h 595"/>
                  <a:gd name="T2" fmla="*/ 79 w 263"/>
                  <a:gd name="T3" fmla="*/ 594 h 595"/>
                  <a:gd name="T4" fmla="*/ 85 w 263"/>
                  <a:gd name="T5" fmla="*/ 595 h 595"/>
                  <a:gd name="T6" fmla="*/ 82 w 263"/>
                  <a:gd name="T7" fmla="*/ 592 h 595"/>
                  <a:gd name="T8" fmla="*/ 122 w 263"/>
                  <a:gd name="T9" fmla="*/ 578 h 595"/>
                  <a:gd name="T10" fmla="*/ 129 w 263"/>
                  <a:gd name="T11" fmla="*/ 585 h 595"/>
                  <a:gd name="T12" fmla="*/ 137 w 263"/>
                  <a:gd name="T13" fmla="*/ 581 h 595"/>
                  <a:gd name="T14" fmla="*/ 122 w 263"/>
                  <a:gd name="T15" fmla="*/ 578 h 595"/>
                  <a:gd name="T16" fmla="*/ 166 w 263"/>
                  <a:gd name="T17" fmla="*/ 39 h 595"/>
                  <a:gd name="T18" fmla="*/ 57 w 263"/>
                  <a:gd name="T19" fmla="*/ 76 h 595"/>
                  <a:gd name="T20" fmla="*/ 0 w 263"/>
                  <a:gd name="T21" fmla="*/ 67 h 595"/>
                  <a:gd name="T22" fmla="*/ 0 w 263"/>
                  <a:gd name="T23" fmla="*/ 166 h 595"/>
                  <a:gd name="T24" fmla="*/ 56 w 263"/>
                  <a:gd name="T25" fmla="*/ 132 h 595"/>
                  <a:gd name="T26" fmla="*/ 118 w 263"/>
                  <a:gd name="T27" fmla="*/ 192 h 595"/>
                  <a:gd name="T28" fmla="*/ 56 w 263"/>
                  <a:gd name="T29" fmla="*/ 251 h 595"/>
                  <a:gd name="T30" fmla="*/ 0 w 263"/>
                  <a:gd name="T31" fmla="*/ 218 h 595"/>
                  <a:gd name="T32" fmla="*/ 0 w 263"/>
                  <a:gd name="T33" fmla="*/ 314 h 595"/>
                  <a:gd name="T34" fmla="*/ 56 w 263"/>
                  <a:gd name="T35" fmla="*/ 281 h 595"/>
                  <a:gd name="T36" fmla="*/ 118 w 263"/>
                  <a:gd name="T37" fmla="*/ 341 h 595"/>
                  <a:gd name="T38" fmla="*/ 56 w 263"/>
                  <a:gd name="T39" fmla="*/ 400 h 595"/>
                  <a:gd name="T40" fmla="*/ 0 w 263"/>
                  <a:gd name="T41" fmla="*/ 367 h 595"/>
                  <a:gd name="T42" fmla="*/ 0 w 263"/>
                  <a:gd name="T43" fmla="*/ 450 h 595"/>
                  <a:gd name="T44" fmla="*/ 7 w 263"/>
                  <a:gd name="T45" fmla="*/ 454 h 595"/>
                  <a:gd name="T46" fmla="*/ 6 w 263"/>
                  <a:gd name="T47" fmla="*/ 456 h 595"/>
                  <a:gd name="T48" fmla="*/ 3 w 263"/>
                  <a:gd name="T49" fmla="*/ 464 h 595"/>
                  <a:gd name="T50" fmla="*/ 32 w 263"/>
                  <a:gd name="T51" fmla="*/ 459 h 595"/>
                  <a:gd name="T52" fmla="*/ 109 w 263"/>
                  <a:gd name="T53" fmla="*/ 529 h 595"/>
                  <a:gd name="T54" fmla="*/ 109 w 263"/>
                  <a:gd name="T55" fmla="*/ 529 h 595"/>
                  <a:gd name="T56" fmla="*/ 131 w 263"/>
                  <a:gd name="T57" fmla="*/ 522 h 595"/>
                  <a:gd name="T58" fmla="*/ 168 w 263"/>
                  <a:gd name="T59" fmla="*/ 500 h 595"/>
                  <a:gd name="T60" fmla="*/ 193 w 263"/>
                  <a:gd name="T61" fmla="*/ 476 h 595"/>
                  <a:gd name="T62" fmla="*/ 207 w 263"/>
                  <a:gd name="T63" fmla="*/ 397 h 595"/>
                  <a:gd name="T64" fmla="*/ 231 w 263"/>
                  <a:gd name="T65" fmla="*/ 315 h 595"/>
                  <a:gd name="T66" fmla="*/ 261 w 263"/>
                  <a:gd name="T67" fmla="*/ 224 h 595"/>
                  <a:gd name="T68" fmla="*/ 263 w 263"/>
                  <a:gd name="T69" fmla="*/ 206 h 595"/>
                  <a:gd name="T70" fmla="*/ 245 w 263"/>
                  <a:gd name="T71" fmla="*/ 148 h 595"/>
                  <a:gd name="T72" fmla="*/ 204 w 263"/>
                  <a:gd name="T73" fmla="*/ 79 h 595"/>
                  <a:gd name="T74" fmla="*/ 166 w 263"/>
                  <a:gd name="T75" fmla="*/ 39 h 595"/>
                  <a:gd name="T76" fmla="*/ 205 w 263"/>
                  <a:gd name="T77" fmla="*/ 0 h 595"/>
                  <a:gd name="T78" fmla="*/ 195 w 263"/>
                  <a:gd name="T79" fmla="*/ 12 h 595"/>
                  <a:gd name="T80" fmla="*/ 246 w 263"/>
                  <a:gd name="T81" fmla="*/ 72 h 595"/>
                  <a:gd name="T82" fmla="*/ 231 w 263"/>
                  <a:gd name="T83" fmla="*/ 36 h 595"/>
                  <a:gd name="T84" fmla="*/ 230 w 263"/>
                  <a:gd name="T85" fmla="*/ 35 h 595"/>
                  <a:gd name="T86" fmla="*/ 205 w 263"/>
                  <a:gd name="T87" fmla="*/ 0 h 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3" h="595">
                    <a:moveTo>
                      <a:pt x="82" y="592"/>
                    </a:moveTo>
                    <a:cubicBezTo>
                      <a:pt x="81" y="593"/>
                      <a:pt x="80" y="594"/>
                      <a:pt x="79" y="594"/>
                    </a:cubicBezTo>
                    <a:cubicBezTo>
                      <a:pt x="81" y="594"/>
                      <a:pt x="83" y="595"/>
                      <a:pt x="85" y="595"/>
                    </a:cubicBezTo>
                    <a:cubicBezTo>
                      <a:pt x="84" y="594"/>
                      <a:pt x="83" y="593"/>
                      <a:pt x="82" y="592"/>
                    </a:cubicBezTo>
                    <a:moveTo>
                      <a:pt x="122" y="578"/>
                    </a:moveTo>
                    <a:cubicBezTo>
                      <a:pt x="124" y="580"/>
                      <a:pt x="127" y="583"/>
                      <a:pt x="129" y="585"/>
                    </a:cubicBezTo>
                    <a:cubicBezTo>
                      <a:pt x="132" y="584"/>
                      <a:pt x="134" y="582"/>
                      <a:pt x="137" y="581"/>
                    </a:cubicBezTo>
                    <a:cubicBezTo>
                      <a:pt x="132" y="580"/>
                      <a:pt x="127" y="579"/>
                      <a:pt x="122" y="578"/>
                    </a:cubicBezTo>
                    <a:moveTo>
                      <a:pt x="166" y="39"/>
                    </a:moveTo>
                    <a:cubicBezTo>
                      <a:pt x="136" y="62"/>
                      <a:pt x="98" y="76"/>
                      <a:pt x="57" y="76"/>
                    </a:cubicBezTo>
                    <a:cubicBezTo>
                      <a:pt x="37" y="76"/>
                      <a:pt x="18" y="73"/>
                      <a:pt x="0" y="67"/>
                    </a:cubicBezTo>
                    <a:cubicBezTo>
                      <a:pt x="0" y="166"/>
                      <a:pt x="0" y="166"/>
                      <a:pt x="0" y="166"/>
                    </a:cubicBezTo>
                    <a:cubicBezTo>
                      <a:pt x="10" y="143"/>
                      <a:pt x="33" y="132"/>
                      <a:pt x="56" y="132"/>
                    </a:cubicBezTo>
                    <a:cubicBezTo>
                      <a:pt x="87" y="132"/>
                      <a:pt x="118" y="152"/>
                      <a:pt x="118" y="192"/>
                    </a:cubicBezTo>
                    <a:cubicBezTo>
                      <a:pt x="118" y="232"/>
                      <a:pt x="87" y="251"/>
                      <a:pt x="56" y="251"/>
                    </a:cubicBezTo>
                    <a:cubicBezTo>
                      <a:pt x="33" y="251"/>
                      <a:pt x="10" y="240"/>
                      <a:pt x="0" y="218"/>
                    </a:cubicBezTo>
                    <a:cubicBezTo>
                      <a:pt x="0" y="314"/>
                      <a:pt x="0" y="314"/>
                      <a:pt x="0" y="314"/>
                    </a:cubicBezTo>
                    <a:cubicBezTo>
                      <a:pt x="10" y="292"/>
                      <a:pt x="33" y="281"/>
                      <a:pt x="56" y="281"/>
                    </a:cubicBezTo>
                    <a:cubicBezTo>
                      <a:pt x="87" y="281"/>
                      <a:pt x="118" y="301"/>
                      <a:pt x="118" y="341"/>
                    </a:cubicBezTo>
                    <a:cubicBezTo>
                      <a:pt x="118" y="381"/>
                      <a:pt x="87" y="400"/>
                      <a:pt x="56" y="400"/>
                    </a:cubicBezTo>
                    <a:cubicBezTo>
                      <a:pt x="33" y="400"/>
                      <a:pt x="10" y="389"/>
                      <a:pt x="0" y="367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51"/>
                      <a:pt x="5" y="453"/>
                      <a:pt x="7" y="454"/>
                    </a:cubicBezTo>
                    <a:cubicBezTo>
                      <a:pt x="7" y="455"/>
                      <a:pt x="6" y="455"/>
                      <a:pt x="6" y="456"/>
                    </a:cubicBezTo>
                    <a:cubicBezTo>
                      <a:pt x="5" y="459"/>
                      <a:pt x="4" y="461"/>
                      <a:pt x="3" y="464"/>
                    </a:cubicBezTo>
                    <a:cubicBezTo>
                      <a:pt x="12" y="461"/>
                      <a:pt x="22" y="459"/>
                      <a:pt x="32" y="459"/>
                    </a:cubicBezTo>
                    <a:cubicBezTo>
                      <a:pt x="69" y="459"/>
                      <a:pt x="107" y="482"/>
                      <a:pt x="109" y="529"/>
                    </a:cubicBezTo>
                    <a:cubicBezTo>
                      <a:pt x="109" y="529"/>
                      <a:pt x="109" y="529"/>
                      <a:pt x="109" y="529"/>
                    </a:cubicBezTo>
                    <a:cubicBezTo>
                      <a:pt x="117" y="527"/>
                      <a:pt x="124" y="525"/>
                      <a:pt x="131" y="522"/>
                    </a:cubicBezTo>
                    <a:cubicBezTo>
                      <a:pt x="144" y="516"/>
                      <a:pt x="156" y="508"/>
                      <a:pt x="168" y="500"/>
                    </a:cubicBezTo>
                    <a:cubicBezTo>
                      <a:pt x="177" y="492"/>
                      <a:pt x="185" y="484"/>
                      <a:pt x="193" y="476"/>
                    </a:cubicBezTo>
                    <a:cubicBezTo>
                      <a:pt x="200" y="450"/>
                      <a:pt x="205" y="424"/>
                      <a:pt x="207" y="397"/>
                    </a:cubicBezTo>
                    <a:cubicBezTo>
                      <a:pt x="221" y="373"/>
                      <a:pt x="229" y="344"/>
                      <a:pt x="231" y="315"/>
                    </a:cubicBezTo>
                    <a:cubicBezTo>
                      <a:pt x="246" y="287"/>
                      <a:pt x="256" y="256"/>
                      <a:pt x="261" y="224"/>
                    </a:cubicBezTo>
                    <a:cubicBezTo>
                      <a:pt x="261" y="218"/>
                      <a:pt x="262" y="212"/>
                      <a:pt x="263" y="206"/>
                    </a:cubicBezTo>
                    <a:cubicBezTo>
                      <a:pt x="258" y="186"/>
                      <a:pt x="252" y="167"/>
                      <a:pt x="245" y="148"/>
                    </a:cubicBezTo>
                    <a:cubicBezTo>
                      <a:pt x="234" y="123"/>
                      <a:pt x="220" y="100"/>
                      <a:pt x="204" y="79"/>
                    </a:cubicBezTo>
                    <a:cubicBezTo>
                      <a:pt x="192" y="65"/>
                      <a:pt x="180" y="51"/>
                      <a:pt x="166" y="39"/>
                    </a:cubicBezTo>
                    <a:moveTo>
                      <a:pt x="205" y="0"/>
                    </a:moveTo>
                    <a:cubicBezTo>
                      <a:pt x="202" y="4"/>
                      <a:pt x="199" y="8"/>
                      <a:pt x="195" y="12"/>
                    </a:cubicBezTo>
                    <a:cubicBezTo>
                      <a:pt x="214" y="31"/>
                      <a:pt x="231" y="51"/>
                      <a:pt x="246" y="72"/>
                    </a:cubicBezTo>
                    <a:cubicBezTo>
                      <a:pt x="242" y="60"/>
                      <a:pt x="236" y="48"/>
                      <a:pt x="231" y="36"/>
                    </a:cubicBezTo>
                    <a:cubicBezTo>
                      <a:pt x="230" y="36"/>
                      <a:pt x="230" y="36"/>
                      <a:pt x="230" y="35"/>
                    </a:cubicBezTo>
                    <a:cubicBezTo>
                      <a:pt x="223" y="22"/>
                      <a:pt x="215" y="10"/>
                      <a:pt x="20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8" name="Freeform 126"/>
              <p:cNvSpPr>
                <a:spLocks noEditPoints="1"/>
              </p:cNvSpPr>
              <p:nvPr/>
            </p:nvSpPr>
            <p:spPr bwMode="auto">
              <a:xfrm>
                <a:off x="311" y="1771"/>
                <a:ext cx="282" cy="290"/>
              </a:xfrm>
              <a:custGeom>
                <a:avLst/>
                <a:gdLst>
                  <a:gd name="T0" fmla="*/ 404 w 491"/>
                  <a:gd name="T1" fmla="*/ 409 h 468"/>
                  <a:gd name="T2" fmla="*/ 352 w 491"/>
                  <a:gd name="T3" fmla="*/ 425 h 468"/>
                  <a:gd name="T4" fmla="*/ 345 w 491"/>
                  <a:gd name="T5" fmla="*/ 467 h 468"/>
                  <a:gd name="T6" fmla="*/ 345 w 491"/>
                  <a:gd name="T7" fmla="*/ 468 h 468"/>
                  <a:gd name="T8" fmla="*/ 350 w 491"/>
                  <a:gd name="T9" fmla="*/ 465 h 468"/>
                  <a:gd name="T10" fmla="*/ 396 w 491"/>
                  <a:gd name="T11" fmla="*/ 426 h 468"/>
                  <a:gd name="T12" fmla="*/ 404 w 491"/>
                  <a:gd name="T13" fmla="*/ 409 h 468"/>
                  <a:gd name="T14" fmla="*/ 111 w 491"/>
                  <a:gd name="T15" fmla="*/ 198 h 468"/>
                  <a:gd name="T16" fmla="*/ 79 w 491"/>
                  <a:gd name="T17" fmla="*/ 200 h 468"/>
                  <a:gd name="T18" fmla="*/ 26 w 491"/>
                  <a:gd name="T19" fmla="*/ 212 h 468"/>
                  <a:gd name="T20" fmla="*/ 14 w 491"/>
                  <a:gd name="T21" fmla="*/ 227 h 468"/>
                  <a:gd name="T22" fmla="*/ 0 w 491"/>
                  <a:gd name="T23" fmla="*/ 260 h 468"/>
                  <a:gd name="T24" fmla="*/ 36 w 491"/>
                  <a:gd name="T25" fmla="*/ 253 h 468"/>
                  <a:gd name="T26" fmla="*/ 60 w 491"/>
                  <a:gd name="T27" fmla="*/ 256 h 468"/>
                  <a:gd name="T28" fmla="*/ 118 w 491"/>
                  <a:gd name="T29" fmla="*/ 278 h 468"/>
                  <a:gd name="T30" fmla="*/ 143 w 491"/>
                  <a:gd name="T31" fmla="*/ 272 h 468"/>
                  <a:gd name="T32" fmla="*/ 145 w 491"/>
                  <a:gd name="T33" fmla="*/ 200 h 468"/>
                  <a:gd name="T34" fmla="*/ 142 w 491"/>
                  <a:gd name="T35" fmla="*/ 200 h 468"/>
                  <a:gd name="T36" fmla="*/ 111 w 491"/>
                  <a:gd name="T37" fmla="*/ 198 h 468"/>
                  <a:gd name="T38" fmla="*/ 235 w 491"/>
                  <a:gd name="T39" fmla="*/ 79 h 468"/>
                  <a:gd name="T40" fmla="*/ 222 w 491"/>
                  <a:gd name="T41" fmla="*/ 80 h 468"/>
                  <a:gd name="T42" fmla="*/ 77 w 491"/>
                  <a:gd name="T43" fmla="*/ 159 h 468"/>
                  <a:gd name="T44" fmla="*/ 108 w 491"/>
                  <a:gd name="T45" fmla="*/ 157 h 468"/>
                  <a:gd name="T46" fmla="*/ 114 w 491"/>
                  <a:gd name="T47" fmla="*/ 158 h 468"/>
                  <a:gd name="T48" fmla="*/ 158 w 491"/>
                  <a:gd name="T49" fmla="*/ 162 h 468"/>
                  <a:gd name="T50" fmla="*/ 194 w 491"/>
                  <a:gd name="T51" fmla="*/ 112 h 468"/>
                  <a:gd name="T52" fmla="*/ 238 w 491"/>
                  <a:gd name="T53" fmla="*/ 79 h 468"/>
                  <a:gd name="T54" fmla="*/ 235 w 491"/>
                  <a:gd name="T55" fmla="*/ 79 h 468"/>
                  <a:gd name="T56" fmla="*/ 440 w 491"/>
                  <a:gd name="T57" fmla="*/ 71 h 468"/>
                  <a:gd name="T58" fmla="*/ 425 w 491"/>
                  <a:gd name="T59" fmla="*/ 87 h 468"/>
                  <a:gd name="T60" fmla="*/ 455 w 491"/>
                  <a:gd name="T61" fmla="*/ 112 h 468"/>
                  <a:gd name="T62" fmla="*/ 477 w 491"/>
                  <a:gd name="T63" fmla="*/ 138 h 468"/>
                  <a:gd name="T64" fmla="*/ 474 w 491"/>
                  <a:gd name="T65" fmla="*/ 127 h 468"/>
                  <a:gd name="T66" fmla="*/ 455 w 491"/>
                  <a:gd name="T67" fmla="*/ 89 h 468"/>
                  <a:gd name="T68" fmla="*/ 440 w 491"/>
                  <a:gd name="T69" fmla="*/ 71 h 468"/>
                  <a:gd name="T70" fmla="*/ 440 w 491"/>
                  <a:gd name="T71" fmla="*/ 71 h 468"/>
                  <a:gd name="T72" fmla="*/ 487 w 491"/>
                  <a:gd name="T73" fmla="*/ 34 h 468"/>
                  <a:gd name="T74" fmla="*/ 478 w 491"/>
                  <a:gd name="T75" fmla="*/ 37 h 468"/>
                  <a:gd name="T76" fmla="*/ 491 w 491"/>
                  <a:gd name="T77" fmla="*/ 42 h 468"/>
                  <a:gd name="T78" fmla="*/ 487 w 491"/>
                  <a:gd name="T79" fmla="*/ 34 h 468"/>
                  <a:gd name="T80" fmla="*/ 450 w 491"/>
                  <a:gd name="T81" fmla="*/ 0 h 468"/>
                  <a:gd name="T82" fmla="*/ 451 w 491"/>
                  <a:gd name="T83" fmla="*/ 3 h 468"/>
                  <a:gd name="T84" fmla="*/ 455 w 491"/>
                  <a:gd name="T85" fmla="*/ 3 h 468"/>
                  <a:gd name="T86" fmla="*/ 450 w 491"/>
                  <a:gd name="T87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91" h="468">
                    <a:moveTo>
                      <a:pt x="404" y="409"/>
                    </a:moveTo>
                    <a:cubicBezTo>
                      <a:pt x="388" y="417"/>
                      <a:pt x="370" y="422"/>
                      <a:pt x="352" y="425"/>
                    </a:cubicBezTo>
                    <a:cubicBezTo>
                      <a:pt x="352" y="439"/>
                      <a:pt x="349" y="453"/>
                      <a:pt x="345" y="467"/>
                    </a:cubicBezTo>
                    <a:cubicBezTo>
                      <a:pt x="345" y="467"/>
                      <a:pt x="345" y="468"/>
                      <a:pt x="345" y="468"/>
                    </a:cubicBezTo>
                    <a:cubicBezTo>
                      <a:pt x="346" y="467"/>
                      <a:pt x="348" y="466"/>
                      <a:pt x="350" y="465"/>
                    </a:cubicBezTo>
                    <a:cubicBezTo>
                      <a:pt x="366" y="453"/>
                      <a:pt x="382" y="440"/>
                      <a:pt x="396" y="426"/>
                    </a:cubicBezTo>
                    <a:cubicBezTo>
                      <a:pt x="399" y="420"/>
                      <a:pt x="401" y="415"/>
                      <a:pt x="404" y="409"/>
                    </a:cubicBezTo>
                    <a:moveTo>
                      <a:pt x="111" y="198"/>
                    </a:moveTo>
                    <a:cubicBezTo>
                      <a:pt x="100" y="198"/>
                      <a:pt x="90" y="198"/>
                      <a:pt x="79" y="200"/>
                    </a:cubicBezTo>
                    <a:cubicBezTo>
                      <a:pt x="61" y="202"/>
                      <a:pt x="43" y="206"/>
                      <a:pt x="26" y="212"/>
                    </a:cubicBezTo>
                    <a:cubicBezTo>
                      <a:pt x="21" y="217"/>
                      <a:pt x="17" y="222"/>
                      <a:pt x="14" y="227"/>
                    </a:cubicBezTo>
                    <a:cubicBezTo>
                      <a:pt x="7" y="237"/>
                      <a:pt x="3" y="249"/>
                      <a:pt x="0" y="260"/>
                    </a:cubicBezTo>
                    <a:cubicBezTo>
                      <a:pt x="12" y="255"/>
                      <a:pt x="24" y="253"/>
                      <a:pt x="36" y="253"/>
                    </a:cubicBezTo>
                    <a:cubicBezTo>
                      <a:pt x="44" y="253"/>
                      <a:pt x="52" y="254"/>
                      <a:pt x="60" y="256"/>
                    </a:cubicBezTo>
                    <a:cubicBezTo>
                      <a:pt x="79" y="261"/>
                      <a:pt x="99" y="269"/>
                      <a:pt x="118" y="278"/>
                    </a:cubicBezTo>
                    <a:cubicBezTo>
                      <a:pt x="126" y="276"/>
                      <a:pt x="134" y="273"/>
                      <a:pt x="143" y="272"/>
                    </a:cubicBezTo>
                    <a:cubicBezTo>
                      <a:pt x="139" y="248"/>
                      <a:pt x="140" y="224"/>
                      <a:pt x="145" y="200"/>
                    </a:cubicBezTo>
                    <a:cubicBezTo>
                      <a:pt x="144" y="200"/>
                      <a:pt x="143" y="200"/>
                      <a:pt x="142" y="200"/>
                    </a:cubicBezTo>
                    <a:cubicBezTo>
                      <a:pt x="132" y="198"/>
                      <a:pt x="121" y="198"/>
                      <a:pt x="111" y="198"/>
                    </a:cubicBezTo>
                    <a:moveTo>
                      <a:pt x="235" y="79"/>
                    </a:moveTo>
                    <a:cubicBezTo>
                      <a:pt x="231" y="79"/>
                      <a:pt x="226" y="79"/>
                      <a:pt x="222" y="80"/>
                    </a:cubicBezTo>
                    <a:cubicBezTo>
                      <a:pt x="162" y="84"/>
                      <a:pt x="111" y="114"/>
                      <a:pt x="77" y="159"/>
                    </a:cubicBezTo>
                    <a:cubicBezTo>
                      <a:pt x="87" y="158"/>
                      <a:pt x="97" y="157"/>
                      <a:pt x="108" y="157"/>
                    </a:cubicBezTo>
                    <a:cubicBezTo>
                      <a:pt x="110" y="157"/>
                      <a:pt x="112" y="157"/>
                      <a:pt x="114" y="158"/>
                    </a:cubicBezTo>
                    <a:cubicBezTo>
                      <a:pt x="129" y="158"/>
                      <a:pt x="144" y="159"/>
                      <a:pt x="158" y="162"/>
                    </a:cubicBezTo>
                    <a:cubicBezTo>
                      <a:pt x="167" y="144"/>
                      <a:pt x="179" y="127"/>
                      <a:pt x="194" y="112"/>
                    </a:cubicBezTo>
                    <a:cubicBezTo>
                      <a:pt x="207" y="98"/>
                      <a:pt x="222" y="88"/>
                      <a:pt x="238" y="79"/>
                    </a:cubicBezTo>
                    <a:cubicBezTo>
                      <a:pt x="237" y="79"/>
                      <a:pt x="236" y="79"/>
                      <a:pt x="235" y="79"/>
                    </a:cubicBezTo>
                    <a:moveTo>
                      <a:pt x="440" y="71"/>
                    </a:moveTo>
                    <a:cubicBezTo>
                      <a:pt x="436" y="78"/>
                      <a:pt x="431" y="83"/>
                      <a:pt x="425" y="87"/>
                    </a:cubicBezTo>
                    <a:cubicBezTo>
                      <a:pt x="436" y="94"/>
                      <a:pt x="446" y="102"/>
                      <a:pt x="455" y="112"/>
                    </a:cubicBezTo>
                    <a:cubicBezTo>
                      <a:pt x="464" y="120"/>
                      <a:pt x="471" y="128"/>
                      <a:pt x="477" y="138"/>
                    </a:cubicBezTo>
                    <a:cubicBezTo>
                      <a:pt x="476" y="134"/>
                      <a:pt x="475" y="131"/>
                      <a:pt x="474" y="127"/>
                    </a:cubicBezTo>
                    <a:cubicBezTo>
                      <a:pt x="469" y="114"/>
                      <a:pt x="463" y="101"/>
                      <a:pt x="455" y="89"/>
                    </a:cubicBezTo>
                    <a:cubicBezTo>
                      <a:pt x="451" y="83"/>
                      <a:pt x="446" y="77"/>
                      <a:pt x="440" y="71"/>
                    </a:cubicBezTo>
                    <a:cubicBezTo>
                      <a:pt x="440" y="71"/>
                      <a:pt x="440" y="71"/>
                      <a:pt x="440" y="71"/>
                    </a:cubicBezTo>
                    <a:moveTo>
                      <a:pt x="487" y="34"/>
                    </a:moveTo>
                    <a:cubicBezTo>
                      <a:pt x="484" y="35"/>
                      <a:pt x="481" y="36"/>
                      <a:pt x="478" y="37"/>
                    </a:cubicBezTo>
                    <a:cubicBezTo>
                      <a:pt x="482" y="38"/>
                      <a:pt x="487" y="40"/>
                      <a:pt x="491" y="42"/>
                    </a:cubicBezTo>
                    <a:cubicBezTo>
                      <a:pt x="490" y="39"/>
                      <a:pt x="489" y="37"/>
                      <a:pt x="487" y="34"/>
                    </a:cubicBezTo>
                    <a:moveTo>
                      <a:pt x="450" y="0"/>
                    </a:moveTo>
                    <a:cubicBezTo>
                      <a:pt x="450" y="1"/>
                      <a:pt x="451" y="2"/>
                      <a:pt x="451" y="3"/>
                    </a:cubicBezTo>
                    <a:cubicBezTo>
                      <a:pt x="452" y="3"/>
                      <a:pt x="454" y="3"/>
                      <a:pt x="455" y="3"/>
                    </a:cubicBezTo>
                    <a:cubicBezTo>
                      <a:pt x="453" y="2"/>
                      <a:pt x="452" y="1"/>
                      <a:pt x="450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9" name="Freeform 127"/>
              <p:cNvSpPr>
                <a:spLocks noEditPoints="1"/>
              </p:cNvSpPr>
              <p:nvPr/>
            </p:nvSpPr>
            <p:spPr bwMode="auto">
              <a:xfrm>
                <a:off x="963" y="2611"/>
                <a:ext cx="252" cy="392"/>
              </a:xfrm>
              <a:custGeom>
                <a:avLst/>
                <a:gdLst>
                  <a:gd name="T0" fmla="*/ 330 w 439"/>
                  <a:gd name="T1" fmla="*/ 371 h 634"/>
                  <a:gd name="T2" fmla="*/ 287 w 439"/>
                  <a:gd name="T3" fmla="*/ 516 h 634"/>
                  <a:gd name="T4" fmla="*/ 164 w 439"/>
                  <a:gd name="T5" fmla="*/ 516 h 634"/>
                  <a:gd name="T6" fmla="*/ 171 w 439"/>
                  <a:gd name="T7" fmla="*/ 453 h 634"/>
                  <a:gd name="T8" fmla="*/ 164 w 439"/>
                  <a:gd name="T9" fmla="*/ 344 h 634"/>
                  <a:gd name="T10" fmla="*/ 112 w 439"/>
                  <a:gd name="T11" fmla="*/ 324 h 634"/>
                  <a:gd name="T12" fmla="*/ 62 w 439"/>
                  <a:gd name="T13" fmla="*/ 308 h 634"/>
                  <a:gd name="T14" fmla="*/ 48 w 439"/>
                  <a:gd name="T15" fmla="*/ 361 h 634"/>
                  <a:gd name="T16" fmla="*/ 14 w 439"/>
                  <a:gd name="T17" fmla="*/ 417 h 634"/>
                  <a:gd name="T18" fmla="*/ 1 w 439"/>
                  <a:gd name="T19" fmla="*/ 505 h 634"/>
                  <a:gd name="T20" fmla="*/ 5 w 439"/>
                  <a:gd name="T21" fmla="*/ 536 h 634"/>
                  <a:gd name="T22" fmla="*/ 50 w 439"/>
                  <a:gd name="T23" fmla="*/ 594 h 634"/>
                  <a:gd name="T24" fmla="*/ 156 w 439"/>
                  <a:gd name="T25" fmla="*/ 633 h 634"/>
                  <a:gd name="T26" fmla="*/ 243 w 439"/>
                  <a:gd name="T27" fmla="*/ 588 h 634"/>
                  <a:gd name="T28" fmla="*/ 300 w 439"/>
                  <a:gd name="T29" fmla="*/ 607 h 634"/>
                  <a:gd name="T30" fmla="*/ 333 w 439"/>
                  <a:gd name="T31" fmla="*/ 532 h 634"/>
                  <a:gd name="T32" fmla="*/ 345 w 439"/>
                  <a:gd name="T33" fmla="*/ 469 h 634"/>
                  <a:gd name="T34" fmla="*/ 343 w 439"/>
                  <a:gd name="T35" fmla="*/ 371 h 634"/>
                  <a:gd name="T36" fmla="*/ 335 w 439"/>
                  <a:gd name="T37" fmla="*/ 335 h 634"/>
                  <a:gd name="T38" fmla="*/ 319 w 439"/>
                  <a:gd name="T39" fmla="*/ 296 h 634"/>
                  <a:gd name="T40" fmla="*/ 214 w 439"/>
                  <a:gd name="T41" fmla="*/ 306 h 634"/>
                  <a:gd name="T42" fmla="*/ 255 w 439"/>
                  <a:gd name="T43" fmla="*/ 397 h 634"/>
                  <a:gd name="T44" fmla="*/ 213 w 439"/>
                  <a:gd name="T45" fmla="*/ 455 h 634"/>
                  <a:gd name="T46" fmla="*/ 225 w 439"/>
                  <a:gd name="T47" fmla="*/ 457 h 634"/>
                  <a:gd name="T48" fmla="*/ 271 w 439"/>
                  <a:gd name="T49" fmla="*/ 473 h 634"/>
                  <a:gd name="T50" fmla="*/ 284 w 439"/>
                  <a:gd name="T51" fmla="*/ 455 h 634"/>
                  <a:gd name="T52" fmla="*/ 291 w 439"/>
                  <a:gd name="T53" fmla="*/ 349 h 634"/>
                  <a:gd name="T54" fmla="*/ 256 w 439"/>
                  <a:gd name="T55" fmla="*/ 268 h 634"/>
                  <a:gd name="T56" fmla="*/ 236 w 439"/>
                  <a:gd name="T57" fmla="*/ 266 h 634"/>
                  <a:gd name="T58" fmla="*/ 347 w 439"/>
                  <a:gd name="T59" fmla="*/ 239 h 634"/>
                  <a:gd name="T60" fmla="*/ 336 w 439"/>
                  <a:gd name="T61" fmla="*/ 253 h 634"/>
                  <a:gd name="T62" fmla="*/ 415 w 439"/>
                  <a:gd name="T63" fmla="*/ 228 h 634"/>
                  <a:gd name="T64" fmla="*/ 94 w 439"/>
                  <a:gd name="T65" fmla="*/ 198 h 634"/>
                  <a:gd name="T66" fmla="*/ 83 w 439"/>
                  <a:gd name="T67" fmla="*/ 248 h 634"/>
                  <a:gd name="T68" fmla="*/ 120 w 439"/>
                  <a:gd name="T69" fmla="*/ 267 h 634"/>
                  <a:gd name="T70" fmla="*/ 117 w 439"/>
                  <a:gd name="T71" fmla="*/ 278 h 634"/>
                  <a:gd name="T72" fmla="*/ 75 w 439"/>
                  <a:gd name="T73" fmla="*/ 273 h 634"/>
                  <a:gd name="T74" fmla="*/ 91 w 439"/>
                  <a:gd name="T75" fmla="*/ 284 h 634"/>
                  <a:gd name="T76" fmla="*/ 108 w 439"/>
                  <a:gd name="T77" fmla="*/ 287 h 634"/>
                  <a:gd name="T78" fmla="*/ 145 w 439"/>
                  <a:gd name="T79" fmla="*/ 278 h 634"/>
                  <a:gd name="T80" fmla="*/ 201 w 439"/>
                  <a:gd name="T81" fmla="*/ 244 h 634"/>
                  <a:gd name="T82" fmla="*/ 163 w 439"/>
                  <a:gd name="T83" fmla="*/ 200 h 634"/>
                  <a:gd name="T84" fmla="*/ 439 w 439"/>
                  <a:gd name="T85" fmla="*/ 168 h 634"/>
                  <a:gd name="T86" fmla="*/ 435 w 439"/>
                  <a:gd name="T87" fmla="*/ 179 h 634"/>
                  <a:gd name="T88" fmla="*/ 154 w 439"/>
                  <a:gd name="T89" fmla="*/ 0 h 634"/>
                  <a:gd name="T90" fmla="*/ 136 w 439"/>
                  <a:gd name="T91" fmla="*/ 25 h 634"/>
                  <a:gd name="T92" fmla="*/ 107 w 439"/>
                  <a:gd name="T93" fmla="*/ 158 h 634"/>
                  <a:gd name="T94" fmla="*/ 201 w 439"/>
                  <a:gd name="T95" fmla="*/ 168 h 634"/>
                  <a:gd name="T96" fmla="*/ 162 w 439"/>
                  <a:gd name="T97" fmla="*/ 50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9" h="634">
                    <a:moveTo>
                      <a:pt x="319" y="296"/>
                    </a:moveTo>
                    <a:cubicBezTo>
                      <a:pt x="326" y="322"/>
                      <a:pt x="329" y="348"/>
                      <a:pt x="330" y="371"/>
                    </a:cubicBezTo>
                    <a:cubicBezTo>
                      <a:pt x="332" y="413"/>
                      <a:pt x="331" y="485"/>
                      <a:pt x="286" y="508"/>
                    </a:cubicBezTo>
                    <a:cubicBezTo>
                      <a:pt x="287" y="510"/>
                      <a:pt x="287" y="513"/>
                      <a:pt x="287" y="516"/>
                    </a:cubicBezTo>
                    <a:cubicBezTo>
                      <a:pt x="287" y="556"/>
                      <a:pt x="256" y="576"/>
                      <a:pt x="225" y="576"/>
                    </a:cubicBezTo>
                    <a:cubicBezTo>
                      <a:pt x="194" y="576"/>
                      <a:pt x="164" y="556"/>
                      <a:pt x="164" y="516"/>
                    </a:cubicBezTo>
                    <a:cubicBezTo>
                      <a:pt x="164" y="497"/>
                      <a:pt x="171" y="482"/>
                      <a:pt x="182" y="472"/>
                    </a:cubicBezTo>
                    <a:cubicBezTo>
                      <a:pt x="178" y="466"/>
                      <a:pt x="174" y="460"/>
                      <a:pt x="171" y="453"/>
                    </a:cubicBezTo>
                    <a:cubicBezTo>
                      <a:pt x="149" y="446"/>
                      <a:pt x="131" y="427"/>
                      <a:pt x="131" y="397"/>
                    </a:cubicBezTo>
                    <a:cubicBezTo>
                      <a:pt x="131" y="370"/>
                      <a:pt x="145" y="353"/>
                      <a:pt x="164" y="344"/>
                    </a:cubicBezTo>
                    <a:cubicBezTo>
                      <a:pt x="166" y="332"/>
                      <a:pt x="169" y="320"/>
                      <a:pt x="173" y="308"/>
                    </a:cubicBezTo>
                    <a:cubicBezTo>
                      <a:pt x="153" y="317"/>
                      <a:pt x="133" y="323"/>
                      <a:pt x="112" y="324"/>
                    </a:cubicBezTo>
                    <a:cubicBezTo>
                      <a:pt x="112" y="324"/>
                      <a:pt x="112" y="324"/>
                      <a:pt x="112" y="324"/>
                    </a:cubicBezTo>
                    <a:cubicBezTo>
                      <a:pt x="94" y="324"/>
                      <a:pt x="77" y="318"/>
                      <a:pt x="62" y="308"/>
                    </a:cubicBezTo>
                    <a:cubicBezTo>
                      <a:pt x="60" y="313"/>
                      <a:pt x="59" y="317"/>
                      <a:pt x="58" y="321"/>
                    </a:cubicBezTo>
                    <a:cubicBezTo>
                      <a:pt x="54" y="334"/>
                      <a:pt x="51" y="347"/>
                      <a:pt x="48" y="361"/>
                    </a:cubicBezTo>
                    <a:cubicBezTo>
                      <a:pt x="48" y="361"/>
                      <a:pt x="47" y="361"/>
                      <a:pt x="47" y="362"/>
                    </a:cubicBezTo>
                    <a:cubicBezTo>
                      <a:pt x="33" y="378"/>
                      <a:pt x="22" y="398"/>
                      <a:pt x="14" y="417"/>
                    </a:cubicBezTo>
                    <a:cubicBezTo>
                      <a:pt x="4" y="440"/>
                      <a:pt x="0" y="465"/>
                      <a:pt x="0" y="490"/>
                    </a:cubicBezTo>
                    <a:cubicBezTo>
                      <a:pt x="0" y="495"/>
                      <a:pt x="0" y="500"/>
                      <a:pt x="1" y="505"/>
                    </a:cubicBezTo>
                    <a:cubicBezTo>
                      <a:pt x="1" y="511"/>
                      <a:pt x="2" y="516"/>
                      <a:pt x="2" y="521"/>
                    </a:cubicBezTo>
                    <a:cubicBezTo>
                      <a:pt x="3" y="526"/>
                      <a:pt x="4" y="531"/>
                      <a:pt x="5" y="536"/>
                    </a:cubicBezTo>
                    <a:cubicBezTo>
                      <a:pt x="10" y="547"/>
                      <a:pt x="16" y="557"/>
                      <a:pt x="23" y="567"/>
                    </a:cubicBezTo>
                    <a:cubicBezTo>
                      <a:pt x="31" y="577"/>
                      <a:pt x="40" y="586"/>
                      <a:pt x="50" y="594"/>
                    </a:cubicBezTo>
                    <a:cubicBezTo>
                      <a:pt x="61" y="603"/>
                      <a:pt x="74" y="610"/>
                      <a:pt x="87" y="616"/>
                    </a:cubicBezTo>
                    <a:cubicBezTo>
                      <a:pt x="110" y="624"/>
                      <a:pt x="132" y="629"/>
                      <a:pt x="156" y="633"/>
                    </a:cubicBezTo>
                    <a:cubicBezTo>
                      <a:pt x="161" y="633"/>
                      <a:pt x="166" y="634"/>
                      <a:pt x="170" y="634"/>
                    </a:cubicBezTo>
                    <a:cubicBezTo>
                      <a:pt x="182" y="604"/>
                      <a:pt x="212" y="588"/>
                      <a:pt x="243" y="588"/>
                    </a:cubicBezTo>
                    <a:cubicBezTo>
                      <a:pt x="263" y="588"/>
                      <a:pt x="283" y="595"/>
                      <a:pt x="298" y="609"/>
                    </a:cubicBezTo>
                    <a:cubicBezTo>
                      <a:pt x="299" y="608"/>
                      <a:pt x="299" y="607"/>
                      <a:pt x="300" y="607"/>
                    </a:cubicBezTo>
                    <a:cubicBezTo>
                      <a:pt x="306" y="599"/>
                      <a:pt x="311" y="591"/>
                      <a:pt x="316" y="584"/>
                    </a:cubicBezTo>
                    <a:cubicBezTo>
                      <a:pt x="322" y="567"/>
                      <a:pt x="328" y="549"/>
                      <a:pt x="333" y="532"/>
                    </a:cubicBezTo>
                    <a:cubicBezTo>
                      <a:pt x="334" y="528"/>
                      <a:pt x="334" y="525"/>
                      <a:pt x="335" y="521"/>
                    </a:cubicBezTo>
                    <a:cubicBezTo>
                      <a:pt x="339" y="504"/>
                      <a:pt x="343" y="486"/>
                      <a:pt x="345" y="469"/>
                    </a:cubicBezTo>
                    <a:cubicBezTo>
                      <a:pt x="347" y="444"/>
                      <a:pt x="348" y="420"/>
                      <a:pt x="346" y="395"/>
                    </a:cubicBezTo>
                    <a:cubicBezTo>
                      <a:pt x="345" y="387"/>
                      <a:pt x="344" y="379"/>
                      <a:pt x="343" y="371"/>
                    </a:cubicBezTo>
                    <a:cubicBezTo>
                      <a:pt x="343" y="367"/>
                      <a:pt x="342" y="362"/>
                      <a:pt x="341" y="358"/>
                    </a:cubicBezTo>
                    <a:cubicBezTo>
                      <a:pt x="339" y="350"/>
                      <a:pt x="337" y="342"/>
                      <a:pt x="335" y="335"/>
                    </a:cubicBezTo>
                    <a:cubicBezTo>
                      <a:pt x="341" y="331"/>
                      <a:pt x="346" y="325"/>
                      <a:pt x="352" y="320"/>
                    </a:cubicBezTo>
                    <a:cubicBezTo>
                      <a:pt x="341" y="313"/>
                      <a:pt x="330" y="305"/>
                      <a:pt x="319" y="296"/>
                    </a:cubicBezTo>
                    <a:moveTo>
                      <a:pt x="236" y="266"/>
                    </a:moveTo>
                    <a:cubicBezTo>
                      <a:pt x="227" y="278"/>
                      <a:pt x="221" y="292"/>
                      <a:pt x="214" y="306"/>
                    </a:cubicBezTo>
                    <a:cubicBezTo>
                      <a:pt x="210" y="316"/>
                      <a:pt x="207" y="327"/>
                      <a:pt x="204" y="338"/>
                    </a:cubicBezTo>
                    <a:cubicBezTo>
                      <a:pt x="231" y="342"/>
                      <a:pt x="255" y="362"/>
                      <a:pt x="255" y="397"/>
                    </a:cubicBezTo>
                    <a:cubicBezTo>
                      <a:pt x="255" y="429"/>
                      <a:pt x="236" y="448"/>
                      <a:pt x="212" y="454"/>
                    </a:cubicBezTo>
                    <a:cubicBezTo>
                      <a:pt x="213" y="454"/>
                      <a:pt x="213" y="455"/>
                      <a:pt x="213" y="455"/>
                    </a:cubicBezTo>
                    <a:cubicBezTo>
                      <a:pt x="214" y="456"/>
                      <a:pt x="214" y="457"/>
                      <a:pt x="215" y="457"/>
                    </a:cubicBezTo>
                    <a:cubicBezTo>
                      <a:pt x="218" y="457"/>
                      <a:pt x="222" y="457"/>
                      <a:pt x="225" y="457"/>
                    </a:cubicBezTo>
                    <a:cubicBezTo>
                      <a:pt x="242" y="457"/>
                      <a:pt x="258" y="462"/>
                      <a:pt x="270" y="474"/>
                    </a:cubicBezTo>
                    <a:cubicBezTo>
                      <a:pt x="271" y="474"/>
                      <a:pt x="271" y="473"/>
                      <a:pt x="271" y="473"/>
                    </a:cubicBezTo>
                    <a:cubicBezTo>
                      <a:pt x="274" y="471"/>
                      <a:pt x="276" y="469"/>
                      <a:pt x="278" y="467"/>
                    </a:cubicBezTo>
                    <a:cubicBezTo>
                      <a:pt x="280" y="463"/>
                      <a:pt x="282" y="459"/>
                      <a:pt x="284" y="455"/>
                    </a:cubicBezTo>
                    <a:cubicBezTo>
                      <a:pt x="288" y="444"/>
                      <a:pt x="291" y="434"/>
                      <a:pt x="292" y="422"/>
                    </a:cubicBezTo>
                    <a:cubicBezTo>
                      <a:pt x="295" y="398"/>
                      <a:pt x="294" y="374"/>
                      <a:pt x="291" y="349"/>
                    </a:cubicBezTo>
                    <a:cubicBezTo>
                      <a:pt x="287" y="323"/>
                      <a:pt x="281" y="298"/>
                      <a:pt x="272" y="273"/>
                    </a:cubicBezTo>
                    <a:cubicBezTo>
                      <a:pt x="267" y="272"/>
                      <a:pt x="261" y="270"/>
                      <a:pt x="256" y="268"/>
                    </a:cubicBezTo>
                    <a:cubicBezTo>
                      <a:pt x="255" y="268"/>
                      <a:pt x="254" y="268"/>
                      <a:pt x="252" y="268"/>
                    </a:cubicBezTo>
                    <a:cubicBezTo>
                      <a:pt x="247" y="268"/>
                      <a:pt x="241" y="267"/>
                      <a:pt x="236" y="266"/>
                    </a:cubicBezTo>
                    <a:moveTo>
                      <a:pt x="415" y="228"/>
                    </a:moveTo>
                    <a:cubicBezTo>
                      <a:pt x="393" y="234"/>
                      <a:pt x="370" y="238"/>
                      <a:pt x="347" y="239"/>
                    </a:cubicBezTo>
                    <a:cubicBezTo>
                      <a:pt x="345" y="244"/>
                      <a:pt x="341" y="248"/>
                      <a:pt x="337" y="252"/>
                    </a:cubicBezTo>
                    <a:cubicBezTo>
                      <a:pt x="337" y="252"/>
                      <a:pt x="336" y="252"/>
                      <a:pt x="336" y="253"/>
                    </a:cubicBezTo>
                    <a:cubicBezTo>
                      <a:pt x="349" y="266"/>
                      <a:pt x="363" y="278"/>
                      <a:pt x="376" y="291"/>
                    </a:cubicBezTo>
                    <a:cubicBezTo>
                      <a:pt x="391" y="271"/>
                      <a:pt x="404" y="250"/>
                      <a:pt x="415" y="228"/>
                    </a:cubicBezTo>
                    <a:moveTo>
                      <a:pt x="117" y="197"/>
                    </a:moveTo>
                    <a:cubicBezTo>
                      <a:pt x="110" y="197"/>
                      <a:pt x="102" y="197"/>
                      <a:pt x="94" y="198"/>
                    </a:cubicBezTo>
                    <a:cubicBezTo>
                      <a:pt x="93" y="202"/>
                      <a:pt x="91" y="207"/>
                      <a:pt x="90" y="211"/>
                    </a:cubicBezTo>
                    <a:cubicBezTo>
                      <a:pt x="87" y="224"/>
                      <a:pt x="84" y="236"/>
                      <a:pt x="83" y="248"/>
                    </a:cubicBezTo>
                    <a:cubicBezTo>
                      <a:pt x="83" y="248"/>
                      <a:pt x="83" y="248"/>
                      <a:pt x="82" y="248"/>
                    </a:cubicBezTo>
                    <a:cubicBezTo>
                      <a:pt x="95" y="253"/>
                      <a:pt x="108" y="259"/>
                      <a:pt x="120" y="267"/>
                    </a:cubicBezTo>
                    <a:cubicBezTo>
                      <a:pt x="125" y="270"/>
                      <a:pt x="130" y="273"/>
                      <a:pt x="134" y="277"/>
                    </a:cubicBezTo>
                    <a:cubicBezTo>
                      <a:pt x="128" y="277"/>
                      <a:pt x="123" y="278"/>
                      <a:pt x="117" y="278"/>
                    </a:cubicBezTo>
                    <a:cubicBezTo>
                      <a:pt x="103" y="278"/>
                      <a:pt x="89" y="276"/>
                      <a:pt x="75" y="273"/>
                    </a:cubicBezTo>
                    <a:cubicBezTo>
                      <a:pt x="75" y="273"/>
                      <a:pt x="75" y="273"/>
                      <a:pt x="75" y="273"/>
                    </a:cubicBezTo>
                    <a:cubicBezTo>
                      <a:pt x="77" y="275"/>
                      <a:pt x="79" y="277"/>
                      <a:pt x="81" y="278"/>
                    </a:cubicBezTo>
                    <a:cubicBezTo>
                      <a:pt x="84" y="280"/>
                      <a:pt x="88" y="282"/>
                      <a:pt x="91" y="284"/>
                    </a:cubicBezTo>
                    <a:cubicBezTo>
                      <a:pt x="95" y="285"/>
                      <a:pt x="99" y="286"/>
                      <a:pt x="102" y="286"/>
                    </a:cubicBezTo>
                    <a:cubicBezTo>
                      <a:pt x="104" y="287"/>
                      <a:pt x="106" y="287"/>
                      <a:pt x="108" y="287"/>
                    </a:cubicBezTo>
                    <a:cubicBezTo>
                      <a:pt x="111" y="287"/>
                      <a:pt x="114" y="286"/>
                      <a:pt x="117" y="286"/>
                    </a:cubicBezTo>
                    <a:cubicBezTo>
                      <a:pt x="127" y="285"/>
                      <a:pt x="136" y="282"/>
                      <a:pt x="145" y="278"/>
                    </a:cubicBezTo>
                    <a:cubicBezTo>
                      <a:pt x="164" y="270"/>
                      <a:pt x="181" y="260"/>
                      <a:pt x="197" y="248"/>
                    </a:cubicBezTo>
                    <a:cubicBezTo>
                      <a:pt x="198" y="247"/>
                      <a:pt x="200" y="246"/>
                      <a:pt x="201" y="244"/>
                    </a:cubicBezTo>
                    <a:cubicBezTo>
                      <a:pt x="192" y="233"/>
                      <a:pt x="186" y="219"/>
                      <a:pt x="187" y="204"/>
                    </a:cubicBezTo>
                    <a:cubicBezTo>
                      <a:pt x="179" y="202"/>
                      <a:pt x="171" y="201"/>
                      <a:pt x="163" y="200"/>
                    </a:cubicBezTo>
                    <a:cubicBezTo>
                      <a:pt x="148" y="198"/>
                      <a:pt x="133" y="197"/>
                      <a:pt x="117" y="197"/>
                    </a:cubicBezTo>
                    <a:moveTo>
                      <a:pt x="439" y="168"/>
                    </a:moveTo>
                    <a:cubicBezTo>
                      <a:pt x="423" y="177"/>
                      <a:pt x="407" y="186"/>
                      <a:pt x="390" y="193"/>
                    </a:cubicBezTo>
                    <a:cubicBezTo>
                      <a:pt x="405" y="189"/>
                      <a:pt x="420" y="185"/>
                      <a:pt x="435" y="179"/>
                    </a:cubicBezTo>
                    <a:cubicBezTo>
                      <a:pt x="437" y="176"/>
                      <a:pt x="438" y="172"/>
                      <a:pt x="439" y="168"/>
                    </a:cubicBezTo>
                    <a:moveTo>
                      <a:pt x="154" y="0"/>
                    </a:moveTo>
                    <a:cubicBezTo>
                      <a:pt x="151" y="4"/>
                      <a:pt x="148" y="8"/>
                      <a:pt x="145" y="12"/>
                    </a:cubicBezTo>
                    <a:cubicBezTo>
                      <a:pt x="142" y="16"/>
                      <a:pt x="139" y="20"/>
                      <a:pt x="136" y="25"/>
                    </a:cubicBezTo>
                    <a:cubicBezTo>
                      <a:pt x="123" y="46"/>
                      <a:pt x="113" y="69"/>
                      <a:pt x="108" y="93"/>
                    </a:cubicBezTo>
                    <a:cubicBezTo>
                      <a:pt x="104" y="114"/>
                      <a:pt x="104" y="137"/>
                      <a:pt x="107" y="158"/>
                    </a:cubicBezTo>
                    <a:cubicBezTo>
                      <a:pt x="110" y="158"/>
                      <a:pt x="114" y="158"/>
                      <a:pt x="118" y="158"/>
                    </a:cubicBezTo>
                    <a:cubicBezTo>
                      <a:pt x="145" y="158"/>
                      <a:pt x="175" y="162"/>
                      <a:pt x="201" y="168"/>
                    </a:cubicBezTo>
                    <a:cubicBezTo>
                      <a:pt x="207" y="160"/>
                      <a:pt x="213" y="155"/>
                      <a:pt x="220" y="152"/>
                    </a:cubicBezTo>
                    <a:cubicBezTo>
                      <a:pt x="195" y="121"/>
                      <a:pt x="174" y="88"/>
                      <a:pt x="162" y="50"/>
                    </a:cubicBezTo>
                    <a:cubicBezTo>
                      <a:pt x="157" y="33"/>
                      <a:pt x="155" y="17"/>
                      <a:pt x="15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0" name="Freeform 128"/>
              <p:cNvSpPr>
                <a:spLocks noEditPoints="1"/>
              </p:cNvSpPr>
              <p:nvPr/>
            </p:nvSpPr>
            <p:spPr bwMode="auto">
              <a:xfrm>
                <a:off x="1191" y="2691"/>
                <a:ext cx="225" cy="371"/>
              </a:xfrm>
              <a:custGeom>
                <a:avLst/>
                <a:gdLst>
                  <a:gd name="T0" fmla="*/ 208 w 391"/>
                  <a:gd name="T1" fmla="*/ 536 h 599"/>
                  <a:gd name="T2" fmla="*/ 26 w 391"/>
                  <a:gd name="T3" fmla="*/ 567 h 599"/>
                  <a:gd name="T4" fmla="*/ 77 w 391"/>
                  <a:gd name="T5" fmla="*/ 597 h 599"/>
                  <a:gd name="T6" fmla="*/ 81 w 391"/>
                  <a:gd name="T7" fmla="*/ 598 h 599"/>
                  <a:gd name="T8" fmla="*/ 92 w 391"/>
                  <a:gd name="T9" fmla="*/ 599 h 599"/>
                  <a:gd name="T10" fmla="*/ 136 w 391"/>
                  <a:gd name="T11" fmla="*/ 587 h 599"/>
                  <a:gd name="T12" fmla="*/ 138 w 391"/>
                  <a:gd name="T13" fmla="*/ 586 h 599"/>
                  <a:gd name="T14" fmla="*/ 188 w 391"/>
                  <a:gd name="T15" fmla="*/ 552 h 599"/>
                  <a:gd name="T16" fmla="*/ 199 w 391"/>
                  <a:gd name="T17" fmla="*/ 543 h 599"/>
                  <a:gd name="T18" fmla="*/ 203 w 391"/>
                  <a:gd name="T19" fmla="*/ 540 h 599"/>
                  <a:gd name="T20" fmla="*/ 208 w 391"/>
                  <a:gd name="T21" fmla="*/ 536 h 599"/>
                  <a:gd name="T22" fmla="*/ 314 w 391"/>
                  <a:gd name="T23" fmla="*/ 495 h 599"/>
                  <a:gd name="T24" fmla="*/ 233 w 391"/>
                  <a:gd name="T25" fmla="*/ 528 h 599"/>
                  <a:gd name="T26" fmla="*/ 288 w 391"/>
                  <a:gd name="T27" fmla="*/ 510 h 599"/>
                  <a:gd name="T28" fmla="*/ 314 w 391"/>
                  <a:gd name="T29" fmla="*/ 495 h 599"/>
                  <a:gd name="T30" fmla="*/ 165 w 391"/>
                  <a:gd name="T31" fmla="*/ 351 h 599"/>
                  <a:gd name="T32" fmla="*/ 61 w 391"/>
                  <a:gd name="T33" fmla="*/ 526 h 599"/>
                  <a:gd name="T34" fmla="*/ 82 w 391"/>
                  <a:gd name="T35" fmla="*/ 524 h 599"/>
                  <a:gd name="T36" fmla="*/ 269 w 391"/>
                  <a:gd name="T37" fmla="*/ 475 h 599"/>
                  <a:gd name="T38" fmla="*/ 371 w 391"/>
                  <a:gd name="T39" fmla="*/ 416 h 599"/>
                  <a:gd name="T40" fmla="*/ 391 w 391"/>
                  <a:gd name="T41" fmla="*/ 399 h 599"/>
                  <a:gd name="T42" fmla="*/ 390 w 391"/>
                  <a:gd name="T43" fmla="*/ 395 h 599"/>
                  <a:gd name="T44" fmla="*/ 384 w 391"/>
                  <a:gd name="T45" fmla="*/ 395 h 599"/>
                  <a:gd name="T46" fmla="*/ 290 w 391"/>
                  <a:gd name="T47" fmla="*/ 384 h 599"/>
                  <a:gd name="T48" fmla="*/ 244 w 391"/>
                  <a:gd name="T49" fmla="*/ 371 h 599"/>
                  <a:gd name="T50" fmla="*/ 215 w 391"/>
                  <a:gd name="T51" fmla="*/ 364 h 599"/>
                  <a:gd name="T52" fmla="*/ 181 w 391"/>
                  <a:gd name="T53" fmla="*/ 356 h 599"/>
                  <a:gd name="T54" fmla="*/ 165 w 391"/>
                  <a:gd name="T55" fmla="*/ 351 h 599"/>
                  <a:gd name="T56" fmla="*/ 133 w 391"/>
                  <a:gd name="T57" fmla="*/ 325 h 599"/>
                  <a:gd name="T58" fmla="*/ 126 w 391"/>
                  <a:gd name="T59" fmla="*/ 352 h 599"/>
                  <a:gd name="T60" fmla="*/ 124 w 391"/>
                  <a:gd name="T61" fmla="*/ 355 h 599"/>
                  <a:gd name="T62" fmla="*/ 119 w 391"/>
                  <a:gd name="T63" fmla="*/ 362 h 599"/>
                  <a:gd name="T64" fmla="*/ 110 w 391"/>
                  <a:gd name="T65" fmla="*/ 373 h 599"/>
                  <a:gd name="T66" fmla="*/ 99 w 391"/>
                  <a:gd name="T67" fmla="*/ 384 h 599"/>
                  <a:gd name="T68" fmla="*/ 76 w 391"/>
                  <a:gd name="T69" fmla="*/ 406 h 599"/>
                  <a:gd name="T70" fmla="*/ 45 w 391"/>
                  <a:gd name="T71" fmla="*/ 426 h 599"/>
                  <a:gd name="T72" fmla="*/ 15 w 391"/>
                  <a:gd name="T73" fmla="*/ 453 h 599"/>
                  <a:gd name="T74" fmla="*/ 0 w 391"/>
                  <a:gd name="T75" fmla="*/ 500 h 599"/>
                  <a:gd name="T76" fmla="*/ 3 w 391"/>
                  <a:gd name="T77" fmla="*/ 523 h 599"/>
                  <a:gd name="T78" fmla="*/ 29 w 391"/>
                  <a:gd name="T79" fmla="*/ 507 h 599"/>
                  <a:gd name="T80" fmla="*/ 69 w 391"/>
                  <a:gd name="T81" fmla="*/ 467 h 599"/>
                  <a:gd name="T82" fmla="*/ 113 w 391"/>
                  <a:gd name="T83" fmla="*/ 390 h 599"/>
                  <a:gd name="T84" fmla="*/ 134 w 391"/>
                  <a:gd name="T85" fmla="*/ 326 h 599"/>
                  <a:gd name="T86" fmla="*/ 133 w 391"/>
                  <a:gd name="T87" fmla="*/ 325 h 599"/>
                  <a:gd name="T88" fmla="*/ 224 w 391"/>
                  <a:gd name="T89" fmla="*/ 109 h 599"/>
                  <a:gd name="T90" fmla="*/ 222 w 391"/>
                  <a:gd name="T91" fmla="*/ 128 h 599"/>
                  <a:gd name="T92" fmla="*/ 233 w 391"/>
                  <a:gd name="T93" fmla="*/ 120 h 599"/>
                  <a:gd name="T94" fmla="*/ 224 w 391"/>
                  <a:gd name="T95" fmla="*/ 109 h 599"/>
                  <a:gd name="T96" fmla="*/ 177 w 391"/>
                  <a:gd name="T97" fmla="*/ 0 h 599"/>
                  <a:gd name="T98" fmla="*/ 136 w 391"/>
                  <a:gd name="T99" fmla="*/ 38 h 599"/>
                  <a:gd name="T100" fmla="*/ 147 w 391"/>
                  <a:gd name="T101" fmla="*/ 77 h 599"/>
                  <a:gd name="T102" fmla="*/ 162 w 391"/>
                  <a:gd name="T103" fmla="*/ 111 h 599"/>
                  <a:gd name="T104" fmla="*/ 170 w 391"/>
                  <a:gd name="T105" fmla="*/ 142 h 599"/>
                  <a:gd name="T106" fmla="*/ 185 w 391"/>
                  <a:gd name="T107" fmla="*/ 141 h 599"/>
                  <a:gd name="T108" fmla="*/ 189 w 391"/>
                  <a:gd name="T109" fmla="*/ 57 h 599"/>
                  <a:gd name="T110" fmla="*/ 178 w 391"/>
                  <a:gd name="T111" fmla="*/ 2 h 599"/>
                  <a:gd name="T112" fmla="*/ 177 w 391"/>
                  <a:gd name="T113" fmla="*/ 1 h 599"/>
                  <a:gd name="T114" fmla="*/ 177 w 391"/>
                  <a:gd name="T115" fmla="*/ 0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91" h="599">
                    <a:moveTo>
                      <a:pt x="208" y="536"/>
                    </a:moveTo>
                    <a:cubicBezTo>
                      <a:pt x="149" y="553"/>
                      <a:pt x="88" y="562"/>
                      <a:pt x="26" y="567"/>
                    </a:cubicBezTo>
                    <a:cubicBezTo>
                      <a:pt x="39" y="582"/>
                      <a:pt x="57" y="593"/>
                      <a:pt x="77" y="597"/>
                    </a:cubicBezTo>
                    <a:cubicBezTo>
                      <a:pt x="78" y="598"/>
                      <a:pt x="80" y="598"/>
                      <a:pt x="81" y="598"/>
                    </a:cubicBezTo>
                    <a:cubicBezTo>
                      <a:pt x="85" y="599"/>
                      <a:pt x="89" y="599"/>
                      <a:pt x="92" y="599"/>
                    </a:cubicBezTo>
                    <a:cubicBezTo>
                      <a:pt x="106" y="599"/>
                      <a:pt x="121" y="595"/>
                      <a:pt x="136" y="587"/>
                    </a:cubicBezTo>
                    <a:cubicBezTo>
                      <a:pt x="137" y="586"/>
                      <a:pt x="138" y="586"/>
                      <a:pt x="138" y="586"/>
                    </a:cubicBezTo>
                    <a:cubicBezTo>
                      <a:pt x="156" y="575"/>
                      <a:pt x="173" y="564"/>
                      <a:pt x="188" y="552"/>
                    </a:cubicBezTo>
                    <a:cubicBezTo>
                      <a:pt x="192" y="549"/>
                      <a:pt x="196" y="546"/>
                      <a:pt x="199" y="543"/>
                    </a:cubicBezTo>
                    <a:cubicBezTo>
                      <a:pt x="200" y="542"/>
                      <a:pt x="202" y="541"/>
                      <a:pt x="203" y="540"/>
                    </a:cubicBezTo>
                    <a:cubicBezTo>
                      <a:pt x="204" y="539"/>
                      <a:pt x="206" y="537"/>
                      <a:pt x="208" y="536"/>
                    </a:cubicBezTo>
                    <a:moveTo>
                      <a:pt x="314" y="495"/>
                    </a:moveTo>
                    <a:cubicBezTo>
                      <a:pt x="288" y="508"/>
                      <a:pt x="261" y="519"/>
                      <a:pt x="233" y="528"/>
                    </a:cubicBezTo>
                    <a:cubicBezTo>
                      <a:pt x="252" y="524"/>
                      <a:pt x="271" y="518"/>
                      <a:pt x="288" y="510"/>
                    </a:cubicBezTo>
                    <a:cubicBezTo>
                      <a:pt x="297" y="505"/>
                      <a:pt x="306" y="500"/>
                      <a:pt x="314" y="495"/>
                    </a:cubicBezTo>
                    <a:moveTo>
                      <a:pt x="165" y="351"/>
                    </a:moveTo>
                    <a:cubicBezTo>
                      <a:pt x="143" y="418"/>
                      <a:pt x="110" y="483"/>
                      <a:pt x="61" y="526"/>
                    </a:cubicBezTo>
                    <a:cubicBezTo>
                      <a:pt x="68" y="525"/>
                      <a:pt x="75" y="524"/>
                      <a:pt x="82" y="524"/>
                    </a:cubicBezTo>
                    <a:cubicBezTo>
                      <a:pt x="146" y="514"/>
                      <a:pt x="209" y="500"/>
                      <a:pt x="269" y="475"/>
                    </a:cubicBezTo>
                    <a:cubicBezTo>
                      <a:pt x="305" y="459"/>
                      <a:pt x="339" y="440"/>
                      <a:pt x="371" y="416"/>
                    </a:cubicBezTo>
                    <a:cubicBezTo>
                      <a:pt x="378" y="410"/>
                      <a:pt x="384" y="404"/>
                      <a:pt x="391" y="399"/>
                    </a:cubicBezTo>
                    <a:cubicBezTo>
                      <a:pt x="391" y="397"/>
                      <a:pt x="390" y="396"/>
                      <a:pt x="390" y="395"/>
                    </a:cubicBezTo>
                    <a:cubicBezTo>
                      <a:pt x="388" y="395"/>
                      <a:pt x="386" y="395"/>
                      <a:pt x="384" y="395"/>
                    </a:cubicBezTo>
                    <a:cubicBezTo>
                      <a:pt x="352" y="395"/>
                      <a:pt x="321" y="392"/>
                      <a:pt x="290" y="384"/>
                    </a:cubicBezTo>
                    <a:cubicBezTo>
                      <a:pt x="274" y="381"/>
                      <a:pt x="259" y="376"/>
                      <a:pt x="244" y="371"/>
                    </a:cubicBezTo>
                    <a:cubicBezTo>
                      <a:pt x="234" y="369"/>
                      <a:pt x="224" y="367"/>
                      <a:pt x="215" y="364"/>
                    </a:cubicBezTo>
                    <a:cubicBezTo>
                      <a:pt x="203" y="362"/>
                      <a:pt x="192" y="359"/>
                      <a:pt x="181" y="356"/>
                    </a:cubicBezTo>
                    <a:cubicBezTo>
                      <a:pt x="175" y="355"/>
                      <a:pt x="170" y="353"/>
                      <a:pt x="165" y="351"/>
                    </a:cubicBezTo>
                    <a:moveTo>
                      <a:pt x="133" y="325"/>
                    </a:moveTo>
                    <a:cubicBezTo>
                      <a:pt x="131" y="334"/>
                      <a:pt x="129" y="343"/>
                      <a:pt x="126" y="352"/>
                    </a:cubicBezTo>
                    <a:cubicBezTo>
                      <a:pt x="126" y="353"/>
                      <a:pt x="125" y="354"/>
                      <a:pt x="124" y="355"/>
                    </a:cubicBezTo>
                    <a:cubicBezTo>
                      <a:pt x="122" y="358"/>
                      <a:pt x="121" y="360"/>
                      <a:pt x="119" y="362"/>
                    </a:cubicBezTo>
                    <a:cubicBezTo>
                      <a:pt x="116" y="366"/>
                      <a:pt x="113" y="370"/>
                      <a:pt x="110" y="373"/>
                    </a:cubicBezTo>
                    <a:cubicBezTo>
                      <a:pt x="106" y="377"/>
                      <a:pt x="103" y="381"/>
                      <a:pt x="99" y="384"/>
                    </a:cubicBezTo>
                    <a:cubicBezTo>
                      <a:pt x="92" y="392"/>
                      <a:pt x="84" y="399"/>
                      <a:pt x="76" y="406"/>
                    </a:cubicBezTo>
                    <a:cubicBezTo>
                      <a:pt x="66" y="413"/>
                      <a:pt x="56" y="420"/>
                      <a:pt x="45" y="426"/>
                    </a:cubicBezTo>
                    <a:cubicBezTo>
                      <a:pt x="32" y="433"/>
                      <a:pt x="22" y="443"/>
                      <a:pt x="15" y="453"/>
                    </a:cubicBezTo>
                    <a:cubicBezTo>
                      <a:pt x="5" y="467"/>
                      <a:pt x="0" y="484"/>
                      <a:pt x="0" y="500"/>
                    </a:cubicBezTo>
                    <a:cubicBezTo>
                      <a:pt x="0" y="508"/>
                      <a:pt x="1" y="516"/>
                      <a:pt x="3" y="523"/>
                    </a:cubicBezTo>
                    <a:cubicBezTo>
                      <a:pt x="12" y="519"/>
                      <a:pt x="21" y="513"/>
                      <a:pt x="29" y="507"/>
                    </a:cubicBezTo>
                    <a:cubicBezTo>
                      <a:pt x="44" y="495"/>
                      <a:pt x="57" y="481"/>
                      <a:pt x="69" y="467"/>
                    </a:cubicBezTo>
                    <a:cubicBezTo>
                      <a:pt x="87" y="443"/>
                      <a:pt x="101" y="417"/>
                      <a:pt x="113" y="390"/>
                    </a:cubicBezTo>
                    <a:cubicBezTo>
                      <a:pt x="121" y="369"/>
                      <a:pt x="128" y="348"/>
                      <a:pt x="134" y="326"/>
                    </a:cubicBezTo>
                    <a:cubicBezTo>
                      <a:pt x="134" y="326"/>
                      <a:pt x="134" y="326"/>
                      <a:pt x="133" y="325"/>
                    </a:cubicBezTo>
                    <a:moveTo>
                      <a:pt x="224" y="109"/>
                    </a:moveTo>
                    <a:cubicBezTo>
                      <a:pt x="223" y="115"/>
                      <a:pt x="223" y="122"/>
                      <a:pt x="222" y="128"/>
                    </a:cubicBezTo>
                    <a:cubicBezTo>
                      <a:pt x="226" y="125"/>
                      <a:pt x="229" y="123"/>
                      <a:pt x="233" y="120"/>
                    </a:cubicBezTo>
                    <a:cubicBezTo>
                      <a:pt x="230" y="116"/>
                      <a:pt x="227" y="113"/>
                      <a:pt x="224" y="109"/>
                    </a:cubicBezTo>
                    <a:moveTo>
                      <a:pt x="177" y="0"/>
                    </a:moveTo>
                    <a:cubicBezTo>
                      <a:pt x="164" y="14"/>
                      <a:pt x="151" y="27"/>
                      <a:pt x="136" y="38"/>
                    </a:cubicBezTo>
                    <a:cubicBezTo>
                      <a:pt x="136" y="51"/>
                      <a:pt x="140" y="64"/>
                      <a:pt x="147" y="77"/>
                    </a:cubicBezTo>
                    <a:cubicBezTo>
                      <a:pt x="152" y="88"/>
                      <a:pt x="158" y="99"/>
                      <a:pt x="162" y="111"/>
                    </a:cubicBezTo>
                    <a:cubicBezTo>
                      <a:pt x="165" y="121"/>
                      <a:pt x="168" y="131"/>
                      <a:pt x="170" y="142"/>
                    </a:cubicBezTo>
                    <a:cubicBezTo>
                      <a:pt x="175" y="142"/>
                      <a:pt x="180" y="142"/>
                      <a:pt x="185" y="141"/>
                    </a:cubicBezTo>
                    <a:cubicBezTo>
                      <a:pt x="189" y="113"/>
                      <a:pt x="191" y="85"/>
                      <a:pt x="189" y="57"/>
                    </a:cubicBezTo>
                    <a:cubicBezTo>
                      <a:pt x="179" y="38"/>
                      <a:pt x="176" y="19"/>
                      <a:pt x="178" y="2"/>
                    </a:cubicBezTo>
                    <a:cubicBezTo>
                      <a:pt x="178" y="2"/>
                      <a:pt x="178" y="1"/>
                      <a:pt x="177" y="1"/>
                    </a:cubicBezTo>
                    <a:cubicBezTo>
                      <a:pt x="177" y="0"/>
                      <a:pt x="177" y="0"/>
                      <a:pt x="177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1" name="Freeform 129"/>
              <p:cNvSpPr>
                <a:spLocks noEditPoints="1"/>
              </p:cNvSpPr>
              <p:nvPr/>
            </p:nvSpPr>
            <p:spPr bwMode="auto">
              <a:xfrm>
                <a:off x="94" y="2055"/>
                <a:ext cx="10" cy="174"/>
              </a:xfrm>
              <a:custGeom>
                <a:avLst/>
                <a:gdLst>
                  <a:gd name="T0" fmla="*/ 0 w 17"/>
                  <a:gd name="T1" fmla="*/ 196 h 282"/>
                  <a:gd name="T2" fmla="*/ 0 w 17"/>
                  <a:gd name="T3" fmla="*/ 282 h 282"/>
                  <a:gd name="T4" fmla="*/ 1 w 17"/>
                  <a:gd name="T5" fmla="*/ 281 h 282"/>
                  <a:gd name="T6" fmla="*/ 17 w 17"/>
                  <a:gd name="T7" fmla="*/ 275 h 282"/>
                  <a:gd name="T8" fmla="*/ 3 w 17"/>
                  <a:gd name="T9" fmla="*/ 230 h 282"/>
                  <a:gd name="T10" fmla="*/ 6 w 17"/>
                  <a:gd name="T11" fmla="*/ 211 h 282"/>
                  <a:gd name="T12" fmla="*/ 0 w 17"/>
                  <a:gd name="T13" fmla="*/ 196 h 282"/>
                  <a:gd name="T14" fmla="*/ 0 w 17"/>
                  <a:gd name="T15" fmla="*/ 0 h 282"/>
                  <a:gd name="T16" fmla="*/ 0 w 17"/>
                  <a:gd name="T17" fmla="*/ 73 h 282"/>
                  <a:gd name="T18" fmla="*/ 13 w 17"/>
                  <a:gd name="T19" fmla="*/ 126 h 282"/>
                  <a:gd name="T20" fmla="*/ 13 w 17"/>
                  <a:gd name="T21" fmla="*/ 106 h 282"/>
                  <a:gd name="T22" fmla="*/ 0 w 17"/>
                  <a:gd name="T2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282">
                    <a:moveTo>
                      <a:pt x="0" y="196"/>
                    </a:moveTo>
                    <a:cubicBezTo>
                      <a:pt x="0" y="282"/>
                      <a:pt x="0" y="282"/>
                      <a:pt x="0" y="282"/>
                    </a:cubicBezTo>
                    <a:cubicBezTo>
                      <a:pt x="0" y="282"/>
                      <a:pt x="1" y="281"/>
                      <a:pt x="1" y="281"/>
                    </a:cubicBezTo>
                    <a:cubicBezTo>
                      <a:pt x="6" y="279"/>
                      <a:pt x="12" y="277"/>
                      <a:pt x="17" y="275"/>
                    </a:cubicBezTo>
                    <a:cubicBezTo>
                      <a:pt x="9" y="262"/>
                      <a:pt x="4" y="247"/>
                      <a:pt x="3" y="230"/>
                    </a:cubicBezTo>
                    <a:cubicBezTo>
                      <a:pt x="3" y="223"/>
                      <a:pt x="4" y="217"/>
                      <a:pt x="6" y="211"/>
                    </a:cubicBezTo>
                    <a:cubicBezTo>
                      <a:pt x="4" y="206"/>
                      <a:pt x="2" y="201"/>
                      <a:pt x="0" y="196"/>
                    </a:cubicBezTo>
                    <a:moveTo>
                      <a:pt x="0" y="0"/>
                    </a:moveTo>
                    <a:cubicBezTo>
                      <a:pt x="0" y="73"/>
                      <a:pt x="0" y="73"/>
                      <a:pt x="0" y="73"/>
                    </a:cubicBezTo>
                    <a:cubicBezTo>
                      <a:pt x="4" y="91"/>
                      <a:pt x="8" y="109"/>
                      <a:pt x="13" y="126"/>
                    </a:cubicBezTo>
                    <a:cubicBezTo>
                      <a:pt x="13" y="120"/>
                      <a:pt x="13" y="113"/>
                      <a:pt x="13" y="106"/>
                    </a:cubicBezTo>
                    <a:cubicBezTo>
                      <a:pt x="13" y="70"/>
                      <a:pt x="8" y="34"/>
                      <a:pt x="0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2" name="Freeform 130"/>
              <p:cNvSpPr>
                <a:spLocks noEditPoints="1"/>
              </p:cNvSpPr>
              <p:nvPr/>
            </p:nvSpPr>
            <p:spPr bwMode="auto">
              <a:xfrm>
                <a:off x="94" y="1794"/>
                <a:ext cx="1327" cy="1563"/>
              </a:xfrm>
              <a:custGeom>
                <a:avLst/>
                <a:gdLst>
                  <a:gd name="T0" fmla="*/ 109 w 2312"/>
                  <a:gd name="T1" fmla="*/ 2466 h 2524"/>
                  <a:gd name="T2" fmla="*/ 1940 w 2312"/>
                  <a:gd name="T3" fmla="*/ 1956 h 2524"/>
                  <a:gd name="T4" fmla="*/ 1893 w 2312"/>
                  <a:gd name="T5" fmla="*/ 1981 h 2524"/>
                  <a:gd name="T6" fmla="*/ 1852 w 2312"/>
                  <a:gd name="T7" fmla="*/ 2026 h 2524"/>
                  <a:gd name="T8" fmla="*/ 1937 w 2312"/>
                  <a:gd name="T9" fmla="*/ 2016 h 2524"/>
                  <a:gd name="T10" fmla="*/ 2267 w 2312"/>
                  <a:gd name="T11" fmla="*/ 1920 h 2524"/>
                  <a:gd name="T12" fmla="*/ 2180 w 2312"/>
                  <a:gd name="T13" fmla="*/ 1924 h 2524"/>
                  <a:gd name="T14" fmla="*/ 2045 w 2312"/>
                  <a:gd name="T15" fmla="*/ 1775 h 2524"/>
                  <a:gd name="T16" fmla="*/ 2119 w 2312"/>
                  <a:gd name="T17" fmla="*/ 1588 h 2524"/>
                  <a:gd name="T18" fmla="*/ 2100 w 2312"/>
                  <a:gd name="T19" fmla="*/ 1506 h 2524"/>
                  <a:gd name="T20" fmla="*/ 2089 w 2312"/>
                  <a:gd name="T21" fmla="*/ 1451 h 2524"/>
                  <a:gd name="T22" fmla="*/ 0 w 2312"/>
                  <a:gd name="T23" fmla="*/ 1452 h 2524"/>
                  <a:gd name="T24" fmla="*/ 158 w 2312"/>
                  <a:gd name="T25" fmla="*/ 1406 h 2524"/>
                  <a:gd name="T26" fmla="*/ 245 w 2312"/>
                  <a:gd name="T27" fmla="*/ 1468 h 2524"/>
                  <a:gd name="T28" fmla="*/ 218 w 2312"/>
                  <a:gd name="T29" fmla="*/ 1419 h 2524"/>
                  <a:gd name="T30" fmla="*/ 2059 w 2312"/>
                  <a:gd name="T31" fmla="*/ 1400 h 2524"/>
                  <a:gd name="T32" fmla="*/ 2090 w 2312"/>
                  <a:gd name="T33" fmla="*/ 1376 h 2524"/>
                  <a:gd name="T34" fmla="*/ 437 w 2312"/>
                  <a:gd name="T35" fmla="*/ 2475 h 2524"/>
                  <a:gd name="T36" fmla="*/ 832 w 2312"/>
                  <a:gd name="T37" fmla="*/ 2251 h 2524"/>
                  <a:gd name="T38" fmla="*/ 1186 w 2312"/>
                  <a:gd name="T39" fmla="*/ 1308 h 2524"/>
                  <a:gd name="T40" fmla="*/ 1104 w 2312"/>
                  <a:gd name="T41" fmla="*/ 1590 h 2524"/>
                  <a:gd name="T42" fmla="*/ 723 w 2312"/>
                  <a:gd name="T43" fmla="*/ 2361 h 2524"/>
                  <a:gd name="T44" fmla="*/ 422 w 2312"/>
                  <a:gd name="T45" fmla="*/ 2476 h 2524"/>
                  <a:gd name="T46" fmla="*/ 402 w 2312"/>
                  <a:gd name="T47" fmla="*/ 2454 h 2524"/>
                  <a:gd name="T48" fmla="*/ 542 w 2312"/>
                  <a:gd name="T49" fmla="*/ 1816 h 2524"/>
                  <a:gd name="T50" fmla="*/ 356 w 2312"/>
                  <a:gd name="T51" fmla="*/ 1493 h 2524"/>
                  <a:gd name="T52" fmla="*/ 399 w 2312"/>
                  <a:gd name="T53" fmla="*/ 1590 h 2524"/>
                  <a:gd name="T54" fmla="*/ 521 w 2312"/>
                  <a:gd name="T55" fmla="*/ 1905 h 2524"/>
                  <a:gd name="T56" fmla="*/ 479 w 2312"/>
                  <a:gd name="T57" fmla="*/ 2282 h 2524"/>
                  <a:gd name="T58" fmla="*/ 368 w 2312"/>
                  <a:gd name="T59" fmla="*/ 2433 h 2524"/>
                  <a:gd name="T60" fmla="*/ 183 w 2312"/>
                  <a:gd name="T61" fmla="*/ 2475 h 2524"/>
                  <a:gd name="T62" fmla="*/ 206 w 2312"/>
                  <a:gd name="T63" fmla="*/ 2524 h 2524"/>
                  <a:gd name="T64" fmla="*/ 453 w 2312"/>
                  <a:gd name="T65" fmla="*/ 2507 h 2524"/>
                  <a:gd name="T66" fmla="*/ 782 w 2312"/>
                  <a:gd name="T67" fmla="*/ 2359 h 2524"/>
                  <a:gd name="T68" fmla="*/ 1028 w 2312"/>
                  <a:gd name="T69" fmla="*/ 1940 h 2524"/>
                  <a:gd name="T70" fmla="*/ 1200 w 2312"/>
                  <a:gd name="T71" fmla="*/ 1462 h 2524"/>
                  <a:gd name="T72" fmla="*/ 504 w 2312"/>
                  <a:gd name="T73" fmla="*/ 987 h 2524"/>
                  <a:gd name="T74" fmla="*/ 297 w 2312"/>
                  <a:gd name="T75" fmla="*/ 945 h 2524"/>
                  <a:gd name="T76" fmla="*/ 467 w 2312"/>
                  <a:gd name="T77" fmla="*/ 990 h 2524"/>
                  <a:gd name="T78" fmla="*/ 396 w 2312"/>
                  <a:gd name="T79" fmla="*/ 948 h 2524"/>
                  <a:gd name="T80" fmla="*/ 144 w 2312"/>
                  <a:gd name="T81" fmla="*/ 798 h 2524"/>
                  <a:gd name="T82" fmla="*/ 162 w 2312"/>
                  <a:gd name="T83" fmla="*/ 861 h 2524"/>
                  <a:gd name="T84" fmla="*/ 190 w 2312"/>
                  <a:gd name="T85" fmla="*/ 871 h 2524"/>
                  <a:gd name="T86" fmla="*/ 56 w 2312"/>
                  <a:gd name="T87" fmla="*/ 729 h 2524"/>
                  <a:gd name="T88" fmla="*/ 116 w 2312"/>
                  <a:gd name="T89" fmla="*/ 752 h 2524"/>
                  <a:gd name="T90" fmla="*/ 43 w 2312"/>
                  <a:gd name="T91" fmla="*/ 640 h 2524"/>
                  <a:gd name="T92" fmla="*/ 42 w 2312"/>
                  <a:gd name="T93" fmla="*/ 640 h 2524"/>
                  <a:gd name="T94" fmla="*/ 43 w 2312"/>
                  <a:gd name="T95" fmla="*/ 661 h 2524"/>
                  <a:gd name="T96" fmla="*/ 0 w 2312"/>
                  <a:gd name="T97" fmla="*/ 494 h 2524"/>
                  <a:gd name="T98" fmla="*/ 32 w 2312"/>
                  <a:gd name="T99" fmla="*/ 603 h 2524"/>
                  <a:gd name="T100" fmla="*/ 1153 w 2312"/>
                  <a:gd name="T101" fmla="*/ 204 h 2524"/>
                  <a:gd name="T102" fmla="*/ 1153 w 2312"/>
                  <a:gd name="T103" fmla="*/ 204 h 2524"/>
                  <a:gd name="T104" fmla="*/ 1037 w 2312"/>
                  <a:gd name="T105" fmla="*/ 279 h 2524"/>
                  <a:gd name="T106" fmla="*/ 919 w 2312"/>
                  <a:gd name="T107" fmla="*/ 657 h 2524"/>
                  <a:gd name="T108" fmla="*/ 1063 w 2312"/>
                  <a:gd name="T109" fmla="*/ 213 h 2524"/>
                  <a:gd name="T110" fmla="*/ 1098 w 2312"/>
                  <a:gd name="T111" fmla="*/ 201 h 2524"/>
                  <a:gd name="T112" fmla="*/ 1101 w 2312"/>
                  <a:gd name="T113" fmla="*/ 204 h 2524"/>
                  <a:gd name="T114" fmla="*/ 819 w 2312"/>
                  <a:gd name="T115" fmla="*/ 34 h 2524"/>
                  <a:gd name="T116" fmla="*/ 844 w 2312"/>
                  <a:gd name="T117" fmla="*/ 3 h 2524"/>
                  <a:gd name="T118" fmla="*/ 1011 w 2312"/>
                  <a:gd name="T119" fmla="*/ 178 h 2524"/>
                  <a:gd name="T120" fmla="*/ 1095 w 2312"/>
                  <a:gd name="T121" fmla="*/ 154 h 2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312" h="2524">
                    <a:moveTo>
                      <a:pt x="109" y="2466"/>
                    </a:moveTo>
                    <a:cubicBezTo>
                      <a:pt x="109" y="2466"/>
                      <a:pt x="109" y="2466"/>
                      <a:pt x="109" y="2466"/>
                    </a:cubicBezTo>
                    <a:cubicBezTo>
                      <a:pt x="109" y="2466"/>
                      <a:pt x="109" y="2466"/>
                      <a:pt x="109" y="2466"/>
                    </a:cubicBezTo>
                    <a:cubicBezTo>
                      <a:pt x="109" y="2466"/>
                      <a:pt x="109" y="2466"/>
                      <a:pt x="109" y="2466"/>
                    </a:cubicBezTo>
                    <a:moveTo>
                      <a:pt x="2045" y="1775"/>
                    </a:moveTo>
                    <a:cubicBezTo>
                      <a:pt x="2039" y="1797"/>
                      <a:pt x="2032" y="1818"/>
                      <a:pt x="2024" y="1839"/>
                    </a:cubicBezTo>
                    <a:cubicBezTo>
                      <a:pt x="2012" y="1866"/>
                      <a:pt x="1998" y="1892"/>
                      <a:pt x="1980" y="1916"/>
                    </a:cubicBezTo>
                    <a:cubicBezTo>
                      <a:pt x="1968" y="1930"/>
                      <a:pt x="1955" y="1944"/>
                      <a:pt x="1940" y="1956"/>
                    </a:cubicBezTo>
                    <a:cubicBezTo>
                      <a:pt x="1932" y="1962"/>
                      <a:pt x="1923" y="1968"/>
                      <a:pt x="1914" y="1972"/>
                    </a:cubicBezTo>
                    <a:cubicBezTo>
                      <a:pt x="1910" y="1974"/>
                      <a:pt x="1906" y="1976"/>
                      <a:pt x="1902" y="1978"/>
                    </a:cubicBezTo>
                    <a:cubicBezTo>
                      <a:pt x="1902" y="1978"/>
                      <a:pt x="1902" y="1978"/>
                      <a:pt x="1902" y="1978"/>
                    </a:cubicBezTo>
                    <a:cubicBezTo>
                      <a:pt x="1899" y="1979"/>
                      <a:pt x="1896" y="1980"/>
                      <a:pt x="1893" y="1981"/>
                    </a:cubicBezTo>
                    <a:cubicBezTo>
                      <a:pt x="1892" y="1981"/>
                      <a:pt x="1890" y="1982"/>
                      <a:pt x="1889" y="1982"/>
                    </a:cubicBezTo>
                    <a:cubicBezTo>
                      <a:pt x="1871" y="1982"/>
                      <a:pt x="1852" y="1983"/>
                      <a:pt x="1834" y="1983"/>
                    </a:cubicBezTo>
                    <a:cubicBezTo>
                      <a:pt x="1834" y="1994"/>
                      <a:pt x="1831" y="2004"/>
                      <a:pt x="1828" y="2012"/>
                    </a:cubicBezTo>
                    <a:cubicBezTo>
                      <a:pt x="1836" y="2016"/>
                      <a:pt x="1844" y="2021"/>
                      <a:pt x="1852" y="2026"/>
                    </a:cubicBezTo>
                    <a:cubicBezTo>
                      <a:pt x="1866" y="2025"/>
                      <a:pt x="1880" y="2023"/>
                      <a:pt x="1892" y="2019"/>
                    </a:cubicBezTo>
                    <a:cubicBezTo>
                      <a:pt x="1893" y="2019"/>
                      <a:pt x="1894" y="2019"/>
                      <a:pt x="1895" y="2019"/>
                    </a:cubicBezTo>
                    <a:cubicBezTo>
                      <a:pt x="1897" y="2018"/>
                      <a:pt x="1900" y="2018"/>
                      <a:pt x="1902" y="2018"/>
                    </a:cubicBezTo>
                    <a:cubicBezTo>
                      <a:pt x="1914" y="2018"/>
                      <a:pt x="1925" y="2017"/>
                      <a:pt x="1937" y="2016"/>
                    </a:cubicBezTo>
                    <a:cubicBezTo>
                      <a:pt x="1999" y="2011"/>
                      <a:pt x="2060" y="2002"/>
                      <a:pt x="2119" y="1985"/>
                    </a:cubicBezTo>
                    <a:cubicBezTo>
                      <a:pt x="2127" y="1982"/>
                      <a:pt x="2135" y="1980"/>
                      <a:pt x="2144" y="1977"/>
                    </a:cubicBezTo>
                    <a:cubicBezTo>
                      <a:pt x="2172" y="1968"/>
                      <a:pt x="2199" y="1957"/>
                      <a:pt x="2225" y="1944"/>
                    </a:cubicBezTo>
                    <a:cubicBezTo>
                      <a:pt x="2239" y="1936"/>
                      <a:pt x="2253" y="1929"/>
                      <a:pt x="2267" y="1920"/>
                    </a:cubicBezTo>
                    <a:cubicBezTo>
                      <a:pt x="2283" y="1910"/>
                      <a:pt x="2298" y="1899"/>
                      <a:pt x="2312" y="1887"/>
                    </a:cubicBezTo>
                    <a:cubicBezTo>
                      <a:pt x="2308" y="1874"/>
                      <a:pt x="2305" y="1861"/>
                      <a:pt x="2302" y="1848"/>
                    </a:cubicBezTo>
                    <a:cubicBezTo>
                      <a:pt x="2295" y="1853"/>
                      <a:pt x="2289" y="1859"/>
                      <a:pt x="2282" y="1865"/>
                    </a:cubicBezTo>
                    <a:cubicBezTo>
                      <a:pt x="2250" y="1889"/>
                      <a:pt x="2216" y="1908"/>
                      <a:pt x="2180" y="1924"/>
                    </a:cubicBezTo>
                    <a:cubicBezTo>
                      <a:pt x="2120" y="1949"/>
                      <a:pt x="2057" y="1963"/>
                      <a:pt x="1993" y="1973"/>
                    </a:cubicBezTo>
                    <a:cubicBezTo>
                      <a:pt x="1986" y="1973"/>
                      <a:pt x="1979" y="1974"/>
                      <a:pt x="1972" y="1975"/>
                    </a:cubicBezTo>
                    <a:cubicBezTo>
                      <a:pt x="2021" y="1932"/>
                      <a:pt x="2054" y="1867"/>
                      <a:pt x="2076" y="1800"/>
                    </a:cubicBezTo>
                    <a:cubicBezTo>
                      <a:pt x="2064" y="1794"/>
                      <a:pt x="2054" y="1786"/>
                      <a:pt x="2045" y="1775"/>
                    </a:cubicBezTo>
                    <a:moveTo>
                      <a:pt x="2100" y="1506"/>
                    </a:moveTo>
                    <a:cubicBezTo>
                      <a:pt x="2102" y="1534"/>
                      <a:pt x="2100" y="1562"/>
                      <a:pt x="2096" y="1590"/>
                    </a:cubicBezTo>
                    <a:cubicBezTo>
                      <a:pt x="2101" y="1590"/>
                      <a:pt x="2106" y="1590"/>
                      <a:pt x="2110" y="1589"/>
                    </a:cubicBezTo>
                    <a:cubicBezTo>
                      <a:pt x="2113" y="1589"/>
                      <a:pt x="2116" y="1588"/>
                      <a:pt x="2119" y="1588"/>
                    </a:cubicBezTo>
                    <a:cubicBezTo>
                      <a:pt x="2124" y="1584"/>
                      <a:pt x="2128" y="1581"/>
                      <a:pt x="2133" y="1577"/>
                    </a:cubicBezTo>
                    <a:cubicBezTo>
                      <a:pt x="2134" y="1571"/>
                      <a:pt x="2134" y="1564"/>
                      <a:pt x="2135" y="1558"/>
                    </a:cubicBezTo>
                    <a:cubicBezTo>
                      <a:pt x="2123" y="1542"/>
                      <a:pt x="2112" y="1526"/>
                      <a:pt x="2101" y="1508"/>
                    </a:cubicBezTo>
                    <a:cubicBezTo>
                      <a:pt x="2101" y="1507"/>
                      <a:pt x="2101" y="1507"/>
                      <a:pt x="2100" y="1506"/>
                    </a:cubicBezTo>
                    <a:moveTo>
                      <a:pt x="2090" y="1447"/>
                    </a:moveTo>
                    <a:cubicBezTo>
                      <a:pt x="2089" y="1447"/>
                      <a:pt x="2089" y="1448"/>
                      <a:pt x="2088" y="1449"/>
                    </a:cubicBezTo>
                    <a:cubicBezTo>
                      <a:pt x="2088" y="1449"/>
                      <a:pt x="2088" y="1449"/>
                      <a:pt x="2088" y="1450"/>
                    </a:cubicBezTo>
                    <a:cubicBezTo>
                      <a:pt x="2089" y="1450"/>
                      <a:pt x="2089" y="1451"/>
                      <a:pt x="2089" y="1451"/>
                    </a:cubicBezTo>
                    <a:cubicBezTo>
                      <a:pt x="2089" y="1450"/>
                      <a:pt x="2089" y="1448"/>
                      <a:pt x="2090" y="1447"/>
                    </a:cubicBezTo>
                    <a:moveTo>
                      <a:pt x="30" y="1409"/>
                    </a:moveTo>
                    <a:cubicBezTo>
                      <a:pt x="20" y="1410"/>
                      <a:pt x="10" y="1412"/>
                      <a:pt x="0" y="1414"/>
                    </a:cubicBezTo>
                    <a:cubicBezTo>
                      <a:pt x="0" y="1452"/>
                      <a:pt x="0" y="1452"/>
                      <a:pt x="0" y="1452"/>
                    </a:cubicBezTo>
                    <a:cubicBezTo>
                      <a:pt x="12" y="1449"/>
                      <a:pt x="23" y="1447"/>
                      <a:pt x="35" y="1445"/>
                    </a:cubicBezTo>
                    <a:cubicBezTo>
                      <a:pt x="31" y="1437"/>
                      <a:pt x="29" y="1428"/>
                      <a:pt x="29" y="1417"/>
                    </a:cubicBezTo>
                    <a:cubicBezTo>
                      <a:pt x="29" y="1414"/>
                      <a:pt x="29" y="1412"/>
                      <a:pt x="30" y="1409"/>
                    </a:cubicBezTo>
                    <a:moveTo>
                      <a:pt x="158" y="1406"/>
                    </a:moveTo>
                    <a:cubicBezTo>
                      <a:pt x="158" y="1410"/>
                      <a:pt x="159" y="1413"/>
                      <a:pt x="159" y="1417"/>
                    </a:cubicBezTo>
                    <a:cubicBezTo>
                      <a:pt x="159" y="1427"/>
                      <a:pt x="157" y="1436"/>
                      <a:pt x="154" y="1443"/>
                    </a:cubicBezTo>
                    <a:cubicBezTo>
                      <a:pt x="154" y="1443"/>
                      <a:pt x="155" y="1443"/>
                      <a:pt x="155" y="1443"/>
                    </a:cubicBezTo>
                    <a:cubicBezTo>
                      <a:pt x="186" y="1448"/>
                      <a:pt x="216" y="1456"/>
                      <a:pt x="245" y="1468"/>
                    </a:cubicBezTo>
                    <a:cubicBezTo>
                      <a:pt x="258" y="1473"/>
                      <a:pt x="271" y="1480"/>
                      <a:pt x="284" y="1487"/>
                    </a:cubicBezTo>
                    <a:cubicBezTo>
                      <a:pt x="291" y="1492"/>
                      <a:pt x="298" y="1496"/>
                      <a:pt x="306" y="1501"/>
                    </a:cubicBezTo>
                    <a:cubicBezTo>
                      <a:pt x="312" y="1491"/>
                      <a:pt x="319" y="1481"/>
                      <a:pt x="326" y="1471"/>
                    </a:cubicBezTo>
                    <a:cubicBezTo>
                      <a:pt x="293" y="1448"/>
                      <a:pt x="257" y="1431"/>
                      <a:pt x="218" y="1419"/>
                    </a:cubicBezTo>
                    <a:cubicBezTo>
                      <a:pt x="198" y="1413"/>
                      <a:pt x="178" y="1409"/>
                      <a:pt x="158" y="1406"/>
                    </a:cubicBezTo>
                    <a:moveTo>
                      <a:pt x="2082" y="1370"/>
                    </a:moveTo>
                    <a:cubicBezTo>
                      <a:pt x="2079" y="1374"/>
                      <a:pt x="2077" y="1378"/>
                      <a:pt x="2074" y="1381"/>
                    </a:cubicBezTo>
                    <a:cubicBezTo>
                      <a:pt x="2069" y="1388"/>
                      <a:pt x="2064" y="1394"/>
                      <a:pt x="2059" y="1400"/>
                    </a:cubicBezTo>
                    <a:cubicBezTo>
                      <a:pt x="2060" y="1401"/>
                      <a:pt x="2061" y="1402"/>
                      <a:pt x="2062" y="1402"/>
                    </a:cubicBezTo>
                    <a:cubicBezTo>
                      <a:pt x="2064" y="1405"/>
                      <a:pt x="2066" y="1408"/>
                      <a:pt x="2068" y="1410"/>
                    </a:cubicBezTo>
                    <a:cubicBezTo>
                      <a:pt x="2069" y="1409"/>
                      <a:pt x="2069" y="1409"/>
                      <a:pt x="2070" y="1408"/>
                    </a:cubicBezTo>
                    <a:cubicBezTo>
                      <a:pt x="2077" y="1398"/>
                      <a:pt x="2084" y="1387"/>
                      <a:pt x="2090" y="1376"/>
                    </a:cubicBezTo>
                    <a:cubicBezTo>
                      <a:pt x="2088" y="1375"/>
                      <a:pt x="2085" y="1373"/>
                      <a:pt x="2083" y="1372"/>
                    </a:cubicBezTo>
                    <a:cubicBezTo>
                      <a:pt x="2083" y="1371"/>
                      <a:pt x="2082" y="1371"/>
                      <a:pt x="2082" y="1370"/>
                    </a:cubicBezTo>
                    <a:moveTo>
                      <a:pt x="434" y="2475"/>
                    </a:moveTo>
                    <a:cubicBezTo>
                      <a:pt x="435" y="2475"/>
                      <a:pt x="436" y="2475"/>
                      <a:pt x="437" y="2475"/>
                    </a:cubicBezTo>
                    <a:cubicBezTo>
                      <a:pt x="436" y="2475"/>
                      <a:pt x="435" y="2475"/>
                      <a:pt x="434" y="2475"/>
                    </a:cubicBezTo>
                    <a:moveTo>
                      <a:pt x="832" y="2251"/>
                    </a:moveTo>
                    <a:cubicBezTo>
                      <a:pt x="833" y="2250"/>
                      <a:pt x="833" y="2249"/>
                      <a:pt x="834" y="2248"/>
                    </a:cubicBezTo>
                    <a:cubicBezTo>
                      <a:pt x="833" y="2249"/>
                      <a:pt x="833" y="2250"/>
                      <a:pt x="832" y="2251"/>
                    </a:cubicBezTo>
                    <a:moveTo>
                      <a:pt x="1311" y="971"/>
                    </a:moveTo>
                    <a:cubicBezTo>
                      <a:pt x="1296" y="979"/>
                      <a:pt x="1282" y="986"/>
                      <a:pt x="1267" y="992"/>
                    </a:cubicBezTo>
                    <a:cubicBezTo>
                      <a:pt x="1251" y="1053"/>
                      <a:pt x="1233" y="1114"/>
                      <a:pt x="1217" y="1175"/>
                    </a:cubicBezTo>
                    <a:cubicBezTo>
                      <a:pt x="1206" y="1219"/>
                      <a:pt x="1195" y="1263"/>
                      <a:pt x="1186" y="1308"/>
                    </a:cubicBezTo>
                    <a:cubicBezTo>
                      <a:pt x="1181" y="1336"/>
                      <a:pt x="1176" y="1364"/>
                      <a:pt x="1171" y="1393"/>
                    </a:cubicBezTo>
                    <a:cubicBezTo>
                      <a:pt x="1168" y="1413"/>
                      <a:pt x="1165" y="1434"/>
                      <a:pt x="1163" y="1454"/>
                    </a:cubicBezTo>
                    <a:cubicBezTo>
                      <a:pt x="1154" y="1473"/>
                      <a:pt x="1145" y="1491"/>
                      <a:pt x="1137" y="1510"/>
                    </a:cubicBezTo>
                    <a:cubicBezTo>
                      <a:pt x="1125" y="1537"/>
                      <a:pt x="1114" y="1563"/>
                      <a:pt x="1104" y="1590"/>
                    </a:cubicBezTo>
                    <a:cubicBezTo>
                      <a:pt x="1087" y="1632"/>
                      <a:pt x="1072" y="1676"/>
                      <a:pt x="1058" y="1719"/>
                    </a:cubicBezTo>
                    <a:cubicBezTo>
                      <a:pt x="1025" y="1824"/>
                      <a:pt x="996" y="1931"/>
                      <a:pt x="954" y="2033"/>
                    </a:cubicBezTo>
                    <a:cubicBezTo>
                      <a:pt x="921" y="2110"/>
                      <a:pt x="882" y="2184"/>
                      <a:pt x="831" y="2251"/>
                    </a:cubicBezTo>
                    <a:cubicBezTo>
                      <a:pt x="800" y="2292"/>
                      <a:pt x="764" y="2329"/>
                      <a:pt x="723" y="2361"/>
                    </a:cubicBezTo>
                    <a:cubicBezTo>
                      <a:pt x="687" y="2389"/>
                      <a:pt x="647" y="2412"/>
                      <a:pt x="605" y="2430"/>
                    </a:cubicBezTo>
                    <a:cubicBezTo>
                      <a:pt x="551" y="2452"/>
                      <a:pt x="496" y="2466"/>
                      <a:pt x="438" y="2474"/>
                    </a:cubicBezTo>
                    <a:cubicBezTo>
                      <a:pt x="437" y="2475"/>
                      <a:pt x="435" y="2475"/>
                      <a:pt x="434" y="2475"/>
                    </a:cubicBezTo>
                    <a:cubicBezTo>
                      <a:pt x="430" y="2475"/>
                      <a:pt x="426" y="2476"/>
                      <a:pt x="422" y="2476"/>
                    </a:cubicBezTo>
                    <a:cubicBezTo>
                      <a:pt x="407" y="2478"/>
                      <a:pt x="391" y="2479"/>
                      <a:pt x="375" y="2480"/>
                    </a:cubicBezTo>
                    <a:cubicBezTo>
                      <a:pt x="372" y="2480"/>
                      <a:pt x="368" y="2481"/>
                      <a:pt x="364" y="2481"/>
                    </a:cubicBezTo>
                    <a:cubicBezTo>
                      <a:pt x="367" y="2479"/>
                      <a:pt x="369" y="2478"/>
                      <a:pt x="372" y="2476"/>
                    </a:cubicBezTo>
                    <a:cubicBezTo>
                      <a:pt x="382" y="2469"/>
                      <a:pt x="392" y="2462"/>
                      <a:pt x="402" y="2454"/>
                    </a:cubicBezTo>
                    <a:cubicBezTo>
                      <a:pt x="405" y="2451"/>
                      <a:pt x="408" y="2449"/>
                      <a:pt x="411" y="2446"/>
                    </a:cubicBezTo>
                    <a:cubicBezTo>
                      <a:pt x="440" y="2419"/>
                      <a:pt x="464" y="2387"/>
                      <a:pt x="484" y="2353"/>
                    </a:cubicBezTo>
                    <a:cubicBezTo>
                      <a:pt x="561" y="2224"/>
                      <a:pt x="578" y="2061"/>
                      <a:pt x="559" y="1911"/>
                    </a:cubicBezTo>
                    <a:cubicBezTo>
                      <a:pt x="555" y="1879"/>
                      <a:pt x="549" y="1847"/>
                      <a:pt x="542" y="1816"/>
                    </a:cubicBezTo>
                    <a:cubicBezTo>
                      <a:pt x="537" y="1795"/>
                      <a:pt x="531" y="1773"/>
                      <a:pt x="524" y="1752"/>
                    </a:cubicBezTo>
                    <a:cubicBezTo>
                      <a:pt x="497" y="1670"/>
                      <a:pt x="454" y="1591"/>
                      <a:pt x="394" y="1529"/>
                    </a:cubicBezTo>
                    <a:cubicBezTo>
                      <a:pt x="388" y="1522"/>
                      <a:pt x="381" y="1515"/>
                      <a:pt x="374" y="1509"/>
                    </a:cubicBezTo>
                    <a:cubicBezTo>
                      <a:pt x="368" y="1503"/>
                      <a:pt x="362" y="1498"/>
                      <a:pt x="356" y="1493"/>
                    </a:cubicBezTo>
                    <a:cubicBezTo>
                      <a:pt x="349" y="1503"/>
                      <a:pt x="342" y="1513"/>
                      <a:pt x="336" y="1524"/>
                    </a:cubicBezTo>
                    <a:cubicBezTo>
                      <a:pt x="343" y="1530"/>
                      <a:pt x="351" y="1537"/>
                      <a:pt x="358" y="1544"/>
                    </a:cubicBezTo>
                    <a:cubicBezTo>
                      <a:pt x="370" y="1556"/>
                      <a:pt x="382" y="1569"/>
                      <a:pt x="393" y="1583"/>
                    </a:cubicBezTo>
                    <a:cubicBezTo>
                      <a:pt x="395" y="1585"/>
                      <a:pt x="397" y="1587"/>
                      <a:pt x="399" y="1590"/>
                    </a:cubicBezTo>
                    <a:cubicBezTo>
                      <a:pt x="417" y="1613"/>
                      <a:pt x="432" y="1638"/>
                      <a:pt x="446" y="1663"/>
                    </a:cubicBezTo>
                    <a:cubicBezTo>
                      <a:pt x="455" y="1680"/>
                      <a:pt x="462" y="1696"/>
                      <a:pt x="470" y="1713"/>
                    </a:cubicBezTo>
                    <a:cubicBezTo>
                      <a:pt x="478" y="1732"/>
                      <a:pt x="485" y="1751"/>
                      <a:pt x="491" y="1770"/>
                    </a:cubicBezTo>
                    <a:cubicBezTo>
                      <a:pt x="505" y="1814"/>
                      <a:pt x="515" y="1859"/>
                      <a:pt x="521" y="1905"/>
                    </a:cubicBezTo>
                    <a:cubicBezTo>
                      <a:pt x="525" y="1935"/>
                      <a:pt x="527" y="1965"/>
                      <a:pt x="528" y="1995"/>
                    </a:cubicBezTo>
                    <a:cubicBezTo>
                      <a:pt x="529" y="2026"/>
                      <a:pt x="528" y="2057"/>
                      <a:pt x="525" y="2088"/>
                    </a:cubicBezTo>
                    <a:cubicBezTo>
                      <a:pt x="524" y="2098"/>
                      <a:pt x="523" y="2109"/>
                      <a:pt x="522" y="2120"/>
                    </a:cubicBezTo>
                    <a:cubicBezTo>
                      <a:pt x="514" y="2176"/>
                      <a:pt x="500" y="2230"/>
                      <a:pt x="479" y="2282"/>
                    </a:cubicBezTo>
                    <a:cubicBezTo>
                      <a:pt x="464" y="2315"/>
                      <a:pt x="447" y="2347"/>
                      <a:pt x="425" y="2376"/>
                    </a:cubicBezTo>
                    <a:cubicBezTo>
                      <a:pt x="416" y="2388"/>
                      <a:pt x="406" y="2399"/>
                      <a:pt x="396" y="2409"/>
                    </a:cubicBezTo>
                    <a:cubicBezTo>
                      <a:pt x="390" y="2415"/>
                      <a:pt x="384" y="2420"/>
                      <a:pt x="378" y="2426"/>
                    </a:cubicBezTo>
                    <a:cubicBezTo>
                      <a:pt x="375" y="2428"/>
                      <a:pt x="372" y="2431"/>
                      <a:pt x="368" y="2433"/>
                    </a:cubicBezTo>
                    <a:cubicBezTo>
                      <a:pt x="362" y="2438"/>
                      <a:pt x="355" y="2443"/>
                      <a:pt x="348" y="2447"/>
                    </a:cubicBezTo>
                    <a:cubicBezTo>
                      <a:pt x="336" y="2455"/>
                      <a:pt x="323" y="2462"/>
                      <a:pt x="310" y="2468"/>
                    </a:cubicBezTo>
                    <a:cubicBezTo>
                      <a:pt x="296" y="2473"/>
                      <a:pt x="282" y="2478"/>
                      <a:pt x="267" y="2481"/>
                    </a:cubicBezTo>
                    <a:cubicBezTo>
                      <a:pt x="239" y="2480"/>
                      <a:pt x="211" y="2478"/>
                      <a:pt x="183" y="2475"/>
                    </a:cubicBezTo>
                    <a:cubicBezTo>
                      <a:pt x="162" y="2490"/>
                      <a:pt x="138" y="2501"/>
                      <a:pt x="113" y="2506"/>
                    </a:cubicBezTo>
                    <a:cubicBezTo>
                      <a:pt x="116" y="2509"/>
                      <a:pt x="119" y="2512"/>
                      <a:pt x="122" y="2515"/>
                    </a:cubicBezTo>
                    <a:cubicBezTo>
                      <a:pt x="127" y="2516"/>
                      <a:pt x="132" y="2517"/>
                      <a:pt x="137" y="2518"/>
                    </a:cubicBezTo>
                    <a:cubicBezTo>
                      <a:pt x="160" y="2522"/>
                      <a:pt x="183" y="2524"/>
                      <a:pt x="206" y="2524"/>
                    </a:cubicBezTo>
                    <a:cubicBezTo>
                      <a:pt x="229" y="2524"/>
                      <a:pt x="252" y="2522"/>
                      <a:pt x="274" y="2517"/>
                    </a:cubicBezTo>
                    <a:cubicBezTo>
                      <a:pt x="285" y="2518"/>
                      <a:pt x="297" y="2518"/>
                      <a:pt x="308" y="2518"/>
                    </a:cubicBezTo>
                    <a:cubicBezTo>
                      <a:pt x="341" y="2518"/>
                      <a:pt x="374" y="2516"/>
                      <a:pt x="406" y="2513"/>
                    </a:cubicBezTo>
                    <a:cubicBezTo>
                      <a:pt x="422" y="2512"/>
                      <a:pt x="437" y="2510"/>
                      <a:pt x="453" y="2507"/>
                    </a:cubicBezTo>
                    <a:cubicBezTo>
                      <a:pt x="463" y="2506"/>
                      <a:pt x="472" y="2504"/>
                      <a:pt x="482" y="2502"/>
                    </a:cubicBezTo>
                    <a:cubicBezTo>
                      <a:pt x="482" y="2502"/>
                      <a:pt x="483" y="2502"/>
                      <a:pt x="483" y="2502"/>
                    </a:cubicBezTo>
                    <a:cubicBezTo>
                      <a:pt x="528" y="2494"/>
                      <a:pt x="571" y="2481"/>
                      <a:pt x="613" y="2464"/>
                    </a:cubicBezTo>
                    <a:cubicBezTo>
                      <a:pt x="673" y="2440"/>
                      <a:pt x="730" y="2406"/>
                      <a:pt x="782" y="2359"/>
                    </a:cubicBezTo>
                    <a:cubicBezTo>
                      <a:pt x="790" y="2352"/>
                      <a:pt x="798" y="2344"/>
                      <a:pt x="806" y="2336"/>
                    </a:cubicBezTo>
                    <a:cubicBezTo>
                      <a:pt x="825" y="2317"/>
                      <a:pt x="843" y="2297"/>
                      <a:pt x="859" y="2277"/>
                    </a:cubicBezTo>
                    <a:cubicBezTo>
                      <a:pt x="928" y="2190"/>
                      <a:pt x="974" y="2090"/>
                      <a:pt x="1012" y="1986"/>
                    </a:cubicBezTo>
                    <a:cubicBezTo>
                      <a:pt x="1017" y="1971"/>
                      <a:pt x="1022" y="1956"/>
                      <a:pt x="1028" y="1940"/>
                    </a:cubicBezTo>
                    <a:cubicBezTo>
                      <a:pt x="1071" y="1813"/>
                      <a:pt x="1105" y="1682"/>
                      <a:pt x="1155" y="1561"/>
                    </a:cubicBezTo>
                    <a:cubicBezTo>
                      <a:pt x="1169" y="1529"/>
                      <a:pt x="1183" y="1498"/>
                      <a:pt x="1198" y="1467"/>
                    </a:cubicBezTo>
                    <a:cubicBezTo>
                      <a:pt x="1199" y="1466"/>
                      <a:pt x="1199" y="1465"/>
                      <a:pt x="1199" y="1465"/>
                    </a:cubicBezTo>
                    <a:cubicBezTo>
                      <a:pt x="1199" y="1464"/>
                      <a:pt x="1199" y="1463"/>
                      <a:pt x="1200" y="1462"/>
                    </a:cubicBezTo>
                    <a:cubicBezTo>
                      <a:pt x="1203" y="1428"/>
                      <a:pt x="1208" y="1394"/>
                      <a:pt x="1214" y="1360"/>
                    </a:cubicBezTo>
                    <a:cubicBezTo>
                      <a:pt x="1237" y="1231"/>
                      <a:pt x="1279" y="1102"/>
                      <a:pt x="1311" y="971"/>
                    </a:cubicBezTo>
                    <a:moveTo>
                      <a:pt x="503" y="966"/>
                    </a:moveTo>
                    <a:cubicBezTo>
                      <a:pt x="503" y="973"/>
                      <a:pt x="504" y="980"/>
                      <a:pt x="504" y="987"/>
                    </a:cubicBezTo>
                    <a:cubicBezTo>
                      <a:pt x="512" y="986"/>
                      <a:pt x="519" y="985"/>
                      <a:pt x="527" y="983"/>
                    </a:cubicBezTo>
                    <a:cubicBezTo>
                      <a:pt x="519" y="978"/>
                      <a:pt x="511" y="972"/>
                      <a:pt x="503" y="966"/>
                    </a:cubicBezTo>
                    <a:moveTo>
                      <a:pt x="306" y="920"/>
                    </a:moveTo>
                    <a:cubicBezTo>
                      <a:pt x="305" y="928"/>
                      <a:pt x="302" y="936"/>
                      <a:pt x="297" y="945"/>
                    </a:cubicBezTo>
                    <a:cubicBezTo>
                      <a:pt x="295" y="948"/>
                      <a:pt x="292" y="951"/>
                      <a:pt x="290" y="954"/>
                    </a:cubicBezTo>
                    <a:cubicBezTo>
                      <a:pt x="308" y="962"/>
                      <a:pt x="327" y="970"/>
                      <a:pt x="347" y="975"/>
                    </a:cubicBezTo>
                    <a:cubicBezTo>
                      <a:pt x="382" y="985"/>
                      <a:pt x="418" y="990"/>
                      <a:pt x="453" y="990"/>
                    </a:cubicBezTo>
                    <a:cubicBezTo>
                      <a:pt x="458" y="990"/>
                      <a:pt x="462" y="990"/>
                      <a:pt x="467" y="990"/>
                    </a:cubicBezTo>
                    <a:cubicBezTo>
                      <a:pt x="466" y="977"/>
                      <a:pt x="466" y="965"/>
                      <a:pt x="466" y="953"/>
                    </a:cubicBezTo>
                    <a:cubicBezTo>
                      <a:pt x="463" y="953"/>
                      <a:pt x="460" y="953"/>
                      <a:pt x="457" y="953"/>
                    </a:cubicBezTo>
                    <a:cubicBezTo>
                      <a:pt x="451" y="953"/>
                      <a:pt x="445" y="953"/>
                      <a:pt x="440" y="953"/>
                    </a:cubicBezTo>
                    <a:cubicBezTo>
                      <a:pt x="425" y="952"/>
                      <a:pt x="411" y="951"/>
                      <a:pt x="396" y="948"/>
                    </a:cubicBezTo>
                    <a:cubicBezTo>
                      <a:pt x="366" y="943"/>
                      <a:pt x="336" y="934"/>
                      <a:pt x="308" y="921"/>
                    </a:cubicBezTo>
                    <a:cubicBezTo>
                      <a:pt x="307" y="921"/>
                      <a:pt x="307" y="921"/>
                      <a:pt x="306" y="920"/>
                    </a:cubicBezTo>
                    <a:moveTo>
                      <a:pt x="145" y="790"/>
                    </a:moveTo>
                    <a:cubicBezTo>
                      <a:pt x="145" y="792"/>
                      <a:pt x="144" y="795"/>
                      <a:pt x="144" y="798"/>
                    </a:cubicBezTo>
                    <a:cubicBezTo>
                      <a:pt x="143" y="807"/>
                      <a:pt x="143" y="815"/>
                      <a:pt x="144" y="825"/>
                    </a:cubicBezTo>
                    <a:cubicBezTo>
                      <a:pt x="144" y="831"/>
                      <a:pt x="146" y="836"/>
                      <a:pt x="148" y="842"/>
                    </a:cubicBezTo>
                    <a:cubicBezTo>
                      <a:pt x="149" y="846"/>
                      <a:pt x="151" y="849"/>
                      <a:pt x="154" y="853"/>
                    </a:cubicBezTo>
                    <a:cubicBezTo>
                      <a:pt x="156" y="856"/>
                      <a:pt x="159" y="859"/>
                      <a:pt x="162" y="861"/>
                    </a:cubicBezTo>
                    <a:cubicBezTo>
                      <a:pt x="167" y="864"/>
                      <a:pt x="171" y="867"/>
                      <a:pt x="176" y="869"/>
                    </a:cubicBezTo>
                    <a:cubicBezTo>
                      <a:pt x="179" y="870"/>
                      <a:pt x="182" y="871"/>
                      <a:pt x="185" y="872"/>
                    </a:cubicBezTo>
                    <a:cubicBezTo>
                      <a:pt x="186" y="872"/>
                      <a:pt x="188" y="872"/>
                      <a:pt x="189" y="872"/>
                    </a:cubicBezTo>
                    <a:cubicBezTo>
                      <a:pt x="189" y="871"/>
                      <a:pt x="190" y="871"/>
                      <a:pt x="190" y="871"/>
                    </a:cubicBezTo>
                    <a:cubicBezTo>
                      <a:pt x="195" y="864"/>
                      <a:pt x="201" y="858"/>
                      <a:pt x="207" y="854"/>
                    </a:cubicBezTo>
                    <a:cubicBezTo>
                      <a:pt x="188" y="838"/>
                      <a:pt x="171" y="819"/>
                      <a:pt x="154" y="800"/>
                    </a:cubicBezTo>
                    <a:cubicBezTo>
                      <a:pt x="151" y="797"/>
                      <a:pt x="148" y="793"/>
                      <a:pt x="145" y="790"/>
                    </a:cubicBezTo>
                    <a:moveTo>
                      <a:pt x="56" y="729"/>
                    </a:moveTo>
                    <a:cubicBezTo>
                      <a:pt x="60" y="735"/>
                      <a:pt x="64" y="741"/>
                      <a:pt x="68" y="747"/>
                    </a:cubicBezTo>
                    <a:cubicBezTo>
                      <a:pt x="78" y="763"/>
                      <a:pt x="90" y="779"/>
                      <a:pt x="102" y="795"/>
                    </a:cubicBezTo>
                    <a:cubicBezTo>
                      <a:pt x="104" y="797"/>
                      <a:pt x="105" y="799"/>
                      <a:pt x="107" y="801"/>
                    </a:cubicBezTo>
                    <a:cubicBezTo>
                      <a:pt x="108" y="785"/>
                      <a:pt x="111" y="768"/>
                      <a:pt x="116" y="752"/>
                    </a:cubicBezTo>
                    <a:cubicBezTo>
                      <a:pt x="114" y="749"/>
                      <a:pt x="112" y="746"/>
                      <a:pt x="109" y="743"/>
                    </a:cubicBezTo>
                    <a:cubicBezTo>
                      <a:pt x="91" y="741"/>
                      <a:pt x="72" y="737"/>
                      <a:pt x="56" y="729"/>
                    </a:cubicBezTo>
                    <a:moveTo>
                      <a:pt x="45" y="637"/>
                    </a:moveTo>
                    <a:cubicBezTo>
                      <a:pt x="44" y="638"/>
                      <a:pt x="43" y="639"/>
                      <a:pt x="43" y="640"/>
                    </a:cubicBezTo>
                    <a:cubicBezTo>
                      <a:pt x="43" y="639"/>
                      <a:pt x="44" y="638"/>
                      <a:pt x="45" y="637"/>
                    </a:cubicBezTo>
                    <a:moveTo>
                      <a:pt x="47" y="637"/>
                    </a:moveTo>
                    <a:cubicBezTo>
                      <a:pt x="46" y="637"/>
                      <a:pt x="45" y="637"/>
                      <a:pt x="45" y="638"/>
                    </a:cubicBezTo>
                    <a:cubicBezTo>
                      <a:pt x="44" y="639"/>
                      <a:pt x="43" y="640"/>
                      <a:pt x="42" y="640"/>
                    </a:cubicBezTo>
                    <a:cubicBezTo>
                      <a:pt x="42" y="641"/>
                      <a:pt x="41" y="642"/>
                      <a:pt x="41" y="643"/>
                    </a:cubicBezTo>
                    <a:cubicBezTo>
                      <a:pt x="41" y="643"/>
                      <a:pt x="40" y="644"/>
                      <a:pt x="40" y="646"/>
                    </a:cubicBezTo>
                    <a:cubicBezTo>
                      <a:pt x="40" y="647"/>
                      <a:pt x="40" y="648"/>
                      <a:pt x="40" y="649"/>
                    </a:cubicBezTo>
                    <a:cubicBezTo>
                      <a:pt x="41" y="653"/>
                      <a:pt x="42" y="657"/>
                      <a:pt x="43" y="661"/>
                    </a:cubicBezTo>
                    <a:cubicBezTo>
                      <a:pt x="46" y="667"/>
                      <a:pt x="50" y="674"/>
                      <a:pt x="54" y="680"/>
                    </a:cubicBezTo>
                    <a:cubicBezTo>
                      <a:pt x="58" y="678"/>
                      <a:pt x="62" y="676"/>
                      <a:pt x="67" y="674"/>
                    </a:cubicBezTo>
                    <a:cubicBezTo>
                      <a:pt x="60" y="662"/>
                      <a:pt x="53" y="649"/>
                      <a:pt x="47" y="637"/>
                    </a:cubicBezTo>
                    <a:moveTo>
                      <a:pt x="0" y="494"/>
                    </a:moveTo>
                    <a:cubicBezTo>
                      <a:pt x="0" y="617"/>
                      <a:pt x="0" y="617"/>
                      <a:pt x="0" y="617"/>
                    </a:cubicBezTo>
                    <a:cubicBezTo>
                      <a:pt x="2" y="622"/>
                      <a:pt x="4" y="627"/>
                      <a:pt x="6" y="632"/>
                    </a:cubicBezTo>
                    <a:cubicBezTo>
                      <a:pt x="8" y="625"/>
                      <a:pt x="12" y="619"/>
                      <a:pt x="17" y="614"/>
                    </a:cubicBezTo>
                    <a:cubicBezTo>
                      <a:pt x="22" y="610"/>
                      <a:pt x="27" y="606"/>
                      <a:pt x="32" y="603"/>
                    </a:cubicBezTo>
                    <a:cubicBezTo>
                      <a:pt x="29" y="597"/>
                      <a:pt x="27" y="590"/>
                      <a:pt x="24" y="584"/>
                    </a:cubicBezTo>
                    <a:cubicBezTo>
                      <a:pt x="20" y="572"/>
                      <a:pt x="16" y="560"/>
                      <a:pt x="13" y="547"/>
                    </a:cubicBezTo>
                    <a:cubicBezTo>
                      <a:pt x="8" y="530"/>
                      <a:pt x="4" y="512"/>
                      <a:pt x="0" y="494"/>
                    </a:cubicBezTo>
                    <a:moveTo>
                      <a:pt x="1153" y="204"/>
                    </a:moveTo>
                    <a:cubicBezTo>
                      <a:pt x="1154" y="213"/>
                      <a:pt x="1154" y="223"/>
                      <a:pt x="1154" y="233"/>
                    </a:cubicBezTo>
                    <a:cubicBezTo>
                      <a:pt x="1160" y="229"/>
                      <a:pt x="1166" y="226"/>
                      <a:pt x="1173" y="223"/>
                    </a:cubicBezTo>
                    <a:cubicBezTo>
                      <a:pt x="1167" y="217"/>
                      <a:pt x="1161" y="211"/>
                      <a:pt x="1154" y="205"/>
                    </a:cubicBezTo>
                    <a:cubicBezTo>
                      <a:pt x="1154" y="205"/>
                      <a:pt x="1154" y="204"/>
                      <a:pt x="1153" y="204"/>
                    </a:cubicBezTo>
                    <a:moveTo>
                      <a:pt x="1059" y="202"/>
                    </a:moveTo>
                    <a:cubicBezTo>
                      <a:pt x="1047" y="205"/>
                      <a:pt x="1036" y="209"/>
                      <a:pt x="1024" y="213"/>
                    </a:cubicBezTo>
                    <a:cubicBezTo>
                      <a:pt x="1027" y="221"/>
                      <a:pt x="1029" y="229"/>
                      <a:pt x="1030" y="237"/>
                    </a:cubicBezTo>
                    <a:cubicBezTo>
                      <a:pt x="1033" y="251"/>
                      <a:pt x="1036" y="265"/>
                      <a:pt x="1037" y="279"/>
                    </a:cubicBezTo>
                    <a:cubicBezTo>
                      <a:pt x="1040" y="316"/>
                      <a:pt x="1038" y="352"/>
                      <a:pt x="1032" y="388"/>
                    </a:cubicBezTo>
                    <a:cubicBezTo>
                      <a:pt x="1022" y="443"/>
                      <a:pt x="1004" y="497"/>
                      <a:pt x="981" y="548"/>
                    </a:cubicBezTo>
                    <a:cubicBezTo>
                      <a:pt x="976" y="557"/>
                      <a:pt x="971" y="567"/>
                      <a:pt x="966" y="577"/>
                    </a:cubicBezTo>
                    <a:cubicBezTo>
                      <a:pt x="952" y="604"/>
                      <a:pt x="936" y="631"/>
                      <a:pt x="919" y="657"/>
                    </a:cubicBezTo>
                    <a:cubicBezTo>
                      <a:pt x="939" y="635"/>
                      <a:pt x="959" y="612"/>
                      <a:pt x="978" y="588"/>
                    </a:cubicBezTo>
                    <a:cubicBezTo>
                      <a:pt x="1005" y="551"/>
                      <a:pt x="1030" y="512"/>
                      <a:pt x="1051" y="471"/>
                    </a:cubicBezTo>
                    <a:cubicBezTo>
                      <a:pt x="1065" y="426"/>
                      <a:pt x="1073" y="378"/>
                      <a:pt x="1075" y="331"/>
                    </a:cubicBezTo>
                    <a:cubicBezTo>
                      <a:pt x="1076" y="291"/>
                      <a:pt x="1073" y="251"/>
                      <a:pt x="1063" y="213"/>
                    </a:cubicBezTo>
                    <a:cubicBezTo>
                      <a:pt x="1061" y="209"/>
                      <a:pt x="1060" y="206"/>
                      <a:pt x="1059" y="202"/>
                    </a:cubicBezTo>
                    <a:moveTo>
                      <a:pt x="1116" y="188"/>
                    </a:moveTo>
                    <a:cubicBezTo>
                      <a:pt x="1107" y="190"/>
                      <a:pt x="1098" y="192"/>
                      <a:pt x="1089" y="194"/>
                    </a:cubicBezTo>
                    <a:cubicBezTo>
                      <a:pt x="1092" y="196"/>
                      <a:pt x="1095" y="199"/>
                      <a:pt x="1098" y="201"/>
                    </a:cubicBezTo>
                    <a:cubicBezTo>
                      <a:pt x="1099" y="202"/>
                      <a:pt x="1099" y="202"/>
                      <a:pt x="1100" y="203"/>
                    </a:cubicBezTo>
                    <a:cubicBezTo>
                      <a:pt x="1100" y="203"/>
                      <a:pt x="1100" y="203"/>
                      <a:pt x="1100" y="203"/>
                    </a:cubicBezTo>
                    <a:cubicBezTo>
                      <a:pt x="1100" y="203"/>
                      <a:pt x="1100" y="203"/>
                      <a:pt x="1100" y="203"/>
                    </a:cubicBezTo>
                    <a:cubicBezTo>
                      <a:pt x="1100" y="203"/>
                      <a:pt x="1101" y="204"/>
                      <a:pt x="1101" y="204"/>
                    </a:cubicBezTo>
                    <a:cubicBezTo>
                      <a:pt x="1107" y="209"/>
                      <a:pt x="1112" y="213"/>
                      <a:pt x="1117" y="218"/>
                    </a:cubicBezTo>
                    <a:cubicBezTo>
                      <a:pt x="1117" y="208"/>
                      <a:pt x="1117" y="198"/>
                      <a:pt x="1116" y="188"/>
                    </a:cubicBezTo>
                    <a:moveTo>
                      <a:pt x="819" y="34"/>
                    </a:moveTo>
                    <a:cubicBezTo>
                      <a:pt x="819" y="34"/>
                      <a:pt x="819" y="34"/>
                      <a:pt x="819" y="34"/>
                    </a:cubicBezTo>
                    <a:cubicBezTo>
                      <a:pt x="819" y="34"/>
                      <a:pt x="819" y="34"/>
                      <a:pt x="819" y="34"/>
                    </a:cubicBezTo>
                    <a:cubicBezTo>
                      <a:pt x="819" y="34"/>
                      <a:pt x="819" y="34"/>
                      <a:pt x="819" y="34"/>
                    </a:cubicBezTo>
                    <a:moveTo>
                      <a:pt x="857" y="0"/>
                    </a:moveTo>
                    <a:cubicBezTo>
                      <a:pt x="853" y="1"/>
                      <a:pt x="848" y="2"/>
                      <a:pt x="844" y="3"/>
                    </a:cubicBezTo>
                    <a:cubicBezTo>
                      <a:pt x="863" y="20"/>
                      <a:pt x="877" y="42"/>
                      <a:pt x="887" y="66"/>
                    </a:cubicBezTo>
                    <a:cubicBezTo>
                      <a:pt x="912" y="79"/>
                      <a:pt x="936" y="92"/>
                      <a:pt x="961" y="107"/>
                    </a:cubicBezTo>
                    <a:cubicBezTo>
                      <a:pt x="971" y="117"/>
                      <a:pt x="981" y="128"/>
                      <a:pt x="989" y="141"/>
                    </a:cubicBezTo>
                    <a:cubicBezTo>
                      <a:pt x="997" y="153"/>
                      <a:pt x="1004" y="165"/>
                      <a:pt x="1011" y="178"/>
                    </a:cubicBezTo>
                    <a:cubicBezTo>
                      <a:pt x="1022" y="174"/>
                      <a:pt x="1034" y="170"/>
                      <a:pt x="1046" y="167"/>
                    </a:cubicBezTo>
                    <a:cubicBezTo>
                      <a:pt x="1045" y="164"/>
                      <a:pt x="1044" y="161"/>
                      <a:pt x="1042" y="159"/>
                    </a:cubicBezTo>
                    <a:cubicBezTo>
                      <a:pt x="1045" y="161"/>
                      <a:pt x="1048" y="163"/>
                      <a:pt x="1051" y="165"/>
                    </a:cubicBezTo>
                    <a:cubicBezTo>
                      <a:pt x="1066" y="161"/>
                      <a:pt x="1080" y="157"/>
                      <a:pt x="1095" y="154"/>
                    </a:cubicBezTo>
                    <a:cubicBezTo>
                      <a:pt x="1060" y="127"/>
                      <a:pt x="1024" y="102"/>
                      <a:pt x="986" y="79"/>
                    </a:cubicBezTo>
                    <a:cubicBezTo>
                      <a:pt x="953" y="47"/>
                      <a:pt x="913" y="23"/>
                      <a:pt x="870" y="5"/>
                    </a:cubicBezTo>
                    <a:cubicBezTo>
                      <a:pt x="866" y="3"/>
                      <a:pt x="861" y="1"/>
                      <a:pt x="8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3" name="Freeform 131"/>
              <p:cNvSpPr>
                <a:spLocks/>
              </p:cNvSpPr>
              <p:nvPr/>
            </p:nvSpPr>
            <p:spPr bwMode="auto">
              <a:xfrm>
                <a:off x="94" y="2811"/>
                <a:ext cx="139" cy="229"/>
              </a:xfrm>
              <a:custGeom>
                <a:avLst/>
                <a:gdLst>
                  <a:gd name="T0" fmla="*/ 57 w 242"/>
                  <a:gd name="T1" fmla="*/ 0 h 370"/>
                  <a:gd name="T2" fmla="*/ 18 w 242"/>
                  <a:gd name="T3" fmla="*/ 4 h 370"/>
                  <a:gd name="T4" fmla="*/ 0 w 242"/>
                  <a:gd name="T5" fmla="*/ 9 h 370"/>
                  <a:gd name="T6" fmla="*/ 0 w 242"/>
                  <a:gd name="T7" fmla="*/ 196 h 370"/>
                  <a:gd name="T8" fmla="*/ 83 w 242"/>
                  <a:gd name="T9" fmla="*/ 188 h 370"/>
                  <a:gd name="T10" fmla="*/ 87 w 242"/>
                  <a:gd name="T11" fmla="*/ 188 h 370"/>
                  <a:gd name="T12" fmla="*/ 87 w 242"/>
                  <a:gd name="T13" fmla="*/ 228 h 370"/>
                  <a:gd name="T14" fmla="*/ 87 w 242"/>
                  <a:gd name="T15" fmla="*/ 228 h 370"/>
                  <a:gd name="T16" fmla="*/ 82 w 242"/>
                  <a:gd name="T17" fmla="*/ 228 h 370"/>
                  <a:gd name="T18" fmla="*/ 29 w 242"/>
                  <a:gd name="T19" fmla="*/ 231 h 370"/>
                  <a:gd name="T20" fmla="*/ 0 w 242"/>
                  <a:gd name="T21" fmla="*/ 236 h 370"/>
                  <a:gd name="T22" fmla="*/ 0 w 242"/>
                  <a:gd name="T23" fmla="*/ 361 h 370"/>
                  <a:gd name="T24" fmla="*/ 57 w 242"/>
                  <a:gd name="T25" fmla="*/ 370 h 370"/>
                  <a:gd name="T26" fmla="*/ 166 w 242"/>
                  <a:gd name="T27" fmla="*/ 333 h 370"/>
                  <a:gd name="T28" fmla="*/ 142 w 242"/>
                  <a:gd name="T29" fmla="*/ 312 h 370"/>
                  <a:gd name="T30" fmla="*/ 121 w 242"/>
                  <a:gd name="T31" fmla="*/ 297 h 370"/>
                  <a:gd name="T32" fmla="*/ 131 w 242"/>
                  <a:gd name="T33" fmla="*/ 259 h 370"/>
                  <a:gd name="T34" fmla="*/ 142 w 242"/>
                  <a:gd name="T35" fmla="*/ 262 h 370"/>
                  <a:gd name="T36" fmla="*/ 195 w 242"/>
                  <a:gd name="T37" fmla="*/ 306 h 370"/>
                  <a:gd name="T38" fmla="*/ 205 w 242"/>
                  <a:gd name="T39" fmla="*/ 294 h 370"/>
                  <a:gd name="T40" fmla="*/ 231 w 242"/>
                  <a:gd name="T41" fmla="*/ 247 h 370"/>
                  <a:gd name="T42" fmla="*/ 235 w 242"/>
                  <a:gd name="T43" fmla="*/ 233 h 370"/>
                  <a:gd name="T44" fmla="*/ 242 w 242"/>
                  <a:gd name="T45" fmla="*/ 185 h 370"/>
                  <a:gd name="T46" fmla="*/ 236 w 242"/>
                  <a:gd name="T47" fmla="*/ 138 h 370"/>
                  <a:gd name="T48" fmla="*/ 234 w 242"/>
                  <a:gd name="T49" fmla="*/ 153 h 370"/>
                  <a:gd name="T50" fmla="*/ 214 w 242"/>
                  <a:gd name="T51" fmla="*/ 170 h 370"/>
                  <a:gd name="T52" fmla="*/ 197 w 242"/>
                  <a:gd name="T53" fmla="*/ 155 h 370"/>
                  <a:gd name="T54" fmla="*/ 197 w 242"/>
                  <a:gd name="T55" fmla="*/ 153 h 370"/>
                  <a:gd name="T56" fmla="*/ 198 w 242"/>
                  <a:gd name="T57" fmla="*/ 143 h 370"/>
                  <a:gd name="T58" fmla="*/ 208 w 242"/>
                  <a:gd name="T59" fmla="*/ 80 h 370"/>
                  <a:gd name="T60" fmla="*/ 90 w 242"/>
                  <a:gd name="T61" fmla="*/ 3 h 370"/>
                  <a:gd name="T62" fmla="*/ 57 w 242"/>
                  <a:gd name="T63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2" h="370">
                    <a:moveTo>
                      <a:pt x="57" y="0"/>
                    </a:moveTo>
                    <a:cubicBezTo>
                      <a:pt x="44" y="0"/>
                      <a:pt x="31" y="1"/>
                      <a:pt x="18" y="4"/>
                    </a:cubicBezTo>
                    <a:cubicBezTo>
                      <a:pt x="12" y="5"/>
                      <a:pt x="6" y="7"/>
                      <a:pt x="0" y="9"/>
                    </a:cubicBezTo>
                    <a:cubicBezTo>
                      <a:pt x="0" y="196"/>
                      <a:pt x="0" y="196"/>
                      <a:pt x="0" y="196"/>
                    </a:cubicBezTo>
                    <a:cubicBezTo>
                      <a:pt x="27" y="190"/>
                      <a:pt x="55" y="188"/>
                      <a:pt x="83" y="188"/>
                    </a:cubicBezTo>
                    <a:cubicBezTo>
                      <a:pt x="84" y="188"/>
                      <a:pt x="86" y="188"/>
                      <a:pt x="87" y="188"/>
                    </a:cubicBezTo>
                    <a:cubicBezTo>
                      <a:pt x="113" y="188"/>
                      <a:pt x="113" y="228"/>
                      <a:pt x="87" y="228"/>
                    </a:cubicBezTo>
                    <a:cubicBezTo>
                      <a:pt x="87" y="228"/>
                      <a:pt x="87" y="228"/>
                      <a:pt x="87" y="228"/>
                    </a:cubicBezTo>
                    <a:cubicBezTo>
                      <a:pt x="85" y="228"/>
                      <a:pt x="84" y="228"/>
                      <a:pt x="82" y="228"/>
                    </a:cubicBezTo>
                    <a:cubicBezTo>
                      <a:pt x="64" y="228"/>
                      <a:pt x="47" y="229"/>
                      <a:pt x="29" y="231"/>
                    </a:cubicBezTo>
                    <a:cubicBezTo>
                      <a:pt x="19" y="232"/>
                      <a:pt x="10" y="234"/>
                      <a:pt x="0" y="236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18" y="367"/>
                      <a:pt x="37" y="370"/>
                      <a:pt x="57" y="370"/>
                    </a:cubicBezTo>
                    <a:cubicBezTo>
                      <a:pt x="98" y="370"/>
                      <a:pt x="136" y="356"/>
                      <a:pt x="166" y="333"/>
                    </a:cubicBezTo>
                    <a:cubicBezTo>
                      <a:pt x="159" y="326"/>
                      <a:pt x="150" y="319"/>
                      <a:pt x="142" y="312"/>
                    </a:cubicBezTo>
                    <a:cubicBezTo>
                      <a:pt x="135" y="307"/>
                      <a:pt x="128" y="302"/>
                      <a:pt x="121" y="297"/>
                    </a:cubicBezTo>
                    <a:cubicBezTo>
                      <a:pt x="104" y="285"/>
                      <a:pt x="115" y="259"/>
                      <a:pt x="131" y="259"/>
                    </a:cubicBezTo>
                    <a:cubicBezTo>
                      <a:pt x="134" y="259"/>
                      <a:pt x="138" y="260"/>
                      <a:pt x="142" y="262"/>
                    </a:cubicBezTo>
                    <a:cubicBezTo>
                      <a:pt x="161" y="276"/>
                      <a:pt x="179" y="290"/>
                      <a:pt x="195" y="306"/>
                    </a:cubicBezTo>
                    <a:cubicBezTo>
                      <a:pt x="199" y="302"/>
                      <a:pt x="202" y="298"/>
                      <a:pt x="205" y="294"/>
                    </a:cubicBezTo>
                    <a:cubicBezTo>
                      <a:pt x="216" y="280"/>
                      <a:pt x="225" y="264"/>
                      <a:pt x="231" y="247"/>
                    </a:cubicBezTo>
                    <a:cubicBezTo>
                      <a:pt x="232" y="242"/>
                      <a:pt x="234" y="238"/>
                      <a:pt x="235" y="233"/>
                    </a:cubicBezTo>
                    <a:cubicBezTo>
                      <a:pt x="239" y="218"/>
                      <a:pt x="242" y="201"/>
                      <a:pt x="242" y="185"/>
                    </a:cubicBezTo>
                    <a:cubicBezTo>
                      <a:pt x="242" y="169"/>
                      <a:pt x="240" y="153"/>
                      <a:pt x="236" y="138"/>
                    </a:cubicBezTo>
                    <a:cubicBezTo>
                      <a:pt x="235" y="143"/>
                      <a:pt x="235" y="148"/>
                      <a:pt x="234" y="153"/>
                    </a:cubicBezTo>
                    <a:cubicBezTo>
                      <a:pt x="233" y="164"/>
                      <a:pt x="223" y="170"/>
                      <a:pt x="214" y="170"/>
                    </a:cubicBezTo>
                    <a:cubicBezTo>
                      <a:pt x="205" y="170"/>
                      <a:pt x="197" y="165"/>
                      <a:pt x="197" y="155"/>
                    </a:cubicBezTo>
                    <a:cubicBezTo>
                      <a:pt x="197" y="154"/>
                      <a:pt x="197" y="153"/>
                      <a:pt x="197" y="153"/>
                    </a:cubicBezTo>
                    <a:cubicBezTo>
                      <a:pt x="197" y="149"/>
                      <a:pt x="198" y="146"/>
                      <a:pt x="198" y="143"/>
                    </a:cubicBezTo>
                    <a:cubicBezTo>
                      <a:pt x="200" y="121"/>
                      <a:pt x="204" y="100"/>
                      <a:pt x="208" y="80"/>
                    </a:cubicBezTo>
                    <a:cubicBezTo>
                      <a:pt x="181" y="40"/>
                      <a:pt x="139" y="12"/>
                      <a:pt x="90" y="3"/>
                    </a:cubicBezTo>
                    <a:cubicBezTo>
                      <a:pt x="79" y="1"/>
                      <a:pt x="68" y="0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4" name="Freeform 132"/>
              <p:cNvSpPr>
                <a:spLocks noEditPoints="1"/>
              </p:cNvSpPr>
              <p:nvPr/>
            </p:nvSpPr>
            <p:spPr bwMode="auto">
              <a:xfrm>
                <a:off x="235" y="2100"/>
                <a:ext cx="210" cy="137"/>
              </a:xfrm>
              <a:custGeom>
                <a:avLst/>
                <a:gdLst>
                  <a:gd name="T0" fmla="*/ 366 w 366"/>
                  <a:gd name="T1" fmla="*/ 91 h 222"/>
                  <a:gd name="T2" fmla="*/ 281 w 366"/>
                  <a:gd name="T3" fmla="*/ 135 h 222"/>
                  <a:gd name="T4" fmla="*/ 205 w 366"/>
                  <a:gd name="T5" fmla="*/ 176 h 222"/>
                  <a:gd name="T6" fmla="*/ 141 w 366"/>
                  <a:gd name="T7" fmla="*/ 222 h 222"/>
                  <a:gd name="T8" fmla="*/ 166 w 366"/>
                  <a:gd name="T9" fmla="*/ 220 h 222"/>
                  <a:gd name="T10" fmla="*/ 239 w 366"/>
                  <a:gd name="T11" fmla="*/ 201 h 222"/>
                  <a:gd name="T12" fmla="*/ 271 w 366"/>
                  <a:gd name="T13" fmla="*/ 184 h 222"/>
                  <a:gd name="T14" fmla="*/ 282 w 366"/>
                  <a:gd name="T15" fmla="*/ 161 h 222"/>
                  <a:gd name="T16" fmla="*/ 287 w 366"/>
                  <a:gd name="T17" fmla="*/ 152 h 222"/>
                  <a:gd name="T18" fmla="*/ 288 w 366"/>
                  <a:gd name="T19" fmla="*/ 151 h 222"/>
                  <a:gd name="T20" fmla="*/ 301 w 366"/>
                  <a:gd name="T21" fmla="*/ 143 h 222"/>
                  <a:gd name="T22" fmla="*/ 316 w 366"/>
                  <a:gd name="T23" fmla="*/ 152 h 222"/>
                  <a:gd name="T24" fmla="*/ 362 w 366"/>
                  <a:gd name="T25" fmla="*/ 105 h 222"/>
                  <a:gd name="T26" fmla="*/ 366 w 366"/>
                  <a:gd name="T27" fmla="*/ 91 h 222"/>
                  <a:gd name="T28" fmla="*/ 8 w 366"/>
                  <a:gd name="T29" fmla="*/ 0 h 222"/>
                  <a:gd name="T30" fmla="*/ 2 w 366"/>
                  <a:gd name="T31" fmla="*/ 65 h 222"/>
                  <a:gd name="T32" fmla="*/ 19 w 366"/>
                  <a:gd name="T33" fmla="*/ 52 h 222"/>
                  <a:gd name="T34" fmla="*/ 17 w 366"/>
                  <a:gd name="T35" fmla="*/ 27 h 222"/>
                  <a:gd name="T36" fmla="*/ 8 w 366"/>
                  <a:gd name="T3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66" h="222">
                    <a:moveTo>
                      <a:pt x="366" y="91"/>
                    </a:moveTo>
                    <a:cubicBezTo>
                      <a:pt x="340" y="111"/>
                      <a:pt x="311" y="126"/>
                      <a:pt x="281" y="135"/>
                    </a:cubicBezTo>
                    <a:cubicBezTo>
                      <a:pt x="259" y="154"/>
                      <a:pt x="233" y="169"/>
                      <a:pt x="205" y="176"/>
                    </a:cubicBezTo>
                    <a:cubicBezTo>
                      <a:pt x="186" y="193"/>
                      <a:pt x="164" y="208"/>
                      <a:pt x="141" y="222"/>
                    </a:cubicBezTo>
                    <a:cubicBezTo>
                      <a:pt x="149" y="221"/>
                      <a:pt x="158" y="221"/>
                      <a:pt x="166" y="220"/>
                    </a:cubicBezTo>
                    <a:cubicBezTo>
                      <a:pt x="191" y="216"/>
                      <a:pt x="215" y="210"/>
                      <a:pt x="239" y="201"/>
                    </a:cubicBezTo>
                    <a:cubicBezTo>
                      <a:pt x="250" y="196"/>
                      <a:pt x="261" y="190"/>
                      <a:pt x="271" y="184"/>
                    </a:cubicBezTo>
                    <a:cubicBezTo>
                      <a:pt x="275" y="176"/>
                      <a:pt x="278" y="169"/>
                      <a:pt x="282" y="161"/>
                    </a:cubicBezTo>
                    <a:cubicBezTo>
                      <a:pt x="284" y="158"/>
                      <a:pt x="285" y="155"/>
                      <a:pt x="287" y="152"/>
                    </a:cubicBezTo>
                    <a:cubicBezTo>
                      <a:pt x="287" y="152"/>
                      <a:pt x="287" y="151"/>
                      <a:pt x="288" y="151"/>
                    </a:cubicBezTo>
                    <a:cubicBezTo>
                      <a:pt x="291" y="146"/>
                      <a:pt x="296" y="143"/>
                      <a:pt x="301" y="143"/>
                    </a:cubicBezTo>
                    <a:cubicBezTo>
                      <a:pt x="306" y="143"/>
                      <a:pt x="312" y="147"/>
                      <a:pt x="316" y="152"/>
                    </a:cubicBezTo>
                    <a:cubicBezTo>
                      <a:pt x="333" y="137"/>
                      <a:pt x="348" y="122"/>
                      <a:pt x="362" y="105"/>
                    </a:cubicBezTo>
                    <a:cubicBezTo>
                      <a:pt x="363" y="101"/>
                      <a:pt x="365" y="96"/>
                      <a:pt x="366" y="91"/>
                    </a:cubicBezTo>
                    <a:moveTo>
                      <a:pt x="8" y="0"/>
                    </a:moveTo>
                    <a:cubicBezTo>
                      <a:pt x="2" y="21"/>
                      <a:pt x="0" y="43"/>
                      <a:pt x="2" y="65"/>
                    </a:cubicBezTo>
                    <a:cubicBezTo>
                      <a:pt x="8" y="60"/>
                      <a:pt x="13" y="56"/>
                      <a:pt x="19" y="52"/>
                    </a:cubicBezTo>
                    <a:cubicBezTo>
                      <a:pt x="18" y="44"/>
                      <a:pt x="17" y="36"/>
                      <a:pt x="17" y="27"/>
                    </a:cubicBezTo>
                    <a:cubicBezTo>
                      <a:pt x="13" y="19"/>
                      <a:pt x="10" y="10"/>
                      <a:pt x="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5" name="Freeform 133"/>
              <p:cNvSpPr>
                <a:spLocks/>
              </p:cNvSpPr>
              <p:nvPr/>
            </p:nvSpPr>
            <p:spPr bwMode="auto">
              <a:xfrm>
                <a:off x="996" y="2761"/>
                <a:ext cx="44" cy="22"/>
              </a:xfrm>
              <a:custGeom>
                <a:avLst/>
                <a:gdLst>
                  <a:gd name="T0" fmla="*/ 0 w 77"/>
                  <a:gd name="T1" fmla="*/ 0 h 36"/>
                  <a:gd name="T2" fmla="*/ 3 w 77"/>
                  <a:gd name="T3" fmla="*/ 6 h 36"/>
                  <a:gd name="T4" fmla="*/ 14 w 77"/>
                  <a:gd name="T5" fmla="*/ 27 h 36"/>
                  <a:gd name="T6" fmla="*/ 18 w 77"/>
                  <a:gd name="T7" fmla="*/ 31 h 36"/>
                  <a:gd name="T8" fmla="*/ 18 w 77"/>
                  <a:gd name="T9" fmla="*/ 31 h 36"/>
                  <a:gd name="T10" fmla="*/ 60 w 77"/>
                  <a:gd name="T11" fmla="*/ 36 h 36"/>
                  <a:gd name="T12" fmla="*/ 77 w 77"/>
                  <a:gd name="T13" fmla="*/ 35 h 36"/>
                  <a:gd name="T14" fmla="*/ 63 w 77"/>
                  <a:gd name="T15" fmla="*/ 25 h 36"/>
                  <a:gd name="T16" fmla="*/ 25 w 77"/>
                  <a:gd name="T17" fmla="*/ 6 h 36"/>
                  <a:gd name="T18" fmla="*/ 25 w 77"/>
                  <a:gd name="T19" fmla="*/ 6 h 36"/>
                  <a:gd name="T20" fmla="*/ 0 w 77"/>
                  <a:gd name="T2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7" h="36">
                    <a:moveTo>
                      <a:pt x="0" y="0"/>
                    </a:moveTo>
                    <a:cubicBezTo>
                      <a:pt x="1" y="2"/>
                      <a:pt x="2" y="4"/>
                      <a:pt x="3" y="6"/>
                    </a:cubicBezTo>
                    <a:cubicBezTo>
                      <a:pt x="6" y="14"/>
                      <a:pt x="10" y="20"/>
                      <a:pt x="14" y="27"/>
                    </a:cubicBezTo>
                    <a:cubicBezTo>
                      <a:pt x="16" y="28"/>
                      <a:pt x="17" y="29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32" y="34"/>
                      <a:pt x="46" y="36"/>
                      <a:pt x="60" y="36"/>
                    </a:cubicBezTo>
                    <a:cubicBezTo>
                      <a:pt x="66" y="36"/>
                      <a:pt x="71" y="35"/>
                      <a:pt x="77" y="35"/>
                    </a:cubicBezTo>
                    <a:cubicBezTo>
                      <a:pt x="73" y="31"/>
                      <a:pt x="68" y="28"/>
                      <a:pt x="63" y="25"/>
                    </a:cubicBezTo>
                    <a:cubicBezTo>
                      <a:pt x="51" y="17"/>
                      <a:pt x="38" y="11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7" y="4"/>
                      <a:pt x="9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6" name="Freeform 134"/>
              <p:cNvSpPr>
                <a:spLocks noEditPoints="1"/>
              </p:cNvSpPr>
              <p:nvPr/>
            </p:nvSpPr>
            <p:spPr bwMode="auto">
              <a:xfrm>
                <a:off x="1058" y="2975"/>
                <a:ext cx="89" cy="91"/>
              </a:xfrm>
              <a:custGeom>
                <a:avLst/>
                <a:gdLst>
                  <a:gd name="T0" fmla="*/ 91 w 154"/>
                  <a:gd name="T1" fmla="*/ 125 h 148"/>
                  <a:gd name="T2" fmla="*/ 91 w 154"/>
                  <a:gd name="T3" fmla="*/ 127 h 148"/>
                  <a:gd name="T4" fmla="*/ 91 w 154"/>
                  <a:gd name="T5" fmla="*/ 148 h 148"/>
                  <a:gd name="T6" fmla="*/ 108 w 154"/>
                  <a:gd name="T7" fmla="*/ 144 h 148"/>
                  <a:gd name="T8" fmla="*/ 123 w 154"/>
                  <a:gd name="T9" fmla="*/ 136 h 148"/>
                  <a:gd name="T10" fmla="*/ 120 w 154"/>
                  <a:gd name="T11" fmla="*/ 135 h 148"/>
                  <a:gd name="T12" fmla="*/ 91 w 154"/>
                  <a:gd name="T13" fmla="*/ 125 h 148"/>
                  <a:gd name="T14" fmla="*/ 56 w 154"/>
                  <a:gd name="T15" fmla="*/ 120 h 148"/>
                  <a:gd name="T16" fmla="*/ 30 w 154"/>
                  <a:gd name="T17" fmla="*/ 136 h 148"/>
                  <a:gd name="T18" fmla="*/ 53 w 154"/>
                  <a:gd name="T19" fmla="*/ 146 h 148"/>
                  <a:gd name="T20" fmla="*/ 54 w 154"/>
                  <a:gd name="T21" fmla="*/ 127 h 148"/>
                  <a:gd name="T22" fmla="*/ 56 w 154"/>
                  <a:gd name="T23" fmla="*/ 120 h 148"/>
                  <a:gd name="T24" fmla="*/ 0 w 154"/>
                  <a:gd name="T25" fmla="*/ 87 h 148"/>
                  <a:gd name="T26" fmla="*/ 0 w 154"/>
                  <a:gd name="T27" fmla="*/ 87 h 148"/>
                  <a:gd name="T28" fmla="*/ 6 w 154"/>
                  <a:gd name="T29" fmla="*/ 107 h 148"/>
                  <a:gd name="T30" fmla="*/ 36 w 154"/>
                  <a:gd name="T31" fmla="*/ 89 h 148"/>
                  <a:gd name="T32" fmla="*/ 0 w 154"/>
                  <a:gd name="T33" fmla="*/ 87 h 148"/>
                  <a:gd name="T34" fmla="*/ 152 w 154"/>
                  <a:gd name="T35" fmla="*/ 59 h 148"/>
                  <a:gd name="T36" fmla="*/ 116 w 154"/>
                  <a:gd name="T37" fmla="*/ 93 h 148"/>
                  <a:gd name="T38" fmla="*/ 148 w 154"/>
                  <a:gd name="T39" fmla="*/ 105 h 148"/>
                  <a:gd name="T40" fmla="*/ 154 w 154"/>
                  <a:gd name="T41" fmla="*/ 76 h 148"/>
                  <a:gd name="T42" fmla="*/ 154 w 154"/>
                  <a:gd name="T43" fmla="*/ 75 h 148"/>
                  <a:gd name="T44" fmla="*/ 152 w 154"/>
                  <a:gd name="T45" fmla="*/ 59 h 148"/>
                  <a:gd name="T46" fmla="*/ 77 w 154"/>
                  <a:gd name="T47" fmla="*/ 0 h 148"/>
                  <a:gd name="T48" fmla="*/ 4 w 154"/>
                  <a:gd name="T49" fmla="*/ 46 h 148"/>
                  <a:gd name="T50" fmla="*/ 78 w 154"/>
                  <a:gd name="T51" fmla="*/ 50 h 148"/>
                  <a:gd name="T52" fmla="*/ 95 w 154"/>
                  <a:gd name="T53" fmla="*/ 59 h 148"/>
                  <a:gd name="T54" fmla="*/ 132 w 154"/>
                  <a:gd name="T55" fmla="*/ 21 h 148"/>
                  <a:gd name="T56" fmla="*/ 77 w 154"/>
                  <a:gd name="T57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4" h="148">
                    <a:moveTo>
                      <a:pt x="91" y="125"/>
                    </a:moveTo>
                    <a:cubicBezTo>
                      <a:pt x="91" y="126"/>
                      <a:pt x="91" y="126"/>
                      <a:pt x="91" y="127"/>
                    </a:cubicBezTo>
                    <a:cubicBezTo>
                      <a:pt x="91" y="134"/>
                      <a:pt x="91" y="141"/>
                      <a:pt x="91" y="148"/>
                    </a:cubicBezTo>
                    <a:cubicBezTo>
                      <a:pt x="97" y="147"/>
                      <a:pt x="102" y="146"/>
                      <a:pt x="108" y="144"/>
                    </a:cubicBezTo>
                    <a:cubicBezTo>
                      <a:pt x="113" y="142"/>
                      <a:pt x="118" y="139"/>
                      <a:pt x="123" y="136"/>
                    </a:cubicBezTo>
                    <a:cubicBezTo>
                      <a:pt x="122" y="135"/>
                      <a:pt x="121" y="135"/>
                      <a:pt x="120" y="135"/>
                    </a:cubicBezTo>
                    <a:cubicBezTo>
                      <a:pt x="110" y="131"/>
                      <a:pt x="101" y="127"/>
                      <a:pt x="91" y="125"/>
                    </a:cubicBezTo>
                    <a:moveTo>
                      <a:pt x="56" y="120"/>
                    </a:moveTo>
                    <a:cubicBezTo>
                      <a:pt x="47" y="125"/>
                      <a:pt x="39" y="130"/>
                      <a:pt x="30" y="136"/>
                    </a:cubicBezTo>
                    <a:cubicBezTo>
                      <a:pt x="37" y="140"/>
                      <a:pt x="45" y="144"/>
                      <a:pt x="53" y="146"/>
                    </a:cubicBezTo>
                    <a:cubicBezTo>
                      <a:pt x="53" y="140"/>
                      <a:pt x="53" y="133"/>
                      <a:pt x="54" y="127"/>
                    </a:cubicBezTo>
                    <a:cubicBezTo>
                      <a:pt x="54" y="124"/>
                      <a:pt x="55" y="122"/>
                      <a:pt x="56" y="120"/>
                    </a:cubicBezTo>
                    <a:moveTo>
                      <a:pt x="0" y="87"/>
                    </a:moveTo>
                    <a:cubicBezTo>
                      <a:pt x="0" y="87"/>
                      <a:pt x="0" y="87"/>
                      <a:pt x="0" y="87"/>
                    </a:cubicBezTo>
                    <a:cubicBezTo>
                      <a:pt x="1" y="94"/>
                      <a:pt x="3" y="101"/>
                      <a:pt x="6" y="107"/>
                    </a:cubicBezTo>
                    <a:cubicBezTo>
                      <a:pt x="17" y="100"/>
                      <a:pt x="27" y="94"/>
                      <a:pt x="36" y="89"/>
                    </a:cubicBezTo>
                    <a:cubicBezTo>
                      <a:pt x="24" y="88"/>
                      <a:pt x="12" y="88"/>
                      <a:pt x="0" y="87"/>
                    </a:cubicBezTo>
                    <a:moveTo>
                      <a:pt x="152" y="59"/>
                    </a:moveTo>
                    <a:cubicBezTo>
                      <a:pt x="141" y="71"/>
                      <a:pt x="129" y="82"/>
                      <a:pt x="116" y="93"/>
                    </a:cubicBezTo>
                    <a:cubicBezTo>
                      <a:pt x="127" y="96"/>
                      <a:pt x="138" y="100"/>
                      <a:pt x="148" y="105"/>
                    </a:cubicBezTo>
                    <a:cubicBezTo>
                      <a:pt x="151" y="97"/>
                      <a:pt x="154" y="87"/>
                      <a:pt x="154" y="76"/>
                    </a:cubicBezTo>
                    <a:cubicBezTo>
                      <a:pt x="154" y="76"/>
                      <a:pt x="154" y="75"/>
                      <a:pt x="154" y="75"/>
                    </a:cubicBezTo>
                    <a:cubicBezTo>
                      <a:pt x="154" y="69"/>
                      <a:pt x="153" y="64"/>
                      <a:pt x="152" y="59"/>
                    </a:cubicBezTo>
                    <a:moveTo>
                      <a:pt x="77" y="0"/>
                    </a:moveTo>
                    <a:cubicBezTo>
                      <a:pt x="46" y="0"/>
                      <a:pt x="16" y="16"/>
                      <a:pt x="4" y="46"/>
                    </a:cubicBezTo>
                    <a:cubicBezTo>
                      <a:pt x="29" y="49"/>
                      <a:pt x="54" y="50"/>
                      <a:pt x="78" y="50"/>
                    </a:cubicBezTo>
                    <a:cubicBezTo>
                      <a:pt x="86" y="50"/>
                      <a:pt x="92" y="54"/>
                      <a:pt x="95" y="59"/>
                    </a:cubicBezTo>
                    <a:cubicBezTo>
                      <a:pt x="108" y="47"/>
                      <a:pt x="121" y="35"/>
                      <a:pt x="132" y="21"/>
                    </a:cubicBezTo>
                    <a:cubicBezTo>
                      <a:pt x="117" y="7"/>
                      <a:pt x="97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7" name="Freeform 135"/>
              <p:cNvSpPr>
                <a:spLocks noEditPoints="1"/>
              </p:cNvSpPr>
              <p:nvPr/>
            </p:nvSpPr>
            <p:spPr bwMode="auto">
              <a:xfrm>
                <a:off x="94" y="3278"/>
                <a:ext cx="62" cy="90"/>
              </a:xfrm>
              <a:custGeom>
                <a:avLst/>
                <a:gdLst>
                  <a:gd name="T0" fmla="*/ 50 w 109"/>
                  <a:gd name="T1" fmla="*/ 109 h 146"/>
                  <a:gd name="T2" fmla="*/ 45 w 109"/>
                  <a:gd name="T3" fmla="*/ 115 h 146"/>
                  <a:gd name="T4" fmla="*/ 56 w 109"/>
                  <a:gd name="T5" fmla="*/ 146 h 146"/>
                  <a:gd name="T6" fmla="*/ 79 w 109"/>
                  <a:gd name="T7" fmla="*/ 135 h 146"/>
                  <a:gd name="T8" fmla="*/ 82 w 109"/>
                  <a:gd name="T9" fmla="*/ 133 h 146"/>
                  <a:gd name="T10" fmla="*/ 56 w 109"/>
                  <a:gd name="T11" fmla="*/ 110 h 146"/>
                  <a:gd name="T12" fmla="*/ 50 w 109"/>
                  <a:gd name="T13" fmla="*/ 109 h 146"/>
                  <a:gd name="T14" fmla="*/ 0 w 109"/>
                  <a:gd name="T15" fmla="*/ 83 h 146"/>
                  <a:gd name="T16" fmla="*/ 0 w 109"/>
                  <a:gd name="T17" fmla="*/ 85 h 146"/>
                  <a:gd name="T18" fmla="*/ 4 w 109"/>
                  <a:gd name="T19" fmla="*/ 84 h 146"/>
                  <a:gd name="T20" fmla="*/ 0 w 109"/>
                  <a:gd name="T21" fmla="*/ 83 h 146"/>
                  <a:gd name="T22" fmla="*/ 32 w 109"/>
                  <a:gd name="T23" fmla="*/ 0 h 146"/>
                  <a:gd name="T24" fmla="*/ 3 w 109"/>
                  <a:gd name="T25" fmla="*/ 5 h 146"/>
                  <a:gd name="T26" fmla="*/ 0 w 109"/>
                  <a:gd name="T27" fmla="*/ 6 h 146"/>
                  <a:gd name="T28" fmla="*/ 0 w 109"/>
                  <a:gd name="T29" fmla="*/ 41 h 146"/>
                  <a:gd name="T30" fmla="*/ 17 w 109"/>
                  <a:gd name="T31" fmla="*/ 47 h 146"/>
                  <a:gd name="T32" fmla="*/ 23 w 109"/>
                  <a:gd name="T33" fmla="*/ 45 h 146"/>
                  <a:gd name="T34" fmla="*/ 32 w 109"/>
                  <a:gd name="T35" fmla="*/ 48 h 146"/>
                  <a:gd name="T36" fmla="*/ 39 w 109"/>
                  <a:gd name="T37" fmla="*/ 52 h 146"/>
                  <a:gd name="T38" fmla="*/ 48 w 109"/>
                  <a:gd name="T39" fmla="*/ 54 h 146"/>
                  <a:gd name="T40" fmla="*/ 62 w 109"/>
                  <a:gd name="T41" fmla="*/ 67 h 146"/>
                  <a:gd name="T42" fmla="*/ 70 w 109"/>
                  <a:gd name="T43" fmla="*/ 72 h 146"/>
                  <a:gd name="T44" fmla="*/ 83 w 109"/>
                  <a:gd name="T45" fmla="*/ 73 h 146"/>
                  <a:gd name="T46" fmla="*/ 100 w 109"/>
                  <a:gd name="T47" fmla="*/ 72 h 146"/>
                  <a:gd name="T48" fmla="*/ 109 w 109"/>
                  <a:gd name="T49" fmla="*/ 70 h 146"/>
                  <a:gd name="T50" fmla="*/ 109 w 109"/>
                  <a:gd name="T51" fmla="*/ 70 h 146"/>
                  <a:gd name="T52" fmla="*/ 32 w 109"/>
                  <a:gd name="T5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9" h="146">
                    <a:moveTo>
                      <a:pt x="50" y="109"/>
                    </a:moveTo>
                    <a:cubicBezTo>
                      <a:pt x="49" y="111"/>
                      <a:pt x="47" y="113"/>
                      <a:pt x="45" y="115"/>
                    </a:cubicBezTo>
                    <a:cubicBezTo>
                      <a:pt x="51" y="125"/>
                      <a:pt x="55" y="135"/>
                      <a:pt x="56" y="146"/>
                    </a:cubicBezTo>
                    <a:cubicBezTo>
                      <a:pt x="64" y="143"/>
                      <a:pt x="72" y="140"/>
                      <a:pt x="79" y="135"/>
                    </a:cubicBezTo>
                    <a:cubicBezTo>
                      <a:pt x="80" y="135"/>
                      <a:pt x="81" y="134"/>
                      <a:pt x="82" y="133"/>
                    </a:cubicBezTo>
                    <a:cubicBezTo>
                      <a:pt x="73" y="125"/>
                      <a:pt x="65" y="117"/>
                      <a:pt x="56" y="110"/>
                    </a:cubicBezTo>
                    <a:cubicBezTo>
                      <a:pt x="54" y="110"/>
                      <a:pt x="52" y="109"/>
                      <a:pt x="50" y="109"/>
                    </a:cubicBezTo>
                    <a:moveTo>
                      <a:pt x="0" y="83"/>
                    </a:moveTo>
                    <a:cubicBezTo>
                      <a:pt x="0" y="85"/>
                      <a:pt x="0" y="85"/>
                      <a:pt x="0" y="85"/>
                    </a:cubicBezTo>
                    <a:cubicBezTo>
                      <a:pt x="1" y="85"/>
                      <a:pt x="3" y="85"/>
                      <a:pt x="4" y="84"/>
                    </a:cubicBezTo>
                    <a:cubicBezTo>
                      <a:pt x="3" y="84"/>
                      <a:pt x="1" y="84"/>
                      <a:pt x="0" y="83"/>
                    </a:cubicBezTo>
                    <a:moveTo>
                      <a:pt x="32" y="0"/>
                    </a:moveTo>
                    <a:cubicBezTo>
                      <a:pt x="22" y="0"/>
                      <a:pt x="12" y="2"/>
                      <a:pt x="3" y="5"/>
                    </a:cubicBezTo>
                    <a:cubicBezTo>
                      <a:pt x="2" y="5"/>
                      <a:pt x="1" y="6"/>
                      <a:pt x="0" y="6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6" y="43"/>
                      <a:pt x="11" y="45"/>
                      <a:pt x="17" y="47"/>
                    </a:cubicBezTo>
                    <a:cubicBezTo>
                      <a:pt x="19" y="46"/>
                      <a:pt x="21" y="45"/>
                      <a:pt x="23" y="45"/>
                    </a:cubicBezTo>
                    <a:cubicBezTo>
                      <a:pt x="25" y="45"/>
                      <a:pt x="29" y="46"/>
                      <a:pt x="32" y="48"/>
                    </a:cubicBezTo>
                    <a:cubicBezTo>
                      <a:pt x="34" y="49"/>
                      <a:pt x="37" y="51"/>
                      <a:pt x="39" y="52"/>
                    </a:cubicBezTo>
                    <a:cubicBezTo>
                      <a:pt x="42" y="53"/>
                      <a:pt x="45" y="53"/>
                      <a:pt x="48" y="54"/>
                    </a:cubicBezTo>
                    <a:cubicBezTo>
                      <a:pt x="57" y="56"/>
                      <a:pt x="61" y="61"/>
                      <a:pt x="62" y="67"/>
                    </a:cubicBezTo>
                    <a:cubicBezTo>
                      <a:pt x="65" y="69"/>
                      <a:pt x="67" y="71"/>
                      <a:pt x="70" y="72"/>
                    </a:cubicBezTo>
                    <a:cubicBezTo>
                      <a:pt x="74" y="73"/>
                      <a:pt x="78" y="73"/>
                      <a:pt x="83" y="73"/>
                    </a:cubicBezTo>
                    <a:cubicBezTo>
                      <a:pt x="88" y="73"/>
                      <a:pt x="94" y="73"/>
                      <a:pt x="100" y="72"/>
                    </a:cubicBezTo>
                    <a:cubicBezTo>
                      <a:pt x="103" y="71"/>
                      <a:pt x="106" y="71"/>
                      <a:pt x="109" y="70"/>
                    </a:cubicBezTo>
                    <a:cubicBezTo>
                      <a:pt x="109" y="70"/>
                      <a:pt x="109" y="70"/>
                      <a:pt x="109" y="70"/>
                    </a:cubicBezTo>
                    <a:cubicBezTo>
                      <a:pt x="107" y="23"/>
                      <a:pt x="69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8" name="Freeform 136"/>
              <p:cNvSpPr>
                <a:spLocks noEditPoints="1"/>
              </p:cNvSpPr>
              <p:nvPr/>
            </p:nvSpPr>
            <p:spPr bwMode="auto">
              <a:xfrm>
                <a:off x="484" y="1740"/>
                <a:ext cx="86" cy="85"/>
              </a:xfrm>
              <a:custGeom>
                <a:avLst/>
                <a:gdLst>
                  <a:gd name="T0" fmla="*/ 49 w 151"/>
                  <a:gd name="T1" fmla="*/ 91 h 137"/>
                  <a:gd name="T2" fmla="*/ 41 w 151"/>
                  <a:gd name="T3" fmla="*/ 109 h 137"/>
                  <a:gd name="T4" fmla="*/ 125 w 151"/>
                  <a:gd name="T5" fmla="*/ 137 h 137"/>
                  <a:gd name="T6" fmla="*/ 140 w 151"/>
                  <a:gd name="T7" fmla="*/ 121 h 137"/>
                  <a:gd name="T8" fmla="*/ 140 w 151"/>
                  <a:gd name="T9" fmla="*/ 121 h 137"/>
                  <a:gd name="T10" fmla="*/ 134 w 151"/>
                  <a:gd name="T11" fmla="*/ 114 h 137"/>
                  <a:gd name="T12" fmla="*/ 108 w 151"/>
                  <a:gd name="T13" fmla="*/ 98 h 137"/>
                  <a:gd name="T14" fmla="*/ 99 w 151"/>
                  <a:gd name="T15" fmla="*/ 98 h 137"/>
                  <a:gd name="T16" fmla="*/ 88 w 151"/>
                  <a:gd name="T17" fmla="*/ 103 h 137"/>
                  <a:gd name="T18" fmla="*/ 80 w 151"/>
                  <a:gd name="T19" fmla="*/ 102 h 137"/>
                  <a:gd name="T20" fmla="*/ 72 w 151"/>
                  <a:gd name="T21" fmla="*/ 99 h 137"/>
                  <a:gd name="T22" fmla="*/ 63 w 151"/>
                  <a:gd name="T23" fmla="*/ 98 h 137"/>
                  <a:gd name="T24" fmla="*/ 50 w 151"/>
                  <a:gd name="T25" fmla="*/ 91 h 137"/>
                  <a:gd name="T26" fmla="*/ 49 w 151"/>
                  <a:gd name="T27" fmla="*/ 91 h 137"/>
                  <a:gd name="T28" fmla="*/ 0 w 151"/>
                  <a:gd name="T29" fmla="*/ 80 h 137"/>
                  <a:gd name="T30" fmla="*/ 4 w 151"/>
                  <a:gd name="T31" fmla="*/ 99 h 137"/>
                  <a:gd name="T32" fmla="*/ 12 w 151"/>
                  <a:gd name="T33" fmla="*/ 82 h 137"/>
                  <a:gd name="T34" fmla="*/ 10 w 151"/>
                  <a:gd name="T35" fmla="*/ 81 h 137"/>
                  <a:gd name="T36" fmla="*/ 0 w 151"/>
                  <a:gd name="T37" fmla="*/ 80 h 137"/>
                  <a:gd name="T38" fmla="*/ 136 w 151"/>
                  <a:gd name="T39" fmla="*/ 29 h 137"/>
                  <a:gd name="T40" fmla="*/ 111 w 151"/>
                  <a:gd name="T41" fmla="*/ 49 h 137"/>
                  <a:gd name="T42" fmla="*/ 111 w 151"/>
                  <a:gd name="T43" fmla="*/ 56 h 137"/>
                  <a:gd name="T44" fmla="*/ 117 w 151"/>
                  <a:gd name="T45" fmla="*/ 59 h 137"/>
                  <a:gd name="T46" fmla="*/ 151 w 151"/>
                  <a:gd name="T47" fmla="*/ 53 h 137"/>
                  <a:gd name="T48" fmla="*/ 150 w 151"/>
                  <a:gd name="T49" fmla="*/ 50 h 137"/>
                  <a:gd name="T50" fmla="*/ 136 w 151"/>
                  <a:gd name="T51" fmla="*/ 29 h 137"/>
                  <a:gd name="T52" fmla="*/ 29 w 151"/>
                  <a:gd name="T53" fmla="*/ 15 h 137"/>
                  <a:gd name="T54" fmla="*/ 13 w 151"/>
                  <a:gd name="T55" fmla="*/ 34 h 137"/>
                  <a:gd name="T56" fmla="*/ 8 w 151"/>
                  <a:gd name="T57" fmla="*/ 42 h 137"/>
                  <a:gd name="T58" fmla="*/ 28 w 151"/>
                  <a:gd name="T59" fmla="*/ 45 h 137"/>
                  <a:gd name="T60" fmla="*/ 28 w 151"/>
                  <a:gd name="T61" fmla="*/ 44 h 137"/>
                  <a:gd name="T62" fmla="*/ 28 w 151"/>
                  <a:gd name="T63" fmla="*/ 44 h 137"/>
                  <a:gd name="T64" fmla="*/ 35 w 151"/>
                  <a:gd name="T65" fmla="*/ 25 h 137"/>
                  <a:gd name="T66" fmla="*/ 29 w 151"/>
                  <a:gd name="T67" fmla="*/ 15 h 137"/>
                  <a:gd name="T68" fmla="*/ 84 w 151"/>
                  <a:gd name="T69" fmla="*/ 0 h 137"/>
                  <a:gd name="T70" fmla="*/ 82 w 151"/>
                  <a:gd name="T71" fmla="*/ 8 h 137"/>
                  <a:gd name="T72" fmla="*/ 87 w 151"/>
                  <a:gd name="T73" fmla="*/ 1 h 137"/>
                  <a:gd name="T74" fmla="*/ 84 w 151"/>
                  <a:gd name="T75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1" h="137">
                    <a:moveTo>
                      <a:pt x="49" y="91"/>
                    </a:moveTo>
                    <a:cubicBezTo>
                      <a:pt x="46" y="97"/>
                      <a:pt x="44" y="103"/>
                      <a:pt x="41" y="109"/>
                    </a:cubicBezTo>
                    <a:cubicBezTo>
                      <a:pt x="71" y="111"/>
                      <a:pt x="100" y="121"/>
                      <a:pt x="125" y="137"/>
                    </a:cubicBezTo>
                    <a:cubicBezTo>
                      <a:pt x="131" y="133"/>
                      <a:pt x="136" y="128"/>
                      <a:pt x="140" y="121"/>
                    </a:cubicBezTo>
                    <a:cubicBezTo>
                      <a:pt x="140" y="121"/>
                      <a:pt x="140" y="121"/>
                      <a:pt x="140" y="121"/>
                    </a:cubicBezTo>
                    <a:cubicBezTo>
                      <a:pt x="138" y="119"/>
                      <a:pt x="136" y="117"/>
                      <a:pt x="134" y="114"/>
                    </a:cubicBezTo>
                    <a:cubicBezTo>
                      <a:pt x="126" y="108"/>
                      <a:pt x="117" y="103"/>
                      <a:pt x="108" y="98"/>
                    </a:cubicBezTo>
                    <a:cubicBezTo>
                      <a:pt x="105" y="98"/>
                      <a:pt x="102" y="98"/>
                      <a:pt x="99" y="98"/>
                    </a:cubicBezTo>
                    <a:cubicBezTo>
                      <a:pt x="96" y="101"/>
                      <a:pt x="92" y="103"/>
                      <a:pt x="88" y="103"/>
                    </a:cubicBezTo>
                    <a:cubicBezTo>
                      <a:pt x="86" y="103"/>
                      <a:pt x="83" y="103"/>
                      <a:pt x="80" y="102"/>
                    </a:cubicBezTo>
                    <a:cubicBezTo>
                      <a:pt x="78" y="101"/>
                      <a:pt x="75" y="100"/>
                      <a:pt x="72" y="99"/>
                    </a:cubicBezTo>
                    <a:cubicBezTo>
                      <a:pt x="69" y="98"/>
                      <a:pt x="66" y="98"/>
                      <a:pt x="63" y="98"/>
                    </a:cubicBezTo>
                    <a:cubicBezTo>
                      <a:pt x="57" y="98"/>
                      <a:pt x="53" y="95"/>
                      <a:pt x="50" y="91"/>
                    </a:cubicBezTo>
                    <a:cubicBezTo>
                      <a:pt x="49" y="91"/>
                      <a:pt x="49" y="91"/>
                      <a:pt x="49" y="91"/>
                    </a:cubicBezTo>
                    <a:moveTo>
                      <a:pt x="0" y="80"/>
                    </a:moveTo>
                    <a:cubicBezTo>
                      <a:pt x="1" y="86"/>
                      <a:pt x="2" y="93"/>
                      <a:pt x="4" y="99"/>
                    </a:cubicBezTo>
                    <a:cubicBezTo>
                      <a:pt x="7" y="93"/>
                      <a:pt x="10" y="87"/>
                      <a:pt x="12" y="82"/>
                    </a:cubicBezTo>
                    <a:cubicBezTo>
                      <a:pt x="11" y="81"/>
                      <a:pt x="10" y="81"/>
                      <a:pt x="10" y="81"/>
                    </a:cubicBezTo>
                    <a:cubicBezTo>
                      <a:pt x="6" y="81"/>
                      <a:pt x="3" y="80"/>
                      <a:pt x="0" y="80"/>
                    </a:cubicBezTo>
                    <a:moveTo>
                      <a:pt x="136" y="29"/>
                    </a:moveTo>
                    <a:cubicBezTo>
                      <a:pt x="130" y="37"/>
                      <a:pt x="121" y="44"/>
                      <a:pt x="111" y="49"/>
                    </a:cubicBezTo>
                    <a:cubicBezTo>
                      <a:pt x="112" y="51"/>
                      <a:pt x="112" y="54"/>
                      <a:pt x="111" y="56"/>
                    </a:cubicBezTo>
                    <a:cubicBezTo>
                      <a:pt x="113" y="57"/>
                      <a:pt x="115" y="58"/>
                      <a:pt x="117" y="59"/>
                    </a:cubicBezTo>
                    <a:cubicBezTo>
                      <a:pt x="129" y="57"/>
                      <a:pt x="140" y="55"/>
                      <a:pt x="151" y="53"/>
                    </a:cubicBezTo>
                    <a:cubicBezTo>
                      <a:pt x="151" y="52"/>
                      <a:pt x="150" y="51"/>
                      <a:pt x="150" y="50"/>
                    </a:cubicBezTo>
                    <a:cubicBezTo>
                      <a:pt x="146" y="42"/>
                      <a:pt x="142" y="35"/>
                      <a:pt x="136" y="29"/>
                    </a:cubicBezTo>
                    <a:moveTo>
                      <a:pt x="29" y="15"/>
                    </a:moveTo>
                    <a:cubicBezTo>
                      <a:pt x="23" y="20"/>
                      <a:pt x="18" y="27"/>
                      <a:pt x="13" y="34"/>
                    </a:cubicBezTo>
                    <a:cubicBezTo>
                      <a:pt x="11" y="37"/>
                      <a:pt x="10" y="39"/>
                      <a:pt x="8" y="42"/>
                    </a:cubicBezTo>
                    <a:cubicBezTo>
                      <a:pt x="15" y="42"/>
                      <a:pt x="21" y="44"/>
                      <a:pt x="28" y="45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30" y="38"/>
                      <a:pt x="33" y="31"/>
                      <a:pt x="35" y="25"/>
                    </a:cubicBezTo>
                    <a:cubicBezTo>
                      <a:pt x="33" y="22"/>
                      <a:pt x="31" y="19"/>
                      <a:pt x="29" y="15"/>
                    </a:cubicBezTo>
                    <a:moveTo>
                      <a:pt x="84" y="0"/>
                    </a:moveTo>
                    <a:cubicBezTo>
                      <a:pt x="83" y="3"/>
                      <a:pt x="83" y="6"/>
                      <a:pt x="82" y="8"/>
                    </a:cubicBezTo>
                    <a:cubicBezTo>
                      <a:pt x="83" y="6"/>
                      <a:pt x="85" y="3"/>
                      <a:pt x="87" y="1"/>
                    </a:cubicBezTo>
                    <a:cubicBezTo>
                      <a:pt x="86" y="0"/>
                      <a:pt x="85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9" name="Freeform 137"/>
              <p:cNvSpPr>
                <a:spLocks/>
              </p:cNvSpPr>
              <p:nvPr/>
            </p:nvSpPr>
            <p:spPr bwMode="auto">
              <a:xfrm>
                <a:off x="442" y="2527"/>
                <a:ext cx="123" cy="166"/>
              </a:xfrm>
              <a:custGeom>
                <a:avLst/>
                <a:gdLst>
                  <a:gd name="T0" fmla="*/ 107 w 214"/>
                  <a:gd name="T1" fmla="*/ 0 h 268"/>
                  <a:gd name="T2" fmla="*/ 47 w 214"/>
                  <a:gd name="T3" fmla="*/ 35 h 268"/>
                  <a:gd name="T4" fmla="*/ 52 w 214"/>
                  <a:gd name="T5" fmla="*/ 123 h 268"/>
                  <a:gd name="T6" fmla="*/ 0 w 214"/>
                  <a:gd name="T7" fmla="*/ 194 h 268"/>
                  <a:gd name="T8" fmla="*/ 77 w 214"/>
                  <a:gd name="T9" fmla="*/ 268 h 268"/>
                  <a:gd name="T10" fmla="*/ 154 w 214"/>
                  <a:gd name="T11" fmla="*/ 194 h 268"/>
                  <a:gd name="T12" fmla="*/ 141 w 214"/>
                  <a:gd name="T13" fmla="*/ 149 h 268"/>
                  <a:gd name="T14" fmla="*/ 176 w 214"/>
                  <a:gd name="T15" fmla="*/ 118 h 268"/>
                  <a:gd name="T16" fmla="*/ 107 w 214"/>
                  <a:gd name="T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4" h="268">
                    <a:moveTo>
                      <a:pt x="107" y="0"/>
                    </a:moveTo>
                    <a:cubicBezTo>
                      <a:pt x="85" y="0"/>
                      <a:pt x="62" y="11"/>
                      <a:pt x="47" y="35"/>
                    </a:cubicBezTo>
                    <a:cubicBezTo>
                      <a:pt x="26" y="68"/>
                      <a:pt x="33" y="100"/>
                      <a:pt x="52" y="123"/>
                    </a:cubicBezTo>
                    <a:cubicBezTo>
                      <a:pt x="24" y="132"/>
                      <a:pt x="0" y="155"/>
                      <a:pt x="0" y="194"/>
                    </a:cubicBezTo>
                    <a:cubicBezTo>
                      <a:pt x="0" y="244"/>
                      <a:pt x="39" y="268"/>
                      <a:pt x="77" y="268"/>
                    </a:cubicBezTo>
                    <a:cubicBezTo>
                      <a:pt x="116" y="268"/>
                      <a:pt x="154" y="244"/>
                      <a:pt x="154" y="194"/>
                    </a:cubicBezTo>
                    <a:cubicBezTo>
                      <a:pt x="154" y="175"/>
                      <a:pt x="149" y="160"/>
                      <a:pt x="141" y="149"/>
                    </a:cubicBezTo>
                    <a:cubicBezTo>
                      <a:pt x="154" y="144"/>
                      <a:pt x="167" y="134"/>
                      <a:pt x="176" y="118"/>
                    </a:cubicBezTo>
                    <a:cubicBezTo>
                      <a:pt x="214" y="59"/>
                      <a:pt x="161" y="0"/>
                      <a:pt x="1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0" name="Oval 138"/>
              <p:cNvSpPr>
                <a:spLocks noChangeArrowheads="1"/>
              </p:cNvSpPr>
              <p:nvPr/>
            </p:nvSpPr>
            <p:spPr bwMode="auto">
              <a:xfrm>
                <a:off x="473" y="2771"/>
                <a:ext cx="75" cy="77"/>
              </a:xfrm>
              <a:prstGeom prst="ellipse">
                <a:avLst/>
              </a:pr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1" name="Freeform 139"/>
              <p:cNvSpPr>
                <a:spLocks/>
              </p:cNvSpPr>
              <p:nvPr/>
            </p:nvSpPr>
            <p:spPr bwMode="auto">
              <a:xfrm>
                <a:off x="577" y="2469"/>
                <a:ext cx="64" cy="22"/>
              </a:xfrm>
              <a:custGeom>
                <a:avLst/>
                <a:gdLst>
                  <a:gd name="T0" fmla="*/ 112 w 112"/>
                  <a:gd name="T1" fmla="*/ 0 h 36"/>
                  <a:gd name="T2" fmla="*/ 33 w 112"/>
                  <a:gd name="T3" fmla="*/ 5 h 36"/>
                  <a:gd name="T4" fmla="*/ 32 w 112"/>
                  <a:gd name="T5" fmla="*/ 5 h 36"/>
                  <a:gd name="T6" fmla="*/ 0 w 112"/>
                  <a:gd name="T7" fmla="*/ 4 h 36"/>
                  <a:gd name="T8" fmla="*/ 58 w 112"/>
                  <a:gd name="T9" fmla="*/ 36 h 36"/>
                  <a:gd name="T10" fmla="*/ 109 w 112"/>
                  <a:gd name="T11" fmla="*/ 7 h 36"/>
                  <a:gd name="T12" fmla="*/ 112 w 112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36">
                    <a:moveTo>
                      <a:pt x="112" y="0"/>
                    </a:moveTo>
                    <a:cubicBezTo>
                      <a:pt x="86" y="3"/>
                      <a:pt x="60" y="5"/>
                      <a:pt x="33" y="5"/>
                    </a:cubicBezTo>
                    <a:cubicBezTo>
                      <a:pt x="33" y="5"/>
                      <a:pt x="32" y="5"/>
                      <a:pt x="32" y="5"/>
                    </a:cubicBezTo>
                    <a:cubicBezTo>
                      <a:pt x="21" y="5"/>
                      <a:pt x="10" y="5"/>
                      <a:pt x="0" y="4"/>
                    </a:cubicBezTo>
                    <a:cubicBezTo>
                      <a:pt x="12" y="23"/>
                      <a:pt x="35" y="36"/>
                      <a:pt x="58" y="36"/>
                    </a:cubicBezTo>
                    <a:cubicBezTo>
                      <a:pt x="77" y="36"/>
                      <a:pt x="96" y="27"/>
                      <a:pt x="109" y="7"/>
                    </a:cubicBezTo>
                    <a:cubicBezTo>
                      <a:pt x="110" y="4"/>
                      <a:pt x="111" y="2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2" name="Oval 140"/>
              <p:cNvSpPr>
                <a:spLocks noChangeArrowheads="1"/>
              </p:cNvSpPr>
              <p:nvPr/>
            </p:nvSpPr>
            <p:spPr bwMode="auto">
              <a:xfrm>
                <a:off x="466" y="2948"/>
                <a:ext cx="74" cy="78"/>
              </a:xfrm>
              <a:prstGeom prst="ellipse">
                <a:avLst/>
              </a:pr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3" name="Freeform 141"/>
              <p:cNvSpPr>
                <a:spLocks/>
              </p:cNvSpPr>
              <p:nvPr/>
            </p:nvSpPr>
            <p:spPr bwMode="auto">
              <a:xfrm>
                <a:off x="110" y="2633"/>
                <a:ext cx="75" cy="77"/>
              </a:xfrm>
              <a:custGeom>
                <a:avLst/>
                <a:gdLst>
                  <a:gd name="T0" fmla="*/ 65 w 130"/>
                  <a:gd name="T1" fmla="*/ 0 h 125"/>
                  <a:gd name="T2" fmla="*/ 16 w 130"/>
                  <a:gd name="T3" fmla="*/ 19 h 125"/>
                  <a:gd name="T4" fmla="*/ 43 w 130"/>
                  <a:gd name="T5" fmla="*/ 25 h 125"/>
                  <a:gd name="T6" fmla="*/ 59 w 130"/>
                  <a:gd name="T7" fmla="*/ 27 h 125"/>
                  <a:gd name="T8" fmla="*/ 61 w 130"/>
                  <a:gd name="T9" fmla="*/ 64 h 125"/>
                  <a:gd name="T10" fmla="*/ 59 w 130"/>
                  <a:gd name="T11" fmla="*/ 64 h 125"/>
                  <a:gd name="T12" fmla="*/ 1 w 130"/>
                  <a:gd name="T13" fmla="*/ 52 h 125"/>
                  <a:gd name="T14" fmla="*/ 1 w 130"/>
                  <a:gd name="T15" fmla="*/ 54 h 125"/>
                  <a:gd name="T16" fmla="*/ 0 w 130"/>
                  <a:gd name="T17" fmla="*/ 62 h 125"/>
                  <a:gd name="T18" fmla="*/ 6 w 130"/>
                  <a:gd name="T19" fmla="*/ 90 h 125"/>
                  <a:gd name="T20" fmla="*/ 65 w 130"/>
                  <a:gd name="T21" fmla="*/ 125 h 125"/>
                  <a:gd name="T22" fmla="*/ 125 w 130"/>
                  <a:gd name="T23" fmla="*/ 88 h 125"/>
                  <a:gd name="T24" fmla="*/ 130 w 130"/>
                  <a:gd name="T25" fmla="*/ 62 h 125"/>
                  <a:gd name="T26" fmla="*/ 129 w 130"/>
                  <a:gd name="T27" fmla="*/ 51 h 125"/>
                  <a:gd name="T28" fmla="*/ 127 w 130"/>
                  <a:gd name="T29" fmla="*/ 42 h 125"/>
                  <a:gd name="T30" fmla="*/ 65 w 130"/>
                  <a:gd name="T31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0" h="125">
                    <a:moveTo>
                      <a:pt x="65" y="0"/>
                    </a:moveTo>
                    <a:cubicBezTo>
                      <a:pt x="47" y="0"/>
                      <a:pt x="29" y="6"/>
                      <a:pt x="16" y="19"/>
                    </a:cubicBezTo>
                    <a:cubicBezTo>
                      <a:pt x="25" y="22"/>
                      <a:pt x="34" y="24"/>
                      <a:pt x="43" y="25"/>
                    </a:cubicBezTo>
                    <a:cubicBezTo>
                      <a:pt x="49" y="26"/>
                      <a:pt x="54" y="27"/>
                      <a:pt x="59" y="27"/>
                    </a:cubicBezTo>
                    <a:cubicBezTo>
                      <a:pt x="82" y="28"/>
                      <a:pt x="83" y="64"/>
                      <a:pt x="61" y="64"/>
                    </a:cubicBezTo>
                    <a:cubicBezTo>
                      <a:pt x="60" y="64"/>
                      <a:pt x="60" y="64"/>
                      <a:pt x="59" y="64"/>
                    </a:cubicBezTo>
                    <a:cubicBezTo>
                      <a:pt x="38" y="63"/>
                      <a:pt x="18" y="58"/>
                      <a:pt x="1" y="52"/>
                    </a:cubicBezTo>
                    <a:cubicBezTo>
                      <a:pt x="1" y="52"/>
                      <a:pt x="1" y="53"/>
                      <a:pt x="1" y="54"/>
                    </a:cubicBezTo>
                    <a:cubicBezTo>
                      <a:pt x="0" y="57"/>
                      <a:pt x="0" y="59"/>
                      <a:pt x="0" y="62"/>
                    </a:cubicBezTo>
                    <a:cubicBezTo>
                      <a:pt x="0" y="73"/>
                      <a:pt x="2" y="82"/>
                      <a:pt x="6" y="90"/>
                    </a:cubicBezTo>
                    <a:cubicBezTo>
                      <a:pt x="17" y="113"/>
                      <a:pt x="41" y="125"/>
                      <a:pt x="65" y="125"/>
                    </a:cubicBezTo>
                    <a:cubicBezTo>
                      <a:pt x="90" y="125"/>
                      <a:pt x="115" y="113"/>
                      <a:pt x="125" y="88"/>
                    </a:cubicBezTo>
                    <a:cubicBezTo>
                      <a:pt x="128" y="81"/>
                      <a:pt x="130" y="72"/>
                      <a:pt x="130" y="62"/>
                    </a:cubicBezTo>
                    <a:cubicBezTo>
                      <a:pt x="130" y="58"/>
                      <a:pt x="129" y="55"/>
                      <a:pt x="129" y="51"/>
                    </a:cubicBezTo>
                    <a:cubicBezTo>
                      <a:pt x="128" y="48"/>
                      <a:pt x="128" y="45"/>
                      <a:pt x="127" y="42"/>
                    </a:cubicBezTo>
                    <a:cubicBezTo>
                      <a:pt x="118" y="14"/>
                      <a:pt x="91" y="0"/>
                      <a:pt x="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4" name="Freeform 142"/>
              <p:cNvSpPr>
                <a:spLocks noEditPoints="1"/>
              </p:cNvSpPr>
              <p:nvPr/>
            </p:nvSpPr>
            <p:spPr bwMode="auto">
              <a:xfrm>
                <a:off x="196" y="2318"/>
                <a:ext cx="77" cy="79"/>
              </a:xfrm>
              <a:custGeom>
                <a:avLst/>
                <a:gdLst>
                  <a:gd name="T0" fmla="*/ 30 w 135"/>
                  <a:gd name="T1" fmla="*/ 7 h 127"/>
                  <a:gd name="T2" fmla="*/ 29 w 135"/>
                  <a:gd name="T3" fmla="*/ 7 h 127"/>
                  <a:gd name="T4" fmla="*/ 12 w 135"/>
                  <a:gd name="T5" fmla="*/ 24 h 127"/>
                  <a:gd name="T6" fmla="*/ 16 w 135"/>
                  <a:gd name="T7" fmla="*/ 23 h 127"/>
                  <a:gd name="T8" fmla="*/ 19 w 135"/>
                  <a:gd name="T9" fmla="*/ 22 h 127"/>
                  <a:gd name="T10" fmla="*/ 26 w 135"/>
                  <a:gd name="T11" fmla="*/ 15 h 127"/>
                  <a:gd name="T12" fmla="*/ 30 w 135"/>
                  <a:gd name="T13" fmla="*/ 7 h 127"/>
                  <a:gd name="T14" fmla="*/ 73 w 135"/>
                  <a:gd name="T15" fmla="*/ 0 h 127"/>
                  <a:gd name="T16" fmla="*/ 44 w 135"/>
                  <a:gd name="T17" fmla="*/ 50 h 127"/>
                  <a:gd name="T18" fmla="*/ 60 w 135"/>
                  <a:gd name="T19" fmla="*/ 58 h 127"/>
                  <a:gd name="T20" fmla="*/ 49 w 135"/>
                  <a:gd name="T21" fmla="*/ 92 h 127"/>
                  <a:gd name="T22" fmla="*/ 40 w 135"/>
                  <a:gd name="T23" fmla="*/ 89 h 127"/>
                  <a:gd name="T24" fmla="*/ 26 w 135"/>
                  <a:gd name="T25" fmla="*/ 82 h 127"/>
                  <a:gd name="T26" fmla="*/ 0 w 135"/>
                  <a:gd name="T27" fmla="*/ 73 h 127"/>
                  <a:gd name="T28" fmla="*/ 68 w 135"/>
                  <a:gd name="T29" fmla="*/ 127 h 127"/>
                  <a:gd name="T30" fmla="*/ 105 w 135"/>
                  <a:gd name="T31" fmla="*/ 113 h 127"/>
                  <a:gd name="T32" fmla="*/ 112 w 135"/>
                  <a:gd name="T33" fmla="*/ 107 h 127"/>
                  <a:gd name="T34" fmla="*/ 119 w 135"/>
                  <a:gd name="T35" fmla="*/ 98 h 127"/>
                  <a:gd name="T36" fmla="*/ 128 w 135"/>
                  <a:gd name="T37" fmla="*/ 73 h 127"/>
                  <a:gd name="T38" fmla="*/ 73 w 135"/>
                  <a:gd name="T39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35" h="127">
                    <a:moveTo>
                      <a:pt x="30" y="7"/>
                    </a:moveTo>
                    <a:cubicBezTo>
                      <a:pt x="30" y="7"/>
                      <a:pt x="30" y="7"/>
                      <a:pt x="29" y="7"/>
                    </a:cubicBezTo>
                    <a:cubicBezTo>
                      <a:pt x="23" y="11"/>
                      <a:pt x="17" y="17"/>
                      <a:pt x="12" y="24"/>
                    </a:cubicBezTo>
                    <a:cubicBezTo>
                      <a:pt x="13" y="24"/>
                      <a:pt x="15" y="24"/>
                      <a:pt x="16" y="23"/>
                    </a:cubicBezTo>
                    <a:cubicBezTo>
                      <a:pt x="17" y="23"/>
                      <a:pt x="18" y="22"/>
                      <a:pt x="19" y="22"/>
                    </a:cubicBezTo>
                    <a:cubicBezTo>
                      <a:pt x="21" y="19"/>
                      <a:pt x="23" y="17"/>
                      <a:pt x="26" y="15"/>
                    </a:cubicBezTo>
                    <a:cubicBezTo>
                      <a:pt x="27" y="12"/>
                      <a:pt x="29" y="10"/>
                      <a:pt x="30" y="7"/>
                    </a:cubicBezTo>
                    <a:moveTo>
                      <a:pt x="73" y="0"/>
                    </a:moveTo>
                    <a:cubicBezTo>
                      <a:pt x="67" y="20"/>
                      <a:pt x="59" y="39"/>
                      <a:pt x="44" y="50"/>
                    </a:cubicBezTo>
                    <a:cubicBezTo>
                      <a:pt x="50" y="53"/>
                      <a:pt x="55" y="55"/>
                      <a:pt x="60" y="58"/>
                    </a:cubicBezTo>
                    <a:cubicBezTo>
                      <a:pt x="78" y="68"/>
                      <a:pt x="66" y="92"/>
                      <a:pt x="49" y="92"/>
                    </a:cubicBezTo>
                    <a:cubicBezTo>
                      <a:pt x="46" y="92"/>
                      <a:pt x="43" y="91"/>
                      <a:pt x="40" y="89"/>
                    </a:cubicBezTo>
                    <a:cubicBezTo>
                      <a:pt x="36" y="87"/>
                      <a:pt x="31" y="85"/>
                      <a:pt x="26" y="82"/>
                    </a:cubicBezTo>
                    <a:cubicBezTo>
                      <a:pt x="17" y="78"/>
                      <a:pt x="9" y="75"/>
                      <a:pt x="0" y="73"/>
                    </a:cubicBezTo>
                    <a:cubicBezTo>
                      <a:pt x="6" y="104"/>
                      <a:pt x="37" y="127"/>
                      <a:pt x="68" y="127"/>
                    </a:cubicBezTo>
                    <a:cubicBezTo>
                      <a:pt x="81" y="127"/>
                      <a:pt x="94" y="123"/>
                      <a:pt x="105" y="113"/>
                    </a:cubicBezTo>
                    <a:cubicBezTo>
                      <a:pt x="107" y="111"/>
                      <a:pt x="110" y="109"/>
                      <a:pt x="112" y="107"/>
                    </a:cubicBezTo>
                    <a:cubicBezTo>
                      <a:pt x="114" y="104"/>
                      <a:pt x="117" y="101"/>
                      <a:pt x="119" y="98"/>
                    </a:cubicBezTo>
                    <a:cubicBezTo>
                      <a:pt x="124" y="89"/>
                      <a:pt x="127" y="81"/>
                      <a:pt x="128" y="73"/>
                    </a:cubicBezTo>
                    <a:cubicBezTo>
                      <a:pt x="135" y="38"/>
                      <a:pt x="106" y="7"/>
                      <a:pt x="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5" name="Freeform 143"/>
              <p:cNvSpPr>
                <a:spLocks noEditPoints="1"/>
              </p:cNvSpPr>
              <p:nvPr/>
            </p:nvSpPr>
            <p:spPr bwMode="auto">
              <a:xfrm>
                <a:off x="124" y="2419"/>
                <a:ext cx="200" cy="205"/>
              </a:xfrm>
              <a:custGeom>
                <a:avLst/>
                <a:gdLst>
                  <a:gd name="T0" fmla="*/ 166 w 349"/>
                  <a:gd name="T1" fmla="*/ 292 h 330"/>
                  <a:gd name="T2" fmla="*/ 143 w 349"/>
                  <a:gd name="T3" fmla="*/ 291 h 330"/>
                  <a:gd name="T4" fmla="*/ 102 w 349"/>
                  <a:gd name="T5" fmla="*/ 281 h 330"/>
                  <a:gd name="T6" fmla="*/ 76 w 349"/>
                  <a:gd name="T7" fmla="*/ 266 h 330"/>
                  <a:gd name="T8" fmla="*/ 61 w 349"/>
                  <a:gd name="T9" fmla="*/ 251 h 330"/>
                  <a:gd name="T10" fmla="*/ 50 w 349"/>
                  <a:gd name="T11" fmla="*/ 234 h 330"/>
                  <a:gd name="T12" fmla="*/ 45 w 349"/>
                  <a:gd name="T13" fmla="*/ 213 h 330"/>
                  <a:gd name="T14" fmla="*/ 45 w 349"/>
                  <a:gd name="T15" fmla="*/ 185 h 330"/>
                  <a:gd name="T16" fmla="*/ 50 w 349"/>
                  <a:gd name="T17" fmla="*/ 164 h 330"/>
                  <a:gd name="T18" fmla="*/ 58 w 349"/>
                  <a:gd name="T19" fmla="*/ 149 h 330"/>
                  <a:gd name="T20" fmla="*/ 68 w 349"/>
                  <a:gd name="T21" fmla="*/ 139 h 330"/>
                  <a:gd name="T22" fmla="*/ 65 w 349"/>
                  <a:gd name="T23" fmla="*/ 126 h 330"/>
                  <a:gd name="T24" fmla="*/ 66 w 349"/>
                  <a:gd name="T25" fmla="*/ 109 h 330"/>
                  <a:gd name="T26" fmla="*/ 73 w 349"/>
                  <a:gd name="T27" fmla="*/ 88 h 330"/>
                  <a:gd name="T28" fmla="*/ 88 w 349"/>
                  <a:gd name="T29" fmla="*/ 65 h 330"/>
                  <a:gd name="T30" fmla="*/ 104 w 349"/>
                  <a:gd name="T31" fmla="*/ 50 h 330"/>
                  <a:gd name="T32" fmla="*/ 122 w 349"/>
                  <a:gd name="T33" fmla="*/ 42 h 330"/>
                  <a:gd name="T34" fmla="*/ 142 w 349"/>
                  <a:gd name="T35" fmla="*/ 37 h 330"/>
                  <a:gd name="T36" fmla="*/ 151 w 349"/>
                  <a:gd name="T37" fmla="*/ 37 h 330"/>
                  <a:gd name="T38" fmla="*/ 172 w 349"/>
                  <a:gd name="T39" fmla="*/ 39 h 330"/>
                  <a:gd name="T40" fmla="*/ 212 w 349"/>
                  <a:gd name="T41" fmla="*/ 52 h 330"/>
                  <a:gd name="T42" fmla="*/ 255 w 349"/>
                  <a:gd name="T43" fmla="*/ 80 h 330"/>
                  <a:gd name="T44" fmla="*/ 286 w 349"/>
                  <a:gd name="T45" fmla="*/ 114 h 330"/>
                  <a:gd name="T46" fmla="*/ 303 w 349"/>
                  <a:gd name="T47" fmla="*/ 147 h 330"/>
                  <a:gd name="T48" fmla="*/ 309 w 349"/>
                  <a:gd name="T49" fmla="*/ 172 h 330"/>
                  <a:gd name="T50" fmla="*/ 308 w 349"/>
                  <a:gd name="T51" fmla="*/ 198 h 330"/>
                  <a:gd name="T52" fmla="*/ 305 w 349"/>
                  <a:gd name="T53" fmla="*/ 209 h 330"/>
                  <a:gd name="T54" fmla="*/ 302 w 349"/>
                  <a:gd name="T55" fmla="*/ 220 h 330"/>
                  <a:gd name="T56" fmla="*/ 289 w 349"/>
                  <a:gd name="T57" fmla="*/ 241 h 330"/>
                  <a:gd name="T58" fmla="*/ 270 w 349"/>
                  <a:gd name="T59" fmla="*/ 260 h 330"/>
                  <a:gd name="T60" fmla="*/ 238 w 349"/>
                  <a:gd name="T61" fmla="*/ 279 h 330"/>
                  <a:gd name="T62" fmla="*/ 194 w 349"/>
                  <a:gd name="T63" fmla="*/ 291 h 330"/>
                  <a:gd name="T64" fmla="*/ 166 w 349"/>
                  <a:gd name="T65" fmla="*/ 292 h 330"/>
                  <a:gd name="T66" fmla="*/ 150 w 349"/>
                  <a:gd name="T67" fmla="*/ 0 h 330"/>
                  <a:gd name="T68" fmla="*/ 95 w 349"/>
                  <a:gd name="T69" fmla="*/ 13 h 330"/>
                  <a:gd name="T70" fmla="*/ 28 w 349"/>
                  <a:gd name="T71" fmla="*/ 127 h 330"/>
                  <a:gd name="T72" fmla="*/ 28 w 349"/>
                  <a:gd name="T73" fmla="*/ 128 h 330"/>
                  <a:gd name="T74" fmla="*/ 28 w 349"/>
                  <a:gd name="T75" fmla="*/ 128 h 330"/>
                  <a:gd name="T76" fmla="*/ 22 w 349"/>
                  <a:gd name="T77" fmla="*/ 260 h 330"/>
                  <a:gd name="T78" fmla="*/ 125 w 349"/>
                  <a:gd name="T79" fmla="*/ 326 h 330"/>
                  <a:gd name="T80" fmla="*/ 168 w 349"/>
                  <a:gd name="T81" fmla="*/ 330 h 330"/>
                  <a:gd name="T82" fmla="*/ 272 w 349"/>
                  <a:gd name="T83" fmla="*/ 302 h 330"/>
                  <a:gd name="T84" fmla="*/ 341 w 349"/>
                  <a:gd name="T85" fmla="*/ 219 h 330"/>
                  <a:gd name="T86" fmla="*/ 327 w 349"/>
                  <a:gd name="T87" fmla="*/ 112 h 330"/>
                  <a:gd name="T88" fmla="*/ 217 w 349"/>
                  <a:gd name="T89" fmla="*/ 13 h 330"/>
                  <a:gd name="T90" fmla="*/ 150 w 349"/>
                  <a:gd name="T91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49" h="330">
                    <a:moveTo>
                      <a:pt x="166" y="292"/>
                    </a:moveTo>
                    <a:cubicBezTo>
                      <a:pt x="158" y="292"/>
                      <a:pt x="150" y="292"/>
                      <a:pt x="143" y="291"/>
                    </a:cubicBezTo>
                    <a:cubicBezTo>
                      <a:pt x="128" y="289"/>
                      <a:pt x="115" y="286"/>
                      <a:pt x="102" y="281"/>
                    </a:cubicBezTo>
                    <a:cubicBezTo>
                      <a:pt x="92" y="276"/>
                      <a:pt x="84" y="271"/>
                      <a:pt x="76" y="266"/>
                    </a:cubicBezTo>
                    <a:cubicBezTo>
                      <a:pt x="70" y="261"/>
                      <a:pt x="65" y="256"/>
                      <a:pt x="61" y="251"/>
                    </a:cubicBezTo>
                    <a:cubicBezTo>
                      <a:pt x="57" y="245"/>
                      <a:pt x="53" y="240"/>
                      <a:pt x="50" y="234"/>
                    </a:cubicBezTo>
                    <a:cubicBezTo>
                      <a:pt x="48" y="227"/>
                      <a:pt x="46" y="221"/>
                      <a:pt x="45" y="213"/>
                    </a:cubicBezTo>
                    <a:cubicBezTo>
                      <a:pt x="44" y="204"/>
                      <a:pt x="44" y="195"/>
                      <a:pt x="45" y="185"/>
                    </a:cubicBezTo>
                    <a:cubicBezTo>
                      <a:pt x="46" y="178"/>
                      <a:pt x="48" y="171"/>
                      <a:pt x="50" y="164"/>
                    </a:cubicBezTo>
                    <a:cubicBezTo>
                      <a:pt x="52" y="159"/>
                      <a:pt x="55" y="154"/>
                      <a:pt x="58" y="149"/>
                    </a:cubicBezTo>
                    <a:cubicBezTo>
                      <a:pt x="61" y="146"/>
                      <a:pt x="64" y="142"/>
                      <a:pt x="68" y="139"/>
                    </a:cubicBezTo>
                    <a:cubicBezTo>
                      <a:pt x="67" y="135"/>
                      <a:pt x="66" y="131"/>
                      <a:pt x="65" y="126"/>
                    </a:cubicBezTo>
                    <a:cubicBezTo>
                      <a:pt x="65" y="121"/>
                      <a:pt x="65" y="115"/>
                      <a:pt x="66" y="109"/>
                    </a:cubicBezTo>
                    <a:cubicBezTo>
                      <a:pt x="68" y="102"/>
                      <a:pt x="70" y="95"/>
                      <a:pt x="73" y="88"/>
                    </a:cubicBezTo>
                    <a:cubicBezTo>
                      <a:pt x="77" y="80"/>
                      <a:pt x="82" y="72"/>
                      <a:pt x="88" y="65"/>
                    </a:cubicBezTo>
                    <a:cubicBezTo>
                      <a:pt x="93" y="59"/>
                      <a:pt x="98" y="55"/>
                      <a:pt x="104" y="50"/>
                    </a:cubicBezTo>
                    <a:cubicBezTo>
                      <a:pt x="110" y="47"/>
                      <a:pt x="115" y="44"/>
                      <a:pt x="122" y="42"/>
                    </a:cubicBezTo>
                    <a:cubicBezTo>
                      <a:pt x="128" y="40"/>
                      <a:pt x="135" y="38"/>
                      <a:pt x="142" y="37"/>
                    </a:cubicBezTo>
                    <a:cubicBezTo>
                      <a:pt x="145" y="37"/>
                      <a:pt x="148" y="37"/>
                      <a:pt x="151" y="37"/>
                    </a:cubicBezTo>
                    <a:cubicBezTo>
                      <a:pt x="158" y="37"/>
                      <a:pt x="165" y="38"/>
                      <a:pt x="172" y="39"/>
                    </a:cubicBezTo>
                    <a:cubicBezTo>
                      <a:pt x="186" y="42"/>
                      <a:pt x="199" y="46"/>
                      <a:pt x="212" y="52"/>
                    </a:cubicBezTo>
                    <a:cubicBezTo>
                      <a:pt x="228" y="59"/>
                      <a:pt x="242" y="69"/>
                      <a:pt x="255" y="80"/>
                    </a:cubicBezTo>
                    <a:cubicBezTo>
                      <a:pt x="267" y="90"/>
                      <a:pt x="277" y="101"/>
                      <a:pt x="286" y="114"/>
                    </a:cubicBezTo>
                    <a:cubicBezTo>
                      <a:pt x="293" y="124"/>
                      <a:pt x="299" y="135"/>
                      <a:pt x="303" y="147"/>
                    </a:cubicBezTo>
                    <a:cubicBezTo>
                      <a:pt x="306" y="155"/>
                      <a:pt x="308" y="164"/>
                      <a:pt x="309" y="172"/>
                    </a:cubicBezTo>
                    <a:cubicBezTo>
                      <a:pt x="310" y="181"/>
                      <a:pt x="309" y="189"/>
                      <a:pt x="308" y="198"/>
                    </a:cubicBezTo>
                    <a:cubicBezTo>
                      <a:pt x="307" y="201"/>
                      <a:pt x="306" y="205"/>
                      <a:pt x="305" y="209"/>
                    </a:cubicBezTo>
                    <a:cubicBezTo>
                      <a:pt x="304" y="213"/>
                      <a:pt x="303" y="216"/>
                      <a:pt x="302" y="220"/>
                    </a:cubicBezTo>
                    <a:cubicBezTo>
                      <a:pt x="298" y="227"/>
                      <a:pt x="294" y="235"/>
                      <a:pt x="289" y="241"/>
                    </a:cubicBezTo>
                    <a:cubicBezTo>
                      <a:pt x="283" y="248"/>
                      <a:pt x="277" y="255"/>
                      <a:pt x="270" y="260"/>
                    </a:cubicBezTo>
                    <a:cubicBezTo>
                      <a:pt x="260" y="268"/>
                      <a:pt x="250" y="274"/>
                      <a:pt x="238" y="279"/>
                    </a:cubicBezTo>
                    <a:cubicBezTo>
                      <a:pt x="224" y="284"/>
                      <a:pt x="209" y="288"/>
                      <a:pt x="194" y="291"/>
                    </a:cubicBezTo>
                    <a:cubicBezTo>
                      <a:pt x="185" y="292"/>
                      <a:pt x="175" y="292"/>
                      <a:pt x="166" y="292"/>
                    </a:cubicBezTo>
                    <a:moveTo>
                      <a:pt x="150" y="0"/>
                    </a:moveTo>
                    <a:cubicBezTo>
                      <a:pt x="131" y="0"/>
                      <a:pt x="112" y="4"/>
                      <a:pt x="95" y="13"/>
                    </a:cubicBezTo>
                    <a:cubicBezTo>
                      <a:pt x="54" y="35"/>
                      <a:pt x="26" y="81"/>
                      <a:pt x="28" y="127"/>
                    </a:cubicBezTo>
                    <a:cubicBezTo>
                      <a:pt x="28" y="128"/>
                      <a:pt x="28" y="128"/>
                      <a:pt x="28" y="128"/>
                    </a:cubicBezTo>
                    <a:cubicBezTo>
                      <a:pt x="28" y="128"/>
                      <a:pt x="28" y="128"/>
                      <a:pt x="28" y="128"/>
                    </a:cubicBezTo>
                    <a:cubicBezTo>
                      <a:pt x="1" y="166"/>
                      <a:pt x="0" y="220"/>
                      <a:pt x="22" y="260"/>
                    </a:cubicBezTo>
                    <a:cubicBezTo>
                      <a:pt x="43" y="298"/>
                      <a:pt x="85" y="318"/>
                      <a:pt x="125" y="326"/>
                    </a:cubicBezTo>
                    <a:cubicBezTo>
                      <a:pt x="139" y="328"/>
                      <a:pt x="154" y="330"/>
                      <a:pt x="168" y="330"/>
                    </a:cubicBezTo>
                    <a:cubicBezTo>
                      <a:pt x="205" y="330"/>
                      <a:pt x="241" y="320"/>
                      <a:pt x="272" y="302"/>
                    </a:cubicBezTo>
                    <a:cubicBezTo>
                      <a:pt x="302" y="284"/>
                      <a:pt x="327" y="256"/>
                      <a:pt x="341" y="219"/>
                    </a:cubicBezTo>
                    <a:cubicBezTo>
                      <a:pt x="349" y="181"/>
                      <a:pt x="343" y="144"/>
                      <a:pt x="327" y="112"/>
                    </a:cubicBezTo>
                    <a:cubicBezTo>
                      <a:pt x="305" y="68"/>
                      <a:pt x="265" y="33"/>
                      <a:pt x="217" y="13"/>
                    </a:cubicBezTo>
                    <a:cubicBezTo>
                      <a:pt x="196" y="5"/>
                      <a:pt x="173" y="0"/>
                      <a:pt x="15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6" name="Freeform 144"/>
              <p:cNvSpPr>
                <a:spLocks noEditPoints="1"/>
              </p:cNvSpPr>
              <p:nvPr/>
            </p:nvSpPr>
            <p:spPr bwMode="auto">
              <a:xfrm>
                <a:off x="94" y="2340"/>
                <a:ext cx="147" cy="333"/>
              </a:xfrm>
              <a:custGeom>
                <a:avLst/>
                <a:gdLst>
                  <a:gd name="T0" fmla="*/ 0 w 256"/>
                  <a:gd name="T1" fmla="*/ 469 h 538"/>
                  <a:gd name="T2" fmla="*/ 0 w 256"/>
                  <a:gd name="T3" fmla="*/ 511 h 538"/>
                  <a:gd name="T4" fmla="*/ 30 w 256"/>
                  <a:gd name="T5" fmla="*/ 526 h 538"/>
                  <a:gd name="T6" fmla="*/ 88 w 256"/>
                  <a:gd name="T7" fmla="*/ 538 h 538"/>
                  <a:gd name="T8" fmla="*/ 90 w 256"/>
                  <a:gd name="T9" fmla="*/ 538 h 538"/>
                  <a:gd name="T10" fmla="*/ 88 w 256"/>
                  <a:gd name="T11" fmla="*/ 501 h 538"/>
                  <a:gd name="T12" fmla="*/ 72 w 256"/>
                  <a:gd name="T13" fmla="*/ 499 h 538"/>
                  <a:gd name="T14" fmla="*/ 45 w 256"/>
                  <a:gd name="T15" fmla="*/ 493 h 538"/>
                  <a:gd name="T16" fmla="*/ 34 w 256"/>
                  <a:gd name="T17" fmla="*/ 489 h 538"/>
                  <a:gd name="T18" fmla="*/ 2 w 256"/>
                  <a:gd name="T19" fmla="*/ 471 h 538"/>
                  <a:gd name="T20" fmla="*/ 0 w 256"/>
                  <a:gd name="T21" fmla="*/ 469 h 538"/>
                  <a:gd name="T22" fmla="*/ 130 w 256"/>
                  <a:gd name="T23" fmla="*/ 0 h 538"/>
                  <a:gd name="T24" fmla="*/ 11 w 256"/>
                  <a:gd name="T25" fmla="*/ 54 h 538"/>
                  <a:gd name="T26" fmla="*/ 0 w 256"/>
                  <a:gd name="T27" fmla="*/ 65 h 538"/>
                  <a:gd name="T28" fmla="*/ 0 w 256"/>
                  <a:gd name="T29" fmla="*/ 121 h 538"/>
                  <a:gd name="T30" fmla="*/ 15 w 256"/>
                  <a:gd name="T31" fmla="*/ 101 h 538"/>
                  <a:gd name="T32" fmla="*/ 58 w 256"/>
                  <a:gd name="T33" fmla="*/ 62 h 538"/>
                  <a:gd name="T34" fmla="*/ 96 w 256"/>
                  <a:gd name="T35" fmla="*/ 42 h 538"/>
                  <a:gd name="T36" fmla="*/ 129 w 256"/>
                  <a:gd name="T37" fmla="*/ 35 h 538"/>
                  <a:gd name="T38" fmla="*/ 141 w 256"/>
                  <a:gd name="T39" fmla="*/ 34 h 538"/>
                  <a:gd name="T40" fmla="*/ 166 w 256"/>
                  <a:gd name="T41" fmla="*/ 36 h 538"/>
                  <a:gd name="T42" fmla="*/ 178 w 256"/>
                  <a:gd name="T43" fmla="*/ 39 h 538"/>
                  <a:gd name="T44" fmla="*/ 204 w 256"/>
                  <a:gd name="T45" fmla="*/ 48 h 538"/>
                  <a:gd name="T46" fmla="*/ 218 w 256"/>
                  <a:gd name="T47" fmla="*/ 55 h 538"/>
                  <a:gd name="T48" fmla="*/ 227 w 256"/>
                  <a:gd name="T49" fmla="*/ 58 h 538"/>
                  <a:gd name="T50" fmla="*/ 238 w 256"/>
                  <a:gd name="T51" fmla="*/ 24 h 538"/>
                  <a:gd name="T52" fmla="*/ 222 w 256"/>
                  <a:gd name="T53" fmla="*/ 16 h 538"/>
                  <a:gd name="T54" fmla="*/ 199 w 256"/>
                  <a:gd name="T55" fmla="*/ 26 h 538"/>
                  <a:gd name="T56" fmla="*/ 187 w 256"/>
                  <a:gd name="T57" fmla="*/ 27 h 538"/>
                  <a:gd name="T58" fmla="*/ 130 w 256"/>
                  <a:gd name="T59" fmla="*/ 0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56" h="538">
                    <a:moveTo>
                      <a:pt x="0" y="469"/>
                    </a:moveTo>
                    <a:cubicBezTo>
                      <a:pt x="0" y="511"/>
                      <a:pt x="0" y="511"/>
                      <a:pt x="0" y="511"/>
                    </a:cubicBezTo>
                    <a:cubicBezTo>
                      <a:pt x="9" y="517"/>
                      <a:pt x="19" y="522"/>
                      <a:pt x="30" y="526"/>
                    </a:cubicBezTo>
                    <a:cubicBezTo>
                      <a:pt x="47" y="532"/>
                      <a:pt x="67" y="537"/>
                      <a:pt x="88" y="538"/>
                    </a:cubicBezTo>
                    <a:cubicBezTo>
                      <a:pt x="89" y="538"/>
                      <a:pt x="89" y="538"/>
                      <a:pt x="90" y="538"/>
                    </a:cubicBezTo>
                    <a:cubicBezTo>
                      <a:pt x="112" y="538"/>
                      <a:pt x="111" y="502"/>
                      <a:pt x="88" y="501"/>
                    </a:cubicBezTo>
                    <a:cubicBezTo>
                      <a:pt x="83" y="501"/>
                      <a:pt x="78" y="500"/>
                      <a:pt x="72" y="499"/>
                    </a:cubicBezTo>
                    <a:cubicBezTo>
                      <a:pt x="63" y="498"/>
                      <a:pt x="54" y="496"/>
                      <a:pt x="45" y="493"/>
                    </a:cubicBezTo>
                    <a:cubicBezTo>
                      <a:pt x="41" y="492"/>
                      <a:pt x="38" y="491"/>
                      <a:pt x="34" y="489"/>
                    </a:cubicBezTo>
                    <a:cubicBezTo>
                      <a:pt x="22" y="484"/>
                      <a:pt x="12" y="478"/>
                      <a:pt x="2" y="471"/>
                    </a:cubicBezTo>
                    <a:cubicBezTo>
                      <a:pt x="1" y="470"/>
                      <a:pt x="1" y="470"/>
                      <a:pt x="0" y="469"/>
                    </a:cubicBezTo>
                    <a:moveTo>
                      <a:pt x="130" y="0"/>
                    </a:moveTo>
                    <a:cubicBezTo>
                      <a:pt x="86" y="4"/>
                      <a:pt x="45" y="24"/>
                      <a:pt x="11" y="54"/>
                    </a:cubicBezTo>
                    <a:cubicBezTo>
                      <a:pt x="7" y="58"/>
                      <a:pt x="4" y="61"/>
                      <a:pt x="0" y="65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5" y="114"/>
                      <a:pt x="10" y="108"/>
                      <a:pt x="15" y="101"/>
                    </a:cubicBezTo>
                    <a:cubicBezTo>
                      <a:pt x="28" y="87"/>
                      <a:pt x="42" y="74"/>
                      <a:pt x="58" y="62"/>
                    </a:cubicBezTo>
                    <a:cubicBezTo>
                      <a:pt x="70" y="54"/>
                      <a:pt x="82" y="47"/>
                      <a:pt x="96" y="42"/>
                    </a:cubicBezTo>
                    <a:cubicBezTo>
                      <a:pt x="107" y="38"/>
                      <a:pt x="118" y="36"/>
                      <a:pt x="129" y="35"/>
                    </a:cubicBezTo>
                    <a:cubicBezTo>
                      <a:pt x="133" y="34"/>
                      <a:pt x="137" y="34"/>
                      <a:pt x="141" y="34"/>
                    </a:cubicBezTo>
                    <a:cubicBezTo>
                      <a:pt x="149" y="34"/>
                      <a:pt x="158" y="35"/>
                      <a:pt x="166" y="36"/>
                    </a:cubicBezTo>
                    <a:cubicBezTo>
                      <a:pt x="170" y="37"/>
                      <a:pt x="174" y="38"/>
                      <a:pt x="178" y="39"/>
                    </a:cubicBezTo>
                    <a:cubicBezTo>
                      <a:pt x="187" y="41"/>
                      <a:pt x="195" y="44"/>
                      <a:pt x="204" y="48"/>
                    </a:cubicBezTo>
                    <a:cubicBezTo>
                      <a:pt x="209" y="51"/>
                      <a:pt x="214" y="53"/>
                      <a:pt x="218" y="55"/>
                    </a:cubicBezTo>
                    <a:cubicBezTo>
                      <a:pt x="221" y="57"/>
                      <a:pt x="224" y="58"/>
                      <a:pt x="227" y="58"/>
                    </a:cubicBezTo>
                    <a:cubicBezTo>
                      <a:pt x="244" y="58"/>
                      <a:pt x="256" y="34"/>
                      <a:pt x="238" y="24"/>
                    </a:cubicBezTo>
                    <a:cubicBezTo>
                      <a:pt x="233" y="21"/>
                      <a:pt x="228" y="19"/>
                      <a:pt x="222" y="16"/>
                    </a:cubicBezTo>
                    <a:cubicBezTo>
                      <a:pt x="216" y="21"/>
                      <a:pt x="208" y="25"/>
                      <a:pt x="199" y="26"/>
                    </a:cubicBezTo>
                    <a:cubicBezTo>
                      <a:pt x="195" y="27"/>
                      <a:pt x="191" y="27"/>
                      <a:pt x="187" y="27"/>
                    </a:cubicBezTo>
                    <a:cubicBezTo>
                      <a:pt x="164" y="27"/>
                      <a:pt x="144" y="16"/>
                      <a:pt x="1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7" name="Freeform 145"/>
              <p:cNvSpPr>
                <a:spLocks noEditPoints="1"/>
              </p:cNvSpPr>
              <p:nvPr/>
            </p:nvSpPr>
            <p:spPr bwMode="auto">
              <a:xfrm>
                <a:off x="207" y="2188"/>
                <a:ext cx="209" cy="729"/>
              </a:xfrm>
              <a:custGeom>
                <a:avLst/>
                <a:gdLst>
                  <a:gd name="T0" fmla="*/ 269 w 365"/>
                  <a:gd name="T1" fmla="*/ 300 h 1176"/>
                  <a:gd name="T2" fmla="*/ 269 w 365"/>
                  <a:gd name="T3" fmla="*/ 316 h 1176"/>
                  <a:gd name="T4" fmla="*/ 270 w 365"/>
                  <a:gd name="T5" fmla="*/ 353 h 1176"/>
                  <a:gd name="T6" fmla="*/ 286 w 365"/>
                  <a:gd name="T7" fmla="*/ 498 h 1176"/>
                  <a:gd name="T8" fmla="*/ 316 w 365"/>
                  <a:gd name="T9" fmla="*/ 627 h 1176"/>
                  <a:gd name="T10" fmla="*/ 221 w 365"/>
                  <a:gd name="T11" fmla="*/ 721 h 1176"/>
                  <a:gd name="T12" fmla="*/ 129 w 365"/>
                  <a:gd name="T13" fmla="*/ 834 h 1176"/>
                  <a:gd name="T14" fmla="*/ 109 w 365"/>
                  <a:gd name="T15" fmla="*/ 864 h 1176"/>
                  <a:gd name="T16" fmla="*/ 100 w 365"/>
                  <a:gd name="T17" fmla="*/ 878 h 1176"/>
                  <a:gd name="T18" fmla="*/ 77 w 365"/>
                  <a:gd name="T19" fmla="*/ 916 h 1176"/>
                  <a:gd name="T20" fmla="*/ 75 w 365"/>
                  <a:gd name="T21" fmla="*/ 921 h 1176"/>
                  <a:gd name="T22" fmla="*/ 58 w 365"/>
                  <a:gd name="T23" fmla="*/ 954 h 1176"/>
                  <a:gd name="T24" fmla="*/ 16 w 365"/>
                  <a:gd name="T25" fmla="*/ 1067 h 1176"/>
                  <a:gd name="T26" fmla="*/ 11 w 365"/>
                  <a:gd name="T27" fmla="*/ 1086 h 1176"/>
                  <a:gd name="T28" fmla="*/ 1 w 365"/>
                  <a:gd name="T29" fmla="*/ 1149 h 1176"/>
                  <a:gd name="T30" fmla="*/ 0 w 365"/>
                  <a:gd name="T31" fmla="*/ 1159 h 1176"/>
                  <a:gd name="T32" fmla="*/ 0 w 365"/>
                  <a:gd name="T33" fmla="*/ 1161 h 1176"/>
                  <a:gd name="T34" fmla="*/ 17 w 365"/>
                  <a:gd name="T35" fmla="*/ 1176 h 1176"/>
                  <a:gd name="T36" fmla="*/ 37 w 365"/>
                  <a:gd name="T37" fmla="*/ 1159 h 1176"/>
                  <a:gd name="T38" fmla="*/ 39 w 365"/>
                  <a:gd name="T39" fmla="*/ 1144 h 1176"/>
                  <a:gd name="T40" fmla="*/ 40 w 365"/>
                  <a:gd name="T41" fmla="*/ 1132 h 1176"/>
                  <a:gd name="T42" fmla="*/ 43 w 365"/>
                  <a:gd name="T43" fmla="*/ 1112 h 1176"/>
                  <a:gd name="T44" fmla="*/ 77 w 365"/>
                  <a:gd name="T45" fmla="*/ 1002 h 1176"/>
                  <a:gd name="T46" fmla="*/ 92 w 365"/>
                  <a:gd name="T47" fmla="*/ 969 h 1176"/>
                  <a:gd name="T48" fmla="*/ 109 w 365"/>
                  <a:gd name="T49" fmla="*/ 937 h 1176"/>
                  <a:gd name="T50" fmla="*/ 124 w 365"/>
                  <a:gd name="T51" fmla="*/ 910 h 1176"/>
                  <a:gd name="T52" fmla="*/ 139 w 365"/>
                  <a:gd name="T53" fmla="*/ 887 h 1176"/>
                  <a:gd name="T54" fmla="*/ 159 w 365"/>
                  <a:gd name="T55" fmla="*/ 856 h 1176"/>
                  <a:gd name="T56" fmla="*/ 181 w 365"/>
                  <a:gd name="T57" fmla="*/ 826 h 1176"/>
                  <a:gd name="T58" fmla="*/ 183 w 365"/>
                  <a:gd name="T59" fmla="*/ 823 h 1176"/>
                  <a:gd name="T60" fmla="*/ 290 w 365"/>
                  <a:gd name="T61" fmla="*/ 701 h 1176"/>
                  <a:gd name="T62" fmla="*/ 357 w 365"/>
                  <a:gd name="T63" fmla="*/ 639 h 1176"/>
                  <a:gd name="T64" fmla="*/ 334 w 365"/>
                  <a:gd name="T65" fmla="*/ 551 h 1176"/>
                  <a:gd name="T66" fmla="*/ 309 w 365"/>
                  <a:gd name="T67" fmla="*/ 391 h 1176"/>
                  <a:gd name="T68" fmla="*/ 309 w 365"/>
                  <a:gd name="T69" fmla="*/ 387 h 1176"/>
                  <a:gd name="T70" fmla="*/ 307 w 365"/>
                  <a:gd name="T71" fmla="*/ 350 h 1176"/>
                  <a:gd name="T72" fmla="*/ 306 w 365"/>
                  <a:gd name="T73" fmla="*/ 329 h 1176"/>
                  <a:gd name="T74" fmla="*/ 269 w 365"/>
                  <a:gd name="T75" fmla="*/ 300 h 1176"/>
                  <a:gd name="T76" fmla="*/ 271 w 365"/>
                  <a:gd name="T77" fmla="*/ 250 h 1176"/>
                  <a:gd name="T78" fmla="*/ 270 w 365"/>
                  <a:gd name="T79" fmla="*/ 255 h 1176"/>
                  <a:gd name="T80" fmla="*/ 306 w 365"/>
                  <a:gd name="T81" fmla="*/ 286 h 1176"/>
                  <a:gd name="T82" fmla="*/ 308 w 365"/>
                  <a:gd name="T83" fmla="*/ 255 h 1176"/>
                  <a:gd name="T84" fmla="*/ 271 w 365"/>
                  <a:gd name="T85" fmla="*/ 250 h 1176"/>
                  <a:gd name="T86" fmla="*/ 347 w 365"/>
                  <a:gd name="T87" fmla="*/ 72 h 1176"/>
                  <a:gd name="T88" fmla="*/ 300 w 365"/>
                  <a:gd name="T89" fmla="*/ 95 h 1176"/>
                  <a:gd name="T90" fmla="*/ 274 w 365"/>
                  <a:gd name="T91" fmla="*/ 212 h 1176"/>
                  <a:gd name="T92" fmla="*/ 299 w 365"/>
                  <a:gd name="T93" fmla="*/ 217 h 1176"/>
                  <a:gd name="T94" fmla="*/ 311 w 365"/>
                  <a:gd name="T95" fmla="*/ 218 h 1176"/>
                  <a:gd name="T96" fmla="*/ 316 w 365"/>
                  <a:gd name="T97" fmla="*/ 183 h 1176"/>
                  <a:gd name="T98" fmla="*/ 347 w 365"/>
                  <a:gd name="T99" fmla="*/ 72 h 1176"/>
                  <a:gd name="T100" fmla="*/ 350 w 365"/>
                  <a:gd name="T101" fmla="*/ 0 h 1176"/>
                  <a:gd name="T102" fmla="*/ 337 w 365"/>
                  <a:gd name="T103" fmla="*/ 8 h 1176"/>
                  <a:gd name="T104" fmla="*/ 336 w 365"/>
                  <a:gd name="T105" fmla="*/ 9 h 1176"/>
                  <a:gd name="T106" fmla="*/ 331 w 365"/>
                  <a:gd name="T107" fmla="*/ 18 h 1176"/>
                  <a:gd name="T108" fmla="*/ 320 w 365"/>
                  <a:gd name="T109" fmla="*/ 41 h 1176"/>
                  <a:gd name="T110" fmla="*/ 353 w 365"/>
                  <a:gd name="T111" fmla="*/ 19 h 1176"/>
                  <a:gd name="T112" fmla="*/ 365 w 365"/>
                  <a:gd name="T113" fmla="*/ 9 h 1176"/>
                  <a:gd name="T114" fmla="*/ 350 w 365"/>
                  <a:gd name="T115" fmla="*/ 0 h 1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65" h="1176">
                    <a:moveTo>
                      <a:pt x="269" y="300"/>
                    </a:moveTo>
                    <a:cubicBezTo>
                      <a:pt x="269" y="305"/>
                      <a:pt x="269" y="311"/>
                      <a:pt x="269" y="316"/>
                    </a:cubicBezTo>
                    <a:cubicBezTo>
                      <a:pt x="269" y="328"/>
                      <a:pt x="269" y="340"/>
                      <a:pt x="270" y="353"/>
                    </a:cubicBezTo>
                    <a:cubicBezTo>
                      <a:pt x="272" y="401"/>
                      <a:pt x="278" y="450"/>
                      <a:pt x="286" y="498"/>
                    </a:cubicBezTo>
                    <a:cubicBezTo>
                      <a:pt x="294" y="541"/>
                      <a:pt x="304" y="585"/>
                      <a:pt x="316" y="627"/>
                    </a:cubicBezTo>
                    <a:cubicBezTo>
                      <a:pt x="283" y="657"/>
                      <a:pt x="251" y="688"/>
                      <a:pt x="221" y="721"/>
                    </a:cubicBezTo>
                    <a:cubicBezTo>
                      <a:pt x="188" y="756"/>
                      <a:pt x="157" y="794"/>
                      <a:pt x="129" y="834"/>
                    </a:cubicBezTo>
                    <a:cubicBezTo>
                      <a:pt x="122" y="844"/>
                      <a:pt x="115" y="854"/>
                      <a:pt x="109" y="864"/>
                    </a:cubicBezTo>
                    <a:cubicBezTo>
                      <a:pt x="106" y="869"/>
                      <a:pt x="103" y="873"/>
                      <a:pt x="100" y="878"/>
                    </a:cubicBezTo>
                    <a:cubicBezTo>
                      <a:pt x="92" y="890"/>
                      <a:pt x="84" y="903"/>
                      <a:pt x="77" y="916"/>
                    </a:cubicBezTo>
                    <a:cubicBezTo>
                      <a:pt x="76" y="918"/>
                      <a:pt x="76" y="920"/>
                      <a:pt x="75" y="921"/>
                    </a:cubicBezTo>
                    <a:cubicBezTo>
                      <a:pt x="69" y="932"/>
                      <a:pt x="63" y="943"/>
                      <a:pt x="58" y="954"/>
                    </a:cubicBezTo>
                    <a:cubicBezTo>
                      <a:pt x="41" y="991"/>
                      <a:pt x="26" y="1028"/>
                      <a:pt x="16" y="1067"/>
                    </a:cubicBezTo>
                    <a:cubicBezTo>
                      <a:pt x="14" y="1073"/>
                      <a:pt x="13" y="1079"/>
                      <a:pt x="11" y="1086"/>
                    </a:cubicBezTo>
                    <a:cubicBezTo>
                      <a:pt x="7" y="1106"/>
                      <a:pt x="3" y="1127"/>
                      <a:pt x="1" y="1149"/>
                    </a:cubicBezTo>
                    <a:cubicBezTo>
                      <a:pt x="1" y="1152"/>
                      <a:pt x="0" y="1155"/>
                      <a:pt x="0" y="1159"/>
                    </a:cubicBezTo>
                    <a:cubicBezTo>
                      <a:pt x="0" y="1159"/>
                      <a:pt x="0" y="1160"/>
                      <a:pt x="0" y="1161"/>
                    </a:cubicBezTo>
                    <a:cubicBezTo>
                      <a:pt x="0" y="1171"/>
                      <a:pt x="8" y="1176"/>
                      <a:pt x="17" y="1176"/>
                    </a:cubicBezTo>
                    <a:cubicBezTo>
                      <a:pt x="26" y="1176"/>
                      <a:pt x="36" y="1170"/>
                      <a:pt x="37" y="1159"/>
                    </a:cubicBezTo>
                    <a:cubicBezTo>
                      <a:pt x="38" y="1154"/>
                      <a:pt x="38" y="1149"/>
                      <a:pt x="39" y="1144"/>
                    </a:cubicBezTo>
                    <a:cubicBezTo>
                      <a:pt x="39" y="1140"/>
                      <a:pt x="39" y="1136"/>
                      <a:pt x="40" y="1132"/>
                    </a:cubicBezTo>
                    <a:cubicBezTo>
                      <a:pt x="41" y="1126"/>
                      <a:pt x="42" y="1119"/>
                      <a:pt x="43" y="1112"/>
                    </a:cubicBezTo>
                    <a:cubicBezTo>
                      <a:pt x="51" y="1074"/>
                      <a:pt x="62" y="1038"/>
                      <a:pt x="77" y="1002"/>
                    </a:cubicBezTo>
                    <a:cubicBezTo>
                      <a:pt x="81" y="991"/>
                      <a:pt x="86" y="980"/>
                      <a:pt x="92" y="969"/>
                    </a:cubicBezTo>
                    <a:cubicBezTo>
                      <a:pt x="97" y="958"/>
                      <a:pt x="103" y="948"/>
                      <a:pt x="109" y="937"/>
                    </a:cubicBezTo>
                    <a:cubicBezTo>
                      <a:pt x="114" y="928"/>
                      <a:pt x="119" y="919"/>
                      <a:pt x="124" y="910"/>
                    </a:cubicBezTo>
                    <a:cubicBezTo>
                      <a:pt x="129" y="902"/>
                      <a:pt x="134" y="894"/>
                      <a:pt x="139" y="887"/>
                    </a:cubicBezTo>
                    <a:cubicBezTo>
                      <a:pt x="145" y="876"/>
                      <a:pt x="152" y="866"/>
                      <a:pt x="159" y="856"/>
                    </a:cubicBezTo>
                    <a:cubicBezTo>
                      <a:pt x="166" y="846"/>
                      <a:pt x="173" y="836"/>
                      <a:pt x="181" y="826"/>
                    </a:cubicBezTo>
                    <a:cubicBezTo>
                      <a:pt x="182" y="825"/>
                      <a:pt x="183" y="824"/>
                      <a:pt x="183" y="823"/>
                    </a:cubicBezTo>
                    <a:cubicBezTo>
                      <a:pt x="216" y="780"/>
                      <a:pt x="252" y="739"/>
                      <a:pt x="290" y="701"/>
                    </a:cubicBezTo>
                    <a:cubicBezTo>
                      <a:pt x="312" y="680"/>
                      <a:pt x="334" y="659"/>
                      <a:pt x="357" y="639"/>
                    </a:cubicBezTo>
                    <a:cubicBezTo>
                      <a:pt x="348" y="611"/>
                      <a:pt x="341" y="581"/>
                      <a:pt x="334" y="551"/>
                    </a:cubicBezTo>
                    <a:cubicBezTo>
                      <a:pt x="322" y="499"/>
                      <a:pt x="314" y="445"/>
                      <a:pt x="309" y="391"/>
                    </a:cubicBezTo>
                    <a:cubicBezTo>
                      <a:pt x="309" y="390"/>
                      <a:pt x="309" y="388"/>
                      <a:pt x="309" y="387"/>
                    </a:cubicBezTo>
                    <a:cubicBezTo>
                      <a:pt x="308" y="374"/>
                      <a:pt x="307" y="362"/>
                      <a:pt x="307" y="350"/>
                    </a:cubicBezTo>
                    <a:cubicBezTo>
                      <a:pt x="307" y="343"/>
                      <a:pt x="306" y="336"/>
                      <a:pt x="306" y="329"/>
                    </a:cubicBezTo>
                    <a:cubicBezTo>
                      <a:pt x="294" y="320"/>
                      <a:pt x="281" y="310"/>
                      <a:pt x="269" y="300"/>
                    </a:cubicBezTo>
                    <a:moveTo>
                      <a:pt x="271" y="250"/>
                    </a:moveTo>
                    <a:cubicBezTo>
                      <a:pt x="271" y="251"/>
                      <a:pt x="271" y="253"/>
                      <a:pt x="270" y="255"/>
                    </a:cubicBezTo>
                    <a:cubicBezTo>
                      <a:pt x="282" y="265"/>
                      <a:pt x="294" y="276"/>
                      <a:pt x="306" y="286"/>
                    </a:cubicBezTo>
                    <a:cubicBezTo>
                      <a:pt x="307" y="275"/>
                      <a:pt x="307" y="265"/>
                      <a:pt x="308" y="255"/>
                    </a:cubicBezTo>
                    <a:cubicBezTo>
                      <a:pt x="295" y="254"/>
                      <a:pt x="283" y="252"/>
                      <a:pt x="271" y="250"/>
                    </a:cubicBezTo>
                    <a:moveTo>
                      <a:pt x="347" y="72"/>
                    </a:moveTo>
                    <a:cubicBezTo>
                      <a:pt x="333" y="81"/>
                      <a:pt x="317" y="89"/>
                      <a:pt x="300" y="95"/>
                    </a:cubicBezTo>
                    <a:cubicBezTo>
                      <a:pt x="288" y="133"/>
                      <a:pt x="279" y="173"/>
                      <a:pt x="274" y="212"/>
                    </a:cubicBezTo>
                    <a:cubicBezTo>
                      <a:pt x="282" y="214"/>
                      <a:pt x="291" y="216"/>
                      <a:pt x="299" y="217"/>
                    </a:cubicBezTo>
                    <a:cubicBezTo>
                      <a:pt x="303" y="218"/>
                      <a:pt x="307" y="218"/>
                      <a:pt x="311" y="218"/>
                    </a:cubicBezTo>
                    <a:cubicBezTo>
                      <a:pt x="312" y="206"/>
                      <a:pt x="314" y="195"/>
                      <a:pt x="316" y="183"/>
                    </a:cubicBezTo>
                    <a:cubicBezTo>
                      <a:pt x="323" y="145"/>
                      <a:pt x="333" y="108"/>
                      <a:pt x="347" y="72"/>
                    </a:cubicBezTo>
                    <a:moveTo>
                      <a:pt x="350" y="0"/>
                    </a:moveTo>
                    <a:cubicBezTo>
                      <a:pt x="345" y="0"/>
                      <a:pt x="340" y="3"/>
                      <a:pt x="337" y="8"/>
                    </a:cubicBezTo>
                    <a:cubicBezTo>
                      <a:pt x="336" y="8"/>
                      <a:pt x="336" y="9"/>
                      <a:pt x="336" y="9"/>
                    </a:cubicBezTo>
                    <a:cubicBezTo>
                      <a:pt x="334" y="12"/>
                      <a:pt x="333" y="15"/>
                      <a:pt x="331" y="18"/>
                    </a:cubicBezTo>
                    <a:cubicBezTo>
                      <a:pt x="327" y="26"/>
                      <a:pt x="324" y="33"/>
                      <a:pt x="320" y="41"/>
                    </a:cubicBezTo>
                    <a:cubicBezTo>
                      <a:pt x="332" y="34"/>
                      <a:pt x="342" y="27"/>
                      <a:pt x="353" y="19"/>
                    </a:cubicBezTo>
                    <a:cubicBezTo>
                      <a:pt x="357" y="16"/>
                      <a:pt x="361" y="12"/>
                      <a:pt x="365" y="9"/>
                    </a:cubicBezTo>
                    <a:cubicBezTo>
                      <a:pt x="361" y="4"/>
                      <a:pt x="355" y="0"/>
                      <a:pt x="35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8" name="Freeform 146"/>
              <p:cNvSpPr>
                <a:spLocks noEditPoints="1"/>
              </p:cNvSpPr>
              <p:nvPr/>
            </p:nvSpPr>
            <p:spPr bwMode="auto">
              <a:xfrm>
                <a:off x="94" y="2132"/>
                <a:ext cx="155" cy="121"/>
              </a:xfrm>
              <a:custGeom>
                <a:avLst/>
                <a:gdLst>
                  <a:gd name="T0" fmla="*/ 17 w 270"/>
                  <a:gd name="T1" fmla="*/ 150 h 195"/>
                  <a:gd name="T2" fmla="*/ 1 w 270"/>
                  <a:gd name="T3" fmla="*/ 156 h 195"/>
                  <a:gd name="T4" fmla="*/ 0 w 270"/>
                  <a:gd name="T5" fmla="*/ 157 h 195"/>
                  <a:gd name="T6" fmla="*/ 0 w 270"/>
                  <a:gd name="T7" fmla="*/ 195 h 195"/>
                  <a:gd name="T8" fmla="*/ 47 w 270"/>
                  <a:gd name="T9" fmla="*/ 178 h 195"/>
                  <a:gd name="T10" fmla="*/ 17 w 270"/>
                  <a:gd name="T11" fmla="*/ 150 h 195"/>
                  <a:gd name="T12" fmla="*/ 133 w 270"/>
                  <a:gd name="T13" fmla="*/ 91 h 195"/>
                  <a:gd name="T14" fmla="*/ 107 w 270"/>
                  <a:gd name="T15" fmla="*/ 106 h 195"/>
                  <a:gd name="T16" fmla="*/ 67 w 270"/>
                  <a:gd name="T17" fmla="*/ 128 h 195"/>
                  <a:gd name="T18" fmla="*/ 54 w 270"/>
                  <a:gd name="T19" fmla="*/ 134 h 195"/>
                  <a:gd name="T20" fmla="*/ 55 w 270"/>
                  <a:gd name="T21" fmla="*/ 136 h 195"/>
                  <a:gd name="T22" fmla="*/ 64 w 270"/>
                  <a:gd name="T23" fmla="*/ 146 h 195"/>
                  <a:gd name="T24" fmla="*/ 78 w 270"/>
                  <a:gd name="T25" fmla="*/ 153 h 195"/>
                  <a:gd name="T26" fmla="*/ 91 w 270"/>
                  <a:gd name="T27" fmla="*/ 157 h 195"/>
                  <a:gd name="T28" fmla="*/ 100 w 270"/>
                  <a:gd name="T29" fmla="*/ 153 h 195"/>
                  <a:gd name="T30" fmla="*/ 159 w 270"/>
                  <a:gd name="T31" fmla="*/ 119 h 195"/>
                  <a:gd name="T32" fmla="*/ 155 w 270"/>
                  <a:gd name="T33" fmla="*/ 99 h 195"/>
                  <a:gd name="T34" fmla="*/ 133 w 270"/>
                  <a:gd name="T35" fmla="*/ 91 h 195"/>
                  <a:gd name="T36" fmla="*/ 265 w 270"/>
                  <a:gd name="T37" fmla="*/ 0 h 195"/>
                  <a:gd name="T38" fmla="*/ 248 w 270"/>
                  <a:gd name="T39" fmla="*/ 13 h 195"/>
                  <a:gd name="T40" fmla="*/ 238 w 270"/>
                  <a:gd name="T41" fmla="*/ 20 h 195"/>
                  <a:gd name="T42" fmla="*/ 260 w 270"/>
                  <a:gd name="T43" fmla="*/ 26 h 195"/>
                  <a:gd name="T44" fmla="*/ 268 w 270"/>
                  <a:gd name="T45" fmla="*/ 23 h 195"/>
                  <a:gd name="T46" fmla="*/ 270 w 270"/>
                  <a:gd name="T47" fmla="*/ 22 h 195"/>
                  <a:gd name="T48" fmla="*/ 265 w 270"/>
                  <a:gd name="T49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70" h="195">
                    <a:moveTo>
                      <a:pt x="17" y="150"/>
                    </a:moveTo>
                    <a:cubicBezTo>
                      <a:pt x="12" y="152"/>
                      <a:pt x="6" y="154"/>
                      <a:pt x="1" y="156"/>
                    </a:cubicBezTo>
                    <a:cubicBezTo>
                      <a:pt x="1" y="156"/>
                      <a:pt x="0" y="157"/>
                      <a:pt x="0" y="157"/>
                    </a:cubicBezTo>
                    <a:cubicBezTo>
                      <a:pt x="0" y="195"/>
                      <a:pt x="0" y="195"/>
                      <a:pt x="0" y="195"/>
                    </a:cubicBezTo>
                    <a:cubicBezTo>
                      <a:pt x="16" y="190"/>
                      <a:pt x="31" y="184"/>
                      <a:pt x="47" y="178"/>
                    </a:cubicBezTo>
                    <a:cubicBezTo>
                      <a:pt x="35" y="170"/>
                      <a:pt x="25" y="161"/>
                      <a:pt x="17" y="150"/>
                    </a:cubicBezTo>
                    <a:moveTo>
                      <a:pt x="133" y="91"/>
                    </a:moveTo>
                    <a:cubicBezTo>
                      <a:pt x="124" y="97"/>
                      <a:pt x="116" y="101"/>
                      <a:pt x="107" y="106"/>
                    </a:cubicBezTo>
                    <a:cubicBezTo>
                      <a:pt x="94" y="114"/>
                      <a:pt x="80" y="121"/>
                      <a:pt x="67" y="128"/>
                    </a:cubicBezTo>
                    <a:cubicBezTo>
                      <a:pt x="62" y="130"/>
                      <a:pt x="58" y="132"/>
                      <a:pt x="54" y="134"/>
                    </a:cubicBezTo>
                    <a:cubicBezTo>
                      <a:pt x="54" y="135"/>
                      <a:pt x="54" y="135"/>
                      <a:pt x="55" y="136"/>
                    </a:cubicBezTo>
                    <a:cubicBezTo>
                      <a:pt x="58" y="139"/>
                      <a:pt x="61" y="143"/>
                      <a:pt x="64" y="146"/>
                    </a:cubicBezTo>
                    <a:cubicBezTo>
                      <a:pt x="68" y="148"/>
                      <a:pt x="73" y="151"/>
                      <a:pt x="78" y="153"/>
                    </a:cubicBezTo>
                    <a:cubicBezTo>
                      <a:pt x="82" y="155"/>
                      <a:pt x="86" y="156"/>
                      <a:pt x="91" y="157"/>
                    </a:cubicBezTo>
                    <a:cubicBezTo>
                      <a:pt x="94" y="156"/>
                      <a:pt x="97" y="154"/>
                      <a:pt x="100" y="153"/>
                    </a:cubicBezTo>
                    <a:cubicBezTo>
                      <a:pt x="120" y="142"/>
                      <a:pt x="140" y="131"/>
                      <a:pt x="159" y="119"/>
                    </a:cubicBezTo>
                    <a:cubicBezTo>
                      <a:pt x="157" y="113"/>
                      <a:pt x="155" y="106"/>
                      <a:pt x="155" y="99"/>
                    </a:cubicBezTo>
                    <a:cubicBezTo>
                      <a:pt x="147" y="96"/>
                      <a:pt x="140" y="94"/>
                      <a:pt x="133" y="91"/>
                    </a:cubicBezTo>
                    <a:moveTo>
                      <a:pt x="265" y="0"/>
                    </a:moveTo>
                    <a:cubicBezTo>
                      <a:pt x="259" y="4"/>
                      <a:pt x="254" y="8"/>
                      <a:pt x="248" y="13"/>
                    </a:cubicBezTo>
                    <a:cubicBezTo>
                      <a:pt x="245" y="15"/>
                      <a:pt x="242" y="17"/>
                      <a:pt x="238" y="20"/>
                    </a:cubicBezTo>
                    <a:cubicBezTo>
                      <a:pt x="246" y="21"/>
                      <a:pt x="253" y="23"/>
                      <a:pt x="260" y="26"/>
                    </a:cubicBezTo>
                    <a:cubicBezTo>
                      <a:pt x="263" y="25"/>
                      <a:pt x="265" y="24"/>
                      <a:pt x="268" y="23"/>
                    </a:cubicBezTo>
                    <a:cubicBezTo>
                      <a:pt x="269" y="23"/>
                      <a:pt x="270" y="23"/>
                      <a:pt x="270" y="22"/>
                    </a:cubicBezTo>
                    <a:cubicBezTo>
                      <a:pt x="268" y="15"/>
                      <a:pt x="266" y="8"/>
                      <a:pt x="2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9" name="Freeform 147"/>
              <p:cNvSpPr>
                <a:spLocks noEditPoints="1"/>
              </p:cNvSpPr>
              <p:nvPr/>
            </p:nvSpPr>
            <p:spPr bwMode="auto">
              <a:xfrm>
                <a:off x="1057" y="2894"/>
                <a:ext cx="71" cy="73"/>
              </a:xfrm>
              <a:custGeom>
                <a:avLst/>
                <a:gdLst>
                  <a:gd name="T0" fmla="*/ 18 w 123"/>
                  <a:gd name="T1" fmla="*/ 15 h 119"/>
                  <a:gd name="T2" fmla="*/ 0 w 123"/>
                  <a:gd name="T3" fmla="*/ 59 h 119"/>
                  <a:gd name="T4" fmla="*/ 61 w 123"/>
                  <a:gd name="T5" fmla="*/ 119 h 119"/>
                  <a:gd name="T6" fmla="*/ 123 w 123"/>
                  <a:gd name="T7" fmla="*/ 59 h 119"/>
                  <a:gd name="T8" fmla="*/ 122 w 123"/>
                  <a:gd name="T9" fmla="*/ 51 h 119"/>
                  <a:gd name="T10" fmla="*/ 113 w 123"/>
                  <a:gd name="T11" fmla="*/ 54 h 119"/>
                  <a:gd name="T12" fmla="*/ 90 w 123"/>
                  <a:gd name="T13" fmla="*/ 58 h 119"/>
                  <a:gd name="T14" fmla="*/ 18 w 123"/>
                  <a:gd name="T15" fmla="*/ 15 h 119"/>
                  <a:gd name="T16" fmla="*/ 61 w 123"/>
                  <a:gd name="T17" fmla="*/ 0 h 119"/>
                  <a:gd name="T18" fmla="*/ 51 w 123"/>
                  <a:gd name="T19" fmla="*/ 0 h 119"/>
                  <a:gd name="T20" fmla="*/ 59 w 123"/>
                  <a:gd name="T21" fmla="*/ 8 h 119"/>
                  <a:gd name="T22" fmla="*/ 75 w 123"/>
                  <a:gd name="T23" fmla="*/ 17 h 119"/>
                  <a:gd name="T24" fmla="*/ 90 w 123"/>
                  <a:gd name="T25" fmla="*/ 20 h 119"/>
                  <a:gd name="T26" fmla="*/ 94 w 123"/>
                  <a:gd name="T27" fmla="*/ 20 h 119"/>
                  <a:gd name="T28" fmla="*/ 98 w 123"/>
                  <a:gd name="T29" fmla="*/ 20 h 119"/>
                  <a:gd name="T30" fmla="*/ 102 w 123"/>
                  <a:gd name="T31" fmla="*/ 19 h 119"/>
                  <a:gd name="T32" fmla="*/ 106 w 123"/>
                  <a:gd name="T33" fmla="*/ 17 h 119"/>
                  <a:gd name="T34" fmla="*/ 61 w 123"/>
                  <a:gd name="T35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" h="119">
                    <a:moveTo>
                      <a:pt x="18" y="15"/>
                    </a:moveTo>
                    <a:cubicBezTo>
                      <a:pt x="7" y="25"/>
                      <a:pt x="0" y="40"/>
                      <a:pt x="0" y="59"/>
                    </a:cubicBezTo>
                    <a:cubicBezTo>
                      <a:pt x="0" y="99"/>
                      <a:pt x="30" y="119"/>
                      <a:pt x="61" y="119"/>
                    </a:cubicBezTo>
                    <a:cubicBezTo>
                      <a:pt x="92" y="119"/>
                      <a:pt x="123" y="99"/>
                      <a:pt x="123" y="59"/>
                    </a:cubicBezTo>
                    <a:cubicBezTo>
                      <a:pt x="123" y="56"/>
                      <a:pt x="123" y="53"/>
                      <a:pt x="122" y="51"/>
                    </a:cubicBezTo>
                    <a:cubicBezTo>
                      <a:pt x="119" y="52"/>
                      <a:pt x="116" y="53"/>
                      <a:pt x="113" y="54"/>
                    </a:cubicBezTo>
                    <a:cubicBezTo>
                      <a:pt x="105" y="57"/>
                      <a:pt x="97" y="58"/>
                      <a:pt x="90" y="58"/>
                    </a:cubicBezTo>
                    <a:cubicBezTo>
                      <a:pt x="60" y="58"/>
                      <a:pt x="35" y="40"/>
                      <a:pt x="18" y="15"/>
                    </a:cubicBezTo>
                    <a:moveTo>
                      <a:pt x="61" y="0"/>
                    </a:moveTo>
                    <a:cubicBezTo>
                      <a:pt x="58" y="0"/>
                      <a:pt x="54" y="0"/>
                      <a:pt x="51" y="0"/>
                    </a:cubicBezTo>
                    <a:cubicBezTo>
                      <a:pt x="54" y="3"/>
                      <a:pt x="56" y="5"/>
                      <a:pt x="59" y="8"/>
                    </a:cubicBezTo>
                    <a:cubicBezTo>
                      <a:pt x="64" y="11"/>
                      <a:pt x="70" y="14"/>
                      <a:pt x="75" y="17"/>
                    </a:cubicBezTo>
                    <a:cubicBezTo>
                      <a:pt x="80" y="18"/>
                      <a:pt x="85" y="20"/>
                      <a:pt x="90" y="20"/>
                    </a:cubicBezTo>
                    <a:cubicBezTo>
                      <a:pt x="91" y="20"/>
                      <a:pt x="93" y="20"/>
                      <a:pt x="94" y="20"/>
                    </a:cubicBezTo>
                    <a:cubicBezTo>
                      <a:pt x="95" y="20"/>
                      <a:pt x="97" y="20"/>
                      <a:pt x="98" y="20"/>
                    </a:cubicBezTo>
                    <a:cubicBezTo>
                      <a:pt x="99" y="20"/>
                      <a:pt x="101" y="20"/>
                      <a:pt x="102" y="19"/>
                    </a:cubicBezTo>
                    <a:cubicBezTo>
                      <a:pt x="103" y="19"/>
                      <a:pt x="105" y="18"/>
                      <a:pt x="106" y="17"/>
                    </a:cubicBezTo>
                    <a:cubicBezTo>
                      <a:pt x="94" y="5"/>
                      <a:pt x="78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0" name="Freeform 148"/>
              <p:cNvSpPr>
                <a:spLocks noEditPoints="1"/>
              </p:cNvSpPr>
              <p:nvPr/>
            </p:nvSpPr>
            <p:spPr bwMode="auto">
              <a:xfrm>
                <a:off x="1038" y="2820"/>
                <a:ext cx="72" cy="72"/>
              </a:xfrm>
              <a:custGeom>
                <a:avLst/>
                <a:gdLst>
                  <a:gd name="T0" fmla="*/ 33 w 124"/>
                  <a:gd name="T1" fmla="*/ 6 h 116"/>
                  <a:gd name="T2" fmla="*/ 0 w 124"/>
                  <a:gd name="T3" fmla="*/ 59 h 116"/>
                  <a:gd name="T4" fmla="*/ 40 w 124"/>
                  <a:gd name="T5" fmla="*/ 115 h 116"/>
                  <a:gd name="T6" fmla="*/ 29 w 124"/>
                  <a:gd name="T7" fmla="*/ 71 h 116"/>
                  <a:gd name="T8" fmla="*/ 33 w 124"/>
                  <a:gd name="T9" fmla="*/ 6 h 116"/>
                  <a:gd name="T10" fmla="*/ 73 w 124"/>
                  <a:gd name="T11" fmla="*/ 0 h 116"/>
                  <a:gd name="T12" fmla="*/ 67 w 124"/>
                  <a:gd name="T13" fmla="*/ 32 h 116"/>
                  <a:gd name="T14" fmla="*/ 66 w 124"/>
                  <a:gd name="T15" fmla="*/ 75 h 116"/>
                  <a:gd name="T16" fmla="*/ 73 w 124"/>
                  <a:gd name="T17" fmla="*/ 101 h 116"/>
                  <a:gd name="T18" fmla="*/ 81 w 124"/>
                  <a:gd name="T19" fmla="*/ 116 h 116"/>
                  <a:gd name="T20" fmla="*/ 124 w 124"/>
                  <a:gd name="T21" fmla="*/ 59 h 116"/>
                  <a:gd name="T22" fmla="*/ 73 w 124"/>
                  <a:gd name="T23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4" h="116">
                    <a:moveTo>
                      <a:pt x="33" y="6"/>
                    </a:moveTo>
                    <a:cubicBezTo>
                      <a:pt x="14" y="15"/>
                      <a:pt x="0" y="32"/>
                      <a:pt x="0" y="59"/>
                    </a:cubicBezTo>
                    <a:cubicBezTo>
                      <a:pt x="0" y="89"/>
                      <a:pt x="18" y="108"/>
                      <a:pt x="40" y="115"/>
                    </a:cubicBezTo>
                    <a:cubicBezTo>
                      <a:pt x="34" y="101"/>
                      <a:pt x="30" y="86"/>
                      <a:pt x="29" y="71"/>
                    </a:cubicBezTo>
                    <a:cubicBezTo>
                      <a:pt x="27" y="51"/>
                      <a:pt x="29" y="29"/>
                      <a:pt x="33" y="6"/>
                    </a:cubicBezTo>
                    <a:moveTo>
                      <a:pt x="73" y="0"/>
                    </a:moveTo>
                    <a:cubicBezTo>
                      <a:pt x="70" y="11"/>
                      <a:pt x="68" y="21"/>
                      <a:pt x="67" y="32"/>
                    </a:cubicBezTo>
                    <a:cubicBezTo>
                      <a:pt x="65" y="46"/>
                      <a:pt x="65" y="61"/>
                      <a:pt x="66" y="75"/>
                    </a:cubicBezTo>
                    <a:cubicBezTo>
                      <a:pt x="68" y="84"/>
                      <a:pt x="70" y="93"/>
                      <a:pt x="73" y="101"/>
                    </a:cubicBezTo>
                    <a:cubicBezTo>
                      <a:pt x="75" y="107"/>
                      <a:pt x="78" y="111"/>
                      <a:pt x="81" y="116"/>
                    </a:cubicBezTo>
                    <a:cubicBezTo>
                      <a:pt x="105" y="110"/>
                      <a:pt x="124" y="91"/>
                      <a:pt x="124" y="59"/>
                    </a:cubicBezTo>
                    <a:cubicBezTo>
                      <a:pt x="124" y="24"/>
                      <a:pt x="100" y="4"/>
                      <a:pt x="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1" name="Freeform 149"/>
              <p:cNvSpPr>
                <a:spLocks noEditPoints="1"/>
              </p:cNvSpPr>
              <p:nvPr/>
            </p:nvSpPr>
            <p:spPr bwMode="auto">
              <a:xfrm>
                <a:off x="1070" y="2705"/>
                <a:ext cx="40" cy="72"/>
              </a:xfrm>
              <a:custGeom>
                <a:avLst/>
                <a:gdLst>
                  <a:gd name="T0" fmla="*/ 55 w 70"/>
                  <a:gd name="T1" fmla="*/ 107 h 116"/>
                  <a:gd name="T2" fmla="*/ 54 w 70"/>
                  <a:gd name="T3" fmla="*/ 108 h 116"/>
                  <a:gd name="T4" fmla="*/ 53 w 70"/>
                  <a:gd name="T5" fmla="*/ 109 h 116"/>
                  <a:gd name="T6" fmla="*/ 50 w 70"/>
                  <a:gd name="T7" fmla="*/ 114 h 116"/>
                  <a:gd name="T8" fmla="*/ 66 w 70"/>
                  <a:gd name="T9" fmla="*/ 116 h 116"/>
                  <a:gd name="T10" fmla="*/ 70 w 70"/>
                  <a:gd name="T11" fmla="*/ 116 h 116"/>
                  <a:gd name="T12" fmla="*/ 55 w 70"/>
                  <a:gd name="T13" fmla="*/ 107 h 116"/>
                  <a:gd name="T14" fmla="*/ 1 w 70"/>
                  <a:gd name="T15" fmla="*/ 52 h 116"/>
                  <a:gd name="T16" fmla="*/ 15 w 70"/>
                  <a:gd name="T17" fmla="*/ 92 h 116"/>
                  <a:gd name="T18" fmla="*/ 26 w 70"/>
                  <a:gd name="T19" fmla="*/ 84 h 116"/>
                  <a:gd name="T20" fmla="*/ 30 w 70"/>
                  <a:gd name="T21" fmla="*/ 79 h 116"/>
                  <a:gd name="T22" fmla="*/ 21 w 70"/>
                  <a:gd name="T23" fmla="*/ 56 h 116"/>
                  <a:gd name="T24" fmla="*/ 1 w 70"/>
                  <a:gd name="T25" fmla="*/ 52 h 116"/>
                  <a:gd name="T26" fmla="*/ 34 w 70"/>
                  <a:gd name="T27" fmla="*/ 0 h 116"/>
                  <a:gd name="T28" fmla="*/ 15 w 70"/>
                  <a:gd name="T29" fmla="*/ 16 h 116"/>
                  <a:gd name="T30" fmla="*/ 24 w 70"/>
                  <a:gd name="T31" fmla="*/ 18 h 116"/>
                  <a:gd name="T32" fmla="*/ 34 w 70"/>
                  <a:gd name="T33" fmla="*/ 0 h 116"/>
                  <a:gd name="T34" fmla="*/ 34 w 70"/>
                  <a:gd name="T35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0" h="116">
                    <a:moveTo>
                      <a:pt x="55" y="107"/>
                    </a:moveTo>
                    <a:cubicBezTo>
                      <a:pt x="55" y="107"/>
                      <a:pt x="54" y="108"/>
                      <a:pt x="54" y="108"/>
                    </a:cubicBezTo>
                    <a:cubicBezTo>
                      <a:pt x="53" y="109"/>
                      <a:pt x="53" y="109"/>
                      <a:pt x="53" y="109"/>
                    </a:cubicBezTo>
                    <a:cubicBezTo>
                      <a:pt x="52" y="111"/>
                      <a:pt x="51" y="112"/>
                      <a:pt x="50" y="114"/>
                    </a:cubicBezTo>
                    <a:cubicBezTo>
                      <a:pt x="55" y="115"/>
                      <a:pt x="61" y="116"/>
                      <a:pt x="66" y="116"/>
                    </a:cubicBezTo>
                    <a:cubicBezTo>
                      <a:pt x="68" y="116"/>
                      <a:pt x="69" y="116"/>
                      <a:pt x="70" y="116"/>
                    </a:cubicBezTo>
                    <a:cubicBezTo>
                      <a:pt x="65" y="114"/>
                      <a:pt x="60" y="111"/>
                      <a:pt x="55" y="107"/>
                    </a:cubicBezTo>
                    <a:moveTo>
                      <a:pt x="1" y="52"/>
                    </a:moveTo>
                    <a:cubicBezTo>
                      <a:pt x="0" y="67"/>
                      <a:pt x="6" y="81"/>
                      <a:pt x="15" y="92"/>
                    </a:cubicBezTo>
                    <a:cubicBezTo>
                      <a:pt x="19" y="89"/>
                      <a:pt x="22" y="86"/>
                      <a:pt x="26" y="84"/>
                    </a:cubicBezTo>
                    <a:cubicBezTo>
                      <a:pt x="27" y="82"/>
                      <a:pt x="28" y="81"/>
                      <a:pt x="30" y="79"/>
                    </a:cubicBezTo>
                    <a:cubicBezTo>
                      <a:pt x="25" y="72"/>
                      <a:pt x="22" y="64"/>
                      <a:pt x="21" y="56"/>
                    </a:cubicBezTo>
                    <a:cubicBezTo>
                      <a:pt x="14" y="54"/>
                      <a:pt x="7" y="53"/>
                      <a:pt x="1" y="52"/>
                    </a:cubicBezTo>
                    <a:moveTo>
                      <a:pt x="34" y="0"/>
                    </a:moveTo>
                    <a:cubicBezTo>
                      <a:pt x="27" y="3"/>
                      <a:pt x="21" y="8"/>
                      <a:pt x="15" y="16"/>
                    </a:cubicBezTo>
                    <a:cubicBezTo>
                      <a:pt x="18" y="16"/>
                      <a:pt x="21" y="17"/>
                      <a:pt x="24" y="18"/>
                    </a:cubicBezTo>
                    <a:cubicBezTo>
                      <a:pt x="26" y="12"/>
                      <a:pt x="30" y="5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2" name="Freeform 150"/>
              <p:cNvSpPr>
                <a:spLocks/>
              </p:cNvSpPr>
              <p:nvPr/>
            </p:nvSpPr>
            <p:spPr bwMode="auto">
              <a:xfrm>
                <a:off x="94" y="3167"/>
                <a:ext cx="68" cy="74"/>
              </a:xfrm>
              <a:custGeom>
                <a:avLst/>
                <a:gdLst>
                  <a:gd name="T0" fmla="*/ 56 w 118"/>
                  <a:gd name="T1" fmla="*/ 0 h 119"/>
                  <a:gd name="T2" fmla="*/ 0 w 118"/>
                  <a:gd name="T3" fmla="*/ 33 h 119"/>
                  <a:gd name="T4" fmla="*/ 0 w 118"/>
                  <a:gd name="T5" fmla="*/ 86 h 119"/>
                  <a:gd name="T6" fmla="*/ 56 w 118"/>
                  <a:gd name="T7" fmla="*/ 119 h 119"/>
                  <a:gd name="T8" fmla="*/ 118 w 118"/>
                  <a:gd name="T9" fmla="*/ 60 h 119"/>
                  <a:gd name="T10" fmla="*/ 56 w 11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9">
                    <a:moveTo>
                      <a:pt x="56" y="0"/>
                    </a:moveTo>
                    <a:cubicBezTo>
                      <a:pt x="33" y="0"/>
                      <a:pt x="10" y="11"/>
                      <a:pt x="0" y="33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10" y="108"/>
                      <a:pt x="33" y="119"/>
                      <a:pt x="56" y="119"/>
                    </a:cubicBezTo>
                    <a:cubicBezTo>
                      <a:pt x="87" y="119"/>
                      <a:pt x="118" y="100"/>
                      <a:pt x="118" y="60"/>
                    </a:cubicBezTo>
                    <a:cubicBezTo>
                      <a:pt x="118" y="20"/>
                      <a:pt x="87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3" name="Freeform 151"/>
              <p:cNvSpPr>
                <a:spLocks/>
              </p:cNvSpPr>
              <p:nvPr/>
            </p:nvSpPr>
            <p:spPr bwMode="auto">
              <a:xfrm>
                <a:off x="94" y="3075"/>
                <a:ext cx="68" cy="74"/>
              </a:xfrm>
              <a:custGeom>
                <a:avLst/>
                <a:gdLst>
                  <a:gd name="T0" fmla="*/ 56 w 118"/>
                  <a:gd name="T1" fmla="*/ 0 h 119"/>
                  <a:gd name="T2" fmla="*/ 0 w 118"/>
                  <a:gd name="T3" fmla="*/ 34 h 119"/>
                  <a:gd name="T4" fmla="*/ 0 w 118"/>
                  <a:gd name="T5" fmla="*/ 86 h 119"/>
                  <a:gd name="T6" fmla="*/ 56 w 118"/>
                  <a:gd name="T7" fmla="*/ 119 h 119"/>
                  <a:gd name="T8" fmla="*/ 118 w 118"/>
                  <a:gd name="T9" fmla="*/ 60 h 119"/>
                  <a:gd name="T10" fmla="*/ 56 w 118"/>
                  <a:gd name="T1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9">
                    <a:moveTo>
                      <a:pt x="56" y="0"/>
                    </a:moveTo>
                    <a:cubicBezTo>
                      <a:pt x="33" y="0"/>
                      <a:pt x="10" y="11"/>
                      <a:pt x="0" y="34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10" y="108"/>
                      <a:pt x="33" y="119"/>
                      <a:pt x="56" y="119"/>
                    </a:cubicBezTo>
                    <a:cubicBezTo>
                      <a:pt x="87" y="119"/>
                      <a:pt x="118" y="100"/>
                      <a:pt x="118" y="60"/>
                    </a:cubicBezTo>
                    <a:cubicBezTo>
                      <a:pt x="118" y="20"/>
                      <a:pt x="87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4" name="Freeform 152"/>
              <p:cNvSpPr>
                <a:spLocks/>
              </p:cNvSpPr>
              <p:nvPr/>
            </p:nvSpPr>
            <p:spPr bwMode="auto">
              <a:xfrm>
                <a:off x="166" y="2471"/>
                <a:ext cx="86" cy="93"/>
              </a:xfrm>
              <a:custGeom>
                <a:avLst/>
                <a:gdLst>
                  <a:gd name="T0" fmla="*/ 66 w 151"/>
                  <a:gd name="T1" fmla="*/ 0 h 150"/>
                  <a:gd name="T2" fmla="*/ 18 w 151"/>
                  <a:gd name="T3" fmla="*/ 28 h 150"/>
                  <a:gd name="T4" fmla="*/ 8 w 151"/>
                  <a:gd name="T5" fmla="*/ 59 h 150"/>
                  <a:gd name="T6" fmla="*/ 0 w 151"/>
                  <a:gd name="T7" fmla="*/ 91 h 150"/>
                  <a:gd name="T8" fmla="*/ 61 w 151"/>
                  <a:gd name="T9" fmla="*/ 150 h 150"/>
                  <a:gd name="T10" fmla="*/ 123 w 151"/>
                  <a:gd name="T11" fmla="*/ 93 h 150"/>
                  <a:gd name="T12" fmla="*/ 66 w 151"/>
                  <a:gd name="T13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50">
                    <a:moveTo>
                      <a:pt x="66" y="0"/>
                    </a:moveTo>
                    <a:cubicBezTo>
                      <a:pt x="48" y="0"/>
                      <a:pt x="30" y="9"/>
                      <a:pt x="18" y="28"/>
                    </a:cubicBezTo>
                    <a:cubicBezTo>
                      <a:pt x="11" y="39"/>
                      <a:pt x="8" y="49"/>
                      <a:pt x="8" y="59"/>
                    </a:cubicBezTo>
                    <a:cubicBezTo>
                      <a:pt x="3" y="68"/>
                      <a:pt x="0" y="78"/>
                      <a:pt x="0" y="91"/>
                    </a:cubicBezTo>
                    <a:cubicBezTo>
                      <a:pt x="0" y="130"/>
                      <a:pt x="30" y="150"/>
                      <a:pt x="61" y="150"/>
                    </a:cubicBezTo>
                    <a:cubicBezTo>
                      <a:pt x="92" y="150"/>
                      <a:pt x="122" y="131"/>
                      <a:pt x="123" y="93"/>
                    </a:cubicBezTo>
                    <a:cubicBezTo>
                      <a:pt x="151" y="46"/>
                      <a:pt x="109" y="0"/>
                      <a:pt x="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5" name="Freeform 153"/>
              <p:cNvSpPr>
                <a:spLocks noEditPoints="1"/>
              </p:cNvSpPr>
              <p:nvPr/>
            </p:nvSpPr>
            <p:spPr bwMode="auto">
              <a:xfrm>
                <a:off x="928" y="2566"/>
                <a:ext cx="185" cy="464"/>
              </a:xfrm>
              <a:custGeom>
                <a:avLst/>
                <a:gdLst>
                  <a:gd name="T0" fmla="*/ 222 w 322"/>
                  <a:gd name="T1" fmla="*/ 18 h 750"/>
                  <a:gd name="T2" fmla="*/ 163 w 322"/>
                  <a:gd name="T3" fmla="*/ 60 h 750"/>
                  <a:gd name="T4" fmla="*/ 99 w 322"/>
                  <a:gd name="T5" fmla="*/ 137 h 750"/>
                  <a:gd name="T6" fmla="*/ 61 w 322"/>
                  <a:gd name="T7" fmla="*/ 239 h 750"/>
                  <a:gd name="T8" fmla="*/ 66 w 322"/>
                  <a:gd name="T9" fmla="*/ 312 h 750"/>
                  <a:gd name="T10" fmla="*/ 22 w 322"/>
                  <a:gd name="T11" fmla="*/ 370 h 750"/>
                  <a:gd name="T12" fmla="*/ 0 w 322"/>
                  <a:gd name="T13" fmla="*/ 477 h 750"/>
                  <a:gd name="T14" fmla="*/ 12 w 322"/>
                  <a:gd name="T15" fmla="*/ 577 h 750"/>
                  <a:gd name="T16" fmla="*/ 39 w 322"/>
                  <a:gd name="T17" fmla="*/ 644 h 750"/>
                  <a:gd name="T18" fmla="*/ 70 w 322"/>
                  <a:gd name="T19" fmla="*/ 684 h 750"/>
                  <a:gd name="T20" fmla="*/ 73 w 322"/>
                  <a:gd name="T21" fmla="*/ 687 h 750"/>
                  <a:gd name="T22" fmla="*/ 115 w 322"/>
                  <a:gd name="T23" fmla="*/ 717 h 750"/>
                  <a:gd name="T24" fmla="*/ 227 w 322"/>
                  <a:gd name="T25" fmla="*/ 748 h 750"/>
                  <a:gd name="T26" fmla="*/ 263 w 322"/>
                  <a:gd name="T27" fmla="*/ 750 h 750"/>
                  <a:gd name="T28" fmla="*/ 277 w 322"/>
                  <a:gd name="T29" fmla="*/ 743 h 750"/>
                  <a:gd name="T30" fmla="*/ 285 w 322"/>
                  <a:gd name="T31" fmla="*/ 741 h 750"/>
                  <a:gd name="T32" fmla="*/ 299 w 322"/>
                  <a:gd name="T33" fmla="*/ 747 h 750"/>
                  <a:gd name="T34" fmla="*/ 302 w 322"/>
                  <a:gd name="T35" fmla="*/ 747 h 750"/>
                  <a:gd name="T36" fmla="*/ 307 w 322"/>
                  <a:gd name="T37" fmla="*/ 747 h 750"/>
                  <a:gd name="T38" fmla="*/ 312 w 322"/>
                  <a:gd name="T39" fmla="*/ 727 h 750"/>
                  <a:gd name="T40" fmla="*/ 322 w 322"/>
                  <a:gd name="T41" fmla="*/ 720 h 750"/>
                  <a:gd name="T42" fmla="*/ 305 w 322"/>
                  <a:gd name="T43" fmla="*/ 711 h 750"/>
                  <a:gd name="T44" fmla="*/ 231 w 322"/>
                  <a:gd name="T45" fmla="*/ 707 h 750"/>
                  <a:gd name="T46" fmla="*/ 217 w 322"/>
                  <a:gd name="T47" fmla="*/ 706 h 750"/>
                  <a:gd name="T48" fmla="*/ 148 w 322"/>
                  <a:gd name="T49" fmla="*/ 689 h 750"/>
                  <a:gd name="T50" fmla="*/ 111 w 322"/>
                  <a:gd name="T51" fmla="*/ 667 h 750"/>
                  <a:gd name="T52" fmla="*/ 84 w 322"/>
                  <a:gd name="T53" fmla="*/ 640 h 750"/>
                  <a:gd name="T54" fmla="*/ 66 w 322"/>
                  <a:gd name="T55" fmla="*/ 609 h 750"/>
                  <a:gd name="T56" fmla="*/ 63 w 322"/>
                  <a:gd name="T57" fmla="*/ 602 h 750"/>
                  <a:gd name="T58" fmla="*/ 61 w 322"/>
                  <a:gd name="T59" fmla="*/ 598 h 750"/>
                  <a:gd name="T60" fmla="*/ 43 w 322"/>
                  <a:gd name="T61" fmla="*/ 525 h 750"/>
                  <a:gd name="T62" fmla="*/ 42 w 322"/>
                  <a:gd name="T63" fmla="*/ 443 h 750"/>
                  <a:gd name="T64" fmla="*/ 55 w 322"/>
                  <a:gd name="T65" fmla="*/ 394 h 750"/>
                  <a:gd name="T66" fmla="*/ 62 w 322"/>
                  <a:gd name="T67" fmla="*/ 381 h 750"/>
                  <a:gd name="T68" fmla="*/ 76 w 322"/>
                  <a:gd name="T69" fmla="*/ 359 h 750"/>
                  <a:gd name="T70" fmla="*/ 89 w 322"/>
                  <a:gd name="T71" fmla="*/ 345 h 750"/>
                  <a:gd name="T72" fmla="*/ 78 w 322"/>
                  <a:gd name="T73" fmla="*/ 296 h 750"/>
                  <a:gd name="T74" fmla="*/ 95 w 322"/>
                  <a:gd name="T75" fmla="*/ 256 h 750"/>
                  <a:gd name="T76" fmla="*/ 100 w 322"/>
                  <a:gd name="T77" fmla="*/ 252 h 750"/>
                  <a:gd name="T78" fmla="*/ 101 w 322"/>
                  <a:gd name="T79" fmla="*/ 237 h 750"/>
                  <a:gd name="T80" fmla="*/ 116 w 322"/>
                  <a:gd name="T81" fmla="*/ 189 h 750"/>
                  <a:gd name="T82" fmla="*/ 161 w 322"/>
                  <a:gd name="T83" fmla="*/ 120 h 750"/>
                  <a:gd name="T84" fmla="*/ 215 w 322"/>
                  <a:gd name="T85" fmla="*/ 69 h 750"/>
                  <a:gd name="T86" fmla="*/ 222 w 322"/>
                  <a:gd name="T87" fmla="*/ 18 h 750"/>
                  <a:gd name="T88" fmla="*/ 274 w 322"/>
                  <a:gd name="T89" fmla="*/ 0 h 750"/>
                  <a:gd name="T90" fmla="*/ 270 w 322"/>
                  <a:gd name="T91" fmla="*/ 1 h 750"/>
                  <a:gd name="T92" fmla="*/ 268 w 322"/>
                  <a:gd name="T93" fmla="*/ 5 h 750"/>
                  <a:gd name="T94" fmla="*/ 265 w 322"/>
                  <a:gd name="T95" fmla="*/ 12 h 750"/>
                  <a:gd name="T96" fmla="*/ 274 w 322"/>
                  <a:gd name="T97" fmla="*/ 0 h 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2" h="750">
                    <a:moveTo>
                      <a:pt x="222" y="18"/>
                    </a:moveTo>
                    <a:cubicBezTo>
                      <a:pt x="200" y="29"/>
                      <a:pt x="181" y="43"/>
                      <a:pt x="163" y="60"/>
                    </a:cubicBezTo>
                    <a:cubicBezTo>
                      <a:pt x="140" y="83"/>
                      <a:pt x="117" y="109"/>
                      <a:pt x="99" y="137"/>
                    </a:cubicBezTo>
                    <a:cubicBezTo>
                      <a:pt x="79" y="168"/>
                      <a:pt x="65" y="203"/>
                      <a:pt x="61" y="239"/>
                    </a:cubicBezTo>
                    <a:cubicBezTo>
                      <a:pt x="58" y="264"/>
                      <a:pt x="60" y="289"/>
                      <a:pt x="66" y="312"/>
                    </a:cubicBezTo>
                    <a:cubicBezTo>
                      <a:pt x="48" y="328"/>
                      <a:pt x="34" y="348"/>
                      <a:pt x="22" y="370"/>
                    </a:cubicBezTo>
                    <a:cubicBezTo>
                      <a:pt x="6" y="403"/>
                      <a:pt x="0" y="440"/>
                      <a:pt x="0" y="477"/>
                    </a:cubicBezTo>
                    <a:cubicBezTo>
                      <a:pt x="0" y="511"/>
                      <a:pt x="5" y="545"/>
                      <a:pt x="12" y="577"/>
                    </a:cubicBezTo>
                    <a:cubicBezTo>
                      <a:pt x="18" y="601"/>
                      <a:pt x="27" y="623"/>
                      <a:pt x="39" y="644"/>
                    </a:cubicBezTo>
                    <a:cubicBezTo>
                      <a:pt x="48" y="658"/>
                      <a:pt x="58" y="672"/>
                      <a:pt x="70" y="684"/>
                    </a:cubicBezTo>
                    <a:cubicBezTo>
                      <a:pt x="71" y="685"/>
                      <a:pt x="72" y="686"/>
                      <a:pt x="73" y="687"/>
                    </a:cubicBezTo>
                    <a:cubicBezTo>
                      <a:pt x="86" y="698"/>
                      <a:pt x="99" y="708"/>
                      <a:pt x="115" y="717"/>
                    </a:cubicBezTo>
                    <a:cubicBezTo>
                      <a:pt x="149" y="735"/>
                      <a:pt x="188" y="744"/>
                      <a:pt x="227" y="748"/>
                    </a:cubicBezTo>
                    <a:cubicBezTo>
                      <a:pt x="239" y="749"/>
                      <a:pt x="251" y="749"/>
                      <a:pt x="263" y="750"/>
                    </a:cubicBezTo>
                    <a:cubicBezTo>
                      <a:pt x="268" y="747"/>
                      <a:pt x="272" y="745"/>
                      <a:pt x="277" y="743"/>
                    </a:cubicBezTo>
                    <a:cubicBezTo>
                      <a:pt x="279" y="741"/>
                      <a:pt x="282" y="741"/>
                      <a:pt x="285" y="741"/>
                    </a:cubicBezTo>
                    <a:cubicBezTo>
                      <a:pt x="291" y="741"/>
                      <a:pt x="296" y="743"/>
                      <a:pt x="299" y="747"/>
                    </a:cubicBezTo>
                    <a:cubicBezTo>
                      <a:pt x="300" y="747"/>
                      <a:pt x="301" y="747"/>
                      <a:pt x="302" y="747"/>
                    </a:cubicBezTo>
                    <a:cubicBezTo>
                      <a:pt x="304" y="747"/>
                      <a:pt x="305" y="747"/>
                      <a:pt x="307" y="747"/>
                    </a:cubicBezTo>
                    <a:cubicBezTo>
                      <a:pt x="304" y="741"/>
                      <a:pt x="305" y="733"/>
                      <a:pt x="312" y="727"/>
                    </a:cubicBezTo>
                    <a:cubicBezTo>
                      <a:pt x="316" y="725"/>
                      <a:pt x="319" y="722"/>
                      <a:pt x="322" y="720"/>
                    </a:cubicBezTo>
                    <a:cubicBezTo>
                      <a:pt x="319" y="715"/>
                      <a:pt x="313" y="711"/>
                      <a:pt x="305" y="711"/>
                    </a:cubicBezTo>
                    <a:cubicBezTo>
                      <a:pt x="281" y="711"/>
                      <a:pt x="256" y="710"/>
                      <a:pt x="231" y="707"/>
                    </a:cubicBezTo>
                    <a:cubicBezTo>
                      <a:pt x="227" y="707"/>
                      <a:pt x="222" y="706"/>
                      <a:pt x="217" y="706"/>
                    </a:cubicBezTo>
                    <a:cubicBezTo>
                      <a:pt x="193" y="702"/>
                      <a:pt x="171" y="697"/>
                      <a:pt x="148" y="689"/>
                    </a:cubicBezTo>
                    <a:cubicBezTo>
                      <a:pt x="135" y="683"/>
                      <a:pt x="122" y="676"/>
                      <a:pt x="111" y="667"/>
                    </a:cubicBezTo>
                    <a:cubicBezTo>
                      <a:pt x="101" y="659"/>
                      <a:pt x="92" y="650"/>
                      <a:pt x="84" y="640"/>
                    </a:cubicBezTo>
                    <a:cubicBezTo>
                      <a:pt x="77" y="630"/>
                      <a:pt x="71" y="620"/>
                      <a:pt x="66" y="609"/>
                    </a:cubicBezTo>
                    <a:cubicBezTo>
                      <a:pt x="65" y="606"/>
                      <a:pt x="64" y="604"/>
                      <a:pt x="63" y="602"/>
                    </a:cubicBezTo>
                    <a:cubicBezTo>
                      <a:pt x="62" y="601"/>
                      <a:pt x="61" y="599"/>
                      <a:pt x="61" y="598"/>
                    </a:cubicBezTo>
                    <a:cubicBezTo>
                      <a:pt x="52" y="574"/>
                      <a:pt x="47" y="550"/>
                      <a:pt x="43" y="525"/>
                    </a:cubicBezTo>
                    <a:cubicBezTo>
                      <a:pt x="40" y="498"/>
                      <a:pt x="39" y="470"/>
                      <a:pt x="42" y="443"/>
                    </a:cubicBezTo>
                    <a:cubicBezTo>
                      <a:pt x="45" y="426"/>
                      <a:pt x="49" y="410"/>
                      <a:pt x="55" y="394"/>
                    </a:cubicBezTo>
                    <a:cubicBezTo>
                      <a:pt x="57" y="390"/>
                      <a:pt x="60" y="385"/>
                      <a:pt x="62" y="381"/>
                    </a:cubicBezTo>
                    <a:cubicBezTo>
                      <a:pt x="66" y="373"/>
                      <a:pt x="71" y="366"/>
                      <a:pt x="76" y="359"/>
                    </a:cubicBezTo>
                    <a:cubicBezTo>
                      <a:pt x="80" y="354"/>
                      <a:pt x="84" y="349"/>
                      <a:pt x="89" y="345"/>
                    </a:cubicBezTo>
                    <a:cubicBezTo>
                      <a:pt x="81" y="330"/>
                      <a:pt x="77" y="314"/>
                      <a:pt x="78" y="296"/>
                    </a:cubicBezTo>
                    <a:cubicBezTo>
                      <a:pt x="79" y="279"/>
                      <a:pt x="86" y="266"/>
                      <a:pt x="95" y="256"/>
                    </a:cubicBezTo>
                    <a:cubicBezTo>
                      <a:pt x="97" y="254"/>
                      <a:pt x="98" y="253"/>
                      <a:pt x="100" y="252"/>
                    </a:cubicBezTo>
                    <a:cubicBezTo>
                      <a:pt x="100" y="247"/>
                      <a:pt x="101" y="242"/>
                      <a:pt x="101" y="237"/>
                    </a:cubicBezTo>
                    <a:cubicBezTo>
                      <a:pt x="105" y="220"/>
                      <a:pt x="110" y="205"/>
                      <a:pt x="116" y="189"/>
                    </a:cubicBezTo>
                    <a:cubicBezTo>
                      <a:pt x="129" y="164"/>
                      <a:pt x="144" y="142"/>
                      <a:pt x="161" y="120"/>
                    </a:cubicBezTo>
                    <a:cubicBezTo>
                      <a:pt x="178" y="101"/>
                      <a:pt x="195" y="84"/>
                      <a:pt x="215" y="69"/>
                    </a:cubicBezTo>
                    <a:cubicBezTo>
                      <a:pt x="215" y="51"/>
                      <a:pt x="217" y="35"/>
                      <a:pt x="222" y="18"/>
                    </a:cubicBezTo>
                    <a:moveTo>
                      <a:pt x="274" y="0"/>
                    </a:moveTo>
                    <a:cubicBezTo>
                      <a:pt x="273" y="0"/>
                      <a:pt x="271" y="1"/>
                      <a:pt x="270" y="1"/>
                    </a:cubicBezTo>
                    <a:cubicBezTo>
                      <a:pt x="269" y="2"/>
                      <a:pt x="268" y="4"/>
                      <a:pt x="268" y="5"/>
                    </a:cubicBezTo>
                    <a:cubicBezTo>
                      <a:pt x="267" y="8"/>
                      <a:pt x="266" y="10"/>
                      <a:pt x="265" y="12"/>
                    </a:cubicBezTo>
                    <a:cubicBezTo>
                      <a:pt x="268" y="8"/>
                      <a:pt x="271" y="4"/>
                      <a:pt x="27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6" name="Freeform 154"/>
              <p:cNvSpPr>
                <a:spLocks noEditPoints="1"/>
              </p:cNvSpPr>
              <p:nvPr/>
            </p:nvSpPr>
            <p:spPr bwMode="auto">
              <a:xfrm>
                <a:off x="92" y="2928"/>
                <a:ext cx="67" cy="402"/>
              </a:xfrm>
              <a:custGeom>
                <a:avLst/>
                <a:gdLst>
                  <a:gd name="T0" fmla="*/ 42 w 116"/>
                  <a:gd name="T1" fmla="*/ 617 h 649"/>
                  <a:gd name="T2" fmla="*/ 65 w 116"/>
                  <a:gd name="T3" fmla="*/ 632 h 649"/>
                  <a:gd name="T4" fmla="*/ 51 w 116"/>
                  <a:gd name="T5" fmla="*/ 619 h 649"/>
                  <a:gd name="T6" fmla="*/ 42 w 116"/>
                  <a:gd name="T7" fmla="*/ 617 h 649"/>
                  <a:gd name="T8" fmla="*/ 3 w 116"/>
                  <a:gd name="T9" fmla="*/ 606 h 649"/>
                  <a:gd name="T10" fmla="*/ 3 w 116"/>
                  <a:gd name="T11" fmla="*/ 648 h 649"/>
                  <a:gd name="T12" fmla="*/ 7 w 116"/>
                  <a:gd name="T13" fmla="*/ 649 h 649"/>
                  <a:gd name="T14" fmla="*/ 17 w 116"/>
                  <a:gd name="T15" fmla="*/ 648 h 649"/>
                  <a:gd name="T16" fmla="*/ 17 w 116"/>
                  <a:gd name="T17" fmla="*/ 648 h 649"/>
                  <a:gd name="T18" fmla="*/ 17 w 116"/>
                  <a:gd name="T19" fmla="*/ 646 h 649"/>
                  <a:gd name="T20" fmla="*/ 16 w 116"/>
                  <a:gd name="T21" fmla="*/ 645 h 649"/>
                  <a:gd name="T22" fmla="*/ 20 w 116"/>
                  <a:gd name="T23" fmla="*/ 612 h 649"/>
                  <a:gd name="T24" fmla="*/ 3 w 116"/>
                  <a:gd name="T25" fmla="*/ 606 h 649"/>
                  <a:gd name="T26" fmla="*/ 86 w 116"/>
                  <a:gd name="T27" fmla="*/ 0 h 649"/>
                  <a:gd name="T28" fmla="*/ 3 w 116"/>
                  <a:gd name="T29" fmla="*/ 8 h 649"/>
                  <a:gd name="T30" fmla="*/ 3 w 116"/>
                  <a:gd name="T31" fmla="*/ 48 h 649"/>
                  <a:gd name="T32" fmla="*/ 32 w 116"/>
                  <a:gd name="T33" fmla="*/ 43 h 649"/>
                  <a:gd name="T34" fmla="*/ 85 w 116"/>
                  <a:gd name="T35" fmla="*/ 40 h 649"/>
                  <a:gd name="T36" fmla="*/ 90 w 116"/>
                  <a:gd name="T37" fmla="*/ 40 h 649"/>
                  <a:gd name="T38" fmla="*/ 90 w 116"/>
                  <a:gd name="T39" fmla="*/ 40 h 649"/>
                  <a:gd name="T40" fmla="*/ 90 w 116"/>
                  <a:gd name="T41" fmla="*/ 0 h 649"/>
                  <a:gd name="T42" fmla="*/ 86 w 116"/>
                  <a:gd name="T43" fmla="*/ 0 h 6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6" h="649">
                    <a:moveTo>
                      <a:pt x="42" y="617"/>
                    </a:moveTo>
                    <a:cubicBezTo>
                      <a:pt x="50" y="622"/>
                      <a:pt x="58" y="627"/>
                      <a:pt x="65" y="632"/>
                    </a:cubicBezTo>
                    <a:cubicBezTo>
                      <a:pt x="64" y="626"/>
                      <a:pt x="60" y="621"/>
                      <a:pt x="51" y="619"/>
                    </a:cubicBezTo>
                    <a:cubicBezTo>
                      <a:pt x="48" y="618"/>
                      <a:pt x="45" y="618"/>
                      <a:pt x="42" y="617"/>
                    </a:cubicBezTo>
                    <a:moveTo>
                      <a:pt x="3" y="606"/>
                    </a:moveTo>
                    <a:cubicBezTo>
                      <a:pt x="3" y="648"/>
                      <a:pt x="3" y="648"/>
                      <a:pt x="3" y="648"/>
                    </a:cubicBezTo>
                    <a:cubicBezTo>
                      <a:pt x="4" y="649"/>
                      <a:pt x="6" y="649"/>
                      <a:pt x="7" y="649"/>
                    </a:cubicBezTo>
                    <a:cubicBezTo>
                      <a:pt x="10" y="649"/>
                      <a:pt x="14" y="648"/>
                      <a:pt x="17" y="648"/>
                    </a:cubicBezTo>
                    <a:cubicBezTo>
                      <a:pt x="17" y="648"/>
                      <a:pt x="17" y="648"/>
                      <a:pt x="17" y="648"/>
                    </a:cubicBezTo>
                    <a:cubicBezTo>
                      <a:pt x="17" y="647"/>
                      <a:pt x="17" y="646"/>
                      <a:pt x="17" y="646"/>
                    </a:cubicBezTo>
                    <a:cubicBezTo>
                      <a:pt x="17" y="645"/>
                      <a:pt x="16" y="645"/>
                      <a:pt x="16" y="645"/>
                    </a:cubicBezTo>
                    <a:cubicBezTo>
                      <a:pt x="0" y="636"/>
                      <a:pt x="7" y="616"/>
                      <a:pt x="20" y="612"/>
                    </a:cubicBezTo>
                    <a:cubicBezTo>
                      <a:pt x="14" y="610"/>
                      <a:pt x="9" y="608"/>
                      <a:pt x="3" y="606"/>
                    </a:cubicBezTo>
                    <a:moveTo>
                      <a:pt x="86" y="0"/>
                    </a:moveTo>
                    <a:cubicBezTo>
                      <a:pt x="58" y="0"/>
                      <a:pt x="30" y="2"/>
                      <a:pt x="3" y="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13" y="46"/>
                      <a:pt x="22" y="44"/>
                      <a:pt x="32" y="43"/>
                    </a:cubicBezTo>
                    <a:cubicBezTo>
                      <a:pt x="50" y="41"/>
                      <a:pt x="67" y="40"/>
                      <a:pt x="85" y="40"/>
                    </a:cubicBezTo>
                    <a:cubicBezTo>
                      <a:pt x="87" y="40"/>
                      <a:pt x="88" y="40"/>
                      <a:pt x="90" y="40"/>
                    </a:cubicBezTo>
                    <a:cubicBezTo>
                      <a:pt x="90" y="40"/>
                      <a:pt x="90" y="40"/>
                      <a:pt x="90" y="40"/>
                    </a:cubicBezTo>
                    <a:cubicBezTo>
                      <a:pt x="116" y="40"/>
                      <a:pt x="116" y="0"/>
                      <a:pt x="90" y="0"/>
                    </a:cubicBezTo>
                    <a:cubicBezTo>
                      <a:pt x="89" y="0"/>
                      <a:pt x="87" y="0"/>
                      <a:pt x="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7" name="Freeform 155"/>
              <p:cNvSpPr>
                <a:spLocks noEditPoints="1"/>
              </p:cNvSpPr>
              <p:nvPr/>
            </p:nvSpPr>
            <p:spPr bwMode="auto">
              <a:xfrm>
                <a:off x="263" y="1764"/>
                <a:ext cx="277" cy="228"/>
              </a:xfrm>
              <a:custGeom>
                <a:avLst/>
                <a:gdLst>
                  <a:gd name="T0" fmla="*/ 57 w 484"/>
                  <a:gd name="T1" fmla="*/ 249 h 368"/>
                  <a:gd name="T2" fmla="*/ 29 w 484"/>
                  <a:gd name="T3" fmla="*/ 267 h 368"/>
                  <a:gd name="T4" fmla="*/ 6 w 484"/>
                  <a:gd name="T5" fmla="*/ 287 h 368"/>
                  <a:gd name="T6" fmla="*/ 3 w 484"/>
                  <a:gd name="T7" fmla="*/ 368 h 368"/>
                  <a:gd name="T8" fmla="*/ 30 w 484"/>
                  <a:gd name="T9" fmla="*/ 341 h 368"/>
                  <a:gd name="T10" fmla="*/ 32 w 484"/>
                  <a:gd name="T11" fmla="*/ 333 h 368"/>
                  <a:gd name="T12" fmla="*/ 44 w 484"/>
                  <a:gd name="T13" fmla="*/ 306 h 368"/>
                  <a:gd name="T14" fmla="*/ 46 w 484"/>
                  <a:gd name="T15" fmla="*/ 291 h 368"/>
                  <a:gd name="T16" fmla="*/ 57 w 484"/>
                  <a:gd name="T17" fmla="*/ 249 h 368"/>
                  <a:gd name="T18" fmla="*/ 484 w 484"/>
                  <a:gd name="T19" fmla="*/ 59 h 368"/>
                  <a:gd name="T20" fmla="*/ 469 w 484"/>
                  <a:gd name="T21" fmla="*/ 60 h 368"/>
                  <a:gd name="T22" fmla="*/ 457 w 484"/>
                  <a:gd name="T23" fmla="*/ 60 h 368"/>
                  <a:gd name="T24" fmla="*/ 465 w 484"/>
                  <a:gd name="T25" fmla="*/ 63 h 368"/>
                  <a:gd name="T26" fmla="*/ 473 w 484"/>
                  <a:gd name="T27" fmla="*/ 64 h 368"/>
                  <a:gd name="T28" fmla="*/ 484 w 484"/>
                  <a:gd name="T29" fmla="*/ 59 h 368"/>
                  <a:gd name="T30" fmla="*/ 434 w 484"/>
                  <a:gd name="T31" fmla="*/ 51 h 368"/>
                  <a:gd name="T32" fmla="*/ 434 w 484"/>
                  <a:gd name="T33" fmla="*/ 52 h 368"/>
                  <a:gd name="T34" fmla="*/ 435 w 484"/>
                  <a:gd name="T35" fmla="*/ 52 h 368"/>
                  <a:gd name="T36" fmla="*/ 434 w 484"/>
                  <a:gd name="T37" fmla="*/ 51 h 368"/>
                  <a:gd name="T38" fmla="*/ 448 w 484"/>
                  <a:gd name="T39" fmla="*/ 17 h 368"/>
                  <a:gd name="T40" fmla="*/ 446 w 484"/>
                  <a:gd name="T41" fmla="*/ 22 h 368"/>
                  <a:gd name="T42" fmla="*/ 448 w 484"/>
                  <a:gd name="T43" fmla="*/ 22 h 368"/>
                  <a:gd name="T44" fmla="*/ 449 w 484"/>
                  <a:gd name="T45" fmla="*/ 22 h 368"/>
                  <a:gd name="T46" fmla="*/ 451 w 484"/>
                  <a:gd name="T47" fmla="*/ 22 h 368"/>
                  <a:gd name="T48" fmla="*/ 452 w 484"/>
                  <a:gd name="T49" fmla="*/ 20 h 368"/>
                  <a:gd name="T50" fmla="*/ 452 w 484"/>
                  <a:gd name="T51" fmla="*/ 20 h 368"/>
                  <a:gd name="T52" fmla="*/ 448 w 484"/>
                  <a:gd name="T53" fmla="*/ 17 h 368"/>
                  <a:gd name="T54" fmla="*/ 347 w 484"/>
                  <a:gd name="T55" fmla="*/ 0 h 368"/>
                  <a:gd name="T56" fmla="*/ 57 w 484"/>
                  <a:gd name="T57" fmla="*/ 157 h 368"/>
                  <a:gd name="T58" fmla="*/ 44 w 484"/>
                  <a:gd name="T59" fmla="*/ 178 h 368"/>
                  <a:gd name="T60" fmla="*/ 24 w 484"/>
                  <a:gd name="T61" fmla="*/ 222 h 368"/>
                  <a:gd name="T62" fmla="*/ 84 w 484"/>
                  <a:gd name="T63" fmla="*/ 191 h 368"/>
                  <a:gd name="T64" fmla="*/ 115 w 484"/>
                  <a:gd name="T65" fmla="*/ 146 h 368"/>
                  <a:gd name="T66" fmla="*/ 177 w 484"/>
                  <a:gd name="T67" fmla="*/ 90 h 368"/>
                  <a:gd name="T68" fmla="*/ 246 w 484"/>
                  <a:gd name="T69" fmla="*/ 54 h 368"/>
                  <a:gd name="T70" fmla="*/ 317 w 484"/>
                  <a:gd name="T71" fmla="*/ 39 h 368"/>
                  <a:gd name="T72" fmla="*/ 342 w 484"/>
                  <a:gd name="T73" fmla="*/ 38 h 368"/>
                  <a:gd name="T74" fmla="*/ 385 w 484"/>
                  <a:gd name="T75" fmla="*/ 41 h 368"/>
                  <a:gd name="T76" fmla="*/ 395 w 484"/>
                  <a:gd name="T77" fmla="*/ 42 h 368"/>
                  <a:gd name="T78" fmla="*/ 397 w 484"/>
                  <a:gd name="T79" fmla="*/ 43 h 368"/>
                  <a:gd name="T80" fmla="*/ 413 w 484"/>
                  <a:gd name="T81" fmla="*/ 6 h 368"/>
                  <a:gd name="T82" fmla="*/ 393 w 484"/>
                  <a:gd name="T83" fmla="*/ 3 h 368"/>
                  <a:gd name="T84" fmla="*/ 347 w 484"/>
                  <a:gd name="T85" fmla="*/ 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84" h="368">
                    <a:moveTo>
                      <a:pt x="57" y="249"/>
                    </a:moveTo>
                    <a:cubicBezTo>
                      <a:pt x="47" y="254"/>
                      <a:pt x="38" y="261"/>
                      <a:pt x="29" y="267"/>
                    </a:cubicBezTo>
                    <a:cubicBezTo>
                      <a:pt x="21" y="274"/>
                      <a:pt x="13" y="280"/>
                      <a:pt x="6" y="287"/>
                    </a:cubicBezTo>
                    <a:cubicBezTo>
                      <a:pt x="2" y="314"/>
                      <a:pt x="0" y="341"/>
                      <a:pt x="3" y="368"/>
                    </a:cubicBezTo>
                    <a:cubicBezTo>
                      <a:pt x="11" y="358"/>
                      <a:pt x="20" y="349"/>
                      <a:pt x="30" y="341"/>
                    </a:cubicBezTo>
                    <a:cubicBezTo>
                      <a:pt x="31" y="338"/>
                      <a:pt x="31" y="336"/>
                      <a:pt x="32" y="333"/>
                    </a:cubicBezTo>
                    <a:cubicBezTo>
                      <a:pt x="34" y="323"/>
                      <a:pt x="38" y="314"/>
                      <a:pt x="44" y="306"/>
                    </a:cubicBezTo>
                    <a:cubicBezTo>
                      <a:pt x="44" y="301"/>
                      <a:pt x="45" y="296"/>
                      <a:pt x="46" y="291"/>
                    </a:cubicBezTo>
                    <a:cubicBezTo>
                      <a:pt x="49" y="277"/>
                      <a:pt x="52" y="262"/>
                      <a:pt x="57" y="249"/>
                    </a:cubicBezTo>
                    <a:moveTo>
                      <a:pt x="484" y="59"/>
                    </a:moveTo>
                    <a:cubicBezTo>
                      <a:pt x="479" y="60"/>
                      <a:pt x="474" y="60"/>
                      <a:pt x="469" y="60"/>
                    </a:cubicBezTo>
                    <a:cubicBezTo>
                      <a:pt x="465" y="60"/>
                      <a:pt x="461" y="60"/>
                      <a:pt x="457" y="60"/>
                    </a:cubicBezTo>
                    <a:cubicBezTo>
                      <a:pt x="460" y="61"/>
                      <a:pt x="463" y="62"/>
                      <a:pt x="465" y="63"/>
                    </a:cubicBezTo>
                    <a:cubicBezTo>
                      <a:pt x="468" y="64"/>
                      <a:pt x="471" y="64"/>
                      <a:pt x="473" y="64"/>
                    </a:cubicBezTo>
                    <a:cubicBezTo>
                      <a:pt x="477" y="64"/>
                      <a:pt x="481" y="62"/>
                      <a:pt x="484" y="59"/>
                    </a:cubicBezTo>
                    <a:moveTo>
                      <a:pt x="434" y="51"/>
                    </a:moveTo>
                    <a:cubicBezTo>
                      <a:pt x="434" y="51"/>
                      <a:pt x="434" y="52"/>
                      <a:pt x="434" y="52"/>
                    </a:cubicBezTo>
                    <a:cubicBezTo>
                      <a:pt x="434" y="52"/>
                      <a:pt x="434" y="52"/>
                      <a:pt x="435" y="52"/>
                    </a:cubicBezTo>
                    <a:cubicBezTo>
                      <a:pt x="435" y="52"/>
                      <a:pt x="434" y="51"/>
                      <a:pt x="434" y="51"/>
                    </a:cubicBezTo>
                    <a:moveTo>
                      <a:pt x="448" y="17"/>
                    </a:moveTo>
                    <a:cubicBezTo>
                      <a:pt x="448" y="19"/>
                      <a:pt x="447" y="20"/>
                      <a:pt x="446" y="22"/>
                    </a:cubicBezTo>
                    <a:cubicBezTo>
                      <a:pt x="447" y="22"/>
                      <a:pt x="447" y="22"/>
                      <a:pt x="448" y="22"/>
                    </a:cubicBezTo>
                    <a:cubicBezTo>
                      <a:pt x="448" y="22"/>
                      <a:pt x="449" y="22"/>
                      <a:pt x="449" y="22"/>
                    </a:cubicBezTo>
                    <a:cubicBezTo>
                      <a:pt x="450" y="22"/>
                      <a:pt x="451" y="22"/>
                      <a:pt x="451" y="22"/>
                    </a:cubicBezTo>
                    <a:cubicBezTo>
                      <a:pt x="451" y="22"/>
                      <a:pt x="452" y="21"/>
                      <a:pt x="452" y="20"/>
                    </a:cubicBezTo>
                    <a:cubicBezTo>
                      <a:pt x="452" y="20"/>
                      <a:pt x="452" y="20"/>
                      <a:pt x="452" y="20"/>
                    </a:cubicBezTo>
                    <a:cubicBezTo>
                      <a:pt x="451" y="19"/>
                      <a:pt x="450" y="18"/>
                      <a:pt x="448" y="17"/>
                    </a:cubicBezTo>
                    <a:moveTo>
                      <a:pt x="347" y="0"/>
                    </a:moveTo>
                    <a:cubicBezTo>
                      <a:pt x="232" y="0"/>
                      <a:pt x="121" y="56"/>
                      <a:pt x="57" y="157"/>
                    </a:cubicBezTo>
                    <a:cubicBezTo>
                      <a:pt x="53" y="164"/>
                      <a:pt x="48" y="171"/>
                      <a:pt x="44" y="178"/>
                    </a:cubicBezTo>
                    <a:cubicBezTo>
                      <a:pt x="37" y="192"/>
                      <a:pt x="30" y="207"/>
                      <a:pt x="24" y="222"/>
                    </a:cubicBezTo>
                    <a:cubicBezTo>
                      <a:pt x="43" y="210"/>
                      <a:pt x="63" y="199"/>
                      <a:pt x="84" y="191"/>
                    </a:cubicBezTo>
                    <a:cubicBezTo>
                      <a:pt x="93" y="175"/>
                      <a:pt x="103" y="160"/>
                      <a:pt x="115" y="146"/>
                    </a:cubicBezTo>
                    <a:cubicBezTo>
                      <a:pt x="134" y="125"/>
                      <a:pt x="154" y="106"/>
                      <a:pt x="177" y="90"/>
                    </a:cubicBezTo>
                    <a:cubicBezTo>
                      <a:pt x="199" y="75"/>
                      <a:pt x="222" y="63"/>
                      <a:pt x="246" y="54"/>
                    </a:cubicBezTo>
                    <a:cubicBezTo>
                      <a:pt x="269" y="47"/>
                      <a:pt x="293" y="41"/>
                      <a:pt x="317" y="39"/>
                    </a:cubicBezTo>
                    <a:cubicBezTo>
                      <a:pt x="326" y="38"/>
                      <a:pt x="334" y="38"/>
                      <a:pt x="342" y="38"/>
                    </a:cubicBezTo>
                    <a:cubicBezTo>
                      <a:pt x="357" y="38"/>
                      <a:pt x="371" y="39"/>
                      <a:pt x="385" y="41"/>
                    </a:cubicBezTo>
                    <a:cubicBezTo>
                      <a:pt x="388" y="41"/>
                      <a:pt x="391" y="42"/>
                      <a:pt x="395" y="42"/>
                    </a:cubicBezTo>
                    <a:cubicBezTo>
                      <a:pt x="395" y="42"/>
                      <a:pt x="396" y="42"/>
                      <a:pt x="397" y="43"/>
                    </a:cubicBezTo>
                    <a:cubicBezTo>
                      <a:pt x="402" y="30"/>
                      <a:pt x="408" y="18"/>
                      <a:pt x="413" y="6"/>
                    </a:cubicBezTo>
                    <a:cubicBezTo>
                      <a:pt x="406" y="5"/>
                      <a:pt x="400" y="3"/>
                      <a:pt x="393" y="3"/>
                    </a:cubicBezTo>
                    <a:cubicBezTo>
                      <a:pt x="378" y="1"/>
                      <a:pt x="362" y="0"/>
                      <a:pt x="34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156"/>
              <p:cNvSpPr>
                <a:spLocks noEditPoints="1"/>
              </p:cNvSpPr>
              <p:nvPr/>
            </p:nvSpPr>
            <p:spPr bwMode="auto">
              <a:xfrm>
                <a:off x="1103" y="2692"/>
                <a:ext cx="143" cy="340"/>
              </a:xfrm>
              <a:custGeom>
                <a:avLst/>
                <a:gdLst>
                  <a:gd name="T0" fmla="*/ 115 w 249"/>
                  <a:gd name="T1" fmla="*/ 337 h 549"/>
                  <a:gd name="T2" fmla="*/ 115 w 249"/>
                  <a:gd name="T3" fmla="*/ 336 h 549"/>
                  <a:gd name="T4" fmla="*/ 115 w 249"/>
                  <a:gd name="T5" fmla="*/ 337 h 549"/>
                  <a:gd name="T6" fmla="*/ 117 w 249"/>
                  <a:gd name="T7" fmla="*/ 194 h 549"/>
                  <a:gd name="T8" fmla="*/ 101 w 249"/>
                  <a:gd name="T9" fmla="*/ 206 h 549"/>
                  <a:gd name="T10" fmla="*/ 108 w 249"/>
                  <a:gd name="T11" fmla="*/ 225 h 549"/>
                  <a:gd name="T12" fmla="*/ 116 w 249"/>
                  <a:gd name="T13" fmla="*/ 261 h 549"/>
                  <a:gd name="T14" fmla="*/ 116 w 249"/>
                  <a:gd name="T15" fmla="*/ 264 h 549"/>
                  <a:gd name="T16" fmla="*/ 116 w 249"/>
                  <a:gd name="T17" fmla="*/ 333 h 549"/>
                  <a:gd name="T18" fmla="*/ 113 w 249"/>
                  <a:gd name="T19" fmla="*/ 350 h 549"/>
                  <a:gd name="T20" fmla="*/ 99 w 249"/>
                  <a:gd name="T21" fmla="*/ 399 h 549"/>
                  <a:gd name="T22" fmla="*/ 95 w 249"/>
                  <a:gd name="T23" fmla="*/ 409 h 549"/>
                  <a:gd name="T24" fmla="*/ 95 w 249"/>
                  <a:gd name="T25" fmla="*/ 410 h 549"/>
                  <a:gd name="T26" fmla="*/ 73 w 249"/>
                  <a:gd name="T27" fmla="*/ 452 h 549"/>
                  <a:gd name="T28" fmla="*/ 57 w 249"/>
                  <a:gd name="T29" fmla="*/ 475 h 549"/>
                  <a:gd name="T30" fmla="*/ 55 w 249"/>
                  <a:gd name="T31" fmla="*/ 477 h 549"/>
                  <a:gd name="T32" fmla="*/ 18 w 249"/>
                  <a:gd name="T33" fmla="*/ 515 h 549"/>
                  <a:gd name="T34" fmla="*/ 8 w 249"/>
                  <a:gd name="T35" fmla="*/ 522 h 549"/>
                  <a:gd name="T36" fmla="*/ 3 w 249"/>
                  <a:gd name="T37" fmla="*/ 542 h 549"/>
                  <a:gd name="T38" fmla="*/ 39 w 249"/>
                  <a:gd name="T39" fmla="*/ 549 h 549"/>
                  <a:gd name="T40" fmla="*/ 75 w 249"/>
                  <a:gd name="T41" fmla="*/ 515 h 549"/>
                  <a:gd name="T42" fmla="*/ 115 w 249"/>
                  <a:gd name="T43" fmla="*/ 459 h 549"/>
                  <a:gd name="T44" fmla="*/ 123 w 249"/>
                  <a:gd name="T45" fmla="*/ 444 h 549"/>
                  <a:gd name="T46" fmla="*/ 143 w 249"/>
                  <a:gd name="T47" fmla="*/ 394 h 549"/>
                  <a:gd name="T48" fmla="*/ 156 w 249"/>
                  <a:gd name="T49" fmla="*/ 333 h 549"/>
                  <a:gd name="T50" fmla="*/ 158 w 249"/>
                  <a:gd name="T51" fmla="*/ 277 h 549"/>
                  <a:gd name="T52" fmla="*/ 158 w 249"/>
                  <a:gd name="T53" fmla="*/ 274 h 549"/>
                  <a:gd name="T54" fmla="*/ 143 w 249"/>
                  <a:gd name="T55" fmla="*/ 217 h 549"/>
                  <a:gd name="T56" fmla="*/ 117 w 249"/>
                  <a:gd name="T57" fmla="*/ 194 h 549"/>
                  <a:gd name="T58" fmla="*/ 184 w 249"/>
                  <a:gd name="T59" fmla="*/ 104 h 549"/>
                  <a:gd name="T60" fmla="*/ 184 w 249"/>
                  <a:gd name="T61" fmla="*/ 103 h 549"/>
                  <a:gd name="T62" fmla="*/ 184 w 249"/>
                  <a:gd name="T63" fmla="*/ 104 h 549"/>
                  <a:gd name="T64" fmla="*/ 238 w 249"/>
                  <a:gd name="T65" fmla="*/ 70 h 549"/>
                  <a:gd name="T66" fmla="*/ 188 w 249"/>
                  <a:gd name="T67" fmla="*/ 91 h 549"/>
                  <a:gd name="T68" fmla="*/ 182 w 249"/>
                  <a:gd name="T69" fmla="*/ 107 h 549"/>
                  <a:gd name="T70" fmla="*/ 145 w 249"/>
                  <a:gd name="T71" fmla="*/ 166 h 549"/>
                  <a:gd name="T72" fmla="*/ 145 w 249"/>
                  <a:gd name="T73" fmla="*/ 166 h 549"/>
                  <a:gd name="T74" fmla="*/ 158 w 249"/>
                  <a:gd name="T75" fmla="*/ 170 h 549"/>
                  <a:gd name="T76" fmla="*/ 172 w 249"/>
                  <a:gd name="T77" fmla="*/ 151 h 549"/>
                  <a:gd name="T78" fmla="*/ 216 w 249"/>
                  <a:gd name="T79" fmla="*/ 128 h 549"/>
                  <a:gd name="T80" fmla="*/ 238 w 249"/>
                  <a:gd name="T81" fmla="*/ 70 h 549"/>
                  <a:gd name="T82" fmla="*/ 249 w 249"/>
                  <a:gd name="T83" fmla="*/ 0 h 549"/>
                  <a:gd name="T84" fmla="*/ 205 w 249"/>
                  <a:gd name="T85" fmla="*/ 31 h 549"/>
                  <a:gd name="T86" fmla="*/ 205 w 249"/>
                  <a:gd name="T87" fmla="*/ 32 h 549"/>
                  <a:gd name="T88" fmla="*/ 203 w 249"/>
                  <a:gd name="T89" fmla="*/ 42 h 549"/>
                  <a:gd name="T90" fmla="*/ 248 w 249"/>
                  <a:gd name="T91" fmla="*/ 17 h 549"/>
                  <a:gd name="T92" fmla="*/ 249 w 249"/>
                  <a:gd name="T93" fmla="*/ 0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9" h="549">
                    <a:moveTo>
                      <a:pt x="115" y="337"/>
                    </a:moveTo>
                    <a:cubicBezTo>
                      <a:pt x="115" y="336"/>
                      <a:pt x="115" y="336"/>
                      <a:pt x="115" y="336"/>
                    </a:cubicBezTo>
                    <a:cubicBezTo>
                      <a:pt x="115" y="337"/>
                      <a:pt x="115" y="337"/>
                      <a:pt x="115" y="337"/>
                    </a:cubicBezTo>
                    <a:moveTo>
                      <a:pt x="117" y="194"/>
                    </a:moveTo>
                    <a:cubicBezTo>
                      <a:pt x="112" y="198"/>
                      <a:pt x="107" y="202"/>
                      <a:pt x="101" y="206"/>
                    </a:cubicBezTo>
                    <a:cubicBezTo>
                      <a:pt x="104" y="212"/>
                      <a:pt x="106" y="218"/>
                      <a:pt x="108" y="225"/>
                    </a:cubicBezTo>
                    <a:cubicBezTo>
                      <a:pt x="111" y="236"/>
                      <a:pt x="114" y="248"/>
                      <a:pt x="116" y="261"/>
                    </a:cubicBezTo>
                    <a:cubicBezTo>
                      <a:pt x="116" y="262"/>
                      <a:pt x="116" y="263"/>
                      <a:pt x="116" y="264"/>
                    </a:cubicBezTo>
                    <a:cubicBezTo>
                      <a:pt x="119" y="287"/>
                      <a:pt x="119" y="310"/>
                      <a:pt x="116" y="333"/>
                    </a:cubicBezTo>
                    <a:cubicBezTo>
                      <a:pt x="115" y="339"/>
                      <a:pt x="114" y="344"/>
                      <a:pt x="113" y="350"/>
                    </a:cubicBezTo>
                    <a:cubicBezTo>
                      <a:pt x="109" y="367"/>
                      <a:pt x="105" y="383"/>
                      <a:pt x="99" y="399"/>
                    </a:cubicBezTo>
                    <a:cubicBezTo>
                      <a:pt x="98" y="402"/>
                      <a:pt x="96" y="405"/>
                      <a:pt x="95" y="409"/>
                    </a:cubicBezTo>
                    <a:cubicBezTo>
                      <a:pt x="95" y="409"/>
                      <a:pt x="95" y="410"/>
                      <a:pt x="95" y="410"/>
                    </a:cubicBezTo>
                    <a:cubicBezTo>
                      <a:pt x="88" y="424"/>
                      <a:pt x="81" y="438"/>
                      <a:pt x="73" y="452"/>
                    </a:cubicBezTo>
                    <a:cubicBezTo>
                      <a:pt x="68" y="459"/>
                      <a:pt x="63" y="467"/>
                      <a:pt x="57" y="475"/>
                    </a:cubicBezTo>
                    <a:cubicBezTo>
                      <a:pt x="56" y="475"/>
                      <a:pt x="56" y="476"/>
                      <a:pt x="55" y="477"/>
                    </a:cubicBezTo>
                    <a:cubicBezTo>
                      <a:pt x="44" y="491"/>
                      <a:pt x="31" y="503"/>
                      <a:pt x="18" y="515"/>
                    </a:cubicBezTo>
                    <a:cubicBezTo>
                      <a:pt x="15" y="517"/>
                      <a:pt x="12" y="520"/>
                      <a:pt x="8" y="522"/>
                    </a:cubicBezTo>
                    <a:cubicBezTo>
                      <a:pt x="1" y="528"/>
                      <a:pt x="0" y="536"/>
                      <a:pt x="3" y="542"/>
                    </a:cubicBezTo>
                    <a:cubicBezTo>
                      <a:pt x="15" y="543"/>
                      <a:pt x="27" y="545"/>
                      <a:pt x="39" y="549"/>
                    </a:cubicBezTo>
                    <a:cubicBezTo>
                      <a:pt x="52" y="538"/>
                      <a:pt x="64" y="527"/>
                      <a:pt x="75" y="515"/>
                    </a:cubicBezTo>
                    <a:cubicBezTo>
                      <a:pt x="90" y="498"/>
                      <a:pt x="104" y="479"/>
                      <a:pt x="115" y="459"/>
                    </a:cubicBezTo>
                    <a:cubicBezTo>
                      <a:pt x="118" y="454"/>
                      <a:pt x="120" y="449"/>
                      <a:pt x="123" y="444"/>
                    </a:cubicBezTo>
                    <a:cubicBezTo>
                      <a:pt x="131" y="428"/>
                      <a:pt x="138" y="411"/>
                      <a:pt x="143" y="394"/>
                    </a:cubicBezTo>
                    <a:cubicBezTo>
                      <a:pt x="149" y="374"/>
                      <a:pt x="154" y="354"/>
                      <a:pt x="156" y="333"/>
                    </a:cubicBezTo>
                    <a:cubicBezTo>
                      <a:pt x="158" y="315"/>
                      <a:pt x="159" y="296"/>
                      <a:pt x="158" y="277"/>
                    </a:cubicBezTo>
                    <a:cubicBezTo>
                      <a:pt x="158" y="276"/>
                      <a:pt x="158" y="275"/>
                      <a:pt x="158" y="274"/>
                    </a:cubicBezTo>
                    <a:cubicBezTo>
                      <a:pt x="146" y="257"/>
                      <a:pt x="142" y="237"/>
                      <a:pt x="143" y="217"/>
                    </a:cubicBezTo>
                    <a:cubicBezTo>
                      <a:pt x="134" y="210"/>
                      <a:pt x="125" y="202"/>
                      <a:pt x="117" y="194"/>
                    </a:cubicBezTo>
                    <a:moveTo>
                      <a:pt x="184" y="104"/>
                    </a:moveTo>
                    <a:cubicBezTo>
                      <a:pt x="184" y="104"/>
                      <a:pt x="184" y="103"/>
                      <a:pt x="184" y="103"/>
                    </a:cubicBezTo>
                    <a:cubicBezTo>
                      <a:pt x="184" y="103"/>
                      <a:pt x="184" y="104"/>
                      <a:pt x="184" y="104"/>
                    </a:cubicBezTo>
                    <a:moveTo>
                      <a:pt x="238" y="70"/>
                    </a:moveTo>
                    <a:cubicBezTo>
                      <a:pt x="222" y="78"/>
                      <a:pt x="205" y="85"/>
                      <a:pt x="188" y="91"/>
                    </a:cubicBezTo>
                    <a:cubicBezTo>
                      <a:pt x="186" y="96"/>
                      <a:pt x="184" y="102"/>
                      <a:pt x="182" y="107"/>
                    </a:cubicBezTo>
                    <a:cubicBezTo>
                      <a:pt x="172" y="128"/>
                      <a:pt x="160" y="147"/>
                      <a:pt x="145" y="166"/>
                    </a:cubicBezTo>
                    <a:cubicBezTo>
                      <a:pt x="145" y="166"/>
                      <a:pt x="145" y="166"/>
                      <a:pt x="145" y="166"/>
                    </a:cubicBezTo>
                    <a:cubicBezTo>
                      <a:pt x="150" y="167"/>
                      <a:pt x="154" y="169"/>
                      <a:pt x="158" y="170"/>
                    </a:cubicBezTo>
                    <a:cubicBezTo>
                      <a:pt x="162" y="163"/>
                      <a:pt x="166" y="157"/>
                      <a:pt x="172" y="151"/>
                    </a:cubicBezTo>
                    <a:cubicBezTo>
                      <a:pt x="184" y="140"/>
                      <a:pt x="198" y="131"/>
                      <a:pt x="216" y="128"/>
                    </a:cubicBezTo>
                    <a:cubicBezTo>
                      <a:pt x="225" y="110"/>
                      <a:pt x="232" y="90"/>
                      <a:pt x="238" y="70"/>
                    </a:cubicBezTo>
                    <a:moveTo>
                      <a:pt x="249" y="0"/>
                    </a:moveTo>
                    <a:cubicBezTo>
                      <a:pt x="235" y="11"/>
                      <a:pt x="221" y="21"/>
                      <a:pt x="205" y="31"/>
                    </a:cubicBezTo>
                    <a:cubicBezTo>
                      <a:pt x="205" y="31"/>
                      <a:pt x="205" y="31"/>
                      <a:pt x="205" y="32"/>
                    </a:cubicBezTo>
                    <a:cubicBezTo>
                      <a:pt x="205" y="35"/>
                      <a:pt x="204" y="39"/>
                      <a:pt x="203" y="42"/>
                    </a:cubicBezTo>
                    <a:cubicBezTo>
                      <a:pt x="219" y="35"/>
                      <a:pt x="233" y="27"/>
                      <a:pt x="248" y="17"/>
                    </a:cubicBezTo>
                    <a:cubicBezTo>
                      <a:pt x="248" y="12"/>
                      <a:pt x="249" y="6"/>
                      <a:pt x="24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9" name="Freeform 157"/>
              <p:cNvSpPr>
                <a:spLocks noEditPoints="1"/>
              </p:cNvSpPr>
              <p:nvPr/>
            </p:nvSpPr>
            <p:spPr bwMode="auto">
              <a:xfrm>
                <a:off x="102" y="2972"/>
                <a:ext cx="176" cy="374"/>
              </a:xfrm>
              <a:custGeom>
                <a:avLst/>
                <a:gdLst>
                  <a:gd name="T0" fmla="*/ 37 w 307"/>
                  <a:gd name="T1" fmla="*/ 600 h 604"/>
                  <a:gd name="T2" fmla="*/ 36 w 307"/>
                  <a:gd name="T3" fmla="*/ 603 h 604"/>
                  <a:gd name="T4" fmla="*/ 42 w 307"/>
                  <a:gd name="T5" fmla="*/ 604 h 604"/>
                  <a:gd name="T6" fmla="*/ 37 w 307"/>
                  <a:gd name="T7" fmla="*/ 600 h 604"/>
                  <a:gd name="T8" fmla="*/ 0 w 307"/>
                  <a:gd name="T9" fmla="*/ 575 h 604"/>
                  <a:gd name="T10" fmla="*/ 0 w 307"/>
                  <a:gd name="T11" fmla="*/ 577 h 604"/>
                  <a:gd name="T12" fmla="*/ 0 w 307"/>
                  <a:gd name="T13" fmla="*/ 577 h 604"/>
                  <a:gd name="T14" fmla="*/ 4 w 307"/>
                  <a:gd name="T15" fmla="*/ 577 h 604"/>
                  <a:gd name="T16" fmla="*/ 0 w 307"/>
                  <a:gd name="T17" fmla="*/ 575 h 604"/>
                  <a:gd name="T18" fmla="*/ 117 w 307"/>
                  <a:gd name="T19" fmla="*/ 0 h 604"/>
                  <a:gd name="T20" fmla="*/ 107 w 307"/>
                  <a:gd name="T21" fmla="*/ 38 h 604"/>
                  <a:gd name="T22" fmla="*/ 128 w 307"/>
                  <a:gd name="T23" fmla="*/ 53 h 604"/>
                  <a:gd name="T24" fmla="*/ 152 w 307"/>
                  <a:gd name="T25" fmla="*/ 74 h 604"/>
                  <a:gd name="T26" fmla="*/ 190 w 307"/>
                  <a:gd name="T27" fmla="*/ 114 h 604"/>
                  <a:gd name="T28" fmla="*/ 231 w 307"/>
                  <a:gd name="T29" fmla="*/ 183 h 604"/>
                  <a:gd name="T30" fmla="*/ 249 w 307"/>
                  <a:gd name="T31" fmla="*/ 241 h 604"/>
                  <a:gd name="T32" fmla="*/ 253 w 307"/>
                  <a:gd name="T33" fmla="*/ 261 h 604"/>
                  <a:gd name="T34" fmla="*/ 254 w 307"/>
                  <a:gd name="T35" fmla="*/ 272 h 604"/>
                  <a:gd name="T36" fmla="*/ 254 w 307"/>
                  <a:gd name="T37" fmla="*/ 337 h 604"/>
                  <a:gd name="T38" fmla="*/ 253 w 307"/>
                  <a:gd name="T39" fmla="*/ 353 h 604"/>
                  <a:gd name="T40" fmla="*/ 245 w 307"/>
                  <a:gd name="T41" fmla="*/ 392 h 604"/>
                  <a:gd name="T42" fmla="*/ 234 w 307"/>
                  <a:gd name="T43" fmla="*/ 426 h 604"/>
                  <a:gd name="T44" fmla="*/ 196 w 307"/>
                  <a:gd name="T45" fmla="*/ 491 h 604"/>
                  <a:gd name="T46" fmla="*/ 179 w 307"/>
                  <a:gd name="T47" fmla="*/ 511 h 604"/>
                  <a:gd name="T48" fmla="*/ 154 w 307"/>
                  <a:gd name="T49" fmla="*/ 535 h 604"/>
                  <a:gd name="T50" fmla="*/ 117 w 307"/>
                  <a:gd name="T51" fmla="*/ 557 h 604"/>
                  <a:gd name="T52" fmla="*/ 95 w 307"/>
                  <a:gd name="T53" fmla="*/ 564 h 604"/>
                  <a:gd name="T54" fmla="*/ 95 w 307"/>
                  <a:gd name="T55" fmla="*/ 564 h 604"/>
                  <a:gd name="T56" fmla="*/ 86 w 307"/>
                  <a:gd name="T57" fmla="*/ 566 h 604"/>
                  <a:gd name="T58" fmla="*/ 69 w 307"/>
                  <a:gd name="T59" fmla="*/ 567 h 604"/>
                  <a:gd name="T60" fmla="*/ 56 w 307"/>
                  <a:gd name="T61" fmla="*/ 566 h 604"/>
                  <a:gd name="T62" fmla="*/ 99 w 307"/>
                  <a:gd name="T63" fmla="*/ 604 h 604"/>
                  <a:gd name="T64" fmla="*/ 169 w 307"/>
                  <a:gd name="T65" fmla="*/ 573 h 604"/>
                  <a:gd name="T66" fmla="*/ 269 w 307"/>
                  <a:gd name="T67" fmla="*/ 445 h 604"/>
                  <a:gd name="T68" fmla="*/ 286 w 307"/>
                  <a:gd name="T69" fmla="*/ 394 h 604"/>
                  <a:gd name="T70" fmla="*/ 288 w 307"/>
                  <a:gd name="T71" fmla="*/ 387 h 604"/>
                  <a:gd name="T72" fmla="*/ 242 w 307"/>
                  <a:gd name="T73" fmla="*/ 122 h 604"/>
                  <a:gd name="T74" fmla="*/ 232 w 307"/>
                  <a:gd name="T75" fmla="*/ 107 h 604"/>
                  <a:gd name="T76" fmla="*/ 181 w 307"/>
                  <a:gd name="T77" fmla="*/ 47 h 604"/>
                  <a:gd name="T78" fmla="*/ 128 w 307"/>
                  <a:gd name="T79" fmla="*/ 3 h 604"/>
                  <a:gd name="T80" fmla="*/ 117 w 307"/>
                  <a:gd name="T81" fmla="*/ 0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7" h="604">
                    <a:moveTo>
                      <a:pt x="37" y="600"/>
                    </a:moveTo>
                    <a:cubicBezTo>
                      <a:pt x="37" y="601"/>
                      <a:pt x="36" y="602"/>
                      <a:pt x="36" y="603"/>
                    </a:cubicBezTo>
                    <a:cubicBezTo>
                      <a:pt x="38" y="603"/>
                      <a:pt x="40" y="604"/>
                      <a:pt x="42" y="604"/>
                    </a:cubicBezTo>
                    <a:cubicBezTo>
                      <a:pt x="40" y="603"/>
                      <a:pt x="39" y="601"/>
                      <a:pt x="37" y="600"/>
                    </a:cubicBezTo>
                    <a:moveTo>
                      <a:pt x="0" y="575"/>
                    </a:moveTo>
                    <a:cubicBezTo>
                      <a:pt x="0" y="575"/>
                      <a:pt x="0" y="576"/>
                      <a:pt x="0" y="577"/>
                    </a:cubicBezTo>
                    <a:cubicBezTo>
                      <a:pt x="0" y="577"/>
                      <a:pt x="0" y="577"/>
                      <a:pt x="0" y="577"/>
                    </a:cubicBezTo>
                    <a:cubicBezTo>
                      <a:pt x="1" y="577"/>
                      <a:pt x="3" y="577"/>
                      <a:pt x="4" y="577"/>
                    </a:cubicBezTo>
                    <a:cubicBezTo>
                      <a:pt x="3" y="576"/>
                      <a:pt x="2" y="575"/>
                      <a:pt x="0" y="575"/>
                    </a:cubicBezTo>
                    <a:moveTo>
                      <a:pt x="117" y="0"/>
                    </a:moveTo>
                    <a:cubicBezTo>
                      <a:pt x="101" y="0"/>
                      <a:pt x="90" y="26"/>
                      <a:pt x="107" y="38"/>
                    </a:cubicBezTo>
                    <a:cubicBezTo>
                      <a:pt x="114" y="43"/>
                      <a:pt x="121" y="48"/>
                      <a:pt x="128" y="53"/>
                    </a:cubicBezTo>
                    <a:cubicBezTo>
                      <a:pt x="136" y="60"/>
                      <a:pt x="145" y="67"/>
                      <a:pt x="152" y="74"/>
                    </a:cubicBezTo>
                    <a:cubicBezTo>
                      <a:pt x="166" y="86"/>
                      <a:pt x="178" y="100"/>
                      <a:pt x="190" y="114"/>
                    </a:cubicBezTo>
                    <a:cubicBezTo>
                      <a:pt x="206" y="135"/>
                      <a:pt x="220" y="158"/>
                      <a:pt x="231" y="183"/>
                    </a:cubicBezTo>
                    <a:cubicBezTo>
                      <a:pt x="238" y="202"/>
                      <a:pt x="244" y="221"/>
                      <a:pt x="249" y="241"/>
                    </a:cubicBezTo>
                    <a:cubicBezTo>
                      <a:pt x="250" y="247"/>
                      <a:pt x="251" y="254"/>
                      <a:pt x="253" y="261"/>
                    </a:cubicBezTo>
                    <a:cubicBezTo>
                      <a:pt x="253" y="265"/>
                      <a:pt x="253" y="268"/>
                      <a:pt x="254" y="272"/>
                    </a:cubicBezTo>
                    <a:cubicBezTo>
                      <a:pt x="256" y="293"/>
                      <a:pt x="256" y="315"/>
                      <a:pt x="254" y="337"/>
                    </a:cubicBezTo>
                    <a:cubicBezTo>
                      <a:pt x="254" y="342"/>
                      <a:pt x="253" y="348"/>
                      <a:pt x="253" y="353"/>
                    </a:cubicBezTo>
                    <a:cubicBezTo>
                      <a:pt x="251" y="366"/>
                      <a:pt x="248" y="379"/>
                      <a:pt x="245" y="392"/>
                    </a:cubicBezTo>
                    <a:cubicBezTo>
                      <a:pt x="242" y="403"/>
                      <a:pt x="239" y="415"/>
                      <a:pt x="234" y="426"/>
                    </a:cubicBezTo>
                    <a:cubicBezTo>
                      <a:pt x="224" y="450"/>
                      <a:pt x="211" y="471"/>
                      <a:pt x="196" y="491"/>
                    </a:cubicBezTo>
                    <a:cubicBezTo>
                      <a:pt x="191" y="498"/>
                      <a:pt x="185" y="504"/>
                      <a:pt x="179" y="511"/>
                    </a:cubicBezTo>
                    <a:cubicBezTo>
                      <a:pt x="171" y="519"/>
                      <a:pt x="163" y="527"/>
                      <a:pt x="154" y="535"/>
                    </a:cubicBezTo>
                    <a:cubicBezTo>
                      <a:pt x="142" y="543"/>
                      <a:pt x="130" y="551"/>
                      <a:pt x="117" y="557"/>
                    </a:cubicBezTo>
                    <a:cubicBezTo>
                      <a:pt x="110" y="560"/>
                      <a:pt x="103" y="562"/>
                      <a:pt x="95" y="564"/>
                    </a:cubicBezTo>
                    <a:cubicBezTo>
                      <a:pt x="95" y="564"/>
                      <a:pt x="95" y="564"/>
                      <a:pt x="95" y="564"/>
                    </a:cubicBezTo>
                    <a:cubicBezTo>
                      <a:pt x="92" y="565"/>
                      <a:pt x="89" y="565"/>
                      <a:pt x="86" y="566"/>
                    </a:cubicBezTo>
                    <a:cubicBezTo>
                      <a:pt x="80" y="567"/>
                      <a:pt x="74" y="567"/>
                      <a:pt x="69" y="567"/>
                    </a:cubicBezTo>
                    <a:cubicBezTo>
                      <a:pt x="64" y="567"/>
                      <a:pt x="60" y="567"/>
                      <a:pt x="56" y="566"/>
                    </a:cubicBezTo>
                    <a:cubicBezTo>
                      <a:pt x="71" y="578"/>
                      <a:pt x="86" y="591"/>
                      <a:pt x="99" y="604"/>
                    </a:cubicBezTo>
                    <a:cubicBezTo>
                      <a:pt x="124" y="599"/>
                      <a:pt x="148" y="588"/>
                      <a:pt x="169" y="573"/>
                    </a:cubicBezTo>
                    <a:cubicBezTo>
                      <a:pt x="213" y="542"/>
                      <a:pt x="248" y="495"/>
                      <a:pt x="269" y="445"/>
                    </a:cubicBezTo>
                    <a:cubicBezTo>
                      <a:pt x="276" y="428"/>
                      <a:pt x="282" y="411"/>
                      <a:pt x="286" y="394"/>
                    </a:cubicBezTo>
                    <a:cubicBezTo>
                      <a:pt x="287" y="392"/>
                      <a:pt x="287" y="390"/>
                      <a:pt x="288" y="387"/>
                    </a:cubicBezTo>
                    <a:cubicBezTo>
                      <a:pt x="307" y="292"/>
                      <a:pt x="289" y="200"/>
                      <a:pt x="242" y="122"/>
                    </a:cubicBezTo>
                    <a:cubicBezTo>
                      <a:pt x="239" y="117"/>
                      <a:pt x="235" y="112"/>
                      <a:pt x="232" y="107"/>
                    </a:cubicBezTo>
                    <a:cubicBezTo>
                      <a:pt x="217" y="86"/>
                      <a:pt x="200" y="66"/>
                      <a:pt x="181" y="47"/>
                    </a:cubicBezTo>
                    <a:cubicBezTo>
                      <a:pt x="165" y="31"/>
                      <a:pt x="147" y="17"/>
                      <a:pt x="128" y="3"/>
                    </a:cubicBezTo>
                    <a:cubicBezTo>
                      <a:pt x="124" y="1"/>
                      <a:pt x="120" y="0"/>
                      <a:pt x="1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0" name="Freeform 158"/>
              <p:cNvSpPr>
                <a:spLocks noEditPoints="1"/>
              </p:cNvSpPr>
              <p:nvPr/>
            </p:nvSpPr>
            <p:spPr bwMode="auto">
              <a:xfrm>
                <a:off x="499" y="1775"/>
                <a:ext cx="118" cy="319"/>
              </a:xfrm>
              <a:custGeom>
                <a:avLst/>
                <a:gdLst>
                  <a:gd name="T0" fmla="*/ 184 w 206"/>
                  <a:gd name="T1" fmla="*/ 311 h 516"/>
                  <a:gd name="T2" fmla="*/ 167 w 206"/>
                  <a:gd name="T3" fmla="*/ 322 h 516"/>
                  <a:gd name="T4" fmla="*/ 158 w 206"/>
                  <a:gd name="T5" fmla="*/ 330 h 516"/>
                  <a:gd name="T6" fmla="*/ 130 w 206"/>
                  <a:gd name="T7" fmla="*/ 367 h 516"/>
                  <a:gd name="T8" fmla="*/ 91 w 206"/>
                  <a:gd name="T9" fmla="*/ 397 h 516"/>
                  <a:gd name="T10" fmla="*/ 84 w 206"/>
                  <a:gd name="T11" fmla="*/ 405 h 516"/>
                  <a:gd name="T12" fmla="*/ 70 w 206"/>
                  <a:gd name="T13" fmla="*/ 420 h 516"/>
                  <a:gd name="T14" fmla="*/ 24 w 206"/>
                  <a:gd name="T15" fmla="*/ 459 h 516"/>
                  <a:gd name="T16" fmla="*/ 19 w 206"/>
                  <a:gd name="T17" fmla="*/ 462 h 516"/>
                  <a:gd name="T18" fmla="*/ 4 w 206"/>
                  <a:gd name="T19" fmla="*/ 498 h 516"/>
                  <a:gd name="T20" fmla="*/ 0 w 206"/>
                  <a:gd name="T21" fmla="*/ 516 h 516"/>
                  <a:gd name="T22" fmla="*/ 181 w 206"/>
                  <a:gd name="T23" fmla="*/ 318 h 516"/>
                  <a:gd name="T24" fmla="*/ 184 w 206"/>
                  <a:gd name="T25" fmla="*/ 311 h 516"/>
                  <a:gd name="T26" fmla="*/ 139 w 206"/>
                  <a:gd name="T27" fmla="*/ 34 h 516"/>
                  <a:gd name="T28" fmla="*/ 82 w 206"/>
                  <a:gd name="T29" fmla="*/ 42 h 516"/>
                  <a:gd name="T30" fmla="*/ 108 w 206"/>
                  <a:gd name="T31" fmla="*/ 58 h 516"/>
                  <a:gd name="T32" fmla="*/ 114 w 206"/>
                  <a:gd name="T33" fmla="*/ 65 h 516"/>
                  <a:gd name="T34" fmla="*/ 114 w 206"/>
                  <a:gd name="T35" fmla="*/ 65 h 516"/>
                  <a:gd name="T36" fmla="*/ 129 w 206"/>
                  <a:gd name="T37" fmla="*/ 83 h 516"/>
                  <a:gd name="T38" fmla="*/ 148 w 206"/>
                  <a:gd name="T39" fmla="*/ 121 h 516"/>
                  <a:gd name="T40" fmla="*/ 151 w 206"/>
                  <a:gd name="T41" fmla="*/ 132 h 516"/>
                  <a:gd name="T42" fmla="*/ 180 w 206"/>
                  <a:gd name="T43" fmla="*/ 269 h 516"/>
                  <a:gd name="T44" fmla="*/ 197 w 206"/>
                  <a:gd name="T45" fmla="*/ 259 h 516"/>
                  <a:gd name="T46" fmla="*/ 182 w 206"/>
                  <a:gd name="T47" fmla="*/ 97 h 516"/>
                  <a:gd name="T48" fmla="*/ 139 w 206"/>
                  <a:gd name="T49" fmla="*/ 34 h 516"/>
                  <a:gd name="T50" fmla="*/ 41 w 206"/>
                  <a:gd name="T51" fmla="*/ 3 h 516"/>
                  <a:gd name="T52" fmla="*/ 41 w 206"/>
                  <a:gd name="T53" fmla="*/ 3 h 516"/>
                  <a:gd name="T54" fmla="*/ 40 w 206"/>
                  <a:gd name="T55" fmla="*/ 5 h 516"/>
                  <a:gd name="T56" fmla="*/ 44 w 206"/>
                  <a:gd name="T57" fmla="*/ 5 h 516"/>
                  <a:gd name="T58" fmla="*/ 41 w 206"/>
                  <a:gd name="T59" fmla="*/ 3 h 516"/>
                  <a:gd name="T60" fmla="*/ 85 w 206"/>
                  <a:gd name="T61" fmla="*/ 0 h 516"/>
                  <a:gd name="T62" fmla="*/ 85 w 206"/>
                  <a:gd name="T63" fmla="*/ 3 h 516"/>
                  <a:gd name="T64" fmla="*/ 91 w 206"/>
                  <a:gd name="T65" fmla="*/ 3 h 516"/>
                  <a:gd name="T66" fmla="*/ 85 w 206"/>
                  <a:gd name="T67" fmla="*/ 0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6" h="516">
                    <a:moveTo>
                      <a:pt x="184" y="311"/>
                    </a:moveTo>
                    <a:cubicBezTo>
                      <a:pt x="178" y="314"/>
                      <a:pt x="173" y="318"/>
                      <a:pt x="167" y="322"/>
                    </a:cubicBezTo>
                    <a:cubicBezTo>
                      <a:pt x="164" y="325"/>
                      <a:pt x="161" y="327"/>
                      <a:pt x="158" y="330"/>
                    </a:cubicBezTo>
                    <a:cubicBezTo>
                      <a:pt x="151" y="343"/>
                      <a:pt x="141" y="356"/>
                      <a:pt x="130" y="367"/>
                    </a:cubicBezTo>
                    <a:cubicBezTo>
                      <a:pt x="118" y="379"/>
                      <a:pt x="105" y="389"/>
                      <a:pt x="91" y="397"/>
                    </a:cubicBezTo>
                    <a:cubicBezTo>
                      <a:pt x="88" y="400"/>
                      <a:pt x="86" y="402"/>
                      <a:pt x="84" y="405"/>
                    </a:cubicBezTo>
                    <a:cubicBezTo>
                      <a:pt x="79" y="410"/>
                      <a:pt x="75" y="415"/>
                      <a:pt x="70" y="420"/>
                    </a:cubicBezTo>
                    <a:cubicBezTo>
                      <a:pt x="56" y="434"/>
                      <a:pt x="40" y="447"/>
                      <a:pt x="24" y="459"/>
                    </a:cubicBezTo>
                    <a:cubicBezTo>
                      <a:pt x="22" y="460"/>
                      <a:pt x="20" y="461"/>
                      <a:pt x="19" y="462"/>
                    </a:cubicBezTo>
                    <a:cubicBezTo>
                      <a:pt x="15" y="474"/>
                      <a:pt x="10" y="486"/>
                      <a:pt x="4" y="498"/>
                    </a:cubicBezTo>
                    <a:cubicBezTo>
                      <a:pt x="3" y="504"/>
                      <a:pt x="2" y="510"/>
                      <a:pt x="0" y="516"/>
                    </a:cubicBezTo>
                    <a:cubicBezTo>
                      <a:pt x="82" y="477"/>
                      <a:pt x="147" y="409"/>
                      <a:pt x="181" y="318"/>
                    </a:cubicBezTo>
                    <a:cubicBezTo>
                      <a:pt x="182" y="315"/>
                      <a:pt x="183" y="313"/>
                      <a:pt x="184" y="311"/>
                    </a:cubicBezTo>
                    <a:moveTo>
                      <a:pt x="139" y="34"/>
                    </a:moveTo>
                    <a:cubicBezTo>
                      <a:pt x="120" y="38"/>
                      <a:pt x="101" y="41"/>
                      <a:pt x="82" y="42"/>
                    </a:cubicBezTo>
                    <a:cubicBezTo>
                      <a:pt x="91" y="47"/>
                      <a:pt x="100" y="52"/>
                      <a:pt x="108" y="58"/>
                    </a:cubicBezTo>
                    <a:cubicBezTo>
                      <a:pt x="110" y="61"/>
                      <a:pt x="112" y="63"/>
                      <a:pt x="114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20" y="71"/>
                      <a:pt x="125" y="77"/>
                      <a:pt x="129" y="83"/>
                    </a:cubicBezTo>
                    <a:cubicBezTo>
                      <a:pt x="137" y="95"/>
                      <a:pt x="143" y="108"/>
                      <a:pt x="148" y="121"/>
                    </a:cubicBezTo>
                    <a:cubicBezTo>
                      <a:pt x="149" y="125"/>
                      <a:pt x="150" y="128"/>
                      <a:pt x="151" y="132"/>
                    </a:cubicBezTo>
                    <a:cubicBezTo>
                      <a:pt x="179" y="172"/>
                      <a:pt x="188" y="222"/>
                      <a:pt x="180" y="269"/>
                    </a:cubicBezTo>
                    <a:cubicBezTo>
                      <a:pt x="186" y="266"/>
                      <a:pt x="191" y="263"/>
                      <a:pt x="197" y="259"/>
                    </a:cubicBezTo>
                    <a:cubicBezTo>
                      <a:pt x="206" y="206"/>
                      <a:pt x="202" y="147"/>
                      <a:pt x="182" y="97"/>
                    </a:cubicBezTo>
                    <a:cubicBezTo>
                      <a:pt x="172" y="73"/>
                      <a:pt x="158" y="51"/>
                      <a:pt x="139" y="34"/>
                    </a:cubicBezTo>
                    <a:moveTo>
                      <a:pt x="41" y="3"/>
                    </a:moveTo>
                    <a:cubicBezTo>
                      <a:pt x="41" y="3"/>
                      <a:pt x="41" y="3"/>
                      <a:pt x="41" y="3"/>
                    </a:cubicBezTo>
                    <a:cubicBezTo>
                      <a:pt x="41" y="4"/>
                      <a:pt x="40" y="5"/>
                      <a:pt x="40" y="5"/>
                    </a:cubicBezTo>
                    <a:cubicBezTo>
                      <a:pt x="42" y="5"/>
                      <a:pt x="43" y="5"/>
                      <a:pt x="44" y="5"/>
                    </a:cubicBezTo>
                    <a:cubicBezTo>
                      <a:pt x="43" y="5"/>
                      <a:pt x="42" y="4"/>
                      <a:pt x="41" y="3"/>
                    </a:cubicBezTo>
                    <a:moveTo>
                      <a:pt x="85" y="0"/>
                    </a:moveTo>
                    <a:cubicBezTo>
                      <a:pt x="85" y="1"/>
                      <a:pt x="85" y="2"/>
                      <a:pt x="85" y="3"/>
                    </a:cubicBezTo>
                    <a:cubicBezTo>
                      <a:pt x="87" y="3"/>
                      <a:pt x="89" y="3"/>
                      <a:pt x="91" y="3"/>
                    </a:cubicBezTo>
                    <a:cubicBezTo>
                      <a:pt x="89" y="2"/>
                      <a:pt x="87" y="1"/>
                      <a:pt x="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1" name="Freeform 159"/>
              <p:cNvSpPr>
                <a:spLocks noEditPoints="1"/>
              </p:cNvSpPr>
              <p:nvPr/>
            </p:nvSpPr>
            <p:spPr bwMode="auto">
              <a:xfrm>
                <a:off x="92" y="3305"/>
                <a:ext cx="121" cy="168"/>
              </a:xfrm>
              <a:custGeom>
                <a:avLst/>
                <a:gdLst>
                  <a:gd name="T0" fmla="*/ 53 w 211"/>
                  <a:gd name="T1" fmla="*/ 64 h 270"/>
                  <a:gd name="T2" fmla="*/ 54 w 211"/>
                  <a:gd name="T3" fmla="*/ 61 h 270"/>
                  <a:gd name="T4" fmla="*/ 59 w 211"/>
                  <a:gd name="T5" fmla="*/ 65 h 270"/>
                  <a:gd name="T6" fmla="*/ 85 w 211"/>
                  <a:gd name="T7" fmla="*/ 88 h 270"/>
                  <a:gd name="T8" fmla="*/ 88 w 211"/>
                  <a:gd name="T9" fmla="*/ 91 h 270"/>
                  <a:gd name="T10" fmla="*/ 139 w 211"/>
                  <a:gd name="T11" fmla="*/ 146 h 270"/>
                  <a:gd name="T12" fmla="*/ 139 w 211"/>
                  <a:gd name="T13" fmla="*/ 146 h 270"/>
                  <a:gd name="T14" fmla="*/ 165 w 211"/>
                  <a:gd name="T15" fmla="*/ 188 h 270"/>
                  <a:gd name="T16" fmla="*/ 168 w 211"/>
                  <a:gd name="T17" fmla="*/ 196 h 270"/>
                  <a:gd name="T18" fmla="*/ 170 w 211"/>
                  <a:gd name="T19" fmla="*/ 205 h 270"/>
                  <a:gd name="T20" fmla="*/ 170 w 211"/>
                  <a:gd name="T21" fmla="*/ 214 h 270"/>
                  <a:gd name="T22" fmla="*/ 170 w 211"/>
                  <a:gd name="T23" fmla="*/ 217 h 270"/>
                  <a:gd name="T24" fmla="*/ 167 w 211"/>
                  <a:gd name="T25" fmla="*/ 221 h 270"/>
                  <a:gd name="T26" fmla="*/ 167 w 211"/>
                  <a:gd name="T27" fmla="*/ 222 h 270"/>
                  <a:gd name="T28" fmla="*/ 164 w 211"/>
                  <a:gd name="T29" fmla="*/ 224 h 270"/>
                  <a:gd name="T30" fmla="*/ 156 w 211"/>
                  <a:gd name="T31" fmla="*/ 229 h 270"/>
                  <a:gd name="T32" fmla="*/ 141 w 211"/>
                  <a:gd name="T33" fmla="*/ 233 h 270"/>
                  <a:gd name="T34" fmla="*/ 135 w 211"/>
                  <a:gd name="T35" fmla="*/ 234 h 270"/>
                  <a:gd name="T36" fmla="*/ 129 w 211"/>
                  <a:gd name="T37" fmla="*/ 233 h 270"/>
                  <a:gd name="T38" fmla="*/ 117 w 211"/>
                  <a:gd name="T39" fmla="*/ 230 h 270"/>
                  <a:gd name="T40" fmla="*/ 102 w 211"/>
                  <a:gd name="T41" fmla="*/ 221 h 270"/>
                  <a:gd name="T42" fmla="*/ 83 w 211"/>
                  <a:gd name="T43" fmla="*/ 201 h 270"/>
                  <a:gd name="T44" fmla="*/ 78 w 211"/>
                  <a:gd name="T45" fmla="*/ 195 h 270"/>
                  <a:gd name="T46" fmla="*/ 57 w 211"/>
                  <a:gd name="T47" fmla="*/ 157 h 270"/>
                  <a:gd name="T48" fmla="*/ 52 w 211"/>
                  <a:gd name="T49" fmla="*/ 143 h 270"/>
                  <a:gd name="T50" fmla="*/ 59 w 211"/>
                  <a:gd name="T51" fmla="*/ 108 h 270"/>
                  <a:gd name="T52" fmla="*/ 59 w 211"/>
                  <a:gd name="T53" fmla="*/ 101 h 270"/>
                  <a:gd name="T54" fmla="*/ 48 w 211"/>
                  <a:gd name="T55" fmla="*/ 70 h 270"/>
                  <a:gd name="T56" fmla="*/ 53 w 211"/>
                  <a:gd name="T57" fmla="*/ 64 h 270"/>
                  <a:gd name="T58" fmla="*/ 26 w 211"/>
                  <a:gd name="T59" fmla="*/ 0 h 270"/>
                  <a:gd name="T60" fmla="*/ 20 w 211"/>
                  <a:gd name="T61" fmla="*/ 2 h 270"/>
                  <a:gd name="T62" fmla="*/ 16 w 211"/>
                  <a:gd name="T63" fmla="*/ 35 h 270"/>
                  <a:gd name="T64" fmla="*/ 17 w 211"/>
                  <a:gd name="T65" fmla="*/ 36 h 270"/>
                  <a:gd name="T66" fmla="*/ 21 w 211"/>
                  <a:gd name="T67" fmla="*/ 38 h 270"/>
                  <a:gd name="T68" fmla="*/ 17 w 211"/>
                  <a:gd name="T69" fmla="*/ 38 h 270"/>
                  <a:gd name="T70" fmla="*/ 7 w 211"/>
                  <a:gd name="T71" fmla="*/ 39 h 270"/>
                  <a:gd name="T72" fmla="*/ 3 w 211"/>
                  <a:gd name="T73" fmla="*/ 40 h 270"/>
                  <a:gd name="T74" fmla="*/ 3 w 211"/>
                  <a:gd name="T75" fmla="*/ 103 h 270"/>
                  <a:gd name="T76" fmla="*/ 11 w 211"/>
                  <a:gd name="T77" fmla="*/ 140 h 270"/>
                  <a:gd name="T78" fmla="*/ 6 w 211"/>
                  <a:gd name="T79" fmla="*/ 148 h 270"/>
                  <a:gd name="T80" fmla="*/ 3 w 211"/>
                  <a:gd name="T81" fmla="*/ 151 h 270"/>
                  <a:gd name="T82" fmla="*/ 3 w 211"/>
                  <a:gd name="T83" fmla="*/ 199 h 270"/>
                  <a:gd name="T84" fmla="*/ 19 w 211"/>
                  <a:gd name="T85" fmla="*/ 187 h 270"/>
                  <a:gd name="T86" fmla="*/ 27 w 211"/>
                  <a:gd name="T87" fmla="*/ 180 h 270"/>
                  <a:gd name="T88" fmla="*/ 31 w 211"/>
                  <a:gd name="T89" fmla="*/ 189 h 270"/>
                  <a:gd name="T90" fmla="*/ 59 w 211"/>
                  <a:gd name="T91" fmla="*/ 230 h 270"/>
                  <a:gd name="T92" fmla="*/ 63 w 211"/>
                  <a:gd name="T93" fmla="*/ 235 h 270"/>
                  <a:gd name="T94" fmla="*/ 70 w 211"/>
                  <a:gd name="T95" fmla="*/ 243 h 270"/>
                  <a:gd name="T96" fmla="*/ 132 w 211"/>
                  <a:gd name="T97" fmla="*/ 270 h 270"/>
                  <a:gd name="T98" fmla="*/ 138 w 211"/>
                  <a:gd name="T99" fmla="*/ 270 h 270"/>
                  <a:gd name="T100" fmla="*/ 199 w 211"/>
                  <a:gd name="T101" fmla="*/ 240 h 270"/>
                  <a:gd name="T102" fmla="*/ 209 w 211"/>
                  <a:gd name="T103" fmla="*/ 216 h 270"/>
                  <a:gd name="T104" fmla="*/ 193 w 211"/>
                  <a:gd name="T105" fmla="*/ 160 h 270"/>
                  <a:gd name="T106" fmla="*/ 171 w 211"/>
                  <a:gd name="T107" fmla="*/ 127 h 270"/>
                  <a:gd name="T108" fmla="*/ 158 w 211"/>
                  <a:gd name="T109" fmla="*/ 111 h 270"/>
                  <a:gd name="T110" fmla="*/ 132 w 211"/>
                  <a:gd name="T111" fmla="*/ 81 h 270"/>
                  <a:gd name="T112" fmla="*/ 125 w 211"/>
                  <a:gd name="T113" fmla="*/ 74 h 270"/>
                  <a:gd name="T114" fmla="*/ 116 w 211"/>
                  <a:gd name="T115" fmla="*/ 65 h 270"/>
                  <a:gd name="T116" fmla="*/ 73 w 211"/>
                  <a:gd name="T117" fmla="*/ 27 h 270"/>
                  <a:gd name="T118" fmla="*/ 65 w 211"/>
                  <a:gd name="T119" fmla="*/ 22 h 270"/>
                  <a:gd name="T120" fmla="*/ 42 w 211"/>
                  <a:gd name="T121" fmla="*/ 7 h 270"/>
                  <a:gd name="T122" fmla="*/ 35 w 211"/>
                  <a:gd name="T123" fmla="*/ 3 h 270"/>
                  <a:gd name="T124" fmla="*/ 26 w 211"/>
                  <a:gd name="T125" fmla="*/ 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11" h="270">
                    <a:moveTo>
                      <a:pt x="53" y="64"/>
                    </a:moveTo>
                    <a:cubicBezTo>
                      <a:pt x="53" y="63"/>
                      <a:pt x="54" y="62"/>
                      <a:pt x="54" y="61"/>
                    </a:cubicBezTo>
                    <a:cubicBezTo>
                      <a:pt x="56" y="62"/>
                      <a:pt x="57" y="64"/>
                      <a:pt x="59" y="65"/>
                    </a:cubicBezTo>
                    <a:cubicBezTo>
                      <a:pt x="68" y="72"/>
                      <a:pt x="76" y="80"/>
                      <a:pt x="85" y="88"/>
                    </a:cubicBezTo>
                    <a:cubicBezTo>
                      <a:pt x="86" y="89"/>
                      <a:pt x="87" y="90"/>
                      <a:pt x="88" y="91"/>
                    </a:cubicBezTo>
                    <a:cubicBezTo>
                      <a:pt x="106" y="108"/>
                      <a:pt x="123" y="126"/>
                      <a:pt x="139" y="146"/>
                    </a:cubicBezTo>
                    <a:cubicBezTo>
                      <a:pt x="139" y="146"/>
                      <a:pt x="139" y="146"/>
                      <a:pt x="139" y="146"/>
                    </a:cubicBezTo>
                    <a:cubicBezTo>
                      <a:pt x="149" y="159"/>
                      <a:pt x="158" y="173"/>
                      <a:pt x="165" y="188"/>
                    </a:cubicBezTo>
                    <a:cubicBezTo>
                      <a:pt x="166" y="191"/>
                      <a:pt x="167" y="193"/>
                      <a:pt x="168" y="196"/>
                    </a:cubicBezTo>
                    <a:cubicBezTo>
                      <a:pt x="169" y="199"/>
                      <a:pt x="170" y="202"/>
                      <a:pt x="170" y="205"/>
                    </a:cubicBezTo>
                    <a:cubicBezTo>
                      <a:pt x="171" y="208"/>
                      <a:pt x="171" y="211"/>
                      <a:pt x="170" y="214"/>
                    </a:cubicBezTo>
                    <a:cubicBezTo>
                      <a:pt x="170" y="215"/>
                      <a:pt x="170" y="216"/>
                      <a:pt x="170" y="217"/>
                    </a:cubicBezTo>
                    <a:cubicBezTo>
                      <a:pt x="169" y="219"/>
                      <a:pt x="168" y="220"/>
                      <a:pt x="167" y="221"/>
                    </a:cubicBezTo>
                    <a:cubicBezTo>
                      <a:pt x="167" y="221"/>
                      <a:pt x="167" y="222"/>
                      <a:pt x="167" y="222"/>
                    </a:cubicBezTo>
                    <a:cubicBezTo>
                      <a:pt x="166" y="223"/>
                      <a:pt x="165" y="223"/>
                      <a:pt x="164" y="224"/>
                    </a:cubicBezTo>
                    <a:cubicBezTo>
                      <a:pt x="162" y="226"/>
                      <a:pt x="159" y="228"/>
                      <a:pt x="156" y="229"/>
                    </a:cubicBezTo>
                    <a:cubicBezTo>
                      <a:pt x="151" y="231"/>
                      <a:pt x="146" y="233"/>
                      <a:pt x="141" y="233"/>
                    </a:cubicBezTo>
                    <a:cubicBezTo>
                      <a:pt x="139" y="234"/>
                      <a:pt x="137" y="234"/>
                      <a:pt x="135" y="234"/>
                    </a:cubicBezTo>
                    <a:cubicBezTo>
                      <a:pt x="133" y="234"/>
                      <a:pt x="131" y="234"/>
                      <a:pt x="129" y="233"/>
                    </a:cubicBezTo>
                    <a:cubicBezTo>
                      <a:pt x="125" y="233"/>
                      <a:pt x="121" y="232"/>
                      <a:pt x="117" y="230"/>
                    </a:cubicBezTo>
                    <a:cubicBezTo>
                      <a:pt x="111" y="227"/>
                      <a:pt x="106" y="224"/>
                      <a:pt x="102" y="221"/>
                    </a:cubicBezTo>
                    <a:cubicBezTo>
                      <a:pt x="95" y="215"/>
                      <a:pt x="88" y="208"/>
                      <a:pt x="83" y="201"/>
                    </a:cubicBezTo>
                    <a:cubicBezTo>
                      <a:pt x="81" y="199"/>
                      <a:pt x="80" y="197"/>
                      <a:pt x="78" y="195"/>
                    </a:cubicBezTo>
                    <a:cubicBezTo>
                      <a:pt x="70" y="183"/>
                      <a:pt x="63" y="170"/>
                      <a:pt x="57" y="157"/>
                    </a:cubicBezTo>
                    <a:cubicBezTo>
                      <a:pt x="55" y="152"/>
                      <a:pt x="54" y="148"/>
                      <a:pt x="52" y="143"/>
                    </a:cubicBezTo>
                    <a:cubicBezTo>
                      <a:pt x="57" y="132"/>
                      <a:pt x="59" y="120"/>
                      <a:pt x="59" y="108"/>
                    </a:cubicBezTo>
                    <a:cubicBezTo>
                      <a:pt x="59" y="106"/>
                      <a:pt x="59" y="103"/>
                      <a:pt x="59" y="101"/>
                    </a:cubicBezTo>
                    <a:cubicBezTo>
                      <a:pt x="58" y="90"/>
                      <a:pt x="54" y="80"/>
                      <a:pt x="48" y="70"/>
                    </a:cubicBezTo>
                    <a:cubicBezTo>
                      <a:pt x="50" y="68"/>
                      <a:pt x="52" y="66"/>
                      <a:pt x="53" y="64"/>
                    </a:cubicBezTo>
                    <a:moveTo>
                      <a:pt x="26" y="0"/>
                    </a:moveTo>
                    <a:cubicBezTo>
                      <a:pt x="24" y="0"/>
                      <a:pt x="22" y="1"/>
                      <a:pt x="20" y="2"/>
                    </a:cubicBezTo>
                    <a:cubicBezTo>
                      <a:pt x="7" y="6"/>
                      <a:pt x="0" y="26"/>
                      <a:pt x="16" y="35"/>
                    </a:cubicBezTo>
                    <a:cubicBezTo>
                      <a:pt x="16" y="35"/>
                      <a:pt x="17" y="35"/>
                      <a:pt x="17" y="36"/>
                    </a:cubicBezTo>
                    <a:cubicBezTo>
                      <a:pt x="19" y="36"/>
                      <a:pt x="20" y="37"/>
                      <a:pt x="21" y="38"/>
                    </a:cubicBezTo>
                    <a:cubicBezTo>
                      <a:pt x="20" y="38"/>
                      <a:pt x="18" y="38"/>
                      <a:pt x="17" y="38"/>
                    </a:cubicBezTo>
                    <a:cubicBezTo>
                      <a:pt x="14" y="38"/>
                      <a:pt x="10" y="39"/>
                      <a:pt x="7" y="39"/>
                    </a:cubicBezTo>
                    <a:cubicBezTo>
                      <a:pt x="6" y="40"/>
                      <a:pt x="4" y="40"/>
                      <a:pt x="3" y="40"/>
                    </a:cubicBezTo>
                    <a:cubicBezTo>
                      <a:pt x="3" y="103"/>
                      <a:pt x="3" y="103"/>
                      <a:pt x="3" y="103"/>
                    </a:cubicBezTo>
                    <a:cubicBezTo>
                      <a:pt x="4" y="115"/>
                      <a:pt x="7" y="128"/>
                      <a:pt x="11" y="140"/>
                    </a:cubicBezTo>
                    <a:cubicBezTo>
                      <a:pt x="9" y="143"/>
                      <a:pt x="8" y="145"/>
                      <a:pt x="6" y="148"/>
                    </a:cubicBezTo>
                    <a:cubicBezTo>
                      <a:pt x="5" y="149"/>
                      <a:pt x="4" y="150"/>
                      <a:pt x="3" y="151"/>
                    </a:cubicBezTo>
                    <a:cubicBezTo>
                      <a:pt x="3" y="199"/>
                      <a:pt x="3" y="199"/>
                      <a:pt x="3" y="199"/>
                    </a:cubicBezTo>
                    <a:cubicBezTo>
                      <a:pt x="9" y="196"/>
                      <a:pt x="14" y="191"/>
                      <a:pt x="19" y="187"/>
                    </a:cubicBezTo>
                    <a:cubicBezTo>
                      <a:pt x="22" y="185"/>
                      <a:pt x="24" y="182"/>
                      <a:pt x="27" y="180"/>
                    </a:cubicBezTo>
                    <a:cubicBezTo>
                      <a:pt x="28" y="183"/>
                      <a:pt x="30" y="186"/>
                      <a:pt x="31" y="189"/>
                    </a:cubicBezTo>
                    <a:cubicBezTo>
                      <a:pt x="39" y="204"/>
                      <a:pt x="48" y="218"/>
                      <a:pt x="59" y="230"/>
                    </a:cubicBezTo>
                    <a:cubicBezTo>
                      <a:pt x="60" y="232"/>
                      <a:pt x="62" y="233"/>
                      <a:pt x="63" y="235"/>
                    </a:cubicBezTo>
                    <a:cubicBezTo>
                      <a:pt x="65" y="238"/>
                      <a:pt x="68" y="240"/>
                      <a:pt x="70" y="243"/>
                    </a:cubicBezTo>
                    <a:cubicBezTo>
                      <a:pt x="87" y="258"/>
                      <a:pt x="110" y="268"/>
                      <a:pt x="132" y="270"/>
                    </a:cubicBezTo>
                    <a:cubicBezTo>
                      <a:pt x="134" y="270"/>
                      <a:pt x="136" y="270"/>
                      <a:pt x="138" y="270"/>
                    </a:cubicBezTo>
                    <a:cubicBezTo>
                      <a:pt x="161" y="270"/>
                      <a:pt x="184" y="261"/>
                      <a:pt x="199" y="240"/>
                    </a:cubicBezTo>
                    <a:cubicBezTo>
                      <a:pt x="205" y="232"/>
                      <a:pt x="208" y="225"/>
                      <a:pt x="209" y="216"/>
                    </a:cubicBezTo>
                    <a:cubicBezTo>
                      <a:pt x="211" y="198"/>
                      <a:pt x="204" y="179"/>
                      <a:pt x="193" y="160"/>
                    </a:cubicBezTo>
                    <a:cubicBezTo>
                      <a:pt x="187" y="148"/>
                      <a:pt x="178" y="137"/>
                      <a:pt x="171" y="127"/>
                    </a:cubicBezTo>
                    <a:cubicBezTo>
                      <a:pt x="166" y="121"/>
                      <a:pt x="162" y="115"/>
                      <a:pt x="158" y="111"/>
                    </a:cubicBezTo>
                    <a:cubicBezTo>
                      <a:pt x="150" y="101"/>
                      <a:pt x="141" y="91"/>
                      <a:pt x="132" y="81"/>
                    </a:cubicBezTo>
                    <a:cubicBezTo>
                      <a:pt x="130" y="79"/>
                      <a:pt x="127" y="76"/>
                      <a:pt x="125" y="74"/>
                    </a:cubicBezTo>
                    <a:cubicBezTo>
                      <a:pt x="122" y="71"/>
                      <a:pt x="119" y="68"/>
                      <a:pt x="116" y="65"/>
                    </a:cubicBezTo>
                    <a:cubicBezTo>
                      <a:pt x="103" y="52"/>
                      <a:pt x="88" y="39"/>
                      <a:pt x="73" y="27"/>
                    </a:cubicBezTo>
                    <a:cubicBezTo>
                      <a:pt x="70" y="26"/>
                      <a:pt x="68" y="24"/>
                      <a:pt x="65" y="22"/>
                    </a:cubicBezTo>
                    <a:cubicBezTo>
                      <a:pt x="58" y="17"/>
                      <a:pt x="50" y="12"/>
                      <a:pt x="42" y="7"/>
                    </a:cubicBezTo>
                    <a:cubicBezTo>
                      <a:pt x="40" y="6"/>
                      <a:pt x="37" y="4"/>
                      <a:pt x="35" y="3"/>
                    </a:cubicBezTo>
                    <a:cubicBezTo>
                      <a:pt x="32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2" name="Freeform 160"/>
              <p:cNvSpPr>
                <a:spLocks noEditPoints="1"/>
              </p:cNvSpPr>
              <p:nvPr/>
            </p:nvSpPr>
            <p:spPr bwMode="auto">
              <a:xfrm>
                <a:off x="482" y="1688"/>
                <a:ext cx="142" cy="113"/>
              </a:xfrm>
              <a:custGeom>
                <a:avLst/>
                <a:gdLst>
                  <a:gd name="T0" fmla="*/ 0 w 246"/>
                  <a:gd name="T1" fmla="*/ 31 h 184"/>
                  <a:gd name="T2" fmla="*/ 1 w 246"/>
                  <a:gd name="T3" fmla="*/ 32 h 184"/>
                  <a:gd name="T4" fmla="*/ 31 w 246"/>
                  <a:gd name="T5" fmla="*/ 100 h 184"/>
                  <a:gd name="T6" fmla="*/ 37 w 246"/>
                  <a:gd name="T7" fmla="*/ 110 h 184"/>
                  <a:gd name="T8" fmla="*/ 54 w 246"/>
                  <a:gd name="T9" fmla="*/ 65 h 184"/>
                  <a:gd name="T10" fmla="*/ 42 w 246"/>
                  <a:gd name="T11" fmla="*/ 39 h 184"/>
                  <a:gd name="T12" fmla="*/ 0 w 246"/>
                  <a:gd name="T13" fmla="*/ 31 h 184"/>
                  <a:gd name="T14" fmla="*/ 122 w 246"/>
                  <a:gd name="T15" fmla="*/ 8 h 184"/>
                  <a:gd name="T16" fmla="*/ 112 w 246"/>
                  <a:gd name="T17" fmla="*/ 16 h 184"/>
                  <a:gd name="T18" fmla="*/ 113 w 246"/>
                  <a:gd name="T19" fmla="*/ 18 h 184"/>
                  <a:gd name="T20" fmla="*/ 119 w 246"/>
                  <a:gd name="T21" fmla="*/ 45 h 184"/>
                  <a:gd name="T22" fmla="*/ 119 w 246"/>
                  <a:gd name="T23" fmla="*/ 54 h 184"/>
                  <a:gd name="T24" fmla="*/ 89 w 246"/>
                  <a:gd name="T25" fmla="*/ 86 h 184"/>
                  <a:gd name="T26" fmla="*/ 84 w 246"/>
                  <a:gd name="T27" fmla="*/ 93 h 184"/>
                  <a:gd name="T28" fmla="*/ 65 w 246"/>
                  <a:gd name="T29" fmla="*/ 141 h 184"/>
                  <a:gd name="T30" fmla="*/ 69 w 246"/>
                  <a:gd name="T31" fmla="*/ 144 h 184"/>
                  <a:gd name="T32" fmla="*/ 72 w 246"/>
                  <a:gd name="T33" fmla="*/ 146 h 184"/>
                  <a:gd name="T34" fmla="*/ 68 w 246"/>
                  <a:gd name="T35" fmla="*/ 146 h 184"/>
                  <a:gd name="T36" fmla="*/ 66 w 246"/>
                  <a:gd name="T37" fmla="*/ 146 h 184"/>
                  <a:gd name="T38" fmla="*/ 65 w 246"/>
                  <a:gd name="T39" fmla="*/ 146 h 184"/>
                  <a:gd name="T40" fmla="*/ 63 w 246"/>
                  <a:gd name="T41" fmla="*/ 146 h 184"/>
                  <a:gd name="T42" fmla="*/ 51 w 246"/>
                  <a:gd name="T43" fmla="*/ 175 h 184"/>
                  <a:gd name="T44" fmla="*/ 52 w 246"/>
                  <a:gd name="T45" fmla="*/ 176 h 184"/>
                  <a:gd name="T46" fmla="*/ 65 w 246"/>
                  <a:gd name="T47" fmla="*/ 183 h 184"/>
                  <a:gd name="T48" fmla="*/ 74 w 246"/>
                  <a:gd name="T49" fmla="*/ 184 h 184"/>
                  <a:gd name="T50" fmla="*/ 86 w 246"/>
                  <a:gd name="T51" fmla="*/ 184 h 184"/>
                  <a:gd name="T52" fmla="*/ 101 w 246"/>
                  <a:gd name="T53" fmla="*/ 183 h 184"/>
                  <a:gd name="T54" fmla="*/ 110 w 246"/>
                  <a:gd name="T55" fmla="*/ 183 h 184"/>
                  <a:gd name="T56" fmla="*/ 167 w 246"/>
                  <a:gd name="T57" fmla="*/ 175 h 184"/>
                  <a:gd name="T58" fmla="*/ 180 w 246"/>
                  <a:gd name="T59" fmla="*/ 172 h 184"/>
                  <a:gd name="T60" fmla="*/ 189 w 246"/>
                  <a:gd name="T61" fmla="*/ 169 h 184"/>
                  <a:gd name="T62" fmla="*/ 227 w 246"/>
                  <a:gd name="T63" fmla="*/ 158 h 184"/>
                  <a:gd name="T64" fmla="*/ 246 w 246"/>
                  <a:gd name="T65" fmla="*/ 152 h 184"/>
                  <a:gd name="T66" fmla="*/ 230 w 246"/>
                  <a:gd name="T67" fmla="*/ 119 h 184"/>
                  <a:gd name="T68" fmla="*/ 157 w 246"/>
                  <a:gd name="T69" fmla="*/ 138 h 184"/>
                  <a:gd name="T70" fmla="*/ 153 w 246"/>
                  <a:gd name="T71" fmla="*/ 138 h 184"/>
                  <a:gd name="T72" fmla="*/ 119 w 246"/>
                  <a:gd name="T73" fmla="*/ 144 h 184"/>
                  <a:gd name="T74" fmla="*/ 113 w 246"/>
                  <a:gd name="T75" fmla="*/ 144 h 184"/>
                  <a:gd name="T76" fmla="*/ 113 w 246"/>
                  <a:gd name="T77" fmla="*/ 141 h 184"/>
                  <a:gd name="T78" fmla="*/ 113 w 246"/>
                  <a:gd name="T79" fmla="*/ 134 h 184"/>
                  <a:gd name="T80" fmla="*/ 138 w 246"/>
                  <a:gd name="T81" fmla="*/ 114 h 184"/>
                  <a:gd name="T82" fmla="*/ 143 w 246"/>
                  <a:gd name="T83" fmla="*/ 107 h 184"/>
                  <a:gd name="T84" fmla="*/ 155 w 246"/>
                  <a:gd name="T85" fmla="*/ 74 h 184"/>
                  <a:gd name="T86" fmla="*/ 167 w 246"/>
                  <a:gd name="T87" fmla="*/ 65 h 184"/>
                  <a:gd name="T88" fmla="*/ 205 w 246"/>
                  <a:gd name="T89" fmla="*/ 45 h 184"/>
                  <a:gd name="T90" fmla="*/ 162 w 246"/>
                  <a:gd name="T91" fmla="*/ 24 h 184"/>
                  <a:gd name="T92" fmla="*/ 154 w 246"/>
                  <a:gd name="T93" fmla="*/ 29 h 184"/>
                  <a:gd name="T94" fmla="*/ 151 w 246"/>
                  <a:gd name="T95" fmla="*/ 20 h 184"/>
                  <a:gd name="T96" fmla="*/ 150 w 246"/>
                  <a:gd name="T97" fmla="*/ 19 h 184"/>
                  <a:gd name="T98" fmla="*/ 122 w 246"/>
                  <a:gd name="T99" fmla="*/ 8 h 184"/>
                  <a:gd name="T100" fmla="*/ 224 w 246"/>
                  <a:gd name="T101" fmla="*/ 0 h 184"/>
                  <a:gd name="T102" fmla="*/ 214 w 246"/>
                  <a:gd name="T103" fmla="*/ 2 h 184"/>
                  <a:gd name="T104" fmla="*/ 207 w 246"/>
                  <a:gd name="T105" fmla="*/ 5 h 184"/>
                  <a:gd name="T106" fmla="*/ 221 w 246"/>
                  <a:gd name="T107" fmla="*/ 11 h 184"/>
                  <a:gd name="T108" fmla="*/ 223 w 246"/>
                  <a:gd name="T109" fmla="*/ 5 h 184"/>
                  <a:gd name="T110" fmla="*/ 224 w 246"/>
                  <a:gd name="T11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46" h="184">
                    <a:moveTo>
                      <a:pt x="0" y="31"/>
                    </a:moveTo>
                    <a:cubicBezTo>
                      <a:pt x="0" y="31"/>
                      <a:pt x="0" y="32"/>
                      <a:pt x="1" y="32"/>
                    </a:cubicBezTo>
                    <a:cubicBezTo>
                      <a:pt x="7" y="55"/>
                      <a:pt x="17" y="79"/>
                      <a:pt x="31" y="100"/>
                    </a:cubicBezTo>
                    <a:cubicBezTo>
                      <a:pt x="33" y="104"/>
                      <a:pt x="35" y="107"/>
                      <a:pt x="37" y="110"/>
                    </a:cubicBezTo>
                    <a:cubicBezTo>
                      <a:pt x="43" y="95"/>
                      <a:pt x="49" y="80"/>
                      <a:pt x="54" y="65"/>
                    </a:cubicBezTo>
                    <a:cubicBezTo>
                      <a:pt x="49" y="57"/>
                      <a:pt x="45" y="48"/>
                      <a:pt x="42" y="39"/>
                    </a:cubicBezTo>
                    <a:cubicBezTo>
                      <a:pt x="27" y="39"/>
                      <a:pt x="13" y="36"/>
                      <a:pt x="0" y="31"/>
                    </a:cubicBezTo>
                    <a:moveTo>
                      <a:pt x="122" y="8"/>
                    </a:moveTo>
                    <a:cubicBezTo>
                      <a:pt x="119" y="11"/>
                      <a:pt x="115" y="14"/>
                      <a:pt x="112" y="16"/>
                    </a:cubicBezTo>
                    <a:cubicBezTo>
                      <a:pt x="112" y="17"/>
                      <a:pt x="112" y="17"/>
                      <a:pt x="113" y="18"/>
                    </a:cubicBezTo>
                    <a:cubicBezTo>
                      <a:pt x="116" y="27"/>
                      <a:pt x="118" y="36"/>
                      <a:pt x="119" y="45"/>
                    </a:cubicBezTo>
                    <a:cubicBezTo>
                      <a:pt x="119" y="48"/>
                      <a:pt x="119" y="51"/>
                      <a:pt x="119" y="54"/>
                    </a:cubicBezTo>
                    <a:cubicBezTo>
                      <a:pt x="108" y="64"/>
                      <a:pt x="98" y="74"/>
                      <a:pt x="89" y="86"/>
                    </a:cubicBezTo>
                    <a:cubicBezTo>
                      <a:pt x="87" y="88"/>
                      <a:pt x="85" y="91"/>
                      <a:pt x="84" y="93"/>
                    </a:cubicBezTo>
                    <a:cubicBezTo>
                      <a:pt x="78" y="109"/>
                      <a:pt x="72" y="125"/>
                      <a:pt x="65" y="141"/>
                    </a:cubicBezTo>
                    <a:cubicBezTo>
                      <a:pt x="67" y="142"/>
                      <a:pt x="68" y="143"/>
                      <a:pt x="69" y="144"/>
                    </a:cubicBezTo>
                    <a:cubicBezTo>
                      <a:pt x="70" y="145"/>
                      <a:pt x="71" y="146"/>
                      <a:pt x="72" y="146"/>
                    </a:cubicBezTo>
                    <a:cubicBezTo>
                      <a:pt x="71" y="146"/>
                      <a:pt x="70" y="146"/>
                      <a:pt x="68" y="146"/>
                    </a:cubicBezTo>
                    <a:cubicBezTo>
                      <a:pt x="68" y="146"/>
                      <a:pt x="67" y="146"/>
                      <a:pt x="66" y="146"/>
                    </a:cubicBezTo>
                    <a:cubicBezTo>
                      <a:pt x="66" y="146"/>
                      <a:pt x="65" y="146"/>
                      <a:pt x="65" y="146"/>
                    </a:cubicBezTo>
                    <a:cubicBezTo>
                      <a:pt x="64" y="146"/>
                      <a:pt x="64" y="146"/>
                      <a:pt x="63" y="146"/>
                    </a:cubicBezTo>
                    <a:cubicBezTo>
                      <a:pt x="59" y="156"/>
                      <a:pt x="55" y="166"/>
                      <a:pt x="51" y="175"/>
                    </a:cubicBezTo>
                    <a:cubicBezTo>
                      <a:pt x="51" y="175"/>
                      <a:pt x="52" y="176"/>
                      <a:pt x="52" y="176"/>
                    </a:cubicBezTo>
                    <a:cubicBezTo>
                      <a:pt x="55" y="180"/>
                      <a:pt x="59" y="183"/>
                      <a:pt x="65" y="183"/>
                    </a:cubicBezTo>
                    <a:cubicBezTo>
                      <a:pt x="68" y="183"/>
                      <a:pt x="71" y="183"/>
                      <a:pt x="74" y="184"/>
                    </a:cubicBezTo>
                    <a:cubicBezTo>
                      <a:pt x="78" y="184"/>
                      <a:pt x="82" y="184"/>
                      <a:pt x="86" y="184"/>
                    </a:cubicBezTo>
                    <a:cubicBezTo>
                      <a:pt x="91" y="184"/>
                      <a:pt x="96" y="184"/>
                      <a:pt x="101" y="183"/>
                    </a:cubicBezTo>
                    <a:cubicBezTo>
                      <a:pt x="104" y="183"/>
                      <a:pt x="107" y="183"/>
                      <a:pt x="110" y="183"/>
                    </a:cubicBezTo>
                    <a:cubicBezTo>
                      <a:pt x="129" y="182"/>
                      <a:pt x="148" y="179"/>
                      <a:pt x="167" y="175"/>
                    </a:cubicBezTo>
                    <a:cubicBezTo>
                      <a:pt x="171" y="174"/>
                      <a:pt x="176" y="173"/>
                      <a:pt x="180" y="172"/>
                    </a:cubicBezTo>
                    <a:cubicBezTo>
                      <a:pt x="183" y="171"/>
                      <a:pt x="186" y="170"/>
                      <a:pt x="189" y="169"/>
                    </a:cubicBezTo>
                    <a:cubicBezTo>
                      <a:pt x="202" y="166"/>
                      <a:pt x="215" y="162"/>
                      <a:pt x="227" y="158"/>
                    </a:cubicBezTo>
                    <a:cubicBezTo>
                      <a:pt x="233" y="157"/>
                      <a:pt x="239" y="154"/>
                      <a:pt x="246" y="152"/>
                    </a:cubicBezTo>
                    <a:cubicBezTo>
                      <a:pt x="240" y="141"/>
                      <a:pt x="234" y="130"/>
                      <a:pt x="230" y="119"/>
                    </a:cubicBezTo>
                    <a:cubicBezTo>
                      <a:pt x="206" y="127"/>
                      <a:pt x="182" y="133"/>
                      <a:pt x="157" y="138"/>
                    </a:cubicBezTo>
                    <a:cubicBezTo>
                      <a:pt x="156" y="138"/>
                      <a:pt x="154" y="138"/>
                      <a:pt x="153" y="138"/>
                    </a:cubicBezTo>
                    <a:cubicBezTo>
                      <a:pt x="142" y="140"/>
                      <a:pt x="131" y="142"/>
                      <a:pt x="119" y="144"/>
                    </a:cubicBezTo>
                    <a:cubicBezTo>
                      <a:pt x="117" y="144"/>
                      <a:pt x="115" y="144"/>
                      <a:pt x="113" y="144"/>
                    </a:cubicBezTo>
                    <a:cubicBezTo>
                      <a:pt x="113" y="143"/>
                      <a:pt x="113" y="142"/>
                      <a:pt x="113" y="141"/>
                    </a:cubicBezTo>
                    <a:cubicBezTo>
                      <a:pt x="114" y="139"/>
                      <a:pt x="114" y="136"/>
                      <a:pt x="113" y="134"/>
                    </a:cubicBezTo>
                    <a:cubicBezTo>
                      <a:pt x="123" y="129"/>
                      <a:pt x="132" y="122"/>
                      <a:pt x="138" y="114"/>
                    </a:cubicBezTo>
                    <a:cubicBezTo>
                      <a:pt x="140" y="112"/>
                      <a:pt x="141" y="109"/>
                      <a:pt x="143" y="107"/>
                    </a:cubicBezTo>
                    <a:cubicBezTo>
                      <a:pt x="149" y="98"/>
                      <a:pt x="153" y="86"/>
                      <a:pt x="155" y="74"/>
                    </a:cubicBezTo>
                    <a:cubicBezTo>
                      <a:pt x="159" y="71"/>
                      <a:pt x="163" y="68"/>
                      <a:pt x="167" y="65"/>
                    </a:cubicBezTo>
                    <a:cubicBezTo>
                      <a:pt x="179" y="57"/>
                      <a:pt x="192" y="50"/>
                      <a:pt x="205" y="45"/>
                    </a:cubicBezTo>
                    <a:cubicBezTo>
                      <a:pt x="191" y="37"/>
                      <a:pt x="177" y="31"/>
                      <a:pt x="162" y="24"/>
                    </a:cubicBezTo>
                    <a:cubicBezTo>
                      <a:pt x="159" y="26"/>
                      <a:pt x="156" y="28"/>
                      <a:pt x="154" y="29"/>
                    </a:cubicBezTo>
                    <a:cubicBezTo>
                      <a:pt x="153" y="26"/>
                      <a:pt x="152" y="23"/>
                      <a:pt x="151" y="20"/>
                    </a:cubicBezTo>
                    <a:cubicBezTo>
                      <a:pt x="151" y="19"/>
                      <a:pt x="150" y="19"/>
                      <a:pt x="150" y="19"/>
                    </a:cubicBezTo>
                    <a:cubicBezTo>
                      <a:pt x="141" y="15"/>
                      <a:pt x="131" y="12"/>
                      <a:pt x="122" y="8"/>
                    </a:cubicBezTo>
                    <a:moveTo>
                      <a:pt x="224" y="0"/>
                    </a:moveTo>
                    <a:cubicBezTo>
                      <a:pt x="221" y="1"/>
                      <a:pt x="217" y="2"/>
                      <a:pt x="214" y="2"/>
                    </a:cubicBezTo>
                    <a:cubicBezTo>
                      <a:pt x="212" y="3"/>
                      <a:pt x="210" y="4"/>
                      <a:pt x="207" y="5"/>
                    </a:cubicBezTo>
                    <a:cubicBezTo>
                      <a:pt x="212" y="7"/>
                      <a:pt x="217" y="9"/>
                      <a:pt x="221" y="11"/>
                    </a:cubicBezTo>
                    <a:cubicBezTo>
                      <a:pt x="222" y="9"/>
                      <a:pt x="222" y="7"/>
                      <a:pt x="223" y="5"/>
                    </a:cubicBezTo>
                    <a:cubicBezTo>
                      <a:pt x="223" y="3"/>
                      <a:pt x="224" y="2"/>
                      <a:pt x="2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3" name="Freeform 161"/>
              <p:cNvSpPr>
                <a:spLocks noEditPoints="1"/>
              </p:cNvSpPr>
              <p:nvPr/>
            </p:nvSpPr>
            <p:spPr bwMode="auto">
              <a:xfrm>
                <a:off x="996" y="3024"/>
                <a:ext cx="243" cy="163"/>
              </a:xfrm>
              <a:custGeom>
                <a:avLst/>
                <a:gdLst>
                  <a:gd name="T0" fmla="*/ 200 w 424"/>
                  <a:gd name="T1" fmla="*/ 47 h 263"/>
                  <a:gd name="T2" fmla="*/ 229 w 424"/>
                  <a:gd name="T3" fmla="*/ 55 h 263"/>
                  <a:gd name="T4" fmla="*/ 299 w 424"/>
                  <a:gd name="T5" fmla="*/ 97 h 263"/>
                  <a:gd name="T6" fmla="*/ 369 w 424"/>
                  <a:gd name="T7" fmla="*/ 176 h 263"/>
                  <a:gd name="T8" fmla="*/ 373 w 424"/>
                  <a:gd name="T9" fmla="*/ 198 h 263"/>
                  <a:gd name="T10" fmla="*/ 371 w 424"/>
                  <a:gd name="T11" fmla="*/ 204 h 263"/>
                  <a:gd name="T12" fmla="*/ 363 w 424"/>
                  <a:gd name="T13" fmla="*/ 213 h 263"/>
                  <a:gd name="T14" fmla="*/ 332 w 424"/>
                  <a:gd name="T15" fmla="*/ 226 h 263"/>
                  <a:gd name="T16" fmla="*/ 322 w 424"/>
                  <a:gd name="T17" fmla="*/ 226 h 263"/>
                  <a:gd name="T18" fmla="*/ 318 w 424"/>
                  <a:gd name="T19" fmla="*/ 226 h 263"/>
                  <a:gd name="T20" fmla="*/ 278 w 424"/>
                  <a:gd name="T21" fmla="*/ 208 h 263"/>
                  <a:gd name="T22" fmla="*/ 230 w 424"/>
                  <a:gd name="T23" fmla="*/ 150 h 263"/>
                  <a:gd name="T24" fmla="*/ 201 w 424"/>
                  <a:gd name="T25" fmla="*/ 76 h 263"/>
                  <a:gd name="T26" fmla="*/ 200 w 424"/>
                  <a:gd name="T27" fmla="*/ 69 h 263"/>
                  <a:gd name="T28" fmla="*/ 139 w 424"/>
                  <a:gd name="T29" fmla="*/ 56 h 263"/>
                  <a:gd name="T30" fmla="*/ 163 w 424"/>
                  <a:gd name="T31" fmla="*/ 47 h 263"/>
                  <a:gd name="T32" fmla="*/ 163 w 424"/>
                  <a:gd name="T33" fmla="*/ 72 h 263"/>
                  <a:gd name="T34" fmla="*/ 161 w 424"/>
                  <a:gd name="T35" fmla="*/ 92 h 263"/>
                  <a:gd name="T36" fmla="*/ 131 w 424"/>
                  <a:gd name="T37" fmla="*/ 175 h 263"/>
                  <a:gd name="T38" fmla="*/ 111 w 424"/>
                  <a:gd name="T39" fmla="*/ 191 h 263"/>
                  <a:gd name="T40" fmla="*/ 92 w 424"/>
                  <a:gd name="T41" fmla="*/ 195 h 263"/>
                  <a:gd name="T42" fmla="*/ 92 w 424"/>
                  <a:gd name="T43" fmla="*/ 195 h 263"/>
                  <a:gd name="T44" fmla="*/ 64 w 424"/>
                  <a:gd name="T45" fmla="*/ 189 h 263"/>
                  <a:gd name="T46" fmla="*/ 47 w 424"/>
                  <a:gd name="T47" fmla="*/ 180 h 263"/>
                  <a:gd name="T48" fmla="*/ 39 w 424"/>
                  <a:gd name="T49" fmla="*/ 171 h 263"/>
                  <a:gd name="T50" fmla="*/ 37 w 424"/>
                  <a:gd name="T51" fmla="*/ 164 h 263"/>
                  <a:gd name="T52" fmla="*/ 40 w 424"/>
                  <a:gd name="T53" fmla="*/ 149 h 263"/>
                  <a:gd name="T54" fmla="*/ 53 w 424"/>
                  <a:gd name="T55" fmla="*/ 129 h 263"/>
                  <a:gd name="T56" fmla="*/ 122 w 424"/>
                  <a:gd name="T57" fmla="*/ 67 h 263"/>
                  <a:gd name="T58" fmla="*/ 167 w 424"/>
                  <a:gd name="T59" fmla="*/ 0 h 263"/>
                  <a:gd name="T60" fmla="*/ 145 w 424"/>
                  <a:gd name="T61" fmla="*/ 9 h 263"/>
                  <a:gd name="T62" fmla="*/ 107 w 424"/>
                  <a:gd name="T63" fmla="*/ 32 h 263"/>
                  <a:gd name="T64" fmla="*/ 0 w 424"/>
                  <a:gd name="T65" fmla="*/ 154 h 263"/>
                  <a:gd name="T66" fmla="*/ 16 w 424"/>
                  <a:gd name="T67" fmla="*/ 201 h 263"/>
                  <a:gd name="T68" fmla="*/ 72 w 424"/>
                  <a:gd name="T69" fmla="*/ 231 h 263"/>
                  <a:gd name="T70" fmla="*/ 108 w 424"/>
                  <a:gd name="T71" fmla="*/ 229 h 263"/>
                  <a:gd name="T72" fmla="*/ 186 w 424"/>
                  <a:gd name="T73" fmla="*/ 151 h 263"/>
                  <a:gd name="T74" fmla="*/ 249 w 424"/>
                  <a:gd name="T75" fmla="*/ 232 h 263"/>
                  <a:gd name="T76" fmla="*/ 309 w 424"/>
                  <a:gd name="T77" fmla="*/ 260 h 263"/>
                  <a:gd name="T78" fmla="*/ 404 w 424"/>
                  <a:gd name="T79" fmla="*/ 221 h 263"/>
                  <a:gd name="T80" fmla="*/ 342 w 424"/>
                  <a:gd name="T81" fmla="*/ 84 h 263"/>
                  <a:gd name="T82" fmla="*/ 257 w 424"/>
                  <a:gd name="T83" fmla="*/ 25 h 263"/>
                  <a:gd name="T84" fmla="*/ 189 w 424"/>
                  <a:gd name="T85" fmla="*/ 6 h 263"/>
                  <a:gd name="T86" fmla="*/ 181 w 424"/>
                  <a:gd name="T87" fmla="*/ 6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24" h="263">
                    <a:moveTo>
                      <a:pt x="200" y="68"/>
                    </a:moveTo>
                    <a:cubicBezTo>
                      <a:pt x="200" y="61"/>
                      <a:pt x="200" y="54"/>
                      <a:pt x="200" y="47"/>
                    </a:cubicBezTo>
                    <a:cubicBezTo>
                      <a:pt x="200" y="46"/>
                      <a:pt x="200" y="46"/>
                      <a:pt x="200" y="45"/>
                    </a:cubicBezTo>
                    <a:cubicBezTo>
                      <a:pt x="210" y="47"/>
                      <a:pt x="219" y="51"/>
                      <a:pt x="229" y="55"/>
                    </a:cubicBezTo>
                    <a:cubicBezTo>
                      <a:pt x="230" y="55"/>
                      <a:pt x="231" y="55"/>
                      <a:pt x="232" y="56"/>
                    </a:cubicBezTo>
                    <a:cubicBezTo>
                      <a:pt x="256" y="67"/>
                      <a:pt x="278" y="81"/>
                      <a:pt x="299" y="97"/>
                    </a:cubicBezTo>
                    <a:cubicBezTo>
                      <a:pt x="318" y="112"/>
                      <a:pt x="336" y="128"/>
                      <a:pt x="352" y="147"/>
                    </a:cubicBezTo>
                    <a:cubicBezTo>
                      <a:pt x="358" y="156"/>
                      <a:pt x="364" y="166"/>
                      <a:pt x="369" y="176"/>
                    </a:cubicBezTo>
                    <a:cubicBezTo>
                      <a:pt x="371" y="180"/>
                      <a:pt x="372" y="185"/>
                      <a:pt x="373" y="189"/>
                    </a:cubicBezTo>
                    <a:cubicBezTo>
                      <a:pt x="373" y="192"/>
                      <a:pt x="373" y="195"/>
                      <a:pt x="373" y="198"/>
                    </a:cubicBezTo>
                    <a:cubicBezTo>
                      <a:pt x="373" y="198"/>
                      <a:pt x="373" y="199"/>
                      <a:pt x="372" y="199"/>
                    </a:cubicBezTo>
                    <a:cubicBezTo>
                      <a:pt x="372" y="201"/>
                      <a:pt x="372" y="202"/>
                      <a:pt x="371" y="204"/>
                    </a:cubicBezTo>
                    <a:cubicBezTo>
                      <a:pt x="370" y="205"/>
                      <a:pt x="370" y="206"/>
                      <a:pt x="369" y="208"/>
                    </a:cubicBezTo>
                    <a:cubicBezTo>
                      <a:pt x="367" y="209"/>
                      <a:pt x="365" y="211"/>
                      <a:pt x="363" y="213"/>
                    </a:cubicBezTo>
                    <a:cubicBezTo>
                      <a:pt x="359" y="216"/>
                      <a:pt x="355" y="219"/>
                      <a:pt x="350" y="221"/>
                    </a:cubicBezTo>
                    <a:cubicBezTo>
                      <a:pt x="344" y="223"/>
                      <a:pt x="338" y="225"/>
                      <a:pt x="332" y="226"/>
                    </a:cubicBezTo>
                    <a:cubicBezTo>
                      <a:pt x="330" y="226"/>
                      <a:pt x="327" y="227"/>
                      <a:pt x="325" y="227"/>
                    </a:cubicBezTo>
                    <a:cubicBezTo>
                      <a:pt x="324" y="227"/>
                      <a:pt x="323" y="226"/>
                      <a:pt x="322" y="226"/>
                    </a:cubicBezTo>
                    <a:cubicBezTo>
                      <a:pt x="321" y="226"/>
                      <a:pt x="320" y="226"/>
                      <a:pt x="318" y="226"/>
                    </a:cubicBezTo>
                    <a:cubicBezTo>
                      <a:pt x="318" y="226"/>
                      <a:pt x="318" y="226"/>
                      <a:pt x="318" y="226"/>
                    </a:cubicBezTo>
                    <a:cubicBezTo>
                      <a:pt x="312" y="225"/>
                      <a:pt x="306" y="224"/>
                      <a:pt x="301" y="222"/>
                    </a:cubicBezTo>
                    <a:cubicBezTo>
                      <a:pt x="293" y="218"/>
                      <a:pt x="285" y="213"/>
                      <a:pt x="278" y="208"/>
                    </a:cubicBezTo>
                    <a:cubicBezTo>
                      <a:pt x="267" y="199"/>
                      <a:pt x="256" y="188"/>
                      <a:pt x="247" y="177"/>
                    </a:cubicBezTo>
                    <a:cubicBezTo>
                      <a:pt x="241" y="168"/>
                      <a:pt x="235" y="159"/>
                      <a:pt x="230" y="150"/>
                    </a:cubicBezTo>
                    <a:cubicBezTo>
                      <a:pt x="224" y="140"/>
                      <a:pt x="219" y="130"/>
                      <a:pt x="214" y="120"/>
                    </a:cubicBezTo>
                    <a:cubicBezTo>
                      <a:pt x="208" y="106"/>
                      <a:pt x="204" y="91"/>
                      <a:pt x="201" y="76"/>
                    </a:cubicBezTo>
                    <a:cubicBezTo>
                      <a:pt x="201" y="74"/>
                      <a:pt x="200" y="72"/>
                      <a:pt x="200" y="70"/>
                    </a:cubicBezTo>
                    <a:cubicBezTo>
                      <a:pt x="200" y="69"/>
                      <a:pt x="200" y="69"/>
                      <a:pt x="200" y="69"/>
                    </a:cubicBezTo>
                    <a:cubicBezTo>
                      <a:pt x="200" y="69"/>
                      <a:pt x="200" y="69"/>
                      <a:pt x="200" y="68"/>
                    </a:cubicBezTo>
                    <a:moveTo>
                      <a:pt x="139" y="56"/>
                    </a:moveTo>
                    <a:cubicBezTo>
                      <a:pt x="148" y="50"/>
                      <a:pt x="156" y="45"/>
                      <a:pt x="165" y="40"/>
                    </a:cubicBezTo>
                    <a:cubicBezTo>
                      <a:pt x="164" y="42"/>
                      <a:pt x="163" y="44"/>
                      <a:pt x="163" y="47"/>
                    </a:cubicBezTo>
                    <a:cubicBezTo>
                      <a:pt x="162" y="53"/>
                      <a:pt x="162" y="60"/>
                      <a:pt x="162" y="66"/>
                    </a:cubicBezTo>
                    <a:cubicBezTo>
                      <a:pt x="162" y="68"/>
                      <a:pt x="162" y="70"/>
                      <a:pt x="163" y="72"/>
                    </a:cubicBezTo>
                    <a:cubicBezTo>
                      <a:pt x="162" y="76"/>
                      <a:pt x="162" y="81"/>
                      <a:pt x="161" y="86"/>
                    </a:cubicBezTo>
                    <a:cubicBezTo>
                      <a:pt x="161" y="88"/>
                      <a:pt x="161" y="90"/>
                      <a:pt x="161" y="92"/>
                    </a:cubicBezTo>
                    <a:cubicBezTo>
                      <a:pt x="158" y="111"/>
                      <a:pt x="153" y="131"/>
                      <a:pt x="146" y="149"/>
                    </a:cubicBezTo>
                    <a:cubicBezTo>
                      <a:pt x="142" y="158"/>
                      <a:pt x="137" y="167"/>
                      <a:pt x="131" y="175"/>
                    </a:cubicBezTo>
                    <a:cubicBezTo>
                      <a:pt x="128" y="179"/>
                      <a:pt x="125" y="182"/>
                      <a:pt x="121" y="185"/>
                    </a:cubicBezTo>
                    <a:cubicBezTo>
                      <a:pt x="118" y="187"/>
                      <a:pt x="115" y="189"/>
                      <a:pt x="111" y="191"/>
                    </a:cubicBezTo>
                    <a:cubicBezTo>
                      <a:pt x="108" y="193"/>
                      <a:pt x="104" y="194"/>
                      <a:pt x="100" y="195"/>
                    </a:cubicBezTo>
                    <a:cubicBezTo>
                      <a:pt x="98" y="195"/>
                      <a:pt x="95" y="195"/>
                      <a:pt x="92" y="195"/>
                    </a:cubicBezTo>
                    <a:cubicBezTo>
                      <a:pt x="92" y="195"/>
                      <a:pt x="92" y="195"/>
                      <a:pt x="92" y="195"/>
                    </a:cubicBezTo>
                    <a:cubicBezTo>
                      <a:pt x="92" y="195"/>
                      <a:pt x="92" y="195"/>
                      <a:pt x="92" y="195"/>
                    </a:cubicBezTo>
                    <a:cubicBezTo>
                      <a:pt x="90" y="195"/>
                      <a:pt x="89" y="195"/>
                      <a:pt x="87" y="195"/>
                    </a:cubicBezTo>
                    <a:cubicBezTo>
                      <a:pt x="79" y="193"/>
                      <a:pt x="72" y="191"/>
                      <a:pt x="64" y="189"/>
                    </a:cubicBezTo>
                    <a:cubicBezTo>
                      <a:pt x="62" y="188"/>
                      <a:pt x="60" y="187"/>
                      <a:pt x="58" y="186"/>
                    </a:cubicBezTo>
                    <a:cubicBezTo>
                      <a:pt x="54" y="184"/>
                      <a:pt x="51" y="182"/>
                      <a:pt x="47" y="180"/>
                    </a:cubicBezTo>
                    <a:cubicBezTo>
                      <a:pt x="45" y="177"/>
                      <a:pt x="43" y="175"/>
                      <a:pt x="40" y="173"/>
                    </a:cubicBezTo>
                    <a:cubicBezTo>
                      <a:pt x="40" y="172"/>
                      <a:pt x="39" y="171"/>
                      <a:pt x="39" y="171"/>
                    </a:cubicBezTo>
                    <a:cubicBezTo>
                      <a:pt x="39" y="170"/>
                      <a:pt x="39" y="170"/>
                      <a:pt x="39" y="170"/>
                    </a:cubicBezTo>
                    <a:cubicBezTo>
                      <a:pt x="38" y="168"/>
                      <a:pt x="37" y="166"/>
                      <a:pt x="37" y="164"/>
                    </a:cubicBezTo>
                    <a:cubicBezTo>
                      <a:pt x="37" y="163"/>
                      <a:pt x="37" y="162"/>
                      <a:pt x="37" y="160"/>
                    </a:cubicBezTo>
                    <a:cubicBezTo>
                      <a:pt x="38" y="157"/>
                      <a:pt x="39" y="153"/>
                      <a:pt x="40" y="149"/>
                    </a:cubicBezTo>
                    <a:cubicBezTo>
                      <a:pt x="43" y="143"/>
                      <a:pt x="47" y="137"/>
                      <a:pt x="51" y="131"/>
                    </a:cubicBezTo>
                    <a:cubicBezTo>
                      <a:pt x="52" y="130"/>
                      <a:pt x="52" y="129"/>
                      <a:pt x="53" y="129"/>
                    </a:cubicBezTo>
                    <a:cubicBezTo>
                      <a:pt x="68" y="111"/>
                      <a:pt x="85" y="95"/>
                      <a:pt x="103" y="81"/>
                    </a:cubicBezTo>
                    <a:cubicBezTo>
                      <a:pt x="109" y="76"/>
                      <a:pt x="116" y="72"/>
                      <a:pt x="122" y="67"/>
                    </a:cubicBezTo>
                    <a:cubicBezTo>
                      <a:pt x="128" y="63"/>
                      <a:pt x="133" y="59"/>
                      <a:pt x="139" y="56"/>
                    </a:cubicBezTo>
                    <a:moveTo>
                      <a:pt x="167" y="0"/>
                    </a:moveTo>
                    <a:cubicBezTo>
                      <a:pt x="164" y="0"/>
                      <a:pt x="161" y="0"/>
                      <a:pt x="159" y="2"/>
                    </a:cubicBezTo>
                    <a:cubicBezTo>
                      <a:pt x="154" y="4"/>
                      <a:pt x="150" y="6"/>
                      <a:pt x="145" y="9"/>
                    </a:cubicBezTo>
                    <a:cubicBezTo>
                      <a:pt x="136" y="14"/>
                      <a:pt x="126" y="20"/>
                      <a:pt x="115" y="27"/>
                    </a:cubicBezTo>
                    <a:cubicBezTo>
                      <a:pt x="112" y="28"/>
                      <a:pt x="110" y="30"/>
                      <a:pt x="107" y="32"/>
                    </a:cubicBezTo>
                    <a:cubicBezTo>
                      <a:pt x="82" y="48"/>
                      <a:pt x="54" y="69"/>
                      <a:pt x="33" y="92"/>
                    </a:cubicBezTo>
                    <a:cubicBezTo>
                      <a:pt x="15" y="112"/>
                      <a:pt x="2" y="133"/>
                      <a:pt x="0" y="154"/>
                    </a:cubicBezTo>
                    <a:cubicBezTo>
                      <a:pt x="0" y="156"/>
                      <a:pt x="0" y="158"/>
                      <a:pt x="0" y="160"/>
                    </a:cubicBezTo>
                    <a:cubicBezTo>
                      <a:pt x="0" y="174"/>
                      <a:pt x="5" y="188"/>
                      <a:pt x="16" y="201"/>
                    </a:cubicBezTo>
                    <a:cubicBezTo>
                      <a:pt x="27" y="214"/>
                      <a:pt x="42" y="223"/>
                      <a:pt x="58" y="228"/>
                    </a:cubicBezTo>
                    <a:cubicBezTo>
                      <a:pt x="63" y="229"/>
                      <a:pt x="67" y="230"/>
                      <a:pt x="72" y="231"/>
                    </a:cubicBezTo>
                    <a:cubicBezTo>
                      <a:pt x="77" y="231"/>
                      <a:pt x="82" y="232"/>
                      <a:pt x="86" y="232"/>
                    </a:cubicBezTo>
                    <a:cubicBezTo>
                      <a:pt x="94" y="232"/>
                      <a:pt x="101" y="231"/>
                      <a:pt x="108" y="229"/>
                    </a:cubicBezTo>
                    <a:cubicBezTo>
                      <a:pt x="126" y="226"/>
                      <a:pt x="142" y="217"/>
                      <a:pt x="155" y="205"/>
                    </a:cubicBezTo>
                    <a:cubicBezTo>
                      <a:pt x="169" y="190"/>
                      <a:pt x="179" y="171"/>
                      <a:pt x="186" y="151"/>
                    </a:cubicBezTo>
                    <a:cubicBezTo>
                      <a:pt x="192" y="162"/>
                      <a:pt x="198" y="172"/>
                      <a:pt x="205" y="183"/>
                    </a:cubicBezTo>
                    <a:cubicBezTo>
                      <a:pt x="218" y="202"/>
                      <a:pt x="233" y="218"/>
                      <a:pt x="249" y="232"/>
                    </a:cubicBezTo>
                    <a:cubicBezTo>
                      <a:pt x="260" y="241"/>
                      <a:pt x="273" y="249"/>
                      <a:pt x="288" y="255"/>
                    </a:cubicBezTo>
                    <a:cubicBezTo>
                      <a:pt x="295" y="257"/>
                      <a:pt x="302" y="259"/>
                      <a:pt x="309" y="260"/>
                    </a:cubicBezTo>
                    <a:cubicBezTo>
                      <a:pt x="316" y="262"/>
                      <a:pt x="323" y="263"/>
                      <a:pt x="330" y="263"/>
                    </a:cubicBezTo>
                    <a:cubicBezTo>
                      <a:pt x="360" y="263"/>
                      <a:pt x="388" y="250"/>
                      <a:pt x="404" y="221"/>
                    </a:cubicBezTo>
                    <a:cubicBezTo>
                      <a:pt x="405" y="218"/>
                      <a:pt x="407" y="215"/>
                      <a:pt x="408" y="212"/>
                    </a:cubicBezTo>
                    <a:cubicBezTo>
                      <a:pt x="424" y="164"/>
                      <a:pt x="374" y="112"/>
                      <a:pt x="342" y="84"/>
                    </a:cubicBezTo>
                    <a:cubicBezTo>
                      <a:pt x="325" y="69"/>
                      <a:pt x="304" y="53"/>
                      <a:pt x="281" y="39"/>
                    </a:cubicBezTo>
                    <a:cubicBezTo>
                      <a:pt x="273" y="34"/>
                      <a:pt x="265" y="29"/>
                      <a:pt x="257" y="25"/>
                    </a:cubicBezTo>
                    <a:cubicBezTo>
                      <a:pt x="247" y="20"/>
                      <a:pt x="236" y="16"/>
                      <a:pt x="225" y="13"/>
                    </a:cubicBezTo>
                    <a:cubicBezTo>
                      <a:pt x="213" y="9"/>
                      <a:pt x="201" y="7"/>
                      <a:pt x="189" y="6"/>
                    </a:cubicBezTo>
                    <a:cubicBezTo>
                      <a:pt x="187" y="6"/>
                      <a:pt x="186" y="6"/>
                      <a:pt x="184" y="6"/>
                    </a:cubicBezTo>
                    <a:cubicBezTo>
                      <a:pt x="183" y="6"/>
                      <a:pt x="182" y="6"/>
                      <a:pt x="181" y="6"/>
                    </a:cubicBezTo>
                    <a:cubicBezTo>
                      <a:pt x="178" y="2"/>
                      <a:pt x="173" y="0"/>
                      <a:pt x="1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4" name="Freeform 162"/>
              <p:cNvSpPr>
                <a:spLocks noEditPoints="1"/>
              </p:cNvSpPr>
              <p:nvPr/>
            </p:nvSpPr>
            <p:spPr bwMode="auto">
              <a:xfrm>
                <a:off x="1166" y="2456"/>
                <a:ext cx="81" cy="59"/>
              </a:xfrm>
              <a:custGeom>
                <a:avLst/>
                <a:gdLst>
                  <a:gd name="T0" fmla="*/ 54 w 141"/>
                  <a:gd name="T1" fmla="*/ 19 h 96"/>
                  <a:gd name="T2" fmla="*/ 35 w 141"/>
                  <a:gd name="T3" fmla="*/ 20 h 96"/>
                  <a:gd name="T4" fmla="*/ 10 w 141"/>
                  <a:gd name="T5" fmla="*/ 25 h 96"/>
                  <a:gd name="T6" fmla="*/ 4 w 141"/>
                  <a:gd name="T7" fmla="*/ 96 h 96"/>
                  <a:gd name="T8" fmla="*/ 6 w 141"/>
                  <a:gd name="T9" fmla="*/ 96 h 96"/>
                  <a:gd name="T10" fmla="*/ 40 w 141"/>
                  <a:gd name="T11" fmla="*/ 75 h 96"/>
                  <a:gd name="T12" fmla="*/ 40 w 141"/>
                  <a:gd name="T13" fmla="*/ 73 h 96"/>
                  <a:gd name="T14" fmla="*/ 41 w 141"/>
                  <a:gd name="T15" fmla="*/ 51 h 96"/>
                  <a:gd name="T16" fmla="*/ 44 w 141"/>
                  <a:gd name="T17" fmla="*/ 40 h 96"/>
                  <a:gd name="T18" fmla="*/ 46 w 141"/>
                  <a:gd name="T19" fmla="*/ 37 h 96"/>
                  <a:gd name="T20" fmla="*/ 51 w 141"/>
                  <a:gd name="T21" fmla="*/ 33 h 96"/>
                  <a:gd name="T22" fmla="*/ 51 w 141"/>
                  <a:gd name="T23" fmla="*/ 33 h 96"/>
                  <a:gd name="T24" fmla="*/ 54 w 141"/>
                  <a:gd name="T25" fmla="*/ 19 h 96"/>
                  <a:gd name="T26" fmla="*/ 111 w 141"/>
                  <a:gd name="T27" fmla="*/ 0 h 96"/>
                  <a:gd name="T28" fmla="*/ 109 w 141"/>
                  <a:gd name="T29" fmla="*/ 1 h 96"/>
                  <a:gd name="T30" fmla="*/ 103 w 141"/>
                  <a:gd name="T31" fmla="*/ 8 h 96"/>
                  <a:gd name="T32" fmla="*/ 96 w 141"/>
                  <a:gd name="T33" fmla="*/ 19 h 96"/>
                  <a:gd name="T34" fmla="*/ 109 w 141"/>
                  <a:gd name="T35" fmla="*/ 41 h 96"/>
                  <a:gd name="T36" fmla="*/ 109 w 141"/>
                  <a:gd name="T37" fmla="*/ 41 h 96"/>
                  <a:gd name="T38" fmla="*/ 141 w 141"/>
                  <a:gd name="T39" fmla="*/ 20 h 96"/>
                  <a:gd name="T40" fmla="*/ 111 w 141"/>
                  <a:gd name="T4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1" h="96">
                    <a:moveTo>
                      <a:pt x="54" y="19"/>
                    </a:moveTo>
                    <a:cubicBezTo>
                      <a:pt x="48" y="19"/>
                      <a:pt x="42" y="19"/>
                      <a:pt x="35" y="20"/>
                    </a:cubicBezTo>
                    <a:cubicBezTo>
                      <a:pt x="27" y="21"/>
                      <a:pt x="18" y="23"/>
                      <a:pt x="10" y="25"/>
                    </a:cubicBezTo>
                    <a:cubicBezTo>
                      <a:pt x="0" y="45"/>
                      <a:pt x="0" y="70"/>
                      <a:pt x="4" y="96"/>
                    </a:cubicBezTo>
                    <a:cubicBezTo>
                      <a:pt x="5" y="96"/>
                      <a:pt x="5" y="96"/>
                      <a:pt x="6" y="96"/>
                    </a:cubicBezTo>
                    <a:cubicBezTo>
                      <a:pt x="17" y="89"/>
                      <a:pt x="29" y="82"/>
                      <a:pt x="40" y="75"/>
                    </a:cubicBezTo>
                    <a:cubicBezTo>
                      <a:pt x="40" y="74"/>
                      <a:pt x="40" y="74"/>
                      <a:pt x="40" y="73"/>
                    </a:cubicBezTo>
                    <a:cubicBezTo>
                      <a:pt x="40" y="66"/>
                      <a:pt x="40" y="59"/>
                      <a:pt x="41" y="51"/>
                    </a:cubicBezTo>
                    <a:cubicBezTo>
                      <a:pt x="42" y="47"/>
                      <a:pt x="43" y="44"/>
                      <a:pt x="44" y="40"/>
                    </a:cubicBezTo>
                    <a:cubicBezTo>
                      <a:pt x="45" y="39"/>
                      <a:pt x="45" y="38"/>
                      <a:pt x="46" y="37"/>
                    </a:cubicBezTo>
                    <a:cubicBezTo>
                      <a:pt x="48" y="36"/>
                      <a:pt x="49" y="34"/>
                      <a:pt x="51" y="33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52" y="28"/>
                      <a:pt x="53" y="23"/>
                      <a:pt x="54" y="19"/>
                    </a:cubicBezTo>
                    <a:moveTo>
                      <a:pt x="111" y="0"/>
                    </a:moveTo>
                    <a:cubicBezTo>
                      <a:pt x="111" y="0"/>
                      <a:pt x="110" y="1"/>
                      <a:pt x="109" y="1"/>
                    </a:cubicBezTo>
                    <a:cubicBezTo>
                      <a:pt x="107" y="3"/>
                      <a:pt x="105" y="6"/>
                      <a:pt x="103" y="8"/>
                    </a:cubicBezTo>
                    <a:cubicBezTo>
                      <a:pt x="100" y="11"/>
                      <a:pt x="98" y="15"/>
                      <a:pt x="96" y="19"/>
                    </a:cubicBezTo>
                    <a:cubicBezTo>
                      <a:pt x="101" y="26"/>
                      <a:pt x="105" y="33"/>
                      <a:pt x="109" y="41"/>
                    </a:cubicBezTo>
                    <a:cubicBezTo>
                      <a:pt x="109" y="41"/>
                      <a:pt x="109" y="41"/>
                      <a:pt x="109" y="41"/>
                    </a:cubicBezTo>
                    <a:cubicBezTo>
                      <a:pt x="120" y="34"/>
                      <a:pt x="130" y="27"/>
                      <a:pt x="141" y="20"/>
                    </a:cubicBezTo>
                    <a:cubicBezTo>
                      <a:pt x="133" y="12"/>
                      <a:pt x="122" y="5"/>
                      <a:pt x="1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5" name="Freeform 163"/>
              <p:cNvSpPr>
                <a:spLocks noEditPoints="1"/>
              </p:cNvSpPr>
              <p:nvPr/>
            </p:nvSpPr>
            <p:spPr bwMode="auto">
              <a:xfrm>
                <a:off x="94" y="93"/>
                <a:ext cx="914" cy="1821"/>
              </a:xfrm>
              <a:custGeom>
                <a:avLst/>
                <a:gdLst>
                  <a:gd name="T0" fmla="*/ 1354 w 1593"/>
                  <a:gd name="T1" fmla="*/ 2911 h 2941"/>
                  <a:gd name="T2" fmla="*/ 1582 w 1593"/>
                  <a:gd name="T3" fmla="*/ 2751 h 2941"/>
                  <a:gd name="T4" fmla="*/ 988 w 1593"/>
                  <a:gd name="T5" fmla="*/ 2788 h 2941"/>
                  <a:gd name="T6" fmla="*/ 1044 w 1593"/>
                  <a:gd name="T7" fmla="*/ 2749 h 2941"/>
                  <a:gd name="T8" fmla="*/ 1468 w 1593"/>
                  <a:gd name="T9" fmla="*/ 2590 h 2941"/>
                  <a:gd name="T10" fmla="*/ 1160 w 1593"/>
                  <a:gd name="T11" fmla="*/ 2759 h 2941"/>
                  <a:gd name="T12" fmla="*/ 1291 w 1593"/>
                  <a:gd name="T13" fmla="*/ 2875 h 2941"/>
                  <a:gd name="T14" fmla="*/ 1512 w 1593"/>
                  <a:gd name="T15" fmla="*/ 2555 h 2941"/>
                  <a:gd name="T16" fmla="*/ 1535 w 1593"/>
                  <a:gd name="T17" fmla="*/ 2396 h 2941"/>
                  <a:gd name="T18" fmla="*/ 1579 w 1593"/>
                  <a:gd name="T19" fmla="*/ 2510 h 2941"/>
                  <a:gd name="T20" fmla="*/ 1499 w 1593"/>
                  <a:gd name="T21" fmla="*/ 2371 h 2941"/>
                  <a:gd name="T22" fmla="*/ 85 w 1593"/>
                  <a:gd name="T23" fmla="*/ 1581 h 2941"/>
                  <a:gd name="T24" fmla="*/ 33 w 1593"/>
                  <a:gd name="T25" fmla="*/ 1577 h 2941"/>
                  <a:gd name="T26" fmla="*/ 91 w 1593"/>
                  <a:gd name="T27" fmla="*/ 1892 h 2941"/>
                  <a:gd name="T28" fmla="*/ 83 w 1593"/>
                  <a:gd name="T29" fmla="*/ 1658 h 2941"/>
                  <a:gd name="T30" fmla="*/ 43 w 1593"/>
                  <a:gd name="T31" fmla="*/ 1492 h 2941"/>
                  <a:gd name="T32" fmla="*/ 1044 w 1593"/>
                  <a:gd name="T33" fmla="*/ 1073 h 2941"/>
                  <a:gd name="T34" fmla="*/ 958 w 1593"/>
                  <a:gd name="T35" fmla="*/ 934 h 2941"/>
                  <a:gd name="T36" fmla="*/ 981 w 1593"/>
                  <a:gd name="T37" fmla="*/ 931 h 2941"/>
                  <a:gd name="T38" fmla="*/ 1120 w 1593"/>
                  <a:gd name="T39" fmla="*/ 1090 h 2941"/>
                  <a:gd name="T40" fmla="*/ 1313 w 1593"/>
                  <a:gd name="T41" fmla="*/ 1222 h 2941"/>
                  <a:gd name="T42" fmla="*/ 1284 w 1593"/>
                  <a:gd name="T43" fmla="*/ 968 h 2941"/>
                  <a:gd name="T44" fmla="*/ 86 w 1593"/>
                  <a:gd name="T45" fmla="*/ 772 h 2941"/>
                  <a:gd name="T46" fmla="*/ 234 w 1593"/>
                  <a:gd name="T47" fmla="*/ 1004 h 2941"/>
                  <a:gd name="T48" fmla="*/ 357 w 1593"/>
                  <a:gd name="T49" fmla="*/ 673 h 2941"/>
                  <a:gd name="T50" fmla="*/ 506 w 1593"/>
                  <a:gd name="T51" fmla="*/ 861 h 2941"/>
                  <a:gd name="T52" fmla="*/ 961 w 1593"/>
                  <a:gd name="T53" fmla="*/ 2082 h 2941"/>
                  <a:gd name="T54" fmla="*/ 986 w 1593"/>
                  <a:gd name="T55" fmla="*/ 2076 h 2941"/>
                  <a:gd name="T56" fmla="*/ 490 w 1593"/>
                  <a:gd name="T57" fmla="*/ 1111 h 2941"/>
                  <a:gd name="T58" fmla="*/ 46 w 1593"/>
                  <a:gd name="T59" fmla="*/ 447 h 2941"/>
                  <a:gd name="T60" fmla="*/ 111 w 1593"/>
                  <a:gd name="T61" fmla="*/ 379 h 2941"/>
                  <a:gd name="T62" fmla="*/ 42 w 1593"/>
                  <a:gd name="T63" fmla="*/ 405 h 2941"/>
                  <a:gd name="T64" fmla="*/ 0 w 1593"/>
                  <a:gd name="T65" fmla="*/ 520 h 2941"/>
                  <a:gd name="T66" fmla="*/ 243 w 1593"/>
                  <a:gd name="T67" fmla="*/ 894 h 2941"/>
                  <a:gd name="T68" fmla="*/ 309 w 1593"/>
                  <a:gd name="T69" fmla="*/ 1187 h 2941"/>
                  <a:gd name="T70" fmla="*/ 130 w 1593"/>
                  <a:gd name="T71" fmla="*/ 1439 h 2941"/>
                  <a:gd name="T72" fmla="*/ 431 w 1593"/>
                  <a:gd name="T73" fmla="*/ 1367 h 2941"/>
                  <a:gd name="T74" fmla="*/ 342 w 1593"/>
                  <a:gd name="T75" fmla="*/ 1849 h 2941"/>
                  <a:gd name="T76" fmla="*/ 141 w 1593"/>
                  <a:gd name="T77" fmla="*/ 1775 h 2941"/>
                  <a:gd name="T78" fmla="*/ 665 w 1593"/>
                  <a:gd name="T79" fmla="*/ 2114 h 2941"/>
                  <a:gd name="T80" fmla="*/ 923 w 1593"/>
                  <a:gd name="T81" fmla="*/ 2485 h 2941"/>
                  <a:gd name="T82" fmla="*/ 981 w 1593"/>
                  <a:gd name="T83" fmla="*/ 2637 h 2941"/>
                  <a:gd name="T84" fmla="*/ 1119 w 1593"/>
                  <a:gd name="T85" fmla="*/ 2331 h 2941"/>
                  <a:gd name="T86" fmla="*/ 1225 w 1593"/>
                  <a:gd name="T87" fmla="*/ 2293 h 2941"/>
                  <a:gd name="T88" fmla="*/ 1402 w 1593"/>
                  <a:gd name="T89" fmla="*/ 2266 h 2941"/>
                  <a:gd name="T90" fmla="*/ 1352 w 1593"/>
                  <a:gd name="T91" fmla="*/ 2094 h 2941"/>
                  <a:gd name="T92" fmla="*/ 1290 w 1593"/>
                  <a:gd name="T93" fmla="*/ 1261 h 2941"/>
                  <a:gd name="T94" fmla="*/ 1174 w 1593"/>
                  <a:gd name="T95" fmla="*/ 1299 h 2941"/>
                  <a:gd name="T96" fmla="*/ 783 w 1593"/>
                  <a:gd name="T97" fmla="*/ 1496 h 2941"/>
                  <a:gd name="T98" fmla="*/ 1012 w 1593"/>
                  <a:gd name="T99" fmla="*/ 1003 h 2941"/>
                  <a:gd name="T100" fmla="*/ 690 w 1593"/>
                  <a:gd name="T101" fmla="*/ 993 h 2941"/>
                  <a:gd name="T102" fmla="*/ 598 w 1593"/>
                  <a:gd name="T103" fmla="*/ 1020 h 2941"/>
                  <a:gd name="T104" fmla="*/ 282 w 1593"/>
                  <a:gd name="T105" fmla="*/ 536 h 2941"/>
                  <a:gd name="T106" fmla="*/ 20 w 1593"/>
                  <a:gd name="T107" fmla="*/ 330 h 2941"/>
                  <a:gd name="T108" fmla="*/ 19 w 1593"/>
                  <a:gd name="T109" fmla="*/ 312 h 2941"/>
                  <a:gd name="T110" fmla="*/ 40 w 1593"/>
                  <a:gd name="T111" fmla="*/ 284 h 2941"/>
                  <a:gd name="T112" fmla="*/ 231 w 1593"/>
                  <a:gd name="T113" fmla="*/ 341 h 29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93" h="2941">
                    <a:moveTo>
                      <a:pt x="1353" y="2911"/>
                    </a:moveTo>
                    <a:cubicBezTo>
                      <a:pt x="1299" y="2911"/>
                      <a:pt x="1245" y="2914"/>
                      <a:pt x="1193" y="2921"/>
                    </a:cubicBezTo>
                    <a:cubicBezTo>
                      <a:pt x="1191" y="2921"/>
                      <a:pt x="1190" y="2921"/>
                      <a:pt x="1189" y="2922"/>
                    </a:cubicBezTo>
                    <a:cubicBezTo>
                      <a:pt x="1203" y="2929"/>
                      <a:pt x="1219" y="2935"/>
                      <a:pt x="1234" y="2941"/>
                    </a:cubicBezTo>
                    <a:cubicBezTo>
                      <a:pt x="1273" y="2925"/>
                      <a:pt x="1314" y="2915"/>
                      <a:pt x="1354" y="2911"/>
                    </a:cubicBezTo>
                    <a:cubicBezTo>
                      <a:pt x="1354" y="2911"/>
                      <a:pt x="1353" y="2911"/>
                      <a:pt x="1353" y="2911"/>
                    </a:cubicBezTo>
                    <a:moveTo>
                      <a:pt x="1590" y="2702"/>
                    </a:moveTo>
                    <a:cubicBezTo>
                      <a:pt x="1589" y="2703"/>
                      <a:pt x="1588" y="2704"/>
                      <a:pt x="1587" y="2705"/>
                    </a:cubicBezTo>
                    <a:cubicBezTo>
                      <a:pt x="1553" y="2746"/>
                      <a:pt x="1520" y="2790"/>
                      <a:pt x="1491" y="2835"/>
                    </a:cubicBezTo>
                    <a:cubicBezTo>
                      <a:pt x="1517" y="2804"/>
                      <a:pt x="1547" y="2775"/>
                      <a:pt x="1582" y="2751"/>
                    </a:cubicBezTo>
                    <a:cubicBezTo>
                      <a:pt x="1585" y="2734"/>
                      <a:pt x="1588" y="2718"/>
                      <a:pt x="1590" y="2702"/>
                    </a:cubicBezTo>
                    <a:moveTo>
                      <a:pt x="894" y="2626"/>
                    </a:moveTo>
                    <a:cubicBezTo>
                      <a:pt x="894" y="2649"/>
                      <a:pt x="899" y="2672"/>
                      <a:pt x="907" y="2694"/>
                    </a:cubicBezTo>
                    <a:cubicBezTo>
                      <a:pt x="911" y="2705"/>
                      <a:pt x="917" y="2716"/>
                      <a:pt x="923" y="2727"/>
                    </a:cubicBezTo>
                    <a:cubicBezTo>
                      <a:pt x="939" y="2752"/>
                      <a:pt x="961" y="2773"/>
                      <a:pt x="988" y="2788"/>
                    </a:cubicBezTo>
                    <a:cubicBezTo>
                      <a:pt x="1002" y="2796"/>
                      <a:pt x="1017" y="2803"/>
                      <a:pt x="1032" y="2810"/>
                    </a:cubicBezTo>
                    <a:cubicBezTo>
                      <a:pt x="1055" y="2833"/>
                      <a:pt x="1079" y="2853"/>
                      <a:pt x="1105" y="2872"/>
                    </a:cubicBezTo>
                    <a:cubicBezTo>
                      <a:pt x="1101" y="2858"/>
                      <a:pt x="1097" y="2844"/>
                      <a:pt x="1091" y="2831"/>
                    </a:cubicBezTo>
                    <a:cubicBezTo>
                      <a:pt x="1079" y="2802"/>
                      <a:pt x="1064" y="2775"/>
                      <a:pt x="1045" y="2750"/>
                    </a:cubicBezTo>
                    <a:cubicBezTo>
                      <a:pt x="1045" y="2750"/>
                      <a:pt x="1045" y="2749"/>
                      <a:pt x="1044" y="2749"/>
                    </a:cubicBezTo>
                    <a:cubicBezTo>
                      <a:pt x="1037" y="2752"/>
                      <a:pt x="1030" y="2753"/>
                      <a:pt x="1023" y="2753"/>
                    </a:cubicBezTo>
                    <a:cubicBezTo>
                      <a:pt x="981" y="2753"/>
                      <a:pt x="943" y="2708"/>
                      <a:pt x="959" y="2666"/>
                    </a:cubicBezTo>
                    <a:cubicBezTo>
                      <a:pt x="938" y="2651"/>
                      <a:pt x="916" y="2638"/>
                      <a:pt x="894" y="2626"/>
                    </a:cubicBezTo>
                    <a:moveTo>
                      <a:pt x="1477" y="2499"/>
                    </a:moveTo>
                    <a:cubicBezTo>
                      <a:pt x="1478" y="2529"/>
                      <a:pt x="1474" y="2559"/>
                      <a:pt x="1468" y="2590"/>
                    </a:cubicBezTo>
                    <a:cubicBezTo>
                      <a:pt x="1461" y="2623"/>
                      <a:pt x="1448" y="2654"/>
                      <a:pt x="1431" y="2681"/>
                    </a:cubicBezTo>
                    <a:cubicBezTo>
                      <a:pt x="1419" y="2715"/>
                      <a:pt x="1397" y="2746"/>
                      <a:pt x="1365" y="2767"/>
                    </a:cubicBezTo>
                    <a:cubicBezTo>
                      <a:pt x="1342" y="2777"/>
                      <a:pt x="1320" y="2781"/>
                      <a:pt x="1297" y="2781"/>
                    </a:cubicBezTo>
                    <a:cubicBezTo>
                      <a:pt x="1284" y="2781"/>
                      <a:pt x="1270" y="2780"/>
                      <a:pt x="1257" y="2776"/>
                    </a:cubicBezTo>
                    <a:cubicBezTo>
                      <a:pt x="1224" y="2776"/>
                      <a:pt x="1192" y="2771"/>
                      <a:pt x="1160" y="2759"/>
                    </a:cubicBezTo>
                    <a:cubicBezTo>
                      <a:pt x="1131" y="2747"/>
                      <a:pt x="1103" y="2734"/>
                      <a:pt x="1078" y="2717"/>
                    </a:cubicBezTo>
                    <a:cubicBezTo>
                      <a:pt x="1077" y="2720"/>
                      <a:pt x="1075" y="2723"/>
                      <a:pt x="1073" y="2726"/>
                    </a:cubicBezTo>
                    <a:cubicBezTo>
                      <a:pt x="1086" y="2742"/>
                      <a:pt x="1097" y="2759"/>
                      <a:pt x="1107" y="2777"/>
                    </a:cubicBezTo>
                    <a:cubicBezTo>
                      <a:pt x="1126" y="2813"/>
                      <a:pt x="1139" y="2851"/>
                      <a:pt x="1146" y="2890"/>
                    </a:cubicBezTo>
                    <a:cubicBezTo>
                      <a:pt x="1195" y="2882"/>
                      <a:pt x="1243" y="2877"/>
                      <a:pt x="1291" y="2875"/>
                    </a:cubicBezTo>
                    <a:cubicBezTo>
                      <a:pt x="1311" y="2875"/>
                      <a:pt x="1331" y="2874"/>
                      <a:pt x="1351" y="2874"/>
                    </a:cubicBezTo>
                    <a:cubicBezTo>
                      <a:pt x="1375" y="2874"/>
                      <a:pt x="1400" y="2875"/>
                      <a:pt x="1425" y="2877"/>
                    </a:cubicBezTo>
                    <a:cubicBezTo>
                      <a:pt x="1446" y="2838"/>
                      <a:pt x="1470" y="2800"/>
                      <a:pt x="1495" y="2764"/>
                    </a:cubicBezTo>
                    <a:cubicBezTo>
                      <a:pt x="1523" y="2724"/>
                      <a:pt x="1553" y="2686"/>
                      <a:pt x="1586" y="2649"/>
                    </a:cubicBezTo>
                    <a:cubicBezTo>
                      <a:pt x="1557" y="2622"/>
                      <a:pt x="1532" y="2591"/>
                      <a:pt x="1512" y="2555"/>
                    </a:cubicBezTo>
                    <a:cubicBezTo>
                      <a:pt x="1502" y="2537"/>
                      <a:pt x="1493" y="2518"/>
                      <a:pt x="1487" y="2499"/>
                    </a:cubicBezTo>
                    <a:cubicBezTo>
                      <a:pt x="1485" y="2499"/>
                      <a:pt x="1484" y="2499"/>
                      <a:pt x="1482" y="2499"/>
                    </a:cubicBezTo>
                    <a:cubicBezTo>
                      <a:pt x="1481" y="2499"/>
                      <a:pt x="1479" y="2499"/>
                      <a:pt x="1477" y="2499"/>
                    </a:cubicBezTo>
                    <a:moveTo>
                      <a:pt x="1568" y="2374"/>
                    </a:moveTo>
                    <a:cubicBezTo>
                      <a:pt x="1558" y="2381"/>
                      <a:pt x="1547" y="2389"/>
                      <a:pt x="1535" y="2396"/>
                    </a:cubicBezTo>
                    <a:cubicBezTo>
                      <a:pt x="1553" y="2424"/>
                      <a:pt x="1552" y="2467"/>
                      <a:pt x="1522" y="2487"/>
                    </a:cubicBezTo>
                    <a:cubicBezTo>
                      <a:pt x="1522" y="2488"/>
                      <a:pt x="1522" y="2488"/>
                      <a:pt x="1522" y="2489"/>
                    </a:cubicBezTo>
                    <a:cubicBezTo>
                      <a:pt x="1533" y="2518"/>
                      <a:pt x="1548" y="2545"/>
                      <a:pt x="1565" y="2571"/>
                    </a:cubicBezTo>
                    <a:cubicBezTo>
                      <a:pt x="1574" y="2583"/>
                      <a:pt x="1583" y="2594"/>
                      <a:pt x="1593" y="2605"/>
                    </a:cubicBezTo>
                    <a:cubicBezTo>
                      <a:pt x="1591" y="2573"/>
                      <a:pt x="1587" y="2541"/>
                      <a:pt x="1579" y="2510"/>
                    </a:cubicBezTo>
                    <a:cubicBezTo>
                      <a:pt x="1582" y="2494"/>
                      <a:pt x="1584" y="2477"/>
                      <a:pt x="1585" y="2460"/>
                    </a:cubicBezTo>
                    <a:cubicBezTo>
                      <a:pt x="1587" y="2430"/>
                      <a:pt x="1581" y="2400"/>
                      <a:pt x="1568" y="2374"/>
                    </a:cubicBezTo>
                    <a:moveTo>
                      <a:pt x="1499" y="2295"/>
                    </a:moveTo>
                    <a:cubicBezTo>
                      <a:pt x="1497" y="2320"/>
                      <a:pt x="1497" y="2345"/>
                      <a:pt x="1498" y="2371"/>
                    </a:cubicBezTo>
                    <a:cubicBezTo>
                      <a:pt x="1499" y="2371"/>
                      <a:pt x="1499" y="2371"/>
                      <a:pt x="1499" y="2371"/>
                    </a:cubicBezTo>
                    <a:cubicBezTo>
                      <a:pt x="1502" y="2370"/>
                      <a:pt x="1504" y="2369"/>
                      <a:pt x="1507" y="2368"/>
                    </a:cubicBezTo>
                    <a:cubicBezTo>
                      <a:pt x="1522" y="2361"/>
                      <a:pt x="1536" y="2352"/>
                      <a:pt x="1549" y="2342"/>
                    </a:cubicBezTo>
                    <a:cubicBezTo>
                      <a:pt x="1549" y="2342"/>
                      <a:pt x="1549" y="2342"/>
                      <a:pt x="1549" y="2342"/>
                    </a:cubicBezTo>
                    <a:cubicBezTo>
                      <a:pt x="1536" y="2323"/>
                      <a:pt x="1519" y="2307"/>
                      <a:pt x="1499" y="2295"/>
                    </a:cubicBezTo>
                    <a:moveTo>
                      <a:pt x="85" y="1581"/>
                    </a:moveTo>
                    <a:cubicBezTo>
                      <a:pt x="94" y="1595"/>
                      <a:pt x="102" y="1610"/>
                      <a:pt x="109" y="1625"/>
                    </a:cubicBezTo>
                    <a:cubicBezTo>
                      <a:pt x="108" y="1616"/>
                      <a:pt x="108" y="1607"/>
                      <a:pt x="109" y="1598"/>
                    </a:cubicBezTo>
                    <a:cubicBezTo>
                      <a:pt x="109" y="1594"/>
                      <a:pt x="109" y="1590"/>
                      <a:pt x="110" y="1585"/>
                    </a:cubicBezTo>
                    <a:cubicBezTo>
                      <a:pt x="102" y="1584"/>
                      <a:pt x="94" y="1582"/>
                      <a:pt x="85" y="1581"/>
                    </a:cubicBezTo>
                    <a:moveTo>
                      <a:pt x="33" y="1577"/>
                    </a:moveTo>
                    <a:cubicBezTo>
                      <a:pt x="26" y="1577"/>
                      <a:pt x="20" y="1577"/>
                      <a:pt x="14" y="1578"/>
                    </a:cubicBezTo>
                    <a:cubicBezTo>
                      <a:pt x="10" y="1583"/>
                      <a:pt x="5" y="1587"/>
                      <a:pt x="0" y="1592"/>
                    </a:cubicBezTo>
                    <a:cubicBezTo>
                      <a:pt x="0" y="1926"/>
                      <a:pt x="0" y="1926"/>
                      <a:pt x="0" y="1926"/>
                    </a:cubicBezTo>
                    <a:cubicBezTo>
                      <a:pt x="6" y="1925"/>
                      <a:pt x="12" y="1925"/>
                      <a:pt x="17" y="1924"/>
                    </a:cubicBezTo>
                    <a:cubicBezTo>
                      <a:pt x="38" y="1905"/>
                      <a:pt x="63" y="1895"/>
                      <a:pt x="91" y="1892"/>
                    </a:cubicBezTo>
                    <a:cubicBezTo>
                      <a:pt x="94" y="1877"/>
                      <a:pt x="97" y="1861"/>
                      <a:pt x="99" y="1845"/>
                    </a:cubicBezTo>
                    <a:cubicBezTo>
                      <a:pt x="102" y="1824"/>
                      <a:pt x="103" y="1803"/>
                      <a:pt x="103" y="1781"/>
                    </a:cubicBezTo>
                    <a:cubicBezTo>
                      <a:pt x="58" y="1773"/>
                      <a:pt x="23" y="1714"/>
                      <a:pt x="66" y="1672"/>
                    </a:cubicBezTo>
                    <a:cubicBezTo>
                      <a:pt x="71" y="1666"/>
                      <a:pt x="77" y="1662"/>
                      <a:pt x="83" y="1659"/>
                    </a:cubicBezTo>
                    <a:cubicBezTo>
                      <a:pt x="83" y="1659"/>
                      <a:pt x="83" y="1659"/>
                      <a:pt x="83" y="1658"/>
                    </a:cubicBezTo>
                    <a:cubicBezTo>
                      <a:pt x="71" y="1629"/>
                      <a:pt x="54" y="1602"/>
                      <a:pt x="36" y="1577"/>
                    </a:cubicBezTo>
                    <a:cubicBezTo>
                      <a:pt x="35" y="1577"/>
                      <a:pt x="34" y="1577"/>
                      <a:pt x="33" y="1577"/>
                    </a:cubicBezTo>
                    <a:moveTo>
                      <a:pt x="45" y="1427"/>
                    </a:moveTo>
                    <a:cubicBezTo>
                      <a:pt x="40" y="1437"/>
                      <a:pt x="32" y="1447"/>
                      <a:pt x="24" y="1456"/>
                    </a:cubicBezTo>
                    <a:cubicBezTo>
                      <a:pt x="29" y="1468"/>
                      <a:pt x="35" y="1480"/>
                      <a:pt x="43" y="1492"/>
                    </a:cubicBezTo>
                    <a:cubicBezTo>
                      <a:pt x="52" y="1480"/>
                      <a:pt x="61" y="1469"/>
                      <a:pt x="70" y="1458"/>
                    </a:cubicBezTo>
                    <a:cubicBezTo>
                      <a:pt x="74" y="1453"/>
                      <a:pt x="78" y="1448"/>
                      <a:pt x="81" y="1443"/>
                    </a:cubicBezTo>
                    <a:cubicBezTo>
                      <a:pt x="68" y="1440"/>
                      <a:pt x="56" y="1434"/>
                      <a:pt x="45" y="1427"/>
                    </a:cubicBezTo>
                    <a:moveTo>
                      <a:pt x="1054" y="1051"/>
                    </a:moveTo>
                    <a:cubicBezTo>
                      <a:pt x="1050" y="1058"/>
                      <a:pt x="1047" y="1066"/>
                      <a:pt x="1044" y="1073"/>
                    </a:cubicBezTo>
                    <a:cubicBezTo>
                      <a:pt x="1048" y="1075"/>
                      <a:pt x="1052" y="1077"/>
                      <a:pt x="1055" y="1079"/>
                    </a:cubicBezTo>
                    <a:cubicBezTo>
                      <a:pt x="1064" y="1084"/>
                      <a:pt x="1071" y="1089"/>
                      <a:pt x="1079" y="1094"/>
                    </a:cubicBezTo>
                    <a:cubicBezTo>
                      <a:pt x="1069" y="1080"/>
                      <a:pt x="1061" y="1066"/>
                      <a:pt x="1054" y="1051"/>
                    </a:cubicBezTo>
                    <a:moveTo>
                      <a:pt x="981" y="931"/>
                    </a:moveTo>
                    <a:cubicBezTo>
                      <a:pt x="973" y="933"/>
                      <a:pt x="966" y="934"/>
                      <a:pt x="958" y="934"/>
                    </a:cubicBezTo>
                    <a:cubicBezTo>
                      <a:pt x="954" y="934"/>
                      <a:pt x="949" y="934"/>
                      <a:pt x="945" y="933"/>
                    </a:cubicBezTo>
                    <a:cubicBezTo>
                      <a:pt x="946" y="947"/>
                      <a:pt x="944" y="960"/>
                      <a:pt x="939" y="973"/>
                    </a:cubicBezTo>
                    <a:cubicBezTo>
                      <a:pt x="945" y="972"/>
                      <a:pt x="951" y="972"/>
                      <a:pt x="958" y="971"/>
                    </a:cubicBezTo>
                    <a:cubicBezTo>
                      <a:pt x="972" y="970"/>
                      <a:pt x="986" y="969"/>
                      <a:pt x="1001" y="967"/>
                    </a:cubicBezTo>
                    <a:cubicBezTo>
                      <a:pt x="996" y="954"/>
                      <a:pt x="989" y="942"/>
                      <a:pt x="981" y="931"/>
                    </a:cubicBezTo>
                    <a:moveTo>
                      <a:pt x="1269" y="927"/>
                    </a:moveTo>
                    <a:cubicBezTo>
                      <a:pt x="1213" y="956"/>
                      <a:pt x="1151" y="975"/>
                      <a:pt x="1089" y="989"/>
                    </a:cubicBezTo>
                    <a:cubicBezTo>
                      <a:pt x="1085" y="995"/>
                      <a:pt x="1080" y="1000"/>
                      <a:pt x="1077" y="1007"/>
                    </a:cubicBezTo>
                    <a:cubicBezTo>
                      <a:pt x="1088" y="1036"/>
                      <a:pt x="1102" y="1064"/>
                      <a:pt x="1120" y="1090"/>
                    </a:cubicBezTo>
                    <a:cubicBezTo>
                      <a:pt x="1120" y="1090"/>
                      <a:pt x="1120" y="1090"/>
                      <a:pt x="1120" y="1090"/>
                    </a:cubicBezTo>
                    <a:cubicBezTo>
                      <a:pt x="1126" y="1087"/>
                      <a:pt x="1133" y="1084"/>
                      <a:pt x="1141" y="1083"/>
                    </a:cubicBezTo>
                    <a:cubicBezTo>
                      <a:pt x="1146" y="1081"/>
                      <a:pt x="1151" y="1081"/>
                      <a:pt x="1156" y="1081"/>
                    </a:cubicBezTo>
                    <a:cubicBezTo>
                      <a:pt x="1204" y="1081"/>
                      <a:pt x="1228" y="1135"/>
                      <a:pt x="1213" y="1173"/>
                    </a:cubicBezTo>
                    <a:cubicBezTo>
                      <a:pt x="1231" y="1185"/>
                      <a:pt x="1250" y="1195"/>
                      <a:pt x="1269" y="1204"/>
                    </a:cubicBezTo>
                    <a:cubicBezTo>
                      <a:pt x="1283" y="1211"/>
                      <a:pt x="1298" y="1217"/>
                      <a:pt x="1313" y="1222"/>
                    </a:cubicBezTo>
                    <a:cubicBezTo>
                      <a:pt x="1330" y="1201"/>
                      <a:pt x="1352" y="1185"/>
                      <a:pt x="1379" y="1178"/>
                    </a:cubicBezTo>
                    <a:cubicBezTo>
                      <a:pt x="1386" y="1170"/>
                      <a:pt x="1392" y="1162"/>
                      <a:pt x="1399" y="1154"/>
                    </a:cubicBezTo>
                    <a:cubicBezTo>
                      <a:pt x="1404" y="1148"/>
                      <a:pt x="1409" y="1141"/>
                      <a:pt x="1415" y="1135"/>
                    </a:cubicBezTo>
                    <a:cubicBezTo>
                      <a:pt x="1416" y="1125"/>
                      <a:pt x="1416" y="1116"/>
                      <a:pt x="1416" y="1106"/>
                    </a:cubicBezTo>
                    <a:cubicBezTo>
                      <a:pt x="1352" y="1088"/>
                      <a:pt x="1299" y="1036"/>
                      <a:pt x="1284" y="968"/>
                    </a:cubicBezTo>
                    <a:cubicBezTo>
                      <a:pt x="1281" y="955"/>
                      <a:pt x="1279" y="942"/>
                      <a:pt x="1279" y="929"/>
                    </a:cubicBezTo>
                    <a:cubicBezTo>
                      <a:pt x="1276" y="928"/>
                      <a:pt x="1273" y="928"/>
                      <a:pt x="1269" y="927"/>
                    </a:cubicBezTo>
                    <a:moveTo>
                      <a:pt x="94" y="737"/>
                    </a:moveTo>
                    <a:cubicBezTo>
                      <a:pt x="92" y="748"/>
                      <a:pt x="89" y="759"/>
                      <a:pt x="83" y="769"/>
                    </a:cubicBezTo>
                    <a:cubicBezTo>
                      <a:pt x="84" y="770"/>
                      <a:pt x="85" y="771"/>
                      <a:pt x="86" y="772"/>
                    </a:cubicBezTo>
                    <a:cubicBezTo>
                      <a:pt x="88" y="773"/>
                      <a:pt x="90" y="775"/>
                      <a:pt x="92" y="776"/>
                    </a:cubicBezTo>
                    <a:cubicBezTo>
                      <a:pt x="172" y="835"/>
                      <a:pt x="212" y="919"/>
                      <a:pt x="220" y="1017"/>
                    </a:cubicBezTo>
                    <a:cubicBezTo>
                      <a:pt x="222" y="1038"/>
                      <a:pt x="222" y="1059"/>
                      <a:pt x="220" y="1081"/>
                    </a:cubicBezTo>
                    <a:cubicBezTo>
                      <a:pt x="225" y="1084"/>
                      <a:pt x="229" y="1088"/>
                      <a:pt x="234" y="1091"/>
                    </a:cubicBezTo>
                    <a:cubicBezTo>
                      <a:pt x="237" y="1062"/>
                      <a:pt x="237" y="1033"/>
                      <a:pt x="234" y="1004"/>
                    </a:cubicBezTo>
                    <a:cubicBezTo>
                      <a:pt x="228" y="970"/>
                      <a:pt x="220" y="937"/>
                      <a:pt x="207" y="904"/>
                    </a:cubicBezTo>
                    <a:cubicBezTo>
                      <a:pt x="190" y="864"/>
                      <a:pt x="168" y="826"/>
                      <a:pt x="141" y="791"/>
                    </a:cubicBezTo>
                    <a:cubicBezTo>
                      <a:pt x="127" y="772"/>
                      <a:pt x="111" y="754"/>
                      <a:pt x="94" y="737"/>
                    </a:cubicBezTo>
                    <a:moveTo>
                      <a:pt x="338" y="604"/>
                    </a:moveTo>
                    <a:cubicBezTo>
                      <a:pt x="343" y="627"/>
                      <a:pt x="349" y="650"/>
                      <a:pt x="357" y="673"/>
                    </a:cubicBezTo>
                    <a:cubicBezTo>
                      <a:pt x="373" y="714"/>
                      <a:pt x="393" y="753"/>
                      <a:pt x="418" y="789"/>
                    </a:cubicBezTo>
                    <a:cubicBezTo>
                      <a:pt x="438" y="817"/>
                      <a:pt x="461" y="842"/>
                      <a:pt x="487" y="865"/>
                    </a:cubicBezTo>
                    <a:cubicBezTo>
                      <a:pt x="510" y="883"/>
                      <a:pt x="535" y="899"/>
                      <a:pt x="561" y="912"/>
                    </a:cubicBezTo>
                    <a:cubicBezTo>
                      <a:pt x="560" y="906"/>
                      <a:pt x="560" y="901"/>
                      <a:pt x="559" y="895"/>
                    </a:cubicBezTo>
                    <a:cubicBezTo>
                      <a:pt x="540" y="885"/>
                      <a:pt x="522" y="873"/>
                      <a:pt x="506" y="861"/>
                    </a:cubicBezTo>
                    <a:cubicBezTo>
                      <a:pt x="428" y="801"/>
                      <a:pt x="378" y="722"/>
                      <a:pt x="371" y="623"/>
                    </a:cubicBezTo>
                    <a:cubicBezTo>
                      <a:pt x="371" y="620"/>
                      <a:pt x="371" y="617"/>
                      <a:pt x="371" y="615"/>
                    </a:cubicBezTo>
                    <a:cubicBezTo>
                      <a:pt x="371" y="614"/>
                      <a:pt x="371" y="613"/>
                      <a:pt x="370" y="611"/>
                    </a:cubicBezTo>
                    <a:cubicBezTo>
                      <a:pt x="359" y="611"/>
                      <a:pt x="348" y="608"/>
                      <a:pt x="338" y="604"/>
                    </a:cubicBezTo>
                    <a:moveTo>
                      <a:pt x="961" y="2082"/>
                    </a:moveTo>
                    <a:cubicBezTo>
                      <a:pt x="904" y="2082"/>
                      <a:pt x="854" y="2007"/>
                      <a:pt x="906" y="1955"/>
                    </a:cubicBezTo>
                    <a:cubicBezTo>
                      <a:pt x="909" y="1952"/>
                      <a:pt x="912" y="1949"/>
                      <a:pt x="915" y="1947"/>
                    </a:cubicBezTo>
                    <a:cubicBezTo>
                      <a:pt x="919" y="1945"/>
                      <a:pt x="923" y="1944"/>
                      <a:pt x="927" y="1944"/>
                    </a:cubicBezTo>
                    <a:cubicBezTo>
                      <a:pt x="933" y="1942"/>
                      <a:pt x="939" y="1942"/>
                      <a:pt x="945" y="1942"/>
                    </a:cubicBezTo>
                    <a:cubicBezTo>
                      <a:pt x="1014" y="1942"/>
                      <a:pt x="1040" y="2040"/>
                      <a:pt x="986" y="2076"/>
                    </a:cubicBezTo>
                    <a:cubicBezTo>
                      <a:pt x="978" y="2080"/>
                      <a:pt x="970" y="2082"/>
                      <a:pt x="961" y="2082"/>
                    </a:cubicBezTo>
                    <a:moveTo>
                      <a:pt x="495" y="1265"/>
                    </a:moveTo>
                    <a:cubicBezTo>
                      <a:pt x="438" y="1265"/>
                      <a:pt x="388" y="1191"/>
                      <a:pt x="440" y="1139"/>
                    </a:cubicBezTo>
                    <a:cubicBezTo>
                      <a:pt x="447" y="1131"/>
                      <a:pt x="455" y="1126"/>
                      <a:pt x="463" y="1122"/>
                    </a:cubicBezTo>
                    <a:cubicBezTo>
                      <a:pt x="471" y="1117"/>
                      <a:pt x="479" y="1113"/>
                      <a:pt x="490" y="1111"/>
                    </a:cubicBezTo>
                    <a:cubicBezTo>
                      <a:pt x="496" y="1110"/>
                      <a:pt x="502" y="1109"/>
                      <a:pt x="508" y="1109"/>
                    </a:cubicBezTo>
                    <a:cubicBezTo>
                      <a:pt x="583" y="1109"/>
                      <a:pt x="606" y="1224"/>
                      <a:pt x="534" y="1252"/>
                    </a:cubicBezTo>
                    <a:cubicBezTo>
                      <a:pt x="522" y="1261"/>
                      <a:pt x="508" y="1265"/>
                      <a:pt x="495" y="1265"/>
                    </a:cubicBezTo>
                    <a:moveTo>
                      <a:pt x="209" y="658"/>
                    </a:moveTo>
                    <a:cubicBezTo>
                      <a:pt x="121" y="622"/>
                      <a:pt x="39" y="552"/>
                      <a:pt x="46" y="447"/>
                    </a:cubicBezTo>
                    <a:cubicBezTo>
                      <a:pt x="47" y="425"/>
                      <a:pt x="51" y="403"/>
                      <a:pt x="58" y="382"/>
                    </a:cubicBezTo>
                    <a:cubicBezTo>
                      <a:pt x="79" y="388"/>
                      <a:pt x="100" y="396"/>
                      <a:pt x="119" y="407"/>
                    </a:cubicBezTo>
                    <a:cubicBezTo>
                      <a:pt x="211" y="458"/>
                      <a:pt x="227" y="564"/>
                      <a:pt x="209" y="658"/>
                    </a:cubicBezTo>
                    <a:moveTo>
                      <a:pt x="130" y="372"/>
                    </a:moveTo>
                    <a:cubicBezTo>
                      <a:pt x="124" y="375"/>
                      <a:pt x="118" y="378"/>
                      <a:pt x="111" y="379"/>
                    </a:cubicBezTo>
                    <a:cubicBezTo>
                      <a:pt x="105" y="381"/>
                      <a:pt x="100" y="381"/>
                      <a:pt x="95" y="381"/>
                    </a:cubicBezTo>
                    <a:cubicBezTo>
                      <a:pt x="93" y="381"/>
                      <a:pt x="92" y="381"/>
                      <a:pt x="90" y="381"/>
                    </a:cubicBezTo>
                    <a:cubicBezTo>
                      <a:pt x="89" y="381"/>
                      <a:pt x="87" y="381"/>
                      <a:pt x="85" y="381"/>
                    </a:cubicBezTo>
                    <a:cubicBezTo>
                      <a:pt x="76" y="381"/>
                      <a:pt x="67" y="382"/>
                      <a:pt x="58" y="382"/>
                    </a:cubicBezTo>
                    <a:cubicBezTo>
                      <a:pt x="52" y="390"/>
                      <a:pt x="47" y="397"/>
                      <a:pt x="42" y="405"/>
                    </a:cubicBezTo>
                    <a:cubicBezTo>
                      <a:pt x="42" y="407"/>
                      <a:pt x="40" y="408"/>
                      <a:pt x="39" y="409"/>
                    </a:cubicBezTo>
                    <a:cubicBezTo>
                      <a:pt x="36" y="414"/>
                      <a:pt x="32" y="420"/>
                      <a:pt x="27" y="425"/>
                    </a:cubicBezTo>
                    <a:cubicBezTo>
                      <a:pt x="22" y="430"/>
                      <a:pt x="16" y="434"/>
                      <a:pt x="11" y="437"/>
                    </a:cubicBezTo>
                    <a:cubicBezTo>
                      <a:pt x="8" y="452"/>
                      <a:pt x="4" y="466"/>
                      <a:pt x="0" y="480"/>
                    </a:cubicBezTo>
                    <a:cubicBezTo>
                      <a:pt x="0" y="520"/>
                      <a:pt x="0" y="520"/>
                      <a:pt x="0" y="520"/>
                    </a:cubicBezTo>
                    <a:cubicBezTo>
                      <a:pt x="6" y="521"/>
                      <a:pt x="12" y="521"/>
                      <a:pt x="18" y="521"/>
                    </a:cubicBezTo>
                    <a:cubicBezTo>
                      <a:pt x="34" y="565"/>
                      <a:pt x="51" y="610"/>
                      <a:pt x="67" y="654"/>
                    </a:cubicBezTo>
                    <a:cubicBezTo>
                      <a:pt x="67" y="654"/>
                      <a:pt x="68" y="655"/>
                      <a:pt x="68" y="655"/>
                    </a:cubicBezTo>
                    <a:cubicBezTo>
                      <a:pt x="74" y="661"/>
                      <a:pt x="79" y="668"/>
                      <a:pt x="83" y="675"/>
                    </a:cubicBezTo>
                    <a:cubicBezTo>
                      <a:pt x="152" y="736"/>
                      <a:pt x="209" y="808"/>
                      <a:pt x="243" y="894"/>
                    </a:cubicBezTo>
                    <a:cubicBezTo>
                      <a:pt x="272" y="969"/>
                      <a:pt x="278" y="1046"/>
                      <a:pt x="266" y="1122"/>
                    </a:cubicBezTo>
                    <a:cubicBezTo>
                      <a:pt x="278" y="1142"/>
                      <a:pt x="291" y="1162"/>
                      <a:pt x="305" y="1181"/>
                    </a:cubicBezTo>
                    <a:cubicBezTo>
                      <a:pt x="305" y="1181"/>
                      <a:pt x="305" y="1181"/>
                      <a:pt x="305" y="1181"/>
                    </a:cubicBezTo>
                    <a:cubicBezTo>
                      <a:pt x="305" y="1181"/>
                      <a:pt x="305" y="1181"/>
                      <a:pt x="305" y="1181"/>
                    </a:cubicBezTo>
                    <a:cubicBezTo>
                      <a:pt x="305" y="1181"/>
                      <a:pt x="308" y="1185"/>
                      <a:pt x="309" y="1187"/>
                    </a:cubicBezTo>
                    <a:cubicBezTo>
                      <a:pt x="289" y="1189"/>
                      <a:pt x="270" y="1191"/>
                      <a:pt x="250" y="1193"/>
                    </a:cubicBezTo>
                    <a:cubicBezTo>
                      <a:pt x="245" y="1210"/>
                      <a:pt x="239" y="1227"/>
                      <a:pt x="233" y="1244"/>
                    </a:cubicBezTo>
                    <a:cubicBezTo>
                      <a:pt x="221" y="1275"/>
                      <a:pt x="207" y="1306"/>
                      <a:pt x="192" y="1335"/>
                    </a:cubicBezTo>
                    <a:cubicBezTo>
                      <a:pt x="191" y="1341"/>
                      <a:pt x="191" y="1346"/>
                      <a:pt x="191" y="1352"/>
                    </a:cubicBezTo>
                    <a:cubicBezTo>
                      <a:pt x="189" y="1391"/>
                      <a:pt x="165" y="1426"/>
                      <a:pt x="130" y="1439"/>
                    </a:cubicBezTo>
                    <a:cubicBezTo>
                      <a:pt x="110" y="1467"/>
                      <a:pt x="90" y="1494"/>
                      <a:pt x="67" y="1521"/>
                    </a:cubicBezTo>
                    <a:cubicBezTo>
                      <a:pt x="81" y="1534"/>
                      <a:pt x="97" y="1545"/>
                      <a:pt x="115" y="1553"/>
                    </a:cubicBezTo>
                    <a:cubicBezTo>
                      <a:pt x="126" y="1510"/>
                      <a:pt x="147" y="1474"/>
                      <a:pt x="176" y="1445"/>
                    </a:cubicBezTo>
                    <a:cubicBezTo>
                      <a:pt x="229" y="1392"/>
                      <a:pt x="307" y="1364"/>
                      <a:pt x="387" y="1364"/>
                    </a:cubicBezTo>
                    <a:cubicBezTo>
                      <a:pt x="401" y="1364"/>
                      <a:pt x="416" y="1365"/>
                      <a:pt x="431" y="1367"/>
                    </a:cubicBezTo>
                    <a:cubicBezTo>
                      <a:pt x="538" y="1381"/>
                      <a:pt x="610" y="1490"/>
                      <a:pt x="606" y="1593"/>
                    </a:cubicBezTo>
                    <a:cubicBezTo>
                      <a:pt x="603" y="1680"/>
                      <a:pt x="561" y="1770"/>
                      <a:pt x="483" y="1812"/>
                    </a:cubicBezTo>
                    <a:cubicBezTo>
                      <a:pt x="470" y="1826"/>
                      <a:pt x="456" y="1838"/>
                      <a:pt x="439" y="1846"/>
                    </a:cubicBezTo>
                    <a:cubicBezTo>
                      <a:pt x="423" y="1854"/>
                      <a:pt x="405" y="1858"/>
                      <a:pt x="388" y="1858"/>
                    </a:cubicBezTo>
                    <a:cubicBezTo>
                      <a:pt x="372" y="1858"/>
                      <a:pt x="357" y="1855"/>
                      <a:pt x="342" y="1849"/>
                    </a:cubicBezTo>
                    <a:cubicBezTo>
                      <a:pt x="340" y="1849"/>
                      <a:pt x="338" y="1849"/>
                      <a:pt x="336" y="1849"/>
                    </a:cubicBezTo>
                    <a:cubicBezTo>
                      <a:pt x="300" y="1849"/>
                      <a:pt x="263" y="1839"/>
                      <a:pt x="230" y="1817"/>
                    </a:cubicBezTo>
                    <a:cubicBezTo>
                      <a:pt x="206" y="1800"/>
                      <a:pt x="183" y="1779"/>
                      <a:pt x="164" y="1756"/>
                    </a:cubicBezTo>
                    <a:cubicBezTo>
                      <a:pt x="162" y="1758"/>
                      <a:pt x="160" y="1761"/>
                      <a:pt x="157" y="1763"/>
                    </a:cubicBezTo>
                    <a:cubicBezTo>
                      <a:pt x="152" y="1768"/>
                      <a:pt x="147" y="1772"/>
                      <a:pt x="141" y="1775"/>
                    </a:cubicBezTo>
                    <a:cubicBezTo>
                      <a:pt x="142" y="1814"/>
                      <a:pt x="137" y="1854"/>
                      <a:pt x="129" y="1893"/>
                    </a:cubicBezTo>
                    <a:cubicBezTo>
                      <a:pt x="131" y="1893"/>
                      <a:pt x="133" y="1893"/>
                      <a:pt x="135" y="1894"/>
                    </a:cubicBezTo>
                    <a:cubicBezTo>
                      <a:pt x="150" y="1896"/>
                      <a:pt x="165" y="1898"/>
                      <a:pt x="180" y="1901"/>
                    </a:cubicBezTo>
                    <a:cubicBezTo>
                      <a:pt x="298" y="1904"/>
                      <a:pt x="424" y="1918"/>
                      <a:pt x="526" y="1979"/>
                    </a:cubicBezTo>
                    <a:cubicBezTo>
                      <a:pt x="582" y="2013"/>
                      <a:pt x="630" y="2059"/>
                      <a:pt x="665" y="2114"/>
                    </a:cubicBezTo>
                    <a:cubicBezTo>
                      <a:pt x="709" y="2157"/>
                      <a:pt x="745" y="2206"/>
                      <a:pt x="770" y="2262"/>
                    </a:cubicBezTo>
                    <a:cubicBezTo>
                      <a:pt x="789" y="2305"/>
                      <a:pt x="800" y="2350"/>
                      <a:pt x="804" y="2394"/>
                    </a:cubicBezTo>
                    <a:cubicBezTo>
                      <a:pt x="811" y="2405"/>
                      <a:pt x="818" y="2416"/>
                      <a:pt x="826" y="2427"/>
                    </a:cubicBezTo>
                    <a:cubicBezTo>
                      <a:pt x="833" y="2437"/>
                      <a:pt x="837" y="2447"/>
                      <a:pt x="840" y="2457"/>
                    </a:cubicBezTo>
                    <a:cubicBezTo>
                      <a:pt x="866" y="2469"/>
                      <a:pt x="893" y="2478"/>
                      <a:pt x="923" y="2485"/>
                    </a:cubicBezTo>
                    <a:cubicBezTo>
                      <a:pt x="933" y="2487"/>
                      <a:pt x="944" y="2489"/>
                      <a:pt x="954" y="2491"/>
                    </a:cubicBezTo>
                    <a:cubicBezTo>
                      <a:pt x="930" y="2513"/>
                      <a:pt x="911" y="2541"/>
                      <a:pt x="901" y="2575"/>
                    </a:cubicBezTo>
                    <a:cubicBezTo>
                      <a:pt x="901" y="2577"/>
                      <a:pt x="900" y="2578"/>
                      <a:pt x="900" y="2580"/>
                    </a:cubicBezTo>
                    <a:cubicBezTo>
                      <a:pt x="899" y="2582"/>
                      <a:pt x="899" y="2584"/>
                      <a:pt x="898" y="2586"/>
                    </a:cubicBezTo>
                    <a:cubicBezTo>
                      <a:pt x="927" y="2601"/>
                      <a:pt x="955" y="2618"/>
                      <a:pt x="981" y="2637"/>
                    </a:cubicBezTo>
                    <a:cubicBezTo>
                      <a:pt x="981" y="2636"/>
                      <a:pt x="982" y="2636"/>
                      <a:pt x="982" y="2636"/>
                    </a:cubicBezTo>
                    <a:cubicBezTo>
                      <a:pt x="955" y="2576"/>
                      <a:pt x="964" y="2512"/>
                      <a:pt x="996" y="2457"/>
                    </a:cubicBezTo>
                    <a:cubicBezTo>
                      <a:pt x="1007" y="2433"/>
                      <a:pt x="1022" y="2412"/>
                      <a:pt x="1040" y="2394"/>
                    </a:cubicBezTo>
                    <a:cubicBezTo>
                      <a:pt x="1046" y="2383"/>
                      <a:pt x="1054" y="2373"/>
                      <a:pt x="1062" y="2364"/>
                    </a:cubicBezTo>
                    <a:cubicBezTo>
                      <a:pt x="1078" y="2349"/>
                      <a:pt x="1097" y="2337"/>
                      <a:pt x="1119" y="2331"/>
                    </a:cubicBezTo>
                    <a:cubicBezTo>
                      <a:pt x="1121" y="2330"/>
                      <a:pt x="1123" y="2330"/>
                      <a:pt x="1125" y="2329"/>
                    </a:cubicBezTo>
                    <a:cubicBezTo>
                      <a:pt x="1126" y="2328"/>
                      <a:pt x="1128" y="2326"/>
                      <a:pt x="1129" y="2325"/>
                    </a:cubicBezTo>
                    <a:cubicBezTo>
                      <a:pt x="1147" y="2310"/>
                      <a:pt x="1167" y="2300"/>
                      <a:pt x="1188" y="2296"/>
                    </a:cubicBezTo>
                    <a:cubicBezTo>
                      <a:pt x="1197" y="2293"/>
                      <a:pt x="1207" y="2292"/>
                      <a:pt x="1216" y="2292"/>
                    </a:cubicBezTo>
                    <a:cubicBezTo>
                      <a:pt x="1219" y="2292"/>
                      <a:pt x="1222" y="2293"/>
                      <a:pt x="1225" y="2293"/>
                    </a:cubicBezTo>
                    <a:cubicBezTo>
                      <a:pt x="1241" y="2289"/>
                      <a:pt x="1258" y="2287"/>
                      <a:pt x="1275" y="2287"/>
                    </a:cubicBezTo>
                    <a:cubicBezTo>
                      <a:pt x="1285" y="2287"/>
                      <a:pt x="1295" y="2288"/>
                      <a:pt x="1304" y="2289"/>
                    </a:cubicBezTo>
                    <a:cubicBezTo>
                      <a:pt x="1349" y="2292"/>
                      <a:pt x="1392" y="2306"/>
                      <a:pt x="1425" y="2334"/>
                    </a:cubicBezTo>
                    <a:cubicBezTo>
                      <a:pt x="1427" y="2312"/>
                      <a:pt x="1437" y="2290"/>
                      <a:pt x="1452" y="2273"/>
                    </a:cubicBezTo>
                    <a:cubicBezTo>
                      <a:pt x="1435" y="2268"/>
                      <a:pt x="1418" y="2266"/>
                      <a:pt x="1402" y="2266"/>
                    </a:cubicBezTo>
                    <a:cubicBezTo>
                      <a:pt x="1385" y="2266"/>
                      <a:pt x="1369" y="2268"/>
                      <a:pt x="1353" y="2273"/>
                    </a:cubicBezTo>
                    <a:cubicBezTo>
                      <a:pt x="1357" y="2263"/>
                      <a:pt x="1361" y="2253"/>
                      <a:pt x="1365" y="2243"/>
                    </a:cubicBezTo>
                    <a:cubicBezTo>
                      <a:pt x="1375" y="2214"/>
                      <a:pt x="1382" y="2186"/>
                      <a:pt x="1386" y="2158"/>
                    </a:cubicBezTo>
                    <a:cubicBezTo>
                      <a:pt x="1379" y="2150"/>
                      <a:pt x="1373" y="2141"/>
                      <a:pt x="1368" y="2130"/>
                    </a:cubicBezTo>
                    <a:cubicBezTo>
                      <a:pt x="1363" y="2118"/>
                      <a:pt x="1358" y="2106"/>
                      <a:pt x="1352" y="2094"/>
                    </a:cubicBezTo>
                    <a:cubicBezTo>
                      <a:pt x="1317" y="2066"/>
                      <a:pt x="1286" y="2034"/>
                      <a:pt x="1259" y="1994"/>
                    </a:cubicBezTo>
                    <a:cubicBezTo>
                      <a:pt x="1225" y="1943"/>
                      <a:pt x="1203" y="1886"/>
                      <a:pt x="1191" y="1826"/>
                    </a:cubicBezTo>
                    <a:cubicBezTo>
                      <a:pt x="1163" y="1766"/>
                      <a:pt x="1151" y="1701"/>
                      <a:pt x="1152" y="1636"/>
                    </a:cubicBezTo>
                    <a:cubicBezTo>
                      <a:pt x="1155" y="1517"/>
                      <a:pt x="1212" y="1403"/>
                      <a:pt x="1273" y="1302"/>
                    </a:cubicBezTo>
                    <a:cubicBezTo>
                      <a:pt x="1278" y="1288"/>
                      <a:pt x="1284" y="1275"/>
                      <a:pt x="1290" y="1261"/>
                    </a:cubicBezTo>
                    <a:cubicBezTo>
                      <a:pt x="1291" y="1259"/>
                      <a:pt x="1292" y="1257"/>
                      <a:pt x="1293" y="1255"/>
                    </a:cubicBezTo>
                    <a:cubicBezTo>
                      <a:pt x="1256" y="1241"/>
                      <a:pt x="1220" y="1224"/>
                      <a:pt x="1187" y="1202"/>
                    </a:cubicBezTo>
                    <a:cubicBezTo>
                      <a:pt x="1182" y="1205"/>
                      <a:pt x="1175" y="1208"/>
                      <a:pt x="1168" y="1209"/>
                    </a:cubicBezTo>
                    <a:cubicBezTo>
                      <a:pt x="1165" y="1210"/>
                      <a:pt x="1162" y="1210"/>
                      <a:pt x="1158" y="1211"/>
                    </a:cubicBezTo>
                    <a:cubicBezTo>
                      <a:pt x="1168" y="1239"/>
                      <a:pt x="1173" y="1269"/>
                      <a:pt x="1174" y="1299"/>
                    </a:cubicBezTo>
                    <a:cubicBezTo>
                      <a:pt x="1176" y="1341"/>
                      <a:pt x="1163" y="1379"/>
                      <a:pt x="1141" y="1411"/>
                    </a:cubicBezTo>
                    <a:cubicBezTo>
                      <a:pt x="1135" y="1444"/>
                      <a:pt x="1116" y="1474"/>
                      <a:pt x="1086" y="1492"/>
                    </a:cubicBezTo>
                    <a:cubicBezTo>
                      <a:pt x="1071" y="1501"/>
                      <a:pt x="1053" y="1507"/>
                      <a:pt x="1034" y="1510"/>
                    </a:cubicBezTo>
                    <a:cubicBezTo>
                      <a:pt x="1001" y="1529"/>
                      <a:pt x="965" y="1537"/>
                      <a:pt x="928" y="1537"/>
                    </a:cubicBezTo>
                    <a:cubicBezTo>
                      <a:pt x="878" y="1537"/>
                      <a:pt x="827" y="1522"/>
                      <a:pt x="783" y="1496"/>
                    </a:cubicBezTo>
                    <a:cubicBezTo>
                      <a:pt x="694" y="1444"/>
                      <a:pt x="641" y="1325"/>
                      <a:pt x="687" y="1227"/>
                    </a:cubicBezTo>
                    <a:cubicBezTo>
                      <a:pt x="727" y="1140"/>
                      <a:pt x="804" y="1073"/>
                      <a:pt x="890" y="1054"/>
                    </a:cubicBezTo>
                    <a:cubicBezTo>
                      <a:pt x="907" y="1050"/>
                      <a:pt x="924" y="1048"/>
                      <a:pt x="940" y="1048"/>
                    </a:cubicBezTo>
                    <a:cubicBezTo>
                      <a:pt x="965" y="1048"/>
                      <a:pt x="989" y="1052"/>
                      <a:pt x="1014" y="1061"/>
                    </a:cubicBezTo>
                    <a:cubicBezTo>
                      <a:pt x="1017" y="1041"/>
                      <a:pt x="1016" y="1022"/>
                      <a:pt x="1012" y="1003"/>
                    </a:cubicBezTo>
                    <a:cubicBezTo>
                      <a:pt x="978" y="1007"/>
                      <a:pt x="944" y="1010"/>
                      <a:pt x="910" y="1011"/>
                    </a:cubicBezTo>
                    <a:cubicBezTo>
                      <a:pt x="894" y="1024"/>
                      <a:pt x="874" y="1030"/>
                      <a:pt x="854" y="1030"/>
                    </a:cubicBezTo>
                    <a:cubicBezTo>
                      <a:pt x="837" y="1030"/>
                      <a:pt x="820" y="1025"/>
                      <a:pt x="803" y="1016"/>
                    </a:cubicBezTo>
                    <a:cubicBezTo>
                      <a:pt x="799" y="1013"/>
                      <a:pt x="794" y="1011"/>
                      <a:pt x="789" y="1008"/>
                    </a:cubicBezTo>
                    <a:cubicBezTo>
                      <a:pt x="756" y="1005"/>
                      <a:pt x="723" y="1000"/>
                      <a:pt x="690" y="993"/>
                    </a:cubicBezTo>
                    <a:cubicBezTo>
                      <a:pt x="673" y="990"/>
                      <a:pt x="655" y="986"/>
                      <a:pt x="638" y="981"/>
                    </a:cubicBezTo>
                    <a:cubicBezTo>
                      <a:pt x="626" y="996"/>
                      <a:pt x="613" y="1011"/>
                      <a:pt x="601" y="1027"/>
                    </a:cubicBezTo>
                    <a:cubicBezTo>
                      <a:pt x="600" y="1024"/>
                      <a:pt x="599" y="1022"/>
                      <a:pt x="598" y="1020"/>
                    </a:cubicBezTo>
                    <a:cubicBezTo>
                      <a:pt x="599" y="1020"/>
                      <a:pt x="599" y="1020"/>
                      <a:pt x="599" y="1020"/>
                    </a:cubicBezTo>
                    <a:cubicBezTo>
                      <a:pt x="598" y="1020"/>
                      <a:pt x="598" y="1020"/>
                      <a:pt x="598" y="1020"/>
                    </a:cubicBezTo>
                    <a:cubicBezTo>
                      <a:pt x="590" y="998"/>
                      <a:pt x="580" y="977"/>
                      <a:pt x="569" y="956"/>
                    </a:cubicBezTo>
                    <a:cubicBezTo>
                      <a:pt x="499" y="925"/>
                      <a:pt x="438" y="878"/>
                      <a:pt x="390" y="814"/>
                    </a:cubicBezTo>
                    <a:cubicBezTo>
                      <a:pt x="336" y="739"/>
                      <a:pt x="306" y="652"/>
                      <a:pt x="292" y="561"/>
                    </a:cubicBezTo>
                    <a:cubicBezTo>
                      <a:pt x="287" y="554"/>
                      <a:pt x="284" y="546"/>
                      <a:pt x="283" y="538"/>
                    </a:cubicBezTo>
                    <a:cubicBezTo>
                      <a:pt x="283" y="537"/>
                      <a:pt x="282" y="537"/>
                      <a:pt x="282" y="536"/>
                    </a:cubicBezTo>
                    <a:cubicBezTo>
                      <a:pt x="254" y="499"/>
                      <a:pt x="225" y="461"/>
                      <a:pt x="197" y="423"/>
                    </a:cubicBezTo>
                    <a:cubicBezTo>
                      <a:pt x="202" y="414"/>
                      <a:pt x="207" y="405"/>
                      <a:pt x="211" y="396"/>
                    </a:cubicBezTo>
                    <a:cubicBezTo>
                      <a:pt x="184" y="390"/>
                      <a:pt x="156" y="382"/>
                      <a:pt x="130" y="372"/>
                    </a:cubicBezTo>
                    <a:moveTo>
                      <a:pt x="19" y="312"/>
                    </a:moveTo>
                    <a:cubicBezTo>
                      <a:pt x="20" y="318"/>
                      <a:pt x="20" y="324"/>
                      <a:pt x="20" y="330"/>
                    </a:cubicBezTo>
                    <a:cubicBezTo>
                      <a:pt x="27" y="335"/>
                      <a:pt x="32" y="341"/>
                      <a:pt x="36" y="348"/>
                    </a:cubicBezTo>
                    <a:cubicBezTo>
                      <a:pt x="37" y="347"/>
                      <a:pt x="37" y="347"/>
                      <a:pt x="38" y="346"/>
                    </a:cubicBezTo>
                    <a:cubicBezTo>
                      <a:pt x="39" y="346"/>
                      <a:pt x="40" y="346"/>
                      <a:pt x="41" y="346"/>
                    </a:cubicBezTo>
                    <a:cubicBezTo>
                      <a:pt x="37" y="338"/>
                      <a:pt x="35" y="330"/>
                      <a:pt x="34" y="322"/>
                    </a:cubicBezTo>
                    <a:cubicBezTo>
                      <a:pt x="29" y="319"/>
                      <a:pt x="24" y="316"/>
                      <a:pt x="19" y="312"/>
                    </a:cubicBezTo>
                    <a:moveTo>
                      <a:pt x="4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50"/>
                      <a:pt x="0" y="250"/>
                      <a:pt x="0" y="250"/>
                    </a:cubicBezTo>
                    <a:cubicBezTo>
                      <a:pt x="7" y="257"/>
                      <a:pt x="15" y="264"/>
                      <a:pt x="23" y="271"/>
                    </a:cubicBezTo>
                    <a:cubicBezTo>
                      <a:pt x="29" y="276"/>
                      <a:pt x="34" y="280"/>
                      <a:pt x="40" y="284"/>
                    </a:cubicBezTo>
                    <a:cubicBezTo>
                      <a:pt x="48" y="270"/>
                      <a:pt x="62" y="258"/>
                      <a:pt x="83" y="253"/>
                    </a:cubicBezTo>
                    <a:cubicBezTo>
                      <a:pt x="88" y="252"/>
                      <a:pt x="93" y="251"/>
                      <a:pt x="98" y="251"/>
                    </a:cubicBezTo>
                    <a:cubicBezTo>
                      <a:pt x="146" y="251"/>
                      <a:pt x="170" y="303"/>
                      <a:pt x="156" y="342"/>
                    </a:cubicBezTo>
                    <a:cubicBezTo>
                      <a:pt x="178" y="349"/>
                      <a:pt x="201" y="356"/>
                      <a:pt x="225" y="361"/>
                    </a:cubicBezTo>
                    <a:cubicBezTo>
                      <a:pt x="227" y="354"/>
                      <a:pt x="229" y="348"/>
                      <a:pt x="231" y="341"/>
                    </a:cubicBezTo>
                    <a:cubicBezTo>
                      <a:pt x="244" y="281"/>
                      <a:pt x="246" y="222"/>
                      <a:pt x="238" y="165"/>
                    </a:cubicBezTo>
                    <a:cubicBezTo>
                      <a:pt x="237" y="165"/>
                      <a:pt x="235" y="165"/>
                      <a:pt x="233" y="165"/>
                    </a:cubicBezTo>
                    <a:cubicBezTo>
                      <a:pt x="148" y="165"/>
                      <a:pt x="70" y="106"/>
                      <a:pt x="51" y="20"/>
                    </a:cubicBezTo>
                    <a:cubicBezTo>
                      <a:pt x="50" y="13"/>
                      <a:pt x="49" y="7"/>
                      <a:pt x="48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164"/>
              <p:cNvSpPr>
                <a:spLocks noEditPoints="1"/>
              </p:cNvSpPr>
              <p:nvPr/>
            </p:nvSpPr>
            <p:spPr bwMode="auto">
              <a:xfrm>
                <a:off x="666" y="1509"/>
                <a:ext cx="276" cy="303"/>
              </a:xfrm>
              <a:custGeom>
                <a:avLst/>
                <a:gdLst>
                  <a:gd name="T0" fmla="*/ 210 w 482"/>
                  <a:gd name="T1" fmla="*/ 259 h 489"/>
                  <a:gd name="T2" fmla="*/ 267 w 482"/>
                  <a:gd name="T3" fmla="*/ 228 h 489"/>
                  <a:gd name="T4" fmla="*/ 296 w 482"/>
                  <a:gd name="T5" fmla="*/ 347 h 489"/>
                  <a:gd name="T6" fmla="*/ 303 w 482"/>
                  <a:gd name="T7" fmla="*/ 192 h 489"/>
                  <a:gd name="T8" fmla="*/ 272 w 482"/>
                  <a:gd name="T9" fmla="*/ 198 h 489"/>
                  <a:gd name="T10" fmla="*/ 239 w 482"/>
                  <a:gd name="T11" fmla="*/ 219 h 489"/>
                  <a:gd name="T12" fmla="*/ 225 w 482"/>
                  <a:gd name="T13" fmla="*/ 230 h 489"/>
                  <a:gd name="T14" fmla="*/ 202 w 482"/>
                  <a:gd name="T15" fmla="*/ 235 h 489"/>
                  <a:gd name="T16" fmla="*/ 163 w 482"/>
                  <a:gd name="T17" fmla="*/ 266 h 489"/>
                  <a:gd name="T18" fmla="*/ 148 w 482"/>
                  <a:gd name="T19" fmla="*/ 304 h 489"/>
                  <a:gd name="T20" fmla="*/ 156 w 482"/>
                  <a:gd name="T21" fmla="*/ 354 h 489"/>
                  <a:gd name="T22" fmla="*/ 214 w 482"/>
                  <a:gd name="T23" fmla="*/ 426 h 489"/>
                  <a:gd name="T24" fmla="*/ 289 w 482"/>
                  <a:gd name="T25" fmla="*/ 459 h 489"/>
                  <a:gd name="T26" fmla="*/ 316 w 482"/>
                  <a:gd name="T27" fmla="*/ 459 h 489"/>
                  <a:gd name="T28" fmla="*/ 351 w 482"/>
                  <a:gd name="T29" fmla="*/ 447 h 489"/>
                  <a:gd name="T30" fmla="*/ 379 w 482"/>
                  <a:gd name="T31" fmla="*/ 424 h 489"/>
                  <a:gd name="T32" fmla="*/ 405 w 482"/>
                  <a:gd name="T33" fmla="*/ 367 h 489"/>
                  <a:gd name="T34" fmla="*/ 396 w 482"/>
                  <a:gd name="T35" fmla="*/ 271 h 489"/>
                  <a:gd name="T36" fmla="*/ 357 w 482"/>
                  <a:gd name="T37" fmla="*/ 211 h 489"/>
                  <a:gd name="T38" fmla="*/ 320 w 482"/>
                  <a:gd name="T39" fmla="*/ 193 h 489"/>
                  <a:gd name="T40" fmla="*/ 294 w 482"/>
                  <a:gd name="T41" fmla="*/ 37 h 489"/>
                  <a:gd name="T42" fmla="*/ 201 w 482"/>
                  <a:gd name="T43" fmla="*/ 55 h 489"/>
                  <a:gd name="T44" fmla="*/ 101 w 482"/>
                  <a:gd name="T45" fmla="*/ 110 h 489"/>
                  <a:gd name="T46" fmla="*/ 17 w 482"/>
                  <a:gd name="T47" fmla="*/ 214 h 489"/>
                  <a:gd name="T48" fmla="*/ 5 w 482"/>
                  <a:gd name="T49" fmla="*/ 290 h 489"/>
                  <a:gd name="T50" fmla="*/ 20 w 482"/>
                  <a:gd name="T51" fmla="*/ 337 h 489"/>
                  <a:gd name="T52" fmla="*/ 82 w 482"/>
                  <a:gd name="T53" fmla="*/ 430 h 489"/>
                  <a:gd name="T54" fmla="*/ 261 w 482"/>
                  <a:gd name="T55" fmla="*/ 489 h 489"/>
                  <a:gd name="T56" fmla="*/ 114 w 482"/>
                  <a:gd name="T57" fmla="*/ 284 h 489"/>
                  <a:gd name="T58" fmla="*/ 212 w 482"/>
                  <a:gd name="T59" fmla="*/ 194 h 489"/>
                  <a:gd name="T60" fmla="*/ 305 w 482"/>
                  <a:gd name="T61" fmla="*/ 155 h 489"/>
                  <a:gd name="T62" fmla="*/ 426 w 482"/>
                  <a:gd name="T63" fmla="*/ 246 h 489"/>
                  <a:gd name="T64" fmla="*/ 472 w 482"/>
                  <a:gd name="T65" fmla="*/ 303 h 489"/>
                  <a:gd name="T66" fmla="*/ 435 w 482"/>
                  <a:gd name="T67" fmla="*/ 109 h 489"/>
                  <a:gd name="T68" fmla="*/ 404 w 482"/>
                  <a:gd name="T69" fmla="*/ 71 h 489"/>
                  <a:gd name="T70" fmla="*/ 334 w 482"/>
                  <a:gd name="T71" fmla="*/ 40 h 489"/>
                  <a:gd name="T72" fmla="*/ 279 w 482"/>
                  <a:gd name="T73" fmla="*/ 0 h 489"/>
                  <a:gd name="T74" fmla="*/ 220 w 482"/>
                  <a:gd name="T75" fmla="*/ 5 h 489"/>
                  <a:gd name="T76" fmla="*/ 133 w 482"/>
                  <a:gd name="T77" fmla="*/ 38 h 489"/>
                  <a:gd name="T78" fmla="*/ 123 w 482"/>
                  <a:gd name="T79" fmla="*/ 44 h 489"/>
                  <a:gd name="T80" fmla="*/ 44 w 482"/>
                  <a:gd name="T81" fmla="*/ 107 h 489"/>
                  <a:gd name="T82" fmla="*/ 46 w 482"/>
                  <a:gd name="T83" fmla="*/ 109 h 489"/>
                  <a:gd name="T84" fmla="*/ 132 w 482"/>
                  <a:gd name="T85" fmla="*/ 48 h 489"/>
                  <a:gd name="T86" fmla="*/ 229 w 482"/>
                  <a:gd name="T87" fmla="*/ 9 h 489"/>
                  <a:gd name="T88" fmla="*/ 308 w 482"/>
                  <a:gd name="T89" fmla="*/ 2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82" h="489">
                    <a:moveTo>
                      <a:pt x="257" y="364"/>
                    </a:moveTo>
                    <a:cubicBezTo>
                      <a:pt x="209" y="364"/>
                      <a:pt x="167" y="302"/>
                      <a:pt x="210" y="259"/>
                    </a:cubicBezTo>
                    <a:cubicBezTo>
                      <a:pt x="219" y="250"/>
                      <a:pt x="229" y="245"/>
                      <a:pt x="238" y="242"/>
                    </a:cubicBezTo>
                    <a:cubicBezTo>
                      <a:pt x="245" y="235"/>
                      <a:pt x="255" y="230"/>
                      <a:pt x="267" y="228"/>
                    </a:cubicBezTo>
                    <a:cubicBezTo>
                      <a:pt x="272" y="226"/>
                      <a:pt x="277" y="226"/>
                      <a:pt x="282" y="226"/>
                    </a:cubicBezTo>
                    <a:cubicBezTo>
                      <a:pt x="347" y="226"/>
                      <a:pt x="366" y="330"/>
                      <a:pt x="296" y="347"/>
                    </a:cubicBezTo>
                    <a:cubicBezTo>
                      <a:pt x="284" y="359"/>
                      <a:pt x="270" y="364"/>
                      <a:pt x="257" y="364"/>
                    </a:cubicBezTo>
                    <a:moveTo>
                      <a:pt x="303" y="192"/>
                    </a:moveTo>
                    <a:cubicBezTo>
                      <a:pt x="302" y="192"/>
                      <a:pt x="300" y="192"/>
                      <a:pt x="299" y="192"/>
                    </a:cubicBezTo>
                    <a:cubicBezTo>
                      <a:pt x="290" y="193"/>
                      <a:pt x="281" y="195"/>
                      <a:pt x="272" y="198"/>
                    </a:cubicBezTo>
                    <a:cubicBezTo>
                      <a:pt x="265" y="200"/>
                      <a:pt x="258" y="204"/>
                      <a:pt x="252" y="208"/>
                    </a:cubicBezTo>
                    <a:cubicBezTo>
                      <a:pt x="247" y="211"/>
                      <a:pt x="243" y="215"/>
                      <a:pt x="239" y="219"/>
                    </a:cubicBezTo>
                    <a:cubicBezTo>
                      <a:pt x="236" y="223"/>
                      <a:pt x="234" y="226"/>
                      <a:pt x="232" y="230"/>
                    </a:cubicBezTo>
                    <a:cubicBezTo>
                      <a:pt x="230" y="230"/>
                      <a:pt x="227" y="230"/>
                      <a:pt x="225" y="230"/>
                    </a:cubicBezTo>
                    <a:cubicBezTo>
                      <a:pt x="223" y="230"/>
                      <a:pt x="221" y="230"/>
                      <a:pt x="218" y="230"/>
                    </a:cubicBezTo>
                    <a:cubicBezTo>
                      <a:pt x="213" y="232"/>
                      <a:pt x="207" y="233"/>
                      <a:pt x="202" y="235"/>
                    </a:cubicBezTo>
                    <a:cubicBezTo>
                      <a:pt x="195" y="238"/>
                      <a:pt x="189" y="242"/>
                      <a:pt x="183" y="246"/>
                    </a:cubicBezTo>
                    <a:cubicBezTo>
                      <a:pt x="176" y="252"/>
                      <a:pt x="169" y="259"/>
                      <a:pt x="163" y="266"/>
                    </a:cubicBezTo>
                    <a:cubicBezTo>
                      <a:pt x="159" y="272"/>
                      <a:pt x="156" y="278"/>
                      <a:pt x="153" y="285"/>
                    </a:cubicBezTo>
                    <a:cubicBezTo>
                      <a:pt x="151" y="291"/>
                      <a:pt x="149" y="297"/>
                      <a:pt x="148" y="304"/>
                    </a:cubicBezTo>
                    <a:cubicBezTo>
                      <a:pt x="147" y="311"/>
                      <a:pt x="147" y="318"/>
                      <a:pt x="148" y="325"/>
                    </a:cubicBezTo>
                    <a:cubicBezTo>
                      <a:pt x="150" y="335"/>
                      <a:pt x="152" y="344"/>
                      <a:pt x="156" y="354"/>
                    </a:cubicBezTo>
                    <a:cubicBezTo>
                      <a:pt x="162" y="367"/>
                      <a:pt x="169" y="379"/>
                      <a:pt x="177" y="390"/>
                    </a:cubicBezTo>
                    <a:cubicBezTo>
                      <a:pt x="188" y="404"/>
                      <a:pt x="200" y="416"/>
                      <a:pt x="214" y="426"/>
                    </a:cubicBezTo>
                    <a:cubicBezTo>
                      <a:pt x="226" y="435"/>
                      <a:pt x="240" y="443"/>
                      <a:pt x="254" y="449"/>
                    </a:cubicBezTo>
                    <a:cubicBezTo>
                      <a:pt x="266" y="454"/>
                      <a:pt x="277" y="457"/>
                      <a:pt x="289" y="459"/>
                    </a:cubicBezTo>
                    <a:cubicBezTo>
                      <a:pt x="294" y="459"/>
                      <a:pt x="299" y="459"/>
                      <a:pt x="304" y="459"/>
                    </a:cubicBezTo>
                    <a:cubicBezTo>
                      <a:pt x="308" y="459"/>
                      <a:pt x="312" y="459"/>
                      <a:pt x="316" y="459"/>
                    </a:cubicBezTo>
                    <a:cubicBezTo>
                      <a:pt x="325" y="457"/>
                      <a:pt x="333" y="455"/>
                      <a:pt x="340" y="452"/>
                    </a:cubicBezTo>
                    <a:cubicBezTo>
                      <a:pt x="344" y="451"/>
                      <a:pt x="347" y="449"/>
                      <a:pt x="351" y="447"/>
                    </a:cubicBezTo>
                    <a:cubicBezTo>
                      <a:pt x="354" y="445"/>
                      <a:pt x="357" y="443"/>
                      <a:pt x="361" y="441"/>
                    </a:cubicBezTo>
                    <a:cubicBezTo>
                      <a:pt x="367" y="436"/>
                      <a:pt x="373" y="431"/>
                      <a:pt x="379" y="424"/>
                    </a:cubicBezTo>
                    <a:cubicBezTo>
                      <a:pt x="385" y="417"/>
                      <a:pt x="389" y="410"/>
                      <a:pt x="393" y="402"/>
                    </a:cubicBezTo>
                    <a:cubicBezTo>
                      <a:pt x="398" y="390"/>
                      <a:pt x="402" y="379"/>
                      <a:pt x="405" y="367"/>
                    </a:cubicBezTo>
                    <a:cubicBezTo>
                      <a:pt x="407" y="351"/>
                      <a:pt x="408" y="336"/>
                      <a:pt x="407" y="321"/>
                    </a:cubicBezTo>
                    <a:cubicBezTo>
                      <a:pt x="405" y="304"/>
                      <a:pt x="401" y="287"/>
                      <a:pt x="396" y="271"/>
                    </a:cubicBezTo>
                    <a:cubicBezTo>
                      <a:pt x="391" y="257"/>
                      <a:pt x="385" y="245"/>
                      <a:pt x="377" y="233"/>
                    </a:cubicBezTo>
                    <a:cubicBezTo>
                      <a:pt x="371" y="225"/>
                      <a:pt x="364" y="217"/>
                      <a:pt x="357" y="211"/>
                    </a:cubicBezTo>
                    <a:cubicBezTo>
                      <a:pt x="351" y="206"/>
                      <a:pt x="345" y="202"/>
                      <a:pt x="339" y="199"/>
                    </a:cubicBezTo>
                    <a:cubicBezTo>
                      <a:pt x="333" y="197"/>
                      <a:pt x="327" y="194"/>
                      <a:pt x="320" y="193"/>
                    </a:cubicBezTo>
                    <a:cubicBezTo>
                      <a:pt x="314" y="192"/>
                      <a:pt x="309" y="192"/>
                      <a:pt x="303" y="192"/>
                    </a:cubicBezTo>
                    <a:moveTo>
                      <a:pt x="294" y="37"/>
                    </a:moveTo>
                    <a:cubicBezTo>
                      <a:pt x="288" y="37"/>
                      <a:pt x="282" y="38"/>
                      <a:pt x="276" y="38"/>
                    </a:cubicBezTo>
                    <a:cubicBezTo>
                      <a:pt x="250" y="41"/>
                      <a:pt x="226" y="47"/>
                      <a:pt x="201" y="55"/>
                    </a:cubicBezTo>
                    <a:cubicBezTo>
                      <a:pt x="183" y="62"/>
                      <a:pt x="166" y="70"/>
                      <a:pt x="150" y="80"/>
                    </a:cubicBezTo>
                    <a:cubicBezTo>
                      <a:pt x="133" y="89"/>
                      <a:pt x="116" y="99"/>
                      <a:pt x="101" y="110"/>
                    </a:cubicBezTo>
                    <a:cubicBezTo>
                      <a:pt x="80" y="126"/>
                      <a:pt x="62" y="144"/>
                      <a:pt x="46" y="164"/>
                    </a:cubicBezTo>
                    <a:cubicBezTo>
                      <a:pt x="34" y="180"/>
                      <a:pt x="25" y="196"/>
                      <a:pt x="17" y="214"/>
                    </a:cubicBezTo>
                    <a:cubicBezTo>
                      <a:pt x="12" y="228"/>
                      <a:pt x="8" y="241"/>
                      <a:pt x="6" y="256"/>
                    </a:cubicBezTo>
                    <a:cubicBezTo>
                      <a:pt x="4" y="267"/>
                      <a:pt x="4" y="278"/>
                      <a:pt x="5" y="290"/>
                    </a:cubicBezTo>
                    <a:cubicBezTo>
                      <a:pt x="7" y="302"/>
                      <a:pt x="10" y="314"/>
                      <a:pt x="15" y="326"/>
                    </a:cubicBezTo>
                    <a:cubicBezTo>
                      <a:pt x="17" y="329"/>
                      <a:pt x="18" y="333"/>
                      <a:pt x="20" y="337"/>
                    </a:cubicBezTo>
                    <a:cubicBezTo>
                      <a:pt x="21" y="336"/>
                      <a:pt x="21" y="336"/>
                      <a:pt x="21" y="336"/>
                    </a:cubicBezTo>
                    <a:cubicBezTo>
                      <a:pt x="65" y="336"/>
                      <a:pt x="105" y="387"/>
                      <a:pt x="82" y="430"/>
                    </a:cubicBezTo>
                    <a:cubicBezTo>
                      <a:pt x="107" y="447"/>
                      <a:pt x="135" y="460"/>
                      <a:pt x="164" y="472"/>
                    </a:cubicBezTo>
                    <a:cubicBezTo>
                      <a:pt x="196" y="484"/>
                      <a:pt x="228" y="489"/>
                      <a:pt x="261" y="489"/>
                    </a:cubicBezTo>
                    <a:cubicBezTo>
                      <a:pt x="214" y="478"/>
                      <a:pt x="170" y="446"/>
                      <a:pt x="141" y="403"/>
                    </a:cubicBezTo>
                    <a:cubicBezTo>
                      <a:pt x="118" y="369"/>
                      <a:pt x="102" y="324"/>
                      <a:pt x="114" y="284"/>
                    </a:cubicBezTo>
                    <a:cubicBezTo>
                      <a:pt x="127" y="240"/>
                      <a:pt x="166" y="202"/>
                      <a:pt x="211" y="194"/>
                    </a:cubicBezTo>
                    <a:cubicBezTo>
                      <a:pt x="212" y="194"/>
                      <a:pt x="212" y="194"/>
                      <a:pt x="212" y="194"/>
                    </a:cubicBezTo>
                    <a:cubicBezTo>
                      <a:pt x="212" y="194"/>
                      <a:pt x="212" y="194"/>
                      <a:pt x="212" y="194"/>
                    </a:cubicBezTo>
                    <a:cubicBezTo>
                      <a:pt x="235" y="168"/>
                      <a:pt x="270" y="155"/>
                      <a:pt x="305" y="155"/>
                    </a:cubicBezTo>
                    <a:cubicBezTo>
                      <a:pt x="317" y="155"/>
                      <a:pt x="329" y="157"/>
                      <a:pt x="340" y="160"/>
                    </a:cubicBezTo>
                    <a:cubicBezTo>
                      <a:pt x="381" y="172"/>
                      <a:pt x="410" y="209"/>
                      <a:pt x="426" y="246"/>
                    </a:cubicBezTo>
                    <a:cubicBezTo>
                      <a:pt x="447" y="294"/>
                      <a:pt x="450" y="348"/>
                      <a:pt x="435" y="394"/>
                    </a:cubicBezTo>
                    <a:cubicBezTo>
                      <a:pt x="452" y="367"/>
                      <a:pt x="465" y="336"/>
                      <a:pt x="472" y="303"/>
                    </a:cubicBezTo>
                    <a:cubicBezTo>
                      <a:pt x="478" y="272"/>
                      <a:pt x="482" y="242"/>
                      <a:pt x="481" y="212"/>
                    </a:cubicBezTo>
                    <a:cubicBezTo>
                      <a:pt x="432" y="208"/>
                      <a:pt x="410" y="146"/>
                      <a:pt x="435" y="109"/>
                    </a:cubicBezTo>
                    <a:cubicBezTo>
                      <a:pt x="433" y="106"/>
                      <a:pt x="431" y="102"/>
                      <a:pt x="429" y="99"/>
                    </a:cubicBezTo>
                    <a:cubicBezTo>
                      <a:pt x="422" y="89"/>
                      <a:pt x="413" y="80"/>
                      <a:pt x="404" y="71"/>
                    </a:cubicBezTo>
                    <a:cubicBezTo>
                      <a:pt x="395" y="64"/>
                      <a:pt x="385" y="58"/>
                      <a:pt x="375" y="53"/>
                    </a:cubicBezTo>
                    <a:cubicBezTo>
                      <a:pt x="362" y="47"/>
                      <a:pt x="348" y="43"/>
                      <a:pt x="334" y="40"/>
                    </a:cubicBezTo>
                    <a:cubicBezTo>
                      <a:pt x="321" y="38"/>
                      <a:pt x="307" y="37"/>
                      <a:pt x="294" y="37"/>
                    </a:cubicBezTo>
                    <a:moveTo>
                      <a:pt x="279" y="0"/>
                    </a:moveTo>
                    <a:cubicBezTo>
                      <a:pt x="262" y="0"/>
                      <a:pt x="245" y="2"/>
                      <a:pt x="229" y="6"/>
                    </a:cubicBezTo>
                    <a:cubicBezTo>
                      <a:pt x="226" y="6"/>
                      <a:pt x="223" y="5"/>
                      <a:pt x="220" y="5"/>
                    </a:cubicBezTo>
                    <a:cubicBezTo>
                      <a:pt x="211" y="5"/>
                      <a:pt x="201" y="6"/>
                      <a:pt x="192" y="9"/>
                    </a:cubicBezTo>
                    <a:cubicBezTo>
                      <a:pt x="171" y="13"/>
                      <a:pt x="151" y="23"/>
                      <a:pt x="133" y="38"/>
                    </a:cubicBezTo>
                    <a:cubicBezTo>
                      <a:pt x="132" y="39"/>
                      <a:pt x="130" y="41"/>
                      <a:pt x="129" y="42"/>
                    </a:cubicBezTo>
                    <a:cubicBezTo>
                      <a:pt x="127" y="43"/>
                      <a:pt x="125" y="43"/>
                      <a:pt x="123" y="44"/>
                    </a:cubicBezTo>
                    <a:cubicBezTo>
                      <a:pt x="101" y="50"/>
                      <a:pt x="82" y="62"/>
                      <a:pt x="66" y="77"/>
                    </a:cubicBezTo>
                    <a:cubicBezTo>
                      <a:pt x="58" y="86"/>
                      <a:pt x="50" y="96"/>
                      <a:pt x="44" y="107"/>
                    </a:cubicBezTo>
                    <a:cubicBezTo>
                      <a:pt x="26" y="125"/>
                      <a:pt x="11" y="146"/>
                      <a:pt x="0" y="170"/>
                    </a:cubicBezTo>
                    <a:cubicBezTo>
                      <a:pt x="12" y="148"/>
                      <a:pt x="28" y="127"/>
                      <a:pt x="46" y="109"/>
                    </a:cubicBezTo>
                    <a:cubicBezTo>
                      <a:pt x="66" y="89"/>
                      <a:pt x="87" y="73"/>
                      <a:pt x="111" y="59"/>
                    </a:cubicBezTo>
                    <a:cubicBezTo>
                      <a:pt x="118" y="55"/>
                      <a:pt x="125" y="51"/>
                      <a:pt x="132" y="48"/>
                    </a:cubicBezTo>
                    <a:cubicBezTo>
                      <a:pt x="139" y="44"/>
                      <a:pt x="146" y="40"/>
                      <a:pt x="153" y="36"/>
                    </a:cubicBezTo>
                    <a:cubicBezTo>
                      <a:pt x="177" y="24"/>
                      <a:pt x="203" y="14"/>
                      <a:pt x="229" y="9"/>
                    </a:cubicBezTo>
                    <a:cubicBezTo>
                      <a:pt x="250" y="4"/>
                      <a:pt x="271" y="2"/>
                      <a:pt x="292" y="2"/>
                    </a:cubicBezTo>
                    <a:cubicBezTo>
                      <a:pt x="297" y="2"/>
                      <a:pt x="303" y="2"/>
                      <a:pt x="308" y="2"/>
                    </a:cubicBezTo>
                    <a:cubicBezTo>
                      <a:pt x="299" y="1"/>
                      <a:pt x="289" y="0"/>
                      <a:pt x="27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165"/>
              <p:cNvSpPr>
                <a:spLocks noEditPoints="1"/>
              </p:cNvSpPr>
              <p:nvPr/>
            </p:nvSpPr>
            <p:spPr bwMode="auto">
              <a:xfrm>
                <a:off x="156" y="938"/>
                <a:ext cx="288" cy="300"/>
              </a:xfrm>
              <a:custGeom>
                <a:avLst/>
                <a:gdLst>
                  <a:gd name="T0" fmla="*/ 218 w 502"/>
                  <a:gd name="T1" fmla="*/ 66 h 485"/>
                  <a:gd name="T2" fmla="*/ 202 w 502"/>
                  <a:gd name="T3" fmla="*/ 67 h 485"/>
                  <a:gd name="T4" fmla="*/ 172 w 502"/>
                  <a:gd name="T5" fmla="*/ 75 h 485"/>
                  <a:gd name="T6" fmla="*/ 141 w 502"/>
                  <a:gd name="T7" fmla="*/ 92 h 485"/>
                  <a:gd name="T8" fmla="*/ 110 w 502"/>
                  <a:gd name="T9" fmla="*/ 124 h 485"/>
                  <a:gd name="T10" fmla="*/ 77 w 502"/>
                  <a:gd name="T11" fmla="*/ 182 h 485"/>
                  <a:gd name="T12" fmla="*/ 53 w 502"/>
                  <a:gd name="T13" fmla="*/ 274 h 485"/>
                  <a:gd name="T14" fmla="*/ 50 w 502"/>
                  <a:gd name="T15" fmla="*/ 312 h 485"/>
                  <a:gd name="T16" fmla="*/ 56 w 502"/>
                  <a:gd name="T17" fmla="*/ 392 h 485"/>
                  <a:gd name="T18" fmla="*/ 122 w 502"/>
                  <a:gd name="T19" fmla="*/ 453 h 485"/>
                  <a:gd name="T20" fmla="*/ 228 w 502"/>
                  <a:gd name="T21" fmla="*/ 485 h 485"/>
                  <a:gd name="T22" fmla="*/ 234 w 502"/>
                  <a:gd name="T23" fmla="*/ 485 h 485"/>
                  <a:gd name="T24" fmla="*/ 198 w 502"/>
                  <a:gd name="T25" fmla="*/ 464 h 485"/>
                  <a:gd name="T26" fmla="*/ 196 w 502"/>
                  <a:gd name="T27" fmla="*/ 210 h 485"/>
                  <a:gd name="T28" fmla="*/ 258 w 502"/>
                  <a:gd name="T29" fmla="*/ 193 h 485"/>
                  <a:gd name="T30" fmla="*/ 321 w 502"/>
                  <a:gd name="T31" fmla="*/ 220 h 485"/>
                  <a:gd name="T32" fmla="*/ 294 w 502"/>
                  <a:gd name="T33" fmla="*/ 336 h 485"/>
                  <a:gd name="T34" fmla="*/ 282 w 502"/>
                  <a:gd name="T35" fmla="*/ 341 h 485"/>
                  <a:gd name="T36" fmla="*/ 271 w 502"/>
                  <a:gd name="T37" fmla="*/ 337 h 485"/>
                  <a:gd name="T38" fmla="*/ 267 w 502"/>
                  <a:gd name="T39" fmla="*/ 337 h 485"/>
                  <a:gd name="T40" fmla="*/ 210 w 502"/>
                  <a:gd name="T41" fmla="*/ 245 h 485"/>
                  <a:gd name="T42" fmla="*/ 206 w 502"/>
                  <a:gd name="T43" fmla="*/ 248 h 485"/>
                  <a:gd name="T44" fmla="*/ 191 w 502"/>
                  <a:gd name="T45" fmla="*/ 263 h 485"/>
                  <a:gd name="T46" fmla="*/ 178 w 502"/>
                  <a:gd name="T47" fmla="*/ 284 h 485"/>
                  <a:gd name="T48" fmla="*/ 171 w 502"/>
                  <a:gd name="T49" fmla="*/ 312 h 485"/>
                  <a:gd name="T50" fmla="*/ 172 w 502"/>
                  <a:gd name="T51" fmla="*/ 344 h 485"/>
                  <a:gd name="T52" fmla="*/ 181 w 502"/>
                  <a:gd name="T53" fmla="*/ 380 h 485"/>
                  <a:gd name="T54" fmla="*/ 201 w 502"/>
                  <a:gd name="T55" fmla="*/ 414 h 485"/>
                  <a:gd name="T56" fmla="*/ 223 w 502"/>
                  <a:gd name="T57" fmla="*/ 437 h 485"/>
                  <a:gd name="T58" fmla="*/ 248 w 502"/>
                  <a:gd name="T59" fmla="*/ 451 h 485"/>
                  <a:gd name="T60" fmla="*/ 270 w 502"/>
                  <a:gd name="T61" fmla="*/ 457 h 485"/>
                  <a:gd name="T62" fmla="*/ 279 w 502"/>
                  <a:gd name="T63" fmla="*/ 457 h 485"/>
                  <a:gd name="T64" fmla="*/ 291 w 502"/>
                  <a:gd name="T65" fmla="*/ 457 h 485"/>
                  <a:gd name="T66" fmla="*/ 306 w 502"/>
                  <a:gd name="T67" fmla="*/ 453 h 485"/>
                  <a:gd name="T68" fmla="*/ 327 w 502"/>
                  <a:gd name="T69" fmla="*/ 441 h 485"/>
                  <a:gd name="T70" fmla="*/ 359 w 502"/>
                  <a:gd name="T71" fmla="*/ 407 h 485"/>
                  <a:gd name="T72" fmla="*/ 404 w 502"/>
                  <a:gd name="T73" fmla="*/ 328 h 485"/>
                  <a:gd name="T74" fmla="*/ 422 w 502"/>
                  <a:gd name="T75" fmla="*/ 264 h 485"/>
                  <a:gd name="T76" fmla="*/ 422 w 502"/>
                  <a:gd name="T77" fmla="*/ 233 h 485"/>
                  <a:gd name="T78" fmla="*/ 412 w 502"/>
                  <a:gd name="T79" fmla="*/ 194 h 485"/>
                  <a:gd name="T80" fmla="*/ 391 w 502"/>
                  <a:gd name="T81" fmla="*/ 158 h 485"/>
                  <a:gd name="T82" fmla="*/ 348 w 502"/>
                  <a:gd name="T83" fmla="*/ 117 h 485"/>
                  <a:gd name="T84" fmla="*/ 282 w 502"/>
                  <a:gd name="T85" fmla="*/ 79 h 485"/>
                  <a:gd name="T86" fmla="*/ 236 w 502"/>
                  <a:gd name="T87" fmla="*/ 67 h 485"/>
                  <a:gd name="T88" fmla="*/ 218 w 502"/>
                  <a:gd name="T89" fmla="*/ 66 h 485"/>
                  <a:gd name="T90" fmla="*/ 279 w 502"/>
                  <a:gd name="T91" fmla="*/ 0 h 485"/>
                  <a:gd name="T92" fmla="*/ 68 w 502"/>
                  <a:gd name="T93" fmla="*/ 81 h 485"/>
                  <a:gd name="T94" fmla="*/ 7 w 502"/>
                  <a:gd name="T95" fmla="*/ 189 h 485"/>
                  <a:gd name="T96" fmla="*/ 2 w 502"/>
                  <a:gd name="T97" fmla="*/ 221 h 485"/>
                  <a:gd name="T98" fmla="*/ 1 w 502"/>
                  <a:gd name="T99" fmla="*/ 234 h 485"/>
                  <a:gd name="T100" fmla="*/ 1 w 502"/>
                  <a:gd name="T101" fmla="*/ 261 h 485"/>
                  <a:gd name="T102" fmla="*/ 10 w 502"/>
                  <a:gd name="T103" fmla="*/ 284 h 485"/>
                  <a:gd name="T104" fmla="*/ 12 w 502"/>
                  <a:gd name="T105" fmla="*/ 290 h 485"/>
                  <a:gd name="T106" fmla="*/ 15 w 502"/>
                  <a:gd name="T107" fmla="*/ 290 h 485"/>
                  <a:gd name="T108" fmla="*/ 104 w 502"/>
                  <a:gd name="T109" fmla="*/ 77 h 485"/>
                  <a:gd name="T110" fmla="*/ 216 w 502"/>
                  <a:gd name="T111" fmla="*/ 28 h 485"/>
                  <a:gd name="T112" fmla="*/ 271 w 502"/>
                  <a:gd name="T113" fmla="*/ 37 h 485"/>
                  <a:gd name="T114" fmla="*/ 436 w 502"/>
                  <a:gd name="T115" fmla="*/ 161 h 485"/>
                  <a:gd name="T116" fmla="*/ 439 w 502"/>
                  <a:gd name="T117" fmla="*/ 339 h 485"/>
                  <a:gd name="T118" fmla="*/ 375 w 502"/>
                  <a:gd name="T119" fmla="*/ 448 h 485"/>
                  <a:gd name="T120" fmla="*/ 498 w 502"/>
                  <a:gd name="T121" fmla="*/ 229 h 485"/>
                  <a:gd name="T122" fmla="*/ 323 w 502"/>
                  <a:gd name="T123" fmla="*/ 3 h 485"/>
                  <a:gd name="T124" fmla="*/ 279 w 502"/>
                  <a:gd name="T125" fmla="*/ 0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2" h="485">
                    <a:moveTo>
                      <a:pt x="218" y="66"/>
                    </a:moveTo>
                    <a:cubicBezTo>
                      <a:pt x="213" y="66"/>
                      <a:pt x="207" y="66"/>
                      <a:pt x="202" y="67"/>
                    </a:cubicBezTo>
                    <a:cubicBezTo>
                      <a:pt x="191" y="69"/>
                      <a:pt x="181" y="71"/>
                      <a:pt x="172" y="75"/>
                    </a:cubicBezTo>
                    <a:cubicBezTo>
                      <a:pt x="161" y="80"/>
                      <a:pt x="151" y="85"/>
                      <a:pt x="141" y="92"/>
                    </a:cubicBezTo>
                    <a:cubicBezTo>
                      <a:pt x="129" y="102"/>
                      <a:pt x="119" y="112"/>
                      <a:pt x="110" y="124"/>
                    </a:cubicBezTo>
                    <a:cubicBezTo>
                      <a:pt x="96" y="142"/>
                      <a:pt x="86" y="161"/>
                      <a:pt x="77" y="182"/>
                    </a:cubicBezTo>
                    <a:cubicBezTo>
                      <a:pt x="65" y="212"/>
                      <a:pt x="58" y="242"/>
                      <a:pt x="53" y="274"/>
                    </a:cubicBezTo>
                    <a:cubicBezTo>
                      <a:pt x="52" y="286"/>
                      <a:pt x="51" y="299"/>
                      <a:pt x="50" y="312"/>
                    </a:cubicBezTo>
                    <a:cubicBezTo>
                      <a:pt x="69" y="333"/>
                      <a:pt x="76" y="364"/>
                      <a:pt x="56" y="392"/>
                    </a:cubicBezTo>
                    <a:cubicBezTo>
                      <a:pt x="75" y="415"/>
                      <a:pt x="98" y="436"/>
                      <a:pt x="122" y="453"/>
                    </a:cubicBezTo>
                    <a:cubicBezTo>
                      <a:pt x="155" y="475"/>
                      <a:pt x="192" y="485"/>
                      <a:pt x="228" y="485"/>
                    </a:cubicBezTo>
                    <a:cubicBezTo>
                      <a:pt x="230" y="485"/>
                      <a:pt x="232" y="485"/>
                      <a:pt x="234" y="485"/>
                    </a:cubicBezTo>
                    <a:cubicBezTo>
                      <a:pt x="221" y="480"/>
                      <a:pt x="209" y="473"/>
                      <a:pt x="198" y="464"/>
                    </a:cubicBezTo>
                    <a:cubicBezTo>
                      <a:pt x="124" y="402"/>
                      <a:pt x="103" y="264"/>
                      <a:pt x="196" y="210"/>
                    </a:cubicBezTo>
                    <a:cubicBezTo>
                      <a:pt x="215" y="199"/>
                      <a:pt x="237" y="193"/>
                      <a:pt x="258" y="193"/>
                    </a:cubicBezTo>
                    <a:cubicBezTo>
                      <a:pt x="281" y="193"/>
                      <a:pt x="304" y="201"/>
                      <a:pt x="321" y="220"/>
                    </a:cubicBezTo>
                    <a:cubicBezTo>
                      <a:pt x="355" y="259"/>
                      <a:pt x="329" y="309"/>
                      <a:pt x="294" y="336"/>
                    </a:cubicBezTo>
                    <a:cubicBezTo>
                      <a:pt x="290" y="339"/>
                      <a:pt x="286" y="341"/>
                      <a:pt x="282" y="341"/>
                    </a:cubicBezTo>
                    <a:cubicBezTo>
                      <a:pt x="278" y="341"/>
                      <a:pt x="274" y="339"/>
                      <a:pt x="271" y="337"/>
                    </a:cubicBezTo>
                    <a:cubicBezTo>
                      <a:pt x="269" y="337"/>
                      <a:pt x="268" y="337"/>
                      <a:pt x="267" y="337"/>
                    </a:cubicBezTo>
                    <a:cubicBezTo>
                      <a:pt x="224" y="337"/>
                      <a:pt x="186" y="287"/>
                      <a:pt x="210" y="245"/>
                    </a:cubicBezTo>
                    <a:cubicBezTo>
                      <a:pt x="209" y="246"/>
                      <a:pt x="208" y="247"/>
                      <a:pt x="206" y="248"/>
                    </a:cubicBezTo>
                    <a:cubicBezTo>
                      <a:pt x="201" y="253"/>
                      <a:pt x="196" y="258"/>
                      <a:pt x="191" y="263"/>
                    </a:cubicBezTo>
                    <a:cubicBezTo>
                      <a:pt x="186" y="270"/>
                      <a:pt x="182" y="277"/>
                      <a:pt x="178" y="284"/>
                    </a:cubicBezTo>
                    <a:cubicBezTo>
                      <a:pt x="175" y="293"/>
                      <a:pt x="173" y="303"/>
                      <a:pt x="171" y="312"/>
                    </a:cubicBezTo>
                    <a:cubicBezTo>
                      <a:pt x="170" y="323"/>
                      <a:pt x="171" y="333"/>
                      <a:pt x="172" y="344"/>
                    </a:cubicBezTo>
                    <a:cubicBezTo>
                      <a:pt x="174" y="356"/>
                      <a:pt x="177" y="368"/>
                      <a:pt x="181" y="380"/>
                    </a:cubicBezTo>
                    <a:cubicBezTo>
                      <a:pt x="187" y="392"/>
                      <a:pt x="193" y="403"/>
                      <a:pt x="201" y="414"/>
                    </a:cubicBezTo>
                    <a:cubicBezTo>
                      <a:pt x="208" y="422"/>
                      <a:pt x="215" y="430"/>
                      <a:pt x="223" y="437"/>
                    </a:cubicBezTo>
                    <a:cubicBezTo>
                      <a:pt x="231" y="442"/>
                      <a:pt x="239" y="447"/>
                      <a:pt x="248" y="451"/>
                    </a:cubicBezTo>
                    <a:cubicBezTo>
                      <a:pt x="255" y="454"/>
                      <a:pt x="262" y="456"/>
                      <a:pt x="270" y="457"/>
                    </a:cubicBezTo>
                    <a:cubicBezTo>
                      <a:pt x="273" y="457"/>
                      <a:pt x="276" y="457"/>
                      <a:pt x="279" y="457"/>
                    </a:cubicBezTo>
                    <a:cubicBezTo>
                      <a:pt x="283" y="457"/>
                      <a:pt x="287" y="457"/>
                      <a:pt x="291" y="457"/>
                    </a:cubicBezTo>
                    <a:cubicBezTo>
                      <a:pt x="296" y="456"/>
                      <a:pt x="301" y="455"/>
                      <a:pt x="306" y="453"/>
                    </a:cubicBezTo>
                    <a:cubicBezTo>
                      <a:pt x="313" y="450"/>
                      <a:pt x="320" y="446"/>
                      <a:pt x="327" y="441"/>
                    </a:cubicBezTo>
                    <a:cubicBezTo>
                      <a:pt x="339" y="431"/>
                      <a:pt x="349" y="419"/>
                      <a:pt x="359" y="407"/>
                    </a:cubicBezTo>
                    <a:cubicBezTo>
                      <a:pt x="377" y="383"/>
                      <a:pt x="392" y="356"/>
                      <a:pt x="404" y="328"/>
                    </a:cubicBezTo>
                    <a:cubicBezTo>
                      <a:pt x="412" y="307"/>
                      <a:pt x="418" y="286"/>
                      <a:pt x="422" y="264"/>
                    </a:cubicBezTo>
                    <a:cubicBezTo>
                      <a:pt x="423" y="254"/>
                      <a:pt x="423" y="243"/>
                      <a:pt x="422" y="233"/>
                    </a:cubicBezTo>
                    <a:cubicBezTo>
                      <a:pt x="419" y="219"/>
                      <a:pt x="416" y="207"/>
                      <a:pt x="412" y="194"/>
                    </a:cubicBezTo>
                    <a:cubicBezTo>
                      <a:pt x="405" y="181"/>
                      <a:pt x="399" y="170"/>
                      <a:pt x="391" y="158"/>
                    </a:cubicBezTo>
                    <a:cubicBezTo>
                      <a:pt x="378" y="143"/>
                      <a:pt x="364" y="129"/>
                      <a:pt x="348" y="117"/>
                    </a:cubicBezTo>
                    <a:cubicBezTo>
                      <a:pt x="327" y="102"/>
                      <a:pt x="306" y="89"/>
                      <a:pt x="282" y="79"/>
                    </a:cubicBezTo>
                    <a:cubicBezTo>
                      <a:pt x="267" y="74"/>
                      <a:pt x="252" y="69"/>
                      <a:pt x="236" y="67"/>
                    </a:cubicBezTo>
                    <a:cubicBezTo>
                      <a:pt x="230" y="67"/>
                      <a:pt x="224" y="66"/>
                      <a:pt x="218" y="66"/>
                    </a:cubicBezTo>
                    <a:moveTo>
                      <a:pt x="279" y="0"/>
                    </a:moveTo>
                    <a:cubicBezTo>
                      <a:pt x="199" y="0"/>
                      <a:pt x="121" y="28"/>
                      <a:pt x="68" y="81"/>
                    </a:cubicBezTo>
                    <a:cubicBezTo>
                      <a:pt x="39" y="110"/>
                      <a:pt x="18" y="146"/>
                      <a:pt x="7" y="189"/>
                    </a:cubicBezTo>
                    <a:cubicBezTo>
                      <a:pt x="5" y="199"/>
                      <a:pt x="3" y="210"/>
                      <a:pt x="2" y="221"/>
                    </a:cubicBezTo>
                    <a:cubicBezTo>
                      <a:pt x="1" y="226"/>
                      <a:pt x="1" y="230"/>
                      <a:pt x="1" y="234"/>
                    </a:cubicBezTo>
                    <a:cubicBezTo>
                      <a:pt x="0" y="243"/>
                      <a:pt x="0" y="252"/>
                      <a:pt x="1" y="261"/>
                    </a:cubicBezTo>
                    <a:cubicBezTo>
                      <a:pt x="4" y="269"/>
                      <a:pt x="7" y="276"/>
                      <a:pt x="10" y="284"/>
                    </a:cubicBezTo>
                    <a:cubicBezTo>
                      <a:pt x="11" y="286"/>
                      <a:pt x="12" y="288"/>
                      <a:pt x="12" y="290"/>
                    </a:cubicBezTo>
                    <a:cubicBezTo>
                      <a:pt x="13" y="290"/>
                      <a:pt x="14" y="290"/>
                      <a:pt x="15" y="290"/>
                    </a:cubicBezTo>
                    <a:cubicBezTo>
                      <a:pt x="23" y="214"/>
                      <a:pt x="52" y="129"/>
                      <a:pt x="104" y="77"/>
                    </a:cubicBezTo>
                    <a:cubicBezTo>
                      <a:pt x="134" y="47"/>
                      <a:pt x="171" y="28"/>
                      <a:pt x="216" y="28"/>
                    </a:cubicBezTo>
                    <a:cubicBezTo>
                      <a:pt x="233" y="28"/>
                      <a:pt x="251" y="31"/>
                      <a:pt x="271" y="37"/>
                    </a:cubicBezTo>
                    <a:cubicBezTo>
                      <a:pt x="336" y="56"/>
                      <a:pt x="404" y="99"/>
                      <a:pt x="436" y="161"/>
                    </a:cubicBezTo>
                    <a:cubicBezTo>
                      <a:pt x="467" y="220"/>
                      <a:pt x="462" y="278"/>
                      <a:pt x="439" y="339"/>
                    </a:cubicBezTo>
                    <a:cubicBezTo>
                      <a:pt x="425" y="374"/>
                      <a:pt x="404" y="416"/>
                      <a:pt x="375" y="448"/>
                    </a:cubicBezTo>
                    <a:cubicBezTo>
                      <a:pt x="453" y="406"/>
                      <a:pt x="495" y="316"/>
                      <a:pt x="498" y="229"/>
                    </a:cubicBezTo>
                    <a:cubicBezTo>
                      <a:pt x="502" y="126"/>
                      <a:pt x="430" y="17"/>
                      <a:pt x="323" y="3"/>
                    </a:cubicBezTo>
                    <a:cubicBezTo>
                      <a:pt x="308" y="1"/>
                      <a:pt x="293" y="0"/>
                      <a:pt x="27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8" name="Freeform 166"/>
              <p:cNvSpPr>
                <a:spLocks noEditPoints="1"/>
              </p:cNvSpPr>
              <p:nvPr/>
            </p:nvSpPr>
            <p:spPr bwMode="auto">
              <a:xfrm>
                <a:off x="462" y="742"/>
                <a:ext cx="307" cy="303"/>
              </a:xfrm>
              <a:custGeom>
                <a:avLst/>
                <a:gdLst>
                  <a:gd name="T0" fmla="*/ 263 w 535"/>
                  <a:gd name="T1" fmla="*/ 64 h 489"/>
                  <a:gd name="T2" fmla="*/ 188 w 535"/>
                  <a:gd name="T3" fmla="*/ 90 h 489"/>
                  <a:gd name="T4" fmla="*/ 147 w 535"/>
                  <a:gd name="T5" fmla="*/ 140 h 489"/>
                  <a:gd name="T6" fmla="*/ 128 w 535"/>
                  <a:gd name="T7" fmla="*/ 261 h 489"/>
                  <a:gd name="T8" fmla="*/ 159 w 535"/>
                  <a:gd name="T9" fmla="*/ 356 h 489"/>
                  <a:gd name="T10" fmla="*/ 213 w 535"/>
                  <a:gd name="T11" fmla="*/ 402 h 489"/>
                  <a:gd name="T12" fmla="*/ 344 w 535"/>
                  <a:gd name="T13" fmla="*/ 427 h 489"/>
                  <a:gd name="T14" fmla="*/ 413 w 535"/>
                  <a:gd name="T15" fmla="*/ 418 h 489"/>
                  <a:gd name="T16" fmla="*/ 446 w 535"/>
                  <a:gd name="T17" fmla="*/ 396 h 489"/>
                  <a:gd name="T18" fmla="*/ 464 w 535"/>
                  <a:gd name="T19" fmla="*/ 356 h 489"/>
                  <a:gd name="T20" fmla="*/ 458 w 535"/>
                  <a:gd name="T21" fmla="*/ 297 h 489"/>
                  <a:gd name="T22" fmla="*/ 415 w 535"/>
                  <a:gd name="T23" fmla="*/ 234 h 489"/>
                  <a:gd name="T24" fmla="*/ 361 w 535"/>
                  <a:gd name="T25" fmla="*/ 208 h 489"/>
                  <a:gd name="T26" fmla="*/ 336 w 535"/>
                  <a:gd name="T27" fmla="*/ 207 h 489"/>
                  <a:gd name="T28" fmla="*/ 311 w 535"/>
                  <a:gd name="T29" fmla="*/ 214 h 489"/>
                  <a:gd name="T30" fmla="*/ 343 w 535"/>
                  <a:gd name="T31" fmla="*/ 333 h 489"/>
                  <a:gd name="T32" fmla="*/ 230 w 535"/>
                  <a:gd name="T33" fmla="*/ 294 h 489"/>
                  <a:gd name="T34" fmla="*/ 345 w 535"/>
                  <a:gd name="T35" fmla="*/ 169 h 489"/>
                  <a:gd name="T36" fmla="*/ 500 w 535"/>
                  <a:gd name="T37" fmla="*/ 363 h 489"/>
                  <a:gd name="T38" fmla="*/ 517 w 535"/>
                  <a:gd name="T39" fmla="*/ 163 h 489"/>
                  <a:gd name="T40" fmla="*/ 453 w 535"/>
                  <a:gd name="T41" fmla="*/ 115 h 489"/>
                  <a:gd name="T42" fmla="*/ 329 w 535"/>
                  <a:gd name="T43" fmla="*/ 68 h 489"/>
                  <a:gd name="T44" fmla="*/ 299 w 535"/>
                  <a:gd name="T45" fmla="*/ 0 h 489"/>
                  <a:gd name="T46" fmla="*/ 46 w 535"/>
                  <a:gd name="T47" fmla="*/ 179 h 489"/>
                  <a:gd name="T48" fmla="*/ 287 w 535"/>
                  <a:gd name="T49" fmla="*/ 489 h 489"/>
                  <a:gd name="T50" fmla="*/ 349 w 535"/>
                  <a:gd name="T51" fmla="*/ 466 h 489"/>
                  <a:gd name="T52" fmla="*/ 118 w 535"/>
                  <a:gd name="T53" fmla="*/ 359 h 489"/>
                  <a:gd name="T54" fmla="*/ 226 w 535"/>
                  <a:gd name="T55" fmla="*/ 34 h 489"/>
                  <a:gd name="T56" fmla="*/ 454 w 535"/>
                  <a:gd name="T57" fmla="*/ 74 h 489"/>
                  <a:gd name="T58" fmla="*/ 451 w 535"/>
                  <a:gd name="T59" fmla="*/ 66 h 489"/>
                  <a:gd name="T60" fmla="*/ 414 w 535"/>
                  <a:gd name="T61" fmla="*/ 31 h 489"/>
                  <a:gd name="T62" fmla="*/ 373 w 535"/>
                  <a:gd name="T63" fmla="*/ 13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35" h="489">
                    <a:moveTo>
                      <a:pt x="279" y="63"/>
                    </a:moveTo>
                    <a:cubicBezTo>
                      <a:pt x="274" y="63"/>
                      <a:pt x="268" y="64"/>
                      <a:pt x="263" y="64"/>
                    </a:cubicBezTo>
                    <a:cubicBezTo>
                      <a:pt x="248" y="66"/>
                      <a:pt x="234" y="69"/>
                      <a:pt x="219" y="73"/>
                    </a:cubicBezTo>
                    <a:cubicBezTo>
                      <a:pt x="208" y="78"/>
                      <a:pt x="198" y="83"/>
                      <a:pt x="188" y="90"/>
                    </a:cubicBezTo>
                    <a:cubicBezTo>
                      <a:pt x="180" y="96"/>
                      <a:pt x="172" y="103"/>
                      <a:pt x="165" y="111"/>
                    </a:cubicBezTo>
                    <a:cubicBezTo>
                      <a:pt x="158" y="120"/>
                      <a:pt x="152" y="130"/>
                      <a:pt x="147" y="140"/>
                    </a:cubicBezTo>
                    <a:cubicBezTo>
                      <a:pt x="140" y="155"/>
                      <a:pt x="136" y="170"/>
                      <a:pt x="132" y="185"/>
                    </a:cubicBezTo>
                    <a:cubicBezTo>
                      <a:pt x="128" y="210"/>
                      <a:pt x="127" y="236"/>
                      <a:pt x="128" y="261"/>
                    </a:cubicBezTo>
                    <a:cubicBezTo>
                      <a:pt x="130" y="281"/>
                      <a:pt x="134" y="300"/>
                      <a:pt x="141" y="319"/>
                    </a:cubicBezTo>
                    <a:cubicBezTo>
                      <a:pt x="146" y="332"/>
                      <a:pt x="152" y="344"/>
                      <a:pt x="159" y="356"/>
                    </a:cubicBezTo>
                    <a:cubicBezTo>
                      <a:pt x="168" y="367"/>
                      <a:pt x="176" y="376"/>
                      <a:pt x="187" y="385"/>
                    </a:cubicBezTo>
                    <a:cubicBezTo>
                      <a:pt x="195" y="392"/>
                      <a:pt x="204" y="398"/>
                      <a:pt x="213" y="402"/>
                    </a:cubicBezTo>
                    <a:cubicBezTo>
                      <a:pt x="233" y="411"/>
                      <a:pt x="255" y="417"/>
                      <a:pt x="276" y="421"/>
                    </a:cubicBezTo>
                    <a:cubicBezTo>
                      <a:pt x="299" y="425"/>
                      <a:pt x="322" y="427"/>
                      <a:pt x="344" y="427"/>
                    </a:cubicBezTo>
                    <a:cubicBezTo>
                      <a:pt x="352" y="427"/>
                      <a:pt x="360" y="427"/>
                      <a:pt x="367" y="427"/>
                    </a:cubicBezTo>
                    <a:cubicBezTo>
                      <a:pt x="383" y="425"/>
                      <a:pt x="398" y="422"/>
                      <a:pt x="413" y="418"/>
                    </a:cubicBezTo>
                    <a:cubicBezTo>
                      <a:pt x="421" y="414"/>
                      <a:pt x="428" y="411"/>
                      <a:pt x="435" y="407"/>
                    </a:cubicBezTo>
                    <a:cubicBezTo>
                      <a:pt x="439" y="403"/>
                      <a:pt x="442" y="400"/>
                      <a:pt x="446" y="396"/>
                    </a:cubicBezTo>
                    <a:cubicBezTo>
                      <a:pt x="450" y="390"/>
                      <a:pt x="454" y="385"/>
                      <a:pt x="457" y="379"/>
                    </a:cubicBezTo>
                    <a:cubicBezTo>
                      <a:pt x="460" y="371"/>
                      <a:pt x="463" y="364"/>
                      <a:pt x="464" y="356"/>
                    </a:cubicBezTo>
                    <a:cubicBezTo>
                      <a:pt x="466" y="347"/>
                      <a:pt x="466" y="337"/>
                      <a:pt x="466" y="328"/>
                    </a:cubicBezTo>
                    <a:cubicBezTo>
                      <a:pt x="464" y="317"/>
                      <a:pt x="462" y="307"/>
                      <a:pt x="458" y="297"/>
                    </a:cubicBezTo>
                    <a:cubicBezTo>
                      <a:pt x="453" y="285"/>
                      <a:pt x="447" y="273"/>
                      <a:pt x="440" y="263"/>
                    </a:cubicBezTo>
                    <a:cubicBezTo>
                      <a:pt x="433" y="252"/>
                      <a:pt x="424" y="243"/>
                      <a:pt x="415" y="234"/>
                    </a:cubicBezTo>
                    <a:cubicBezTo>
                      <a:pt x="406" y="228"/>
                      <a:pt x="398" y="222"/>
                      <a:pt x="388" y="217"/>
                    </a:cubicBezTo>
                    <a:cubicBezTo>
                      <a:pt x="379" y="213"/>
                      <a:pt x="370" y="210"/>
                      <a:pt x="361" y="208"/>
                    </a:cubicBezTo>
                    <a:cubicBezTo>
                      <a:pt x="355" y="207"/>
                      <a:pt x="349" y="207"/>
                      <a:pt x="343" y="207"/>
                    </a:cubicBezTo>
                    <a:cubicBezTo>
                      <a:pt x="341" y="207"/>
                      <a:pt x="339" y="207"/>
                      <a:pt x="336" y="207"/>
                    </a:cubicBezTo>
                    <a:cubicBezTo>
                      <a:pt x="329" y="208"/>
                      <a:pt x="322" y="210"/>
                      <a:pt x="315" y="212"/>
                    </a:cubicBezTo>
                    <a:cubicBezTo>
                      <a:pt x="314" y="213"/>
                      <a:pt x="312" y="213"/>
                      <a:pt x="311" y="214"/>
                    </a:cubicBezTo>
                    <a:cubicBezTo>
                      <a:pt x="361" y="216"/>
                      <a:pt x="382" y="279"/>
                      <a:pt x="356" y="314"/>
                    </a:cubicBezTo>
                    <a:cubicBezTo>
                      <a:pt x="356" y="322"/>
                      <a:pt x="352" y="330"/>
                      <a:pt x="343" y="333"/>
                    </a:cubicBezTo>
                    <a:cubicBezTo>
                      <a:pt x="330" y="338"/>
                      <a:pt x="315" y="341"/>
                      <a:pt x="301" y="341"/>
                    </a:cubicBezTo>
                    <a:cubicBezTo>
                      <a:pt x="270" y="341"/>
                      <a:pt x="240" y="328"/>
                      <a:pt x="230" y="294"/>
                    </a:cubicBezTo>
                    <a:cubicBezTo>
                      <a:pt x="217" y="247"/>
                      <a:pt x="248" y="204"/>
                      <a:pt x="289" y="183"/>
                    </a:cubicBezTo>
                    <a:cubicBezTo>
                      <a:pt x="307" y="174"/>
                      <a:pt x="326" y="169"/>
                      <a:pt x="345" y="169"/>
                    </a:cubicBezTo>
                    <a:cubicBezTo>
                      <a:pt x="422" y="169"/>
                      <a:pt x="492" y="245"/>
                      <a:pt x="502" y="321"/>
                    </a:cubicBezTo>
                    <a:cubicBezTo>
                      <a:pt x="504" y="335"/>
                      <a:pt x="503" y="349"/>
                      <a:pt x="500" y="363"/>
                    </a:cubicBezTo>
                    <a:cubicBezTo>
                      <a:pt x="522" y="331"/>
                      <a:pt x="535" y="293"/>
                      <a:pt x="533" y="251"/>
                    </a:cubicBezTo>
                    <a:cubicBezTo>
                      <a:pt x="532" y="221"/>
                      <a:pt x="527" y="191"/>
                      <a:pt x="517" y="163"/>
                    </a:cubicBezTo>
                    <a:cubicBezTo>
                      <a:pt x="516" y="163"/>
                      <a:pt x="514" y="163"/>
                      <a:pt x="512" y="163"/>
                    </a:cubicBezTo>
                    <a:cubicBezTo>
                      <a:pt x="481" y="163"/>
                      <a:pt x="460" y="141"/>
                      <a:pt x="453" y="115"/>
                    </a:cubicBezTo>
                    <a:cubicBezTo>
                      <a:pt x="442" y="108"/>
                      <a:pt x="431" y="103"/>
                      <a:pt x="420" y="97"/>
                    </a:cubicBezTo>
                    <a:cubicBezTo>
                      <a:pt x="391" y="84"/>
                      <a:pt x="361" y="74"/>
                      <a:pt x="329" y="68"/>
                    </a:cubicBezTo>
                    <a:cubicBezTo>
                      <a:pt x="313" y="65"/>
                      <a:pt x="296" y="63"/>
                      <a:pt x="279" y="63"/>
                    </a:cubicBezTo>
                    <a:moveTo>
                      <a:pt x="299" y="0"/>
                    </a:moveTo>
                    <a:cubicBezTo>
                      <a:pt x="283" y="0"/>
                      <a:pt x="266" y="2"/>
                      <a:pt x="249" y="6"/>
                    </a:cubicBezTo>
                    <a:cubicBezTo>
                      <a:pt x="163" y="25"/>
                      <a:pt x="86" y="92"/>
                      <a:pt x="46" y="179"/>
                    </a:cubicBezTo>
                    <a:cubicBezTo>
                      <a:pt x="0" y="277"/>
                      <a:pt x="53" y="396"/>
                      <a:pt x="142" y="448"/>
                    </a:cubicBezTo>
                    <a:cubicBezTo>
                      <a:pt x="186" y="474"/>
                      <a:pt x="237" y="489"/>
                      <a:pt x="287" y="489"/>
                    </a:cubicBezTo>
                    <a:cubicBezTo>
                      <a:pt x="324" y="489"/>
                      <a:pt x="360" y="481"/>
                      <a:pt x="393" y="462"/>
                    </a:cubicBezTo>
                    <a:cubicBezTo>
                      <a:pt x="379" y="465"/>
                      <a:pt x="364" y="466"/>
                      <a:pt x="349" y="466"/>
                    </a:cubicBezTo>
                    <a:cubicBezTo>
                      <a:pt x="321" y="466"/>
                      <a:pt x="292" y="462"/>
                      <a:pt x="267" y="457"/>
                    </a:cubicBezTo>
                    <a:cubicBezTo>
                      <a:pt x="203" y="444"/>
                      <a:pt x="152" y="417"/>
                      <a:pt x="118" y="359"/>
                    </a:cubicBezTo>
                    <a:cubicBezTo>
                      <a:pt x="84" y="299"/>
                      <a:pt x="84" y="218"/>
                      <a:pt x="103" y="153"/>
                    </a:cubicBezTo>
                    <a:cubicBezTo>
                      <a:pt x="123" y="82"/>
                      <a:pt x="170" y="46"/>
                      <a:pt x="226" y="34"/>
                    </a:cubicBezTo>
                    <a:cubicBezTo>
                      <a:pt x="243" y="30"/>
                      <a:pt x="260" y="28"/>
                      <a:pt x="278" y="28"/>
                    </a:cubicBezTo>
                    <a:cubicBezTo>
                      <a:pt x="337" y="28"/>
                      <a:pt x="402" y="47"/>
                      <a:pt x="454" y="74"/>
                    </a:cubicBezTo>
                    <a:cubicBezTo>
                      <a:pt x="454" y="73"/>
                      <a:pt x="455" y="72"/>
                      <a:pt x="455" y="71"/>
                    </a:cubicBezTo>
                    <a:cubicBezTo>
                      <a:pt x="454" y="69"/>
                      <a:pt x="453" y="68"/>
                      <a:pt x="451" y="66"/>
                    </a:cubicBezTo>
                    <a:cubicBezTo>
                      <a:pt x="446" y="60"/>
                      <a:pt x="442" y="53"/>
                      <a:pt x="438" y="46"/>
                    </a:cubicBezTo>
                    <a:cubicBezTo>
                      <a:pt x="430" y="41"/>
                      <a:pt x="423" y="36"/>
                      <a:pt x="414" y="31"/>
                    </a:cubicBezTo>
                    <a:cubicBezTo>
                      <a:pt x="411" y="29"/>
                      <a:pt x="407" y="27"/>
                      <a:pt x="403" y="25"/>
                    </a:cubicBezTo>
                    <a:cubicBezTo>
                      <a:pt x="393" y="20"/>
                      <a:pt x="383" y="16"/>
                      <a:pt x="373" y="13"/>
                    </a:cubicBezTo>
                    <a:cubicBezTo>
                      <a:pt x="348" y="4"/>
                      <a:pt x="324" y="0"/>
                      <a:pt x="29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9" name="Freeform 167"/>
              <p:cNvSpPr>
                <a:spLocks/>
              </p:cNvSpPr>
              <p:nvPr/>
            </p:nvSpPr>
            <p:spPr bwMode="auto">
              <a:xfrm>
                <a:off x="116" y="330"/>
                <a:ext cx="108" cy="171"/>
              </a:xfrm>
              <a:custGeom>
                <a:avLst/>
                <a:gdLst>
                  <a:gd name="T0" fmla="*/ 19 w 188"/>
                  <a:gd name="T1" fmla="*/ 0 h 276"/>
                  <a:gd name="T2" fmla="*/ 7 w 188"/>
                  <a:gd name="T3" fmla="*/ 65 h 276"/>
                  <a:gd name="T4" fmla="*/ 170 w 188"/>
                  <a:gd name="T5" fmla="*/ 276 h 276"/>
                  <a:gd name="T6" fmla="*/ 80 w 188"/>
                  <a:gd name="T7" fmla="*/ 25 h 276"/>
                  <a:gd name="T8" fmla="*/ 19 w 188"/>
                  <a:gd name="T9" fmla="*/ 0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276">
                    <a:moveTo>
                      <a:pt x="19" y="0"/>
                    </a:moveTo>
                    <a:cubicBezTo>
                      <a:pt x="12" y="21"/>
                      <a:pt x="8" y="43"/>
                      <a:pt x="7" y="65"/>
                    </a:cubicBezTo>
                    <a:cubicBezTo>
                      <a:pt x="0" y="170"/>
                      <a:pt x="82" y="240"/>
                      <a:pt x="170" y="276"/>
                    </a:cubicBezTo>
                    <a:cubicBezTo>
                      <a:pt x="188" y="182"/>
                      <a:pt x="172" y="76"/>
                      <a:pt x="80" y="25"/>
                    </a:cubicBezTo>
                    <a:cubicBezTo>
                      <a:pt x="61" y="14"/>
                      <a:pt x="40" y="6"/>
                      <a:pt x="1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0" name="Freeform 168"/>
              <p:cNvSpPr>
                <a:spLocks noEditPoints="1"/>
              </p:cNvSpPr>
              <p:nvPr/>
            </p:nvSpPr>
            <p:spPr bwMode="auto">
              <a:xfrm>
                <a:off x="388" y="1651"/>
                <a:ext cx="1221" cy="798"/>
              </a:xfrm>
              <a:custGeom>
                <a:avLst/>
                <a:gdLst>
                  <a:gd name="T0" fmla="*/ 124 w 2127"/>
                  <a:gd name="T1" fmla="*/ 1280 h 1289"/>
                  <a:gd name="T2" fmla="*/ 16 w 2127"/>
                  <a:gd name="T3" fmla="*/ 1215 h 1289"/>
                  <a:gd name="T4" fmla="*/ 1254 w 2127"/>
                  <a:gd name="T5" fmla="*/ 988 h 1289"/>
                  <a:gd name="T6" fmla="*/ 339 w 2127"/>
                  <a:gd name="T7" fmla="*/ 952 h 1289"/>
                  <a:gd name="T8" fmla="*/ 21 w 2127"/>
                  <a:gd name="T9" fmla="*/ 1087 h 1289"/>
                  <a:gd name="T10" fmla="*/ 314 w 2127"/>
                  <a:gd name="T11" fmla="*/ 972 h 1289"/>
                  <a:gd name="T12" fmla="*/ 583 w 2127"/>
                  <a:gd name="T13" fmla="*/ 592 h 1289"/>
                  <a:gd name="T14" fmla="*/ 602 w 2127"/>
                  <a:gd name="T15" fmla="*/ 510 h 1289"/>
                  <a:gd name="T16" fmla="*/ 1808 w 2127"/>
                  <a:gd name="T17" fmla="*/ 232 h 1289"/>
                  <a:gd name="T18" fmla="*/ 1773 w 2127"/>
                  <a:gd name="T19" fmla="*/ 247 h 1289"/>
                  <a:gd name="T20" fmla="*/ 589 w 2127"/>
                  <a:gd name="T21" fmla="*/ 1035 h 1289"/>
                  <a:gd name="T22" fmla="*/ 632 w 2127"/>
                  <a:gd name="T23" fmla="*/ 1016 h 1289"/>
                  <a:gd name="T24" fmla="*/ 751 w 2127"/>
                  <a:gd name="T25" fmla="*/ 732 h 1289"/>
                  <a:gd name="T26" fmla="*/ 800 w 2127"/>
                  <a:gd name="T27" fmla="*/ 842 h 1289"/>
                  <a:gd name="T28" fmla="*/ 1062 w 2127"/>
                  <a:gd name="T29" fmla="*/ 426 h 1289"/>
                  <a:gd name="T30" fmla="*/ 1030 w 2127"/>
                  <a:gd name="T31" fmla="*/ 575 h 1289"/>
                  <a:gd name="T32" fmla="*/ 899 w 2127"/>
                  <a:gd name="T33" fmla="*/ 507 h 1289"/>
                  <a:gd name="T34" fmla="*/ 1117 w 2127"/>
                  <a:gd name="T35" fmla="*/ 206 h 1289"/>
                  <a:gd name="T36" fmla="*/ 979 w 2127"/>
                  <a:gd name="T37" fmla="*/ 319 h 1289"/>
                  <a:gd name="T38" fmla="*/ 722 w 2127"/>
                  <a:gd name="T39" fmla="*/ 425 h 1289"/>
                  <a:gd name="T40" fmla="*/ 668 w 2127"/>
                  <a:gd name="T41" fmla="*/ 452 h 1289"/>
                  <a:gd name="T42" fmla="*/ 575 w 2127"/>
                  <a:gd name="T43" fmla="*/ 714 h 1289"/>
                  <a:gd name="T44" fmla="*/ 488 w 2127"/>
                  <a:gd name="T45" fmla="*/ 850 h 1289"/>
                  <a:gd name="T46" fmla="*/ 5 w 2127"/>
                  <a:gd name="T47" fmla="*/ 1124 h 1289"/>
                  <a:gd name="T48" fmla="*/ 1 w 2127"/>
                  <a:gd name="T49" fmla="*/ 1161 h 1289"/>
                  <a:gd name="T50" fmla="*/ 4 w 2127"/>
                  <a:gd name="T51" fmla="*/ 1164 h 1289"/>
                  <a:gd name="T52" fmla="*/ 357 w 2127"/>
                  <a:gd name="T53" fmla="*/ 1289 h 1289"/>
                  <a:gd name="T54" fmla="*/ 441 w 2127"/>
                  <a:gd name="T55" fmla="*/ 1283 h 1289"/>
                  <a:gd name="T56" fmla="*/ 977 w 2127"/>
                  <a:gd name="T57" fmla="*/ 1068 h 1289"/>
                  <a:gd name="T58" fmla="*/ 1096 w 2127"/>
                  <a:gd name="T59" fmla="*/ 1010 h 1289"/>
                  <a:gd name="T60" fmla="*/ 1238 w 2127"/>
                  <a:gd name="T61" fmla="*/ 954 h 1289"/>
                  <a:gd name="T62" fmla="*/ 1460 w 2127"/>
                  <a:gd name="T63" fmla="*/ 797 h 1289"/>
                  <a:gd name="T64" fmla="*/ 1347 w 2127"/>
                  <a:gd name="T65" fmla="*/ 549 h 1289"/>
                  <a:gd name="T66" fmla="*/ 1265 w 2127"/>
                  <a:gd name="T67" fmla="*/ 472 h 1289"/>
                  <a:gd name="T68" fmla="*/ 1117 w 2127"/>
                  <a:gd name="T69" fmla="*/ 206 h 1289"/>
                  <a:gd name="T70" fmla="*/ 2122 w 2127"/>
                  <a:gd name="T71" fmla="*/ 94 h 1289"/>
                  <a:gd name="T72" fmla="*/ 2044 w 2127"/>
                  <a:gd name="T73" fmla="*/ 6 h 1289"/>
                  <a:gd name="T74" fmla="*/ 1911 w 2127"/>
                  <a:gd name="T75" fmla="*/ 160 h 1289"/>
                  <a:gd name="T76" fmla="*/ 1962 w 2127"/>
                  <a:gd name="T77" fmla="*/ 133 h 1289"/>
                  <a:gd name="T78" fmla="*/ 2078 w 2127"/>
                  <a:gd name="T79" fmla="*/ 27 h 1289"/>
                  <a:gd name="T80" fmla="*/ 2078 w 2127"/>
                  <a:gd name="T81" fmla="*/ 24 h 1289"/>
                  <a:gd name="T82" fmla="*/ 2044 w 2127"/>
                  <a:gd name="T83" fmla="*/ 6 h 1289"/>
                  <a:gd name="T84" fmla="*/ 1774 w 2127"/>
                  <a:gd name="T85" fmla="*/ 160 h 1289"/>
                  <a:gd name="T86" fmla="*/ 1899 w 2127"/>
                  <a:gd name="T87" fmla="*/ 108 h 1289"/>
                  <a:gd name="T88" fmla="*/ 2005 w 2127"/>
                  <a:gd name="T89" fmla="*/ 0 h 1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27" h="1289">
                    <a:moveTo>
                      <a:pt x="16" y="1215"/>
                    </a:moveTo>
                    <a:cubicBezTo>
                      <a:pt x="22" y="1225"/>
                      <a:pt x="28" y="1234"/>
                      <a:pt x="36" y="1241"/>
                    </a:cubicBezTo>
                    <a:cubicBezTo>
                      <a:pt x="58" y="1265"/>
                      <a:pt x="90" y="1280"/>
                      <a:pt x="124" y="1280"/>
                    </a:cubicBezTo>
                    <a:cubicBezTo>
                      <a:pt x="125" y="1280"/>
                      <a:pt x="125" y="1280"/>
                      <a:pt x="125" y="1280"/>
                    </a:cubicBezTo>
                    <a:cubicBezTo>
                      <a:pt x="128" y="1280"/>
                      <a:pt x="131" y="1280"/>
                      <a:pt x="134" y="1280"/>
                    </a:cubicBezTo>
                    <a:cubicBezTo>
                      <a:pt x="93" y="1262"/>
                      <a:pt x="54" y="1240"/>
                      <a:pt x="16" y="1215"/>
                    </a:cubicBezTo>
                    <a:moveTo>
                      <a:pt x="1258" y="986"/>
                    </a:moveTo>
                    <a:cubicBezTo>
                      <a:pt x="1257" y="986"/>
                      <a:pt x="1257" y="987"/>
                      <a:pt x="1256" y="987"/>
                    </a:cubicBezTo>
                    <a:cubicBezTo>
                      <a:pt x="1255" y="988"/>
                      <a:pt x="1255" y="988"/>
                      <a:pt x="1254" y="988"/>
                    </a:cubicBezTo>
                    <a:cubicBezTo>
                      <a:pt x="1255" y="989"/>
                      <a:pt x="1256" y="989"/>
                      <a:pt x="1257" y="989"/>
                    </a:cubicBezTo>
                    <a:cubicBezTo>
                      <a:pt x="1258" y="988"/>
                      <a:pt x="1258" y="987"/>
                      <a:pt x="1258" y="986"/>
                    </a:cubicBezTo>
                    <a:moveTo>
                      <a:pt x="339" y="952"/>
                    </a:moveTo>
                    <a:cubicBezTo>
                      <a:pt x="319" y="961"/>
                      <a:pt x="300" y="970"/>
                      <a:pt x="280" y="979"/>
                    </a:cubicBezTo>
                    <a:cubicBezTo>
                      <a:pt x="219" y="1002"/>
                      <a:pt x="157" y="1021"/>
                      <a:pt x="94" y="1034"/>
                    </a:cubicBezTo>
                    <a:cubicBezTo>
                      <a:pt x="63" y="1041"/>
                      <a:pt x="37" y="1061"/>
                      <a:pt x="21" y="1087"/>
                    </a:cubicBezTo>
                    <a:cubicBezTo>
                      <a:pt x="35" y="1087"/>
                      <a:pt x="49" y="1086"/>
                      <a:pt x="64" y="1085"/>
                    </a:cubicBezTo>
                    <a:cubicBezTo>
                      <a:pt x="100" y="1079"/>
                      <a:pt x="135" y="1069"/>
                      <a:pt x="169" y="1056"/>
                    </a:cubicBezTo>
                    <a:cubicBezTo>
                      <a:pt x="221" y="1034"/>
                      <a:pt x="269" y="1006"/>
                      <a:pt x="314" y="972"/>
                    </a:cubicBezTo>
                    <a:cubicBezTo>
                      <a:pt x="322" y="965"/>
                      <a:pt x="330" y="958"/>
                      <a:pt x="339" y="952"/>
                    </a:cubicBezTo>
                    <a:moveTo>
                      <a:pt x="603" y="501"/>
                    </a:moveTo>
                    <a:cubicBezTo>
                      <a:pt x="586" y="527"/>
                      <a:pt x="580" y="559"/>
                      <a:pt x="583" y="592"/>
                    </a:cubicBezTo>
                    <a:cubicBezTo>
                      <a:pt x="582" y="588"/>
                      <a:pt x="582" y="585"/>
                      <a:pt x="581" y="581"/>
                    </a:cubicBezTo>
                    <a:cubicBezTo>
                      <a:pt x="582" y="585"/>
                      <a:pt x="582" y="590"/>
                      <a:pt x="583" y="595"/>
                    </a:cubicBezTo>
                    <a:cubicBezTo>
                      <a:pt x="591" y="567"/>
                      <a:pt x="598" y="539"/>
                      <a:pt x="602" y="510"/>
                    </a:cubicBezTo>
                    <a:cubicBezTo>
                      <a:pt x="602" y="507"/>
                      <a:pt x="602" y="504"/>
                      <a:pt x="603" y="501"/>
                    </a:cubicBezTo>
                    <a:moveTo>
                      <a:pt x="1871" y="214"/>
                    </a:moveTo>
                    <a:cubicBezTo>
                      <a:pt x="1850" y="221"/>
                      <a:pt x="1829" y="227"/>
                      <a:pt x="1808" y="232"/>
                    </a:cubicBezTo>
                    <a:cubicBezTo>
                      <a:pt x="1777" y="239"/>
                      <a:pt x="1746" y="245"/>
                      <a:pt x="1713" y="249"/>
                    </a:cubicBezTo>
                    <a:cubicBezTo>
                      <a:pt x="1716" y="249"/>
                      <a:pt x="1719" y="249"/>
                      <a:pt x="1722" y="249"/>
                    </a:cubicBezTo>
                    <a:cubicBezTo>
                      <a:pt x="1739" y="249"/>
                      <a:pt x="1756" y="248"/>
                      <a:pt x="1773" y="247"/>
                    </a:cubicBezTo>
                    <a:cubicBezTo>
                      <a:pt x="1798" y="242"/>
                      <a:pt x="1822" y="236"/>
                      <a:pt x="1846" y="227"/>
                    </a:cubicBezTo>
                    <a:cubicBezTo>
                      <a:pt x="1855" y="223"/>
                      <a:pt x="1863" y="218"/>
                      <a:pt x="1871" y="214"/>
                    </a:cubicBezTo>
                    <a:moveTo>
                      <a:pt x="589" y="1035"/>
                    </a:moveTo>
                    <a:cubicBezTo>
                      <a:pt x="539" y="1035"/>
                      <a:pt x="495" y="970"/>
                      <a:pt x="540" y="924"/>
                    </a:cubicBezTo>
                    <a:cubicBezTo>
                      <a:pt x="554" y="911"/>
                      <a:pt x="569" y="905"/>
                      <a:pt x="584" y="905"/>
                    </a:cubicBezTo>
                    <a:cubicBezTo>
                      <a:pt x="633" y="905"/>
                      <a:pt x="678" y="970"/>
                      <a:pt x="632" y="1016"/>
                    </a:cubicBezTo>
                    <a:cubicBezTo>
                      <a:pt x="618" y="1029"/>
                      <a:pt x="603" y="1035"/>
                      <a:pt x="589" y="1035"/>
                    </a:cubicBezTo>
                    <a:moveTo>
                      <a:pt x="800" y="842"/>
                    </a:moveTo>
                    <a:cubicBezTo>
                      <a:pt x="750" y="842"/>
                      <a:pt x="706" y="777"/>
                      <a:pt x="751" y="732"/>
                    </a:cubicBezTo>
                    <a:cubicBezTo>
                      <a:pt x="765" y="718"/>
                      <a:pt x="780" y="713"/>
                      <a:pt x="794" y="713"/>
                    </a:cubicBezTo>
                    <a:cubicBezTo>
                      <a:pt x="844" y="713"/>
                      <a:pt x="889" y="778"/>
                      <a:pt x="843" y="823"/>
                    </a:cubicBezTo>
                    <a:cubicBezTo>
                      <a:pt x="829" y="837"/>
                      <a:pt x="814" y="842"/>
                      <a:pt x="800" y="842"/>
                    </a:cubicBezTo>
                    <a:moveTo>
                      <a:pt x="986" y="494"/>
                    </a:moveTo>
                    <a:cubicBezTo>
                      <a:pt x="988" y="464"/>
                      <a:pt x="1006" y="437"/>
                      <a:pt x="1044" y="428"/>
                    </a:cubicBezTo>
                    <a:cubicBezTo>
                      <a:pt x="1050" y="427"/>
                      <a:pt x="1056" y="426"/>
                      <a:pt x="1062" y="426"/>
                    </a:cubicBezTo>
                    <a:cubicBezTo>
                      <a:pt x="1145" y="426"/>
                      <a:pt x="1168" y="559"/>
                      <a:pt x="1077" y="579"/>
                    </a:cubicBezTo>
                    <a:cubicBezTo>
                      <a:pt x="1071" y="580"/>
                      <a:pt x="1065" y="581"/>
                      <a:pt x="1059" y="581"/>
                    </a:cubicBezTo>
                    <a:cubicBezTo>
                      <a:pt x="1048" y="581"/>
                      <a:pt x="1039" y="579"/>
                      <a:pt x="1030" y="575"/>
                    </a:cubicBezTo>
                    <a:cubicBezTo>
                      <a:pt x="1028" y="589"/>
                      <a:pt x="1021" y="604"/>
                      <a:pt x="1008" y="617"/>
                    </a:cubicBezTo>
                    <a:cubicBezTo>
                      <a:pt x="992" y="633"/>
                      <a:pt x="974" y="639"/>
                      <a:pt x="957" y="639"/>
                    </a:cubicBezTo>
                    <a:cubicBezTo>
                      <a:pt x="897" y="639"/>
                      <a:pt x="845" y="562"/>
                      <a:pt x="899" y="507"/>
                    </a:cubicBezTo>
                    <a:cubicBezTo>
                      <a:pt x="915" y="491"/>
                      <a:pt x="933" y="485"/>
                      <a:pt x="951" y="485"/>
                    </a:cubicBezTo>
                    <a:cubicBezTo>
                      <a:pt x="963" y="485"/>
                      <a:pt x="975" y="488"/>
                      <a:pt x="986" y="494"/>
                    </a:cubicBezTo>
                    <a:moveTo>
                      <a:pt x="1117" y="206"/>
                    </a:moveTo>
                    <a:cubicBezTo>
                      <a:pt x="1115" y="207"/>
                      <a:pt x="1113" y="207"/>
                      <a:pt x="1112" y="208"/>
                    </a:cubicBezTo>
                    <a:cubicBezTo>
                      <a:pt x="1097" y="217"/>
                      <a:pt x="1083" y="225"/>
                      <a:pt x="1070" y="235"/>
                    </a:cubicBezTo>
                    <a:cubicBezTo>
                      <a:pt x="1035" y="259"/>
                      <a:pt x="1005" y="288"/>
                      <a:pt x="979" y="319"/>
                    </a:cubicBezTo>
                    <a:cubicBezTo>
                      <a:pt x="963" y="345"/>
                      <a:pt x="948" y="372"/>
                      <a:pt x="934" y="399"/>
                    </a:cubicBezTo>
                    <a:cubicBezTo>
                      <a:pt x="903" y="396"/>
                      <a:pt x="873" y="395"/>
                      <a:pt x="842" y="395"/>
                    </a:cubicBezTo>
                    <a:cubicBezTo>
                      <a:pt x="802" y="399"/>
                      <a:pt x="761" y="409"/>
                      <a:pt x="722" y="425"/>
                    </a:cubicBezTo>
                    <a:cubicBezTo>
                      <a:pt x="707" y="432"/>
                      <a:pt x="692" y="439"/>
                      <a:pt x="677" y="446"/>
                    </a:cubicBezTo>
                    <a:cubicBezTo>
                      <a:pt x="676" y="447"/>
                      <a:pt x="674" y="448"/>
                      <a:pt x="672" y="449"/>
                    </a:cubicBezTo>
                    <a:cubicBezTo>
                      <a:pt x="671" y="450"/>
                      <a:pt x="669" y="451"/>
                      <a:pt x="668" y="452"/>
                    </a:cubicBezTo>
                    <a:cubicBezTo>
                      <a:pt x="666" y="453"/>
                      <a:pt x="663" y="454"/>
                      <a:pt x="661" y="454"/>
                    </a:cubicBezTo>
                    <a:cubicBezTo>
                      <a:pt x="654" y="457"/>
                      <a:pt x="648" y="460"/>
                      <a:pt x="642" y="464"/>
                    </a:cubicBezTo>
                    <a:cubicBezTo>
                      <a:pt x="640" y="549"/>
                      <a:pt x="614" y="636"/>
                      <a:pt x="575" y="714"/>
                    </a:cubicBezTo>
                    <a:cubicBezTo>
                      <a:pt x="573" y="723"/>
                      <a:pt x="570" y="732"/>
                      <a:pt x="567" y="740"/>
                    </a:cubicBezTo>
                    <a:cubicBezTo>
                      <a:pt x="556" y="764"/>
                      <a:pt x="543" y="786"/>
                      <a:pt x="529" y="807"/>
                    </a:cubicBezTo>
                    <a:cubicBezTo>
                      <a:pt x="516" y="822"/>
                      <a:pt x="502" y="837"/>
                      <a:pt x="488" y="850"/>
                    </a:cubicBezTo>
                    <a:cubicBezTo>
                      <a:pt x="395" y="970"/>
                      <a:pt x="268" y="1073"/>
                      <a:pt x="122" y="1111"/>
                    </a:cubicBezTo>
                    <a:cubicBezTo>
                      <a:pt x="89" y="1119"/>
                      <a:pt x="55" y="1124"/>
                      <a:pt x="21" y="1124"/>
                    </a:cubicBezTo>
                    <a:cubicBezTo>
                      <a:pt x="15" y="1124"/>
                      <a:pt x="10" y="1124"/>
                      <a:pt x="5" y="1124"/>
                    </a:cubicBezTo>
                    <a:cubicBezTo>
                      <a:pt x="2" y="1134"/>
                      <a:pt x="0" y="1144"/>
                      <a:pt x="0" y="1155"/>
                    </a:cubicBezTo>
                    <a:cubicBezTo>
                      <a:pt x="0" y="1157"/>
                      <a:pt x="1" y="1159"/>
                      <a:pt x="1" y="1161"/>
                    </a:cubicBezTo>
                    <a:cubicBezTo>
                      <a:pt x="1" y="1161"/>
                      <a:pt x="1" y="1161"/>
                      <a:pt x="1" y="1161"/>
                    </a:cubicBezTo>
                    <a:cubicBezTo>
                      <a:pt x="2" y="1162"/>
                      <a:pt x="3" y="1162"/>
                      <a:pt x="3" y="1163"/>
                    </a:cubicBezTo>
                    <a:cubicBezTo>
                      <a:pt x="3" y="1162"/>
                      <a:pt x="2" y="1162"/>
                      <a:pt x="1" y="1161"/>
                    </a:cubicBezTo>
                    <a:cubicBezTo>
                      <a:pt x="2" y="1162"/>
                      <a:pt x="3" y="1163"/>
                      <a:pt x="4" y="1164"/>
                    </a:cubicBezTo>
                    <a:cubicBezTo>
                      <a:pt x="50" y="1198"/>
                      <a:pt x="100" y="1228"/>
                      <a:pt x="154" y="1250"/>
                    </a:cubicBezTo>
                    <a:cubicBezTo>
                      <a:pt x="196" y="1267"/>
                      <a:pt x="240" y="1279"/>
                      <a:pt x="286" y="1285"/>
                    </a:cubicBezTo>
                    <a:cubicBezTo>
                      <a:pt x="309" y="1288"/>
                      <a:pt x="333" y="1289"/>
                      <a:pt x="357" y="1289"/>
                    </a:cubicBezTo>
                    <a:cubicBezTo>
                      <a:pt x="384" y="1289"/>
                      <a:pt x="412" y="1287"/>
                      <a:pt x="440" y="1284"/>
                    </a:cubicBezTo>
                    <a:cubicBezTo>
                      <a:pt x="440" y="1284"/>
                      <a:pt x="441" y="1284"/>
                      <a:pt x="441" y="1283"/>
                    </a:cubicBezTo>
                    <a:cubicBezTo>
                      <a:pt x="441" y="1283"/>
                      <a:pt x="441" y="1283"/>
                      <a:pt x="441" y="1283"/>
                    </a:cubicBezTo>
                    <a:cubicBezTo>
                      <a:pt x="441" y="1283"/>
                      <a:pt x="441" y="1283"/>
                      <a:pt x="441" y="1283"/>
                    </a:cubicBezTo>
                    <a:cubicBezTo>
                      <a:pt x="524" y="1272"/>
                      <a:pt x="603" y="1247"/>
                      <a:pt x="681" y="1216"/>
                    </a:cubicBezTo>
                    <a:cubicBezTo>
                      <a:pt x="783" y="1173"/>
                      <a:pt x="879" y="1118"/>
                      <a:pt x="977" y="1068"/>
                    </a:cubicBezTo>
                    <a:cubicBezTo>
                      <a:pt x="980" y="1064"/>
                      <a:pt x="983" y="1060"/>
                      <a:pt x="986" y="1057"/>
                    </a:cubicBezTo>
                    <a:cubicBezTo>
                      <a:pt x="1015" y="1046"/>
                      <a:pt x="1043" y="1034"/>
                      <a:pt x="1071" y="1022"/>
                    </a:cubicBezTo>
                    <a:cubicBezTo>
                      <a:pt x="1079" y="1018"/>
                      <a:pt x="1088" y="1014"/>
                      <a:pt x="1096" y="1010"/>
                    </a:cubicBezTo>
                    <a:cubicBezTo>
                      <a:pt x="1120" y="999"/>
                      <a:pt x="1144" y="988"/>
                      <a:pt x="1168" y="976"/>
                    </a:cubicBezTo>
                    <a:cubicBezTo>
                      <a:pt x="1172" y="976"/>
                      <a:pt x="1176" y="976"/>
                      <a:pt x="1180" y="976"/>
                    </a:cubicBezTo>
                    <a:cubicBezTo>
                      <a:pt x="1199" y="968"/>
                      <a:pt x="1219" y="961"/>
                      <a:pt x="1238" y="954"/>
                    </a:cubicBezTo>
                    <a:cubicBezTo>
                      <a:pt x="1254" y="942"/>
                      <a:pt x="1271" y="929"/>
                      <a:pt x="1287" y="917"/>
                    </a:cubicBezTo>
                    <a:cubicBezTo>
                      <a:pt x="1290" y="914"/>
                      <a:pt x="1292" y="910"/>
                      <a:pt x="1294" y="907"/>
                    </a:cubicBezTo>
                    <a:cubicBezTo>
                      <a:pt x="1351" y="873"/>
                      <a:pt x="1406" y="836"/>
                      <a:pt x="1460" y="797"/>
                    </a:cubicBezTo>
                    <a:cubicBezTo>
                      <a:pt x="1465" y="797"/>
                      <a:pt x="1469" y="796"/>
                      <a:pt x="1474" y="795"/>
                    </a:cubicBezTo>
                    <a:cubicBezTo>
                      <a:pt x="1529" y="763"/>
                      <a:pt x="1584" y="733"/>
                      <a:pt x="1638" y="701"/>
                    </a:cubicBezTo>
                    <a:cubicBezTo>
                      <a:pt x="1534" y="664"/>
                      <a:pt x="1434" y="617"/>
                      <a:pt x="1347" y="549"/>
                    </a:cubicBezTo>
                    <a:cubicBezTo>
                      <a:pt x="1345" y="550"/>
                      <a:pt x="1343" y="550"/>
                      <a:pt x="1340" y="551"/>
                    </a:cubicBezTo>
                    <a:cubicBezTo>
                      <a:pt x="1335" y="552"/>
                      <a:pt x="1330" y="553"/>
                      <a:pt x="1325" y="553"/>
                    </a:cubicBezTo>
                    <a:cubicBezTo>
                      <a:pt x="1281" y="553"/>
                      <a:pt x="1258" y="509"/>
                      <a:pt x="1265" y="472"/>
                    </a:cubicBezTo>
                    <a:cubicBezTo>
                      <a:pt x="1218" y="420"/>
                      <a:pt x="1184" y="363"/>
                      <a:pt x="1159" y="302"/>
                    </a:cubicBezTo>
                    <a:cubicBezTo>
                      <a:pt x="1157" y="300"/>
                      <a:pt x="1155" y="298"/>
                      <a:pt x="1153" y="296"/>
                    </a:cubicBezTo>
                    <a:cubicBezTo>
                      <a:pt x="1128" y="272"/>
                      <a:pt x="1116" y="239"/>
                      <a:pt x="1117" y="206"/>
                    </a:cubicBezTo>
                    <a:moveTo>
                      <a:pt x="2115" y="65"/>
                    </a:moveTo>
                    <a:cubicBezTo>
                      <a:pt x="2115" y="74"/>
                      <a:pt x="2116" y="82"/>
                      <a:pt x="2115" y="91"/>
                    </a:cubicBezTo>
                    <a:cubicBezTo>
                      <a:pt x="2117" y="92"/>
                      <a:pt x="2120" y="93"/>
                      <a:pt x="2122" y="94"/>
                    </a:cubicBezTo>
                    <a:cubicBezTo>
                      <a:pt x="2123" y="95"/>
                      <a:pt x="2125" y="95"/>
                      <a:pt x="2127" y="96"/>
                    </a:cubicBezTo>
                    <a:cubicBezTo>
                      <a:pt x="2124" y="85"/>
                      <a:pt x="2120" y="75"/>
                      <a:pt x="2115" y="65"/>
                    </a:cubicBezTo>
                    <a:moveTo>
                      <a:pt x="2044" y="6"/>
                    </a:moveTo>
                    <a:cubicBezTo>
                      <a:pt x="2025" y="40"/>
                      <a:pt x="1999" y="71"/>
                      <a:pt x="1970" y="98"/>
                    </a:cubicBezTo>
                    <a:cubicBezTo>
                      <a:pt x="1935" y="130"/>
                      <a:pt x="1896" y="158"/>
                      <a:pt x="1854" y="180"/>
                    </a:cubicBezTo>
                    <a:cubicBezTo>
                      <a:pt x="1873" y="174"/>
                      <a:pt x="1892" y="167"/>
                      <a:pt x="1911" y="160"/>
                    </a:cubicBezTo>
                    <a:cubicBezTo>
                      <a:pt x="1928" y="152"/>
                      <a:pt x="1944" y="144"/>
                      <a:pt x="1961" y="136"/>
                    </a:cubicBezTo>
                    <a:cubicBezTo>
                      <a:pt x="1964" y="132"/>
                      <a:pt x="1967" y="128"/>
                      <a:pt x="1970" y="124"/>
                    </a:cubicBezTo>
                    <a:cubicBezTo>
                      <a:pt x="1967" y="127"/>
                      <a:pt x="1965" y="130"/>
                      <a:pt x="1962" y="133"/>
                    </a:cubicBezTo>
                    <a:cubicBezTo>
                      <a:pt x="1984" y="108"/>
                      <a:pt x="2011" y="90"/>
                      <a:pt x="2041" y="83"/>
                    </a:cubicBezTo>
                    <a:cubicBezTo>
                      <a:pt x="2055" y="72"/>
                      <a:pt x="2068" y="60"/>
                      <a:pt x="2080" y="48"/>
                    </a:cubicBezTo>
                    <a:cubicBezTo>
                      <a:pt x="2079" y="41"/>
                      <a:pt x="2079" y="34"/>
                      <a:pt x="2078" y="27"/>
                    </a:cubicBezTo>
                    <a:cubicBezTo>
                      <a:pt x="2078" y="26"/>
                      <a:pt x="2078" y="25"/>
                      <a:pt x="2078" y="24"/>
                    </a:cubicBezTo>
                    <a:cubicBezTo>
                      <a:pt x="2078" y="25"/>
                      <a:pt x="2078" y="25"/>
                      <a:pt x="2078" y="26"/>
                    </a:cubicBezTo>
                    <a:cubicBezTo>
                      <a:pt x="2078" y="25"/>
                      <a:pt x="2078" y="25"/>
                      <a:pt x="2078" y="24"/>
                    </a:cubicBezTo>
                    <a:cubicBezTo>
                      <a:pt x="2078" y="24"/>
                      <a:pt x="2078" y="23"/>
                      <a:pt x="2078" y="23"/>
                    </a:cubicBezTo>
                    <a:cubicBezTo>
                      <a:pt x="2076" y="21"/>
                      <a:pt x="2075" y="20"/>
                      <a:pt x="2073" y="19"/>
                    </a:cubicBezTo>
                    <a:cubicBezTo>
                      <a:pt x="2064" y="14"/>
                      <a:pt x="2055" y="9"/>
                      <a:pt x="2044" y="6"/>
                    </a:cubicBezTo>
                    <a:moveTo>
                      <a:pt x="2005" y="0"/>
                    </a:moveTo>
                    <a:cubicBezTo>
                      <a:pt x="1974" y="0"/>
                      <a:pt x="1943" y="11"/>
                      <a:pt x="1921" y="33"/>
                    </a:cubicBezTo>
                    <a:cubicBezTo>
                      <a:pt x="1875" y="79"/>
                      <a:pt x="1827" y="121"/>
                      <a:pt x="1774" y="160"/>
                    </a:cubicBezTo>
                    <a:cubicBezTo>
                      <a:pt x="1756" y="172"/>
                      <a:pt x="1738" y="184"/>
                      <a:pt x="1719" y="195"/>
                    </a:cubicBezTo>
                    <a:cubicBezTo>
                      <a:pt x="1730" y="192"/>
                      <a:pt x="1740" y="188"/>
                      <a:pt x="1750" y="185"/>
                    </a:cubicBezTo>
                    <a:cubicBezTo>
                      <a:pt x="1803" y="165"/>
                      <a:pt x="1853" y="140"/>
                      <a:pt x="1899" y="108"/>
                    </a:cubicBezTo>
                    <a:cubicBezTo>
                      <a:pt x="1929" y="87"/>
                      <a:pt x="1956" y="62"/>
                      <a:pt x="1980" y="34"/>
                    </a:cubicBezTo>
                    <a:cubicBezTo>
                      <a:pt x="1989" y="23"/>
                      <a:pt x="1997" y="12"/>
                      <a:pt x="2005" y="0"/>
                    </a:cubicBezTo>
                    <a:cubicBezTo>
                      <a:pt x="2005" y="0"/>
                      <a:pt x="2005" y="0"/>
                      <a:pt x="20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1" name="Freeform 169"/>
              <p:cNvSpPr>
                <a:spLocks noEditPoints="1"/>
              </p:cNvSpPr>
              <p:nvPr/>
            </p:nvSpPr>
            <p:spPr bwMode="auto">
              <a:xfrm>
                <a:off x="94" y="1265"/>
                <a:ext cx="487" cy="483"/>
              </a:xfrm>
              <a:custGeom>
                <a:avLst/>
                <a:gdLst>
                  <a:gd name="T0" fmla="*/ 146 w 849"/>
                  <a:gd name="T1" fmla="*/ 694 h 780"/>
                  <a:gd name="T2" fmla="*/ 22 w 849"/>
                  <a:gd name="T3" fmla="*/ 724 h 780"/>
                  <a:gd name="T4" fmla="*/ 170 w 849"/>
                  <a:gd name="T5" fmla="*/ 693 h 780"/>
                  <a:gd name="T6" fmla="*/ 783 w 849"/>
                  <a:gd name="T7" fmla="*/ 703 h 780"/>
                  <a:gd name="T8" fmla="*/ 799 w 849"/>
                  <a:gd name="T9" fmla="*/ 691 h 780"/>
                  <a:gd name="T10" fmla="*/ 617 w 849"/>
                  <a:gd name="T11" fmla="*/ 650 h 780"/>
                  <a:gd name="T12" fmla="*/ 498 w 849"/>
                  <a:gd name="T13" fmla="*/ 665 h 780"/>
                  <a:gd name="T14" fmla="*/ 0 w 849"/>
                  <a:gd name="T15" fmla="*/ 765 h 780"/>
                  <a:gd name="T16" fmla="*/ 8 w 849"/>
                  <a:gd name="T17" fmla="*/ 780 h 780"/>
                  <a:gd name="T18" fmla="*/ 609 w 849"/>
                  <a:gd name="T19" fmla="*/ 659 h 780"/>
                  <a:gd name="T20" fmla="*/ 719 w 849"/>
                  <a:gd name="T21" fmla="*/ 722 h 780"/>
                  <a:gd name="T22" fmla="*/ 740 w 849"/>
                  <a:gd name="T23" fmla="*/ 720 h 780"/>
                  <a:gd name="T24" fmla="*/ 655 w 849"/>
                  <a:gd name="T25" fmla="*/ 654 h 780"/>
                  <a:gd name="T26" fmla="*/ 761 w 849"/>
                  <a:gd name="T27" fmla="*/ 637 h 780"/>
                  <a:gd name="T28" fmla="*/ 760 w 849"/>
                  <a:gd name="T29" fmla="*/ 640 h 780"/>
                  <a:gd name="T30" fmla="*/ 804 w 849"/>
                  <a:gd name="T31" fmla="*/ 502 h 780"/>
                  <a:gd name="T32" fmla="*/ 824 w 849"/>
                  <a:gd name="T33" fmla="*/ 661 h 780"/>
                  <a:gd name="T34" fmla="*/ 826 w 849"/>
                  <a:gd name="T35" fmla="*/ 535 h 780"/>
                  <a:gd name="T36" fmla="*/ 724 w 849"/>
                  <a:gd name="T37" fmla="*/ 362 h 780"/>
                  <a:gd name="T38" fmla="*/ 749 w 849"/>
                  <a:gd name="T39" fmla="*/ 463 h 780"/>
                  <a:gd name="T40" fmla="*/ 742 w 849"/>
                  <a:gd name="T41" fmla="*/ 399 h 780"/>
                  <a:gd name="T42" fmla="*/ 0 w 849"/>
                  <a:gd name="T43" fmla="*/ 212 h 780"/>
                  <a:gd name="T44" fmla="*/ 6 w 849"/>
                  <a:gd name="T45" fmla="*/ 213 h 780"/>
                  <a:gd name="T46" fmla="*/ 56 w 849"/>
                  <a:gd name="T47" fmla="*/ 64 h 780"/>
                  <a:gd name="T48" fmla="*/ 0 w 849"/>
                  <a:gd name="T49" fmla="*/ 71 h 780"/>
                  <a:gd name="T50" fmla="*/ 11 w 849"/>
                  <a:gd name="T51" fmla="*/ 203 h 780"/>
                  <a:gd name="T52" fmla="*/ 50 w 849"/>
                  <a:gd name="T53" fmla="*/ 101 h 780"/>
                  <a:gd name="T54" fmla="*/ 129 w 849"/>
                  <a:gd name="T55" fmla="*/ 1 h 780"/>
                  <a:gd name="T56" fmla="*/ 142 w 849"/>
                  <a:gd name="T57" fmla="*/ 8 h 780"/>
                  <a:gd name="T58" fmla="*/ 180 w 849"/>
                  <a:gd name="T59" fmla="*/ 9 h 780"/>
                  <a:gd name="T60" fmla="*/ 129 w 849"/>
                  <a:gd name="T61" fmla="*/ 1 h 780"/>
                  <a:gd name="T62" fmla="*/ 17 w 849"/>
                  <a:gd name="T63" fmla="*/ 32 h 780"/>
                  <a:gd name="T64" fmla="*/ 91 w 849"/>
                  <a:gd name="T65" fmla="*/ 0 h 7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49" h="780">
                    <a:moveTo>
                      <a:pt x="170" y="693"/>
                    </a:moveTo>
                    <a:cubicBezTo>
                      <a:pt x="162" y="694"/>
                      <a:pt x="154" y="694"/>
                      <a:pt x="146" y="694"/>
                    </a:cubicBezTo>
                    <a:cubicBezTo>
                      <a:pt x="141" y="694"/>
                      <a:pt x="137" y="694"/>
                      <a:pt x="132" y="694"/>
                    </a:cubicBezTo>
                    <a:cubicBezTo>
                      <a:pt x="97" y="707"/>
                      <a:pt x="60" y="717"/>
                      <a:pt x="22" y="724"/>
                    </a:cubicBezTo>
                    <a:cubicBezTo>
                      <a:pt x="21" y="725"/>
                      <a:pt x="20" y="726"/>
                      <a:pt x="19" y="727"/>
                    </a:cubicBezTo>
                    <a:cubicBezTo>
                      <a:pt x="70" y="719"/>
                      <a:pt x="121" y="707"/>
                      <a:pt x="170" y="693"/>
                    </a:cubicBezTo>
                    <a:moveTo>
                      <a:pt x="787" y="687"/>
                    </a:moveTo>
                    <a:cubicBezTo>
                      <a:pt x="786" y="693"/>
                      <a:pt x="785" y="698"/>
                      <a:pt x="783" y="703"/>
                    </a:cubicBezTo>
                    <a:cubicBezTo>
                      <a:pt x="785" y="702"/>
                      <a:pt x="787" y="701"/>
                      <a:pt x="789" y="699"/>
                    </a:cubicBezTo>
                    <a:cubicBezTo>
                      <a:pt x="792" y="697"/>
                      <a:pt x="796" y="694"/>
                      <a:pt x="799" y="691"/>
                    </a:cubicBezTo>
                    <a:cubicBezTo>
                      <a:pt x="795" y="690"/>
                      <a:pt x="791" y="689"/>
                      <a:pt x="787" y="687"/>
                    </a:cubicBezTo>
                    <a:moveTo>
                      <a:pt x="617" y="650"/>
                    </a:moveTo>
                    <a:cubicBezTo>
                      <a:pt x="610" y="652"/>
                      <a:pt x="604" y="654"/>
                      <a:pt x="597" y="655"/>
                    </a:cubicBezTo>
                    <a:cubicBezTo>
                      <a:pt x="564" y="663"/>
                      <a:pt x="531" y="665"/>
                      <a:pt x="498" y="665"/>
                    </a:cubicBezTo>
                    <a:cubicBezTo>
                      <a:pt x="478" y="665"/>
                      <a:pt x="458" y="664"/>
                      <a:pt x="439" y="663"/>
                    </a:cubicBezTo>
                    <a:cubicBezTo>
                      <a:pt x="292" y="690"/>
                      <a:pt x="146" y="747"/>
                      <a:pt x="0" y="765"/>
                    </a:cubicBezTo>
                    <a:cubicBezTo>
                      <a:pt x="0" y="780"/>
                      <a:pt x="0" y="780"/>
                      <a:pt x="0" y="780"/>
                    </a:cubicBezTo>
                    <a:cubicBezTo>
                      <a:pt x="3" y="780"/>
                      <a:pt x="6" y="780"/>
                      <a:pt x="8" y="780"/>
                    </a:cubicBezTo>
                    <a:cubicBezTo>
                      <a:pt x="213" y="779"/>
                      <a:pt x="424" y="746"/>
                      <a:pt x="605" y="654"/>
                    </a:cubicBezTo>
                    <a:cubicBezTo>
                      <a:pt x="606" y="656"/>
                      <a:pt x="607" y="657"/>
                      <a:pt x="609" y="659"/>
                    </a:cubicBezTo>
                    <a:cubicBezTo>
                      <a:pt x="627" y="684"/>
                      <a:pt x="651" y="704"/>
                      <a:pt x="677" y="714"/>
                    </a:cubicBezTo>
                    <a:cubicBezTo>
                      <a:pt x="690" y="719"/>
                      <a:pt x="704" y="722"/>
                      <a:pt x="719" y="722"/>
                    </a:cubicBezTo>
                    <a:cubicBezTo>
                      <a:pt x="719" y="722"/>
                      <a:pt x="719" y="722"/>
                      <a:pt x="720" y="722"/>
                    </a:cubicBezTo>
                    <a:cubicBezTo>
                      <a:pt x="726" y="722"/>
                      <a:pt x="733" y="721"/>
                      <a:pt x="740" y="720"/>
                    </a:cubicBezTo>
                    <a:cubicBezTo>
                      <a:pt x="744" y="706"/>
                      <a:pt x="748" y="691"/>
                      <a:pt x="752" y="676"/>
                    </a:cubicBezTo>
                    <a:cubicBezTo>
                      <a:pt x="720" y="666"/>
                      <a:pt x="688" y="659"/>
                      <a:pt x="655" y="654"/>
                    </a:cubicBezTo>
                    <a:cubicBezTo>
                      <a:pt x="642" y="652"/>
                      <a:pt x="629" y="651"/>
                      <a:pt x="617" y="650"/>
                    </a:cubicBezTo>
                    <a:moveTo>
                      <a:pt x="761" y="637"/>
                    </a:moveTo>
                    <a:cubicBezTo>
                      <a:pt x="759" y="638"/>
                      <a:pt x="758" y="638"/>
                      <a:pt x="757" y="639"/>
                    </a:cubicBezTo>
                    <a:cubicBezTo>
                      <a:pt x="758" y="639"/>
                      <a:pt x="759" y="640"/>
                      <a:pt x="760" y="640"/>
                    </a:cubicBezTo>
                    <a:cubicBezTo>
                      <a:pt x="760" y="639"/>
                      <a:pt x="760" y="638"/>
                      <a:pt x="761" y="637"/>
                    </a:cubicBezTo>
                    <a:moveTo>
                      <a:pt x="804" y="502"/>
                    </a:moveTo>
                    <a:cubicBezTo>
                      <a:pt x="808" y="552"/>
                      <a:pt x="805" y="601"/>
                      <a:pt x="795" y="651"/>
                    </a:cubicBezTo>
                    <a:cubicBezTo>
                      <a:pt x="805" y="654"/>
                      <a:pt x="814" y="657"/>
                      <a:pt x="824" y="661"/>
                    </a:cubicBezTo>
                    <a:cubicBezTo>
                      <a:pt x="841" y="632"/>
                      <a:pt x="849" y="597"/>
                      <a:pt x="840" y="565"/>
                    </a:cubicBezTo>
                    <a:cubicBezTo>
                      <a:pt x="837" y="555"/>
                      <a:pt x="833" y="545"/>
                      <a:pt x="826" y="535"/>
                    </a:cubicBezTo>
                    <a:cubicBezTo>
                      <a:pt x="818" y="524"/>
                      <a:pt x="811" y="513"/>
                      <a:pt x="804" y="502"/>
                    </a:cubicBezTo>
                    <a:moveTo>
                      <a:pt x="724" y="362"/>
                    </a:moveTo>
                    <a:cubicBezTo>
                      <a:pt x="731" y="384"/>
                      <a:pt x="736" y="406"/>
                      <a:pt x="741" y="428"/>
                    </a:cubicBezTo>
                    <a:cubicBezTo>
                      <a:pt x="743" y="439"/>
                      <a:pt x="746" y="451"/>
                      <a:pt x="749" y="463"/>
                    </a:cubicBezTo>
                    <a:cubicBezTo>
                      <a:pt x="754" y="469"/>
                      <a:pt x="759" y="475"/>
                      <a:pt x="765" y="482"/>
                    </a:cubicBezTo>
                    <a:cubicBezTo>
                      <a:pt x="760" y="453"/>
                      <a:pt x="753" y="426"/>
                      <a:pt x="742" y="399"/>
                    </a:cubicBezTo>
                    <a:cubicBezTo>
                      <a:pt x="737" y="386"/>
                      <a:pt x="731" y="374"/>
                      <a:pt x="724" y="362"/>
                    </a:cubicBezTo>
                    <a:moveTo>
                      <a:pt x="0" y="212"/>
                    </a:moveTo>
                    <a:cubicBezTo>
                      <a:pt x="0" y="222"/>
                      <a:pt x="0" y="222"/>
                      <a:pt x="0" y="222"/>
                    </a:cubicBezTo>
                    <a:cubicBezTo>
                      <a:pt x="2" y="219"/>
                      <a:pt x="4" y="216"/>
                      <a:pt x="6" y="213"/>
                    </a:cubicBezTo>
                    <a:cubicBezTo>
                      <a:pt x="4" y="212"/>
                      <a:pt x="2" y="212"/>
                      <a:pt x="0" y="212"/>
                    </a:cubicBezTo>
                    <a:moveTo>
                      <a:pt x="56" y="64"/>
                    </a:moveTo>
                    <a:cubicBezTo>
                      <a:pt x="46" y="65"/>
                      <a:pt x="36" y="66"/>
                      <a:pt x="26" y="68"/>
                    </a:cubicBezTo>
                    <a:cubicBezTo>
                      <a:pt x="17" y="69"/>
                      <a:pt x="9" y="70"/>
                      <a:pt x="0" y="71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3" y="193"/>
                      <a:pt x="7" y="198"/>
                      <a:pt x="11" y="203"/>
                    </a:cubicBezTo>
                    <a:cubicBezTo>
                      <a:pt x="26" y="178"/>
                      <a:pt x="40" y="151"/>
                      <a:pt x="51" y="124"/>
                    </a:cubicBezTo>
                    <a:cubicBezTo>
                      <a:pt x="51" y="116"/>
                      <a:pt x="51" y="108"/>
                      <a:pt x="50" y="101"/>
                    </a:cubicBezTo>
                    <a:cubicBezTo>
                      <a:pt x="49" y="88"/>
                      <a:pt x="51" y="76"/>
                      <a:pt x="56" y="64"/>
                    </a:cubicBezTo>
                    <a:moveTo>
                      <a:pt x="129" y="1"/>
                    </a:moveTo>
                    <a:cubicBezTo>
                      <a:pt x="129" y="4"/>
                      <a:pt x="128" y="6"/>
                      <a:pt x="128" y="9"/>
                    </a:cubicBezTo>
                    <a:cubicBezTo>
                      <a:pt x="132" y="8"/>
                      <a:pt x="137" y="8"/>
                      <a:pt x="142" y="8"/>
                    </a:cubicBezTo>
                    <a:cubicBezTo>
                      <a:pt x="142" y="8"/>
                      <a:pt x="142" y="8"/>
                      <a:pt x="143" y="8"/>
                    </a:cubicBezTo>
                    <a:cubicBezTo>
                      <a:pt x="155" y="8"/>
                      <a:pt x="167" y="8"/>
                      <a:pt x="180" y="9"/>
                    </a:cubicBezTo>
                    <a:cubicBezTo>
                      <a:pt x="165" y="6"/>
                      <a:pt x="150" y="4"/>
                      <a:pt x="135" y="2"/>
                    </a:cubicBezTo>
                    <a:cubicBezTo>
                      <a:pt x="133" y="1"/>
                      <a:pt x="131" y="1"/>
                      <a:pt x="129" y="1"/>
                    </a:cubicBezTo>
                    <a:moveTo>
                      <a:pt x="91" y="0"/>
                    </a:moveTo>
                    <a:cubicBezTo>
                      <a:pt x="63" y="3"/>
                      <a:pt x="38" y="13"/>
                      <a:pt x="17" y="32"/>
                    </a:cubicBezTo>
                    <a:cubicBezTo>
                      <a:pt x="40" y="30"/>
                      <a:pt x="62" y="28"/>
                      <a:pt x="84" y="27"/>
                    </a:cubicBezTo>
                    <a:cubicBezTo>
                      <a:pt x="86" y="18"/>
                      <a:pt x="89" y="9"/>
                      <a:pt x="9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2" name="Freeform 170"/>
              <p:cNvSpPr>
                <a:spLocks noEditPoints="1"/>
              </p:cNvSpPr>
              <p:nvPr/>
            </p:nvSpPr>
            <p:spPr bwMode="auto">
              <a:xfrm>
                <a:off x="825" y="593"/>
                <a:ext cx="519" cy="860"/>
              </a:xfrm>
              <a:custGeom>
                <a:avLst/>
                <a:gdLst>
                  <a:gd name="T0" fmla="*/ 253 w 904"/>
                  <a:gd name="T1" fmla="*/ 1379 h 1388"/>
                  <a:gd name="T2" fmla="*/ 250 w 904"/>
                  <a:gd name="T3" fmla="*/ 1373 h 1388"/>
                  <a:gd name="T4" fmla="*/ 253 w 904"/>
                  <a:gd name="T5" fmla="*/ 1335 h 1388"/>
                  <a:gd name="T6" fmla="*/ 310 w 904"/>
                  <a:gd name="T7" fmla="*/ 1332 h 1388"/>
                  <a:gd name="T8" fmla="*/ 285 w 904"/>
                  <a:gd name="T9" fmla="*/ 1305 h 1388"/>
                  <a:gd name="T10" fmla="*/ 266 w 904"/>
                  <a:gd name="T11" fmla="*/ 1295 h 1388"/>
                  <a:gd name="T12" fmla="*/ 95 w 904"/>
                  <a:gd name="T13" fmla="*/ 1322 h 1388"/>
                  <a:gd name="T14" fmla="*/ 203 w 904"/>
                  <a:gd name="T15" fmla="*/ 1388 h 1388"/>
                  <a:gd name="T16" fmla="*/ 204 w 904"/>
                  <a:gd name="T17" fmla="*/ 1357 h 1388"/>
                  <a:gd name="T18" fmla="*/ 4 w 904"/>
                  <a:gd name="T19" fmla="*/ 1144 h 1388"/>
                  <a:gd name="T20" fmla="*/ 83 w 904"/>
                  <a:gd name="T21" fmla="*/ 1242 h 1388"/>
                  <a:gd name="T22" fmla="*/ 50 w 904"/>
                  <a:gd name="T23" fmla="*/ 1193 h 1388"/>
                  <a:gd name="T24" fmla="*/ 730 w 904"/>
                  <a:gd name="T25" fmla="*/ 753 h 1388"/>
                  <a:gd name="T26" fmla="*/ 319 w 904"/>
                  <a:gd name="T27" fmla="*/ 1194 h 1388"/>
                  <a:gd name="T28" fmla="*/ 287 w 904"/>
                  <a:gd name="T29" fmla="*/ 1242 h 1388"/>
                  <a:gd name="T30" fmla="*/ 326 w 904"/>
                  <a:gd name="T31" fmla="*/ 1293 h 1388"/>
                  <a:gd name="T32" fmla="*/ 314 w 904"/>
                  <a:gd name="T33" fmla="*/ 1200 h 1388"/>
                  <a:gd name="T34" fmla="*/ 730 w 904"/>
                  <a:gd name="T35" fmla="*/ 753 h 1388"/>
                  <a:gd name="T36" fmla="*/ 687 w 904"/>
                  <a:gd name="T37" fmla="*/ 747 h 1388"/>
                  <a:gd name="T38" fmla="*/ 581 w 904"/>
                  <a:gd name="T39" fmla="*/ 855 h 1388"/>
                  <a:gd name="T40" fmla="*/ 20 w 904"/>
                  <a:gd name="T41" fmla="*/ 447 h 1388"/>
                  <a:gd name="T42" fmla="*/ 0 w 904"/>
                  <a:gd name="T43" fmla="*/ 494 h 1388"/>
                  <a:gd name="T44" fmla="*/ 28 w 904"/>
                  <a:gd name="T45" fmla="*/ 450 h 1388"/>
                  <a:gd name="T46" fmla="*/ 379 w 904"/>
                  <a:gd name="T47" fmla="*/ 379 h 1388"/>
                  <a:gd name="T48" fmla="*/ 285 w 904"/>
                  <a:gd name="T49" fmla="*/ 457 h 1388"/>
                  <a:gd name="T50" fmla="*/ 424 w 904"/>
                  <a:gd name="T51" fmla="*/ 442 h 1388"/>
                  <a:gd name="T52" fmla="*/ 473 w 904"/>
                  <a:gd name="T53" fmla="*/ 423 h 1388"/>
                  <a:gd name="T54" fmla="*/ 379 w 904"/>
                  <a:gd name="T55" fmla="*/ 379 h 1388"/>
                  <a:gd name="T56" fmla="*/ 40 w 904"/>
                  <a:gd name="T57" fmla="*/ 414 h 1388"/>
                  <a:gd name="T58" fmla="*/ 106 w 904"/>
                  <a:gd name="T59" fmla="*/ 370 h 1388"/>
                  <a:gd name="T60" fmla="*/ 131 w 904"/>
                  <a:gd name="T61" fmla="*/ 396 h 1388"/>
                  <a:gd name="T62" fmla="*/ 146 w 904"/>
                  <a:gd name="T63" fmla="*/ 434 h 1388"/>
                  <a:gd name="T64" fmla="*/ 254 w 904"/>
                  <a:gd name="T65" fmla="*/ 457 h 1388"/>
                  <a:gd name="T66" fmla="*/ 838 w 904"/>
                  <a:gd name="T67" fmla="*/ 0 h 1388"/>
                  <a:gd name="T68" fmla="*/ 871 w 904"/>
                  <a:gd name="T69" fmla="*/ 359 h 1388"/>
                  <a:gd name="T70" fmla="*/ 894 w 904"/>
                  <a:gd name="T71" fmla="*/ 164 h 1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904" h="1388">
                    <a:moveTo>
                      <a:pt x="250" y="1373"/>
                    </a:moveTo>
                    <a:cubicBezTo>
                      <a:pt x="251" y="1375"/>
                      <a:pt x="252" y="1377"/>
                      <a:pt x="253" y="1379"/>
                    </a:cubicBezTo>
                    <a:cubicBezTo>
                      <a:pt x="255" y="1378"/>
                      <a:pt x="257" y="1378"/>
                      <a:pt x="259" y="1377"/>
                    </a:cubicBezTo>
                    <a:cubicBezTo>
                      <a:pt x="256" y="1376"/>
                      <a:pt x="253" y="1375"/>
                      <a:pt x="250" y="1373"/>
                    </a:cubicBezTo>
                    <a:moveTo>
                      <a:pt x="266" y="1295"/>
                    </a:moveTo>
                    <a:cubicBezTo>
                      <a:pt x="261" y="1308"/>
                      <a:pt x="257" y="1322"/>
                      <a:pt x="253" y="1335"/>
                    </a:cubicBezTo>
                    <a:cubicBezTo>
                      <a:pt x="268" y="1340"/>
                      <a:pt x="283" y="1345"/>
                      <a:pt x="298" y="1349"/>
                    </a:cubicBezTo>
                    <a:cubicBezTo>
                      <a:pt x="302" y="1344"/>
                      <a:pt x="307" y="1338"/>
                      <a:pt x="310" y="1332"/>
                    </a:cubicBezTo>
                    <a:cubicBezTo>
                      <a:pt x="310" y="1332"/>
                      <a:pt x="310" y="1332"/>
                      <a:pt x="310" y="1332"/>
                    </a:cubicBezTo>
                    <a:cubicBezTo>
                      <a:pt x="302" y="1322"/>
                      <a:pt x="294" y="1313"/>
                      <a:pt x="285" y="1305"/>
                    </a:cubicBezTo>
                    <a:cubicBezTo>
                      <a:pt x="281" y="1302"/>
                      <a:pt x="276" y="1299"/>
                      <a:pt x="271" y="1297"/>
                    </a:cubicBezTo>
                    <a:cubicBezTo>
                      <a:pt x="270" y="1296"/>
                      <a:pt x="268" y="1296"/>
                      <a:pt x="266" y="1295"/>
                    </a:cubicBezTo>
                    <a:moveTo>
                      <a:pt x="79" y="1286"/>
                    </a:moveTo>
                    <a:cubicBezTo>
                      <a:pt x="85" y="1298"/>
                      <a:pt x="90" y="1310"/>
                      <a:pt x="95" y="1322"/>
                    </a:cubicBezTo>
                    <a:cubicBezTo>
                      <a:pt x="100" y="1333"/>
                      <a:pt x="106" y="1342"/>
                      <a:pt x="113" y="1350"/>
                    </a:cubicBezTo>
                    <a:cubicBezTo>
                      <a:pt x="135" y="1374"/>
                      <a:pt x="169" y="1387"/>
                      <a:pt x="203" y="1388"/>
                    </a:cubicBezTo>
                    <a:cubicBezTo>
                      <a:pt x="204" y="1381"/>
                      <a:pt x="206" y="1374"/>
                      <a:pt x="207" y="1367"/>
                    </a:cubicBezTo>
                    <a:cubicBezTo>
                      <a:pt x="206" y="1363"/>
                      <a:pt x="205" y="1360"/>
                      <a:pt x="204" y="1357"/>
                    </a:cubicBezTo>
                    <a:cubicBezTo>
                      <a:pt x="159" y="1338"/>
                      <a:pt x="117" y="1315"/>
                      <a:pt x="79" y="1286"/>
                    </a:cubicBezTo>
                    <a:moveTo>
                      <a:pt x="4" y="1144"/>
                    </a:moveTo>
                    <a:cubicBezTo>
                      <a:pt x="11" y="1155"/>
                      <a:pt x="18" y="1167"/>
                      <a:pt x="25" y="1178"/>
                    </a:cubicBezTo>
                    <a:cubicBezTo>
                      <a:pt x="42" y="1201"/>
                      <a:pt x="61" y="1223"/>
                      <a:pt x="83" y="1242"/>
                    </a:cubicBezTo>
                    <a:cubicBezTo>
                      <a:pt x="80" y="1234"/>
                      <a:pt x="78" y="1226"/>
                      <a:pt x="76" y="1218"/>
                    </a:cubicBezTo>
                    <a:cubicBezTo>
                      <a:pt x="67" y="1210"/>
                      <a:pt x="58" y="1201"/>
                      <a:pt x="50" y="1193"/>
                    </a:cubicBezTo>
                    <a:cubicBezTo>
                      <a:pt x="35" y="1177"/>
                      <a:pt x="19" y="1160"/>
                      <a:pt x="4" y="1144"/>
                    </a:cubicBezTo>
                    <a:moveTo>
                      <a:pt x="730" y="753"/>
                    </a:moveTo>
                    <a:cubicBezTo>
                      <a:pt x="637" y="865"/>
                      <a:pt x="512" y="957"/>
                      <a:pt x="411" y="1064"/>
                    </a:cubicBezTo>
                    <a:cubicBezTo>
                      <a:pt x="387" y="1111"/>
                      <a:pt x="358" y="1156"/>
                      <a:pt x="319" y="1194"/>
                    </a:cubicBezTo>
                    <a:cubicBezTo>
                      <a:pt x="314" y="1199"/>
                      <a:pt x="310" y="1203"/>
                      <a:pt x="305" y="1208"/>
                    </a:cubicBezTo>
                    <a:cubicBezTo>
                      <a:pt x="299" y="1219"/>
                      <a:pt x="293" y="1230"/>
                      <a:pt x="287" y="1242"/>
                    </a:cubicBezTo>
                    <a:cubicBezTo>
                      <a:pt x="284" y="1248"/>
                      <a:pt x="282" y="1255"/>
                      <a:pt x="279" y="1261"/>
                    </a:cubicBezTo>
                    <a:cubicBezTo>
                      <a:pt x="297" y="1266"/>
                      <a:pt x="313" y="1279"/>
                      <a:pt x="326" y="1293"/>
                    </a:cubicBezTo>
                    <a:cubicBezTo>
                      <a:pt x="332" y="1265"/>
                      <a:pt x="328" y="1234"/>
                      <a:pt x="316" y="1205"/>
                    </a:cubicBezTo>
                    <a:cubicBezTo>
                      <a:pt x="316" y="1204"/>
                      <a:pt x="315" y="1202"/>
                      <a:pt x="314" y="1200"/>
                    </a:cubicBezTo>
                    <a:cubicBezTo>
                      <a:pt x="489" y="1097"/>
                      <a:pt x="631" y="936"/>
                      <a:pt x="742" y="765"/>
                    </a:cubicBezTo>
                    <a:cubicBezTo>
                      <a:pt x="738" y="761"/>
                      <a:pt x="734" y="757"/>
                      <a:pt x="730" y="753"/>
                    </a:cubicBezTo>
                    <a:moveTo>
                      <a:pt x="692" y="745"/>
                    </a:moveTo>
                    <a:cubicBezTo>
                      <a:pt x="690" y="746"/>
                      <a:pt x="689" y="746"/>
                      <a:pt x="687" y="747"/>
                    </a:cubicBezTo>
                    <a:cubicBezTo>
                      <a:pt x="661" y="775"/>
                      <a:pt x="632" y="800"/>
                      <a:pt x="602" y="822"/>
                    </a:cubicBezTo>
                    <a:cubicBezTo>
                      <a:pt x="595" y="834"/>
                      <a:pt x="588" y="844"/>
                      <a:pt x="581" y="855"/>
                    </a:cubicBezTo>
                    <a:cubicBezTo>
                      <a:pt x="619" y="820"/>
                      <a:pt x="657" y="784"/>
                      <a:pt x="692" y="745"/>
                    </a:cubicBezTo>
                    <a:moveTo>
                      <a:pt x="20" y="447"/>
                    </a:moveTo>
                    <a:cubicBezTo>
                      <a:pt x="19" y="449"/>
                      <a:pt x="18" y="451"/>
                      <a:pt x="17" y="453"/>
                    </a:cubicBezTo>
                    <a:cubicBezTo>
                      <a:pt x="11" y="467"/>
                      <a:pt x="5" y="480"/>
                      <a:pt x="0" y="494"/>
                    </a:cubicBezTo>
                    <a:cubicBezTo>
                      <a:pt x="6" y="483"/>
                      <a:pt x="12" y="473"/>
                      <a:pt x="19" y="462"/>
                    </a:cubicBezTo>
                    <a:cubicBezTo>
                      <a:pt x="21" y="458"/>
                      <a:pt x="24" y="454"/>
                      <a:pt x="28" y="450"/>
                    </a:cubicBezTo>
                    <a:cubicBezTo>
                      <a:pt x="25" y="449"/>
                      <a:pt x="22" y="448"/>
                      <a:pt x="20" y="447"/>
                    </a:cubicBezTo>
                    <a:moveTo>
                      <a:pt x="379" y="379"/>
                    </a:moveTo>
                    <a:cubicBezTo>
                      <a:pt x="325" y="379"/>
                      <a:pt x="288" y="412"/>
                      <a:pt x="265" y="457"/>
                    </a:cubicBezTo>
                    <a:cubicBezTo>
                      <a:pt x="271" y="457"/>
                      <a:pt x="278" y="457"/>
                      <a:pt x="285" y="457"/>
                    </a:cubicBezTo>
                    <a:cubicBezTo>
                      <a:pt x="303" y="457"/>
                      <a:pt x="321" y="457"/>
                      <a:pt x="339" y="456"/>
                    </a:cubicBezTo>
                    <a:cubicBezTo>
                      <a:pt x="368" y="453"/>
                      <a:pt x="396" y="448"/>
                      <a:pt x="424" y="442"/>
                    </a:cubicBezTo>
                    <a:cubicBezTo>
                      <a:pt x="431" y="439"/>
                      <a:pt x="437" y="437"/>
                      <a:pt x="444" y="435"/>
                    </a:cubicBezTo>
                    <a:cubicBezTo>
                      <a:pt x="454" y="431"/>
                      <a:pt x="463" y="427"/>
                      <a:pt x="473" y="423"/>
                    </a:cubicBezTo>
                    <a:cubicBezTo>
                      <a:pt x="453" y="398"/>
                      <a:pt x="424" y="381"/>
                      <a:pt x="386" y="379"/>
                    </a:cubicBezTo>
                    <a:cubicBezTo>
                      <a:pt x="384" y="379"/>
                      <a:pt x="381" y="379"/>
                      <a:pt x="379" y="379"/>
                    </a:cubicBezTo>
                    <a:moveTo>
                      <a:pt x="106" y="370"/>
                    </a:moveTo>
                    <a:cubicBezTo>
                      <a:pt x="79" y="377"/>
                      <a:pt x="57" y="393"/>
                      <a:pt x="40" y="414"/>
                    </a:cubicBezTo>
                    <a:cubicBezTo>
                      <a:pt x="49" y="417"/>
                      <a:pt x="57" y="420"/>
                      <a:pt x="66" y="423"/>
                    </a:cubicBezTo>
                    <a:cubicBezTo>
                      <a:pt x="79" y="405"/>
                      <a:pt x="92" y="388"/>
                      <a:pt x="106" y="370"/>
                    </a:cubicBezTo>
                    <a:moveTo>
                      <a:pt x="156" y="368"/>
                    </a:moveTo>
                    <a:cubicBezTo>
                      <a:pt x="148" y="377"/>
                      <a:pt x="139" y="387"/>
                      <a:pt x="131" y="396"/>
                    </a:cubicBezTo>
                    <a:cubicBezTo>
                      <a:pt x="125" y="404"/>
                      <a:pt x="119" y="412"/>
                      <a:pt x="113" y="420"/>
                    </a:cubicBezTo>
                    <a:cubicBezTo>
                      <a:pt x="125" y="422"/>
                      <a:pt x="136" y="426"/>
                      <a:pt x="146" y="434"/>
                    </a:cubicBezTo>
                    <a:cubicBezTo>
                      <a:pt x="152" y="439"/>
                      <a:pt x="159" y="444"/>
                      <a:pt x="165" y="448"/>
                    </a:cubicBezTo>
                    <a:cubicBezTo>
                      <a:pt x="195" y="453"/>
                      <a:pt x="224" y="456"/>
                      <a:pt x="254" y="457"/>
                    </a:cubicBezTo>
                    <a:cubicBezTo>
                      <a:pt x="240" y="411"/>
                      <a:pt x="206" y="375"/>
                      <a:pt x="156" y="368"/>
                    </a:cubicBezTo>
                    <a:moveTo>
                      <a:pt x="838" y="0"/>
                    </a:moveTo>
                    <a:cubicBezTo>
                      <a:pt x="860" y="77"/>
                      <a:pt x="868" y="160"/>
                      <a:pt x="872" y="230"/>
                    </a:cubicBezTo>
                    <a:cubicBezTo>
                      <a:pt x="874" y="273"/>
                      <a:pt x="874" y="316"/>
                      <a:pt x="871" y="359"/>
                    </a:cubicBezTo>
                    <a:cubicBezTo>
                      <a:pt x="875" y="360"/>
                      <a:pt x="879" y="361"/>
                      <a:pt x="883" y="362"/>
                    </a:cubicBezTo>
                    <a:cubicBezTo>
                      <a:pt x="899" y="299"/>
                      <a:pt x="904" y="233"/>
                      <a:pt x="894" y="164"/>
                    </a:cubicBezTo>
                    <a:cubicBezTo>
                      <a:pt x="885" y="106"/>
                      <a:pt x="865" y="51"/>
                      <a:pt x="838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3" name="Freeform 171"/>
              <p:cNvSpPr>
                <a:spLocks noEditPoints="1"/>
              </p:cNvSpPr>
              <p:nvPr/>
            </p:nvSpPr>
            <p:spPr bwMode="auto">
              <a:xfrm>
                <a:off x="94" y="569"/>
                <a:ext cx="110" cy="439"/>
              </a:xfrm>
              <a:custGeom>
                <a:avLst/>
                <a:gdLst>
                  <a:gd name="T0" fmla="*/ 12 w 192"/>
                  <a:gd name="T1" fmla="*/ 697 h 708"/>
                  <a:gd name="T2" fmla="*/ 0 w 192"/>
                  <a:gd name="T3" fmla="*/ 704 h 708"/>
                  <a:gd name="T4" fmla="*/ 0 w 192"/>
                  <a:gd name="T5" fmla="*/ 708 h 708"/>
                  <a:gd name="T6" fmla="*/ 8 w 192"/>
                  <a:gd name="T7" fmla="*/ 700 h 708"/>
                  <a:gd name="T8" fmla="*/ 12 w 192"/>
                  <a:gd name="T9" fmla="*/ 697 h 708"/>
                  <a:gd name="T10" fmla="*/ 125 w 192"/>
                  <a:gd name="T11" fmla="*/ 609 h 708"/>
                  <a:gd name="T12" fmla="*/ 85 w 192"/>
                  <a:gd name="T13" fmla="*/ 619 h 708"/>
                  <a:gd name="T14" fmla="*/ 51 w 192"/>
                  <a:gd name="T15" fmla="*/ 620 h 708"/>
                  <a:gd name="T16" fmla="*/ 45 w 192"/>
                  <a:gd name="T17" fmla="*/ 658 h 708"/>
                  <a:gd name="T18" fmla="*/ 81 w 192"/>
                  <a:gd name="T19" fmla="*/ 674 h 708"/>
                  <a:gd name="T20" fmla="*/ 125 w 192"/>
                  <a:gd name="T21" fmla="*/ 609 h 708"/>
                  <a:gd name="T22" fmla="*/ 192 w 192"/>
                  <a:gd name="T23" fmla="*/ 566 h 708"/>
                  <a:gd name="T24" fmla="*/ 130 w 192"/>
                  <a:gd name="T25" fmla="*/ 670 h 708"/>
                  <a:gd name="T26" fmla="*/ 191 w 192"/>
                  <a:gd name="T27" fmla="*/ 583 h 708"/>
                  <a:gd name="T28" fmla="*/ 192 w 192"/>
                  <a:gd name="T29" fmla="*/ 566 h 708"/>
                  <a:gd name="T30" fmla="*/ 83 w 192"/>
                  <a:gd name="T31" fmla="*/ 0 h 708"/>
                  <a:gd name="T32" fmla="*/ 82 w 192"/>
                  <a:gd name="T33" fmla="*/ 1 h 708"/>
                  <a:gd name="T34" fmla="*/ 86 w 192"/>
                  <a:gd name="T35" fmla="*/ 3 h 708"/>
                  <a:gd name="T36" fmla="*/ 83 w 192"/>
                  <a:gd name="T37" fmla="*/ 0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2" h="708">
                    <a:moveTo>
                      <a:pt x="12" y="697"/>
                    </a:moveTo>
                    <a:cubicBezTo>
                      <a:pt x="8" y="700"/>
                      <a:pt x="4" y="702"/>
                      <a:pt x="0" y="704"/>
                    </a:cubicBezTo>
                    <a:cubicBezTo>
                      <a:pt x="0" y="708"/>
                      <a:pt x="0" y="708"/>
                      <a:pt x="0" y="708"/>
                    </a:cubicBezTo>
                    <a:cubicBezTo>
                      <a:pt x="3" y="706"/>
                      <a:pt x="6" y="703"/>
                      <a:pt x="8" y="700"/>
                    </a:cubicBezTo>
                    <a:cubicBezTo>
                      <a:pt x="9" y="699"/>
                      <a:pt x="10" y="698"/>
                      <a:pt x="12" y="697"/>
                    </a:cubicBezTo>
                    <a:moveTo>
                      <a:pt x="125" y="609"/>
                    </a:moveTo>
                    <a:cubicBezTo>
                      <a:pt x="113" y="614"/>
                      <a:pt x="99" y="618"/>
                      <a:pt x="85" y="619"/>
                    </a:cubicBezTo>
                    <a:cubicBezTo>
                      <a:pt x="74" y="620"/>
                      <a:pt x="63" y="620"/>
                      <a:pt x="51" y="620"/>
                    </a:cubicBezTo>
                    <a:cubicBezTo>
                      <a:pt x="52" y="633"/>
                      <a:pt x="50" y="646"/>
                      <a:pt x="45" y="658"/>
                    </a:cubicBezTo>
                    <a:cubicBezTo>
                      <a:pt x="56" y="665"/>
                      <a:pt x="68" y="671"/>
                      <a:pt x="81" y="674"/>
                    </a:cubicBezTo>
                    <a:cubicBezTo>
                      <a:pt x="97" y="652"/>
                      <a:pt x="111" y="631"/>
                      <a:pt x="125" y="609"/>
                    </a:cubicBezTo>
                    <a:moveTo>
                      <a:pt x="192" y="566"/>
                    </a:moveTo>
                    <a:cubicBezTo>
                      <a:pt x="173" y="602"/>
                      <a:pt x="153" y="637"/>
                      <a:pt x="130" y="670"/>
                    </a:cubicBezTo>
                    <a:cubicBezTo>
                      <a:pt x="165" y="657"/>
                      <a:pt x="189" y="622"/>
                      <a:pt x="191" y="583"/>
                    </a:cubicBezTo>
                    <a:cubicBezTo>
                      <a:pt x="191" y="577"/>
                      <a:pt x="191" y="572"/>
                      <a:pt x="192" y="566"/>
                    </a:cubicBezTo>
                    <a:moveTo>
                      <a:pt x="83" y="0"/>
                    </a:moveTo>
                    <a:cubicBezTo>
                      <a:pt x="83" y="0"/>
                      <a:pt x="82" y="1"/>
                      <a:pt x="82" y="1"/>
                    </a:cubicBezTo>
                    <a:cubicBezTo>
                      <a:pt x="83" y="2"/>
                      <a:pt x="84" y="2"/>
                      <a:pt x="86" y="3"/>
                    </a:cubicBezTo>
                    <a:cubicBezTo>
                      <a:pt x="85" y="2"/>
                      <a:pt x="84" y="1"/>
                      <a:pt x="8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4" name="Freeform 172"/>
              <p:cNvSpPr>
                <a:spLocks noEditPoints="1"/>
              </p:cNvSpPr>
              <p:nvPr/>
            </p:nvSpPr>
            <p:spPr bwMode="auto">
              <a:xfrm>
                <a:off x="280" y="93"/>
                <a:ext cx="475" cy="638"/>
              </a:xfrm>
              <a:custGeom>
                <a:avLst/>
                <a:gdLst>
                  <a:gd name="T0" fmla="*/ 464 w 827"/>
                  <a:gd name="T1" fmla="*/ 1008 h 1030"/>
                  <a:gd name="T2" fmla="*/ 478 w 827"/>
                  <a:gd name="T3" fmla="*/ 1016 h 1030"/>
                  <a:gd name="T4" fmla="*/ 529 w 827"/>
                  <a:gd name="T5" fmla="*/ 1030 h 1030"/>
                  <a:gd name="T6" fmla="*/ 585 w 827"/>
                  <a:gd name="T7" fmla="*/ 1011 h 1030"/>
                  <a:gd name="T8" fmla="*/ 554 w 827"/>
                  <a:gd name="T9" fmla="*/ 1012 h 1030"/>
                  <a:gd name="T10" fmla="*/ 464 w 827"/>
                  <a:gd name="T11" fmla="*/ 1008 h 1030"/>
                  <a:gd name="T12" fmla="*/ 687 w 827"/>
                  <a:gd name="T13" fmla="*/ 919 h 1030"/>
                  <a:gd name="T14" fmla="*/ 672 w 827"/>
                  <a:gd name="T15" fmla="*/ 926 h 1030"/>
                  <a:gd name="T16" fmla="*/ 676 w 827"/>
                  <a:gd name="T17" fmla="*/ 925 h 1030"/>
                  <a:gd name="T18" fmla="*/ 688 w 827"/>
                  <a:gd name="T19" fmla="*/ 922 h 1030"/>
                  <a:gd name="T20" fmla="*/ 687 w 827"/>
                  <a:gd name="T21" fmla="*/ 919 h 1030"/>
                  <a:gd name="T22" fmla="*/ 585 w 827"/>
                  <a:gd name="T23" fmla="*/ 919 h 1030"/>
                  <a:gd name="T24" fmla="*/ 566 w 827"/>
                  <a:gd name="T25" fmla="*/ 946 h 1030"/>
                  <a:gd name="T26" fmla="*/ 536 w 827"/>
                  <a:gd name="T27" fmla="*/ 974 h 1030"/>
                  <a:gd name="T28" fmla="*/ 552 w 827"/>
                  <a:gd name="T29" fmla="*/ 975 h 1030"/>
                  <a:gd name="T30" fmla="*/ 614 w 827"/>
                  <a:gd name="T31" fmla="*/ 973 h 1030"/>
                  <a:gd name="T32" fmla="*/ 620 w 827"/>
                  <a:gd name="T33" fmla="*/ 933 h 1030"/>
                  <a:gd name="T34" fmla="*/ 585 w 827"/>
                  <a:gd name="T35" fmla="*/ 919 h 1030"/>
                  <a:gd name="T36" fmla="*/ 757 w 827"/>
                  <a:gd name="T37" fmla="*/ 806 h 1030"/>
                  <a:gd name="T38" fmla="*/ 720 w 827"/>
                  <a:gd name="T39" fmla="*/ 887 h 1030"/>
                  <a:gd name="T40" fmla="*/ 722 w 827"/>
                  <a:gd name="T41" fmla="*/ 899 h 1030"/>
                  <a:gd name="T42" fmla="*/ 748 w 827"/>
                  <a:gd name="T43" fmla="*/ 840 h 1030"/>
                  <a:gd name="T44" fmla="*/ 750 w 827"/>
                  <a:gd name="T45" fmla="*/ 832 h 1030"/>
                  <a:gd name="T46" fmla="*/ 757 w 827"/>
                  <a:gd name="T47" fmla="*/ 806 h 1030"/>
                  <a:gd name="T48" fmla="*/ 45 w 827"/>
                  <a:gd name="T49" fmla="*/ 611 h 1030"/>
                  <a:gd name="T50" fmla="*/ 46 w 827"/>
                  <a:gd name="T51" fmla="*/ 615 h 1030"/>
                  <a:gd name="T52" fmla="*/ 47 w 827"/>
                  <a:gd name="T53" fmla="*/ 611 h 1030"/>
                  <a:gd name="T54" fmla="*/ 46 w 827"/>
                  <a:gd name="T55" fmla="*/ 611 h 1030"/>
                  <a:gd name="T56" fmla="*/ 45 w 827"/>
                  <a:gd name="T57" fmla="*/ 611 h 1030"/>
                  <a:gd name="T58" fmla="*/ 131 w 827"/>
                  <a:gd name="T59" fmla="*/ 382 h 1030"/>
                  <a:gd name="T60" fmla="*/ 15 w 827"/>
                  <a:gd name="T61" fmla="*/ 404 h 1030"/>
                  <a:gd name="T62" fmla="*/ 0 w 827"/>
                  <a:gd name="T63" fmla="*/ 440 h 1030"/>
                  <a:gd name="T64" fmla="*/ 28 w 827"/>
                  <a:gd name="T65" fmla="*/ 427 h 1030"/>
                  <a:gd name="T66" fmla="*/ 50 w 827"/>
                  <a:gd name="T67" fmla="*/ 420 h 1030"/>
                  <a:gd name="T68" fmla="*/ 131 w 827"/>
                  <a:gd name="T69" fmla="*/ 382 h 1030"/>
                  <a:gd name="T70" fmla="*/ 816 w 827"/>
                  <a:gd name="T71" fmla="*/ 307 h 1030"/>
                  <a:gd name="T72" fmla="*/ 788 w 827"/>
                  <a:gd name="T73" fmla="*/ 412 h 1030"/>
                  <a:gd name="T74" fmla="*/ 757 w 827"/>
                  <a:gd name="T75" fmla="*/ 524 h 1030"/>
                  <a:gd name="T76" fmla="*/ 756 w 827"/>
                  <a:gd name="T77" fmla="*/ 528 h 1030"/>
                  <a:gd name="T78" fmla="*/ 749 w 827"/>
                  <a:gd name="T79" fmla="*/ 557 h 1030"/>
                  <a:gd name="T80" fmla="*/ 769 w 827"/>
                  <a:gd name="T81" fmla="*/ 736 h 1030"/>
                  <a:gd name="T82" fmla="*/ 816 w 827"/>
                  <a:gd name="T83" fmla="*/ 307 h 1030"/>
                  <a:gd name="T84" fmla="*/ 477 w 827"/>
                  <a:gd name="T85" fmla="*/ 0 h 1030"/>
                  <a:gd name="T86" fmla="*/ 476 w 827"/>
                  <a:gd name="T87" fmla="*/ 0 h 1030"/>
                  <a:gd name="T88" fmla="*/ 476 w 827"/>
                  <a:gd name="T89" fmla="*/ 1 h 1030"/>
                  <a:gd name="T90" fmla="*/ 477 w 827"/>
                  <a:gd name="T91" fmla="*/ 0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827" h="1030">
                    <a:moveTo>
                      <a:pt x="464" y="1008"/>
                    </a:moveTo>
                    <a:cubicBezTo>
                      <a:pt x="469" y="1011"/>
                      <a:pt x="474" y="1013"/>
                      <a:pt x="478" y="1016"/>
                    </a:cubicBezTo>
                    <a:cubicBezTo>
                      <a:pt x="495" y="1025"/>
                      <a:pt x="512" y="1030"/>
                      <a:pt x="529" y="1030"/>
                    </a:cubicBezTo>
                    <a:cubicBezTo>
                      <a:pt x="549" y="1030"/>
                      <a:pt x="569" y="1024"/>
                      <a:pt x="585" y="1011"/>
                    </a:cubicBezTo>
                    <a:cubicBezTo>
                      <a:pt x="574" y="1012"/>
                      <a:pt x="564" y="1012"/>
                      <a:pt x="554" y="1012"/>
                    </a:cubicBezTo>
                    <a:cubicBezTo>
                      <a:pt x="524" y="1012"/>
                      <a:pt x="494" y="1011"/>
                      <a:pt x="464" y="1008"/>
                    </a:cubicBezTo>
                    <a:moveTo>
                      <a:pt x="687" y="919"/>
                    </a:moveTo>
                    <a:cubicBezTo>
                      <a:pt x="682" y="922"/>
                      <a:pt x="677" y="924"/>
                      <a:pt x="672" y="926"/>
                    </a:cubicBezTo>
                    <a:cubicBezTo>
                      <a:pt x="673" y="926"/>
                      <a:pt x="674" y="926"/>
                      <a:pt x="676" y="925"/>
                    </a:cubicBezTo>
                    <a:cubicBezTo>
                      <a:pt x="680" y="925"/>
                      <a:pt x="684" y="923"/>
                      <a:pt x="688" y="922"/>
                    </a:cubicBezTo>
                    <a:cubicBezTo>
                      <a:pt x="687" y="921"/>
                      <a:pt x="687" y="920"/>
                      <a:pt x="687" y="919"/>
                    </a:cubicBezTo>
                    <a:moveTo>
                      <a:pt x="585" y="919"/>
                    </a:moveTo>
                    <a:cubicBezTo>
                      <a:pt x="579" y="928"/>
                      <a:pt x="573" y="937"/>
                      <a:pt x="566" y="946"/>
                    </a:cubicBezTo>
                    <a:cubicBezTo>
                      <a:pt x="557" y="958"/>
                      <a:pt x="547" y="967"/>
                      <a:pt x="536" y="974"/>
                    </a:cubicBezTo>
                    <a:cubicBezTo>
                      <a:pt x="541" y="974"/>
                      <a:pt x="547" y="975"/>
                      <a:pt x="552" y="975"/>
                    </a:cubicBezTo>
                    <a:cubicBezTo>
                      <a:pt x="573" y="975"/>
                      <a:pt x="593" y="974"/>
                      <a:pt x="614" y="973"/>
                    </a:cubicBezTo>
                    <a:cubicBezTo>
                      <a:pt x="619" y="960"/>
                      <a:pt x="621" y="947"/>
                      <a:pt x="620" y="933"/>
                    </a:cubicBezTo>
                    <a:cubicBezTo>
                      <a:pt x="608" y="931"/>
                      <a:pt x="596" y="927"/>
                      <a:pt x="585" y="919"/>
                    </a:cubicBezTo>
                    <a:moveTo>
                      <a:pt x="757" y="806"/>
                    </a:moveTo>
                    <a:cubicBezTo>
                      <a:pt x="749" y="834"/>
                      <a:pt x="737" y="861"/>
                      <a:pt x="720" y="887"/>
                    </a:cubicBezTo>
                    <a:cubicBezTo>
                      <a:pt x="721" y="891"/>
                      <a:pt x="721" y="895"/>
                      <a:pt x="722" y="899"/>
                    </a:cubicBezTo>
                    <a:cubicBezTo>
                      <a:pt x="736" y="883"/>
                      <a:pt x="744" y="863"/>
                      <a:pt x="748" y="840"/>
                    </a:cubicBezTo>
                    <a:cubicBezTo>
                      <a:pt x="749" y="837"/>
                      <a:pt x="749" y="834"/>
                      <a:pt x="750" y="832"/>
                    </a:cubicBezTo>
                    <a:cubicBezTo>
                      <a:pt x="753" y="824"/>
                      <a:pt x="756" y="815"/>
                      <a:pt x="757" y="806"/>
                    </a:cubicBezTo>
                    <a:moveTo>
                      <a:pt x="45" y="611"/>
                    </a:moveTo>
                    <a:cubicBezTo>
                      <a:pt x="46" y="613"/>
                      <a:pt x="46" y="614"/>
                      <a:pt x="46" y="615"/>
                    </a:cubicBezTo>
                    <a:cubicBezTo>
                      <a:pt x="47" y="614"/>
                      <a:pt x="47" y="613"/>
                      <a:pt x="47" y="611"/>
                    </a:cubicBezTo>
                    <a:cubicBezTo>
                      <a:pt x="47" y="611"/>
                      <a:pt x="47" y="611"/>
                      <a:pt x="46" y="611"/>
                    </a:cubicBezTo>
                    <a:cubicBezTo>
                      <a:pt x="46" y="611"/>
                      <a:pt x="46" y="611"/>
                      <a:pt x="45" y="611"/>
                    </a:cubicBezTo>
                    <a:moveTo>
                      <a:pt x="131" y="382"/>
                    </a:moveTo>
                    <a:cubicBezTo>
                      <a:pt x="93" y="394"/>
                      <a:pt x="54" y="401"/>
                      <a:pt x="15" y="404"/>
                    </a:cubicBezTo>
                    <a:cubicBezTo>
                      <a:pt x="7" y="415"/>
                      <a:pt x="2" y="427"/>
                      <a:pt x="0" y="440"/>
                    </a:cubicBezTo>
                    <a:cubicBezTo>
                      <a:pt x="8" y="435"/>
                      <a:pt x="18" y="431"/>
                      <a:pt x="28" y="427"/>
                    </a:cubicBezTo>
                    <a:cubicBezTo>
                      <a:pt x="35" y="425"/>
                      <a:pt x="42" y="423"/>
                      <a:pt x="50" y="420"/>
                    </a:cubicBezTo>
                    <a:cubicBezTo>
                      <a:pt x="78" y="409"/>
                      <a:pt x="105" y="396"/>
                      <a:pt x="131" y="382"/>
                    </a:cubicBezTo>
                    <a:moveTo>
                      <a:pt x="816" y="307"/>
                    </a:moveTo>
                    <a:cubicBezTo>
                      <a:pt x="807" y="342"/>
                      <a:pt x="797" y="377"/>
                      <a:pt x="788" y="412"/>
                    </a:cubicBezTo>
                    <a:cubicBezTo>
                      <a:pt x="779" y="450"/>
                      <a:pt x="769" y="487"/>
                      <a:pt x="757" y="524"/>
                    </a:cubicBezTo>
                    <a:cubicBezTo>
                      <a:pt x="757" y="525"/>
                      <a:pt x="756" y="526"/>
                      <a:pt x="756" y="528"/>
                    </a:cubicBezTo>
                    <a:cubicBezTo>
                      <a:pt x="753" y="537"/>
                      <a:pt x="751" y="547"/>
                      <a:pt x="749" y="557"/>
                    </a:cubicBezTo>
                    <a:cubicBezTo>
                      <a:pt x="763" y="616"/>
                      <a:pt x="772" y="677"/>
                      <a:pt x="769" y="736"/>
                    </a:cubicBezTo>
                    <a:cubicBezTo>
                      <a:pt x="797" y="595"/>
                      <a:pt x="827" y="449"/>
                      <a:pt x="816" y="307"/>
                    </a:cubicBezTo>
                    <a:moveTo>
                      <a:pt x="477" y="0"/>
                    </a:moveTo>
                    <a:cubicBezTo>
                      <a:pt x="476" y="0"/>
                      <a:pt x="476" y="0"/>
                      <a:pt x="476" y="0"/>
                    </a:cubicBezTo>
                    <a:cubicBezTo>
                      <a:pt x="476" y="0"/>
                      <a:pt x="476" y="1"/>
                      <a:pt x="476" y="1"/>
                    </a:cubicBezTo>
                    <a:cubicBezTo>
                      <a:pt x="476" y="1"/>
                      <a:pt x="476" y="0"/>
                      <a:pt x="477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5" name="Freeform 173"/>
              <p:cNvSpPr>
                <a:spLocks noEditPoints="1"/>
              </p:cNvSpPr>
              <p:nvPr/>
            </p:nvSpPr>
            <p:spPr bwMode="auto">
              <a:xfrm>
                <a:off x="1267" y="2766"/>
                <a:ext cx="60" cy="151"/>
              </a:xfrm>
              <a:custGeom>
                <a:avLst/>
                <a:gdLst>
                  <a:gd name="T0" fmla="*/ 0 w 103"/>
                  <a:gd name="T1" fmla="*/ 205 h 244"/>
                  <a:gd name="T2" fmla="*/ 0 w 103"/>
                  <a:gd name="T3" fmla="*/ 205 h 244"/>
                  <a:gd name="T4" fmla="*/ 1 w 103"/>
                  <a:gd name="T5" fmla="*/ 206 h 244"/>
                  <a:gd name="T6" fmla="*/ 32 w 103"/>
                  <a:gd name="T7" fmla="*/ 231 h 244"/>
                  <a:gd name="T8" fmla="*/ 48 w 103"/>
                  <a:gd name="T9" fmla="*/ 236 h 244"/>
                  <a:gd name="T10" fmla="*/ 82 w 103"/>
                  <a:gd name="T11" fmla="*/ 244 h 244"/>
                  <a:gd name="T12" fmla="*/ 30 w 103"/>
                  <a:gd name="T13" fmla="*/ 218 h 244"/>
                  <a:gd name="T14" fmla="*/ 7 w 103"/>
                  <a:gd name="T15" fmla="*/ 205 h 244"/>
                  <a:gd name="T16" fmla="*/ 0 w 103"/>
                  <a:gd name="T17" fmla="*/ 205 h 244"/>
                  <a:gd name="T18" fmla="*/ 100 w 103"/>
                  <a:gd name="T19" fmla="*/ 0 h 244"/>
                  <a:gd name="T20" fmla="*/ 89 w 103"/>
                  <a:gd name="T21" fmla="*/ 8 h 244"/>
                  <a:gd name="T22" fmla="*/ 75 w 103"/>
                  <a:gd name="T23" fmla="*/ 19 h 244"/>
                  <a:gd name="T24" fmla="*/ 79 w 103"/>
                  <a:gd name="T25" fmla="*/ 18 h 244"/>
                  <a:gd name="T26" fmla="*/ 103 w 103"/>
                  <a:gd name="T27" fmla="*/ 4 h 244"/>
                  <a:gd name="T28" fmla="*/ 103 w 103"/>
                  <a:gd name="T29" fmla="*/ 4 h 244"/>
                  <a:gd name="T30" fmla="*/ 100 w 103"/>
                  <a:gd name="T31" fmla="*/ 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3" h="244">
                    <a:moveTo>
                      <a:pt x="0" y="205"/>
                    </a:moveTo>
                    <a:cubicBezTo>
                      <a:pt x="0" y="205"/>
                      <a:pt x="0" y="205"/>
                      <a:pt x="0" y="205"/>
                    </a:cubicBezTo>
                    <a:cubicBezTo>
                      <a:pt x="1" y="206"/>
                      <a:pt x="1" y="206"/>
                      <a:pt x="1" y="206"/>
                    </a:cubicBezTo>
                    <a:cubicBezTo>
                      <a:pt x="10" y="217"/>
                      <a:pt x="20" y="225"/>
                      <a:pt x="32" y="231"/>
                    </a:cubicBezTo>
                    <a:cubicBezTo>
                      <a:pt x="37" y="233"/>
                      <a:pt x="42" y="235"/>
                      <a:pt x="48" y="236"/>
                    </a:cubicBezTo>
                    <a:cubicBezTo>
                      <a:pt x="59" y="239"/>
                      <a:pt x="70" y="242"/>
                      <a:pt x="82" y="244"/>
                    </a:cubicBezTo>
                    <a:cubicBezTo>
                      <a:pt x="64" y="238"/>
                      <a:pt x="47" y="229"/>
                      <a:pt x="30" y="218"/>
                    </a:cubicBezTo>
                    <a:cubicBezTo>
                      <a:pt x="22" y="214"/>
                      <a:pt x="15" y="210"/>
                      <a:pt x="7" y="205"/>
                    </a:cubicBezTo>
                    <a:cubicBezTo>
                      <a:pt x="5" y="205"/>
                      <a:pt x="2" y="205"/>
                      <a:pt x="0" y="205"/>
                    </a:cubicBezTo>
                    <a:moveTo>
                      <a:pt x="100" y="0"/>
                    </a:moveTo>
                    <a:cubicBezTo>
                      <a:pt x="96" y="3"/>
                      <a:pt x="93" y="5"/>
                      <a:pt x="89" y="8"/>
                    </a:cubicBezTo>
                    <a:cubicBezTo>
                      <a:pt x="84" y="12"/>
                      <a:pt x="80" y="15"/>
                      <a:pt x="75" y="19"/>
                    </a:cubicBezTo>
                    <a:cubicBezTo>
                      <a:pt x="77" y="18"/>
                      <a:pt x="78" y="18"/>
                      <a:pt x="79" y="18"/>
                    </a:cubicBezTo>
                    <a:cubicBezTo>
                      <a:pt x="87" y="13"/>
                      <a:pt x="95" y="8"/>
                      <a:pt x="103" y="4"/>
                    </a:cubicBezTo>
                    <a:cubicBezTo>
                      <a:pt x="103" y="4"/>
                      <a:pt x="103" y="4"/>
                      <a:pt x="103" y="4"/>
                    </a:cubicBezTo>
                    <a:cubicBezTo>
                      <a:pt x="102" y="2"/>
                      <a:pt x="101" y="1"/>
                      <a:pt x="10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6" name="Freeform 174"/>
              <p:cNvSpPr>
                <a:spLocks noEditPoints="1"/>
              </p:cNvSpPr>
              <p:nvPr/>
            </p:nvSpPr>
            <p:spPr bwMode="auto">
              <a:xfrm>
                <a:off x="803" y="370"/>
                <a:ext cx="251" cy="255"/>
              </a:xfrm>
              <a:custGeom>
                <a:avLst/>
                <a:gdLst>
                  <a:gd name="T0" fmla="*/ 0 w 436"/>
                  <a:gd name="T1" fmla="*/ 327 h 412"/>
                  <a:gd name="T2" fmla="*/ 65 w 436"/>
                  <a:gd name="T3" fmla="*/ 395 h 412"/>
                  <a:gd name="T4" fmla="*/ 66 w 436"/>
                  <a:gd name="T5" fmla="*/ 393 h 412"/>
                  <a:gd name="T6" fmla="*/ 11 w 436"/>
                  <a:gd name="T7" fmla="*/ 347 h 412"/>
                  <a:gd name="T8" fmla="*/ 0 w 436"/>
                  <a:gd name="T9" fmla="*/ 327 h 412"/>
                  <a:gd name="T10" fmla="*/ 321 w 436"/>
                  <a:gd name="T11" fmla="*/ 257 h 412"/>
                  <a:gd name="T12" fmla="*/ 310 w 436"/>
                  <a:gd name="T13" fmla="*/ 135 h 412"/>
                  <a:gd name="T14" fmla="*/ 324 w 436"/>
                  <a:gd name="T15" fmla="*/ 133 h 412"/>
                  <a:gd name="T16" fmla="*/ 336 w 436"/>
                  <a:gd name="T17" fmla="*/ 255 h 412"/>
                  <a:gd name="T18" fmla="*/ 321 w 436"/>
                  <a:gd name="T19" fmla="*/ 257 h 412"/>
                  <a:gd name="T20" fmla="*/ 238 w 436"/>
                  <a:gd name="T21" fmla="*/ 0 h 412"/>
                  <a:gd name="T22" fmla="*/ 212 w 436"/>
                  <a:gd name="T23" fmla="*/ 1 h 412"/>
                  <a:gd name="T24" fmla="*/ 145 w 436"/>
                  <a:gd name="T25" fmla="*/ 15 h 412"/>
                  <a:gd name="T26" fmla="*/ 113 w 436"/>
                  <a:gd name="T27" fmla="*/ 31 h 412"/>
                  <a:gd name="T28" fmla="*/ 107 w 436"/>
                  <a:gd name="T29" fmla="*/ 41 h 412"/>
                  <a:gd name="T30" fmla="*/ 33 w 436"/>
                  <a:gd name="T31" fmla="*/ 127 h 412"/>
                  <a:gd name="T32" fmla="*/ 23 w 436"/>
                  <a:gd name="T33" fmla="*/ 163 h 412"/>
                  <a:gd name="T34" fmla="*/ 18 w 436"/>
                  <a:gd name="T35" fmla="*/ 244 h 412"/>
                  <a:gd name="T36" fmla="*/ 28 w 436"/>
                  <a:gd name="T37" fmla="*/ 293 h 412"/>
                  <a:gd name="T38" fmla="*/ 45 w 436"/>
                  <a:gd name="T39" fmla="*/ 325 h 412"/>
                  <a:gd name="T40" fmla="*/ 62 w 436"/>
                  <a:gd name="T41" fmla="*/ 344 h 412"/>
                  <a:gd name="T42" fmla="*/ 83 w 436"/>
                  <a:gd name="T43" fmla="*/ 357 h 412"/>
                  <a:gd name="T44" fmla="*/ 89 w 436"/>
                  <a:gd name="T45" fmla="*/ 360 h 412"/>
                  <a:gd name="T46" fmla="*/ 188 w 436"/>
                  <a:gd name="T47" fmla="*/ 300 h 412"/>
                  <a:gd name="T48" fmla="*/ 227 w 436"/>
                  <a:gd name="T49" fmla="*/ 296 h 412"/>
                  <a:gd name="T50" fmla="*/ 400 w 436"/>
                  <a:gd name="T51" fmla="*/ 412 h 412"/>
                  <a:gd name="T52" fmla="*/ 404 w 436"/>
                  <a:gd name="T53" fmla="*/ 408 h 412"/>
                  <a:gd name="T54" fmla="*/ 433 w 436"/>
                  <a:gd name="T55" fmla="*/ 334 h 412"/>
                  <a:gd name="T56" fmla="*/ 435 w 436"/>
                  <a:gd name="T57" fmla="*/ 330 h 412"/>
                  <a:gd name="T58" fmla="*/ 435 w 436"/>
                  <a:gd name="T59" fmla="*/ 278 h 412"/>
                  <a:gd name="T60" fmla="*/ 410 w 436"/>
                  <a:gd name="T61" fmla="*/ 167 h 412"/>
                  <a:gd name="T62" fmla="*/ 367 w 436"/>
                  <a:gd name="T63" fmla="*/ 85 h 412"/>
                  <a:gd name="T64" fmla="*/ 303 w 436"/>
                  <a:gd name="T65" fmla="*/ 8 h 412"/>
                  <a:gd name="T66" fmla="*/ 300 w 436"/>
                  <a:gd name="T67" fmla="*/ 8 h 412"/>
                  <a:gd name="T68" fmla="*/ 294 w 436"/>
                  <a:gd name="T69" fmla="*/ 8 h 412"/>
                  <a:gd name="T70" fmla="*/ 276 w 436"/>
                  <a:gd name="T71" fmla="*/ 10 h 412"/>
                  <a:gd name="T72" fmla="*/ 265 w 436"/>
                  <a:gd name="T73" fmla="*/ 1 h 412"/>
                  <a:gd name="T74" fmla="*/ 238 w 436"/>
                  <a:gd name="T75" fmla="*/ 0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36" h="412">
                    <a:moveTo>
                      <a:pt x="0" y="327"/>
                    </a:moveTo>
                    <a:cubicBezTo>
                      <a:pt x="9" y="358"/>
                      <a:pt x="34" y="386"/>
                      <a:pt x="65" y="395"/>
                    </a:cubicBezTo>
                    <a:cubicBezTo>
                      <a:pt x="65" y="394"/>
                      <a:pt x="66" y="394"/>
                      <a:pt x="66" y="393"/>
                    </a:cubicBezTo>
                    <a:cubicBezTo>
                      <a:pt x="45" y="383"/>
                      <a:pt x="26" y="368"/>
                      <a:pt x="11" y="347"/>
                    </a:cubicBezTo>
                    <a:cubicBezTo>
                      <a:pt x="7" y="341"/>
                      <a:pt x="3" y="334"/>
                      <a:pt x="0" y="327"/>
                    </a:cubicBezTo>
                    <a:moveTo>
                      <a:pt x="321" y="257"/>
                    </a:moveTo>
                    <a:cubicBezTo>
                      <a:pt x="255" y="257"/>
                      <a:pt x="237" y="151"/>
                      <a:pt x="310" y="135"/>
                    </a:cubicBezTo>
                    <a:cubicBezTo>
                      <a:pt x="315" y="134"/>
                      <a:pt x="320" y="133"/>
                      <a:pt x="324" y="133"/>
                    </a:cubicBezTo>
                    <a:cubicBezTo>
                      <a:pt x="390" y="133"/>
                      <a:pt x="409" y="239"/>
                      <a:pt x="336" y="255"/>
                    </a:cubicBezTo>
                    <a:cubicBezTo>
                      <a:pt x="331" y="256"/>
                      <a:pt x="326" y="257"/>
                      <a:pt x="321" y="257"/>
                    </a:cubicBezTo>
                    <a:moveTo>
                      <a:pt x="238" y="0"/>
                    </a:moveTo>
                    <a:cubicBezTo>
                      <a:pt x="230" y="0"/>
                      <a:pt x="221" y="1"/>
                      <a:pt x="212" y="1"/>
                    </a:cubicBezTo>
                    <a:cubicBezTo>
                      <a:pt x="189" y="3"/>
                      <a:pt x="167" y="8"/>
                      <a:pt x="145" y="15"/>
                    </a:cubicBezTo>
                    <a:cubicBezTo>
                      <a:pt x="134" y="20"/>
                      <a:pt x="123" y="25"/>
                      <a:pt x="113" y="31"/>
                    </a:cubicBezTo>
                    <a:cubicBezTo>
                      <a:pt x="111" y="34"/>
                      <a:pt x="109" y="37"/>
                      <a:pt x="107" y="41"/>
                    </a:cubicBezTo>
                    <a:cubicBezTo>
                      <a:pt x="79" y="65"/>
                      <a:pt x="53" y="94"/>
                      <a:pt x="33" y="127"/>
                    </a:cubicBezTo>
                    <a:cubicBezTo>
                      <a:pt x="29" y="139"/>
                      <a:pt x="26" y="151"/>
                      <a:pt x="23" y="163"/>
                    </a:cubicBezTo>
                    <a:cubicBezTo>
                      <a:pt x="19" y="190"/>
                      <a:pt x="17" y="217"/>
                      <a:pt x="18" y="244"/>
                    </a:cubicBezTo>
                    <a:cubicBezTo>
                      <a:pt x="20" y="261"/>
                      <a:pt x="23" y="277"/>
                      <a:pt x="28" y="293"/>
                    </a:cubicBezTo>
                    <a:cubicBezTo>
                      <a:pt x="33" y="304"/>
                      <a:pt x="38" y="315"/>
                      <a:pt x="45" y="325"/>
                    </a:cubicBezTo>
                    <a:cubicBezTo>
                      <a:pt x="50" y="332"/>
                      <a:pt x="56" y="338"/>
                      <a:pt x="62" y="344"/>
                    </a:cubicBezTo>
                    <a:cubicBezTo>
                      <a:pt x="69" y="349"/>
                      <a:pt x="75" y="353"/>
                      <a:pt x="83" y="357"/>
                    </a:cubicBezTo>
                    <a:cubicBezTo>
                      <a:pt x="85" y="358"/>
                      <a:pt x="87" y="359"/>
                      <a:pt x="89" y="360"/>
                    </a:cubicBezTo>
                    <a:cubicBezTo>
                      <a:pt x="114" y="331"/>
                      <a:pt x="149" y="309"/>
                      <a:pt x="188" y="300"/>
                    </a:cubicBezTo>
                    <a:cubicBezTo>
                      <a:pt x="201" y="297"/>
                      <a:pt x="214" y="296"/>
                      <a:pt x="227" y="296"/>
                    </a:cubicBezTo>
                    <a:cubicBezTo>
                      <a:pt x="302" y="296"/>
                      <a:pt x="372" y="342"/>
                      <a:pt x="400" y="412"/>
                    </a:cubicBezTo>
                    <a:cubicBezTo>
                      <a:pt x="401" y="411"/>
                      <a:pt x="403" y="409"/>
                      <a:pt x="404" y="408"/>
                    </a:cubicBezTo>
                    <a:cubicBezTo>
                      <a:pt x="426" y="388"/>
                      <a:pt x="434" y="362"/>
                      <a:pt x="433" y="334"/>
                    </a:cubicBezTo>
                    <a:cubicBezTo>
                      <a:pt x="434" y="333"/>
                      <a:pt x="434" y="331"/>
                      <a:pt x="435" y="330"/>
                    </a:cubicBezTo>
                    <a:cubicBezTo>
                      <a:pt x="436" y="313"/>
                      <a:pt x="436" y="295"/>
                      <a:pt x="435" y="278"/>
                    </a:cubicBezTo>
                    <a:cubicBezTo>
                      <a:pt x="431" y="240"/>
                      <a:pt x="423" y="203"/>
                      <a:pt x="410" y="167"/>
                    </a:cubicBezTo>
                    <a:cubicBezTo>
                      <a:pt x="399" y="138"/>
                      <a:pt x="385" y="110"/>
                      <a:pt x="367" y="85"/>
                    </a:cubicBezTo>
                    <a:cubicBezTo>
                      <a:pt x="328" y="80"/>
                      <a:pt x="305" y="44"/>
                      <a:pt x="303" y="8"/>
                    </a:cubicBezTo>
                    <a:cubicBezTo>
                      <a:pt x="302" y="8"/>
                      <a:pt x="301" y="8"/>
                      <a:pt x="300" y="8"/>
                    </a:cubicBezTo>
                    <a:cubicBezTo>
                      <a:pt x="298" y="8"/>
                      <a:pt x="296" y="8"/>
                      <a:pt x="294" y="8"/>
                    </a:cubicBezTo>
                    <a:cubicBezTo>
                      <a:pt x="288" y="8"/>
                      <a:pt x="282" y="8"/>
                      <a:pt x="276" y="10"/>
                    </a:cubicBezTo>
                    <a:cubicBezTo>
                      <a:pt x="272" y="6"/>
                      <a:pt x="269" y="4"/>
                      <a:pt x="265" y="1"/>
                    </a:cubicBezTo>
                    <a:cubicBezTo>
                      <a:pt x="256" y="1"/>
                      <a:pt x="247" y="0"/>
                      <a:pt x="2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7" name="Freeform 175"/>
              <p:cNvSpPr>
                <a:spLocks noEditPoints="1"/>
              </p:cNvSpPr>
              <p:nvPr/>
            </p:nvSpPr>
            <p:spPr bwMode="auto">
              <a:xfrm>
                <a:off x="221" y="1928"/>
                <a:ext cx="293" cy="330"/>
              </a:xfrm>
              <a:custGeom>
                <a:avLst/>
                <a:gdLst>
                  <a:gd name="T0" fmla="*/ 42 w 509"/>
                  <a:gd name="T1" fmla="*/ 522 h 534"/>
                  <a:gd name="T2" fmla="*/ 42 w 509"/>
                  <a:gd name="T3" fmla="*/ 531 h 534"/>
                  <a:gd name="T4" fmla="*/ 50 w 509"/>
                  <a:gd name="T5" fmla="*/ 534 h 534"/>
                  <a:gd name="T6" fmla="*/ 42 w 509"/>
                  <a:gd name="T7" fmla="*/ 522 h 534"/>
                  <a:gd name="T8" fmla="*/ 0 w 509"/>
                  <a:gd name="T9" fmla="*/ 502 h 534"/>
                  <a:gd name="T10" fmla="*/ 4 w 509"/>
                  <a:gd name="T11" fmla="*/ 507 h 534"/>
                  <a:gd name="T12" fmla="*/ 4 w 509"/>
                  <a:gd name="T13" fmla="*/ 503 h 534"/>
                  <a:gd name="T14" fmla="*/ 0 w 509"/>
                  <a:gd name="T15" fmla="*/ 502 h 534"/>
                  <a:gd name="T16" fmla="*/ 509 w 509"/>
                  <a:gd name="T17" fmla="*/ 172 h 534"/>
                  <a:gd name="T18" fmla="*/ 494 w 509"/>
                  <a:gd name="T19" fmla="*/ 173 h 534"/>
                  <a:gd name="T20" fmla="*/ 487 w 509"/>
                  <a:gd name="T21" fmla="*/ 251 h 534"/>
                  <a:gd name="T22" fmla="*/ 502 w 509"/>
                  <a:gd name="T23" fmla="*/ 215 h 534"/>
                  <a:gd name="T24" fmla="*/ 502 w 509"/>
                  <a:gd name="T25" fmla="*/ 214 h 534"/>
                  <a:gd name="T26" fmla="*/ 509 w 509"/>
                  <a:gd name="T27" fmla="*/ 172 h 534"/>
                  <a:gd name="T28" fmla="*/ 165 w 509"/>
                  <a:gd name="T29" fmla="*/ 369 h 534"/>
                  <a:gd name="T30" fmla="*/ 119 w 509"/>
                  <a:gd name="T31" fmla="*/ 264 h 534"/>
                  <a:gd name="T32" fmla="*/ 161 w 509"/>
                  <a:gd name="T33" fmla="*/ 246 h 534"/>
                  <a:gd name="T34" fmla="*/ 207 w 509"/>
                  <a:gd name="T35" fmla="*/ 351 h 534"/>
                  <a:gd name="T36" fmla="*/ 165 w 509"/>
                  <a:gd name="T37" fmla="*/ 369 h 534"/>
                  <a:gd name="T38" fmla="*/ 271 w 509"/>
                  <a:gd name="T39" fmla="*/ 264 h 534"/>
                  <a:gd name="T40" fmla="*/ 225 w 509"/>
                  <a:gd name="T41" fmla="*/ 158 h 534"/>
                  <a:gd name="T42" fmla="*/ 266 w 509"/>
                  <a:gd name="T43" fmla="*/ 140 h 534"/>
                  <a:gd name="T44" fmla="*/ 312 w 509"/>
                  <a:gd name="T45" fmla="*/ 245 h 534"/>
                  <a:gd name="T46" fmla="*/ 271 w 509"/>
                  <a:gd name="T47" fmla="*/ 264 h 534"/>
                  <a:gd name="T48" fmla="*/ 193 w 509"/>
                  <a:gd name="T49" fmla="*/ 0 h 534"/>
                  <a:gd name="T50" fmla="*/ 157 w 509"/>
                  <a:gd name="T51" fmla="*/ 7 h 534"/>
                  <a:gd name="T52" fmla="*/ 128 w 509"/>
                  <a:gd name="T53" fmla="*/ 28 h 534"/>
                  <a:gd name="T54" fmla="*/ 116 w 509"/>
                  <a:gd name="T55" fmla="*/ 42 h 534"/>
                  <a:gd name="T56" fmla="*/ 104 w 509"/>
                  <a:gd name="T57" fmla="*/ 69 h 534"/>
                  <a:gd name="T58" fmla="*/ 102 w 509"/>
                  <a:gd name="T59" fmla="*/ 77 h 534"/>
                  <a:gd name="T60" fmla="*/ 75 w 509"/>
                  <a:gd name="T61" fmla="*/ 104 h 534"/>
                  <a:gd name="T62" fmla="*/ 29 w 509"/>
                  <a:gd name="T63" fmla="*/ 263 h 534"/>
                  <a:gd name="T64" fmla="*/ 32 w 509"/>
                  <a:gd name="T65" fmla="*/ 278 h 534"/>
                  <a:gd name="T66" fmla="*/ 41 w 509"/>
                  <a:gd name="T67" fmla="*/ 305 h 534"/>
                  <a:gd name="T68" fmla="*/ 43 w 509"/>
                  <a:gd name="T69" fmla="*/ 330 h 534"/>
                  <a:gd name="T70" fmla="*/ 48 w 509"/>
                  <a:gd name="T71" fmla="*/ 352 h 534"/>
                  <a:gd name="T72" fmla="*/ 46 w 509"/>
                  <a:gd name="T73" fmla="*/ 353 h 534"/>
                  <a:gd name="T74" fmla="*/ 38 w 509"/>
                  <a:gd name="T75" fmla="*/ 356 h 534"/>
                  <a:gd name="T76" fmla="*/ 67 w 509"/>
                  <a:gd name="T77" fmla="*/ 477 h 534"/>
                  <a:gd name="T78" fmla="*/ 67 w 509"/>
                  <a:gd name="T79" fmla="*/ 478 h 534"/>
                  <a:gd name="T80" fmla="*/ 88 w 509"/>
                  <a:gd name="T81" fmla="*/ 488 h 534"/>
                  <a:gd name="T82" fmla="*/ 130 w 509"/>
                  <a:gd name="T83" fmla="*/ 498 h 534"/>
                  <a:gd name="T84" fmla="*/ 157 w 509"/>
                  <a:gd name="T85" fmla="*/ 500 h 534"/>
                  <a:gd name="T86" fmla="*/ 165 w 509"/>
                  <a:gd name="T87" fmla="*/ 500 h 534"/>
                  <a:gd name="T88" fmla="*/ 229 w 509"/>
                  <a:gd name="T89" fmla="*/ 454 h 534"/>
                  <a:gd name="T90" fmla="*/ 305 w 509"/>
                  <a:gd name="T91" fmla="*/ 413 h 534"/>
                  <a:gd name="T92" fmla="*/ 390 w 509"/>
                  <a:gd name="T93" fmla="*/ 369 h 534"/>
                  <a:gd name="T94" fmla="*/ 404 w 509"/>
                  <a:gd name="T95" fmla="*/ 358 h 534"/>
                  <a:gd name="T96" fmla="*/ 433 w 509"/>
                  <a:gd name="T97" fmla="*/ 304 h 534"/>
                  <a:gd name="T98" fmla="*/ 453 w 509"/>
                  <a:gd name="T99" fmla="*/ 226 h 534"/>
                  <a:gd name="T100" fmla="*/ 454 w 509"/>
                  <a:gd name="T101" fmla="*/ 172 h 534"/>
                  <a:gd name="T102" fmla="*/ 351 w 509"/>
                  <a:gd name="T103" fmla="*/ 120 h 534"/>
                  <a:gd name="T104" fmla="*/ 300 w 509"/>
                  <a:gd name="T105" fmla="*/ 19 h 534"/>
                  <a:gd name="T106" fmla="*/ 275 w 509"/>
                  <a:gd name="T107" fmla="*/ 25 h 534"/>
                  <a:gd name="T108" fmla="*/ 217 w 509"/>
                  <a:gd name="T109" fmla="*/ 3 h 534"/>
                  <a:gd name="T110" fmla="*/ 193 w 509"/>
                  <a:gd name="T111" fmla="*/ 0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09" h="534">
                    <a:moveTo>
                      <a:pt x="42" y="522"/>
                    </a:moveTo>
                    <a:cubicBezTo>
                      <a:pt x="42" y="525"/>
                      <a:pt x="42" y="528"/>
                      <a:pt x="42" y="531"/>
                    </a:cubicBezTo>
                    <a:cubicBezTo>
                      <a:pt x="44" y="532"/>
                      <a:pt x="47" y="533"/>
                      <a:pt x="50" y="534"/>
                    </a:cubicBezTo>
                    <a:cubicBezTo>
                      <a:pt x="47" y="530"/>
                      <a:pt x="45" y="526"/>
                      <a:pt x="42" y="522"/>
                    </a:cubicBezTo>
                    <a:moveTo>
                      <a:pt x="0" y="502"/>
                    </a:moveTo>
                    <a:cubicBezTo>
                      <a:pt x="1" y="504"/>
                      <a:pt x="2" y="505"/>
                      <a:pt x="4" y="507"/>
                    </a:cubicBezTo>
                    <a:cubicBezTo>
                      <a:pt x="4" y="505"/>
                      <a:pt x="4" y="504"/>
                      <a:pt x="4" y="503"/>
                    </a:cubicBezTo>
                    <a:cubicBezTo>
                      <a:pt x="2" y="503"/>
                      <a:pt x="1" y="503"/>
                      <a:pt x="0" y="502"/>
                    </a:cubicBezTo>
                    <a:moveTo>
                      <a:pt x="509" y="172"/>
                    </a:moveTo>
                    <a:cubicBezTo>
                      <a:pt x="504" y="172"/>
                      <a:pt x="499" y="173"/>
                      <a:pt x="494" y="173"/>
                    </a:cubicBezTo>
                    <a:cubicBezTo>
                      <a:pt x="494" y="200"/>
                      <a:pt x="492" y="226"/>
                      <a:pt x="487" y="251"/>
                    </a:cubicBezTo>
                    <a:cubicBezTo>
                      <a:pt x="493" y="239"/>
                      <a:pt x="498" y="227"/>
                      <a:pt x="502" y="215"/>
                    </a:cubicBezTo>
                    <a:cubicBezTo>
                      <a:pt x="502" y="215"/>
                      <a:pt x="502" y="214"/>
                      <a:pt x="502" y="214"/>
                    </a:cubicBezTo>
                    <a:cubicBezTo>
                      <a:pt x="506" y="200"/>
                      <a:pt x="509" y="186"/>
                      <a:pt x="509" y="172"/>
                    </a:cubicBezTo>
                    <a:moveTo>
                      <a:pt x="165" y="369"/>
                    </a:moveTo>
                    <a:cubicBezTo>
                      <a:pt x="118" y="369"/>
                      <a:pt x="76" y="307"/>
                      <a:pt x="119" y="264"/>
                    </a:cubicBezTo>
                    <a:cubicBezTo>
                      <a:pt x="132" y="251"/>
                      <a:pt x="147" y="246"/>
                      <a:pt x="161" y="246"/>
                    </a:cubicBezTo>
                    <a:cubicBezTo>
                      <a:pt x="208" y="246"/>
                      <a:pt x="250" y="307"/>
                      <a:pt x="207" y="351"/>
                    </a:cubicBezTo>
                    <a:cubicBezTo>
                      <a:pt x="194" y="364"/>
                      <a:pt x="179" y="369"/>
                      <a:pt x="165" y="369"/>
                    </a:cubicBezTo>
                    <a:moveTo>
                      <a:pt x="271" y="264"/>
                    </a:moveTo>
                    <a:cubicBezTo>
                      <a:pt x="223" y="264"/>
                      <a:pt x="181" y="202"/>
                      <a:pt x="225" y="158"/>
                    </a:cubicBezTo>
                    <a:cubicBezTo>
                      <a:pt x="238" y="145"/>
                      <a:pt x="252" y="140"/>
                      <a:pt x="266" y="140"/>
                    </a:cubicBezTo>
                    <a:cubicBezTo>
                      <a:pt x="313" y="140"/>
                      <a:pt x="356" y="202"/>
                      <a:pt x="312" y="245"/>
                    </a:cubicBezTo>
                    <a:cubicBezTo>
                      <a:pt x="299" y="258"/>
                      <a:pt x="285" y="264"/>
                      <a:pt x="271" y="264"/>
                    </a:cubicBezTo>
                    <a:moveTo>
                      <a:pt x="193" y="0"/>
                    </a:moveTo>
                    <a:cubicBezTo>
                      <a:pt x="181" y="0"/>
                      <a:pt x="169" y="2"/>
                      <a:pt x="157" y="7"/>
                    </a:cubicBezTo>
                    <a:cubicBezTo>
                      <a:pt x="146" y="12"/>
                      <a:pt x="136" y="19"/>
                      <a:pt x="128" y="28"/>
                    </a:cubicBezTo>
                    <a:cubicBezTo>
                      <a:pt x="123" y="32"/>
                      <a:pt x="119" y="37"/>
                      <a:pt x="116" y="42"/>
                    </a:cubicBezTo>
                    <a:cubicBezTo>
                      <a:pt x="110" y="50"/>
                      <a:pt x="106" y="59"/>
                      <a:pt x="104" y="69"/>
                    </a:cubicBezTo>
                    <a:cubicBezTo>
                      <a:pt x="103" y="72"/>
                      <a:pt x="103" y="74"/>
                      <a:pt x="102" y="77"/>
                    </a:cubicBezTo>
                    <a:cubicBezTo>
                      <a:pt x="92" y="85"/>
                      <a:pt x="83" y="94"/>
                      <a:pt x="75" y="104"/>
                    </a:cubicBezTo>
                    <a:cubicBezTo>
                      <a:pt x="38" y="146"/>
                      <a:pt x="20" y="203"/>
                      <a:pt x="29" y="263"/>
                    </a:cubicBezTo>
                    <a:cubicBezTo>
                      <a:pt x="29" y="268"/>
                      <a:pt x="30" y="273"/>
                      <a:pt x="32" y="278"/>
                    </a:cubicBezTo>
                    <a:cubicBezTo>
                      <a:pt x="34" y="288"/>
                      <a:pt x="37" y="297"/>
                      <a:pt x="41" y="305"/>
                    </a:cubicBezTo>
                    <a:cubicBezTo>
                      <a:pt x="41" y="314"/>
                      <a:pt x="42" y="322"/>
                      <a:pt x="43" y="330"/>
                    </a:cubicBezTo>
                    <a:cubicBezTo>
                      <a:pt x="44" y="338"/>
                      <a:pt x="46" y="345"/>
                      <a:pt x="48" y="352"/>
                    </a:cubicBezTo>
                    <a:cubicBezTo>
                      <a:pt x="48" y="353"/>
                      <a:pt x="47" y="353"/>
                      <a:pt x="46" y="353"/>
                    </a:cubicBezTo>
                    <a:cubicBezTo>
                      <a:pt x="43" y="354"/>
                      <a:pt x="41" y="355"/>
                      <a:pt x="38" y="356"/>
                    </a:cubicBezTo>
                    <a:cubicBezTo>
                      <a:pt x="80" y="376"/>
                      <a:pt x="107" y="433"/>
                      <a:pt x="67" y="477"/>
                    </a:cubicBezTo>
                    <a:cubicBezTo>
                      <a:pt x="67" y="477"/>
                      <a:pt x="67" y="478"/>
                      <a:pt x="67" y="478"/>
                    </a:cubicBezTo>
                    <a:cubicBezTo>
                      <a:pt x="74" y="482"/>
                      <a:pt x="81" y="485"/>
                      <a:pt x="88" y="488"/>
                    </a:cubicBezTo>
                    <a:cubicBezTo>
                      <a:pt x="102" y="493"/>
                      <a:pt x="115" y="496"/>
                      <a:pt x="130" y="498"/>
                    </a:cubicBezTo>
                    <a:cubicBezTo>
                      <a:pt x="139" y="499"/>
                      <a:pt x="148" y="500"/>
                      <a:pt x="157" y="500"/>
                    </a:cubicBezTo>
                    <a:cubicBezTo>
                      <a:pt x="159" y="500"/>
                      <a:pt x="162" y="500"/>
                      <a:pt x="165" y="500"/>
                    </a:cubicBezTo>
                    <a:cubicBezTo>
                      <a:pt x="188" y="486"/>
                      <a:pt x="210" y="471"/>
                      <a:pt x="229" y="454"/>
                    </a:cubicBezTo>
                    <a:cubicBezTo>
                      <a:pt x="257" y="447"/>
                      <a:pt x="283" y="432"/>
                      <a:pt x="305" y="413"/>
                    </a:cubicBezTo>
                    <a:cubicBezTo>
                      <a:pt x="335" y="404"/>
                      <a:pt x="364" y="389"/>
                      <a:pt x="390" y="369"/>
                    </a:cubicBezTo>
                    <a:cubicBezTo>
                      <a:pt x="395" y="366"/>
                      <a:pt x="399" y="362"/>
                      <a:pt x="404" y="358"/>
                    </a:cubicBezTo>
                    <a:cubicBezTo>
                      <a:pt x="415" y="341"/>
                      <a:pt x="425" y="323"/>
                      <a:pt x="433" y="304"/>
                    </a:cubicBezTo>
                    <a:cubicBezTo>
                      <a:pt x="442" y="279"/>
                      <a:pt x="449" y="253"/>
                      <a:pt x="453" y="226"/>
                    </a:cubicBezTo>
                    <a:cubicBezTo>
                      <a:pt x="454" y="208"/>
                      <a:pt x="455" y="190"/>
                      <a:pt x="454" y="172"/>
                    </a:cubicBezTo>
                    <a:cubicBezTo>
                      <a:pt x="416" y="166"/>
                      <a:pt x="380" y="149"/>
                      <a:pt x="351" y="120"/>
                    </a:cubicBezTo>
                    <a:cubicBezTo>
                      <a:pt x="323" y="92"/>
                      <a:pt x="305" y="56"/>
                      <a:pt x="300" y="19"/>
                    </a:cubicBezTo>
                    <a:cubicBezTo>
                      <a:pt x="291" y="20"/>
                      <a:pt x="283" y="23"/>
                      <a:pt x="275" y="25"/>
                    </a:cubicBezTo>
                    <a:cubicBezTo>
                      <a:pt x="256" y="16"/>
                      <a:pt x="236" y="8"/>
                      <a:pt x="217" y="3"/>
                    </a:cubicBezTo>
                    <a:cubicBezTo>
                      <a:pt x="209" y="1"/>
                      <a:pt x="201" y="0"/>
                      <a:pt x="19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8" name="Freeform 176"/>
              <p:cNvSpPr>
                <a:spLocks noEditPoints="1"/>
              </p:cNvSpPr>
              <p:nvPr/>
            </p:nvSpPr>
            <p:spPr bwMode="auto">
              <a:xfrm>
                <a:off x="1280" y="1348"/>
                <a:ext cx="289" cy="258"/>
              </a:xfrm>
              <a:custGeom>
                <a:avLst/>
                <a:gdLst>
                  <a:gd name="T0" fmla="*/ 133 w 504"/>
                  <a:gd name="T1" fmla="*/ 385 h 417"/>
                  <a:gd name="T2" fmla="*/ 98 w 504"/>
                  <a:gd name="T3" fmla="*/ 410 h 417"/>
                  <a:gd name="T4" fmla="*/ 96 w 504"/>
                  <a:gd name="T5" fmla="*/ 410 h 417"/>
                  <a:gd name="T6" fmla="*/ 102 w 504"/>
                  <a:gd name="T7" fmla="*/ 412 h 417"/>
                  <a:gd name="T8" fmla="*/ 162 w 504"/>
                  <a:gd name="T9" fmla="*/ 417 h 417"/>
                  <a:gd name="T10" fmla="*/ 163 w 504"/>
                  <a:gd name="T11" fmla="*/ 417 h 417"/>
                  <a:gd name="T12" fmla="*/ 180 w 504"/>
                  <a:gd name="T13" fmla="*/ 411 h 417"/>
                  <a:gd name="T14" fmla="*/ 133 w 504"/>
                  <a:gd name="T15" fmla="*/ 385 h 417"/>
                  <a:gd name="T16" fmla="*/ 496 w 504"/>
                  <a:gd name="T17" fmla="*/ 199 h 417"/>
                  <a:gd name="T18" fmla="*/ 502 w 504"/>
                  <a:gd name="T19" fmla="*/ 213 h 417"/>
                  <a:gd name="T20" fmla="*/ 504 w 504"/>
                  <a:gd name="T21" fmla="*/ 204 h 417"/>
                  <a:gd name="T22" fmla="*/ 496 w 504"/>
                  <a:gd name="T23" fmla="*/ 199 h 417"/>
                  <a:gd name="T24" fmla="*/ 445 w 504"/>
                  <a:gd name="T25" fmla="*/ 197 h 417"/>
                  <a:gd name="T26" fmla="*/ 431 w 504"/>
                  <a:gd name="T27" fmla="*/ 198 h 417"/>
                  <a:gd name="T28" fmla="*/ 423 w 504"/>
                  <a:gd name="T29" fmla="*/ 198 h 417"/>
                  <a:gd name="T30" fmla="*/ 427 w 504"/>
                  <a:gd name="T31" fmla="*/ 237 h 417"/>
                  <a:gd name="T32" fmla="*/ 424 w 504"/>
                  <a:gd name="T33" fmla="*/ 270 h 417"/>
                  <a:gd name="T34" fmla="*/ 429 w 504"/>
                  <a:gd name="T35" fmla="*/ 261 h 417"/>
                  <a:gd name="T36" fmla="*/ 443 w 504"/>
                  <a:gd name="T37" fmla="*/ 220 h 417"/>
                  <a:gd name="T38" fmla="*/ 445 w 504"/>
                  <a:gd name="T39" fmla="*/ 197 h 417"/>
                  <a:gd name="T40" fmla="*/ 445 w 504"/>
                  <a:gd name="T41" fmla="*/ 197 h 417"/>
                  <a:gd name="T42" fmla="*/ 502 w 504"/>
                  <a:gd name="T43" fmla="*/ 153 h 417"/>
                  <a:gd name="T44" fmla="*/ 501 w 504"/>
                  <a:gd name="T45" fmla="*/ 157 h 417"/>
                  <a:gd name="T46" fmla="*/ 504 w 504"/>
                  <a:gd name="T47" fmla="*/ 159 h 417"/>
                  <a:gd name="T48" fmla="*/ 502 w 504"/>
                  <a:gd name="T49" fmla="*/ 153 h 417"/>
                  <a:gd name="T50" fmla="*/ 52 w 504"/>
                  <a:gd name="T51" fmla="*/ 4 h 417"/>
                  <a:gd name="T52" fmla="*/ 33 w 504"/>
                  <a:gd name="T53" fmla="*/ 6 h 417"/>
                  <a:gd name="T54" fmla="*/ 0 w 504"/>
                  <a:gd name="T55" fmla="*/ 20 h 417"/>
                  <a:gd name="T56" fmla="*/ 45 w 504"/>
                  <a:gd name="T57" fmla="*/ 59 h 417"/>
                  <a:gd name="T58" fmla="*/ 71 w 504"/>
                  <a:gd name="T59" fmla="*/ 116 h 417"/>
                  <a:gd name="T60" fmla="*/ 93 w 504"/>
                  <a:gd name="T61" fmla="*/ 129 h 417"/>
                  <a:gd name="T62" fmla="*/ 145 w 504"/>
                  <a:gd name="T63" fmla="*/ 80 h 417"/>
                  <a:gd name="T64" fmla="*/ 143 w 504"/>
                  <a:gd name="T65" fmla="*/ 77 h 417"/>
                  <a:gd name="T66" fmla="*/ 99 w 504"/>
                  <a:gd name="T67" fmla="*/ 33 h 417"/>
                  <a:gd name="T68" fmla="*/ 52 w 504"/>
                  <a:gd name="T69" fmla="*/ 4 h 417"/>
                  <a:gd name="T70" fmla="*/ 155 w 504"/>
                  <a:gd name="T71" fmla="*/ 0 h 417"/>
                  <a:gd name="T72" fmla="*/ 126 w 504"/>
                  <a:gd name="T73" fmla="*/ 2 h 417"/>
                  <a:gd name="T74" fmla="*/ 153 w 504"/>
                  <a:gd name="T75" fmla="*/ 28 h 417"/>
                  <a:gd name="T76" fmla="*/ 181 w 504"/>
                  <a:gd name="T77" fmla="*/ 62 h 417"/>
                  <a:gd name="T78" fmla="*/ 242 w 504"/>
                  <a:gd name="T79" fmla="*/ 52 h 417"/>
                  <a:gd name="T80" fmla="*/ 296 w 504"/>
                  <a:gd name="T81" fmla="*/ 60 h 417"/>
                  <a:gd name="T82" fmla="*/ 285 w 504"/>
                  <a:gd name="T83" fmla="*/ 49 h 417"/>
                  <a:gd name="T84" fmla="*/ 155 w 504"/>
                  <a:gd name="T85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04" h="417">
                    <a:moveTo>
                      <a:pt x="133" y="385"/>
                    </a:moveTo>
                    <a:cubicBezTo>
                      <a:pt x="123" y="395"/>
                      <a:pt x="111" y="403"/>
                      <a:pt x="98" y="410"/>
                    </a:cubicBezTo>
                    <a:cubicBezTo>
                      <a:pt x="97" y="410"/>
                      <a:pt x="97" y="410"/>
                      <a:pt x="96" y="410"/>
                    </a:cubicBezTo>
                    <a:cubicBezTo>
                      <a:pt x="98" y="411"/>
                      <a:pt x="100" y="411"/>
                      <a:pt x="102" y="412"/>
                    </a:cubicBezTo>
                    <a:cubicBezTo>
                      <a:pt x="122" y="415"/>
                      <a:pt x="142" y="417"/>
                      <a:pt x="162" y="417"/>
                    </a:cubicBezTo>
                    <a:cubicBezTo>
                      <a:pt x="163" y="417"/>
                      <a:pt x="163" y="417"/>
                      <a:pt x="163" y="417"/>
                    </a:cubicBezTo>
                    <a:cubicBezTo>
                      <a:pt x="169" y="415"/>
                      <a:pt x="175" y="413"/>
                      <a:pt x="180" y="411"/>
                    </a:cubicBezTo>
                    <a:cubicBezTo>
                      <a:pt x="163" y="404"/>
                      <a:pt x="147" y="396"/>
                      <a:pt x="133" y="385"/>
                    </a:cubicBezTo>
                    <a:moveTo>
                      <a:pt x="496" y="199"/>
                    </a:moveTo>
                    <a:cubicBezTo>
                      <a:pt x="498" y="204"/>
                      <a:pt x="500" y="208"/>
                      <a:pt x="502" y="213"/>
                    </a:cubicBezTo>
                    <a:cubicBezTo>
                      <a:pt x="503" y="210"/>
                      <a:pt x="504" y="207"/>
                      <a:pt x="504" y="204"/>
                    </a:cubicBezTo>
                    <a:cubicBezTo>
                      <a:pt x="501" y="203"/>
                      <a:pt x="499" y="201"/>
                      <a:pt x="496" y="199"/>
                    </a:cubicBezTo>
                    <a:moveTo>
                      <a:pt x="445" y="197"/>
                    </a:moveTo>
                    <a:cubicBezTo>
                      <a:pt x="440" y="198"/>
                      <a:pt x="436" y="198"/>
                      <a:pt x="431" y="198"/>
                    </a:cubicBezTo>
                    <a:cubicBezTo>
                      <a:pt x="428" y="198"/>
                      <a:pt x="426" y="198"/>
                      <a:pt x="423" y="198"/>
                    </a:cubicBezTo>
                    <a:cubicBezTo>
                      <a:pt x="426" y="210"/>
                      <a:pt x="427" y="223"/>
                      <a:pt x="427" y="237"/>
                    </a:cubicBezTo>
                    <a:cubicBezTo>
                      <a:pt x="427" y="248"/>
                      <a:pt x="426" y="259"/>
                      <a:pt x="424" y="270"/>
                    </a:cubicBezTo>
                    <a:cubicBezTo>
                      <a:pt x="426" y="267"/>
                      <a:pt x="427" y="264"/>
                      <a:pt x="429" y="261"/>
                    </a:cubicBezTo>
                    <a:cubicBezTo>
                      <a:pt x="435" y="248"/>
                      <a:pt x="440" y="235"/>
                      <a:pt x="443" y="220"/>
                    </a:cubicBezTo>
                    <a:cubicBezTo>
                      <a:pt x="444" y="213"/>
                      <a:pt x="445" y="205"/>
                      <a:pt x="445" y="197"/>
                    </a:cubicBezTo>
                    <a:cubicBezTo>
                      <a:pt x="445" y="197"/>
                      <a:pt x="445" y="197"/>
                      <a:pt x="445" y="197"/>
                    </a:cubicBezTo>
                    <a:moveTo>
                      <a:pt x="502" y="153"/>
                    </a:moveTo>
                    <a:cubicBezTo>
                      <a:pt x="502" y="155"/>
                      <a:pt x="501" y="156"/>
                      <a:pt x="501" y="157"/>
                    </a:cubicBezTo>
                    <a:cubicBezTo>
                      <a:pt x="502" y="158"/>
                      <a:pt x="503" y="159"/>
                      <a:pt x="504" y="159"/>
                    </a:cubicBezTo>
                    <a:cubicBezTo>
                      <a:pt x="503" y="157"/>
                      <a:pt x="503" y="155"/>
                      <a:pt x="502" y="153"/>
                    </a:cubicBezTo>
                    <a:moveTo>
                      <a:pt x="52" y="4"/>
                    </a:moveTo>
                    <a:cubicBezTo>
                      <a:pt x="46" y="4"/>
                      <a:pt x="39" y="5"/>
                      <a:pt x="33" y="6"/>
                    </a:cubicBezTo>
                    <a:cubicBezTo>
                      <a:pt x="21" y="9"/>
                      <a:pt x="10" y="13"/>
                      <a:pt x="0" y="20"/>
                    </a:cubicBezTo>
                    <a:cubicBezTo>
                      <a:pt x="19" y="27"/>
                      <a:pt x="35" y="40"/>
                      <a:pt x="45" y="59"/>
                    </a:cubicBezTo>
                    <a:cubicBezTo>
                      <a:pt x="55" y="77"/>
                      <a:pt x="64" y="96"/>
                      <a:pt x="71" y="116"/>
                    </a:cubicBezTo>
                    <a:cubicBezTo>
                      <a:pt x="78" y="120"/>
                      <a:pt x="86" y="124"/>
                      <a:pt x="93" y="129"/>
                    </a:cubicBezTo>
                    <a:cubicBezTo>
                      <a:pt x="107" y="109"/>
                      <a:pt x="125" y="93"/>
                      <a:pt x="145" y="80"/>
                    </a:cubicBezTo>
                    <a:cubicBezTo>
                      <a:pt x="145" y="79"/>
                      <a:pt x="144" y="78"/>
                      <a:pt x="143" y="77"/>
                    </a:cubicBezTo>
                    <a:cubicBezTo>
                      <a:pt x="130" y="61"/>
                      <a:pt x="115" y="46"/>
                      <a:pt x="99" y="33"/>
                    </a:cubicBezTo>
                    <a:cubicBezTo>
                      <a:pt x="84" y="22"/>
                      <a:pt x="69" y="12"/>
                      <a:pt x="52" y="4"/>
                    </a:cubicBezTo>
                    <a:moveTo>
                      <a:pt x="155" y="0"/>
                    </a:moveTo>
                    <a:cubicBezTo>
                      <a:pt x="145" y="0"/>
                      <a:pt x="135" y="1"/>
                      <a:pt x="126" y="2"/>
                    </a:cubicBezTo>
                    <a:cubicBezTo>
                      <a:pt x="135" y="10"/>
                      <a:pt x="145" y="19"/>
                      <a:pt x="153" y="28"/>
                    </a:cubicBezTo>
                    <a:cubicBezTo>
                      <a:pt x="164" y="39"/>
                      <a:pt x="173" y="50"/>
                      <a:pt x="181" y="62"/>
                    </a:cubicBezTo>
                    <a:cubicBezTo>
                      <a:pt x="200" y="55"/>
                      <a:pt x="221" y="52"/>
                      <a:pt x="242" y="52"/>
                    </a:cubicBezTo>
                    <a:cubicBezTo>
                      <a:pt x="261" y="52"/>
                      <a:pt x="279" y="54"/>
                      <a:pt x="296" y="60"/>
                    </a:cubicBezTo>
                    <a:cubicBezTo>
                      <a:pt x="293" y="56"/>
                      <a:pt x="289" y="53"/>
                      <a:pt x="285" y="49"/>
                    </a:cubicBezTo>
                    <a:cubicBezTo>
                      <a:pt x="247" y="16"/>
                      <a:pt x="201" y="0"/>
                      <a:pt x="15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9" name="Freeform 177"/>
              <p:cNvSpPr>
                <a:spLocks noEditPoints="1"/>
              </p:cNvSpPr>
              <p:nvPr/>
            </p:nvSpPr>
            <p:spPr bwMode="auto">
              <a:xfrm>
                <a:off x="1075" y="2404"/>
                <a:ext cx="331" cy="329"/>
              </a:xfrm>
              <a:custGeom>
                <a:avLst/>
                <a:gdLst>
                  <a:gd name="T0" fmla="*/ 446 w 577"/>
                  <a:gd name="T1" fmla="*/ 307 h 532"/>
                  <a:gd name="T2" fmla="*/ 446 w 577"/>
                  <a:gd name="T3" fmla="*/ 363 h 532"/>
                  <a:gd name="T4" fmla="*/ 462 w 577"/>
                  <a:gd name="T5" fmla="*/ 306 h 532"/>
                  <a:gd name="T6" fmla="*/ 567 w 577"/>
                  <a:gd name="T7" fmla="*/ 325 h 532"/>
                  <a:gd name="T8" fmla="*/ 525 w 577"/>
                  <a:gd name="T9" fmla="*/ 303 h 532"/>
                  <a:gd name="T10" fmla="*/ 321 w 577"/>
                  <a:gd name="T11" fmla="*/ 259 h 532"/>
                  <a:gd name="T12" fmla="*/ 285 w 577"/>
                  <a:gd name="T13" fmla="*/ 352 h 532"/>
                  <a:gd name="T14" fmla="*/ 215 w 577"/>
                  <a:gd name="T15" fmla="*/ 362 h 532"/>
                  <a:gd name="T16" fmla="*/ 214 w 577"/>
                  <a:gd name="T17" fmla="*/ 367 h 532"/>
                  <a:gd name="T18" fmla="*/ 243 w 577"/>
                  <a:gd name="T19" fmla="*/ 418 h 532"/>
                  <a:gd name="T20" fmla="*/ 252 w 577"/>
                  <a:gd name="T21" fmla="*/ 418 h 532"/>
                  <a:gd name="T22" fmla="*/ 294 w 577"/>
                  <a:gd name="T23" fmla="*/ 396 h 532"/>
                  <a:gd name="T24" fmla="*/ 385 w 577"/>
                  <a:gd name="T25" fmla="*/ 276 h 532"/>
                  <a:gd name="T26" fmla="*/ 364 w 577"/>
                  <a:gd name="T27" fmla="*/ 246 h 532"/>
                  <a:gd name="T28" fmla="*/ 199 w 577"/>
                  <a:gd name="T29" fmla="*/ 159 h 532"/>
                  <a:gd name="T30" fmla="*/ 163 w 577"/>
                  <a:gd name="T31" fmla="*/ 180 h 532"/>
                  <a:gd name="T32" fmla="*/ 39 w 577"/>
                  <a:gd name="T33" fmla="*/ 238 h 532"/>
                  <a:gd name="T34" fmla="*/ 19 w 577"/>
                  <a:gd name="T35" fmla="*/ 261 h 532"/>
                  <a:gd name="T36" fmla="*/ 1 w 577"/>
                  <a:gd name="T37" fmla="*/ 309 h 532"/>
                  <a:gd name="T38" fmla="*/ 12 w 577"/>
                  <a:gd name="T39" fmla="*/ 388 h 532"/>
                  <a:gd name="T40" fmla="*/ 58 w 577"/>
                  <a:gd name="T41" fmla="*/ 460 h 532"/>
                  <a:gd name="T42" fmla="*/ 166 w 577"/>
                  <a:gd name="T43" fmla="*/ 532 h 532"/>
                  <a:gd name="T44" fmla="*/ 196 w 577"/>
                  <a:gd name="T45" fmla="*/ 527 h 532"/>
                  <a:gd name="T46" fmla="*/ 254 w 577"/>
                  <a:gd name="T47" fmla="*/ 497 h 532"/>
                  <a:gd name="T48" fmla="*/ 351 w 577"/>
                  <a:gd name="T49" fmla="*/ 415 h 532"/>
                  <a:gd name="T50" fmla="*/ 374 w 577"/>
                  <a:gd name="T51" fmla="*/ 385 h 532"/>
                  <a:gd name="T52" fmla="*/ 407 w 577"/>
                  <a:gd name="T53" fmla="*/ 366 h 532"/>
                  <a:gd name="T54" fmla="*/ 402 w 577"/>
                  <a:gd name="T55" fmla="*/ 326 h 532"/>
                  <a:gd name="T56" fmla="*/ 248 w 577"/>
                  <a:gd name="T57" fmla="*/ 456 h 532"/>
                  <a:gd name="T58" fmla="*/ 223 w 577"/>
                  <a:gd name="T59" fmla="*/ 459 h 532"/>
                  <a:gd name="T60" fmla="*/ 136 w 577"/>
                  <a:gd name="T61" fmla="*/ 372 h 532"/>
                  <a:gd name="T62" fmla="*/ 180 w 577"/>
                  <a:gd name="T63" fmla="*/ 354 h 532"/>
                  <a:gd name="T64" fmla="*/ 198 w 577"/>
                  <a:gd name="T65" fmla="*/ 265 h 532"/>
                  <a:gd name="T66" fmla="*/ 258 w 577"/>
                  <a:gd name="T67" fmla="*/ 250 h 532"/>
                  <a:gd name="T68" fmla="*/ 236 w 577"/>
                  <a:gd name="T69" fmla="*/ 199 h 532"/>
                  <a:gd name="T70" fmla="*/ 312 w 577"/>
                  <a:gd name="T71" fmla="*/ 97 h 532"/>
                  <a:gd name="T72" fmla="*/ 268 w 577"/>
                  <a:gd name="T73" fmla="*/ 125 h 532"/>
                  <a:gd name="T74" fmla="*/ 282 w 577"/>
                  <a:gd name="T75" fmla="*/ 165 h 532"/>
                  <a:gd name="T76" fmla="*/ 272 w 577"/>
                  <a:gd name="T77" fmla="*/ 170 h 532"/>
                  <a:gd name="T78" fmla="*/ 246 w 577"/>
                  <a:gd name="T79" fmla="*/ 137 h 532"/>
                  <a:gd name="T80" fmla="*/ 250 w 577"/>
                  <a:gd name="T81" fmla="*/ 156 h 532"/>
                  <a:gd name="T82" fmla="*/ 266 w 577"/>
                  <a:gd name="T83" fmla="*/ 176 h 532"/>
                  <a:gd name="T84" fmla="*/ 350 w 577"/>
                  <a:gd name="T85" fmla="*/ 206 h 532"/>
                  <a:gd name="T86" fmla="*/ 374 w 577"/>
                  <a:gd name="T87" fmla="*/ 167 h 532"/>
                  <a:gd name="T88" fmla="*/ 312 w 577"/>
                  <a:gd name="T89" fmla="*/ 97 h 532"/>
                  <a:gd name="T90" fmla="*/ 479 w 577"/>
                  <a:gd name="T91" fmla="*/ 2 h 532"/>
                  <a:gd name="T92" fmla="*/ 396 w 577"/>
                  <a:gd name="T93" fmla="*/ 34 h 532"/>
                  <a:gd name="T94" fmla="*/ 409 w 577"/>
                  <a:gd name="T95" fmla="*/ 152 h 532"/>
                  <a:gd name="T96" fmla="*/ 434 w 577"/>
                  <a:gd name="T97" fmla="*/ 154 h 532"/>
                  <a:gd name="T98" fmla="*/ 465 w 577"/>
                  <a:gd name="T99" fmla="*/ 41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77" h="532">
                    <a:moveTo>
                      <a:pt x="462" y="306"/>
                    </a:moveTo>
                    <a:cubicBezTo>
                      <a:pt x="457" y="307"/>
                      <a:pt x="452" y="307"/>
                      <a:pt x="446" y="307"/>
                    </a:cubicBezTo>
                    <a:cubicBezTo>
                      <a:pt x="446" y="307"/>
                      <a:pt x="445" y="307"/>
                      <a:pt x="445" y="307"/>
                    </a:cubicBezTo>
                    <a:cubicBezTo>
                      <a:pt x="445" y="326"/>
                      <a:pt x="446" y="344"/>
                      <a:pt x="446" y="363"/>
                    </a:cubicBezTo>
                    <a:cubicBezTo>
                      <a:pt x="471" y="359"/>
                      <a:pt x="495" y="354"/>
                      <a:pt x="518" y="346"/>
                    </a:cubicBezTo>
                    <a:cubicBezTo>
                      <a:pt x="498" y="334"/>
                      <a:pt x="479" y="321"/>
                      <a:pt x="462" y="306"/>
                    </a:cubicBezTo>
                    <a:moveTo>
                      <a:pt x="525" y="303"/>
                    </a:moveTo>
                    <a:cubicBezTo>
                      <a:pt x="539" y="312"/>
                      <a:pt x="552" y="319"/>
                      <a:pt x="567" y="325"/>
                    </a:cubicBezTo>
                    <a:cubicBezTo>
                      <a:pt x="570" y="324"/>
                      <a:pt x="574" y="322"/>
                      <a:pt x="577" y="320"/>
                    </a:cubicBezTo>
                    <a:cubicBezTo>
                      <a:pt x="559" y="316"/>
                      <a:pt x="542" y="310"/>
                      <a:pt x="525" y="303"/>
                    </a:cubicBezTo>
                    <a:moveTo>
                      <a:pt x="364" y="246"/>
                    </a:moveTo>
                    <a:cubicBezTo>
                      <a:pt x="350" y="249"/>
                      <a:pt x="335" y="253"/>
                      <a:pt x="321" y="259"/>
                    </a:cubicBezTo>
                    <a:cubicBezTo>
                      <a:pt x="311" y="264"/>
                      <a:pt x="301" y="269"/>
                      <a:pt x="291" y="274"/>
                    </a:cubicBezTo>
                    <a:cubicBezTo>
                      <a:pt x="307" y="296"/>
                      <a:pt x="310" y="327"/>
                      <a:pt x="285" y="352"/>
                    </a:cubicBezTo>
                    <a:cubicBezTo>
                      <a:pt x="272" y="365"/>
                      <a:pt x="258" y="370"/>
                      <a:pt x="244" y="370"/>
                    </a:cubicBezTo>
                    <a:cubicBezTo>
                      <a:pt x="234" y="370"/>
                      <a:pt x="224" y="367"/>
                      <a:pt x="215" y="362"/>
                    </a:cubicBezTo>
                    <a:cubicBezTo>
                      <a:pt x="215" y="363"/>
                      <a:pt x="215" y="363"/>
                      <a:pt x="215" y="363"/>
                    </a:cubicBezTo>
                    <a:cubicBezTo>
                      <a:pt x="215" y="364"/>
                      <a:pt x="214" y="366"/>
                      <a:pt x="214" y="367"/>
                    </a:cubicBezTo>
                    <a:cubicBezTo>
                      <a:pt x="230" y="379"/>
                      <a:pt x="241" y="397"/>
                      <a:pt x="242" y="417"/>
                    </a:cubicBezTo>
                    <a:cubicBezTo>
                      <a:pt x="242" y="417"/>
                      <a:pt x="243" y="418"/>
                      <a:pt x="243" y="418"/>
                    </a:cubicBezTo>
                    <a:cubicBezTo>
                      <a:pt x="244" y="418"/>
                      <a:pt x="246" y="418"/>
                      <a:pt x="247" y="418"/>
                    </a:cubicBezTo>
                    <a:cubicBezTo>
                      <a:pt x="249" y="418"/>
                      <a:pt x="250" y="418"/>
                      <a:pt x="252" y="418"/>
                    </a:cubicBezTo>
                    <a:cubicBezTo>
                      <a:pt x="256" y="417"/>
                      <a:pt x="261" y="415"/>
                      <a:pt x="265" y="414"/>
                    </a:cubicBezTo>
                    <a:cubicBezTo>
                      <a:pt x="275" y="409"/>
                      <a:pt x="285" y="403"/>
                      <a:pt x="294" y="396"/>
                    </a:cubicBezTo>
                    <a:cubicBezTo>
                      <a:pt x="313" y="381"/>
                      <a:pt x="329" y="363"/>
                      <a:pt x="344" y="344"/>
                    </a:cubicBezTo>
                    <a:cubicBezTo>
                      <a:pt x="360" y="323"/>
                      <a:pt x="374" y="300"/>
                      <a:pt x="385" y="276"/>
                    </a:cubicBezTo>
                    <a:cubicBezTo>
                      <a:pt x="382" y="272"/>
                      <a:pt x="380" y="267"/>
                      <a:pt x="378" y="262"/>
                    </a:cubicBezTo>
                    <a:cubicBezTo>
                      <a:pt x="372" y="257"/>
                      <a:pt x="368" y="252"/>
                      <a:pt x="364" y="246"/>
                    </a:cubicBezTo>
                    <a:moveTo>
                      <a:pt x="212" y="153"/>
                    </a:moveTo>
                    <a:cubicBezTo>
                      <a:pt x="208" y="155"/>
                      <a:pt x="203" y="157"/>
                      <a:pt x="199" y="159"/>
                    </a:cubicBezTo>
                    <a:cubicBezTo>
                      <a:pt x="188" y="166"/>
                      <a:pt x="176" y="173"/>
                      <a:pt x="165" y="180"/>
                    </a:cubicBezTo>
                    <a:cubicBezTo>
                      <a:pt x="164" y="180"/>
                      <a:pt x="164" y="180"/>
                      <a:pt x="163" y="180"/>
                    </a:cubicBezTo>
                    <a:cubicBezTo>
                      <a:pt x="142" y="182"/>
                      <a:pt x="120" y="188"/>
                      <a:pt x="100" y="196"/>
                    </a:cubicBezTo>
                    <a:cubicBezTo>
                      <a:pt x="78" y="205"/>
                      <a:pt x="57" y="220"/>
                      <a:pt x="39" y="238"/>
                    </a:cubicBezTo>
                    <a:cubicBezTo>
                      <a:pt x="36" y="241"/>
                      <a:pt x="32" y="245"/>
                      <a:pt x="29" y="249"/>
                    </a:cubicBezTo>
                    <a:cubicBezTo>
                      <a:pt x="26" y="253"/>
                      <a:pt x="22" y="257"/>
                      <a:pt x="19" y="261"/>
                    </a:cubicBezTo>
                    <a:cubicBezTo>
                      <a:pt x="16" y="265"/>
                      <a:pt x="13" y="269"/>
                      <a:pt x="10" y="273"/>
                    </a:cubicBezTo>
                    <a:cubicBezTo>
                      <a:pt x="6" y="285"/>
                      <a:pt x="3" y="296"/>
                      <a:pt x="1" y="309"/>
                    </a:cubicBezTo>
                    <a:cubicBezTo>
                      <a:pt x="0" y="321"/>
                      <a:pt x="0" y="333"/>
                      <a:pt x="1" y="346"/>
                    </a:cubicBezTo>
                    <a:cubicBezTo>
                      <a:pt x="3" y="361"/>
                      <a:pt x="7" y="374"/>
                      <a:pt x="12" y="388"/>
                    </a:cubicBezTo>
                    <a:cubicBezTo>
                      <a:pt x="22" y="410"/>
                      <a:pt x="34" y="429"/>
                      <a:pt x="49" y="449"/>
                    </a:cubicBezTo>
                    <a:cubicBezTo>
                      <a:pt x="52" y="452"/>
                      <a:pt x="55" y="456"/>
                      <a:pt x="58" y="460"/>
                    </a:cubicBezTo>
                    <a:cubicBezTo>
                      <a:pt x="67" y="456"/>
                      <a:pt x="76" y="454"/>
                      <a:pt x="86" y="454"/>
                    </a:cubicBezTo>
                    <a:cubicBezTo>
                      <a:pt x="127" y="454"/>
                      <a:pt x="165" y="491"/>
                      <a:pt x="166" y="532"/>
                    </a:cubicBezTo>
                    <a:cubicBezTo>
                      <a:pt x="167" y="532"/>
                      <a:pt x="168" y="532"/>
                      <a:pt x="169" y="532"/>
                    </a:cubicBezTo>
                    <a:cubicBezTo>
                      <a:pt x="178" y="531"/>
                      <a:pt x="187" y="529"/>
                      <a:pt x="196" y="527"/>
                    </a:cubicBezTo>
                    <a:cubicBezTo>
                      <a:pt x="213" y="520"/>
                      <a:pt x="229" y="511"/>
                      <a:pt x="245" y="502"/>
                    </a:cubicBezTo>
                    <a:cubicBezTo>
                      <a:pt x="248" y="500"/>
                      <a:pt x="251" y="499"/>
                      <a:pt x="254" y="497"/>
                    </a:cubicBezTo>
                    <a:cubicBezTo>
                      <a:pt x="270" y="487"/>
                      <a:pt x="284" y="477"/>
                      <a:pt x="298" y="466"/>
                    </a:cubicBezTo>
                    <a:cubicBezTo>
                      <a:pt x="317" y="451"/>
                      <a:pt x="335" y="434"/>
                      <a:pt x="351" y="415"/>
                    </a:cubicBezTo>
                    <a:cubicBezTo>
                      <a:pt x="356" y="409"/>
                      <a:pt x="361" y="403"/>
                      <a:pt x="366" y="396"/>
                    </a:cubicBezTo>
                    <a:cubicBezTo>
                      <a:pt x="369" y="393"/>
                      <a:pt x="371" y="389"/>
                      <a:pt x="374" y="385"/>
                    </a:cubicBezTo>
                    <a:cubicBezTo>
                      <a:pt x="378" y="379"/>
                      <a:pt x="382" y="372"/>
                      <a:pt x="385" y="365"/>
                    </a:cubicBezTo>
                    <a:cubicBezTo>
                      <a:pt x="392" y="366"/>
                      <a:pt x="399" y="366"/>
                      <a:pt x="407" y="366"/>
                    </a:cubicBezTo>
                    <a:cubicBezTo>
                      <a:pt x="407" y="366"/>
                      <a:pt x="408" y="366"/>
                      <a:pt x="409" y="366"/>
                    </a:cubicBezTo>
                    <a:cubicBezTo>
                      <a:pt x="405" y="353"/>
                      <a:pt x="403" y="340"/>
                      <a:pt x="402" y="326"/>
                    </a:cubicBezTo>
                    <a:cubicBezTo>
                      <a:pt x="388" y="349"/>
                      <a:pt x="372" y="370"/>
                      <a:pt x="357" y="387"/>
                    </a:cubicBezTo>
                    <a:cubicBezTo>
                      <a:pt x="332" y="414"/>
                      <a:pt x="290" y="456"/>
                      <a:pt x="248" y="456"/>
                    </a:cubicBezTo>
                    <a:cubicBezTo>
                      <a:pt x="242" y="456"/>
                      <a:pt x="235" y="455"/>
                      <a:pt x="229" y="453"/>
                    </a:cubicBezTo>
                    <a:cubicBezTo>
                      <a:pt x="228" y="455"/>
                      <a:pt x="226" y="457"/>
                      <a:pt x="223" y="459"/>
                    </a:cubicBezTo>
                    <a:cubicBezTo>
                      <a:pt x="211" y="472"/>
                      <a:pt x="196" y="477"/>
                      <a:pt x="182" y="477"/>
                    </a:cubicBezTo>
                    <a:cubicBezTo>
                      <a:pt x="135" y="477"/>
                      <a:pt x="93" y="415"/>
                      <a:pt x="136" y="372"/>
                    </a:cubicBezTo>
                    <a:cubicBezTo>
                      <a:pt x="149" y="359"/>
                      <a:pt x="163" y="354"/>
                      <a:pt x="177" y="354"/>
                    </a:cubicBezTo>
                    <a:cubicBezTo>
                      <a:pt x="178" y="354"/>
                      <a:pt x="179" y="354"/>
                      <a:pt x="180" y="354"/>
                    </a:cubicBezTo>
                    <a:cubicBezTo>
                      <a:pt x="182" y="347"/>
                      <a:pt x="184" y="339"/>
                      <a:pt x="186" y="333"/>
                    </a:cubicBezTo>
                    <a:cubicBezTo>
                      <a:pt x="176" y="312"/>
                      <a:pt x="177" y="286"/>
                      <a:pt x="198" y="265"/>
                    </a:cubicBezTo>
                    <a:cubicBezTo>
                      <a:pt x="211" y="252"/>
                      <a:pt x="225" y="247"/>
                      <a:pt x="239" y="247"/>
                    </a:cubicBezTo>
                    <a:cubicBezTo>
                      <a:pt x="246" y="247"/>
                      <a:pt x="252" y="248"/>
                      <a:pt x="258" y="250"/>
                    </a:cubicBezTo>
                    <a:cubicBezTo>
                      <a:pt x="268" y="243"/>
                      <a:pt x="279" y="237"/>
                      <a:pt x="290" y="231"/>
                    </a:cubicBezTo>
                    <a:cubicBezTo>
                      <a:pt x="270" y="224"/>
                      <a:pt x="251" y="214"/>
                      <a:pt x="236" y="199"/>
                    </a:cubicBezTo>
                    <a:cubicBezTo>
                      <a:pt x="224" y="187"/>
                      <a:pt x="215" y="170"/>
                      <a:pt x="212" y="153"/>
                    </a:cubicBezTo>
                    <a:moveTo>
                      <a:pt x="312" y="97"/>
                    </a:moveTo>
                    <a:cubicBezTo>
                      <a:pt x="308" y="100"/>
                      <a:pt x="304" y="102"/>
                      <a:pt x="300" y="104"/>
                    </a:cubicBezTo>
                    <a:cubicBezTo>
                      <a:pt x="289" y="111"/>
                      <a:pt x="279" y="118"/>
                      <a:pt x="268" y="125"/>
                    </a:cubicBezTo>
                    <a:cubicBezTo>
                      <a:pt x="268" y="125"/>
                      <a:pt x="268" y="125"/>
                      <a:pt x="268" y="125"/>
                    </a:cubicBezTo>
                    <a:cubicBezTo>
                      <a:pt x="274" y="137"/>
                      <a:pt x="279" y="151"/>
                      <a:pt x="282" y="165"/>
                    </a:cubicBezTo>
                    <a:cubicBezTo>
                      <a:pt x="283" y="170"/>
                      <a:pt x="284" y="176"/>
                      <a:pt x="285" y="182"/>
                    </a:cubicBezTo>
                    <a:cubicBezTo>
                      <a:pt x="281" y="178"/>
                      <a:pt x="276" y="174"/>
                      <a:pt x="272" y="170"/>
                    </a:cubicBezTo>
                    <a:cubicBezTo>
                      <a:pt x="262" y="160"/>
                      <a:pt x="253" y="149"/>
                      <a:pt x="246" y="137"/>
                    </a:cubicBezTo>
                    <a:cubicBezTo>
                      <a:pt x="246" y="137"/>
                      <a:pt x="246" y="137"/>
                      <a:pt x="246" y="137"/>
                    </a:cubicBezTo>
                    <a:cubicBezTo>
                      <a:pt x="246" y="140"/>
                      <a:pt x="246" y="143"/>
                      <a:pt x="246" y="145"/>
                    </a:cubicBezTo>
                    <a:cubicBezTo>
                      <a:pt x="247" y="149"/>
                      <a:pt x="248" y="153"/>
                      <a:pt x="250" y="156"/>
                    </a:cubicBezTo>
                    <a:cubicBezTo>
                      <a:pt x="252" y="160"/>
                      <a:pt x="254" y="163"/>
                      <a:pt x="256" y="166"/>
                    </a:cubicBezTo>
                    <a:cubicBezTo>
                      <a:pt x="259" y="169"/>
                      <a:pt x="262" y="173"/>
                      <a:pt x="266" y="176"/>
                    </a:cubicBezTo>
                    <a:cubicBezTo>
                      <a:pt x="274" y="182"/>
                      <a:pt x="283" y="186"/>
                      <a:pt x="292" y="191"/>
                    </a:cubicBezTo>
                    <a:cubicBezTo>
                      <a:pt x="310" y="198"/>
                      <a:pt x="330" y="203"/>
                      <a:pt x="350" y="206"/>
                    </a:cubicBezTo>
                    <a:cubicBezTo>
                      <a:pt x="351" y="206"/>
                      <a:pt x="353" y="206"/>
                      <a:pt x="355" y="206"/>
                    </a:cubicBezTo>
                    <a:cubicBezTo>
                      <a:pt x="356" y="191"/>
                      <a:pt x="362" y="177"/>
                      <a:pt x="374" y="167"/>
                    </a:cubicBezTo>
                    <a:cubicBezTo>
                      <a:pt x="369" y="161"/>
                      <a:pt x="365" y="154"/>
                      <a:pt x="360" y="148"/>
                    </a:cubicBezTo>
                    <a:cubicBezTo>
                      <a:pt x="345" y="130"/>
                      <a:pt x="330" y="112"/>
                      <a:pt x="312" y="97"/>
                    </a:cubicBezTo>
                    <a:moveTo>
                      <a:pt x="495" y="0"/>
                    </a:moveTo>
                    <a:cubicBezTo>
                      <a:pt x="490" y="1"/>
                      <a:pt x="485" y="1"/>
                      <a:pt x="479" y="2"/>
                    </a:cubicBezTo>
                    <a:cubicBezTo>
                      <a:pt x="475" y="3"/>
                      <a:pt x="469" y="4"/>
                      <a:pt x="465" y="5"/>
                    </a:cubicBezTo>
                    <a:cubicBezTo>
                      <a:pt x="440" y="10"/>
                      <a:pt x="416" y="20"/>
                      <a:pt x="396" y="34"/>
                    </a:cubicBezTo>
                    <a:cubicBezTo>
                      <a:pt x="379" y="46"/>
                      <a:pt x="363" y="61"/>
                      <a:pt x="349" y="78"/>
                    </a:cubicBezTo>
                    <a:cubicBezTo>
                      <a:pt x="372" y="99"/>
                      <a:pt x="393" y="126"/>
                      <a:pt x="409" y="152"/>
                    </a:cubicBezTo>
                    <a:cubicBezTo>
                      <a:pt x="412" y="152"/>
                      <a:pt x="414" y="151"/>
                      <a:pt x="417" y="151"/>
                    </a:cubicBezTo>
                    <a:cubicBezTo>
                      <a:pt x="423" y="151"/>
                      <a:pt x="429" y="152"/>
                      <a:pt x="434" y="154"/>
                    </a:cubicBezTo>
                    <a:cubicBezTo>
                      <a:pt x="434" y="154"/>
                      <a:pt x="434" y="154"/>
                      <a:pt x="434" y="154"/>
                    </a:cubicBezTo>
                    <a:cubicBezTo>
                      <a:pt x="438" y="115"/>
                      <a:pt x="447" y="76"/>
                      <a:pt x="465" y="41"/>
                    </a:cubicBezTo>
                    <a:cubicBezTo>
                      <a:pt x="473" y="26"/>
                      <a:pt x="483" y="12"/>
                      <a:pt x="495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0" name="Freeform 178"/>
              <p:cNvSpPr>
                <a:spLocks noEditPoints="1"/>
              </p:cNvSpPr>
              <p:nvPr/>
            </p:nvSpPr>
            <p:spPr bwMode="auto">
              <a:xfrm>
                <a:off x="94" y="484"/>
                <a:ext cx="127" cy="521"/>
              </a:xfrm>
              <a:custGeom>
                <a:avLst/>
                <a:gdLst>
                  <a:gd name="T0" fmla="*/ 0 w 222"/>
                  <a:gd name="T1" fmla="*/ 24 h 841"/>
                  <a:gd name="T2" fmla="*/ 0 w 222"/>
                  <a:gd name="T3" fmla="*/ 841 h 841"/>
                  <a:gd name="T4" fmla="*/ 12 w 222"/>
                  <a:gd name="T5" fmla="*/ 834 h 841"/>
                  <a:gd name="T6" fmla="*/ 24 w 222"/>
                  <a:gd name="T7" fmla="*/ 824 h 841"/>
                  <a:gd name="T8" fmla="*/ 45 w 222"/>
                  <a:gd name="T9" fmla="*/ 795 h 841"/>
                  <a:gd name="T10" fmla="*/ 51 w 222"/>
                  <a:gd name="T11" fmla="*/ 757 h 841"/>
                  <a:gd name="T12" fmla="*/ 85 w 222"/>
                  <a:gd name="T13" fmla="*/ 756 h 841"/>
                  <a:gd name="T14" fmla="*/ 125 w 222"/>
                  <a:gd name="T15" fmla="*/ 746 h 841"/>
                  <a:gd name="T16" fmla="*/ 192 w 222"/>
                  <a:gd name="T17" fmla="*/ 616 h 841"/>
                  <a:gd name="T18" fmla="*/ 221 w 222"/>
                  <a:gd name="T19" fmla="*/ 525 h 841"/>
                  <a:gd name="T20" fmla="*/ 219 w 222"/>
                  <a:gd name="T21" fmla="*/ 464 h 841"/>
                  <a:gd name="T22" fmla="*/ 220 w 222"/>
                  <a:gd name="T23" fmla="*/ 449 h 841"/>
                  <a:gd name="T24" fmla="*/ 220 w 222"/>
                  <a:gd name="T25" fmla="*/ 385 h 841"/>
                  <a:gd name="T26" fmla="*/ 92 w 222"/>
                  <a:gd name="T27" fmla="*/ 144 h 841"/>
                  <a:gd name="T28" fmla="*/ 86 w 222"/>
                  <a:gd name="T29" fmla="*/ 140 h 841"/>
                  <a:gd name="T30" fmla="*/ 82 w 222"/>
                  <a:gd name="T31" fmla="*/ 138 h 841"/>
                  <a:gd name="T32" fmla="*/ 83 w 222"/>
                  <a:gd name="T33" fmla="*/ 137 h 841"/>
                  <a:gd name="T34" fmla="*/ 94 w 222"/>
                  <a:gd name="T35" fmla="*/ 105 h 841"/>
                  <a:gd name="T36" fmla="*/ 17 w 222"/>
                  <a:gd name="T37" fmla="*/ 37 h 841"/>
                  <a:gd name="T38" fmla="*/ 0 w 222"/>
                  <a:gd name="T39" fmla="*/ 24 h 841"/>
                  <a:gd name="T40" fmla="*/ 29 w 222"/>
                  <a:gd name="T41" fmla="*/ 0 h 841"/>
                  <a:gd name="T42" fmla="*/ 83 w 222"/>
                  <a:gd name="T43" fmla="*/ 43 h 841"/>
                  <a:gd name="T44" fmla="*/ 68 w 222"/>
                  <a:gd name="T45" fmla="*/ 23 h 841"/>
                  <a:gd name="T46" fmla="*/ 67 w 222"/>
                  <a:gd name="T47" fmla="*/ 22 h 841"/>
                  <a:gd name="T48" fmla="*/ 29 w 222"/>
                  <a:gd name="T49" fmla="*/ 0 h 8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2" h="841">
                    <a:moveTo>
                      <a:pt x="0" y="24"/>
                    </a:moveTo>
                    <a:cubicBezTo>
                      <a:pt x="0" y="841"/>
                      <a:pt x="0" y="841"/>
                      <a:pt x="0" y="841"/>
                    </a:cubicBezTo>
                    <a:cubicBezTo>
                      <a:pt x="4" y="839"/>
                      <a:pt x="8" y="837"/>
                      <a:pt x="12" y="834"/>
                    </a:cubicBezTo>
                    <a:cubicBezTo>
                      <a:pt x="16" y="831"/>
                      <a:pt x="20" y="827"/>
                      <a:pt x="24" y="824"/>
                    </a:cubicBezTo>
                    <a:cubicBezTo>
                      <a:pt x="32" y="815"/>
                      <a:pt x="40" y="805"/>
                      <a:pt x="45" y="795"/>
                    </a:cubicBezTo>
                    <a:cubicBezTo>
                      <a:pt x="50" y="783"/>
                      <a:pt x="52" y="770"/>
                      <a:pt x="51" y="757"/>
                    </a:cubicBezTo>
                    <a:cubicBezTo>
                      <a:pt x="63" y="757"/>
                      <a:pt x="74" y="757"/>
                      <a:pt x="85" y="756"/>
                    </a:cubicBezTo>
                    <a:cubicBezTo>
                      <a:pt x="99" y="755"/>
                      <a:pt x="113" y="751"/>
                      <a:pt x="125" y="746"/>
                    </a:cubicBezTo>
                    <a:cubicBezTo>
                      <a:pt x="150" y="704"/>
                      <a:pt x="173" y="661"/>
                      <a:pt x="192" y="616"/>
                    </a:cubicBezTo>
                    <a:cubicBezTo>
                      <a:pt x="203" y="586"/>
                      <a:pt x="214" y="556"/>
                      <a:pt x="221" y="525"/>
                    </a:cubicBezTo>
                    <a:cubicBezTo>
                      <a:pt x="222" y="504"/>
                      <a:pt x="221" y="484"/>
                      <a:pt x="219" y="464"/>
                    </a:cubicBezTo>
                    <a:cubicBezTo>
                      <a:pt x="220" y="459"/>
                      <a:pt x="220" y="454"/>
                      <a:pt x="220" y="449"/>
                    </a:cubicBezTo>
                    <a:cubicBezTo>
                      <a:pt x="222" y="427"/>
                      <a:pt x="222" y="406"/>
                      <a:pt x="220" y="385"/>
                    </a:cubicBezTo>
                    <a:cubicBezTo>
                      <a:pt x="212" y="287"/>
                      <a:pt x="172" y="203"/>
                      <a:pt x="92" y="144"/>
                    </a:cubicBezTo>
                    <a:cubicBezTo>
                      <a:pt x="90" y="143"/>
                      <a:pt x="88" y="141"/>
                      <a:pt x="86" y="140"/>
                    </a:cubicBezTo>
                    <a:cubicBezTo>
                      <a:pt x="84" y="139"/>
                      <a:pt x="83" y="139"/>
                      <a:pt x="82" y="138"/>
                    </a:cubicBezTo>
                    <a:cubicBezTo>
                      <a:pt x="82" y="138"/>
                      <a:pt x="83" y="137"/>
                      <a:pt x="83" y="137"/>
                    </a:cubicBezTo>
                    <a:cubicBezTo>
                      <a:pt x="89" y="127"/>
                      <a:pt x="92" y="116"/>
                      <a:pt x="94" y="105"/>
                    </a:cubicBezTo>
                    <a:cubicBezTo>
                      <a:pt x="70" y="81"/>
                      <a:pt x="44" y="58"/>
                      <a:pt x="17" y="37"/>
                    </a:cubicBezTo>
                    <a:cubicBezTo>
                      <a:pt x="12" y="33"/>
                      <a:pt x="6" y="29"/>
                      <a:pt x="0" y="24"/>
                    </a:cubicBezTo>
                    <a:moveTo>
                      <a:pt x="29" y="0"/>
                    </a:moveTo>
                    <a:cubicBezTo>
                      <a:pt x="48" y="14"/>
                      <a:pt x="66" y="28"/>
                      <a:pt x="83" y="43"/>
                    </a:cubicBezTo>
                    <a:cubicBezTo>
                      <a:pt x="79" y="36"/>
                      <a:pt x="74" y="29"/>
                      <a:pt x="68" y="23"/>
                    </a:cubicBezTo>
                    <a:cubicBezTo>
                      <a:pt x="68" y="23"/>
                      <a:pt x="67" y="22"/>
                      <a:pt x="67" y="22"/>
                    </a:cubicBezTo>
                    <a:cubicBezTo>
                      <a:pt x="55" y="11"/>
                      <a:pt x="43" y="4"/>
                      <a:pt x="2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1" name="Freeform 179"/>
              <p:cNvSpPr>
                <a:spLocks noEditPoints="1"/>
              </p:cNvSpPr>
              <p:nvPr/>
            </p:nvSpPr>
            <p:spPr bwMode="auto">
              <a:xfrm>
                <a:off x="254" y="93"/>
                <a:ext cx="498" cy="603"/>
              </a:xfrm>
              <a:custGeom>
                <a:avLst/>
                <a:gdLst>
                  <a:gd name="T0" fmla="*/ 777 w 867"/>
                  <a:gd name="T1" fmla="*/ 637 h 974"/>
                  <a:gd name="T2" fmla="*/ 766 w 867"/>
                  <a:gd name="T3" fmla="*/ 887 h 974"/>
                  <a:gd name="T4" fmla="*/ 815 w 867"/>
                  <a:gd name="T5" fmla="*/ 736 h 974"/>
                  <a:gd name="T6" fmla="*/ 5 w 867"/>
                  <a:gd name="T7" fmla="*/ 493 h 974"/>
                  <a:gd name="T8" fmla="*/ 4 w 867"/>
                  <a:gd name="T9" fmla="*/ 538 h 974"/>
                  <a:gd name="T10" fmla="*/ 5 w 867"/>
                  <a:gd name="T11" fmla="*/ 493 h 974"/>
                  <a:gd name="T12" fmla="*/ 802 w 867"/>
                  <a:gd name="T13" fmla="*/ 528 h 974"/>
                  <a:gd name="T14" fmla="*/ 834 w 867"/>
                  <a:gd name="T15" fmla="*/ 412 h 974"/>
                  <a:gd name="T16" fmla="*/ 466 w 867"/>
                  <a:gd name="T17" fmla="*/ 495 h 974"/>
                  <a:gd name="T18" fmla="*/ 500 w 867"/>
                  <a:gd name="T19" fmla="*/ 646 h 974"/>
                  <a:gd name="T20" fmla="*/ 586 w 867"/>
                  <a:gd name="T21" fmla="*/ 364 h 974"/>
                  <a:gd name="T22" fmla="*/ 589 w 867"/>
                  <a:gd name="T23" fmla="*/ 222 h 974"/>
                  <a:gd name="T24" fmla="*/ 586 w 867"/>
                  <a:gd name="T25" fmla="*/ 364 h 974"/>
                  <a:gd name="T26" fmla="*/ 851 w 867"/>
                  <a:gd name="T27" fmla="*/ 182 h 974"/>
                  <a:gd name="T28" fmla="*/ 864 w 867"/>
                  <a:gd name="T29" fmla="*/ 0 h 974"/>
                  <a:gd name="T30" fmla="*/ 723 w 867"/>
                  <a:gd name="T31" fmla="*/ 64 h 974"/>
                  <a:gd name="T32" fmla="*/ 639 w 867"/>
                  <a:gd name="T33" fmla="*/ 0 h 974"/>
                  <a:gd name="T34" fmla="*/ 522 w 867"/>
                  <a:gd name="T35" fmla="*/ 1 h 974"/>
                  <a:gd name="T36" fmla="*/ 177 w 867"/>
                  <a:gd name="T37" fmla="*/ 382 h 974"/>
                  <a:gd name="T38" fmla="*/ 74 w 867"/>
                  <a:gd name="T39" fmla="*/ 427 h 974"/>
                  <a:gd name="T40" fmla="*/ 40 w 867"/>
                  <a:gd name="T41" fmla="*/ 445 h 974"/>
                  <a:gd name="T42" fmla="*/ 59 w 867"/>
                  <a:gd name="T43" fmla="*/ 604 h 974"/>
                  <a:gd name="T44" fmla="*/ 92 w 867"/>
                  <a:gd name="T45" fmla="*/ 611 h 974"/>
                  <a:gd name="T46" fmla="*/ 92 w 867"/>
                  <a:gd name="T47" fmla="*/ 615 h 974"/>
                  <a:gd name="T48" fmla="*/ 227 w 867"/>
                  <a:gd name="T49" fmla="*/ 861 h 974"/>
                  <a:gd name="T50" fmla="*/ 294 w 867"/>
                  <a:gd name="T51" fmla="*/ 902 h 974"/>
                  <a:gd name="T52" fmla="*/ 437 w 867"/>
                  <a:gd name="T53" fmla="*/ 961 h 974"/>
                  <a:gd name="T54" fmla="*/ 612 w 867"/>
                  <a:gd name="T55" fmla="*/ 946 h 974"/>
                  <a:gd name="T56" fmla="*/ 666 w 867"/>
                  <a:gd name="T57" fmla="*/ 933 h 974"/>
                  <a:gd name="T58" fmla="*/ 702 w 867"/>
                  <a:gd name="T59" fmla="*/ 931 h 974"/>
                  <a:gd name="T60" fmla="*/ 733 w 867"/>
                  <a:gd name="T61" fmla="*/ 919 h 974"/>
                  <a:gd name="T62" fmla="*/ 852 w 867"/>
                  <a:gd name="T63" fmla="*/ 181 h 974"/>
                  <a:gd name="T64" fmla="*/ 864 w 867"/>
                  <a:gd name="T65" fmla="*/ 0 h 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67" h="974">
                    <a:moveTo>
                      <a:pt x="795" y="557"/>
                    </a:moveTo>
                    <a:cubicBezTo>
                      <a:pt x="788" y="584"/>
                      <a:pt x="782" y="611"/>
                      <a:pt x="777" y="637"/>
                    </a:cubicBezTo>
                    <a:cubicBezTo>
                      <a:pt x="764" y="708"/>
                      <a:pt x="757" y="779"/>
                      <a:pt x="762" y="851"/>
                    </a:cubicBezTo>
                    <a:cubicBezTo>
                      <a:pt x="763" y="863"/>
                      <a:pt x="764" y="875"/>
                      <a:pt x="766" y="887"/>
                    </a:cubicBezTo>
                    <a:cubicBezTo>
                      <a:pt x="783" y="861"/>
                      <a:pt x="795" y="834"/>
                      <a:pt x="803" y="806"/>
                    </a:cubicBezTo>
                    <a:cubicBezTo>
                      <a:pt x="809" y="783"/>
                      <a:pt x="813" y="760"/>
                      <a:pt x="815" y="736"/>
                    </a:cubicBezTo>
                    <a:cubicBezTo>
                      <a:pt x="818" y="677"/>
                      <a:pt x="809" y="616"/>
                      <a:pt x="795" y="557"/>
                    </a:cubicBezTo>
                    <a:moveTo>
                      <a:pt x="5" y="493"/>
                    </a:moveTo>
                    <a:cubicBezTo>
                      <a:pt x="1" y="506"/>
                      <a:pt x="0" y="521"/>
                      <a:pt x="3" y="536"/>
                    </a:cubicBezTo>
                    <a:cubicBezTo>
                      <a:pt x="3" y="537"/>
                      <a:pt x="4" y="537"/>
                      <a:pt x="4" y="538"/>
                    </a:cubicBezTo>
                    <a:cubicBezTo>
                      <a:pt x="5" y="546"/>
                      <a:pt x="8" y="554"/>
                      <a:pt x="13" y="561"/>
                    </a:cubicBezTo>
                    <a:cubicBezTo>
                      <a:pt x="9" y="538"/>
                      <a:pt x="7" y="515"/>
                      <a:pt x="5" y="493"/>
                    </a:cubicBezTo>
                    <a:moveTo>
                      <a:pt x="834" y="412"/>
                    </a:moveTo>
                    <a:cubicBezTo>
                      <a:pt x="823" y="451"/>
                      <a:pt x="812" y="489"/>
                      <a:pt x="802" y="528"/>
                    </a:cubicBezTo>
                    <a:cubicBezTo>
                      <a:pt x="802" y="526"/>
                      <a:pt x="803" y="525"/>
                      <a:pt x="803" y="524"/>
                    </a:cubicBezTo>
                    <a:cubicBezTo>
                      <a:pt x="815" y="487"/>
                      <a:pt x="825" y="450"/>
                      <a:pt x="834" y="412"/>
                    </a:cubicBezTo>
                    <a:moveTo>
                      <a:pt x="481" y="648"/>
                    </a:moveTo>
                    <a:cubicBezTo>
                      <a:pt x="399" y="648"/>
                      <a:pt x="376" y="515"/>
                      <a:pt x="466" y="495"/>
                    </a:cubicBezTo>
                    <a:cubicBezTo>
                      <a:pt x="473" y="494"/>
                      <a:pt x="479" y="493"/>
                      <a:pt x="485" y="493"/>
                    </a:cubicBezTo>
                    <a:cubicBezTo>
                      <a:pt x="567" y="493"/>
                      <a:pt x="590" y="626"/>
                      <a:pt x="500" y="646"/>
                    </a:cubicBezTo>
                    <a:cubicBezTo>
                      <a:pt x="493" y="647"/>
                      <a:pt x="487" y="648"/>
                      <a:pt x="481" y="648"/>
                    </a:cubicBezTo>
                    <a:moveTo>
                      <a:pt x="586" y="364"/>
                    </a:moveTo>
                    <a:cubicBezTo>
                      <a:pt x="510" y="364"/>
                      <a:pt x="488" y="242"/>
                      <a:pt x="572" y="224"/>
                    </a:cubicBezTo>
                    <a:cubicBezTo>
                      <a:pt x="578" y="223"/>
                      <a:pt x="584" y="222"/>
                      <a:pt x="589" y="222"/>
                    </a:cubicBezTo>
                    <a:cubicBezTo>
                      <a:pt x="665" y="222"/>
                      <a:pt x="686" y="344"/>
                      <a:pt x="603" y="363"/>
                    </a:cubicBezTo>
                    <a:cubicBezTo>
                      <a:pt x="597" y="364"/>
                      <a:pt x="591" y="364"/>
                      <a:pt x="586" y="364"/>
                    </a:cubicBezTo>
                    <a:moveTo>
                      <a:pt x="851" y="184"/>
                    </a:moveTo>
                    <a:cubicBezTo>
                      <a:pt x="851" y="183"/>
                      <a:pt x="851" y="182"/>
                      <a:pt x="851" y="182"/>
                    </a:cubicBezTo>
                    <a:cubicBezTo>
                      <a:pt x="851" y="182"/>
                      <a:pt x="851" y="183"/>
                      <a:pt x="851" y="184"/>
                    </a:cubicBezTo>
                    <a:moveTo>
                      <a:pt x="864" y="0"/>
                    </a:moveTo>
                    <a:cubicBezTo>
                      <a:pt x="776" y="0"/>
                      <a:pt x="776" y="0"/>
                      <a:pt x="776" y="0"/>
                    </a:cubicBezTo>
                    <a:cubicBezTo>
                      <a:pt x="775" y="28"/>
                      <a:pt x="759" y="56"/>
                      <a:pt x="723" y="64"/>
                    </a:cubicBezTo>
                    <a:cubicBezTo>
                      <a:pt x="717" y="65"/>
                      <a:pt x="711" y="66"/>
                      <a:pt x="706" y="66"/>
                    </a:cubicBezTo>
                    <a:cubicBezTo>
                      <a:pt x="667" y="66"/>
                      <a:pt x="642" y="34"/>
                      <a:pt x="639" y="0"/>
                    </a:cubicBezTo>
                    <a:cubicBezTo>
                      <a:pt x="523" y="0"/>
                      <a:pt x="523" y="0"/>
                      <a:pt x="523" y="0"/>
                    </a:cubicBezTo>
                    <a:cubicBezTo>
                      <a:pt x="522" y="0"/>
                      <a:pt x="522" y="1"/>
                      <a:pt x="522" y="1"/>
                    </a:cubicBezTo>
                    <a:cubicBezTo>
                      <a:pt x="482" y="124"/>
                      <a:pt x="408" y="236"/>
                      <a:pt x="308" y="313"/>
                    </a:cubicBezTo>
                    <a:cubicBezTo>
                      <a:pt x="268" y="344"/>
                      <a:pt x="223" y="366"/>
                      <a:pt x="177" y="382"/>
                    </a:cubicBezTo>
                    <a:cubicBezTo>
                      <a:pt x="151" y="396"/>
                      <a:pt x="124" y="409"/>
                      <a:pt x="96" y="420"/>
                    </a:cubicBezTo>
                    <a:cubicBezTo>
                      <a:pt x="88" y="423"/>
                      <a:pt x="81" y="425"/>
                      <a:pt x="74" y="427"/>
                    </a:cubicBezTo>
                    <a:cubicBezTo>
                      <a:pt x="64" y="431"/>
                      <a:pt x="54" y="435"/>
                      <a:pt x="46" y="440"/>
                    </a:cubicBezTo>
                    <a:cubicBezTo>
                      <a:pt x="44" y="442"/>
                      <a:pt x="42" y="443"/>
                      <a:pt x="40" y="445"/>
                    </a:cubicBezTo>
                    <a:cubicBezTo>
                      <a:pt x="40" y="464"/>
                      <a:pt x="41" y="483"/>
                      <a:pt x="42" y="502"/>
                    </a:cubicBezTo>
                    <a:cubicBezTo>
                      <a:pt x="46" y="537"/>
                      <a:pt x="51" y="570"/>
                      <a:pt x="59" y="604"/>
                    </a:cubicBezTo>
                    <a:cubicBezTo>
                      <a:pt x="69" y="608"/>
                      <a:pt x="80" y="611"/>
                      <a:pt x="91" y="611"/>
                    </a:cubicBezTo>
                    <a:cubicBezTo>
                      <a:pt x="92" y="611"/>
                      <a:pt x="92" y="611"/>
                      <a:pt x="92" y="611"/>
                    </a:cubicBezTo>
                    <a:cubicBezTo>
                      <a:pt x="93" y="611"/>
                      <a:pt x="93" y="611"/>
                      <a:pt x="93" y="611"/>
                    </a:cubicBezTo>
                    <a:cubicBezTo>
                      <a:pt x="93" y="613"/>
                      <a:pt x="93" y="614"/>
                      <a:pt x="92" y="615"/>
                    </a:cubicBezTo>
                    <a:cubicBezTo>
                      <a:pt x="92" y="617"/>
                      <a:pt x="92" y="620"/>
                      <a:pt x="92" y="623"/>
                    </a:cubicBezTo>
                    <a:cubicBezTo>
                      <a:pt x="99" y="722"/>
                      <a:pt x="149" y="801"/>
                      <a:pt x="227" y="861"/>
                    </a:cubicBezTo>
                    <a:cubicBezTo>
                      <a:pt x="243" y="873"/>
                      <a:pt x="261" y="885"/>
                      <a:pt x="280" y="895"/>
                    </a:cubicBezTo>
                    <a:cubicBezTo>
                      <a:pt x="285" y="897"/>
                      <a:pt x="289" y="900"/>
                      <a:pt x="294" y="902"/>
                    </a:cubicBezTo>
                    <a:cubicBezTo>
                      <a:pt x="309" y="915"/>
                      <a:pt x="326" y="927"/>
                      <a:pt x="344" y="937"/>
                    </a:cubicBezTo>
                    <a:cubicBezTo>
                      <a:pt x="374" y="947"/>
                      <a:pt x="405" y="955"/>
                      <a:pt x="437" y="961"/>
                    </a:cubicBezTo>
                    <a:cubicBezTo>
                      <a:pt x="485" y="969"/>
                      <a:pt x="533" y="974"/>
                      <a:pt x="582" y="974"/>
                    </a:cubicBezTo>
                    <a:cubicBezTo>
                      <a:pt x="593" y="967"/>
                      <a:pt x="603" y="958"/>
                      <a:pt x="612" y="946"/>
                    </a:cubicBezTo>
                    <a:cubicBezTo>
                      <a:pt x="619" y="937"/>
                      <a:pt x="625" y="928"/>
                      <a:pt x="631" y="919"/>
                    </a:cubicBezTo>
                    <a:cubicBezTo>
                      <a:pt x="642" y="927"/>
                      <a:pt x="654" y="931"/>
                      <a:pt x="666" y="933"/>
                    </a:cubicBezTo>
                    <a:cubicBezTo>
                      <a:pt x="670" y="934"/>
                      <a:pt x="675" y="934"/>
                      <a:pt x="679" y="934"/>
                    </a:cubicBezTo>
                    <a:cubicBezTo>
                      <a:pt x="687" y="934"/>
                      <a:pt x="694" y="933"/>
                      <a:pt x="702" y="931"/>
                    </a:cubicBezTo>
                    <a:cubicBezTo>
                      <a:pt x="707" y="930"/>
                      <a:pt x="713" y="928"/>
                      <a:pt x="718" y="926"/>
                    </a:cubicBezTo>
                    <a:cubicBezTo>
                      <a:pt x="723" y="924"/>
                      <a:pt x="728" y="922"/>
                      <a:pt x="733" y="919"/>
                    </a:cubicBezTo>
                    <a:cubicBezTo>
                      <a:pt x="719" y="836"/>
                      <a:pt x="722" y="748"/>
                      <a:pt x="734" y="668"/>
                    </a:cubicBezTo>
                    <a:cubicBezTo>
                      <a:pt x="759" y="502"/>
                      <a:pt x="820" y="345"/>
                      <a:pt x="852" y="181"/>
                    </a:cubicBezTo>
                    <a:cubicBezTo>
                      <a:pt x="861" y="127"/>
                      <a:pt x="867" y="73"/>
                      <a:pt x="865" y="18"/>
                    </a:cubicBezTo>
                    <a:cubicBezTo>
                      <a:pt x="865" y="12"/>
                      <a:pt x="865" y="6"/>
                      <a:pt x="86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2" name="Freeform 180"/>
              <p:cNvSpPr>
                <a:spLocks noEditPoints="1"/>
              </p:cNvSpPr>
              <p:nvPr/>
            </p:nvSpPr>
            <p:spPr bwMode="auto">
              <a:xfrm>
                <a:off x="1184" y="2644"/>
                <a:ext cx="292" cy="277"/>
              </a:xfrm>
              <a:custGeom>
                <a:avLst/>
                <a:gdLst>
                  <a:gd name="T0" fmla="*/ 175 w 509"/>
                  <a:gd name="T1" fmla="*/ 415 h 448"/>
                  <a:gd name="T2" fmla="*/ 227 w 509"/>
                  <a:gd name="T3" fmla="*/ 441 h 448"/>
                  <a:gd name="T4" fmla="*/ 256 w 509"/>
                  <a:gd name="T5" fmla="*/ 448 h 448"/>
                  <a:gd name="T6" fmla="*/ 175 w 509"/>
                  <a:gd name="T7" fmla="*/ 415 h 448"/>
                  <a:gd name="T8" fmla="*/ 1 w 509"/>
                  <a:gd name="T9" fmla="*/ 296 h 448"/>
                  <a:gd name="T10" fmla="*/ 16 w 509"/>
                  <a:gd name="T11" fmla="*/ 353 h 448"/>
                  <a:gd name="T12" fmla="*/ 18 w 509"/>
                  <a:gd name="T13" fmla="*/ 357 h 448"/>
                  <a:gd name="T14" fmla="*/ 65 w 509"/>
                  <a:gd name="T15" fmla="*/ 388 h 448"/>
                  <a:gd name="T16" fmla="*/ 67 w 509"/>
                  <a:gd name="T17" fmla="*/ 389 h 448"/>
                  <a:gd name="T18" fmla="*/ 126 w 509"/>
                  <a:gd name="T19" fmla="*/ 400 h 448"/>
                  <a:gd name="T20" fmla="*/ 140 w 509"/>
                  <a:gd name="T21" fmla="*/ 402 h 448"/>
                  <a:gd name="T22" fmla="*/ 145 w 509"/>
                  <a:gd name="T23" fmla="*/ 402 h 448"/>
                  <a:gd name="T24" fmla="*/ 152 w 509"/>
                  <a:gd name="T25" fmla="*/ 402 h 448"/>
                  <a:gd name="T26" fmla="*/ 1 w 509"/>
                  <a:gd name="T27" fmla="*/ 296 h 448"/>
                  <a:gd name="T28" fmla="*/ 252 w 509"/>
                  <a:gd name="T29" fmla="*/ 241 h 448"/>
                  <a:gd name="T30" fmla="*/ 70 w 509"/>
                  <a:gd name="T31" fmla="*/ 292 h 448"/>
                  <a:gd name="T32" fmla="*/ 55 w 509"/>
                  <a:gd name="T33" fmla="*/ 292 h 448"/>
                  <a:gd name="T34" fmla="*/ 72 w 509"/>
                  <a:gd name="T35" fmla="*/ 305 h 448"/>
                  <a:gd name="T36" fmla="*/ 238 w 509"/>
                  <a:gd name="T37" fmla="*/ 403 h 448"/>
                  <a:gd name="T38" fmla="*/ 352 w 509"/>
                  <a:gd name="T39" fmla="*/ 433 h 448"/>
                  <a:gd name="T40" fmla="*/ 383 w 509"/>
                  <a:gd name="T41" fmla="*/ 435 h 448"/>
                  <a:gd name="T42" fmla="*/ 317 w 509"/>
                  <a:gd name="T43" fmla="*/ 353 h 448"/>
                  <a:gd name="T44" fmla="*/ 294 w 509"/>
                  <a:gd name="T45" fmla="*/ 313 h 448"/>
                  <a:gd name="T46" fmla="*/ 278 w 509"/>
                  <a:gd name="T47" fmla="*/ 286 h 448"/>
                  <a:gd name="T48" fmla="*/ 259 w 509"/>
                  <a:gd name="T49" fmla="*/ 256 h 448"/>
                  <a:gd name="T50" fmla="*/ 252 w 509"/>
                  <a:gd name="T51" fmla="*/ 241 h 448"/>
                  <a:gd name="T52" fmla="*/ 248 w 509"/>
                  <a:gd name="T53" fmla="*/ 201 h 448"/>
                  <a:gd name="T54" fmla="*/ 224 w 509"/>
                  <a:gd name="T55" fmla="*/ 215 h 448"/>
                  <a:gd name="T56" fmla="*/ 220 w 509"/>
                  <a:gd name="T57" fmla="*/ 216 h 448"/>
                  <a:gd name="T58" fmla="*/ 211 w 509"/>
                  <a:gd name="T59" fmla="*/ 217 h 448"/>
                  <a:gd name="T60" fmla="*/ 197 w 509"/>
                  <a:gd name="T61" fmla="*/ 218 h 448"/>
                  <a:gd name="T62" fmla="*/ 182 w 509"/>
                  <a:gd name="T63" fmla="*/ 219 h 448"/>
                  <a:gd name="T64" fmla="*/ 181 w 509"/>
                  <a:gd name="T65" fmla="*/ 219 h 448"/>
                  <a:gd name="T66" fmla="*/ 150 w 509"/>
                  <a:gd name="T67" fmla="*/ 217 h 448"/>
                  <a:gd name="T68" fmla="*/ 114 w 509"/>
                  <a:gd name="T69" fmla="*/ 210 h 448"/>
                  <a:gd name="T70" fmla="*/ 88 w 509"/>
                  <a:gd name="T71" fmla="*/ 206 h 448"/>
                  <a:gd name="T72" fmla="*/ 74 w 509"/>
                  <a:gd name="T73" fmla="*/ 207 h 448"/>
                  <a:gd name="T74" fmla="*/ 30 w 509"/>
                  <a:gd name="T75" fmla="*/ 230 h 448"/>
                  <a:gd name="T76" fmla="*/ 16 w 509"/>
                  <a:gd name="T77" fmla="*/ 249 h 448"/>
                  <a:gd name="T78" fmla="*/ 46 w 509"/>
                  <a:gd name="T79" fmla="*/ 256 h 448"/>
                  <a:gd name="T80" fmla="*/ 71 w 509"/>
                  <a:gd name="T81" fmla="*/ 257 h 448"/>
                  <a:gd name="T82" fmla="*/ 103 w 509"/>
                  <a:gd name="T83" fmla="*/ 255 h 448"/>
                  <a:gd name="T84" fmla="*/ 187 w 509"/>
                  <a:gd name="T85" fmla="*/ 232 h 448"/>
                  <a:gd name="T86" fmla="*/ 248 w 509"/>
                  <a:gd name="T87" fmla="*/ 203 h 448"/>
                  <a:gd name="T88" fmla="*/ 248 w 509"/>
                  <a:gd name="T89" fmla="*/ 201 h 448"/>
                  <a:gd name="T90" fmla="*/ 465 w 509"/>
                  <a:gd name="T91" fmla="*/ 112 h 448"/>
                  <a:gd name="T92" fmla="*/ 450 w 509"/>
                  <a:gd name="T93" fmla="*/ 124 h 448"/>
                  <a:gd name="T94" fmla="*/ 463 w 509"/>
                  <a:gd name="T95" fmla="*/ 126 h 448"/>
                  <a:gd name="T96" fmla="*/ 465 w 509"/>
                  <a:gd name="T97" fmla="*/ 112 h 448"/>
                  <a:gd name="T98" fmla="*/ 453 w 509"/>
                  <a:gd name="T99" fmla="*/ 0 h 448"/>
                  <a:gd name="T100" fmla="*/ 433 w 509"/>
                  <a:gd name="T101" fmla="*/ 35 h 448"/>
                  <a:gd name="T102" fmla="*/ 420 w 509"/>
                  <a:gd name="T103" fmla="*/ 70 h 448"/>
                  <a:gd name="T104" fmla="*/ 404 w 509"/>
                  <a:gd name="T105" fmla="*/ 97 h 448"/>
                  <a:gd name="T106" fmla="*/ 415 w 509"/>
                  <a:gd name="T107" fmla="*/ 107 h 448"/>
                  <a:gd name="T108" fmla="*/ 477 w 509"/>
                  <a:gd name="T109" fmla="*/ 51 h 448"/>
                  <a:gd name="T110" fmla="*/ 507 w 509"/>
                  <a:gd name="T111" fmla="*/ 4 h 448"/>
                  <a:gd name="T112" fmla="*/ 508 w 509"/>
                  <a:gd name="T113" fmla="*/ 3 h 448"/>
                  <a:gd name="T114" fmla="*/ 509 w 509"/>
                  <a:gd name="T115" fmla="*/ 1 h 448"/>
                  <a:gd name="T116" fmla="*/ 490 w 509"/>
                  <a:gd name="T117" fmla="*/ 2 h 448"/>
                  <a:gd name="T118" fmla="*/ 453 w 509"/>
                  <a:gd name="T119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09" h="448">
                    <a:moveTo>
                      <a:pt x="175" y="415"/>
                    </a:moveTo>
                    <a:cubicBezTo>
                      <a:pt x="192" y="426"/>
                      <a:pt x="209" y="435"/>
                      <a:pt x="227" y="441"/>
                    </a:cubicBezTo>
                    <a:cubicBezTo>
                      <a:pt x="236" y="444"/>
                      <a:pt x="246" y="446"/>
                      <a:pt x="256" y="448"/>
                    </a:cubicBezTo>
                    <a:cubicBezTo>
                      <a:pt x="228" y="439"/>
                      <a:pt x="201" y="428"/>
                      <a:pt x="175" y="415"/>
                    </a:cubicBezTo>
                    <a:moveTo>
                      <a:pt x="1" y="296"/>
                    </a:moveTo>
                    <a:cubicBezTo>
                      <a:pt x="0" y="316"/>
                      <a:pt x="4" y="336"/>
                      <a:pt x="16" y="353"/>
                    </a:cubicBezTo>
                    <a:cubicBezTo>
                      <a:pt x="16" y="355"/>
                      <a:pt x="17" y="356"/>
                      <a:pt x="18" y="357"/>
                    </a:cubicBezTo>
                    <a:cubicBezTo>
                      <a:pt x="29" y="371"/>
                      <a:pt x="44" y="382"/>
                      <a:pt x="65" y="388"/>
                    </a:cubicBezTo>
                    <a:cubicBezTo>
                      <a:pt x="66" y="388"/>
                      <a:pt x="66" y="388"/>
                      <a:pt x="67" y="389"/>
                    </a:cubicBezTo>
                    <a:cubicBezTo>
                      <a:pt x="87" y="394"/>
                      <a:pt x="107" y="398"/>
                      <a:pt x="126" y="400"/>
                    </a:cubicBezTo>
                    <a:cubicBezTo>
                      <a:pt x="131" y="401"/>
                      <a:pt x="136" y="401"/>
                      <a:pt x="140" y="402"/>
                    </a:cubicBezTo>
                    <a:cubicBezTo>
                      <a:pt x="142" y="402"/>
                      <a:pt x="144" y="402"/>
                      <a:pt x="145" y="402"/>
                    </a:cubicBezTo>
                    <a:cubicBezTo>
                      <a:pt x="147" y="402"/>
                      <a:pt x="150" y="402"/>
                      <a:pt x="152" y="402"/>
                    </a:cubicBezTo>
                    <a:cubicBezTo>
                      <a:pt x="98" y="373"/>
                      <a:pt x="48" y="336"/>
                      <a:pt x="1" y="296"/>
                    </a:cubicBezTo>
                    <a:moveTo>
                      <a:pt x="252" y="241"/>
                    </a:moveTo>
                    <a:cubicBezTo>
                      <a:pt x="194" y="271"/>
                      <a:pt x="130" y="292"/>
                      <a:pt x="70" y="292"/>
                    </a:cubicBezTo>
                    <a:cubicBezTo>
                      <a:pt x="65" y="292"/>
                      <a:pt x="60" y="292"/>
                      <a:pt x="55" y="292"/>
                    </a:cubicBezTo>
                    <a:cubicBezTo>
                      <a:pt x="60" y="296"/>
                      <a:pt x="66" y="301"/>
                      <a:pt x="72" y="305"/>
                    </a:cubicBezTo>
                    <a:cubicBezTo>
                      <a:pt x="123" y="344"/>
                      <a:pt x="178" y="378"/>
                      <a:pt x="238" y="403"/>
                    </a:cubicBezTo>
                    <a:cubicBezTo>
                      <a:pt x="275" y="417"/>
                      <a:pt x="313" y="427"/>
                      <a:pt x="352" y="433"/>
                    </a:cubicBezTo>
                    <a:cubicBezTo>
                      <a:pt x="363" y="434"/>
                      <a:pt x="373" y="435"/>
                      <a:pt x="383" y="435"/>
                    </a:cubicBezTo>
                    <a:cubicBezTo>
                      <a:pt x="358" y="411"/>
                      <a:pt x="336" y="384"/>
                      <a:pt x="317" y="353"/>
                    </a:cubicBezTo>
                    <a:cubicBezTo>
                      <a:pt x="308" y="340"/>
                      <a:pt x="301" y="326"/>
                      <a:pt x="294" y="313"/>
                    </a:cubicBezTo>
                    <a:cubicBezTo>
                      <a:pt x="288" y="304"/>
                      <a:pt x="283" y="295"/>
                      <a:pt x="278" y="286"/>
                    </a:cubicBezTo>
                    <a:cubicBezTo>
                      <a:pt x="271" y="276"/>
                      <a:pt x="265" y="266"/>
                      <a:pt x="259" y="256"/>
                    </a:cubicBezTo>
                    <a:cubicBezTo>
                      <a:pt x="256" y="252"/>
                      <a:pt x="254" y="247"/>
                      <a:pt x="252" y="241"/>
                    </a:cubicBezTo>
                    <a:moveTo>
                      <a:pt x="248" y="201"/>
                    </a:moveTo>
                    <a:cubicBezTo>
                      <a:pt x="240" y="205"/>
                      <a:pt x="232" y="210"/>
                      <a:pt x="224" y="215"/>
                    </a:cubicBezTo>
                    <a:cubicBezTo>
                      <a:pt x="223" y="215"/>
                      <a:pt x="222" y="215"/>
                      <a:pt x="220" y="216"/>
                    </a:cubicBezTo>
                    <a:cubicBezTo>
                      <a:pt x="217" y="216"/>
                      <a:pt x="214" y="217"/>
                      <a:pt x="211" y="217"/>
                    </a:cubicBezTo>
                    <a:cubicBezTo>
                      <a:pt x="207" y="218"/>
                      <a:pt x="202" y="218"/>
                      <a:pt x="197" y="218"/>
                    </a:cubicBezTo>
                    <a:cubicBezTo>
                      <a:pt x="192" y="219"/>
                      <a:pt x="187" y="219"/>
                      <a:pt x="182" y="219"/>
                    </a:cubicBezTo>
                    <a:cubicBezTo>
                      <a:pt x="182" y="219"/>
                      <a:pt x="181" y="219"/>
                      <a:pt x="181" y="219"/>
                    </a:cubicBezTo>
                    <a:cubicBezTo>
                      <a:pt x="171" y="219"/>
                      <a:pt x="160" y="218"/>
                      <a:pt x="150" y="217"/>
                    </a:cubicBezTo>
                    <a:cubicBezTo>
                      <a:pt x="138" y="215"/>
                      <a:pt x="126" y="213"/>
                      <a:pt x="114" y="210"/>
                    </a:cubicBezTo>
                    <a:cubicBezTo>
                      <a:pt x="105" y="207"/>
                      <a:pt x="97" y="206"/>
                      <a:pt x="88" y="206"/>
                    </a:cubicBezTo>
                    <a:cubicBezTo>
                      <a:pt x="83" y="206"/>
                      <a:pt x="79" y="206"/>
                      <a:pt x="74" y="207"/>
                    </a:cubicBezTo>
                    <a:cubicBezTo>
                      <a:pt x="56" y="210"/>
                      <a:pt x="42" y="219"/>
                      <a:pt x="30" y="230"/>
                    </a:cubicBezTo>
                    <a:cubicBezTo>
                      <a:pt x="24" y="236"/>
                      <a:pt x="20" y="242"/>
                      <a:pt x="16" y="249"/>
                    </a:cubicBezTo>
                    <a:cubicBezTo>
                      <a:pt x="26" y="252"/>
                      <a:pt x="36" y="254"/>
                      <a:pt x="46" y="256"/>
                    </a:cubicBezTo>
                    <a:cubicBezTo>
                      <a:pt x="54" y="257"/>
                      <a:pt x="63" y="257"/>
                      <a:pt x="71" y="257"/>
                    </a:cubicBezTo>
                    <a:cubicBezTo>
                      <a:pt x="81" y="257"/>
                      <a:pt x="92" y="257"/>
                      <a:pt x="103" y="255"/>
                    </a:cubicBezTo>
                    <a:cubicBezTo>
                      <a:pt x="132" y="251"/>
                      <a:pt x="160" y="243"/>
                      <a:pt x="187" y="232"/>
                    </a:cubicBezTo>
                    <a:cubicBezTo>
                      <a:pt x="208" y="224"/>
                      <a:pt x="228" y="214"/>
                      <a:pt x="248" y="203"/>
                    </a:cubicBezTo>
                    <a:cubicBezTo>
                      <a:pt x="248" y="202"/>
                      <a:pt x="248" y="201"/>
                      <a:pt x="248" y="201"/>
                    </a:cubicBezTo>
                    <a:moveTo>
                      <a:pt x="465" y="112"/>
                    </a:moveTo>
                    <a:cubicBezTo>
                      <a:pt x="460" y="116"/>
                      <a:pt x="455" y="120"/>
                      <a:pt x="450" y="124"/>
                    </a:cubicBezTo>
                    <a:cubicBezTo>
                      <a:pt x="455" y="125"/>
                      <a:pt x="459" y="126"/>
                      <a:pt x="463" y="126"/>
                    </a:cubicBezTo>
                    <a:cubicBezTo>
                      <a:pt x="464" y="122"/>
                      <a:pt x="464" y="117"/>
                      <a:pt x="465" y="112"/>
                    </a:cubicBezTo>
                    <a:moveTo>
                      <a:pt x="453" y="0"/>
                    </a:moveTo>
                    <a:cubicBezTo>
                      <a:pt x="444" y="9"/>
                      <a:pt x="437" y="21"/>
                      <a:pt x="433" y="35"/>
                    </a:cubicBezTo>
                    <a:cubicBezTo>
                      <a:pt x="429" y="47"/>
                      <a:pt x="425" y="58"/>
                      <a:pt x="420" y="70"/>
                    </a:cubicBezTo>
                    <a:cubicBezTo>
                      <a:pt x="415" y="79"/>
                      <a:pt x="410" y="88"/>
                      <a:pt x="404" y="97"/>
                    </a:cubicBezTo>
                    <a:cubicBezTo>
                      <a:pt x="407" y="101"/>
                      <a:pt x="411" y="104"/>
                      <a:pt x="415" y="107"/>
                    </a:cubicBezTo>
                    <a:cubicBezTo>
                      <a:pt x="437" y="91"/>
                      <a:pt x="458" y="72"/>
                      <a:pt x="477" y="51"/>
                    </a:cubicBezTo>
                    <a:cubicBezTo>
                      <a:pt x="483" y="30"/>
                      <a:pt x="494" y="15"/>
                      <a:pt x="507" y="4"/>
                    </a:cubicBezTo>
                    <a:cubicBezTo>
                      <a:pt x="508" y="4"/>
                      <a:pt x="508" y="3"/>
                      <a:pt x="508" y="3"/>
                    </a:cubicBezTo>
                    <a:cubicBezTo>
                      <a:pt x="509" y="2"/>
                      <a:pt x="509" y="2"/>
                      <a:pt x="509" y="1"/>
                    </a:cubicBezTo>
                    <a:cubicBezTo>
                      <a:pt x="503" y="2"/>
                      <a:pt x="496" y="2"/>
                      <a:pt x="490" y="2"/>
                    </a:cubicBezTo>
                    <a:cubicBezTo>
                      <a:pt x="478" y="2"/>
                      <a:pt x="465" y="1"/>
                      <a:pt x="453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3" name="Freeform 181"/>
              <p:cNvSpPr>
                <a:spLocks noEditPoints="1"/>
              </p:cNvSpPr>
              <p:nvPr/>
            </p:nvSpPr>
            <p:spPr bwMode="auto">
              <a:xfrm>
                <a:off x="94" y="1270"/>
                <a:ext cx="442" cy="447"/>
              </a:xfrm>
              <a:custGeom>
                <a:avLst/>
                <a:gdLst>
                  <a:gd name="T0" fmla="*/ 577 w 771"/>
                  <a:gd name="T1" fmla="*/ 641 h 722"/>
                  <a:gd name="T2" fmla="*/ 487 w 771"/>
                  <a:gd name="T3" fmla="*/ 647 h 722"/>
                  <a:gd name="T4" fmla="*/ 439 w 771"/>
                  <a:gd name="T5" fmla="*/ 655 h 722"/>
                  <a:gd name="T6" fmla="*/ 498 w 771"/>
                  <a:gd name="T7" fmla="*/ 657 h 722"/>
                  <a:gd name="T8" fmla="*/ 597 w 771"/>
                  <a:gd name="T9" fmla="*/ 647 h 722"/>
                  <a:gd name="T10" fmla="*/ 617 w 771"/>
                  <a:gd name="T11" fmla="*/ 642 h 722"/>
                  <a:gd name="T12" fmla="*/ 577 w 771"/>
                  <a:gd name="T13" fmla="*/ 641 h 722"/>
                  <a:gd name="T14" fmla="*/ 74 w 771"/>
                  <a:gd name="T15" fmla="*/ 55 h 722"/>
                  <a:gd name="T16" fmla="*/ 56 w 771"/>
                  <a:gd name="T17" fmla="*/ 56 h 722"/>
                  <a:gd name="T18" fmla="*/ 50 w 771"/>
                  <a:gd name="T19" fmla="*/ 93 h 722"/>
                  <a:gd name="T20" fmla="*/ 51 w 771"/>
                  <a:gd name="T21" fmla="*/ 116 h 722"/>
                  <a:gd name="T22" fmla="*/ 55 w 771"/>
                  <a:gd name="T23" fmla="*/ 107 h 722"/>
                  <a:gd name="T24" fmla="*/ 74 w 771"/>
                  <a:gd name="T25" fmla="*/ 55 h 722"/>
                  <a:gd name="T26" fmla="*/ 104 w 771"/>
                  <a:gd name="T27" fmla="*/ 539 h 722"/>
                  <a:gd name="T28" fmla="*/ 55 w 771"/>
                  <a:gd name="T29" fmla="*/ 428 h 722"/>
                  <a:gd name="T30" fmla="*/ 98 w 771"/>
                  <a:gd name="T31" fmla="*/ 409 h 722"/>
                  <a:gd name="T32" fmla="*/ 147 w 771"/>
                  <a:gd name="T33" fmla="*/ 520 h 722"/>
                  <a:gd name="T34" fmla="*/ 104 w 771"/>
                  <a:gd name="T35" fmla="*/ 539 h 722"/>
                  <a:gd name="T36" fmla="*/ 342 w 771"/>
                  <a:gd name="T37" fmla="*/ 412 h 722"/>
                  <a:gd name="T38" fmla="*/ 284 w 771"/>
                  <a:gd name="T39" fmla="*/ 281 h 722"/>
                  <a:gd name="T40" fmla="*/ 335 w 771"/>
                  <a:gd name="T41" fmla="*/ 258 h 722"/>
                  <a:gd name="T42" fmla="*/ 393 w 771"/>
                  <a:gd name="T43" fmla="*/ 390 h 722"/>
                  <a:gd name="T44" fmla="*/ 342 w 771"/>
                  <a:gd name="T45" fmla="*/ 412 h 722"/>
                  <a:gd name="T46" fmla="*/ 123 w 771"/>
                  <a:gd name="T47" fmla="*/ 53 h 722"/>
                  <a:gd name="T48" fmla="*/ 114 w 771"/>
                  <a:gd name="T49" fmla="*/ 53 h 722"/>
                  <a:gd name="T50" fmla="*/ 76 w 771"/>
                  <a:gd name="T51" fmla="*/ 151 h 722"/>
                  <a:gd name="T52" fmla="*/ 0 w 771"/>
                  <a:gd name="T53" fmla="*/ 281 h 722"/>
                  <a:gd name="T54" fmla="*/ 0 w 771"/>
                  <a:gd name="T55" fmla="*/ 722 h 722"/>
                  <a:gd name="T56" fmla="*/ 4 w 771"/>
                  <a:gd name="T57" fmla="*/ 722 h 722"/>
                  <a:gd name="T58" fmla="*/ 19 w 771"/>
                  <a:gd name="T59" fmla="*/ 719 h 722"/>
                  <a:gd name="T60" fmla="*/ 22 w 771"/>
                  <a:gd name="T61" fmla="*/ 716 h 722"/>
                  <a:gd name="T62" fmla="*/ 132 w 771"/>
                  <a:gd name="T63" fmla="*/ 686 h 722"/>
                  <a:gd name="T64" fmla="*/ 146 w 771"/>
                  <a:gd name="T65" fmla="*/ 686 h 722"/>
                  <a:gd name="T66" fmla="*/ 170 w 771"/>
                  <a:gd name="T67" fmla="*/ 685 h 722"/>
                  <a:gd name="T68" fmla="*/ 442 w 771"/>
                  <a:gd name="T69" fmla="*/ 617 h 722"/>
                  <a:gd name="T70" fmla="*/ 569 w 771"/>
                  <a:gd name="T71" fmla="*/ 606 h 722"/>
                  <a:gd name="T72" fmla="*/ 757 w 771"/>
                  <a:gd name="T73" fmla="*/ 631 h 722"/>
                  <a:gd name="T74" fmla="*/ 761 w 771"/>
                  <a:gd name="T75" fmla="*/ 629 h 722"/>
                  <a:gd name="T76" fmla="*/ 766 w 771"/>
                  <a:gd name="T77" fmla="*/ 598 h 722"/>
                  <a:gd name="T78" fmla="*/ 767 w 771"/>
                  <a:gd name="T79" fmla="*/ 485 h 722"/>
                  <a:gd name="T80" fmla="*/ 765 w 771"/>
                  <a:gd name="T81" fmla="*/ 474 h 722"/>
                  <a:gd name="T82" fmla="*/ 749 w 771"/>
                  <a:gd name="T83" fmla="*/ 455 h 722"/>
                  <a:gd name="T84" fmla="*/ 741 w 771"/>
                  <a:gd name="T85" fmla="*/ 420 h 722"/>
                  <a:gd name="T86" fmla="*/ 724 w 771"/>
                  <a:gd name="T87" fmla="*/ 354 h 722"/>
                  <a:gd name="T88" fmla="*/ 688 w 771"/>
                  <a:gd name="T89" fmla="*/ 297 h 722"/>
                  <a:gd name="T90" fmla="*/ 584 w 771"/>
                  <a:gd name="T91" fmla="*/ 194 h 722"/>
                  <a:gd name="T92" fmla="*/ 448 w 771"/>
                  <a:gd name="T93" fmla="*/ 117 h 722"/>
                  <a:gd name="T94" fmla="*/ 216 w 771"/>
                  <a:gd name="T95" fmla="*/ 59 h 722"/>
                  <a:gd name="T96" fmla="*/ 123 w 771"/>
                  <a:gd name="T97" fmla="*/ 53 h 722"/>
                  <a:gd name="T98" fmla="*/ 142 w 771"/>
                  <a:gd name="T99" fmla="*/ 0 h 722"/>
                  <a:gd name="T100" fmla="*/ 128 w 771"/>
                  <a:gd name="T101" fmla="*/ 1 h 722"/>
                  <a:gd name="T102" fmla="*/ 124 w 771"/>
                  <a:gd name="T103" fmla="*/ 17 h 722"/>
                  <a:gd name="T104" fmla="*/ 131 w 771"/>
                  <a:gd name="T105" fmla="*/ 17 h 722"/>
                  <a:gd name="T106" fmla="*/ 218 w 771"/>
                  <a:gd name="T107" fmla="*/ 22 h 722"/>
                  <a:gd name="T108" fmla="*/ 459 w 771"/>
                  <a:gd name="T109" fmla="*/ 82 h 722"/>
                  <a:gd name="T110" fmla="*/ 665 w 771"/>
                  <a:gd name="T111" fmla="*/ 214 h 722"/>
                  <a:gd name="T112" fmla="*/ 526 w 771"/>
                  <a:gd name="T113" fmla="*/ 79 h 722"/>
                  <a:gd name="T114" fmla="*/ 180 w 771"/>
                  <a:gd name="T115" fmla="*/ 1 h 722"/>
                  <a:gd name="T116" fmla="*/ 143 w 771"/>
                  <a:gd name="T117" fmla="*/ 0 h 722"/>
                  <a:gd name="T118" fmla="*/ 142 w 771"/>
                  <a:gd name="T119" fmla="*/ 0 h 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71" h="722">
                    <a:moveTo>
                      <a:pt x="577" y="641"/>
                    </a:moveTo>
                    <a:cubicBezTo>
                      <a:pt x="547" y="641"/>
                      <a:pt x="517" y="643"/>
                      <a:pt x="487" y="647"/>
                    </a:cubicBezTo>
                    <a:cubicBezTo>
                      <a:pt x="471" y="649"/>
                      <a:pt x="455" y="652"/>
                      <a:pt x="439" y="655"/>
                    </a:cubicBezTo>
                    <a:cubicBezTo>
                      <a:pt x="458" y="656"/>
                      <a:pt x="478" y="657"/>
                      <a:pt x="498" y="657"/>
                    </a:cubicBezTo>
                    <a:cubicBezTo>
                      <a:pt x="531" y="657"/>
                      <a:pt x="564" y="655"/>
                      <a:pt x="597" y="647"/>
                    </a:cubicBezTo>
                    <a:cubicBezTo>
                      <a:pt x="604" y="646"/>
                      <a:pt x="610" y="644"/>
                      <a:pt x="617" y="642"/>
                    </a:cubicBezTo>
                    <a:cubicBezTo>
                      <a:pt x="604" y="642"/>
                      <a:pt x="591" y="641"/>
                      <a:pt x="577" y="641"/>
                    </a:cubicBezTo>
                    <a:moveTo>
                      <a:pt x="74" y="55"/>
                    </a:moveTo>
                    <a:cubicBezTo>
                      <a:pt x="68" y="55"/>
                      <a:pt x="62" y="56"/>
                      <a:pt x="56" y="56"/>
                    </a:cubicBezTo>
                    <a:cubicBezTo>
                      <a:pt x="51" y="68"/>
                      <a:pt x="49" y="80"/>
                      <a:pt x="50" y="93"/>
                    </a:cubicBezTo>
                    <a:cubicBezTo>
                      <a:pt x="51" y="100"/>
                      <a:pt x="51" y="108"/>
                      <a:pt x="51" y="116"/>
                    </a:cubicBezTo>
                    <a:cubicBezTo>
                      <a:pt x="53" y="113"/>
                      <a:pt x="54" y="110"/>
                      <a:pt x="55" y="107"/>
                    </a:cubicBezTo>
                    <a:cubicBezTo>
                      <a:pt x="62" y="90"/>
                      <a:pt x="68" y="73"/>
                      <a:pt x="74" y="55"/>
                    </a:cubicBezTo>
                    <a:moveTo>
                      <a:pt x="104" y="539"/>
                    </a:moveTo>
                    <a:cubicBezTo>
                      <a:pt x="54" y="539"/>
                      <a:pt x="10" y="474"/>
                      <a:pt x="55" y="428"/>
                    </a:cubicBezTo>
                    <a:cubicBezTo>
                      <a:pt x="69" y="415"/>
                      <a:pt x="84" y="409"/>
                      <a:pt x="98" y="409"/>
                    </a:cubicBezTo>
                    <a:cubicBezTo>
                      <a:pt x="148" y="409"/>
                      <a:pt x="192" y="474"/>
                      <a:pt x="147" y="520"/>
                    </a:cubicBezTo>
                    <a:cubicBezTo>
                      <a:pt x="133" y="533"/>
                      <a:pt x="118" y="539"/>
                      <a:pt x="104" y="539"/>
                    </a:cubicBezTo>
                    <a:moveTo>
                      <a:pt x="342" y="412"/>
                    </a:moveTo>
                    <a:cubicBezTo>
                      <a:pt x="282" y="412"/>
                      <a:pt x="230" y="335"/>
                      <a:pt x="284" y="281"/>
                    </a:cubicBezTo>
                    <a:cubicBezTo>
                      <a:pt x="300" y="265"/>
                      <a:pt x="318" y="258"/>
                      <a:pt x="335" y="258"/>
                    </a:cubicBezTo>
                    <a:cubicBezTo>
                      <a:pt x="395" y="258"/>
                      <a:pt x="447" y="336"/>
                      <a:pt x="393" y="390"/>
                    </a:cubicBezTo>
                    <a:cubicBezTo>
                      <a:pt x="377" y="406"/>
                      <a:pt x="359" y="412"/>
                      <a:pt x="342" y="412"/>
                    </a:cubicBezTo>
                    <a:moveTo>
                      <a:pt x="123" y="53"/>
                    </a:moveTo>
                    <a:cubicBezTo>
                      <a:pt x="120" y="53"/>
                      <a:pt x="117" y="53"/>
                      <a:pt x="114" y="53"/>
                    </a:cubicBezTo>
                    <a:cubicBezTo>
                      <a:pt x="103" y="87"/>
                      <a:pt x="90" y="120"/>
                      <a:pt x="76" y="151"/>
                    </a:cubicBezTo>
                    <a:cubicBezTo>
                      <a:pt x="56" y="195"/>
                      <a:pt x="30" y="240"/>
                      <a:pt x="0" y="281"/>
                    </a:cubicBezTo>
                    <a:cubicBezTo>
                      <a:pt x="0" y="722"/>
                      <a:pt x="0" y="722"/>
                      <a:pt x="0" y="722"/>
                    </a:cubicBezTo>
                    <a:cubicBezTo>
                      <a:pt x="1" y="722"/>
                      <a:pt x="3" y="722"/>
                      <a:pt x="4" y="722"/>
                    </a:cubicBezTo>
                    <a:cubicBezTo>
                      <a:pt x="9" y="721"/>
                      <a:pt x="14" y="720"/>
                      <a:pt x="19" y="719"/>
                    </a:cubicBezTo>
                    <a:cubicBezTo>
                      <a:pt x="20" y="718"/>
                      <a:pt x="21" y="717"/>
                      <a:pt x="22" y="716"/>
                    </a:cubicBezTo>
                    <a:cubicBezTo>
                      <a:pt x="60" y="709"/>
                      <a:pt x="97" y="699"/>
                      <a:pt x="132" y="686"/>
                    </a:cubicBezTo>
                    <a:cubicBezTo>
                      <a:pt x="137" y="686"/>
                      <a:pt x="141" y="686"/>
                      <a:pt x="146" y="686"/>
                    </a:cubicBezTo>
                    <a:cubicBezTo>
                      <a:pt x="154" y="686"/>
                      <a:pt x="162" y="686"/>
                      <a:pt x="170" y="685"/>
                    </a:cubicBezTo>
                    <a:cubicBezTo>
                      <a:pt x="260" y="661"/>
                      <a:pt x="349" y="632"/>
                      <a:pt x="442" y="617"/>
                    </a:cubicBezTo>
                    <a:cubicBezTo>
                      <a:pt x="484" y="610"/>
                      <a:pt x="527" y="606"/>
                      <a:pt x="569" y="606"/>
                    </a:cubicBezTo>
                    <a:cubicBezTo>
                      <a:pt x="632" y="606"/>
                      <a:pt x="695" y="614"/>
                      <a:pt x="757" y="631"/>
                    </a:cubicBezTo>
                    <a:cubicBezTo>
                      <a:pt x="758" y="630"/>
                      <a:pt x="759" y="630"/>
                      <a:pt x="761" y="629"/>
                    </a:cubicBezTo>
                    <a:cubicBezTo>
                      <a:pt x="762" y="618"/>
                      <a:pt x="764" y="608"/>
                      <a:pt x="766" y="598"/>
                    </a:cubicBezTo>
                    <a:cubicBezTo>
                      <a:pt x="770" y="560"/>
                      <a:pt x="771" y="523"/>
                      <a:pt x="767" y="485"/>
                    </a:cubicBezTo>
                    <a:cubicBezTo>
                      <a:pt x="766" y="481"/>
                      <a:pt x="765" y="477"/>
                      <a:pt x="765" y="474"/>
                    </a:cubicBezTo>
                    <a:cubicBezTo>
                      <a:pt x="759" y="467"/>
                      <a:pt x="754" y="461"/>
                      <a:pt x="749" y="455"/>
                    </a:cubicBezTo>
                    <a:cubicBezTo>
                      <a:pt x="746" y="443"/>
                      <a:pt x="743" y="431"/>
                      <a:pt x="741" y="420"/>
                    </a:cubicBezTo>
                    <a:cubicBezTo>
                      <a:pt x="736" y="398"/>
                      <a:pt x="731" y="376"/>
                      <a:pt x="724" y="354"/>
                    </a:cubicBezTo>
                    <a:cubicBezTo>
                      <a:pt x="714" y="334"/>
                      <a:pt x="702" y="316"/>
                      <a:pt x="688" y="297"/>
                    </a:cubicBezTo>
                    <a:cubicBezTo>
                      <a:pt x="658" y="259"/>
                      <a:pt x="623" y="225"/>
                      <a:pt x="584" y="194"/>
                    </a:cubicBezTo>
                    <a:cubicBezTo>
                      <a:pt x="542" y="162"/>
                      <a:pt x="496" y="138"/>
                      <a:pt x="448" y="117"/>
                    </a:cubicBezTo>
                    <a:cubicBezTo>
                      <a:pt x="373" y="88"/>
                      <a:pt x="295" y="70"/>
                      <a:pt x="216" y="59"/>
                    </a:cubicBezTo>
                    <a:cubicBezTo>
                      <a:pt x="184" y="55"/>
                      <a:pt x="153" y="53"/>
                      <a:pt x="123" y="53"/>
                    </a:cubicBezTo>
                    <a:moveTo>
                      <a:pt x="142" y="0"/>
                    </a:moveTo>
                    <a:cubicBezTo>
                      <a:pt x="137" y="0"/>
                      <a:pt x="132" y="0"/>
                      <a:pt x="128" y="1"/>
                    </a:cubicBezTo>
                    <a:cubicBezTo>
                      <a:pt x="126" y="7"/>
                      <a:pt x="125" y="12"/>
                      <a:pt x="124" y="17"/>
                    </a:cubicBezTo>
                    <a:cubicBezTo>
                      <a:pt x="126" y="17"/>
                      <a:pt x="128" y="17"/>
                      <a:pt x="131" y="17"/>
                    </a:cubicBezTo>
                    <a:cubicBezTo>
                      <a:pt x="159" y="17"/>
                      <a:pt x="188" y="19"/>
                      <a:pt x="218" y="22"/>
                    </a:cubicBezTo>
                    <a:cubicBezTo>
                      <a:pt x="300" y="33"/>
                      <a:pt x="382" y="52"/>
                      <a:pt x="459" y="82"/>
                    </a:cubicBezTo>
                    <a:cubicBezTo>
                      <a:pt x="533" y="112"/>
                      <a:pt x="606" y="157"/>
                      <a:pt x="665" y="214"/>
                    </a:cubicBezTo>
                    <a:cubicBezTo>
                      <a:pt x="630" y="159"/>
                      <a:pt x="582" y="113"/>
                      <a:pt x="526" y="79"/>
                    </a:cubicBezTo>
                    <a:cubicBezTo>
                      <a:pt x="424" y="18"/>
                      <a:pt x="298" y="4"/>
                      <a:pt x="180" y="1"/>
                    </a:cubicBezTo>
                    <a:cubicBezTo>
                      <a:pt x="167" y="0"/>
                      <a:pt x="155" y="0"/>
                      <a:pt x="143" y="0"/>
                    </a:cubicBezTo>
                    <a:cubicBezTo>
                      <a:pt x="142" y="0"/>
                      <a:pt x="142" y="0"/>
                      <a:pt x="142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4" name="Freeform 182"/>
              <p:cNvSpPr>
                <a:spLocks noEditPoints="1"/>
              </p:cNvSpPr>
              <p:nvPr/>
            </p:nvSpPr>
            <p:spPr bwMode="auto">
              <a:xfrm>
                <a:off x="755" y="444"/>
                <a:ext cx="572" cy="964"/>
              </a:xfrm>
              <a:custGeom>
                <a:avLst/>
                <a:gdLst>
                  <a:gd name="T0" fmla="*/ 500 w 996"/>
                  <a:gd name="T1" fmla="*/ 1343 h 1558"/>
                  <a:gd name="T2" fmla="*/ 441 w 996"/>
                  <a:gd name="T3" fmla="*/ 1436 h 1558"/>
                  <a:gd name="T4" fmla="*/ 150 w 996"/>
                  <a:gd name="T5" fmla="*/ 692 h 1558"/>
                  <a:gd name="T6" fmla="*/ 122 w 996"/>
                  <a:gd name="T7" fmla="*/ 736 h 1558"/>
                  <a:gd name="T8" fmla="*/ 40 w 996"/>
                  <a:gd name="T9" fmla="*/ 1260 h 1558"/>
                  <a:gd name="T10" fmla="*/ 119 w 996"/>
                  <a:gd name="T11" fmla="*/ 780 h 1558"/>
                  <a:gd name="T12" fmla="*/ 150 w 996"/>
                  <a:gd name="T13" fmla="*/ 692 h 1558"/>
                  <a:gd name="T14" fmla="*/ 301 w 996"/>
                  <a:gd name="T15" fmla="*/ 975 h 1558"/>
                  <a:gd name="T16" fmla="*/ 334 w 996"/>
                  <a:gd name="T17" fmla="*/ 1125 h 1558"/>
                  <a:gd name="T18" fmla="*/ 561 w 996"/>
                  <a:gd name="T19" fmla="*/ 989 h 1558"/>
                  <a:gd name="T20" fmla="*/ 564 w 996"/>
                  <a:gd name="T21" fmla="*/ 859 h 1558"/>
                  <a:gd name="T22" fmla="*/ 561 w 996"/>
                  <a:gd name="T23" fmla="*/ 989 h 1558"/>
                  <a:gd name="T24" fmla="*/ 409 w 996"/>
                  <a:gd name="T25" fmla="*/ 737 h 1558"/>
                  <a:gd name="T26" fmla="*/ 201 w 996"/>
                  <a:gd name="T27" fmla="*/ 709 h 1558"/>
                  <a:gd name="T28" fmla="*/ 75 w 996"/>
                  <a:gd name="T29" fmla="*/ 1025 h 1558"/>
                  <a:gd name="T30" fmla="*/ 98 w 996"/>
                  <a:gd name="T31" fmla="*/ 1324 h 1558"/>
                  <a:gd name="T32" fmla="*/ 172 w 996"/>
                  <a:gd name="T33" fmla="*/ 1435 h 1558"/>
                  <a:gd name="T34" fmla="*/ 205 w 996"/>
                  <a:gd name="T35" fmla="*/ 1484 h 1558"/>
                  <a:gd name="T36" fmla="*/ 309 w 996"/>
                  <a:gd name="T37" fmla="*/ 1551 h 1558"/>
                  <a:gd name="T38" fmla="*/ 347 w 996"/>
                  <a:gd name="T39" fmla="*/ 1516 h 1558"/>
                  <a:gd name="T40" fmla="*/ 499 w 996"/>
                  <a:gd name="T41" fmla="*/ 1288 h 1558"/>
                  <a:gd name="T42" fmla="*/ 724 w 996"/>
                  <a:gd name="T43" fmla="*/ 1064 h 1558"/>
                  <a:gd name="T44" fmla="*/ 814 w 996"/>
                  <a:gd name="T45" fmla="*/ 987 h 1558"/>
                  <a:gd name="T46" fmla="*/ 822 w 996"/>
                  <a:gd name="T47" fmla="*/ 978 h 1558"/>
                  <a:gd name="T48" fmla="*/ 823 w 996"/>
                  <a:gd name="T49" fmla="*/ 976 h 1558"/>
                  <a:gd name="T50" fmla="*/ 788 w 996"/>
                  <a:gd name="T51" fmla="*/ 928 h 1558"/>
                  <a:gd name="T52" fmla="*/ 737 w 996"/>
                  <a:gd name="T53" fmla="*/ 853 h 1558"/>
                  <a:gd name="T54" fmla="*/ 679 w 996"/>
                  <a:gd name="T55" fmla="*/ 734 h 1558"/>
                  <a:gd name="T56" fmla="*/ 660 w 996"/>
                  <a:gd name="T57" fmla="*/ 682 h 1558"/>
                  <a:gd name="T58" fmla="*/ 224 w 996"/>
                  <a:gd name="T59" fmla="*/ 676 h 1558"/>
                  <a:gd name="T60" fmla="*/ 287 w 996"/>
                  <a:gd name="T61" fmla="*/ 690 h 1558"/>
                  <a:gd name="T62" fmla="*/ 235 w 996"/>
                  <a:gd name="T63" fmla="*/ 662 h 1558"/>
                  <a:gd name="T64" fmla="*/ 595 w 996"/>
                  <a:gd name="T65" fmla="*/ 665 h 1558"/>
                  <a:gd name="T66" fmla="*/ 546 w 996"/>
                  <a:gd name="T67" fmla="*/ 684 h 1558"/>
                  <a:gd name="T68" fmla="*/ 642 w 996"/>
                  <a:gd name="T69" fmla="*/ 649 h 1558"/>
                  <a:gd name="T70" fmla="*/ 875 w 996"/>
                  <a:gd name="T71" fmla="*/ 270 h 1558"/>
                  <a:gd name="T72" fmla="*/ 839 w 996"/>
                  <a:gd name="T73" fmla="*/ 375 h 1558"/>
                  <a:gd name="T74" fmla="*/ 866 w 996"/>
                  <a:gd name="T75" fmla="*/ 494 h 1558"/>
                  <a:gd name="T76" fmla="*/ 898 w 996"/>
                  <a:gd name="T77" fmla="*/ 556 h 1558"/>
                  <a:gd name="T78" fmla="*/ 948 w 996"/>
                  <a:gd name="T79" fmla="*/ 554 h 1558"/>
                  <a:gd name="T80" fmla="*/ 875 w 996"/>
                  <a:gd name="T81" fmla="*/ 270 h 1558"/>
                  <a:gd name="T82" fmla="*/ 892 w 996"/>
                  <a:gd name="T83" fmla="*/ 112 h 1558"/>
                  <a:gd name="T84" fmla="*/ 989 w 996"/>
                  <a:gd name="T85" fmla="*/ 600 h 1558"/>
                  <a:gd name="T86" fmla="*/ 994 w 996"/>
                  <a:gd name="T87" fmla="*/ 472 h 1558"/>
                  <a:gd name="T88" fmla="*/ 959 w 996"/>
                  <a:gd name="T89" fmla="*/ 238 h 1558"/>
                  <a:gd name="T90" fmla="*/ 642 w 996"/>
                  <a:gd name="T91" fmla="*/ 60 h 1558"/>
                  <a:gd name="T92" fmla="*/ 650 w 996"/>
                  <a:gd name="T93" fmla="*/ 71 h 1558"/>
                  <a:gd name="T94" fmla="*/ 681 w 996"/>
                  <a:gd name="T95" fmla="*/ 14 h 1558"/>
                  <a:gd name="T96" fmla="*/ 676 w 996"/>
                  <a:gd name="T97" fmla="*/ 41 h 1558"/>
                  <a:gd name="T98" fmla="*/ 681 w 996"/>
                  <a:gd name="T99" fmla="*/ 14 h 1558"/>
                  <a:gd name="T100" fmla="*/ 721 w 996"/>
                  <a:gd name="T101" fmla="*/ 2 h 1558"/>
                  <a:gd name="T102" fmla="*/ 754 w 996"/>
                  <a:gd name="T103" fmla="*/ 0 h 15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96" h="1558">
                    <a:moveTo>
                      <a:pt x="533" y="1306"/>
                    </a:moveTo>
                    <a:cubicBezTo>
                      <a:pt x="522" y="1318"/>
                      <a:pt x="511" y="1330"/>
                      <a:pt x="500" y="1343"/>
                    </a:cubicBezTo>
                    <a:cubicBezTo>
                      <a:pt x="473" y="1376"/>
                      <a:pt x="448" y="1412"/>
                      <a:pt x="427" y="1450"/>
                    </a:cubicBezTo>
                    <a:cubicBezTo>
                      <a:pt x="432" y="1445"/>
                      <a:pt x="436" y="1441"/>
                      <a:pt x="441" y="1436"/>
                    </a:cubicBezTo>
                    <a:cubicBezTo>
                      <a:pt x="480" y="1398"/>
                      <a:pt x="509" y="1353"/>
                      <a:pt x="533" y="1306"/>
                    </a:cubicBezTo>
                    <a:moveTo>
                      <a:pt x="150" y="692"/>
                    </a:moveTo>
                    <a:cubicBezTo>
                      <a:pt x="146" y="696"/>
                      <a:pt x="143" y="700"/>
                      <a:pt x="141" y="704"/>
                    </a:cubicBezTo>
                    <a:cubicBezTo>
                      <a:pt x="134" y="715"/>
                      <a:pt x="128" y="725"/>
                      <a:pt x="122" y="736"/>
                    </a:cubicBezTo>
                    <a:cubicBezTo>
                      <a:pt x="61" y="837"/>
                      <a:pt x="4" y="951"/>
                      <a:pt x="1" y="1070"/>
                    </a:cubicBezTo>
                    <a:cubicBezTo>
                      <a:pt x="0" y="1135"/>
                      <a:pt x="12" y="1200"/>
                      <a:pt x="40" y="1260"/>
                    </a:cubicBezTo>
                    <a:cubicBezTo>
                      <a:pt x="23" y="1179"/>
                      <a:pt x="25" y="1094"/>
                      <a:pt x="40" y="1016"/>
                    </a:cubicBezTo>
                    <a:cubicBezTo>
                      <a:pt x="56" y="934"/>
                      <a:pt x="83" y="855"/>
                      <a:pt x="119" y="780"/>
                    </a:cubicBezTo>
                    <a:cubicBezTo>
                      <a:pt x="133" y="751"/>
                      <a:pt x="148" y="724"/>
                      <a:pt x="165" y="698"/>
                    </a:cubicBezTo>
                    <a:cubicBezTo>
                      <a:pt x="160" y="696"/>
                      <a:pt x="155" y="694"/>
                      <a:pt x="150" y="692"/>
                    </a:cubicBezTo>
                    <a:moveTo>
                      <a:pt x="316" y="1127"/>
                    </a:moveTo>
                    <a:cubicBezTo>
                      <a:pt x="233" y="1127"/>
                      <a:pt x="211" y="995"/>
                      <a:pt x="301" y="975"/>
                    </a:cubicBezTo>
                    <a:cubicBezTo>
                      <a:pt x="307" y="973"/>
                      <a:pt x="314" y="973"/>
                      <a:pt x="319" y="973"/>
                    </a:cubicBezTo>
                    <a:cubicBezTo>
                      <a:pt x="402" y="973"/>
                      <a:pt x="425" y="1105"/>
                      <a:pt x="334" y="1125"/>
                    </a:cubicBezTo>
                    <a:cubicBezTo>
                      <a:pt x="328" y="1127"/>
                      <a:pt x="322" y="1127"/>
                      <a:pt x="316" y="1127"/>
                    </a:cubicBezTo>
                    <a:moveTo>
                      <a:pt x="561" y="989"/>
                    </a:moveTo>
                    <a:cubicBezTo>
                      <a:pt x="492" y="989"/>
                      <a:pt x="473" y="878"/>
                      <a:pt x="549" y="861"/>
                    </a:cubicBezTo>
                    <a:cubicBezTo>
                      <a:pt x="554" y="860"/>
                      <a:pt x="559" y="859"/>
                      <a:pt x="564" y="859"/>
                    </a:cubicBezTo>
                    <a:cubicBezTo>
                      <a:pt x="633" y="859"/>
                      <a:pt x="653" y="971"/>
                      <a:pt x="577" y="988"/>
                    </a:cubicBezTo>
                    <a:cubicBezTo>
                      <a:pt x="571" y="989"/>
                      <a:pt x="566" y="989"/>
                      <a:pt x="561" y="989"/>
                    </a:cubicBezTo>
                    <a:moveTo>
                      <a:pt x="660" y="682"/>
                    </a:moveTo>
                    <a:cubicBezTo>
                      <a:pt x="584" y="722"/>
                      <a:pt x="496" y="737"/>
                      <a:pt x="409" y="737"/>
                    </a:cubicBezTo>
                    <a:cubicBezTo>
                      <a:pt x="373" y="737"/>
                      <a:pt x="338" y="734"/>
                      <a:pt x="303" y="730"/>
                    </a:cubicBezTo>
                    <a:cubicBezTo>
                      <a:pt x="270" y="725"/>
                      <a:pt x="235" y="718"/>
                      <a:pt x="201" y="709"/>
                    </a:cubicBezTo>
                    <a:cubicBezTo>
                      <a:pt x="183" y="737"/>
                      <a:pt x="166" y="767"/>
                      <a:pt x="151" y="798"/>
                    </a:cubicBezTo>
                    <a:cubicBezTo>
                      <a:pt x="117" y="871"/>
                      <a:pt x="91" y="946"/>
                      <a:pt x="75" y="1025"/>
                    </a:cubicBezTo>
                    <a:cubicBezTo>
                      <a:pt x="66" y="1077"/>
                      <a:pt x="62" y="1128"/>
                      <a:pt x="66" y="1181"/>
                    </a:cubicBezTo>
                    <a:cubicBezTo>
                      <a:pt x="71" y="1230"/>
                      <a:pt x="81" y="1278"/>
                      <a:pt x="98" y="1324"/>
                    </a:cubicBezTo>
                    <a:cubicBezTo>
                      <a:pt x="106" y="1346"/>
                      <a:pt x="115" y="1366"/>
                      <a:pt x="126" y="1386"/>
                    </a:cubicBezTo>
                    <a:cubicBezTo>
                      <a:pt x="141" y="1402"/>
                      <a:pt x="157" y="1419"/>
                      <a:pt x="172" y="1435"/>
                    </a:cubicBezTo>
                    <a:cubicBezTo>
                      <a:pt x="180" y="1443"/>
                      <a:pt x="189" y="1452"/>
                      <a:pt x="198" y="1460"/>
                    </a:cubicBezTo>
                    <a:cubicBezTo>
                      <a:pt x="200" y="1468"/>
                      <a:pt x="202" y="1476"/>
                      <a:pt x="205" y="1484"/>
                    </a:cubicBezTo>
                    <a:cubicBezTo>
                      <a:pt x="208" y="1486"/>
                      <a:pt x="211" y="1489"/>
                      <a:pt x="214" y="1491"/>
                    </a:cubicBezTo>
                    <a:cubicBezTo>
                      <a:pt x="243" y="1515"/>
                      <a:pt x="275" y="1535"/>
                      <a:pt x="309" y="1551"/>
                    </a:cubicBezTo>
                    <a:cubicBezTo>
                      <a:pt x="314" y="1554"/>
                      <a:pt x="320" y="1556"/>
                      <a:pt x="325" y="1558"/>
                    </a:cubicBezTo>
                    <a:cubicBezTo>
                      <a:pt x="328" y="1543"/>
                      <a:pt x="335" y="1529"/>
                      <a:pt x="347" y="1516"/>
                    </a:cubicBezTo>
                    <a:cubicBezTo>
                      <a:pt x="352" y="1511"/>
                      <a:pt x="357" y="1508"/>
                      <a:pt x="362" y="1505"/>
                    </a:cubicBezTo>
                    <a:cubicBezTo>
                      <a:pt x="394" y="1426"/>
                      <a:pt x="440" y="1354"/>
                      <a:pt x="499" y="1288"/>
                    </a:cubicBezTo>
                    <a:cubicBezTo>
                      <a:pt x="562" y="1219"/>
                      <a:pt x="634" y="1159"/>
                      <a:pt x="703" y="1097"/>
                    </a:cubicBezTo>
                    <a:cubicBezTo>
                      <a:pt x="710" y="1086"/>
                      <a:pt x="717" y="1076"/>
                      <a:pt x="724" y="1064"/>
                    </a:cubicBezTo>
                    <a:cubicBezTo>
                      <a:pt x="754" y="1042"/>
                      <a:pt x="783" y="1017"/>
                      <a:pt x="809" y="989"/>
                    </a:cubicBezTo>
                    <a:cubicBezTo>
                      <a:pt x="811" y="988"/>
                      <a:pt x="812" y="988"/>
                      <a:pt x="814" y="987"/>
                    </a:cubicBezTo>
                    <a:cubicBezTo>
                      <a:pt x="817" y="984"/>
                      <a:pt x="819" y="981"/>
                      <a:pt x="822" y="978"/>
                    </a:cubicBezTo>
                    <a:cubicBezTo>
                      <a:pt x="822" y="978"/>
                      <a:pt x="822" y="978"/>
                      <a:pt x="822" y="978"/>
                    </a:cubicBezTo>
                    <a:cubicBezTo>
                      <a:pt x="822" y="978"/>
                      <a:pt x="822" y="978"/>
                      <a:pt x="822" y="978"/>
                    </a:cubicBezTo>
                    <a:cubicBezTo>
                      <a:pt x="823" y="977"/>
                      <a:pt x="823" y="977"/>
                      <a:pt x="823" y="976"/>
                    </a:cubicBezTo>
                    <a:cubicBezTo>
                      <a:pt x="825" y="974"/>
                      <a:pt x="826" y="973"/>
                      <a:pt x="828" y="971"/>
                    </a:cubicBezTo>
                    <a:cubicBezTo>
                      <a:pt x="814" y="957"/>
                      <a:pt x="801" y="942"/>
                      <a:pt x="788" y="928"/>
                    </a:cubicBezTo>
                    <a:cubicBezTo>
                      <a:pt x="776" y="915"/>
                      <a:pt x="767" y="900"/>
                      <a:pt x="761" y="886"/>
                    </a:cubicBezTo>
                    <a:cubicBezTo>
                      <a:pt x="753" y="875"/>
                      <a:pt x="745" y="864"/>
                      <a:pt x="737" y="853"/>
                    </a:cubicBezTo>
                    <a:cubicBezTo>
                      <a:pt x="692" y="848"/>
                      <a:pt x="671" y="795"/>
                      <a:pt x="688" y="758"/>
                    </a:cubicBezTo>
                    <a:cubicBezTo>
                      <a:pt x="685" y="750"/>
                      <a:pt x="682" y="742"/>
                      <a:pt x="679" y="734"/>
                    </a:cubicBezTo>
                    <a:cubicBezTo>
                      <a:pt x="675" y="721"/>
                      <a:pt x="671" y="708"/>
                      <a:pt x="668" y="694"/>
                    </a:cubicBezTo>
                    <a:cubicBezTo>
                      <a:pt x="665" y="690"/>
                      <a:pt x="663" y="686"/>
                      <a:pt x="660" y="682"/>
                    </a:cubicBezTo>
                    <a:moveTo>
                      <a:pt x="235" y="662"/>
                    </a:moveTo>
                    <a:cubicBezTo>
                      <a:pt x="231" y="667"/>
                      <a:pt x="228" y="671"/>
                      <a:pt x="224" y="676"/>
                    </a:cubicBezTo>
                    <a:cubicBezTo>
                      <a:pt x="242" y="681"/>
                      <a:pt x="260" y="685"/>
                      <a:pt x="278" y="688"/>
                    </a:cubicBezTo>
                    <a:cubicBezTo>
                      <a:pt x="281" y="689"/>
                      <a:pt x="284" y="689"/>
                      <a:pt x="287" y="690"/>
                    </a:cubicBezTo>
                    <a:cubicBezTo>
                      <a:pt x="281" y="686"/>
                      <a:pt x="274" y="681"/>
                      <a:pt x="268" y="676"/>
                    </a:cubicBezTo>
                    <a:cubicBezTo>
                      <a:pt x="258" y="668"/>
                      <a:pt x="247" y="664"/>
                      <a:pt x="235" y="662"/>
                    </a:cubicBezTo>
                    <a:moveTo>
                      <a:pt x="639" y="644"/>
                    </a:moveTo>
                    <a:cubicBezTo>
                      <a:pt x="625" y="652"/>
                      <a:pt x="610" y="659"/>
                      <a:pt x="595" y="665"/>
                    </a:cubicBezTo>
                    <a:cubicBezTo>
                      <a:pt x="585" y="669"/>
                      <a:pt x="576" y="673"/>
                      <a:pt x="566" y="677"/>
                    </a:cubicBezTo>
                    <a:cubicBezTo>
                      <a:pt x="559" y="679"/>
                      <a:pt x="553" y="681"/>
                      <a:pt x="546" y="684"/>
                    </a:cubicBezTo>
                    <a:cubicBezTo>
                      <a:pt x="564" y="679"/>
                      <a:pt x="581" y="674"/>
                      <a:pt x="598" y="669"/>
                    </a:cubicBezTo>
                    <a:cubicBezTo>
                      <a:pt x="613" y="663"/>
                      <a:pt x="628" y="657"/>
                      <a:pt x="642" y="649"/>
                    </a:cubicBezTo>
                    <a:cubicBezTo>
                      <a:pt x="641" y="648"/>
                      <a:pt x="640" y="646"/>
                      <a:pt x="639" y="644"/>
                    </a:cubicBezTo>
                    <a:moveTo>
                      <a:pt x="875" y="270"/>
                    </a:moveTo>
                    <a:cubicBezTo>
                      <a:pt x="871" y="278"/>
                      <a:pt x="867" y="287"/>
                      <a:pt x="863" y="295"/>
                    </a:cubicBezTo>
                    <a:cubicBezTo>
                      <a:pt x="853" y="321"/>
                      <a:pt x="845" y="347"/>
                      <a:pt x="839" y="375"/>
                    </a:cubicBezTo>
                    <a:cubicBezTo>
                      <a:pt x="842" y="400"/>
                      <a:pt x="843" y="425"/>
                      <a:pt x="839" y="451"/>
                    </a:cubicBezTo>
                    <a:cubicBezTo>
                      <a:pt x="849" y="465"/>
                      <a:pt x="858" y="479"/>
                      <a:pt x="866" y="494"/>
                    </a:cubicBezTo>
                    <a:cubicBezTo>
                      <a:pt x="876" y="513"/>
                      <a:pt x="886" y="533"/>
                      <a:pt x="895" y="553"/>
                    </a:cubicBezTo>
                    <a:cubicBezTo>
                      <a:pt x="896" y="554"/>
                      <a:pt x="897" y="555"/>
                      <a:pt x="898" y="556"/>
                    </a:cubicBezTo>
                    <a:cubicBezTo>
                      <a:pt x="915" y="568"/>
                      <a:pt x="932" y="577"/>
                      <a:pt x="950" y="586"/>
                    </a:cubicBezTo>
                    <a:cubicBezTo>
                      <a:pt x="950" y="575"/>
                      <a:pt x="949" y="565"/>
                      <a:pt x="948" y="554"/>
                    </a:cubicBezTo>
                    <a:cubicBezTo>
                      <a:pt x="941" y="477"/>
                      <a:pt x="925" y="401"/>
                      <a:pt x="899" y="328"/>
                    </a:cubicBezTo>
                    <a:cubicBezTo>
                      <a:pt x="892" y="308"/>
                      <a:pt x="884" y="289"/>
                      <a:pt x="875" y="270"/>
                    </a:cubicBezTo>
                    <a:moveTo>
                      <a:pt x="892" y="71"/>
                    </a:moveTo>
                    <a:cubicBezTo>
                      <a:pt x="895" y="85"/>
                      <a:pt x="895" y="99"/>
                      <a:pt x="892" y="112"/>
                    </a:cubicBezTo>
                    <a:cubicBezTo>
                      <a:pt x="912" y="147"/>
                      <a:pt x="915" y="191"/>
                      <a:pt x="897" y="229"/>
                    </a:cubicBezTo>
                    <a:cubicBezTo>
                      <a:pt x="954" y="342"/>
                      <a:pt x="986" y="472"/>
                      <a:pt x="989" y="600"/>
                    </a:cubicBezTo>
                    <a:cubicBezTo>
                      <a:pt x="990" y="600"/>
                      <a:pt x="991" y="601"/>
                      <a:pt x="993" y="601"/>
                    </a:cubicBezTo>
                    <a:cubicBezTo>
                      <a:pt x="996" y="558"/>
                      <a:pt x="996" y="515"/>
                      <a:pt x="994" y="472"/>
                    </a:cubicBezTo>
                    <a:cubicBezTo>
                      <a:pt x="990" y="402"/>
                      <a:pt x="982" y="319"/>
                      <a:pt x="960" y="242"/>
                    </a:cubicBezTo>
                    <a:cubicBezTo>
                      <a:pt x="960" y="241"/>
                      <a:pt x="959" y="239"/>
                      <a:pt x="959" y="238"/>
                    </a:cubicBezTo>
                    <a:cubicBezTo>
                      <a:pt x="947" y="174"/>
                      <a:pt x="925" y="115"/>
                      <a:pt x="892" y="71"/>
                    </a:cubicBezTo>
                    <a:moveTo>
                      <a:pt x="642" y="60"/>
                    </a:moveTo>
                    <a:cubicBezTo>
                      <a:pt x="637" y="73"/>
                      <a:pt x="635" y="86"/>
                      <a:pt x="635" y="99"/>
                    </a:cubicBezTo>
                    <a:cubicBezTo>
                      <a:pt x="639" y="89"/>
                      <a:pt x="645" y="80"/>
                      <a:pt x="650" y="71"/>
                    </a:cubicBezTo>
                    <a:cubicBezTo>
                      <a:pt x="648" y="68"/>
                      <a:pt x="645" y="64"/>
                      <a:pt x="642" y="60"/>
                    </a:cubicBezTo>
                    <a:moveTo>
                      <a:pt x="681" y="14"/>
                    </a:moveTo>
                    <a:cubicBezTo>
                      <a:pt x="675" y="17"/>
                      <a:pt x="670" y="22"/>
                      <a:pt x="665" y="26"/>
                    </a:cubicBezTo>
                    <a:cubicBezTo>
                      <a:pt x="669" y="31"/>
                      <a:pt x="672" y="36"/>
                      <a:pt x="676" y="41"/>
                    </a:cubicBezTo>
                    <a:cubicBezTo>
                      <a:pt x="682" y="35"/>
                      <a:pt x="688" y="30"/>
                      <a:pt x="694" y="26"/>
                    </a:cubicBezTo>
                    <a:cubicBezTo>
                      <a:pt x="690" y="22"/>
                      <a:pt x="685" y="18"/>
                      <a:pt x="681" y="14"/>
                    </a:cubicBezTo>
                    <a:moveTo>
                      <a:pt x="752" y="0"/>
                    </a:moveTo>
                    <a:cubicBezTo>
                      <a:pt x="742" y="0"/>
                      <a:pt x="732" y="0"/>
                      <a:pt x="721" y="2"/>
                    </a:cubicBezTo>
                    <a:cubicBezTo>
                      <a:pt x="723" y="4"/>
                      <a:pt x="726" y="6"/>
                      <a:pt x="728" y="8"/>
                    </a:cubicBezTo>
                    <a:cubicBezTo>
                      <a:pt x="736" y="4"/>
                      <a:pt x="745" y="2"/>
                      <a:pt x="754" y="0"/>
                    </a:cubicBezTo>
                    <a:cubicBezTo>
                      <a:pt x="753" y="0"/>
                      <a:pt x="753" y="0"/>
                      <a:pt x="752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5" name="Freeform 183"/>
              <p:cNvSpPr>
                <a:spLocks noEditPoints="1"/>
              </p:cNvSpPr>
              <p:nvPr/>
            </p:nvSpPr>
            <p:spPr bwMode="auto">
              <a:xfrm>
                <a:off x="94" y="93"/>
                <a:ext cx="1509" cy="2843"/>
              </a:xfrm>
              <a:custGeom>
                <a:avLst/>
                <a:gdLst>
                  <a:gd name="T0" fmla="*/ 2051 w 2628"/>
                  <a:gd name="T1" fmla="*/ 4521 h 4591"/>
                  <a:gd name="T2" fmla="*/ 2289 w 2628"/>
                  <a:gd name="T3" fmla="*/ 4571 h 4591"/>
                  <a:gd name="T4" fmla="*/ 1969 w 2628"/>
                  <a:gd name="T5" fmla="*/ 4411 h 4591"/>
                  <a:gd name="T6" fmla="*/ 1902 w 2628"/>
                  <a:gd name="T7" fmla="*/ 4364 h 4591"/>
                  <a:gd name="T8" fmla="*/ 2331 w 2628"/>
                  <a:gd name="T9" fmla="*/ 4241 h 4591"/>
                  <a:gd name="T10" fmla="*/ 2406 w 2628"/>
                  <a:gd name="T11" fmla="*/ 4123 h 4591"/>
                  <a:gd name="T12" fmla="*/ 2460 w 2628"/>
                  <a:gd name="T13" fmla="*/ 4071 h 4591"/>
                  <a:gd name="T14" fmla="*/ 289 w 2628"/>
                  <a:gd name="T15" fmla="*/ 3441 h 4591"/>
                  <a:gd name="T16" fmla="*/ 1095 w 2628"/>
                  <a:gd name="T17" fmla="*/ 3111 h 4591"/>
                  <a:gd name="T18" fmla="*/ 576 w 2628"/>
                  <a:gd name="T19" fmla="*/ 3601 h 4591"/>
                  <a:gd name="T20" fmla="*/ 335 w 2628"/>
                  <a:gd name="T21" fmla="*/ 3500 h 4591"/>
                  <a:gd name="T22" fmla="*/ 528 w 2628"/>
                  <a:gd name="T23" fmla="*/ 3731 h 4591"/>
                  <a:gd name="T24" fmla="*/ 1669 w 2628"/>
                  <a:gd name="T25" fmla="*/ 3541 h 4591"/>
                  <a:gd name="T26" fmla="*/ 1870 w 2628"/>
                  <a:gd name="T27" fmla="*/ 3383 h 4591"/>
                  <a:gd name="T28" fmla="*/ 1193 w 2628"/>
                  <a:gd name="T29" fmla="*/ 3732 h 4591"/>
                  <a:gd name="T30" fmla="*/ 516 w 2628"/>
                  <a:gd name="T31" fmla="*/ 3680 h 4591"/>
                  <a:gd name="T32" fmla="*/ 468 w 2628"/>
                  <a:gd name="T33" fmla="*/ 3634 h 4591"/>
                  <a:gd name="T34" fmla="*/ 1154 w 2628"/>
                  <a:gd name="T35" fmla="*/ 2980 h 4591"/>
                  <a:gd name="T36" fmla="*/ 1105 w 2628"/>
                  <a:gd name="T37" fmla="*/ 2872 h 4591"/>
                  <a:gd name="T38" fmla="*/ 1628 w 2628"/>
                  <a:gd name="T39" fmla="*/ 2659 h 4591"/>
                  <a:gd name="T40" fmla="*/ 799 w 2628"/>
                  <a:gd name="T41" fmla="*/ 2583 h 4591"/>
                  <a:gd name="T42" fmla="*/ 981 w 2628"/>
                  <a:gd name="T43" fmla="*/ 2637 h 4591"/>
                  <a:gd name="T44" fmla="*/ 2590 w 2628"/>
                  <a:gd name="T45" fmla="*/ 2540 h 4591"/>
                  <a:gd name="T46" fmla="*/ 6 w 2628"/>
                  <a:gd name="T47" fmla="*/ 2622 h 4591"/>
                  <a:gd name="T48" fmla="*/ 0 w 2628"/>
                  <a:gd name="T49" fmla="*/ 2657 h 4591"/>
                  <a:gd name="T50" fmla="*/ 757 w 2628"/>
                  <a:gd name="T51" fmla="*/ 2531 h 4591"/>
                  <a:gd name="T52" fmla="*/ 2141 w 2628"/>
                  <a:gd name="T53" fmla="*/ 2734 h 4591"/>
                  <a:gd name="T54" fmla="*/ 1498 w 2628"/>
                  <a:gd name="T55" fmla="*/ 2498 h 4591"/>
                  <a:gd name="T56" fmla="*/ 1522 w 2628"/>
                  <a:gd name="T57" fmla="*/ 2487 h 4591"/>
                  <a:gd name="T58" fmla="*/ 1471 w 2628"/>
                  <a:gd name="T59" fmla="*/ 2367 h 4591"/>
                  <a:gd name="T60" fmla="*/ 2511 w 2628"/>
                  <a:gd name="T61" fmla="*/ 2223 h 4591"/>
                  <a:gd name="T62" fmla="*/ 2578 w 2628"/>
                  <a:gd name="T63" fmla="*/ 2477 h 4591"/>
                  <a:gd name="T64" fmla="*/ 1480 w 2628"/>
                  <a:gd name="T65" fmla="*/ 2175 h 4591"/>
                  <a:gd name="T66" fmla="*/ 1533 w 2628"/>
                  <a:gd name="T67" fmla="*/ 2102 h 4591"/>
                  <a:gd name="T68" fmla="*/ 1536 w 2628"/>
                  <a:gd name="T69" fmla="*/ 2102 h 4591"/>
                  <a:gd name="T70" fmla="*/ 11 w 2628"/>
                  <a:gd name="T71" fmla="*/ 2095 h 4591"/>
                  <a:gd name="T72" fmla="*/ 98 w 2628"/>
                  <a:gd name="T73" fmla="*/ 1850 h 4591"/>
                  <a:gd name="T74" fmla="*/ 128 w 2628"/>
                  <a:gd name="T75" fmla="*/ 1901 h 4591"/>
                  <a:gd name="T76" fmla="*/ 1974 w 2628"/>
                  <a:gd name="T77" fmla="*/ 1542 h 4591"/>
                  <a:gd name="T78" fmla="*/ 1534 w 2628"/>
                  <a:gd name="T79" fmla="*/ 2066 h 4591"/>
                  <a:gd name="T80" fmla="*/ 54 w 2628"/>
                  <a:gd name="T81" fmla="*/ 1536 h 4591"/>
                  <a:gd name="T82" fmla="*/ 109 w 2628"/>
                  <a:gd name="T83" fmla="*/ 1625 h 4591"/>
                  <a:gd name="T84" fmla="*/ 1793 w 2628"/>
                  <a:gd name="T85" fmla="*/ 1215 h 4591"/>
                  <a:gd name="T86" fmla="*/ 1429 w 2628"/>
                  <a:gd name="T87" fmla="*/ 1254 h 4591"/>
                  <a:gd name="T88" fmla="*/ 1187 w 2628"/>
                  <a:gd name="T89" fmla="*/ 1202 h 4591"/>
                  <a:gd name="T90" fmla="*/ 1071 w 2628"/>
                  <a:gd name="T91" fmla="*/ 993 h 4591"/>
                  <a:gd name="T92" fmla="*/ 1077 w 2628"/>
                  <a:gd name="T93" fmla="*/ 1007 h 4591"/>
                  <a:gd name="T94" fmla="*/ 2048 w 2628"/>
                  <a:gd name="T95" fmla="*/ 795 h 4591"/>
                  <a:gd name="T96" fmla="*/ 2048 w 2628"/>
                  <a:gd name="T97" fmla="*/ 795 h 4591"/>
                  <a:gd name="T98" fmla="*/ 1757 w 2628"/>
                  <a:gd name="T99" fmla="*/ 525 h 4591"/>
                  <a:gd name="T100" fmla="*/ 0 w 2628"/>
                  <a:gd name="T101" fmla="*/ 442 h 4591"/>
                  <a:gd name="T102" fmla="*/ 211 w 2628"/>
                  <a:gd name="T103" fmla="*/ 396 h 4591"/>
                  <a:gd name="T104" fmla="*/ 0 w 2628"/>
                  <a:gd name="T105" fmla="*/ 318 h 4591"/>
                  <a:gd name="T106" fmla="*/ 1130 w 2628"/>
                  <a:gd name="T107" fmla="*/ 184 h 4591"/>
                  <a:gd name="T108" fmla="*/ 349 w 2628"/>
                  <a:gd name="T109" fmla="*/ 368 h 4591"/>
                  <a:gd name="T110" fmla="*/ 1056 w 2628"/>
                  <a:gd name="T111" fmla="*/ 636 h 4591"/>
                  <a:gd name="T112" fmla="*/ 1012 w 2628"/>
                  <a:gd name="T113" fmla="*/ 919 h 4591"/>
                  <a:gd name="T114" fmla="*/ 1074 w 2628"/>
                  <a:gd name="T115" fmla="*/ 557 h 4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28" h="4591">
                    <a:moveTo>
                      <a:pt x="1850" y="4319"/>
                    </a:moveTo>
                    <a:cubicBezTo>
                      <a:pt x="1842" y="4326"/>
                      <a:pt x="1834" y="4332"/>
                      <a:pt x="1826" y="4335"/>
                    </a:cubicBezTo>
                    <a:cubicBezTo>
                      <a:pt x="1829" y="4344"/>
                      <a:pt x="1831" y="4353"/>
                      <a:pt x="1833" y="4362"/>
                    </a:cubicBezTo>
                    <a:cubicBezTo>
                      <a:pt x="1844" y="4371"/>
                      <a:pt x="1855" y="4379"/>
                      <a:pt x="1866" y="4386"/>
                    </a:cubicBezTo>
                    <a:cubicBezTo>
                      <a:pt x="1867" y="4386"/>
                      <a:pt x="1867" y="4387"/>
                      <a:pt x="1868" y="4387"/>
                    </a:cubicBezTo>
                    <a:cubicBezTo>
                      <a:pt x="1870" y="4389"/>
                      <a:pt x="1872" y="4390"/>
                      <a:pt x="1874" y="4392"/>
                    </a:cubicBezTo>
                    <a:cubicBezTo>
                      <a:pt x="1882" y="4400"/>
                      <a:pt x="1891" y="4408"/>
                      <a:pt x="1900" y="4415"/>
                    </a:cubicBezTo>
                    <a:cubicBezTo>
                      <a:pt x="1947" y="4455"/>
                      <a:pt x="1997" y="4492"/>
                      <a:pt x="2051" y="4521"/>
                    </a:cubicBezTo>
                    <a:cubicBezTo>
                      <a:pt x="2059" y="4526"/>
                      <a:pt x="2066" y="4530"/>
                      <a:pt x="2074" y="4534"/>
                    </a:cubicBezTo>
                    <a:cubicBezTo>
                      <a:pt x="2100" y="4547"/>
                      <a:pt x="2127" y="4558"/>
                      <a:pt x="2155" y="4567"/>
                    </a:cubicBezTo>
                    <a:cubicBezTo>
                      <a:pt x="2170" y="4572"/>
                      <a:pt x="2185" y="4577"/>
                      <a:pt x="2201" y="4580"/>
                    </a:cubicBezTo>
                    <a:cubicBezTo>
                      <a:pt x="2232" y="4588"/>
                      <a:pt x="2263" y="4591"/>
                      <a:pt x="2295" y="4591"/>
                    </a:cubicBezTo>
                    <a:cubicBezTo>
                      <a:pt x="2297" y="4591"/>
                      <a:pt x="2299" y="4591"/>
                      <a:pt x="2301" y="4591"/>
                    </a:cubicBezTo>
                    <a:cubicBezTo>
                      <a:pt x="2300" y="4587"/>
                      <a:pt x="2299" y="4583"/>
                      <a:pt x="2299" y="4578"/>
                    </a:cubicBezTo>
                    <a:cubicBezTo>
                      <a:pt x="2298" y="4578"/>
                      <a:pt x="2298" y="4577"/>
                      <a:pt x="2298" y="4577"/>
                    </a:cubicBezTo>
                    <a:cubicBezTo>
                      <a:pt x="2295" y="4575"/>
                      <a:pt x="2292" y="4573"/>
                      <a:pt x="2289" y="4571"/>
                    </a:cubicBezTo>
                    <a:cubicBezTo>
                      <a:pt x="2289" y="4568"/>
                      <a:pt x="2289" y="4564"/>
                      <a:pt x="2289" y="4561"/>
                    </a:cubicBezTo>
                    <a:cubicBezTo>
                      <a:pt x="2289" y="4561"/>
                      <a:pt x="2289" y="4560"/>
                      <a:pt x="2289" y="4560"/>
                    </a:cubicBezTo>
                    <a:cubicBezTo>
                      <a:pt x="2287" y="4558"/>
                      <a:pt x="2285" y="4556"/>
                      <a:pt x="2282" y="4554"/>
                    </a:cubicBezTo>
                    <a:cubicBezTo>
                      <a:pt x="2272" y="4554"/>
                      <a:pt x="2262" y="4553"/>
                      <a:pt x="2251" y="4552"/>
                    </a:cubicBezTo>
                    <a:cubicBezTo>
                      <a:pt x="2212" y="4546"/>
                      <a:pt x="2174" y="4536"/>
                      <a:pt x="2137" y="4522"/>
                    </a:cubicBezTo>
                    <a:cubicBezTo>
                      <a:pt x="2077" y="4497"/>
                      <a:pt x="2022" y="4463"/>
                      <a:pt x="1971" y="4424"/>
                    </a:cubicBezTo>
                    <a:cubicBezTo>
                      <a:pt x="1965" y="4420"/>
                      <a:pt x="1959" y="4415"/>
                      <a:pt x="1954" y="4411"/>
                    </a:cubicBezTo>
                    <a:cubicBezTo>
                      <a:pt x="1959" y="4411"/>
                      <a:pt x="1964" y="4411"/>
                      <a:pt x="1969" y="4411"/>
                    </a:cubicBezTo>
                    <a:cubicBezTo>
                      <a:pt x="2029" y="4411"/>
                      <a:pt x="2093" y="4390"/>
                      <a:pt x="2151" y="4360"/>
                    </a:cubicBezTo>
                    <a:cubicBezTo>
                      <a:pt x="2147" y="4348"/>
                      <a:pt x="2146" y="4335"/>
                      <a:pt x="2147" y="4322"/>
                    </a:cubicBezTo>
                    <a:cubicBezTo>
                      <a:pt x="2127" y="4333"/>
                      <a:pt x="2107" y="4343"/>
                      <a:pt x="2086" y="4351"/>
                    </a:cubicBezTo>
                    <a:cubicBezTo>
                      <a:pt x="2059" y="4362"/>
                      <a:pt x="2031" y="4370"/>
                      <a:pt x="2002" y="4374"/>
                    </a:cubicBezTo>
                    <a:cubicBezTo>
                      <a:pt x="1991" y="4376"/>
                      <a:pt x="1980" y="4376"/>
                      <a:pt x="1970" y="4376"/>
                    </a:cubicBezTo>
                    <a:cubicBezTo>
                      <a:pt x="1962" y="4376"/>
                      <a:pt x="1953" y="4376"/>
                      <a:pt x="1945" y="4375"/>
                    </a:cubicBezTo>
                    <a:cubicBezTo>
                      <a:pt x="1935" y="4373"/>
                      <a:pt x="1925" y="4371"/>
                      <a:pt x="1915" y="4368"/>
                    </a:cubicBezTo>
                    <a:cubicBezTo>
                      <a:pt x="1911" y="4367"/>
                      <a:pt x="1907" y="4365"/>
                      <a:pt x="1902" y="4364"/>
                    </a:cubicBezTo>
                    <a:cubicBezTo>
                      <a:pt x="1902" y="4364"/>
                      <a:pt x="1902" y="4364"/>
                      <a:pt x="1902" y="4364"/>
                    </a:cubicBezTo>
                    <a:cubicBezTo>
                      <a:pt x="1899" y="4362"/>
                      <a:pt x="1896" y="4361"/>
                      <a:pt x="1893" y="4359"/>
                    </a:cubicBezTo>
                    <a:cubicBezTo>
                      <a:pt x="1892" y="4358"/>
                      <a:pt x="1891" y="4358"/>
                      <a:pt x="1890" y="4357"/>
                    </a:cubicBezTo>
                    <a:cubicBezTo>
                      <a:pt x="1877" y="4344"/>
                      <a:pt x="1863" y="4332"/>
                      <a:pt x="1850" y="4319"/>
                    </a:cubicBezTo>
                    <a:moveTo>
                      <a:pt x="2376" y="4170"/>
                    </a:moveTo>
                    <a:cubicBezTo>
                      <a:pt x="2357" y="4191"/>
                      <a:pt x="2336" y="4210"/>
                      <a:pt x="2314" y="4226"/>
                    </a:cubicBezTo>
                    <a:cubicBezTo>
                      <a:pt x="2317" y="4230"/>
                      <a:pt x="2321" y="4233"/>
                      <a:pt x="2324" y="4236"/>
                    </a:cubicBezTo>
                    <a:cubicBezTo>
                      <a:pt x="2327" y="4238"/>
                      <a:pt x="2329" y="4239"/>
                      <a:pt x="2331" y="4241"/>
                    </a:cubicBezTo>
                    <a:cubicBezTo>
                      <a:pt x="2337" y="4242"/>
                      <a:pt x="2343" y="4242"/>
                      <a:pt x="2349" y="4243"/>
                    </a:cubicBezTo>
                    <a:cubicBezTo>
                      <a:pt x="2354" y="4239"/>
                      <a:pt x="2359" y="4235"/>
                      <a:pt x="2364" y="4231"/>
                    </a:cubicBezTo>
                    <a:cubicBezTo>
                      <a:pt x="2366" y="4212"/>
                      <a:pt x="2370" y="4192"/>
                      <a:pt x="2375" y="4172"/>
                    </a:cubicBezTo>
                    <a:cubicBezTo>
                      <a:pt x="2376" y="4171"/>
                      <a:pt x="2376" y="4171"/>
                      <a:pt x="2376" y="4170"/>
                    </a:cubicBezTo>
                    <a:moveTo>
                      <a:pt x="2411" y="4120"/>
                    </a:moveTo>
                    <a:cubicBezTo>
                      <a:pt x="2410" y="4120"/>
                      <a:pt x="2409" y="4120"/>
                      <a:pt x="2408" y="4120"/>
                    </a:cubicBezTo>
                    <a:cubicBezTo>
                      <a:pt x="2408" y="4121"/>
                      <a:pt x="2408" y="4121"/>
                      <a:pt x="2407" y="4122"/>
                    </a:cubicBezTo>
                    <a:cubicBezTo>
                      <a:pt x="2407" y="4122"/>
                      <a:pt x="2407" y="4123"/>
                      <a:pt x="2406" y="4123"/>
                    </a:cubicBezTo>
                    <a:cubicBezTo>
                      <a:pt x="2408" y="4122"/>
                      <a:pt x="2409" y="4121"/>
                      <a:pt x="2411" y="4120"/>
                    </a:cubicBezTo>
                    <a:moveTo>
                      <a:pt x="2459" y="4061"/>
                    </a:moveTo>
                    <a:cubicBezTo>
                      <a:pt x="2455" y="4062"/>
                      <a:pt x="2450" y="4062"/>
                      <a:pt x="2446" y="4063"/>
                    </a:cubicBezTo>
                    <a:cubicBezTo>
                      <a:pt x="2438" y="4064"/>
                      <a:pt x="2430" y="4065"/>
                      <a:pt x="2422" y="4066"/>
                    </a:cubicBezTo>
                    <a:cubicBezTo>
                      <a:pt x="2422" y="4067"/>
                      <a:pt x="2422" y="4068"/>
                      <a:pt x="2422" y="4069"/>
                    </a:cubicBezTo>
                    <a:cubicBezTo>
                      <a:pt x="2422" y="4073"/>
                      <a:pt x="2421" y="4076"/>
                      <a:pt x="2421" y="4079"/>
                    </a:cubicBezTo>
                    <a:cubicBezTo>
                      <a:pt x="2422" y="4079"/>
                      <a:pt x="2423" y="4079"/>
                      <a:pt x="2424" y="4079"/>
                    </a:cubicBezTo>
                    <a:cubicBezTo>
                      <a:pt x="2436" y="4077"/>
                      <a:pt x="2448" y="4074"/>
                      <a:pt x="2460" y="4071"/>
                    </a:cubicBezTo>
                    <a:cubicBezTo>
                      <a:pt x="2460" y="4068"/>
                      <a:pt x="2459" y="4066"/>
                      <a:pt x="2459" y="4063"/>
                    </a:cubicBezTo>
                    <a:cubicBezTo>
                      <a:pt x="2459" y="4062"/>
                      <a:pt x="2459" y="4062"/>
                      <a:pt x="2459" y="4061"/>
                    </a:cubicBezTo>
                    <a:moveTo>
                      <a:pt x="953" y="3799"/>
                    </a:moveTo>
                    <a:cubicBezTo>
                      <a:pt x="953" y="3799"/>
                      <a:pt x="953" y="3799"/>
                      <a:pt x="953" y="3799"/>
                    </a:cubicBezTo>
                    <a:cubicBezTo>
                      <a:pt x="953" y="3799"/>
                      <a:pt x="953" y="3799"/>
                      <a:pt x="953" y="3799"/>
                    </a:cubicBezTo>
                    <a:cubicBezTo>
                      <a:pt x="953" y="3799"/>
                      <a:pt x="953" y="3799"/>
                      <a:pt x="953" y="3799"/>
                    </a:cubicBezTo>
                    <a:moveTo>
                      <a:pt x="289" y="3440"/>
                    </a:moveTo>
                    <a:cubicBezTo>
                      <a:pt x="289" y="3440"/>
                      <a:pt x="289" y="3440"/>
                      <a:pt x="289" y="3441"/>
                    </a:cubicBezTo>
                    <a:cubicBezTo>
                      <a:pt x="289" y="3441"/>
                      <a:pt x="289" y="3441"/>
                      <a:pt x="289" y="3441"/>
                    </a:cubicBezTo>
                    <a:cubicBezTo>
                      <a:pt x="289" y="3441"/>
                      <a:pt x="289" y="3440"/>
                      <a:pt x="289" y="3440"/>
                    </a:cubicBezTo>
                    <a:moveTo>
                      <a:pt x="1152" y="2928"/>
                    </a:moveTo>
                    <a:cubicBezTo>
                      <a:pt x="1140" y="2930"/>
                      <a:pt x="1128" y="2932"/>
                      <a:pt x="1116" y="2935"/>
                    </a:cubicBezTo>
                    <a:cubicBezTo>
                      <a:pt x="1117" y="2945"/>
                      <a:pt x="1117" y="2955"/>
                      <a:pt x="1117" y="2965"/>
                    </a:cubicBezTo>
                    <a:cubicBezTo>
                      <a:pt x="1117" y="2982"/>
                      <a:pt x="1116" y="3000"/>
                      <a:pt x="1115" y="3017"/>
                    </a:cubicBezTo>
                    <a:cubicBezTo>
                      <a:pt x="1114" y="3020"/>
                      <a:pt x="1114" y="3023"/>
                      <a:pt x="1114" y="3026"/>
                    </a:cubicBezTo>
                    <a:cubicBezTo>
                      <a:pt x="1110" y="3055"/>
                      <a:pt x="1103" y="3083"/>
                      <a:pt x="1095" y="3111"/>
                    </a:cubicBezTo>
                    <a:cubicBezTo>
                      <a:pt x="1090" y="3129"/>
                      <a:pt x="1084" y="3146"/>
                      <a:pt x="1077" y="3163"/>
                    </a:cubicBezTo>
                    <a:cubicBezTo>
                      <a:pt x="1069" y="3182"/>
                      <a:pt x="1060" y="3200"/>
                      <a:pt x="1051" y="3218"/>
                    </a:cubicBezTo>
                    <a:cubicBezTo>
                      <a:pt x="1030" y="3259"/>
                      <a:pt x="1005" y="3298"/>
                      <a:pt x="978" y="3335"/>
                    </a:cubicBezTo>
                    <a:cubicBezTo>
                      <a:pt x="959" y="3359"/>
                      <a:pt x="939" y="3382"/>
                      <a:pt x="919" y="3404"/>
                    </a:cubicBezTo>
                    <a:cubicBezTo>
                      <a:pt x="897" y="3426"/>
                      <a:pt x="875" y="3448"/>
                      <a:pt x="851" y="3468"/>
                    </a:cubicBezTo>
                    <a:cubicBezTo>
                      <a:pt x="842" y="3474"/>
                      <a:pt x="834" y="3481"/>
                      <a:pt x="826" y="3488"/>
                    </a:cubicBezTo>
                    <a:cubicBezTo>
                      <a:pt x="781" y="3522"/>
                      <a:pt x="733" y="3550"/>
                      <a:pt x="681" y="3572"/>
                    </a:cubicBezTo>
                    <a:cubicBezTo>
                      <a:pt x="647" y="3585"/>
                      <a:pt x="612" y="3595"/>
                      <a:pt x="576" y="3601"/>
                    </a:cubicBezTo>
                    <a:cubicBezTo>
                      <a:pt x="561" y="3602"/>
                      <a:pt x="547" y="3603"/>
                      <a:pt x="533" y="3603"/>
                    </a:cubicBezTo>
                    <a:cubicBezTo>
                      <a:pt x="533" y="3603"/>
                      <a:pt x="533" y="3603"/>
                      <a:pt x="533" y="3603"/>
                    </a:cubicBezTo>
                    <a:cubicBezTo>
                      <a:pt x="525" y="3603"/>
                      <a:pt x="516" y="3603"/>
                      <a:pt x="508" y="3602"/>
                    </a:cubicBezTo>
                    <a:cubicBezTo>
                      <a:pt x="504" y="3602"/>
                      <a:pt x="500" y="3602"/>
                      <a:pt x="496" y="3601"/>
                    </a:cubicBezTo>
                    <a:cubicBezTo>
                      <a:pt x="488" y="3600"/>
                      <a:pt x="479" y="3598"/>
                      <a:pt x="471" y="3596"/>
                    </a:cubicBezTo>
                    <a:cubicBezTo>
                      <a:pt x="457" y="3593"/>
                      <a:pt x="444" y="3589"/>
                      <a:pt x="430" y="3584"/>
                    </a:cubicBezTo>
                    <a:cubicBezTo>
                      <a:pt x="416" y="3578"/>
                      <a:pt x="403" y="3571"/>
                      <a:pt x="390" y="3563"/>
                    </a:cubicBezTo>
                    <a:cubicBezTo>
                      <a:pt x="372" y="3543"/>
                      <a:pt x="353" y="3521"/>
                      <a:pt x="335" y="3500"/>
                    </a:cubicBezTo>
                    <a:cubicBezTo>
                      <a:pt x="309" y="3495"/>
                      <a:pt x="285" y="3486"/>
                      <a:pt x="264" y="3472"/>
                    </a:cubicBezTo>
                    <a:cubicBezTo>
                      <a:pt x="264" y="3476"/>
                      <a:pt x="264" y="3480"/>
                      <a:pt x="264" y="3485"/>
                    </a:cubicBezTo>
                    <a:cubicBezTo>
                      <a:pt x="267" y="3489"/>
                      <a:pt x="269" y="3493"/>
                      <a:pt x="272" y="3497"/>
                    </a:cubicBezTo>
                    <a:cubicBezTo>
                      <a:pt x="298" y="3535"/>
                      <a:pt x="331" y="3568"/>
                      <a:pt x="370" y="3593"/>
                    </a:cubicBezTo>
                    <a:cubicBezTo>
                      <a:pt x="400" y="3626"/>
                      <a:pt x="432" y="3656"/>
                      <a:pt x="466" y="3684"/>
                    </a:cubicBezTo>
                    <a:cubicBezTo>
                      <a:pt x="478" y="3694"/>
                      <a:pt x="491" y="3704"/>
                      <a:pt x="503" y="3713"/>
                    </a:cubicBezTo>
                    <a:cubicBezTo>
                      <a:pt x="511" y="3719"/>
                      <a:pt x="519" y="3725"/>
                      <a:pt x="527" y="3730"/>
                    </a:cubicBezTo>
                    <a:cubicBezTo>
                      <a:pt x="527" y="3730"/>
                      <a:pt x="528" y="3731"/>
                      <a:pt x="528" y="3731"/>
                    </a:cubicBezTo>
                    <a:cubicBezTo>
                      <a:pt x="566" y="3756"/>
                      <a:pt x="605" y="3778"/>
                      <a:pt x="646" y="3796"/>
                    </a:cubicBezTo>
                    <a:cubicBezTo>
                      <a:pt x="707" y="3821"/>
                      <a:pt x="771" y="3837"/>
                      <a:pt x="841" y="3841"/>
                    </a:cubicBezTo>
                    <a:cubicBezTo>
                      <a:pt x="851" y="3842"/>
                      <a:pt x="862" y="3842"/>
                      <a:pt x="873" y="3842"/>
                    </a:cubicBezTo>
                    <a:cubicBezTo>
                      <a:pt x="873" y="3842"/>
                      <a:pt x="874" y="3842"/>
                      <a:pt x="874" y="3842"/>
                    </a:cubicBezTo>
                    <a:cubicBezTo>
                      <a:pt x="901" y="3842"/>
                      <a:pt x="927" y="3840"/>
                      <a:pt x="953" y="3837"/>
                    </a:cubicBezTo>
                    <a:cubicBezTo>
                      <a:pt x="1063" y="3824"/>
                      <a:pt x="1166" y="3786"/>
                      <a:pt x="1267" y="3739"/>
                    </a:cubicBezTo>
                    <a:cubicBezTo>
                      <a:pt x="1282" y="3733"/>
                      <a:pt x="1296" y="3726"/>
                      <a:pt x="1311" y="3718"/>
                    </a:cubicBezTo>
                    <a:cubicBezTo>
                      <a:pt x="1431" y="3659"/>
                      <a:pt x="1548" y="3591"/>
                      <a:pt x="1669" y="3541"/>
                    </a:cubicBezTo>
                    <a:cubicBezTo>
                      <a:pt x="1701" y="3528"/>
                      <a:pt x="1733" y="3515"/>
                      <a:pt x="1766" y="3504"/>
                    </a:cubicBezTo>
                    <a:cubicBezTo>
                      <a:pt x="1767" y="3504"/>
                      <a:pt x="1767" y="3504"/>
                      <a:pt x="1768" y="3503"/>
                    </a:cubicBezTo>
                    <a:cubicBezTo>
                      <a:pt x="1769" y="3503"/>
                      <a:pt x="1769" y="3502"/>
                      <a:pt x="1770" y="3502"/>
                    </a:cubicBezTo>
                    <a:cubicBezTo>
                      <a:pt x="1797" y="3480"/>
                      <a:pt x="1825" y="3460"/>
                      <a:pt x="1853" y="3440"/>
                    </a:cubicBezTo>
                    <a:cubicBezTo>
                      <a:pt x="1960" y="3365"/>
                      <a:pt x="2081" y="3303"/>
                      <a:pt x="2196" y="3233"/>
                    </a:cubicBezTo>
                    <a:cubicBezTo>
                      <a:pt x="2180" y="3228"/>
                      <a:pt x="2165" y="3223"/>
                      <a:pt x="2150" y="3217"/>
                    </a:cubicBezTo>
                    <a:cubicBezTo>
                      <a:pt x="2096" y="3249"/>
                      <a:pt x="2041" y="3279"/>
                      <a:pt x="1986" y="3311"/>
                    </a:cubicBezTo>
                    <a:cubicBezTo>
                      <a:pt x="1947" y="3334"/>
                      <a:pt x="1908" y="3358"/>
                      <a:pt x="1870" y="3383"/>
                    </a:cubicBezTo>
                    <a:cubicBezTo>
                      <a:pt x="1846" y="3399"/>
                      <a:pt x="1823" y="3416"/>
                      <a:pt x="1799" y="3433"/>
                    </a:cubicBezTo>
                    <a:cubicBezTo>
                      <a:pt x="1783" y="3445"/>
                      <a:pt x="1766" y="3458"/>
                      <a:pt x="1750" y="3470"/>
                    </a:cubicBezTo>
                    <a:cubicBezTo>
                      <a:pt x="1731" y="3477"/>
                      <a:pt x="1711" y="3484"/>
                      <a:pt x="1692" y="3492"/>
                    </a:cubicBezTo>
                    <a:cubicBezTo>
                      <a:pt x="1665" y="3502"/>
                      <a:pt x="1638" y="3513"/>
                      <a:pt x="1612" y="3524"/>
                    </a:cubicBezTo>
                    <a:cubicBezTo>
                      <a:pt x="1611" y="3525"/>
                      <a:pt x="1610" y="3526"/>
                      <a:pt x="1608" y="3526"/>
                    </a:cubicBezTo>
                    <a:cubicBezTo>
                      <a:pt x="1600" y="3530"/>
                      <a:pt x="1591" y="3534"/>
                      <a:pt x="1583" y="3538"/>
                    </a:cubicBezTo>
                    <a:cubicBezTo>
                      <a:pt x="1551" y="3552"/>
                      <a:pt x="1520" y="3568"/>
                      <a:pt x="1489" y="3584"/>
                    </a:cubicBezTo>
                    <a:cubicBezTo>
                      <a:pt x="1391" y="3634"/>
                      <a:pt x="1295" y="3689"/>
                      <a:pt x="1193" y="3732"/>
                    </a:cubicBezTo>
                    <a:cubicBezTo>
                      <a:pt x="1115" y="3763"/>
                      <a:pt x="1036" y="3788"/>
                      <a:pt x="953" y="3799"/>
                    </a:cubicBezTo>
                    <a:cubicBezTo>
                      <a:pt x="954" y="3799"/>
                      <a:pt x="955" y="3799"/>
                      <a:pt x="956" y="3799"/>
                    </a:cubicBezTo>
                    <a:cubicBezTo>
                      <a:pt x="955" y="3799"/>
                      <a:pt x="954" y="3799"/>
                      <a:pt x="953" y="3799"/>
                    </a:cubicBezTo>
                    <a:cubicBezTo>
                      <a:pt x="953" y="3800"/>
                      <a:pt x="952" y="3800"/>
                      <a:pt x="952" y="3800"/>
                    </a:cubicBezTo>
                    <a:cubicBezTo>
                      <a:pt x="924" y="3803"/>
                      <a:pt x="896" y="3805"/>
                      <a:pt x="869" y="3805"/>
                    </a:cubicBezTo>
                    <a:cubicBezTo>
                      <a:pt x="845" y="3805"/>
                      <a:pt x="821" y="3804"/>
                      <a:pt x="798" y="3801"/>
                    </a:cubicBezTo>
                    <a:cubicBezTo>
                      <a:pt x="752" y="3795"/>
                      <a:pt x="708" y="3783"/>
                      <a:pt x="666" y="3766"/>
                    </a:cubicBezTo>
                    <a:cubicBezTo>
                      <a:pt x="612" y="3744"/>
                      <a:pt x="562" y="3714"/>
                      <a:pt x="516" y="3680"/>
                    </a:cubicBezTo>
                    <a:cubicBezTo>
                      <a:pt x="515" y="3679"/>
                      <a:pt x="514" y="3678"/>
                      <a:pt x="513" y="3677"/>
                    </a:cubicBezTo>
                    <a:cubicBezTo>
                      <a:pt x="514" y="3678"/>
                      <a:pt x="515" y="3678"/>
                      <a:pt x="515" y="3679"/>
                    </a:cubicBezTo>
                    <a:cubicBezTo>
                      <a:pt x="515" y="3678"/>
                      <a:pt x="514" y="3678"/>
                      <a:pt x="513" y="3677"/>
                    </a:cubicBezTo>
                    <a:cubicBezTo>
                      <a:pt x="513" y="3677"/>
                      <a:pt x="513" y="3677"/>
                      <a:pt x="513" y="3677"/>
                    </a:cubicBezTo>
                    <a:cubicBezTo>
                      <a:pt x="510" y="3675"/>
                      <a:pt x="506" y="3672"/>
                      <a:pt x="503" y="3670"/>
                    </a:cubicBezTo>
                    <a:cubicBezTo>
                      <a:pt x="491" y="3660"/>
                      <a:pt x="479" y="3649"/>
                      <a:pt x="467" y="3639"/>
                    </a:cubicBezTo>
                    <a:cubicBezTo>
                      <a:pt x="465" y="3637"/>
                      <a:pt x="462" y="3634"/>
                      <a:pt x="459" y="3632"/>
                    </a:cubicBezTo>
                    <a:cubicBezTo>
                      <a:pt x="462" y="3632"/>
                      <a:pt x="465" y="3633"/>
                      <a:pt x="468" y="3634"/>
                    </a:cubicBezTo>
                    <a:cubicBezTo>
                      <a:pt x="480" y="3636"/>
                      <a:pt x="492" y="3638"/>
                      <a:pt x="505" y="3639"/>
                    </a:cubicBezTo>
                    <a:cubicBezTo>
                      <a:pt x="509" y="3639"/>
                      <a:pt x="513" y="3639"/>
                      <a:pt x="517" y="3640"/>
                    </a:cubicBezTo>
                    <a:cubicBezTo>
                      <a:pt x="522" y="3640"/>
                      <a:pt x="527" y="3640"/>
                      <a:pt x="533" y="3640"/>
                    </a:cubicBezTo>
                    <a:cubicBezTo>
                      <a:pt x="567" y="3640"/>
                      <a:pt x="601" y="3635"/>
                      <a:pt x="634" y="3627"/>
                    </a:cubicBezTo>
                    <a:cubicBezTo>
                      <a:pt x="780" y="3589"/>
                      <a:pt x="907" y="3486"/>
                      <a:pt x="1000" y="3366"/>
                    </a:cubicBezTo>
                    <a:cubicBezTo>
                      <a:pt x="1020" y="3341"/>
                      <a:pt x="1039" y="3314"/>
                      <a:pt x="1055" y="3287"/>
                    </a:cubicBezTo>
                    <a:cubicBezTo>
                      <a:pt x="1067" y="3269"/>
                      <a:pt x="1077" y="3250"/>
                      <a:pt x="1087" y="3230"/>
                    </a:cubicBezTo>
                    <a:cubicBezTo>
                      <a:pt x="1126" y="3152"/>
                      <a:pt x="1152" y="3065"/>
                      <a:pt x="1154" y="2980"/>
                    </a:cubicBezTo>
                    <a:cubicBezTo>
                      <a:pt x="1154" y="2970"/>
                      <a:pt x="1154" y="2960"/>
                      <a:pt x="1153" y="2951"/>
                    </a:cubicBezTo>
                    <a:cubicBezTo>
                      <a:pt x="1153" y="2943"/>
                      <a:pt x="1152" y="2935"/>
                      <a:pt x="1152" y="2928"/>
                    </a:cubicBezTo>
                    <a:moveTo>
                      <a:pt x="1073" y="2726"/>
                    </a:moveTo>
                    <a:cubicBezTo>
                      <a:pt x="1071" y="2729"/>
                      <a:pt x="1069" y="2731"/>
                      <a:pt x="1066" y="2734"/>
                    </a:cubicBezTo>
                    <a:cubicBezTo>
                      <a:pt x="1059" y="2741"/>
                      <a:pt x="1052" y="2746"/>
                      <a:pt x="1044" y="2749"/>
                    </a:cubicBezTo>
                    <a:cubicBezTo>
                      <a:pt x="1045" y="2749"/>
                      <a:pt x="1045" y="2750"/>
                      <a:pt x="1045" y="2750"/>
                    </a:cubicBezTo>
                    <a:cubicBezTo>
                      <a:pt x="1064" y="2775"/>
                      <a:pt x="1079" y="2802"/>
                      <a:pt x="1091" y="2831"/>
                    </a:cubicBezTo>
                    <a:cubicBezTo>
                      <a:pt x="1097" y="2844"/>
                      <a:pt x="1101" y="2858"/>
                      <a:pt x="1105" y="2872"/>
                    </a:cubicBezTo>
                    <a:cubicBezTo>
                      <a:pt x="1107" y="2880"/>
                      <a:pt x="1109" y="2889"/>
                      <a:pt x="1111" y="2897"/>
                    </a:cubicBezTo>
                    <a:cubicBezTo>
                      <a:pt x="1123" y="2895"/>
                      <a:pt x="1134" y="2892"/>
                      <a:pt x="1146" y="2890"/>
                    </a:cubicBezTo>
                    <a:cubicBezTo>
                      <a:pt x="1139" y="2851"/>
                      <a:pt x="1126" y="2813"/>
                      <a:pt x="1107" y="2777"/>
                    </a:cubicBezTo>
                    <a:cubicBezTo>
                      <a:pt x="1097" y="2759"/>
                      <a:pt x="1086" y="2742"/>
                      <a:pt x="1073" y="2726"/>
                    </a:cubicBezTo>
                    <a:moveTo>
                      <a:pt x="1628" y="2659"/>
                    </a:moveTo>
                    <a:cubicBezTo>
                      <a:pt x="1624" y="2664"/>
                      <a:pt x="1619" y="2669"/>
                      <a:pt x="1615" y="2674"/>
                    </a:cubicBezTo>
                    <a:cubicBezTo>
                      <a:pt x="1621" y="2679"/>
                      <a:pt x="1627" y="2683"/>
                      <a:pt x="1633" y="2688"/>
                    </a:cubicBezTo>
                    <a:cubicBezTo>
                      <a:pt x="1632" y="2678"/>
                      <a:pt x="1630" y="2669"/>
                      <a:pt x="1628" y="2659"/>
                    </a:cubicBezTo>
                    <a:moveTo>
                      <a:pt x="2627" y="2579"/>
                    </a:moveTo>
                    <a:cubicBezTo>
                      <a:pt x="2621" y="2586"/>
                      <a:pt x="2614" y="2593"/>
                      <a:pt x="2607" y="2600"/>
                    </a:cubicBezTo>
                    <a:cubicBezTo>
                      <a:pt x="2614" y="2602"/>
                      <a:pt x="2621" y="2604"/>
                      <a:pt x="2627" y="2607"/>
                    </a:cubicBezTo>
                    <a:cubicBezTo>
                      <a:pt x="2628" y="2598"/>
                      <a:pt x="2627" y="2590"/>
                      <a:pt x="2627" y="2581"/>
                    </a:cubicBezTo>
                    <a:cubicBezTo>
                      <a:pt x="2627" y="2580"/>
                      <a:pt x="2627" y="2580"/>
                      <a:pt x="2627" y="2579"/>
                    </a:cubicBezTo>
                    <a:moveTo>
                      <a:pt x="795" y="2543"/>
                    </a:moveTo>
                    <a:cubicBezTo>
                      <a:pt x="793" y="2555"/>
                      <a:pt x="790" y="2567"/>
                      <a:pt x="787" y="2579"/>
                    </a:cubicBezTo>
                    <a:cubicBezTo>
                      <a:pt x="791" y="2581"/>
                      <a:pt x="795" y="2582"/>
                      <a:pt x="799" y="2583"/>
                    </a:cubicBezTo>
                    <a:cubicBezTo>
                      <a:pt x="808" y="2587"/>
                      <a:pt x="818" y="2590"/>
                      <a:pt x="827" y="2594"/>
                    </a:cubicBezTo>
                    <a:cubicBezTo>
                      <a:pt x="827" y="2594"/>
                      <a:pt x="828" y="2594"/>
                      <a:pt x="828" y="2595"/>
                    </a:cubicBezTo>
                    <a:cubicBezTo>
                      <a:pt x="832" y="2596"/>
                      <a:pt x="836" y="2598"/>
                      <a:pt x="839" y="2599"/>
                    </a:cubicBezTo>
                    <a:cubicBezTo>
                      <a:pt x="854" y="2606"/>
                      <a:pt x="868" y="2612"/>
                      <a:pt x="882" y="2620"/>
                    </a:cubicBezTo>
                    <a:cubicBezTo>
                      <a:pt x="886" y="2622"/>
                      <a:pt x="890" y="2624"/>
                      <a:pt x="894" y="2626"/>
                    </a:cubicBezTo>
                    <a:cubicBezTo>
                      <a:pt x="916" y="2638"/>
                      <a:pt x="938" y="2651"/>
                      <a:pt x="959" y="2666"/>
                    </a:cubicBezTo>
                    <a:cubicBezTo>
                      <a:pt x="962" y="2658"/>
                      <a:pt x="967" y="2650"/>
                      <a:pt x="974" y="2643"/>
                    </a:cubicBezTo>
                    <a:cubicBezTo>
                      <a:pt x="976" y="2640"/>
                      <a:pt x="978" y="2639"/>
                      <a:pt x="981" y="2637"/>
                    </a:cubicBezTo>
                    <a:cubicBezTo>
                      <a:pt x="955" y="2618"/>
                      <a:pt x="927" y="2601"/>
                      <a:pt x="898" y="2586"/>
                    </a:cubicBezTo>
                    <a:cubicBezTo>
                      <a:pt x="894" y="2584"/>
                      <a:pt x="889" y="2582"/>
                      <a:pt x="884" y="2580"/>
                    </a:cubicBezTo>
                    <a:cubicBezTo>
                      <a:pt x="882" y="2578"/>
                      <a:pt x="880" y="2577"/>
                      <a:pt x="878" y="2576"/>
                    </a:cubicBezTo>
                    <a:cubicBezTo>
                      <a:pt x="860" y="2568"/>
                      <a:pt x="842" y="2560"/>
                      <a:pt x="824" y="2553"/>
                    </a:cubicBezTo>
                    <a:cubicBezTo>
                      <a:pt x="814" y="2549"/>
                      <a:pt x="805" y="2546"/>
                      <a:pt x="795" y="2543"/>
                    </a:cubicBezTo>
                    <a:moveTo>
                      <a:pt x="2589" y="2527"/>
                    </a:moveTo>
                    <a:cubicBezTo>
                      <a:pt x="2589" y="2531"/>
                      <a:pt x="2590" y="2535"/>
                      <a:pt x="2590" y="2539"/>
                    </a:cubicBezTo>
                    <a:cubicBezTo>
                      <a:pt x="2590" y="2539"/>
                      <a:pt x="2590" y="2540"/>
                      <a:pt x="2590" y="2540"/>
                    </a:cubicBezTo>
                    <a:cubicBezTo>
                      <a:pt x="2590" y="2541"/>
                      <a:pt x="2590" y="2541"/>
                      <a:pt x="2590" y="2542"/>
                    </a:cubicBezTo>
                    <a:cubicBezTo>
                      <a:pt x="2590" y="2541"/>
                      <a:pt x="2590" y="2541"/>
                      <a:pt x="2590" y="2540"/>
                    </a:cubicBezTo>
                    <a:cubicBezTo>
                      <a:pt x="2590" y="2541"/>
                      <a:pt x="2590" y="2542"/>
                      <a:pt x="2590" y="2543"/>
                    </a:cubicBezTo>
                    <a:cubicBezTo>
                      <a:pt x="2591" y="2550"/>
                      <a:pt x="2591" y="2557"/>
                      <a:pt x="2592" y="2564"/>
                    </a:cubicBezTo>
                    <a:cubicBezTo>
                      <a:pt x="2599" y="2557"/>
                      <a:pt x="2606" y="2549"/>
                      <a:pt x="2612" y="2541"/>
                    </a:cubicBezTo>
                    <a:cubicBezTo>
                      <a:pt x="2605" y="2536"/>
                      <a:pt x="2597" y="2532"/>
                      <a:pt x="2589" y="2527"/>
                    </a:cubicBezTo>
                    <a:moveTo>
                      <a:pt x="6" y="2622"/>
                    </a:moveTo>
                    <a:cubicBezTo>
                      <a:pt x="6" y="2622"/>
                      <a:pt x="6" y="2622"/>
                      <a:pt x="6" y="2622"/>
                    </a:cubicBezTo>
                    <a:cubicBezTo>
                      <a:pt x="6" y="2622"/>
                      <a:pt x="6" y="2622"/>
                      <a:pt x="6" y="2622"/>
                    </a:cubicBezTo>
                    <a:moveTo>
                      <a:pt x="569" y="2506"/>
                    </a:moveTo>
                    <a:cubicBezTo>
                      <a:pt x="527" y="2506"/>
                      <a:pt x="484" y="2510"/>
                      <a:pt x="442" y="2517"/>
                    </a:cubicBezTo>
                    <a:cubicBezTo>
                      <a:pt x="349" y="2532"/>
                      <a:pt x="260" y="2561"/>
                      <a:pt x="170" y="2585"/>
                    </a:cubicBezTo>
                    <a:cubicBezTo>
                      <a:pt x="121" y="2599"/>
                      <a:pt x="70" y="2611"/>
                      <a:pt x="19" y="2619"/>
                    </a:cubicBezTo>
                    <a:cubicBezTo>
                      <a:pt x="14" y="2620"/>
                      <a:pt x="9" y="2621"/>
                      <a:pt x="4" y="2622"/>
                    </a:cubicBezTo>
                    <a:cubicBezTo>
                      <a:pt x="3" y="2622"/>
                      <a:pt x="1" y="2622"/>
                      <a:pt x="0" y="2622"/>
                    </a:cubicBezTo>
                    <a:cubicBezTo>
                      <a:pt x="0" y="2657"/>
                      <a:pt x="0" y="2657"/>
                      <a:pt x="0" y="2657"/>
                    </a:cubicBezTo>
                    <a:cubicBezTo>
                      <a:pt x="146" y="2639"/>
                      <a:pt x="292" y="2582"/>
                      <a:pt x="439" y="2555"/>
                    </a:cubicBezTo>
                    <a:cubicBezTo>
                      <a:pt x="455" y="2552"/>
                      <a:pt x="471" y="2549"/>
                      <a:pt x="487" y="2547"/>
                    </a:cubicBezTo>
                    <a:cubicBezTo>
                      <a:pt x="517" y="2543"/>
                      <a:pt x="547" y="2541"/>
                      <a:pt x="577" y="2541"/>
                    </a:cubicBezTo>
                    <a:cubicBezTo>
                      <a:pt x="591" y="2541"/>
                      <a:pt x="604" y="2542"/>
                      <a:pt x="617" y="2542"/>
                    </a:cubicBezTo>
                    <a:cubicBezTo>
                      <a:pt x="629" y="2543"/>
                      <a:pt x="642" y="2544"/>
                      <a:pt x="655" y="2546"/>
                    </a:cubicBezTo>
                    <a:cubicBezTo>
                      <a:pt x="688" y="2551"/>
                      <a:pt x="720" y="2558"/>
                      <a:pt x="752" y="2568"/>
                    </a:cubicBezTo>
                    <a:cubicBezTo>
                      <a:pt x="755" y="2556"/>
                      <a:pt x="758" y="2544"/>
                      <a:pt x="760" y="2532"/>
                    </a:cubicBezTo>
                    <a:cubicBezTo>
                      <a:pt x="759" y="2532"/>
                      <a:pt x="758" y="2531"/>
                      <a:pt x="757" y="2531"/>
                    </a:cubicBezTo>
                    <a:cubicBezTo>
                      <a:pt x="695" y="2514"/>
                      <a:pt x="632" y="2506"/>
                      <a:pt x="569" y="2506"/>
                    </a:cubicBezTo>
                    <a:moveTo>
                      <a:pt x="2530" y="2495"/>
                    </a:moveTo>
                    <a:cubicBezTo>
                      <a:pt x="2526" y="2502"/>
                      <a:pt x="2521" y="2509"/>
                      <a:pt x="2517" y="2516"/>
                    </a:cubicBezTo>
                    <a:cubicBezTo>
                      <a:pt x="2509" y="2528"/>
                      <a:pt x="2501" y="2539"/>
                      <a:pt x="2492" y="2550"/>
                    </a:cubicBezTo>
                    <a:cubicBezTo>
                      <a:pt x="2468" y="2578"/>
                      <a:pt x="2441" y="2603"/>
                      <a:pt x="2411" y="2624"/>
                    </a:cubicBezTo>
                    <a:cubicBezTo>
                      <a:pt x="2365" y="2656"/>
                      <a:pt x="2315" y="2681"/>
                      <a:pt x="2262" y="2701"/>
                    </a:cubicBezTo>
                    <a:cubicBezTo>
                      <a:pt x="2252" y="2704"/>
                      <a:pt x="2242" y="2708"/>
                      <a:pt x="2231" y="2711"/>
                    </a:cubicBezTo>
                    <a:cubicBezTo>
                      <a:pt x="2202" y="2720"/>
                      <a:pt x="2172" y="2728"/>
                      <a:pt x="2141" y="2734"/>
                    </a:cubicBezTo>
                    <a:cubicBezTo>
                      <a:pt x="2171" y="2733"/>
                      <a:pt x="2201" y="2731"/>
                      <a:pt x="2231" y="2727"/>
                    </a:cubicBezTo>
                    <a:cubicBezTo>
                      <a:pt x="2277" y="2720"/>
                      <a:pt x="2322" y="2710"/>
                      <a:pt x="2366" y="2696"/>
                    </a:cubicBezTo>
                    <a:cubicBezTo>
                      <a:pt x="2408" y="2674"/>
                      <a:pt x="2447" y="2646"/>
                      <a:pt x="2482" y="2614"/>
                    </a:cubicBezTo>
                    <a:cubicBezTo>
                      <a:pt x="2511" y="2587"/>
                      <a:pt x="2537" y="2556"/>
                      <a:pt x="2556" y="2522"/>
                    </a:cubicBezTo>
                    <a:cubicBezTo>
                      <a:pt x="2558" y="2518"/>
                      <a:pt x="2560" y="2515"/>
                      <a:pt x="2562" y="2511"/>
                    </a:cubicBezTo>
                    <a:cubicBezTo>
                      <a:pt x="2551" y="2506"/>
                      <a:pt x="2541" y="2500"/>
                      <a:pt x="2530" y="2495"/>
                    </a:cubicBezTo>
                    <a:moveTo>
                      <a:pt x="1522" y="2487"/>
                    </a:moveTo>
                    <a:cubicBezTo>
                      <a:pt x="1515" y="2492"/>
                      <a:pt x="1507" y="2495"/>
                      <a:pt x="1498" y="2498"/>
                    </a:cubicBezTo>
                    <a:cubicBezTo>
                      <a:pt x="1494" y="2498"/>
                      <a:pt x="1490" y="2499"/>
                      <a:pt x="1487" y="2499"/>
                    </a:cubicBezTo>
                    <a:cubicBezTo>
                      <a:pt x="1493" y="2518"/>
                      <a:pt x="1502" y="2537"/>
                      <a:pt x="1512" y="2555"/>
                    </a:cubicBezTo>
                    <a:cubicBezTo>
                      <a:pt x="1532" y="2591"/>
                      <a:pt x="1557" y="2622"/>
                      <a:pt x="1586" y="2649"/>
                    </a:cubicBezTo>
                    <a:cubicBezTo>
                      <a:pt x="1594" y="2640"/>
                      <a:pt x="1603" y="2632"/>
                      <a:pt x="1611" y="2623"/>
                    </a:cubicBezTo>
                    <a:cubicBezTo>
                      <a:pt x="1605" y="2617"/>
                      <a:pt x="1599" y="2611"/>
                      <a:pt x="1593" y="2605"/>
                    </a:cubicBezTo>
                    <a:cubicBezTo>
                      <a:pt x="1583" y="2594"/>
                      <a:pt x="1574" y="2583"/>
                      <a:pt x="1565" y="2571"/>
                    </a:cubicBezTo>
                    <a:cubicBezTo>
                      <a:pt x="1548" y="2545"/>
                      <a:pt x="1533" y="2518"/>
                      <a:pt x="1522" y="2489"/>
                    </a:cubicBezTo>
                    <a:cubicBezTo>
                      <a:pt x="1522" y="2488"/>
                      <a:pt x="1522" y="2488"/>
                      <a:pt x="1522" y="2487"/>
                    </a:cubicBezTo>
                    <a:moveTo>
                      <a:pt x="1500" y="2281"/>
                    </a:moveTo>
                    <a:cubicBezTo>
                      <a:pt x="1498" y="2282"/>
                      <a:pt x="1496" y="2284"/>
                      <a:pt x="1494" y="2285"/>
                    </a:cubicBezTo>
                    <a:cubicBezTo>
                      <a:pt x="1487" y="2291"/>
                      <a:pt x="1480" y="2297"/>
                      <a:pt x="1474" y="2304"/>
                    </a:cubicBezTo>
                    <a:cubicBezTo>
                      <a:pt x="1471" y="2309"/>
                      <a:pt x="1468" y="2314"/>
                      <a:pt x="1465" y="2320"/>
                    </a:cubicBezTo>
                    <a:cubicBezTo>
                      <a:pt x="1463" y="2324"/>
                      <a:pt x="1462" y="2327"/>
                      <a:pt x="1462" y="2332"/>
                    </a:cubicBezTo>
                    <a:cubicBezTo>
                      <a:pt x="1461" y="2336"/>
                      <a:pt x="1461" y="2340"/>
                      <a:pt x="1461" y="2344"/>
                    </a:cubicBezTo>
                    <a:cubicBezTo>
                      <a:pt x="1462" y="2349"/>
                      <a:pt x="1464" y="2354"/>
                      <a:pt x="1466" y="2359"/>
                    </a:cubicBezTo>
                    <a:cubicBezTo>
                      <a:pt x="1467" y="2362"/>
                      <a:pt x="1469" y="2364"/>
                      <a:pt x="1471" y="2367"/>
                    </a:cubicBezTo>
                    <a:cubicBezTo>
                      <a:pt x="1471" y="2368"/>
                      <a:pt x="1472" y="2369"/>
                      <a:pt x="1473" y="2370"/>
                    </a:cubicBezTo>
                    <a:cubicBezTo>
                      <a:pt x="1473" y="2370"/>
                      <a:pt x="1474" y="2370"/>
                      <a:pt x="1474" y="2370"/>
                    </a:cubicBezTo>
                    <a:cubicBezTo>
                      <a:pt x="1478" y="2369"/>
                      <a:pt x="1482" y="2369"/>
                      <a:pt x="1485" y="2369"/>
                    </a:cubicBezTo>
                    <a:cubicBezTo>
                      <a:pt x="1490" y="2369"/>
                      <a:pt x="1494" y="2370"/>
                      <a:pt x="1498" y="2371"/>
                    </a:cubicBezTo>
                    <a:cubicBezTo>
                      <a:pt x="1497" y="2345"/>
                      <a:pt x="1497" y="2320"/>
                      <a:pt x="1499" y="2295"/>
                    </a:cubicBezTo>
                    <a:cubicBezTo>
                      <a:pt x="1499" y="2290"/>
                      <a:pt x="1500" y="2285"/>
                      <a:pt x="1500" y="2281"/>
                    </a:cubicBezTo>
                    <a:moveTo>
                      <a:pt x="2511" y="2223"/>
                    </a:moveTo>
                    <a:cubicBezTo>
                      <a:pt x="2511" y="2223"/>
                      <a:pt x="2511" y="2223"/>
                      <a:pt x="2511" y="2223"/>
                    </a:cubicBezTo>
                    <a:cubicBezTo>
                      <a:pt x="2511" y="2223"/>
                      <a:pt x="2511" y="2223"/>
                      <a:pt x="2511" y="2223"/>
                    </a:cubicBezTo>
                    <a:cubicBezTo>
                      <a:pt x="2511" y="2223"/>
                      <a:pt x="2511" y="2223"/>
                      <a:pt x="2511" y="2223"/>
                    </a:cubicBezTo>
                    <a:moveTo>
                      <a:pt x="2551" y="2219"/>
                    </a:moveTo>
                    <a:cubicBezTo>
                      <a:pt x="2552" y="2244"/>
                      <a:pt x="2546" y="2269"/>
                      <a:pt x="2536" y="2294"/>
                    </a:cubicBezTo>
                    <a:cubicBezTo>
                      <a:pt x="2545" y="2320"/>
                      <a:pt x="2553" y="2347"/>
                      <a:pt x="2560" y="2374"/>
                    </a:cubicBezTo>
                    <a:cubicBezTo>
                      <a:pt x="2560" y="2389"/>
                      <a:pt x="2558" y="2404"/>
                      <a:pt x="2556" y="2419"/>
                    </a:cubicBezTo>
                    <a:cubicBezTo>
                      <a:pt x="2553" y="2433"/>
                      <a:pt x="2549" y="2447"/>
                      <a:pt x="2545" y="2461"/>
                    </a:cubicBezTo>
                    <a:cubicBezTo>
                      <a:pt x="2556" y="2466"/>
                      <a:pt x="2567" y="2471"/>
                      <a:pt x="2578" y="2477"/>
                    </a:cubicBezTo>
                    <a:cubicBezTo>
                      <a:pt x="2579" y="2475"/>
                      <a:pt x="2580" y="2472"/>
                      <a:pt x="2581" y="2469"/>
                    </a:cubicBezTo>
                    <a:cubicBezTo>
                      <a:pt x="2581" y="2473"/>
                      <a:pt x="2582" y="2476"/>
                      <a:pt x="2582" y="2480"/>
                    </a:cubicBezTo>
                    <a:cubicBezTo>
                      <a:pt x="2596" y="2487"/>
                      <a:pt x="2608" y="2495"/>
                      <a:pt x="2621" y="2503"/>
                    </a:cubicBezTo>
                    <a:cubicBezTo>
                      <a:pt x="2616" y="2459"/>
                      <a:pt x="2608" y="2416"/>
                      <a:pt x="2597" y="2373"/>
                    </a:cubicBezTo>
                    <a:cubicBezTo>
                      <a:pt x="2597" y="2327"/>
                      <a:pt x="2586" y="2281"/>
                      <a:pt x="2568" y="2239"/>
                    </a:cubicBezTo>
                    <a:cubicBezTo>
                      <a:pt x="2566" y="2234"/>
                      <a:pt x="2564" y="2230"/>
                      <a:pt x="2562" y="2225"/>
                    </a:cubicBezTo>
                    <a:cubicBezTo>
                      <a:pt x="2558" y="2223"/>
                      <a:pt x="2555" y="2221"/>
                      <a:pt x="2551" y="2219"/>
                    </a:cubicBezTo>
                    <a:moveTo>
                      <a:pt x="1480" y="2175"/>
                    </a:moveTo>
                    <a:cubicBezTo>
                      <a:pt x="1479" y="2182"/>
                      <a:pt x="1477" y="2189"/>
                      <a:pt x="1476" y="2196"/>
                    </a:cubicBezTo>
                    <a:cubicBezTo>
                      <a:pt x="1472" y="2215"/>
                      <a:pt x="1468" y="2234"/>
                      <a:pt x="1466" y="2254"/>
                    </a:cubicBezTo>
                    <a:cubicBezTo>
                      <a:pt x="1466" y="2257"/>
                      <a:pt x="1465" y="2259"/>
                      <a:pt x="1465" y="2261"/>
                    </a:cubicBezTo>
                    <a:cubicBezTo>
                      <a:pt x="1477" y="2251"/>
                      <a:pt x="1491" y="2242"/>
                      <a:pt x="1506" y="2234"/>
                    </a:cubicBezTo>
                    <a:cubicBezTo>
                      <a:pt x="1507" y="2230"/>
                      <a:pt x="1507" y="2226"/>
                      <a:pt x="1508" y="2222"/>
                    </a:cubicBezTo>
                    <a:cubicBezTo>
                      <a:pt x="1496" y="2208"/>
                      <a:pt x="1486" y="2192"/>
                      <a:pt x="1480" y="2175"/>
                    </a:cubicBezTo>
                    <a:moveTo>
                      <a:pt x="1536" y="2102"/>
                    </a:moveTo>
                    <a:cubicBezTo>
                      <a:pt x="1535" y="2102"/>
                      <a:pt x="1534" y="2102"/>
                      <a:pt x="1533" y="2102"/>
                    </a:cubicBezTo>
                    <a:cubicBezTo>
                      <a:pt x="1532" y="2103"/>
                      <a:pt x="1531" y="2103"/>
                      <a:pt x="1530" y="2103"/>
                    </a:cubicBezTo>
                    <a:cubicBezTo>
                      <a:pt x="1530" y="2104"/>
                      <a:pt x="1529" y="2104"/>
                      <a:pt x="1528" y="2105"/>
                    </a:cubicBezTo>
                    <a:cubicBezTo>
                      <a:pt x="1527" y="2105"/>
                      <a:pt x="1526" y="2107"/>
                      <a:pt x="1525" y="2107"/>
                    </a:cubicBezTo>
                    <a:cubicBezTo>
                      <a:pt x="1523" y="2111"/>
                      <a:pt x="1521" y="2114"/>
                      <a:pt x="1519" y="2118"/>
                    </a:cubicBezTo>
                    <a:cubicBezTo>
                      <a:pt x="1517" y="2124"/>
                      <a:pt x="1515" y="2131"/>
                      <a:pt x="1513" y="2139"/>
                    </a:cubicBezTo>
                    <a:cubicBezTo>
                      <a:pt x="1517" y="2140"/>
                      <a:pt x="1522" y="2142"/>
                      <a:pt x="1526" y="2143"/>
                    </a:cubicBezTo>
                    <a:cubicBezTo>
                      <a:pt x="1530" y="2130"/>
                      <a:pt x="1534" y="2116"/>
                      <a:pt x="1539" y="2103"/>
                    </a:cubicBezTo>
                    <a:cubicBezTo>
                      <a:pt x="1538" y="2103"/>
                      <a:pt x="1537" y="2103"/>
                      <a:pt x="1536" y="2102"/>
                    </a:cubicBezTo>
                    <a:moveTo>
                      <a:pt x="1537" y="2102"/>
                    </a:moveTo>
                    <a:cubicBezTo>
                      <a:pt x="1536" y="2102"/>
                      <a:pt x="1535" y="2102"/>
                      <a:pt x="1534" y="2102"/>
                    </a:cubicBezTo>
                    <a:cubicBezTo>
                      <a:pt x="1535" y="2102"/>
                      <a:pt x="1536" y="2102"/>
                      <a:pt x="1537" y="2102"/>
                    </a:cubicBezTo>
                    <a:moveTo>
                      <a:pt x="114" y="1953"/>
                    </a:moveTo>
                    <a:cubicBezTo>
                      <a:pt x="100" y="1954"/>
                      <a:pt x="87" y="1954"/>
                      <a:pt x="74" y="1955"/>
                    </a:cubicBezTo>
                    <a:cubicBezTo>
                      <a:pt x="68" y="1973"/>
                      <a:pt x="62" y="1990"/>
                      <a:pt x="55" y="2007"/>
                    </a:cubicBezTo>
                    <a:cubicBezTo>
                      <a:pt x="54" y="2010"/>
                      <a:pt x="53" y="2013"/>
                      <a:pt x="51" y="2016"/>
                    </a:cubicBezTo>
                    <a:cubicBezTo>
                      <a:pt x="40" y="2043"/>
                      <a:pt x="26" y="2070"/>
                      <a:pt x="11" y="2095"/>
                    </a:cubicBezTo>
                    <a:cubicBezTo>
                      <a:pt x="10" y="2098"/>
                      <a:pt x="8" y="2101"/>
                      <a:pt x="6" y="2105"/>
                    </a:cubicBezTo>
                    <a:cubicBezTo>
                      <a:pt x="4" y="2108"/>
                      <a:pt x="2" y="2111"/>
                      <a:pt x="0" y="2114"/>
                    </a:cubicBezTo>
                    <a:cubicBezTo>
                      <a:pt x="0" y="2181"/>
                      <a:pt x="0" y="2181"/>
                      <a:pt x="0" y="2181"/>
                    </a:cubicBezTo>
                    <a:cubicBezTo>
                      <a:pt x="30" y="2140"/>
                      <a:pt x="56" y="2095"/>
                      <a:pt x="76" y="2051"/>
                    </a:cubicBezTo>
                    <a:cubicBezTo>
                      <a:pt x="90" y="2020"/>
                      <a:pt x="103" y="1987"/>
                      <a:pt x="114" y="1953"/>
                    </a:cubicBezTo>
                    <a:moveTo>
                      <a:pt x="98" y="1850"/>
                    </a:moveTo>
                    <a:cubicBezTo>
                      <a:pt x="99" y="1848"/>
                      <a:pt x="99" y="1847"/>
                      <a:pt x="99" y="1846"/>
                    </a:cubicBezTo>
                    <a:cubicBezTo>
                      <a:pt x="99" y="1847"/>
                      <a:pt x="99" y="1848"/>
                      <a:pt x="98" y="1850"/>
                    </a:cubicBezTo>
                    <a:moveTo>
                      <a:pt x="141" y="1775"/>
                    </a:moveTo>
                    <a:cubicBezTo>
                      <a:pt x="132" y="1780"/>
                      <a:pt x="123" y="1782"/>
                      <a:pt x="114" y="1782"/>
                    </a:cubicBezTo>
                    <a:cubicBezTo>
                      <a:pt x="110" y="1782"/>
                      <a:pt x="107" y="1782"/>
                      <a:pt x="103" y="1781"/>
                    </a:cubicBezTo>
                    <a:cubicBezTo>
                      <a:pt x="103" y="1803"/>
                      <a:pt x="102" y="1824"/>
                      <a:pt x="99" y="1845"/>
                    </a:cubicBezTo>
                    <a:cubicBezTo>
                      <a:pt x="97" y="1861"/>
                      <a:pt x="94" y="1877"/>
                      <a:pt x="91" y="1892"/>
                    </a:cubicBezTo>
                    <a:cubicBezTo>
                      <a:pt x="89" y="1901"/>
                      <a:pt x="86" y="1910"/>
                      <a:pt x="84" y="1919"/>
                    </a:cubicBezTo>
                    <a:cubicBezTo>
                      <a:pt x="97" y="1918"/>
                      <a:pt x="111" y="1917"/>
                      <a:pt x="124" y="1917"/>
                    </a:cubicBezTo>
                    <a:cubicBezTo>
                      <a:pt x="125" y="1912"/>
                      <a:pt x="126" y="1907"/>
                      <a:pt x="128" y="1901"/>
                    </a:cubicBezTo>
                    <a:cubicBezTo>
                      <a:pt x="128" y="1898"/>
                      <a:pt x="129" y="1896"/>
                      <a:pt x="129" y="1893"/>
                    </a:cubicBezTo>
                    <a:cubicBezTo>
                      <a:pt x="137" y="1854"/>
                      <a:pt x="142" y="1814"/>
                      <a:pt x="141" y="1775"/>
                    </a:cubicBezTo>
                    <a:moveTo>
                      <a:pt x="1973" y="1544"/>
                    </a:moveTo>
                    <a:cubicBezTo>
                      <a:pt x="1973" y="1544"/>
                      <a:pt x="1973" y="1544"/>
                      <a:pt x="1973" y="1544"/>
                    </a:cubicBezTo>
                    <a:cubicBezTo>
                      <a:pt x="1973" y="1544"/>
                      <a:pt x="1973" y="1544"/>
                      <a:pt x="1973" y="1544"/>
                    </a:cubicBezTo>
                    <a:cubicBezTo>
                      <a:pt x="1973" y="1544"/>
                      <a:pt x="1973" y="1544"/>
                      <a:pt x="1973" y="1544"/>
                    </a:cubicBezTo>
                    <a:moveTo>
                      <a:pt x="1979" y="1537"/>
                    </a:moveTo>
                    <a:cubicBezTo>
                      <a:pt x="1977" y="1539"/>
                      <a:pt x="1976" y="1540"/>
                      <a:pt x="1974" y="1542"/>
                    </a:cubicBezTo>
                    <a:cubicBezTo>
                      <a:pt x="1974" y="1543"/>
                      <a:pt x="1974" y="1543"/>
                      <a:pt x="1973" y="1544"/>
                    </a:cubicBezTo>
                    <a:cubicBezTo>
                      <a:pt x="1973" y="1543"/>
                      <a:pt x="1973" y="1543"/>
                      <a:pt x="1973" y="1543"/>
                    </a:cubicBezTo>
                    <a:cubicBezTo>
                      <a:pt x="1973" y="1544"/>
                      <a:pt x="1973" y="1544"/>
                      <a:pt x="1973" y="1544"/>
                    </a:cubicBezTo>
                    <a:cubicBezTo>
                      <a:pt x="1970" y="1547"/>
                      <a:pt x="1968" y="1550"/>
                      <a:pt x="1965" y="1553"/>
                    </a:cubicBezTo>
                    <a:cubicBezTo>
                      <a:pt x="1930" y="1592"/>
                      <a:pt x="1892" y="1628"/>
                      <a:pt x="1854" y="1663"/>
                    </a:cubicBezTo>
                    <a:cubicBezTo>
                      <a:pt x="1785" y="1725"/>
                      <a:pt x="1713" y="1785"/>
                      <a:pt x="1650" y="1854"/>
                    </a:cubicBezTo>
                    <a:cubicBezTo>
                      <a:pt x="1591" y="1920"/>
                      <a:pt x="1545" y="1992"/>
                      <a:pt x="1513" y="2071"/>
                    </a:cubicBezTo>
                    <a:cubicBezTo>
                      <a:pt x="1520" y="2068"/>
                      <a:pt x="1527" y="2066"/>
                      <a:pt x="1534" y="2066"/>
                    </a:cubicBezTo>
                    <a:cubicBezTo>
                      <a:pt x="1540" y="2066"/>
                      <a:pt x="1546" y="2067"/>
                      <a:pt x="1552" y="2069"/>
                    </a:cubicBezTo>
                    <a:cubicBezTo>
                      <a:pt x="1555" y="2063"/>
                      <a:pt x="1557" y="2056"/>
                      <a:pt x="1560" y="2050"/>
                    </a:cubicBezTo>
                    <a:cubicBezTo>
                      <a:pt x="1566" y="2038"/>
                      <a:pt x="1572" y="2027"/>
                      <a:pt x="1578" y="2016"/>
                    </a:cubicBezTo>
                    <a:cubicBezTo>
                      <a:pt x="1599" y="1978"/>
                      <a:pt x="1624" y="1942"/>
                      <a:pt x="1651" y="1909"/>
                    </a:cubicBezTo>
                    <a:cubicBezTo>
                      <a:pt x="1662" y="1896"/>
                      <a:pt x="1673" y="1884"/>
                      <a:pt x="1684" y="1872"/>
                    </a:cubicBezTo>
                    <a:cubicBezTo>
                      <a:pt x="1785" y="1765"/>
                      <a:pt x="1910" y="1673"/>
                      <a:pt x="2003" y="1561"/>
                    </a:cubicBezTo>
                    <a:cubicBezTo>
                      <a:pt x="1995" y="1553"/>
                      <a:pt x="1987" y="1545"/>
                      <a:pt x="1979" y="1537"/>
                    </a:cubicBezTo>
                    <a:moveTo>
                      <a:pt x="54" y="1536"/>
                    </a:moveTo>
                    <a:cubicBezTo>
                      <a:pt x="45" y="1546"/>
                      <a:pt x="36" y="1555"/>
                      <a:pt x="27" y="1565"/>
                    </a:cubicBezTo>
                    <a:cubicBezTo>
                      <a:pt x="30" y="1569"/>
                      <a:pt x="33" y="1573"/>
                      <a:pt x="36" y="1577"/>
                    </a:cubicBezTo>
                    <a:cubicBezTo>
                      <a:pt x="54" y="1602"/>
                      <a:pt x="71" y="1629"/>
                      <a:pt x="83" y="1658"/>
                    </a:cubicBezTo>
                    <a:cubicBezTo>
                      <a:pt x="83" y="1659"/>
                      <a:pt x="83" y="1659"/>
                      <a:pt x="83" y="1659"/>
                    </a:cubicBezTo>
                    <a:cubicBezTo>
                      <a:pt x="91" y="1655"/>
                      <a:pt x="100" y="1653"/>
                      <a:pt x="109" y="1653"/>
                    </a:cubicBezTo>
                    <a:cubicBezTo>
                      <a:pt x="113" y="1653"/>
                      <a:pt x="117" y="1653"/>
                      <a:pt x="120" y="1654"/>
                    </a:cubicBezTo>
                    <a:cubicBezTo>
                      <a:pt x="120" y="1652"/>
                      <a:pt x="119" y="1650"/>
                      <a:pt x="118" y="1648"/>
                    </a:cubicBezTo>
                    <a:cubicBezTo>
                      <a:pt x="115" y="1640"/>
                      <a:pt x="112" y="1633"/>
                      <a:pt x="109" y="1625"/>
                    </a:cubicBezTo>
                    <a:cubicBezTo>
                      <a:pt x="102" y="1610"/>
                      <a:pt x="94" y="1595"/>
                      <a:pt x="85" y="1581"/>
                    </a:cubicBezTo>
                    <a:cubicBezTo>
                      <a:pt x="76" y="1565"/>
                      <a:pt x="65" y="1550"/>
                      <a:pt x="54" y="1536"/>
                    </a:cubicBezTo>
                    <a:moveTo>
                      <a:pt x="0" y="1478"/>
                    </a:moveTo>
                    <a:cubicBezTo>
                      <a:pt x="0" y="1533"/>
                      <a:pt x="0" y="1533"/>
                      <a:pt x="0" y="1533"/>
                    </a:cubicBezTo>
                    <a:cubicBezTo>
                      <a:pt x="1" y="1534"/>
                      <a:pt x="2" y="1535"/>
                      <a:pt x="3" y="1536"/>
                    </a:cubicBezTo>
                    <a:cubicBezTo>
                      <a:pt x="12" y="1527"/>
                      <a:pt x="21" y="1517"/>
                      <a:pt x="29" y="1507"/>
                    </a:cubicBezTo>
                    <a:cubicBezTo>
                      <a:pt x="20" y="1497"/>
                      <a:pt x="10" y="1488"/>
                      <a:pt x="0" y="1478"/>
                    </a:cubicBezTo>
                    <a:moveTo>
                      <a:pt x="1793" y="1215"/>
                    </a:moveTo>
                    <a:cubicBezTo>
                      <a:pt x="1779" y="1223"/>
                      <a:pt x="1764" y="1229"/>
                      <a:pt x="1749" y="1235"/>
                    </a:cubicBezTo>
                    <a:cubicBezTo>
                      <a:pt x="1732" y="1240"/>
                      <a:pt x="1715" y="1245"/>
                      <a:pt x="1697" y="1250"/>
                    </a:cubicBezTo>
                    <a:cubicBezTo>
                      <a:pt x="1669" y="1256"/>
                      <a:pt x="1641" y="1261"/>
                      <a:pt x="1612" y="1264"/>
                    </a:cubicBezTo>
                    <a:cubicBezTo>
                      <a:pt x="1594" y="1265"/>
                      <a:pt x="1576" y="1265"/>
                      <a:pt x="1558" y="1265"/>
                    </a:cubicBezTo>
                    <a:cubicBezTo>
                      <a:pt x="1551" y="1265"/>
                      <a:pt x="1544" y="1265"/>
                      <a:pt x="1538" y="1265"/>
                    </a:cubicBezTo>
                    <a:cubicBezTo>
                      <a:pt x="1534" y="1265"/>
                      <a:pt x="1530" y="1265"/>
                      <a:pt x="1527" y="1265"/>
                    </a:cubicBezTo>
                    <a:cubicBezTo>
                      <a:pt x="1497" y="1264"/>
                      <a:pt x="1468" y="1261"/>
                      <a:pt x="1438" y="1256"/>
                    </a:cubicBezTo>
                    <a:cubicBezTo>
                      <a:pt x="1435" y="1255"/>
                      <a:pt x="1432" y="1255"/>
                      <a:pt x="1429" y="1254"/>
                    </a:cubicBezTo>
                    <a:cubicBezTo>
                      <a:pt x="1411" y="1251"/>
                      <a:pt x="1393" y="1247"/>
                      <a:pt x="1375" y="1242"/>
                    </a:cubicBezTo>
                    <a:cubicBezTo>
                      <a:pt x="1367" y="1253"/>
                      <a:pt x="1360" y="1264"/>
                      <a:pt x="1352" y="1275"/>
                    </a:cubicBezTo>
                    <a:cubicBezTo>
                      <a:pt x="1386" y="1284"/>
                      <a:pt x="1421" y="1291"/>
                      <a:pt x="1454" y="1296"/>
                    </a:cubicBezTo>
                    <a:cubicBezTo>
                      <a:pt x="1489" y="1300"/>
                      <a:pt x="1524" y="1303"/>
                      <a:pt x="1560" y="1303"/>
                    </a:cubicBezTo>
                    <a:cubicBezTo>
                      <a:pt x="1647" y="1303"/>
                      <a:pt x="1735" y="1288"/>
                      <a:pt x="1811" y="1248"/>
                    </a:cubicBezTo>
                    <a:cubicBezTo>
                      <a:pt x="1805" y="1238"/>
                      <a:pt x="1799" y="1227"/>
                      <a:pt x="1793" y="1215"/>
                    </a:cubicBezTo>
                    <a:moveTo>
                      <a:pt x="1213" y="1173"/>
                    </a:moveTo>
                    <a:cubicBezTo>
                      <a:pt x="1208" y="1185"/>
                      <a:pt x="1200" y="1195"/>
                      <a:pt x="1187" y="1202"/>
                    </a:cubicBezTo>
                    <a:cubicBezTo>
                      <a:pt x="1220" y="1224"/>
                      <a:pt x="1256" y="1241"/>
                      <a:pt x="1293" y="1255"/>
                    </a:cubicBezTo>
                    <a:cubicBezTo>
                      <a:pt x="1295" y="1256"/>
                      <a:pt x="1298" y="1257"/>
                      <a:pt x="1301" y="1258"/>
                    </a:cubicBezTo>
                    <a:cubicBezTo>
                      <a:pt x="1306" y="1260"/>
                      <a:pt x="1311" y="1262"/>
                      <a:pt x="1316" y="1264"/>
                    </a:cubicBezTo>
                    <a:cubicBezTo>
                      <a:pt x="1323" y="1253"/>
                      <a:pt x="1331" y="1242"/>
                      <a:pt x="1339" y="1231"/>
                    </a:cubicBezTo>
                    <a:cubicBezTo>
                      <a:pt x="1330" y="1228"/>
                      <a:pt x="1322" y="1225"/>
                      <a:pt x="1313" y="1222"/>
                    </a:cubicBezTo>
                    <a:cubicBezTo>
                      <a:pt x="1298" y="1217"/>
                      <a:pt x="1283" y="1211"/>
                      <a:pt x="1269" y="1204"/>
                    </a:cubicBezTo>
                    <a:cubicBezTo>
                      <a:pt x="1250" y="1195"/>
                      <a:pt x="1231" y="1185"/>
                      <a:pt x="1213" y="1173"/>
                    </a:cubicBezTo>
                    <a:moveTo>
                      <a:pt x="1071" y="993"/>
                    </a:moveTo>
                    <a:cubicBezTo>
                      <a:pt x="1058" y="995"/>
                      <a:pt x="1046" y="998"/>
                      <a:pt x="1033" y="1000"/>
                    </a:cubicBezTo>
                    <a:cubicBezTo>
                      <a:pt x="1039" y="1017"/>
                      <a:pt x="1046" y="1034"/>
                      <a:pt x="1054" y="1051"/>
                    </a:cubicBezTo>
                    <a:cubicBezTo>
                      <a:pt x="1061" y="1066"/>
                      <a:pt x="1069" y="1080"/>
                      <a:pt x="1079" y="1094"/>
                    </a:cubicBezTo>
                    <a:cubicBezTo>
                      <a:pt x="1083" y="1101"/>
                      <a:pt x="1087" y="1108"/>
                      <a:pt x="1092" y="1114"/>
                    </a:cubicBezTo>
                    <a:cubicBezTo>
                      <a:pt x="1094" y="1116"/>
                      <a:pt x="1095" y="1117"/>
                      <a:pt x="1096" y="1119"/>
                    </a:cubicBezTo>
                    <a:cubicBezTo>
                      <a:pt x="1101" y="1107"/>
                      <a:pt x="1109" y="1097"/>
                      <a:pt x="1120" y="1090"/>
                    </a:cubicBezTo>
                    <a:cubicBezTo>
                      <a:pt x="1120" y="1090"/>
                      <a:pt x="1120" y="1090"/>
                      <a:pt x="1120" y="1090"/>
                    </a:cubicBezTo>
                    <a:cubicBezTo>
                      <a:pt x="1102" y="1064"/>
                      <a:pt x="1088" y="1036"/>
                      <a:pt x="1077" y="1007"/>
                    </a:cubicBezTo>
                    <a:cubicBezTo>
                      <a:pt x="1075" y="1002"/>
                      <a:pt x="1073" y="997"/>
                      <a:pt x="1071" y="993"/>
                    </a:cubicBezTo>
                    <a:moveTo>
                      <a:pt x="1990" y="941"/>
                    </a:moveTo>
                    <a:cubicBezTo>
                      <a:pt x="1989" y="945"/>
                      <a:pt x="1988" y="949"/>
                      <a:pt x="1987" y="954"/>
                    </a:cubicBezTo>
                    <a:cubicBezTo>
                      <a:pt x="1986" y="973"/>
                      <a:pt x="1985" y="992"/>
                      <a:pt x="1986" y="1011"/>
                    </a:cubicBezTo>
                    <a:cubicBezTo>
                      <a:pt x="1986" y="1011"/>
                      <a:pt x="1987" y="1011"/>
                      <a:pt x="1987" y="1011"/>
                    </a:cubicBezTo>
                    <a:cubicBezTo>
                      <a:pt x="1988" y="1013"/>
                      <a:pt x="1989" y="1015"/>
                      <a:pt x="1990" y="1017"/>
                    </a:cubicBezTo>
                    <a:cubicBezTo>
                      <a:pt x="1994" y="991"/>
                      <a:pt x="1993" y="966"/>
                      <a:pt x="1990" y="941"/>
                    </a:cubicBezTo>
                    <a:moveTo>
                      <a:pt x="2048" y="795"/>
                    </a:moveTo>
                    <a:cubicBezTo>
                      <a:pt x="2046" y="798"/>
                      <a:pt x="2045" y="800"/>
                      <a:pt x="2043" y="803"/>
                    </a:cubicBezTo>
                    <a:cubicBezTo>
                      <a:pt x="2037" y="814"/>
                      <a:pt x="2031" y="825"/>
                      <a:pt x="2026" y="836"/>
                    </a:cubicBezTo>
                    <a:cubicBezTo>
                      <a:pt x="2035" y="855"/>
                      <a:pt x="2043" y="874"/>
                      <a:pt x="2050" y="894"/>
                    </a:cubicBezTo>
                    <a:cubicBezTo>
                      <a:pt x="2076" y="967"/>
                      <a:pt x="2092" y="1043"/>
                      <a:pt x="2099" y="1120"/>
                    </a:cubicBezTo>
                    <a:cubicBezTo>
                      <a:pt x="2100" y="1131"/>
                      <a:pt x="2101" y="1141"/>
                      <a:pt x="2101" y="1152"/>
                    </a:cubicBezTo>
                    <a:cubicBezTo>
                      <a:pt x="2103" y="1153"/>
                      <a:pt x="2104" y="1154"/>
                      <a:pt x="2106" y="1154"/>
                    </a:cubicBezTo>
                    <a:cubicBezTo>
                      <a:pt x="2117" y="1159"/>
                      <a:pt x="2128" y="1162"/>
                      <a:pt x="2140" y="1166"/>
                    </a:cubicBezTo>
                    <a:cubicBezTo>
                      <a:pt x="2137" y="1038"/>
                      <a:pt x="2105" y="908"/>
                      <a:pt x="2048" y="795"/>
                    </a:cubicBezTo>
                    <a:moveTo>
                      <a:pt x="1736" y="469"/>
                    </a:moveTo>
                    <a:cubicBezTo>
                      <a:pt x="1720" y="472"/>
                      <a:pt x="1704" y="474"/>
                      <a:pt x="1688" y="475"/>
                    </a:cubicBezTo>
                    <a:cubicBezTo>
                      <a:pt x="1686" y="483"/>
                      <a:pt x="1682" y="492"/>
                      <a:pt x="1678" y="499"/>
                    </a:cubicBezTo>
                    <a:cubicBezTo>
                      <a:pt x="1719" y="538"/>
                      <a:pt x="1758" y="581"/>
                      <a:pt x="1793" y="626"/>
                    </a:cubicBezTo>
                    <a:cubicBezTo>
                      <a:pt x="1796" y="630"/>
                      <a:pt x="1799" y="634"/>
                      <a:pt x="1801" y="637"/>
                    </a:cubicBezTo>
                    <a:cubicBezTo>
                      <a:pt x="1809" y="626"/>
                      <a:pt x="1817" y="616"/>
                      <a:pt x="1827" y="607"/>
                    </a:cubicBezTo>
                    <a:cubicBezTo>
                      <a:pt x="1823" y="602"/>
                      <a:pt x="1820" y="597"/>
                      <a:pt x="1816" y="592"/>
                    </a:cubicBezTo>
                    <a:cubicBezTo>
                      <a:pt x="1797" y="569"/>
                      <a:pt x="1777" y="546"/>
                      <a:pt x="1757" y="525"/>
                    </a:cubicBezTo>
                    <a:cubicBezTo>
                      <a:pt x="1782" y="541"/>
                      <a:pt x="1807" y="559"/>
                      <a:pt x="1831" y="579"/>
                    </a:cubicBezTo>
                    <a:cubicBezTo>
                      <a:pt x="1831" y="579"/>
                      <a:pt x="1831" y="580"/>
                      <a:pt x="1832" y="580"/>
                    </a:cubicBezTo>
                    <a:cubicBezTo>
                      <a:pt x="1836" y="584"/>
                      <a:pt x="1841" y="588"/>
                      <a:pt x="1845" y="592"/>
                    </a:cubicBezTo>
                    <a:cubicBezTo>
                      <a:pt x="1855" y="585"/>
                      <a:pt x="1867" y="579"/>
                      <a:pt x="1879" y="574"/>
                    </a:cubicBezTo>
                    <a:cubicBezTo>
                      <a:pt x="1877" y="572"/>
                      <a:pt x="1874" y="570"/>
                      <a:pt x="1872" y="568"/>
                    </a:cubicBezTo>
                    <a:cubicBezTo>
                      <a:pt x="1831" y="531"/>
                      <a:pt x="1785" y="498"/>
                      <a:pt x="1736" y="469"/>
                    </a:cubicBezTo>
                    <a:moveTo>
                      <a:pt x="11" y="437"/>
                    </a:moveTo>
                    <a:cubicBezTo>
                      <a:pt x="7" y="439"/>
                      <a:pt x="4" y="441"/>
                      <a:pt x="0" y="442"/>
                    </a:cubicBezTo>
                    <a:cubicBezTo>
                      <a:pt x="0" y="480"/>
                      <a:pt x="0" y="480"/>
                      <a:pt x="0" y="480"/>
                    </a:cubicBezTo>
                    <a:cubicBezTo>
                      <a:pt x="4" y="466"/>
                      <a:pt x="8" y="452"/>
                      <a:pt x="11" y="437"/>
                    </a:cubicBezTo>
                    <a:moveTo>
                      <a:pt x="235" y="363"/>
                    </a:moveTo>
                    <a:cubicBezTo>
                      <a:pt x="236" y="363"/>
                      <a:pt x="237" y="363"/>
                      <a:pt x="237" y="363"/>
                    </a:cubicBezTo>
                    <a:cubicBezTo>
                      <a:pt x="237" y="363"/>
                      <a:pt x="236" y="363"/>
                      <a:pt x="235" y="363"/>
                    </a:cubicBezTo>
                    <a:moveTo>
                      <a:pt x="156" y="342"/>
                    </a:moveTo>
                    <a:cubicBezTo>
                      <a:pt x="151" y="354"/>
                      <a:pt x="143" y="365"/>
                      <a:pt x="130" y="372"/>
                    </a:cubicBezTo>
                    <a:cubicBezTo>
                      <a:pt x="156" y="382"/>
                      <a:pt x="184" y="390"/>
                      <a:pt x="211" y="396"/>
                    </a:cubicBezTo>
                    <a:cubicBezTo>
                      <a:pt x="235" y="400"/>
                      <a:pt x="258" y="403"/>
                      <a:pt x="282" y="404"/>
                    </a:cubicBezTo>
                    <a:cubicBezTo>
                      <a:pt x="282" y="404"/>
                      <a:pt x="282" y="404"/>
                      <a:pt x="282" y="403"/>
                    </a:cubicBezTo>
                    <a:cubicBezTo>
                      <a:pt x="282" y="392"/>
                      <a:pt x="282" y="380"/>
                      <a:pt x="283" y="368"/>
                    </a:cubicBezTo>
                    <a:cubicBezTo>
                      <a:pt x="267" y="367"/>
                      <a:pt x="250" y="365"/>
                      <a:pt x="234" y="363"/>
                    </a:cubicBezTo>
                    <a:cubicBezTo>
                      <a:pt x="231" y="362"/>
                      <a:pt x="228" y="361"/>
                      <a:pt x="225" y="361"/>
                    </a:cubicBezTo>
                    <a:cubicBezTo>
                      <a:pt x="201" y="356"/>
                      <a:pt x="178" y="349"/>
                      <a:pt x="156" y="342"/>
                    </a:cubicBezTo>
                    <a:moveTo>
                      <a:pt x="0" y="250"/>
                    </a:moveTo>
                    <a:cubicBezTo>
                      <a:pt x="0" y="318"/>
                      <a:pt x="0" y="318"/>
                      <a:pt x="0" y="318"/>
                    </a:cubicBezTo>
                    <a:cubicBezTo>
                      <a:pt x="7" y="321"/>
                      <a:pt x="14" y="325"/>
                      <a:pt x="20" y="330"/>
                    </a:cubicBezTo>
                    <a:cubicBezTo>
                      <a:pt x="20" y="324"/>
                      <a:pt x="20" y="318"/>
                      <a:pt x="19" y="312"/>
                    </a:cubicBezTo>
                    <a:cubicBezTo>
                      <a:pt x="24" y="316"/>
                      <a:pt x="29" y="319"/>
                      <a:pt x="34" y="322"/>
                    </a:cubicBezTo>
                    <a:cubicBezTo>
                      <a:pt x="33" y="309"/>
                      <a:pt x="35" y="296"/>
                      <a:pt x="40" y="284"/>
                    </a:cubicBezTo>
                    <a:cubicBezTo>
                      <a:pt x="34" y="280"/>
                      <a:pt x="29" y="276"/>
                      <a:pt x="23" y="271"/>
                    </a:cubicBezTo>
                    <a:cubicBezTo>
                      <a:pt x="15" y="264"/>
                      <a:pt x="7" y="257"/>
                      <a:pt x="0" y="250"/>
                    </a:cubicBezTo>
                    <a:moveTo>
                      <a:pt x="1130" y="182"/>
                    </a:moveTo>
                    <a:cubicBezTo>
                      <a:pt x="1130" y="182"/>
                      <a:pt x="1130" y="183"/>
                      <a:pt x="1130" y="184"/>
                    </a:cubicBezTo>
                    <a:cubicBezTo>
                      <a:pt x="1130" y="183"/>
                      <a:pt x="1130" y="182"/>
                      <a:pt x="1130" y="182"/>
                    </a:cubicBezTo>
                    <a:moveTo>
                      <a:pt x="801" y="0"/>
                    </a:moveTo>
                    <a:cubicBezTo>
                      <a:pt x="761" y="0"/>
                      <a:pt x="761" y="0"/>
                      <a:pt x="761" y="0"/>
                    </a:cubicBezTo>
                    <a:cubicBezTo>
                      <a:pt x="753" y="23"/>
                      <a:pt x="743" y="47"/>
                      <a:pt x="733" y="69"/>
                    </a:cubicBezTo>
                    <a:cubicBezTo>
                      <a:pt x="710" y="117"/>
                      <a:pt x="682" y="162"/>
                      <a:pt x="648" y="204"/>
                    </a:cubicBezTo>
                    <a:cubicBezTo>
                      <a:pt x="620" y="237"/>
                      <a:pt x="588" y="266"/>
                      <a:pt x="553" y="292"/>
                    </a:cubicBezTo>
                    <a:cubicBezTo>
                      <a:pt x="522" y="314"/>
                      <a:pt x="488" y="332"/>
                      <a:pt x="452" y="345"/>
                    </a:cubicBezTo>
                    <a:cubicBezTo>
                      <a:pt x="419" y="357"/>
                      <a:pt x="384" y="365"/>
                      <a:pt x="349" y="368"/>
                    </a:cubicBezTo>
                    <a:cubicBezTo>
                      <a:pt x="339" y="369"/>
                      <a:pt x="330" y="369"/>
                      <a:pt x="320" y="369"/>
                    </a:cubicBezTo>
                    <a:cubicBezTo>
                      <a:pt x="320" y="381"/>
                      <a:pt x="319" y="393"/>
                      <a:pt x="319" y="405"/>
                    </a:cubicBezTo>
                    <a:cubicBezTo>
                      <a:pt x="326" y="405"/>
                      <a:pt x="333" y="404"/>
                      <a:pt x="340" y="404"/>
                    </a:cubicBezTo>
                    <a:cubicBezTo>
                      <a:pt x="379" y="401"/>
                      <a:pt x="418" y="394"/>
                      <a:pt x="456" y="382"/>
                    </a:cubicBezTo>
                    <a:cubicBezTo>
                      <a:pt x="502" y="366"/>
                      <a:pt x="547" y="344"/>
                      <a:pt x="587" y="313"/>
                    </a:cubicBezTo>
                    <a:cubicBezTo>
                      <a:pt x="687" y="236"/>
                      <a:pt x="761" y="124"/>
                      <a:pt x="801" y="1"/>
                    </a:cubicBezTo>
                    <a:cubicBezTo>
                      <a:pt x="801" y="1"/>
                      <a:pt x="801" y="0"/>
                      <a:pt x="801" y="0"/>
                    </a:cubicBezTo>
                    <a:moveTo>
                      <a:pt x="1056" y="636"/>
                    </a:moveTo>
                    <a:cubicBezTo>
                      <a:pt x="1056" y="635"/>
                      <a:pt x="1056" y="634"/>
                      <a:pt x="1056" y="633"/>
                    </a:cubicBezTo>
                    <a:cubicBezTo>
                      <a:pt x="1056" y="634"/>
                      <a:pt x="1056" y="635"/>
                      <a:pt x="1056" y="636"/>
                    </a:cubicBezTo>
                    <a:moveTo>
                      <a:pt x="1179" y="0"/>
                    </a:moveTo>
                    <a:cubicBezTo>
                      <a:pt x="1144" y="0"/>
                      <a:pt x="1144" y="0"/>
                      <a:pt x="1144" y="0"/>
                    </a:cubicBezTo>
                    <a:cubicBezTo>
                      <a:pt x="1144" y="6"/>
                      <a:pt x="1144" y="12"/>
                      <a:pt x="1144" y="18"/>
                    </a:cubicBezTo>
                    <a:cubicBezTo>
                      <a:pt x="1146" y="73"/>
                      <a:pt x="1140" y="127"/>
                      <a:pt x="1131" y="181"/>
                    </a:cubicBezTo>
                    <a:cubicBezTo>
                      <a:pt x="1099" y="345"/>
                      <a:pt x="1038" y="502"/>
                      <a:pt x="1013" y="668"/>
                    </a:cubicBezTo>
                    <a:cubicBezTo>
                      <a:pt x="1001" y="748"/>
                      <a:pt x="998" y="836"/>
                      <a:pt x="1012" y="919"/>
                    </a:cubicBezTo>
                    <a:cubicBezTo>
                      <a:pt x="1012" y="920"/>
                      <a:pt x="1012" y="921"/>
                      <a:pt x="1013" y="922"/>
                    </a:cubicBezTo>
                    <a:cubicBezTo>
                      <a:pt x="1015" y="936"/>
                      <a:pt x="1018" y="950"/>
                      <a:pt x="1022" y="964"/>
                    </a:cubicBezTo>
                    <a:cubicBezTo>
                      <a:pt x="1034" y="962"/>
                      <a:pt x="1047" y="959"/>
                      <a:pt x="1060" y="957"/>
                    </a:cubicBezTo>
                    <a:cubicBezTo>
                      <a:pt x="1055" y="938"/>
                      <a:pt x="1050" y="919"/>
                      <a:pt x="1047" y="899"/>
                    </a:cubicBezTo>
                    <a:cubicBezTo>
                      <a:pt x="1046" y="895"/>
                      <a:pt x="1046" y="891"/>
                      <a:pt x="1045" y="887"/>
                    </a:cubicBezTo>
                    <a:cubicBezTo>
                      <a:pt x="1043" y="875"/>
                      <a:pt x="1042" y="863"/>
                      <a:pt x="1041" y="851"/>
                    </a:cubicBezTo>
                    <a:cubicBezTo>
                      <a:pt x="1036" y="779"/>
                      <a:pt x="1043" y="708"/>
                      <a:pt x="1056" y="637"/>
                    </a:cubicBezTo>
                    <a:cubicBezTo>
                      <a:pt x="1061" y="611"/>
                      <a:pt x="1067" y="584"/>
                      <a:pt x="1074" y="557"/>
                    </a:cubicBezTo>
                    <a:cubicBezTo>
                      <a:pt x="1076" y="547"/>
                      <a:pt x="1078" y="537"/>
                      <a:pt x="1081" y="528"/>
                    </a:cubicBezTo>
                    <a:cubicBezTo>
                      <a:pt x="1091" y="489"/>
                      <a:pt x="1102" y="451"/>
                      <a:pt x="1113" y="412"/>
                    </a:cubicBezTo>
                    <a:cubicBezTo>
                      <a:pt x="1122" y="377"/>
                      <a:pt x="1132" y="342"/>
                      <a:pt x="1141" y="307"/>
                    </a:cubicBezTo>
                    <a:cubicBezTo>
                      <a:pt x="1167" y="204"/>
                      <a:pt x="1186" y="101"/>
                      <a:pt x="11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6" name="Freeform 184"/>
              <p:cNvSpPr>
                <a:spLocks noEditPoints="1"/>
              </p:cNvSpPr>
              <p:nvPr/>
            </p:nvSpPr>
            <p:spPr bwMode="auto">
              <a:xfrm>
                <a:off x="828" y="553"/>
                <a:ext cx="213" cy="229"/>
              </a:xfrm>
              <a:custGeom>
                <a:avLst/>
                <a:gdLst>
                  <a:gd name="T0" fmla="*/ 35 w 370"/>
                  <a:gd name="T1" fmla="*/ 113 h 369"/>
                  <a:gd name="T2" fmla="*/ 37 w 370"/>
                  <a:gd name="T3" fmla="*/ 112 h 369"/>
                  <a:gd name="T4" fmla="*/ 35 w 370"/>
                  <a:gd name="T5" fmla="*/ 113 h 369"/>
                  <a:gd name="T6" fmla="*/ 23 w 370"/>
                  <a:gd name="T7" fmla="*/ 97 h 369"/>
                  <a:gd name="T8" fmla="*/ 22 w 370"/>
                  <a:gd name="T9" fmla="*/ 99 h 369"/>
                  <a:gd name="T10" fmla="*/ 9 w 370"/>
                  <a:gd name="T11" fmla="*/ 131 h 369"/>
                  <a:gd name="T12" fmla="*/ 34 w 370"/>
                  <a:gd name="T13" fmla="*/ 115 h 369"/>
                  <a:gd name="T14" fmla="*/ 46 w 370"/>
                  <a:gd name="T15" fmla="*/ 105 h 369"/>
                  <a:gd name="T16" fmla="*/ 23 w 370"/>
                  <a:gd name="T17" fmla="*/ 97 h 369"/>
                  <a:gd name="T18" fmla="*/ 184 w 370"/>
                  <a:gd name="T19" fmla="*/ 0 h 369"/>
                  <a:gd name="T20" fmla="*/ 145 w 370"/>
                  <a:gd name="T21" fmla="*/ 4 h 369"/>
                  <a:gd name="T22" fmla="*/ 46 w 370"/>
                  <a:gd name="T23" fmla="*/ 64 h 369"/>
                  <a:gd name="T24" fmla="*/ 66 w 370"/>
                  <a:gd name="T25" fmla="*/ 70 h 369"/>
                  <a:gd name="T26" fmla="*/ 84 w 370"/>
                  <a:gd name="T27" fmla="*/ 72 h 369"/>
                  <a:gd name="T28" fmla="*/ 94 w 370"/>
                  <a:gd name="T29" fmla="*/ 69 h 369"/>
                  <a:gd name="T30" fmla="*/ 103 w 370"/>
                  <a:gd name="T31" fmla="*/ 72 h 369"/>
                  <a:gd name="T32" fmla="*/ 110 w 370"/>
                  <a:gd name="T33" fmla="*/ 72 h 369"/>
                  <a:gd name="T34" fmla="*/ 150 w 370"/>
                  <a:gd name="T35" fmla="*/ 64 h 369"/>
                  <a:gd name="T36" fmla="*/ 156 w 370"/>
                  <a:gd name="T37" fmla="*/ 63 h 369"/>
                  <a:gd name="T38" fmla="*/ 159 w 370"/>
                  <a:gd name="T39" fmla="*/ 103 h 369"/>
                  <a:gd name="T40" fmla="*/ 96 w 370"/>
                  <a:gd name="T41" fmla="*/ 111 h 369"/>
                  <a:gd name="T42" fmla="*/ 1 w 370"/>
                  <a:gd name="T43" fmla="*/ 179 h 369"/>
                  <a:gd name="T44" fmla="*/ 0 w 370"/>
                  <a:gd name="T45" fmla="*/ 186 h 369"/>
                  <a:gd name="T46" fmla="*/ 5 w 370"/>
                  <a:gd name="T47" fmla="*/ 225 h 369"/>
                  <a:gd name="T48" fmla="*/ 137 w 370"/>
                  <a:gd name="T49" fmla="*/ 363 h 369"/>
                  <a:gd name="T50" fmla="*/ 155 w 370"/>
                  <a:gd name="T51" fmla="*/ 367 h 369"/>
                  <a:gd name="T52" fmla="*/ 187 w 370"/>
                  <a:gd name="T53" fmla="*/ 315 h 369"/>
                  <a:gd name="T54" fmla="*/ 190 w 370"/>
                  <a:gd name="T55" fmla="*/ 309 h 369"/>
                  <a:gd name="T56" fmla="*/ 203 w 370"/>
                  <a:gd name="T57" fmla="*/ 298 h 369"/>
                  <a:gd name="T58" fmla="*/ 207 w 370"/>
                  <a:gd name="T59" fmla="*/ 297 h 369"/>
                  <a:gd name="T60" fmla="*/ 225 w 370"/>
                  <a:gd name="T61" fmla="*/ 320 h 369"/>
                  <a:gd name="T62" fmla="*/ 198 w 370"/>
                  <a:gd name="T63" fmla="*/ 369 h 369"/>
                  <a:gd name="T64" fmla="*/ 225 w 370"/>
                  <a:gd name="T65" fmla="*/ 366 h 369"/>
                  <a:gd name="T66" fmla="*/ 370 w 370"/>
                  <a:gd name="T67" fmla="*/ 195 h 369"/>
                  <a:gd name="T68" fmla="*/ 122 w 370"/>
                  <a:gd name="T69" fmla="*/ 288 h 369"/>
                  <a:gd name="T70" fmla="*/ 118 w 370"/>
                  <a:gd name="T71" fmla="*/ 289 h 369"/>
                  <a:gd name="T72" fmla="*/ 113 w 370"/>
                  <a:gd name="T73" fmla="*/ 249 h 369"/>
                  <a:gd name="T74" fmla="*/ 265 w 370"/>
                  <a:gd name="T75" fmla="*/ 213 h 369"/>
                  <a:gd name="T76" fmla="*/ 322 w 370"/>
                  <a:gd name="T77" fmla="*/ 183 h 369"/>
                  <a:gd name="T78" fmla="*/ 352 w 370"/>
                  <a:gd name="T79" fmla="*/ 156 h 369"/>
                  <a:gd name="T80" fmla="*/ 364 w 370"/>
                  <a:gd name="T81" fmla="*/ 138 h 369"/>
                  <a:gd name="T82" fmla="*/ 357 w 370"/>
                  <a:gd name="T83" fmla="*/ 116 h 369"/>
                  <a:gd name="T84" fmla="*/ 184 w 370"/>
                  <a:gd name="T85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70" h="369">
                    <a:moveTo>
                      <a:pt x="35" y="113"/>
                    </a:moveTo>
                    <a:cubicBezTo>
                      <a:pt x="36" y="113"/>
                      <a:pt x="37" y="113"/>
                      <a:pt x="37" y="112"/>
                    </a:cubicBezTo>
                    <a:cubicBezTo>
                      <a:pt x="37" y="113"/>
                      <a:pt x="36" y="113"/>
                      <a:pt x="35" y="113"/>
                    </a:cubicBezTo>
                    <a:moveTo>
                      <a:pt x="23" y="97"/>
                    </a:moveTo>
                    <a:cubicBezTo>
                      <a:pt x="23" y="98"/>
                      <a:pt x="22" y="98"/>
                      <a:pt x="22" y="99"/>
                    </a:cubicBezTo>
                    <a:cubicBezTo>
                      <a:pt x="17" y="109"/>
                      <a:pt x="12" y="120"/>
                      <a:pt x="9" y="131"/>
                    </a:cubicBezTo>
                    <a:cubicBezTo>
                      <a:pt x="17" y="126"/>
                      <a:pt x="26" y="120"/>
                      <a:pt x="34" y="115"/>
                    </a:cubicBezTo>
                    <a:cubicBezTo>
                      <a:pt x="38" y="111"/>
                      <a:pt x="42" y="108"/>
                      <a:pt x="46" y="105"/>
                    </a:cubicBezTo>
                    <a:cubicBezTo>
                      <a:pt x="38" y="103"/>
                      <a:pt x="31" y="100"/>
                      <a:pt x="23" y="97"/>
                    </a:cubicBezTo>
                    <a:moveTo>
                      <a:pt x="184" y="0"/>
                    </a:moveTo>
                    <a:cubicBezTo>
                      <a:pt x="171" y="0"/>
                      <a:pt x="158" y="1"/>
                      <a:pt x="145" y="4"/>
                    </a:cubicBezTo>
                    <a:cubicBezTo>
                      <a:pt x="106" y="13"/>
                      <a:pt x="71" y="35"/>
                      <a:pt x="46" y="64"/>
                    </a:cubicBezTo>
                    <a:cubicBezTo>
                      <a:pt x="53" y="66"/>
                      <a:pt x="59" y="68"/>
                      <a:pt x="66" y="70"/>
                    </a:cubicBezTo>
                    <a:cubicBezTo>
                      <a:pt x="72" y="71"/>
                      <a:pt x="78" y="71"/>
                      <a:pt x="84" y="72"/>
                    </a:cubicBezTo>
                    <a:cubicBezTo>
                      <a:pt x="87" y="70"/>
                      <a:pt x="91" y="69"/>
                      <a:pt x="94" y="69"/>
                    </a:cubicBezTo>
                    <a:cubicBezTo>
                      <a:pt x="97" y="69"/>
                      <a:pt x="100" y="70"/>
                      <a:pt x="103" y="72"/>
                    </a:cubicBezTo>
                    <a:cubicBezTo>
                      <a:pt x="105" y="72"/>
                      <a:pt x="108" y="72"/>
                      <a:pt x="110" y="72"/>
                    </a:cubicBezTo>
                    <a:cubicBezTo>
                      <a:pt x="123" y="70"/>
                      <a:pt x="137" y="67"/>
                      <a:pt x="150" y="64"/>
                    </a:cubicBezTo>
                    <a:cubicBezTo>
                      <a:pt x="152" y="63"/>
                      <a:pt x="154" y="63"/>
                      <a:pt x="156" y="63"/>
                    </a:cubicBezTo>
                    <a:cubicBezTo>
                      <a:pt x="177" y="63"/>
                      <a:pt x="182" y="97"/>
                      <a:pt x="159" y="103"/>
                    </a:cubicBezTo>
                    <a:cubicBezTo>
                      <a:pt x="138" y="108"/>
                      <a:pt x="117" y="111"/>
                      <a:pt x="96" y="111"/>
                    </a:cubicBezTo>
                    <a:cubicBezTo>
                      <a:pt x="67" y="138"/>
                      <a:pt x="35" y="160"/>
                      <a:pt x="1" y="179"/>
                    </a:cubicBezTo>
                    <a:cubicBezTo>
                      <a:pt x="0" y="181"/>
                      <a:pt x="0" y="184"/>
                      <a:pt x="0" y="186"/>
                    </a:cubicBezTo>
                    <a:cubicBezTo>
                      <a:pt x="0" y="199"/>
                      <a:pt x="2" y="212"/>
                      <a:pt x="5" y="225"/>
                    </a:cubicBezTo>
                    <a:cubicBezTo>
                      <a:pt x="20" y="293"/>
                      <a:pt x="73" y="345"/>
                      <a:pt x="137" y="363"/>
                    </a:cubicBezTo>
                    <a:cubicBezTo>
                      <a:pt x="143" y="365"/>
                      <a:pt x="149" y="366"/>
                      <a:pt x="155" y="367"/>
                    </a:cubicBezTo>
                    <a:cubicBezTo>
                      <a:pt x="167" y="350"/>
                      <a:pt x="178" y="333"/>
                      <a:pt x="187" y="315"/>
                    </a:cubicBezTo>
                    <a:cubicBezTo>
                      <a:pt x="188" y="313"/>
                      <a:pt x="189" y="311"/>
                      <a:pt x="190" y="309"/>
                    </a:cubicBezTo>
                    <a:cubicBezTo>
                      <a:pt x="192" y="302"/>
                      <a:pt x="198" y="299"/>
                      <a:pt x="203" y="298"/>
                    </a:cubicBezTo>
                    <a:cubicBezTo>
                      <a:pt x="204" y="297"/>
                      <a:pt x="206" y="297"/>
                      <a:pt x="207" y="297"/>
                    </a:cubicBezTo>
                    <a:cubicBezTo>
                      <a:pt x="219" y="297"/>
                      <a:pt x="231" y="307"/>
                      <a:pt x="225" y="320"/>
                    </a:cubicBezTo>
                    <a:cubicBezTo>
                      <a:pt x="217" y="338"/>
                      <a:pt x="208" y="354"/>
                      <a:pt x="198" y="369"/>
                    </a:cubicBezTo>
                    <a:cubicBezTo>
                      <a:pt x="207" y="369"/>
                      <a:pt x="216" y="368"/>
                      <a:pt x="225" y="366"/>
                    </a:cubicBezTo>
                    <a:cubicBezTo>
                      <a:pt x="307" y="347"/>
                      <a:pt x="365" y="275"/>
                      <a:pt x="370" y="195"/>
                    </a:cubicBezTo>
                    <a:cubicBezTo>
                      <a:pt x="307" y="256"/>
                      <a:pt x="207" y="272"/>
                      <a:pt x="122" y="288"/>
                    </a:cubicBezTo>
                    <a:cubicBezTo>
                      <a:pt x="121" y="288"/>
                      <a:pt x="119" y="289"/>
                      <a:pt x="118" y="289"/>
                    </a:cubicBezTo>
                    <a:cubicBezTo>
                      <a:pt x="96" y="289"/>
                      <a:pt x="90" y="253"/>
                      <a:pt x="113" y="249"/>
                    </a:cubicBezTo>
                    <a:cubicBezTo>
                      <a:pt x="165" y="239"/>
                      <a:pt x="216" y="230"/>
                      <a:pt x="265" y="213"/>
                    </a:cubicBezTo>
                    <a:cubicBezTo>
                      <a:pt x="285" y="205"/>
                      <a:pt x="304" y="196"/>
                      <a:pt x="322" y="183"/>
                    </a:cubicBezTo>
                    <a:cubicBezTo>
                      <a:pt x="333" y="175"/>
                      <a:pt x="343" y="166"/>
                      <a:pt x="352" y="156"/>
                    </a:cubicBezTo>
                    <a:cubicBezTo>
                      <a:pt x="357" y="150"/>
                      <a:pt x="361" y="144"/>
                      <a:pt x="364" y="138"/>
                    </a:cubicBezTo>
                    <a:cubicBezTo>
                      <a:pt x="362" y="131"/>
                      <a:pt x="360" y="123"/>
                      <a:pt x="357" y="116"/>
                    </a:cubicBezTo>
                    <a:cubicBezTo>
                      <a:pt x="329" y="46"/>
                      <a:pt x="259" y="0"/>
                      <a:pt x="1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7" name="Freeform 185"/>
              <p:cNvSpPr>
                <a:spLocks/>
              </p:cNvSpPr>
              <p:nvPr/>
            </p:nvSpPr>
            <p:spPr bwMode="auto">
              <a:xfrm>
                <a:off x="121" y="93"/>
                <a:ext cx="212" cy="102"/>
              </a:xfrm>
              <a:custGeom>
                <a:avLst/>
                <a:gdLst>
                  <a:gd name="T0" fmla="*/ 368 w 368"/>
                  <a:gd name="T1" fmla="*/ 0 h 165"/>
                  <a:gd name="T2" fmla="*/ 0 w 368"/>
                  <a:gd name="T3" fmla="*/ 0 h 165"/>
                  <a:gd name="T4" fmla="*/ 3 w 368"/>
                  <a:gd name="T5" fmla="*/ 20 h 165"/>
                  <a:gd name="T6" fmla="*/ 185 w 368"/>
                  <a:gd name="T7" fmla="*/ 165 h 165"/>
                  <a:gd name="T8" fmla="*/ 190 w 368"/>
                  <a:gd name="T9" fmla="*/ 165 h 165"/>
                  <a:gd name="T10" fmla="*/ 224 w 368"/>
                  <a:gd name="T11" fmla="*/ 161 h 165"/>
                  <a:gd name="T12" fmla="*/ 273 w 368"/>
                  <a:gd name="T13" fmla="*/ 142 h 165"/>
                  <a:gd name="T14" fmla="*/ 294 w 368"/>
                  <a:gd name="T15" fmla="*/ 74 h 165"/>
                  <a:gd name="T16" fmla="*/ 307 w 368"/>
                  <a:gd name="T17" fmla="*/ 62 h 165"/>
                  <a:gd name="T18" fmla="*/ 311 w 368"/>
                  <a:gd name="T19" fmla="*/ 62 h 165"/>
                  <a:gd name="T20" fmla="*/ 329 w 368"/>
                  <a:gd name="T21" fmla="*/ 86 h 165"/>
                  <a:gd name="T22" fmla="*/ 324 w 368"/>
                  <a:gd name="T23" fmla="*/ 100 h 165"/>
                  <a:gd name="T24" fmla="*/ 368 w 368"/>
                  <a:gd name="T25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8" h="165">
                    <a:moveTo>
                      <a:pt x="36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7"/>
                      <a:pt x="2" y="13"/>
                      <a:pt x="3" y="20"/>
                    </a:cubicBezTo>
                    <a:cubicBezTo>
                      <a:pt x="22" y="106"/>
                      <a:pt x="100" y="165"/>
                      <a:pt x="185" y="165"/>
                    </a:cubicBezTo>
                    <a:cubicBezTo>
                      <a:pt x="187" y="165"/>
                      <a:pt x="189" y="165"/>
                      <a:pt x="190" y="165"/>
                    </a:cubicBezTo>
                    <a:cubicBezTo>
                      <a:pt x="202" y="165"/>
                      <a:pt x="213" y="163"/>
                      <a:pt x="224" y="161"/>
                    </a:cubicBezTo>
                    <a:cubicBezTo>
                      <a:pt x="241" y="157"/>
                      <a:pt x="258" y="151"/>
                      <a:pt x="273" y="142"/>
                    </a:cubicBezTo>
                    <a:cubicBezTo>
                      <a:pt x="279" y="119"/>
                      <a:pt x="286" y="97"/>
                      <a:pt x="294" y="74"/>
                    </a:cubicBezTo>
                    <a:cubicBezTo>
                      <a:pt x="296" y="68"/>
                      <a:pt x="301" y="64"/>
                      <a:pt x="307" y="62"/>
                    </a:cubicBezTo>
                    <a:cubicBezTo>
                      <a:pt x="308" y="62"/>
                      <a:pt x="309" y="62"/>
                      <a:pt x="311" y="62"/>
                    </a:cubicBezTo>
                    <a:cubicBezTo>
                      <a:pt x="322" y="62"/>
                      <a:pt x="334" y="72"/>
                      <a:pt x="329" y="86"/>
                    </a:cubicBezTo>
                    <a:cubicBezTo>
                      <a:pt x="327" y="91"/>
                      <a:pt x="326" y="95"/>
                      <a:pt x="324" y="100"/>
                    </a:cubicBezTo>
                    <a:cubicBezTo>
                      <a:pt x="348" y="72"/>
                      <a:pt x="364" y="37"/>
                      <a:pt x="3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8" name="Freeform 186"/>
              <p:cNvSpPr>
                <a:spLocks noEditPoints="1"/>
              </p:cNvSpPr>
              <p:nvPr/>
            </p:nvSpPr>
            <p:spPr bwMode="auto">
              <a:xfrm>
                <a:off x="391" y="1808"/>
                <a:ext cx="216" cy="227"/>
              </a:xfrm>
              <a:custGeom>
                <a:avLst/>
                <a:gdLst>
                  <a:gd name="T0" fmla="*/ 161 w 375"/>
                  <a:gd name="T1" fmla="*/ 1 h 367"/>
                  <a:gd name="T2" fmla="*/ 99 w 375"/>
                  <a:gd name="T3" fmla="*/ 20 h 367"/>
                  <a:gd name="T4" fmla="*/ 55 w 375"/>
                  <a:gd name="T5" fmla="*/ 53 h 367"/>
                  <a:gd name="T6" fmla="*/ 19 w 375"/>
                  <a:gd name="T7" fmla="*/ 103 h 367"/>
                  <a:gd name="T8" fmla="*/ 99 w 375"/>
                  <a:gd name="T9" fmla="*/ 129 h 367"/>
                  <a:gd name="T10" fmla="*/ 161 w 375"/>
                  <a:gd name="T11" fmla="*/ 1 h 367"/>
                  <a:gd name="T12" fmla="*/ 202 w 375"/>
                  <a:gd name="T13" fmla="*/ 0 h 367"/>
                  <a:gd name="T14" fmla="*/ 132 w 375"/>
                  <a:gd name="T15" fmla="*/ 147 h 367"/>
                  <a:gd name="T16" fmla="*/ 205 w 375"/>
                  <a:gd name="T17" fmla="*/ 207 h 367"/>
                  <a:gd name="T18" fmla="*/ 190 w 375"/>
                  <a:gd name="T19" fmla="*/ 241 h 367"/>
                  <a:gd name="T20" fmla="*/ 177 w 375"/>
                  <a:gd name="T21" fmla="*/ 235 h 367"/>
                  <a:gd name="T22" fmla="*/ 133 w 375"/>
                  <a:gd name="T23" fmla="*/ 196 h 367"/>
                  <a:gd name="T24" fmla="*/ 65 w 375"/>
                  <a:gd name="T25" fmla="*/ 157 h 367"/>
                  <a:gd name="T26" fmla="*/ 6 w 375"/>
                  <a:gd name="T27" fmla="*/ 141 h 367"/>
                  <a:gd name="T28" fmla="*/ 4 w 375"/>
                  <a:gd name="T29" fmla="*/ 213 h 367"/>
                  <a:gd name="T30" fmla="*/ 55 w 375"/>
                  <a:gd name="T31" fmla="*/ 314 h 367"/>
                  <a:gd name="T32" fmla="*/ 158 w 375"/>
                  <a:gd name="T33" fmla="*/ 366 h 367"/>
                  <a:gd name="T34" fmla="*/ 156 w 375"/>
                  <a:gd name="T35" fmla="*/ 333 h 367"/>
                  <a:gd name="T36" fmla="*/ 152 w 375"/>
                  <a:gd name="T37" fmla="*/ 308 h 367"/>
                  <a:gd name="T38" fmla="*/ 174 w 375"/>
                  <a:gd name="T39" fmla="*/ 284 h 367"/>
                  <a:gd name="T40" fmla="*/ 191 w 375"/>
                  <a:gd name="T41" fmla="*/ 298 h 367"/>
                  <a:gd name="T42" fmla="*/ 198 w 375"/>
                  <a:gd name="T43" fmla="*/ 367 h 367"/>
                  <a:gd name="T44" fmla="*/ 213 w 375"/>
                  <a:gd name="T45" fmla="*/ 366 h 367"/>
                  <a:gd name="T46" fmla="*/ 265 w 375"/>
                  <a:gd name="T47" fmla="*/ 350 h 367"/>
                  <a:gd name="T48" fmla="*/ 278 w 375"/>
                  <a:gd name="T49" fmla="*/ 344 h 367"/>
                  <a:gd name="T50" fmla="*/ 317 w 375"/>
                  <a:gd name="T51" fmla="*/ 314 h 367"/>
                  <a:gd name="T52" fmla="*/ 345 w 375"/>
                  <a:gd name="T53" fmla="*/ 277 h 367"/>
                  <a:gd name="T54" fmla="*/ 334 w 375"/>
                  <a:gd name="T55" fmla="*/ 286 h 367"/>
                  <a:gd name="T56" fmla="*/ 322 w 375"/>
                  <a:gd name="T57" fmla="*/ 291 h 367"/>
                  <a:gd name="T58" fmla="*/ 306 w 375"/>
                  <a:gd name="T59" fmla="*/ 261 h 367"/>
                  <a:gd name="T60" fmla="*/ 308 w 375"/>
                  <a:gd name="T61" fmla="*/ 260 h 367"/>
                  <a:gd name="T62" fmla="*/ 315 w 375"/>
                  <a:gd name="T63" fmla="*/ 254 h 367"/>
                  <a:gd name="T64" fmla="*/ 367 w 375"/>
                  <a:gd name="T65" fmla="*/ 216 h 367"/>
                  <a:gd name="T66" fmla="*/ 338 w 375"/>
                  <a:gd name="T67" fmla="*/ 79 h 367"/>
                  <a:gd name="T68" fmla="*/ 316 w 375"/>
                  <a:gd name="T69" fmla="*/ 53 h 367"/>
                  <a:gd name="T70" fmla="*/ 286 w 375"/>
                  <a:gd name="T71" fmla="*/ 28 h 367"/>
                  <a:gd name="T72" fmla="*/ 202 w 375"/>
                  <a:gd name="T73" fmla="*/ 0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5" h="367">
                    <a:moveTo>
                      <a:pt x="161" y="1"/>
                    </a:moveTo>
                    <a:cubicBezTo>
                      <a:pt x="139" y="4"/>
                      <a:pt x="118" y="10"/>
                      <a:pt x="99" y="20"/>
                    </a:cubicBezTo>
                    <a:cubicBezTo>
                      <a:pt x="83" y="29"/>
                      <a:pt x="68" y="39"/>
                      <a:pt x="55" y="53"/>
                    </a:cubicBezTo>
                    <a:cubicBezTo>
                      <a:pt x="40" y="68"/>
                      <a:pt x="28" y="85"/>
                      <a:pt x="19" y="103"/>
                    </a:cubicBezTo>
                    <a:cubicBezTo>
                      <a:pt x="47" y="108"/>
                      <a:pt x="74" y="117"/>
                      <a:pt x="99" y="129"/>
                    </a:cubicBezTo>
                    <a:cubicBezTo>
                      <a:pt x="120" y="87"/>
                      <a:pt x="141" y="44"/>
                      <a:pt x="161" y="1"/>
                    </a:cubicBezTo>
                    <a:moveTo>
                      <a:pt x="202" y="0"/>
                    </a:moveTo>
                    <a:cubicBezTo>
                      <a:pt x="180" y="50"/>
                      <a:pt x="155" y="100"/>
                      <a:pt x="132" y="147"/>
                    </a:cubicBezTo>
                    <a:cubicBezTo>
                      <a:pt x="158" y="164"/>
                      <a:pt x="183" y="184"/>
                      <a:pt x="205" y="207"/>
                    </a:cubicBezTo>
                    <a:cubicBezTo>
                      <a:pt x="219" y="221"/>
                      <a:pt x="205" y="241"/>
                      <a:pt x="190" y="241"/>
                    </a:cubicBezTo>
                    <a:cubicBezTo>
                      <a:pt x="186" y="241"/>
                      <a:pt x="181" y="239"/>
                      <a:pt x="177" y="235"/>
                    </a:cubicBezTo>
                    <a:cubicBezTo>
                      <a:pt x="163" y="221"/>
                      <a:pt x="149" y="208"/>
                      <a:pt x="133" y="196"/>
                    </a:cubicBezTo>
                    <a:cubicBezTo>
                      <a:pt x="112" y="181"/>
                      <a:pt x="89" y="167"/>
                      <a:pt x="65" y="157"/>
                    </a:cubicBezTo>
                    <a:cubicBezTo>
                      <a:pt x="46" y="150"/>
                      <a:pt x="26" y="144"/>
                      <a:pt x="6" y="141"/>
                    </a:cubicBezTo>
                    <a:cubicBezTo>
                      <a:pt x="1" y="165"/>
                      <a:pt x="0" y="189"/>
                      <a:pt x="4" y="213"/>
                    </a:cubicBezTo>
                    <a:cubicBezTo>
                      <a:pt x="9" y="250"/>
                      <a:pt x="27" y="286"/>
                      <a:pt x="55" y="314"/>
                    </a:cubicBezTo>
                    <a:cubicBezTo>
                      <a:pt x="84" y="343"/>
                      <a:pt x="120" y="360"/>
                      <a:pt x="158" y="366"/>
                    </a:cubicBezTo>
                    <a:cubicBezTo>
                      <a:pt x="158" y="355"/>
                      <a:pt x="157" y="344"/>
                      <a:pt x="156" y="333"/>
                    </a:cubicBezTo>
                    <a:cubicBezTo>
                      <a:pt x="155" y="325"/>
                      <a:pt x="153" y="317"/>
                      <a:pt x="152" y="308"/>
                    </a:cubicBezTo>
                    <a:cubicBezTo>
                      <a:pt x="149" y="293"/>
                      <a:pt x="162" y="284"/>
                      <a:pt x="174" y="284"/>
                    </a:cubicBezTo>
                    <a:cubicBezTo>
                      <a:pt x="181" y="284"/>
                      <a:pt x="189" y="288"/>
                      <a:pt x="191" y="298"/>
                    </a:cubicBezTo>
                    <a:cubicBezTo>
                      <a:pt x="195" y="321"/>
                      <a:pt x="197" y="345"/>
                      <a:pt x="198" y="367"/>
                    </a:cubicBezTo>
                    <a:cubicBezTo>
                      <a:pt x="203" y="367"/>
                      <a:pt x="208" y="366"/>
                      <a:pt x="213" y="366"/>
                    </a:cubicBezTo>
                    <a:cubicBezTo>
                      <a:pt x="231" y="363"/>
                      <a:pt x="249" y="358"/>
                      <a:pt x="265" y="350"/>
                    </a:cubicBezTo>
                    <a:cubicBezTo>
                      <a:pt x="269" y="348"/>
                      <a:pt x="273" y="346"/>
                      <a:pt x="278" y="344"/>
                    </a:cubicBezTo>
                    <a:cubicBezTo>
                      <a:pt x="292" y="336"/>
                      <a:pt x="305" y="326"/>
                      <a:pt x="317" y="314"/>
                    </a:cubicBezTo>
                    <a:cubicBezTo>
                      <a:pt x="328" y="303"/>
                      <a:pt x="338" y="290"/>
                      <a:pt x="345" y="277"/>
                    </a:cubicBezTo>
                    <a:cubicBezTo>
                      <a:pt x="341" y="280"/>
                      <a:pt x="338" y="283"/>
                      <a:pt x="334" y="286"/>
                    </a:cubicBezTo>
                    <a:cubicBezTo>
                      <a:pt x="330" y="289"/>
                      <a:pt x="326" y="291"/>
                      <a:pt x="322" y="291"/>
                    </a:cubicBezTo>
                    <a:cubicBezTo>
                      <a:pt x="307" y="291"/>
                      <a:pt x="294" y="273"/>
                      <a:pt x="306" y="261"/>
                    </a:cubicBezTo>
                    <a:cubicBezTo>
                      <a:pt x="307" y="261"/>
                      <a:pt x="307" y="260"/>
                      <a:pt x="308" y="260"/>
                    </a:cubicBezTo>
                    <a:cubicBezTo>
                      <a:pt x="310" y="258"/>
                      <a:pt x="313" y="256"/>
                      <a:pt x="315" y="254"/>
                    </a:cubicBezTo>
                    <a:cubicBezTo>
                      <a:pt x="332" y="240"/>
                      <a:pt x="349" y="228"/>
                      <a:pt x="367" y="216"/>
                    </a:cubicBezTo>
                    <a:cubicBezTo>
                      <a:pt x="375" y="169"/>
                      <a:pt x="366" y="119"/>
                      <a:pt x="338" y="79"/>
                    </a:cubicBezTo>
                    <a:cubicBezTo>
                      <a:pt x="332" y="69"/>
                      <a:pt x="325" y="61"/>
                      <a:pt x="316" y="53"/>
                    </a:cubicBezTo>
                    <a:cubicBezTo>
                      <a:pt x="307" y="43"/>
                      <a:pt x="297" y="35"/>
                      <a:pt x="286" y="28"/>
                    </a:cubicBezTo>
                    <a:cubicBezTo>
                      <a:pt x="261" y="12"/>
                      <a:pt x="232" y="2"/>
                      <a:pt x="20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9" name="Freeform 187"/>
              <p:cNvSpPr>
                <a:spLocks noEditPoints="1"/>
              </p:cNvSpPr>
              <p:nvPr/>
            </p:nvSpPr>
            <p:spPr bwMode="auto">
              <a:xfrm>
                <a:off x="1083" y="1423"/>
                <a:ext cx="145" cy="203"/>
              </a:xfrm>
              <a:custGeom>
                <a:avLst/>
                <a:gdLst>
                  <a:gd name="T0" fmla="*/ 0 w 252"/>
                  <a:gd name="T1" fmla="*/ 251 h 327"/>
                  <a:gd name="T2" fmla="*/ 19 w 252"/>
                  <a:gd name="T3" fmla="*/ 268 h 327"/>
                  <a:gd name="T4" fmla="*/ 85 w 252"/>
                  <a:gd name="T5" fmla="*/ 306 h 327"/>
                  <a:gd name="T6" fmla="*/ 120 w 252"/>
                  <a:gd name="T7" fmla="*/ 317 h 327"/>
                  <a:gd name="T8" fmla="*/ 143 w 252"/>
                  <a:gd name="T9" fmla="*/ 309 h 327"/>
                  <a:gd name="T10" fmla="*/ 152 w 252"/>
                  <a:gd name="T11" fmla="*/ 306 h 327"/>
                  <a:gd name="T12" fmla="*/ 154 w 252"/>
                  <a:gd name="T13" fmla="*/ 305 h 327"/>
                  <a:gd name="T14" fmla="*/ 158 w 252"/>
                  <a:gd name="T15" fmla="*/ 305 h 327"/>
                  <a:gd name="T16" fmla="*/ 174 w 252"/>
                  <a:gd name="T17" fmla="*/ 326 h 327"/>
                  <a:gd name="T18" fmla="*/ 203 w 252"/>
                  <a:gd name="T19" fmla="*/ 327 h 327"/>
                  <a:gd name="T20" fmla="*/ 239 w 252"/>
                  <a:gd name="T21" fmla="*/ 325 h 327"/>
                  <a:gd name="T22" fmla="*/ 252 w 252"/>
                  <a:gd name="T23" fmla="*/ 318 h 327"/>
                  <a:gd name="T24" fmla="*/ 161 w 252"/>
                  <a:gd name="T25" fmla="*/ 289 h 327"/>
                  <a:gd name="T26" fmla="*/ 79 w 252"/>
                  <a:gd name="T27" fmla="*/ 264 h 327"/>
                  <a:gd name="T28" fmla="*/ 0 w 252"/>
                  <a:gd name="T29" fmla="*/ 251 h 327"/>
                  <a:gd name="T30" fmla="*/ 63 w 252"/>
                  <a:gd name="T31" fmla="*/ 0 h 327"/>
                  <a:gd name="T32" fmla="*/ 13 w 252"/>
                  <a:gd name="T33" fmla="*/ 42 h 327"/>
                  <a:gd name="T34" fmla="*/ 34 w 252"/>
                  <a:gd name="T35" fmla="*/ 45 h 327"/>
                  <a:gd name="T36" fmla="*/ 50 w 252"/>
                  <a:gd name="T37" fmla="*/ 27 h 327"/>
                  <a:gd name="T38" fmla="*/ 63 w 252"/>
                  <a:gd name="T39" fmla="*/ 0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2" h="327">
                    <a:moveTo>
                      <a:pt x="0" y="251"/>
                    </a:moveTo>
                    <a:cubicBezTo>
                      <a:pt x="6" y="257"/>
                      <a:pt x="13" y="262"/>
                      <a:pt x="19" y="268"/>
                    </a:cubicBezTo>
                    <a:cubicBezTo>
                      <a:pt x="40" y="283"/>
                      <a:pt x="62" y="296"/>
                      <a:pt x="85" y="306"/>
                    </a:cubicBezTo>
                    <a:cubicBezTo>
                      <a:pt x="96" y="310"/>
                      <a:pt x="108" y="314"/>
                      <a:pt x="120" y="317"/>
                    </a:cubicBezTo>
                    <a:cubicBezTo>
                      <a:pt x="127" y="314"/>
                      <a:pt x="135" y="311"/>
                      <a:pt x="143" y="309"/>
                    </a:cubicBezTo>
                    <a:cubicBezTo>
                      <a:pt x="146" y="307"/>
                      <a:pt x="149" y="307"/>
                      <a:pt x="152" y="306"/>
                    </a:cubicBezTo>
                    <a:cubicBezTo>
                      <a:pt x="153" y="305"/>
                      <a:pt x="154" y="305"/>
                      <a:pt x="154" y="305"/>
                    </a:cubicBezTo>
                    <a:cubicBezTo>
                      <a:pt x="156" y="305"/>
                      <a:pt x="157" y="305"/>
                      <a:pt x="158" y="305"/>
                    </a:cubicBezTo>
                    <a:cubicBezTo>
                      <a:pt x="169" y="305"/>
                      <a:pt x="175" y="316"/>
                      <a:pt x="174" y="326"/>
                    </a:cubicBezTo>
                    <a:cubicBezTo>
                      <a:pt x="183" y="327"/>
                      <a:pt x="193" y="327"/>
                      <a:pt x="203" y="327"/>
                    </a:cubicBezTo>
                    <a:cubicBezTo>
                      <a:pt x="215" y="327"/>
                      <a:pt x="227" y="327"/>
                      <a:pt x="239" y="325"/>
                    </a:cubicBezTo>
                    <a:cubicBezTo>
                      <a:pt x="244" y="323"/>
                      <a:pt x="248" y="321"/>
                      <a:pt x="252" y="318"/>
                    </a:cubicBezTo>
                    <a:cubicBezTo>
                      <a:pt x="220" y="314"/>
                      <a:pt x="189" y="304"/>
                      <a:pt x="161" y="289"/>
                    </a:cubicBezTo>
                    <a:cubicBezTo>
                      <a:pt x="132" y="287"/>
                      <a:pt x="103" y="279"/>
                      <a:pt x="79" y="264"/>
                    </a:cubicBezTo>
                    <a:cubicBezTo>
                      <a:pt x="52" y="263"/>
                      <a:pt x="26" y="258"/>
                      <a:pt x="0" y="251"/>
                    </a:cubicBezTo>
                    <a:moveTo>
                      <a:pt x="63" y="0"/>
                    </a:moveTo>
                    <a:cubicBezTo>
                      <a:pt x="44" y="11"/>
                      <a:pt x="27" y="26"/>
                      <a:pt x="13" y="42"/>
                    </a:cubicBezTo>
                    <a:cubicBezTo>
                      <a:pt x="20" y="43"/>
                      <a:pt x="27" y="44"/>
                      <a:pt x="34" y="45"/>
                    </a:cubicBezTo>
                    <a:cubicBezTo>
                      <a:pt x="39" y="39"/>
                      <a:pt x="44" y="33"/>
                      <a:pt x="50" y="27"/>
                    </a:cubicBezTo>
                    <a:cubicBezTo>
                      <a:pt x="54" y="18"/>
                      <a:pt x="58" y="9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0" name="Freeform 188"/>
              <p:cNvSpPr>
                <a:spLocks/>
              </p:cNvSpPr>
              <p:nvPr/>
            </p:nvSpPr>
            <p:spPr bwMode="auto">
              <a:xfrm>
                <a:off x="1216" y="2468"/>
                <a:ext cx="22" cy="49"/>
              </a:xfrm>
              <a:custGeom>
                <a:avLst/>
                <a:gdLst>
                  <a:gd name="T0" fmla="*/ 9 w 39"/>
                  <a:gd name="T1" fmla="*/ 0 h 79"/>
                  <a:gd name="T2" fmla="*/ 6 w 39"/>
                  <a:gd name="T3" fmla="*/ 6 h 79"/>
                  <a:gd name="T4" fmla="*/ 0 w 39"/>
                  <a:gd name="T5" fmla="*/ 29 h 79"/>
                  <a:gd name="T6" fmla="*/ 0 w 39"/>
                  <a:gd name="T7" fmla="*/ 34 h 79"/>
                  <a:gd name="T8" fmla="*/ 0 w 39"/>
                  <a:gd name="T9" fmla="*/ 34 h 79"/>
                  <a:gd name="T10" fmla="*/ 26 w 39"/>
                  <a:gd name="T11" fmla="*/ 67 h 79"/>
                  <a:gd name="T12" fmla="*/ 39 w 39"/>
                  <a:gd name="T13" fmla="*/ 79 h 79"/>
                  <a:gd name="T14" fmla="*/ 36 w 39"/>
                  <a:gd name="T15" fmla="*/ 62 h 79"/>
                  <a:gd name="T16" fmla="*/ 22 w 39"/>
                  <a:gd name="T17" fmla="*/ 22 h 79"/>
                  <a:gd name="T18" fmla="*/ 22 w 39"/>
                  <a:gd name="T19" fmla="*/ 22 h 79"/>
                  <a:gd name="T20" fmla="*/ 9 w 39"/>
                  <a:gd name="T21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" h="79">
                    <a:moveTo>
                      <a:pt x="9" y="0"/>
                    </a:moveTo>
                    <a:cubicBezTo>
                      <a:pt x="8" y="2"/>
                      <a:pt x="7" y="4"/>
                      <a:pt x="6" y="6"/>
                    </a:cubicBezTo>
                    <a:cubicBezTo>
                      <a:pt x="4" y="13"/>
                      <a:pt x="2" y="21"/>
                      <a:pt x="0" y="29"/>
                    </a:cubicBezTo>
                    <a:cubicBezTo>
                      <a:pt x="0" y="30"/>
                      <a:pt x="0" y="32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7" y="46"/>
                      <a:pt x="16" y="57"/>
                      <a:pt x="26" y="67"/>
                    </a:cubicBezTo>
                    <a:cubicBezTo>
                      <a:pt x="30" y="71"/>
                      <a:pt x="35" y="75"/>
                      <a:pt x="39" y="79"/>
                    </a:cubicBezTo>
                    <a:cubicBezTo>
                      <a:pt x="38" y="73"/>
                      <a:pt x="37" y="67"/>
                      <a:pt x="36" y="62"/>
                    </a:cubicBezTo>
                    <a:cubicBezTo>
                      <a:pt x="33" y="48"/>
                      <a:pt x="28" y="34"/>
                      <a:pt x="22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18" y="14"/>
                      <a:pt x="14" y="7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1" name="Freeform 189"/>
              <p:cNvSpPr>
                <a:spLocks noEditPoints="1"/>
              </p:cNvSpPr>
              <p:nvPr/>
            </p:nvSpPr>
            <p:spPr bwMode="auto">
              <a:xfrm>
                <a:off x="977" y="328"/>
                <a:ext cx="86" cy="95"/>
              </a:xfrm>
              <a:custGeom>
                <a:avLst/>
                <a:gdLst>
                  <a:gd name="T0" fmla="*/ 0 w 149"/>
                  <a:gd name="T1" fmla="*/ 73 h 153"/>
                  <a:gd name="T2" fmla="*/ 0 w 149"/>
                  <a:gd name="T3" fmla="*/ 76 h 153"/>
                  <a:gd name="T4" fmla="*/ 64 w 149"/>
                  <a:gd name="T5" fmla="*/ 153 h 153"/>
                  <a:gd name="T6" fmla="*/ 63 w 149"/>
                  <a:gd name="T7" fmla="*/ 150 h 153"/>
                  <a:gd name="T8" fmla="*/ 39 w 149"/>
                  <a:gd name="T9" fmla="*/ 121 h 153"/>
                  <a:gd name="T10" fmla="*/ 51 w 149"/>
                  <a:gd name="T11" fmla="*/ 88 h 153"/>
                  <a:gd name="T12" fmla="*/ 55 w 149"/>
                  <a:gd name="T13" fmla="*/ 87 h 153"/>
                  <a:gd name="T14" fmla="*/ 68 w 149"/>
                  <a:gd name="T15" fmla="*/ 94 h 153"/>
                  <a:gd name="T16" fmla="*/ 108 w 149"/>
                  <a:gd name="T17" fmla="*/ 146 h 153"/>
                  <a:gd name="T18" fmla="*/ 139 w 149"/>
                  <a:gd name="T19" fmla="*/ 120 h 153"/>
                  <a:gd name="T20" fmla="*/ 149 w 149"/>
                  <a:gd name="T21" fmla="*/ 96 h 153"/>
                  <a:gd name="T22" fmla="*/ 129 w 149"/>
                  <a:gd name="T23" fmla="*/ 96 h 153"/>
                  <a:gd name="T24" fmla="*/ 98 w 149"/>
                  <a:gd name="T25" fmla="*/ 95 h 153"/>
                  <a:gd name="T26" fmla="*/ 82 w 149"/>
                  <a:gd name="T27" fmla="*/ 78 h 153"/>
                  <a:gd name="T28" fmla="*/ 65 w 149"/>
                  <a:gd name="T29" fmla="*/ 88 h 153"/>
                  <a:gd name="T30" fmla="*/ 59 w 149"/>
                  <a:gd name="T31" fmla="*/ 87 h 153"/>
                  <a:gd name="T32" fmla="*/ 8 w 149"/>
                  <a:gd name="T33" fmla="*/ 75 h 153"/>
                  <a:gd name="T34" fmla="*/ 0 w 149"/>
                  <a:gd name="T35" fmla="*/ 73 h 153"/>
                  <a:gd name="T36" fmla="*/ 97 w 149"/>
                  <a:gd name="T37" fmla="*/ 1 h 153"/>
                  <a:gd name="T38" fmla="*/ 100 w 149"/>
                  <a:gd name="T39" fmla="*/ 12 h 153"/>
                  <a:gd name="T40" fmla="*/ 105 w 149"/>
                  <a:gd name="T41" fmla="*/ 4 h 153"/>
                  <a:gd name="T42" fmla="*/ 97 w 149"/>
                  <a:gd name="T43" fmla="*/ 1 h 153"/>
                  <a:gd name="T44" fmla="*/ 58 w 149"/>
                  <a:gd name="T45" fmla="*/ 0 h 153"/>
                  <a:gd name="T46" fmla="*/ 10 w 149"/>
                  <a:gd name="T47" fmla="*/ 35 h 153"/>
                  <a:gd name="T48" fmla="*/ 71 w 149"/>
                  <a:gd name="T49" fmla="*/ 49 h 153"/>
                  <a:gd name="T50" fmla="*/ 84 w 149"/>
                  <a:gd name="T51" fmla="*/ 65 h 153"/>
                  <a:gd name="T52" fmla="*/ 98 w 149"/>
                  <a:gd name="T53" fmla="*/ 57 h 153"/>
                  <a:gd name="T54" fmla="*/ 100 w 149"/>
                  <a:gd name="T55" fmla="*/ 58 h 153"/>
                  <a:gd name="T56" fmla="*/ 122 w 149"/>
                  <a:gd name="T57" fmla="*/ 59 h 153"/>
                  <a:gd name="T58" fmla="*/ 148 w 149"/>
                  <a:gd name="T59" fmla="*/ 58 h 153"/>
                  <a:gd name="T60" fmla="*/ 136 w 149"/>
                  <a:gd name="T61" fmla="*/ 31 h 153"/>
                  <a:gd name="T62" fmla="*/ 126 w 149"/>
                  <a:gd name="T63" fmla="*/ 40 h 153"/>
                  <a:gd name="T64" fmla="*/ 114 w 149"/>
                  <a:gd name="T65" fmla="*/ 44 h 153"/>
                  <a:gd name="T66" fmla="*/ 105 w 149"/>
                  <a:gd name="T67" fmla="*/ 42 h 153"/>
                  <a:gd name="T68" fmla="*/ 88 w 149"/>
                  <a:gd name="T69" fmla="*/ 52 h 153"/>
                  <a:gd name="T70" fmla="*/ 70 w 149"/>
                  <a:gd name="T71" fmla="*/ 38 h 153"/>
                  <a:gd name="T72" fmla="*/ 58 w 149"/>
                  <a:gd name="T73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9" h="153">
                    <a:moveTo>
                      <a:pt x="0" y="73"/>
                    </a:moveTo>
                    <a:cubicBezTo>
                      <a:pt x="0" y="74"/>
                      <a:pt x="0" y="75"/>
                      <a:pt x="0" y="76"/>
                    </a:cubicBezTo>
                    <a:cubicBezTo>
                      <a:pt x="2" y="112"/>
                      <a:pt x="25" y="148"/>
                      <a:pt x="64" y="153"/>
                    </a:cubicBezTo>
                    <a:cubicBezTo>
                      <a:pt x="64" y="152"/>
                      <a:pt x="63" y="151"/>
                      <a:pt x="63" y="150"/>
                    </a:cubicBezTo>
                    <a:cubicBezTo>
                      <a:pt x="55" y="140"/>
                      <a:pt x="47" y="130"/>
                      <a:pt x="39" y="121"/>
                    </a:cubicBezTo>
                    <a:cubicBezTo>
                      <a:pt x="27" y="108"/>
                      <a:pt x="38" y="90"/>
                      <a:pt x="51" y="88"/>
                    </a:cubicBezTo>
                    <a:cubicBezTo>
                      <a:pt x="52" y="87"/>
                      <a:pt x="53" y="87"/>
                      <a:pt x="55" y="87"/>
                    </a:cubicBezTo>
                    <a:cubicBezTo>
                      <a:pt x="59" y="87"/>
                      <a:pt x="64" y="89"/>
                      <a:pt x="68" y="94"/>
                    </a:cubicBezTo>
                    <a:cubicBezTo>
                      <a:pt x="83" y="109"/>
                      <a:pt x="96" y="127"/>
                      <a:pt x="108" y="146"/>
                    </a:cubicBezTo>
                    <a:cubicBezTo>
                      <a:pt x="121" y="140"/>
                      <a:pt x="132" y="131"/>
                      <a:pt x="139" y="120"/>
                    </a:cubicBezTo>
                    <a:cubicBezTo>
                      <a:pt x="143" y="113"/>
                      <a:pt x="147" y="104"/>
                      <a:pt x="149" y="96"/>
                    </a:cubicBezTo>
                    <a:cubicBezTo>
                      <a:pt x="142" y="96"/>
                      <a:pt x="136" y="96"/>
                      <a:pt x="129" y="96"/>
                    </a:cubicBezTo>
                    <a:cubicBezTo>
                      <a:pt x="119" y="96"/>
                      <a:pt x="108" y="96"/>
                      <a:pt x="98" y="95"/>
                    </a:cubicBezTo>
                    <a:cubicBezTo>
                      <a:pt x="88" y="93"/>
                      <a:pt x="83" y="86"/>
                      <a:pt x="82" y="78"/>
                    </a:cubicBezTo>
                    <a:cubicBezTo>
                      <a:pt x="78" y="84"/>
                      <a:pt x="73" y="88"/>
                      <a:pt x="65" y="88"/>
                    </a:cubicBezTo>
                    <a:cubicBezTo>
                      <a:pt x="63" y="88"/>
                      <a:pt x="61" y="88"/>
                      <a:pt x="59" y="87"/>
                    </a:cubicBezTo>
                    <a:cubicBezTo>
                      <a:pt x="42" y="82"/>
                      <a:pt x="25" y="78"/>
                      <a:pt x="8" y="75"/>
                    </a:cubicBezTo>
                    <a:cubicBezTo>
                      <a:pt x="6" y="74"/>
                      <a:pt x="3" y="74"/>
                      <a:pt x="0" y="73"/>
                    </a:cubicBezTo>
                    <a:moveTo>
                      <a:pt x="97" y="1"/>
                    </a:moveTo>
                    <a:cubicBezTo>
                      <a:pt x="98" y="5"/>
                      <a:pt x="99" y="9"/>
                      <a:pt x="100" y="12"/>
                    </a:cubicBezTo>
                    <a:cubicBezTo>
                      <a:pt x="102" y="10"/>
                      <a:pt x="104" y="7"/>
                      <a:pt x="105" y="4"/>
                    </a:cubicBezTo>
                    <a:cubicBezTo>
                      <a:pt x="103" y="3"/>
                      <a:pt x="100" y="2"/>
                      <a:pt x="97" y="1"/>
                    </a:cubicBezTo>
                    <a:moveTo>
                      <a:pt x="58" y="0"/>
                    </a:moveTo>
                    <a:cubicBezTo>
                      <a:pt x="35" y="6"/>
                      <a:pt x="19" y="19"/>
                      <a:pt x="10" y="35"/>
                    </a:cubicBezTo>
                    <a:cubicBezTo>
                      <a:pt x="31" y="38"/>
                      <a:pt x="51" y="43"/>
                      <a:pt x="71" y="49"/>
                    </a:cubicBezTo>
                    <a:cubicBezTo>
                      <a:pt x="79" y="52"/>
                      <a:pt x="83" y="58"/>
                      <a:pt x="84" y="65"/>
                    </a:cubicBezTo>
                    <a:cubicBezTo>
                      <a:pt x="87" y="60"/>
                      <a:pt x="91" y="57"/>
                      <a:pt x="98" y="57"/>
                    </a:cubicBezTo>
                    <a:cubicBezTo>
                      <a:pt x="98" y="57"/>
                      <a:pt x="99" y="58"/>
                      <a:pt x="100" y="58"/>
                    </a:cubicBezTo>
                    <a:cubicBezTo>
                      <a:pt x="107" y="58"/>
                      <a:pt x="115" y="59"/>
                      <a:pt x="122" y="59"/>
                    </a:cubicBezTo>
                    <a:cubicBezTo>
                      <a:pt x="130" y="59"/>
                      <a:pt x="139" y="58"/>
                      <a:pt x="148" y="58"/>
                    </a:cubicBezTo>
                    <a:cubicBezTo>
                      <a:pt x="145" y="48"/>
                      <a:pt x="142" y="39"/>
                      <a:pt x="136" y="31"/>
                    </a:cubicBezTo>
                    <a:cubicBezTo>
                      <a:pt x="133" y="34"/>
                      <a:pt x="130" y="37"/>
                      <a:pt x="126" y="40"/>
                    </a:cubicBezTo>
                    <a:cubicBezTo>
                      <a:pt x="122" y="43"/>
                      <a:pt x="118" y="44"/>
                      <a:pt x="114" y="44"/>
                    </a:cubicBezTo>
                    <a:cubicBezTo>
                      <a:pt x="111" y="44"/>
                      <a:pt x="108" y="43"/>
                      <a:pt x="105" y="42"/>
                    </a:cubicBezTo>
                    <a:cubicBezTo>
                      <a:pt x="102" y="48"/>
                      <a:pt x="95" y="52"/>
                      <a:pt x="88" y="52"/>
                    </a:cubicBezTo>
                    <a:cubicBezTo>
                      <a:pt x="80" y="52"/>
                      <a:pt x="72" y="47"/>
                      <a:pt x="70" y="38"/>
                    </a:cubicBezTo>
                    <a:cubicBezTo>
                      <a:pt x="66" y="25"/>
                      <a:pt x="62" y="13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2" name="Freeform 190"/>
              <p:cNvSpPr>
                <a:spLocks noEditPoints="1"/>
              </p:cNvSpPr>
              <p:nvPr/>
            </p:nvSpPr>
            <p:spPr bwMode="auto">
              <a:xfrm>
                <a:off x="1082" y="2685"/>
                <a:ext cx="88" cy="95"/>
              </a:xfrm>
              <a:custGeom>
                <a:avLst/>
                <a:gdLst>
                  <a:gd name="T0" fmla="*/ 50 w 153"/>
                  <a:gd name="T1" fmla="*/ 123 h 153"/>
                  <a:gd name="T2" fmla="*/ 49 w 153"/>
                  <a:gd name="T3" fmla="*/ 124 h 153"/>
                  <a:gd name="T4" fmla="*/ 34 w 153"/>
                  <a:gd name="T5" fmla="*/ 139 h 153"/>
                  <a:gd name="T6" fmla="*/ 49 w 153"/>
                  <a:gd name="T7" fmla="*/ 148 h 153"/>
                  <a:gd name="T8" fmla="*/ 65 w 153"/>
                  <a:gd name="T9" fmla="*/ 153 h 153"/>
                  <a:gd name="T10" fmla="*/ 64 w 153"/>
                  <a:gd name="T11" fmla="*/ 150 h 153"/>
                  <a:gd name="T12" fmla="*/ 50 w 153"/>
                  <a:gd name="T13" fmla="*/ 123 h 153"/>
                  <a:gd name="T14" fmla="*/ 91 w 153"/>
                  <a:gd name="T15" fmla="*/ 118 h 153"/>
                  <a:gd name="T16" fmla="*/ 105 w 153"/>
                  <a:gd name="T17" fmla="*/ 149 h 153"/>
                  <a:gd name="T18" fmla="*/ 129 w 153"/>
                  <a:gd name="T19" fmla="*/ 133 h 153"/>
                  <a:gd name="T20" fmla="*/ 130 w 153"/>
                  <a:gd name="T21" fmla="*/ 132 h 153"/>
                  <a:gd name="T22" fmla="*/ 140 w 153"/>
                  <a:gd name="T23" fmla="*/ 119 h 153"/>
                  <a:gd name="T24" fmla="*/ 124 w 153"/>
                  <a:gd name="T25" fmla="*/ 120 h 153"/>
                  <a:gd name="T26" fmla="*/ 91 w 153"/>
                  <a:gd name="T27" fmla="*/ 118 h 153"/>
                  <a:gd name="T28" fmla="*/ 0 w 153"/>
                  <a:gd name="T29" fmla="*/ 88 h 153"/>
                  <a:gd name="T30" fmla="*/ 9 w 153"/>
                  <a:gd name="T31" fmla="*/ 111 h 153"/>
                  <a:gd name="T32" fmla="*/ 23 w 153"/>
                  <a:gd name="T33" fmla="*/ 98 h 153"/>
                  <a:gd name="T34" fmla="*/ 29 w 153"/>
                  <a:gd name="T35" fmla="*/ 95 h 153"/>
                  <a:gd name="T36" fmla="*/ 0 w 153"/>
                  <a:gd name="T37" fmla="*/ 88 h 153"/>
                  <a:gd name="T38" fmla="*/ 13 w 153"/>
                  <a:gd name="T39" fmla="*/ 32 h 153"/>
                  <a:gd name="T40" fmla="*/ 3 w 153"/>
                  <a:gd name="T41" fmla="*/ 50 h 153"/>
                  <a:gd name="T42" fmla="*/ 37 w 153"/>
                  <a:gd name="T43" fmla="*/ 58 h 153"/>
                  <a:gd name="T44" fmla="*/ 13 w 153"/>
                  <a:gd name="T45" fmla="*/ 32 h 153"/>
                  <a:gd name="T46" fmla="*/ 73 w 153"/>
                  <a:gd name="T47" fmla="*/ 0 h 153"/>
                  <a:gd name="T48" fmla="*/ 45 w 153"/>
                  <a:gd name="T49" fmla="*/ 6 h 153"/>
                  <a:gd name="T50" fmla="*/ 95 w 153"/>
                  <a:gd name="T51" fmla="*/ 61 h 153"/>
                  <a:gd name="T52" fmla="*/ 100 w 153"/>
                  <a:gd name="T53" fmla="*/ 79 h 153"/>
                  <a:gd name="T54" fmla="*/ 122 w 153"/>
                  <a:gd name="T55" fmla="*/ 80 h 153"/>
                  <a:gd name="T56" fmla="*/ 153 w 153"/>
                  <a:gd name="T57" fmla="*/ 78 h 153"/>
                  <a:gd name="T58" fmla="*/ 73 w 153"/>
                  <a:gd name="T5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3" h="153">
                    <a:moveTo>
                      <a:pt x="50" y="123"/>
                    </a:moveTo>
                    <a:cubicBezTo>
                      <a:pt x="49" y="124"/>
                      <a:pt x="49" y="124"/>
                      <a:pt x="49" y="124"/>
                    </a:cubicBezTo>
                    <a:cubicBezTo>
                      <a:pt x="44" y="129"/>
                      <a:pt x="39" y="134"/>
                      <a:pt x="34" y="139"/>
                    </a:cubicBezTo>
                    <a:cubicBezTo>
                      <a:pt x="39" y="143"/>
                      <a:pt x="44" y="146"/>
                      <a:pt x="49" y="148"/>
                    </a:cubicBezTo>
                    <a:cubicBezTo>
                      <a:pt x="54" y="150"/>
                      <a:pt x="60" y="152"/>
                      <a:pt x="65" y="153"/>
                    </a:cubicBezTo>
                    <a:cubicBezTo>
                      <a:pt x="65" y="152"/>
                      <a:pt x="64" y="151"/>
                      <a:pt x="64" y="150"/>
                    </a:cubicBezTo>
                    <a:cubicBezTo>
                      <a:pt x="60" y="141"/>
                      <a:pt x="55" y="132"/>
                      <a:pt x="50" y="123"/>
                    </a:cubicBezTo>
                    <a:moveTo>
                      <a:pt x="91" y="118"/>
                    </a:moveTo>
                    <a:cubicBezTo>
                      <a:pt x="96" y="128"/>
                      <a:pt x="101" y="138"/>
                      <a:pt x="105" y="149"/>
                    </a:cubicBezTo>
                    <a:cubicBezTo>
                      <a:pt x="113" y="146"/>
                      <a:pt x="121" y="140"/>
                      <a:pt x="129" y="133"/>
                    </a:cubicBezTo>
                    <a:cubicBezTo>
                      <a:pt x="129" y="132"/>
                      <a:pt x="130" y="132"/>
                      <a:pt x="130" y="132"/>
                    </a:cubicBezTo>
                    <a:cubicBezTo>
                      <a:pt x="134" y="128"/>
                      <a:pt x="138" y="124"/>
                      <a:pt x="140" y="119"/>
                    </a:cubicBezTo>
                    <a:cubicBezTo>
                      <a:pt x="135" y="120"/>
                      <a:pt x="129" y="120"/>
                      <a:pt x="124" y="120"/>
                    </a:cubicBezTo>
                    <a:cubicBezTo>
                      <a:pt x="113" y="120"/>
                      <a:pt x="102" y="119"/>
                      <a:pt x="91" y="118"/>
                    </a:cubicBezTo>
                    <a:moveTo>
                      <a:pt x="0" y="88"/>
                    </a:moveTo>
                    <a:cubicBezTo>
                      <a:pt x="1" y="96"/>
                      <a:pt x="4" y="104"/>
                      <a:pt x="9" y="111"/>
                    </a:cubicBezTo>
                    <a:cubicBezTo>
                      <a:pt x="13" y="106"/>
                      <a:pt x="18" y="102"/>
                      <a:pt x="23" y="98"/>
                    </a:cubicBezTo>
                    <a:cubicBezTo>
                      <a:pt x="25" y="97"/>
                      <a:pt x="27" y="96"/>
                      <a:pt x="29" y="95"/>
                    </a:cubicBezTo>
                    <a:cubicBezTo>
                      <a:pt x="19" y="92"/>
                      <a:pt x="10" y="90"/>
                      <a:pt x="0" y="88"/>
                    </a:cubicBezTo>
                    <a:moveTo>
                      <a:pt x="13" y="32"/>
                    </a:moveTo>
                    <a:cubicBezTo>
                      <a:pt x="9" y="37"/>
                      <a:pt x="5" y="44"/>
                      <a:pt x="3" y="50"/>
                    </a:cubicBezTo>
                    <a:cubicBezTo>
                      <a:pt x="16" y="53"/>
                      <a:pt x="27" y="56"/>
                      <a:pt x="37" y="58"/>
                    </a:cubicBezTo>
                    <a:cubicBezTo>
                      <a:pt x="29" y="50"/>
                      <a:pt x="21" y="41"/>
                      <a:pt x="13" y="32"/>
                    </a:cubicBezTo>
                    <a:moveTo>
                      <a:pt x="73" y="0"/>
                    </a:moveTo>
                    <a:cubicBezTo>
                      <a:pt x="63" y="0"/>
                      <a:pt x="54" y="2"/>
                      <a:pt x="45" y="6"/>
                    </a:cubicBezTo>
                    <a:cubicBezTo>
                      <a:pt x="60" y="25"/>
                      <a:pt x="77" y="43"/>
                      <a:pt x="95" y="61"/>
                    </a:cubicBezTo>
                    <a:cubicBezTo>
                      <a:pt x="100" y="66"/>
                      <a:pt x="101" y="73"/>
                      <a:pt x="100" y="79"/>
                    </a:cubicBezTo>
                    <a:cubicBezTo>
                      <a:pt x="107" y="79"/>
                      <a:pt x="115" y="80"/>
                      <a:pt x="122" y="80"/>
                    </a:cubicBezTo>
                    <a:cubicBezTo>
                      <a:pt x="133" y="80"/>
                      <a:pt x="143" y="79"/>
                      <a:pt x="153" y="78"/>
                    </a:cubicBezTo>
                    <a:cubicBezTo>
                      <a:pt x="152" y="37"/>
                      <a:pt x="114" y="0"/>
                      <a:pt x="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3" name="Freeform 191"/>
              <p:cNvSpPr>
                <a:spLocks noEditPoints="1"/>
              </p:cNvSpPr>
              <p:nvPr/>
            </p:nvSpPr>
            <p:spPr bwMode="auto">
              <a:xfrm>
                <a:off x="183" y="2144"/>
                <a:ext cx="100" cy="95"/>
              </a:xfrm>
              <a:custGeom>
                <a:avLst/>
                <a:gdLst>
                  <a:gd name="T0" fmla="*/ 65 w 174"/>
                  <a:gd name="T1" fmla="*/ 114 h 154"/>
                  <a:gd name="T2" fmla="*/ 59 w 174"/>
                  <a:gd name="T3" fmla="*/ 116 h 154"/>
                  <a:gd name="T4" fmla="*/ 57 w 174"/>
                  <a:gd name="T5" fmla="*/ 116 h 154"/>
                  <a:gd name="T6" fmla="*/ 43 w 174"/>
                  <a:gd name="T7" fmla="*/ 145 h 154"/>
                  <a:gd name="T8" fmla="*/ 67 w 174"/>
                  <a:gd name="T9" fmla="*/ 153 h 154"/>
                  <a:gd name="T10" fmla="*/ 71 w 174"/>
                  <a:gd name="T11" fmla="*/ 154 h 154"/>
                  <a:gd name="T12" fmla="*/ 68 w 174"/>
                  <a:gd name="T13" fmla="*/ 120 h 154"/>
                  <a:gd name="T14" fmla="*/ 65 w 174"/>
                  <a:gd name="T15" fmla="*/ 114 h 154"/>
                  <a:gd name="T16" fmla="*/ 0 w 174"/>
                  <a:gd name="T17" fmla="*/ 80 h 154"/>
                  <a:gd name="T18" fmla="*/ 4 w 174"/>
                  <a:gd name="T19" fmla="*/ 100 h 154"/>
                  <a:gd name="T20" fmla="*/ 5 w 174"/>
                  <a:gd name="T21" fmla="*/ 103 h 154"/>
                  <a:gd name="T22" fmla="*/ 18 w 174"/>
                  <a:gd name="T23" fmla="*/ 89 h 154"/>
                  <a:gd name="T24" fmla="*/ 2 w 174"/>
                  <a:gd name="T25" fmla="*/ 81 h 154"/>
                  <a:gd name="T26" fmla="*/ 0 w 174"/>
                  <a:gd name="T27" fmla="*/ 80 h 154"/>
                  <a:gd name="T28" fmla="*/ 28 w 174"/>
                  <a:gd name="T29" fmla="*/ 17 h 154"/>
                  <a:gd name="T30" fmla="*/ 22 w 174"/>
                  <a:gd name="T31" fmla="*/ 23 h 154"/>
                  <a:gd name="T32" fmla="*/ 7 w 174"/>
                  <a:gd name="T33" fmla="*/ 43 h 154"/>
                  <a:gd name="T34" fmla="*/ 50 w 174"/>
                  <a:gd name="T35" fmla="*/ 65 h 154"/>
                  <a:gd name="T36" fmla="*/ 28 w 174"/>
                  <a:gd name="T37" fmla="*/ 17 h 154"/>
                  <a:gd name="T38" fmla="*/ 73 w 174"/>
                  <a:gd name="T39" fmla="*/ 0 h 154"/>
                  <a:gd name="T40" fmla="*/ 64 w 174"/>
                  <a:gd name="T41" fmla="*/ 1 h 154"/>
                  <a:gd name="T42" fmla="*/ 67 w 174"/>
                  <a:gd name="T43" fmla="*/ 10 h 154"/>
                  <a:gd name="T44" fmla="*/ 86 w 174"/>
                  <a:gd name="T45" fmla="*/ 47 h 154"/>
                  <a:gd name="T46" fmla="*/ 95 w 174"/>
                  <a:gd name="T47" fmla="*/ 58 h 154"/>
                  <a:gd name="T48" fmla="*/ 98 w 174"/>
                  <a:gd name="T49" fmla="*/ 67 h 154"/>
                  <a:gd name="T50" fmla="*/ 103 w 174"/>
                  <a:gd name="T51" fmla="*/ 74 h 154"/>
                  <a:gd name="T52" fmla="*/ 103 w 174"/>
                  <a:gd name="T53" fmla="*/ 93 h 154"/>
                  <a:gd name="T54" fmla="*/ 105 w 174"/>
                  <a:gd name="T55" fmla="*/ 102 h 154"/>
                  <a:gd name="T56" fmla="*/ 126 w 174"/>
                  <a:gd name="T57" fmla="*/ 124 h 154"/>
                  <a:gd name="T58" fmla="*/ 134 w 174"/>
                  <a:gd name="T59" fmla="*/ 129 h 154"/>
                  <a:gd name="T60" fmla="*/ 134 w 174"/>
                  <a:gd name="T61" fmla="*/ 128 h 154"/>
                  <a:gd name="T62" fmla="*/ 105 w 174"/>
                  <a:gd name="T63" fmla="*/ 7 h 154"/>
                  <a:gd name="T64" fmla="*/ 83 w 174"/>
                  <a:gd name="T65" fmla="*/ 1 h 154"/>
                  <a:gd name="T66" fmla="*/ 73 w 174"/>
                  <a:gd name="T67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74" h="154">
                    <a:moveTo>
                      <a:pt x="65" y="114"/>
                    </a:moveTo>
                    <a:cubicBezTo>
                      <a:pt x="63" y="115"/>
                      <a:pt x="61" y="116"/>
                      <a:pt x="59" y="116"/>
                    </a:cubicBezTo>
                    <a:cubicBezTo>
                      <a:pt x="58" y="116"/>
                      <a:pt x="58" y="116"/>
                      <a:pt x="57" y="116"/>
                    </a:cubicBezTo>
                    <a:cubicBezTo>
                      <a:pt x="55" y="127"/>
                      <a:pt x="50" y="137"/>
                      <a:pt x="43" y="145"/>
                    </a:cubicBezTo>
                    <a:cubicBezTo>
                      <a:pt x="51" y="149"/>
                      <a:pt x="59" y="152"/>
                      <a:pt x="67" y="153"/>
                    </a:cubicBezTo>
                    <a:cubicBezTo>
                      <a:pt x="68" y="154"/>
                      <a:pt x="69" y="154"/>
                      <a:pt x="71" y="154"/>
                    </a:cubicBezTo>
                    <a:cubicBezTo>
                      <a:pt x="70" y="143"/>
                      <a:pt x="69" y="131"/>
                      <a:pt x="68" y="120"/>
                    </a:cubicBezTo>
                    <a:cubicBezTo>
                      <a:pt x="67" y="118"/>
                      <a:pt x="66" y="116"/>
                      <a:pt x="65" y="114"/>
                    </a:cubicBezTo>
                    <a:moveTo>
                      <a:pt x="0" y="80"/>
                    </a:moveTo>
                    <a:cubicBezTo>
                      <a:pt x="0" y="87"/>
                      <a:pt x="2" y="94"/>
                      <a:pt x="4" y="100"/>
                    </a:cubicBezTo>
                    <a:cubicBezTo>
                      <a:pt x="5" y="101"/>
                      <a:pt x="5" y="102"/>
                      <a:pt x="5" y="103"/>
                    </a:cubicBezTo>
                    <a:cubicBezTo>
                      <a:pt x="9" y="98"/>
                      <a:pt x="14" y="93"/>
                      <a:pt x="18" y="89"/>
                    </a:cubicBezTo>
                    <a:cubicBezTo>
                      <a:pt x="13" y="86"/>
                      <a:pt x="7" y="83"/>
                      <a:pt x="2" y="81"/>
                    </a:cubicBezTo>
                    <a:cubicBezTo>
                      <a:pt x="1" y="80"/>
                      <a:pt x="0" y="80"/>
                      <a:pt x="0" y="80"/>
                    </a:cubicBezTo>
                    <a:moveTo>
                      <a:pt x="28" y="17"/>
                    </a:moveTo>
                    <a:cubicBezTo>
                      <a:pt x="26" y="19"/>
                      <a:pt x="24" y="21"/>
                      <a:pt x="22" y="23"/>
                    </a:cubicBezTo>
                    <a:cubicBezTo>
                      <a:pt x="16" y="29"/>
                      <a:pt x="11" y="36"/>
                      <a:pt x="7" y="43"/>
                    </a:cubicBezTo>
                    <a:cubicBezTo>
                      <a:pt x="22" y="48"/>
                      <a:pt x="37" y="55"/>
                      <a:pt x="50" y="65"/>
                    </a:cubicBezTo>
                    <a:cubicBezTo>
                      <a:pt x="41" y="49"/>
                      <a:pt x="34" y="33"/>
                      <a:pt x="28" y="17"/>
                    </a:cubicBezTo>
                    <a:moveTo>
                      <a:pt x="73" y="0"/>
                    </a:moveTo>
                    <a:cubicBezTo>
                      <a:pt x="70" y="0"/>
                      <a:pt x="67" y="0"/>
                      <a:pt x="64" y="1"/>
                    </a:cubicBezTo>
                    <a:cubicBezTo>
                      <a:pt x="65" y="4"/>
                      <a:pt x="66" y="7"/>
                      <a:pt x="67" y="10"/>
                    </a:cubicBezTo>
                    <a:cubicBezTo>
                      <a:pt x="73" y="22"/>
                      <a:pt x="79" y="35"/>
                      <a:pt x="86" y="47"/>
                    </a:cubicBezTo>
                    <a:cubicBezTo>
                      <a:pt x="90" y="49"/>
                      <a:pt x="93" y="52"/>
                      <a:pt x="95" y="58"/>
                    </a:cubicBezTo>
                    <a:cubicBezTo>
                      <a:pt x="96" y="61"/>
                      <a:pt x="97" y="64"/>
                      <a:pt x="98" y="67"/>
                    </a:cubicBezTo>
                    <a:cubicBezTo>
                      <a:pt x="99" y="69"/>
                      <a:pt x="101" y="72"/>
                      <a:pt x="103" y="74"/>
                    </a:cubicBezTo>
                    <a:cubicBezTo>
                      <a:pt x="107" y="81"/>
                      <a:pt x="107" y="88"/>
                      <a:pt x="103" y="93"/>
                    </a:cubicBezTo>
                    <a:cubicBezTo>
                      <a:pt x="104" y="96"/>
                      <a:pt x="104" y="99"/>
                      <a:pt x="105" y="102"/>
                    </a:cubicBezTo>
                    <a:cubicBezTo>
                      <a:pt x="111" y="110"/>
                      <a:pt x="118" y="117"/>
                      <a:pt x="126" y="124"/>
                    </a:cubicBezTo>
                    <a:cubicBezTo>
                      <a:pt x="129" y="125"/>
                      <a:pt x="132" y="127"/>
                      <a:pt x="134" y="129"/>
                    </a:cubicBezTo>
                    <a:cubicBezTo>
                      <a:pt x="134" y="128"/>
                      <a:pt x="134" y="128"/>
                      <a:pt x="134" y="128"/>
                    </a:cubicBezTo>
                    <a:cubicBezTo>
                      <a:pt x="174" y="84"/>
                      <a:pt x="147" y="27"/>
                      <a:pt x="105" y="7"/>
                    </a:cubicBezTo>
                    <a:cubicBezTo>
                      <a:pt x="98" y="4"/>
                      <a:pt x="91" y="2"/>
                      <a:pt x="83" y="1"/>
                    </a:cubicBezTo>
                    <a:cubicBezTo>
                      <a:pt x="80" y="0"/>
                      <a:pt x="77" y="0"/>
                      <a:pt x="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4" name="Freeform 192"/>
              <p:cNvSpPr>
                <a:spLocks noEditPoints="1"/>
              </p:cNvSpPr>
              <p:nvPr/>
            </p:nvSpPr>
            <p:spPr bwMode="auto">
              <a:xfrm>
                <a:off x="1490" y="1374"/>
                <a:ext cx="82" cy="96"/>
              </a:xfrm>
              <a:custGeom>
                <a:avLst/>
                <a:gdLst>
                  <a:gd name="T0" fmla="*/ 111 w 143"/>
                  <a:gd name="T1" fmla="*/ 82 h 155"/>
                  <a:gd name="T2" fmla="*/ 105 w 143"/>
                  <a:gd name="T3" fmla="*/ 88 h 155"/>
                  <a:gd name="T4" fmla="*/ 108 w 143"/>
                  <a:gd name="T5" fmla="*/ 94 h 155"/>
                  <a:gd name="T6" fmla="*/ 136 w 143"/>
                  <a:gd name="T7" fmla="*/ 114 h 155"/>
                  <a:gd name="T8" fmla="*/ 137 w 143"/>
                  <a:gd name="T9" fmla="*/ 110 h 155"/>
                  <a:gd name="T10" fmla="*/ 143 w 143"/>
                  <a:gd name="T11" fmla="*/ 86 h 155"/>
                  <a:gd name="T12" fmla="*/ 135 w 143"/>
                  <a:gd name="T13" fmla="*/ 86 h 155"/>
                  <a:gd name="T14" fmla="*/ 111 w 143"/>
                  <a:gd name="T15" fmla="*/ 82 h 155"/>
                  <a:gd name="T16" fmla="*/ 37 w 143"/>
                  <a:gd name="T17" fmla="*/ 68 h 155"/>
                  <a:gd name="T18" fmla="*/ 19 w 143"/>
                  <a:gd name="T19" fmla="*/ 75 h 155"/>
                  <a:gd name="T20" fmla="*/ 58 w 143"/>
                  <a:gd name="T21" fmla="*/ 155 h 155"/>
                  <a:gd name="T22" fmla="*/ 66 w 143"/>
                  <a:gd name="T23" fmla="*/ 155 h 155"/>
                  <a:gd name="T24" fmla="*/ 80 w 143"/>
                  <a:gd name="T25" fmla="*/ 154 h 155"/>
                  <a:gd name="T26" fmla="*/ 80 w 143"/>
                  <a:gd name="T27" fmla="*/ 154 h 155"/>
                  <a:gd name="T28" fmla="*/ 80 w 143"/>
                  <a:gd name="T29" fmla="*/ 145 h 155"/>
                  <a:gd name="T30" fmla="*/ 74 w 143"/>
                  <a:gd name="T31" fmla="*/ 115 h 155"/>
                  <a:gd name="T32" fmla="*/ 67 w 143"/>
                  <a:gd name="T33" fmla="*/ 109 h 155"/>
                  <a:gd name="T34" fmla="*/ 67 w 143"/>
                  <a:gd name="T35" fmla="*/ 109 h 155"/>
                  <a:gd name="T36" fmla="*/ 51 w 143"/>
                  <a:gd name="T37" fmla="*/ 98 h 155"/>
                  <a:gd name="T38" fmla="*/ 48 w 143"/>
                  <a:gd name="T39" fmla="*/ 90 h 155"/>
                  <a:gd name="T40" fmla="*/ 42 w 143"/>
                  <a:gd name="T41" fmla="*/ 83 h 155"/>
                  <a:gd name="T42" fmla="*/ 37 w 143"/>
                  <a:gd name="T43" fmla="*/ 69 h 155"/>
                  <a:gd name="T44" fmla="*/ 37 w 143"/>
                  <a:gd name="T45" fmla="*/ 68 h 155"/>
                  <a:gd name="T46" fmla="*/ 126 w 143"/>
                  <a:gd name="T47" fmla="*/ 29 h 155"/>
                  <a:gd name="T48" fmla="*/ 119 w 143"/>
                  <a:gd name="T49" fmla="*/ 33 h 155"/>
                  <a:gd name="T50" fmla="*/ 128 w 143"/>
                  <a:gd name="T51" fmla="*/ 31 h 155"/>
                  <a:gd name="T52" fmla="*/ 126 w 143"/>
                  <a:gd name="T53" fmla="*/ 29 h 155"/>
                  <a:gd name="T54" fmla="*/ 10 w 143"/>
                  <a:gd name="T55" fmla="*/ 26 h 155"/>
                  <a:gd name="T56" fmla="*/ 0 w 143"/>
                  <a:gd name="T57" fmla="*/ 42 h 155"/>
                  <a:gd name="T58" fmla="*/ 17 w 143"/>
                  <a:gd name="T59" fmla="*/ 36 h 155"/>
                  <a:gd name="T60" fmla="*/ 16 w 143"/>
                  <a:gd name="T61" fmla="*/ 34 h 155"/>
                  <a:gd name="T62" fmla="*/ 10 w 143"/>
                  <a:gd name="T63" fmla="*/ 26 h 155"/>
                  <a:gd name="T64" fmla="*/ 70 w 143"/>
                  <a:gd name="T65" fmla="*/ 0 h 155"/>
                  <a:gd name="T66" fmla="*/ 51 w 143"/>
                  <a:gd name="T67" fmla="*/ 3 h 155"/>
                  <a:gd name="T68" fmla="*/ 43 w 143"/>
                  <a:gd name="T69" fmla="*/ 5 h 155"/>
                  <a:gd name="T70" fmla="*/ 54 w 143"/>
                  <a:gd name="T71" fmla="*/ 20 h 155"/>
                  <a:gd name="T72" fmla="*/ 56 w 143"/>
                  <a:gd name="T73" fmla="*/ 20 h 155"/>
                  <a:gd name="T74" fmla="*/ 56 w 143"/>
                  <a:gd name="T75" fmla="*/ 20 h 155"/>
                  <a:gd name="T76" fmla="*/ 74 w 143"/>
                  <a:gd name="T77" fmla="*/ 12 h 155"/>
                  <a:gd name="T78" fmla="*/ 76 w 143"/>
                  <a:gd name="T79" fmla="*/ 1 h 155"/>
                  <a:gd name="T80" fmla="*/ 70 w 143"/>
                  <a:gd name="T81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5">
                    <a:moveTo>
                      <a:pt x="111" y="82"/>
                    </a:moveTo>
                    <a:cubicBezTo>
                      <a:pt x="109" y="84"/>
                      <a:pt x="108" y="86"/>
                      <a:pt x="105" y="88"/>
                    </a:cubicBezTo>
                    <a:cubicBezTo>
                      <a:pt x="106" y="90"/>
                      <a:pt x="107" y="92"/>
                      <a:pt x="108" y="94"/>
                    </a:cubicBezTo>
                    <a:cubicBezTo>
                      <a:pt x="117" y="101"/>
                      <a:pt x="126" y="108"/>
                      <a:pt x="136" y="114"/>
                    </a:cubicBezTo>
                    <a:cubicBezTo>
                      <a:pt x="136" y="113"/>
                      <a:pt x="137" y="112"/>
                      <a:pt x="137" y="110"/>
                    </a:cubicBezTo>
                    <a:cubicBezTo>
                      <a:pt x="140" y="103"/>
                      <a:pt x="142" y="94"/>
                      <a:pt x="143" y="86"/>
                    </a:cubicBezTo>
                    <a:cubicBezTo>
                      <a:pt x="140" y="86"/>
                      <a:pt x="138" y="86"/>
                      <a:pt x="135" y="86"/>
                    </a:cubicBezTo>
                    <a:cubicBezTo>
                      <a:pt x="127" y="86"/>
                      <a:pt x="119" y="85"/>
                      <a:pt x="111" y="82"/>
                    </a:cubicBezTo>
                    <a:moveTo>
                      <a:pt x="37" y="68"/>
                    </a:moveTo>
                    <a:cubicBezTo>
                      <a:pt x="31" y="71"/>
                      <a:pt x="25" y="73"/>
                      <a:pt x="19" y="75"/>
                    </a:cubicBezTo>
                    <a:cubicBezTo>
                      <a:pt x="38" y="98"/>
                      <a:pt x="52" y="125"/>
                      <a:pt x="58" y="155"/>
                    </a:cubicBezTo>
                    <a:cubicBezTo>
                      <a:pt x="61" y="155"/>
                      <a:pt x="63" y="155"/>
                      <a:pt x="66" y="155"/>
                    </a:cubicBezTo>
                    <a:cubicBezTo>
                      <a:pt x="71" y="155"/>
                      <a:pt x="75" y="155"/>
                      <a:pt x="80" y="154"/>
                    </a:cubicBezTo>
                    <a:cubicBezTo>
                      <a:pt x="80" y="154"/>
                      <a:pt x="80" y="154"/>
                      <a:pt x="80" y="154"/>
                    </a:cubicBezTo>
                    <a:cubicBezTo>
                      <a:pt x="80" y="151"/>
                      <a:pt x="80" y="148"/>
                      <a:pt x="80" y="145"/>
                    </a:cubicBezTo>
                    <a:cubicBezTo>
                      <a:pt x="79" y="135"/>
                      <a:pt x="77" y="125"/>
                      <a:pt x="74" y="115"/>
                    </a:cubicBezTo>
                    <a:cubicBezTo>
                      <a:pt x="72" y="113"/>
                      <a:pt x="69" y="111"/>
                      <a:pt x="67" y="109"/>
                    </a:cubicBezTo>
                    <a:cubicBezTo>
                      <a:pt x="67" y="109"/>
                      <a:pt x="67" y="109"/>
                      <a:pt x="67" y="109"/>
                    </a:cubicBezTo>
                    <a:cubicBezTo>
                      <a:pt x="61" y="109"/>
                      <a:pt x="55" y="106"/>
                      <a:pt x="51" y="98"/>
                    </a:cubicBezTo>
                    <a:cubicBezTo>
                      <a:pt x="50" y="95"/>
                      <a:pt x="49" y="93"/>
                      <a:pt x="48" y="90"/>
                    </a:cubicBezTo>
                    <a:cubicBezTo>
                      <a:pt x="46" y="88"/>
                      <a:pt x="44" y="86"/>
                      <a:pt x="42" y="83"/>
                    </a:cubicBezTo>
                    <a:cubicBezTo>
                      <a:pt x="38" y="79"/>
                      <a:pt x="37" y="74"/>
                      <a:pt x="37" y="69"/>
                    </a:cubicBezTo>
                    <a:cubicBezTo>
                      <a:pt x="37" y="69"/>
                      <a:pt x="37" y="69"/>
                      <a:pt x="37" y="68"/>
                    </a:cubicBezTo>
                    <a:moveTo>
                      <a:pt x="126" y="29"/>
                    </a:moveTo>
                    <a:cubicBezTo>
                      <a:pt x="124" y="30"/>
                      <a:pt x="121" y="32"/>
                      <a:pt x="119" y="33"/>
                    </a:cubicBezTo>
                    <a:cubicBezTo>
                      <a:pt x="122" y="32"/>
                      <a:pt x="125" y="32"/>
                      <a:pt x="128" y="31"/>
                    </a:cubicBezTo>
                    <a:cubicBezTo>
                      <a:pt x="127" y="31"/>
                      <a:pt x="127" y="30"/>
                      <a:pt x="126" y="29"/>
                    </a:cubicBezTo>
                    <a:moveTo>
                      <a:pt x="10" y="26"/>
                    </a:moveTo>
                    <a:cubicBezTo>
                      <a:pt x="6" y="31"/>
                      <a:pt x="2" y="36"/>
                      <a:pt x="0" y="42"/>
                    </a:cubicBezTo>
                    <a:cubicBezTo>
                      <a:pt x="6" y="40"/>
                      <a:pt x="11" y="38"/>
                      <a:pt x="17" y="36"/>
                    </a:cubicBezTo>
                    <a:cubicBezTo>
                      <a:pt x="17" y="35"/>
                      <a:pt x="16" y="34"/>
                      <a:pt x="16" y="34"/>
                    </a:cubicBezTo>
                    <a:cubicBezTo>
                      <a:pt x="14" y="31"/>
                      <a:pt x="12" y="28"/>
                      <a:pt x="10" y="26"/>
                    </a:cubicBezTo>
                    <a:moveTo>
                      <a:pt x="70" y="0"/>
                    </a:moveTo>
                    <a:cubicBezTo>
                      <a:pt x="64" y="0"/>
                      <a:pt x="58" y="1"/>
                      <a:pt x="51" y="3"/>
                    </a:cubicBezTo>
                    <a:cubicBezTo>
                      <a:pt x="48" y="3"/>
                      <a:pt x="46" y="4"/>
                      <a:pt x="43" y="5"/>
                    </a:cubicBezTo>
                    <a:cubicBezTo>
                      <a:pt x="47" y="10"/>
                      <a:pt x="51" y="15"/>
                      <a:pt x="54" y="20"/>
                    </a:cubicBezTo>
                    <a:cubicBezTo>
                      <a:pt x="55" y="20"/>
                      <a:pt x="56" y="20"/>
                      <a:pt x="56" y="20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62" y="17"/>
                      <a:pt x="68" y="15"/>
                      <a:pt x="74" y="12"/>
                    </a:cubicBezTo>
                    <a:cubicBezTo>
                      <a:pt x="75" y="8"/>
                      <a:pt x="75" y="5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5" name="Freeform 193"/>
              <p:cNvSpPr>
                <a:spLocks/>
              </p:cNvSpPr>
              <p:nvPr/>
            </p:nvSpPr>
            <p:spPr bwMode="auto">
              <a:xfrm>
                <a:off x="226" y="1429"/>
                <a:ext cx="124" cy="96"/>
              </a:xfrm>
              <a:custGeom>
                <a:avLst/>
                <a:gdLst>
                  <a:gd name="T0" fmla="*/ 105 w 217"/>
                  <a:gd name="T1" fmla="*/ 0 h 154"/>
                  <a:gd name="T2" fmla="*/ 54 w 217"/>
                  <a:gd name="T3" fmla="*/ 23 h 154"/>
                  <a:gd name="T4" fmla="*/ 112 w 217"/>
                  <a:gd name="T5" fmla="*/ 154 h 154"/>
                  <a:gd name="T6" fmla="*/ 163 w 217"/>
                  <a:gd name="T7" fmla="*/ 132 h 154"/>
                  <a:gd name="T8" fmla="*/ 105 w 217"/>
                  <a:gd name="T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7" h="154">
                    <a:moveTo>
                      <a:pt x="105" y="0"/>
                    </a:moveTo>
                    <a:cubicBezTo>
                      <a:pt x="88" y="0"/>
                      <a:pt x="70" y="7"/>
                      <a:pt x="54" y="23"/>
                    </a:cubicBezTo>
                    <a:cubicBezTo>
                      <a:pt x="0" y="77"/>
                      <a:pt x="52" y="154"/>
                      <a:pt x="112" y="154"/>
                    </a:cubicBezTo>
                    <a:cubicBezTo>
                      <a:pt x="129" y="154"/>
                      <a:pt x="147" y="148"/>
                      <a:pt x="163" y="132"/>
                    </a:cubicBezTo>
                    <a:cubicBezTo>
                      <a:pt x="217" y="78"/>
                      <a:pt x="165" y="0"/>
                      <a:pt x="1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6" name="Freeform 194"/>
              <p:cNvSpPr>
                <a:spLocks/>
              </p:cNvSpPr>
              <p:nvPr/>
            </p:nvSpPr>
            <p:spPr bwMode="auto">
              <a:xfrm>
                <a:off x="876" y="1046"/>
                <a:ext cx="123" cy="95"/>
              </a:xfrm>
              <a:custGeom>
                <a:avLst/>
                <a:gdLst>
                  <a:gd name="T0" fmla="*/ 108 w 214"/>
                  <a:gd name="T1" fmla="*/ 0 h 154"/>
                  <a:gd name="T2" fmla="*/ 90 w 214"/>
                  <a:gd name="T3" fmla="*/ 2 h 154"/>
                  <a:gd name="T4" fmla="*/ 105 w 214"/>
                  <a:gd name="T5" fmla="*/ 154 h 154"/>
                  <a:gd name="T6" fmla="*/ 123 w 214"/>
                  <a:gd name="T7" fmla="*/ 152 h 154"/>
                  <a:gd name="T8" fmla="*/ 108 w 214"/>
                  <a:gd name="T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154">
                    <a:moveTo>
                      <a:pt x="108" y="0"/>
                    </a:moveTo>
                    <a:cubicBezTo>
                      <a:pt x="103" y="0"/>
                      <a:pt x="96" y="0"/>
                      <a:pt x="90" y="2"/>
                    </a:cubicBezTo>
                    <a:cubicBezTo>
                      <a:pt x="0" y="22"/>
                      <a:pt x="22" y="154"/>
                      <a:pt x="105" y="154"/>
                    </a:cubicBezTo>
                    <a:cubicBezTo>
                      <a:pt x="111" y="154"/>
                      <a:pt x="117" y="154"/>
                      <a:pt x="123" y="152"/>
                    </a:cubicBezTo>
                    <a:cubicBezTo>
                      <a:pt x="214" y="132"/>
                      <a:pt x="191" y="0"/>
                      <a:pt x="10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7" name="Freeform 195"/>
              <p:cNvSpPr>
                <a:spLocks/>
              </p:cNvSpPr>
              <p:nvPr/>
            </p:nvSpPr>
            <p:spPr bwMode="auto">
              <a:xfrm>
                <a:off x="470" y="398"/>
                <a:ext cx="123" cy="96"/>
              </a:xfrm>
              <a:custGeom>
                <a:avLst/>
                <a:gdLst>
                  <a:gd name="T0" fmla="*/ 109 w 214"/>
                  <a:gd name="T1" fmla="*/ 0 h 155"/>
                  <a:gd name="T2" fmla="*/ 90 w 214"/>
                  <a:gd name="T3" fmla="*/ 2 h 155"/>
                  <a:gd name="T4" fmla="*/ 105 w 214"/>
                  <a:gd name="T5" fmla="*/ 155 h 155"/>
                  <a:gd name="T6" fmla="*/ 124 w 214"/>
                  <a:gd name="T7" fmla="*/ 153 h 155"/>
                  <a:gd name="T8" fmla="*/ 109 w 214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155">
                    <a:moveTo>
                      <a:pt x="109" y="0"/>
                    </a:moveTo>
                    <a:cubicBezTo>
                      <a:pt x="103" y="0"/>
                      <a:pt x="97" y="1"/>
                      <a:pt x="90" y="2"/>
                    </a:cubicBezTo>
                    <a:cubicBezTo>
                      <a:pt x="0" y="22"/>
                      <a:pt x="23" y="155"/>
                      <a:pt x="105" y="155"/>
                    </a:cubicBezTo>
                    <a:cubicBezTo>
                      <a:pt x="111" y="155"/>
                      <a:pt x="117" y="154"/>
                      <a:pt x="124" y="153"/>
                    </a:cubicBezTo>
                    <a:cubicBezTo>
                      <a:pt x="214" y="133"/>
                      <a:pt x="191" y="0"/>
                      <a:pt x="10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8" name="Freeform 196"/>
              <p:cNvSpPr>
                <a:spLocks/>
              </p:cNvSpPr>
              <p:nvPr/>
            </p:nvSpPr>
            <p:spPr bwMode="auto">
              <a:xfrm>
                <a:off x="873" y="1915"/>
                <a:ext cx="185" cy="132"/>
              </a:xfrm>
              <a:custGeom>
                <a:avLst/>
                <a:gdLst>
                  <a:gd name="T0" fmla="*/ 217 w 323"/>
                  <a:gd name="T1" fmla="*/ 0 h 213"/>
                  <a:gd name="T2" fmla="*/ 199 w 323"/>
                  <a:gd name="T3" fmla="*/ 2 h 213"/>
                  <a:gd name="T4" fmla="*/ 141 w 323"/>
                  <a:gd name="T5" fmla="*/ 68 h 213"/>
                  <a:gd name="T6" fmla="*/ 106 w 323"/>
                  <a:gd name="T7" fmla="*/ 59 h 213"/>
                  <a:gd name="T8" fmla="*/ 54 w 323"/>
                  <a:gd name="T9" fmla="*/ 81 h 213"/>
                  <a:gd name="T10" fmla="*/ 112 w 323"/>
                  <a:gd name="T11" fmla="*/ 213 h 213"/>
                  <a:gd name="T12" fmla="*/ 163 w 323"/>
                  <a:gd name="T13" fmla="*/ 191 h 213"/>
                  <a:gd name="T14" fmla="*/ 185 w 323"/>
                  <a:gd name="T15" fmla="*/ 149 h 213"/>
                  <a:gd name="T16" fmla="*/ 214 w 323"/>
                  <a:gd name="T17" fmla="*/ 155 h 213"/>
                  <a:gd name="T18" fmla="*/ 232 w 323"/>
                  <a:gd name="T19" fmla="*/ 153 h 213"/>
                  <a:gd name="T20" fmla="*/ 217 w 323"/>
                  <a:gd name="T21" fmla="*/ 0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23" h="213">
                    <a:moveTo>
                      <a:pt x="217" y="0"/>
                    </a:moveTo>
                    <a:cubicBezTo>
                      <a:pt x="211" y="0"/>
                      <a:pt x="205" y="1"/>
                      <a:pt x="199" y="2"/>
                    </a:cubicBezTo>
                    <a:cubicBezTo>
                      <a:pt x="161" y="11"/>
                      <a:pt x="143" y="38"/>
                      <a:pt x="141" y="68"/>
                    </a:cubicBezTo>
                    <a:cubicBezTo>
                      <a:pt x="130" y="62"/>
                      <a:pt x="118" y="59"/>
                      <a:pt x="106" y="59"/>
                    </a:cubicBezTo>
                    <a:cubicBezTo>
                      <a:pt x="88" y="59"/>
                      <a:pt x="70" y="65"/>
                      <a:pt x="54" y="81"/>
                    </a:cubicBezTo>
                    <a:cubicBezTo>
                      <a:pt x="0" y="136"/>
                      <a:pt x="52" y="213"/>
                      <a:pt x="112" y="213"/>
                    </a:cubicBezTo>
                    <a:cubicBezTo>
                      <a:pt x="129" y="213"/>
                      <a:pt x="147" y="207"/>
                      <a:pt x="163" y="191"/>
                    </a:cubicBezTo>
                    <a:cubicBezTo>
                      <a:pt x="176" y="178"/>
                      <a:pt x="183" y="163"/>
                      <a:pt x="185" y="149"/>
                    </a:cubicBezTo>
                    <a:cubicBezTo>
                      <a:pt x="194" y="153"/>
                      <a:pt x="203" y="155"/>
                      <a:pt x="214" y="155"/>
                    </a:cubicBezTo>
                    <a:cubicBezTo>
                      <a:pt x="220" y="155"/>
                      <a:pt x="226" y="154"/>
                      <a:pt x="232" y="153"/>
                    </a:cubicBezTo>
                    <a:cubicBezTo>
                      <a:pt x="323" y="133"/>
                      <a:pt x="300" y="0"/>
                      <a:pt x="2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9" name="Freeform 197"/>
              <p:cNvSpPr>
                <a:spLocks/>
              </p:cNvSpPr>
              <p:nvPr/>
            </p:nvSpPr>
            <p:spPr bwMode="auto">
              <a:xfrm>
                <a:off x="534" y="231"/>
                <a:ext cx="114" cy="87"/>
              </a:xfrm>
              <a:custGeom>
                <a:avLst/>
                <a:gdLst>
                  <a:gd name="T0" fmla="*/ 101 w 198"/>
                  <a:gd name="T1" fmla="*/ 0 h 142"/>
                  <a:gd name="T2" fmla="*/ 84 w 198"/>
                  <a:gd name="T3" fmla="*/ 2 h 142"/>
                  <a:gd name="T4" fmla="*/ 98 w 198"/>
                  <a:gd name="T5" fmla="*/ 142 h 142"/>
                  <a:gd name="T6" fmla="*/ 115 w 198"/>
                  <a:gd name="T7" fmla="*/ 141 h 142"/>
                  <a:gd name="T8" fmla="*/ 101 w 198"/>
                  <a:gd name="T9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142">
                    <a:moveTo>
                      <a:pt x="101" y="0"/>
                    </a:moveTo>
                    <a:cubicBezTo>
                      <a:pt x="96" y="0"/>
                      <a:pt x="90" y="1"/>
                      <a:pt x="84" y="2"/>
                    </a:cubicBezTo>
                    <a:cubicBezTo>
                      <a:pt x="0" y="20"/>
                      <a:pt x="22" y="142"/>
                      <a:pt x="98" y="142"/>
                    </a:cubicBezTo>
                    <a:cubicBezTo>
                      <a:pt x="103" y="142"/>
                      <a:pt x="109" y="142"/>
                      <a:pt x="115" y="141"/>
                    </a:cubicBezTo>
                    <a:cubicBezTo>
                      <a:pt x="198" y="122"/>
                      <a:pt x="177" y="0"/>
                      <a:pt x="10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0" name="Freeform 198"/>
              <p:cNvSpPr>
                <a:spLocks/>
              </p:cNvSpPr>
              <p:nvPr/>
            </p:nvSpPr>
            <p:spPr bwMode="auto">
              <a:xfrm>
                <a:off x="621" y="93"/>
                <a:ext cx="79" cy="41"/>
              </a:xfrm>
              <a:custGeom>
                <a:avLst/>
                <a:gdLst>
                  <a:gd name="T0" fmla="*/ 137 w 137"/>
                  <a:gd name="T1" fmla="*/ 0 h 66"/>
                  <a:gd name="T2" fmla="*/ 0 w 137"/>
                  <a:gd name="T3" fmla="*/ 0 h 66"/>
                  <a:gd name="T4" fmla="*/ 67 w 137"/>
                  <a:gd name="T5" fmla="*/ 66 h 66"/>
                  <a:gd name="T6" fmla="*/ 84 w 137"/>
                  <a:gd name="T7" fmla="*/ 64 h 66"/>
                  <a:gd name="T8" fmla="*/ 137 w 137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7" h="66">
                    <a:moveTo>
                      <a:pt x="13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34"/>
                      <a:pt x="28" y="66"/>
                      <a:pt x="67" y="66"/>
                    </a:cubicBezTo>
                    <a:cubicBezTo>
                      <a:pt x="72" y="66"/>
                      <a:pt x="78" y="65"/>
                      <a:pt x="84" y="64"/>
                    </a:cubicBezTo>
                    <a:cubicBezTo>
                      <a:pt x="120" y="56"/>
                      <a:pt x="136" y="28"/>
                      <a:pt x="13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1" name="Freeform 199"/>
              <p:cNvSpPr>
                <a:spLocks/>
              </p:cNvSpPr>
              <p:nvPr/>
            </p:nvSpPr>
            <p:spPr bwMode="auto">
              <a:xfrm>
                <a:off x="793" y="2092"/>
                <a:ext cx="105" cy="80"/>
              </a:xfrm>
              <a:custGeom>
                <a:avLst/>
                <a:gdLst>
                  <a:gd name="T0" fmla="*/ 88 w 183"/>
                  <a:gd name="T1" fmla="*/ 0 h 129"/>
                  <a:gd name="T2" fmla="*/ 45 w 183"/>
                  <a:gd name="T3" fmla="*/ 19 h 129"/>
                  <a:gd name="T4" fmla="*/ 94 w 183"/>
                  <a:gd name="T5" fmla="*/ 129 h 129"/>
                  <a:gd name="T6" fmla="*/ 137 w 183"/>
                  <a:gd name="T7" fmla="*/ 110 h 129"/>
                  <a:gd name="T8" fmla="*/ 88 w 183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29">
                    <a:moveTo>
                      <a:pt x="88" y="0"/>
                    </a:moveTo>
                    <a:cubicBezTo>
                      <a:pt x="74" y="0"/>
                      <a:pt x="59" y="5"/>
                      <a:pt x="45" y="19"/>
                    </a:cubicBezTo>
                    <a:cubicBezTo>
                      <a:pt x="0" y="64"/>
                      <a:pt x="44" y="129"/>
                      <a:pt x="94" y="129"/>
                    </a:cubicBezTo>
                    <a:cubicBezTo>
                      <a:pt x="108" y="129"/>
                      <a:pt x="123" y="124"/>
                      <a:pt x="137" y="110"/>
                    </a:cubicBezTo>
                    <a:cubicBezTo>
                      <a:pt x="183" y="65"/>
                      <a:pt x="138" y="0"/>
                      <a:pt x="8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2" name="Freeform 200"/>
              <p:cNvSpPr>
                <a:spLocks/>
              </p:cNvSpPr>
              <p:nvPr/>
            </p:nvSpPr>
            <p:spPr bwMode="auto">
              <a:xfrm>
                <a:off x="1110" y="1943"/>
                <a:ext cx="51" cy="50"/>
              </a:xfrm>
              <a:custGeom>
                <a:avLst/>
                <a:gdLst>
                  <a:gd name="T0" fmla="*/ 7 w 89"/>
                  <a:gd name="T1" fmla="*/ 0 h 81"/>
                  <a:gd name="T2" fmla="*/ 67 w 89"/>
                  <a:gd name="T3" fmla="*/ 81 h 81"/>
                  <a:gd name="T4" fmla="*/ 82 w 89"/>
                  <a:gd name="T5" fmla="*/ 79 h 81"/>
                  <a:gd name="T6" fmla="*/ 89 w 89"/>
                  <a:gd name="T7" fmla="*/ 77 h 81"/>
                  <a:gd name="T8" fmla="*/ 30 w 89"/>
                  <a:gd name="T9" fmla="*/ 24 h 81"/>
                  <a:gd name="T10" fmla="*/ 7 w 89"/>
                  <a:gd name="T11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81">
                    <a:moveTo>
                      <a:pt x="7" y="0"/>
                    </a:moveTo>
                    <a:cubicBezTo>
                      <a:pt x="0" y="37"/>
                      <a:pt x="23" y="81"/>
                      <a:pt x="67" y="81"/>
                    </a:cubicBezTo>
                    <a:cubicBezTo>
                      <a:pt x="72" y="81"/>
                      <a:pt x="77" y="80"/>
                      <a:pt x="82" y="79"/>
                    </a:cubicBezTo>
                    <a:cubicBezTo>
                      <a:pt x="85" y="78"/>
                      <a:pt x="87" y="78"/>
                      <a:pt x="89" y="77"/>
                    </a:cubicBezTo>
                    <a:cubicBezTo>
                      <a:pt x="69" y="61"/>
                      <a:pt x="49" y="43"/>
                      <a:pt x="30" y="24"/>
                    </a:cubicBezTo>
                    <a:cubicBezTo>
                      <a:pt x="22" y="16"/>
                      <a:pt x="14" y="8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3" name="Freeform 201"/>
              <p:cNvSpPr>
                <a:spLocks/>
              </p:cNvSpPr>
              <p:nvPr/>
            </p:nvSpPr>
            <p:spPr bwMode="auto">
              <a:xfrm>
                <a:off x="672" y="2211"/>
                <a:ext cx="105" cy="81"/>
              </a:xfrm>
              <a:custGeom>
                <a:avLst/>
                <a:gdLst>
                  <a:gd name="T0" fmla="*/ 89 w 183"/>
                  <a:gd name="T1" fmla="*/ 0 h 130"/>
                  <a:gd name="T2" fmla="*/ 45 w 183"/>
                  <a:gd name="T3" fmla="*/ 19 h 130"/>
                  <a:gd name="T4" fmla="*/ 94 w 183"/>
                  <a:gd name="T5" fmla="*/ 130 h 130"/>
                  <a:gd name="T6" fmla="*/ 137 w 183"/>
                  <a:gd name="T7" fmla="*/ 111 h 130"/>
                  <a:gd name="T8" fmla="*/ 89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89" y="0"/>
                    </a:moveTo>
                    <a:cubicBezTo>
                      <a:pt x="74" y="0"/>
                      <a:pt x="59" y="6"/>
                      <a:pt x="45" y="19"/>
                    </a:cubicBezTo>
                    <a:cubicBezTo>
                      <a:pt x="0" y="65"/>
                      <a:pt x="44" y="130"/>
                      <a:pt x="94" y="130"/>
                    </a:cubicBezTo>
                    <a:cubicBezTo>
                      <a:pt x="108" y="130"/>
                      <a:pt x="123" y="124"/>
                      <a:pt x="137" y="111"/>
                    </a:cubicBezTo>
                    <a:cubicBezTo>
                      <a:pt x="183" y="65"/>
                      <a:pt x="138" y="0"/>
                      <a:pt x="8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4" name="Freeform 202"/>
              <p:cNvSpPr>
                <a:spLocks/>
              </p:cNvSpPr>
              <p:nvPr/>
            </p:nvSpPr>
            <p:spPr bwMode="auto">
              <a:xfrm>
                <a:off x="99" y="1523"/>
                <a:ext cx="105" cy="80"/>
              </a:xfrm>
              <a:custGeom>
                <a:avLst/>
                <a:gdLst>
                  <a:gd name="T0" fmla="*/ 88 w 182"/>
                  <a:gd name="T1" fmla="*/ 0 h 130"/>
                  <a:gd name="T2" fmla="*/ 45 w 182"/>
                  <a:gd name="T3" fmla="*/ 19 h 130"/>
                  <a:gd name="T4" fmla="*/ 94 w 182"/>
                  <a:gd name="T5" fmla="*/ 130 h 130"/>
                  <a:gd name="T6" fmla="*/ 137 w 182"/>
                  <a:gd name="T7" fmla="*/ 111 h 130"/>
                  <a:gd name="T8" fmla="*/ 88 w 182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130">
                    <a:moveTo>
                      <a:pt x="88" y="0"/>
                    </a:moveTo>
                    <a:cubicBezTo>
                      <a:pt x="74" y="0"/>
                      <a:pt x="59" y="6"/>
                      <a:pt x="45" y="19"/>
                    </a:cubicBezTo>
                    <a:cubicBezTo>
                      <a:pt x="0" y="65"/>
                      <a:pt x="44" y="130"/>
                      <a:pt x="94" y="130"/>
                    </a:cubicBezTo>
                    <a:cubicBezTo>
                      <a:pt x="108" y="130"/>
                      <a:pt x="123" y="124"/>
                      <a:pt x="137" y="111"/>
                    </a:cubicBezTo>
                    <a:cubicBezTo>
                      <a:pt x="182" y="65"/>
                      <a:pt x="138" y="0"/>
                      <a:pt x="8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5" name="Freeform 203"/>
              <p:cNvSpPr>
                <a:spLocks/>
              </p:cNvSpPr>
              <p:nvPr/>
            </p:nvSpPr>
            <p:spPr bwMode="auto">
              <a:xfrm>
                <a:off x="1026" y="975"/>
                <a:ext cx="104" cy="81"/>
              </a:xfrm>
              <a:custGeom>
                <a:avLst/>
                <a:gdLst>
                  <a:gd name="T0" fmla="*/ 91 w 180"/>
                  <a:gd name="T1" fmla="*/ 0 h 130"/>
                  <a:gd name="T2" fmla="*/ 76 w 180"/>
                  <a:gd name="T3" fmla="*/ 2 h 130"/>
                  <a:gd name="T4" fmla="*/ 88 w 180"/>
                  <a:gd name="T5" fmla="*/ 130 h 130"/>
                  <a:gd name="T6" fmla="*/ 104 w 180"/>
                  <a:gd name="T7" fmla="*/ 129 h 130"/>
                  <a:gd name="T8" fmla="*/ 91 w 180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130">
                    <a:moveTo>
                      <a:pt x="91" y="0"/>
                    </a:moveTo>
                    <a:cubicBezTo>
                      <a:pt x="86" y="0"/>
                      <a:pt x="81" y="1"/>
                      <a:pt x="76" y="2"/>
                    </a:cubicBezTo>
                    <a:cubicBezTo>
                      <a:pt x="0" y="19"/>
                      <a:pt x="19" y="130"/>
                      <a:pt x="88" y="130"/>
                    </a:cubicBezTo>
                    <a:cubicBezTo>
                      <a:pt x="93" y="130"/>
                      <a:pt x="98" y="130"/>
                      <a:pt x="104" y="129"/>
                    </a:cubicBezTo>
                    <a:cubicBezTo>
                      <a:pt x="180" y="112"/>
                      <a:pt x="160" y="0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6" name="Freeform 204"/>
              <p:cNvSpPr>
                <a:spLocks/>
              </p:cNvSpPr>
              <p:nvPr/>
            </p:nvSpPr>
            <p:spPr bwMode="auto">
              <a:xfrm>
                <a:off x="1140" y="913"/>
                <a:ext cx="38" cy="59"/>
              </a:xfrm>
              <a:custGeom>
                <a:avLst/>
                <a:gdLst>
                  <a:gd name="T0" fmla="*/ 17 w 66"/>
                  <a:gd name="T1" fmla="*/ 0 h 95"/>
                  <a:gd name="T2" fmla="*/ 66 w 66"/>
                  <a:gd name="T3" fmla="*/ 95 h 95"/>
                  <a:gd name="T4" fmla="*/ 17 w 66"/>
                  <a:gd name="T5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" h="95">
                    <a:moveTo>
                      <a:pt x="17" y="0"/>
                    </a:moveTo>
                    <a:cubicBezTo>
                      <a:pt x="0" y="37"/>
                      <a:pt x="21" y="90"/>
                      <a:pt x="66" y="95"/>
                    </a:cubicBezTo>
                    <a:cubicBezTo>
                      <a:pt x="47" y="66"/>
                      <a:pt x="30" y="34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6" name="Group 406"/>
            <p:cNvGrpSpPr>
              <a:grpSpLocks/>
            </p:cNvGrpSpPr>
            <p:nvPr/>
          </p:nvGrpSpPr>
          <p:grpSpPr bwMode="auto">
            <a:xfrm>
              <a:off x="94" y="93"/>
              <a:ext cx="4701" cy="3000"/>
              <a:chOff x="94" y="93"/>
              <a:chExt cx="4701" cy="3000"/>
            </a:xfrm>
          </p:grpSpPr>
          <p:sp>
            <p:nvSpPr>
              <p:cNvPr id="167" name="Freeform 206"/>
              <p:cNvSpPr>
                <a:spLocks/>
              </p:cNvSpPr>
              <p:nvPr/>
            </p:nvSpPr>
            <p:spPr bwMode="auto">
              <a:xfrm>
                <a:off x="94" y="290"/>
                <a:ext cx="22" cy="77"/>
              </a:xfrm>
              <a:custGeom>
                <a:avLst/>
                <a:gdLst>
                  <a:gd name="T0" fmla="*/ 0 w 39"/>
                  <a:gd name="T1" fmla="*/ 0 h 124"/>
                  <a:gd name="T2" fmla="*/ 0 w 39"/>
                  <a:gd name="T3" fmla="*/ 124 h 124"/>
                  <a:gd name="T4" fmla="*/ 11 w 39"/>
                  <a:gd name="T5" fmla="*/ 119 h 124"/>
                  <a:gd name="T6" fmla="*/ 27 w 39"/>
                  <a:gd name="T7" fmla="*/ 107 h 124"/>
                  <a:gd name="T8" fmla="*/ 39 w 39"/>
                  <a:gd name="T9" fmla="*/ 91 h 124"/>
                  <a:gd name="T10" fmla="*/ 27 w 39"/>
                  <a:gd name="T11" fmla="*/ 96 h 124"/>
                  <a:gd name="T12" fmla="*/ 10 w 39"/>
                  <a:gd name="T13" fmla="*/ 69 h 124"/>
                  <a:gd name="T14" fmla="*/ 36 w 39"/>
                  <a:gd name="T15" fmla="*/ 30 h 124"/>
                  <a:gd name="T16" fmla="*/ 20 w 39"/>
                  <a:gd name="T17" fmla="*/ 12 h 124"/>
                  <a:gd name="T18" fmla="*/ 0 w 39"/>
                  <a:gd name="T1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" h="124">
                    <a:moveTo>
                      <a:pt x="0" y="0"/>
                    </a:moveTo>
                    <a:cubicBezTo>
                      <a:pt x="0" y="124"/>
                      <a:pt x="0" y="124"/>
                      <a:pt x="0" y="124"/>
                    </a:cubicBezTo>
                    <a:cubicBezTo>
                      <a:pt x="4" y="123"/>
                      <a:pt x="7" y="121"/>
                      <a:pt x="11" y="119"/>
                    </a:cubicBezTo>
                    <a:cubicBezTo>
                      <a:pt x="16" y="116"/>
                      <a:pt x="22" y="112"/>
                      <a:pt x="27" y="107"/>
                    </a:cubicBezTo>
                    <a:cubicBezTo>
                      <a:pt x="32" y="102"/>
                      <a:pt x="36" y="96"/>
                      <a:pt x="39" y="91"/>
                    </a:cubicBezTo>
                    <a:cubicBezTo>
                      <a:pt x="36" y="94"/>
                      <a:pt x="31" y="96"/>
                      <a:pt x="27" y="96"/>
                    </a:cubicBezTo>
                    <a:cubicBezTo>
                      <a:pt x="14" y="96"/>
                      <a:pt x="1" y="83"/>
                      <a:pt x="10" y="69"/>
                    </a:cubicBezTo>
                    <a:cubicBezTo>
                      <a:pt x="19" y="56"/>
                      <a:pt x="27" y="43"/>
                      <a:pt x="36" y="30"/>
                    </a:cubicBezTo>
                    <a:cubicBezTo>
                      <a:pt x="32" y="23"/>
                      <a:pt x="27" y="17"/>
                      <a:pt x="20" y="12"/>
                    </a:cubicBezTo>
                    <a:cubicBezTo>
                      <a:pt x="14" y="7"/>
                      <a:pt x="7" y="3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207"/>
              <p:cNvSpPr>
                <a:spLocks/>
              </p:cNvSpPr>
              <p:nvPr/>
            </p:nvSpPr>
            <p:spPr bwMode="auto">
              <a:xfrm>
                <a:off x="113" y="249"/>
                <a:ext cx="78" cy="80"/>
              </a:xfrm>
              <a:custGeom>
                <a:avLst/>
                <a:gdLst>
                  <a:gd name="T0" fmla="*/ 65 w 137"/>
                  <a:gd name="T1" fmla="*/ 0 h 130"/>
                  <a:gd name="T2" fmla="*/ 50 w 137"/>
                  <a:gd name="T3" fmla="*/ 2 h 130"/>
                  <a:gd name="T4" fmla="*/ 7 w 137"/>
                  <a:gd name="T5" fmla="*/ 33 h 130"/>
                  <a:gd name="T6" fmla="*/ 1 w 137"/>
                  <a:gd name="T7" fmla="*/ 71 h 130"/>
                  <a:gd name="T8" fmla="*/ 8 w 137"/>
                  <a:gd name="T9" fmla="*/ 95 h 130"/>
                  <a:gd name="T10" fmla="*/ 54 w 137"/>
                  <a:gd name="T11" fmla="*/ 94 h 130"/>
                  <a:gd name="T12" fmla="*/ 57 w 137"/>
                  <a:gd name="T13" fmla="*/ 130 h 130"/>
                  <a:gd name="T14" fmla="*/ 62 w 137"/>
                  <a:gd name="T15" fmla="*/ 130 h 130"/>
                  <a:gd name="T16" fmla="*/ 78 w 137"/>
                  <a:gd name="T17" fmla="*/ 128 h 130"/>
                  <a:gd name="T18" fmla="*/ 97 w 137"/>
                  <a:gd name="T19" fmla="*/ 121 h 130"/>
                  <a:gd name="T20" fmla="*/ 123 w 137"/>
                  <a:gd name="T21" fmla="*/ 91 h 130"/>
                  <a:gd name="T22" fmla="*/ 65 w 137"/>
                  <a:gd name="T23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7" h="130">
                    <a:moveTo>
                      <a:pt x="65" y="0"/>
                    </a:moveTo>
                    <a:cubicBezTo>
                      <a:pt x="60" y="0"/>
                      <a:pt x="55" y="1"/>
                      <a:pt x="50" y="2"/>
                    </a:cubicBezTo>
                    <a:cubicBezTo>
                      <a:pt x="29" y="7"/>
                      <a:pt x="15" y="19"/>
                      <a:pt x="7" y="33"/>
                    </a:cubicBezTo>
                    <a:cubicBezTo>
                      <a:pt x="2" y="45"/>
                      <a:pt x="0" y="58"/>
                      <a:pt x="1" y="71"/>
                    </a:cubicBezTo>
                    <a:cubicBezTo>
                      <a:pt x="2" y="79"/>
                      <a:pt x="4" y="87"/>
                      <a:pt x="8" y="95"/>
                    </a:cubicBezTo>
                    <a:cubicBezTo>
                      <a:pt x="24" y="94"/>
                      <a:pt x="39" y="94"/>
                      <a:pt x="54" y="94"/>
                    </a:cubicBezTo>
                    <a:cubicBezTo>
                      <a:pt x="77" y="94"/>
                      <a:pt x="76" y="125"/>
                      <a:pt x="57" y="130"/>
                    </a:cubicBezTo>
                    <a:cubicBezTo>
                      <a:pt x="59" y="130"/>
                      <a:pt x="60" y="130"/>
                      <a:pt x="62" y="130"/>
                    </a:cubicBezTo>
                    <a:cubicBezTo>
                      <a:pt x="67" y="130"/>
                      <a:pt x="72" y="130"/>
                      <a:pt x="78" y="128"/>
                    </a:cubicBezTo>
                    <a:cubicBezTo>
                      <a:pt x="85" y="127"/>
                      <a:pt x="91" y="124"/>
                      <a:pt x="97" y="121"/>
                    </a:cubicBezTo>
                    <a:cubicBezTo>
                      <a:pt x="110" y="114"/>
                      <a:pt x="118" y="103"/>
                      <a:pt x="123" y="91"/>
                    </a:cubicBezTo>
                    <a:cubicBezTo>
                      <a:pt x="137" y="52"/>
                      <a:pt x="113" y="0"/>
                      <a:pt x="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208"/>
              <p:cNvSpPr>
                <a:spLocks/>
              </p:cNvSpPr>
              <p:nvPr/>
            </p:nvSpPr>
            <p:spPr bwMode="auto">
              <a:xfrm>
                <a:off x="107" y="1117"/>
                <a:ext cx="92" cy="79"/>
              </a:xfrm>
              <a:custGeom>
                <a:avLst/>
                <a:gdLst>
                  <a:gd name="T0" fmla="*/ 86 w 161"/>
                  <a:gd name="T1" fmla="*/ 0 h 129"/>
                  <a:gd name="T2" fmla="*/ 60 w 161"/>
                  <a:gd name="T3" fmla="*/ 6 h 129"/>
                  <a:gd name="T4" fmla="*/ 43 w 161"/>
                  <a:gd name="T5" fmla="*/ 19 h 129"/>
                  <a:gd name="T6" fmla="*/ 80 w 161"/>
                  <a:gd name="T7" fmla="*/ 128 h 129"/>
                  <a:gd name="T8" fmla="*/ 91 w 161"/>
                  <a:gd name="T9" fmla="*/ 129 h 129"/>
                  <a:gd name="T10" fmla="*/ 118 w 161"/>
                  <a:gd name="T11" fmla="*/ 122 h 129"/>
                  <a:gd name="T12" fmla="*/ 134 w 161"/>
                  <a:gd name="T13" fmla="*/ 110 h 129"/>
                  <a:gd name="T14" fmla="*/ 141 w 161"/>
                  <a:gd name="T15" fmla="*/ 103 h 129"/>
                  <a:gd name="T16" fmla="*/ 135 w 161"/>
                  <a:gd name="T17" fmla="*/ 23 h 129"/>
                  <a:gd name="T18" fmla="*/ 135 w 161"/>
                  <a:gd name="T19" fmla="*/ 40 h 129"/>
                  <a:gd name="T20" fmla="*/ 116 w 161"/>
                  <a:gd name="T21" fmla="*/ 58 h 129"/>
                  <a:gd name="T22" fmla="*/ 98 w 161"/>
                  <a:gd name="T23" fmla="*/ 40 h 129"/>
                  <a:gd name="T24" fmla="*/ 100 w 161"/>
                  <a:gd name="T25" fmla="*/ 1 h 129"/>
                  <a:gd name="T26" fmla="*/ 97 w 161"/>
                  <a:gd name="T27" fmla="*/ 1 h 129"/>
                  <a:gd name="T28" fmla="*/ 86 w 161"/>
                  <a:gd name="T2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1" h="129">
                    <a:moveTo>
                      <a:pt x="86" y="0"/>
                    </a:moveTo>
                    <a:cubicBezTo>
                      <a:pt x="77" y="0"/>
                      <a:pt x="68" y="2"/>
                      <a:pt x="60" y="6"/>
                    </a:cubicBezTo>
                    <a:cubicBezTo>
                      <a:pt x="54" y="9"/>
                      <a:pt x="48" y="13"/>
                      <a:pt x="43" y="19"/>
                    </a:cubicBezTo>
                    <a:cubicBezTo>
                      <a:pt x="0" y="61"/>
                      <a:pt x="35" y="120"/>
                      <a:pt x="80" y="128"/>
                    </a:cubicBezTo>
                    <a:cubicBezTo>
                      <a:pt x="84" y="129"/>
                      <a:pt x="87" y="129"/>
                      <a:pt x="91" y="129"/>
                    </a:cubicBezTo>
                    <a:cubicBezTo>
                      <a:pt x="100" y="129"/>
                      <a:pt x="109" y="127"/>
                      <a:pt x="118" y="122"/>
                    </a:cubicBezTo>
                    <a:cubicBezTo>
                      <a:pt x="124" y="119"/>
                      <a:pt x="129" y="115"/>
                      <a:pt x="134" y="110"/>
                    </a:cubicBezTo>
                    <a:cubicBezTo>
                      <a:pt x="137" y="108"/>
                      <a:pt x="139" y="105"/>
                      <a:pt x="141" y="103"/>
                    </a:cubicBezTo>
                    <a:cubicBezTo>
                      <a:pt x="161" y="75"/>
                      <a:pt x="154" y="44"/>
                      <a:pt x="135" y="23"/>
                    </a:cubicBezTo>
                    <a:cubicBezTo>
                      <a:pt x="135" y="28"/>
                      <a:pt x="135" y="34"/>
                      <a:pt x="135" y="40"/>
                    </a:cubicBezTo>
                    <a:cubicBezTo>
                      <a:pt x="135" y="52"/>
                      <a:pt x="125" y="58"/>
                      <a:pt x="116" y="58"/>
                    </a:cubicBezTo>
                    <a:cubicBezTo>
                      <a:pt x="107" y="58"/>
                      <a:pt x="98" y="52"/>
                      <a:pt x="98" y="40"/>
                    </a:cubicBezTo>
                    <a:cubicBezTo>
                      <a:pt x="98" y="28"/>
                      <a:pt x="99" y="15"/>
                      <a:pt x="100" y="1"/>
                    </a:cubicBezTo>
                    <a:cubicBezTo>
                      <a:pt x="99" y="1"/>
                      <a:pt x="98" y="1"/>
                      <a:pt x="97" y="1"/>
                    </a:cubicBezTo>
                    <a:cubicBezTo>
                      <a:pt x="94" y="0"/>
                      <a:pt x="90" y="0"/>
                      <a:pt x="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209"/>
              <p:cNvSpPr>
                <a:spLocks/>
              </p:cNvSpPr>
              <p:nvPr/>
            </p:nvSpPr>
            <p:spPr bwMode="auto">
              <a:xfrm>
                <a:off x="722" y="762"/>
                <a:ext cx="77" cy="81"/>
              </a:xfrm>
              <a:custGeom>
                <a:avLst/>
                <a:gdLst>
                  <a:gd name="T0" fmla="*/ 62 w 134"/>
                  <a:gd name="T1" fmla="*/ 0 h 130"/>
                  <a:gd name="T2" fmla="*/ 47 w 134"/>
                  <a:gd name="T3" fmla="*/ 2 h 130"/>
                  <a:gd name="T4" fmla="*/ 26 w 134"/>
                  <a:gd name="T5" fmla="*/ 9 h 130"/>
                  <a:gd name="T6" fmla="*/ 2 w 134"/>
                  <a:gd name="T7" fmla="*/ 38 h 130"/>
                  <a:gd name="T8" fmla="*/ 1 w 134"/>
                  <a:gd name="T9" fmla="*/ 41 h 130"/>
                  <a:gd name="T10" fmla="*/ 35 w 134"/>
                  <a:gd name="T11" fmla="*/ 60 h 130"/>
                  <a:gd name="T12" fmla="*/ 25 w 134"/>
                  <a:gd name="T13" fmla="*/ 94 h 130"/>
                  <a:gd name="T14" fmla="*/ 15 w 134"/>
                  <a:gd name="T15" fmla="*/ 91 h 130"/>
                  <a:gd name="T16" fmla="*/ 0 w 134"/>
                  <a:gd name="T17" fmla="*/ 82 h 130"/>
                  <a:gd name="T18" fmla="*/ 59 w 134"/>
                  <a:gd name="T19" fmla="*/ 130 h 130"/>
                  <a:gd name="T20" fmla="*/ 64 w 134"/>
                  <a:gd name="T21" fmla="*/ 130 h 130"/>
                  <a:gd name="T22" fmla="*/ 74 w 134"/>
                  <a:gd name="T23" fmla="*/ 128 h 130"/>
                  <a:gd name="T24" fmla="*/ 93 w 134"/>
                  <a:gd name="T25" fmla="*/ 121 h 130"/>
                  <a:gd name="T26" fmla="*/ 119 w 134"/>
                  <a:gd name="T27" fmla="*/ 92 h 130"/>
                  <a:gd name="T28" fmla="*/ 62 w 134"/>
                  <a:gd name="T2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4" h="130">
                    <a:moveTo>
                      <a:pt x="62" y="0"/>
                    </a:moveTo>
                    <a:cubicBezTo>
                      <a:pt x="57" y="0"/>
                      <a:pt x="52" y="0"/>
                      <a:pt x="47" y="2"/>
                    </a:cubicBezTo>
                    <a:cubicBezTo>
                      <a:pt x="39" y="3"/>
                      <a:pt x="32" y="6"/>
                      <a:pt x="26" y="9"/>
                    </a:cubicBezTo>
                    <a:cubicBezTo>
                      <a:pt x="15" y="16"/>
                      <a:pt x="7" y="26"/>
                      <a:pt x="2" y="38"/>
                    </a:cubicBezTo>
                    <a:cubicBezTo>
                      <a:pt x="2" y="39"/>
                      <a:pt x="1" y="40"/>
                      <a:pt x="1" y="41"/>
                    </a:cubicBezTo>
                    <a:cubicBezTo>
                      <a:pt x="13" y="47"/>
                      <a:pt x="24" y="53"/>
                      <a:pt x="35" y="60"/>
                    </a:cubicBezTo>
                    <a:cubicBezTo>
                      <a:pt x="52" y="70"/>
                      <a:pt x="41" y="94"/>
                      <a:pt x="25" y="94"/>
                    </a:cubicBezTo>
                    <a:cubicBezTo>
                      <a:pt x="22" y="94"/>
                      <a:pt x="18" y="93"/>
                      <a:pt x="15" y="91"/>
                    </a:cubicBezTo>
                    <a:cubicBezTo>
                      <a:pt x="10" y="88"/>
                      <a:pt x="5" y="85"/>
                      <a:pt x="0" y="82"/>
                    </a:cubicBezTo>
                    <a:cubicBezTo>
                      <a:pt x="7" y="108"/>
                      <a:pt x="28" y="130"/>
                      <a:pt x="59" y="130"/>
                    </a:cubicBezTo>
                    <a:cubicBezTo>
                      <a:pt x="61" y="130"/>
                      <a:pt x="63" y="130"/>
                      <a:pt x="64" y="130"/>
                    </a:cubicBezTo>
                    <a:cubicBezTo>
                      <a:pt x="68" y="129"/>
                      <a:pt x="71" y="129"/>
                      <a:pt x="74" y="128"/>
                    </a:cubicBezTo>
                    <a:cubicBezTo>
                      <a:pt x="81" y="127"/>
                      <a:pt x="88" y="124"/>
                      <a:pt x="93" y="121"/>
                    </a:cubicBezTo>
                    <a:cubicBezTo>
                      <a:pt x="106" y="114"/>
                      <a:pt x="114" y="104"/>
                      <a:pt x="119" y="92"/>
                    </a:cubicBezTo>
                    <a:cubicBezTo>
                      <a:pt x="134" y="54"/>
                      <a:pt x="110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210"/>
              <p:cNvSpPr>
                <a:spLocks/>
              </p:cNvSpPr>
              <p:nvPr/>
            </p:nvSpPr>
            <p:spPr bwMode="auto">
              <a:xfrm>
                <a:off x="635" y="1717"/>
                <a:ext cx="91" cy="81"/>
              </a:xfrm>
              <a:custGeom>
                <a:avLst/>
                <a:gdLst>
                  <a:gd name="T0" fmla="*/ 74 w 158"/>
                  <a:gd name="T1" fmla="*/ 0 h 130"/>
                  <a:gd name="T2" fmla="*/ 73 w 158"/>
                  <a:gd name="T3" fmla="*/ 1 h 130"/>
                  <a:gd name="T4" fmla="*/ 88 w 158"/>
                  <a:gd name="T5" fmla="*/ 24 h 130"/>
                  <a:gd name="T6" fmla="*/ 98 w 158"/>
                  <a:gd name="T7" fmla="*/ 36 h 130"/>
                  <a:gd name="T8" fmla="*/ 84 w 158"/>
                  <a:gd name="T9" fmla="*/ 68 h 130"/>
                  <a:gd name="T10" fmla="*/ 72 w 158"/>
                  <a:gd name="T11" fmla="*/ 63 h 130"/>
                  <a:gd name="T12" fmla="*/ 39 w 158"/>
                  <a:gd name="T13" fmla="*/ 13 h 130"/>
                  <a:gd name="T14" fmla="*/ 38 w 158"/>
                  <a:gd name="T15" fmla="*/ 14 h 130"/>
                  <a:gd name="T16" fmla="*/ 31 w 158"/>
                  <a:gd name="T17" fmla="*/ 20 h 130"/>
                  <a:gd name="T18" fmla="*/ 16 w 158"/>
                  <a:gd name="T19" fmla="*/ 43 h 130"/>
                  <a:gd name="T20" fmla="*/ 80 w 158"/>
                  <a:gd name="T21" fmla="*/ 130 h 130"/>
                  <a:gd name="T22" fmla="*/ 101 w 158"/>
                  <a:gd name="T23" fmla="*/ 126 h 130"/>
                  <a:gd name="T24" fmla="*/ 123 w 158"/>
                  <a:gd name="T25" fmla="*/ 111 h 130"/>
                  <a:gd name="T26" fmla="*/ 130 w 158"/>
                  <a:gd name="T27" fmla="*/ 103 h 130"/>
                  <a:gd name="T28" fmla="*/ 135 w 158"/>
                  <a:gd name="T29" fmla="*/ 94 h 130"/>
                  <a:gd name="T30" fmla="*/ 74 w 158"/>
                  <a:gd name="T3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8" h="130">
                    <a:moveTo>
                      <a:pt x="74" y="0"/>
                    </a:moveTo>
                    <a:cubicBezTo>
                      <a:pt x="74" y="0"/>
                      <a:pt x="74" y="0"/>
                      <a:pt x="73" y="1"/>
                    </a:cubicBezTo>
                    <a:cubicBezTo>
                      <a:pt x="78" y="9"/>
                      <a:pt x="82" y="16"/>
                      <a:pt x="88" y="24"/>
                    </a:cubicBezTo>
                    <a:cubicBezTo>
                      <a:pt x="91" y="28"/>
                      <a:pt x="95" y="32"/>
                      <a:pt x="98" y="36"/>
                    </a:cubicBezTo>
                    <a:cubicBezTo>
                      <a:pt x="110" y="50"/>
                      <a:pt x="98" y="68"/>
                      <a:pt x="84" y="68"/>
                    </a:cubicBezTo>
                    <a:cubicBezTo>
                      <a:pt x="80" y="68"/>
                      <a:pt x="76" y="67"/>
                      <a:pt x="72" y="63"/>
                    </a:cubicBezTo>
                    <a:cubicBezTo>
                      <a:pt x="58" y="46"/>
                      <a:pt x="47" y="30"/>
                      <a:pt x="39" y="13"/>
                    </a:cubicBezTo>
                    <a:cubicBezTo>
                      <a:pt x="39" y="13"/>
                      <a:pt x="38" y="13"/>
                      <a:pt x="38" y="14"/>
                    </a:cubicBezTo>
                    <a:cubicBezTo>
                      <a:pt x="35" y="16"/>
                      <a:pt x="33" y="17"/>
                      <a:pt x="31" y="20"/>
                    </a:cubicBezTo>
                    <a:cubicBezTo>
                      <a:pt x="24" y="27"/>
                      <a:pt x="19" y="35"/>
                      <a:pt x="16" y="43"/>
                    </a:cubicBezTo>
                    <a:cubicBezTo>
                      <a:pt x="0" y="85"/>
                      <a:pt x="38" y="130"/>
                      <a:pt x="80" y="130"/>
                    </a:cubicBezTo>
                    <a:cubicBezTo>
                      <a:pt x="87" y="130"/>
                      <a:pt x="94" y="129"/>
                      <a:pt x="101" y="126"/>
                    </a:cubicBezTo>
                    <a:cubicBezTo>
                      <a:pt x="109" y="123"/>
                      <a:pt x="116" y="118"/>
                      <a:pt x="123" y="111"/>
                    </a:cubicBezTo>
                    <a:cubicBezTo>
                      <a:pt x="126" y="108"/>
                      <a:pt x="128" y="106"/>
                      <a:pt x="130" y="103"/>
                    </a:cubicBezTo>
                    <a:cubicBezTo>
                      <a:pt x="132" y="100"/>
                      <a:pt x="134" y="97"/>
                      <a:pt x="135" y="94"/>
                    </a:cubicBezTo>
                    <a:cubicBezTo>
                      <a:pt x="158" y="51"/>
                      <a:pt x="118" y="0"/>
                      <a:pt x="7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211"/>
              <p:cNvSpPr>
                <a:spLocks noEditPoints="1"/>
              </p:cNvSpPr>
              <p:nvPr/>
            </p:nvSpPr>
            <p:spPr bwMode="auto">
              <a:xfrm>
                <a:off x="901" y="1560"/>
                <a:ext cx="85" cy="80"/>
              </a:xfrm>
              <a:custGeom>
                <a:avLst/>
                <a:gdLst>
                  <a:gd name="T0" fmla="*/ 129 w 147"/>
                  <a:gd name="T1" fmla="*/ 27 h 130"/>
                  <a:gd name="T2" fmla="*/ 79 w 147"/>
                  <a:gd name="T3" fmla="*/ 43 h 130"/>
                  <a:gd name="T4" fmla="*/ 73 w 147"/>
                  <a:gd name="T5" fmla="*/ 42 h 130"/>
                  <a:gd name="T6" fmla="*/ 78 w 147"/>
                  <a:gd name="T7" fmla="*/ 59 h 130"/>
                  <a:gd name="T8" fmla="*/ 60 w 147"/>
                  <a:gd name="T9" fmla="*/ 81 h 130"/>
                  <a:gd name="T10" fmla="*/ 42 w 147"/>
                  <a:gd name="T11" fmla="*/ 67 h 130"/>
                  <a:gd name="T12" fmla="*/ 37 w 147"/>
                  <a:gd name="T13" fmla="*/ 52 h 130"/>
                  <a:gd name="T14" fmla="*/ 25 w 147"/>
                  <a:gd name="T15" fmla="*/ 27 h 130"/>
                  <a:gd name="T16" fmla="*/ 71 w 147"/>
                  <a:gd name="T17" fmla="*/ 130 h 130"/>
                  <a:gd name="T18" fmla="*/ 76 w 147"/>
                  <a:gd name="T19" fmla="*/ 130 h 130"/>
                  <a:gd name="T20" fmla="*/ 81 w 147"/>
                  <a:gd name="T21" fmla="*/ 130 h 130"/>
                  <a:gd name="T22" fmla="*/ 92 w 147"/>
                  <a:gd name="T23" fmla="*/ 129 h 130"/>
                  <a:gd name="T24" fmla="*/ 116 w 147"/>
                  <a:gd name="T25" fmla="*/ 118 h 130"/>
                  <a:gd name="T26" fmla="*/ 129 w 147"/>
                  <a:gd name="T27" fmla="*/ 27 h 130"/>
                  <a:gd name="T28" fmla="*/ 79 w 147"/>
                  <a:gd name="T29" fmla="*/ 0 h 130"/>
                  <a:gd name="T30" fmla="*/ 68 w 147"/>
                  <a:gd name="T31" fmla="*/ 1 h 130"/>
                  <a:gd name="T32" fmla="*/ 72 w 147"/>
                  <a:gd name="T33" fmla="*/ 3 h 130"/>
                  <a:gd name="T34" fmla="*/ 75 w 147"/>
                  <a:gd name="T35" fmla="*/ 4 h 130"/>
                  <a:gd name="T36" fmla="*/ 80 w 147"/>
                  <a:gd name="T37" fmla="*/ 4 h 130"/>
                  <a:gd name="T38" fmla="*/ 84 w 147"/>
                  <a:gd name="T39" fmla="*/ 4 h 130"/>
                  <a:gd name="T40" fmla="*/ 93 w 147"/>
                  <a:gd name="T41" fmla="*/ 2 h 130"/>
                  <a:gd name="T42" fmla="*/ 92 w 147"/>
                  <a:gd name="T43" fmla="*/ 2 h 130"/>
                  <a:gd name="T44" fmla="*/ 79 w 147"/>
                  <a:gd name="T4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7" h="130">
                    <a:moveTo>
                      <a:pt x="129" y="27"/>
                    </a:moveTo>
                    <a:cubicBezTo>
                      <a:pt x="113" y="36"/>
                      <a:pt x="95" y="43"/>
                      <a:pt x="79" y="43"/>
                    </a:cubicBezTo>
                    <a:cubicBezTo>
                      <a:pt x="77" y="43"/>
                      <a:pt x="75" y="43"/>
                      <a:pt x="73" y="42"/>
                    </a:cubicBezTo>
                    <a:cubicBezTo>
                      <a:pt x="75" y="48"/>
                      <a:pt x="77" y="53"/>
                      <a:pt x="78" y="59"/>
                    </a:cubicBezTo>
                    <a:cubicBezTo>
                      <a:pt x="82" y="73"/>
                      <a:pt x="71" y="81"/>
                      <a:pt x="60" y="81"/>
                    </a:cubicBezTo>
                    <a:cubicBezTo>
                      <a:pt x="53" y="81"/>
                      <a:pt x="45" y="77"/>
                      <a:pt x="42" y="67"/>
                    </a:cubicBezTo>
                    <a:cubicBezTo>
                      <a:pt x="40" y="62"/>
                      <a:pt x="39" y="57"/>
                      <a:pt x="37" y="52"/>
                    </a:cubicBezTo>
                    <a:cubicBezTo>
                      <a:pt x="34" y="43"/>
                      <a:pt x="30" y="35"/>
                      <a:pt x="25" y="27"/>
                    </a:cubicBezTo>
                    <a:cubicBezTo>
                      <a:pt x="0" y="64"/>
                      <a:pt x="22" y="126"/>
                      <a:pt x="71" y="130"/>
                    </a:cubicBezTo>
                    <a:cubicBezTo>
                      <a:pt x="73" y="130"/>
                      <a:pt x="75" y="130"/>
                      <a:pt x="76" y="130"/>
                    </a:cubicBezTo>
                    <a:cubicBezTo>
                      <a:pt x="78" y="130"/>
                      <a:pt x="79" y="130"/>
                      <a:pt x="81" y="130"/>
                    </a:cubicBezTo>
                    <a:cubicBezTo>
                      <a:pt x="84" y="130"/>
                      <a:pt x="88" y="129"/>
                      <a:pt x="92" y="129"/>
                    </a:cubicBezTo>
                    <a:cubicBezTo>
                      <a:pt x="101" y="126"/>
                      <a:pt x="109" y="123"/>
                      <a:pt x="116" y="118"/>
                    </a:cubicBezTo>
                    <a:cubicBezTo>
                      <a:pt x="146" y="98"/>
                      <a:pt x="147" y="55"/>
                      <a:pt x="129" y="27"/>
                    </a:cubicBezTo>
                    <a:moveTo>
                      <a:pt x="79" y="0"/>
                    </a:moveTo>
                    <a:cubicBezTo>
                      <a:pt x="76" y="0"/>
                      <a:pt x="72" y="0"/>
                      <a:pt x="68" y="1"/>
                    </a:cubicBezTo>
                    <a:cubicBezTo>
                      <a:pt x="69" y="2"/>
                      <a:pt x="70" y="3"/>
                      <a:pt x="72" y="3"/>
                    </a:cubicBezTo>
                    <a:cubicBezTo>
                      <a:pt x="73" y="4"/>
                      <a:pt x="74" y="4"/>
                      <a:pt x="75" y="4"/>
                    </a:cubicBezTo>
                    <a:cubicBezTo>
                      <a:pt x="77" y="4"/>
                      <a:pt x="78" y="4"/>
                      <a:pt x="80" y="4"/>
                    </a:cubicBezTo>
                    <a:cubicBezTo>
                      <a:pt x="81" y="4"/>
                      <a:pt x="83" y="4"/>
                      <a:pt x="84" y="4"/>
                    </a:cubicBezTo>
                    <a:cubicBezTo>
                      <a:pt x="87" y="3"/>
                      <a:pt x="90" y="3"/>
                      <a:pt x="93" y="2"/>
                    </a:cubicBezTo>
                    <a:cubicBezTo>
                      <a:pt x="93" y="2"/>
                      <a:pt x="93" y="2"/>
                      <a:pt x="92" y="2"/>
                    </a:cubicBezTo>
                    <a:cubicBezTo>
                      <a:pt x="88" y="1"/>
                      <a:pt x="84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212"/>
              <p:cNvSpPr>
                <a:spLocks/>
              </p:cNvSpPr>
              <p:nvPr/>
            </p:nvSpPr>
            <p:spPr bwMode="auto">
              <a:xfrm>
                <a:off x="94" y="307"/>
                <a:ext cx="63" cy="42"/>
              </a:xfrm>
              <a:custGeom>
                <a:avLst/>
                <a:gdLst>
                  <a:gd name="T0" fmla="*/ 86 w 109"/>
                  <a:gd name="T1" fmla="*/ 0 h 69"/>
                  <a:gd name="T2" fmla="*/ 40 w 109"/>
                  <a:gd name="T3" fmla="*/ 1 h 69"/>
                  <a:gd name="T4" fmla="*/ 37 w 109"/>
                  <a:gd name="T5" fmla="*/ 1 h 69"/>
                  <a:gd name="T6" fmla="*/ 35 w 109"/>
                  <a:gd name="T7" fmla="*/ 3 h 69"/>
                  <a:gd name="T8" fmla="*/ 9 w 109"/>
                  <a:gd name="T9" fmla="*/ 42 h 69"/>
                  <a:gd name="T10" fmla="*/ 26 w 109"/>
                  <a:gd name="T11" fmla="*/ 69 h 69"/>
                  <a:gd name="T12" fmla="*/ 38 w 109"/>
                  <a:gd name="T13" fmla="*/ 64 h 69"/>
                  <a:gd name="T14" fmla="*/ 41 w 109"/>
                  <a:gd name="T15" fmla="*/ 60 h 69"/>
                  <a:gd name="T16" fmla="*/ 57 w 109"/>
                  <a:gd name="T17" fmla="*/ 37 h 69"/>
                  <a:gd name="T18" fmla="*/ 84 w 109"/>
                  <a:gd name="T19" fmla="*/ 36 h 69"/>
                  <a:gd name="T20" fmla="*/ 89 w 109"/>
                  <a:gd name="T21" fmla="*/ 36 h 69"/>
                  <a:gd name="T22" fmla="*/ 86 w 109"/>
                  <a:gd name="T23" fmla="*/ 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9" h="69">
                    <a:moveTo>
                      <a:pt x="86" y="0"/>
                    </a:moveTo>
                    <a:cubicBezTo>
                      <a:pt x="71" y="0"/>
                      <a:pt x="56" y="0"/>
                      <a:pt x="40" y="1"/>
                    </a:cubicBezTo>
                    <a:cubicBezTo>
                      <a:pt x="39" y="1"/>
                      <a:pt x="38" y="1"/>
                      <a:pt x="37" y="1"/>
                    </a:cubicBezTo>
                    <a:cubicBezTo>
                      <a:pt x="36" y="2"/>
                      <a:pt x="36" y="2"/>
                      <a:pt x="35" y="3"/>
                    </a:cubicBezTo>
                    <a:cubicBezTo>
                      <a:pt x="26" y="16"/>
                      <a:pt x="18" y="29"/>
                      <a:pt x="9" y="42"/>
                    </a:cubicBezTo>
                    <a:cubicBezTo>
                      <a:pt x="0" y="56"/>
                      <a:pt x="13" y="69"/>
                      <a:pt x="26" y="69"/>
                    </a:cubicBezTo>
                    <a:cubicBezTo>
                      <a:pt x="30" y="69"/>
                      <a:pt x="35" y="67"/>
                      <a:pt x="38" y="64"/>
                    </a:cubicBezTo>
                    <a:cubicBezTo>
                      <a:pt x="39" y="63"/>
                      <a:pt x="41" y="62"/>
                      <a:pt x="41" y="60"/>
                    </a:cubicBezTo>
                    <a:cubicBezTo>
                      <a:pt x="46" y="52"/>
                      <a:pt x="51" y="45"/>
                      <a:pt x="57" y="37"/>
                    </a:cubicBezTo>
                    <a:cubicBezTo>
                      <a:pt x="66" y="37"/>
                      <a:pt x="75" y="36"/>
                      <a:pt x="84" y="36"/>
                    </a:cubicBezTo>
                    <a:cubicBezTo>
                      <a:pt x="86" y="36"/>
                      <a:pt x="88" y="36"/>
                      <a:pt x="89" y="36"/>
                    </a:cubicBezTo>
                    <a:cubicBezTo>
                      <a:pt x="108" y="31"/>
                      <a:pt x="109" y="0"/>
                      <a:pt x="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213"/>
              <p:cNvSpPr>
                <a:spLocks noEditPoints="1"/>
              </p:cNvSpPr>
              <p:nvPr/>
            </p:nvSpPr>
            <p:spPr bwMode="auto">
              <a:xfrm>
                <a:off x="724" y="1605"/>
                <a:ext cx="200" cy="210"/>
              </a:xfrm>
              <a:custGeom>
                <a:avLst/>
                <a:gdLst>
                  <a:gd name="T0" fmla="*/ 130 w 348"/>
                  <a:gd name="T1" fmla="*/ 75 h 339"/>
                  <a:gd name="T2" fmla="*/ 137 w 348"/>
                  <a:gd name="T3" fmla="*/ 64 h 339"/>
                  <a:gd name="T4" fmla="*/ 150 w 348"/>
                  <a:gd name="T5" fmla="*/ 53 h 339"/>
                  <a:gd name="T6" fmla="*/ 170 w 348"/>
                  <a:gd name="T7" fmla="*/ 43 h 339"/>
                  <a:gd name="T8" fmla="*/ 197 w 348"/>
                  <a:gd name="T9" fmla="*/ 37 h 339"/>
                  <a:gd name="T10" fmla="*/ 201 w 348"/>
                  <a:gd name="T11" fmla="*/ 37 h 339"/>
                  <a:gd name="T12" fmla="*/ 218 w 348"/>
                  <a:gd name="T13" fmla="*/ 38 h 339"/>
                  <a:gd name="T14" fmla="*/ 237 w 348"/>
                  <a:gd name="T15" fmla="*/ 44 h 339"/>
                  <a:gd name="T16" fmla="*/ 255 w 348"/>
                  <a:gd name="T17" fmla="*/ 56 h 339"/>
                  <a:gd name="T18" fmla="*/ 275 w 348"/>
                  <a:gd name="T19" fmla="*/ 78 h 339"/>
                  <a:gd name="T20" fmla="*/ 294 w 348"/>
                  <a:gd name="T21" fmla="*/ 116 h 339"/>
                  <a:gd name="T22" fmla="*/ 305 w 348"/>
                  <a:gd name="T23" fmla="*/ 166 h 339"/>
                  <a:gd name="T24" fmla="*/ 303 w 348"/>
                  <a:gd name="T25" fmla="*/ 212 h 339"/>
                  <a:gd name="T26" fmla="*/ 291 w 348"/>
                  <a:gd name="T27" fmla="*/ 247 h 339"/>
                  <a:gd name="T28" fmla="*/ 277 w 348"/>
                  <a:gd name="T29" fmla="*/ 269 h 339"/>
                  <a:gd name="T30" fmla="*/ 259 w 348"/>
                  <a:gd name="T31" fmla="*/ 286 h 339"/>
                  <a:gd name="T32" fmla="*/ 249 w 348"/>
                  <a:gd name="T33" fmla="*/ 292 h 339"/>
                  <a:gd name="T34" fmla="*/ 238 w 348"/>
                  <a:gd name="T35" fmla="*/ 297 h 339"/>
                  <a:gd name="T36" fmla="*/ 214 w 348"/>
                  <a:gd name="T37" fmla="*/ 304 h 339"/>
                  <a:gd name="T38" fmla="*/ 202 w 348"/>
                  <a:gd name="T39" fmla="*/ 304 h 339"/>
                  <a:gd name="T40" fmla="*/ 187 w 348"/>
                  <a:gd name="T41" fmla="*/ 304 h 339"/>
                  <a:gd name="T42" fmla="*/ 152 w 348"/>
                  <a:gd name="T43" fmla="*/ 294 h 339"/>
                  <a:gd name="T44" fmla="*/ 112 w 348"/>
                  <a:gd name="T45" fmla="*/ 271 h 339"/>
                  <a:gd name="T46" fmla="*/ 75 w 348"/>
                  <a:gd name="T47" fmla="*/ 235 h 339"/>
                  <a:gd name="T48" fmla="*/ 54 w 348"/>
                  <a:gd name="T49" fmla="*/ 199 h 339"/>
                  <a:gd name="T50" fmla="*/ 46 w 348"/>
                  <a:gd name="T51" fmla="*/ 170 h 339"/>
                  <a:gd name="T52" fmla="*/ 46 w 348"/>
                  <a:gd name="T53" fmla="*/ 149 h 339"/>
                  <a:gd name="T54" fmla="*/ 51 w 348"/>
                  <a:gd name="T55" fmla="*/ 130 h 339"/>
                  <a:gd name="T56" fmla="*/ 61 w 348"/>
                  <a:gd name="T57" fmla="*/ 111 h 339"/>
                  <a:gd name="T58" fmla="*/ 81 w 348"/>
                  <a:gd name="T59" fmla="*/ 91 h 339"/>
                  <a:gd name="T60" fmla="*/ 100 w 348"/>
                  <a:gd name="T61" fmla="*/ 80 h 339"/>
                  <a:gd name="T62" fmla="*/ 116 w 348"/>
                  <a:gd name="T63" fmla="*/ 75 h 339"/>
                  <a:gd name="T64" fmla="*/ 123 w 348"/>
                  <a:gd name="T65" fmla="*/ 75 h 339"/>
                  <a:gd name="T66" fmla="*/ 130 w 348"/>
                  <a:gd name="T67" fmla="*/ 75 h 339"/>
                  <a:gd name="T68" fmla="*/ 203 w 348"/>
                  <a:gd name="T69" fmla="*/ 0 h 339"/>
                  <a:gd name="T70" fmla="*/ 110 w 348"/>
                  <a:gd name="T71" fmla="*/ 39 h 339"/>
                  <a:gd name="T72" fmla="*/ 110 w 348"/>
                  <a:gd name="T73" fmla="*/ 39 h 339"/>
                  <a:gd name="T74" fmla="*/ 109 w 348"/>
                  <a:gd name="T75" fmla="*/ 39 h 339"/>
                  <a:gd name="T76" fmla="*/ 12 w 348"/>
                  <a:gd name="T77" fmla="*/ 129 h 339"/>
                  <a:gd name="T78" fmla="*/ 39 w 348"/>
                  <a:gd name="T79" fmla="*/ 248 h 339"/>
                  <a:gd name="T80" fmla="*/ 159 w 348"/>
                  <a:gd name="T81" fmla="*/ 334 h 339"/>
                  <a:gd name="T82" fmla="*/ 199 w 348"/>
                  <a:gd name="T83" fmla="*/ 339 h 339"/>
                  <a:gd name="T84" fmla="*/ 267 w 348"/>
                  <a:gd name="T85" fmla="*/ 325 h 339"/>
                  <a:gd name="T86" fmla="*/ 333 w 348"/>
                  <a:gd name="T87" fmla="*/ 239 h 339"/>
                  <a:gd name="T88" fmla="*/ 324 w 348"/>
                  <a:gd name="T89" fmla="*/ 91 h 339"/>
                  <a:gd name="T90" fmla="*/ 238 w 348"/>
                  <a:gd name="T91" fmla="*/ 5 h 339"/>
                  <a:gd name="T92" fmla="*/ 203 w 348"/>
                  <a:gd name="T93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48" h="339">
                    <a:moveTo>
                      <a:pt x="130" y="75"/>
                    </a:moveTo>
                    <a:cubicBezTo>
                      <a:pt x="132" y="71"/>
                      <a:pt x="134" y="68"/>
                      <a:pt x="137" y="64"/>
                    </a:cubicBezTo>
                    <a:cubicBezTo>
                      <a:pt x="141" y="60"/>
                      <a:pt x="145" y="56"/>
                      <a:pt x="150" y="53"/>
                    </a:cubicBezTo>
                    <a:cubicBezTo>
                      <a:pt x="156" y="49"/>
                      <a:pt x="163" y="45"/>
                      <a:pt x="170" y="43"/>
                    </a:cubicBezTo>
                    <a:cubicBezTo>
                      <a:pt x="179" y="40"/>
                      <a:pt x="188" y="38"/>
                      <a:pt x="197" y="37"/>
                    </a:cubicBezTo>
                    <a:cubicBezTo>
                      <a:pt x="198" y="37"/>
                      <a:pt x="200" y="37"/>
                      <a:pt x="201" y="37"/>
                    </a:cubicBezTo>
                    <a:cubicBezTo>
                      <a:pt x="207" y="37"/>
                      <a:pt x="212" y="37"/>
                      <a:pt x="218" y="38"/>
                    </a:cubicBezTo>
                    <a:cubicBezTo>
                      <a:pt x="225" y="39"/>
                      <a:pt x="231" y="42"/>
                      <a:pt x="237" y="44"/>
                    </a:cubicBezTo>
                    <a:cubicBezTo>
                      <a:pt x="243" y="47"/>
                      <a:pt x="249" y="51"/>
                      <a:pt x="255" y="56"/>
                    </a:cubicBezTo>
                    <a:cubicBezTo>
                      <a:pt x="262" y="62"/>
                      <a:pt x="269" y="70"/>
                      <a:pt x="275" y="78"/>
                    </a:cubicBezTo>
                    <a:cubicBezTo>
                      <a:pt x="283" y="90"/>
                      <a:pt x="289" y="102"/>
                      <a:pt x="294" y="116"/>
                    </a:cubicBezTo>
                    <a:cubicBezTo>
                      <a:pt x="299" y="132"/>
                      <a:pt x="303" y="149"/>
                      <a:pt x="305" y="166"/>
                    </a:cubicBezTo>
                    <a:cubicBezTo>
                      <a:pt x="306" y="181"/>
                      <a:pt x="305" y="196"/>
                      <a:pt x="303" y="212"/>
                    </a:cubicBezTo>
                    <a:cubicBezTo>
                      <a:pt x="300" y="224"/>
                      <a:pt x="296" y="235"/>
                      <a:pt x="291" y="247"/>
                    </a:cubicBezTo>
                    <a:cubicBezTo>
                      <a:pt x="287" y="255"/>
                      <a:pt x="283" y="262"/>
                      <a:pt x="277" y="269"/>
                    </a:cubicBezTo>
                    <a:cubicBezTo>
                      <a:pt x="271" y="276"/>
                      <a:pt x="265" y="281"/>
                      <a:pt x="259" y="286"/>
                    </a:cubicBezTo>
                    <a:cubicBezTo>
                      <a:pt x="255" y="288"/>
                      <a:pt x="252" y="290"/>
                      <a:pt x="249" y="292"/>
                    </a:cubicBezTo>
                    <a:cubicBezTo>
                      <a:pt x="245" y="294"/>
                      <a:pt x="242" y="296"/>
                      <a:pt x="238" y="297"/>
                    </a:cubicBezTo>
                    <a:cubicBezTo>
                      <a:pt x="231" y="300"/>
                      <a:pt x="223" y="302"/>
                      <a:pt x="214" y="304"/>
                    </a:cubicBezTo>
                    <a:cubicBezTo>
                      <a:pt x="210" y="304"/>
                      <a:pt x="206" y="304"/>
                      <a:pt x="202" y="304"/>
                    </a:cubicBezTo>
                    <a:cubicBezTo>
                      <a:pt x="197" y="304"/>
                      <a:pt x="192" y="304"/>
                      <a:pt x="187" y="304"/>
                    </a:cubicBezTo>
                    <a:cubicBezTo>
                      <a:pt x="175" y="302"/>
                      <a:pt x="164" y="299"/>
                      <a:pt x="152" y="294"/>
                    </a:cubicBezTo>
                    <a:cubicBezTo>
                      <a:pt x="138" y="288"/>
                      <a:pt x="124" y="280"/>
                      <a:pt x="112" y="271"/>
                    </a:cubicBezTo>
                    <a:cubicBezTo>
                      <a:pt x="98" y="261"/>
                      <a:pt x="86" y="249"/>
                      <a:pt x="75" y="235"/>
                    </a:cubicBezTo>
                    <a:cubicBezTo>
                      <a:pt x="67" y="224"/>
                      <a:pt x="60" y="212"/>
                      <a:pt x="54" y="199"/>
                    </a:cubicBezTo>
                    <a:cubicBezTo>
                      <a:pt x="50" y="189"/>
                      <a:pt x="48" y="180"/>
                      <a:pt x="46" y="170"/>
                    </a:cubicBezTo>
                    <a:cubicBezTo>
                      <a:pt x="45" y="163"/>
                      <a:pt x="45" y="156"/>
                      <a:pt x="46" y="149"/>
                    </a:cubicBezTo>
                    <a:cubicBezTo>
                      <a:pt x="47" y="142"/>
                      <a:pt x="49" y="136"/>
                      <a:pt x="51" y="130"/>
                    </a:cubicBezTo>
                    <a:cubicBezTo>
                      <a:pt x="54" y="123"/>
                      <a:pt x="57" y="117"/>
                      <a:pt x="61" y="111"/>
                    </a:cubicBezTo>
                    <a:cubicBezTo>
                      <a:pt x="67" y="104"/>
                      <a:pt x="74" y="97"/>
                      <a:pt x="81" y="91"/>
                    </a:cubicBezTo>
                    <a:cubicBezTo>
                      <a:pt x="87" y="87"/>
                      <a:pt x="93" y="83"/>
                      <a:pt x="100" y="80"/>
                    </a:cubicBezTo>
                    <a:cubicBezTo>
                      <a:pt x="105" y="78"/>
                      <a:pt x="111" y="77"/>
                      <a:pt x="116" y="75"/>
                    </a:cubicBezTo>
                    <a:cubicBezTo>
                      <a:pt x="119" y="75"/>
                      <a:pt x="121" y="75"/>
                      <a:pt x="123" y="75"/>
                    </a:cubicBezTo>
                    <a:cubicBezTo>
                      <a:pt x="125" y="75"/>
                      <a:pt x="128" y="75"/>
                      <a:pt x="130" y="75"/>
                    </a:cubicBezTo>
                    <a:moveTo>
                      <a:pt x="203" y="0"/>
                    </a:moveTo>
                    <a:cubicBezTo>
                      <a:pt x="168" y="0"/>
                      <a:pt x="133" y="13"/>
                      <a:pt x="110" y="39"/>
                    </a:cubicBezTo>
                    <a:cubicBezTo>
                      <a:pt x="110" y="39"/>
                      <a:pt x="110" y="39"/>
                      <a:pt x="110" y="39"/>
                    </a:cubicBezTo>
                    <a:cubicBezTo>
                      <a:pt x="109" y="39"/>
                      <a:pt x="109" y="39"/>
                      <a:pt x="109" y="39"/>
                    </a:cubicBezTo>
                    <a:cubicBezTo>
                      <a:pt x="64" y="47"/>
                      <a:pt x="25" y="85"/>
                      <a:pt x="12" y="129"/>
                    </a:cubicBezTo>
                    <a:cubicBezTo>
                      <a:pt x="0" y="169"/>
                      <a:pt x="16" y="214"/>
                      <a:pt x="39" y="248"/>
                    </a:cubicBezTo>
                    <a:cubicBezTo>
                      <a:pt x="68" y="291"/>
                      <a:pt x="112" y="323"/>
                      <a:pt x="159" y="334"/>
                    </a:cubicBezTo>
                    <a:cubicBezTo>
                      <a:pt x="172" y="338"/>
                      <a:pt x="186" y="339"/>
                      <a:pt x="199" y="339"/>
                    </a:cubicBezTo>
                    <a:cubicBezTo>
                      <a:pt x="222" y="339"/>
                      <a:pt x="244" y="335"/>
                      <a:pt x="267" y="325"/>
                    </a:cubicBezTo>
                    <a:cubicBezTo>
                      <a:pt x="299" y="304"/>
                      <a:pt x="321" y="273"/>
                      <a:pt x="333" y="239"/>
                    </a:cubicBezTo>
                    <a:cubicBezTo>
                      <a:pt x="348" y="193"/>
                      <a:pt x="345" y="139"/>
                      <a:pt x="324" y="91"/>
                    </a:cubicBezTo>
                    <a:cubicBezTo>
                      <a:pt x="308" y="54"/>
                      <a:pt x="279" y="17"/>
                      <a:pt x="238" y="5"/>
                    </a:cubicBezTo>
                    <a:cubicBezTo>
                      <a:pt x="227" y="2"/>
                      <a:pt x="215" y="0"/>
                      <a:pt x="2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214"/>
              <p:cNvSpPr>
                <a:spLocks/>
              </p:cNvSpPr>
              <p:nvPr/>
            </p:nvSpPr>
            <p:spPr bwMode="auto">
              <a:xfrm>
                <a:off x="642" y="1510"/>
                <a:ext cx="306" cy="249"/>
              </a:xfrm>
              <a:custGeom>
                <a:avLst/>
                <a:gdLst>
                  <a:gd name="T0" fmla="*/ 333 w 533"/>
                  <a:gd name="T1" fmla="*/ 0 h 402"/>
                  <a:gd name="T2" fmla="*/ 270 w 533"/>
                  <a:gd name="T3" fmla="*/ 7 h 402"/>
                  <a:gd name="T4" fmla="*/ 194 w 533"/>
                  <a:gd name="T5" fmla="*/ 34 h 402"/>
                  <a:gd name="T6" fmla="*/ 173 w 533"/>
                  <a:gd name="T7" fmla="*/ 46 h 402"/>
                  <a:gd name="T8" fmla="*/ 152 w 533"/>
                  <a:gd name="T9" fmla="*/ 57 h 402"/>
                  <a:gd name="T10" fmla="*/ 87 w 533"/>
                  <a:gd name="T11" fmla="*/ 107 h 402"/>
                  <a:gd name="T12" fmla="*/ 41 w 533"/>
                  <a:gd name="T13" fmla="*/ 168 h 402"/>
                  <a:gd name="T14" fmla="*/ 27 w 533"/>
                  <a:gd name="T15" fmla="*/ 347 h 402"/>
                  <a:gd name="T16" fmla="*/ 60 w 533"/>
                  <a:gd name="T17" fmla="*/ 397 h 402"/>
                  <a:gd name="T18" fmla="*/ 72 w 533"/>
                  <a:gd name="T19" fmla="*/ 402 h 402"/>
                  <a:gd name="T20" fmla="*/ 86 w 533"/>
                  <a:gd name="T21" fmla="*/ 370 h 402"/>
                  <a:gd name="T22" fmla="*/ 76 w 533"/>
                  <a:gd name="T23" fmla="*/ 358 h 402"/>
                  <a:gd name="T24" fmla="*/ 61 w 533"/>
                  <a:gd name="T25" fmla="*/ 335 h 402"/>
                  <a:gd name="T26" fmla="*/ 56 w 533"/>
                  <a:gd name="T27" fmla="*/ 324 h 402"/>
                  <a:gd name="T28" fmla="*/ 46 w 533"/>
                  <a:gd name="T29" fmla="*/ 288 h 402"/>
                  <a:gd name="T30" fmla="*/ 47 w 533"/>
                  <a:gd name="T31" fmla="*/ 254 h 402"/>
                  <a:gd name="T32" fmla="*/ 58 w 533"/>
                  <a:gd name="T33" fmla="*/ 212 h 402"/>
                  <a:gd name="T34" fmla="*/ 87 w 533"/>
                  <a:gd name="T35" fmla="*/ 162 h 402"/>
                  <a:gd name="T36" fmla="*/ 142 w 533"/>
                  <a:gd name="T37" fmla="*/ 108 h 402"/>
                  <a:gd name="T38" fmla="*/ 191 w 533"/>
                  <a:gd name="T39" fmla="*/ 78 h 402"/>
                  <a:gd name="T40" fmla="*/ 242 w 533"/>
                  <a:gd name="T41" fmla="*/ 53 h 402"/>
                  <a:gd name="T42" fmla="*/ 317 w 533"/>
                  <a:gd name="T43" fmla="*/ 36 h 402"/>
                  <a:gd name="T44" fmla="*/ 335 w 533"/>
                  <a:gd name="T45" fmla="*/ 35 h 402"/>
                  <a:gd name="T46" fmla="*/ 375 w 533"/>
                  <a:gd name="T47" fmla="*/ 38 h 402"/>
                  <a:gd name="T48" fmla="*/ 416 w 533"/>
                  <a:gd name="T49" fmla="*/ 51 h 402"/>
                  <a:gd name="T50" fmla="*/ 445 w 533"/>
                  <a:gd name="T51" fmla="*/ 69 h 402"/>
                  <a:gd name="T52" fmla="*/ 470 w 533"/>
                  <a:gd name="T53" fmla="*/ 97 h 402"/>
                  <a:gd name="T54" fmla="*/ 476 w 533"/>
                  <a:gd name="T55" fmla="*/ 107 h 402"/>
                  <a:gd name="T56" fmla="*/ 488 w 533"/>
                  <a:gd name="T57" fmla="*/ 132 h 402"/>
                  <a:gd name="T58" fmla="*/ 493 w 533"/>
                  <a:gd name="T59" fmla="*/ 147 h 402"/>
                  <a:gd name="T60" fmla="*/ 511 w 533"/>
                  <a:gd name="T61" fmla="*/ 161 h 402"/>
                  <a:gd name="T62" fmla="*/ 529 w 533"/>
                  <a:gd name="T63" fmla="*/ 139 h 402"/>
                  <a:gd name="T64" fmla="*/ 524 w 533"/>
                  <a:gd name="T65" fmla="*/ 122 h 402"/>
                  <a:gd name="T66" fmla="*/ 500 w 533"/>
                  <a:gd name="T67" fmla="*/ 113 h 402"/>
                  <a:gd name="T68" fmla="*/ 470 w 533"/>
                  <a:gd name="T69" fmla="*/ 45 h 402"/>
                  <a:gd name="T70" fmla="*/ 349 w 533"/>
                  <a:gd name="T71" fmla="*/ 0 h 402"/>
                  <a:gd name="T72" fmla="*/ 333 w 533"/>
                  <a:gd name="T73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3" h="402">
                    <a:moveTo>
                      <a:pt x="333" y="0"/>
                    </a:moveTo>
                    <a:cubicBezTo>
                      <a:pt x="312" y="0"/>
                      <a:pt x="291" y="2"/>
                      <a:pt x="270" y="7"/>
                    </a:cubicBezTo>
                    <a:cubicBezTo>
                      <a:pt x="244" y="12"/>
                      <a:pt x="218" y="22"/>
                      <a:pt x="194" y="34"/>
                    </a:cubicBezTo>
                    <a:cubicBezTo>
                      <a:pt x="187" y="38"/>
                      <a:pt x="180" y="42"/>
                      <a:pt x="173" y="46"/>
                    </a:cubicBezTo>
                    <a:cubicBezTo>
                      <a:pt x="166" y="49"/>
                      <a:pt x="159" y="53"/>
                      <a:pt x="152" y="57"/>
                    </a:cubicBezTo>
                    <a:cubicBezTo>
                      <a:pt x="128" y="71"/>
                      <a:pt x="107" y="87"/>
                      <a:pt x="87" y="107"/>
                    </a:cubicBezTo>
                    <a:cubicBezTo>
                      <a:pt x="69" y="125"/>
                      <a:pt x="53" y="146"/>
                      <a:pt x="41" y="168"/>
                    </a:cubicBezTo>
                    <a:cubicBezTo>
                      <a:pt x="9" y="223"/>
                      <a:pt x="0" y="287"/>
                      <a:pt x="27" y="347"/>
                    </a:cubicBezTo>
                    <a:cubicBezTo>
                      <a:pt x="35" y="364"/>
                      <a:pt x="46" y="380"/>
                      <a:pt x="60" y="397"/>
                    </a:cubicBezTo>
                    <a:cubicBezTo>
                      <a:pt x="64" y="401"/>
                      <a:pt x="68" y="402"/>
                      <a:pt x="72" y="402"/>
                    </a:cubicBezTo>
                    <a:cubicBezTo>
                      <a:pt x="86" y="402"/>
                      <a:pt x="98" y="384"/>
                      <a:pt x="86" y="370"/>
                    </a:cubicBezTo>
                    <a:cubicBezTo>
                      <a:pt x="83" y="366"/>
                      <a:pt x="79" y="362"/>
                      <a:pt x="76" y="358"/>
                    </a:cubicBezTo>
                    <a:cubicBezTo>
                      <a:pt x="70" y="350"/>
                      <a:pt x="66" y="343"/>
                      <a:pt x="61" y="335"/>
                    </a:cubicBezTo>
                    <a:cubicBezTo>
                      <a:pt x="59" y="331"/>
                      <a:pt x="58" y="327"/>
                      <a:pt x="56" y="324"/>
                    </a:cubicBezTo>
                    <a:cubicBezTo>
                      <a:pt x="51" y="312"/>
                      <a:pt x="48" y="300"/>
                      <a:pt x="46" y="288"/>
                    </a:cubicBezTo>
                    <a:cubicBezTo>
                      <a:pt x="45" y="276"/>
                      <a:pt x="45" y="265"/>
                      <a:pt x="47" y="254"/>
                    </a:cubicBezTo>
                    <a:cubicBezTo>
                      <a:pt x="49" y="239"/>
                      <a:pt x="53" y="226"/>
                      <a:pt x="58" y="212"/>
                    </a:cubicBezTo>
                    <a:cubicBezTo>
                      <a:pt x="66" y="194"/>
                      <a:pt x="75" y="178"/>
                      <a:pt x="87" y="162"/>
                    </a:cubicBezTo>
                    <a:cubicBezTo>
                      <a:pt x="103" y="142"/>
                      <a:pt x="121" y="124"/>
                      <a:pt x="142" y="108"/>
                    </a:cubicBezTo>
                    <a:cubicBezTo>
                      <a:pt x="157" y="97"/>
                      <a:pt x="174" y="87"/>
                      <a:pt x="191" y="78"/>
                    </a:cubicBezTo>
                    <a:cubicBezTo>
                      <a:pt x="207" y="68"/>
                      <a:pt x="224" y="60"/>
                      <a:pt x="242" y="53"/>
                    </a:cubicBezTo>
                    <a:cubicBezTo>
                      <a:pt x="267" y="45"/>
                      <a:pt x="291" y="39"/>
                      <a:pt x="317" y="36"/>
                    </a:cubicBezTo>
                    <a:cubicBezTo>
                      <a:pt x="323" y="36"/>
                      <a:pt x="329" y="35"/>
                      <a:pt x="335" y="35"/>
                    </a:cubicBezTo>
                    <a:cubicBezTo>
                      <a:pt x="348" y="35"/>
                      <a:pt x="362" y="36"/>
                      <a:pt x="375" y="38"/>
                    </a:cubicBezTo>
                    <a:cubicBezTo>
                      <a:pt x="389" y="41"/>
                      <a:pt x="403" y="45"/>
                      <a:pt x="416" y="51"/>
                    </a:cubicBezTo>
                    <a:cubicBezTo>
                      <a:pt x="426" y="56"/>
                      <a:pt x="436" y="62"/>
                      <a:pt x="445" y="69"/>
                    </a:cubicBezTo>
                    <a:cubicBezTo>
                      <a:pt x="454" y="78"/>
                      <a:pt x="463" y="87"/>
                      <a:pt x="470" y="97"/>
                    </a:cubicBezTo>
                    <a:cubicBezTo>
                      <a:pt x="472" y="100"/>
                      <a:pt x="474" y="104"/>
                      <a:pt x="476" y="107"/>
                    </a:cubicBezTo>
                    <a:cubicBezTo>
                      <a:pt x="481" y="115"/>
                      <a:pt x="485" y="123"/>
                      <a:pt x="488" y="132"/>
                    </a:cubicBezTo>
                    <a:cubicBezTo>
                      <a:pt x="490" y="137"/>
                      <a:pt x="491" y="142"/>
                      <a:pt x="493" y="147"/>
                    </a:cubicBezTo>
                    <a:cubicBezTo>
                      <a:pt x="496" y="157"/>
                      <a:pt x="504" y="161"/>
                      <a:pt x="511" y="161"/>
                    </a:cubicBezTo>
                    <a:cubicBezTo>
                      <a:pt x="522" y="161"/>
                      <a:pt x="533" y="153"/>
                      <a:pt x="529" y="139"/>
                    </a:cubicBezTo>
                    <a:cubicBezTo>
                      <a:pt x="528" y="133"/>
                      <a:pt x="526" y="128"/>
                      <a:pt x="524" y="122"/>
                    </a:cubicBezTo>
                    <a:cubicBezTo>
                      <a:pt x="515" y="121"/>
                      <a:pt x="508" y="119"/>
                      <a:pt x="500" y="113"/>
                    </a:cubicBezTo>
                    <a:cubicBezTo>
                      <a:pt x="477" y="96"/>
                      <a:pt x="468" y="71"/>
                      <a:pt x="470" y="45"/>
                    </a:cubicBezTo>
                    <a:cubicBezTo>
                      <a:pt x="437" y="17"/>
                      <a:pt x="394" y="3"/>
                      <a:pt x="349" y="0"/>
                    </a:cubicBezTo>
                    <a:cubicBezTo>
                      <a:pt x="344" y="0"/>
                      <a:pt x="338" y="0"/>
                      <a:pt x="33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215"/>
              <p:cNvSpPr>
                <a:spLocks/>
              </p:cNvSpPr>
              <p:nvPr/>
            </p:nvSpPr>
            <p:spPr bwMode="auto">
              <a:xfrm>
                <a:off x="163" y="955"/>
                <a:ext cx="261" cy="289"/>
              </a:xfrm>
              <a:custGeom>
                <a:avLst/>
                <a:gdLst>
                  <a:gd name="T0" fmla="*/ 203 w 454"/>
                  <a:gd name="T1" fmla="*/ 0 h 466"/>
                  <a:gd name="T2" fmla="*/ 91 w 454"/>
                  <a:gd name="T3" fmla="*/ 49 h 466"/>
                  <a:gd name="T4" fmla="*/ 2 w 454"/>
                  <a:gd name="T5" fmla="*/ 262 h 466"/>
                  <a:gd name="T6" fmla="*/ 0 w 454"/>
                  <a:gd name="T7" fmla="*/ 301 h 466"/>
                  <a:gd name="T8" fmla="*/ 18 w 454"/>
                  <a:gd name="T9" fmla="*/ 319 h 466"/>
                  <a:gd name="T10" fmla="*/ 37 w 454"/>
                  <a:gd name="T11" fmla="*/ 301 h 466"/>
                  <a:gd name="T12" fmla="*/ 37 w 454"/>
                  <a:gd name="T13" fmla="*/ 284 h 466"/>
                  <a:gd name="T14" fmla="*/ 40 w 454"/>
                  <a:gd name="T15" fmla="*/ 246 h 466"/>
                  <a:gd name="T16" fmla="*/ 64 w 454"/>
                  <a:gd name="T17" fmla="*/ 154 h 466"/>
                  <a:gd name="T18" fmla="*/ 97 w 454"/>
                  <a:gd name="T19" fmla="*/ 96 h 466"/>
                  <a:gd name="T20" fmla="*/ 128 w 454"/>
                  <a:gd name="T21" fmla="*/ 64 h 466"/>
                  <a:gd name="T22" fmla="*/ 159 w 454"/>
                  <a:gd name="T23" fmla="*/ 47 h 466"/>
                  <a:gd name="T24" fmla="*/ 189 w 454"/>
                  <a:gd name="T25" fmla="*/ 39 h 466"/>
                  <a:gd name="T26" fmla="*/ 205 w 454"/>
                  <a:gd name="T27" fmla="*/ 38 h 466"/>
                  <a:gd name="T28" fmla="*/ 223 w 454"/>
                  <a:gd name="T29" fmla="*/ 39 h 466"/>
                  <a:gd name="T30" fmla="*/ 269 w 454"/>
                  <a:gd name="T31" fmla="*/ 51 h 466"/>
                  <a:gd name="T32" fmla="*/ 335 w 454"/>
                  <a:gd name="T33" fmla="*/ 89 h 466"/>
                  <a:gd name="T34" fmla="*/ 378 w 454"/>
                  <a:gd name="T35" fmla="*/ 130 h 466"/>
                  <a:gd name="T36" fmla="*/ 399 w 454"/>
                  <a:gd name="T37" fmla="*/ 166 h 466"/>
                  <a:gd name="T38" fmla="*/ 409 w 454"/>
                  <a:gd name="T39" fmla="*/ 205 h 466"/>
                  <a:gd name="T40" fmla="*/ 409 w 454"/>
                  <a:gd name="T41" fmla="*/ 236 h 466"/>
                  <a:gd name="T42" fmla="*/ 391 w 454"/>
                  <a:gd name="T43" fmla="*/ 300 h 466"/>
                  <a:gd name="T44" fmla="*/ 346 w 454"/>
                  <a:gd name="T45" fmla="*/ 379 h 466"/>
                  <a:gd name="T46" fmla="*/ 314 w 454"/>
                  <a:gd name="T47" fmla="*/ 413 h 466"/>
                  <a:gd name="T48" fmla="*/ 293 w 454"/>
                  <a:gd name="T49" fmla="*/ 425 h 466"/>
                  <a:gd name="T50" fmla="*/ 278 w 454"/>
                  <a:gd name="T51" fmla="*/ 429 h 466"/>
                  <a:gd name="T52" fmla="*/ 266 w 454"/>
                  <a:gd name="T53" fmla="*/ 429 h 466"/>
                  <a:gd name="T54" fmla="*/ 257 w 454"/>
                  <a:gd name="T55" fmla="*/ 429 h 466"/>
                  <a:gd name="T56" fmla="*/ 235 w 454"/>
                  <a:gd name="T57" fmla="*/ 423 h 466"/>
                  <a:gd name="T58" fmla="*/ 210 w 454"/>
                  <a:gd name="T59" fmla="*/ 409 h 466"/>
                  <a:gd name="T60" fmla="*/ 188 w 454"/>
                  <a:gd name="T61" fmla="*/ 386 h 466"/>
                  <a:gd name="T62" fmla="*/ 168 w 454"/>
                  <a:gd name="T63" fmla="*/ 352 h 466"/>
                  <a:gd name="T64" fmla="*/ 159 w 454"/>
                  <a:gd name="T65" fmla="*/ 316 h 466"/>
                  <a:gd name="T66" fmla="*/ 158 w 454"/>
                  <a:gd name="T67" fmla="*/ 284 h 466"/>
                  <a:gd name="T68" fmla="*/ 165 w 454"/>
                  <a:gd name="T69" fmla="*/ 256 h 466"/>
                  <a:gd name="T70" fmla="*/ 178 w 454"/>
                  <a:gd name="T71" fmla="*/ 235 h 466"/>
                  <a:gd name="T72" fmla="*/ 193 w 454"/>
                  <a:gd name="T73" fmla="*/ 220 h 466"/>
                  <a:gd name="T74" fmla="*/ 197 w 454"/>
                  <a:gd name="T75" fmla="*/ 217 h 466"/>
                  <a:gd name="T76" fmla="*/ 208 w 454"/>
                  <a:gd name="T77" fmla="*/ 204 h 466"/>
                  <a:gd name="T78" fmla="*/ 249 w 454"/>
                  <a:gd name="T79" fmla="*/ 186 h 466"/>
                  <a:gd name="T80" fmla="*/ 295 w 454"/>
                  <a:gd name="T81" fmla="*/ 291 h 466"/>
                  <a:gd name="T82" fmla="*/ 258 w 454"/>
                  <a:gd name="T83" fmla="*/ 309 h 466"/>
                  <a:gd name="T84" fmla="*/ 269 w 454"/>
                  <a:gd name="T85" fmla="*/ 313 h 466"/>
                  <a:gd name="T86" fmla="*/ 281 w 454"/>
                  <a:gd name="T87" fmla="*/ 308 h 466"/>
                  <a:gd name="T88" fmla="*/ 308 w 454"/>
                  <a:gd name="T89" fmla="*/ 192 h 466"/>
                  <a:gd name="T90" fmla="*/ 245 w 454"/>
                  <a:gd name="T91" fmla="*/ 165 h 466"/>
                  <a:gd name="T92" fmla="*/ 183 w 454"/>
                  <a:gd name="T93" fmla="*/ 182 h 466"/>
                  <a:gd name="T94" fmla="*/ 185 w 454"/>
                  <a:gd name="T95" fmla="*/ 436 h 466"/>
                  <a:gd name="T96" fmla="*/ 221 w 454"/>
                  <a:gd name="T97" fmla="*/ 457 h 466"/>
                  <a:gd name="T98" fmla="*/ 267 w 454"/>
                  <a:gd name="T99" fmla="*/ 466 h 466"/>
                  <a:gd name="T100" fmla="*/ 318 w 454"/>
                  <a:gd name="T101" fmla="*/ 454 h 466"/>
                  <a:gd name="T102" fmla="*/ 362 w 454"/>
                  <a:gd name="T103" fmla="*/ 420 h 466"/>
                  <a:gd name="T104" fmla="*/ 426 w 454"/>
                  <a:gd name="T105" fmla="*/ 311 h 466"/>
                  <a:gd name="T106" fmla="*/ 423 w 454"/>
                  <a:gd name="T107" fmla="*/ 133 h 466"/>
                  <a:gd name="T108" fmla="*/ 258 w 454"/>
                  <a:gd name="T109" fmla="*/ 9 h 466"/>
                  <a:gd name="T110" fmla="*/ 203 w 454"/>
                  <a:gd name="T111" fmla="*/ 0 h 4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54" h="466">
                    <a:moveTo>
                      <a:pt x="203" y="0"/>
                    </a:moveTo>
                    <a:cubicBezTo>
                      <a:pt x="158" y="0"/>
                      <a:pt x="121" y="19"/>
                      <a:pt x="91" y="49"/>
                    </a:cubicBezTo>
                    <a:cubicBezTo>
                      <a:pt x="39" y="101"/>
                      <a:pt x="10" y="186"/>
                      <a:pt x="2" y="262"/>
                    </a:cubicBezTo>
                    <a:cubicBezTo>
                      <a:pt x="1" y="276"/>
                      <a:pt x="0" y="289"/>
                      <a:pt x="0" y="301"/>
                    </a:cubicBezTo>
                    <a:cubicBezTo>
                      <a:pt x="0" y="313"/>
                      <a:pt x="9" y="319"/>
                      <a:pt x="18" y="319"/>
                    </a:cubicBezTo>
                    <a:cubicBezTo>
                      <a:pt x="27" y="319"/>
                      <a:pt x="37" y="313"/>
                      <a:pt x="37" y="301"/>
                    </a:cubicBezTo>
                    <a:cubicBezTo>
                      <a:pt x="37" y="295"/>
                      <a:pt x="37" y="289"/>
                      <a:pt x="37" y="284"/>
                    </a:cubicBezTo>
                    <a:cubicBezTo>
                      <a:pt x="38" y="271"/>
                      <a:pt x="39" y="258"/>
                      <a:pt x="40" y="246"/>
                    </a:cubicBezTo>
                    <a:cubicBezTo>
                      <a:pt x="45" y="214"/>
                      <a:pt x="52" y="184"/>
                      <a:pt x="64" y="154"/>
                    </a:cubicBezTo>
                    <a:cubicBezTo>
                      <a:pt x="73" y="133"/>
                      <a:pt x="83" y="114"/>
                      <a:pt x="97" y="96"/>
                    </a:cubicBezTo>
                    <a:cubicBezTo>
                      <a:pt x="106" y="84"/>
                      <a:pt x="116" y="74"/>
                      <a:pt x="128" y="64"/>
                    </a:cubicBezTo>
                    <a:cubicBezTo>
                      <a:pt x="138" y="57"/>
                      <a:pt x="148" y="52"/>
                      <a:pt x="159" y="47"/>
                    </a:cubicBezTo>
                    <a:cubicBezTo>
                      <a:pt x="168" y="43"/>
                      <a:pt x="178" y="41"/>
                      <a:pt x="189" y="39"/>
                    </a:cubicBezTo>
                    <a:cubicBezTo>
                      <a:pt x="194" y="38"/>
                      <a:pt x="200" y="38"/>
                      <a:pt x="205" y="38"/>
                    </a:cubicBezTo>
                    <a:cubicBezTo>
                      <a:pt x="211" y="38"/>
                      <a:pt x="217" y="39"/>
                      <a:pt x="223" y="39"/>
                    </a:cubicBezTo>
                    <a:cubicBezTo>
                      <a:pt x="239" y="41"/>
                      <a:pt x="254" y="46"/>
                      <a:pt x="269" y="51"/>
                    </a:cubicBezTo>
                    <a:cubicBezTo>
                      <a:pt x="293" y="61"/>
                      <a:pt x="314" y="74"/>
                      <a:pt x="335" y="89"/>
                    </a:cubicBezTo>
                    <a:cubicBezTo>
                      <a:pt x="351" y="101"/>
                      <a:pt x="365" y="115"/>
                      <a:pt x="378" y="130"/>
                    </a:cubicBezTo>
                    <a:cubicBezTo>
                      <a:pt x="386" y="142"/>
                      <a:pt x="392" y="153"/>
                      <a:pt x="399" y="166"/>
                    </a:cubicBezTo>
                    <a:cubicBezTo>
                      <a:pt x="403" y="179"/>
                      <a:pt x="406" y="191"/>
                      <a:pt x="409" y="205"/>
                    </a:cubicBezTo>
                    <a:cubicBezTo>
                      <a:pt x="410" y="215"/>
                      <a:pt x="410" y="226"/>
                      <a:pt x="409" y="236"/>
                    </a:cubicBezTo>
                    <a:cubicBezTo>
                      <a:pt x="405" y="258"/>
                      <a:pt x="399" y="279"/>
                      <a:pt x="391" y="300"/>
                    </a:cubicBezTo>
                    <a:cubicBezTo>
                      <a:pt x="379" y="328"/>
                      <a:pt x="364" y="355"/>
                      <a:pt x="346" y="379"/>
                    </a:cubicBezTo>
                    <a:cubicBezTo>
                      <a:pt x="336" y="391"/>
                      <a:pt x="326" y="403"/>
                      <a:pt x="314" y="413"/>
                    </a:cubicBezTo>
                    <a:cubicBezTo>
                      <a:pt x="307" y="418"/>
                      <a:pt x="300" y="422"/>
                      <a:pt x="293" y="425"/>
                    </a:cubicBezTo>
                    <a:cubicBezTo>
                      <a:pt x="288" y="427"/>
                      <a:pt x="283" y="428"/>
                      <a:pt x="278" y="429"/>
                    </a:cubicBezTo>
                    <a:cubicBezTo>
                      <a:pt x="274" y="429"/>
                      <a:pt x="270" y="429"/>
                      <a:pt x="266" y="429"/>
                    </a:cubicBezTo>
                    <a:cubicBezTo>
                      <a:pt x="263" y="429"/>
                      <a:pt x="260" y="429"/>
                      <a:pt x="257" y="429"/>
                    </a:cubicBezTo>
                    <a:cubicBezTo>
                      <a:pt x="249" y="428"/>
                      <a:pt x="242" y="426"/>
                      <a:pt x="235" y="423"/>
                    </a:cubicBezTo>
                    <a:cubicBezTo>
                      <a:pt x="226" y="419"/>
                      <a:pt x="218" y="414"/>
                      <a:pt x="210" y="409"/>
                    </a:cubicBezTo>
                    <a:cubicBezTo>
                      <a:pt x="202" y="402"/>
                      <a:pt x="195" y="394"/>
                      <a:pt x="188" y="386"/>
                    </a:cubicBezTo>
                    <a:cubicBezTo>
                      <a:pt x="180" y="375"/>
                      <a:pt x="174" y="364"/>
                      <a:pt x="168" y="352"/>
                    </a:cubicBezTo>
                    <a:cubicBezTo>
                      <a:pt x="164" y="340"/>
                      <a:pt x="161" y="328"/>
                      <a:pt x="159" y="316"/>
                    </a:cubicBezTo>
                    <a:cubicBezTo>
                      <a:pt x="158" y="305"/>
                      <a:pt x="157" y="295"/>
                      <a:pt x="158" y="284"/>
                    </a:cubicBezTo>
                    <a:cubicBezTo>
                      <a:pt x="160" y="275"/>
                      <a:pt x="162" y="265"/>
                      <a:pt x="165" y="256"/>
                    </a:cubicBezTo>
                    <a:cubicBezTo>
                      <a:pt x="169" y="249"/>
                      <a:pt x="173" y="242"/>
                      <a:pt x="178" y="235"/>
                    </a:cubicBezTo>
                    <a:cubicBezTo>
                      <a:pt x="183" y="230"/>
                      <a:pt x="188" y="225"/>
                      <a:pt x="193" y="220"/>
                    </a:cubicBezTo>
                    <a:cubicBezTo>
                      <a:pt x="195" y="219"/>
                      <a:pt x="196" y="218"/>
                      <a:pt x="197" y="217"/>
                    </a:cubicBezTo>
                    <a:cubicBezTo>
                      <a:pt x="200" y="213"/>
                      <a:pt x="203" y="208"/>
                      <a:pt x="208" y="204"/>
                    </a:cubicBezTo>
                    <a:cubicBezTo>
                      <a:pt x="220" y="191"/>
                      <a:pt x="235" y="186"/>
                      <a:pt x="249" y="186"/>
                    </a:cubicBezTo>
                    <a:cubicBezTo>
                      <a:pt x="296" y="186"/>
                      <a:pt x="338" y="248"/>
                      <a:pt x="295" y="291"/>
                    </a:cubicBezTo>
                    <a:cubicBezTo>
                      <a:pt x="283" y="303"/>
                      <a:pt x="270" y="308"/>
                      <a:pt x="258" y="309"/>
                    </a:cubicBezTo>
                    <a:cubicBezTo>
                      <a:pt x="261" y="311"/>
                      <a:pt x="265" y="313"/>
                      <a:pt x="269" y="313"/>
                    </a:cubicBezTo>
                    <a:cubicBezTo>
                      <a:pt x="273" y="313"/>
                      <a:pt x="277" y="311"/>
                      <a:pt x="281" y="308"/>
                    </a:cubicBezTo>
                    <a:cubicBezTo>
                      <a:pt x="316" y="281"/>
                      <a:pt x="342" y="231"/>
                      <a:pt x="308" y="192"/>
                    </a:cubicBezTo>
                    <a:cubicBezTo>
                      <a:pt x="291" y="173"/>
                      <a:pt x="268" y="165"/>
                      <a:pt x="245" y="165"/>
                    </a:cubicBezTo>
                    <a:cubicBezTo>
                      <a:pt x="224" y="165"/>
                      <a:pt x="202" y="171"/>
                      <a:pt x="183" y="182"/>
                    </a:cubicBezTo>
                    <a:cubicBezTo>
                      <a:pt x="90" y="236"/>
                      <a:pt x="111" y="374"/>
                      <a:pt x="185" y="436"/>
                    </a:cubicBezTo>
                    <a:cubicBezTo>
                      <a:pt x="196" y="445"/>
                      <a:pt x="208" y="452"/>
                      <a:pt x="221" y="457"/>
                    </a:cubicBezTo>
                    <a:cubicBezTo>
                      <a:pt x="236" y="463"/>
                      <a:pt x="251" y="466"/>
                      <a:pt x="267" y="466"/>
                    </a:cubicBezTo>
                    <a:cubicBezTo>
                      <a:pt x="284" y="466"/>
                      <a:pt x="302" y="462"/>
                      <a:pt x="318" y="454"/>
                    </a:cubicBezTo>
                    <a:cubicBezTo>
                      <a:pt x="335" y="446"/>
                      <a:pt x="349" y="434"/>
                      <a:pt x="362" y="420"/>
                    </a:cubicBezTo>
                    <a:cubicBezTo>
                      <a:pt x="391" y="388"/>
                      <a:pt x="412" y="346"/>
                      <a:pt x="426" y="311"/>
                    </a:cubicBezTo>
                    <a:cubicBezTo>
                      <a:pt x="449" y="250"/>
                      <a:pt x="454" y="192"/>
                      <a:pt x="423" y="133"/>
                    </a:cubicBezTo>
                    <a:cubicBezTo>
                      <a:pt x="391" y="71"/>
                      <a:pt x="323" y="28"/>
                      <a:pt x="258" y="9"/>
                    </a:cubicBezTo>
                    <a:cubicBezTo>
                      <a:pt x="238" y="3"/>
                      <a:pt x="220" y="0"/>
                      <a:pt x="2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216"/>
              <p:cNvSpPr>
                <a:spLocks/>
              </p:cNvSpPr>
              <p:nvPr/>
            </p:nvSpPr>
            <p:spPr bwMode="auto">
              <a:xfrm>
                <a:off x="510" y="759"/>
                <a:ext cx="242" cy="272"/>
              </a:xfrm>
              <a:custGeom>
                <a:avLst/>
                <a:gdLst>
                  <a:gd name="T0" fmla="*/ 194 w 421"/>
                  <a:gd name="T1" fmla="*/ 0 h 438"/>
                  <a:gd name="T2" fmla="*/ 142 w 421"/>
                  <a:gd name="T3" fmla="*/ 6 h 438"/>
                  <a:gd name="T4" fmla="*/ 19 w 421"/>
                  <a:gd name="T5" fmla="*/ 125 h 438"/>
                  <a:gd name="T6" fmla="*/ 34 w 421"/>
                  <a:gd name="T7" fmla="*/ 331 h 438"/>
                  <a:gd name="T8" fmla="*/ 183 w 421"/>
                  <a:gd name="T9" fmla="*/ 429 h 438"/>
                  <a:gd name="T10" fmla="*/ 265 w 421"/>
                  <a:gd name="T11" fmla="*/ 438 h 438"/>
                  <a:gd name="T12" fmla="*/ 309 w 421"/>
                  <a:gd name="T13" fmla="*/ 434 h 438"/>
                  <a:gd name="T14" fmla="*/ 361 w 421"/>
                  <a:gd name="T15" fmla="*/ 416 h 438"/>
                  <a:gd name="T16" fmla="*/ 416 w 421"/>
                  <a:gd name="T17" fmla="*/ 335 h 438"/>
                  <a:gd name="T18" fmla="*/ 418 w 421"/>
                  <a:gd name="T19" fmla="*/ 293 h 438"/>
                  <a:gd name="T20" fmla="*/ 261 w 421"/>
                  <a:gd name="T21" fmla="*/ 141 h 438"/>
                  <a:gd name="T22" fmla="*/ 205 w 421"/>
                  <a:gd name="T23" fmla="*/ 155 h 438"/>
                  <a:gd name="T24" fmla="*/ 146 w 421"/>
                  <a:gd name="T25" fmla="*/ 266 h 438"/>
                  <a:gd name="T26" fmla="*/ 217 w 421"/>
                  <a:gd name="T27" fmla="*/ 313 h 438"/>
                  <a:gd name="T28" fmla="*/ 259 w 421"/>
                  <a:gd name="T29" fmla="*/ 305 h 438"/>
                  <a:gd name="T30" fmla="*/ 272 w 421"/>
                  <a:gd name="T31" fmla="*/ 286 h 438"/>
                  <a:gd name="T32" fmla="*/ 237 w 421"/>
                  <a:gd name="T33" fmla="*/ 308 h 438"/>
                  <a:gd name="T34" fmla="*/ 222 w 421"/>
                  <a:gd name="T35" fmla="*/ 310 h 438"/>
                  <a:gd name="T36" fmla="*/ 210 w 421"/>
                  <a:gd name="T37" fmla="*/ 188 h 438"/>
                  <a:gd name="T38" fmla="*/ 225 w 421"/>
                  <a:gd name="T39" fmla="*/ 186 h 438"/>
                  <a:gd name="T40" fmla="*/ 227 w 421"/>
                  <a:gd name="T41" fmla="*/ 186 h 438"/>
                  <a:gd name="T42" fmla="*/ 231 w 421"/>
                  <a:gd name="T43" fmla="*/ 184 h 438"/>
                  <a:gd name="T44" fmla="*/ 252 w 421"/>
                  <a:gd name="T45" fmla="*/ 179 h 438"/>
                  <a:gd name="T46" fmla="*/ 259 w 421"/>
                  <a:gd name="T47" fmla="*/ 179 h 438"/>
                  <a:gd name="T48" fmla="*/ 277 w 421"/>
                  <a:gd name="T49" fmla="*/ 180 h 438"/>
                  <a:gd name="T50" fmla="*/ 304 w 421"/>
                  <a:gd name="T51" fmla="*/ 189 h 438"/>
                  <a:gd name="T52" fmla="*/ 331 w 421"/>
                  <a:gd name="T53" fmla="*/ 206 h 438"/>
                  <a:gd name="T54" fmla="*/ 356 w 421"/>
                  <a:gd name="T55" fmla="*/ 235 h 438"/>
                  <a:gd name="T56" fmla="*/ 374 w 421"/>
                  <a:gd name="T57" fmla="*/ 269 h 438"/>
                  <a:gd name="T58" fmla="*/ 382 w 421"/>
                  <a:gd name="T59" fmla="*/ 300 h 438"/>
                  <a:gd name="T60" fmla="*/ 380 w 421"/>
                  <a:gd name="T61" fmla="*/ 328 h 438"/>
                  <a:gd name="T62" fmla="*/ 373 w 421"/>
                  <a:gd name="T63" fmla="*/ 351 h 438"/>
                  <a:gd name="T64" fmla="*/ 362 w 421"/>
                  <a:gd name="T65" fmla="*/ 368 h 438"/>
                  <a:gd name="T66" fmla="*/ 351 w 421"/>
                  <a:gd name="T67" fmla="*/ 379 h 438"/>
                  <a:gd name="T68" fmla="*/ 329 w 421"/>
                  <a:gd name="T69" fmla="*/ 390 h 438"/>
                  <a:gd name="T70" fmla="*/ 283 w 421"/>
                  <a:gd name="T71" fmla="*/ 399 h 438"/>
                  <a:gd name="T72" fmla="*/ 260 w 421"/>
                  <a:gd name="T73" fmla="*/ 399 h 438"/>
                  <a:gd name="T74" fmla="*/ 192 w 421"/>
                  <a:gd name="T75" fmla="*/ 393 h 438"/>
                  <a:gd name="T76" fmla="*/ 129 w 421"/>
                  <a:gd name="T77" fmla="*/ 374 h 438"/>
                  <a:gd name="T78" fmla="*/ 103 w 421"/>
                  <a:gd name="T79" fmla="*/ 357 h 438"/>
                  <a:gd name="T80" fmla="*/ 75 w 421"/>
                  <a:gd name="T81" fmla="*/ 328 h 438"/>
                  <a:gd name="T82" fmla="*/ 57 w 421"/>
                  <a:gd name="T83" fmla="*/ 291 h 438"/>
                  <a:gd name="T84" fmla="*/ 44 w 421"/>
                  <a:gd name="T85" fmla="*/ 233 h 438"/>
                  <a:gd name="T86" fmla="*/ 48 w 421"/>
                  <a:gd name="T87" fmla="*/ 157 h 438"/>
                  <a:gd name="T88" fmla="*/ 63 w 421"/>
                  <a:gd name="T89" fmla="*/ 112 h 438"/>
                  <a:gd name="T90" fmla="*/ 81 w 421"/>
                  <a:gd name="T91" fmla="*/ 83 h 438"/>
                  <a:gd name="T92" fmla="*/ 104 w 421"/>
                  <a:gd name="T93" fmla="*/ 62 h 438"/>
                  <a:gd name="T94" fmla="*/ 135 w 421"/>
                  <a:gd name="T95" fmla="*/ 45 h 438"/>
                  <a:gd name="T96" fmla="*/ 179 w 421"/>
                  <a:gd name="T97" fmla="*/ 36 h 438"/>
                  <a:gd name="T98" fmla="*/ 195 w 421"/>
                  <a:gd name="T99" fmla="*/ 35 h 438"/>
                  <a:gd name="T100" fmla="*/ 245 w 421"/>
                  <a:gd name="T101" fmla="*/ 40 h 438"/>
                  <a:gd name="T102" fmla="*/ 336 w 421"/>
                  <a:gd name="T103" fmla="*/ 69 h 438"/>
                  <a:gd name="T104" fmla="*/ 369 w 421"/>
                  <a:gd name="T105" fmla="*/ 87 h 438"/>
                  <a:gd name="T106" fmla="*/ 384 w 421"/>
                  <a:gd name="T107" fmla="*/ 96 h 438"/>
                  <a:gd name="T108" fmla="*/ 394 w 421"/>
                  <a:gd name="T109" fmla="*/ 99 h 438"/>
                  <a:gd name="T110" fmla="*/ 404 w 421"/>
                  <a:gd name="T111" fmla="*/ 65 h 438"/>
                  <a:gd name="T112" fmla="*/ 370 w 421"/>
                  <a:gd name="T113" fmla="*/ 46 h 438"/>
                  <a:gd name="T114" fmla="*/ 194 w 421"/>
                  <a:gd name="T115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21" h="438">
                    <a:moveTo>
                      <a:pt x="194" y="0"/>
                    </a:moveTo>
                    <a:cubicBezTo>
                      <a:pt x="176" y="0"/>
                      <a:pt x="159" y="2"/>
                      <a:pt x="142" y="6"/>
                    </a:cubicBezTo>
                    <a:cubicBezTo>
                      <a:pt x="86" y="18"/>
                      <a:pt x="39" y="54"/>
                      <a:pt x="19" y="125"/>
                    </a:cubicBezTo>
                    <a:cubicBezTo>
                      <a:pt x="0" y="190"/>
                      <a:pt x="0" y="271"/>
                      <a:pt x="34" y="331"/>
                    </a:cubicBezTo>
                    <a:cubicBezTo>
                      <a:pt x="68" y="389"/>
                      <a:pt x="119" y="416"/>
                      <a:pt x="183" y="429"/>
                    </a:cubicBezTo>
                    <a:cubicBezTo>
                      <a:pt x="208" y="434"/>
                      <a:pt x="237" y="438"/>
                      <a:pt x="265" y="438"/>
                    </a:cubicBezTo>
                    <a:cubicBezTo>
                      <a:pt x="280" y="438"/>
                      <a:pt x="295" y="437"/>
                      <a:pt x="309" y="434"/>
                    </a:cubicBezTo>
                    <a:cubicBezTo>
                      <a:pt x="328" y="431"/>
                      <a:pt x="346" y="425"/>
                      <a:pt x="361" y="416"/>
                    </a:cubicBezTo>
                    <a:cubicBezTo>
                      <a:pt x="391" y="398"/>
                      <a:pt x="410" y="368"/>
                      <a:pt x="416" y="335"/>
                    </a:cubicBezTo>
                    <a:cubicBezTo>
                      <a:pt x="419" y="321"/>
                      <a:pt x="420" y="307"/>
                      <a:pt x="418" y="293"/>
                    </a:cubicBezTo>
                    <a:cubicBezTo>
                      <a:pt x="408" y="217"/>
                      <a:pt x="338" y="141"/>
                      <a:pt x="261" y="141"/>
                    </a:cubicBezTo>
                    <a:cubicBezTo>
                      <a:pt x="242" y="141"/>
                      <a:pt x="223" y="146"/>
                      <a:pt x="205" y="155"/>
                    </a:cubicBezTo>
                    <a:cubicBezTo>
                      <a:pt x="164" y="176"/>
                      <a:pt x="133" y="219"/>
                      <a:pt x="146" y="266"/>
                    </a:cubicBezTo>
                    <a:cubicBezTo>
                      <a:pt x="156" y="300"/>
                      <a:pt x="186" y="313"/>
                      <a:pt x="217" y="313"/>
                    </a:cubicBezTo>
                    <a:cubicBezTo>
                      <a:pt x="231" y="313"/>
                      <a:pt x="246" y="310"/>
                      <a:pt x="259" y="305"/>
                    </a:cubicBezTo>
                    <a:cubicBezTo>
                      <a:pt x="268" y="302"/>
                      <a:pt x="272" y="294"/>
                      <a:pt x="272" y="286"/>
                    </a:cubicBezTo>
                    <a:cubicBezTo>
                      <a:pt x="264" y="296"/>
                      <a:pt x="253" y="304"/>
                      <a:pt x="237" y="308"/>
                    </a:cubicBezTo>
                    <a:cubicBezTo>
                      <a:pt x="232" y="309"/>
                      <a:pt x="227" y="310"/>
                      <a:pt x="222" y="310"/>
                    </a:cubicBezTo>
                    <a:cubicBezTo>
                      <a:pt x="156" y="310"/>
                      <a:pt x="138" y="204"/>
                      <a:pt x="210" y="188"/>
                    </a:cubicBezTo>
                    <a:cubicBezTo>
                      <a:pt x="215" y="186"/>
                      <a:pt x="220" y="186"/>
                      <a:pt x="225" y="186"/>
                    </a:cubicBezTo>
                    <a:cubicBezTo>
                      <a:pt x="226" y="186"/>
                      <a:pt x="226" y="186"/>
                      <a:pt x="227" y="186"/>
                    </a:cubicBezTo>
                    <a:cubicBezTo>
                      <a:pt x="228" y="185"/>
                      <a:pt x="230" y="185"/>
                      <a:pt x="231" y="184"/>
                    </a:cubicBezTo>
                    <a:cubicBezTo>
                      <a:pt x="238" y="182"/>
                      <a:pt x="245" y="180"/>
                      <a:pt x="252" y="179"/>
                    </a:cubicBezTo>
                    <a:cubicBezTo>
                      <a:pt x="255" y="179"/>
                      <a:pt x="257" y="179"/>
                      <a:pt x="259" y="179"/>
                    </a:cubicBezTo>
                    <a:cubicBezTo>
                      <a:pt x="265" y="179"/>
                      <a:pt x="271" y="179"/>
                      <a:pt x="277" y="180"/>
                    </a:cubicBezTo>
                    <a:cubicBezTo>
                      <a:pt x="286" y="182"/>
                      <a:pt x="295" y="185"/>
                      <a:pt x="304" y="189"/>
                    </a:cubicBezTo>
                    <a:cubicBezTo>
                      <a:pt x="314" y="194"/>
                      <a:pt x="322" y="200"/>
                      <a:pt x="331" y="206"/>
                    </a:cubicBezTo>
                    <a:cubicBezTo>
                      <a:pt x="340" y="215"/>
                      <a:pt x="349" y="224"/>
                      <a:pt x="356" y="235"/>
                    </a:cubicBezTo>
                    <a:cubicBezTo>
                      <a:pt x="363" y="245"/>
                      <a:pt x="369" y="257"/>
                      <a:pt x="374" y="269"/>
                    </a:cubicBezTo>
                    <a:cubicBezTo>
                      <a:pt x="378" y="279"/>
                      <a:pt x="380" y="289"/>
                      <a:pt x="382" y="300"/>
                    </a:cubicBezTo>
                    <a:cubicBezTo>
                      <a:pt x="382" y="309"/>
                      <a:pt x="382" y="319"/>
                      <a:pt x="380" y="328"/>
                    </a:cubicBezTo>
                    <a:cubicBezTo>
                      <a:pt x="379" y="336"/>
                      <a:pt x="376" y="343"/>
                      <a:pt x="373" y="351"/>
                    </a:cubicBezTo>
                    <a:cubicBezTo>
                      <a:pt x="370" y="357"/>
                      <a:pt x="366" y="362"/>
                      <a:pt x="362" y="368"/>
                    </a:cubicBezTo>
                    <a:cubicBezTo>
                      <a:pt x="358" y="372"/>
                      <a:pt x="355" y="375"/>
                      <a:pt x="351" y="379"/>
                    </a:cubicBezTo>
                    <a:cubicBezTo>
                      <a:pt x="344" y="383"/>
                      <a:pt x="337" y="386"/>
                      <a:pt x="329" y="390"/>
                    </a:cubicBezTo>
                    <a:cubicBezTo>
                      <a:pt x="314" y="394"/>
                      <a:pt x="299" y="397"/>
                      <a:pt x="283" y="399"/>
                    </a:cubicBezTo>
                    <a:cubicBezTo>
                      <a:pt x="276" y="399"/>
                      <a:pt x="268" y="399"/>
                      <a:pt x="260" y="399"/>
                    </a:cubicBezTo>
                    <a:cubicBezTo>
                      <a:pt x="238" y="399"/>
                      <a:pt x="215" y="397"/>
                      <a:pt x="192" y="393"/>
                    </a:cubicBezTo>
                    <a:cubicBezTo>
                      <a:pt x="171" y="389"/>
                      <a:pt x="149" y="383"/>
                      <a:pt x="129" y="374"/>
                    </a:cubicBezTo>
                    <a:cubicBezTo>
                      <a:pt x="120" y="370"/>
                      <a:pt x="111" y="364"/>
                      <a:pt x="103" y="357"/>
                    </a:cubicBezTo>
                    <a:cubicBezTo>
                      <a:pt x="92" y="348"/>
                      <a:pt x="84" y="339"/>
                      <a:pt x="75" y="328"/>
                    </a:cubicBezTo>
                    <a:cubicBezTo>
                      <a:pt x="68" y="316"/>
                      <a:pt x="62" y="304"/>
                      <a:pt x="57" y="291"/>
                    </a:cubicBezTo>
                    <a:cubicBezTo>
                      <a:pt x="50" y="272"/>
                      <a:pt x="46" y="253"/>
                      <a:pt x="44" y="233"/>
                    </a:cubicBezTo>
                    <a:cubicBezTo>
                      <a:pt x="43" y="208"/>
                      <a:pt x="44" y="182"/>
                      <a:pt x="48" y="157"/>
                    </a:cubicBezTo>
                    <a:cubicBezTo>
                      <a:pt x="52" y="142"/>
                      <a:pt x="56" y="127"/>
                      <a:pt x="63" y="112"/>
                    </a:cubicBezTo>
                    <a:cubicBezTo>
                      <a:pt x="68" y="102"/>
                      <a:pt x="74" y="92"/>
                      <a:pt x="81" y="83"/>
                    </a:cubicBezTo>
                    <a:cubicBezTo>
                      <a:pt x="88" y="75"/>
                      <a:pt x="96" y="68"/>
                      <a:pt x="104" y="62"/>
                    </a:cubicBezTo>
                    <a:cubicBezTo>
                      <a:pt x="114" y="55"/>
                      <a:pt x="124" y="50"/>
                      <a:pt x="135" y="45"/>
                    </a:cubicBezTo>
                    <a:cubicBezTo>
                      <a:pt x="150" y="41"/>
                      <a:pt x="164" y="38"/>
                      <a:pt x="179" y="36"/>
                    </a:cubicBezTo>
                    <a:cubicBezTo>
                      <a:pt x="184" y="36"/>
                      <a:pt x="190" y="35"/>
                      <a:pt x="195" y="35"/>
                    </a:cubicBezTo>
                    <a:cubicBezTo>
                      <a:pt x="212" y="35"/>
                      <a:pt x="229" y="37"/>
                      <a:pt x="245" y="40"/>
                    </a:cubicBezTo>
                    <a:cubicBezTo>
                      <a:pt x="277" y="46"/>
                      <a:pt x="307" y="56"/>
                      <a:pt x="336" y="69"/>
                    </a:cubicBezTo>
                    <a:cubicBezTo>
                      <a:pt x="347" y="75"/>
                      <a:pt x="358" y="80"/>
                      <a:pt x="369" y="87"/>
                    </a:cubicBezTo>
                    <a:cubicBezTo>
                      <a:pt x="374" y="90"/>
                      <a:pt x="379" y="93"/>
                      <a:pt x="384" y="96"/>
                    </a:cubicBezTo>
                    <a:cubicBezTo>
                      <a:pt x="387" y="98"/>
                      <a:pt x="391" y="99"/>
                      <a:pt x="394" y="99"/>
                    </a:cubicBezTo>
                    <a:cubicBezTo>
                      <a:pt x="410" y="99"/>
                      <a:pt x="421" y="75"/>
                      <a:pt x="404" y="65"/>
                    </a:cubicBezTo>
                    <a:cubicBezTo>
                      <a:pt x="393" y="58"/>
                      <a:pt x="382" y="52"/>
                      <a:pt x="370" y="46"/>
                    </a:cubicBezTo>
                    <a:cubicBezTo>
                      <a:pt x="318" y="19"/>
                      <a:pt x="253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217"/>
              <p:cNvSpPr>
                <a:spLocks noEditPoints="1"/>
              </p:cNvSpPr>
              <p:nvPr/>
            </p:nvSpPr>
            <p:spPr bwMode="auto">
              <a:xfrm>
                <a:off x="560" y="1612"/>
                <a:ext cx="624" cy="376"/>
              </a:xfrm>
              <a:custGeom>
                <a:avLst/>
                <a:gdLst>
                  <a:gd name="T0" fmla="*/ 811 w 1086"/>
                  <a:gd name="T1" fmla="*/ 159 h 607"/>
                  <a:gd name="T2" fmla="*/ 799 w 1086"/>
                  <a:gd name="T3" fmla="*/ 170 h 607"/>
                  <a:gd name="T4" fmla="*/ 774 w 1086"/>
                  <a:gd name="T5" fmla="*/ 196 h 607"/>
                  <a:gd name="T6" fmla="*/ 683 w 1086"/>
                  <a:gd name="T7" fmla="*/ 311 h 607"/>
                  <a:gd name="T8" fmla="*/ 613 w 1086"/>
                  <a:gd name="T9" fmla="*/ 424 h 607"/>
                  <a:gd name="T10" fmla="*/ 539 w 1086"/>
                  <a:gd name="T11" fmla="*/ 421 h 607"/>
                  <a:gd name="T12" fmla="*/ 479 w 1086"/>
                  <a:gd name="T13" fmla="*/ 422 h 607"/>
                  <a:gd name="T14" fmla="*/ 334 w 1086"/>
                  <a:gd name="T15" fmla="*/ 437 h 607"/>
                  <a:gd name="T16" fmla="*/ 299 w 1086"/>
                  <a:gd name="T17" fmla="*/ 444 h 607"/>
                  <a:gd name="T18" fmla="*/ 283 w 1086"/>
                  <a:gd name="T19" fmla="*/ 448 h 607"/>
                  <a:gd name="T20" fmla="*/ 239 w 1086"/>
                  <a:gd name="T21" fmla="*/ 459 h 607"/>
                  <a:gd name="T22" fmla="*/ 234 w 1086"/>
                  <a:gd name="T23" fmla="*/ 461 h 607"/>
                  <a:gd name="T24" fmla="*/ 199 w 1086"/>
                  <a:gd name="T25" fmla="*/ 472 h 607"/>
                  <a:gd name="T26" fmla="*/ 90 w 1086"/>
                  <a:gd name="T27" fmla="*/ 522 h 607"/>
                  <a:gd name="T28" fmla="*/ 73 w 1086"/>
                  <a:gd name="T29" fmla="*/ 532 h 607"/>
                  <a:gd name="T30" fmla="*/ 21 w 1086"/>
                  <a:gd name="T31" fmla="*/ 570 h 607"/>
                  <a:gd name="T32" fmla="*/ 14 w 1086"/>
                  <a:gd name="T33" fmla="*/ 576 h 607"/>
                  <a:gd name="T34" fmla="*/ 12 w 1086"/>
                  <a:gd name="T35" fmla="*/ 577 h 607"/>
                  <a:gd name="T36" fmla="*/ 28 w 1086"/>
                  <a:gd name="T37" fmla="*/ 607 h 607"/>
                  <a:gd name="T38" fmla="*/ 40 w 1086"/>
                  <a:gd name="T39" fmla="*/ 602 h 607"/>
                  <a:gd name="T40" fmla="*/ 51 w 1086"/>
                  <a:gd name="T41" fmla="*/ 593 h 607"/>
                  <a:gd name="T42" fmla="*/ 60 w 1086"/>
                  <a:gd name="T43" fmla="*/ 585 h 607"/>
                  <a:gd name="T44" fmla="*/ 77 w 1086"/>
                  <a:gd name="T45" fmla="*/ 574 h 607"/>
                  <a:gd name="T46" fmla="*/ 179 w 1086"/>
                  <a:gd name="T47" fmla="*/ 519 h 607"/>
                  <a:gd name="T48" fmla="*/ 212 w 1086"/>
                  <a:gd name="T49" fmla="*/ 507 h 607"/>
                  <a:gd name="T50" fmla="*/ 247 w 1086"/>
                  <a:gd name="T51" fmla="*/ 496 h 607"/>
                  <a:gd name="T52" fmla="*/ 277 w 1086"/>
                  <a:gd name="T53" fmla="*/ 488 h 607"/>
                  <a:gd name="T54" fmla="*/ 304 w 1086"/>
                  <a:gd name="T55" fmla="*/ 482 h 607"/>
                  <a:gd name="T56" fmla="*/ 340 w 1086"/>
                  <a:gd name="T57" fmla="*/ 475 h 607"/>
                  <a:gd name="T58" fmla="*/ 377 w 1086"/>
                  <a:gd name="T59" fmla="*/ 469 h 607"/>
                  <a:gd name="T60" fmla="*/ 381 w 1086"/>
                  <a:gd name="T61" fmla="*/ 468 h 607"/>
                  <a:gd name="T62" fmla="*/ 541 w 1086"/>
                  <a:gd name="T63" fmla="*/ 458 h 607"/>
                  <a:gd name="T64" fmla="*/ 542 w 1086"/>
                  <a:gd name="T65" fmla="*/ 458 h 607"/>
                  <a:gd name="T66" fmla="*/ 634 w 1086"/>
                  <a:gd name="T67" fmla="*/ 462 h 607"/>
                  <a:gd name="T68" fmla="*/ 679 w 1086"/>
                  <a:gd name="T69" fmla="*/ 382 h 607"/>
                  <a:gd name="T70" fmla="*/ 775 w 1086"/>
                  <a:gd name="T71" fmla="*/ 252 h 607"/>
                  <a:gd name="T72" fmla="*/ 778 w 1086"/>
                  <a:gd name="T73" fmla="*/ 249 h 607"/>
                  <a:gd name="T74" fmla="*/ 803 w 1086"/>
                  <a:gd name="T75" fmla="*/ 221 h 607"/>
                  <a:gd name="T76" fmla="*/ 816 w 1086"/>
                  <a:gd name="T77" fmla="*/ 206 h 607"/>
                  <a:gd name="T78" fmla="*/ 811 w 1086"/>
                  <a:gd name="T79" fmla="*/ 159 h 607"/>
                  <a:gd name="T80" fmla="*/ 848 w 1086"/>
                  <a:gd name="T81" fmla="*/ 124 h 607"/>
                  <a:gd name="T82" fmla="*/ 844 w 1086"/>
                  <a:gd name="T83" fmla="*/ 128 h 607"/>
                  <a:gd name="T84" fmla="*/ 848 w 1086"/>
                  <a:gd name="T85" fmla="*/ 175 h 607"/>
                  <a:gd name="T86" fmla="*/ 870 w 1086"/>
                  <a:gd name="T87" fmla="*/ 154 h 607"/>
                  <a:gd name="T88" fmla="*/ 848 w 1086"/>
                  <a:gd name="T89" fmla="*/ 124 h 607"/>
                  <a:gd name="T90" fmla="*/ 977 w 1086"/>
                  <a:gd name="T91" fmla="*/ 36 h 607"/>
                  <a:gd name="T92" fmla="*/ 877 w 1086"/>
                  <a:gd name="T93" fmla="*/ 101 h 607"/>
                  <a:gd name="T94" fmla="*/ 890 w 1086"/>
                  <a:gd name="T95" fmla="*/ 121 h 607"/>
                  <a:gd name="T96" fmla="*/ 898 w 1086"/>
                  <a:gd name="T97" fmla="*/ 131 h 607"/>
                  <a:gd name="T98" fmla="*/ 927 w 1086"/>
                  <a:gd name="T99" fmla="*/ 109 h 607"/>
                  <a:gd name="T100" fmla="*/ 1027 w 1086"/>
                  <a:gd name="T101" fmla="*/ 53 h 607"/>
                  <a:gd name="T102" fmla="*/ 977 w 1086"/>
                  <a:gd name="T103" fmla="*/ 36 h 607"/>
                  <a:gd name="T104" fmla="*/ 1069 w 1086"/>
                  <a:gd name="T105" fmla="*/ 0 h 607"/>
                  <a:gd name="T106" fmla="*/ 1065 w 1086"/>
                  <a:gd name="T107" fmla="*/ 0 h 607"/>
                  <a:gd name="T108" fmla="*/ 1063 w 1086"/>
                  <a:gd name="T109" fmla="*/ 1 h 607"/>
                  <a:gd name="T110" fmla="*/ 1054 w 1086"/>
                  <a:gd name="T111" fmla="*/ 4 h 607"/>
                  <a:gd name="T112" fmla="*/ 1031 w 1086"/>
                  <a:gd name="T113" fmla="*/ 12 h 607"/>
                  <a:gd name="T114" fmla="*/ 1069 w 1086"/>
                  <a:gd name="T115" fmla="*/ 20 h 607"/>
                  <a:gd name="T116" fmla="*/ 1085 w 1086"/>
                  <a:gd name="T117" fmla="*/ 21 h 607"/>
                  <a:gd name="T118" fmla="*/ 1069 w 1086"/>
                  <a:gd name="T119" fmla="*/ 0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86" h="607">
                    <a:moveTo>
                      <a:pt x="811" y="159"/>
                    </a:moveTo>
                    <a:cubicBezTo>
                      <a:pt x="807" y="162"/>
                      <a:pt x="803" y="166"/>
                      <a:pt x="799" y="170"/>
                    </a:cubicBezTo>
                    <a:cubicBezTo>
                      <a:pt x="791" y="179"/>
                      <a:pt x="782" y="187"/>
                      <a:pt x="774" y="196"/>
                    </a:cubicBezTo>
                    <a:cubicBezTo>
                      <a:pt x="741" y="233"/>
                      <a:pt x="711" y="271"/>
                      <a:pt x="683" y="311"/>
                    </a:cubicBezTo>
                    <a:cubicBezTo>
                      <a:pt x="658" y="347"/>
                      <a:pt x="634" y="385"/>
                      <a:pt x="613" y="424"/>
                    </a:cubicBezTo>
                    <a:cubicBezTo>
                      <a:pt x="588" y="422"/>
                      <a:pt x="563" y="421"/>
                      <a:pt x="539" y="421"/>
                    </a:cubicBezTo>
                    <a:cubicBezTo>
                      <a:pt x="519" y="421"/>
                      <a:pt x="499" y="422"/>
                      <a:pt x="479" y="422"/>
                    </a:cubicBezTo>
                    <a:cubicBezTo>
                      <a:pt x="431" y="424"/>
                      <a:pt x="383" y="429"/>
                      <a:pt x="334" y="437"/>
                    </a:cubicBezTo>
                    <a:cubicBezTo>
                      <a:pt x="322" y="439"/>
                      <a:pt x="311" y="442"/>
                      <a:pt x="299" y="444"/>
                    </a:cubicBezTo>
                    <a:cubicBezTo>
                      <a:pt x="293" y="445"/>
                      <a:pt x="288" y="447"/>
                      <a:pt x="283" y="448"/>
                    </a:cubicBezTo>
                    <a:cubicBezTo>
                      <a:pt x="268" y="451"/>
                      <a:pt x="254" y="455"/>
                      <a:pt x="239" y="459"/>
                    </a:cubicBezTo>
                    <a:cubicBezTo>
                      <a:pt x="238" y="460"/>
                      <a:pt x="236" y="460"/>
                      <a:pt x="234" y="461"/>
                    </a:cubicBezTo>
                    <a:cubicBezTo>
                      <a:pt x="222" y="464"/>
                      <a:pt x="210" y="468"/>
                      <a:pt x="199" y="472"/>
                    </a:cubicBezTo>
                    <a:cubicBezTo>
                      <a:pt x="161" y="486"/>
                      <a:pt x="124" y="502"/>
                      <a:pt x="90" y="522"/>
                    </a:cubicBezTo>
                    <a:cubicBezTo>
                      <a:pt x="84" y="526"/>
                      <a:pt x="79" y="529"/>
                      <a:pt x="73" y="532"/>
                    </a:cubicBezTo>
                    <a:cubicBezTo>
                      <a:pt x="55" y="544"/>
                      <a:pt x="38" y="556"/>
                      <a:pt x="21" y="570"/>
                    </a:cubicBezTo>
                    <a:cubicBezTo>
                      <a:pt x="19" y="572"/>
                      <a:pt x="16" y="574"/>
                      <a:pt x="14" y="576"/>
                    </a:cubicBezTo>
                    <a:cubicBezTo>
                      <a:pt x="13" y="576"/>
                      <a:pt x="13" y="577"/>
                      <a:pt x="12" y="577"/>
                    </a:cubicBezTo>
                    <a:cubicBezTo>
                      <a:pt x="0" y="589"/>
                      <a:pt x="13" y="607"/>
                      <a:pt x="28" y="607"/>
                    </a:cubicBezTo>
                    <a:cubicBezTo>
                      <a:pt x="32" y="607"/>
                      <a:pt x="36" y="605"/>
                      <a:pt x="40" y="602"/>
                    </a:cubicBezTo>
                    <a:cubicBezTo>
                      <a:pt x="44" y="599"/>
                      <a:pt x="47" y="596"/>
                      <a:pt x="51" y="593"/>
                    </a:cubicBezTo>
                    <a:cubicBezTo>
                      <a:pt x="54" y="590"/>
                      <a:pt x="57" y="588"/>
                      <a:pt x="60" y="585"/>
                    </a:cubicBezTo>
                    <a:cubicBezTo>
                      <a:pt x="66" y="581"/>
                      <a:pt x="71" y="577"/>
                      <a:pt x="77" y="574"/>
                    </a:cubicBezTo>
                    <a:cubicBezTo>
                      <a:pt x="109" y="552"/>
                      <a:pt x="143" y="534"/>
                      <a:pt x="179" y="519"/>
                    </a:cubicBezTo>
                    <a:cubicBezTo>
                      <a:pt x="190" y="515"/>
                      <a:pt x="201" y="511"/>
                      <a:pt x="212" y="507"/>
                    </a:cubicBezTo>
                    <a:cubicBezTo>
                      <a:pt x="224" y="503"/>
                      <a:pt x="235" y="499"/>
                      <a:pt x="247" y="496"/>
                    </a:cubicBezTo>
                    <a:cubicBezTo>
                      <a:pt x="257" y="493"/>
                      <a:pt x="267" y="490"/>
                      <a:pt x="277" y="488"/>
                    </a:cubicBezTo>
                    <a:cubicBezTo>
                      <a:pt x="286" y="486"/>
                      <a:pt x="295" y="484"/>
                      <a:pt x="304" y="482"/>
                    </a:cubicBezTo>
                    <a:cubicBezTo>
                      <a:pt x="316" y="479"/>
                      <a:pt x="328" y="477"/>
                      <a:pt x="340" y="475"/>
                    </a:cubicBezTo>
                    <a:cubicBezTo>
                      <a:pt x="352" y="472"/>
                      <a:pt x="364" y="470"/>
                      <a:pt x="377" y="469"/>
                    </a:cubicBezTo>
                    <a:cubicBezTo>
                      <a:pt x="378" y="468"/>
                      <a:pt x="379" y="468"/>
                      <a:pt x="381" y="468"/>
                    </a:cubicBezTo>
                    <a:cubicBezTo>
                      <a:pt x="433" y="461"/>
                      <a:pt x="487" y="458"/>
                      <a:pt x="541" y="458"/>
                    </a:cubicBezTo>
                    <a:cubicBezTo>
                      <a:pt x="541" y="458"/>
                      <a:pt x="542" y="458"/>
                      <a:pt x="542" y="458"/>
                    </a:cubicBezTo>
                    <a:cubicBezTo>
                      <a:pt x="573" y="458"/>
                      <a:pt x="603" y="459"/>
                      <a:pt x="634" y="462"/>
                    </a:cubicBezTo>
                    <a:cubicBezTo>
                      <a:pt x="648" y="435"/>
                      <a:pt x="663" y="408"/>
                      <a:pt x="679" y="382"/>
                    </a:cubicBezTo>
                    <a:cubicBezTo>
                      <a:pt x="708" y="337"/>
                      <a:pt x="741" y="293"/>
                      <a:pt x="775" y="252"/>
                    </a:cubicBezTo>
                    <a:cubicBezTo>
                      <a:pt x="776" y="251"/>
                      <a:pt x="777" y="250"/>
                      <a:pt x="778" y="249"/>
                    </a:cubicBezTo>
                    <a:cubicBezTo>
                      <a:pt x="786" y="239"/>
                      <a:pt x="794" y="230"/>
                      <a:pt x="803" y="221"/>
                    </a:cubicBezTo>
                    <a:cubicBezTo>
                      <a:pt x="807" y="216"/>
                      <a:pt x="812" y="211"/>
                      <a:pt x="816" y="206"/>
                    </a:cubicBezTo>
                    <a:cubicBezTo>
                      <a:pt x="814" y="190"/>
                      <a:pt x="812" y="174"/>
                      <a:pt x="811" y="159"/>
                    </a:cubicBezTo>
                    <a:moveTo>
                      <a:pt x="848" y="124"/>
                    </a:moveTo>
                    <a:cubicBezTo>
                      <a:pt x="846" y="126"/>
                      <a:pt x="845" y="127"/>
                      <a:pt x="844" y="128"/>
                    </a:cubicBezTo>
                    <a:cubicBezTo>
                      <a:pt x="845" y="144"/>
                      <a:pt x="846" y="159"/>
                      <a:pt x="848" y="175"/>
                    </a:cubicBezTo>
                    <a:cubicBezTo>
                      <a:pt x="855" y="168"/>
                      <a:pt x="863" y="161"/>
                      <a:pt x="870" y="154"/>
                    </a:cubicBezTo>
                    <a:cubicBezTo>
                      <a:pt x="862" y="145"/>
                      <a:pt x="855" y="135"/>
                      <a:pt x="848" y="124"/>
                    </a:cubicBezTo>
                    <a:moveTo>
                      <a:pt x="977" y="36"/>
                    </a:moveTo>
                    <a:cubicBezTo>
                      <a:pt x="942" y="54"/>
                      <a:pt x="908" y="76"/>
                      <a:pt x="877" y="101"/>
                    </a:cubicBezTo>
                    <a:cubicBezTo>
                      <a:pt x="881" y="108"/>
                      <a:pt x="886" y="115"/>
                      <a:pt x="890" y="121"/>
                    </a:cubicBezTo>
                    <a:cubicBezTo>
                      <a:pt x="893" y="125"/>
                      <a:pt x="896" y="128"/>
                      <a:pt x="898" y="131"/>
                    </a:cubicBezTo>
                    <a:cubicBezTo>
                      <a:pt x="908" y="123"/>
                      <a:pt x="917" y="116"/>
                      <a:pt x="927" y="109"/>
                    </a:cubicBezTo>
                    <a:cubicBezTo>
                      <a:pt x="959" y="87"/>
                      <a:pt x="992" y="68"/>
                      <a:pt x="1027" y="53"/>
                    </a:cubicBezTo>
                    <a:cubicBezTo>
                      <a:pt x="1011" y="49"/>
                      <a:pt x="994" y="43"/>
                      <a:pt x="977" y="36"/>
                    </a:cubicBezTo>
                    <a:moveTo>
                      <a:pt x="1069" y="0"/>
                    </a:moveTo>
                    <a:cubicBezTo>
                      <a:pt x="1068" y="0"/>
                      <a:pt x="1067" y="0"/>
                      <a:pt x="1065" y="0"/>
                    </a:cubicBezTo>
                    <a:cubicBezTo>
                      <a:pt x="1065" y="0"/>
                      <a:pt x="1064" y="0"/>
                      <a:pt x="1063" y="1"/>
                    </a:cubicBezTo>
                    <a:cubicBezTo>
                      <a:pt x="1060" y="2"/>
                      <a:pt x="1057" y="2"/>
                      <a:pt x="1054" y="4"/>
                    </a:cubicBezTo>
                    <a:cubicBezTo>
                      <a:pt x="1046" y="6"/>
                      <a:pt x="1038" y="9"/>
                      <a:pt x="1031" y="12"/>
                    </a:cubicBezTo>
                    <a:cubicBezTo>
                      <a:pt x="1043" y="15"/>
                      <a:pt x="1056" y="18"/>
                      <a:pt x="1069" y="20"/>
                    </a:cubicBezTo>
                    <a:cubicBezTo>
                      <a:pt x="1074" y="20"/>
                      <a:pt x="1079" y="21"/>
                      <a:pt x="1085" y="21"/>
                    </a:cubicBezTo>
                    <a:cubicBezTo>
                      <a:pt x="1086" y="11"/>
                      <a:pt x="1080" y="0"/>
                      <a:pt x="10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218"/>
              <p:cNvSpPr>
                <a:spLocks/>
              </p:cNvSpPr>
              <p:nvPr/>
            </p:nvSpPr>
            <p:spPr bwMode="auto">
              <a:xfrm>
                <a:off x="94" y="1280"/>
                <a:ext cx="464" cy="619"/>
              </a:xfrm>
              <a:custGeom>
                <a:avLst/>
                <a:gdLst>
                  <a:gd name="T0" fmla="*/ 131 w 808"/>
                  <a:gd name="T1" fmla="*/ 0 h 999"/>
                  <a:gd name="T2" fmla="*/ 124 w 808"/>
                  <a:gd name="T3" fmla="*/ 0 h 999"/>
                  <a:gd name="T4" fmla="*/ 84 w 808"/>
                  <a:gd name="T5" fmla="*/ 2 h 999"/>
                  <a:gd name="T6" fmla="*/ 17 w 808"/>
                  <a:gd name="T7" fmla="*/ 7 h 999"/>
                  <a:gd name="T8" fmla="*/ 0 w 808"/>
                  <a:gd name="T9" fmla="*/ 9 h 999"/>
                  <a:gd name="T10" fmla="*/ 0 w 808"/>
                  <a:gd name="T11" fmla="*/ 46 h 999"/>
                  <a:gd name="T12" fmla="*/ 26 w 808"/>
                  <a:gd name="T13" fmla="*/ 43 h 999"/>
                  <a:gd name="T14" fmla="*/ 56 w 808"/>
                  <a:gd name="T15" fmla="*/ 39 h 999"/>
                  <a:gd name="T16" fmla="*/ 74 w 808"/>
                  <a:gd name="T17" fmla="*/ 38 h 999"/>
                  <a:gd name="T18" fmla="*/ 114 w 808"/>
                  <a:gd name="T19" fmla="*/ 36 h 999"/>
                  <a:gd name="T20" fmla="*/ 123 w 808"/>
                  <a:gd name="T21" fmla="*/ 36 h 999"/>
                  <a:gd name="T22" fmla="*/ 216 w 808"/>
                  <a:gd name="T23" fmla="*/ 42 h 999"/>
                  <a:gd name="T24" fmla="*/ 448 w 808"/>
                  <a:gd name="T25" fmla="*/ 100 h 999"/>
                  <a:gd name="T26" fmla="*/ 584 w 808"/>
                  <a:gd name="T27" fmla="*/ 177 h 999"/>
                  <a:gd name="T28" fmla="*/ 688 w 808"/>
                  <a:gd name="T29" fmla="*/ 280 h 999"/>
                  <a:gd name="T30" fmla="*/ 724 w 808"/>
                  <a:gd name="T31" fmla="*/ 337 h 999"/>
                  <a:gd name="T32" fmla="*/ 742 w 808"/>
                  <a:gd name="T33" fmla="*/ 374 h 999"/>
                  <a:gd name="T34" fmla="*/ 765 w 808"/>
                  <a:gd name="T35" fmla="*/ 457 h 999"/>
                  <a:gd name="T36" fmla="*/ 767 w 808"/>
                  <a:gd name="T37" fmla="*/ 468 h 999"/>
                  <a:gd name="T38" fmla="*/ 766 w 808"/>
                  <a:gd name="T39" fmla="*/ 581 h 999"/>
                  <a:gd name="T40" fmla="*/ 761 w 808"/>
                  <a:gd name="T41" fmla="*/ 612 h 999"/>
                  <a:gd name="T42" fmla="*/ 760 w 808"/>
                  <a:gd name="T43" fmla="*/ 615 h 999"/>
                  <a:gd name="T44" fmla="*/ 752 w 808"/>
                  <a:gd name="T45" fmla="*/ 651 h 999"/>
                  <a:gd name="T46" fmla="*/ 740 w 808"/>
                  <a:gd name="T47" fmla="*/ 695 h 999"/>
                  <a:gd name="T48" fmla="*/ 731 w 808"/>
                  <a:gd name="T49" fmla="*/ 723 h 999"/>
                  <a:gd name="T50" fmla="*/ 714 w 808"/>
                  <a:gd name="T51" fmla="*/ 768 h 999"/>
                  <a:gd name="T52" fmla="*/ 707 w 808"/>
                  <a:gd name="T53" fmla="*/ 787 h 999"/>
                  <a:gd name="T54" fmla="*/ 707 w 808"/>
                  <a:gd name="T55" fmla="*/ 787 h 999"/>
                  <a:gd name="T56" fmla="*/ 707 w 808"/>
                  <a:gd name="T57" fmla="*/ 788 h 999"/>
                  <a:gd name="T58" fmla="*/ 691 w 808"/>
                  <a:gd name="T59" fmla="*/ 825 h 999"/>
                  <a:gd name="T60" fmla="*/ 683 w 808"/>
                  <a:gd name="T61" fmla="*/ 842 h 999"/>
                  <a:gd name="T62" fmla="*/ 679 w 808"/>
                  <a:gd name="T63" fmla="*/ 853 h 999"/>
                  <a:gd name="T64" fmla="*/ 617 w 808"/>
                  <a:gd name="T65" fmla="*/ 981 h 999"/>
                  <a:gd name="T66" fmla="*/ 650 w 808"/>
                  <a:gd name="T67" fmla="*/ 999 h 999"/>
                  <a:gd name="T68" fmla="*/ 720 w 808"/>
                  <a:gd name="T69" fmla="*/ 852 h 999"/>
                  <a:gd name="T70" fmla="*/ 728 w 808"/>
                  <a:gd name="T71" fmla="*/ 834 h 999"/>
                  <a:gd name="T72" fmla="*/ 728 w 808"/>
                  <a:gd name="T73" fmla="*/ 833 h 999"/>
                  <a:gd name="T74" fmla="*/ 740 w 808"/>
                  <a:gd name="T75" fmla="*/ 804 h 999"/>
                  <a:gd name="T76" fmla="*/ 742 w 808"/>
                  <a:gd name="T77" fmla="*/ 799 h 999"/>
                  <a:gd name="T78" fmla="*/ 761 w 808"/>
                  <a:gd name="T79" fmla="*/ 751 h 999"/>
                  <a:gd name="T80" fmla="*/ 763 w 808"/>
                  <a:gd name="T81" fmla="*/ 743 h 999"/>
                  <a:gd name="T82" fmla="*/ 783 w 808"/>
                  <a:gd name="T83" fmla="*/ 678 h 999"/>
                  <a:gd name="T84" fmla="*/ 787 w 808"/>
                  <a:gd name="T85" fmla="*/ 662 h 999"/>
                  <a:gd name="T86" fmla="*/ 795 w 808"/>
                  <a:gd name="T87" fmla="*/ 626 h 999"/>
                  <a:gd name="T88" fmla="*/ 804 w 808"/>
                  <a:gd name="T89" fmla="*/ 477 h 999"/>
                  <a:gd name="T90" fmla="*/ 770 w 808"/>
                  <a:gd name="T91" fmla="*/ 345 h 999"/>
                  <a:gd name="T92" fmla="*/ 665 w 808"/>
                  <a:gd name="T93" fmla="*/ 197 h 999"/>
                  <a:gd name="T94" fmla="*/ 459 w 808"/>
                  <a:gd name="T95" fmla="*/ 65 h 999"/>
                  <a:gd name="T96" fmla="*/ 218 w 808"/>
                  <a:gd name="T97" fmla="*/ 5 h 999"/>
                  <a:gd name="T98" fmla="*/ 131 w 808"/>
                  <a:gd name="T99" fmla="*/ 0 h 9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08" h="999">
                    <a:moveTo>
                      <a:pt x="131" y="0"/>
                    </a:moveTo>
                    <a:cubicBezTo>
                      <a:pt x="128" y="0"/>
                      <a:pt x="126" y="0"/>
                      <a:pt x="124" y="0"/>
                    </a:cubicBezTo>
                    <a:cubicBezTo>
                      <a:pt x="111" y="0"/>
                      <a:pt x="97" y="1"/>
                      <a:pt x="84" y="2"/>
                    </a:cubicBezTo>
                    <a:cubicBezTo>
                      <a:pt x="62" y="3"/>
                      <a:pt x="40" y="5"/>
                      <a:pt x="17" y="7"/>
                    </a:cubicBezTo>
                    <a:cubicBezTo>
                      <a:pt x="12" y="8"/>
                      <a:pt x="6" y="8"/>
                      <a:pt x="0" y="9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9" y="45"/>
                      <a:pt x="17" y="44"/>
                      <a:pt x="26" y="43"/>
                    </a:cubicBezTo>
                    <a:cubicBezTo>
                      <a:pt x="36" y="41"/>
                      <a:pt x="46" y="40"/>
                      <a:pt x="56" y="39"/>
                    </a:cubicBezTo>
                    <a:cubicBezTo>
                      <a:pt x="62" y="39"/>
                      <a:pt x="68" y="38"/>
                      <a:pt x="74" y="38"/>
                    </a:cubicBezTo>
                    <a:cubicBezTo>
                      <a:pt x="87" y="37"/>
                      <a:pt x="100" y="37"/>
                      <a:pt x="114" y="36"/>
                    </a:cubicBezTo>
                    <a:cubicBezTo>
                      <a:pt x="117" y="36"/>
                      <a:pt x="120" y="36"/>
                      <a:pt x="123" y="36"/>
                    </a:cubicBezTo>
                    <a:cubicBezTo>
                      <a:pt x="153" y="36"/>
                      <a:pt x="184" y="38"/>
                      <a:pt x="216" y="42"/>
                    </a:cubicBezTo>
                    <a:cubicBezTo>
                      <a:pt x="295" y="53"/>
                      <a:pt x="373" y="71"/>
                      <a:pt x="448" y="100"/>
                    </a:cubicBezTo>
                    <a:cubicBezTo>
                      <a:pt x="496" y="121"/>
                      <a:pt x="542" y="145"/>
                      <a:pt x="584" y="177"/>
                    </a:cubicBezTo>
                    <a:cubicBezTo>
                      <a:pt x="623" y="208"/>
                      <a:pt x="658" y="242"/>
                      <a:pt x="688" y="280"/>
                    </a:cubicBezTo>
                    <a:cubicBezTo>
                      <a:pt x="702" y="299"/>
                      <a:pt x="714" y="317"/>
                      <a:pt x="724" y="337"/>
                    </a:cubicBezTo>
                    <a:cubicBezTo>
                      <a:pt x="731" y="349"/>
                      <a:pt x="737" y="361"/>
                      <a:pt x="742" y="374"/>
                    </a:cubicBezTo>
                    <a:cubicBezTo>
                      <a:pt x="753" y="401"/>
                      <a:pt x="760" y="428"/>
                      <a:pt x="765" y="457"/>
                    </a:cubicBezTo>
                    <a:cubicBezTo>
                      <a:pt x="765" y="460"/>
                      <a:pt x="766" y="464"/>
                      <a:pt x="767" y="468"/>
                    </a:cubicBezTo>
                    <a:cubicBezTo>
                      <a:pt x="771" y="506"/>
                      <a:pt x="770" y="543"/>
                      <a:pt x="766" y="581"/>
                    </a:cubicBezTo>
                    <a:cubicBezTo>
                      <a:pt x="764" y="591"/>
                      <a:pt x="762" y="601"/>
                      <a:pt x="761" y="612"/>
                    </a:cubicBezTo>
                    <a:cubicBezTo>
                      <a:pt x="760" y="613"/>
                      <a:pt x="760" y="614"/>
                      <a:pt x="760" y="615"/>
                    </a:cubicBezTo>
                    <a:cubicBezTo>
                      <a:pt x="758" y="627"/>
                      <a:pt x="755" y="639"/>
                      <a:pt x="752" y="651"/>
                    </a:cubicBezTo>
                    <a:cubicBezTo>
                      <a:pt x="748" y="666"/>
                      <a:pt x="744" y="681"/>
                      <a:pt x="740" y="695"/>
                    </a:cubicBezTo>
                    <a:cubicBezTo>
                      <a:pt x="737" y="705"/>
                      <a:pt x="734" y="714"/>
                      <a:pt x="731" y="723"/>
                    </a:cubicBezTo>
                    <a:cubicBezTo>
                      <a:pt x="726" y="738"/>
                      <a:pt x="720" y="753"/>
                      <a:pt x="714" y="768"/>
                    </a:cubicBezTo>
                    <a:cubicBezTo>
                      <a:pt x="712" y="774"/>
                      <a:pt x="709" y="781"/>
                      <a:pt x="707" y="787"/>
                    </a:cubicBezTo>
                    <a:cubicBezTo>
                      <a:pt x="707" y="787"/>
                      <a:pt x="707" y="787"/>
                      <a:pt x="707" y="787"/>
                    </a:cubicBezTo>
                    <a:cubicBezTo>
                      <a:pt x="707" y="787"/>
                      <a:pt x="707" y="787"/>
                      <a:pt x="707" y="788"/>
                    </a:cubicBezTo>
                    <a:cubicBezTo>
                      <a:pt x="702" y="800"/>
                      <a:pt x="696" y="812"/>
                      <a:pt x="691" y="825"/>
                    </a:cubicBezTo>
                    <a:cubicBezTo>
                      <a:pt x="689" y="830"/>
                      <a:pt x="686" y="836"/>
                      <a:pt x="683" y="842"/>
                    </a:cubicBezTo>
                    <a:cubicBezTo>
                      <a:pt x="682" y="845"/>
                      <a:pt x="680" y="849"/>
                      <a:pt x="679" y="853"/>
                    </a:cubicBezTo>
                    <a:cubicBezTo>
                      <a:pt x="659" y="896"/>
                      <a:pt x="638" y="939"/>
                      <a:pt x="617" y="981"/>
                    </a:cubicBezTo>
                    <a:cubicBezTo>
                      <a:pt x="628" y="987"/>
                      <a:pt x="639" y="993"/>
                      <a:pt x="650" y="999"/>
                    </a:cubicBezTo>
                    <a:cubicBezTo>
                      <a:pt x="673" y="952"/>
                      <a:pt x="698" y="902"/>
                      <a:pt x="720" y="852"/>
                    </a:cubicBezTo>
                    <a:cubicBezTo>
                      <a:pt x="723" y="846"/>
                      <a:pt x="725" y="840"/>
                      <a:pt x="728" y="834"/>
                    </a:cubicBezTo>
                    <a:cubicBezTo>
                      <a:pt x="728" y="834"/>
                      <a:pt x="728" y="833"/>
                      <a:pt x="728" y="833"/>
                    </a:cubicBezTo>
                    <a:cubicBezTo>
                      <a:pt x="732" y="824"/>
                      <a:pt x="736" y="814"/>
                      <a:pt x="740" y="804"/>
                    </a:cubicBezTo>
                    <a:cubicBezTo>
                      <a:pt x="741" y="802"/>
                      <a:pt x="742" y="801"/>
                      <a:pt x="742" y="799"/>
                    </a:cubicBezTo>
                    <a:cubicBezTo>
                      <a:pt x="749" y="783"/>
                      <a:pt x="755" y="767"/>
                      <a:pt x="761" y="751"/>
                    </a:cubicBezTo>
                    <a:cubicBezTo>
                      <a:pt x="762" y="749"/>
                      <a:pt x="762" y="746"/>
                      <a:pt x="763" y="743"/>
                    </a:cubicBezTo>
                    <a:cubicBezTo>
                      <a:pt x="771" y="722"/>
                      <a:pt x="778" y="700"/>
                      <a:pt x="783" y="678"/>
                    </a:cubicBezTo>
                    <a:cubicBezTo>
                      <a:pt x="785" y="673"/>
                      <a:pt x="786" y="668"/>
                      <a:pt x="787" y="662"/>
                    </a:cubicBezTo>
                    <a:cubicBezTo>
                      <a:pt x="790" y="650"/>
                      <a:pt x="793" y="638"/>
                      <a:pt x="795" y="626"/>
                    </a:cubicBezTo>
                    <a:cubicBezTo>
                      <a:pt x="805" y="576"/>
                      <a:pt x="808" y="527"/>
                      <a:pt x="804" y="477"/>
                    </a:cubicBezTo>
                    <a:cubicBezTo>
                      <a:pt x="800" y="433"/>
                      <a:pt x="789" y="388"/>
                      <a:pt x="770" y="345"/>
                    </a:cubicBezTo>
                    <a:cubicBezTo>
                      <a:pt x="745" y="289"/>
                      <a:pt x="709" y="240"/>
                      <a:pt x="665" y="197"/>
                    </a:cubicBezTo>
                    <a:cubicBezTo>
                      <a:pt x="606" y="140"/>
                      <a:pt x="533" y="95"/>
                      <a:pt x="459" y="65"/>
                    </a:cubicBezTo>
                    <a:cubicBezTo>
                      <a:pt x="382" y="35"/>
                      <a:pt x="300" y="16"/>
                      <a:pt x="218" y="5"/>
                    </a:cubicBezTo>
                    <a:cubicBezTo>
                      <a:pt x="188" y="2"/>
                      <a:pt x="159" y="0"/>
                      <a:pt x="1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219"/>
              <p:cNvSpPr>
                <a:spLocks noEditPoints="1"/>
              </p:cNvSpPr>
              <p:nvPr/>
            </p:nvSpPr>
            <p:spPr bwMode="auto">
              <a:xfrm>
                <a:off x="768" y="737"/>
                <a:ext cx="335" cy="726"/>
              </a:xfrm>
              <a:custGeom>
                <a:avLst/>
                <a:gdLst>
                  <a:gd name="T0" fmla="*/ 550 w 583"/>
                  <a:gd name="T1" fmla="*/ 1148 h 1173"/>
                  <a:gd name="T2" fmla="*/ 561 w 583"/>
                  <a:gd name="T3" fmla="*/ 1168 h 1173"/>
                  <a:gd name="T4" fmla="*/ 569 w 583"/>
                  <a:gd name="T5" fmla="*/ 1172 h 1173"/>
                  <a:gd name="T6" fmla="*/ 571 w 583"/>
                  <a:gd name="T7" fmla="*/ 1173 h 1173"/>
                  <a:gd name="T8" fmla="*/ 583 w 583"/>
                  <a:gd name="T9" fmla="*/ 1153 h 1173"/>
                  <a:gd name="T10" fmla="*/ 562 w 583"/>
                  <a:gd name="T11" fmla="*/ 1150 h 1173"/>
                  <a:gd name="T12" fmla="*/ 550 w 583"/>
                  <a:gd name="T13" fmla="*/ 1148 h 1173"/>
                  <a:gd name="T14" fmla="*/ 339 w 583"/>
                  <a:gd name="T15" fmla="*/ 1099 h 1173"/>
                  <a:gd name="T16" fmla="*/ 338 w 583"/>
                  <a:gd name="T17" fmla="*/ 1101 h 1173"/>
                  <a:gd name="T18" fmla="*/ 338 w 583"/>
                  <a:gd name="T19" fmla="*/ 1114 h 1173"/>
                  <a:gd name="T20" fmla="*/ 342 w 583"/>
                  <a:gd name="T21" fmla="*/ 1129 h 1173"/>
                  <a:gd name="T22" fmla="*/ 349 w 583"/>
                  <a:gd name="T23" fmla="*/ 1141 h 1173"/>
                  <a:gd name="T24" fmla="*/ 358 w 583"/>
                  <a:gd name="T25" fmla="*/ 1145 h 1173"/>
                  <a:gd name="T26" fmla="*/ 424 w 583"/>
                  <a:gd name="T27" fmla="*/ 1163 h 1173"/>
                  <a:gd name="T28" fmla="*/ 435 w 583"/>
                  <a:gd name="T29" fmla="*/ 1145 h 1173"/>
                  <a:gd name="T30" fmla="*/ 425 w 583"/>
                  <a:gd name="T31" fmla="*/ 1124 h 1173"/>
                  <a:gd name="T32" fmla="*/ 397 w 583"/>
                  <a:gd name="T33" fmla="*/ 1117 h 1173"/>
                  <a:gd name="T34" fmla="*/ 352 w 583"/>
                  <a:gd name="T35" fmla="*/ 1103 h 1173"/>
                  <a:gd name="T36" fmla="*/ 339 w 583"/>
                  <a:gd name="T37" fmla="*/ 1099 h 1173"/>
                  <a:gd name="T38" fmla="*/ 312 w 583"/>
                  <a:gd name="T39" fmla="*/ 0 h 1173"/>
                  <a:gd name="T40" fmla="*/ 308 w 583"/>
                  <a:gd name="T41" fmla="*/ 1 h 1173"/>
                  <a:gd name="T42" fmla="*/ 295 w 583"/>
                  <a:gd name="T43" fmla="*/ 12 h 1173"/>
                  <a:gd name="T44" fmla="*/ 292 w 583"/>
                  <a:gd name="T45" fmla="*/ 18 h 1173"/>
                  <a:gd name="T46" fmla="*/ 260 w 583"/>
                  <a:gd name="T47" fmla="*/ 70 h 1173"/>
                  <a:gd name="T48" fmla="*/ 241 w 583"/>
                  <a:gd name="T49" fmla="*/ 95 h 1173"/>
                  <a:gd name="T50" fmla="*/ 225 w 583"/>
                  <a:gd name="T51" fmla="*/ 114 h 1173"/>
                  <a:gd name="T52" fmla="*/ 205 w 583"/>
                  <a:gd name="T53" fmla="*/ 138 h 1173"/>
                  <a:gd name="T54" fmla="*/ 165 w 583"/>
                  <a:gd name="T55" fmla="*/ 191 h 1173"/>
                  <a:gd name="T56" fmla="*/ 142 w 583"/>
                  <a:gd name="T57" fmla="*/ 224 h 1173"/>
                  <a:gd name="T58" fmla="*/ 96 w 583"/>
                  <a:gd name="T59" fmla="*/ 306 h 1173"/>
                  <a:gd name="T60" fmla="*/ 17 w 583"/>
                  <a:gd name="T61" fmla="*/ 542 h 1173"/>
                  <a:gd name="T62" fmla="*/ 17 w 583"/>
                  <a:gd name="T63" fmla="*/ 786 h 1173"/>
                  <a:gd name="T64" fmla="*/ 85 w 583"/>
                  <a:gd name="T65" fmla="*/ 954 h 1173"/>
                  <a:gd name="T66" fmla="*/ 178 w 583"/>
                  <a:gd name="T67" fmla="*/ 1054 h 1173"/>
                  <a:gd name="T68" fmla="*/ 303 w 583"/>
                  <a:gd name="T69" fmla="*/ 1125 h 1173"/>
                  <a:gd name="T70" fmla="*/ 302 w 583"/>
                  <a:gd name="T71" fmla="*/ 1084 h 1173"/>
                  <a:gd name="T72" fmla="*/ 286 w 583"/>
                  <a:gd name="T73" fmla="*/ 1077 h 1173"/>
                  <a:gd name="T74" fmla="*/ 191 w 583"/>
                  <a:gd name="T75" fmla="*/ 1017 h 1173"/>
                  <a:gd name="T76" fmla="*/ 182 w 583"/>
                  <a:gd name="T77" fmla="*/ 1010 h 1173"/>
                  <a:gd name="T78" fmla="*/ 124 w 583"/>
                  <a:gd name="T79" fmla="*/ 946 h 1173"/>
                  <a:gd name="T80" fmla="*/ 103 w 583"/>
                  <a:gd name="T81" fmla="*/ 912 h 1173"/>
                  <a:gd name="T82" fmla="*/ 75 w 583"/>
                  <a:gd name="T83" fmla="*/ 850 h 1173"/>
                  <a:gd name="T84" fmla="*/ 43 w 583"/>
                  <a:gd name="T85" fmla="*/ 707 h 1173"/>
                  <a:gd name="T86" fmla="*/ 52 w 583"/>
                  <a:gd name="T87" fmla="*/ 551 h 1173"/>
                  <a:gd name="T88" fmla="*/ 128 w 583"/>
                  <a:gd name="T89" fmla="*/ 324 h 1173"/>
                  <a:gd name="T90" fmla="*/ 178 w 583"/>
                  <a:gd name="T91" fmla="*/ 235 h 1173"/>
                  <a:gd name="T92" fmla="*/ 201 w 583"/>
                  <a:gd name="T93" fmla="*/ 202 h 1173"/>
                  <a:gd name="T94" fmla="*/ 212 w 583"/>
                  <a:gd name="T95" fmla="*/ 188 h 1173"/>
                  <a:gd name="T96" fmla="*/ 230 w 583"/>
                  <a:gd name="T97" fmla="*/ 164 h 1173"/>
                  <a:gd name="T98" fmla="*/ 255 w 583"/>
                  <a:gd name="T99" fmla="*/ 136 h 1173"/>
                  <a:gd name="T100" fmla="*/ 303 w 583"/>
                  <a:gd name="T101" fmla="*/ 72 h 1173"/>
                  <a:gd name="T102" fmla="*/ 330 w 583"/>
                  <a:gd name="T103" fmla="*/ 23 h 1173"/>
                  <a:gd name="T104" fmla="*/ 312 w 583"/>
                  <a:gd name="T105" fmla="*/ 0 h 1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83" h="1173">
                    <a:moveTo>
                      <a:pt x="550" y="1148"/>
                    </a:moveTo>
                    <a:cubicBezTo>
                      <a:pt x="555" y="1155"/>
                      <a:pt x="558" y="1161"/>
                      <a:pt x="561" y="1168"/>
                    </a:cubicBezTo>
                    <a:cubicBezTo>
                      <a:pt x="564" y="1169"/>
                      <a:pt x="566" y="1171"/>
                      <a:pt x="569" y="1172"/>
                    </a:cubicBezTo>
                    <a:cubicBezTo>
                      <a:pt x="570" y="1172"/>
                      <a:pt x="570" y="1172"/>
                      <a:pt x="571" y="1173"/>
                    </a:cubicBezTo>
                    <a:cubicBezTo>
                      <a:pt x="575" y="1166"/>
                      <a:pt x="579" y="1160"/>
                      <a:pt x="583" y="1153"/>
                    </a:cubicBezTo>
                    <a:cubicBezTo>
                      <a:pt x="576" y="1152"/>
                      <a:pt x="569" y="1151"/>
                      <a:pt x="562" y="1150"/>
                    </a:cubicBezTo>
                    <a:cubicBezTo>
                      <a:pt x="558" y="1150"/>
                      <a:pt x="554" y="1149"/>
                      <a:pt x="550" y="1148"/>
                    </a:cubicBezTo>
                    <a:moveTo>
                      <a:pt x="339" y="1099"/>
                    </a:moveTo>
                    <a:cubicBezTo>
                      <a:pt x="339" y="1099"/>
                      <a:pt x="339" y="1100"/>
                      <a:pt x="338" y="1101"/>
                    </a:cubicBezTo>
                    <a:cubicBezTo>
                      <a:pt x="338" y="1105"/>
                      <a:pt x="338" y="1110"/>
                      <a:pt x="338" y="1114"/>
                    </a:cubicBezTo>
                    <a:cubicBezTo>
                      <a:pt x="339" y="1119"/>
                      <a:pt x="340" y="1124"/>
                      <a:pt x="342" y="1129"/>
                    </a:cubicBezTo>
                    <a:cubicBezTo>
                      <a:pt x="344" y="1133"/>
                      <a:pt x="346" y="1138"/>
                      <a:pt x="349" y="1141"/>
                    </a:cubicBezTo>
                    <a:cubicBezTo>
                      <a:pt x="352" y="1143"/>
                      <a:pt x="355" y="1144"/>
                      <a:pt x="358" y="1145"/>
                    </a:cubicBezTo>
                    <a:cubicBezTo>
                      <a:pt x="380" y="1152"/>
                      <a:pt x="402" y="1158"/>
                      <a:pt x="424" y="1163"/>
                    </a:cubicBezTo>
                    <a:cubicBezTo>
                      <a:pt x="427" y="1156"/>
                      <a:pt x="431" y="1150"/>
                      <a:pt x="435" y="1145"/>
                    </a:cubicBezTo>
                    <a:cubicBezTo>
                      <a:pt x="432" y="1138"/>
                      <a:pt x="429" y="1131"/>
                      <a:pt x="425" y="1124"/>
                    </a:cubicBezTo>
                    <a:cubicBezTo>
                      <a:pt x="415" y="1122"/>
                      <a:pt x="406" y="1120"/>
                      <a:pt x="397" y="1117"/>
                    </a:cubicBezTo>
                    <a:cubicBezTo>
                      <a:pt x="382" y="1113"/>
                      <a:pt x="367" y="1108"/>
                      <a:pt x="352" y="1103"/>
                    </a:cubicBezTo>
                    <a:cubicBezTo>
                      <a:pt x="348" y="1102"/>
                      <a:pt x="343" y="1100"/>
                      <a:pt x="339" y="1099"/>
                    </a:cubicBezTo>
                    <a:moveTo>
                      <a:pt x="312" y="0"/>
                    </a:moveTo>
                    <a:cubicBezTo>
                      <a:pt x="311" y="0"/>
                      <a:pt x="309" y="0"/>
                      <a:pt x="308" y="1"/>
                    </a:cubicBezTo>
                    <a:cubicBezTo>
                      <a:pt x="303" y="2"/>
                      <a:pt x="297" y="5"/>
                      <a:pt x="295" y="12"/>
                    </a:cubicBezTo>
                    <a:cubicBezTo>
                      <a:pt x="294" y="14"/>
                      <a:pt x="293" y="16"/>
                      <a:pt x="292" y="18"/>
                    </a:cubicBezTo>
                    <a:cubicBezTo>
                      <a:pt x="283" y="36"/>
                      <a:pt x="272" y="53"/>
                      <a:pt x="260" y="70"/>
                    </a:cubicBezTo>
                    <a:cubicBezTo>
                      <a:pt x="254" y="78"/>
                      <a:pt x="247" y="87"/>
                      <a:pt x="241" y="95"/>
                    </a:cubicBezTo>
                    <a:cubicBezTo>
                      <a:pt x="235" y="101"/>
                      <a:pt x="230" y="108"/>
                      <a:pt x="225" y="114"/>
                    </a:cubicBezTo>
                    <a:cubicBezTo>
                      <a:pt x="218" y="122"/>
                      <a:pt x="212" y="130"/>
                      <a:pt x="205" y="138"/>
                    </a:cubicBezTo>
                    <a:cubicBezTo>
                      <a:pt x="191" y="156"/>
                      <a:pt x="178" y="173"/>
                      <a:pt x="165" y="191"/>
                    </a:cubicBezTo>
                    <a:cubicBezTo>
                      <a:pt x="157" y="202"/>
                      <a:pt x="149" y="213"/>
                      <a:pt x="142" y="224"/>
                    </a:cubicBezTo>
                    <a:cubicBezTo>
                      <a:pt x="125" y="250"/>
                      <a:pt x="110" y="277"/>
                      <a:pt x="96" y="306"/>
                    </a:cubicBezTo>
                    <a:cubicBezTo>
                      <a:pt x="60" y="381"/>
                      <a:pt x="33" y="460"/>
                      <a:pt x="17" y="542"/>
                    </a:cubicBezTo>
                    <a:cubicBezTo>
                      <a:pt x="2" y="620"/>
                      <a:pt x="0" y="705"/>
                      <a:pt x="17" y="786"/>
                    </a:cubicBezTo>
                    <a:cubicBezTo>
                      <a:pt x="29" y="846"/>
                      <a:pt x="51" y="903"/>
                      <a:pt x="85" y="954"/>
                    </a:cubicBezTo>
                    <a:cubicBezTo>
                      <a:pt x="112" y="994"/>
                      <a:pt x="143" y="1026"/>
                      <a:pt x="178" y="1054"/>
                    </a:cubicBezTo>
                    <a:cubicBezTo>
                      <a:pt x="216" y="1083"/>
                      <a:pt x="258" y="1106"/>
                      <a:pt x="303" y="1125"/>
                    </a:cubicBezTo>
                    <a:cubicBezTo>
                      <a:pt x="300" y="1111"/>
                      <a:pt x="299" y="1098"/>
                      <a:pt x="302" y="1084"/>
                    </a:cubicBezTo>
                    <a:cubicBezTo>
                      <a:pt x="297" y="1082"/>
                      <a:pt x="291" y="1080"/>
                      <a:pt x="286" y="1077"/>
                    </a:cubicBezTo>
                    <a:cubicBezTo>
                      <a:pt x="252" y="1061"/>
                      <a:pt x="220" y="1041"/>
                      <a:pt x="191" y="1017"/>
                    </a:cubicBezTo>
                    <a:cubicBezTo>
                      <a:pt x="188" y="1015"/>
                      <a:pt x="185" y="1012"/>
                      <a:pt x="182" y="1010"/>
                    </a:cubicBezTo>
                    <a:cubicBezTo>
                      <a:pt x="160" y="991"/>
                      <a:pt x="141" y="969"/>
                      <a:pt x="124" y="946"/>
                    </a:cubicBezTo>
                    <a:cubicBezTo>
                      <a:pt x="117" y="935"/>
                      <a:pt x="110" y="923"/>
                      <a:pt x="103" y="912"/>
                    </a:cubicBezTo>
                    <a:cubicBezTo>
                      <a:pt x="92" y="892"/>
                      <a:pt x="83" y="872"/>
                      <a:pt x="75" y="850"/>
                    </a:cubicBezTo>
                    <a:cubicBezTo>
                      <a:pt x="58" y="804"/>
                      <a:pt x="48" y="756"/>
                      <a:pt x="43" y="707"/>
                    </a:cubicBezTo>
                    <a:cubicBezTo>
                      <a:pt x="39" y="654"/>
                      <a:pt x="43" y="603"/>
                      <a:pt x="52" y="551"/>
                    </a:cubicBezTo>
                    <a:cubicBezTo>
                      <a:pt x="68" y="472"/>
                      <a:pt x="94" y="397"/>
                      <a:pt x="128" y="324"/>
                    </a:cubicBezTo>
                    <a:cubicBezTo>
                      <a:pt x="143" y="293"/>
                      <a:pt x="160" y="263"/>
                      <a:pt x="178" y="235"/>
                    </a:cubicBezTo>
                    <a:cubicBezTo>
                      <a:pt x="186" y="224"/>
                      <a:pt x="193" y="213"/>
                      <a:pt x="201" y="202"/>
                    </a:cubicBezTo>
                    <a:cubicBezTo>
                      <a:pt x="205" y="197"/>
                      <a:pt x="208" y="193"/>
                      <a:pt x="212" y="188"/>
                    </a:cubicBezTo>
                    <a:cubicBezTo>
                      <a:pt x="218" y="180"/>
                      <a:pt x="224" y="172"/>
                      <a:pt x="230" y="164"/>
                    </a:cubicBezTo>
                    <a:cubicBezTo>
                      <a:pt x="238" y="155"/>
                      <a:pt x="247" y="145"/>
                      <a:pt x="255" y="136"/>
                    </a:cubicBezTo>
                    <a:cubicBezTo>
                      <a:pt x="272" y="115"/>
                      <a:pt x="288" y="95"/>
                      <a:pt x="303" y="72"/>
                    </a:cubicBezTo>
                    <a:cubicBezTo>
                      <a:pt x="313" y="57"/>
                      <a:pt x="322" y="41"/>
                      <a:pt x="330" y="23"/>
                    </a:cubicBezTo>
                    <a:cubicBezTo>
                      <a:pt x="336" y="10"/>
                      <a:pt x="324" y="0"/>
                      <a:pt x="3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220"/>
              <p:cNvSpPr>
                <a:spLocks/>
              </p:cNvSpPr>
              <p:nvPr/>
            </p:nvSpPr>
            <p:spPr bwMode="auto">
              <a:xfrm>
                <a:off x="94" y="471"/>
                <a:ext cx="159" cy="608"/>
              </a:xfrm>
              <a:custGeom>
                <a:avLst/>
                <a:gdLst>
                  <a:gd name="T0" fmla="*/ 0 w 278"/>
                  <a:gd name="T1" fmla="*/ 0 h 981"/>
                  <a:gd name="T2" fmla="*/ 0 w 278"/>
                  <a:gd name="T3" fmla="*/ 45 h 981"/>
                  <a:gd name="T4" fmla="*/ 17 w 278"/>
                  <a:gd name="T5" fmla="*/ 58 h 981"/>
                  <a:gd name="T6" fmla="*/ 94 w 278"/>
                  <a:gd name="T7" fmla="*/ 126 h 981"/>
                  <a:gd name="T8" fmla="*/ 141 w 278"/>
                  <a:gd name="T9" fmla="*/ 180 h 981"/>
                  <a:gd name="T10" fmla="*/ 207 w 278"/>
                  <a:gd name="T11" fmla="*/ 293 h 981"/>
                  <a:gd name="T12" fmla="*/ 234 w 278"/>
                  <a:gd name="T13" fmla="*/ 393 h 981"/>
                  <a:gd name="T14" fmla="*/ 234 w 278"/>
                  <a:gd name="T15" fmla="*/ 480 h 981"/>
                  <a:gd name="T16" fmla="*/ 233 w 278"/>
                  <a:gd name="T17" fmla="*/ 488 h 981"/>
                  <a:gd name="T18" fmla="*/ 221 w 278"/>
                  <a:gd name="T19" fmla="*/ 546 h 981"/>
                  <a:gd name="T20" fmla="*/ 192 w 278"/>
                  <a:gd name="T21" fmla="*/ 637 h 981"/>
                  <a:gd name="T22" fmla="*/ 125 w 278"/>
                  <a:gd name="T23" fmla="*/ 767 h 981"/>
                  <a:gd name="T24" fmla="*/ 81 w 278"/>
                  <a:gd name="T25" fmla="*/ 832 h 981"/>
                  <a:gd name="T26" fmla="*/ 70 w 278"/>
                  <a:gd name="T27" fmla="*/ 847 h 981"/>
                  <a:gd name="T28" fmla="*/ 43 w 278"/>
                  <a:gd name="T29" fmla="*/ 881 h 981"/>
                  <a:gd name="T30" fmla="*/ 29 w 278"/>
                  <a:gd name="T31" fmla="*/ 896 h 981"/>
                  <a:gd name="T32" fmla="*/ 3 w 278"/>
                  <a:gd name="T33" fmla="*/ 925 h 981"/>
                  <a:gd name="T34" fmla="*/ 0 w 278"/>
                  <a:gd name="T35" fmla="*/ 928 h 981"/>
                  <a:gd name="T36" fmla="*/ 0 w 278"/>
                  <a:gd name="T37" fmla="*/ 981 h 981"/>
                  <a:gd name="T38" fmla="*/ 14 w 278"/>
                  <a:gd name="T39" fmla="*/ 967 h 981"/>
                  <a:gd name="T40" fmla="*/ 25 w 278"/>
                  <a:gd name="T41" fmla="*/ 956 h 981"/>
                  <a:gd name="T42" fmla="*/ 27 w 278"/>
                  <a:gd name="T43" fmla="*/ 954 h 981"/>
                  <a:gd name="T44" fmla="*/ 54 w 278"/>
                  <a:gd name="T45" fmla="*/ 925 h 981"/>
                  <a:gd name="T46" fmla="*/ 67 w 278"/>
                  <a:gd name="T47" fmla="*/ 910 h 981"/>
                  <a:gd name="T48" fmla="*/ 130 w 278"/>
                  <a:gd name="T49" fmla="*/ 828 h 981"/>
                  <a:gd name="T50" fmla="*/ 192 w 278"/>
                  <a:gd name="T51" fmla="*/ 724 h 981"/>
                  <a:gd name="T52" fmla="*/ 233 w 278"/>
                  <a:gd name="T53" fmla="*/ 633 h 981"/>
                  <a:gd name="T54" fmla="*/ 250 w 278"/>
                  <a:gd name="T55" fmla="*/ 582 h 981"/>
                  <a:gd name="T56" fmla="*/ 266 w 278"/>
                  <a:gd name="T57" fmla="*/ 511 h 981"/>
                  <a:gd name="T58" fmla="*/ 243 w 278"/>
                  <a:gd name="T59" fmla="*/ 283 h 981"/>
                  <a:gd name="T60" fmla="*/ 83 w 278"/>
                  <a:gd name="T61" fmla="*/ 64 h 981"/>
                  <a:gd name="T62" fmla="*/ 29 w 278"/>
                  <a:gd name="T63" fmla="*/ 21 h 981"/>
                  <a:gd name="T64" fmla="*/ 0 w 278"/>
                  <a:gd name="T65" fmla="*/ 0 h 9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78" h="981">
                    <a:moveTo>
                      <a:pt x="0" y="0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6" y="50"/>
                      <a:pt x="12" y="54"/>
                      <a:pt x="17" y="58"/>
                    </a:cubicBezTo>
                    <a:cubicBezTo>
                      <a:pt x="44" y="79"/>
                      <a:pt x="70" y="102"/>
                      <a:pt x="94" y="126"/>
                    </a:cubicBezTo>
                    <a:cubicBezTo>
                      <a:pt x="111" y="143"/>
                      <a:pt x="127" y="161"/>
                      <a:pt x="141" y="180"/>
                    </a:cubicBezTo>
                    <a:cubicBezTo>
                      <a:pt x="168" y="215"/>
                      <a:pt x="190" y="253"/>
                      <a:pt x="207" y="293"/>
                    </a:cubicBezTo>
                    <a:cubicBezTo>
                      <a:pt x="220" y="326"/>
                      <a:pt x="228" y="359"/>
                      <a:pt x="234" y="393"/>
                    </a:cubicBezTo>
                    <a:cubicBezTo>
                      <a:pt x="237" y="422"/>
                      <a:pt x="237" y="451"/>
                      <a:pt x="234" y="480"/>
                    </a:cubicBezTo>
                    <a:cubicBezTo>
                      <a:pt x="233" y="483"/>
                      <a:pt x="233" y="486"/>
                      <a:pt x="233" y="488"/>
                    </a:cubicBezTo>
                    <a:cubicBezTo>
                      <a:pt x="230" y="508"/>
                      <a:pt x="226" y="527"/>
                      <a:pt x="221" y="546"/>
                    </a:cubicBezTo>
                    <a:cubicBezTo>
                      <a:pt x="214" y="577"/>
                      <a:pt x="203" y="607"/>
                      <a:pt x="192" y="637"/>
                    </a:cubicBezTo>
                    <a:cubicBezTo>
                      <a:pt x="173" y="682"/>
                      <a:pt x="150" y="725"/>
                      <a:pt x="125" y="767"/>
                    </a:cubicBezTo>
                    <a:cubicBezTo>
                      <a:pt x="111" y="789"/>
                      <a:pt x="97" y="810"/>
                      <a:pt x="81" y="832"/>
                    </a:cubicBezTo>
                    <a:cubicBezTo>
                      <a:pt x="78" y="837"/>
                      <a:pt x="74" y="842"/>
                      <a:pt x="70" y="847"/>
                    </a:cubicBezTo>
                    <a:cubicBezTo>
                      <a:pt x="61" y="858"/>
                      <a:pt x="52" y="869"/>
                      <a:pt x="43" y="881"/>
                    </a:cubicBezTo>
                    <a:cubicBezTo>
                      <a:pt x="38" y="886"/>
                      <a:pt x="34" y="891"/>
                      <a:pt x="29" y="896"/>
                    </a:cubicBezTo>
                    <a:cubicBezTo>
                      <a:pt x="21" y="906"/>
                      <a:pt x="12" y="916"/>
                      <a:pt x="3" y="925"/>
                    </a:cubicBezTo>
                    <a:cubicBezTo>
                      <a:pt x="2" y="926"/>
                      <a:pt x="1" y="927"/>
                      <a:pt x="0" y="928"/>
                    </a:cubicBezTo>
                    <a:cubicBezTo>
                      <a:pt x="0" y="981"/>
                      <a:pt x="0" y="981"/>
                      <a:pt x="0" y="981"/>
                    </a:cubicBezTo>
                    <a:cubicBezTo>
                      <a:pt x="5" y="976"/>
                      <a:pt x="10" y="972"/>
                      <a:pt x="14" y="967"/>
                    </a:cubicBezTo>
                    <a:cubicBezTo>
                      <a:pt x="18" y="963"/>
                      <a:pt x="21" y="960"/>
                      <a:pt x="25" y="956"/>
                    </a:cubicBezTo>
                    <a:cubicBezTo>
                      <a:pt x="26" y="955"/>
                      <a:pt x="26" y="955"/>
                      <a:pt x="27" y="954"/>
                    </a:cubicBezTo>
                    <a:cubicBezTo>
                      <a:pt x="36" y="944"/>
                      <a:pt x="45" y="935"/>
                      <a:pt x="54" y="925"/>
                    </a:cubicBezTo>
                    <a:cubicBezTo>
                      <a:pt x="58" y="920"/>
                      <a:pt x="63" y="915"/>
                      <a:pt x="67" y="910"/>
                    </a:cubicBezTo>
                    <a:cubicBezTo>
                      <a:pt x="90" y="883"/>
                      <a:pt x="110" y="856"/>
                      <a:pt x="130" y="828"/>
                    </a:cubicBezTo>
                    <a:cubicBezTo>
                      <a:pt x="153" y="795"/>
                      <a:pt x="173" y="760"/>
                      <a:pt x="192" y="724"/>
                    </a:cubicBezTo>
                    <a:cubicBezTo>
                      <a:pt x="207" y="695"/>
                      <a:pt x="221" y="664"/>
                      <a:pt x="233" y="633"/>
                    </a:cubicBezTo>
                    <a:cubicBezTo>
                      <a:pt x="239" y="616"/>
                      <a:pt x="245" y="599"/>
                      <a:pt x="250" y="582"/>
                    </a:cubicBezTo>
                    <a:cubicBezTo>
                      <a:pt x="257" y="559"/>
                      <a:pt x="262" y="535"/>
                      <a:pt x="266" y="511"/>
                    </a:cubicBezTo>
                    <a:cubicBezTo>
                      <a:pt x="278" y="435"/>
                      <a:pt x="272" y="358"/>
                      <a:pt x="243" y="283"/>
                    </a:cubicBezTo>
                    <a:cubicBezTo>
                      <a:pt x="209" y="197"/>
                      <a:pt x="152" y="125"/>
                      <a:pt x="83" y="64"/>
                    </a:cubicBezTo>
                    <a:cubicBezTo>
                      <a:pt x="66" y="49"/>
                      <a:pt x="48" y="35"/>
                      <a:pt x="29" y="21"/>
                    </a:cubicBezTo>
                    <a:cubicBezTo>
                      <a:pt x="20" y="14"/>
                      <a:pt x="10" y="7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221"/>
              <p:cNvSpPr>
                <a:spLocks noEditPoints="1"/>
              </p:cNvSpPr>
              <p:nvPr/>
            </p:nvSpPr>
            <p:spPr bwMode="auto">
              <a:xfrm>
                <a:off x="255" y="131"/>
                <a:ext cx="632" cy="589"/>
              </a:xfrm>
              <a:custGeom>
                <a:avLst/>
                <a:gdLst>
                  <a:gd name="T0" fmla="*/ 1035 w 1101"/>
                  <a:gd name="T1" fmla="*/ 793 h 950"/>
                  <a:gd name="T2" fmla="*/ 1033 w 1101"/>
                  <a:gd name="T3" fmla="*/ 794 h 950"/>
                  <a:gd name="T4" fmla="*/ 1035 w 1101"/>
                  <a:gd name="T5" fmla="*/ 793 h 950"/>
                  <a:gd name="T6" fmla="*/ 1092 w 1101"/>
                  <a:gd name="T7" fmla="*/ 750 h 950"/>
                  <a:gd name="T8" fmla="*/ 1082 w 1101"/>
                  <a:gd name="T9" fmla="*/ 753 h 950"/>
                  <a:gd name="T10" fmla="*/ 1093 w 1101"/>
                  <a:gd name="T11" fmla="*/ 753 h 950"/>
                  <a:gd name="T12" fmla="*/ 1101 w 1101"/>
                  <a:gd name="T13" fmla="*/ 753 h 950"/>
                  <a:gd name="T14" fmla="*/ 1092 w 1101"/>
                  <a:gd name="T15" fmla="*/ 750 h 950"/>
                  <a:gd name="T16" fmla="*/ 78 w 1101"/>
                  <a:gd name="T17" fmla="*/ 0 h 950"/>
                  <a:gd name="T18" fmla="*/ 74 w 1101"/>
                  <a:gd name="T19" fmla="*/ 0 h 950"/>
                  <a:gd name="T20" fmla="*/ 61 w 1101"/>
                  <a:gd name="T21" fmla="*/ 12 h 950"/>
                  <a:gd name="T22" fmla="*/ 40 w 1101"/>
                  <a:gd name="T23" fmla="*/ 80 h 950"/>
                  <a:gd name="T24" fmla="*/ 2 w 1101"/>
                  <a:gd name="T25" fmla="*/ 306 h 950"/>
                  <a:gd name="T26" fmla="*/ 1 w 1101"/>
                  <a:gd name="T27" fmla="*/ 341 h 950"/>
                  <a:gd name="T28" fmla="*/ 1 w 1101"/>
                  <a:gd name="T29" fmla="*/ 342 h 950"/>
                  <a:gd name="T30" fmla="*/ 3 w 1101"/>
                  <a:gd name="T31" fmla="*/ 431 h 950"/>
                  <a:gd name="T32" fmla="*/ 11 w 1101"/>
                  <a:gd name="T33" fmla="*/ 499 h 950"/>
                  <a:gd name="T34" fmla="*/ 109 w 1101"/>
                  <a:gd name="T35" fmla="*/ 752 h 950"/>
                  <a:gd name="T36" fmla="*/ 288 w 1101"/>
                  <a:gd name="T37" fmla="*/ 894 h 950"/>
                  <a:gd name="T38" fmla="*/ 357 w 1101"/>
                  <a:gd name="T39" fmla="*/ 919 h 950"/>
                  <a:gd name="T40" fmla="*/ 409 w 1101"/>
                  <a:gd name="T41" fmla="*/ 931 h 950"/>
                  <a:gd name="T42" fmla="*/ 508 w 1101"/>
                  <a:gd name="T43" fmla="*/ 946 h 950"/>
                  <a:gd name="T44" fmla="*/ 598 w 1101"/>
                  <a:gd name="T45" fmla="*/ 950 h 950"/>
                  <a:gd name="T46" fmla="*/ 629 w 1101"/>
                  <a:gd name="T47" fmla="*/ 949 h 950"/>
                  <a:gd name="T48" fmla="*/ 731 w 1101"/>
                  <a:gd name="T49" fmla="*/ 941 h 950"/>
                  <a:gd name="T50" fmla="*/ 752 w 1101"/>
                  <a:gd name="T51" fmla="*/ 938 h 950"/>
                  <a:gd name="T52" fmla="*/ 790 w 1101"/>
                  <a:gd name="T53" fmla="*/ 931 h 950"/>
                  <a:gd name="T54" fmla="*/ 793 w 1101"/>
                  <a:gd name="T55" fmla="*/ 930 h 950"/>
                  <a:gd name="T56" fmla="*/ 808 w 1101"/>
                  <a:gd name="T57" fmla="*/ 927 h 950"/>
                  <a:gd name="T58" fmla="*/ 988 w 1101"/>
                  <a:gd name="T59" fmla="*/ 865 h 950"/>
                  <a:gd name="T60" fmla="*/ 999 w 1101"/>
                  <a:gd name="T61" fmla="*/ 860 h 950"/>
                  <a:gd name="T62" fmla="*/ 1094 w 1101"/>
                  <a:gd name="T63" fmla="*/ 792 h 950"/>
                  <a:gd name="T64" fmla="*/ 1093 w 1101"/>
                  <a:gd name="T65" fmla="*/ 792 h 950"/>
                  <a:gd name="T66" fmla="*/ 1044 w 1101"/>
                  <a:gd name="T67" fmla="*/ 786 h 950"/>
                  <a:gd name="T68" fmla="*/ 1032 w 1101"/>
                  <a:gd name="T69" fmla="*/ 796 h 950"/>
                  <a:gd name="T70" fmla="*/ 1007 w 1101"/>
                  <a:gd name="T71" fmla="*/ 812 h 950"/>
                  <a:gd name="T72" fmla="*/ 901 w 1101"/>
                  <a:gd name="T73" fmla="*/ 862 h 950"/>
                  <a:gd name="T74" fmla="*/ 779 w 1101"/>
                  <a:gd name="T75" fmla="*/ 895 h 950"/>
                  <a:gd name="T76" fmla="*/ 741 w 1101"/>
                  <a:gd name="T77" fmla="*/ 902 h 950"/>
                  <a:gd name="T78" fmla="*/ 720 w 1101"/>
                  <a:gd name="T79" fmla="*/ 905 h 950"/>
                  <a:gd name="T80" fmla="*/ 677 w 1101"/>
                  <a:gd name="T81" fmla="*/ 909 h 950"/>
                  <a:gd name="T82" fmla="*/ 658 w 1101"/>
                  <a:gd name="T83" fmla="*/ 911 h 950"/>
                  <a:gd name="T84" fmla="*/ 596 w 1101"/>
                  <a:gd name="T85" fmla="*/ 913 h 950"/>
                  <a:gd name="T86" fmla="*/ 580 w 1101"/>
                  <a:gd name="T87" fmla="*/ 912 h 950"/>
                  <a:gd name="T88" fmla="*/ 435 w 1101"/>
                  <a:gd name="T89" fmla="*/ 899 h 950"/>
                  <a:gd name="T90" fmla="*/ 342 w 1101"/>
                  <a:gd name="T91" fmla="*/ 875 h 950"/>
                  <a:gd name="T92" fmla="*/ 287 w 1101"/>
                  <a:gd name="T93" fmla="*/ 854 h 950"/>
                  <a:gd name="T94" fmla="*/ 280 w 1101"/>
                  <a:gd name="T95" fmla="*/ 850 h 950"/>
                  <a:gd name="T96" fmla="*/ 206 w 1101"/>
                  <a:gd name="T97" fmla="*/ 803 h 950"/>
                  <a:gd name="T98" fmla="*/ 137 w 1101"/>
                  <a:gd name="T99" fmla="*/ 727 h 950"/>
                  <a:gd name="T100" fmla="*/ 76 w 1101"/>
                  <a:gd name="T101" fmla="*/ 611 h 950"/>
                  <a:gd name="T102" fmla="*/ 57 w 1101"/>
                  <a:gd name="T103" fmla="*/ 542 h 950"/>
                  <a:gd name="T104" fmla="*/ 40 w 1101"/>
                  <a:gd name="T105" fmla="*/ 440 h 950"/>
                  <a:gd name="T106" fmla="*/ 38 w 1101"/>
                  <a:gd name="T107" fmla="*/ 383 h 950"/>
                  <a:gd name="T108" fmla="*/ 38 w 1101"/>
                  <a:gd name="T109" fmla="*/ 343 h 950"/>
                  <a:gd name="T110" fmla="*/ 39 w 1101"/>
                  <a:gd name="T111" fmla="*/ 307 h 950"/>
                  <a:gd name="T112" fmla="*/ 55 w 1101"/>
                  <a:gd name="T113" fmla="*/ 177 h 950"/>
                  <a:gd name="T114" fmla="*/ 91 w 1101"/>
                  <a:gd name="T115" fmla="*/ 38 h 950"/>
                  <a:gd name="T116" fmla="*/ 96 w 1101"/>
                  <a:gd name="T117" fmla="*/ 24 h 950"/>
                  <a:gd name="T118" fmla="*/ 78 w 1101"/>
                  <a:gd name="T119" fmla="*/ 0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01" h="950">
                    <a:moveTo>
                      <a:pt x="1035" y="793"/>
                    </a:moveTo>
                    <a:cubicBezTo>
                      <a:pt x="1035" y="794"/>
                      <a:pt x="1034" y="794"/>
                      <a:pt x="1033" y="794"/>
                    </a:cubicBezTo>
                    <a:cubicBezTo>
                      <a:pt x="1034" y="794"/>
                      <a:pt x="1035" y="794"/>
                      <a:pt x="1035" y="793"/>
                    </a:cubicBezTo>
                    <a:moveTo>
                      <a:pt x="1092" y="750"/>
                    </a:moveTo>
                    <a:cubicBezTo>
                      <a:pt x="1089" y="750"/>
                      <a:pt x="1085" y="751"/>
                      <a:pt x="1082" y="753"/>
                    </a:cubicBezTo>
                    <a:cubicBezTo>
                      <a:pt x="1086" y="753"/>
                      <a:pt x="1090" y="753"/>
                      <a:pt x="1093" y="753"/>
                    </a:cubicBezTo>
                    <a:cubicBezTo>
                      <a:pt x="1096" y="753"/>
                      <a:pt x="1099" y="753"/>
                      <a:pt x="1101" y="753"/>
                    </a:cubicBezTo>
                    <a:cubicBezTo>
                      <a:pt x="1098" y="751"/>
                      <a:pt x="1095" y="750"/>
                      <a:pt x="1092" y="750"/>
                    </a:cubicBezTo>
                    <a:moveTo>
                      <a:pt x="78" y="0"/>
                    </a:moveTo>
                    <a:cubicBezTo>
                      <a:pt x="76" y="0"/>
                      <a:pt x="75" y="0"/>
                      <a:pt x="74" y="0"/>
                    </a:cubicBezTo>
                    <a:cubicBezTo>
                      <a:pt x="68" y="2"/>
                      <a:pt x="63" y="6"/>
                      <a:pt x="61" y="12"/>
                    </a:cubicBezTo>
                    <a:cubicBezTo>
                      <a:pt x="53" y="35"/>
                      <a:pt x="46" y="57"/>
                      <a:pt x="40" y="80"/>
                    </a:cubicBezTo>
                    <a:cubicBezTo>
                      <a:pt x="19" y="154"/>
                      <a:pt x="6" y="230"/>
                      <a:pt x="2" y="306"/>
                    </a:cubicBezTo>
                    <a:cubicBezTo>
                      <a:pt x="1" y="318"/>
                      <a:pt x="1" y="330"/>
                      <a:pt x="1" y="341"/>
                    </a:cubicBezTo>
                    <a:cubicBezTo>
                      <a:pt x="1" y="342"/>
                      <a:pt x="1" y="342"/>
                      <a:pt x="1" y="342"/>
                    </a:cubicBezTo>
                    <a:cubicBezTo>
                      <a:pt x="0" y="372"/>
                      <a:pt x="1" y="401"/>
                      <a:pt x="3" y="431"/>
                    </a:cubicBezTo>
                    <a:cubicBezTo>
                      <a:pt x="5" y="453"/>
                      <a:pt x="7" y="476"/>
                      <a:pt x="11" y="499"/>
                    </a:cubicBezTo>
                    <a:cubicBezTo>
                      <a:pt x="25" y="590"/>
                      <a:pt x="55" y="677"/>
                      <a:pt x="109" y="752"/>
                    </a:cubicBezTo>
                    <a:cubicBezTo>
                      <a:pt x="157" y="816"/>
                      <a:pt x="218" y="863"/>
                      <a:pt x="288" y="894"/>
                    </a:cubicBezTo>
                    <a:cubicBezTo>
                      <a:pt x="311" y="903"/>
                      <a:pt x="334" y="912"/>
                      <a:pt x="357" y="919"/>
                    </a:cubicBezTo>
                    <a:cubicBezTo>
                      <a:pt x="374" y="924"/>
                      <a:pt x="392" y="928"/>
                      <a:pt x="409" y="931"/>
                    </a:cubicBezTo>
                    <a:cubicBezTo>
                      <a:pt x="442" y="938"/>
                      <a:pt x="475" y="943"/>
                      <a:pt x="508" y="946"/>
                    </a:cubicBezTo>
                    <a:cubicBezTo>
                      <a:pt x="538" y="949"/>
                      <a:pt x="568" y="950"/>
                      <a:pt x="598" y="950"/>
                    </a:cubicBezTo>
                    <a:cubicBezTo>
                      <a:pt x="608" y="950"/>
                      <a:pt x="618" y="950"/>
                      <a:pt x="629" y="949"/>
                    </a:cubicBezTo>
                    <a:cubicBezTo>
                      <a:pt x="663" y="948"/>
                      <a:pt x="697" y="945"/>
                      <a:pt x="731" y="941"/>
                    </a:cubicBezTo>
                    <a:cubicBezTo>
                      <a:pt x="738" y="940"/>
                      <a:pt x="745" y="939"/>
                      <a:pt x="752" y="938"/>
                    </a:cubicBezTo>
                    <a:cubicBezTo>
                      <a:pt x="765" y="936"/>
                      <a:pt x="777" y="933"/>
                      <a:pt x="790" y="931"/>
                    </a:cubicBezTo>
                    <a:cubicBezTo>
                      <a:pt x="791" y="931"/>
                      <a:pt x="792" y="930"/>
                      <a:pt x="793" y="930"/>
                    </a:cubicBezTo>
                    <a:cubicBezTo>
                      <a:pt x="798" y="929"/>
                      <a:pt x="803" y="928"/>
                      <a:pt x="808" y="927"/>
                    </a:cubicBezTo>
                    <a:cubicBezTo>
                      <a:pt x="870" y="913"/>
                      <a:pt x="932" y="894"/>
                      <a:pt x="988" y="865"/>
                    </a:cubicBezTo>
                    <a:cubicBezTo>
                      <a:pt x="992" y="863"/>
                      <a:pt x="995" y="861"/>
                      <a:pt x="999" y="860"/>
                    </a:cubicBezTo>
                    <a:cubicBezTo>
                      <a:pt x="1033" y="841"/>
                      <a:pt x="1065" y="819"/>
                      <a:pt x="1094" y="792"/>
                    </a:cubicBezTo>
                    <a:cubicBezTo>
                      <a:pt x="1094" y="792"/>
                      <a:pt x="1093" y="792"/>
                      <a:pt x="1093" y="792"/>
                    </a:cubicBezTo>
                    <a:cubicBezTo>
                      <a:pt x="1076" y="792"/>
                      <a:pt x="1060" y="790"/>
                      <a:pt x="1044" y="786"/>
                    </a:cubicBezTo>
                    <a:cubicBezTo>
                      <a:pt x="1040" y="789"/>
                      <a:pt x="1036" y="792"/>
                      <a:pt x="1032" y="796"/>
                    </a:cubicBezTo>
                    <a:cubicBezTo>
                      <a:pt x="1024" y="801"/>
                      <a:pt x="1015" y="807"/>
                      <a:pt x="1007" y="812"/>
                    </a:cubicBezTo>
                    <a:cubicBezTo>
                      <a:pt x="974" y="832"/>
                      <a:pt x="938" y="848"/>
                      <a:pt x="901" y="862"/>
                    </a:cubicBezTo>
                    <a:cubicBezTo>
                      <a:pt x="861" y="876"/>
                      <a:pt x="820" y="887"/>
                      <a:pt x="779" y="895"/>
                    </a:cubicBezTo>
                    <a:cubicBezTo>
                      <a:pt x="766" y="897"/>
                      <a:pt x="753" y="900"/>
                      <a:pt x="741" y="902"/>
                    </a:cubicBezTo>
                    <a:cubicBezTo>
                      <a:pt x="734" y="903"/>
                      <a:pt x="727" y="904"/>
                      <a:pt x="720" y="905"/>
                    </a:cubicBezTo>
                    <a:cubicBezTo>
                      <a:pt x="705" y="907"/>
                      <a:pt x="691" y="908"/>
                      <a:pt x="677" y="909"/>
                    </a:cubicBezTo>
                    <a:cubicBezTo>
                      <a:pt x="670" y="910"/>
                      <a:pt x="664" y="910"/>
                      <a:pt x="658" y="911"/>
                    </a:cubicBezTo>
                    <a:cubicBezTo>
                      <a:pt x="637" y="912"/>
                      <a:pt x="617" y="913"/>
                      <a:pt x="596" y="913"/>
                    </a:cubicBezTo>
                    <a:cubicBezTo>
                      <a:pt x="591" y="913"/>
                      <a:pt x="585" y="912"/>
                      <a:pt x="580" y="912"/>
                    </a:cubicBezTo>
                    <a:cubicBezTo>
                      <a:pt x="531" y="912"/>
                      <a:pt x="483" y="907"/>
                      <a:pt x="435" y="899"/>
                    </a:cubicBezTo>
                    <a:cubicBezTo>
                      <a:pt x="403" y="893"/>
                      <a:pt x="372" y="885"/>
                      <a:pt x="342" y="875"/>
                    </a:cubicBezTo>
                    <a:cubicBezTo>
                      <a:pt x="323" y="869"/>
                      <a:pt x="305" y="862"/>
                      <a:pt x="287" y="854"/>
                    </a:cubicBezTo>
                    <a:cubicBezTo>
                      <a:pt x="285" y="852"/>
                      <a:pt x="282" y="851"/>
                      <a:pt x="280" y="850"/>
                    </a:cubicBezTo>
                    <a:cubicBezTo>
                      <a:pt x="254" y="837"/>
                      <a:pt x="229" y="821"/>
                      <a:pt x="206" y="803"/>
                    </a:cubicBezTo>
                    <a:cubicBezTo>
                      <a:pt x="180" y="780"/>
                      <a:pt x="157" y="755"/>
                      <a:pt x="137" y="727"/>
                    </a:cubicBezTo>
                    <a:cubicBezTo>
                      <a:pt x="112" y="691"/>
                      <a:pt x="92" y="652"/>
                      <a:pt x="76" y="611"/>
                    </a:cubicBezTo>
                    <a:cubicBezTo>
                      <a:pt x="68" y="588"/>
                      <a:pt x="62" y="565"/>
                      <a:pt x="57" y="542"/>
                    </a:cubicBezTo>
                    <a:cubicBezTo>
                      <a:pt x="49" y="508"/>
                      <a:pt x="44" y="475"/>
                      <a:pt x="40" y="440"/>
                    </a:cubicBezTo>
                    <a:cubicBezTo>
                      <a:pt x="39" y="421"/>
                      <a:pt x="38" y="402"/>
                      <a:pt x="38" y="383"/>
                    </a:cubicBezTo>
                    <a:cubicBezTo>
                      <a:pt x="38" y="369"/>
                      <a:pt x="38" y="356"/>
                      <a:pt x="38" y="343"/>
                    </a:cubicBezTo>
                    <a:cubicBezTo>
                      <a:pt x="38" y="331"/>
                      <a:pt x="39" y="319"/>
                      <a:pt x="39" y="307"/>
                    </a:cubicBezTo>
                    <a:cubicBezTo>
                      <a:pt x="42" y="264"/>
                      <a:pt x="48" y="220"/>
                      <a:pt x="55" y="177"/>
                    </a:cubicBezTo>
                    <a:cubicBezTo>
                      <a:pt x="64" y="130"/>
                      <a:pt x="76" y="84"/>
                      <a:pt x="91" y="38"/>
                    </a:cubicBezTo>
                    <a:cubicBezTo>
                      <a:pt x="93" y="33"/>
                      <a:pt x="94" y="29"/>
                      <a:pt x="96" y="24"/>
                    </a:cubicBezTo>
                    <a:cubicBezTo>
                      <a:pt x="101" y="10"/>
                      <a:pt x="89" y="0"/>
                      <a:pt x="7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222"/>
              <p:cNvSpPr>
                <a:spLocks noEditPoints="1"/>
              </p:cNvSpPr>
              <p:nvPr/>
            </p:nvSpPr>
            <p:spPr bwMode="auto">
              <a:xfrm>
                <a:off x="1128" y="2623"/>
                <a:ext cx="85" cy="76"/>
              </a:xfrm>
              <a:custGeom>
                <a:avLst/>
                <a:gdLst>
                  <a:gd name="T0" fmla="*/ 121 w 149"/>
                  <a:gd name="T1" fmla="*/ 13 h 123"/>
                  <a:gd name="T2" fmla="*/ 122 w 149"/>
                  <a:gd name="T3" fmla="*/ 23 h 123"/>
                  <a:gd name="T4" fmla="*/ 127 w 149"/>
                  <a:gd name="T5" fmla="*/ 41 h 123"/>
                  <a:gd name="T6" fmla="*/ 135 w 149"/>
                  <a:gd name="T7" fmla="*/ 54 h 123"/>
                  <a:gd name="T8" fmla="*/ 140 w 149"/>
                  <a:gd name="T9" fmla="*/ 60 h 123"/>
                  <a:gd name="T10" fmla="*/ 144 w 149"/>
                  <a:gd name="T11" fmla="*/ 62 h 123"/>
                  <a:gd name="T12" fmla="*/ 149 w 149"/>
                  <a:gd name="T13" fmla="*/ 63 h 123"/>
                  <a:gd name="T14" fmla="*/ 121 w 149"/>
                  <a:gd name="T15" fmla="*/ 13 h 123"/>
                  <a:gd name="T16" fmla="*/ 84 w 149"/>
                  <a:gd name="T17" fmla="*/ 0 h 123"/>
                  <a:gd name="T18" fmla="*/ 43 w 149"/>
                  <a:gd name="T19" fmla="*/ 18 h 123"/>
                  <a:gd name="T20" fmla="*/ 89 w 149"/>
                  <a:gd name="T21" fmla="*/ 123 h 123"/>
                  <a:gd name="T22" fmla="*/ 130 w 149"/>
                  <a:gd name="T23" fmla="*/ 105 h 123"/>
                  <a:gd name="T24" fmla="*/ 136 w 149"/>
                  <a:gd name="T25" fmla="*/ 99 h 123"/>
                  <a:gd name="T26" fmla="*/ 127 w 149"/>
                  <a:gd name="T27" fmla="*/ 94 h 123"/>
                  <a:gd name="T28" fmla="*/ 87 w 149"/>
                  <a:gd name="T29" fmla="*/ 0 h 123"/>
                  <a:gd name="T30" fmla="*/ 84 w 149"/>
                  <a:gd name="T31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123">
                    <a:moveTo>
                      <a:pt x="121" y="13"/>
                    </a:moveTo>
                    <a:cubicBezTo>
                      <a:pt x="121" y="16"/>
                      <a:pt x="121" y="19"/>
                      <a:pt x="122" y="23"/>
                    </a:cubicBezTo>
                    <a:cubicBezTo>
                      <a:pt x="123" y="29"/>
                      <a:pt x="125" y="35"/>
                      <a:pt x="127" y="41"/>
                    </a:cubicBezTo>
                    <a:cubicBezTo>
                      <a:pt x="129" y="46"/>
                      <a:pt x="132" y="50"/>
                      <a:pt x="135" y="54"/>
                    </a:cubicBezTo>
                    <a:cubicBezTo>
                      <a:pt x="137" y="56"/>
                      <a:pt x="138" y="58"/>
                      <a:pt x="140" y="60"/>
                    </a:cubicBezTo>
                    <a:cubicBezTo>
                      <a:pt x="142" y="61"/>
                      <a:pt x="143" y="61"/>
                      <a:pt x="144" y="62"/>
                    </a:cubicBezTo>
                    <a:cubicBezTo>
                      <a:pt x="146" y="62"/>
                      <a:pt x="147" y="63"/>
                      <a:pt x="149" y="63"/>
                    </a:cubicBezTo>
                    <a:cubicBezTo>
                      <a:pt x="148" y="43"/>
                      <a:pt x="137" y="25"/>
                      <a:pt x="121" y="13"/>
                    </a:cubicBezTo>
                    <a:moveTo>
                      <a:pt x="84" y="0"/>
                    </a:moveTo>
                    <a:cubicBezTo>
                      <a:pt x="70" y="0"/>
                      <a:pt x="56" y="5"/>
                      <a:pt x="43" y="18"/>
                    </a:cubicBezTo>
                    <a:cubicBezTo>
                      <a:pt x="0" y="61"/>
                      <a:pt x="42" y="123"/>
                      <a:pt x="89" y="123"/>
                    </a:cubicBezTo>
                    <a:cubicBezTo>
                      <a:pt x="103" y="123"/>
                      <a:pt x="118" y="118"/>
                      <a:pt x="130" y="105"/>
                    </a:cubicBezTo>
                    <a:cubicBezTo>
                      <a:pt x="133" y="103"/>
                      <a:pt x="135" y="101"/>
                      <a:pt x="136" y="99"/>
                    </a:cubicBezTo>
                    <a:cubicBezTo>
                      <a:pt x="133" y="97"/>
                      <a:pt x="130" y="96"/>
                      <a:pt x="127" y="94"/>
                    </a:cubicBezTo>
                    <a:cubicBezTo>
                      <a:pt x="90" y="75"/>
                      <a:pt x="81" y="36"/>
                      <a:pt x="87" y="0"/>
                    </a:cubicBezTo>
                    <a:cubicBezTo>
                      <a:pt x="86" y="0"/>
                      <a:pt x="85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23"/>
              <p:cNvSpPr>
                <a:spLocks noEditPoints="1"/>
              </p:cNvSpPr>
              <p:nvPr/>
            </p:nvSpPr>
            <p:spPr bwMode="auto">
              <a:xfrm>
                <a:off x="1176" y="2557"/>
                <a:ext cx="77" cy="76"/>
              </a:xfrm>
              <a:custGeom>
                <a:avLst/>
                <a:gdLst>
                  <a:gd name="T0" fmla="*/ 115 w 134"/>
                  <a:gd name="T1" fmla="*/ 27 h 123"/>
                  <a:gd name="T2" fmla="*/ 88 w 134"/>
                  <a:gd name="T3" fmla="*/ 45 h 123"/>
                  <a:gd name="T4" fmla="*/ 57 w 134"/>
                  <a:gd name="T5" fmla="*/ 76 h 123"/>
                  <a:gd name="T6" fmla="*/ 43 w 134"/>
                  <a:gd name="T7" fmla="*/ 99 h 123"/>
                  <a:gd name="T8" fmla="*/ 39 w 134"/>
                  <a:gd name="T9" fmla="*/ 115 h 123"/>
                  <a:gd name="T10" fmla="*/ 68 w 134"/>
                  <a:gd name="T11" fmla="*/ 123 h 123"/>
                  <a:gd name="T12" fmla="*/ 109 w 134"/>
                  <a:gd name="T13" fmla="*/ 105 h 123"/>
                  <a:gd name="T14" fmla="*/ 115 w 134"/>
                  <a:gd name="T15" fmla="*/ 27 h 123"/>
                  <a:gd name="T16" fmla="*/ 63 w 134"/>
                  <a:gd name="T17" fmla="*/ 0 h 123"/>
                  <a:gd name="T18" fmla="*/ 22 w 134"/>
                  <a:gd name="T19" fmla="*/ 18 h 123"/>
                  <a:gd name="T20" fmla="*/ 10 w 134"/>
                  <a:gd name="T21" fmla="*/ 86 h 123"/>
                  <a:gd name="T22" fmla="*/ 33 w 134"/>
                  <a:gd name="T23" fmla="*/ 46 h 123"/>
                  <a:gd name="T24" fmla="*/ 82 w 134"/>
                  <a:gd name="T25" fmla="*/ 3 h 123"/>
                  <a:gd name="T26" fmla="*/ 63 w 134"/>
                  <a:gd name="T2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4" h="123">
                    <a:moveTo>
                      <a:pt x="115" y="27"/>
                    </a:moveTo>
                    <a:cubicBezTo>
                      <a:pt x="106" y="33"/>
                      <a:pt x="97" y="39"/>
                      <a:pt x="88" y="45"/>
                    </a:cubicBezTo>
                    <a:cubicBezTo>
                      <a:pt x="77" y="54"/>
                      <a:pt x="66" y="64"/>
                      <a:pt x="57" y="76"/>
                    </a:cubicBezTo>
                    <a:cubicBezTo>
                      <a:pt x="52" y="83"/>
                      <a:pt x="47" y="91"/>
                      <a:pt x="43" y="99"/>
                    </a:cubicBezTo>
                    <a:cubicBezTo>
                      <a:pt x="41" y="104"/>
                      <a:pt x="40" y="110"/>
                      <a:pt x="39" y="115"/>
                    </a:cubicBezTo>
                    <a:cubicBezTo>
                      <a:pt x="48" y="120"/>
                      <a:pt x="58" y="123"/>
                      <a:pt x="68" y="123"/>
                    </a:cubicBezTo>
                    <a:cubicBezTo>
                      <a:pt x="82" y="123"/>
                      <a:pt x="96" y="118"/>
                      <a:pt x="109" y="105"/>
                    </a:cubicBezTo>
                    <a:cubicBezTo>
                      <a:pt x="134" y="80"/>
                      <a:pt x="131" y="49"/>
                      <a:pt x="115" y="27"/>
                    </a:cubicBezTo>
                    <a:moveTo>
                      <a:pt x="63" y="0"/>
                    </a:moveTo>
                    <a:cubicBezTo>
                      <a:pt x="49" y="0"/>
                      <a:pt x="35" y="5"/>
                      <a:pt x="22" y="18"/>
                    </a:cubicBezTo>
                    <a:cubicBezTo>
                      <a:pt x="1" y="39"/>
                      <a:pt x="0" y="65"/>
                      <a:pt x="10" y="86"/>
                    </a:cubicBezTo>
                    <a:cubicBezTo>
                      <a:pt x="16" y="71"/>
                      <a:pt x="23" y="57"/>
                      <a:pt x="33" y="46"/>
                    </a:cubicBezTo>
                    <a:cubicBezTo>
                      <a:pt x="46" y="31"/>
                      <a:pt x="63" y="16"/>
                      <a:pt x="82" y="3"/>
                    </a:cubicBezTo>
                    <a:cubicBezTo>
                      <a:pt x="76" y="1"/>
                      <a:pt x="70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224"/>
              <p:cNvSpPr>
                <a:spLocks noEditPoints="1"/>
              </p:cNvSpPr>
              <p:nvPr/>
            </p:nvSpPr>
            <p:spPr bwMode="auto">
              <a:xfrm>
                <a:off x="1278" y="2497"/>
                <a:ext cx="46" cy="69"/>
              </a:xfrm>
              <a:custGeom>
                <a:avLst/>
                <a:gdLst>
                  <a:gd name="T0" fmla="*/ 17 w 79"/>
                  <a:gd name="T1" fmla="*/ 94 h 111"/>
                  <a:gd name="T2" fmla="*/ 16 w 79"/>
                  <a:gd name="T3" fmla="*/ 94 h 111"/>
                  <a:gd name="T4" fmla="*/ 9 w 79"/>
                  <a:gd name="T5" fmla="*/ 95 h 111"/>
                  <a:gd name="T6" fmla="*/ 23 w 79"/>
                  <a:gd name="T7" fmla="*/ 111 h 111"/>
                  <a:gd name="T8" fmla="*/ 18 w 79"/>
                  <a:gd name="T9" fmla="*/ 94 h 111"/>
                  <a:gd name="T10" fmla="*/ 17 w 79"/>
                  <a:gd name="T11" fmla="*/ 94 h 111"/>
                  <a:gd name="T12" fmla="*/ 19 w 79"/>
                  <a:gd name="T13" fmla="*/ 16 h 111"/>
                  <a:gd name="T14" fmla="*/ 0 w 79"/>
                  <a:gd name="T15" fmla="*/ 55 h 111"/>
                  <a:gd name="T16" fmla="*/ 14 w 79"/>
                  <a:gd name="T17" fmla="*/ 56 h 111"/>
                  <a:gd name="T18" fmla="*/ 20 w 79"/>
                  <a:gd name="T19" fmla="*/ 56 h 111"/>
                  <a:gd name="T20" fmla="*/ 30 w 79"/>
                  <a:gd name="T21" fmla="*/ 33 h 111"/>
                  <a:gd name="T22" fmla="*/ 19 w 79"/>
                  <a:gd name="T23" fmla="*/ 16 h 111"/>
                  <a:gd name="T24" fmla="*/ 62 w 79"/>
                  <a:gd name="T25" fmla="*/ 0 h 111"/>
                  <a:gd name="T26" fmla="*/ 54 w 79"/>
                  <a:gd name="T27" fmla="*/ 1 h 111"/>
                  <a:gd name="T28" fmla="*/ 59 w 79"/>
                  <a:gd name="T29" fmla="*/ 9 h 111"/>
                  <a:gd name="T30" fmla="*/ 79 w 79"/>
                  <a:gd name="T31" fmla="*/ 3 h 111"/>
                  <a:gd name="T32" fmla="*/ 62 w 79"/>
                  <a:gd name="T3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9" h="111">
                    <a:moveTo>
                      <a:pt x="17" y="94"/>
                    </a:moveTo>
                    <a:cubicBezTo>
                      <a:pt x="16" y="94"/>
                      <a:pt x="16" y="94"/>
                      <a:pt x="16" y="94"/>
                    </a:cubicBezTo>
                    <a:cubicBezTo>
                      <a:pt x="14" y="94"/>
                      <a:pt x="12" y="95"/>
                      <a:pt x="9" y="95"/>
                    </a:cubicBezTo>
                    <a:cubicBezTo>
                      <a:pt x="13" y="101"/>
                      <a:pt x="17" y="106"/>
                      <a:pt x="23" y="111"/>
                    </a:cubicBezTo>
                    <a:cubicBezTo>
                      <a:pt x="20" y="105"/>
                      <a:pt x="19" y="100"/>
                      <a:pt x="18" y="94"/>
                    </a:cubicBezTo>
                    <a:cubicBezTo>
                      <a:pt x="17" y="94"/>
                      <a:pt x="17" y="94"/>
                      <a:pt x="17" y="94"/>
                    </a:cubicBezTo>
                    <a:moveTo>
                      <a:pt x="19" y="16"/>
                    </a:moveTo>
                    <a:cubicBezTo>
                      <a:pt x="7" y="26"/>
                      <a:pt x="1" y="40"/>
                      <a:pt x="0" y="55"/>
                    </a:cubicBezTo>
                    <a:cubicBezTo>
                      <a:pt x="5" y="56"/>
                      <a:pt x="9" y="56"/>
                      <a:pt x="14" y="56"/>
                    </a:cubicBezTo>
                    <a:cubicBezTo>
                      <a:pt x="16" y="56"/>
                      <a:pt x="18" y="56"/>
                      <a:pt x="20" y="56"/>
                    </a:cubicBezTo>
                    <a:cubicBezTo>
                      <a:pt x="22" y="48"/>
                      <a:pt x="26" y="40"/>
                      <a:pt x="30" y="33"/>
                    </a:cubicBezTo>
                    <a:cubicBezTo>
                      <a:pt x="27" y="27"/>
                      <a:pt x="23" y="22"/>
                      <a:pt x="19" y="16"/>
                    </a:cubicBezTo>
                    <a:moveTo>
                      <a:pt x="62" y="0"/>
                    </a:moveTo>
                    <a:cubicBezTo>
                      <a:pt x="59" y="0"/>
                      <a:pt x="57" y="1"/>
                      <a:pt x="54" y="1"/>
                    </a:cubicBezTo>
                    <a:cubicBezTo>
                      <a:pt x="56" y="3"/>
                      <a:pt x="58" y="6"/>
                      <a:pt x="59" y="9"/>
                    </a:cubicBezTo>
                    <a:cubicBezTo>
                      <a:pt x="65" y="6"/>
                      <a:pt x="72" y="4"/>
                      <a:pt x="79" y="3"/>
                    </a:cubicBezTo>
                    <a:cubicBezTo>
                      <a:pt x="74" y="1"/>
                      <a:pt x="68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225"/>
              <p:cNvSpPr>
                <a:spLocks/>
              </p:cNvSpPr>
              <p:nvPr/>
            </p:nvSpPr>
            <p:spPr bwMode="auto">
              <a:xfrm>
                <a:off x="265" y="2080"/>
                <a:ext cx="100" cy="76"/>
              </a:xfrm>
              <a:custGeom>
                <a:avLst/>
                <a:gdLst>
                  <a:gd name="T0" fmla="*/ 85 w 174"/>
                  <a:gd name="T1" fmla="*/ 0 h 123"/>
                  <a:gd name="T2" fmla="*/ 43 w 174"/>
                  <a:gd name="T3" fmla="*/ 18 h 123"/>
                  <a:gd name="T4" fmla="*/ 89 w 174"/>
                  <a:gd name="T5" fmla="*/ 123 h 123"/>
                  <a:gd name="T6" fmla="*/ 131 w 174"/>
                  <a:gd name="T7" fmla="*/ 105 h 123"/>
                  <a:gd name="T8" fmla="*/ 85 w 174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4" h="123">
                    <a:moveTo>
                      <a:pt x="85" y="0"/>
                    </a:moveTo>
                    <a:cubicBezTo>
                      <a:pt x="71" y="0"/>
                      <a:pt x="56" y="5"/>
                      <a:pt x="43" y="18"/>
                    </a:cubicBezTo>
                    <a:cubicBezTo>
                      <a:pt x="0" y="61"/>
                      <a:pt x="42" y="123"/>
                      <a:pt x="89" y="123"/>
                    </a:cubicBezTo>
                    <a:cubicBezTo>
                      <a:pt x="103" y="123"/>
                      <a:pt x="118" y="118"/>
                      <a:pt x="131" y="105"/>
                    </a:cubicBezTo>
                    <a:cubicBezTo>
                      <a:pt x="174" y="61"/>
                      <a:pt x="132" y="0"/>
                      <a:pt x="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226"/>
              <p:cNvSpPr>
                <a:spLocks/>
              </p:cNvSpPr>
              <p:nvPr/>
            </p:nvSpPr>
            <p:spPr bwMode="auto">
              <a:xfrm>
                <a:off x="325" y="2014"/>
                <a:ext cx="101" cy="77"/>
              </a:xfrm>
              <a:custGeom>
                <a:avLst/>
                <a:gdLst>
                  <a:gd name="T0" fmla="*/ 85 w 175"/>
                  <a:gd name="T1" fmla="*/ 0 h 124"/>
                  <a:gd name="T2" fmla="*/ 44 w 175"/>
                  <a:gd name="T3" fmla="*/ 18 h 124"/>
                  <a:gd name="T4" fmla="*/ 90 w 175"/>
                  <a:gd name="T5" fmla="*/ 124 h 124"/>
                  <a:gd name="T6" fmla="*/ 131 w 175"/>
                  <a:gd name="T7" fmla="*/ 105 h 124"/>
                  <a:gd name="T8" fmla="*/ 85 w 175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24">
                    <a:moveTo>
                      <a:pt x="85" y="0"/>
                    </a:moveTo>
                    <a:cubicBezTo>
                      <a:pt x="71" y="0"/>
                      <a:pt x="57" y="5"/>
                      <a:pt x="44" y="18"/>
                    </a:cubicBezTo>
                    <a:cubicBezTo>
                      <a:pt x="0" y="62"/>
                      <a:pt x="42" y="124"/>
                      <a:pt x="90" y="124"/>
                    </a:cubicBezTo>
                    <a:cubicBezTo>
                      <a:pt x="104" y="124"/>
                      <a:pt x="118" y="118"/>
                      <a:pt x="131" y="105"/>
                    </a:cubicBezTo>
                    <a:cubicBezTo>
                      <a:pt x="175" y="62"/>
                      <a:pt x="132" y="0"/>
                      <a:pt x="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227"/>
              <p:cNvSpPr>
                <a:spLocks/>
              </p:cNvSpPr>
              <p:nvPr/>
            </p:nvSpPr>
            <p:spPr bwMode="auto">
              <a:xfrm>
                <a:off x="940" y="452"/>
                <a:ext cx="98" cy="77"/>
              </a:xfrm>
              <a:custGeom>
                <a:avLst/>
                <a:gdLst>
                  <a:gd name="T0" fmla="*/ 87 w 172"/>
                  <a:gd name="T1" fmla="*/ 0 h 124"/>
                  <a:gd name="T2" fmla="*/ 73 w 172"/>
                  <a:gd name="T3" fmla="*/ 2 h 124"/>
                  <a:gd name="T4" fmla="*/ 84 w 172"/>
                  <a:gd name="T5" fmla="*/ 124 h 124"/>
                  <a:gd name="T6" fmla="*/ 99 w 172"/>
                  <a:gd name="T7" fmla="*/ 122 h 124"/>
                  <a:gd name="T8" fmla="*/ 87 w 172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" h="124">
                    <a:moveTo>
                      <a:pt x="87" y="0"/>
                    </a:moveTo>
                    <a:cubicBezTo>
                      <a:pt x="83" y="0"/>
                      <a:pt x="78" y="1"/>
                      <a:pt x="73" y="2"/>
                    </a:cubicBezTo>
                    <a:cubicBezTo>
                      <a:pt x="0" y="18"/>
                      <a:pt x="18" y="124"/>
                      <a:pt x="84" y="124"/>
                    </a:cubicBezTo>
                    <a:cubicBezTo>
                      <a:pt x="89" y="124"/>
                      <a:pt x="94" y="123"/>
                      <a:pt x="99" y="122"/>
                    </a:cubicBezTo>
                    <a:cubicBezTo>
                      <a:pt x="172" y="106"/>
                      <a:pt x="153" y="0"/>
                      <a:pt x="8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228"/>
              <p:cNvSpPr>
                <a:spLocks/>
              </p:cNvSpPr>
              <p:nvPr/>
            </p:nvSpPr>
            <p:spPr bwMode="auto">
              <a:xfrm>
                <a:off x="762" y="1649"/>
                <a:ext cx="114" cy="86"/>
              </a:xfrm>
              <a:custGeom>
                <a:avLst/>
                <a:gdLst>
                  <a:gd name="T0" fmla="*/ 115 w 199"/>
                  <a:gd name="T1" fmla="*/ 0 h 138"/>
                  <a:gd name="T2" fmla="*/ 100 w 199"/>
                  <a:gd name="T3" fmla="*/ 2 h 138"/>
                  <a:gd name="T4" fmla="*/ 71 w 199"/>
                  <a:gd name="T5" fmla="*/ 16 h 138"/>
                  <a:gd name="T6" fmla="*/ 43 w 199"/>
                  <a:gd name="T7" fmla="*/ 33 h 138"/>
                  <a:gd name="T8" fmla="*/ 90 w 199"/>
                  <a:gd name="T9" fmla="*/ 138 h 138"/>
                  <a:gd name="T10" fmla="*/ 129 w 199"/>
                  <a:gd name="T11" fmla="*/ 121 h 138"/>
                  <a:gd name="T12" fmla="*/ 115 w 199"/>
                  <a:gd name="T13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138">
                    <a:moveTo>
                      <a:pt x="115" y="0"/>
                    </a:moveTo>
                    <a:cubicBezTo>
                      <a:pt x="110" y="0"/>
                      <a:pt x="105" y="0"/>
                      <a:pt x="100" y="2"/>
                    </a:cubicBezTo>
                    <a:cubicBezTo>
                      <a:pt x="88" y="4"/>
                      <a:pt x="78" y="9"/>
                      <a:pt x="71" y="16"/>
                    </a:cubicBezTo>
                    <a:cubicBezTo>
                      <a:pt x="62" y="19"/>
                      <a:pt x="52" y="24"/>
                      <a:pt x="43" y="33"/>
                    </a:cubicBezTo>
                    <a:cubicBezTo>
                      <a:pt x="0" y="76"/>
                      <a:pt x="42" y="138"/>
                      <a:pt x="90" y="138"/>
                    </a:cubicBezTo>
                    <a:cubicBezTo>
                      <a:pt x="103" y="138"/>
                      <a:pt x="117" y="133"/>
                      <a:pt x="129" y="121"/>
                    </a:cubicBezTo>
                    <a:cubicBezTo>
                      <a:pt x="199" y="104"/>
                      <a:pt x="180" y="0"/>
                      <a:pt x="1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229"/>
              <p:cNvSpPr>
                <a:spLocks/>
              </p:cNvSpPr>
              <p:nvPr/>
            </p:nvSpPr>
            <p:spPr bwMode="auto">
              <a:xfrm>
                <a:off x="263" y="1070"/>
                <a:ext cx="94" cy="76"/>
              </a:xfrm>
              <a:custGeom>
                <a:avLst/>
                <a:gdLst>
                  <a:gd name="T0" fmla="*/ 76 w 165"/>
                  <a:gd name="T1" fmla="*/ 0 h 123"/>
                  <a:gd name="T2" fmla="*/ 35 w 165"/>
                  <a:gd name="T3" fmla="*/ 18 h 123"/>
                  <a:gd name="T4" fmla="*/ 24 w 165"/>
                  <a:gd name="T5" fmla="*/ 31 h 123"/>
                  <a:gd name="T6" fmla="*/ 81 w 165"/>
                  <a:gd name="T7" fmla="*/ 123 h 123"/>
                  <a:gd name="T8" fmla="*/ 85 w 165"/>
                  <a:gd name="T9" fmla="*/ 123 h 123"/>
                  <a:gd name="T10" fmla="*/ 122 w 165"/>
                  <a:gd name="T11" fmla="*/ 105 h 123"/>
                  <a:gd name="T12" fmla="*/ 76 w 165"/>
                  <a:gd name="T1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5" h="123">
                    <a:moveTo>
                      <a:pt x="76" y="0"/>
                    </a:moveTo>
                    <a:cubicBezTo>
                      <a:pt x="62" y="0"/>
                      <a:pt x="47" y="5"/>
                      <a:pt x="35" y="18"/>
                    </a:cubicBezTo>
                    <a:cubicBezTo>
                      <a:pt x="30" y="22"/>
                      <a:pt x="27" y="27"/>
                      <a:pt x="24" y="31"/>
                    </a:cubicBezTo>
                    <a:cubicBezTo>
                      <a:pt x="0" y="73"/>
                      <a:pt x="38" y="123"/>
                      <a:pt x="81" y="123"/>
                    </a:cubicBezTo>
                    <a:cubicBezTo>
                      <a:pt x="82" y="123"/>
                      <a:pt x="83" y="123"/>
                      <a:pt x="85" y="123"/>
                    </a:cubicBezTo>
                    <a:cubicBezTo>
                      <a:pt x="97" y="122"/>
                      <a:pt x="110" y="117"/>
                      <a:pt x="122" y="105"/>
                    </a:cubicBezTo>
                    <a:cubicBezTo>
                      <a:pt x="165" y="62"/>
                      <a:pt x="123" y="0"/>
                      <a:pt x="7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230"/>
              <p:cNvSpPr>
                <a:spLocks/>
              </p:cNvSpPr>
              <p:nvPr/>
            </p:nvSpPr>
            <p:spPr bwMode="auto">
              <a:xfrm>
                <a:off x="589" y="875"/>
                <a:ext cx="92" cy="76"/>
              </a:xfrm>
              <a:custGeom>
                <a:avLst/>
                <a:gdLst>
                  <a:gd name="T0" fmla="*/ 87 w 160"/>
                  <a:gd name="T1" fmla="*/ 0 h 124"/>
                  <a:gd name="T2" fmla="*/ 72 w 160"/>
                  <a:gd name="T3" fmla="*/ 2 h 124"/>
                  <a:gd name="T4" fmla="*/ 84 w 160"/>
                  <a:gd name="T5" fmla="*/ 124 h 124"/>
                  <a:gd name="T6" fmla="*/ 99 w 160"/>
                  <a:gd name="T7" fmla="*/ 122 h 124"/>
                  <a:gd name="T8" fmla="*/ 134 w 160"/>
                  <a:gd name="T9" fmla="*/ 100 h 124"/>
                  <a:gd name="T10" fmla="*/ 89 w 160"/>
                  <a:gd name="T11" fmla="*/ 0 h 124"/>
                  <a:gd name="T12" fmla="*/ 87 w 160"/>
                  <a:gd name="T13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0" h="124">
                    <a:moveTo>
                      <a:pt x="87" y="0"/>
                    </a:moveTo>
                    <a:cubicBezTo>
                      <a:pt x="82" y="0"/>
                      <a:pt x="77" y="0"/>
                      <a:pt x="72" y="2"/>
                    </a:cubicBezTo>
                    <a:cubicBezTo>
                      <a:pt x="0" y="18"/>
                      <a:pt x="18" y="124"/>
                      <a:pt x="84" y="124"/>
                    </a:cubicBezTo>
                    <a:cubicBezTo>
                      <a:pt x="89" y="124"/>
                      <a:pt x="94" y="123"/>
                      <a:pt x="99" y="122"/>
                    </a:cubicBezTo>
                    <a:cubicBezTo>
                      <a:pt x="115" y="118"/>
                      <a:pt x="126" y="110"/>
                      <a:pt x="134" y="100"/>
                    </a:cubicBezTo>
                    <a:cubicBezTo>
                      <a:pt x="160" y="65"/>
                      <a:pt x="139" y="2"/>
                      <a:pt x="89" y="0"/>
                    </a:cubicBezTo>
                    <a:cubicBezTo>
                      <a:pt x="88" y="0"/>
                      <a:pt x="88" y="0"/>
                      <a:pt x="8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231"/>
              <p:cNvSpPr>
                <a:spLocks/>
              </p:cNvSpPr>
              <p:nvPr/>
            </p:nvSpPr>
            <p:spPr bwMode="auto">
              <a:xfrm>
                <a:off x="584" y="1296"/>
                <a:ext cx="107" cy="86"/>
              </a:xfrm>
              <a:custGeom>
                <a:avLst/>
                <a:gdLst>
                  <a:gd name="T0" fmla="*/ 91 w 186"/>
                  <a:gd name="T1" fmla="*/ 0 h 140"/>
                  <a:gd name="T2" fmla="*/ 73 w 186"/>
                  <a:gd name="T3" fmla="*/ 2 h 140"/>
                  <a:gd name="T4" fmla="*/ 61 w 186"/>
                  <a:gd name="T5" fmla="*/ 5 h 140"/>
                  <a:gd name="T6" fmla="*/ 52 w 186"/>
                  <a:gd name="T7" fmla="*/ 13 h 140"/>
                  <a:gd name="T8" fmla="*/ 107 w 186"/>
                  <a:gd name="T9" fmla="*/ 140 h 140"/>
                  <a:gd name="T10" fmla="*/ 132 w 186"/>
                  <a:gd name="T11" fmla="*/ 134 h 140"/>
                  <a:gd name="T12" fmla="*/ 91 w 186"/>
                  <a:gd name="T1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6" h="140">
                    <a:moveTo>
                      <a:pt x="91" y="0"/>
                    </a:moveTo>
                    <a:cubicBezTo>
                      <a:pt x="85" y="0"/>
                      <a:pt x="79" y="0"/>
                      <a:pt x="73" y="2"/>
                    </a:cubicBezTo>
                    <a:cubicBezTo>
                      <a:pt x="69" y="2"/>
                      <a:pt x="65" y="3"/>
                      <a:pt x="61" y="5"/>
                    </a:cubicBezTo>
                    <a:cubicBezTo>
                      <a:pt x="58" y="7"/>
                      <a:pt x="55" y="10"/>
                      <a:pt x="52" y="13"/>
                    </a:cubicBezTo>
                    <a:cubicBezTo>
                      <a:pt x="0" y="65"/>
                      <a:pt x="50" y="140"/>
                      <a:pt x="107" y="140"/>
                    </a:cubicBezTo>
                    <a:cubicBezTo>
                      <a:pt x="116" y="140"/>
                      <a:pt x="124" y="138"/>
                      <a:pt x="132" y="134"/>
                    </a:cubicBezTo>
                    <a:cubicBezTo>
                      <a:pt x="186" y="98"/>
                      <a:pt x="160" y="0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32"/>
              <p:cNvSpPr>
                <a:spLocks/>
              </p:cNvSpPr>
              <p:nvPr/>
            </p:nvSpPr>
            <p:spPr bwMode="auto">
              <a:xfrm>
                <a:off x="317" y="780"/>
                <a:ext cx="125" cy="96"/>
              </a:xfrm>
              <a:custGeom>
                <a:avLst/>
                <a:gdLst>
                  <a:gd name="T0" fmla="*/ 120 w 218"/>
                  <a:gd name="T1" fmla="*/ 0 h 156"/>
                  <a:gd name="T2" fmla="*/ 102 w 218"/>
                  <a:gd name="T3" fmla="*/ 2 h 156"/>
                  <a:gd name="T4" fmla="*/ 75 w 218"/>
                  <a:gd name="T5" fmla="*/ 13 h 156"/>
                  <a:gd name="T6" fmla="*/ 52 w 218"/>
                  <a:gd name="T7" fmla="*/ 30 h 156"/>
                  <a:gd name="T8" fmla="*/ 107 w 218"/>
                  <a:gd name="T9" fmla="*/ 156 h 156"/>
                  <a:gd name="T10" fmla="*/ 146 w 218"/>
                  <a:gd name="T11" fmla="*/ 143 h 156"/>
                  <a:gd name="T12" fmla="*/ 120 w 218"/>
                  <a:gd name="T13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" h="156">
                    <a:moveTo>
                      <a:pt x="120" y="0"/>
                    </a:moveTo>
                    <a:cubicBezTo>
                      <a:pt x="114" y="0"/>
                      <a:pt x="108" y="1"/>
                      <a:pt x="102" y="2"/>
                    </a:cubicBezTo>
                    <a:cubicBezTo>
                      <a:pt x="91" y="4"/>
                      <a:pt x="83" y="8"/>
                      <a:pt x="75" y="13"/>
                    </a:cubicBezTo>
                    <a:cubicBezTo>
                      <a:pt x="67" y="17"/>
                      <a:pt x="59" y="22"/>
                      <a:pt x="52" y="30"/>
                    </a:cubicBezTo>
                    <a:cubicBezTo>
                      <a:pt x="0" y="82"/>
                      <a:pt x="50" y="156"/>
                      <a:pt x="107" y="156"/>
                    </a:cubicBezTo>
                    <a:cubicBezTo>
                      <a:pt x="120" y="156"/>
                      <a:pt x="134" y="152"/>
                      <a:pt x="146" y="143"/>
                    </a:cubicBezTo>
                    <a:cubicBezTo>
                      <a:pt x="218" y="115"/>
                      <a:pt x="195" y="0"/>
                      <a:pt x="1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233"/>
              <p:cNvSpPr>
                <a:spLocks/>
              </p:cNvSpPr>
              <p:nvPr/>
            </p:nvSpPr>
            <p:spPr bwMode="auto">
              <a:xfrm>
                <a:off x="786" y="346"/>
                <a:ext cx="240" cy="276"/>
              </a:xfrm>
              <a:custGeom>
                <a:avLst/>
                <a:gdLst>
                  <a:gd name="T0" fmla="*/ 275 w 418"/>
                  <a:gd name="T1" fmla="*/ 0 h 445"/>
                  <a:gd name="T2" fmla="*/ 197 w 418"/>
                  <a:gd name="T3" fmla="*/ 8 h 445"/>
                  <a:gd name="T4" fmla="*/ 22 w 418"/>
                  <a:gd name="T5" fmla="*/ 165 h 445"/>
                  <a:gd name="T6" fmla="*/ 31 w 418"/>
                  <a:gd name="T7" fmla="*/ 365 h 445"/>
                  <a:gd name="T8" fmla="*/ 42 w 418"/>
                  <a:gd name="T9" fmla="*/ 385 h 445"/>
                  <a:gd name="T10" fmla="*/ 97 w 418"/>
                  <a:gd name="T11" fmla="*/ 431 h 445"/>
                  <a:gd name="T12" fmla="*/ 120 w 418"/>
                  <a:gd name="T13" fmla="*/ 439 h 445"/>
                  <a:gd name="T14" fmla="*/ 169 w 418"/>
                  <a:gd name="T15" fmla="*/ 445 h 445"/>
                  <a:gd name="T16" fmla="*/ 170 w 418"/>
                  <a:gd name="T17" fmla="*/ 445 h 445"/>
                  <a:gd name="T18" fmla="*/ 233 w 418"/>
                  <a:gd name="T19" fmla="*/ 437 h 445"/>
                  <a:gd name="T20" fmla="*/ 230 w 418"/>
                  <a:gd name="T21" fmla="*/ 397 h 445"/>
                  <a:gd name="T22" fmla="*/ 224 w 418"/>
                  <a:gd name="T23" fmla="*/ 398 h 445"/>
                  <a:gd name="T24" fmla="*/ 184 w 418"/>
                  <a:gd name="T25" fmla="*/ 406 h 445"/>
                  <a:gd name="T26" fmla="*/ 177 w 418"/>
                  <a:gd name="T27" fmla="*/ 406 h 445"/>
                  <a:gd name="T28" fmla="*/ 169 w 418"/>
                  <a:gd name="T29" fmla="*/ 406 h 445"/>
                  <a:gd name="T30" fmla="*/ 158 w 418"/>
                  <a:gd name="T31" fmla="*/ 406 h 445"/>
                  <a:gd name="T32" fmla="*/ 140 w 418"/>
                  <a:gd name="T33" fmla="*/ 404 h 445"/>
                  <a:gd name="T34" fmla="*/ 120 w 418"/>
                  <a:gd name="T35" fmla="*/ 398 h 445"/>
                  <a:gd name="T36" fmla="*/ 114 w 418"/>
                  <a:gd name="T37" fmla="*/ 395 h 445"/>
                  <a:gd name="T38" fmla="*/ 93 w 418"/>
                  <a:gd name="T39" fmla="*/ 382 h 445"/>
                  <a:gd name="T40" fmla="*/ 76 w 418"/>
                  <a:gd name="T41" fmla="*/ 363 h 445"/>
                  <a:gd name="T42" fmla="*/ 59 w 418"/>
                  <a:gd name="T43" fmla="*/ 331 h 445"/>
                  <a:gd name="T44" fmla="*/ 49 w 418"/>
                  <a:gd name="T45" fmla="*/ 282 h 445"/>
                  <a:gd name="T46" fmla="*/ 54 w 418"/>
                  <a:gd name="T47" fmla="*/ 201 h 445"/>
                  <a:gd name="T48" fmla="*/ 64 w 418"/>
                  <a:gd name="T49" fmla="*/ 165 h 445"/>
                  <a:gd name="T50" fmla="*/ 71 w 418"/>
                  <a:gd name="T51" fmla="*/ 149 h 445"/>
                  <a:gd name="T52" fmla="*/ 95 w 418"/>
                  <a:gd name="T53" fmla="*/ 109 h 445"/>
                  <a:gd name="T54" fmla="*/ 128 w 418"/>
                  <a:gd name="T55" fmla="*/ 79 h 445"/>
                  <a:gd name="T56" fmla="*/ 144 w 418"/>
                  <a:gd name="T57" fmla="*/ 69 h 445"/>
                  <a:gd name="T58" fmla="*/ 176 w 418"/>
                  <a:gd name="T59" fmla="*/ 53 h 445"/>
                  <a:gd name="T60" fmla="*/ 243 w 418"/>
                  <a:gd name="T61" fmla="*/ 39 h 445"/>
                  <a:gd name="T62" fmla="*/ 269 w 418"/>
                  <a:gd name="T63" fmla="*/ 38 h 445"/>
                  <a:gd name="T64" fmla="*/ 296 w 418"/>
                  <a:gd name="T65" fmla="*/ 39 h 445"/>
                  <a:gd name="T66" fmla="*/ 334 w 418"/>
                  <a:gd name="T67" fmla="*/ 43 h 445"/>
                  <a:gd name="T68" fmla="*/ 342 w 418"/>
                  <a:gd name="T69" fmla="*/ 45 h 445"/>
                  <a:gd name="T70" fmla="*/ 393 w 418"/>
                  <a:gd name="T71" fmla="*/ 57 h 445"/>
                  <a:gd name="T72" fmla="*/ 399 w 418"/>
                  <a:gd name="T73" fmla="*/ 58 h 445"/>
                  <a:gd name="T74" fmla="*/ 416 w 418"/>
                  <a:gd name="T75" fmla="*/ 48 h 445"/>
                  <a:gd name="T76" fmla="*/ 418 w 418"/>
                  <a:gd name="T77" fmla="*/ 35 h 445"/>
                  <a:gd name="T78" fmla="*/ 405 w 418"/>
                  <a:gd name="T79" fmla="*/ 19 h 445"/>
                  <a:gd name="T80" fmla="*/ 344 w 418"/>
                  <a:gd name="T81" fmla="*/ 5 h 445"/>
                  <a:gd name="T82" fmla="*/ 275 w 418"/>
                  <a:gd name="T83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8" h="445">
                    <a:moveTo>
                      <a:pt x="275" y="0"/>
                    </a:moveTo>
                    <a:cubicBezTo>
                      <a:pt x="249" y="0"/>
                      <a:pt x="222" y="2"/>
                      <a:pt x="197" y="8"/>
                    </a:cubicBezTo>
                    <a:cubicBezTo>
                      <a:pt x="117" y="26"/>
                      <a:pt x="48" y="74"/>
                      <a:pt x="22" y="165"/>
                    </a:cubicBezTo>
                    <a:cubicBezTo>
                      <a:pt x="4" y="228"/>
                      <a:pt x="0" y="305"/>
                      <a:pt x="31" y="365"/>
                    </a:cubicBezTo>
                    <a:cubicBezTo>
                      <a:pt x="34" y="372"/>
                      <a:pt x="38" y="379"/>
                      <a:pt x="42" y="385"/>
                    </a:cubicBezTo>
                    <a:cubicBezTo>
                      <a:pt x="57" y="406"/>
                      <a:pt x="76" y="421"/>
                      <a:pt x="97" y="431"/>
                    </a:cubicBezTo>
                    <a:cubicBezTo>
                      <a:pt x="105" y="434"/>
                      <a:pt x="112" y="437"/>
                      <a:pt x="120" y="439"/>
                    </a:cubicBezTo>
                    <a:cubicBezTo>
                      <a:pt x="136" y="443"/>
                      <a:pt x="152" y="445"/>
                      <a:pt x="169" y="445"/>
                    </a:cubicBezTo>
                    <a:cubicBezTo>
                      <a:pt x="169" y="445"/>
                      <a:pt x="170" y="445"/>
                      <a:pt x="170" y="445"/>
                    </a:cubicBezTo>
                    <a:cubicBezTo>
                      <a:pt x="191" y="445"/>
                      <a:pt x="212" y="442"/>
                      <a:pt x="233" y="437"/>
                    </a:cubicBezTo>
                    <a:cubicBezTo>
                      <a:pt x="256" y="431"/>
                      <a:pt x="251" y="397"/>
                      <a:pt x="230" y="397"/>
                    </a:cubicBezTo>
                    <a:cubicBezTo>
                      <a:pt x="228" y="397"/>
                      <a:pt x="226" y="397"/>
                      <a:pt x="224" y="398"/>
                    </a:cubicBezTo>
                    <a:cubicBezTo>
                      <a:pt x="211" y="401"/>
                      <a:pt x="197" y="404"/>
                      <a:pt x="184" y="406"/>
                    </a:cubicBezTo>
                    <a:cubicBezTo>
                      <a:pt x="182" y="406"/>
                      <a:pt x="179" y="406"/>
                      <a:pt x="177" y="406"/>
                    </a:cubicBezTo>
                    <a:cubicBezTo>
                      <a:pt x="175" y="406"/>
                      <a:pt x="172" y="406"/>
                      <a:pt x="169" y="406"/>
                    </a:cubicBezTo>
                    <a:cubicBezTo>
                      <a:pt x="166" y="406"/>
                      <a:pt x="162" y="406"/>
                      <a:pt x="158" y="406"/>
                    </a:cubicBezTo>
                    <a:cubicBezTo>
                      <a:pt x="152" y="405"/>
                      <a:pt x="146" y="405"/>
                      <a:pt x="140" y="404"/>
                    </a:cubicBezTo>
                    <a:cubicBezTo>
                      <a:pt x="133" y="402"/>
                      <a:pt x="127" y="400"/>
                      <a:pt x="120" y="398"/>
                    </a:cubicBezTo>
                    <a:cubicBezTo>
                      <a:pt x="118" y="397"/>
                      <a:pt x="116" y="396"/>
                      <a:pt x="114" y="395"/>
                    </a:cubicBezTo>
                    <a:cubicBezTo>
                      <a:pt x="106" y="391"/>
                      <a:pt x="100" y="387"/>
                      <a:pt x="93" y="382"/>
                    </a:cubicBezTo>
                    <a:cubicBezTo>
                      <a:pt x="87" y="376"/>
                      <a:pt x="81" y="370"/>
                      <a:pt x="76" y="363"/>
                    </a:cubicBezTo>
                    <a:cubicBezTo>
                      <a:pt x="69" y="353"/>
                      <a:pt x="64" y="342"/>
                      <a:pt x="59" y="331"/>
                    </a:cubicBezTo>
                    <a:cubicBezTo>
                      <a:pt x="54" y="315"/>
                      <a:pt x="51" y="299"/>
                      <a:pt x="49" y="282"/>
                    </a:cubicBezTo>
                    <a:cubicBezTo>
                      <a:pt x="48" y="255"/>
                      <a:pt x="50" y="228"/>
                      <a:pt x="54" y="201"/>
                    </a:cubicBezTo>
                    <a:cubicBezTo>
                      <a:pt x="57" y="189"/>
                      <a:pt x="60" y="177"/>
                      <a:pt x="64" y="165"/>
                    </a:cubicBezTo>
                    <a:cubicBezTo>
                      <a:pt x="66" y="159"/>
                      <a:pt x="68" y="154"/>
                      <a:pt x="71" y="149"/>
                    </a:cubicBezTo>
                    <a:cubicBezTo>
                      <a:pt x="78" y="135"/>
                      <a:pt x="86" y="122"/>
                      <a:pt x="95" y="109"/>
                    </a:cubicBezTo>
                    <a:cubicBezTo>
                      <a:pt x="105" y="98"/>
                      <a:pt x="116" y="88"/>
                      <a:pt x="128" y="79"/>
                    </a:cubicBezTo>
                    <a:cubicBezTo>
                      <a:pt x="133" y="75"/>
                      <a:pt x="139" y="72"/>
                      <a:pt x="144" y="69"/>
                    </a:cubicBezTo>
                    <a:cubicBezTo>
                      <a:pt x="154" y="63"/>
                      <a:pt x="165" y="58"/>
                      <a:pt x="176" y="53"/>
                    </a:cubicBezTo>
                    <a:cubicBezTo>
                      <a:pt x="198" y="46"/>
                      <a:pt x="220" y="41"/>
                      <a:pt x="243" y="39"/>
                    </a:cubicBezTo>
                    <a:cubicBezTo>
                      <a:pt x="252" y="39"/>
                      <a:pt x="261" y="38"/>
                      <a:pt x="269" y="38"/>
                    </a:cubicBezTo>
                    <a:cubicBezTo>
                      <a:pt x="278" y="38"/>
                      <a:pt x="287" y="39"/>
                      <a:pt x="296" y="39"/>
                    </a:cubicBezTo>
                    <a:cubicBezTo>
                      <a:pt x="309" y="40"/>
                      <a:pt x="322" y="41"/>
                      <a:pt x="334" y="43"/>
                    </a:cubicBezTo>
                    <a:cubicBezTo>
                      <a:pt x="337" y="44"/>
                      <a:pt x="340" y="44"/>
                      <a:pt x="342" y="45"/>
                    </a:cubicBezTo>
                    <a:cubicBezTo>
                      <a:pt x="359" y="48"/>
                      <a:pt x="376" y="52"/>
                      <a:pt x="393" y="57"/>
                    </a:cubicBezTo>
                    <a:cubicBezTo>
                      <a:pt x="395" y="58"/>
                      <a:pt x="397" y="58"/>
                      <a:pt x="399" y="58"/>
                    </a:cubicBezTo>
                    <a:cubicBezTo>
                      <a:pt x="407" y="58"/>
                      <a:pt x="412" y="54"/>
                      <a:pt x="416" y="48"/>
                    </a:cubicBezTo>
                    <a:cubicBezTo>
                      <a:pt x="415" y="43"/>
                      <a:pt x="416" y="38"/>
                      <a:pt x="418" y="35"/>
                    </a:cubicBezTo>
                    <a:cubicBezTo>
                      <a:pt x="417" y="28"/>
                      <a:pt x="413" y="22"/>
                      <a:pt x="405" y="19"/>
                    </a:cubicBezTo>
                    <a:cubicBezTo>
                      <a:pt x="385" y="13"/>
                      <a:pt x="365" y="8"/>
                      <a:pt x="344" y="5"/>
                    </a:cubicBezTo>
                    <a:cubicBezTo>
                      <a:pt x="321" y="2"/>
                      <a:pt x="298" y="0"/>
                      <a:pt x="27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234"/>
              <p:cNvSpPr>
                <a:spLocks noEditPoints="1"/>
              </p:cNvSpPr>
              <p:nvPr/>
            </p:nvSpPr>
            <p:spPr bwMode="auto">
              <a:xfrm>
                <a:off x="1052" y="2375"/>
                <a:ext cx="360" cy="365"/>
              </a:xfrm>
              <a:custGeom>
                <a:avLst/>
                <a:gdLst>
                  <a:gd name="T0" fmla="*/ 624 w 628"/>
                  <a:gd name="T1" fmla="*/ 34 h 588"/>
                  <a:gd name="T2" fmla="*/ 620 w 628"/>
                  <a:gd name="T3" fmla="*/ 35 h 588"/>
                  <a:gd name="T4" fmla="*/ 613 w 628"/>
                  <a:gd name="T5" fmla="*/ 38 h 588"/>
                  <a:gd name="T6" fmla="*/ 628 w 628"/>
                  <a:gd name="T7" fmla="*/ 36 h 588"/>
                  <a:gd name="T8" fmla="*/ 624 w 628"/>
                  <a:gd name="T9" fmla="*/ 34 h 588"/>
                  <a:gd name="T10" fmla="*/ 501 w 628"/>
                  <a:gd name="T11" fmla="*/ 0 h 588"/>
                  <a:gd name="T12" fmla="*/ 407 w 628"/>
                  <a:gd name="T13" fmla="*/ 9 h 588"/>
                  <a:gd name="T14" fmla="*/ 308 w 628"/>
                  <a:gd name="T15" fmla="*/ 54 h 588"/>
                  <a:gd name="T16" fmla="*/ 260 w 628"/>
                  <a:gd name="T17" fmla="*/ 109 h 588"/>
                  <a:gd name="T18" fmla="*/ 255 w 628"/>
                  <a:gd name="T19" fmla="*/ 109 h 588"/>
                  <a:gd name="T20" fmla="*/ 188 w 628"/>
                  <a:gd name="T21" fmla="*/ 120 h 588"/>
                  <a:gd name="T22" fmla="*/ 97 w 628"/>
                  <a:gd name="T23" fmla="*/ 180 h 588"/>
                  <a:gd name="T24" fmla="*/ 35 w 628"/>
                  <a:gd name="T25" fmla="*/ 259 h 588"/>
                  <a:gd name="T26" fmla="*/ 7 w 628"/>
                  <a:gd name="T27" fmla="*/ 325 h 588"/>
                  <a:gd name="T28" fmla="*/ 0 w 628"/>
                  <a:gd name="T29" fmla="*/ 376 h 588"/>
                  <a:gd name="T30" fmla="*/ 0 w 628"/>
                  <a:gd name="T31" fmla="*/ 380 h 588"/>
                  <a:gd name="T32" fmla="*/ 8 w 628"/>
                  <a:gd name="T33" fmla="*/ 430 h 588"/>
                  <a:gd name="T34" fmla="*/ 66 w 628"/>
                  <a:gd name="T35" fmla="*/ 532 h 588"/>
                  <a:gd name="T36" fmla="*/ 66 w 628"/>
                  <a:gd name="T37" fmla="*/ 532 h 588"/>
                  <a:gd name="T38" fmla="*/ 90 w 628"/>
                  <a:gd name="T39" fmla="*/ 558 h 588"/>
                  <a:gd name="T40" fmla="*/ 105 w 628"/>
                  <a:gd name="T41" fmla="*/ 563 h 588"/>
                  <a:gd name="T42" fmla="*/ 117 w 628"/>
                  <a:gd name="T43" fmla="*/ 582 h 588"/>
                  <a:gd name="T44" fmla="*/ 123 w 628"/>
                  <a:gd name="T45" fmla="*/ 588 h 588"/>
                  <a:gd name="T46" fmla="*/ 138 w 628"/>
                  <a:gd name="T47" fmla="*/ 577 h 588"/>
                  <a:gd name="T48" fmla="*/ 141 w 628"/>
                  <a:gd name="T49" fmla="*/ 578 h 588"/>
                  <a:gd name="T50" fmla="*/ 153 w 628"/>
                  <a:gd name="T51" fmla="*/ 579 h 588"/>
                  <a:gd name="T52" fmla="*/ 148 w 628"/>
                  <a:gd name="T53" fmla="*/ 561 h 588"/>
                  <a:gd name="T54" fmla="*/ 98 w 628"/>
                  <a:gd name="T55" fmla="*/ 506 h 588"/>
                  <a:gd name="T56" fmla="*/ 89 w 628"/>
                  <a:gd name="T57" fmla="*/ 495 h 588"/>
                  <a:gd name="T58" fmla="*/ 52 w 628"/>
                  <a:gd name="T59" fmla="*/ 434 h 588"/>
                  <a:gd name="T60" fmla="*/ 41 w 628"/>
                  <a:gd name="T61" fmla="*/ 392 h 588"/>
                  <a:gd name="T62" fmla="*/ 41 w 628"/>
                  <a:gd name="T63" fmla="*/ 355 h 588"/>
                  <a:gd name="T64" fmla="*/ 50 w 628"/>
                  <a:gd name="T65" fmla="*/ 319 h 588"/>
                  <a:gd name="T66" fmla="*/ 53 w 628"/>
                  <a:gd name="T67" fmla="*/ 312 h 588"/>
                  <a:gd name="T68" fmla="*/ 55 w 628"/>
                  <a:gd name="T69" fmla="*/ 308 h 588"/>
                  <a:gd name="T70" fmla="*/ 93 w 628"/>
                  <a:gd name="T71" fmla="*/ 244 h 588"/>
                  <a:gd name="T72" fmla="*/ 151 w 628"/>
                  <a:gd name="T73" fmla="*/ 185 h 588"/>
                  <a:gd name="T74" fmla="*/ 194 w 628"/>
                  <a:gd name="T75" fmla="*/ 160 h 588"/>
                  <a:gd name="T76" fmla="*/ 209 w 628"/>
                  <a:gd name="T77" fmla="*/ 155 h 588"/>
                  <a:gd name="T78" fmla="*/ 234 w 628"/>
                  <a:gd name="T79" fmla="*/ 150 h 588"/>
                  <a:gd name="T80" fmla="*/ 253 w 628"/>
                  <a:gd name="T81" fmla="*/ 149 h 588"/>
                  <a:gd name="T82" fmla="*/ 280 w 628"/>
                  <a:gd name="T83" fmla="*/ 107 h 588"/>
                  <a:gd name="T84" fmla="*/ 321 w 628"/>
                  <a:gd name="T85" fmla="*/ 90 h 588"/>
                  <a:gd name="T86" fmla="*/ 327 w 628"/>
                  <a:gd name="T87" fmla="*/ 91 h 588"/>
                  <a:gd name="T88" fmla="*/ 339 w 628"/>
                  <a:gd name="T89" fmla="*/ 81 h 588"/>
                  <a:gd name="T90" fmla="*/ 383 w 628"/>
                  <a:gd name="T91" fmla="*/ 58 h 588"/>
                  <a:gd name="T92" fmla="*/ 463 w 628"/>
                  <a:gd name="T93" fmla="*/ 41 h 588"/>
                  <a:gd name="T94" fmla="*/ 495 w 628"/>
                  <a:gd name="T95" fmla="*/ 40 h 588"/>
                  <a:gd name="T96" fmla="*/ 538 w 628"/>
                  <a:gd name="T97" fmla="*/ 43 h 588"/>
                  <a:gd name="T98" fmla="*/ 578 w 628"/>
                  <a:gd name="T99" fmla="*/ 12 h 588"/>
                  <a:gd name="T100" fmla="*/ 507 w 628"/>
                  <a:gd name="T101" fmla="*/ 0 h 588"/>
                  <a:gd name="T102" fmla="*/ 501 w 628"/>
                  <a:gd name="T103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28" h="588">
                    <a:moveTo>
                      <a:pt x="624" y="34"/>
                    </a:moveTo>
                    <a:cubicBezTo>
                      <a:pt x="623" y="34"/>
                      <a:pt x="621" y="35"/>
                      <a:pt x="620" y="35"/>
                    </a:cubicBezTo>
                    <a:cubicBezTo>
                      <a:pt x="618" y="36"/>
                      <a:pt x="616" y="37"/>
                      <a:pt x="613" y="38"/>
                    </a:cubicBezTo>
                    <a:cubicBezTo>
                      <a:pt x="618" y="37"/>
                      <a:pt x="623" y="37"/>
                      <a:pt x="628" y="36"/>
                    </a:cubicBezTo>
                    <a:cubicBezTo>
                      <a:pt x="627" y="35"/>
                      <a:pt x="625" y="34"/>
                      <a:pt x="624" y="34"/>
                    </a:cubicBezTo>
                    <a:moveTo>
                      <a:pt x="501" y="0"/>
                    </a:moveTo>
                    <a:cubicBezTo>
                      <a:pt x="470" y="0"/>
                      <a:pt x="438" y="3"/>
                      <a:pt x="407" y="9"/>
                    </a:cubicBezTo>
                    <a:cubicBezTo>
                      <a:pt x="371" y="17"/>
                      <a:pt x="337" y="31"/>
                      <a:pt x="308" y="54"/>
                    </a:cubicBezTo>
                    <a:cubicBezTo>
                      <a:pt x="288" y="70"/>
                      <a:pt x="272" y="89"/>
                      <a:pt x="260" y="109"/>
                    </a:cubicBezTo>
                    <a:cubicBezTo>
                      <a:pt x="258" y="109"/>
                      <a:pt x="257" y="109"/>
                      <a:pt x="255" y="109"/>
                    </a:cubicBezTo>
                    <a:cubicBezTo>
                      <a:pt x="233" y="109"/>
                      <a:pt x="210" y="112"/>
                      <a:pt x="188" y="120"/>
                    </a:cubicBezTo>
                    <a:cubicBezTo>
                      <a:pt x="153" y="132"/>
                      <a:pt x="123" y="153"/>
                      <a:pt x="97" y="180"/>
                    </a:cubicBezTo>
                    <a:cubicBezTo>
                      <a:pt x="73" y="203"/>
                      <a:pt x="52" y="231"/>
                      <a:pt x="35" y="259"/>
                    </a:cubicBezTo>
                    <a:cubicBezTo>
                      <a:pt x="22" y="280"/>
                      <a:pt x="12" y="302"/>
                      <a:pt x="7" y="325"/>
                    </a:cubicBezTo>
                    <a:cubicBezTo>
                      <a:pt x="2" y="342"/>
                      <a:pt x="0" y="358"/>
                      <a:pt x="0" y="376"/>
                    </a:cubicBezTo>
                    <a:cubicBezTo>
                      <a:pt x="0" y="377"/>
                      <a:pt x="0" y="378"/>
                      <a:pt x="0" y="380"/>
                    </a:cubicBezTo>
                    <a:cubicBezTo>
                      <a:pt x="1" y="397"/>
                      <a:pt x="3" y="413"/>
                      <a:pt x="8" y="430"/>
                    </a:cubicBezTo>
                    <a:cubicBezTo>
                      <a:pt x="20" y="468"/>
                      <a:pt x="41" y="501"/>
                      <a:pt x="66" y="532"/>
                    </a:cubicBezTo>
                    <a:cubicBezTo>
                      <a:pt x="66" y="532"/>
                      <a:pt x="66" y="532"/>
                      <a:pt x="66" y="532"/>
                    </a:cubicBezTo>
                    <a:cubicBezTo>
                      <a:pt x="74" y="541"/>
                      <a:pt x="82" y="550"/>
                      <a:pt x="90" y="558"/>
                    </a:cubicBezTo>
                    <a:cubicBezTo>
                      <a:pt x="95" y="560"/>
                      <a:pt x="100" y="562"/>
                      <a:pt x="105" y="563"/>
                    </a:cubicBezTo>
                    <a:cubicBezTo>
                      <a:pt x="114" y="566"/>
                      <a:pt x="118" y="574"/>
                      <a:pt x="117" y="582"/>
                    </a:cubicBezTo>
                    <a:cubicBezTo>
                      <a:pt x="119" y="584"/>
                      <a:pt x="121" y="586"/>
                      <a:pt x="123" y="588"/>
                    </a:cubicBezTo>
                    <a:cubicBezTo>
                      <a:pt x="125" y="582"/>
                      <a:pt x="130" y="577"/>
                      <a:pt x="138" y="577"/>
                    </a:cubicBezTo>
                    <a:cubicBezTo>
                      <a:pt x="139" y="577"/>
                      <a:pt x="140" y="578"/>
                      <a:pt x="141" y="578"/>
                    </a:cubicBezTo>
                    <a:cubicBezTo>
                      <a:pt x="145" y="578"/>
                      <a:pt x="149" y="579"/>
                      <a:pt x="153" y="579"/>
                    </a:cubicBezTo>
                    <a:cubicBezTo>
                      <a:pt x="154" y="573"/>
                      <a:pt x="153" y="566"/>
                      <a:pt x="148" y="561"/>
                    </a:cubicBezTo>
                    <a:cubicBezTo>
                      <a:pt x="130" y="543"/>
                      <a:pt x="113" y="525"/>
                      <a:pt x="98" y="506"/>
                    </a:cubicBezTo>
                    <a:cubicBezTo>
                      <a:pt x="95" y="502"/>
                      <a:pt x="92" y="498"/>
                      <a:pt x="89" y="495"/>
                    </a:cubicBezTo>
                    <a:cubicBezTo>
                      <a:pt x="74" y="475"/>
                      <a:pt x="62" y="456"/>
                      <a:pt x="52" y="434"/>
                    </a:cubicBezTo>
                    <a:cubicBezTo>
                      <a:pt x="47" y="420"/>
                      <a:pt x="43" y="407"/>
                      <a:pt x="41" y="392"/>
                    </a:cubicBezTo>
                    <a:cubicBezTo>
                      <a:pt x="40" y="379"/>
                      <a:pt x="40" y="367"/>
                      <a:pt x="41" y="355"/>
                    </a:cubicBezTo>
                    <a:cubicBezTo>
                      <a:pt x="43" y="342"/>
                      <a:pt x="46" y="331"/>
                      <a:pt x="50" y="319"/>
                    </a:cubicBezTo>
                    <a:cubicBezTo>
                      <a:pt x="51" y="317"/>
                      <a:pt x="52" y="315"/>
                      <a:pt x="53" y="312"/>
                    </a:cubicBezTo>
                    <a:cubicBezTo>
                      <a:pt x="53" y="311"/>
                      <a:pt x="54" y="309"/>
                      <a:pt x="55" y="308"/>
                    </a:cubicBezTo>
                    <a:cubicBezTo>
                      <a:pt x="65" y="285"/>
                      <a:pt x="79" y="264"/>
                      <a:pt x="93" y="244"/>
                    </a:cubicBezTo>
                    <a:cubicBezTo>
                      <a:pt x="111" y="223"/>
                      <a:pt x="129" y="203"/>
                      <a:pt x="151" y="185"/>
                    </a:cubicBezTo>
                    <a:cubicBezTo>
                      <a:pt x="165" y="175"/>
                      <a:pt x="179" y="167"/>
                      <a:pt x="194" y="160"/>
                    </a:cubicBezTo>
                    <a:cubicBezTo>
                      <a:pt x="199" y="158"/>
                      <a:pt x="204" y="157"/>
                      <a:pt x="209" y="155"/>
                    </a:cubicBezTo>
                    <a:cubicBezTo>
                      <a:pt x="217" y="153"/>
                      <a:pt x="226" y="151"/>
                      <a:pt x="234" y="150"/>
                    </a:cubicBezTo>
                    <a:cubicBezTo>
                      <a:pt x="241" y="149"/>
                      <a:pt x="247" y="149"/>
                      <a:pt x="253" y="149"/>
                    </a:cubicBezTo>
                    <a:cubicBezTo>
                      <a:pt x="258" y="133"/>
                      <a:pt x="267" y="118"/>
                      <a:pt x="280" y="107"/>
                    </a:cubicBezTo>
                    <a:cubicBezTo>
                      <a:pt x="293" y="95"/>
                      <a:pt x="307" y="90"/>
                      <a:pt x="321" y="90"/>
                    </a:cubicBezTo>
                    <a:cubicBezTo>
                      <a:pt x="323" y="90"/>
                      <a:pt x="325" y="91"/>
                      <a:pt x="327" y="91"/>
                    </a:cubicBezTo>
                    <a:cubicBezTo>
                      <a:pt x="331" y="87"/>
                      <a:pt x="334" y="84"/>
                      <a:pt x="339" y="81"/>
                    </a:cubicBezTo>
                    <a:cubicBezTo>
                      <a:pt x="353" y="72"/>
                      <a:pt x="367" y="64"/>
                      <a:pt x="383" y="58"/>
                    </a:cubicBezTo>
                    <a:cubicBezTo>
                      <a:pt x="409" y="49"/>
                      <a:pt x="436" y="44"/>
                      <a:pt x="463" y="41"/>
                    </a:cubicBezTo>
                    <a:cubicBezTo>
                      <a:pt x="474" y="41"/>
                      <a:pt x="484" y="40"/>
                      <a:pt x="495" y="40"/>
                    </a:cubicBezTo>
                    <a:cubicBezTo>
                      <a:pt x="509" y="40"/>
                      <a:pt x="524" y="41"/>
                      <a:pt x="538" y="43"/>
                    </a:cubicBezTo>
                    <a:cubicBezTo>
                      <a:pt x="550" y="31"/>
                      <a:pt x="564" y="21"/>
                      <a:pt x="578" y="12"/>
                    </a:cubicBezTo>
                    <a:cubicBezTo>
                      <a:pt x="556" y="4"/>
                      <a:pt x="532" y="0"/>
                      <a:pt x="507" y="0"/>
                    </a:cubicBezTo>
                    <a:cubicBezTo>
                      <a:pt x="505" y="0"/>
                      <a:pt x="503" y="0"/>
                      <a:pt x="50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235"/>
              <p:cNvSpPr>
                <a:spLocks noEditPoints="1"/>
              </p:cNvSpPr>
              <p:nvPr/>
            </p:nvSpPr>
            <p:spPr bwMode="auto">
              <a:xfrm>
                <a:off x="173" y="1868"/>
                <a:ext cx="344" cy="333"/>
              </a:xfrm>
              <a:custGeom>
                <a:avLst/>
                <a:gdLst>
                  <a:gd name="T0" fmla="*/ 115 w 599"/>
                  <a:gd name="T1" fmla="*/ 512 h 538"/>
                  <a:gd name="T2" fmla="*/ 120 w 599"/>
                  <a:gd name="T3" fmla="*/ 538 h 538"/>
                  <a:gd name="T4" fmla="*/ 120 w 599"/>
                  <a:gd name="T5" fmla="*/ 519 h 538"/>
                  <a:gd name="T6" fmla="*/ 115 w 599"/>
                  <a:gd name="T7" fmla="*/ 512 h 538"/>
                  <a:gd name="T8" fmla="*/ 386 w 599"/>
                  <a:gd name="T9" fmla="*/ 43 h 538"/>
                  <a:gd name="T10" fmla="*/ 387 w 599"/>
                  <a:gd name="T11" fmla="*/ 43 h 538"/>
                  <a:gd name="T12" fmla="*/ 386 w 599"/>
                  <a:gd name="T13" fmla="*/ 43 h 538"/>
                  <a:gd name="T14" fmla="*/ 349 w 599"/>
                  <a:gd name="T15" fmla="*/ 0 h 538"/>
                  <a:gd name="T16" fmla="*/ 318 w 599"/>
                  <a:gd name="T17" fmla="*/ 2 h 538"/>
                  <a:gd name="T18" fmla="*/ 240 w 599"/>
                  <a:gd name="T19" fmla="*/ 23 h 538"/>
                  <a:gd name="T20" fmla="*/ 180 w 599"/>
                  <a:gd name="T21" fmla="*/ 54 h 538"/>
                  <a:gd name="T22" fmla="*/ 141 w 599"/>
                  <a:gd name="T23" fmla="*/ 83 h 538"/>
                  <a:gd name="T24" fmla="*/ 123 w 599"/>
                  <a:gd name="T25" fmla="*/ 100 h 538"/>
                  <a:gd name="T26" fmla="*/ 45 w 599"/>
                  <a:gd name="T27" fmla="*/ 462 h 538"/>
                  <a:gd name="T28" fmla="*/ 67 w 599"/>
                  <a:gd name="T29" fmla="*/ 510 h 538"/>
                  <a:gd name="T30" fmla="*/ 75 w 599"/>
                  <a:gd name="T31" fmla="*/ 516 h 538"/>
                  <a:gd name="T32" fmla="*/ 75 w 599"/>
                  <a:gd name="T33" fmla="*/ 515 h 538"/>
                  <a:gd name="T34" fmla="*/ 77 w 599"/>
                  <a:gd name="T35" fmla="*/ 514 h 538"/>
                  <a:gd name="T36" fmla="*/ 76 w 599"/>
                  <a:gd name="T37" fmla="*/ 512 h 538"/>
                  <a:gd name="T38" fmla="*/ 94 w 599"/>
                  <a:gd name="T39" fmla="*/ 490 h 538"/>
                  <a:gd name="T40" fmla="*/ 103 w 599"/>
                  <a:gd name="T41" fmla="*/ 492 h 538"/>
                  <a:gd name="T42" fmla="*/ 84 w 599"/>
                  <a:gd name="T43" fmla="*/ 455 h 538"/>
                  <a:gd name="T44" fmla="*/ 81 w 599"/>
                  <a:gd name="T45" fmla="*/ 446 h 538"/>
                  <a:gd name="T46" fmla="*/ 64 w 599"/>
                  <a:gd name="T47" fmla="*/ 380 h 538"/>
                  <a:gd name="T48" fmla="*/ 64 w 599"/>
                  <a:gd name="T49" fmla="*/ 307 h 538"/>
                  <a:gd name="T50" fmla="*/ 84 w 599"/>
                  <a:gd name="T51" fmla="*/ 232 h 538"/>
                  <a:gd name="T52" fmla="*/ 125 w 599"/>
                  <a:gd name="T53" fmla="*/ 159 h 538"/>
                  <a:gd name="T54" fmla="*/ 162 w 599"/>
                  <a:gd name="T55" fmla="*/ 119 h 538"/>
                  <a:gd name="T56" fmla="*/ 185 w 599"/>
                  <a:gd name="T57" fmla="*/ 99 h 538"/>
                  <a:gd name="T58" fmla="*/ 213 w 599"/>
                  <a:gd name="T59" fmla="*/ 81 h 538"/>
                  <a:gd name="T60" fmla="*/ 252 w 599"/>
                  <a:gd name="T61" fmla="*/ 60 h 538"/>
                  <a:gd name="T62" fmla="*/ 267 w 599"/>
                  <a:gd name="T63" fmla="*/ 55 h 538"/>
                  <a:gd name="T64" fmla="*/ 320 w 599"/>
                  <a:gd name="T65" fmla="*/ 43 h 538"/>
                  <a:gd name="T66" fmla="*/ 352 w 599"/>
                  <a:gd name="T67" fmla="*/ 41 h 538"/>
                  <a:gd name="T68" fmla="*/ 383 w 599"/>
                  <a:gd name="T69" fmla="*/ 43 h 538"/>
                  <a:gd name="T70" fmla="*/ 386 w 599"/>
                  <a:gd name="T71" fmla="*/ 43 h 538"/>
                  <a:gd name="T72" fmla="*/ 445 w 599"/>
                  <a:gd name="T73" fmla="*/ 59 h 538"/>
                  <a:gd name="T74" fmla="*/ 513 w 599"/>
                  <a:gd name="T75" fmla="*/ 98 h 538"/>
                  <a:gd name="T76" fmla="*/ 557 w 599"/>
                  <a:gd name="T77" fmla="*/ 137 h 538"/>
                  <a:gd name="T78" fmla="*/ 570 w 599"/>
                  <a:gd name="T79" fmla="*/ 143 h 538"/>
                  <a:gd name="T80" fmla="*/ 585 w 599"/>
                  <a:gd name="T81" fmla="*/ 109 h 538"/>
                  <a:gd name="T82" fmla="*/ 512 w 599"/>
                  <a:gd name="T83" fmla="*/ 49 h 538"/>
                  <a:gd name="T84" fmla="*/ 479 w 599"/>
                  <a:gd name="T85" fmla="*/ 31 h 538"/>
                  <a:gd name="T86" fmla="*/ 399 w 599"/>
                  <a:gd name="T87" fmla="*/ 5 h 538"/>
                  <a:gd name="T88" fmla="*/ 355 w 599"/>
                  <a:gd name="T89" fmla="*/ 1 h 538"/>
                  <a:gd name="T90" fmla="*/ 349 w 599"/>
                  <a:gd name="T91" fmla="*/ 0 h 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99" h="538">
                    <a:moveTo>
                      <a:pt x="115" y="512"/>
                    </a:moveTo>
                    <a:cubicBezTo>
                      <a:pt x="117" y="520"/>
                      <a:pt x="119" y="529"/>
                      <a:pt x="120" y="538"/>
                    </a:cubicBezTo>
                    <a:cubicBezTo>
                      <a:pt x="124" y="533"/>
                      <a:pt x="124" y="526"/>
                      <a:pt x="120" y="519"/>
                    </a:cubicBezTo>
                    <a:cubicBezTo>
                      <a:pt x="118" y="517"/>
                      <a:pt x="116" y="514"/>
                      <a:pt x="115" y="512"/>
                    </a:cubicBezTo>
                    <a:moveTo>
                      <a:pt x="386" y="43"/>
                    </a:moveTo>
                    <a:cubicBezTo>
                      <a:pt x="386" y="43"/>
                      <a:pt x="387" y="43"/>
                      <a:pt x="387" y="43"/>
                    </a:cubicBezTo>
                    <a:cubicBezTo>
                      <a:pt x="387" y="43"/>
                      <a:pt x="386" y="43"/>
                      <a:pt x="386" y="43"/>
                    </a:cubicBezTo>
                    <a:moveTo>
                      <a:pt x="349" y="0"/>
                    </a:moveTo>
                    <a:cubicBezTo>
                      <a:pt x="338" y="0"/>
                      <a:pt x="328" y="1"/>
                      <a:pt x="318" y="2"/>
                    </a:cubicBezTo>
                    <a:cubicBezTo>
                      <a:pt x="291" y="5"/>
                      <a:pt x="265" y="12"/>
                      <a:pt x="240" y="23"/>
                    </a:cubicBezTo>
                    <a:cubicBezTo>
                      <a:pt x="219" y="31"/>
                      <a:pt x="199" y="42"/>
                      <a:pt x="180" y="54"/>
                    </a:cubicBezTo>
                    <a:cubicBezTo>
                      <a:pt x="167" y="63"/>
                      <a:pt x="154" y="73"/>
                      <a:pt x="141" y="83"/>
                    </a:cubicBezTo>
                    <a:cubicBezTo>
                      <a:pt x="135" y="89"/>
                      <a:pt x="129" y="94"/>
                      <a:pt x="123" y="100"/>
                    </a:cubicBezTo>
                    <a:cubicBezTo>
                      <a:pt x="27" y="196"/>
                      <a:pt x="0" y="338"/>
                      <a:pt x="45" y="462"/>
                    </a:cubicBezTo>
                    <a:cubicBezTo>
                      <a:pt x="51" y="478"/>
                      <a:pt x="58" y="494"/>
                      <a:pt x="67" y="510"/>
                    </a:cubicBezTo>
                    <a:cubicBezTo>
                      <a:pt x="70" y="511"/>
                      <a:pt x="72" y="514"/>
                      <a:pt x="75" y="516"/>
                    </a:cubicBezTo>
                    <a:cubicBezTo>
                      <a:pt x="75" y="516"/>
                      <a:pt x="75" y="516"/>
                      <a:pt x="75" y="515"/>
                    </a:cubicBezTo>
                    <a:cubicBezTo>
                      <a:pt x="76" y="515"/>
                      <a:pt x="76" y="515"/>
                      <a:pt x="77" y="514"/>
                    </a:cubicBezTo>
                    <a:cubicBezTo>
                      <a:pt x="77" y="514"/>
                      <a:pt x="77" y="513"/>
                      <a:pt x="76" y="512"/>
                    </a:cubicBezTo>
                    <a:cubicBezTo>
                      <a:pt x="72" y="499"/>
                      <a:pt x="83" y="490"/>
                      <a:pt x="94" y="490"/>
                    </a:cubicBezTo>
                    <a:cubicBezTo>
                      <a:pt x="97" y="490"/>
                      <a:pt x="100" y="491"/>
                      <a:pt x="103" y="492"/>
                    </a:cubicBezTo>
                    <a:cubicBezTo>
                      <a:pt x="96" y="480"/>
                      <a:pt x="90" y="467"/>
                      <a:pt x="84" y="455"/>
                    </a:cubicBezTo>
                    <a:cubicBezTo>
                      <a:pt x="83" y="452"/>
                      <a:pt x="82" y="449"/>
                      <a:pt x="81" y="446"/>
                    </a:cubicBezTo>
                    <a:cubicBezTo>
                      <a:pt x="73" y="424"/>
                      <a:pt x="68" y="402"/>
                      <a:pt x="64" y="380"/>
                    </a:cubicBezTo>
                    <a:cubicBezTo>
                      <a:pt x="62" y="355"/>
                      <a:pt x="62" y="331"/>
                      <a:pt x="64" y="307"/>
                    </a:cubicBezTo>
                    <a:cubicBezTo>
                      <a:pt x="68" y="281"/>
                      <a:pt x="74" y="256"/>
                      <a:pt x="84" y="232"/>
                    </a:cubicBezTo>
                    <a:cubicBezTo>
                      <a:pt x="95" y="206"/>
                      <a:pt x="109" y="182"/>
                      <a:pt x="125" y="159"/>
                    </a:cubicBezTo>
                    <a:cubicBezTo>
                      <a:pt x="137" y="145"/>
                      <a:pt x="149" y="131"/>
                      <a:pt x="162" y="119"/>
                    </a:cubicBezTo>
                    <a:cubicBezTo>
                      <a:pt x="169" y="112"/>
                      <a:pt x="177" y="106"/>
                      <a:pt x="185" y="99"/>
                    </a:cubicBezTo>
                    <a:cubicBezTo>
                      <a:pt x="194" y="93"/>
                      <a:pt x="203" y="86"/>
                      <a:pt x="213" y="81"/>
                    </a:cubicBezTo>
                    <a:cubicBezTo>
                      <a:pt x="225" y="73"/>
                      <a:pt x="239" y="66"/>
                      <a:pt x="252" y="60"/>
                    </a:cubicBezTo>
                    <a:cubicBezTo>
                      <a:pt x="257" y="58"/>
                      <a:pt x="262" y="57"/>
                      <a:pt x="267" y="55"/>
                    </a:cubicBezTo>
                    <a:cubicBezTo>
                      <a:pt x="284" y="49"/>
                      <a:pt x="302" y="45"/>
                      <a:pt x="320" y="43"/>
                    </a:cubicBezTo>
                    <a:cubicBezTo>
                      <a:pt x="331" y="41"/>
                      <a:pt x="341" y="41"/>
                      <a:pt x="352" y="41"/>
                    </a:cubicBezTo>
                    <a:cubicBezTo>
                      <a:pt x="362" y="41"/>
                      <a:pt x="373" y="41"/>
                      <a:pt x="383" y="43"/>
                    </a:cubicBezTo>
                    <a:cubicBezTo>
                      <a:pt x="384" y="43"/>
                      <a:pt x="385" y="43"/>
                      <a:pt x="386" y="43"/>
                    </a:cubicBezTo>
                    <a:cubicBezTo>
                      <a:pt x="406" y="46"/>
                      <a:pt x="426" y="52"/>
                      <a:pt x="445" y="59"/>
                    </a:cubicBezTo>
                    <a:cubicBezTo>
                      <a:pt x="469" y="69"/>
                      <a:pt x="492" y="83"/>
                      <a:pt x="513" y="98"/>
                    </a:cubicBezTo>
                    <a:cubicBezTo>
                      <a:pt x="529" y="110"/>
                      <a:pt x="543" y="123"/>
                      <a:pt x="557" y="137"/>
                    </a:cubicBezTo>
                    <a:cubicBezTo>
                      <a:pt x="561" y="141"/>
                      <a:pt x="566" y="143"/>
                      <a:pt x="570" y="143"/>
                    </a:cubicBezTo>
                    <a:cubicBezTo>
                      <a:pt x="585" y="143"/>
                      <a:pt x="599" y="123"/>
                      <a:pt x="585" y="109"/>
                    </a:cubicBezTo>
                    <a:cubicBezTo>
                      <a:pt x="563" y="86"/>
                      <a:pt x="538" y="66"/>
                      <a:pt x="512" y="49"/>
                    </a:cubicBezTo>
                    <a:cubicBezTo>
                      <a:pt x="501" y="43"/>
                      <a:pt x="490" y="37"/>
                      <a:pt x="479" y="31"/>
                    </a:cubicBezTo>
                    <a:cubicBezTo>
                      <a:pt x="454" y="19"/>
                      <a:pt x="427" y="10"/>
                      <a:pt x="399" y="5"/>
                    </a:cubicBezTo>
                    <a:cubicBezTo>
                      <a:pt x="385" y="2"/>
                      <a:pt x="370" y="1"/>
                      <a:pt x="355" y="1"/>
                    </a:cubicBezTo>
                    <a:cubicBezTo>
                      <a:pt x="353" y="0"/>
                      <a:pt x="351" y="0"/>
                      <a:pt x="34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236"/>
              <p:cNvSpPr>
                <a:spLocks noEditPoints="1"/>
              </p:cNvSpPr>
              <p:nvPr/>
            </p:nvSpPr>
            <p:spPr bwMode="auto">
              <a:xfrm>
                <a:off x="1208" y="1292"/>
                <a:ext cx="323" cy="150"/>
              </a:xfrm>
              <a:custGeom>
                <a:avLst/>
                <a:gdLst>
                  <a:gd name="T0" fmla="*/ 539 w 563"/>
                  <a:gd name="T1" fmla="*/ 222 h 241"/>
                  <a:gd name="T2" fmla="*/ 542 w 563"/>
                  <a:gd name="T3" fmla="*/ 230 h 241"/>
                  <a:gd name="T4" fmla="*/ 558 w 563"/>
                  <a:gd name="T5" fmla="*/ 241 h 241"/>
                  <a:gd name="T6" fmla="*/ 558 w 563"/>
                  <a:gd name="T7" fmla="*/ 241 h 241"/>
                  <a:gd name="T8" fmla="*/ 539 w 563"/>
                  <a:gd name="T9" fmla="*/ 222 h 241"/>
                  <a:gd name="T10" fmla="*/ 529 w 563"/>
                  <a:gd name="T11" fmla="*/ 200 h 241"/>
                  <a:gd name="T12" fmla="*/ 528 w 563"/>
                  <a:gd name="T13" fmla="*/ 200 h 241"/>
                  <a:gd name="T14" fmla="*/ 528 w 563"/>
                  <a:gd name="T15" fmla="*/ 201 h 241"/>
                  <a:gd name="T16" fmla="*/ 529 w 563"/>
                  <a:gd name="T17" fmla="*/ 200 h 241"/>
                  <a:gd name="T18" fmla="*/ 563 w 563"/>
                  <a:gd name="T19" fmla="*/ 186 h 241"/>
                  <a:gd name="T20" fmla="*/ 558 w 563"/>
                  <a:gd name="T21" fmla="*/ 188 h 241"/>
                  <a:gd name="T22" fmla="*/ 560 w 563"/>
                  <a:gd name="T23" fmla="*/ 190 h 241"/>
                  <a:gd name="T24" fmla="*/ 561 w 563"/>
                  <a:gd name="T25" fmla="*/ 191 h 241"/>
                  <a:gd name="T26" fmla="*/ 563 w 563"/>
                  <a:gd name="T27" fmla="*/ 191 h 241"/>
                  <a:gd name="T28" fmla="*/ 563 w 563"/>
                  <a:gd name="T29" fmla="*/ 191 h 241"/>
                  <a:gd name="T30" fmla="*/ 563 w 563"/>
                  <a:gd name="T31" fmla="*/ 186 h 241"/>
                  <a:gd name="T32" fmla="*/ 59 w 563"/>
                  <a:gd name="T33" fmla="*/ 64 h 241"/>
                  <a:gd name="T34" fmla="*/ 0 w 563"/>
                  <a:gd name="T35" fmla="*/ 119 h 241"/>
                  <a:gd name="T36" fmla="*/ 16 w 563"/>
                  <a:gd name="T37" fmla="*/ 118 h 241"/>
                  <a:gd name="T38" fmla="*/ 38 w 563"/>
                  <a:gd name="T39" fmla="*/ 119 h 241"/>
                  <a:gd name="T40" fmla="*/ 45 w 563"/>
                  <a:gd name="T41" fmla="*/ 115 h 241"/>
                  <a:gd name="T42" fmla="*/ 72 w 563"/>
                  <a:gd name="T43" fmla="*/ 104 h 241"/>
                  <a:gd name="T44" fmla="*/ 84 w 563"/>
                  <a:gd name="T45" fmla="*/ 95 h 241"/>
                  <a:gd name="T46" fmla="*/ 122 w 563"/>
                  <a:gd name="T47" fmla="*/ 73 h 241"/>
                  <a:gd name="T48" fmla="*/ 89 w 563"/>
                  <a:gd name="T49" fmla="*/ 66 h 241"/>
                  <a:gd name="T50" fmla="*/ 59 w 563"/>
                  <a:gd name="T51" fmla="*/ 64 h 241"/>
                  <a:gd name="T52" fmla="*/ 260 w 563"/>
                  <a:gd name="T53" fmla="*/ 0 h 241"/>
                  <a:gd name="T54" fmla="*/ 187 w 563"/>
                  <a:gd name="T55" fmla="*/ 8 h 241"/>
                  <a:gd name="T56" fmla="*/ 163 w 563"/>
                  <a:gd name="T57" fmla="*/ 14 h 241"/>
                  <a:gd name="T58" fmla="*/ 118 w 563"/>
                  <a:gd name="T59" fmla="*/ 31 h 241"/>
                  <a:gd name="T60" fmla="*/ 182 w 563"/>
                  <a:gd name="T61" fmla="*/ 51 h 241"/>
                  <a:gd name="T62" fmla="*/ 236 w 563"/>
                  <a:gd name="T63" fmla="*/ 41 h 241"/>
                  <a:gd name="T64" fmla="*/ 260 w 563"/>
                  <a:gd name="T65" fmla="*/ 40 h 241"/>
                  <a:gd name="T66" fmla="*/ 320 w 563"/>
                  <a:gd name="T67" fmla="*/ 45 h 241"/>
                  <a:gd name="T68" fmla="*/ 393 w 563"/>
                  <a:gd name="T69" fmla="*/ 69 h 241"/>
                  <a:gd name="T70" fmla="*/ 455 w 563"/>
                  <a:gd name="T71" fmla="*/ 109 h 241"/>
                  <a:gd name="T72" fmla="*/ 501 w 563"/>
                  <a:gd name="T73" fmla="*/ 158 h 241"/>
                  <a:gd name="T74" fmla="*/ 507 w 563"/>
                  <a:gd name="T75" fmla="*/ 166 h 241"/>
                  <a:gd name="T76" fmla="*/ 508 w 563"/>
                  <a:gd name="T77" fmla="*/ 168 h 241"/>
                  <a:gd name="T78" fmla="*/ 545 w 563"/>
                  <a:gd name="T79" fmla="*/ 152 h 241"/>
                  <a:gd name="T80" fmla="*/ 534 w 563"/>
                  <a:gd name="T81" fmla="*/ 137 h 241"/>
                  <a:gd name="T82" fmla="*/ 260 w 563"/>
                  <a:gd name="T8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63" h="241">
                    <a:moveTo>
                      <a:pt x="539" y="222"/>
                    </a:moveTo>
                    <a:cubicBezTo>
                      <a:pt x="540" y="225"/>
                      <a:pt x="541" y="227"/>
                      <a:pt x="542" y="230"/>
                    </a:cubicBezTo>
                    <a:cubicBezTo>
                      <a:pt x="546" y="238"/>
                      <a:pt x="552" y="241"/>
                      <a:pt x="558" y="241"/>
                    </a:cubicBezTo>
                    <a:cubicBezTo>
                      <a:pt x="558" y="241"/>
                      <a:pt x="558" y="241"/>
                      <a:pt x="558" y="241"/>
                    </a:cubicBezTo>
                    <a:cubicBezTo>
                      <a:pt x="551" y="235"/>
                      <a:pt x="545" y="229"/>
                      <a:pt x="539" y="222"/>
                    </a:cubicBezTo>
                    <a:moveTo>
                      <a:pt x="529" y="200"/>
                    </a:moveTo>
                    <a:cubicBezTo>
                      <a:pt x="528" y="200"/>
                      <a:pt x="528" y="200"/>
                      <a:pt x="528" y="200"/>
                    </a:cubicBezTo>
                    <a:cubicBezTo>
                      <a:pt x="528" y="201"/>
                      <a:pt x="528" y="201"/>
                      <a:pt x="528" y="201"/>
                    </a:cubicBezTo>
                    <a:cubicBezTo>
                      <a:pt x="528" y="201"/>
                      <a:pt x="528" y="200"/>
                      <a:pt x="529" y="200"/>
                    </a:cubicBezTo>
                    <a:moveTo>
                      <a:pt x="563" y="186"/>
                    </a:moveTo>
                    <a:cubicBezTo>
                      <a:pt x="561" y="187"/>
                      <a:pt x="560" y="187"/>
                      <a:pt x="558" y="188"/>
                    </a:cubicBezTo>
                    <a:cubicBezTo>
                      <a:pt x="559" y="189"/>
                      <a:pt x="559" y="189"/>
                      <a:pt x="560" y="190"/>
                    </a:cubicBezTo>
                    <a:cubicBezTo>
                      <a:pt x="560" y="191"/>
                      <a:pt x="561" y="191"/>
                      <a:pt x="561" y="191"/>
                    </a:cubicBezTo>
                    <a:cubicBezTo>
                      <a:pt x="562" y="191"/>
                      <a:pt x="562" y="191"/>
                      <a:pt x="563" y="191"/>
                    </a:cubicBezTo>
                    <a:cubicBezTo>
                      <a:pt x="563" y="191"/>
                      <a:pt x="563" y="191"/>
                      <a:pt x="563" y="191"/>
                    </a:cubicBezTo>
                    <a:cubicBezTo>
                      <a:pt x="563" y="189"/>
                      <a:pt x="563" y="188"/>
                      <a:pt x="563" y="186"/>
                    </a:cubicBezTo>
                    <a:moveTo>
                      <a:pt x="59" y="64"/>
                    </a:moveTo>
                    <a:cubicBezTo>
                      <a:pt x="37" y="80"/>
                      <a:pt x="17" y="98"/>
                      <a:pt x="0" y="119"/>
                    </a:cubicBezTo>
                    <a:cubicBezTo>
                      <a:pt x="5" y="118"/>
                      <a:pt x="11" y="118"/>
                      <a:pt x="16" y="118"/>
                    </a:cubicBezTo>
                    <a:cubicBezTo>
                      <a:pt x="23" y="118"/>
                      <a:pt x="30" y="119"/>
                      <a:pt x="38" y="119"/>
                    </a:cubicBezTo>
                    <a:cubicBezTo>
                      <a:pt x="40" y="118"/>
                      <a:pt x="42" y="116"/>
                      <a:pt x="45" y="115"/>
                    </a:cubicBezTo>
                    <a:cubicBezTo>
                      <a:pt x="53" y="110"/>
                      <a:pt x="62" y="106"/>
                      <a:pt x="72" y="104"/>
                    </a:cubicBezTo>
                    <a:cubicBezTo>
                      <a:pt x="76" y="101"/>
                      <a:pt x="80" y="98"/>
                      <a:pt x="84" y="95"/>
                    </a:cubicBezTo>
                    <a:cubicBezTo>
                      <a:pt x="96" y="87"/>
                      <a:pt x="109" y="79"/>
                      <a:pt x="122" y="73"/>
                    </a:cubicBezTo>
                    <a:cubicBezTo>
                      <a:pt x="111" y="70"/>
                      <a:pt x="100" y="68"/>
                      <a:pt x="89" y="66"/>
                    </a:cubicBezTo>
                    <a:cubicBezTo>
                      <a:pt x="79" y="65"/>
                      <a:pt x="69" y="64"/>
                      <a:pt x="59" y="64"/>
                    </a:cubicBezTo>
                    <a:moveTo>
                      <a:pt x="260" y="0"/>
                    </a:moveTo>
                    <a:cubicBezTo>
                      <a:pt x="236" y="0"/>
                      <a:pt x="211" y="2"/>
                      <a:pt x="187" y="8"/>
                    </a:cubicBezTo>
                    <a:cubicBezTo>
                      <a:pt x="179" y="10"/>
                      <a:pt x="171" y="12"/>
                      <a:pt x="163" y="14"/>
                    </a:cubicBezTo>
                    <a:cubicBezTo>
                      <a:pt x="148" y="19"/>
                      <a:pt x="133" y="24"/>
                      <a:pt x="118" y="31"/>
                    </a:cubicBezTo>
                    <a:cubicBezTo>
                      <a:pt x="140" y="35"/>
                      <a:pt x="161" y="42"/>
                      <a:pt x="182" y="51"/>
                    </a:cubicBezTo>
                    <a:cubicBezTo>
                      <a:pt x="200" y="46"/>
                      <a:pt x="218" y="43"/>
                      <a:pt x="236" y="41"/>
                    </a:cubicBezTo>
                    <a:cubicBezTo>
                      <a:pt x="244" y="41"/>
                      <a:pt x="252" y="40"/>
                      <a:pt x="260" y="40"/>
                    </a:cubicBezTo>
                    <a:cubicBezTo>
                      <a:pt x="280" y="40"/>
                      <a:pt x="300" y="42"/>
                      <a:pt x="320" y="45"/>
                    </a:cubicBezTo>
                    <a:cubicBezTo>
                      <a:pt x="345" y="51"/>
                      <a:pt x="369" y="59"/>
                      <a:pt x="393" y="69"/>
                    </a:cubicBezTo>
                    <a:cubicBezTo>
                      <a:pt x="415" y="80"/>
                      <a:pt x="436" y="93"/>
                      <a:pt x="455" y="109"/>
                    </a:cubicBezTo>
                    <a:cubicBezTo>
                      <a:pt x="472" y="123"/>
                      <a:pt x="487" y="140"/>
                      <a:pt x="501" y="158"/>
                    </a:cubicBezTo>
                    <a:cubicBezTo>
                      <a:pt x="503" y="160"/>
                      <a:pt x="505" y="163"/>
                      <a:pt x="507" y="166"/>
                    </a:cubicBezTo>
                    <a:cubicBezTo>
                      <a:pt x="507" y="166"/>
                      <a:pt x="508" y="167"/>
                      <a:pt x="508" y="168"/>
                    </a:cubicBezTo>
                    <a:cubicBezTo>
                      <a:pt x="521" y="163"/>
                      <a:pt x="533" y="158"/>
                      <a:pt x="545" y="152"/>
                    </a:cubicBezTo>
                    <a:cubicBezTo>
                      <a:pt x="542" y="147"/>
                      <a:pt x="538" y="142"/>
                      <a:pt x="534" y="137"/>
                    </a:cubicBezTo>
                    <a:cubicBezTo>
                      <a:pt x="469" y="51"/>
                      <a:pt x="367" y="0"/>
                      <a:pt x="2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237"/>
              <p:cNvSpPr>
                <a:spLocks/>
              </p:cNvSpPr>
              <p:nvPr/>
            </p:nvSpPr>
            <p:spPr bwMode="auto">
              <a:xfrm>
                <a:off x="880" y="382"/>
                <a:ext cx="213" cy="350"/>
              </a:xfrm>
              <a:custGeom>
                <a:avLst/>
                <a:gdLst>
                  <a:gd name="T0" fmla="*/ 225 w 371"/>
                  <a:gd name="T1" fmla="*/ 0 h 566"/>
                  <a:gd name="T2" fmla="*/ 221 w 371"/>
                  <a:gd name="T3" fmla="*/ 1 h 566"/>
                  <a:gd name="T4" fmla="*/ 209 w 371"/>
                  <a:gd name="T5" fmla="*/ 34 h 566"/>
                  <a:gd name="T6" fmla="*/ 233 w 371"/>
                  <a:gd name="T7" fmla="*/ 63 h 566"/>
                  <a:gd name="T8" fmla="*/ 234 w 371"/>
                  <a:gd name="T9" fmla="*/ 66 h 566"/>
                  <a:gd name="T10" fmla="*/ 277 w 371"/>
                  <a:gd name="T11" fmla="*/ 148 h 566"/>
                  <a:gd name="T12" fmla="*/ 302 w 371"/>
                  <a:gd name="T13" fmla="*/ 259 h 566"/>
                  <a:gd name="T14" fmla="*/ 302 w 371"/>
                  <a:gd name="T15" fmla="*/ 311 h 566"/>
                  <a:gd name="T16" fmla="*/ 298 w 371"/>
                  <a:gd name="T17" fmla="*/ 352 h 566"/>
                  <a:gd name="T18" fmla="*/ 283 w 371"/>
                  <a:gd name="T19" fmla="*/ 401 h 566"/>
                  <a:gd name="T20" fmla="*/ 274 w 371"/>
                  <a:gd name="T21" fmla="*/ 415 h 566"/>
                  <a:gd name="T22" fmla="*/ 262 w 371"/>
                  <a:gd name="T23" fmla="*/ 433 h 566"/>
                  <a:gd name="T24" fmla="*/ 232 w 371"/>
                  <a:gd name="T25" fmla="*/ 460 h 566"/>
                  <a:gd name="T26" fmla="*/ 175 w 371"/>
                  <a:gd name="T27" fmla="*/ 490 h 566"/>
                  <a:gd name="T28" fmla="*/ 23 w 371"/>
                  <a:gd name="T29" fmla="*/ 526 h 566"/>
                  <a:gd name="T30" fmla="*/ 28 w 371"/>
                  <a:gd name="T31" fmla="*/ 566 h 566"/>
                  <a:gd name="T32" fmla="*/ 32 w 371"/>
                  <a:gd name="T33" fmla="*/ 565 h 566"/>
                  <a:gd name="T34" fmla="*/ 280 w 371"/>
                  <a:gd name="T35" fmla="*/ 472 h 566"/>
                  <a:gd name="T36" fmla="*/ 318 w 371"/>
                  <a:gd name="T37" fmla="*/ 419 h 566"/>
                  <a:gd name="T38" fmla="*/ 278 w 371"/>
                  <a:gd name="T39" fmla="*/ 59 h 566"/>
                  <a:gd name="T40" fmla="*/ 238 w 371"/>
                  <a:gd name="T41" fmla="*/ 7 h 566"/>
                  <a:gd name="T42" fmla="*/ 225 w 371"/>
                  <a:gd name="T43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1" h="566">
                    <a:moveTo>
                      <a:pt x="225" y="0"/>
                    </a:moveTo>
                    <a:cubicBezTo>
                      <a:pt x="223" y="0"/>
                      <a:pt x="222" y="0"/>
                      <a:pt x="221" y="1"/>
                    </a:cubicBezTo>
                    <a:cubicBezTo>
                      <a:pt x="208" y="3"/>
                      <a:pt x="197" y="21"/>
                      <a:pt x="209" y="34"/>
                    </a:cubicBezTo>
                    <a:cubicBezTo>
                      <a:pt x="217" y="43"/>
                      <a:pt x="225" y="53"/>
                      <a:pt x="233" y="63"/>
                    </a:cubicBezTo>
                    <a:cubicBezTo>
                      <a:pt x="233" y="64"/>
                      <a:pt x="234" y="65"/>
                      <a:pt x="234" y="66"/>
                    </a:cubicBezTo>
                    <a:cubicBezTo>
                      <a:pt x="252" y="91"/>
                      <a:pt x="266" y="119"/>
                      <a:pt x="277" y="148"/>
                    </a:cubicBezTo>
                    <a:cubicBezTo>
                      <a:pt x="290" y="184"/>
                      <a:pt x="298" y="221"/>
                      <a:pt x="302" y="259"/>
                    </a:cubicBezTo>
                    <a:cubicBezTo>
                      <a:pt x="303" y="276"/>
                      <a:pt x="303" y="294"/>
                      <a:pt x="302" y="311"/>
                    </a:cubicBezTo>
                    <a:cubicBezTo>
                      <a:pt x="301" y="325"/>
                      <a:pt x="300" y="338"/>
                      <a:pt x="298" y="352"/>
                    </a:cubicBezTo>
                    <a:cubicBezTo>
                      <a:pt x="294" y="369"/>
                      <a:pt x="289" y="385"/>
                      <a:pt x="283" y="401"/>
                    </a:cubicBezTo>
                    <a:cubicBezTo>
                      <a:pt x="280" y="406"/>
                      <a:pt x="277" y="411"/>
                      <a:pt x="274" y="415"/>
                    </a:cubicBezTo>
                    <a:cubicBezTo>
                      <a:pt x="271" y="421"/>
                      <a:pt x="267" y="427"/>
                      <a:pt x="262" y="433"/>
                    </a:cubicBezTo>
                    <a:cubicBezTo>
                      <a:pt x="253" y="443"/>
                      <a:pt x="243" y="452"/>
                      <a:pt x="232" y="460"/>
                    </a:cubicBezTo>
                    <a:cubicBezTo>
                      <a:pt x="214" y="473"/>
                      <a:pt x="195" y="482"/>
                      <a:pt x="175" y="490"/>
                    </a:cubicBezTo>
                    <a:cubicBezTo>
                      <a:pt x="126" y="507"/>
                      <a:pt x="75" y="516"/>
                      <a:pt x="23" y="526"/>
                    </a:cubicBezTo>
                    <a:cubicBezTo>
                      <a:pt x="0" y="530"/>
                      <a:pt x="6" y="566"/>
                      <a:pt x="28" y="566"/>
                    </a:cubicBezTo>
                    <a:cubicBezTo>
                      <a:pt x="29" y="566"/>
                      <a:pt x="31" y="565"/>
                      <a:pt x="32" y="565"/>
                    </a:cubicBezTo>
                    <a:cubicBezTo>
                      <a:pt x="117" y="549"/>
                      <a:pt x="217" y="533"/>
                      <a:pt x="280" y="472"/>
                    </a:cubicBezTo>
                    <a:cubicBezTo>
                      <a:pt x="295" y="457"/>
                      <a:pt x="308" y="440"/>
                      <a:pt x="318" y="419"/>
                    </a:cubicBezTo>
                    <a:cubicBezTo>
                      <a:pt x="371" y="309"/>
                      <a:pt x="343" y="164"/>
                      <a:pt x="278" y="59"/>
                    </a:cubicBezTo>
                    <a:cubicBezTo>
                      <a:pt x="266" y="40"/>
                      <a:pt x="253" y="22"/>
                      <a:pt x="238" y="7"/>
                    </a:cubicBezTo>
                    <a:cubicBezTo>
                      <a:pt x="234" y="2"/>
                      <a:pt x="229" y="0"/>
                      <a:pt x="2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238"/>
              <p:cNvSpPr>
                <a:spLocks noEditPoints="1"/>
              </p:cNvSpPr>
              <p:nvPr/>
            </p:nvSpPr>
            <p:spPr bwMode="auto">
              <a:xfrm>
                <a:off x="1122" y="2604"/>
                <a:ext cx="320" cy="155"/>
              </a:xfrm>
              <a:custGeom>
                <a:avLst/>
                <a:gdLst>
                  <a:gd name="T0" fmla="*/ 225 w 557"/>
                  <a:gd name="T1" fmla="*/ 152 h 251"/>
                  <a:gd name="T2" fmla="*/ 225 w 557"/>
                  <a:gd name="T3" fmla="*/ 152 h 251"/>
                  <a:gd name="T4" fmla="*/ 225 w 557"/>
                  <a:gd name="T5" fmla="*/ 152 h 251"/>
                  <a:gd name="T6" fmla="*/ 225 w 557"/>
                  <a:gd name="T7" fmla="*/ 152 h 251"/>
                  <a:gd name="T8" fmla="*/ 307 w 557"/>
                  <a:gd name="T9" fmla="*/ 51 h 251"/>
                  <a:gd name="T10" fmla="*/ 299 w 557"/>
                  <a:gd name="T11" fmla="*/ 68 h 251"/>
                  <a:gd name="T12" fmla="*/ 279 w 557"/>
                  <a:gd name="T13" fmla="*/ 100 h 251"/>
                  <a:gd name="T14" fmla="*/ 277 w 557"/>
                  <a:gd name="T15" fmla="*/ 102 h 251"/>
                  <a:gd name="T16" fmla="*/ 227 w 557"/>
                  <a:gd name="T17" fmla="*/ 151 h 251"/>
                  <a:gd name="T18" fmla="*/ 225 w 557"/>
                  <a:gd name="T19" fmla="*/ 152 h 251"/>
                  <a:gd name="T20" fmla="*/ 224 w 557"/>
                  <a:gd name="T21" fmla="*/ 153 h 251"/>
                  <a:gd name="T22" fmla="*/ 225 w 557"/>
                  <a:gd name="T23" fmla="*/ 152 h 251"/>
                  <a:gd name="T24" fmla="*/ 214 w 557"/>
                  <a:gd name="T25" fmla="*/ 160 h 251"/>
                  <a:gd name="T26" fmla="*/ 169 w 557"/>
                  <a:gd name="T27" fmla="*/ 185 h 251"/>
                  <a:gd name="T28" fmla="*/ 160 w 557"/>
                  <a:gd name="T29" fmla="*/ 190 h 251"/>
                  <a:gd name="T30" fmla="*/ 158 w 557"/>
                  <a:gd name="T31" fmla="*/ 190 h 251"/>
                  <a:gd name="T32" fmla="*/ 113 w 557"/>
                  <a:gd name="T33" fmla="*/ 204 h 251"/>
                  <a:gd name="T34" fmla="*/ 86 w 557"/>
                  <a:gd name="T35" fmla="*/ 209 h 251"/>
                  <a:gd name="T36" fmla="*/ 83 w 557"/>
                  <a:gd name="T37" fmla="*/ 209 h 251"/>
                  <a:gd name="T38" fmla="*/ 52 w 557"/>
                  <a:gd name="T39" fmla="*/ 211 h 251"/>
                  <a:gd name="T40" fmla="*/ 30 w 557"/>
                  <a:gd name="T41" fmla="*/ 210 h 251"/>
                  <a:gd name="T42" fmla="*/ 18 w 557"/>
                  <a:gd name="T43" fmla="*/ 209 h 251"/>
                  <a:gd name="T44" fmla="*/ 15 w 557"/>
                  <a:gd name="T45" fmla="*/ 208 h 251"/>
                  <a:gd name="T46" fmla="*/ 0 w 557"/>
                  <a:gd name="T47" fmla="*/ 219 h 251"/>
                  <a:gd name="T48" fmla="*/ 21 w 557"/>
                  <a:gd name="T49" fmla="*/ 249 h 251"/>
                  <a:gd name="T50" fmla="*/ 54 w 557"/>
                  <a:gd name="T51" fmla="*/ 251 h 251"/>
                  <a:gd name="T52" fmla="*/ 70 w 557"/>
                  <a:gd name="T53" fmla="*/ 250 h 251"/>
                  <a:gd name="T54" fmla="*/ 138 w 557"/>
                  <a:gd name="T55" fmla="*/ 239 h 251"/>
                  <a:gd name="T56" fmla="*/ 154 w 557"/>
                  <a:gd name="T57" fmla="*/ 234 h 251"/>
                  <a:gd name="T58" fmla="*/ 204 w 557"/>
                  <a:gd name="T59" fmla="*/ 213 h 251"/>
                  <a:gd name="T60" fmla="*/ 256 w 557"/>
                  <a:gd name="T61" fmla="*/ 179 h 251"/>
                  <a:gd name="T62" fmla="*/ 297 w 557"/>
                  <a:gd name="T63" fmla="*/ 141 h 251"/>
                  <a:gd name="T64" fmla="*/ 299 w 557"/>
                  <a:gd name="T65" fmla="*/ 139 h 251"/>
                  <a:gd name="T66" fmla="*/ 329 w 557"/>
                  <a:gd name="T67" fmla="*/ 88 h 251"/>
                  <a:gd name="T68" fmla="*/ 327 w 557"/>
                  <a:gd name="T69" fmla="*/ 53 h 251"/>
                  <a:gd name="T70" fmla="*/ 307 w 557"/>
                  <a:gd name="T71" fmla="*/ 51 h 251"/>
                  <a:gd name="T72" fmla="*/ 438 w 557"/>
                  <a:gd name="T73" fmla="*/ 36 h 251"/>
                  <a:gd name="T74" fmla="*/ 438 w 557"/>
                  <a:gd name="T75" fmla="*/ 36 h 251"/>
                  <a:gd name="T76" fmla="*/ 438 w 557"/>
                  <a:gd name="T77" fmla="*/ 36 h 251"/>
                  <a:gd name="T78" fmla="*/ 450 w 557"/>
                  <a:gd name="T79" fmla="*/ 31 h 251"/>
                  <a:gd name="T80" fmla="*/ 435 w 557"/>
                  <a:gd name="T81" fmla="*/ 37 h 251"/>
                  <a:gd name="T82" fmla="*/ 367 w 557"/>
                  <a:gd name="T83" fmla="*/ 53 h 251"/>
                  <a:gd name="T84" fmla="*/ 367 w 557"/>
                  <a:gd name="T85" fmla="*/ 53 h 251"/>
                  <a:gd name="T86" fmla="*/ 373 w 557"/>
                  <a:gd name="T87" fmla="*/ 65 h 251"/>
                  <a:gd name="T88" fmla="*/ 396 w 557"/>
                  <a:gd name="T89" fmla="*/ 62 h 251"/>
                  <a:gd name="T90" fmla="*/ 443 w 557"/>
                  <a:gd name="T91" fmla="*/ 77 h 251"/>
                  <a:gd name="T92" fmla="*/ 500 w 557"/>
                  <a:gd name="T93" fmla="*/ 51 h 251"/>
                  <a:gd name="T94" fmla="*/ 450 w 557"/>
                  <a:gd name="T95" fmla="*/ 31 h 251"/>
                  <a:gd name="T96" fmla="*/ 505 w 557"/>
                  <a:gd name="T97" fmla="*/ 0 h 251"/>
                  <a:gd name="T98" fmla="*/ 504 w 557"/>
                  <a:gd name="T99" fmla="*/ 1 h 251"/>
                  <a:gd name="T100" fmla="*/ 495 w 557"/>
                  <a:gd name="T101" fmla="*/ 7 h 251"/>
                  <a:gd name="T102" fmla="*/ 544 w 557"/>
                  <a:gd name="T103" fmla="*/ 21 h 251"/>
                  <a:gd name="T104" fmla="*/ 557 w 557"/>
                  <a:gd name="T105" fmla="*/ 9 h 251"/>
                  <a:gd name="T106" fmla="*/ 505 w 557"/>
                  <a:gd name="T107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57" h="251">
                    <a:moveTo>
                      <a:pt x="225" y="152"/>
                    </a:moveTo>
                    <a:cubicBezTo>
                      <a:pt x="225" y="152"/>
                      <a:pt x="225" y="152"/>
                      <a:pt x="225" y="152"/>
                    </a:cubicBezTo>
                    <a:cubicBezTo>
                      <a:pt x="225" y="152"/>
                      <a:pt x="225" y="152"/>
                      <a:pt x="225" y="152"/>
                    </a:cubicBezTo>
                    <a:cubicBezTo>
                      <a:pt x="225" y="152"/>
                      <a:pt x="225" y="152"/>
                      <a:pt x="225" y="152"/>
                    </a:cubicBezTo>
                    <a:moveTo>
                      <a:pt x="307" y="51"/>
                    </a:moveTo>
                    <a:cubicBezTo>
                      <a:pt x="305" y="57"/>
                      <a:pt x="302" y="63"/>
                      <a:pt x="299" y="68"/>
                    </a:cubicBezTo>
                    <a:cubicBezTo>
                      <a:pt x="293" y="79"/>
                      <a:pt x="286" y="90"/>
                      <a:pt x="279" y="100"/>
                    </a:cubicBezTo>
                    <a:cubicBezTo>
                      <a:pt x="278" y="101"/>
                      <a:pt x="278" y="101"/>
                      <a:pt x="277" y="102"/>
                    </a:cubicBezTo>
                    <a:cubicBezTo>
                      <a:pt x="262" y="120"/>
                      <a:pt x="246" y="136"/>
                      <a:pt x="227" y="151"/>
                    </a:cubicBezTo>
                    <a:cubicBezTo>
                      <a:pt x="227" y="151"/>
                      <a:pt x="226" y="152"/>
                      <a:pt x="225" y="152"/>
                    </a:cubicBezTo>
                    <a:cubicBezTo>
                      <a:pt x="225" y="153"/>
                      <a:pt x="225" y="153"/>
                      <a:pt x="224" y="153"/>
                    </a:cubicBezTo>
                    <a:cubicBezTo>
                      <a:pt x="225" y="153"/>
                      <a:pt x="225" y="153"/>
                      <a:pt x="225" y="152"/>
                    </a:cubicBezTo>
                    <a:cubicBezTo>
                      <a:pt x="221" y="155"/>
                      <a:pt x="218" y="158"/>
                      <a:pt x="214" y="160"/>
                    </a:cubicBezTo>
                    <a:cubicBezTo>
                      <a:pt x="199" y="170"/>
                      <a:pt x="185" y="178"/>
                      <a:pt x="169" y="185"/>
                    </a:cubicBezTo>
                    <a:cubicBezTo>
                      <a:pt x="166" y="187"/>
                      <a:pt x="163" y="188"/>
                      <a:pt x="160" y="190"/>
                    </a:cubicBezTo>
                    <a:cubicBezTo>
                      <a:pt x="159" y="190"/>
                      <a:pt x="159" y="190"/>
                      <a:pt x="158" y="190"/>
                    </a:cubicBezTo>
                    <a:cubicBezTo>
                      <a:pt x="143" y="196"/>
                      <a:pt x="128" y="200"/>
                      <a:pt x="113" y="204"/>
                    </a:cubicBezTo>
                    <a:cubicBezTo>
                      <a:pt x="104" y="206"/>
                      <a:pt x="95" y="208"/>
                      <a:pt x="86" y="209"/>
                    </a:cubicBezTo>
                    <a:cubicBezTo>
                      <a:pt x="85" y="209"/>
                      <a:pt x="84" y="209"/>
                      <a:pt x="83" y="209"/>
                    </a:cubicBezTo>
                    <a:cubicBezTo>
                      <a:pt x="73" y="210"/>
                      <a:pt x="63" y="211"/>
                      <a:pt x="52" y="211"/>
                    </a:cubicBezTo>
                    <a:cubicBezTo>
                      <a:pt x="45" y="211"/>
                      <a:pt x="37" y="210"/>
                      <a:pt x="30" y="210"/>
                    </a:cubicBezTo>
                    <a:cubicBezTo>
                      <a:pt x="26" y="210"/>
                      <a:pt x="22" y="209"/>
                      <a:pt x="18" y="209"/>
                    </a:cubicBezTo>
                    <a:cubicBezTo>
                      <a:pt x="17" y="209"/>
                      <a:pt x="16" y="208"/>
                      <a:pt x="15" y="208"/>
                    </a:cubicBezTo>
                    <a:cubicBezTo>
                      <a:pt x="7" y="208"/>
                      <a:pt x="2" y="213"/>
                      <a:pt x="0" y="219"/>
                    </a:cubicBezTo>
                    <a:cubicBezTo>
                      <a:pt x="8" y="228"/>
                      <a:pt x="15" y="238"/>
                      <a:pt x="21" y="249"/>
                    </a:cubicBezTo>
                    <a:cubicBezTo>
                      <a:pt x="32" y="250"/>
                      <a:pt x="43" y="251"/>
                      <a:pt x="54" y="251"/>
                    </a:cubicBezTo>
                    <a:cubicBezTo>
                      <a:pt x="59" y="251"/>
                      <a:pt x="65" y="251"/>
                      <a:pt x="70" y="250"/>
                    </a:cubicBezTo>
                    <a:cubicBezTo>
                      <a:pt x="93" y="249"/>
                      <a:pt x="116" y="245"/>
                      <a:pt x="138" y="239"/>
                    </a:cubicBezTo>
                    <a:cubicBezTo>
                      <a:pt x="143" y="238"/>
                      <a:pt x="149" y="236"/>
                      <a:pt x="154" y="234"/>
                    </a:cubicBezTo>
                    <a:cubicBezTo>
                      <a:pt x="171" y="228"/>
                      <a:pt x="188" y="221"/>
                      <a:pt x="204" y="213"/>
                    </a:cubicBezTo>
                    <a:cubicBezTo>
                      <a:pt x="222" y="204"/>
                      <a:pt x="240" y="192"/>
                      <a:pt x="256" y="179"/>
                    </a:cubicBezTo>
                    <a:cubicBezTo>
                      <a:pt x="271" y="168"/>
                      <a:pt x="284" y="155"/>
                      <a:pt x="297" y="141"/>
                    </a:cubicBezTo>
                    <a:cubicBezTo>
                      <a:pt x="298" y="140"/>
                      <a:pt x="298" y="139"/>
                      <a:pt x="299" y="139"/>
                    </a:cubicBezTo>
                    <a:cubicBezTo>
                      <a:pt x="303" y="119"/>
                      <a:pt x="314" y="101"/>
                      <a:pt x="329" y="88"/>
                    </a:cubicBezTo>
                    <a:cubicBezTo>
                      <a:pt x="328" y="76"/>
                      <a:pt x="327" y="65"/>
                      <a:pt x="327" y="53"/>
                    </a:cubicBezTo>
                    <a:cubicBezTo>
                      <a:pt x="320" y="53"/>
                      <a:pt x="314" y="52"/>
                      <a:pt x="307" y="51"/>
                    </a:cubicBezTo>
                    <a:moveTo>
                      <a:pt x="438" y="36"/>
                    </a:moveTo>
                    <a:cubicBezTo>
                      <a:pt x="438" y="36"/>
                      <a:pt x="438" y="36"/>
                      <a:pt x="438" y="36"/>
                    </a:cubicBezTo>
                    <a:cubicBezTo>
                      <a:pt x="438" y="36"/>
                      <a:pt x="438" y="36"/>
                      <a:pt x="438" y="36"/>
                    </a:cubicBezTo>
                    <a:moveTo>
                      <a:pt x="450" y="31"/>
                    </a:moveTo>
                    <a:cubicBezTo>
                      <a:pt x="445" y="33"/>
                      <a:pt x="440" y="35"/>
                      <a:pt x="435" y="37"/>
                    </a:cubicBezTo>
                    <a:cubicBezTo>
                      <a:pt x="412" y="45"/>
                      <a:pt x="390" y="50"/>
                      <a:pt x="367" y="53"/>
                    </a:cubicBezTo>
                    <a:cubicBezTo>
                      <a:pt x="367" y="53"/>
                      <a:pt x="367" y="53"/>
                      <a:pt x="367" y="53"/>
                    </a:cubicBezTo>
                    <a:cubicBezTo>
                      <a:pt x="369" y="57"/>
                      <a:pt x="371" y="61"/>
                      <a:pt x="373" y="65"/>
                    </a:cubicBezTo>
                    <a:cubicBezTo>
                      <a:pt x="380" y="63"/>
                      <a:pt x="388" y="62"/>
                      <a:pt x="396" y="62"/>
                    </a:cubicBezTo>
                    <a:cubicBezTo>
                      <a:pt x="412" y="62"/>
                      <a:pt x="429" y="66"/>
                      <a:pt x="443" y="77"/>
                    </a:cubicBezTo>
                    <a:cubicBezTo>
                      <a:pt x="463" y="70"/>
                      <a:pt x="482" y="61"/>
                      <a:pt x="500" y="51"/>
                    </a:cubicBezTo>
                    <a:cubicBezTo>
                      <a:pt x="483" y="45"/>
                      <a:pt x="466" y="39"/>
                      <a:pt x="450" y="31"/>
                    </a:cubicBezTo>
                    <a:moveTo>
                      <a:pt x="505" y="0"/>
                    </a:moveTo>
                    <a:cubicBezTo>
                      <a:pt x="504" y="0"/>
                      <a:pt x="504" y="1"/>
                      <a:pt x="504" y="1"/>
                    </a:cubicBezTo>
                    <a:cubicBezTo>
                      <a:pt x="501" y="3"/>
                      <a:pt x="498" y="5"/>
                      <a:pt x="495" y="7"/>
                    </a:cubicBezTo>
                    <a:cubicBezTo>
                      <a:pt x="511" y="13"/>
                      <a:pt x="527" y="17"/>
                      <a:pt x="544" y="21"/>
                    </a:cubicBezTo>
                    <a:cubicBezTo>
                      <a:pt x="548" y="17"/>
                      <a:pt x="553" y="13"/>
                      <a:pt x="557" y="9"/>
                    </a:cubicBezTo>
                    <a:cubicBezTo>
                      <a:pt x="540" y="7"/>
                      <a:pt x="522" y="4"/>
                      <a:pt x="5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239"/>
              <p:cNvSpPr>
                <a:spLocks noEditPoints="1"/>
              </p:cNvSpPr>
              <p:nvPr/>
            </p:nvSpPr>
            <p:spPr bwMode="auto">
              <a:xfrm>
                <a:off x="216" y="1983"/>
                <a:ext cx="289" cy="279"/>
              </a:xfrm>
              <a:custGeom>
                <a:avLst/>
                <a:gdLst>
                  <a:gd name="T0" fmla="*/ 10 w 503"/>
                  <a:gd name="T1" fmla="*/ 372 h 450"/>
                  <a:gd name="T2" fmla="*/ 7 w 503"/>
                  <a:gd name="T3" fmla="*/ 373 h 450"/>
                  <a:gd name="T4" fmla="*/ 10 w 503"/>
                  <a:gd name="T5" fmla="*/ 379 h 450"/>
                  <a:gd name="T6" fmla="*/ 10 w 503"/>
                  <a:gd name="T7" fmla="*/ 372 h 450"/>
                  <a:gd name="T8" fmla="*/ 2 w 503"/>
                  <a:gd name="T9" fmla="*/ 328 h 450"/>
                  <a:gd name="T10" fmla="*/ 0 w 503"/>
                  <a:gd name="T11" fmla="*/ 329 h 450"/>
                  <a:gd name="T12" fmla="*/ 0 w 503"/>
                  <a:gd name="T13" fmla="*/ 330 h 450"/>
                  <a:gd name="T14" fmla="*/ 3 w 503"/>
                  <a:gd name="T15" fmla="*/ 332 h 450"/>
                  <a:gd name="T16" fmla="*/ 2 w 503"/>
                  <a:gd name="T17" fmla="*/ 328 h 450"/>
                  <a:gd name="T18" fmla="*/ 479 w 503"/>
                  <a:gd name="T19" fmla="*/ 0 h 450"/>
                  <a:gd name="T20" fmla="*/ 457 w 503"/>
                  <a:gd name="T21" fmla="*/ 24 h 450"/>
                  <a:gd name="T22" fmla="*/ 461 w 503"/>
                  <a:gd name="T23" fmla="*/ 49 h 450"/>
                  <a:gd name="T24" fmla="*/ 463 w 503"/>
                  <a:gd name="T25" fmla="*/ 82 h 450"/>
                  <a:gd name="T26" fmla="*/ 462 w 503"/>
                  <a:gd name="T27" fmla="*/ 136 h 450"/>
                  <a:gd name="T28" fmla="*/ 442 w 503"/>
                  <a:gd name="T29" fmla="*/ 214 h 450"/>
                  <a:gd name="T30" fmla="*/ 413 w 503"/>
                  <a:gd name="T31" fmla="*/ 268 h 450"/>
                  <a:gd name="T32" fmla="*/ 402 w 503"/>
                  <a:gd name="T33" fmla="*/ 285 h 450"/>
                  <a:gd name="T34" fmla="*/ 395 w 503"/>
                  <a:gd name="T35" fmla="*/ 293 h 450"/>
                  <a:gd name="T36" fmla="*/ 349 w 503"/>
                  <a:gd name="T37" fmla="*/ 340 h 450"/>
                  <a:gd name="T38" fmla="*/ 337 w 503"/>
                  <a:gd name="T39" fmla="*/ 350 h 450"/>
                  <a:gd name="T40" fmla="*/ 304 w 503"/>
                  <a:gd name="T41" fmla="*/ 372 h 450"/>
                  <a:gd name="T42" fmla="*/ 272 w 503"/>
                  <a:gd name="T43" fmla="*/ 389 h 450"/>
                  <a:gd name="T44" fmla="*/ 199 w 503"/>
                  <a:gd name="T45" fmla="*/ 408 h 450"/>
                  <a:gd name="T46" fmla="*/ 174 w 503"/>
                  <a:gd name="T47" fmla="*/ 410 h 450"/>
                  <a:gd name="T48" fmla="*/ 166 w 503"/>
                  <a:gd name="T49" fmla="*/ 410 h 450"/>
                  <a:gd name="T50" fmla="*/ 139 w 503"/>
                  <a:gd name="T51" fmla="*/ 408 h 450"/>
                  <a:gd name="T52" fmla="*/ 97 w 503"/>
                  <a:gd name="T53" fmla="*/ 398 h 450"/>
                  <a:gd name="T54" fmla="*/ 76 w 503"/>
                  <a:gd name="T55" fmla="*/ 388 h 450"/>
                  <a:gd name="T56" fmla="*/ 76 w 503"/>
                  <a:gd name="T57" fmla="*/ 388 h 450"/>
                  <a:gd name="T58" fmla="*/ 68 w 503"/>
                  <a:gd name="T59" fmla="*/ 383 h 450"/>
                  <a:gd name="T60" fmla="*/ 47 w 503"/>
                  <a:gd name="T61" fmla="*/ 361 h 450"/>
                  <a:gd name="T62" fmla="*/ 51 w 503"/>
                  <a:gd name="T63" fmla="*/ 419 h 450"/>
                  <a:gd name="T64" fmla="*/ 122 w 503"/>
                  <a:gd name="T65" fmla="*/ 447 h 450"/>
                  <a:gd name="T66" fmla="*/ 165 w 503"/>
                  <a:gd name="T67" fmla="*/ 450 h 450"/>
                  <a:gd name="T68" fmla="*/ 284 w 503"/>
                  <a:gd name="T69" fmla="*/ 426 h 450"/>
                  <a:gd name="T70" fmla="*/ 331 w 503"/>
                  <a:gd name="T71" fmla="*/ 403 h 450"/>
                  <a:gd name="T72" fmla="*/ 337 w 503"/>
                  <a:gd name="T73" fmla="*/ 399 h 450"/>
                  <a:gd name="T74" fmla="*/ 492 w 503"/>
                  <a:gd name="T75" fmla="*/ 179 h 450"/>
                  <a:gd name="T76" fmla="*/ 496 w 503"/>
                  <a:gd name="T77" fmla="*/ 161 h 450"/>
                  <a:gd name="T78" fmla="*/ 503 w 503"/>
                  <a:gd name="T79" fmla="*/ 83 h 450"/>
                  <a:gd name="T80" fmla="*/ 496 w 503"/>
                  <a:gd name="T81" fmla="*/ 14 h 450"/>
                  <a:gd name="T82" fmla="*/ 479 w 503"/>
                  <a:gd name="T83" fmla="*/ 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503" h="450">
                    <a:moveTo>
                      <a:pt x="10" y="372"/>
                    </a:moveTo>
                    <a:cubicBezTo>
                      <a:pt x="9" y="373"/>
                      <a:pt x="8" y="373"/>
                      <a:pt x="7" y="373"/>
                    </a:cubicBezTo>
                    <a:cubicBezTo>
                      <a:pt x="8" y="375"/>
                      <a:pt x="9" y="377"/>
                      <a:pt x="10" y="379"/>
                    </a:cubicBezTo>
                    <a:cubicBezTo>
                      <a:pt x="10" y="377"/>
                      <a:pt x="10" y="374"/>
                      <a:pt x="10" y="372"/>
                    </a:cubicBezTo>
                    <a:moveTo>
                      <a:pt x="2" y="328"/>
                    </a:moveTo>
                    <a:cubicBezTo>
                      <a:pt x="1" y="329"/>
                      <a:pt x="1" y="329"/>
                      <a:pt x="0" y="329"/>
                    </a:cubicBezTo>
                    <a:cubicBezTo>
                      <a:pt x="0" y="330"/>
                      <a:pt x="0" y="330"/>
                      <a:pt x="0" y="330"/>
                    </a:cubicBezTo>
                    <a:cubicBezTo>
                      <a:pt x="1" y="330"/>
                      <a:pt x="2" y="331"/>
                      <a:pt x="3" y="332"/>
                    </a:cubicBezTo>
                    <a:cubicBezTo>
                      <a:pt x="3" y="331"/>
                      <a:pt x="2" y="329"/>
                      <a:pt x="2" y="328"/>
                    </a:cubicBezTo>
                    <a:moveTo>
                      <a:pt x="479" y="0"/>
                    </a:moveTo>
                    <a:cubicBezTo>
                      <a:pt x="467" y="0"/>
                      <a:pt x="454" y="9"/>
                      <a:pt x="457" y="24"/>
                    </a:cubicBezTo>
                    <a:cubicBezTo>
                      <a:pt x="458" y="33"/>
                      <a:pt x="460" y="41"/>
                      <a:pt x="461" y="49"/>
                    </a:cubicBezTo>
                    <a:cubicBezTo>
                      <a:pt x="462" y="60"/>
                      <a:pt x="463" y="71"/>
                      <a:pt x="463" y="82"/>
                    </a:cubicBezTo>
                    <a:cubicBezTo>
                      <a:pt x="464" y="100"/>
                      <a:pt x="463" y="118"/>
                      <a:pt x="462" y="136"/>
                    </a:cubicBezTo>
                    <a:cubicBezTo>
                      <a:pt x="458" y="163"/>
                      <a:pt x="451" y="189"/>
                      <a:pt x="442" y="214"/>
                    </a:cubicBezTo>
                    <a:cubicBezTo>
                      <a:pt x="434" y="233"/>
                      <a:pt x="424" y="251"/>
                      <a:pt x="413" y="268"/>
                    </a:cubicBezTo>
                    <a:cubicBezTo>
                      <a:pt x="410" y="274"/>
                      <a:pt x="406" y="279"/>
                      <a:pt x="402" y="285"/>
                    </a:cubicBezTo>
                    <a:cubicBezTo>
                      <a:pt x="400" y="288"/>
                      <a:pt x="397" y="290"/>
                      <a:pt x="395" y="293"/>
                    </a:cubicBezTo>
                    <a:cubicBezTo>
                      <a:pt x="381" y="310"/>
                      <a:pt x="366" y="325"/>
                      <a:pt x="349" y="340"/>
                    </a:cubicBezTo>
                    <a:cubicBezTo>
                      <a:pt x="345" y="343"/>
                      <a:pt x="341" y="347"/>
                      <a:pt x="337" y="350"/>
                    </a:cubicBezTo>
                    <a:cubicBezTo>
                      <a:pt x="326" y="358"/>
                      <a:pt x="316" y="365"/>
                      <a:pt x="304" y="372"/>
                    </a:cubicBezTo>
                    <a:cubicBezTo>
                      <a:pt x="294" y="378"/>
                      <a:pt x="283" y="384"/>
                      <a:pt x="272" y="389"/>
                    </a:cubicBezTo>
                    <a:cubicBezTo>
                      <a:pt x="248" y="398"/>
                      <a:pt x="224" y="404"/>
                      <a:pt x="199" y="408"/>
                    </a:cubicBezTo>
                    <a:cubicBezTo>
                      <a:pt x="191" y="409"/>
                      <a:pt x="182" y="409"/>
                      <a:pt x="174" y="410"/>
                    </a:cubicBezTo>
                    <a:cubicBezTo>
                      <a:pt x="171" y="410"/>
                      <a:pt x="168" y="410"/>
                      <a:pt x="166" y="410"/>
                    </a:cubicBezTo>
                    <a:cubicBezTo>
                      <a:pt x="157" y="410"/>
                      <a:pt x="148" y="409"/>
                      <a:pt x="139" y="408"/>
                    </a:cubicBezTo>
                    <a:cubicBezTo>
                      <a:pt x="124" y="406"/>
                      <a:pt x="111" y="403"/>
                      <a:pt x="97" y="398"/>
                    </a:cubicBezTo>
                    <a:cubicBezTo>
                      <a:pt x="90" y="395"/>
                      <a:pt x="83" y="392"/>
                      <a:pt x="76" y="388"/>
                    </a:cubicBezTo>
                    <a:cubicBezTo>
                      <a:pt x="76" y="388"/>
                      <a:pt x="76" y="388"/>
                      <a:pt x="76" y="388"/>
                    </a:cubicBezTo>
                    <a:cubicBezTo>
                      <a:pt x="74" y="386"/>
                      <a:pt x="71" y="384"/>
                      <a:pt x="68" y="383"/>
                    </a:cubicBezTo>
                    <a:cubicBezTo>
                      <a:pt x="60" y="376"/>
                      <a:pt x="53" y="369"/>
                      <a:pt x="47" y="361"/>
                    </a:cubicBezTo>
                    <a:cubicBezTo>
                      <a:pt x="50" y="380"/>
                      <a:pt x="51" y="400"/>
                      <a:pt x="51" y="419"/>
                    </a:cubicBezTo>
                    <a:cubicBezTo>
                      <a:pt x="72" y="433"/>
                      <a:pt x="96" y="442"/>
                      <a:pt x="122" y="447"/>
                    </a:cubicBezTo>
                    <a:cubicBezTo>
                      <a:pt x="136" y="449"/>
                      <a:pt x="150" y="450"/>
                      <a:pt x="165" y="450"/>
                    </a:cubicBezTo>
                    <a:cubicBezTo>
                      <a:pt x="205" y="450"/>
                      <a:pt x="247" y="441"/>
                      <a:pt x="284" y="426"/>
                    </a:cubicBezTo>
                    <a:cubicBezTo>
                      <a:pt x="301" y="420"/>
                      <a:pt x="317" y="412"/>
                      <a:pt x="331" y="403"/>
                    </a:cubicBezTo>
                    <a:cubicBezTo>
                      <a:pt x="333" y="401"/>
                      <a:pt x="335" y="400"/>
                      <a:pt x="337" y="399"/>
                    </a:cubicBezTo>
                    <a:cubicBezTo>
                      <a:pt x="419" y="345"/>
                      <a:pt x="471" y="267"/>
                      <a:pt x="492" y="179"/>
                    </a:cubicBezTo>
                    <a:cubicBezTo>
                      <a:pt x="494" y="173"/>
                      <a:pt x="495" y="167"/>
                      <a:pt x="496" y="161"/>
                    </a:cubicBezTo>
                    <a:cubicBezTo>
                      <a:pt x="501" y="136"/>
                      <a:pt x="503" y="110"/>
                      <a:pt x="503" y="83"/>
                    </a:cubicBezTo>
                    <a:cubicBezTo>
                      <a:pt x="502" y="61"/>
                      <a:pt x="500" y="37"/>
                      <a:pt x="496" y="14"/>
                    </a:cubicBezTo>
                    <a:cubicBezTo>
                      <a:pt x="494" y="4"/>
                      <a:pt x="486" y="0"/>
                      <a:pt x="4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240"/>
              <p:cNvSpPr>
                <a:spLocks noEditPoints="1"/>
              </p:cNvSpPr>
              <p:nvPr/>
            </p:nvSpPr>
            <p:spPr bwMode="auto">
              <a:xfrm>
                <a:off x="1306" y="1411"/>
                <a:ext cx="253" cy="219"/>
              </a:xfrm>
              <a:custGeom>
                <a:avLst/>
                <a:gdLst>
                  <a:gd name="T0" fmla="*/ 50 w 440"/>
                  <a:gd name="T1" fmla="*/ 308 h 354"/>
                  <a:gd name="T2" fmla="*/ 15 w 440"/>
                  <a:gd name="T3" fmla="*/ 324 h 354"/>
                  <a:gd name="T4" fmla="*/ 0 w 440"/>
                  <a:gd name="T5" fmla="*/ 334 h 354"/>
                  <a:gd name="T6" fmla="*/ 118 w 440"/>
                  <a:gd name="T7" fmla="*/ 354 h 354"/>
                  <a:gd name="T8" fmla="*/ 268 w 440"/>
                  <a:gd name="T9" fmla="*/ 321 h 354"/>
                  <a:gd name="T10" fmla="*/ 275 w 440"/>
                  <a:gd name="T11" fmla="*/ 318 h 354"/>
                  <a:gd name="T12" fmla="*/ 255 w 440"/>
                  <a:gd name="T13" fmla="*/ 315 h 354"/>
                  <a:gd name="T14" fmla="*/ 243 w 440"/>
                  <a:gd name="T15" fmla="*/ 313 h 354"/>
                  <a:gd name="T16" fmla="*/ 196 w 440"/>
                  <a:gd name="T17" fmla="*/ 320 h 354"/>
                  <a:gd name="T18" fmla="*/ 148 w 440"/>
                  <a:gd name="T19" fmla="*/ 313 h 354"/>
                  <a:gd name="T20" fmla="*/ 137 w 440"/>
                  <a:gd name="T21" fmla="*/ 314 h 354"/>
                  <a:gd name="T22" fmla="*/ 117 w 440"/>
                  <a:gd name="T23" fmla="*/ 315 h 354"/>
                  <a:gd name="T24" fmla="*/ 116 w 440"/>
                  <a:gd name="T25" fmla="*/ 315 h 354"/>
                  <a:gd name="T26" fmla="*/ 56 w 440"/>
                  <a:gd name="T27" fmla="*/ 310 h 354"/>
                  <a:gd name="T28" fmla="*/ 50 w 440"/>
                  <a:gd name="T29" fmla="*/ 308 h 354"/>
                  <a:gd name="T30" fmla="*/ 393 w 440"/>
                  <a:gd name="T31" fmla="*/ 56 h 354"/>
                  <a:gd name="T32" fmla="*/ 399 w 440"/>
                  <a:gd name="T33" fmla="*/ 86 h 354"/>
                  <a:gd name="T34" fmla="*/ 399 w 440"/>
                  <a:gd name="T35" fmla="*/ 95 h 354"/>
                  <a:gd name="T36" fmla="*/ 399 w 440"/>
                  <a:gd name="T37" fmla="*/ 95 h 354"/>
                  <a:gd name="T38" fmla="*/ 397 w 440"/>
                  <a:gd name="T39" fmla="*/ 118 h 354"/>
                  <a:gd name="T40" fmla="*/ 383 w 440"/>
                  <a:gd name="T41" fmla="*/ 159 h 354"/>
                  <a:gd name="T42" fmla="*/ 378 w 440"/>
                  <a:gd name="T43" fmla="*/ 168 h 354"/>
                  <a:gd name="T44" fmla="*/ 301 w 440"/>
                  <a:gd name="T45" fmla="*/ 286 h 354"/>
                  <a:gd name="T46" fmla="*/ 320 w 440"/>
                  <a:gd name="T47" fmla="*/ 291 h 354"/>
                  <a:gd name="T48" fmla="*/ 424 w 440"/>
                  <a:gd name="T49" fmla="*/ 166 h 354"/>
                  <a:gd name="T50" fmla="*/ 439 w 440"/>
                  <a:gd name="T51" fmla="*/ 91 h 354"/>
                  <a:gd name="T52" fmla="*/ 393 w 440"/>
                  <a:gd name="T53" fmla="*/ 56 h 354"/>
                  <a:gd name="T54" fmla="*/ 424 w 440"/>
                  <a:gd name="T55" fmla="*/ 29 h 354"/>
                  <a:gd name="T56" fmla="*/ 422 w 440"/>
                  <a:gd name="T57" fmla="*/ 31 h 354"/>
                  <a:gd name="T58" fmla="*/ 427 w 440"/>
                  <a:gd name="T59" fmla="*/ 35 h 354"/>
                  <a:gd name="T60" fmla="*/ 424 w 440"/>
                  <a:gd name="T61" fmla="*/ 29 h 354"/>
                  <a:gd name="T62" fmla="*/ 391 w 440"/>
                  <a:gd name="T63" fmla="*/ 0 h 354"/>
                  <a:gd name="T64" fmla="*/ 391 w 440"/>
                  <a:gd name="T65" fmla="*/ 0 h 354"/>
                  <a:gd name="T66" fmla="*/ 389 w 440"/>
                  <a:gd name="T67" fmla="*/ 0 h 354"/>
                  <a:gd name="T68" fmla="*/ 392 w 440"/>
                  <a:gd name="T69" fmla="*/ 3 h 354"/>
                  <a:gd name="T70" fmla="*/ 391 w 440"/>
                  <a:gd name="T71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0" h="354">
                    <a:moveTo>
                      <a:pt x="50" y="308"/>
                    </a:moveTo>
                    <a:cubicBezTo>
                      <a:pt x="39" y="314"/>
                      <a:pt x="27" y="319"/>
                      <a:pt x="15" y="324"/>
                    </a:cubicBezTo>
                    <a:cubicBezTo>
                      <a:pt x="10" y="327"/>
                      <a:pt x="5" y="330"/>
                      <a:pt x="0" y="334"/>
                    </a:cubicBezTo>
                    <a:cubicBezTo>
                      <a:pt x="38" y="347"/>
                      <a:pt x="78" y="354"/>
                      <a:pt x="118" y="354"/>
                    </a:cubicBezTo>
                    <a:cubicBezTo>
                      <a:pt x="168" y="354"/>
                      <a:pt x="219" y="343"/>
                      <a:pt x="268" y="321"/>
                    </a:cubicBezTo>
                    <a:cubicBezTo>
                      <a:pt x="270" y="320"/>
                      <a:pt x="272" y="319"/>
                      <a:pt x="275" y="318"/>
                    </a:cubicBezTo>
                    <a:cubicBezTo>
                      <a:pt x="268" y="317"/>
                      <a:pt x="261" y="316"/>
                      <a:pt x="255" y="315"/>
                    </a:cubicBezTo>
                    <a:cubicBezTo>
                      <a:pt x="251" y="314"/>
                      <a:pt x="247" y="314"/>
                      <a:pt x="243" y="313"/>
                    </a:cubicBezTo>
                    <a:cubicBezTo>
                      <a:pt x="228" y="318"/>
                      <a:pt x="213" y="320"/>
                      <a:pt x="196" y="320"/>
                    </a:cubicBezTo>
                    <a:cubicBezTo>
                      <a:pt x="180" y="320"/>
                      <a:pt x="163" y="317"/>
                      <a:pt x="148" y="313"/>
                    </a:cubicBezTo>
                    <a:cubicBezTo>
                      <a:pt x="144" y="313"/>
                      <a:pt x="141" y="314"/>
                      <a:pt x="137" y="314"/>
                    </a:cubicBezTo>
                    <a:cubicBezTo>
                      <a:pt x="130" y="315"/>
                      <a:pt x="123" y="315"/>
                      <a:pt x="117" y="315"/>
                    </a:cubicBezTo>
                    <a:cubicBezTo>
                      <a:pt x="117" y="315"/>
                      <a:pt x="117" y="315"/>
                      <a:pt x="116" y="315"/>
                    </a:cubicBezTo>
                    <a:cubicBezTo>
                      <a:pt x="96" y="315"/>
                      <a:pt x="76" y="313"/>
                      <a:pt x="56" y="310"/>
                    </a:cubicBezTo>
                    <a:cubicBezTo>
                      <a:pt x="54" y="309"/>
                      <a:pt x="52" y="309"/>
                      <a:pt x="50" y="308"/>
                    </a:cubicBezTo>
                    <a:moveTo>
                      <a:pt x="393" y="56"/>
                    </a:moveTo>
                    <a:cubicBezTo>
                      <a:pt x="396" y="66"/>
                      <a:pt x="398" y="76"/>
                      <a:pt x="399" y="86"/>
                    </a:cubicBezTo>
                    <a:cubicBezTo>
                      <a:pt x="399" y="89"/>
                      <a:pt x="399" y="92"/>
                      <a:pt x="399" y="95"/>
                    </a:cubicBezTo>
                    <a:cubicBezTo>
                      <a:pt x="399" y="95"/>
                      <a:pt x="399" y="95"/>
                      <a:pt x="399" y="95"/>
                    </a:cubicBezTo>
                    <a:cubicBezTo>
                      <a:pt x="399" y="103"/>
                      <a:pt x="398" y="111"/>
                      <a:pt x="397" y="118"/>
                    </a:cubicBezTo>
                    <a:cubicBezTo>
                      <a:pt x="394" y="133"/>
                      <a:pt x="389" y="146"/>
                      <a:pt x="383" y="159"/>
                    </a:cubicBezTo>
                    <a:cubicBezTo>
                      <a:pt x="381" y="162"/>
                      <a:pt x="380" y="165"/>
                      <a:pt x="378" y="168"/>
                    </a:cubicBezTo>
                    <a:cubicBezTo>
                      <a:pt x="369" y="216"/>
                      <a:pt x="341" y="259"/>
                      <a:pt x="301" y="286"/>
                    </a:cubicBezTo>
                    <a:cubicBezTo>
                      <a:pt x="308" y="288"/>
                      <a:pt x="314" y="289"/>
                      <a:pt x="320" y="291"/>
                    </a:cubicBezTo>
                    <a:cubicBezTo>
                      <a:pt x="364" y="259"/>
                      <a:pt x="403" y="215"/>
                      <a:pt x="424" y="166"/>
                    </a:cubicBezTo>
                    <a:cubicBezTo>
                      <a:pt x="434" y="141"/>
                      <a:pt x="440" y="116"/>
                      <a:pt x="439" y="91"/>
                    </a:cubicBezTo>
                    <a:cubicBezTo>
                      <a:pt x="423" y="80"/>
                      <a:pt x="407" y="69"/>
                      <a:pt x="393" y="56"/>
                    </a:cubicBezTo>
                    <a:moveTo>
                      <a:pt x="424" y="29"/>
                    </a:moveTo>
                    <a:cubicBezTo>
                      <a:pt x="424" y="30"/>
                      <a:pt x="423" y="30"/>
                      <a:pt x="422" y="31"/>
                    </a:cubicBezTo>
                    <a:cubicBezTo>
                      <a:pt x="424" y="32"/>
                      <a:pt x="425" y="34"/>
                      <a:pt x="427" y="35"/>
                    </a:cubicBezTo>
                    <a:cubicBezTo>
                      <a:pt x="426" y="33"/>
                      <a:pt x="425" y="31"/>
                      <a:pt x="424" y="29"/>
                    </a:cubicBezTo>
                    <a:moveTo>
                      <a:pt x="391" y="0"/>
                    </a:moveTo>
                    <a:cubicBezTo>
                      <a:pt x="391" y="0"/>
                      <a:pt x="391" y="0"/>
                      <a:pt x="391" y="0"/>
                    </a:cubicBezTo>
                    <a:cubicBezTo>
                      <a:pt x="390" y="0"/>
                      <a:pt x="390" y="0"/>
                      <a:pt x="389" y="0"/>
                    </a:cubicBezTo>
                    <a:cubicBezTo>
                      <a:pt x="390" y="1"/>
                      <a:pt x="391" y="2"/>
                      <a:pt x="392" y="3"/>
                    </a:cubicBezTo>
                    <a:cubicBezTo>
                      <a:pt x="392" y="2"/>
                      <a:pt x="391" y="1"/>
                      <a:pt x="3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241"/>
              <p:cNvSpPr>
                <a:spLocks noEditPoints="1"/>
              </p:cNvSpPr>
              <p:nvPr/>
            </p:nvSpPr>
            <p:spPr bwMode="auto">
              <a:xfrm>
                <a:off x="993" y="210"/>
                <a:ext cx="184" cy="177"/>
              </a:xfrm>
              <a:custGeom>
                <a:avLst/>
                <a:gdLst>
                  <a:gd name="T0" fmla="*/ 47 w 321"/>
                  <a:gd name="T1" fmla="*/ 89 h 287"/>
                  <a:gd name="T2" fmla="*/ 47 w 321"/>
                  <a:gd name="T3" fmla="*/ 89 h 287"/>
                  <a:gd name="T4" fmla="*/ 47 w 321"/>
                  <a:gd name="T5" fmla="*/ 89 h 287"/>
                  <a:gd name="T6" fmla="*/ 47 w 321"/>
                  <a:gd name="T7" fmla="*/ 87 h 287"/>
                  <a:gd name="T8" fmla="*/ 47 w 321"/>
                  <a:gd name="T9" fmla="*/ 88 h 287"/>
                  <a:gd name="T10" fmla="*/ 47 w 321"/>
                  <a:gd name="T11" fmla="*/ 88 h 287"/>
                  <a:gd name="T12" fmla="*/ 47 w 321"/>
                  <a:gd name="T13" fmla="*/ 53 h 287"/>
                  <a:gd name="T14" fmla="*/ 52 w 321"/>
                  <a:gd name="T15" fmla="*/ 40 h 287"/>
                  <a:gd name="T16" fmla="*/ 54 w 321"/>
                  <a:gd name="T17" fmla="*/ 38 h 287"/>
                  <a:gd name="T18" fmla="*/ 64 w 321"/>
                  <a:gd name="T19" fmla="*/ 38 h 287"/>
                  <a:gd name="T20" fmla="*/ 106 w 321"/>
                  <a:gd name="T21" fmla="*/ 59 h 287"/>
                  <a:gd name="T22" fmla="*/ 123 w 321"/>
                  <a:gd name="T23" fmla="*/ 84 h 287"/>
                  <a:gd name="T24" fmla="*/ 125 w 321"/>
                  <a:gd name="T25" fmla="*/ 122 h 287"/>
                  <a:gd name="T26" fmla="*/ 109 w 321"/>
                  <a:gd name="T27" fmla="*/ 164 h 287"/>
                  <a:gd name="T28" fmla="*/ 73 w 321"/>
                  <a:gd name="T29" fmla="*/ 203 h 287"/>
                  <a:gd name="T30" fmla="*/ 47 w 321"/>
                  <a:gd name="T31" fmla="*/ 89 h 287"/>
                  <a:gd name="T32" fmla="*/ 60 w 321"/>
                  <a:gd name="T33" fmla="*/ 0 h 287"/>
                  <a:gd name="T34" fmla="*/ 30 w 321"/>
                  <a:gd name="T35" fmla="*/ 10 h 287"/>
                  <a:gd name="T36" fmla="*/ 31 w 321"/>
                  <a:gd name="T37" fmla="*/ 191 h 287"/>
                  <a:gd name="T38" fmla="*/ 61 w 321"/>
                  <a:gd name="T39" fmla="*/ 243 h 287"/>
                  <a:gd name="T40" fmla="*/ 87 w 321"/>
                  <a:gd name="T41" fmla="*/ 235 h 287"/>
                  <a:gd name="T42" fmla="*/ 109 w 321"/>
                  <a:gd name="T43" fmla="*/ 222 h 287"/>
                  <a:gd name="T44" fmla="*/ 183 w 321"/>
                  <a:gd name="T45" fmla="*/ 167 h 287"/>
                  <a:gd name="T46" fmla="*/ 228 w 321"/>
                  <a:gd name="T47" fmla="*/ 158 h 287"/>
                  <a:gd name="T48" fmla="*/ 257 w 321"/>
                  <a:gd name="T49" fmla="*/ 164 h 287"/>
                  <a:gd name="T50" fmla="*/ 280 w 321"/>
                  <a:gd name="T51" fmla="*/ 185 h 287"/>
                  <a:gd name="T52" fmla="*/ 285 w 321"/>
                  <a:gd name="T53" fmla="*/ 197 h 287"/>
                  <a:gd name="T54" fmla="*/ 284 w 321"/>
                  <a:gd name="T55" fmla="*/ 202 h 287"/>
                  <a:gd name="T56" fmla="*/ 274 w 321"/>
                  <a:gd name="T57" fmla="*/ 212 h 287"/>
                  <a:gd name="T58" fmla="*/ 132 w 321"/>
                  <a:gd name="T59" fmla="*/ 248 h 287"/>
                  <a:gd name="T60" fmla="*/ 95 w 321"/>
                  <a:gd name="T61" fmla="*/ 250 h 287"/>
                  <a:gd name="T62" fmla="*/ 71 w 321"/>
                  <a:gd name="T63" fmla="*/ 248 h 287"/>
                  <a:gd name="T64" fmla="*/ 55 w 321"/>
                  <a:gd name="T65" fmla="*/ 269 h 287"/>
                  <a:gd name="T66" fmla="*/ 102 w 321"/>
                  <a:gd name="T67" fmla="*/ 287 h 287"/>
                  <a:gd name="T68" fmla="*/ 170 w 321"/>
                  <a:gd name="T69" fmla="*/ 281 h 287"/>
                  <a:gd name="T70" fmla="*/ 320 w 321"/>
                  <a:gd name="T71" fmla="*/ 213 h 287"/>
                  <a:gd name="T72" fmla="*/ 317 w 321"/>
                  <a:gd name="T73" fmla="*/ 173 h 287"/>
                  <a:gd name="T74" fmla="*/ 233 w 321"/>
                  <a:gd name="T75" fmla="*/ 121 h 287"/>
                  <a:gd name="T76" fmla="*/ 150 w 321"/>
                  <a:gd name="T77" fmla="*/ 55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21" h="287">
                    <a:moveTo>
                      <a:pt x="47" y="89"/>
                    </a:moveTo>
                    <a:cubicBezTo>
                      <a:pt x="47" y="89"/>
                      <a:pt x="47" y="89"/>
                      <a:pt x="47" y="89"/>
                    </a:cubicBezTo>
                    <a:cubicBezTo>
                      <a:pt x="47" y="89"/>
                      <a:pt x="47" y="89"/>
                      <a:pt x="47" y="89"/>
                    </a:cubicBezTo>
                    <a:cubicBezTo>
                      <a:pt x="47" y="89"/>
                      <a:pt x="47" y="89"/>
                      <a:pt x="47" y="89"/>
                    </a:cubicBezTo>
                    <a:moveTo>
                      <a:pt x="47" y="88"/>
                    </a:moveTo>
                    <a:cubicBezTo>
                      <a:pt x="47" y="88"/>
                      <a:pt x="47" y="89"/>
                      <a:pt x="47" y="89"/>
                    </a:cubicBezTo>
                    <a:cubicBezTo>
                      <a:pt x="47" y="89"/>
                      <a:pt x="47" y="88"/>
                      <a:pt x="47" y="88"/>
                    </a:cubicBezTo>
                    <a:moveTo>
                      <a:pt x="47" y="87"/>
                    </a:moveTo>
                    <a:cubicBezTo>
                      <a:pt x="47" y="88"/>
                      <a:pt x="47" y="88"/>
                      <a:pt x="47" y="88"/>
                    </a:cubicBezTo>
                    <a:cubicBezTo>
                      <a:pt x="47" y="88"/>
                      <a:pt x="47" y="88"/>
                      <a:pt x="47" y="88"/>
                    </a:cubicBezTo>
                    <a:cubicBezTo>
                      <a:pt x="47" y="88"/>
                      <a:pt x="47" y="88"/>
                      <a:pt x="47" y="87"/>
                    </a:cubicBezTo>
                    <a:moveTo>
                      <a:pt x="47" y="88"/>
                    </a:moveTo>
                    <a:cubicBezTo>
                      <a:pt x="47" y="87"/>
                      <a:pt x="46" y="86"/>
                      <a:pt x="46" y="85"/>
                    </a:cubicBezTo>
                    <a:cubicBezTo>
                      <a:pt x="46" y="74"/>
                      <a:pt x="46" y="64"/>
                      <a:pt x="47" y="53"/>
                    </a:cubicBezTo>
                    <a:cubicBezTo>
                      <a:pt x="48" y="49"/>
                      <a:pt x="49" y="46"/>
                      <a:pt x="50" y="43"/>
                    </a:cubicBezTo>
                    <a:cubicBezTo>
                      <a:pt x="51" y="42"/>
                      <a:pt x="51" y="41"/>
                      <a:pt x="52" y="40"/>
                    </a:cubicBezTo>
                    <a:cubicBezTo>
                      <a:pt x="53" y="39"/>
                      <a:pt x="53" y="39"/>
                      <a:pt x="53" y="39"/>
                    </a:cubicBezTo>
                    <a:cubicBezTo>
                      <a:pt x="54" y="38"/>
                      <a:pt x="54" y="38"/>
                      <a:pt x="54" y="38"/>
                    </a:cubicBezTo>
                    <a:cubicBezTo>
                      <a:pt x="55" y="38"/>
                      <a:pt x="57" y="38"/>
                      <a:pt x="58" y="38"/>
                    </a:cubicBezTo>
                    <a:cubicBezTo>
                      <a:pt x="60" y="38"/>
                      <a:pt x="62" y="38"/>
                      <a:pt x="64" y="38"/>
                    </a:cubicBezTo>
                    <a:cubicBezTo>
                      <a:pt x="71" y="40"/>
                      <a:pt x="77" y="42"/>
                      <a:pt x="83" y="45"/>
                    </a:cubicBezTo>
                    <a:cubicBezTo>
                      <a:pt x="92" y="49"/>
                      <a:pt x="99" y="54"/>
                      <a:pt x="106" y="59"/>
                    </a:cubicBezTo>
                    <a:cubicBezTo>
                      <a:pt x="109" y="62"/>
                      <a:pt x="112" y="65"/>
                      <a:pt x="114" y="68"/>
                    </a:cubicBezTo>
                    <a:cubicBezTo>
                      <a:pt x="118" y="73"/>
                      <a:pt x="120" y="78"/>
                      <a:pt x="123" y="84"/>
                    </a:cubicBezTo>
                    <a:cubicBezTo>
                      <a:pt x="124" y="89"/>
                      <a:pt x="125" y="95"/>
                      <a:pt x="126" y="101"/>
                    </a:cubicBezTo>
                    <a:cubicBezTo>
                      <a:pt x="126" y="108"/>
                      <a:pt x="126" y="115"/>
                      <a:pt x="125" y="122"/>
                    </a:cubicBezTo>
                    <a:cubicBezTo>
                      <a:pt x="122" y="133"/>
                      <a:pt x="119" y="143"/>
                      <a:pt x="114" y="154"/>
                    </a:cubicBezTo>
                    <a:cubicBezTo>
                      <a:pt x="112" y="157"/>
                      <a:pt x="111" y="160"/>
                      <a:pt x="109" y="164"/>
                    </a:cubicBezTo>
                    <a:cubicBezTo>
                      <a:pt x="97" y="173"/>
                      <a:pt x="87" y="183"/>
                      <a:pt x="78" y="195"/>
                    </a:cubicBezTo>
                    <a:cubicBezTo>
                      <a:pt x="77" y="198"/>
                      <a:pt x="75" y="201"/>
                      <a:pt x="73" y="203"/>
                    </a:cubicBezTo>
                    <a:cubicBezTo>
                      <a:pt x="72" y="200"/>
                      <a:pt x="71" y="196"/>
                      <a:pt x="70" y="192"/>
                    </a:cubicBezTo>
                    <a:cubicBezTo>
                      <a:pt x="60" y="158"/>
                      <a:pt x="51" y="124"/>
                      <a:pt x="47" y="89"/>
                    </a:cubicBezTo>
                    <a:cubicBezTo>
                      <a:pt x="47" y="89"/>
                      <a:pt x="47" y="88"/>
                      <a:pt x="47" y="88"/>
                    </a:cubicBezTo>
                    <a:moveTo>
                      <a:pt x="60" y="0"/>
                    </a:moveTo>
                    <a:cubicBezTo>
                      <a:pt x="57" y="0"/>
                      <a:pt x="53" y="0"/>
                      <a:pt x="49" y="1"/>
                    </a:cubicBezTo>
                    <a:cubicBezTo>
                      <a:pt x="42" y="2"/>
                      <a:pt x="36" y="5"/>
                      <a:pt x="30" y="10"/>
                    </a:cubicBezTo>
                    <a:cubicBezTo>
                      <a:pt x="0" y="35"/>
                      <a:pt x="8" y="85"/>
                      <a:pt x="14" y="117"/>
                    </a:cubicBezTo>
                    <a:cubicBezTo>
                      <a:pt x="18" y="142"/>
                      <a:pt x="24" y="167"/>
                      <a:pt x="31" y="191"/>
                    </a:cubicBezTo>
                    <a:cubicBezTo>
                      <a:pt x="35" y="204"/>
                      <a:pt x="39" y="216"/>
                      <a:pt x="43" y="229"/>
                    </a:cubicBezTo>
                    <a:cubicBezTo>
                      <a:pt x="45" y="238"/>
                      <a:pt x="53" y="243"/>
                      <a:pt x="61" y="243"/>
                    </a:cubicBezTo>
                    <a:cubicBezTo>
                      <a:pt x="68" y="243"/>
                      <a:pt x="75" y="239"/>
                      <a:pt x="78" y="233"/>
                    </a:cubicBezTo>
                    <a:cubicBezTo>
                      <a:pt x="81" y="234"/>
                      <a:pt x="84" y="235"/>
                      <a:pt x="87" y="235"/>
                    </a:cubicBezTo>
                    <a:cubicBezTo>
                      <a:pt x="91" y="235"/>
                      <a:pt x="95" y="234"/>
                      <a:pt x="99" y="231"/>
                    </a:cubicBezTo>
                    <a:cubicBezTo>
                      <a:pt x="103" y="228"/>
                      <a:pt x="106" y="225"/>
                      <a:pt x="109" y="222"/>
                    </a:cubicBezTo>
                    <a:cubicBezTo>
                      <a:pt x="118" y="214"/>
                      <a:pt x="127" y="203"/>
                      <a:pt x="135" y="192"/>
                    </a:cubicBezTo>
                    <a:cubicBezTo>
                      <a:pt x="150" y="182"/>
                      <a:pt x="166" y="174"/>
                      <a:pt x="183" y="167"/>
                    </a:cubicBezTo>
                    <a:cubicBezTo>
                      <a:pt x="195" y="163"/>
                      <a:pt x="208" y="160"/>
                      <a:pt x="221" y="158"/>
                    </a:cubicBezTo>
                    <a:cubicBezTo>
                      <a:pt x="223" y="158"/>
                      <a:pt x="225" y="158"/>
                      <a:pt x="228" y="158"/>
                    </a:cubicBezTo>
                    <a:cubicBezTo>
                      <a:pt x="233" y="158"/>
                      <a:pt x="239" y="158"/>
                      <a:pt x="245" y="159"/>
                    </a:cubicBezTo>
                    <a:cubicBezTo>
                      <a:pt x="249" y="160"/>
                      <a:pt x="253" y="162"/>
                      <a:pt x="257" y="164"/>
                    </a:cubicBezTo>
                    <a:cubicBezTo>
                      <a:pt x="259" y="165"/>
                      <a:pt x="261" y="166"/>
                      <a:pt x="263" y="167"/>
                    </a:cubicBezTo>
                    <a:cubicBezTo>
                      <a:pt x="270" y="173"/>
                      <a:pt x="275" y="179"/>
                      <a:pt x="280" y="185"/>
                    </a:cubicBezTo>
                    <a:cubicBezTo>
                      <a:pt x="282" y="188"/>
                      <a:pt x="283" y="190"/>
                      <a:pt x="284" y="193"/>
                    </a:cubicBezTo>
                    <a:cubicBezTo>
                      <a:pt x="285" y="194"/>
                      <a:pt x="285" y="196"/>
                      <a:pt x="285" y="197"/>
                    </a:cubicBezTo>
                    <a:cubicBezTo>
                      <a:pt x="285" y="199"/>
                      <a:pt x="285" y="199"/>
                      <a:pt x="285" y="199"/>
                    </a:cubicBezTo>
                    <a:cubicBezTo>
                      <a:pt x="285" y="200"/>
                      <a:pt x="285" y="201"/>
                      <a:pt x="284" y="202"/>
                    </a:cubicBezTo>
                    <a:cubicBezTo>
                      <a:pt x="283" y="203"/>
                      <a:pt x="283" y="204"/>
                      <a:pt x="282" y="205"/>
                    </a:cubicBezTo>
                    <a:cubicBezTo>
                      <a:pt x="279" y="208"/>
                      <a:pt x="277" y="210"/>
                      <a:pt x="274" y="212"/>
                    </a:cubicBezTo>
                    <a:cubicBezTo>
                      <a:pt x="265" y="218"/>
                      <a:pt x="256" y="222"/>
                      <a:pt x="246" y="226"/>
                    </a:cubicBezTo>
                    <a:cubicBezTo>
                      <a:pt x="209" y="239"/>
                      <a:pt x="171" y="245"/>
                      <a:pt x="132" y="248"/>
                    </a:cubicBezTo>
                    <a:cubicBezTo>
                      <a:pt x="128" y="248"/>
                      <a:pt x="124" y="248"/>
                      <a:pt x="121" y="249"/>
                    </a:cubicBezTo>
                    <a:cubicBezTo>
                      <a:pt x="112" y="249"/>
                      <a:pt x="103" y="250"/>
                      <a:pt x="95" y="250"/>
                    </a:cubicBezTo>
                    <a:cubicBezTo>
                      <a:pt x="88" y="250"/>
                      <a:pt x="80" y="249"/>
                      <a:pt x="73" y="249"/>
                    </a:cubicBezTo>
                    <a:cubicBezTo>
                      <a:pt x="72" y="249"/>
                      <a:pt x="71" y="248"/>
                      <a:pt x="71" y="248"/>
                    </a:cubicBezTo>
                    <a:cubicBezTo>
                      <a:pt x="64" y="248"/>
                      <a:pt x="60" y="251"/>
                      <a:pt x="57" y="256"/>
                    </a:cubicBezTo>
                    <a:cubicBezTo>
                      <a:pt x="55" y="259"/>
                      <a:pt x="54" y="264"/>
                      <a:pt x="55" y="269"/>
                    </a:cubicBezTo>
                    <a:cubicBezTo>
                      <a:pt x="56" y="277"/>
                      <a:pt x="61" y="284"/>
                      <a:pt x="71" y="286"/>
                    </a:cubicBezTo>
                    <a:cubicBezTo>
                      <a:pt x="81" y="287"/>
                      <a:pt x="92" y="287"/>
                      <a:pt x="102" y="287"/>
                    </a:cubicBezTo>
                    <a:cubicBezTo>
                      <a:pt x="109" y="287"/>
                      <a:pt x="115" y="287"/>
                      <a:pt x="122" y="287"/>
                    </a:cubicBezTo>
                    <a:cubicBezTo>
                      <a:pt x="138" y="286"/>
                      <a:pt x="154" y="284"/>
                      <a:pt x="170" y="281"/>
                    </a:cubicBezTo>
                    <a:cubicBezTo>
                      <a:pt x="182" y="279"/>
                      <a:pt x="194" y="277"/>
                      <a:pt x="206" y="275"/>
                    </a:cubicBezTo>
                    <a:cubicBezTo>
                      <a:pt x="242" y="268"/>
                      <a:pt x="307" y="255"/>
                      <a:pt x="320" y="213"/>
                    </a:cubicBezTo>
                    <a:cubicBezTo>
                      <a:pt x="320" y="212"/>
                      <a:pt x="320" y="211"/>
                      <a:pt x="321" y="209"/>
                    </a:cubicBezTo>
                    <a:cubicBezTo>
                      <a:pt x="315" y="198"/>
                      <a:pt x="314" y="185"/>
                      <a:pt x="317" y="173"/>
                    </a:cubicBezTo>
                    <a:cubicBezTo>
                      <a:pt x="303" y="143"/>
                      <a:pt x="264" y="121"/>
                      <a:pt x="233" y="121"/>
                    </a:cubicBezTo>
                    <a:cubicBezTo>
                      <a:pt x="233" y="121"/>
                      <a:pt x="233" y="121"/>
                      <a:pt x="233" y="121"/>
                    </a:cubicBezTo>
                    <a:cubicBezTo>
                      <a:pt x="210" y="121"/>
                      <a:pt x="185" y="126"/>
                      <a:pt x="161" y="135"/>
                    </a:cubicBezTo>
                    <a:cubicBezTo>
                      <a:pt x="168" y="107"/>
                      <a:pt x="166" y="79"/>
                      <a:pt x="150" y="55"/>
                    </a:cubicBezTo>
                    <a:cubicBezTo>
                      <a:pt x="135" y="32"/>
                      <a:pt x="95" y="0"/>
                      <a:pt x="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242"/>
              <p:cNvSpPr>
                <a:spLocks noEditPoints="1"/>
              </p:cNvSpPr>
              <p:nvPr/>
            </p:nvSpPr>
            <p:spPr bwMode="auto">
              <a:xfrm>
                <a:off x="95" y="2161"/>
                <a:ext cx="150" cy="195"/>
              </a:xfrm>
              <a:custGeom>
                <a:avLst/>
                <a:gdLst>
                  <a:gd name="T0" fmla="*/ 220 w 261"/>
                  <a:gd name="T1" fmla="*/ 85 h 315"/>
                  <a:gd name="T2" fmla="*/ 223 w 261"/>
                  <a:gd name="T3" fmla="*/ 126 h 315"/>
                  <a:gd name="T4" fmla="*/ 220 w 261"/>
                  <a:gd name="T5" fmla="*/ 205 h 315"/>
                  <a:gd name="T6" fmla="*/ 209 w 261"/>
                  <a:gd name="T7" fmla="*/ 253 h 315"/>
                  <a:gd name="T8" fmla="*/ 201 w 261"/>
                  <a:gd name="T9" fmla="*/ 269 h 315"/>
                  <a:gd name="T10" fmla="*/ 191 w 261"/>
                  <a:gd name="T11" fmla="*/ 277 h 315"/>
                  <a:gd name="T12" fmla="*/ 186 w 261"/>
                  <a:gd name="T13" fmla="*/ 279 h 315"/>
                  <a:gd name="T14" fmla="*/ 173 w 261"/>
                  <a:gd name="T15" fmla="*/ 276 h 315"/>
                  <a:gd name="T16" fmla="*/ 151 w 261"/>
                  <a:gd name="T17" fmla="*/ 260 h 315"/>
                  <a:gd name="T18" fmla="*/ 141 w 261"/>
                  <a:gd name="T19" fmla="*/ 232 h 315"/>
                  <a:gd name="T20" fmla="*/ 142 w 261"/>
                  <a:gd name="T21" fmla="*/ 197 h 315"/>
                  <a:gd name="T22" fmla="*/ 160 w 261"/>
                  <a:gd name="T23" fmla="*/ 141 h 315"/>
                  <a:gd name="T24" fmla="*/ 195 w 261"/>
                  <a:gd name="T25" fmla="*/ 117 h 315"/>
                  <a:gd name="T26" fmla="*/ 211 w 261"/>
                  <a:gd name="T27" fmla="*/ 88 h 315"/>
                  <a:gd name="T28" fmla="*/ 37 w 261"/>
                  <a:gd name="T29" fmla="*/ 51 h 315"/>
                  <a:gd name="T30" fmla="*/ 37 w 261"/>
                  <a:gd name="T31" fmla="*/ 51 h 315"/>
                  <a:gd name="T32" fmla="*/ 39 w 261"/>
                  <a:gd name="T33" fmla="*/ 46 h 315"/>
                  <a:gd name="T34" fmla="*/ 40 w 261"/>
                  <a:gd name="T35" fmla="*/ 47 h 315"/>
                  <a:gd name="T36" fmla="*/ 40 w 261"/>
                  <a:gd name="T37" fmla="*/ 47 h 315"/>
                  <a:gd name="T38" fmla="*/ 45 w 261"/>
                  <a:gd name="T39" fmla="*/ 43 h 315"/>
                  <a:gd name="T40" fmla="*/ 44 w 261"/>
                  <a:gd name="T41" fmla="*/ 44 h 315"/>
                  <a:gd name="T42" fmla="*/ 65 w 261"/>
                  <a:gd name="T43" fmla="*/ 37 h 315"/>
                  <a:gd name="T44" fmla="*/ 101 w 261"/>
                  <a:gd name="T45" fmla="*/ 38 h 315"/>
                  <a:gd name="T46" fmla="*/ 130 w 261"/>
                  <a:gd name="T47" fmla="*/ 44 h 315"/>
                  <a:gd name="T48" fmla="*/ 154 w 261"/>
                  <a:gd name="T49" fmla="*/ 53 h 315"/>
                  <a:gd name="T50" fmla="*/ 157 w 261"/>
                  <a:gd name="T51" fmla="*/ 75 h 315"/>
                  <a:gd name="T52" fmla="*/ 124 w 261"/>
                  <a:gd name="T53" fmla="*/ 113 h 315"/>
                  <a:gd name="T54" fmla="*/ 96 w 261"/>
                  <a:gd name="T55" fmla="*/ 112 h 315"/>
                  <a:gd name="T56" fmla="*/ 88 w 261"/>
                  <a:gd name="T57" fmla="*/ 110 h 315"/>
                  <a:gd name="T58" fmla="*/ 61 w 261"/>
                  <a:gd name="T59" fmla="*/ 99 h 315"/>
                  <a:gd name="T60" fmla="*/ 51 w 261"/>
                  <a:gd name="T61" fmla="*/ 87 h 315"/>
                  <a:gd name="T62" fmla="*/ 37 w 261"/>
                  <a:gd name="T63" fmla="*/ 56 h 315"/>
                  <a:gd name="T64" fmla="*/ 38 w 261"/>
                  <a:gd name="T65" fmla="*/ 50 h 315"/>
                  <a:gd name="T66" fmla="*/ 42 w 261"/>
                  <a:gd name="T67" fmla="*/ 45 h 315"/>
                  <a:gd name="T68" fmla="*/ 78 w 261"/>
                  <a:gd name="T69" fmla="*/ 0 h 315"/>
                  <a:gd name="T70" fmla="*/ 14 w 261"/>
                  <a:gd name="T71" fmla="*/ 21 h 315"/>
                  <a:gd name="T72" fmla="*/ 0 w 261"/>
                  <a:gd name="T73" fmla="*/ 58 h 315"/>
                  <a:gd name="T74" fmla="*/ 44 w 261"/>
                  <a:gd name="T75" fmla="*/ 131 h 315"/>
                  <a:gd name="T76" fmla="*/ 106 w 261"/>
                  <a:gd name="T77" fmla="*/ 150 h 315"/>
                  <a:gd name="T78" fmla="*/ 116 w 261"/>
                  <a:gd name="T79" fmla="*/ 150 h 315"/>
                  <a:gd name="T80" fmla="*/ 104 w 261"/>
                  <a:gd name="T81" fmla="*/ 208 h 315"/>
                  <a:gd name="T82" fmla="*/ 103 w 261"/>
                  <a:gd name="T83" fmla="*/ 225 h 315"/>
                  <a:gd name="T84" fmla="*/ 184 w 261"/>
                  <a:gd name="T85" fmla="*/ 315 h 315"/>
                  <a:gd name="T86" fmla="*/ 219 w 261"/>
                  <a:gd name="T87" fmla="*/ 304 h 315"/>
                  <a:gd name="T88" fmla="*/ 256 w 261"/>
                  <a:gd name="T89" fmla="*/ 214 h 315"/>
                  <a:gd name="T90" fmla="*/ 261 w 261"/>
                  <a:gd name="T91" fmla="*/ 154 h 315"/>
                  <a:gd name="T92" fmla="*/ 261 w 261"/>
                  <a:gd name="T93" fmla="*/ 132 h 315"/>
                  <a:gd name="T94" fmla="*/ 255 w 261"/>
                  <a:gd name="T95" fmla="*/ 65 h 315"/>
                  <a:gd name="T96" fmla="*/ 247 w 261"/>
                  <a:gd name="T97" fmla="*/ 30 h 315"/>
                  <a:gd name="T98" fmla="*/ 229 w 261"/>
                  <a:gd name="T99" fmla="*/ 17 h 315"/>
                  <a:gd name="T100" fmla="*/ 212 w 261"/>
                  <a:gd name="T101" fmla="*/ 41 h 315"/>
                  <a:gd name="T102" fmla="*/ 210 w 261"/>
                  <a:gd name="T103" fmla="*/ 43 h 315"/>
                  <a:gd name="T104" fmla="*/ 159 w 261"/>
                  <a:gd name="T105" fmla="*/ 15 h 315"/>
                  <a:gd name="T106" fmla="*/ 85 w 261"/>
                  <a:gd name="T107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1" h="315">
                    <a:moveTo>
                      <a:pt x="217" y="86"/>
                    </a:moveTo>
                    <a:cubicBezTo>
                      <a:pt x="218" y="86"/>
                      <a:pt x="219" y="86"/>
                      <a:pt x="220" y="85"/>
                    </a:cubicBezTo>
                    <a:cubicBezTo>
                      <a:pt x="220" y="87"/>
                      <a:pt x="220" y="90"/>
                      <a:pt x="220" y="92"/>
                    </a:cubicBezTo>
                    <a:cubicBezTo>
                      <a:pt x="221" y="103"/>
                      <a:pt x="222" y="115"/>
                      <a:pt x="223" y="126"/>
                    </a:cubicBezTo>
                    <a:cubicBezTo>
                      <a:pt x="223" y="127"/>
                      <a:pt x="223" y="128"/>
                      <a:pt x="223" y="130"/>
                    </a:cubicBezTo>
                    <a:cubicBezTo>
                      <a:pt x="224" y="155"/>
                      <a:pt x="223" y="180"/>
                      <a:pt x="220" y="205"/>
                    </a:cubicBezTo>
                    <a:cubicBezTo>
                      <a:pt x="220" y="205"/>
                      <a:pt x="220" y="205"/>
                      <a:pt x="220" y="205"/>
                    </a:cubicBezTo>
                    <a:cubicBezTo>
                      <a:pt x="218" y="222"/>
                      <a:pt x="214" y="238"/>
                      <a:pt x="209" y="253"/>
                    </a:cubicBezTo>
                    <a:cubicBezTo>
                      <a:pt x="208" y="256"/>
                      <a:pt x="206" y="259"/>
                      <a:pt x="205" y="261"/>
                    </a:cubicBezTo>
                    <a:cubicBezTo>
                      <a:pt x="204" y="264"/>
                      <a:pt x="202" y="266"/>
                      <a:pt x="201" y="269"/>
                    </a:cubicBezTo>
                    <a:cubicBezTo>
                      <a:pt x="198" y="271"/>
                      <a:pt x="196" y="273"/>
                      <a:pt x="194" y="276"/>
                    </a:cubicBezTo>
                    <a:cubicBezTo>
                      <a:pt x="193" y="276"/>
                      <a:pt x="192" y="277"/>
                      <a:pt x="191" y="277"/>
                    </a:cubicBezTo>
                    <a:cubicBezTo>
                      <a:pt x="190" y="278"/>
                      <a:pt x="188" y="278"/>
                      <a:pt x="187" y="278"/>
                    </a:cubicBezTo>
                    <a:cubicBezTo>
                      <a:pt x="187" y="278"/>
                      <a:pt x="186" y="278"/>
                      <a:pt x="186" y="279"/>
                    </a:cubicBezTo>
                    <a:cubicBezTo>
                      <a:pt x="185" y="279"/>
                      <a:pt x="183" y="279"/>
                      <a:pt x="182" y="279"/>
                    </a:cubicBezTo>
                    <a:cubicBezTo>
                      <a:pt x="179" y="278"/>
                      <a:pt x="176" y="277"/>
                      <a:pt x="173" y="276"/>
                    </a:cubicBezTo>
                    <a:cubicBezTo>
                      <a:pt x="168" y="274"/>
                      <a:pt x="164" y="271"/>
                      <a:pt x="159" y="268"/>
                    </a:cubicBezTo>
                    <a:cubicBezTo>
                      <a:pt x="156" y="266"/>
                      <a:pt x="153" y="263"/>
                      <a:pt x="151" y="260"/>
                    </a:cubicBezTo>
                    <a:cubicBezTo>
                      <a:pt x="148" y="256"/>
                      <a:pt x="146" y="253"/>
                      <a:pt x="145" y="249"/>
                    </a:cubicBezTo>
                    <a:cubicBezTo>
                      <a:pt x="143" y="243"/>
                      <a:pt x="141" y="238"/>
                      <a:pt x="141" y="232"/>
                    </a:cubicBezTo>
                    <a:cubicBezTo>
                      <a:pt x="140" y="222"/>
                      <a:pt x="140" y="214"/>
                      <a:pt x="141" y="205"/>
                    </a:cubicBezTo>
                    <a:cubicBezTo>
                      <a:pt x="141" y="202"/>
                      <a:pt x="142" y="199"/>
                      <a:pt x="142" y="197"/>
                    </a:cubicBezTo>
                    <a:cubicBezTo>
                      <a:pt x="145" y="182"/>
                      <a:pt x="149" y="169"/>
                      <a:pt x="154" y="155"/>
                    </a:cubicBezTo>
                    <a:cubicBezTo>
                      <a:pt x="156" y="151"/>
                      <a:pt x="158" y="146"/>
                      <a:pt x="160" y="141"/>
                    </a:cubicBezTo>
                    <a:cubicBezTo>
                      <a:pt x="172" y="137"/>
                      <a:pt x="182" y="131"/>
                      <a:pt x="190" y="123"/>
                    </a:cubicBezTo>
                    <a:cubicBezTo>
                      <a:pt x="192" y="121"/>
                      <a:pt x="194" y="119"/>
                      <a:pt x="195" y="117"/>
                    </a:cubicBezTo>
                    <a:cubicBezTo>
                      <a:pt x="202" y="109"/>
                      <a:pt x="207" y="99"/>
                      <a:pt x="209" y="88"/>
                    </a:cubicBezTo>
                    <a:cubicBezTo>
                      <a:pt x="210" y="88"/>
                      <a:pt x="210" y="88"/>
                      <a:pt x="211" y="88"/>
                    </a:cubicBezTo>
                    <a:cubicBezTo>
                      <a:pt x="213" y="88"/>
                      <a:pt x="215" y="87"/>
                      <a:pt x="217" y="86"/>
                    </a:cubicBezTo>
                    <a:moveTo>
                      <a:pt x="37" y="51"/>
                    </a:moveTo>
                    <a:cubicBezTo>
                      <a:pt x="37" y="51"/>
                      <a:pt x="37" y="50"/>
                      <a:pt x="38" y="49"/>
                    </a:cubicBezTo>
                    <a:cubicBezTo>
                      <a:pt x="37" y="50"/>
                      <a:pt x="37" y="51"/>
                      <a:pt x="37" y="51"/>
                    </a:cubicBezTo>
                    <a:moveTo>
                      <a:pt x="38" y="49"/>
                    </a:moveTo>
                    <a:cubicBezTo>
                      <a:pt x="39" y="48"/>
                      <a:pt x="39" y="47"/>
                      <a:pt x="39" y="46"/>
                    </a:cubicBezTo>
                    <a:cubicBezTo>
                      <a:pt x="39" y="47"/>
                      <a:pt x="39" y="48"/>
                      <a:pt x="38" y="49"/>
                    </a:cubicBezTo>
                    <a:moveTo>
                      <a:pt x="40" y="47"/>
                    </a:moveTo>
                    <a:cubicBezTo>
                      <a:pt x="40" y="46"/>
                      <a:pt x="41" y="45"/>
                      <a:pt x="42" y="44"/>
                    </a:cubicBezTo>
                    <a:cubicBezTo>
                      <a:pt x="41" y="45"/>
                      <a:pt x="40" y="46"/>
                      <a:pt x="40" y="47"/>
                    </a:cubicBezTo>
                    <a:moveTo>
                      <a:pt x="44" y="43"/>
                    </a:moveTo>
                    <a:cubicBezTo>
                      <a:pt x="45" y="43"/>
                      <a:pt x="45" y="43"/>
                      <a:pt x="45" y="43"/>
                    </a:cubicBezTo>
                    <a:cubicBezTo>
                      <a:pt x="44" y="43"/>
                      <a:pt x="44" y="43"/>
                      <a:pt x="44" y="43"/>
                    </a:cubicBezTo>
                    <a:moveTo>
                      <a:pt x="44" y="44"/>
                    </a:moveTo>
                    <a:cubicBezTo>
                      <a:pt x="46" y="43"/>
                      <a:pt x="47" y="42"/>
                      <a:pt x="49" y="41"/>
                    </a:cubicBezTo>
                    <a:cubicBezTo>
                      <a:pt x="54" y="39"/>
                      <a:pt x="59" y="38"/>
                      <a:pt x="65" y="37"/>
                    </a:cubicBezTo>
                    <a:cubicBezTo>
                      <a:pt x="69" y="37"/>
                      <a:pt x="74" y="37"/>
                      <a:pt x="78" y="37"/>
                    </a:cubicBezTo>
                    <a:cubicBezTo>
                      <a:pt x="86" y="37"/>
                      <a:pt x="93" y="37"/>
                      <a:pt x="101" y="38"/>
                    </a:cubicBezTo>
                    <a:cubicBezTo>
                      <a:pt x="101" y="38"/>
                      <a:pt x="101" y="38"/>
                      <a:pt x="101" y="38"/>
                    </a:cubicBezTo>
                    <a:cubicBezTo>
                      <a:pt x="111" y="40"/>
                      <a:pt x="120" y="42"/>
                      <a:pt x="130" y="44"/>
                    </a:cubicBezTo>
                    <a:cubicBezTo>
                      <a:pt x="137" y="47"/>
                      <a:pt x="144" y="49"/>
                      <a:pt x="152" y="52"/>
                    </a:cubicBezTo>
                    <a:cubicBezTo>
                      <a:pt x="152" y="52"/>
                      <a:pt x="153" y="52"/>
                      <a:pt x="154" y="53"/>
                    </a:cubicBezTo>
                    <a:cubicBezTo>
                      <a:pt x="159" y="55"/>
                      <a:pt x="165" y="58"/>
                      <a:pt x="170" y="61"/>
                    </a:cubicBezTo>
                    <a:cubicBezTo>
                      <a:pt x="166" y="65"/>
                      <a:pt x="161" y="70"/>
                      <a:pt x="157" y="75"/>
                    </a:cubicBezTo>
                    <a:cubicBezTo>
                      <a:pt x="148" y="86"/>
                      <a:pt x="140" y="98"/>
                      <a:pt x="133" y="110"/>
                    </a:cubicBezTo>
                    <a:cubicBezTo>
                      <a:pt x="130" y="111"/>
                      <a:pt x="127" y="112"/>
                      <a:pt x="124" y="113"/>
                    </a:cubicBezTo>
                    <a:cubicBezTo>
                      <a:pt x="120" y="113"/>
                      <a:pt x="115" y="113"/>
                      <a:pt x="111" y="113"/>
                    </a:cubicBezTo>
                    <a:cubicBezTo>
                      <a:pt x="106" y="113"/>
                      <a:pt x="101" y="113"/>
                      <a:pt x="96" y="112"/>
                    </a:cubicBezTo>
                    <a:cubicBezTo>
                      <a:pt x="96" y="112"/>
                      <a:pt x="95" y="112"/>
                      <a:pt x="94" y="112"/>
                    </a:cubicBezTo>
                    <a:cubicBezTo>
                      <a:pt x="92" y="112"/>
                      <a:pt x="90" y="111"/>
                      <a:pt x="88" y="110"/>
                    </a:cubicBezTo>
                    <a:cubicBezTo>
                      <a:pt x="83" y="109"/>
                      <a:pt x="79" y="108"/>
                      <a:pt x="75" y="106"/>
                    </a:cubicBezTo>
                    <a:cubicBezTo>
                      <a:pt x="70" y="104"/>
                      <a:pt x="65" y="101"/>
                      <a:pt x="61" y="99"/>
                    </a:cubicBezTo>
                    <a:cubicBezTo>
                      <a:pt x="58" y="96"/>
                      <a:pt x="55" y="92"/>
                      <a:pt x="52" y="89"/>
                    </a:cubicBezTo>
                    <a:cubicBezTo>
                      <a:pt x="51" y="88"/>
                      <a:pt x="51" y="88"/>
                      <a:pt x="51" y="87"/>
                    </a:cubicBezTo>
                    <a:cubicBezTo>
                      <a:pt x="47" y="81"/>
                      <a:pt x="43" y="74"/>
                      <a:pt x="40" y="68"/>
                    </a:cubicBezTo>
                    <a:cubicBezTo>
                      <a:pt x="39" y="64"/>
                      <a:pt x="38" y="60"/>
                      <a:pt x="37" y="56"/>
                    </a:cubicBezTo>
                    <a:cubicBezTo>
                      <a:pt x="37" y="55"/>
                      <a:pt x="37" y="54"/>
                      <a:pt x="37" y="53"/>
                    </a:cubicBezTo>
                    <a:cubicBezTo>
                      <a:pt x="37" y="51"/>
                      <a:pt x="38" y="50"/>
                      <a:pt x="38" y="50"/>
                    </a:cubicBezTo>
                    <a:cubicBezTo>
                      <a:pt x="38" y="49"/>
                      <a:pt x="39" y="48"/>
                      <a:pt x="39" y="47"/>
                    </a:cubicBezTo>
                    <a:cubicBezTo>
                      <a:pt x="40" y="47"/>
                      <a:pt x="41" y="46"/>
                      <a:pt x="42" y="45"/>
                    </a:cubicBezTo>
                    <a:cubicBezTo>
                      <a:pt x="42" y="44"/>
                      <a:pt x="43" y="44"/>
                      <a:pt x="44" y="44"/>
                    </a:cubicBezTo>
                    <a:moveTo>
                      <a:pt x="78" y="0"/>
                    </a:moveTo>
                    <a:cubicBezTo>
                      <a:pt x="61" y="0"/>
                      <a:pt x="43" y="3"/>
                      <a:pt x="29" y="10"/>
                    </a:cubicBezTo>
                    <a:cubicBezTo>
                      <a:pt x="24" y="13"/>
                      <a:pt x="19" y="17"/>
                      <a:pt x="14" y="21"/>
                    </a:cubicBezTo>
                    <a:cubicBezTo>
                      <a:pt x="9" y="26"/>
                      <a:pt x="5" y="32"/>
                      <a:pt x="3" y="39"/>
                    </a:cubicBezTo>
                    <a:cubicBezTo>
                      <a:pt x="1" y="45"/>
                      <a:pt x="0" y="51"/>
                      <a:pt x="0" y="58"/>
                    </a:cubicBezTo>
                    <a:cubicBezTo>
                      <a:pt x="1" y="75"/>
                      <a:pt x="6" y="90"/>
                      <a:pt x="14" y="103"/>
                    </a:cubicBezTo>
                    <a:cubicBezTo>
                      <a:pt x="22" y="114"/>
                      <a:pt x="32" y="123"/>
                      <a:pt x="44" y="131"/>
                    </a:cubicBezTo>
                    <a:cubicBezTo>
                      <a:pt x="47" y="132"/>
                      <a:pt x="50" y="134"/>
                      <a:pt x="53" y="136"/>
                    </a:cubicBezTo>
                    <a:cubicBezTo>
                      <a:pt x="69" y="144"/>
                      <a:pt x="88" y="148"/>
                      <a:pt x="106" y="150"/>
                    </a:cubicBezTo>
                    <a:cubicBezTo>
                      <a:pt x="109" y="150"/>
                      <a:pt x="112" y="150"/>
                      <a:pt x="115" y="150"/>
                    </a:cubicBezTo>
                    <a:cubicBezTo>
                      <a:pt x="115" y="150"/>
                      <a:pt x="116" y="150"/>
                      <a:pt x="116" y="150"/>
                    </a:cubicBezTo>
                    <a:cubicBezTo>
                      <a:pt x="115" y="153"/>
                      <a:pt x="114" y="156"/>
                      <a:pt x="113" y="159"/>
                    </a:cubicBezTo>
                    <a:cubicBezTo>
                      <a:pt x="108" y="175"/>
                      <a:pt x="105" y="192"/>
                      <a:pt x="104" y="208"/>
                    </a:cubicBezTo>
                    <a:cubicBezTo>
                      <a:pt x="103" y="210"/>
                      <a:pt x="103" y="212"/>
                      <a:pt x="103" y="215"/>
                    </a:cubicBezTo>
                    <a:cubicBezTo>
                      <a:pt x="103" y="218"/>
                      <a:pt x="103" y="222"/>
                      <a:pt x="103" y="225"/>
                    </a:cubicBezTo>
                    <a:cubicBezTo>
                      <a:pt x="104" y="248"/>
                      <a:pt x="112" y="271"/>
                      <a:pt x="127" y="288"/>
                    </a:cubicBezTo>
                    <a:cubicBezTo>
                      <a:pt x="141" y="304"/>
                      <a:pt x="161" y="315"/>
                      <a:pt x="184" y="315"/>
                    </a:cubicBezTo>
                    <a:cubicBezTo>
                      <a:pt x="188" y="315"/>
                      <a:pt x="192" y="315"/>
                      <a:pt x="196" y="314"/>
                    </a:cubicBezTo>
                    <a:cubicBezTo>
                      <a:pt x="205" y="313"/>
                      <a:pt x="213" y="309"/>
                      <a:pt x="219" y="304"/>
                    </a:cubicBezTo>
                    <a:cubicBezTo>
                      <a:pt x="234" y="293"/>
                      <a:pt x="242" y="274"/>
                      <a:pt x="248" y="254"/>
                    </a:cubicBezTo>
                    <a:cubicBezTo>
                      <a:pt x="252" y="240"/>
                      <a:pt x="254" y="227"/>
                      <a:pt x="256" y="214"/>
                    </a:cubicBezTo>
                    <a:cubicBezTo>
                      <a:pt x="257" y="207"/>
                      <a:pt x="258" y="200"/>
                      <a:pt x="258" y="193"/>
                    </a:cubicBezTo>
                    <a:cubicBezTo>
                      <a:pt x="259" y="181"/>
                      <a:pt x="260" y="168"/>
                      <a:pt x="261" y="154"/>
                    </a:cubicBezTo>
                    <a:cubicBezTo>
                      <a:pt x="261" y="151"/>
                      <a:pt x="261" y="148"/>
                      <a:pt x="261" y="145"/>
                    </a:cubicBezTo>
                    <a:cubicBezTo>
                      <a:pt x="261" y="140"/>
                      <a:pt x="261" y="136"/>
                      <a:pt x="261" y="132"/>
                    </a:cubicBezTo>
                    <a:cubicBezTo>
                      <a:pt x="261" y="113"/>
                      <a:pt x="260" y="93"/>
                      <a:pt x="257" y="74"/>
                    </a:cubicBezTo>
                    <a:cubicBezTo>
                      <a:pt x="256" y="71"/>
                      <a:pt x="256" y="68"/>
                      <a:pt x="255" y="65"/>
                    </a:cubicBezTo>
                    <a:cubicBezTo>
                      <a:pt x="254" y="56"/>
                      <a:pt x="252" y="47"/>
                      <a:pt x="250" y="39"/>
                    </a:cubicBezTo>
                    <a:cubicBezTo>
                      <a:pt x="249" y="36"/>
                      <a:pt x="248" y="33"/>
                      <a:pt x="247" y="30"/>
                    </a:cubicBezTo>
                    <a:cubicBezTo>
                      <a:pt x="245" y="24"/>
                      <a:pt x="242" y="21"/>
                      <a:pt x="238" y="19"/>
                    </a:cubicBezTo>
                    <a:cubicBezTo>
                      <a:pt x="235" y="18"/>
                      <a:pt x="232" y="17"/>
                      <a:pt x="229" y="17"/>
                    </a:cubicBezTo>
                    <a:cubicBezTo>
                      <a:pt x="218" y="17"/>
                      <a:pt x="207" y="26"/>
                      <a:pt x="211" y="39"/>
                    </a:cubicBezTo>
                    <a:cubicBezTo>
                      <a:pt x="212" y="40"/>
                      <a:pt x="212" y="41"/>
                      <a:pt x="212" y="41"/>
                    </a:cubicBezTo>
                    <a:cubicBezTo>
                      <a:pt x="212" y="42"/>
                      <a:pt x="213" y="44"/>
                      <a:pt x="213" y="45"/>
                    </a:cubicBezTo>
                    <a:cubicBezTo>
                      <a:pt x="212" y="44"/>
                      <a:pt x="211" y="43"/>
                      <a:pt x="210" y="43"/>
                    </a:cubicBezTo>
                    <a:cubicBezTo>
                      <a:pt x="207" y="41"/>
                      <a:pt x="205" y="38"/>
                      <a:pt x="202" y="37"/>
                    </a:cubicBezTo>
                    <a:cubicBezTo>
                      <a:pt x="189" y="27"/>
                      <a:pt x="174" y="20"/>
                      <a:pt x="159" y="15"/>
                    </a:cubicBezTo>
                    <a:cubicBezTo>
                      <a:pt x="135" y="6"/>
                      <a:pt x="110" y="1"/>
                      <a:pt x="86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2" y="0"/>
                      <a:pt x="80" y="0"/>
                      <a:pt x="7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243"/>
              <p:cNvSpPr>
                <a:spLocks noEditPoints="1"/>
              </p:cNvSpPr>
              <p:nvPr/>
            </p:nvSpPr>
            <p:spPr bwMode="auto">
              <a:xfrm>
                <a:off x="1511" y="1331"/>
                <a:ext cx="142" cy="161"/>
              </a:xfrm>
              <a:custGeom>
                <a:avLst/>
                <a:gdLst>
                  <a:gd name="T0" fmla="*/ 232 w 247"/>
                  <a:gd name="T1" fmla="*/ 128 h 260"/>
                  <a:gd name="T2" fmla="*/ 237 w 247"/>
                  <a:gd name="T3" fmla="*/ 143 h 260"/>
                  <a:gd name="T4" fmla="*/ 243 w 247"/>
                  <a:gd name="T5" fmla="*/ 139 h 260"/>
                  <a:gd name="T6" fmla="*/ 247 w 247"/>
                  <a:gd name="T7" fmla="*/ 137 h 260"/>
                  <a:gd name="T8" fmla="*/ 238 w 247"/>
                  <a:gd name="T9" fmla="*/ 131 h 260"/>
                  <a:gd name="T10" fmla="*/ 232 w 247"/>
                  <a:gd name="T11" fmla="*/ 128 h 260"/>
                  <a:gd name="T12" fmla="*/ 156 w 247"/>
                  <a:gd name="T13" fmla="*/ 69 h 260"/>
                  <a:gd name="T14" fmla="*/ 155 w 247"/>
                  <a:gd name="T15" fmla="*/ 70 h 260"/>
                  <a:gd name="T16" fmla="*/ 140 w 247"/>
                  <a:gd name="T17" fmla="*/ 94 h 260"/>
                  <a:gd name="T18" fmla="*/ 134 w 247"/>
                  <a:gd name="T19" fmla="*/ 100 h 260"/>
                  <a:gd name="T20" fmla="*/ 117 w 247"/>
                  <a:gd name="T21" fmla="*/ 100 h 260"/>
                  <a:gd name="T22" fmla="*/ 91 w 247"/>
                  <a:gd name="T23" fmla="*/ 101 h 260"/>
                  <a:gd name="T24" fmla="*/ 82 w 247"/>
                  <a:gd name="T25" fmla="*/ 103 h 260"/>
                  <a:gd name="T26" fmla="*/ 35 w 247"/>
                  <a:gd name="T27" fmla="*/ 124 h 260"/>
                  <a:gd name="T28" fmla="*/ 35 w 247"/>
                  <a:gd name="T29" fmla="*/ 129 h 260"/>
                  <a:gd name="T30" fmla="*/ 36 w 247"/>
                  <a:gd name="T31" fmla="*/ 132 h 260"/>
                  <a:gd name="T32" fmla="*/ 33 w 247"/>
                  <a:gd name="T33" fmla="*/ 129 h 260"/>
                  <a:gd name="T34" fmla="*/ 32 w 247"/>
                  <a:gd name="T35" fmla="*/ 128 h 260"/>
                  <a:gd name="T36" fmla="*/ 30 w 247"/>
                  <a:gd name="T37" fmla="*/ 126 h 260"/>
                  <a:gd name="T38" fmla="*/ 1 w 247"/>
                  <a:gd name="T39" fmla="*/ 138 h 260"/>
                  <a:gd name="T40" fmla="*/ 0 w 247"/>
                  <a:gd name="T41" fmla="*/ 139 h 260"/>
                  <a:gd name="T42" fmla="*/ 5 w 247"/>
                  <a:gd name="T43" fmla="*/ 153 h 260"/>
                  <a:gd name="T44" fmla="*/ 11 w 247"/>
                  <a:gd name="T45" fmla="*/ 160 h 260"/>
                  <a:gd name="T46" fmla="*/ 30 w 247"/>
                  <a:gd name="T47" fmla="*/ 179 h 260"/>
                  <a:gd name="T48" fmla="*/ 37 w 247"/>
                  <a:gd name="T49" fmla="*/ 185 h 260"/>
                  <a:gd name="T50" fmla="*/ 83 w 247"/>
                  <a:gd name="T51" fmla="*/ 220 h 260"/>
                  <a:gd name="T52" fmla="*/ 94 w 247"/>
                  <a:gd name="T53" fmla="*/ 226 h 260"/>
                  <a:gd name="T54" fmla="*/ 102 w 247"/>
                  <a:gd name="T55" fmla="*/ 231 h 260"/>
                  <a:gd name="T56" fmla="*/ 137 w 247"/>
                  <a:gd name="T57" fmla="*/ 250 h 260"/>
                  <a:gd name="T58" fmla="*/ 155 w 247"/>
                  <a:gd name="T59" fmla="*/ 260 h 260"/>
                  <a:gd name="T60" fmla="*/ 167 w 247"/>
                  <a:gd name="T61" fmla="*/ 224 h 260"/>
                  <a:gd name="T62" fmla="*/ 102 w 247"/>
                  <a:gd name="T63" fmla="*/ 186 h 260"/>
                  <a:gd name="T64" fmla="*/ 99 w 247"/>
                  <a:gd name="T65" fmla="*/ 184 h 260"/>
                  <a:gd name="T66" fmla="*/ 71 w 247"/>
                  <a:gd name="T67" fmla="*/ 164 h 260"/>
                  <a:gd name="T68" fmla="*/ 66 w 247"/>
                  <a:gd name="T69" fmla="*/ 160 h 260"/>
                  <a:gd name="T70" fmla="*/ 68 w 247"/>
                  <a:gd name="T71" fmla="*/ 158 h 260"/>
                  <a:gd name="T72" fmla="*/ 74 w 247"/>
                  <a:gd name="T73" fmla="*/ 152 h 260"/>
                  <a:gd name="T74" fmla="*/ 98 w 247"/>
                  <a:gd name="T75" fmla="*/ 156 h 260"/>
                  <a:gd name="T76" fmla="*/ 106 w 247"/>
                  <a:gd name="T77" fmla="*/ 156 h 260"/>
                  <a:gd name="T78" fmla="*/ 113 w 247"/>
                  <a:gd name="T79" fmla="*/ 155 h 260"/>
                  <a:gd name="T80" fmla="*/ 145 w 247"/>
                  <a:gd name="T81" fmla="*/ 140 h 260"/>
                  <a:gd name="T82" fmla="*/ 160 w 247"/>
                  <a:gd name="T83" fmla="*/ 142 h 260"/>
                  <a:gd name="T84" fmla="*/ 202 w 247"/>
                  <a:gd name="T85" fmla="*/ 154 h 260"/>
                  <a:gd name="T86" fmla="*/ 186 w 247"/>
                  <a:gd name="T87" fmla="*/ 110 h 260"/>
                  <a:gd name="T88" fmla="*/ 176 w 247"/>
                  <a:gd name="T89" fmla="*/ 107 h 260"/>
                  <a:gd name="T90" fmla="*/ 181 w 247"/>
                  <a:gd name="T91" fmla="*/ 99 h 260"/>
                  <a:gd name="T92" fmla="*/ 181 w 247"/>
                  <a:gd name="T93" fmla="*/ 98 h 260"/>
                  <a:gd name="T94" fmla="*/ 168 w 247"/>
                  <a:gd name="T95" fmla="*/ 70 h 260"/>
                  <a:gd name="T96" fmla="*/ 156 w 247"/>
                  <a:gd name="T97" fmla="*/ 69 h 260"/>
                  <a:gd name="T98" fmla="*/ 66 w 247"/>
                  <a:gd name="T99" fmla="*/ 0 h 260"/>
                  <a:gd name="T100" fmla="*/ 66 w 247"/>
                  <a:gd name="T101" fmla="*/ 1 h 260"/>
                  <a:gd name="T102" fmla="*/ 39 w 247"/>
                  <a:gd name="T103" fmla="*/ 71 h 260"/>
                  <a:gd name="T104" fmla="*/ 37 w 247"/>
                  <a:gd name="T105" fmla="*/ 82 h 260"/>
                  <a:gd name="T106" fmla="*/ 80 w 247"/>
                  <a:gd name="T107" fmla="*/ 62 h 260"/>
                  <a:gd name="T108" fmla="*/ 90 w 247"/>
                  <a:gd name="T109" fmla="*/ 35 h 260"/>
                  <a:gd name="T110" fmla="*/ 66 w 247"/>
                  <a:gd name="T1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47" h="260">
                    <a:moveTo>
                      <a:pt x="232" y="128"/>
                    </a:moveTo>
                    <a:cubicBezTo>
                      <a:pt x="233" y="133"/>
                      <a:pt x="235" y="138"/>
                      <a:pt x="237" y="143"/>
                    </a:cubicBezTo>
                    <a:cubicBezTo>
                      <a:pt x="239" y="141"/>
                      <a:pt x="241" y="140"/>
                      <a:pt x="243" y="139"/>
                    </a:cubicBezTo>
                    <a:cubicBezTo>
                      <a:pt x="244" y="138"/>
                      <a:pt x="245" y="137"/>
                      <a:pt x="247" y="137"/>
                    </a:cubicBezTo>
                    <a:cubicBezTo>
                      <a:pt x="244" y="135"/>
                      <a:pt x="241" y="133"/>
                      <a:pt x="238" y="131"/>
                    </a:cubicBezTo>
                    <a:cubicBezTo>
                      <a:pt x="236" y="130"/>
                      <a:pt x="234" y="129"/>
                      <a:pt x="232" y="128"/>
                    </a:cubicBezTo>
                    <a:moveTo>
                      <a:pt x="156" y="69"/>
                    </a:moveTo>
                    <a:cubicBezTo>
                      <a:pt x="156" y="69"/>
                      <a:pt x="155" y="70"/>
                      <a:pt x="155" y="70"/>
                    </a:cubicBezTo>
                    <a:cubicBezTo>
                      <a:pt x="151" y="79"/>
                      <a:pt x="146" y="87"/>
                      <a:pt x="140" y="94"/>
                    </a:cubicBezTo>
                    <a:cubicBezTo>
                      <a:pt x="138" y="96"/>
                      <a:pt x="136" y="99"/>
                      <a:pt x="134" y="100"/>
                    </a:cubicBezTo>
                    <a:cubicBezTo>
                      <a:pt x="128" y="100"/>
                      <a:pt x="122" y="100"/>
                      <a:pt x="117" y="100"/>
                    </a:cubicBezTo>
                    <a:cubicBezTo>
                      <a:pt x="108" y="100"/>
                      <a:pt x="99" y="100"/>
                      <a:pt x="91" y="101"/>
                    </a:cubicBezTo>
                    <a:cubicBezTo>
                      <a:pt x="88" y="102"/>
                      <a:pt x="85" y="102"/>
                      <a:pt x="82" y="103"/>
                    </a:cubicBezTo>
                    <a:cubicBezTo>
                      <a:pt x="66" y="110"/>
                      <a:pt x="51" y="117"/>
                      <a:pt x="35" y="124"/>
                    </a:cubicBezTo>
                    <a:cubicBezTo>
                      <a:pt x="35" y="126"/>
                      <a:pt x="35" y="127"/>
                      <a:pt x="35" y="129"/>
                    </a:cubicBezTo>
                    <a:cubicBezTo>
                      <a:pt x="35" y="130"/>
                      <a:pt x="36" y="131"/>
                      <a:pt x="36" y="132"/>
                    </a:cubicBezTo>
                    <a:cubicBezTo>
                      <a:pt x="35" y="131"/>
                      <a:pt x="34" y="130"/>
                      <a:pt x="33" y="129"/>
                    </a:cubicBezTo>
                    <a:cubicBezTo>
                      <a:pt x="33" y="129"/>
                      <a:pt x="32" y="129"/>
                      <a:pt x="32" y="128"/>
                    </a:cubicBezTo>
                    <a:cubicBezTo>
                      <a:pt x="31" y="127"/>
                      <a:pt x="31" y="127"/>
                      <a:pt x="30" y="126"/>
                    </a:cubicBezTo>
                    <a:cubicBezTo>
                      <a:pt x="20" y="130"/>
                      <a:pt x="10" y="134"/>
                      <a:pt x="1" y="138"/>
                    </a:cubicBezTo>
                    <a:cubicBezTo>
                      <a:pt x="0" y="138"/>
                      <a:pt x="0" y="139"/>
                      <a:pt x="0" y="139"/>
                    </a:cubicBezTo>
                    <a:cubicBezTo>
                      <a:pt x="0" y="144"/>
                      <a:pt x="1" y="149"/>
                      <a:pt x="5" y="153"/>
                    </a:cubicBezTo>
                    <a:cubicBezTo>
                      <a:pt x="7" y="156"/>
                      <a:pt x="9" y="158"/>
                      <a:pt x="11" y="160"/>
                    </a:cubicBezTo>
                    <a:cubicBezTo>
                      <a:pt x="17" y="167"/>
                      <a:pt x="23" y="173"/>
                      <a:pt x="30" y="179"/>
                    </a:cubicBezTo>
                    <a:cubicBezTo>
                      <a:pt x="32" y="181"/>
                      <a:pt x="35" y="183"/>
                      <a:pt x="37" y="185"/>
                    </a:cubicBezTo>
                    <a:cubicBezTo>
                      <a:pt x="51" y="198"/>
                      <a:pt x="67" y="209"/>
                      <a:pt x="83" y="220"/>
                    </a:cubicBezTo>
                    <a:cubicBezTo>
                      <a:pt x="87" y="222"/>
                      <a:pt x="90" y="224"/>
                      <a:pt x="94" y="226"/>
                    </a:cubicBezTo>
                    <a:cubicBezTo>
                      <a:pt x="97" y="228"/>
                      <a:pt x="99" y="230"/>
                      <a:pt x="102" y="231"/>
                    </a:cubicBezTo>
                    <a:cubicBezTo>
                      <a:pt x="114" y="238"/>
                      <a:pt x="125" y="245"/>
                      <a:pt x="137" y="250"/>
                    </a:cubicBezTo>
                    <a:cubicBezTo>
                      <a:pt x="142" y="253"/>
                      <a:pt x="148" y="256"/>
                      <a:pt x="155" y="260"/>
                    </a:cubicBezTo>
                    <a:cubicBezTo>
                      <a:pt x="158" y="247"/>
                      <a:pt x="162" y="236"/>
                      <a:pt x="167" y="224"/>
                    </a:cubicBezTo>
                    <a:cubicBezTo>
                      <a:pt x="144" y="213"/>
                      <a:pt x="123" y="200"/>
                      <a:pt x="102" y="186"/>
                    </a:cubicBezTo>
                    <a:cubicBezTo>
                      <a:pt x="101" y="186"/>
                      <a:pt x="100" y="185"/>
                      <a:pt x="99" y="184"/>
                    </a:cubicBezTo>
                    <a:cubicBezTo>
                      <a:pt x="89" y="178"/>
                      <a:pt x="80" y="171"/>
                      <a:pt x="71" y="164"/>
                    </a:cubicBezTo>
                    <a:cubicBezTo>
                      <a:pt x="69" y="163"/>
                      <a:pt x="68" y="161"/>
                      <a:pt x="66" y="160"/>
                    </a:cubicBezTo>
                    <a:cubicBezTo>
                      <a:pt x="67" y="159"/>
                      <a:pt x="68" y="159"/>
                      <a:pt x="68" y="158"/>
                    </a:cubicBezTo>
                    <a:cubicBezTo>
                      <a:pt x="71" y="156"/>
                      <a:pt x="72" y="154"/>
                      <a:pt x="74" y="152"/>
                    </a:cubicBezTo>
                    <a:cubicBezTo>
                      <a:pt x="82" y="155"/>
                      <a:pt x="90" y="156"/>
                      <a:pt x="98" y="156"/>
                    </a:cubicBezTo>
                    <a:cubicBezTo>
                      <a:pt x="101" y="156"/>
                      <a:pt x="103" y="156"/>
                      <a:pt x="106" y="156"/>
                    </a:cubicBezTo>
                    <a:cubicBezTo>
                      <a:pt x="108" y="156"/>
                      <a:pt x="111" y="155"/>
                      <a:pt x="113" y="155"/>
                    </a:cubicBezTo>
                    <a:cubicBezTo>
                      <a:pt x="125" y="152"/>
                      <a:pt x="135" y="147"/>
                      <a:pt x="145" y="140"/>
                    </a:cubicBezTo>
                    <a:cubicBezTo>
                      <a:pt x="150" y="141"/>
                      <a:pt x="155" y="142"/>
                      <a:pt x="160" y="142"/>
                    </a:cubicBezTo>
                    <a:cubicBezTo>
                      <a:pt x="175" y="145"/>
                      <a:pt x="188" y="149"/>
                      <a:pt x="202" y="154"/>
                    </a:cubicBezTo>
                    <a:cubicBezTo>
                      <a:pt x="197" y="139"/>
                      <a:pt x="191" y="125"/>
                      <a:pt x="186" y="110"/>
                    </a:cubicBezTo>
                    <a:cubicBezTo>
                      <a:pt x="182" y="109"/>
                      <a:pt x="179" y="108"/>
                      <a:pt x="176" y="107"/>
                    </a:cubicBezTo>
                    <a:cubicBezTo>
                      <a:pt x="178" y="105"/>
                      <a:pt x="180" y="102"/>
                      <a:pt x="181" y="99"/>
                    </a:cubicBezTo>
                    <a:cubicBezTo>
                      <a:pt x="181" y="98"/>
                      <a:pt x="181" y="98"/>
                      <a:pt x="181" y="98"/>
                    </a:cubicBezTo>
                    <a:cubicBezTo>
                      <a:pt x="177" y="88"/>
                      <a:pt x="173" y="79"/>
                      <a:pt x="168" y="70"/>
                    </a:cubicBezTo>
                    <a:cubicBezTo>
                      <a:pt x="164" y="70"/>
                      <a:pt x="160" y="69"/>
                      <a:pt x="156" y="69"/>
                    </a:cubicBezTo>
                    <a:moveTo>
                      <a:pt x="66" y="0"/>
                    </a:moveTo>
                    <a:cubicBezTo>
                      <a:pt x="66" y="0"/>
                      <a:pt x="66" y="1"/>
                      <a:pt x="66" y="1"/>
                    </a:cubicBezTo>
                    <a:cubicBezTo>
                      <a:pt x="54" y="22"/>
                      <a:pt x="45" y="46"/>
                      <a:pt x="39" y="71"/>
                    </a:cubicBezTo>
                    <a:cubicBezTo>
                      <a:pt x="38" y="75"/>
                      <a:pt x="38" y="78"/>
                      <a:pt x="37" y="82"/>
                    </a:cubicBezTo>
                    <a:cubicBezTo>
                      <a:pt x="51" y="76"/>
                      <a:pt x="66" y="69"/>
                      <a:pt x="80" y="62"/>
                    </a:cubicBezTo>
                    <a:cubicBezTo>
                      <a:pt x="83" y="53"/>
                      <a:pt x="86" y="44"/>
                      <a:pt x="90" y="35"/>
                    </a:cubicBezTo>
                    <a:cubicBezTo>
                      <a:pt x="80" y="25"/>
                      <a:pt x="72" y="13"/>
                      <a:pt x="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244"/>
              <p:cNvSpPr>
                <a:spLocks noEditPoints="1"/>
              </p:cNvSpPr>
              <p:nvPr/>
            </p:nvSpPr>
            <p:spPr bwMode="auto">
              <a:xfrm>
                <a:off x="972" y="2709"/>
                <a:ext cx="182" cy="221"/>
              </a:xfrm>
              <a:custGeom>
                <a:avLst/>
                <a:gdLst>
                  <a:gd name="T0" fmla="*/ 240 w 316"/>
                  <a:gd name="T1" fmla="*/ 86 h 357"/>
                  <a:gd name="T2" fmla="*/ 255 w 316"/>
                  <a:gd name="T3" fmla="*/ 112 h 357"/>
                  <a:gd name="T4" fmla="*/ 275 w 316"/>
                  <a:gd name="T5" fmla="*/ 191 h 357"/>
                  <a:gd name="T6" fmla="*/ 268 w 316"/>
                  <a:gd name="T7" fmla="*/ 297 h 357"/>
                  <a:gd name="T8" fmla="*/ 255 w 316"/>
                  <a:gd name="T9" fmla="*/ 315 h 357"/>
                  <a:gd name="T10" fmla="*/ 250 w 316"/>
                  <a:gd name="T11" fmla="*/ 318 h 357"/>
                  <a:gd name="T12" fmla="*/ 242 w 316"/>
                  <a:gd name="T13" fmla="*/ 319 h 357"/>
                  <a:gd name="T14" fmla="*/ 223 w 316"/>
                  <a:gd name="T15" fmla="*/ 316 h 357"/>
                  <a:gd name="T16" fmla="*/ 199 w 316"/>
                  <a:gd name="T17" fmla="*/ 299 h 357"/>
                  <a:gd name="T18" fmla="*/ 196 w 316"/>
                  <a:gd name="T19" fmla="*/ 296 h 357"/>
                  <a:gd name="T20" fmla="*/ 181 w 316"/>
                  <a:gd name="T21" fmla="*/ 255 h 357"/>
                  <a:gd name="T22" fmla="*/ 188 w 316"/>
                  <a:gd name="T23" fmla="*/ 180 h 357"/>
                  <a:gd name="T24" fmla="*/ 220 w 316"/>
                  <a:gd name="T25" fmla="*/ 108 h 357"/>
                  <a:gd name="T26" fmla="*/ 224 w 316"/>
                  <a:gd name="T27" fmla="*/ 102 h 357"/>
                  <a:gd name="T28" fmla="*/ 78 w 316"/>
                  <a:gd name="T29" fmla="*/ 40 h 357"/>
                  <a:gd name="T30" fmla="*/ 147 w 316"/>
                  <a:gd name="T31" fmla="*/ 42 h 357"/>
                  <a:gd name="T32" fmla="*/ 191 w 316"/>
                  <a:gd name="T33" fmla="*/ 50 h 357"/>
                  <a:gd name="T34" fmla="*/ 214 w 316"/>
                  <a:gd name="T35" fmla="*/ 60 h 357"/>
                  <a:gd name="T36" fmla="*/ 196 w 316"/>
                  <a:gd name="T37" fmla="*/ 78 h 357"/>
                  <a:gd name="T38" fmla="*/ 181 w 316"/>
                  <a:gd name="T39" fmla="*/ 90 h 357"/>
                  <a:gd name="T40" fmla="*/ 101 w 316"/>
                  <a:gd name="T41" fmla="*/ 128 h 357"/>
                  <a:gd name="T42" fmla="*/ 86 w 316"/>
                  <a:gd name="T43" fmla="*/ 128 h 357"/>
                  <a:gd name="T44" fmla="*/ 65 w 316"/>
                  <a:gd name="T45" fmla="*/ 120 h 357"/>
                  <a:gd name="T46" fmla="*/ 59 w 316"/>
                  <a:gd name="T47" fmla="*/ 115 h 357"/>
                  <a:gd name="T48" fmla="*/ 44 w 316"/>
                  <a:gd name="T49" fmla="*/ 90 h 357"/>
                  <a:gd name="T50" fmla="*/ 38 w 316"/>
                  <a:gd name="T51" fmla="*/ 72 h 357"/>
                  <a:gd name="T52" fmla="*/ 39 w 316"/>
                  <a:gd name="T53" fmla="*/ 60 h 357"/>
                  <a:gd name="T54" fmla="*/ 42 w 316"/>
                  <a:gd name="T55" fmla="*/ 54 h 357"/>
                  <a:gd name="T56" fmla="*/ 55 w 316"/>
                  <a:gd name="T57" fmla="*/ 46 h 357"/>
                  <a:gd name="T58" fmla="*/ 78 w 316"/>
                  <a:gd name="T59" fmla="*/ 40 h 357"/>
                  <a:gd name="T60" fmla="*/ 91 w 316"/>
                  <a:gd name="T61" fmla="*/ 0 h 357"/>
                  <a:gd name="T62" fmla="*/ 18 w 316"/>
                  <a:gd name="T63" fmla="*/ 25 h 357"/>
                  <a:gd name="T64" fmla="*/ 12 w 316"/>
                  <a:gd name="T65" fmla="*/ 114 h 357"/>
                  <a:gd name="T66" fmla="*/ 46 w 316"/>
                  <a:gd name="T67" fmla="*/ 150 h 357"/>
                  <a:gd name="T68" fmla="*/ 96 w 316"/>
                  <a:gd name="T69" fmla="*/ 166 h 357"/>
                  <a:gd name="T70" fmla="*/ 148 w 316"/>
                  <a:gd name="T71" fmla="*/ 186 h 357"/>
                  <a:gd name="T72" fmla="*/ 155 w 316"/>
                  <a:gd name="T73" fmla="*/ 295 h 357"/>
                  <a:gd name="T74" fmla="*/ 238 w 316"/>
                  <a:gd name="T75" fmla="*/ 357 h 357"/>
                  <a:gd name="T76" fmla="*/ 270 w 316"/>
                  <a:gd name="T77" fmla="*/ 350 h 357"/>
                  <a:gd name="T78" fmla="*/ 303 w 316"/>
                  <a:gd name="T79" fmla="*/ 138 h 357"/>
                  <a:gd name="T80" fmla="*/ 282 w 316"/>
                  <a:gd name="T81" fmla="*/ 80 h 357"/>
                  <a:gd name="T82" fmla="*/ 255 w 316"/>
                  <a:gd name="T83" fmla="*/ 44 h 357"/>
                  <a:gd name="T84" fmla="*/ 228 w 316"/>
                  <a:gd name="T85" fmla="*/ 20 h 357"/>
                  <a:gd name="T86" fmla="*/ 185 w 316"/>
                  <a:gd name="T87" fmla="*/ 1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16" h="357">
                    <a:moveTo>
                      <a:pt x="225" y="101"/>
                    </a:moveTo>
                    <a:cubicBezTo>
                      <a:pt x="230" y="96"/>
                      <a:pt x="235" y="91"/>
                      <a:pt x="240" y="86"/>
                    </a:cubicBezTo>
                    <a:cubicBezTo>
                      <a:pt x="241" y="85"/>
                      <a:pt x="241" y="85"/>
                      <a:pt x="241" y="85"/>
                    </a:cubicBezTo>
                    <a:cubicBezTo>
                      <a:pt x="246" y="94"/>
                      <a:pt x="251" y="103"/>
                      <a:pt x="255" y="112"/>
                    </a:cubicBezTo>
                    <a:cubicBezTo>
                      <a:pt x="255" y="113"/>
                      <a:pt x="256" y="114"/>
                      <a:pt x="256" y="115"/>
                    </a:cubicBezTo>
                    <a:cubicBezTo>
                      <a:pt x="265" y="140"/>
                      <a:pt x="271" y="165"/>
                      <a:pt x="275" y="191"/>
                    </a:cubicBezTo>
                    <a:cubicBezTo>
                      <a:pt x="278" y="216"/>
                      <a:pt x="279" y="240"/>
                      <a:pt x="276" y="264"/>
                    </a:cubicBezTo>
                    <a:cubicBezTo>
                      <a:pt x="275" y="276"/>
                      <a:pt x="272" y="286"/>
                      <a:pt x="268" y="297"/>
                    </a:cubicBezTo>
                    <a:cubicBezTo>
                      <a:pt x="266" y="301"/>
                      <a:pt x="264" y="305"/>
                      <a:pt x="262" y="309"/>
                    </a:cubicBezTo>
                    <a:cubicBezTo>
                      <a:pt x="260" y="311"/>
                      <a:pt x="258" y="313"/>
                      <a:pt x="255" y="315"/>
                    </a:cubicBezTo>
                    <a:cubicBezTo>
                      <a:pt x="255" y="315"/>
                      <a:pt x="255" y="316"/>
                      <a:pt x="254" y="316"/>
                    </a:cubicBezTo>
                    <a:cubicBezTo>
                      <a:pt x="253" y="317"/>
                      <a:pt x="251" y="318"/>
                      <a:pt x="250" y="318"/>
                    </a:cubicBezTo>
                    <a:cubicBezTo>
                      <a:pt x="249" y="319"/>
                      <a:pt x="247" y="319"/>
                      <a:pt x="246" y="319"/>
                    </a:cubicBezTo>
                    <a:cubicBezTo>
                      <a:pt x="245" y="319"/>
                      <a:pt x="243" y="319"/>
                      <a:pt x="242" y="319"/>
                    </a:cubicBezTo>
                    <a:cubicBezTo>
                      <a:pt x="241" y="319"/>
                      <a:pt x="239" y="319"/>
                      <a:pt x="238" y="319"/>
                    </a:cubicBezTo>
                    <a:cubicBezTo>
                      <a:pt x="233" y="319"/>
                      <a:pt x="228" y="317"/>
                      <a:pt x="223" y="316"/>
                    </a:cubicBezTo>
                    <a:cubicBezTo>
                      <a:pt x="218" y="313"/>
                      <a:pt x="212" y="310"/>
                      <a:pt x="207" y="307"/>
                    </a:cubicBezTo>
                    <a:cubicBezTo>
                      <a:pt x="204" y="304"/>
                      <a:pt x="202" y="302"/>
                      <a:pt x="199" y="299"/>
                    </a:cubicBezTo>
                    <a:cubicBezTo>
                      <a:pt x="198" y="299"/>
                      <a:pt x="198" y="298"/>
                      <a:pt x="197" y="297"/>
                    </a:cubicBezTo>
                    <a:cubicBezTo>
                      <a:pt x="197" y="297"/>
                      <a:pt x="197" y="296"/>
                      <a:pt x="196" y="296"/>
                    </a:cubicBezTo>
                    <a:cubicBezTo>
                      <a:pt x="193" y="291"/>
                      <a:pt x="190" y="287"/>
                      <a:pt x="188" y="281"/>
                    </a:cubicBezTo>
                    <a:cubicBezTo>
                      <a:pt x="185" y="273"/>
                      <a:pt x="183" y="264"/>
                      <a:pt x="181" y="255"/>
                    </a:cubicBezTo>
                    <a:cubicBezTo>
                      <a:pt x="180" y="241"/>
                      <a:pt x="180" y="226"/>
                      <a:pt x="182" y="212"/>
                    </a:cubicBezTo>
                    <a:cubicBezTo>
                      <a:pt x="183" y="201"/>
                      <a:pt x="185" y="191"/>
                      <a:pt x="188" y="180"/>
                    </a:cubicBezTo>
                    <a:cubicBezTo>
                      <a:pt x="191" y="169"/>
                      <a:pt x="194" y="158"/>
                      <a:pt x="198" y="148"/>
                    </a:cubicBezTo>
                    <a:cubicBezTo>
                      <a:pt x="205" y="134"/>
                      <a:pt x="211" y="120"/>
                      <a:pt x="220" y="108"/>
                    </a:cubicBezTo>
                    <a:cubicBezTo>
                      <a:pt x="221" y="106"/>
                      <a:pt x="222" y="105"/>
                      <a:pt x="223" y="103"/>
                    </a:cubicBezTo>
                    <a:cubicBezTo>
                      <a:pt x="224" y="102"/>
                      <a:pt x="224" y="102"/>
                      <a:pt x="224" y="102"/>
                    </a:cubicBezTo>
                    <a:cubicBezTo>
                      <a:pt x="224" y="102"/>
                      <a:pt x="225" y="101"/>
                      <a:pt x="225" y="101"/>
                    </a:cubicBezTo>
                    <a:moveTo>
                      <a:pt x="78" y="40"/>
                    </a:moveTo>
                    <a:cubicBezTo>
                      <a:pt x="86" y="39"/>
                      <a:pt x="94" y="39"/>
                      <a:pt x="101" y="39"/>
                    </a:cubicBezTo>
                    <a:cubicBezTo>
                      <a:pt x="117" y="39"/>
                      <a:pt x="132" y="40"/>
                      <a:pt x="147" y="42"/>
                    </a:cubicBezTo>
                    <a:cubicBezTo>
                      <a:pt x="155" y="43"/>
                      <a:pt x="163" y="44"/>
                      <a:pt x="171" y="46"/>
                    </a:cubicBezTo>
                    <a:cubicBezTo>
                      <a:pt x="177" y="47"/>
                      <a:pt x="184" y="48"/>
                      <a:pt x="191" y="50"/>
                    </a:cubicBezTo>
                    <a:cubicBezTo>
                      <a:pt x="201" y="52"/>
                      <a:pt x="210" y="54"/>
                      <a:pt x="220" y="57"/>
                    </a:cubicBezTo>
                    <a:cubicBezTo>
                      <a:pt x="218" y="58"/>
                      <a:pt x="216" y="59"/>
                      <a:pt x="214" y="60"/>
                    </a:cubicBezTo>
                    <a:cubicBezTo>
                      <a:pt x="209" y="64"/>
                      <a:pt x="204" y="68"/>
                      <a:pt x="200" y="73"/>
                    </a:cubicBezTo>
                    <a:cubicBezTo>
                      <a:pt x="198" y="75"/>
                      <a:pt x="197" y="76"/>
                      <a:pt x="196" y="78"/>
                    </a:cubicBezTo>
                    <a:cubicBezTo>
                      <a:pt x="192" y="80"/>
                      <a:pt x="189" y="83"/>
                      <a:pt x="185" y="86"/>
                    </a:cubicBezTo>
                    <a:cubicBezTo>
                      <a:pt x="184" y="88"/>
                      <a:pt x="182" y="89"/>
                      <a:pt x="181" y="90"/>
                    </a:cubicBezTo>
                    <a:cubicBezTo>
                      <a:pt x="165" y="102"/>
                      <a:pt x="148" y="112"/>
                      <a:pt x="129" y="120"/>
                    </a:cubicBezTo>
                    <a:cubicBezTo>
                      <a:pt x="120" y="124"/>
                      <a:pt x="111" y="127"/>
                      <a:pt x="101" y="128"/>
                    </a:cubicBezTo>
                    <a:cubicBezTo>
                      <a:pt x="98" y="128"/>
                      <a:pt x="95" y="129"/>
                      <a:pt x="92" y="129"/>
                    </a:cubicBezTo>
                    <a:cubicBezTo>
                      <a:pt x="90" y="129"/>
                      <a:pt x="88" y="129"/>
                      <a:pt x="86" y="128"/>
                    </a:cubicBezTo>
                    <a:cubicBezTo>
                      <a:pt x="83" y="128"/>
                      <a:pt x="79" y="127"/>
                      <a:pt x="75" y="126"/>
                    </a:cubicBezTo>
                    <a:cubicBezTo>
                      <a:pt x="72" y="124"/>
                      <a:pt x="68" y="122"/>
                      <a:pt x="65" y="120"/>
                    </a:cubicBezTo>
                    <a:cubicBezTo>
                      <a:pt x="63" y="119"/>
                      <a:pt x="61" y="117"/>
                      <a:pt x="59" y="115"/>
                    </a:cubicBezTo>
                    <a:cubicBezTo>
                      <a:pt x="59" y="115"/>
                      <a:pt x="59" y="115"/>
                      <a:pt x="59" y="115"/>
                    </a:cubicBezTo>
                    <a:cubicBezTo>
                      <a:pt x="58" y="113"/>
                      <a:pt x="57" y="112"/>
                      <a:pt x="55" y="111"/>
                    </a:cubicBezTo>
                    <a:cubicBezTo>
                      <a:pt x="51" y="104"/>
                      <a:pt x="47" y="98"/>
                      <a:pt x="44" y="90"/>
                    </a:cubicBezTo>
                    <a:cubicBezTo>
                      <a:pt x="43" y="88"/>
                      <a:pt x="42" y="86"/>
                      <a:pt x="41" y="84"/>
                    </a:cubicBezTo>
                    <a:cubicBezTo>
                      <a:pt x="40" y="80"/>
                      <a:pt x="39" y="76"/>
                      <a:pt x="38" y="72"/>
                    </a:cubicBezTo>
                    <a:cubicBezTo>
                      <a:pt x="38" y="69"/>
                      <a:pt x="38" y="66"/>
                      <a:pt x="38" y="63"/>
                    </a:cubicBezTo>
                    <a:cubicBezTo>
                      <a:pt x="38" y="62"/>
                      <a:pt x="38" y="61"/>
                      <a:pt x="39" y="60"/>
                    </a:cubicBezTo>
                    <a:cubicBezTo>
                      <a:pt x="39" y="60"/>
                      <a:pt x="39" y="59"/>
                      <a:pt x="39" y="59"/>
                    </a:cubicBezTo>
                    <a:cubicBezTo>
                      <a:pt x="40" y="57"/>
                      <a:pt x="41" y="56"/>
                      <a:pt x="42" y="54"/>
                    </a:cubicBezTo>
                    <a:cubicBezTo>
                      <a:pt x="43" y="53"/>
                      <a:pt x="44" y="52"/>
                      <a:pt x="45" y="51"/>
                    </a:cubicBezTo>
                    <a:cubicBezTo>
                      <a:pt x="48" y="49"/>
                      <a:pt x="51" y="47"/>
                      <a:pt x="55" y="46"/>
                    </a:cubicBezTo>
                    <a:cubicBezTo>
                      <a:pt x="61" y="43"/>
                      <a:pt x="68" y="42"/>
                      <a:pt x="76" y="40"/>
                    </a:cubicBezTo>
                    <a:cubicBezTo>
                      <a:pt x="76" y="40"/>
                      <a:pt x="77" y="40"/>
                      <a:pt x="78" y="40"/>
                    </a:cubicBezTo>
                    <a:moveTo>
                      <a:pt x="102" y="0"/>
                    </a:moveTo>
                    <a:cubicBezTo>
                      <a:pt x="98" y="0"/>
                      <a:pt x="94" y="0"/>
                      <a:pt x="91" y="0"/>
                    </a:cubicBezTo>
                    <a:cubicBezTo>
                      <a:pt x="64" y="1"/>
                      <a:pt x="39" y="7"/>
                      <a:pt x="23" y="21"/>
                    </a:cubicBezTo>
                    <a:cubicBezTo>
                      <a:pt x="21" y="22"/>
                      <a:pt x="20" y="23"/>
                      <a:pt x="18" y="25"/>
                    </a:cubicBezTo>
                    <a:cubicBezTo>
                      <a:pt x="9" y="35"/>
                      <a:pt x="2" y="48"/>
                      <a:pt x="1" y="65"/>
                    </a:cubicBezTo>
                    <a:cubicBezTo>
                      <a:pt x="0" y="83"/>
                      <a:pt x="4" y="99"/>
                      <a:pt x="12" y="114"/>
                    </a:cubicBezTo>
                    <a:cubicBezTo>
                      <a:pt x="14" y="118"/>
                      <a:pt x="17" y="122"/>
                      <a:pt x="19" y="126"/>
                    </a:cubicBezTo>
                    <a:cubicBezTo>
                      <a:pt x="27" y="135"/>
                      <a:pt x="36" y="144"/>
                      <a:pt x="46" y="150"/>
                    </a:cubicBezTo>
                    <a:cubicBezTo>
                      <a:pt x="61" y="160"/>
                      <a:pt x="78" y="166"/>
                      <a:pt x="96" y="166"/>
                    </a:cubicBezTo>
                    <a:cubicBezTo>
                      <a:pt x="96" y="166"/>
                      <a:pt x="96" y="166"/>
                      <a:pt x="96" y="166"/>
                    </a:cubicBezTo>
                    <a:cubicBezTo>
                      <a:pt x="117" y="165"/>
                      <a:pt x="137" y="159"/>
                      <a:pt x="157" y="150"/>
                    </a:cubicBezTo>
                    <a:cubicBezTo>
                      <a:pt x="153" y="162"/>
                      <a:pt x="150" y="174"/>
                      <a:pt x="148" y="186"/>
                    </a:cubicBezTo>
                    <a:cubicBezTo>
                      <a:pt x="144" y="209"/>
                      <a:pt x="142" y="231"/>
                      <a:pt x="144" y="251"/>
                    </a:cubicBezTo>
                    <a:cubicBezTo>
                      <a:pt x="145" y="266"/>
                      <a:pt x="149" y="281"/>
                      <a:pt x="155" y="295"/>
                    </a:cubicBezTo>
                    <a:cubicBezTo>
                      <a:pt x="158" y="302"/>
                      <a:pt x="162" y="308"/>
                      <a:pt x="166" y="314"/>
                    </a:cubicBezTo>
                    <a:cubicBezTo>
                      <a:pt x="183" y="339"/>
                      <a:pt x="208" y="357"/>
                      <a:pt x="238" y="357"/>
                    </a:cubicBezTo>
                    <a:cubicBezTo>
                      <a:pt x="245" y="357"/>
                      <a:pt x="253" y="356"/>
                      <a:pt x="261" y="353"/>
                    </a:cubicBezTo>
                    <a:cubicBezTo>
                      <a:pt x="264" y="352"/>
                      <a:pt x="267" y="351"/>
                      <a:pt x="270" y="350"/>
                    </a:cubicBezTo>
                    <a:cubicBezTo>
                      <a:pt x="315" y="327"/>
                      <a:pt x="316" y="255"/>
                      <a:pt x="314" y="213"/>
                    </a:cubicBezTo>
                    <a:cubicBezTo>
                      <a:pt x="313" y="190"/>
                      <a:pt x="310" y="164"/>
                      <a:pt x="303" y="138"/>
                    </a:cubicBezTo>
                    <a:cubicBezTo>
                      <a:pt x="301" y="129"/>
                      <a:pt x="299" y="120"/>
                      <a:pt x="296" y="111"/>
                    </a:cubicBezTo>
                    <a:cubicBezTo>
                      <a:pt x="292" y="100"/>
                      <a:pt x="287" y="90"/>
                      <a:pt x="282" y="80"/>
                    </a:cubicBezTo>
                    <a:cubicBezTo>
                      <a:pt x="276" y="69"/>
                      <a:pt x="269" y="59"/>
                      <a:pt x="261" y="50"/>
                    </a:cubicBezTo>
                    <a:cubicBezTo>
                      <a:pt x="259" y="48"/>
                      <a:pt x="257" y="46"/>
                      <a:pt x="255" y="44"/>
                    </a:cubicBezTo>
                    <a:cubicBezTo>
                      <a:pt x="256" y="36"/>
                      <a:pt x="252" y="28"/>
                      <a:pt x="243" y="25"/>
                    </a:cubicBezTo>
                    <a:cubicBezTo>
                      <a:pt x="238" y="24"/>
                      <a:pt x="233" y="22"/>
                      <a:pt x="228" y="20"/>
                    </a:cubicBezTo>
                    <a:cubicBezTo>
                      <a:pt x="218" y="18"/>
                      <a:pt x="207" y="15"/>
                      <a:pt x="194" y="12"/>
                    </a:cubicBezTo>
                    <a:cubicBezTo>
                      <a:pt x="191" y="11"/>
                      <a:pt x="188" y="10"/>
                      <a:pt x="185" y="10"/>
                    </a:cubicBezTo>
                    <a:cubicBezTo>
                      <a:pt x="159" y="4"/>
                      <a:pt x="129" y="0"/>
                      <a:pt x="10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245"/>
              <p:cNvSpPr>
                <a:spLocks noEditPoints="1"/>
              </p:cNvSpPr>
              <p:nvPr/>
            </p:nvSpPr>
            <p:spPr bwMode="auto">
              <a:xfrm>
                <a:off x="1503" y="2397"/>
                <a:ext cx="87" cy="55"/>
              </a:xfrm>
              <a:custGeom>
                <a:avLst/>
                <a:gdLst>
                  <a:gd name="T0" fmla="*/ 138 w 151"/>
                  <a:gd name="T1" fmla="*/ 53 h 89"/>
                  <a:gd name="T2" fmla="*/ 132 w 151"/>
                  <a:gd name="T3" fmla="*/ 53 h 89"/>
                  <a:gd name="T4" fmla="*/ 120 w 151"/>
                  <a:gd name="T5" fmla="*/ 56 h 89"/>
                  <a:gd name="T6" fmla="*/ 114 w 151"/>
                  <a:gd name="T7" fmla="*/ 81 h 89"/>
                  <a:gd name="T8" fmla="*/ 114 w 151"/>
                  <a:gd name="T9" fmla="*/ 81 h 89"/>
                  <a:gd name="T10" fmla="*/ 151 w 151"/>
                  <a:gd name="T11" fmla="*/ 89 h 89"/>
                  <a:gd name="T12" fmla="*/ 144 w 151"/>
                  <a:gd name="T13" fmla="*/ 53 h 89"/>
                  <a:gd name="T14" fmla="*/ 142 w 151"/>
                  <a:gd name="T15" fmla="*/ 53 h 89"/>
                  <a:gd name="T16" fmla="*/ 138 w 151"/>
                  <a:gd name="T17" fmla="*/ 53 h 89"/>
                  <a:gd name="T18" fmla="*/ 54 w 151"/>
                  <a:gd name="T19" fmla="*/ 0 h 89"/>
                  <a:gd name="T20" fmla="*/ 0 w 151"/>
                  <a:gd name="T21" fmla="*/ 46 h 89"/>
                  <a:gd name="T22" fmla="*/ 1 w 151"/>
                  <a:gd name="T23" fmla="*/ 47 h 89"/>
                  <a:gd name="T24" fmla="*/ 41 w 151"/>
                  <a:gd name="T25" fmla="*/ 57 h 89"/>
                  <a:gd name="T26" fmla="*/ 42 w 151"/>
                  <a:gd name="T27" fmla="*/ 55 h 89"/>
                  <a:gd name="T28" fmla="*/ 58 w 151"/>
                  <a:gd name="T29" fmla="*/ 40 h 89"/>
                  <a:gd name="T30" fmla="*/ 68 w 151"/>
                  <a:gd name="T31" fmla="*/ 35 h 89"/>
                  <a:gd name="T32" fmla="*/ 72 w 151"/>
                  <a:gd name="T33" fmla="*/ 34 h 89"/>
                  <a:gd name="T34" fmla="*/ 78 w 151"/>
                  <a:gd name="T35" fmla="*/ 34 h 89"/>
                  <a:gd name="T36" fmla="*/ 78 w 151"/>
                  <a:gd name="T37" fmla="*/ 34 h 89"/>
                  <a:gd name="T38" fmla="*/ 90 w 151"/>
                  <a:gd name="T39" fmla="*/ 27 h 89"/>
                  <a:gd name="T40" fmla="*/ 76 w 151"/>
                  <a:gd name="T41" fmla="*/ 14 h 89"/>
                  <a:gd name="T42" fmla="*/ 54 w 151"/>
                  <a:gd name="T4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1" h="89">
                    <a:moveTo>
                      <a:pt x="138" y="53"/>
                    </a:moveTo>
                    <a:cubicBezTo>
                      <a:pt x="136" y="53"/>
                      <a:pt x="134" y="53"/>
                      <a:pt x="132" y="53"/>
                    </a:cubicBezTo>
                    <a:cubicBezTo>
                      <a:pt x="128" y="54"/>
                      <a:pt x="124" y="55"/>
                      <a:pt x="120" y="56"/>
                    </a:cubicBezTo>
                    <a:cubicBezTo>
                      <a:pt x="119" y="64"/>
                      <a:pt x="116" y="73"/>
                      <a:pt x="114" y="81"/>
                    </a:cubicBezTo>
                    <a:cubicBezTo>
                      <a:pt x="114" y="81"/>
                      <a:pt x="114" y="81"/>
                      <a:pt x="114" y="81"/>
                    </a:cubicBezTo>
                    <a:cubicBezTo>
                      <a:pt x="126" y="83"/>
                      <a:pt x="138" y="86"/>
                      <a:pt x="151" y="89"/>
                    </a:cubicBezTo>
                    <a:cubicBezTo>
                      <a:pt x="151" y="77"/>
                      <a:pt x="148" y="65"/>
                      <a:pt x="144" y="53"/>
                    </a:cubicBezTo>
                    <a:cubicBezTo>
                      <a:pt x="143" y="53"/>
                      <a:pt x="142" y="53"/>
                      <a:pt x="142" y="53"/>
                    </a:cubicBezTo>
                    <a:cubicBezTo>
                      <a:pt x="140" y="53"/>
                      <a:pt x="139" y="53"/>
                      <a:pt x="138" y="53"/>
                    </a:cubicBezTo>
                    <a:moveTo>
                      <a:pt x="54" y="0"/>
                    </a:moveTo>
                    <a:cubicBezTo>
                      <a:pt x="34" y="6"/>
                      <a:pt x="16" y="24"/>
                      <a:pt x="0" y="46"/>
                    </a:cubicBezTo>
                    <a:cubicBezTo>
                      <a:pt x="1" y="46"/>
                      <a:pt x="1" y="47"/>
                      <a:pt x="1" y="47"/>
                    </a:cubicBezTo>
                    <a:cubicBezTo>
                      <a:pt x="14" y="50"/>
                      <a:pt x="28" y="53"/>
                      <a:pt x="41" y="57"/>
                    </a:cubicBezTo>
                    <a:cubicBezTo>
                      <a:pt x="41" y="56"/>
                      <a:pt x="41" y="55"/>
                      <a:pt x="42" y="55"/>
                    </a:cubicBezTo>
                    <a:cubicBezTo>
                      <a:pt x="47" y="49"/>
                      <a:pt x="52" y="45"/>
                      <a:pt x="58" y="40"/>
                    </a:cubicBezTo>
                    <a:cubicBezTo>
                      <a:pt x="61" y="38"/>
                      <a:pt x="64" y="36"/>
                      <a:pt x="68" y="35"/>
                    </a:cubicBezTo>
                    <a:cubicBezTo>
                      <a:pt x="69" y="34"/>
                      <a:pt x="70" y="34"/>
                      <a:pt x="72" y="34"/>
                    </a:cubicBezTo>
                    <a:cubicBezTo>
                      <a:pt x="74" y="34"/>
                      <a:pt x="76" y="34"/>
                      <a:pt x="78" y="34"/>
                    </a:cubicBezTo>
                    <a:cubicBezTo>
                      <a:pt x="78" y="34"/>
                      <a:pt x="78" y="34"/>
                      <a:pt x="78" y="34"/>
                    </a:cubicBezTo>
                    <a:cubicBezTo>
                      <a:pt x="82" y="31"/>
                      <a:pt x="86" y="29"/>
                      <a:pt x="90" y="27"/>
                    </a:cubicBezTo>
                    <a:cubicBezTo>
                      <a:pt x="86" y="22"/>
                      <a:pt x="81" y="18"/>
                      <a:pt x="76" y="14"/>
                    </a:cubicBezTo>
                    <a:cubicBezTo>
                      <a:pt x="69" y="9"/>
                      <a:pt x="62" y="4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246"/>
              <p:cNvSpPr>
                <a:spLocks noEditPoints="1"/>
              </p:cNvSpPr>
              <p:nvPr/>
            </p:nvSpPr>
            <p:spPr bwMode="auto">
              <a:xfrm>
                <a:off x="1528" y="93"/>
                <a:ext cx="946" cy="1697"/>
              </a:xfrm>
              <a:custGeom>
                <a:avLst/>
                <a:gdLst>
                  <a:gd name="T0" fmla="*/ 574 w 1648"/>
                  <a:gd name="T1" fmla="*/ 2741 h 2741"/>
                  <a:gd name="T2" fmla="*/ 178 w 1648"/>
                  <a:gd name="T3" fmla="*/ 2586 h 2741"/>
                  <a:gd name="T4" fmla="*/ 717 w 1648"/>
                  <a:gd name="T5" fmla="*/ 2514 h 2741"/>
                  <a:gd name="T6" fmla="*/ 831 w 1648"/>
                  <a:gd name="T7" fmla="*/ 2465 h 2741"/>
                  <a:gd name="T8" fmla="*/ 167 w 1648"/>
                  <a:gd name="T9" fmla="*/ 2532 h 2741"/>
                  <a:gd name="T10" fmla="*/ 663 w 1648"/>
                  <a:gd name="T11" fmla="*/ 2553 h 2741"/>
                  <a:gd name="T12" fmla="*/ 443 w 1648"/>
                  <a:gd name="T13" fmla="*/ 2602 h 2741"/>
                  <a:gd name="T14" fmla="*/ 838 w 1648"/>
                  <a:gd name="T15" fmla="*/ 2360 h 2741"/>
                  <a:gd name="T16" fmla="*/ 840 w 1648"/>
                  <a:gd name="T17" fmla="*/ 2429 h 2741"/>
                  <a:gd name="T18" fmla="*/ 127 w 1648"/>
                  <a:gd name="T19" fmla="*/ 2347 h 2741"/>
                  <a:gd name="T20" fmla="*/ 195 w 1648"/>
                  <a:gd name="T21" fmla="*/ 2360 h 2741"/>
                  <a:gd name="T22" fmla="*/ 1383 w 1648"/>
                  <a:gd name="T23" fmla="*/ 1187 h 2741"/>
                  <a:gd name="T24" fmla="*/ 1422 w 1648"/>
                  <a:gd name="T25" fmla="*/ 1240 h 2741"/>
                  <a:gd name="T26" fmla="*/ 1464 w 1648"/>
                  <a:gd name="T27" fmla="*/ 1470 h 2741"/>
                  <a:gd name="T28" fmla="*/ 1620 w 1648"/>
                  <a:gd name="T29" fmla="*/ 1461 h 2741"/>
                  <a:gd name="T30" fmla="*/ 1409 w 1648"/>
                  <a:gd name="T31" fmla="*/ 1006 h 2741"/>
                  <a:gd name="T32" fmla="*/ 1409 w 1648"/>
                  <a:gd name="T33" fmla="*/ 1006 h 2741"/>
                  <a:gd name="T34" fmla="*/ 343 w 1648"/>
                  <a:gd name="T35" fmla="*/ 856 h 2741"/>
                  <a:gd name="T36" fmla="*/ 8 w 1648"/>
                  <a:gd name="T37" fmla="*/ 1016 h 2741"/>
                  <a:gd name="T38" fmla="*/ 214 w 1648"/>
                  <a:gd name="T39" fmla="*/ 1010 h 2741"/>
                  <a:gd name="T40" fmla="*/ 295 w 1648"/>
                  <a:gd name="T41" fmla="*/ 803 h 2741"/>
                  <a:gd name="T42" fmla="*/ 376 w 1648"/>
                  <a:gd name="T43" fmla="*/ 762 h 2741"/>
                  <a:gd name="T44" fmla="*/ 1177 w 1648"/>
                  <a:gd name="T45" fmla="*/ 406 h 2741"/>
                  <a:gd name="T46" fmla="*/ 1150 w 1648"/>
                  <a:gd name="T47" fmla="*/ 644 h 2741"/>
                  <a:gd name="T48" fmla="*/ 946 w 1648"/>
                  <a:gd name="T49" fmla="*/ 265 h 2741"/>
                  <a:gd name="T50" fmla="*/ 792 w 1648"/>
                  <a:gd name="T51" fmla="*/ 597 h 2741"/>
                  <a:gd name="T52" fmla="*/ 946 w 1648"/>
                  <a:gd name="T53" fmla="*/ 265 h 2741"/>
                  <a:gd name="T54" fmla="*/ 641 w 1648"/>
                  <a:gd name="T55" fmla="*/ 1844 h 2741"/>
                  <a:gd name="T56" fmla="*/ 641 w 1648"/>
                  <a:gd name="T57" fmla="*/ 1844 h 2741"/>
                  <a:gd name="T58" fmla="*/ 961 w 1648"/>
                  <a:gd name="T59" fmla="*/ 809 h 2741"/>
                  <a:gd name="T60" fmla="*/ 1083 w 1648"/>
                  <a:gd name="T61" fmla="*/ 290 h 2741"/>
                  <a:gd name="T62" fmla="*/ 1044 w 1648"/>
                  <a:gd name="T63" fmla="*/ 59 h 2741"/>
                  <a:gd name="T64" fmla="*/ 795 w 1648"/>
                  <a:gd name="T65" fmla="*/ 659 h 2741"/>
                  <a:gd name="T66" fmla="*/ 685 w 1648"/>
                  <a:gd name="T67" fmla="*/ 722 h 2741"/>
                  <a:gd name="T68" fmla="*/ 373 w 1648"/>
                  <a:gd name="T69" fmla="*/ 800 h 2741"/>
                  <a:gd name="T70" fmla="*/ 520 w 1648"/>
                  <a:gd name="T71" fmla="*/ 1309 h 2741"/>
                  <a:gd name="T72" fmla="*/ 279 w 1648"/>
                  <a:gd name="T73" fmla="*/ 1125 h 2741"/>
                  <a:gd name="T74" fmla="*/ 157 w 1648"/>
                  <a:gd name="T75" fmla="*/ 1112 h 2741"/>
                  <a:gd name="T76" fmla="*/ 276 w 1648"/>
                  <a:gd name="T77" fmla="*/ 1938 h 2741"/>
                  <a:gd name="T78" fmla="*/ 302 w 1648"/>
                  <a:gd name="T79" fmla="*/ 2114 h 2741"/>
                  <a:gd name="T80" fmla="*/ 231 w 1648"/>
                  <a:gd name="T81" fmla="*/ 2236 h 2741"/>
                  <a:gd name="T82" fmla="*/ 543 w 1648"/>
                  <a:gd name="T83" fmla="*/ 2116 h 2741"/>
                  <a:gd name="T84" fmla="*/ 703 w 1648"/>
                  <a:gd name="T85" fmla="*/ 2217 h 2741"/>
                  <a:gd name="T86" fmla="*/ 854 w 1648"/>
                  <a:gd name="T87" fmla="*/ 2183 h 2741"/>
                  <a:gd name="T88" fmla="*/ 1058 w 1648"/>
                  <a:gd name="T89" fmla="*/ 1649 h 2741"/>
                  <a:gd name="T90" fmla="*/ 1371 w 1648"/>
                  <a:gd name="T91" fmla="*/ 1359 h 2741"/>
                  <a:gd name="T92" fmla="*/ 1114 w 1648"/>
                  <a:gd name="T93" fmla="*/ 1500 h 2741"/>
                  <a:gd name="T94" fmla="*/ 1285 w 1648"/>
                  <a:gd name="T95" fmla="*/ 1052 h 2741"/>
                  <a:gd name="T96" fmla="*/ 1246 w 1648"/>
                  <a:gd name="T97" fmla="*/ 948 h 2741"/>
                  <a:gd name="T98" fmla="*/ 1102 w 1648"/>
                  <a:gd name="T99" fmla="*/ 822 h 2741"/>
                  <a:gd name="T100" fmla="*/ 1220 w 1648"/>
                  <a:gd name="T101" fmla="*/ 257 h 2741"/>
                  <a:gd name="T102" fmla="*/ 1210 w 1648"/>
                  <a:gd name="T103" fmla="*/ 24 h 2741"/>
                  <a:gd name="T104" fmla="*/ 1300 w 1648"/>
                  <a:gd name="T105" fmla="*/ 0 h 27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48" h="2741">
                    <a:moveTo>
                      <a:pt x="614" y="2712"/>
                    </a:moveTo>
                    <a:cubicBezTo>
                      <a:pt x="613" y="2712"/>
                      <a:pt x="611" y="2712"/>
                      <a:pt x="610" y="2712"/>
                    </a:cubicBezTo>
                    <a:cubicBezTo>
                      <a:pt x="556" y="2717"/>
                      <a:pt x="503" y="2725"/>
                      <a:pt x="450" y="2737"/>
                    </a:cubicBezTo>
                    <a:cubicBezTo>
                      <a:pt x="465" y="2735"/>
                      <a:pt x="481" y="2734"/>
                      <a:pt x="497" y="2734"/>
                    </a:cubicBezTo>
                    <a:cubicBezTo>
                      <a:pt x="523" y="2734"/>
                      <a:pt x="548" y="2736"/>
                      <a:pt x="574" y="2741"/>
                    </a:cubicBezTo>
                    <a:cubicBezTo>
                      <a:pt x="588" y="2732"/>
                      <a:pt x="601" y="2722"/>
                      <a:pt x="614" y="2712"/>
                    </a:cubicBezTo>
                    <a:moveTo>
                      <a:pt x="175" y="2584"/>
                    </a:moveTo>
                    <a:cubicBezTo>
                      <a:pt x="180" y="2599"/>
                      <a:pt x="186" y="2614"/>
                      <a:pt x="193" y="2630"/>
                    </a:cubicBezTo>
                    <a:cubicBezTo>
                      <a:pt x="232" y="2646"/>
                      <a:pt x="268" y="2667"/>
                      <a:pt x="299" y="2693"/>
                    </a:cubicBezTo>
                    <a:cubicBezTo>
                      <a:pt x="261" y="2655"/>
                      <a:pt x="220" y="2619"/>
                      <a:pt x="178" y="2586"/>
                    </a:cubicBezTo>
                    <a:cubicBezTo>
                      <a:pt x="177" y="2585"/>
                      <a:pt x="176" y="2584"/>
                      <a:pt x="175" y="2584"/>
                    </a:cubicBezTo>
                    <a:moveTo>
                      <a:pt x="791" y="2457"/>
                    </a:moveTo>
                    <a:cubicBezTo>
                      <a:pt x="785" y="2487"/>
                      <a:pt x="759" y="2513"/>
                      <a:pt x="728" y="2513"/>
                    </a:cubicBezTo>
                    <a:cubicBezTo>
                      <a:pt x="724" y="2513"/>
                      <a:pt x="721" y="2513"/>
                      <a:pt x="718" y="2512"/>
                    </a:cubicBezTo>
                    <a:cubicBezTo>
                      <a:pt x="717" y="2513"/>
                      <a:pt x="717" y="2513"/>
                      <a:pt x="717" y="2514"/>
                    </a:cubicBezTo>
                    <a:cubicBezTo>
                      <a:pt x="704" y="2542"/>
                      <a:pt x="695" y="2571"/>
                      <a:pt x="689" y="2602"/>
                    </a:cubicBezTo>
                    <a:cubicBezTo>
                      <a:pt x="687" y="2617"/>
                      <a:pt x="686" y="2631"/>
                      <a:pt x="685" y="2645"/>
                    </a:cubicBezTo>
                    <a:cubicBezTo>
                      <a:pt x="706" y="2622"/>
                      <a:pt x="726" y="2596"/>
                      <a:pt x="742" y="2569"/>
                    </a:cubicBezTo>
                    <a:cubicBezTo>
                      <a:pt x="756" y="2559"/>
                      <a:pt x="769" y="2549"/>
                      <a:pt x="781" y="2538"/>
                    </a:cubicBezTo>
                    <a:cubicBezTo>
                      <a:pt x="804" y="2518"/>
                      <a:pt x="821" y="2493"/>
                      <a:pt x="831" y="2465"/>
                    </a:cubicBezTo>
                    <a:cubicBezTo>
                      <a:pt x="818" y="2463"/>
                      <a:pt x="805" y="2461"/>
                      <a:pt x="791" y="2457"/>
                    </a:cubicBezTo>
                    <a:moveTo>
                      <a:pt x="241" y="2361"/>
                    </a:moveTo>
                    <a:cubicBezTo>
                      <a:pt x="238" y="2362"/>
                      <a:pt x="235" y="2363"/>
                      <a:pt x="232" y="2364"/>
                    </a:cubicBezTo>
                    <a:cubicBezTo>
                      <a:pt x="229" y="2384"/>
                      <a:pt x="225" y="2404"/>
                      <a:pt x="219" y="2423"/>
                    </a:cubicBezTo>
                    <a:cubicBezTo>
                      <a:pt x="207" y="2463"/>
                      <a:pt x="189" y="2499"/>
                      <a:pt x="167" y="2532"/>
                    </a:cubicBezTo>
                    <a:cubicBezTo>
                      <a:pt x="207" y="2560"/>
                      <a:pt x="245" y="2591"/>
                      <a:pt x="280" y="2624"/>
                    </a:cubicBezTo>
                    <a:cubicBezTo>
                      <a:pt x="313" y="2654"/>
                      <a:pt x="344" y="2686"/>
                      <a:pt x="374" y="2719"/>
                    </a:cubicBezTo>
                    <a:cubicBezTo>
                      <a:pt x="416" y="2706"/>
                      <a:pt x="460" y="2697"/>
                      <a:pt x="504" y="2689"/>
                    </a:cubicBezTo>
                    <a:cubicBezTo>
                      <a:pt x="551" y="2681"/>
                      <a:pt x="600" y="2675"/>
                      <a:pt x="648" y="2672"/>
                    </a:cubicBezTo>
                    <a:cubicBezTo>
                      <a:pt x="647" y="2633"/>
                      <a:pt x="651" y="2593"/>
                      <a:pt x="663" y="2553"/>
                    </a:cubicBezTo>
                    <a:cubicBezTo>
                      <a:pt x="668" y="2533"/>
                      <a:pt x="676" y="2514"/>
                      <a:pt x="684" y="2496"/>
                    </a:cubicBezTo>
                    <a:cubicBezTo>
                      <a:pt x="682" y="2494"/>
                      <a:pt x="680" y="2491"/>
                      <a:pt x="678" y="2489"/>
                    </a:cubicBezTo>
                    <a:cubicBezTo>
                      <a:pt x="657" y="2510"/>
                      <a:pt x="633" y="2529"/>
                      <a:pt x="606" y="2547"/>
                    </a:cubicBezTo>
                    <a:cubicBezTo>
                      <a:pt x="578" y="2565"/>
                      <a:pt x="548" y="2578"/>
                      <a:pt x="516" y="2585"/>
                    </a:cubicBezTo>
                    <a:cubicBezTo>
                      <a:pt x="493" y="2596"/>
                      <a:pt x="469" y="2602"/>
                      <a:pt x="443" y="2602"/>
                    </a:cubicBezTo>
                    <a:cubicBezTo>
                      <a:pt x="432" y="2602"/>
                      <a:pt x="420" y="2601"/>
                      <a:pt x="409" y="2599"/>
                    </a:cubicBezTo>
                    <a:cubicBezTo>
                      <a:pt x="372" y="2585"/>
                      <a:pt x="345" y="2560"/>
                      <a:pt x="326" y="2530"/>
                    </a:cubicBezTo>
                    <a:cubicBezTo>
                      <a:pt x="303" y="2506"/>
                      <a:pt x="284" y="2479"/>
                      <a:pt x="270" y="2449"/>
                    </a:cubicBezTo>
                    <a:cubicBezTo>
                      <a:pt x="257" y="2420"/>
                      <a:pt x="247" y="2391"/>
                      <a:pt x="241" y="2361"/>
                    </a:cubicBezTo>
                    <a:moveTo>
                      <a:pt x="838" y="2360"/>
                    </a:moveTo>
                    <a:cubicBezTo>
                      <a:pt x="819" y="2377"/>
                      <a:pt x="800" y="2394"/>
                      <a:pt x="784" y="2413"/>
                    </a:cubicBezTo>
                    <a:cubicBezTo>
                      <a:pt x="784" y="2413"/>
                      <a:pt x="784" y="2414"/>
                      <a:pt x="784" y="2414"/>
                    </a:cubicBezTo>
                    <a:cubicBezTo>
                      <a:pt x="786" y="2415"/>
                      <a:pt x="789" y="2416"/>
                      <a:pt x="791" y="2417"/>
                    </a:cubicBezTo>
                    <a:cubicBezTo>
                      <a:pt x="807" y="2423"/>
                      <a:pt x="823" y="2426"/>
                      <a:pt x="840" y="2429"/>
                    </a:cubicBezTo>
                    <a:cubicBezTo>
                      <a:pt x="840" y="2429"/>
                      <a:pt x="840" y="2429"/>
                      <a:pt x="840" y="2429"/>
                    </a:cubicBezTo>
                    <a:cubicBezTo>
                      <a:pt x="843" y="2406"/>
                      <a:pt x="843" y="2383"/>
                      <a:pt x="838" y="2360"/>
                    </a:cubicBezTo>
                    <a:moveTo>
                      <a:pt x="176" y="2167"/>
                    </a:moveTo>
                    <a:cubicBezTo>
                      <a:pt x="159" y="2183"/>
                      <a:pt x="146" y="2202"/>
                      <a:pt x="137" y="2223"/>
                    </a:cubicBezTo>
                    <a:cubicBezTo>
                      <a:pt x="132" y="2235"/>
                      <a:pt x="128" y="2246"/>
                      <a:pt x="125" y="2259"/>
                    </a:cubicBezTo>
                    <a:cubicBezTo>
                      <a:pt x="118" y="2287"/>
                      <a:pt x="119" y="2318"/>
                      <a:pt x="127" y="2347"/>
                    </a:cubicBezTo>
                    <a:cubicBezTo>
                      <a:pt x="132" y="2363"/>
                      <a:pt x="138" y="2379"/>
                      <a:pt x="144" y="2394"/>
                    </a:cubicBezTo>
                    <a:cubicBezTo>
                      <a:pt x="143" y="2426"/>
                      <a:pt x="146" y="2458"/>
                      <a:pt x="151" y="2489"/>
                    </a:cubicBezTo>
                    <a:cubicBezTo>
                      <a:pt x="158" y="2477"/>
                      <a:pt x="165" y="2464"/>
                      <a:pt x="170" y="2451"/>
                    </a:cubicBezTo>
                    <a:cubicBezTo>
                      <a:pt x="182" y="2422"/>
                      <a:pt x="190" y="2392"/>
                      <a:pt x="195" y="2361"/>
                    </a:cubicBezTo>
                    <a:cubicBezTo>
                      <a:pt x="195" y="2361"/>
                      <a:pt x="195" y="2360"/>
                      <a:pt x="195" y="2360"/>
                    </a:cubicBezTo>
                    <a:cubicBezTo>
                      <a:pt x="146" y="2340"/>
                      <a:pt x="146" y="2262"/>
                      <a:pt x="193" y="2241"/>
                    </a:cubicBezTo>
                    <a:cubicBezTo>
                      <a:pt x="189" y="2216"/>
                      <a:pt x="183" y="2191"/>
                      <a:pt x="176" y="2167"/>
                    </a:cubicBezTo>
                    <a:moveTo>
                      <a:pt x="1402" y="1165"/>
                    </a:moveTo>
                    <a:cubicBezTo>
                      <a:pt x="1395" y="1168"/>
                      <a:pt x="1387" y="1171"/>
                      <a:pt x="1380" y="1175"/>
                    </a:cubicBezTo>
                    <a:cubicBezTo>
                      <a:pt x="1381" y="1179"/>
                      <a:pt x="1382" y="1183"/>
                      <a:pt x="1383" y="1187"/>
                    </a:cubicBezTo>
                    <a:cubicBezTo>
                      <a:pt x="1386" y="1196"/>
                      <a:pt x="1388" y="1205"/>
                      <a:pt x="1389" y="1214"/>
                    </a:cubicBezTo>
                    <a:cubicBezTo>
                      <a:pt x="1392" y="1197"/>
                      <a:pt x="1397" y="1181"/>
                      <a:pt x="1402" y="1165"/>
                    </a:cubicBezTo>
                    <a:moveTo>
                      <a:pt x="1471" y="1147"/>
                    </a:moveTo>
                    <a:cubicBezTo>
                      <a:pt x="1464" y="1148"/>
                      <a:pt x="1457" y="1149"/>
                      <a:pt x="1450" y="1151"/>
                    </a:cubicBezTo>
                    <a:cubicBezTo>
                      <a:pt x="1437" y="1179"/>
                      <a:pt x="1427" y="1209"/>
                      <a:pt x="1422" y="1240"/>
                    </a:cubicBezTo>
                    <a:cubicBezTo>
                      <a:pt x="1422" y="1240"/>
                      <a:pt x="1422" y="1241"/>
                      <a:pt x="1422" y="1241"/>
                    </a:cubicBezTo>
                    <a:cubicBezTo>
                      <a:pt x="1428" y="1242"/>
                      <a:pt x="1435" y="1245"/>
                      <a:pt x="1441" y="1249"/>
                    </a:cubicBezTo>
                    <a:cubicBezTo>
                      <a:pt x="1492" y="1282"/>
                      <a:pt x="1470" y="1347"/>
                      <a:pt x="1428" y="1365"/>
                    </a:cubicBezTo>
                    <a:cubicBezTo>
                      <a:pt x="1433" y="1385"/>
                      <a:pt x="1439" y="1406"/>
                      <a:pt x="1446" y="1426"/>
                    </a:cubicBezTo>
                    <a:cubicBezTo>
                      <a:pt x="1452" y="1441"/>
                      <a:pt x="1458" y="1456"/>
                      <a:pt x="1464" y="1470"/>
                    </a:cubicBezTo>
                    <a:cubicBezTo>
                      <a:pt x="1470" y="1469"/>
                      <a:pt x="1476" y="1469"/>
                      <a:pt x="1481" y="1469"/>
                    </a:cubicBezTo>
                    <a:cubicBezTo>
                      <a:pt x="1503" y="1469"/>
                      <a:pt x="1524" y="1474"/>
                      <a:pt x="1543" y="1486"/>
                    </a:cubicBezTo>
                    <a:cubicBezTo>
                      <a:pt x="1553" y="1484"/>
                      <a:pt x="1563" y="1483"/>
                      <a:pt x="1573" y="1482"/>
                    </a:cubicBezTo>
                    <a:cubicBezTo>
                      <a:pt x="1582" y="1482"/>
                      <a:pt x="1590" y="1481"/>
                      <a:pt x="1598" y="1480"/>
                    </a:cubicBezTo>
                    <a:cubicBezTo>
                      <a:pt x="1606" y="1474"/>
                      <a:pt x="1613" y="1468"/>
                      <a:pt x="1620" y="1461"/>
                    </a:cubicBezTo>
                    <a:cubicBezTo>
                      <a:pt x="1587" y="1403"/>
                      <a:pt x="1586" y="1329"/>
                      <a:pt x="1624" y="1269"/>
                    </a:cubicBezTo>
                    <a:cubicBezTo>
                      <a:pt x="1631" y="1258"/>
                      <a:pt x="1639" y="1248"/>
                      <a:pt x="1648" y="1239"/>
                    </a:cubicBezTo>
                    <a:cubicBezTo>
                      <a:pt x="1646" y="1236"/>
                      <a:pt x="1644" y="1233"/>
                      <a:pt x="1642" y="1230"/>
                    </a:cubicBezTo>
                    <a:cubicBezTo>
                      <a:pt x="1582" y="1211"/>
                      <a:pt x="1524" y="1181"/>
                      <a:pt x="1471" y="1147"/>
                    </a:cubicBezTo>
                    <a:moveTo>
                      <a:pt x="1409" y="1006"/>
                    </a:moveTo>
                    <a:cubicBezTo>
                      <a:pt x="1400" y="1015"/>
                      <a:pt x="1389" y="1024"/>
                      <a:pt x="1376" y="1029"/>
                    </a:cubicBezTo>
                    <a:cubicBezTo>
                      <a:pt x="1381" y="1033"/>
                      <a:pt x="1386" y="1037"/>
                      <a:pt x="1391" y="1041"/>
                    </a:cubicBezTo>
                    <a:cubicBezTo>
                      <a:pt x="1402" y="1051"/>
                      <a:pt x="1413" y="1060"/>
                      <a:pt x="1425" y="1069"/>
                    </a:cubicBezTo>
                    <a:cubicBezTo>
                      <a:pt x="1430" y="1056"/>
                      <a:pt x="1433" y="1043"/>
                      <a:pt x="1436" y="1030"/>
                    </a:cubicBezTo>
                    <a:cubicBezTo>
                      <a:pt x="1425" y="1023"/>
                      <a:pt x="1416" y="1015"/>
                      <a:pt x="1409" y="1006"/>
                    </a:cubicBezTo>
                    <a:moveTo>
                      <a:pt x="343" y="856"/>
                    </a:moveTo>
                    <a:cubicBezTo>
                      <a:pt x="339" y="872"/>
                      <a:pt x="334" y="888"/>
                      <a:pt x="328" y="904"/>
                    </a:cubicBezTo>
                    <a:cubicBezTo>
                      <a:pt x="334" y="897"/>
                      <a:pt x="340" y="890"/>
                      <a:pt x="347" y="884"/>
                    </a:cubicBezTo>
                    <a:cubicBezTo>
                      <a:pt x="350" y="881"/>
                      <a:pt x="354" y="879"/>
                      <a:pt x="357" y="876"/>
                    </a:cubicBezTo>
                    <a:cubicBezTo>
                      <a:pt x="352" y="869"/>
                      <a:pt x="348" y="862"/>
                      <a:pt x="343" y="856"/>
                    </a:cubicBezTo>
                    <a:moveTo>
                      <a:pt x="105" y="781"/>
                    </a:moveTo>
                    <a:cubicBezTo>
                      <a:pt x="102" y="783"/>
                      <a:pt x="99" y="784"/>
                      <a:pt x="96" y="786"/>
                    </a:cubicBezTo>
                    <a:cubicBezTo>
                      <a:pt x="99" y="798"/>
                      <a:pt x="100" y="811"/>
                      <a:pt x="100" y="824"/>
                    </a:cubicBezTo>
                    <a:cubicBezTo>
                      <a:pt x="100" y="895"/>
                      <a:pt x="59" y="957"/>
                      <a:pt x="0" y="988"/>
                    </a:cubicBezTo>
                    <a:cubicBezTo>
                      <a:pt x="2" y="997"/>
                      <a:pt x="5" y="1007"/>
                      <a:pt x="8" y="1016"/>
                    </a:cubicBezTo>
                    <a:cubicBezTo>
                      <a:pt x="15" y="1021"/>
                      <a:pt x="21" y="1026"/>
                      <a:pt x="28" y="1031"/>
                    </a:cubicBezTo>
                    <a:cubicBezTo>
                      <a:pt x="36" y="1038"/>
                      <a:pt x="44" y="1044"/>
                      <a:pt x="52" y="1050"/>
                    </a:cubicBezTo>
                    <a:cubicBezTo>
                      <a:pt x="80" y="1051"/>
                      <a:pt x="105" y="1062"/>
                      <a:pt x="126" y="1079"/>
                    </a:cubicBezTo>
                    <a:cubicBezTo>
                      <a:pt x="140" y="1071"/>
                      <a:pt x="153" y="1062"/>
                      <a:pt x="165" y="1052"/>
                    </a:cubicBezTo>
                    <a:cubicBezTo>
                      <a:pt x="182" y="1039"/>
                      <a:pt x="199" y="1025"/>
                      <a:pt x="214" y="1010"/>
                    </a:cubicBezTo>
                    <a:cubicBezTo>
                      <a:pt x="188" y="972"/>
                      <a:pt x="205" y="906"/>
                      <a:pt x="265" y="906"/>
                    </a:cubicBezTo>
                    <a:cubicBezTo>
                      <a:pt x="273" y="906"/>
                      <a:pt x="280" y="907"/>
                      <a:pt x="286" y="909"/>
                    </a:cubicBezTo>
                    <a:cubicBezTo>
                      <a:pt x="286" y="909"/>
                      <a:pt x="286" y="909"/>
                      <a:pt x="286" y="909"/>
                    </a:cubicBezTo>
                    <a:cubicBezTo>
                      <a:pt x="298" y="880"/>
                      <a:pt x="305" y="849"/>
                      <a:pt x="311" y="818"/>
                    </a:cubicBezTo>
                    <a:cubicBezTo>
                      <a:pt x="306" y="813"/>
                      <a:pt x="300" y="808"/>
                      <a:pt x="295" y="803"/>
                    </a:cubicBezTo>
                    <a:cubicBezTo>
                      <a:pt x="232" y="803"/>
                      <a:pt x="167" y="797"/>
                      <a:pt x="105" y="781"/>
                    </a:cubicBezTo>
                    <a:moveTo>
                      <a:pt x="423" y="718"/>
                    </a:moveTo>
                    <a:cubicBezTo>
                      <a:pt x="413" y="722"/>
                      <a:pt x="401" y="724"/>
                      <a:pt x="389" y="724"/>
                    </a:cubicBezTo>
                    <a:cubicBezTo>
                      <a:pt x="389" y="724"/>
                      <a:pt x="388" y="724"/>
                      <a:pt x="388" y="724"/>
                    </a:cubicBezTo>
                    <a:cubicBezTo>
                      <a:pt x="383" y="736"/>
                      <a:pt x="379" y="749"/>
                      <a:pt x="376" y="762"/>
                    </a:cubicBezTo>
                    <a:cubicBezTo>
                      <a:pt x="391" y="761"/>
                      <a:pt x="405" y="759"/>
                      <a:pt x="419" y="758"/>
                    </a:cubicBezTo>
                    <a:cubicBezTo>
                      <a:pt x="426" y="757"/>
                      <a:pt x="432" y="756"/>
                      <a:pt x="438" y="755"/>
                    </a:cubicBezTo>
                    <a:cubicBezTo>
                      <a:pt x="430" y="744"/>
                      <a:pt x="425" y="731"/>
                      <a:pt x="423" y="718"/>
                    </a:cubicBezTo>
                    <a:moveTo>
                      <a:pt x="1212" y="343"/>
                    </a:moveTo>
                    <a:cubicBezTo>
                      <a:pt x="1199" y="363"/>
                      <a:pt x="1188" y="384"/>
                      <a:pt x="1177" y="406"/>
                    </a:cubicBezTo>
                    <a:cubicBezTo>
                      <a:pt x="1159" y="446"/>
                      <a:pt x="1146" y="487"/>
                      <a:pt x="1138" y="531"/>
                    </a:cubicBezTo>
                    <a:cubicBezTo>
                      <a:pt x="1132" y="565"/>
                      <a:pt x="1131" y="599"/>
                      <a:pt x="1133" y="634"/>
                    </a:cubicBezTo>
                    <a:cubicBezTo>
                      <a:pt x="1136" y="663"/>
                      <a:pt x="1143" y="691"/>
                      <a:pt x="1152" y="719"/>
                    </a:cubicBezTo>
                    <a:cubicBezTo>
                      <a:pt x="1156" y="715"/>
                      <a:pt x="1159" y="710"/>
                      <a:pt x="1163" y="706"/>
                    </a:cubicBezTo>
                    <a:cubicBezTo>
                      <a:pt x="1157" y="685"/>
                      <a:pt x="1152" y="664"/>
                      <a:pt x="1150" y="644"/>
                    </a:cubicBezTo>
                    <a:cubicBezTo>
                      <a:pt x="1136" y="546"/>
                      <a:pt x="1157" y="455"/>
                      <a:pt x="1223" y="380"/>
                    </a:cubicBezTo>
                    <a:cubicBezTo>
                      <a:pt x="1224" y="378"/>
                      <a:pt x="1226" y="377"/>
                      <a:pt x="1228" y="375"/>
                    </a:cubicBezTo>
                    <a:cubicBezTo>
                      <a:pt x="1229" y="374"/>
                      <a:pt x="1229" y="373"/>
                      <a:pt x="1230" y="371"/>
                    </a:cubicBezTo>
                    <a:cubicBezTo>
                      <a:pt x="1222" y="363"/>
                      <a:pt x="1216" y="354"/>
                      <a:pt x="1212" y="343"/>
                    </a:cubicBezTo>
                    <a:moveTo>
                      <a:pt x="946" y="265"/>
                    </a:moveTo>
                    <a:cubicBezTo>
                      <a:pt x="937" y="272"/>
                      <a:pt x="926" y="277"/>
                      <a:pt x="916" y="279"/>
                    </a:cubicBezTo>
                    <a:cubicBezTo>
                      <a:pt x="915" y="281"/>
                      <a:pt x="915" y="282"/>
                      <a:pt x="915" y="284"/>
                    </a:cubicBezTo>
                    <a:cubicBezTo>
                      <a:pt x="916" y="286"/>
                      <a:pt x="916" y="288"/>
                      <a:pt x="917" y="291"/>
                    </a:cubicBezTo>
                    <a:cubicBezTo>
                      <a:pt x="932" y="389"/>
                      <a:pt x="900" y="477"/>
                      <a:pt x="836" y="552"/>
                    </a:cubicBezTo>
                    <a:cubicBezTo>
                      <a:pt x="823" y="568"/>
                      <a:pt x="808" y="583"/>
                      <a:pt x="792" y="597"/>
                    </a:cubicBezTo>
                    <a:cubicBezTo>
                      <a:pt x="793" y="603"/>
                      <a:pt x="793" y="609"/>
                      <a:pt x="794" y="614"/>
                    </a:cubicBezTo>
                    <a:cubicBezTo>
                      <a:pt x="817" y="596"/>
                      <a:pt x="837" y="575"/>
                      <a:pt x="856" y="552"/>
                    </a:cubicBezTo>
                    <a:cubicBezTo>
                      <a:pt x="876" y="525"/>
                      <a:pt x="893" y="495"/>
                      <a:pt x="907" y="464"/>
                    </a:cubicBezTo>
                    <a:cubicBezTo>
                      <a:pt x="924" y="422"/>
                      <a:pt x="935" y="380"/>
                      <a:pt x="941" y="337"/>
                    </a:cubicBezTo>
                    <a:cubicBezTo>
                      <a:pt x="944" y="313"/>
                      <a:pt x="945" y="289"/>
                      <a:pt x="946" y="265"/>
                    </a:cubicBezTo>
                    <a:moveTo>
                      <a:pt x="1011" y="0"/>
                    </a:moveTo>
                    <a:cubicBezTo>
                      <a:pt x="1001" y="0"/>
                      <a:pt x="1001" y="0"/>
                      <a:pt x="1001" y="0"/>
                    </a:cubicBezTo>
                    <a:cubicBezTo>
                      <a:pt x="1002" y="1"/>
                      <a:pt x="1002" y="2"/>
                      <a:pt x="1003" y="4"/>
                    </a:cubicBezTo>
                    <a:cubicBezTo>
                      <a:pt x="1006" y="2"/>
                      <a:pt x="1009" y="1"/>
                      <a:pt x="1011" y="0"/>
                    </a:cubicBezTo>
                    <a:moveTo>
                      <a:pt x="641" y="1844"/>
                    </a:moveTo>
                    <a:cubicBezTo>
                      <a:pt x="637" y="1844"/>
                      <a:pt x="633" y="1844"/>
                      <a:pt x="629" y="1843"/>
                    </a:cubicBezTo>
                    <a:cubicBezTo>
                      <a:pt x="564" y="1817"/>
                      <a:pt x="574" y="1701"/>
                      <a:pt x="658" y="1701"/>
                    </a:cubicBezTo>
                    <a:cubicBezTo>
                      <a:pt x="663" y="1701"/>
                      <a:pt x="667" y="1701"/>
                      <a:pt x="671" y="1701"/>
                    </a:cubicBezTo>
                    <a:cubicBezTo>
                      <a:pt x="674" y="1703"/>
                      <a:pt x="678" y="1705"/>
                      <a:pt x="682" y="1707"/>
                    </a:cubicBezTo>
                    <a:cubicBezTo>
                      <a:pt x="749" y="1750"/>
                      <a:pt x="704" y="1844"/>
                      <a:pt x="641" y="1844"/>
                    </a:cubicBezTo>
                    <a:moveTo>
                      <a:pt x="920" y="946"/>
                    </a:moveTo>
                    <a:cubicBezTo>
                      <a:pt x="912" y="946"/>
                      <a:pt x="902" y="945"/>
                      <a:pt x="893" y="940"/>
                    </a:cubicBezTo>
                    <a:cubicBezTo>
                      <a:pt x="811" y="928"/>
                      <a:pt x="815" y="793"/>
                      <a:pt x="906" y="793"/>
                    </a:cubicBezTo>
                    <a:cubicBezTo>
                      <a:pt x="917" y="793"/>
                      <a:pt x="926" y="795"/>
                      <a:pt x="935" y="798"/>
                    </a:cubicBezTo>
                    <a:cubicBezTo>
                      <a:pt x="943" y="800"/>
                      <a:pt x="952" y="804"/>
                      <a:pt x="961" y="809"/>
                    </a:cubicBezTo>
                    <a:cubicBezTo>
                      <a:pt x="1028" y="852"/>
                      <a:pt x="984" y="946"/>
                      <a:pt x="920" y="946"/>
                    </a:cubicBezTo>
                    <a:moveTo>
                      <a:pt x="1183" y="0"/>
                    </a:moveTo>
                    <a:cubicBezTo>
                      <a:pt x="1177" y="0"/>
                      <a:pt x="1177" y="0"/>
                      <a:pt x="1177" y="0"/>
                    </a:cubicBezTo>
                    <a:cubicBezTo>
                      <a:pt x="1185" y="15"/>
                      <a:pt x="1192" y="32"/>
                      <a:pt x="1197" y="49"/>
                    </a:cubicBezTo>
                    <a:cubicBezTo>
                      <a:pt x="1226" y="150"/>
                      <a:pt x="1161" y="237"/>
                      <a:pt x="1083" y="290"/>
                    </a:cubicBezTo>
                    <a:cubicBezTo>
                      <a:pt x="1045" y="203"/>
                      <a:pt x="1038" y="95"/>
                      <a:pt x="1116" y="26"/>
                    </a:cubicBezTo>
                    <a:cubicBezTo>
                      <a:pt x="1127" y="16"/>
                      <a:pt x="1139" y="7"/>
                      <a:pt x="1151" y="0"/>
                    </a:cubicBezTo>
                    <a:cubicBezTo>
                      <a:pt x="1090" y="0"/>
                      <a:pt x="1090" y="0"/>
                      <a:pt x="1090" y="0"/>
                    </a:cubicBezTo>
                    <a:cubicBezTo>
                      <a:pt x="1069" y="13"/>
                      <a:pt x="1047" y="25"/>
                      <a:pt x="1024" y="35"/>
                    </a:cubicBezTo>
                    <a:cubicBezTo>
                      <a:pt x="1030" y="43"/>
                      <a:pt x="1037" y="51"/>
                      <a:pt x="1044" y="59"/>
                    </a:cubicBezTo>
                    <a:cubicBezTo>
                      <a:pt x="1025" y="101"/>
                      <a:pt x="1005" y="144"/>
                      <a:pt x="985" y="187"/>
                    </a:cubicBezTo>
                    <a:cubicBezTo>
                      <a:pt x="985" y="188"/>
                      <a:pt x="985" y="188"/>
                      <a:pt x="985" y="189"/>
                    </a:cubicBezTo>
                    <a:cubicBezTo>
                      <a:pt x="985" y="197"/>
                      <a:pt x="984" y="205"/>
                      <a:pt x="981" y="214"/>
                    </a:cubicBezTo>
                    <a:cubicBezTo>
                      <a:pt x="987" y="305"/>
                      <a:pt x="977" y="397"/>
                      <a:pt x="940" y="482"/>
                    </a:cubicBezTo>
                    <a:cubicBezTo>
                      <a:pt x="907" y="555"/>
                      <a:pt x="857" y="613"/>
                      <a:pt x="795" y="659"/>
                    </a:cubicBezTo>
                    <a:cubicBezTo>
                      <a:pt x="789" y="681"/>
                      <a:pt x="784" y="704"/>
                      <a:pt x="781" y="728"/>
                    </a:cubicBezTo>
                    <a:cubicBezTo>
                      <a:pt x="780" y="728"/>
                      <a:pt x="780" y="728"/>
                      <a:pt x="780" y="728"/>
                    </a:cubicBezTo>
                    <a:cubicBezTo>
                      <a:pt x="781" y="728"/>
                      <a:pt x="780" y="733"/>
                      <a:pt x="779" y="735"/>
                    </a:cubicBezTo>
                    <a:cubicBezTo>
                      <a:pt x="764" y="723"/>
                      <a:pt x="749" y="710"/>
                      <a:pt x="733" y="698"/>
                    </a:cubicBezTo>
                    <a:cubicBezTo>
                      <a:pt x="718" y="706"/>
                      <a:pt x="701" y="714"/>
                      <a:pt x="685" y="722"/>
                    </a:cubicBezTo>
                    <a:cubicBezTo>
                      <a:pt x="655" y="735"/>
                      <a:pt x="623" y="747"/>
                      <a:pt x="592" y="757"/>
                    </a:cubicBezTo>
                    <a:cubicBezTo>
                      <a:pt x="588" y="761"/>
                      <a:pt x="584" y="765"/>
                      <a:pt x="579" y="768"/>
                    </a:cubicBezTo>
                    <a:cubicBezTo>
                      <a:pt x="560" y="785"/>
                      <a:pt x="536" y="795"/>
                      <a:pt x="512" y="795"/>
                    </a:cubicBezTo>
                    <a:cubicBezTo>
                      <a:pt x="500" y="795"/>
                      <a:pt x="487" y="792"/>
                      <a:pt x="475" y="787"/>
                    </a:cubicBezTo>
                    <a:cubicBezTo>
                      <a:pt x="441" y="793"/>
                      <a:pt x="407" y="797"/>
                      <a:pt x="373" y="800"/>
                    </a:cubicBezTo>
                    <a:cubicBezTo>
                      <a:pt x="373" y="819"/>
                      <a:pt x="377" y="839"/>
                      <a:pt x="384" y="857"/>
                    </a:cubicBezTo>
                    <a:cubicBezTo>
                      <a:pt x="421" y="834"/>
                      <a:pt x="462" y="824"/>
                      <a:pt x="503" y="824"/>
                    </a:cubicBezTo>
                    <a:cubicBezTo>
                      <a:pt x="592" y="824"/>
                      <a:pt x="681" y="873"/>
                      <a:pt x="738" y="949"/>
                    </a:cubicBezTo>
                    <a:cubicBezTo>
                      <a:pt x="804" y="1035"/>
                      <a:pt x="779" y="1162"/>
                      <a:pt x="703" y="1233"/>
                    </a:cubicBezTo>
                    <a:cubicBezTo>
                      <a:pt x="653" y="1278"/>
                      <a:pt x="587" y="1309"/>
                      <a:pt x="520" y="1309"/>
                    </a:cubicBezTo>
                    <a:cubicBezTo>
                      <a:pt x="501" y="1309"/>
                      <a:pt x="481" y="1306"/>
                      <a:pt x="461" y="1300"/>
                    </a:cubicBezTo>
                    <a:cubicBezTo>
                      <a:pt x="458" y="1300"/>
                      <a:pt x="455" y="1301"/>
                      <a:pt x="452" y="1301"/>
                    </a:cubicBezTo>
                    <a:cubicBezTo>
                      <a:pt x="436" y="1301"/>
                      <a:pt x="420" y="1298"/>
                      <a:pt x="406" y="1293"/>
                    </a:cubicBezTo>
                    <a:cubicBezTo>
                      <a:pt x="373" y="1282"/>
                      <a:pt x="348" y="1258"/>
                      <a:pt x="335" y="1227"/>
                    </a:cubicBezTo>
                    <a:cubicBezTo>
                      <a:pt x="306" y="1200"/>
                      <a:pt x="286" y="1166"/>
                      <a:pt x="279" y="1125"/>
                    </a:cubicBezTo>
                    <a:cubicBezTo>
                      <a:pt x="273" y="1095"/>
                      <a:pt x="272" y="1065"/>
                      <a:pt x="275" y="1035"/>
                    </a:cubicBezTo>
                    <a:cubicBezTo>
                      <a:pt x="272" y="1035"/>
                      <a:pt x="268" y="1035"/>
                      <a:pt x="265" y="1035"/>
                    </a:cubicBezTo>
                    <a:cubicBezTo>
                      <a:pt x="257" y="1035"/>
                      <a:pt x="251" y="1034"/>
                      <a:pt x="245" y="1033"/>
                    </a:cubicBezTo>
                    <a:cubicBezTo>
                      <a:pt x="218" y="1061"/>
                      <a:pt x="186" y="1086"/>
                      <a:pt x="153" y="1107"/>
                    </a:cubicBezTo>
                    <a:cubicBezTo>
                      <a:pt x="155" y="1109"/>
                      <a:pt x="156" y="1111"/>
                      <a:pt x="157" y="1112"/>
                    </a:cubicBezTo>
                    <a:cubicBezTo>
                      <a:pt x="166" y="1124"/>
                      <a:pt x="174" y="1136"/>
                      <a:pt x="183" y="1148"/>
                    </a:cubicBezTo>
                    <a:cubicBezTo>
                      <a:pt x="265" y="1234"/>
                      <a:pt x="344" y="1333"/>
                      <a:pt x="372" y="1449"/>
                    </a:cubicBezTo>
                    <a:cubicBezTo>
                      <a:pt x="388" y="1512"/>
                      <a:pt x="390" y="1578"/>
                      <a:pt x="376" y="1642"/>
                    </a:cubicBezTo>
                    <a:cubicBezTo>
                      <a:pt x="377" y="1703"/>
                      <a:pt x="367" y="1765"/>
                      <a:pt x="345" y="1821"/>
                    </a:cubicBezTo>
                    <a:cubicBezTo>
                      <a:pt x="328" y="1865"/>
                      <a:pt x="304" y="1904"/>
                      <a:pt x="276" y="1938"/>
                    </a:cubicBezTo>
                    <a:cubicBezTo>
                      <a:pt x="273" y="1951"/>
                      <a:pt x="270" y="1965"/>
                      <a:pt x="268" y="1978"/>
                    </a:cubicBezTo>
                    <a:cubicBezTo>
                      <a:pt x="266" y="1989"/>
                      <a:pt x="262" y="1999"/>
                      <a:pt x="257" y="2009"/>
                    </a:cubicBezTo>
                    <a:cubicBezTo>
                      <a:pt x="267" y="2036"/>
                      <a:pt x="280" y="2062"/>
                      <a:pt x="296" y="2087"/>
                    </a:cubicBezTo>
                    <a:cubicBezTo>
                      <a:pt x="301" y="2096"/>
                      <a:pt x="307" y="2105"/>
                      <a:pt x="313" y="2114"/>
                    </a:cubicBezTo>
                    <a:cubicBezTo>
                      <a:pt x="310" y="2114"/>
                      <a:pt x="306" y="2114"/>
                      <a:pt x="302" y="2114"/>
                    </a:cubicBezTo>
                    <a:cubicBezTo>
                      <a:pt x="273" y="2114"/>
                      <a:pt x="244" y="2120"/>
                      <a:pt x="217" y="2136"/>
                    </a:cubicBezTo>
                    <a:cubicBezTo>
                      <a:pt x="215" y="2136"/>
                      <a:pt x="214" y="2137"/>
                      <a:pt x="213" y="2138"/>
                    </a:cubicBezTo>
                    <a:cubicBezTo>
                      <a:pt x="211" y="2139"/>
                      <a:pt x="209" y="2140"/>
                      <a:pt x="207" y="2142"/>
                    </a:cubicBezTo>
                    <a:cubicBezTo>
                      <a:pt x="216" y="2172"/>
                      <a:pt x="224" y="2203"/>
                      <a:pt x="229" y="2235"/>
                    </a:cubicBezTo>
                    <a:cubicBezTo>
                      <a:pt x="230" y="2235"/>
                      <a:pt x="231" y="2235"/>
                      <a:pt x="231" y="2236"/>
                    </a:cubicBezTo>
                    <a:cubicBezTo>
                      <a:pt x="254" y="2174"/>
                      <a:pt x="306" y="2136"/>
                      <a:pt x="367" y="2119"/>
                    </a:cubicBezTo>
                    <a:cubicBezTo>
                      <a:pt x="391" y="2110"/>
                      <a:pt x="417" y="2106"/>
                      <a:pt x="442" y="2106"/>
                    </a:cubicBezTo>
                    <a:cubicBezTo>
                      <a:pt x="442" y="2106"/>
                      <a:pt x="442" y="2106"/>
                      <a:pt x="443" y="2106"/>
                    </a:cubicBezTo>
                    <a:cubicBezTo>
                      <a:pt x="455" y="2102"/>
                      <a:pt x="467" y="2100"/>
                      <a:pt x="480" y="2100"/>
                    </a:cubicBezTo>
                    <a:cubicBezTo>
                      <a:pt x="501" y="2100"/>
                      <a:pt x="523" y="2106"/>
                      <a:pt x="543" y="2116"/>
                    </a:cubicBezTo>
                    <a:cubicBezTo>
                      <a:pt x="545" y="2118"/>
                      <a:pt x="547" y="2118"/>
                      <a:pt x="549" y="2120"/>
                    </a:cubicBezTo>
                    <a:cubicBezTo>
                      <a:pt x="551" y="2120"/>
                      <a:pt x="553" y="2120"/>
                      <a:pt x="555" y="2120"/>
                    </a:cubicBezTo>
                    <a:cubicBezTo>
                      <a:pt x="578" y="2122"/>
                      <a:pt x="599" y="2129"/>
                      <a:pt x="617" y="2140"/>
                    </a:cubicBezTo>
                    <a:cubicBezTo>
                      <a:pt x="628" y="2147"/>
                      <a:pt x="637" y="2156"/>
                      <a:pt x="645" y="2165"/>
                    </a:cubicBezTo>
                    <a:cubicBezTo>
                      <a:pt x="667" y="2179"/>
                      <a:pt x="687" y="2196"/>
                      <a:pt x="703" y="2217"/>
                    </a:cubicBezTo>
                    <a:cubicBezTo>
                      <a:pt x="733" y="2251"/>
                      <a:pt x="753" y="2292"/>
                      <a:pt x="757" y="2336"/>
                    </a:cubicBezTo>
                    <a:cubicBezTo>
                      <a:pt x="774" y="2321"/>
                      <a:pt x="797" y="2313"/>
                      <a:pt x="820" y="2312"/>
                    </a:cubicBezTo>
                    <a:cubicBezTo>
                      <a:pt x="803" y="2280"/>
                      <a:pt x="779" y="2257"/>
                      <a:pt x="750" y="2241"/>
                    </a:cubicBezTo>
                    <a:cubicBezTo>
                      <a:pt x="760" y="2237"/>
                      <a:pt x="770" y="2233"/>
                      <a:pt x="779" y="2228"/>
                    </a:cubicBezTo>
                    <a:cubicBezTo>
                      <a:pt x="807" y="2216"/>
                      <a:pt x="832" y="2201"/>
                      <a:pt x="854" y="2183"/>
                    </a:cubicBezTo>
                    <a:cubicBezTo>
                      <a:pt x="855" y="2173"/>
                      <a:pt x="857" y="2162"/>
                      <a:pt x="862" y="2151"/>
                    </a:cubicBezTo>
                    <a:cubicBezTo>
                      <a:pt x="867" y="2139"/>
                      <a:pt x="872" y="2126"/>
                      <a:pt x="876" y="2114"/>
                    </a:cubicBezTo>
                    <a:cubicBezTo>
                      <a:pt x="871" y="2070"/>
                      <a:pt x="872" y="2024"/>
                      <a:pt x="881" y="1977"/>
                    </a:cubicBezTo>
                    <a:cubicBezTo>
                      <a:pt x="893" y="1918"/>
                      <a:pt x="918" y="1861"/>
                      <a:pt x="952" y="1810"/>
                    </a:cubicBezTo>
                    <a:cubicBezTo>
                      <a:pt x="974" y="1749"/>
                      <a:pt x="1011" y="1694"/>
                      <a:pt x="1058" y="1649"/>
                    </a:cubicBezTo>
                    <a:cubicBezTo>
                      <a:pt x="1145" y="1566"/>
                      <a:pt x="1265" y="1526"/>
                      <a:pt x="1380" y="1498"/>
                    </a:cubicBezTo>
                    <a:cubicBezTo>
                      <a:pt x="1394" y="1492"/>
                      <a:pt x="1407" y="1487"/>
                      <a:pt x="1421" y="1481"/>
                    </a:cubicBezTo>
                    <a:cubicBezTo>
                      <a:pt x="1423" y="1481"/>
                      <a:pt x="1425" y="1480"/>
                      <a:pt x="1427" y="1479"/>
                    </a:cubicBezTo>
                    <a:cubicBezTo>
                      <a:pt x="1411" y="1443"/>
                      <a:pt x="1398" y="1405"/>
                      <a:pt x="1390" y="1367"/>
                    </a:cubicBezTo>
                    <a:cubicBezTo>
                      <a:pt x="1384" y="1365"/>
                      <a:pt x="1378" y="1363"/>
                      <a:pt x="1371" y="1359"/>
                    </a:cubicBezTo>
                    <a:cubicBezTo>
                      <a:pt x="1369" y="1357"/>
                      <a:pt x="1366" y="1355"/>
                      <a:pt x="1363" y="1353"/>
                    </a:cubicBezTo>
                    <a:cubicBezTo>
                      <a:pt x="1350" y="1380"/>
                      <a:pt x="1332" y="1405"/>
                      <a:pt x="1312" y="1426"/>
                    </a:cubicBezTo>
                    <a:cubicBezTo>
                      <a:pt x="1283" y="1457"/>
                      <a:pt x="1248" y="1475"/>
                      <a:pt x="1210" y="1482"/>
                    </a:cubicBezTo>
                    <a:cubicBezTo>
                      <a:pt x="1189" y="1496"/>
                      <a:pt x="1166" y="1504"/>
                      <a:pt x="1142" y="1504"/>
                    </a:cubicBezTo>
                    <a:cubicBezTo>
                      <a:pt x="1132" y="1504"/>
                      <a:pt x="1123" y="1503"/>
                      <a:pt x="1114" y="1500"/>
                    </a:cubicBezTo>
                    <a:cubicBezTo>
                      <a:pt x="1096" y="1496"/>
                      <a:pt x="1079" y="1487"/>
                      <a:pt x="1063" y="1476"/>
                    </a:cubicBezTo>
                    <a:cubicBezTo>
                      <a:pt x="978" y="1452"/>
                      <a:pt x="918" y="1374"/>
                      <a:pt x="896" y="1289"/>
                    </a:cubicBezTo>
                    <a:cubicBezTo>
                      <a:pt x="870" y="1189"/>
                      <a:pt x="917" y="1067"/>
                      <a:pt x="1019" y="1030"/>
                    </a:cubicBezTo>
                    <a:cubicBezTo>
                      <a:pt x="1056" y="1017"/>
                      <a:pt x="1095" y="1010"/>
                      <a:pt x="1133" y="1010"/>
                    </a:cubicBezTo>
                    <a:cubicBezTo>
                      <a:pt x="1188" y="1010"/>
                      <a:pt x="1241" y="1024"/>
                      <a:pt x="1285" y="1052"/>
                    </a:cubicBezTo>
                    <a:cubicBezTo>
                      <a:pt x="1319" y="1074"/>
                      <a:pt x="1348" y="1105"/>
                      <a:pt x="1367" y="1144"/>
                    </a:cubicBezTo>
                    <a:cubicBezTo>
                      <a:pt x="1383" y="1133"/>
                      <a:pt x="1396" y="1118"/>
                      <a:pt x="1407" y="1102"/>
                    </a:cubicBezTo>
                    <a:cubicBezTo>
                      <a:pt x="1380" y="1081"/>
                      <a:pt x="1353" y="1059"/>
                      <a:pt x="1328" y="1036"/>
                    </a:cubicBezTo>
                    <a:cubicBezTo>
                      <a:pt x="1291" y="1031"/>
                      <a:pt x="1261" y="1002"/>
                      <a:pt x="1250" y="964"/>
                    </a:cubicBezTo>
                    <a:cubicBezTo>
                      <a:pt x="1249" y="959"/>
                      <a:pt x="1247" y="953"/>
                      <a:pt x="1246" y="948"/>
                    </a:cubicBezTo>
                    <a:cubicBezTo>
                      <a:pt x="1224" y="922"/>
                      <a:pt x="1205" y="896"/>
                      <a:pt x="1186" y="868"/>
                    </a:cubicBezTo>
                    <a:cubicBezTo>
                      <a:pt x="1176" y="853"/>
                      <a:pt x="1167" y="838"/>
                      <a:pt x="1158" y="822"/>
                    </a:cubicBezTo>
                    <a:cubicBezTo>
                      <a:pt x="1139" y="824"/>
                      <a:pt x="1119" y="826"/>
                      <a:pt x="1099" y="829"/>
                    </a:cubicBezTo>
                    <a:cubicBezTo>
                      <a:pt x="1100" y="826"/>
                      <a:pt x="1101" y="824"/>
                      <a:pt x="1102" y="822"/>
                    </a:cubicBezTo>
                    <a:cubicBezTo>
                      <a:pt x="1102" y="822"/>
                      <a:pt x="1102" y="822"/>
                      <a:pt x="1102" y="822"/>
                    </a:cubicBezTo>
                    <a:cubicBezTo>
                      <a:pt x="1102" y="822"/>
                      <a:pt x="1102" y="822"/>
                      <a:pt x="1102" y="822"/>
                    </a:cubicBezTo>
                    <a:cubicBezTo>
                      <a:pt x="1111" y="800"/>
                      <a:pt x="1120" y="778"/>
                      <a:pt x="1127" y="756"/>
                    </a:cubicBezTo>
                    <a:cubicBezTo>
                      <a:pt x="1100" y="684"/>
                      <a:pt x="1089" y="608"/>
                      <a:pt x="1101" y="528"/>
                    </a:cubicBezTo>
                    <a:cubicBezTo>
                      <a:pt x="1115" y="437"/>
                      <a:pt x="1156" y="354"/>
                      <a:pt x="1210" y="280"/>
                    </a:cubicBezTo>
                    <a:cubicBezTo>
                      <a:pt x="1212" y="272"/>
                      <a:pt x="1215" y="264"/>
                      <a:pt x="1220" y="257"/>
                    </a:cubicBezTo>
                    <a:cubicBezTo>
                      <a:pt x="1220" y="257"/>
                      <a:pt x="1220" y="257"/>
                      <a:pt x="1221" y="256"/>
                    </a:cubicBezTo>
                    <a:cubicBezTo>
                      <a:pt x="1227" y="209"/>
                      <a:pt x="1233" y="162"/>
                      <a:pt x="1240" y="116"/>
                    </a:cubicBezTo>
                    <a:cubicBezTo>
                      <a:pt x="1250" y="113"/>
                      <a:pt x="1260" y="110"/>
                      <a:pt x="1270" y="107"/>
                    </a:cubicBezTo>
                    <a:cubicBezTo>
                      <a:pt x="1254" y="83"/>
                      <a:pt x="1241" y="58"/>
                      <a:pt x="1229" y="32"/>
                    </a:cubicBezTo>
                    <a:cubicBezTo>
                      <a:pt x="1223" y="31"/>
                      <a:pt x="1217" y="28"/>
                      <a:pt x="1210" y="24"/>
                    </a:cubicBezTo>
                    <a:cubicBezTo>
                      <a:pt x="1204" y="20"/>
                      <a:pt x="1199" y="15"/>
                      <a:pt x="1195" y="10"/>
                    </a:cubicBezTo>
                    <a:cubicBezTo>
                      <a:pt x="1193" y="10"/>
                      <a:pt x="1192" y="9"/>
                      <a:pt x="1191" y="8"/>
                    </a:cubicBezTo>
                    <a:cubicBezTo>
                      <a:pt x="1188" y="5"/>
                      <a:pt x="1186" y="2"/>
                      <a:pt x="1183" y="0"/>
                    </a:cubicBezTo>
                    <a:moveTo>
                      <a:pt x="1421" y="0"/>
                    </a:moveTo>
                    <a:cubicBezTo>
                      <a:pt x="1300" y="0"/>
                      <a:pt x="1300" y="0"/>
                      <a:pt x="1300" y="0"/>
                    </a:cubicBezTo>
                    <a:cubicBezTo>
                      <a:pt x="1293" y="12"/>
                      <a:pt x="1282" y="23"/>
                      <a:pt x="1269" y="29"/>
                    </a:cubicBezTo>
                    <a:cubicBezTo>
                      <a:pt x="1279" y="51"/>
                      <a:pt x="1291" y="71"/>
                      <a:pt x="1305" y="92"/>
                    </a:cubicBezTo>
                    <a:cubicBezTo>
                      <a:pt x="1311" y="88"/>
                      <a:pt x="1316" y="85"/>
                      <a:pt x="1322" y="81"/>
                    </a:cubicBezTo>
                    <a:cubicBezTo>
                      <a:pt x="1360" y="58"/>
                      <a:pt x="1392" y="31"/>
                      <a:pt x="142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247"/>
              <p:cNvSpPr>
                <a:spLocks noEditPoints="1"/>
              </p:cNvSpPr>
              <p:nvPr/>
            </p:nvSpPr>
            <p:spPr bwMode="auto">
              <a:xfrm>
                <a:off x="1667" y="1393"/>
                <a:ext cx="276" cy="301"/>
              </a:xfrm>
              <a:custGeom>
                <a:avLst/>
                <a:gdLst>
                  <a:gd name="T0" fmla="*/ 210 w 482"/>
                  <a:gd name="T1" fmla="*/ 354 h 485"/>
                  <a:gd name="T2" fmla="*/ 244 w 482"/>
                  <a:gd name="T3" fmla="*/ 239 h 485"/>
                  <a:gd name="T4" fmla="*/ 241 w 482"/>
                  <a:gd name="T5" fmla="*/ 363 h 485"/>
                  <a:gd name="T6" fmla="*/ 173 w 482"/>
                  <a:gd name="T7" fmla="*/ 202 h 485"/>
                  <a:gd name="T8" fmla="*/ 136 w 482"/>
                  <a:gd name="T9" fmla="*/ 218 h 485"/>
                  <a:gd name="T10" fmla="*/ 106 w 482"/>
                  <a:gd name="T11" fmla="*/ 259 h 485"/>
                  <a:gd name="T12" fmla="*/ 96 w 482"/>
                  <a:gd name="T13" fmla="*/ 351 h 485"/>
                  <a:gd name="T14" fmla="*/ 127 w 482"/>
                  <a:gd name="T15" fmla="*/ 428 h 485"/>
                  <a:gd name="T16" fmla="*/ 167 w 482"/>
                  <a:gd name="T17" fmla="*/ 459 h 485"/>
                  <a:gd name="T18" fmla="*/ 189 w 482"/>
                  <a:gd name="T19" fmla="*/ 466 h 485"/>
                  <a:gd name="T20" fmla="*/ 214 w 482"/>
                  <a:gd name="T21" fmla="*/ 467 h 485"/>
                  <a:gd name="T22" fmla="*/ 273 w 482"/>
                  <a:gd name="T23" fmla="*/ 444 h 485"/>
                  <a:gd name="T24" fmla="*/ 335 w 482"/>
                  <a:gd name="T25" fmla="*/ 370 h 485"/>
                  <a:gd name="T26" fmla="*/ 350 w 482"/>
                  <a:gd name="T27" fmla="*/ 300 h 485"/>
                  <a:gd name="T28" fmla="*/ 336 w 482"/>
                  <a:gd name="T29" fmla="*/ 262 h 485"/>
                  <a:gd name="T30" fmla="*/ 299 w 482"/>
                  <a:gd name="T31" fmla="*/ 231 h 485"/>
                  <a:gd name="T32" fmla="*/ 263 w 482"/>
                  <a:gd name="T33" fmla="*/ 223 h 485"/>
                  <a:gd name="T34" fmla="*/ 248 w 482"/>
                  <a:gd name="T35" fmla="*/ 225 h 485"/>
                  <a:gd name="T36" fmla="*/ 223 w 482"/>
                  <a:gd name="T37" fmla="*/ 208 h 485"/>
                  <a:gd name="T38" fmla="*/ 188 w 482"/>
                  <a:gd name="T39" fmla="*/ 202 h 485"/>
                  <a:gd name="T40" fmla="*/ 163 w 482"/>
                  <a:gd name="T41" fmla="*/ 47 h 485"/>
                  <a:gd name="T42" fmla="*/ 70 w 482"/>
                  <a:gd name="T43" fmla="*/ 84 h 485"/>
                  <a:gd name="T44" fmla="*/ 27 w 482"/>
                  <a:gd name="T45" fmla="*/ 140 h 485"/>
                  <a:gd name="T46" fmla="*/ 0 w 482"/>
                  <a:gd name="T47" fmla="*/ 261 h 485"/>
                  <a:gd name="T48" fmla="*/ 85 w 482"/>
                  <a:gd name="T49" fmla="*/ 430 h 485"/>
                  <a:gd name="T50" fmla="*/ 127 w 482"/>
                  <a:gd name="T51" fmla="*/ 180 h 485"/>
                  <a:gd name="T52" fmla="*/ 259 w 482"/>
                  <a:gd name="T53" fmla="*/ 186 h 485"/>
                  <a:gd name="T54" fmla="*/ 260 w 482"/>
                  <a:gd name="T55" fmla="*/ 186 h 485"/>
                  <a:gd name="T56" fmla="*/ 374 w 482"/>
                  <a:gd name="T57" fmla="*/ 252 h 485"/>
                  <a:gd name="T58" fmla="*/ 275 w 482"/>
                  <a:gd name="T59" fmla="*/ 485 h 485"/>
                  <a:gd name="T60" fmla="*/ 437 w 482"/>
                  <a:gd name="T61" fmla="*/ 389 h 485"/>
                  <a:gd name="T62" fmla="*/ 480 w 482"/>
                  <a:gd name="T63" fmla="*/ 272 h 485"/>
                  <a:gd name="T64" fmla="*/ 474 w 482"/>
                  <a:gd name="T65" fmla="*/ 202 h 485"/>
                  <a:gd name="T66" fmla="*/ 415 w 482"/>
                  <a:gd name="T67" fmla="*/ 121 h 485"/>
                  <a:gd name="T68" fmla="*/ 296 w 482"/>
                  <a:gd name="T69" fmla="*/ 61 h 485"/>
                  <a:gd name="T70" fmla="*/ 199 w 482"/>
                  <a:gd name="T71" fmla="*/ 45 h 485"/>
                  <a:gd name="T72" fmla="*/ 202 w 482"/>
                  <a:gd name="T73" fmla="*/ 6 h 485"/>
                  <a:gd name="T74" fmla="*/ 126 w 482"/>
                  <a:gd name="T75" fmla="*/ 19 h 485"/>
                  <a:gd name="T76" fmla="*/ 283 w 482"/>
                  <a:gd name="T77" fmla="*/ 19 h 485"/>
                  <a:gd name="T78" fmla="*/ 329 w 482"/>
                  <a:gd name="T79" fmla="*/ 32 h 485"/>
                  <a:gd name="T80" fmla="*/ 462 w 482"/>
                  <a:gd name="T81" fmla="*/ 117 h 485"/>
                  <a:gd name="T82" fmla="*/ 376 w 482"/>
                  <a:gd name="T83" fmla="*/ 40 h 485"/>
                  <a:gd name="T84" fmla="*/ 308 w 482"/>
                  <a:gd name="T85" fmla="*/ 20 h 485"/>
                  <a:gd name="T86" fmla="*/ 239 w 482"/>
                  <a:gd name="T87" fmla="*/ 0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82" h="485">
                    <a:moveTo>
                      <a:pt x="241" y="363"/>
                    </a:moveTo>
                    <a:cubicBezTo>
                      <a:pt x="231" y="363"/>
                      <a:pt x="221" y="360"/>
                      <a:pt x="210" y="354"/>
                    </a:cubicBezTo>
                    <a:cubicBezTo>
                      <a:pt x="133" y="351"/>
                      <a:pt x="133" y="230"/>
                      <a:pt x="212" y="230"/>
                    </a:cubicBezTo>
                    <a:cubicBezTo>
                      <a:pt x="225" y="230"/>
                      <a:pt x="235" y="233"/>
                      <a:pt x="244" y="239"/>
                    </a:cubicBezTo>
                    <a:cubicBezTo>
                      <a:pt x="254" y="239"/>
                      <a:pt x="264" y="242"/>
                      <a:pt x="274" y="249"/>
                    </a:cubicBezTo>
                    <a:cubicBezTo>
                      <a:pt x="331" y="284"/>
                      <a:pt x="294" y="363"/>
                      <a:pt x="241" y="363"/>
                    </a:cubicBezTo>
                    <a:moveTo>
                      <a:pt x="188" y="202"/>
                    </a:moveTo>
                    <a:cubicBezTo>
                      <a:pt x="183" y="202"/>
                      <a:pt x="178" y="202"/>
                      <a:pt x="173" y="202"/>
                    </a:cubicBezTo>
                    <a:cubicBezTo>
                      <a:pt x="166" y="204"/>
                      <a:pt x="160" y="206"/>
                      <a:pt x="153" y="208"/>
                    </a:cubicBezTo>
                    <a:cubicBezTo>
                      <a:pt x="147" y="211"/>
                      <a:pt x="142" y="215"/>
                      <a:pt x="136" y="218"/>
                    </a:cubicBezTo>
                    <a:cubicBezTo>
                      <a:pt x="131" y="223"/>
                      <a:pt x="126" y="228"/>
                      <a:pt x="121" y="233"/>
                    </a:cubicBezTo>
                    <a:cubicBezTo>
                      <a:pt x="116" y="242"/>
                      <a:pt x="111" y="250"/>
                      <a:pt x="106" y="259"/>
                    </a:cubicBezTo>
                    <a:cubicBezTo>
                      <a:pt x="101" y="273"/>
                      <a:pt x="98" y="286"/>
                      <a:pt x="96" y="300"/>
                    </a:cubicBezTo>
                    <a:cubicBezTo>
                      <a:pt x="94" y="317"/>
                      <a:pt x="94" y="334"/>
                      <a:pt x="96" y="351"/>
                    </a:cubicBezTo>
                    <a:cubicBezTo>
                      <a:pt x="99" y="367"/>
                      <a:pt x="103" y="381"/>
                      <a:pt x="108" y="396"/>
                    </a:cubicBezTo>
                    <a:cubicBezTo>
                      <a:pt x="113" y="407"/>
                      <a:pt x="119" y="418"/>
                      <a:pt x="127" y="428"/>
                    </a:cubicBezTo>
                    <a:cubicBezTo>
                      <a:pt x="132" y="435"/>
                      <a:pt x="139" y="441"/>
                      <a:pt x="146" y="447"/>
                    </a:cubicBezTo>
                    <a:cubicBezTo>
                      <a:pt x="152" y="452"/>
                      <a:pt x="160" y="456"/>
                      <a:pt x="167" y="459"/>
                    </a:cubicBezTo>
                    <a:cubicBezTo>
                      <a:pt x="171" y="461"/>
                      <a:pt x="174" y="462"/>
                      <a:pt x="178" y="463"/>
                    </a:cubicBezTo>
                    <a:cubicBezTo>
                      <a:pt x="182" y="464"/>
                      <a:pt x="186" y="465"/>
                      <a:pt x="189" y="466"/>
                    </a:cubicBezTo>
                    <a:cubicBezTo>
                      <a:pt x="195" y="467"/>
                      <a:pt x="201" y="467"/>
                      <a:pt x="207" y="467"/>
                    </a:cubicBezTo>
                    <a:cubicBezTo>
                      <a:pt x="209" y="467"/>
                      <a:pt x="212" y="467"/>
                      <a:pt x="214" y="467"/>
                    </a:cubicBezTo>
                    <a:cubicBezTo>
                      <a:pt x="223" y="466"/>
                      <a:pt x="232" y="464"/>
                      <a:pt x="240" y="461"/>
                    </a:cubicBezTo>
                    <a:cubicBezTo>
                      <a:pt x="252" y="457"/>
                      <a:pt x="263" y="451"/>
                      <a:pt x="273" y="444"/>
                    </a:cubicBezTo>
                    <a:cubicBezTo>
                      <a:pt x="286" y="435"/>
                      <a:pt x="297" y="425"/>
                      <a:pt x="307" y="413"/>
                    </a:cubicBezTo>
                    <a:cubicBezTo>
                      <a:pt x="318" y="400"/>
                      <a:pt x="327" y="386"/>
                      <a:pt x="335" y="370"/>
                    </a:cubicBezTo>
                    <a:cubicBezTo>
                      <a:pt x="341" y="357"/>
                      <a:pt x="345" y="344"/>
                      <a:pt x="348" y="330"/>
                    </a:cubicBezTo>
                    <a:cubicBezTo>
                      <a:pt x="350" y="320"/>
                      <a:pt x="350" y="310"/>
                      <a:pt x="350" y="300"/>
                    </a:cubicBezTo>
                    <a:cubicBezTo>
                      <a:pt x="349" y="293"/>
                      <a:pt x="347" y="286"/>
                      <a:pt x="345" y="279"/>
                    </a:cubicBezTo>
                    <a:cubicBezTo>
                      <a:pt x="343" y="273"/>
                      <a:pt x="340" y="267"/>
                      <a:pt x="336" y="262"/>
                    </a:cubicBezTo>
                    <a:cubicBezTo>
                      <a:pt x="332" y="256"/>
                      <a:pt x="328" y="251"/>
                      <a:pt x="322" y="246"/>
                    </a:cubicBezTo>
                    <a:cubicBezTo>
                      <a:pt x="315" y="240"/>
                      <a:pt x="307" y="235"/>
                      <a:pt x="299" y="231"/>
                    </a:cubicBezTo>
                    <a:cubicBezTo>
                      <a:pt x="292" y="228"/>
                      <a:pt x="285" y="225"/>
                      <a:pt x="278" y="224"/>
                    </a:cubicBezTo>
                    <a:cubicBezTo>
                      <a:pt x="273" y="223"/>
                      <a:pt x="268" y="223"/>
                      <a:pt x="263" y="223"/>
                    </a:cubicBezTo>
                    <a:cubicBezTo>
                      <a:pt x="263" y="223"/>
                      <a:pt x="262" y="223"/>
                      <a:pt x="261" y="223"/>
                    </a:cubicBezTo>
                    <a:cubicBezTo>
                      <a:pt x="256" y="223"/>
                      <a:pt x="252" y="224"/>
                      <a:pt x="248" y="225"/>
                    </a:cubicBezTo>
                    <a:cubicBezTo>
                      <a:pt x="245" y="222"/>
                      <a:pt x="241" y="219"/>
                      <a:pt x="238" y="216"/>
                    </a:cubicBezTo>
                    <a:cubicBezTo>
                      <a:pt x="233" y="213"/>
                      <a:pt x="228" y="210"/>
                      <a:pt x="223" y="208"/>
                    </a:cubicBezTo>
                    <a:cubicBezTo>
                      <a:pt x="216" y="205"/>
                      <a:pt x="209" y="204"/>
                      <a:pt x="202" y="202"/>
                    </a:cubicBezTo>
                    <a:cubicBezTo>
                      <a:pt x="197" y="202"/>
                      <a:pt x="192" y="202"/>
                      <a:pt x="188" y="202"/>
                    </a:cubicBezTo>
                    <a:moveTo>
                      <a:pt x="199" y="45"/>
                    </a:moveTo>
                    <a:cubicBezTo>
                      <a:pt x="187" y="45"/>
                      <a:pt x="175" y="46"/>
                      <a:pt x="163" y="47"/>
                    </a:cubicBezTo>
                    <a:cubicBezTo>
                      <a:pt x="144" y="50"/>
                      <a:pt x="125" y="55"/>
                      <a:pt x="107" y="62"/>
                    </a:cubicBezTo>
                    <a:cubicBezTo>
                      <a:pt x="94" y="68"/>
                      <a:pt x="81" y="75"/>
                      <a:pt x="70" y="84"/>
                    </a:cubicBezTo>
                    <a:cubicBezTo>
                      <a:pt x="61" y="91"/>
                      <a:pt x="53" y="99"/>
                      <a:pt x="45" y="108"/>
                    </a:cubicBezTo>
                    <a:cubicBezTo>
                      <a:pt x="38" y="118"/>
                      <a:pt x="32" y="128"/>
                      <a:pt x="27" y="140"/>
                    </a:cubicBezTo>
                    <a:cubicBezTo>
                      <a:pt x="25" y="143"/>
                      <a:pt x="24" y="147"/>
                      <a:pt x="23" y="151"/>
                    </a:cubicBezTo>
                    <a:cubicBezTo>
                      <a:pt x="55" y="182"/>
                      <a:pt x="47" y="247"/>
                      <a:pt x="0" y="261"/>
                    </a:cubicBezTo>
                    <a:cubicBezTo>
                      <a:pt x="6" y="291"/>
                      <a:pt x="16" y="320"/>
                      <a:pt x="29" y="349"/>
                    </a:cubicBezTo>
                    <a:cubicBezTo>
                      <a:pt x="43" y="379"/>
                      <a:pt x="62" y="406"/>
                      <a:pt x="85" y="430"/>
                    </a:cubicBezTo>
                    <a:cubicBezTo>
                      <a:pt x="60" y="388"/>
                      <a:pt x="51" y="335"/>
                      <a:pt x="61" y="283"/>
                    </a:cubicBezTo>
                    <a:cubicBezTo>
                      <a:pt x="69" y="243"/>
                      <a:pt x="89" y="201"/>
                      <a:pt x="127" y="180"/>
                    </a:cubicBezTo>
                    <a:cubicBezTo>
                      <a:pt x="146" y="170"/>
                      <a:pt x="168" y="164"/>
                      <a:pt x="190" y="164"/>
                    </a:cubicBezTo>
                    <a:cubicBezTo>
                      <a:pt x="214" y="164"/>
                      <a:pt x="239" y="171"/>
                      <a:pt x="259" y="186"/>
                    </a:cubicBezTo>
                    <a:cubicBezTo>
                      <a:pt x="259" y="186"/>
                      <a:pt x="259" y="186"/>
                      <a:pt x="259" y="186"/>
                    </a:cubicBezTo>
                    <a:cubicBezTo>
                      <a:pt x="260" y="186"/>
                      <a:pt x="260" y="186"/>
                      <a:pt x="260" y="186"/>
                    </a:cubicBezTo>
                    <a:cubicBezTo>
                      <a:pt x="262" y="186"/>
                      <a:pt x="263" y="186"/>
                      <a:pt x="265" y="186"/>
                    </a:cubicBezTo>
                    <a:cubicBezTo>
                      <a:pt x="310" y="186"/>
                      <a:pt x="353" y="214"/>
                      <a:pt x="374" y="252"/>
                    </a:cubicBezTo>
                    <a:cubicBezTo>
                      <a:pt x="394" y="289"/>
                      <a:pt x="389" y="337"/>
                      <a:pt x="374" y="374"/>
                    </a:cubicBezTo>
                    <a:cubicBezTo>
                      <a:pt x="354" y="423"/>
                      <a:pt x="319" y="463"/>
                      <a:pt x="275" y="485"/>
                    </a:cubicBezTo>
                    <a:cubicBezTo>
                      <a:pt x="307" y="478"/>
                      <a:pt x="337" y="465"/>
                      <a:pt x="365" y="447"/>
                    </a:cubicBezTo>
                    <a:cubicBezTo>
                      <a:pt x="392" y="429"/>
                      <a:pt x="416" y="410"/>
                      <a:pt x="437" y="389"/>
                    </a:cubicBezTo>
                    <a:cubicBezTo>
                      <a:pt x="405" y="351"/>
                      <a:pt x="433" y="292"/>
                      <a:pt x="477" y="284"/>
                    </a:cubicBezTo>
                    <a:cubicBezTo>
                      <a:pt x="478" y="280"/>
                      <a:pt x="479" y="276"/>
                      <a:pt x="480" y="272"/>
                    </a:cubicBezTo>
                    <a:cubicBezTo>
                      <a:pt x="482" y="260"/>
                      <a:pt x="482" y="247"/>
                      <a:pt x="481" y="235"/>
                    </a:cubicBezTo>
                    <a:cubicBezTo>
                      <a:pt x="480" y="223"/>
                      <a:pt x="477" y="213"/>
                      <a:pt x="474" y="202"/>
                    </a:cubicBezTo>
                    <a:cubicBezTo>
                      <a:pt x="469" y="188"/>
                      <a:pt x="462" y="176"/>
                      <a:pt x="454" y="164"/>
                    </a:cubicBezTo>
                    <a:cubicBezTo>
                      <a:pt x="443" y="148"/>
                      <a:pt x="429" y="134"/>
                      <a:pt x="415" y="121"/>
                    </a:cubicBezTo>
                    <a:cubicBezTo>
                      <a:pt x="395" y="105"/>
                      <a:pt x="373" y="91"/>
                      <a:pt x="350" y="80"/>
                    </a:cubicBezTo>
                    <a:cubicBezTo>
                      <a:pt x="332" y="72"/>
                      <a:pt x="314" y="66"/>
                      <a:pt x="296" y="61"/>
                    </a:cubicBezTo>
                    <a:cubicBezTo>
                      <a:pt x="277" y="55"/>
                      <a:pt x="259" y="51"/>
                      <a:pt x="240" y="48"/>
                    </a:cubicBezTo>
                    <a:cubicBezTo>
                      <a:pt x="226" y="46"/>
                      <a:pt x="212" y="45"/>
                      <a:pt x="199" y="45"/>
                    </a:cubicBezTo>
                    <a:moveTo>
                      <a:pt x="239" y="0"/>
                    </a:moveTo>
                    <a:cubicBezTo>
                      <a:pt x="226" y="0"/>
                      <a:pt x="214" y="2"/>
                      <a:pt x="202" y="6"/>
                    </a:cubicBezTo>
                    <a:cubicBezTo>
                      <a:pt x="201" y="6"/>
                      <a:pt x="201" y="6"/>
                      <a:pt x="201" y="6"/>
                    </a:cubicBezTo>
                    <a:cubicBezTo>
                      <a:pt x="176" y="6"/>
                      <a:pt x="150" y="10"/>
                      <a:pt x="126" y="19"/>
                    </a:cubicBezTo>
                    <a:cubicBezTo>
                      <a:pt x="150" y="12"/>
                      <a:pt x="176" y="8"/>
                      <a:pt x="203" y="8"/>
                    </a:cubicBezTo>
                    <a:cubicBezTo>
                      <a:pt x="229" y="8"/>
                      <a:pt x="257" y="12"/>
                      <a:pt x="283" y="19"/>
                    </a:cubicBezTo>
                    <a:cubicBezTo>
                      <a:pt x="291" y="21"/>
                      <a:pt x="298" y="23"/>
                      <a:pt x="306" y="26"/>
                    </a:cubicBezTo>
                    <a:cubicBezTo>
                      <a:pt x="314" y="28"/>
                      <a:pt x="321" y="30"/>
                      <a:pt x="329" y="32"/>
                    </a:cubicBezTo>
                    <a:cubicBezTo>
                      <a:pt x="355" y="41"/>
                      <a:pt x="380" y="52"/>
                      <a:pt x="402" y="67"/>
                    </a:cubicBezTo>
                    <a:cubicBezTo>
                      <a:pt x="425" y="81"/>
                      <a:pt x="445" y="98"/>
                      <a:pt x="462" y="117"/>
                    </a:cubicBezTo>
                    <a:cubicBezTo>
                      <a:pt x="446" y="96"/>
                      <a:pt x="426" y="79"/>
                      <a:pt x="404" y="65"/>
                    </a:cubicBezTo>
                    <a:cubicBezTo>
                      <a:pt x="396" y="56"/>
                      <a:pt x="387" y="47"/>
                      <a:pt x="376" y="40"/>
                    </a:cubicBezTo>
                    <a:cubicBezTo>
                      <a:pt x="358" y="29"/>
                      <a:pt x="337" y="22"/>
                      <a:pt x="314" y="20"/>
                    </a:cubicBezTo>
                    <a:cubicBezTo>
                      <a:pt x="312" y="20"/>
                      <a:pt x="310" y="20"/>
                      <a:pt x="308" y="20"/>
                    </a:cubicBezTo>
                    <a:cubicBezTo>
                      <a:pt x="306" y="18"/>
                      <a:pt x="304" y="18"/>
                      <a:pt x="302" y="16"/>
                    </a:cubicBezTo>
                    <a:cubicBezTo>
                      <a:pt x="282" y="6"/>
                      <a:pt x="260" y="0"/>
                      <a:pt x="23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248"/>
              <p:cNvSpPr>
                <a:spLocks noEditPoints="1"/>
              </p:cNvSpPr>
              <p:nvPr/>
            </p:nvSpPr>
            <p:spPr bwMode="auto">
              <a:xfrm>
                <a:off x="1684" y="603"/>
                <a:ext cx="306" cy="301"/>
              </a:xfrm>
              <a:custGeom>
                <a:avLst/>
                <a:gdLst>
                  <a:gd name="T0" fmla="*/ 254 w 532"/>
                  <a:gd name="T1" fmla="*/ 58 h 485"/>
                  <a:gd name="T2" fmla="*/ 230 w 532"/>
                  <a:gd name="T3" fmla="*/ 60 h 485"/>
                  <a:gd name="T4" fmla="*/ 166 w 532"/>
                  <a:gd name="T5" fmla="*/ 77 h 485"/>
                  <a:gd name="T6" fmla="*/ 84 w 532"/>
                  <a:gd name="T7" fmla="*/ 125 h 485"/>
                  <a:gd name="T8" fmla="*/ 55 w 532"/>
                  <a:gd name="T9" fmla="*/ 150 h 485"/>
                  <a:gd name="T10" fmla="*/ 3 w 532"/>
                  <a:gd name="T11" fmla="*/ 211 h 485"/>
                  <a:gd name="T12" fmla="*/ 7 w 532"/>
                  <a:gd name="T13" fmla="*/ 301 h 485"/>
                  <a:gd name="T14" fmla="*/ 63 w 532"/>
                  <a:gd name="T15" fmla="*/ 403 h 485"/>
                  <a:gd name="T16" fmla="*/ 52 w 532"/>
                  <a:gd name="T17" fmla="*/ 362 h 485"/>
                  <a:gd name="T18" fmla="*/ 198 w 532"/>
                  <a:gd name="T19" fmla="*/ 177 h 485"/>
                  <a:gd name="T20" fmla="*/ 230 w 532"/>
                  <a:gd name="T21" fmla="*/ 182 h 485"/>
                  <a:gd name="T22" fmla="*/ 311 w 532"/>
                  <a:gd name="T23" fmla="*/ 277 h 485"/>
                  <a:gd name="T24" fmla="*/ 226 w 532"/>
                  <a:gd name="T25" fmla="*/ 341 h 485"/>
                  <a:gd name="T26" fmla="*/ 210 w 532"/>
                  <a:gd name="T27" fmla="*/ 340 h 485"/>
                  <a:gd name="T28" fmla="*/ 193 w 532"/>
                  <a:gd name="T29" fmla="*/ 324 h 485"/>
                  <a:gd name="T30" fmla="*/ 215 w 532"/>
                  <a:gd name="T31" fmla="*/ 216 h 485"/>
                  <a:gd name="T32" fmla="*/ 211 w 532"/>
                  <a:gd name="T33" fmla="*/ 215 h 485"/>
                  <a:gd name="T34" fmla="*/ 199 w 532"/>
                  <a:gd name="T35" fmla="*/ 215 h 485"/>
                  <a:gd name="T36" fmla="*/ 189 w 532"/>
                  <a:gd name="T37" fmla="*/ 215 h 485"/>
                  <a:gd name="T38" fmla="*/ 165 w 532"/>
                  <a:gd name="T39" fmla="*/ 221 h 485"/>
                  <a:gd name="T40" fmla="*/ 141 w 532"/>
                  <a:gd name="T41" fmla="*/ 236 h 485"/>
                  <a:gd name="T42" fmla="*/ 119 w 532"/>
                  <a:gd name="T43" fmla="*/ 259 h 485"/>
                  <a:gd name="T44" fmla="*/ 100 w 532"/>
                  <a:gd name="T45" fmla="*/ 292 h 485"/>
                  <a:gd name="T46" fmla="*/ 89 w 532"/>
                  <a:gd name="T47" fmla="*/ 329 h 485"/>
                  <a:gd name="T48" fmla="*/ 89 w 532"/>
                  <a:gd name="T49" fmla="*/ 361 h 485"/>
                  <a:gd name="T50" fmla="*/ 96 w 532"/>
                  <a:gd name="T51" fmla="*/ 388 h 485"/>
                  <a:gd name="T52" fmla="*/ 108 w 532"/>
                  <a:gd name="T53" fmla="*/ 408 h 485"/>
                  <a:gd name="T54" fmla="*/ 123 w 532"/>
                  <a:gd name="T55" fmla="*/ 423 h 485"/>
                  <a:gd name="T56" fmla="*/ 136 w 532"/>
                  <a:gd name="T57" fmla="*/ 431 h 485"/>
                  <a:gd name="T58" fmla="*/ 160 w 532"/>
                  <a:gd name="T59" fmla="*/ 437 h 485"/>
                  <a:gd name="T60" fmla="*/ 178 w 532"/>
                  <a:gd name="T61" fmla="*/ 438 h 485"/>
                  <a:gd name="T62" fmla="*/ 206 w 532"/>
                  <a:gd name="T63" fmla="*/ 436 h 485"/>
                  <a:gd name="T64" fmla="*/ 294 w 532"/>
                  <a:gd name="T65" fmla="*/ 411 h 485"/>
                  <a:gd name="T66" fmla="*/ 352 w 532"/>
                  <a:gd name="T67" fmla="*/ 379 h 485"/>
                  <a:gd name="T68" fmla="*/ 374 w 532"/>
                  <a:gd name="T69" fmla="*/ 357 h 485"/>
                  <a:gd name="T70" fmla="*/ 394 w 532"/>
                  <a:gd name="T71" fmla="*/ 322 h 485"/>
                  <a:gd name="T72" fmla="*/ 405 w 532"/>
                  <a:gd name="T73" fmla="*/ 282 h 485"/>
                  <a:gd name="T74" fmla="*/ 404 w 532"/>
                  <a:gd name="T75" fmla="*/ 223 h 485"/>
                  <a:gd name="T76" fmla="*/ 384 w 532"/>
                  <a:gd name="T77" fmla="*/ 150 h 485"/>
                  <a:gd name="T78" fmla="*/ 360 w 532"/>
                  <a:gd name="T79" fmla="*/ 109 h 485"/>
                  <a:gd name="T80" fmla="*/ 336 w 532"/>
                  <a:gd name="T81" fmla="*/ 84 h 485"/>
                  <a:gd name="T82" fmla="*/ 309 w 532"/>
                  <a:gd name="T83" fmla="*/ 69 h 485"/>
                  <a:gd name="T84" fmla="*/ 275 w 532"/>
                  <a:gd name="T85" fmla="*/ 59 h 485"/>
                  <a:gd name="T86" fmla="*/ 254 w 532"/>
                  <a:gd name="T87" fmla="*/ 58 h 485"/>
                  <a:gd name="T88" fmla="*/ 231 w 532"/>
                  <a:gd name="T89" fmla="*/ 0 h 485"/>
                  <a:gd name="T90" fmla="*/ 112 w 532"/>
                  <a:gd name="T91" fmla="*/ 33 h 485"/>
                  <a:gd name="T92" fmla="*/ 85 w 532"/>
                  <a:gd name="T93" fmla="*/ 52 h 485"/>
                  <a:gd name="T94" fmla="*/ 75 w 532"/>
                  <a:gd name="T95" fmla="*/ 60 h 485"/>
                  <a:gd name="T96" fmla="*/ 56 w 532"/>
                  <a:gd name="T97" fmla="*/ 80 h 485"/>
                  <a:gd name="T98" fmla="*/ 47 w 532"/>
                  <a:gd name="T99" fmla="*/ 102 h 485"/>
                  <a:gd name="T100" fmla="*/ 44 w 532"/>
                  <a:gd name="T101" fmla="*/ 108 h 485"/>
                  <a:gd name="T102" fmla="*/ 46 w 532"/>
                  <a:gd name="T103" fmla="*/ 110 h 485"/>
                  <a:gd name="T104" fmla="*/ 259 w 532"/>
                  <a:gd name="T105" fmla="*/ 22 h 485"/>
                  <a:gd name="T106" fmla="*/ 406 w 532"/>
                  <a:gd name="T107" fmla="*/ 111 h 485"/>
                  <a:gd name="T108" fmla="*/ 435 w 532"/>
                  <a:gd name="T109" fmla="*/ 317 h 485"/>
                  <a:gd name="T110" fmla="*/ 311 w 532"/>
                  <a:gd name="T111" fmla="*/ 444 h 485"/>
                  <a:gd name="T112" fmla="*/ 189 w 532"/>
                  <a:gd name="T113" fmla="*/ 476 h 485"/>
                  <a:gd name="T114" fmla="*/ 248 w 532"/>
                  <a:gd name="T115" fmla="*/ 485 h 485"/>
                  <a:gd name="T116" fmla="*/ 431 w 532"/>
                  <a:gd name="T117" fmla="*/ 409 h 485"/>
                  <a:gd name="T118" fmla="*/ 466 w 532"/>
                  <a:gd name="T119" fmla="*/ 125 h 485"/>
                  <a:gd name="T120" fmla="*/ 231 w 532"/>
                  <a:gd name="T121" fmla="*/ 0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2" h="485">
                    <a:moveTo>
                      <a:pt x="254" y="58"/>
                    </a:moveTo>
                    <a:cubicBezTo>
                      <a:pt x="246" y="58"/>
                      <a:pt x="238" y="59"/>
                      <a:pt x="230" y="60"/>
                    </a:cubicBezTo>
                    <a:cubicBezTo>
                      <a:pt x="208" y="63"/>
                      <a:pt x="187" y="69"/>
                      <a:pt x="166" y="77"/>
                    </a:cubicBezTo>
                    <a:cubicBezTo>
                      <a:pt x="137" y="90"/>
                      <a:pt x="110" y="106"/>
                      <a:pt x="84" y="125"/>
                    </a:cubicBezTo>
                    <a:cubicBezTo>
                      <a:pt x="74" y="133"/>
                      <a:pt x="65" y="141"/>
                      <a:pt x="55" y="150"/>
                    </a:cubicBezTo>
                    <a:cubicBezTo>
                      <a:pt x="54" y="178"/>
                      <a:pt x="37" y="206"/>
                      <a:pt x="3" y="211"/>
                    </a:cubicBezTo>
                    <a:cubicBezTo>
                      <a:pt x="0" y="241"/>
                      <a:pt x="1" y="271"/>
                      <a:pt x="7" y="301"/>
                    </a:cubicBezTo>
                    <a:cubicBezTo>
                      <a:pt x="14" y="342"/>
                      <a:pt x="34" y="376"/>
                      <a:pt x="63" y="403"/>
                    </a:cubicBezTo>
                    <a:cubicBezTo>
                      <a:pt x="57" y="390"/>
                      <a:pt x="53" y="376"/>
                      <a:pt x="52" y="362"/>
                    </a:cubicBezTo>
                    <a:cubicBezTo>
                      <a:pt x="44" y="277"/>
                      <a:pt x="109" y="177"/>
                      <a:pt x="198" y="177"/>
                    </a:cubicBezTo>
                    <a:cubicBezTo>
                      <a:pt x="209" y="177"/>
                      <a:pt x="219" y="179"/>
                      <a:pt x="230" y="182"/>
                    </a:cubicBezTo>
                    <a:cubicBezTo>
                      <a:pt x="275" y="193"/>
                      <a:pt x="314" y="228"/>
                      <a:pt x="311" y="277"/>
                    </a:cubicBezTo>
                    <a:cubicBezTo>
                      <a:pt x="309" y="323"/>
                      <a:pt x="266" y="341"/>
                      <a:pt x="226" y="341"/>
                    </a:cubicBezTo>
                    <a:cubicBezTo>
                      <a:pt x="221" y="341"/>
                      <a:pt x="215" y="341"/>
                      <a:pt x="210" y="340"/>
                    </a:cubicBezTo>
                    <a:cubicBezTo>
                      <a:pt x="201" y="339"/>
                      <a:pt x="195" y="332"/>
                      <a:pt x="193" y="324"/>
                    </a:cubicBezTo>
                    <a:cubicBezTo>
                      <a:pt x="160" y="295"/>
                      <a:pt x="167" y="229"/>
                      <a:pt x="215" y="216"/>
                    </a:cubicBezTo>
                    <a:cubicBezTo>
                      <a:pt x="214" y="216"/>
                      <a:pt x="212" y="216"/>
                      <a:pt x="211" y="215"/>
                    </a:cubicBezTo>
                    <a:cubicBezTo>
                      <a:pt x="207" y="215"/>
                      <a:pt x="203" y="215"/>
                      <a:pt x="199" y="215"/>
                    </a:cubicBezTo>
                    <a:cubicBezTo>
                      <a:pt x="196" y="215"/>
                      <a:pt x="193" y="215"/>
                      <a:pt x="189" y="215"/>
                    </a:cubicBezTo>
                    <a:cubicBezTo>
                      <a:pt x="181" y="217"/>
                      <a:pt x="173" y="219"/>
                      <a:pt x="165" y="221"/>
                    </a:cubicBezTo>
                    <a:cubicBezTo>
                      <a:pt x="157" y="226"/>
                      <a:pt x="149" y="230"/>
                      <a:pt x="141" y="236"/>
                    </a:cubicBezTo>
                    <a:cubicBezTo>
                      <a:pt x="133" y="243"/>
                      <a:pt x="125" y="250"/>
                      <a:pt x="119" y="259"/>
                    </a:cubicBezTo>
                    <a:cubicBezTo>
                      <a:pt x="111" y="269"/>
                      <a:pt x="105" y="280"/>
                      <a:pt x="100" y="292"/>
                    </a:cubicBezTo>
                    <a:cubicBezTo>
                      <a:pt x="95" y="304"/>
                      <a:pt x="92" y="316"/>
                      <a:pt x="89" y="329"/>
                    </a:cubicBezTo>
                    <a:cubicBezTo>
                      <a:pt x="88" y="340"/>
                      <a:pt x="88" y="350"/>
                      <a:pt x="89" y="361"/>
                    </a:cubicBezTo>
                    <a:cubicBezTo>
                      <a:pt x="90" y="370"/>
                      <a:pt x="93" y="379"/>
                      <a:pt x="96" y="388"/>
                    </a:cubicBezTo>
                    <a:cubicBezTo>
                      <a:pt x="100" y="396"/>
                      <a:pt x="104" y="402"/>
                      <a:pt x="108" y="408"/>
                    </a:cubicBezTo>
                    <a:cubicBezTo>
                      <a:pt x="113" y="414"/>
                      <a:pt x="118" y="419"/>
                      <a:pt x="123" y="423"/>
                    </a:cubicBezTo>
                    <a:cubicBezTo>
                      <a:pt x="127" y="426"/>
                      <a:pt x="131" y="429"/>
                      <a:pt x="136" y="431"/>
                    </a:cubicBezTo>
                    <a:cubicBezTo>
                      <a:pt x="144" y="434"/>
                      <a:pt x="151" y="436"/>
                      <a:pt x="160" y="437"/>
                    </a:cubicBezTo>
                    <a:cubicBezTo>
                      <a:pt x="166" y="438"/>
                      <a:pt x="172" y="438"/>
                      <a:pt x="178" y="438"/>
                    </a:cubicBezTo>
                    <a:cubicBezTo>
                      <a:pt x="187" y="438"/>
                      <a:pt x="197" y="437"/>
                      <a:pt x="206" y="436"/>
                    </a:cubicBezTo>
                    <a:cubicBezTo>
                      <a:pt x="236" y="431"/>
                      <a:pt x="266" y="423"/>
                      <a:pt x="294" y="411"/>
                    </a:cubicBezTo>
                    <a:cubicBezTo>
                      <a:pt x="314" y="402"/>
                      <a:pt x="334" y="392"/>
                      <a:pt x="352" y="379"/>
                    </a:cubicBezTo>
                    <a:cubicBezTo>
                      <a:pt x="360" y="373"/>
                      <a:pt x="367" y="365"/>
                      <a:pt x="374" y="357"/>
                    </a:cubicBezTo>
                    <a:cubicBezTo>
                      <a:pt x="382" y="346"/>
                      <a:pt x="388" y="335"/>
                      <a:pt x="394" y="322"/>
                    </a:cubicBezTo>
                    <a:cubicBezTo>
                      <a:pt x="399" y="309"/>
                      <a:pt x="402" y="296"/>
                      <a:pt x="405" y="282"/>
                    </a:cubicBezTo>
                    <a:cubicBezTo>
                      <a:pt x="407" y="262"/>
                      <a:pt x="406" y="243"/>
                      <a:pt x="404" y="223"/>
                    </a:cubicBezTo>
                    <a:cubicBezTo>
                      <a:pt x="400" y="198"/>
                      <a:pt x="393" y="173"/>
                      <a:pt x="384" y="150"/>
                    </a:cubicBezTo>
                    <a:cubicBezTo>
                      <a:pt x="377" y="135"/>
                      <a:pt x="369" y="122"/>
                      <a:pt x="360" y="109"/>
                    </a:cubicBezTo>
                    <a:cubicBezTo>
                      <a:pt x="352" y="100"/>
                      <a:pt x="345" y="92"/>
                      <a:pt x="336" y="84"/>
                    </a:cubicBezTo>
                    <a:cubicBezTo>
                      <a:pt x="327" y="78"/>
                      <a:pt x="318" y="73"/>
                      <a:pt x="309" y="69"/>
                    </a:cubicBezTo>
                    <a:cubicBezTo>
                      <a:pt x="298" y="64"/>
                      <a:pt x="286" y="61"/>
                      <a:pt x="275" y="59"/>
                    </a:cubicBezTo>
                    <a:cubicBezTo>
                      <a:pt x="268" y="59"/>
                      <a:pt x="261" y="58"/>
                      <a:pt x="254" y="58"/>
                    </a:cubicBezTo>
                    <a:moveTo>
                      <a:pt x="231" y="0"/>
                    </a:moveTo>
                    <a:cubicBezTo>
                      <a:pt x="190" y="0"/>
                      <a:pt x="149" y="10"/>
                      <a:pt x="112" y="33"/>
                    </a:cubicBezTo>
                    <a:cubicBezTo>
                      <a:pt x="102" y="39"/>
                      <a:pt x="94" y="45"/>
                      <a:pt x="85" y="52"/>
                    </a:cubicBezTo>
                    <a:cubicBezTo>
                      <a:pt x="82" y="55"/>
                      <a:pt x="78" y="57"/>
                      <a:pt x="75" y="60"/>
                    </a:cubicBezTo>
                    <a:cubicBezTo>
                      <a:pt x="68" y="66"/>
                      <a:pt x="62" y="73"/>
                      <a:pt x="56" y="80"/>
                    </a:cubicBezTo>
                    <a:cubicBezTo>
                      <a:pt x="53" y="87"/>
                      <a:pt x="50" y="95"/>
                      <a:pt x="47" y="102"/>
                    </a:cubicBezTo>
                    <a:cubicBezTo>
                      <a:pt x="46" y="104"/>
                      <a:pt x="45" y="106"/>
                      <a:pt x="44" y="108"/>
                    </a:cubicBezTo>
                    <a:cubicBezTo>
                      <a:pt x="45" y="108"/>
                      <a:pt x="45" y="109"/>
                      <a:pt x="46" y="110"/>
                    </a:cubicBezTo>
                    <a:cubicBezTo>
                      <a:pt x="105" y="62"/>
                      <a:pt x="186" y="22"/>
                      <a:pt x="259" y="22"/>
                    </a:cubicBezTo>
                    <a:cubicBezTo>
                      <a:pt x="317" y="22"/>
                      <a:pt x="371" y="47"/>
                      <a:pt x="406" y="111"/>
                    </a:cubicBezTo>
                    <a:cubicBezTo>
                      <a:pt x="438" y="171"/>
                      <a:pt x="456" y="250"/>
                      <a:pt x="435" y="317"/>
                    </a:cubicBezTo>
                    <a:cubicBezTo>
                      <a:pt x="415" y="380"/>
                      <a:pt x="370" y="418"/>
                      <a:pt x="311" y="444"/>
                    </a:cubicBezTo>
                    <a:cubicBezTo>
                      <a:pt x="276" y="459"/>
                      <a:pt x="232" y="474"/>
                      <a:pt x="189" y="476"/>
                    </a:cubicBezTo>
                    <a:cubicBezTo>
                      <a:pt x="209" y="482"/>
                      <a:pt x="229" y="485"/>
                      <a:pt x="248" y="485"/>
                    </a:cubicBezTo>
                    <a:cubicBezTo>
                      <a:pt x="315" y="485"/>
                      <a:pt x="381" y="454"/>
                      <a:pt x="431" y="409"/>
                    </a:cubicBezTo>
                    <a:cubicBezTo>
                      <a:pt x="507" y="338"/>
                      <a:pt x="532" y="211"/>
                      <a:pt x="466" y="125"/>
                    </a:cubicBezTo>
                    <a:cubicBezTo>
                      <a:pt x="409" y="49"/>
                      <a:pt x="320" y="0"/>
                      <a:pt x="23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249"/>
              <p:cNvSpPr>
                <a:spLocks noEditPoints="1"/>
              </p:cNvSpPr>
              <p:nvPr/>
            </p:nvSpPr>
            <p:spPr bwMode="auto">
              <a:xfrm>
                <a:off x="2028" y="718"/>
                <a:ext cx="298" cy="293"/>
              </a:xfrm>
              <a:custGeom>
                <a:avLst/>
                <a:gdLst>
                  <a:gd name="T0" fmla="*/ 291 w 519"/>
                  <a:gd name="T1" fmla="*/ 57 h 472"/>
                  <a:gd name="T2" fmla="*/ 281 w 519"/>
                  <a:gd name="T3" fmla="*/ 57 h 472"/>
                  <a:gd name="T4" fmla="*/ 247 w 519"/>
                  <a:gd name="T5" fmla="*/ 64 h 472"/>
                  <a:gd name="T6" fmla="*/ 205 w 519"/>
                  <a:gd name="T7" fmla="*/ 86 h 472"/>
                  <a:gd name="T8" fmla="*/ 149 w 519"/>
                  <a:gd name="T9" fmla="*/ 137 h 472"/>
                  <a:gd name="T10" fmla="*/ 116 w 519"/>
                  <a:gd name="T11" fmla="*/ 187 h 472"/>
                  <a:gd name="T12" fmla="*/ 104 w 519"/>
                  <a:gd name="T13" fmla="*/ 226 h 472"/>
                  <a:gd name="T14" fmla="*/ 102 w 519"/>
                  <a:gd name="T15" fmla="*/ 266 h 472"/>
                  <a:gd name="T16" fmla="*/ 109 w 519"/>
                  <a:gd name="T17" fmla="*/ 297 h 472"/>
                  <a:gd name="T18" fmla="*/ 140 w 519"/>
                  <a:gd name="T19" fmla="*/ 355 h 472"/>
                  <a:gd name="T20" fmla="*/ 201 w 519"/>
                  <a:gd name="T21" fmla="*/ 423 h 472"/>
                  <a:gd name="T22" fmla="*/ 239 w 519"/>
                  <a:gd name="T23" fmla="*/ 449 h 472"/>
                  <a:gd name="T24" fmla="*/ 263 w 519"/>
                  <a:gd name="T25" fmla="*/ 457 h 472"/>
                  <a:gd name="T26" fmla="*/ 271 w 519"/>
                  <a:gd name="T27" fmla="*/ 457 h 472"/>
                  <a:gd name="T28" fmla="*/ 277 w 519"/>
                  <a:gd name="T29" fmla="*/ 457 h 472"/>
                  <a:gd name="T30" fmla="*/ 298 w 519"/>
                  <a:gd name="T31" fmla="*/ 452 h 472"/>
                  <a:gd name="T32" fmla="*/ 319 w 519"/>
                  <a:gd name="T33" fmla="*/ 442 h 472"/>
                  <a:gd name="T34" fmla="*/ 340 w 519"/>
                  <a:gd name="T35" fmla="*/ 423 h 472"/>
                  <a:gd name="T36" fmla="*/ 357 w 519"/>
                  <a:gd name="T37" fmla="*/ 396 h 472"/>
                  <a:gd name="T38" fmla="*/ 368 w 519"/>
                  <a:gd name="T39" fmla="*/ 359 h 472"/>
                  <a:gd name="T40" fmla="*/ 370 w 519"/>
                  <a:gd name="T41" fmla="*/ 321 h 472"/>
                  <a:gd name="T42" fmla="*/ 363 w 519"/>
                  <a:gd name="T43" fmla="*/ 290 h 472"/>
                  <a:gd name="T44" fmla="*/ 351 w 519"/>
                  <a:gd name="T45" fmla="*/ 264 h 472"/>
                  <a:gd name="T46" fmla="*/ 334 w 519"/>
                  <a:gd name="T47" fmla="*/ 246 h 472"/>
                  <a:gd name="T48" fmla="*/ 315 w 519"/>
                  <a:gd name="T49" fmla="*/ 235 h 472"/>
                  <a:gd name="T50" fmla="*/ 311 w 519"/>
                  <a:gd name="T51" fmla="*/ 233 h 472"/>
                  <a:gd name="T52" fmla="*/ 272 w 519"/>
                  <a:gd name="T53" fmla="*/ 336 h 472"/>
                  <a:gd name="T54" fmla="*/ 258 w 519"/>
                  <a:gd name="T55" fmla="*/ 342 h 472"/>
                  <a:gd name="T56" fmla="*/ 249 w 519"/>
                  <a:gd name="T57" fmla="*/ 340 h 472"/>
                  <a:gd name="T58" fmla="*/ 198 w 519"/>
                  <a:gd name="T59" fmla="*/ 232 h 472"/>
                  <a:gd name="T60" fmla="*/ 278 w 519"/>
                  <a:gd name="T61" fmla="*/ 189 h 472"/>
                  <a:gd name="T62" fmla="*/ 317 w 519"/>
                  <a:gd name="T63" fmla="*/ 195 h 472"/>
                  <a:gd name="T64" fmla="*/ 370 w 519"/>
                  <a:gd name="T65" fmla="*/ 443 h 472"/>
                  <a:gd name="T66" fmla="*/ 340 w 519"/>
                  <a:gd name="T67" fmla="*/ 472 h 472"/>
                  <a:gd name="T68" fmla="*/ 442 w 519"/>
                  <a:gd name="T69" fmla="*/ 416 h 472"/>
                  <a:gd name="T70" fmla="*/ 493 w 519"/>
                  <a:gd name="T71" fmla="*/ 343 h 472"/>
                  <a:gd name="T72" fmla="*/ 482 w 519"/>
                  <a:gd name="T73" fmla="*/ 263 h 472"/>
                  <a:gd name="T74" fmla="*/ 471 w 519"/>
                  <a:gd name="T75" fmla="*/ 227 h 472"/>
                  <a:gd name="T76" fmla="*/ 428 w 519"/>
                  <a:gd name="T77" fmla="*/ 142 h 472"/>
                  <a:gd name="T78" fmla="*/ 383 w 519"/>
                  <a:gd name="T79" fmla="*/ 93 h 472"/>
                  <a:gd name="T80" fmla="*/ 346 w 519"/>
                  <a:gd name="T81" fmla="*/ 69 h 472"/>
                  <a:gd name="T82" fmla="*/ 312 w 519"/>
                  <a:gd name="T83" fmla="*/ 58 h 472"/>
                  <a:gd name="T84" fmla="*/ 291 w 519"/>
                  <a:gd name="T85" fmla="*/ 57 h 472"/>
                  <a:gd name="T86" fmla="*/ 263 w 519"/>
                  <a:gd name="T87" fmla="*/ 0 h 472"/>
                  <a:gd name="T88" fmla="*/ 149 w 519"/>
                  <a:gd name="T89" fmla="*/ 20 h 472"/>
                  <a:gd name="T90" fmla="*/ 26 w 519"/>
                  <a:gd name="T91" fmla="*/ 279 h 472"/>
                  <a:gd name="T92" fmla="*/ 193 w 519"/>
                  <a:gd name="T93" fmla="*/ 466 h 472"/>
                  <a:gd name="T94" fmla="*/ 108 w 519"/>
                  <a:gd name="T95" fmla="*/ 374 h 472"/>
                  <a:gd name="T96" fmla="*/ 72 w 519"/>
                  <a:gd name="T97" fmla="*/ 199 h 472"/>
                  <a:gd name="T98" fmla="*/ 207 w 519"/>
                  <a:gd name="T99" fmla="*/ 42 h 472"/>
                  <a:gd name="T100" fmla="*/ 291 w 519"/>
                  <a:gd name="T101" fmla="*/ 19 h 472"/>
                  <a:gd name="T102" fmla="*/ 379 w 519"/>
                  <a:gd name="T103" fmla="*/ 46 h 472"/>
                  <a:gd name="T104" fmla="*/ 511 w 519"/>
                  <a:gd name="T105" fmla="*/ 235 h 472"/>
                  <a:gd name="T106" fmla="*/ 514 w 519"/>
                  <a:gd name="T107" fmla="*/ 233 h 472"/>
                  <a:gd name="T108" fmla="*/ 515 w 519"/>
                  <a:gd name="T109" fmla="*/ 227 h 472"/>
                  <a:gd name="T110" fmla="*/ 519 w 519"/>
                  <a:gd name="T111" fmla="*/ 204 h 472"/>
                  <a:gd name="T112" fmla="*/ 513 w 519"/>
                  <a:gd name="T113" fmla="*/ 177 h 472"/>
                  <a:gd name="T114" fmla="*/ 510 w 519"/>
                  <a:gd name="T115" fmla="*/ 165 h 472"/>
                  <a:gd name="T116" fmla="*/ 497 w 519"/>
                  <a:gd name="T117" fmla="*/ 134 h 472"/>
                  <a:gd name="T118" fmla="*/ 415 w 519"/>
                  <a:gd name="T119" fmla="*/ 42 h 472"/>
                  <a:gd name="T120" fmla="*/ 263 w 519"/>
                  <a:gd name="T12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9" h="472">
                    <a:moveTo>
                      <a:pt x="291" y="57"/>
                    </a:moveTo>
                    <a:cubicBezTo>
                      <a:pt x="288" y="57"/>
                      <a:pt x="284" y="57"/>
                      <a:pt x="281" y="57"/>
                    </a:cubicBezTo>
                    <a:cubicBezTo>
                      <a:pt x="269" y="58"/>
                      <a:pt x="258" y="61"/>
                      <a:pt x="247" y="64"/>
                    </a:cubicBezTo>
                    <a:cubicBezTo>
                      <a:pt x="232" y="70"/>
                      <a:pt x="219" y="78"/>
                      <a:pt x="205" y="86"/>
                    </a:cubicBezTo>
                    <a:cubicBezTo>
                      <a:pt x="184" y="101"/>
                      <a:pt x="166" y="118"/>
                      <a:pt x="149" y="137"/>
                    </a:cubicBezTo>
                    <a:cubicBezTo>
                      <a:pt x="136" y="153"/>
                      <a:pt x="125" y="169"/>
                      <a:pt x="116" y="187"/>
                    </a:cubicBezTo>
                    <a:cubicBezTo>
                      <a:pt x="111" y="200"/>
                      <a:pt x="107" y="213"/>
                      <a:pt x="104" y="226"/>
                    </a:cubicBezTo>
                    <a:cubicBezTo>
                      <a:pt x="102" y="240"/>
                      <a:pt x="101" y="253"/>
                      <a:pt x="102" y="266"/>
                    </a:cubicBezTo>
                    <a:cubicBezTo>
                      <a:pt x="103" y="277"/>
                      <a:pt x="105" y="287"/>
                      <a:pt x="109" y="297"/>
                    </a:cubicBezTo>
                    <a:cubicBezTo>
                      <a:pt x="117" y="318"/>
                      <a:pt x="128" y="337"/>
                      <a:pt x="140" y="355"/>
                    </a:cubicBezTo>
                    <a:cubicBezTo>
                      <a:pt x="158" y="380"/>
                      <a:pt x="178" y="403"/>
                      <a:pt x="201" y="423"/>
                    </a:cubicBezTo>
                    <a:cubicBezTo>
                      <a:pt x="213" y="433"/>
                      <a:pt x="225" y="442"/>
                      <a:pt x="239" y="449"/>
                    </a:cubicBezTo>
                    <a:cubicBezTo>
                      <a:pt x="247" y="452"/>
                      <a:pt x="255" y="455"/>
                      <a:pt x="263" y="457"/>
                    </a:cubicBezTo>
                    <a:cubicBezTo>
                      <a:pt x="266" y="457"/>
                      <a:pt x="268" y="457"/>
                      <a:pt x="271" y="457"/>
                    </a:cubicBezTo>
                    <a:cubicBezTo>
                      <a:pt x="273" y="457"/>
                      <a:pt x="275" y="457"/>
                      <a:pt x="277" y="457"/>
                    </a:cubicBezTo>
                    <a:cubicBezTo>
                      <a:pt x="284" y="456"/>
                      <a:pt x="291" y="454"/>
                      <a:pt x="298" y="452"/>
                    </a:cubicBezTo>
                    <a:cubicBezTo>
                      <a:pt x="305" y="450"/>
                      <a:pt x="312" y="446"/>
                      <a:pt x="319" y="442"/>
                    </a:cubicBezTo>
                    <a:cubicBezTo>
                      <a:pt x="327" y="436"/>
                      <a:pt x="334" y="430"/>
                      <a:pt x="340" y="423"/>
                    </a:cubicBezTo>
                    <a:cubicBezTo>
                      <a:pt x="346" y="414"/>
                      <a:pt x="352" y="405"/>
                      <a:pt x="357" y="396"/>
                    </a:cubicBezTo>
                    <a:cubicBezTo>
                      <a:pt x="362" y="384"/>
                      <a:pt x="366" y="371"/>
                      <a:pt x="368" y="359"/>
                    </a:cubicBezTo>
                    <a:cubicBezTo>
                      <a:pt x="370" y="346"/>
                      <a:pt x="371" y="333"/>
                      <a:pt x="370" y="321"/>
                    </a:cubicBezTo>
                    <a:cubicBezTo>
                      <a:pt x="369" y="310"/>
                      <a:pt x="367" y="300"/>
                      <a:pt x="363" y="290"/>
                    </a:cubicBezTo>
                    <a:cubicBezTo>
                      <a:pt x="360" y="281"/>
                      <a:pt x="356" y="272"/>
                      <a:pt x="351" y="264"/>
                    </a:cubicBezTo>
                    <a:cubicBezTo>
                      <a:pt x="345" y="258"/>
                      <a:pt x="340" y="252"/>
                      <a:pt x="334" y="246"/>
                    </a:cubicBezTo>
                    <a:cubicBezTo>
                      <a:pt x="328" y="242"/>
                      <a:pt x="322" y="238"/>
                      <a:pt x="315" y="235"/>
                    </a:cubicBezTo>
                    <a:cubicBezTo>
                      <a:pt x="314" y="234"/>
                      <a:pt x="313" y="233"/>
                      <a:pt x="311" y="233"/>
                    </a:cubicBezTo>
                    <a:cubicBezTo>
                      <a:pt x="345" y="269"/>
                      <a:pt x="316" y="329"/>
                      <a:pt x="272" y="336"/>
                    </a:cubicBezTo>
                    <a:cubicBezTo>
                      <a:pt x="268" y="339"/>
                      <a:pt x="263" y="342"/>
                      <a:pt x="258" y="342"/>
                    </a:cubicBezTo>
                    <a:cubicBezTo>
                      <a:pt x="255" y="342"/>
                      <a:pt x="252" y="341"/>
                      <a:pt x="249" y="340"/>
                    </a:cubicBezTo>
                    <a:cubicBezTo>
                      <a:pt x="209" y="321"/>
                      <a:pt x="172" y="278"/>
                      <a:pt x="198" y="232"/>
                    </a:cubicBezTo>
                    <a:cubicBezTo>
                      <a:pt x="214" y="202"/>
                      <a:pt x="246" y="189"/>
                      <a:pt x="278" y="189"/>
                    </a:cubicBezTo>
                    <a:cubicBezTo>
                      <a:pt x="291" y="189"/>
                      <a:pt x="304" y="191"/>
                      <a:pt x="317" y="195"/>
                    </a:cubicBezTo>
                    <a:cubicBezTo>
                      <a:pt x="420" y="228"/>
                      <a:pt x="429" y="368"/>
                      <a:pt x="370" y="443"/>
                    </a:cubicBezTo>
                    <a:cubicBezTo>
                      <a:pt x="362" y="455"/>
                      <a:pt x="351" y="465"/>
                      <a:pt x="340" y="472"/>
                    </a:cubicBezTo>
                    <a:cubicBezTo>
                      <a:pt x="378" y="465"/>
                      <a:pt x="413" y="447"/>
                      <a:pt x="442" y="416"/>
                    </a:cubicBezTo>
                    <a:cubicBezTo>
                      <a:pt x="462" y="395"/>
                      <a:pt x="480" y="370"/>
                      <a:pt x="493" y="343"/>
                    </a:cubicBezTo>
                    <a:cubicBezTo>
                      <a:pt x="467" y="321"/>
                      <a:pt x="467" y="288"/>
                      <a:pt x="482" y="263"/>
                    </a:cubicBezTo>
                    <a:cubicBezTo>
                      <a:pt x="478" y="251"/>
                      <a:pt x="475" y="239"/>
                      <a:pt x="471" y="227"/>
                    </a:cubicBezTo>
                    <a:cubicBezTo>
                      <a:pt x="459" y="197"/>
                      <a:pt x="445" y="169"/>
                      <a:pt x="428" y="142"/>
                    </a:cubicBezTo>
                    <a:cubicBezTo>
                      <a:pt x="415" y="124"/>
                      <a:pt x="400" y="108"/>
                      <a:pt x="383" y="93"/>
                    </a:cubicBezTo>
                    <a:cubicBezTo>
                      <a:pt x="372" y="84"/>
                      <a:pt x="359" y="75"/>
                      <a:pt x="346" y="69"/>
                    </a:cubicBezTo>
                    <a:cubicBezTo>
                      <a:pt x="335" y="64"/>
                      <a:pt x="324" y="60"/>
                      <a:pt x="312" y="58"/>
                    </a:cubicBezTo>
                    <a:cubicBezTo>
                      <a:pt x="305" y="57"/>
                      <a:pt x="298" y="57"/>
                      <a:pt x="291" y="57"/>
                    </a:cubicBezTo>
                    <a:moveTo>
                      <a:pt x="263" y="0"/>
                    </a:moveTo>
                    <a:cubicBezTo>
                      <a:pt x="225" y="0"/>
                      <a:pt x="186" y="7"/>
                      <a:pt x="149" y="20"/>
                    </a:cubicBezTo>
                    <a:cubicBezTo>
                      <a:pt x="47" y="57"/>
                      <a:pt x="0" y="179"/>
                      <a:pt x="26" y="279"/>
                    </a:cubicBezTo>
                    <a:cubicBezTo>
                      <a:pt x="48" y="364"/>
                      <a:pt x="108" y="442"/>
                      <a:pt x="193" y="466"/>
                    </a:cubicBezTo>
                    <a:cubicBezTo>
                      <a:pt x="159" y="442"/>
                      <a:pt x="129" y="405"/>
                      <a:pt x="108" y="374"/>
                    </a:cubicBezTo>
                    <a:cubicBezTo>
                      <a:pt x="72" y="320"/>
                      <a:pt x="55" y="264"/>
                      <a:pt x="72" y="199"/>
                    </a:cubicBezTo>
                    <a:cubicBezTo>
                      <a:pt x="90" y="132"/>
                      <a:pt x="148" y="75"/>
                      <a:pt x="207" y="42"/>
                    </a:cubicBezTo>
                    <a:cubicBezTo>
                      <a:pt x="237" y="26"/>
                      <a:pt x="265" y="19"/>
                      <a:pt x="291" y="19"/>
                    </a:cubicBezTo>
                    <a:cubicBezTo>
                      <a:pt x="323" y="19"/>
                      <a:pt x="352" y="29"/>
                      <a:pt x="379" y="46"/>
                    </a:cubicBezTo>
                    <a:cubicBezTo>
                      <a:pt x="441" y="85"/>
                      <a:pt x="487" y="162"/>
                      <a:pt x="511" y="235"/>
                    </a:cubicBezTo>
                    <a:cubicBezTo>
                      <a:pt x="512" y="234"/>
                      <a:pt x="513" y="234"/>
                      <a:pt x="514" y="233"/>
                    </a:cubicBezTo>
                    <a:cubicBezTo>
                      <a:pt x="514" y="231"/>
                      <a:pt x="515" y="229"/>
                      <a:pt x="515" y="227"/>
                    </a:cubicBezTo>
                    <a:cubicBezTo>
                      <a:pt x="516" y="220"/>
                      <a:pt x="517" y="212"/>
                      <a:pt x="519" y="204"/>
                    </a:cubicBezTo>
                    <a:cubicBezTo>
                      <a:pt x="518" y="195"/>
                      <a:pt x="516" y="186"/>
                      <a:pt x="513" y="177"/>
                    </a:cubicBezTo>
                    <a:cubicBezTo>
                      <a:pt x="512" y="173"/>
                      <a:pt x="511" y="169"/>
                      <a:pt x="510" y="165"/>
                    </a:cubicBezTo>
                    <a:cubicBezTo>
                      <a:pt x="506" y="154"/>
                      <a:pt x="502" y="144"/>
                      <a:pt x="497" y="134"/>
                    </a:cubicBezTo>
                    <a:cubicBezTo>
                      <a:pt x="478" y="95"/>
                      <a:pt x="449" y="64"/>
                      <a:pt x="415" y="42"/>
                    </a:cubicBezTo>
                    <a:cubicBezTo>
                      <a:pt x="371" y="14"/>
                      <a:pt x="318" y="0"/>
                      <a:pt x="26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250"/>
              <p:cNvSpPr>
                <a:spLocks/>
              </p:cNvSpPr>
              <p:nvPr/>
            </p:nvSpPr>
            <p:spPr bwMode="auto">
              <a:xfrm>
                <a:off x="2124" y="93"/>
                <a:ext cx="108" cy="180"/>
              </a:xfrm>
              <a:custGeom>
                <a:avLst/>
                <a:gdLst>
                  <a:gd name="T0" fmla="*/ 139 w 188"/>
                  <a:gd name="T1" fmla="*/ 0 h 290"/>
                  <a:gd name="T2" fmla="*/ 113 w 188"/>
                  <a:gd name="T3" fmla="*/ 0 h 290"/>
                  <a:gd name="T4" fmla="*/ 78 w 188"/>
                  <a:gd name="T5" fmla="*/ 26 h 290"/>
                  <a:gd name="T6" fmla="*/ 45 w 188"/>
                  <a:gd name="T7" fmla="*/ 290 h 290"/>
                  <a:gd name="T8" fmla="*/ 159 w 188"/>
                  <a:gd name="T9" fmla="*/ 49 h 290"/>
                  <a:gd name="T10" fmla="*/ 139 w 188"/>
                  <a:gd name="T1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90">
                    <a:moveTo>
                      <a:pt x="139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01" y="7"/>
                      <a:pt x="89" y="16"/>
                      <a:pt x="78" y="26"/>
                    </a:cubicBezTo>
                    <a:cubicBezTo>
                      <a:pt x="0" y="95"/>
                      <a:pt x="7" y="203"/>
                      <a:pt x="45" y="290"/>
                    </a:cubicBezTo>
                    <a:cubicBezTo>
                      <a:pt x="123" y="237"/>
                      <a:pt x="188" y="150"/>
                      <a:pt x="159" y="49"/>
                    </a:cubicBezTo>
                    <a:cubicBezTo>
                      <a:pt x="154" y="32"/>
                      <a:pt x="147" y="15"/>
                      <a:pt x="13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251"/>
              <p:cNvSpPr>
                <a:spLocks noEditPoints="1"/>
              </p:cNvSpPr>
              <p:nvPr/>
            </p:nvSpPr>
            <p:spPr bwMode="auto">
              <a:xfrm>
                <a:off x="1029" y="1702"/>
                <a:ext cx="1324" cy="542"/>
              </a:xfrm>
              <a:custGeom>
                <a:avLst/>
                <a:gdLst>
                  <a:gd name="T0" fmla="*/ 1043 w 2307"/>
                  <a:gd name="T1" fmla="*/ 808 h 874"/>
                  <a:gd name="T2" fmla="*/ 1043 w 2307"/>
                  <a:gd name="T3" fmla="*/ 806 h 874"/>
                  <a:gd name="T4" fmla="*/ 2303 w 2307"/>
                  <a:gd name="T5" fmla="*/ 761 h 874"/>
                  <a:gd name="T6" fmla="*/ 2287 w 2307"/>
                  <a:gd name="T7" fmla="*/ 786 h 874"/>
                  <a:gd name="T8" fmla="*/ 2303 w 2307"/>
                  <a:gd name="T9" fmla="*/ 761 h 874"/>
                  <a:gd name="T10" fmla="*/ 2092 w 2307"/>
                  <a:gd name="T11" fmla="*/ 684 h 874"/>
                  <a:gd name="T12" fmla="*/ 2158 w 2307"/>
                  <a:gd name="T13" fmla="*/ 700 h 874"/>
                  <a:gd name="T14" fmla="*/ 2161 w 2307"/>
                  <a:gd name="T15" fmla="*/ 701 h 874"/>
                  <a:gd name="T16" fmla="*/ 2286 w 2307"/>
                  <a:gd name="T17" fmla="*/ 724 h 874"/>
                  <a:gd name="T18" fmla="*/ 2304 w 2307"/>
                  <a:gd name="T19" fmla="*/ 708 h 874"/>
                  <a:gd name="T20" fmla="*/ 2306 w 2307"/>
                  <a:gd name="T21" fmla="*/ 699 h 874"/>
                  <a:gd name="T22" fmla="*/ 2193 w 2307"/>
                  <a:gd name="T23" fmla="*/ 682 h 874"/>
                  <a:gd name="T24" fmla="*/ 2036 w 2307"/>
                  <a:gd name="T25" fmla="*/ 658 h 874"/>
                  <a:gd name="T26" fmla="*/ 1932 w 2307"/>
                  <a:gd name="T27" fmla="*/ 647 h 874"/>
                  <a:gd name="T28" fmla="*/ 2025 w 2307"/>
                  <a:gd name="T29" fmla="*/ 694 h 874"/>
                  <a:gd name="T30" fmla="*/ 1889 w 2307"/>
                  <a:gd name="T31" fmla="*/ 607 h 874"/>
                  <a:gd name="T32" fmla="*/ 1960 w 2307"/>
                  <a:gd name="T33" fmla="*/ 588 h 874"/>
                  <a:gd name="T34" fmla="*/ 2196 w 2307"/>
                  <a:gd name="T35" fmla="*/ 645 h 874"/>
                  <a:gd name="T36" fmla="*/ 2271 w 2307"/>
                  <a:gd name="T37" fmla="*/ 637 h 874"/>
                  <a:gd name="T38" fmla="*/ 2189 w 2307"/>
                  <a:gd name="T39" fmla="*/ 601 h 874"/>
                  <a:gd name="T40" fmla="*/ 1995 w 2307"/>
                  <a:gd name="T41" fmla="*/ 587 h 874"/>
                  <a:gd name="T42" fmla="*/ 6 w 2307"/>
                  <a:gd name="T43" fmla="*/ 90 h 874"/>
                  <a:gd name="T44" fmla="*/ 37 w 2307"/>
                  <a:gd name="T45" fmla="*/ 213 h 874"/>
                  <a:gd name="T46" fmla="*/ 6 w 2307"/>
                  <a:gd name="T47" fmla="*/ 90 h 874"/>
                  <a:gd name="T48" fmla="*/ 867 w 2307"/>
                  <a:gd name="T49" fmla="*/ 268 h 874"/>
                  <a:gd name="T50" fmla="*/ 582 w 2307"/>
                  <a:gd name="T51" fmla="*/ 385 h 874"/>
                  <a:gd name="T52" fmla="*/ 582 w 2307"/>
                  <a:gd name="T53" fmla="*/ 385 h 874"/>
                  <a:gd name="T54" fmla="*/ 1130 w 2307"/>
                  <a:gd name="T55" fmla="*/ 214 h 874"/>
                  <a:gd name="T56" fmla="*/ 1248 w 2307"/>
                  <a:gd name="T57" fmla="*/ 248 h 874"/>
                  <a:gd name="T58" fmla="*/ 1246 w 2307"/>
                  <a:gd name="T59" fmla="*/ 403 h 874"/>
                  <a:gd name="T60" fmla="*/ 1175 w 2307"/>
                  <a:gd name="T61" fmla="*/ 354 h 874"/>
                  <a:gd name="T62" fmla="*/ 979 w 2307"/>
                  <a:gd name="T63" fmla="*/ 1 h 874"/>
                  <a:gd name="T64" fmla="*/ 730 w 2307"/>
                  <a:gd name="T65" fmla="*/ 144 h 874"/>
                  <a:gd name="T66" fmla="*/ 606 w 2307"/>
                  <a:gd name="T67" fmla="*/ 166 h 874"/>
                  <a:gd name="T68" fmla="*/ 486 w 2307"/>
                  <a:gd name="T69" fmla="*/ 173 h 874"/>
                  <a:gd name="T70" fmla="*/ 62 w 2307"/>
                  <a:gd name="T71" fmla="*/ 17 h 874"/>
                  <a:gd name="T72" fmla="*/ 33 w 2307"/>
                  <a:gd name="T73" fmla="*/ 41 h 874"/>
                  <a:gd name="T74" fmla="*/ 33 w 2307"/>
                  <a:gd name="T75" fmla="*/ 44 h 874"/>
                  <a:gd name="T76" fmla="*/ 33 w 2307"/>
                  <a:gd name="T77" fmla="*/ 45 h 874"/>
                  <a:gd name="T78" fmla="*/ 147 w 2307"/>
                  <a:gd name="T79" fmla="*/ 330 h 874"/>
                  <a:gd name="T80" fmla="*/ 475 w 2307"/>
                  <a:gd name="T81" fmla="*/ 560 h 874"/>
                  <a:gd name="T82" fmla="*/ 804 w 2307"/>
                  <a:gd name="T83" fmla="*/ 664 h 874"/>
                  <a:gd name="T84" fmla="*/ 998 w 2307"/>
                  <a:gd name="T85" fmla="*/ 744 h 874"/>
                  <a:gd name="T86" fmla="*/ 1115 w 2307"/>
                  <a:gd name="T87" fmla="*/ 778 h 874"/>
                  <a:gd name="T88" fmla="*/ 1211 w 2307"/>
                  <a:gd name="T89" fmla="*/ 795 h 874"/>
                  <a:gd name="T90" fmla="*/ 1322 w 2307"/>
                  <a:gd name="T91" fmla="*/ 815 h 874"/>
                  <a:gd name="T92" fmla="*/ 1516 w 2307"/>
                  <a:gd name="T93" fmla="*/ 874 h 874"/>
                  <a:gd name="T94" fmla="*/ 1412 w 2307"/>
                  <a:gd name="T95" fmla="*/ 557 h 874"/>
                  <a:gd name="T96" fmla="*/ 1459 w 2307"/>
                  <a:gd name="T97" fmla="*/ 253 h 874"/>
                  <a:gd name="T98" fmla="*/ 1498 w 2307"/>
                  <a:gd name="T99" fmla="*/ 155 h 874"/>
                  <a:gd name="T100" fmla="*/ 1444 w 2307"/>
                  <a:gd name="T101" fmla="*/ 142 h 874"/>
                  <a:gd name="T102" fmla="*/ 1320 w 2307"/>
                  <a:gd name="T103" fmla="*/ 138 h 874"/>
                  <a:gd name="T104" fmla="*/ 1169 w 2307"/>
                  <a:gd name="T105" fmla="*/ 94 h 874"/>
                  <a:gd name="T106" fmla="*/ 1017 w 2307"/>
                  <a:gd name="T107" fmla="*/ 14 h 874"/>
                  <a:gd name="T108" fmla="*/ 1006 w 2307"/>
                  <a:gd name="T109" fmla="*/ 11 h 874"/>
                  <a:gd name="T110" fmla="*/ 979 w 2307"/>
                  <a:gd name="T111" fmla="*/ 1 h 874"/>
                  <a:gd name="T112" fmla="*/ 846 w 2307"/>
                  <a:gd name="T113" fmla="*/ 50 h 874"/>
                  <a:gd name="T114" fmla="*/ 845 w 2307"/>
                  <a:gd name="T115" fmla="*/ 53 h 874"/>
                  <a:gd name="T116" fmla="*/ 925 w 2307"/>
                  <a:gd name="T117" fmla="*/ 0 h 874"/>
                  <a:gd name="T118" fmla="*/ 99 w 2307"/>
                  <a:gd name="T119" fmla="*/ 3 h 874"/>
                  <a:gd name="T120" fmla="*/ 226 w 2307"/>
                  <a:gd name="T121" fmla="*/ 86 h 874"/>
                  <a:gd name="T122" fmla="*/ 420 w 2307"/>
                  <a:gd name="T123" fmla="*/ 132 h 874"/>
                  <a:gd name="T124" fmla="*/ 188 w 2307"/>
                  <a:gd name="T125" fmla="*/ 17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307" h="874">
                    <a:moveTo>
                      <a:pt x="1041" y="805"/>
                    </a:moveTo>
                    <a:cubicBezTo>
                      <a:pt x="1042" y="806"/>
                      <a:pt x="1042" y="807"/>
                      <a:pt x="1043" y="808"/>
                    </a:cubicBezTo>
                    <a:cubicBezTo>
                      <a:pt x="1044" y="808"/>
                      <a:pt x="1045" y="807"/>
                      <a:pt x="1046" y="806"/>
                    </a:cubicBezTo>
                    <a:cubicBezTo>
                      <a:pt x="1045" y="806"/>
                      <a:pt x="1044" y="806"/>
                      <a:pt x="1043" y="806"/>
                    </a:cubicBezTo>
                    <a:cubicBezTo>
                      <a:pt x="1043" y="806"/>
                      <a:pt x="1042" y="805"/>
                      <a:pt x="1041" y="805"/>
                    </a:cubicBezTo>
                    <a:moveTo>
                      <a:pt x="2303" y="761"/>
                    </a:moveTo>
                    <a:cubicBezTo>
                      <a:pt x="2297" y="767"/>
                      <a:pt x="2291" y="774"/>
                      <a:pt x="2285" y="780"/>
                    </a:cubicBezTo>
                    <a:cubicBezTo>
                      <a:pt x="2285" y="782"/>
                      <a:pt x="2286" y="784"/>
                      <a:pt x="2287" y="786"/>
                    </a:cubicBezTo>
                    <a:cubicBezTo>
                      <a:pt x="2288" y="788"/>
                      <a:pt x="2289" y="790"/>
                      <a:pt x="2290" y="791"/>
                    </a:cubicBezTo>
                    <a:cubicBezTo>
                      <a:pt x="2295" y="782"/>
                      <a:pt x="2300" y="772"/>
                      <a:pt x="2303" y="761"/>
                    </a:cubicBezTo>
                    <a:moveTo>
                      <a:pt x="2036" y="658"/>
                    </a:moveTo>
                    <a:cubicBezTo>
                      <a:pt x="2054" y="667"/>
                      <a:pt x="2073" y="676"/>
                      <a:pt x="2092" y="684"/>
                    </a:cubicBezTo>
                    <a:cubicBezTo>
                      <a:pt x="2109" y="690"/>
                      <a:pt x="2126" y="696"/>
                      <a:pt x="2144" y="702"/>
                    </a:cubicBezTo>
                    <a:cubicBezTo>
                      <a:pt x="2149" y="701"/>
                      <a:pt x="2154" y="701"/>
                      <a:pt x="2158" y="700"/>
                    </a:cubicBezTo>
                    <a:cubicBezTo>
                      <a:pt x="2154" y="701"/>
                      <a:pt x="2151" y="701"/>
                      <a:pt x="2147" y="702"/>
                    </a:cubicBezTo>
                    <a:cubicBezTo>
                      <a:pt x="2152" y="701"/>
                      <a:pt x="2157" y="701"/>
                      <a:pt x="2161" y="701"/>
                    </a:cubicBezTo>
                    <a:cubicBezTo>
                      <a:pt x="2189" y="701"/>
                      <a:pt x="2216" y="708"/>
                      <a:pt x="2238" y="722"/>
                    </a:cubicBezTo>
                    <a:cubicBezTo>
                      <a:pt x="2254" y="723"/>
                      <a:pt x="2270" y="724"/>
                      <a:pt x="2286" y="724"/>
                    </a:cubicBezTo>
                    <a:cubicBezTo>
                      <a:pt x="2287" y="724"/>
                      <a:pt x="2289" y="724"/>
                      <a:pt x="2290" y="724"/>
                    </a:cubicBezTo>
                    <a:cubicBezTo>
                      <a:pt x="2295" y="719"/>
                      <a:pt x="2299" y="713"/>
                      <a:pt x="2304" y="708"/>
                    </a:cubicBezTo>
                    <a:cubicBezTo>
                      <a:pt x="2305" y="707"/>
                      <a:pt x="2306" y="706"/>
                      <a:pt x="2307" y="705"/>
                    </a:cubicBezTo>
                    <a:cubicBezTo>
                      <a:pt x="2306" y="703"/>
                      <a:pt x="2306" y="701"/>
                      <a:pt x="2306" y="699"/>
                    </a:cubicBezTo>
                    <a:cubicBezTo>
                      <a:pt x="2303" y="689"/>
                      <a:pt x="2300" y="679"/>
                      <a:pt x="2295" y="669"/>
                    </a:cubicBezTo>
                    <a:cubicBezTo>
                      <a:pt x="2262" y="678"/>
                      <a:pt x="2228" y="682"/>
                      <a:pt x="2193" y="682"/>
                    </a:cubicBezTo>
                    <a:cubicBezTo>
                      <a:pt x="2188" y="682"/>
                      <a:pt x="2182" y="682"/>
                      <a:pt x="2177" y="682"/>
                    </a:cubicBezTo>
                    <a:cubicBezTo>
                      <a:pt x="2129" y="680"/>
                      <a:pt x="2082" y="672"/>
                      <a:pt x="2036" y="658"/>
                    </a:cubicBezTo>
                    <a:moveTo>
                      <a:pt x="1889" y="607"/>
                    </a:moveTo>
                    <a:cubicBezTo>
                      <a:pt x="1903" y="621"/>
                      <a:pt x="1917" y="635"/>
                      <a:pt x="1932" y="647"/>
                    </a:cubicBezTo>
                    <a:cubicBezTo>
                      <a:pt x="1953" y="662"/>
                      <a:pt x="1975" y="675"/>
                      <a:pt x="1999" y="686"/>
                    </a:cubicBezTo>
                    <a:cubicBezTo>
                      <a:pt x="2007" y="689"/>
                      <a:pt x="2016" y="692"/>
                      <a:pt x="2025" y="694"/>
                    </a:cubicBezTo>
                    <a:cubicBezTo>
                      <a:pt x="2006" y="684"/>
                      <a:pt x="1986" y="673"/>
                      <a:pt x="1968" y="662"/>
                    </a:cubicBezTo>
                    <a:cubicBezTo>
                      <a:pt x="1941" y="645"/>
                      <a:pt x="1915" y="627"/>
                      <a:pt x="1889" y="607"/>
                    </a:cubicBezTo>
                    <a:moveTo>
                      <a:pt x="1931" y="573"/>
                    </a:moveTo>
                    <a:cubicBezTo>
                      <a:pt x="1941" y="578"/>
                      <a:pt x="1951" y="583"/>
                      <a:pt x="1960" y="588"/>
                    </a:cubicBezTo>
                    <a:cubicBezTo>
                      <a:pt x="2011" y="611"/>
                      <a:pt x="2064" y="629"/>
                      <a:pt x="2120" y="639"/>
                    </a:cubicBezTo>
                    <a:cubicBezTo>
                      <a:pt x="2145" y="643"/>
                      <a:pt x="2170" y="645"/>
                      <a:pt x="2196" y="645"/>
                    </a:cubicBezTo>
                    <a:cubicBezTo>
                      <a:pt x="2207" y="645"/>
                      <a:pt x="2218" y="645"/>
                      <a:pt x="2229" y="644"/>
                    </a:cubicBezTo>
                    <a:cubicBezTo>
                      <a:pt x="2243" y="642"/>
                      <a:pt x="2257" y="640"/>
                      <a:pt x="2271" y="637"/>
                    </a:cubicBezTo>
                    <a:cubicBezTo>
                      <a:pt x="2249" y="615"/>
                      <a:pt x="2220" y="601"/>
                      <a:pt x="2189" y="601"/>
                    </a:cubicBezTo>
                    <a:cubicBezTo>
                      <a:pt x="2189" y="601"/>
                      <a:pt x="2189" y="601"/>
                      <a:pt x="2189" y="601"/>
                    </a:cubicBezTo>
                    <a:cubicBezTo>
                      <a:pt x="2186" y="601"/>
                      <a:pt x="2184" y="601"/>
                      <a:pt x="2181" y="601"/>
                    </a:cubicBezTo>
                    <a:cubicBezTo>
                      <a:pt x="2119" y="601"/>
                      <a:pt x="2057" y="597"/>
                      <a:pt x="1995" y="587"/>
                    </a:cubicBezTo>
                    <a:cubicBezTo>
                      <a:pt x="1973" y="583"/>
                      <a:pt x="1952" y="578"/>
                      <a:pt x="1931" y="573"/>
                    </a:cubicBezTo>
                    <a:moveTo>
                      <a:pt x="6" y="90"/>
                    </a:moveTo>
                    <a:cubicBezTo>
                      <a:pt x="3" y="101"/>
                      <a:pt x="1" y="112"/>
                      <a:pt x="1" y="123"/>
                    </a:cubicBezTo>
                    <a:cubicBezTo>
                      <a:pt x="0" y="156"/>
                      <a:pt x="12" y="189"/>
                      <a:pt x="37" y="213"/>
                    </a:cubicBezTo>
                    <a:cubicBezTo>
                      <a:pt x="39" y="215"/>
                      <a:pt x="41" y="217"/>
                      <a:pt x="43" y="219"/>
                    </a:cubicBezTo>
                    <a:cubicBezTo>
                      <a:pt x="26" y="178"/>
                      <a:pt x="14" y="134"/>
                      <a:pt x="6" y="90"/>
                    </a:cubicBezTo>
                    <a:moveTo>
                      <a:pt x="867" y="398"/>
                    </a:moveTo>
                    <a:cubicBezTo>
                      <a:pt x="784" y="398"/>
                      <a:pt x="784" y="268"/>
                      <a:pt x="867" y="268"/>
                    </a:cubicBezTo>
                    <a:cubicBezTo>
                      <a:pt x="951" y="268"/>
                      <a:pt x="951" y="398"/>
                      <a:pt x="867" y="398"/>
                    </a:cubicBezTo>
                    <a:moveTo>
                      <a:pt x="582" y="385"/>
                    </a:moveTo>
                    <a:cubicBezTo>
                      <a:pt x="498" y="385"/>
                      <a:pt x="498" y="255"/>
                      <a:pt x="582" y="255"/>
                    </a:cubicBezTo>
                    <a:cubicBezTo>
                      <a:pt x="665" y="255"/>
                      <a:pt x="665" y="385"/>
                      <a:pt x="582" y="385"/>
                    </a:cubicBezTo>
                    <a:moveTo>
                      <a:pt x="1130" y="368"/>
                    </a:moveTo>
                    <a:cubicBezTo>
                      <a:pt x="1031" y="368"/>
                      <a:pt x="1031" y="214"/>
                      <a:pt x="1130" y="214"/>
                    </a:cubicBezTo>
                    <a:cubicBezTo>
                      <a:pt x="1169" y="214"/>
                      <a:pt x="1192" y="237"/>
                      <a:pt x="1201" y="266"/>
                    </a:cubicBezTo>
                    <a:cubicBezTo>
                      <a:pt x="1214" y="255"/>
                      <a:pt x="1230" y="248"/>
                      <a:pt x="1248" y="248"/>
                    </a:cubicBezTo>
                    <a:cubicBezTo>
                      <a:pt x="1261" y="248"/>
                      <a:pt x="1275" y="252"/>
                      <a:pt x="1289" y="260"/>
                    </a:cubicBezTo>
                    <a:cubicBezTo>
                      <a:pt x="1359" y="305"/>
                      <a:pt x="1312" y="403"/>
                      <a:pt x="1246" y="403"/>
                    </a:cubicBezTo>
                    <a:cubicBezTo>
                      <a:pt x="1233" y="403"/>
                      <a:pt x="1219" y="399"/>
                      <a:pt x="1206" y="390"/>
                    </a:cubicBezTo>
                    <a:cubicBezTo>
                      <a:pt x="1190" y="380"/>
                      <a:pt x="1180" y="368"/>
                      <a:pt x="1175" y="354"/>
                    </a:cubicBezTo>
                    <a:cubicBezTo>
                      <a:pt x="1164" y="363"/>
                      <a:pt x="1149" y="368"/>
                      <a:pt x="1130" y="368"/>
                    </a:cubicBezTo>
                    <a:moveTo>
                      <a:pt x="979" y="1"/>
                    </a:moveTo>
                    <a:cubicBezTo>
                      <a:pt x="917" y="60"/>
                      <a:pt x="838" y="103"/>
                      <a:pt x="755" y="131"/>
                    </a:cubicBezTo>
                    <a:cubicBezTo>
                      <a:pt x="747" y="135"/>
                      <a:pt x="739" y="140"/>
                      <a:pt x="730" y="144"/>
                    </a:cubicBezTo>
                    <a:cubicBezTo>
                      <a:pt x="706" y="153"/>
                      <a:pt x="682" y="159"/>
                      <a:pt x="657" y="164"/>
                    </a:cubicBezTo>
                    <a:cubicBezTo>
                      <a:pt x="640" y="165"/>
                      <a:pt x="623" y="166"/>
                      <a:pt x="606" y="166"/>
                    </a:cubicBezTo>
                    <a:cubicBezTo>
                      <a:pt x="603" y="166"/>
                      <a:pt x="600" y="166"/>
                      <a:pt x="597" y="166"/>
                    </a:cubicBezTo>
                    <a:cubicBezTo>
                      <a:pt x="561" y="171"/>
                      <a:pt x="523" y="173"/>
                      <a:pt x="486" y="173"/>
                    </a:cubicBezTo>
                    <a:cubicBezTo>
                      <a:pt x="369" y="173"/>
                      <a:pt x="253" y="149"/>
                      <a:pt x="154" y="91"/>
                    </a:cubicBezTo>
                    <a:cubicBezTo>
                      <a:pt x="120" y="71"/>
                      <a:pt x="89" y="46"/>
                      <a:pt x="62" y="17"/>
                    </a:cubicBezTo>
                    <a:cubicBezTo>
                      <a:pt x="53" y="23"/>
                      <a:pt x="44" y="29"/>
                      <a:pt x="37" y="36"/>
                    </a:cubicBezTo>
                    <a:cubicBezTo>
                      <a:pt x="36" y="38"/>
                      <a:pt x="34" y="39"/>
                      <a:pt x="33" y="41"/>
                    </a:cubicBezTo>
                    <a:cubicBezTo>
                      <a:pt x="33" y="42"/>
                      <a:pt x="33" y="42"/>
                      <a:pt x="33" y="43"/>
                    </a:cubicBezTo>
                    <a:cubicBezTo>
                      <a:pt x="33" y="43"/>
                      <a:pt x="33" y="44"/>
                      <a:pt x="33" y="44"/>
                    </a:cubicBezTo>
                    <a:cubicBezTo>
                      <a:pt x="33" y="44"/>
                      <a:pt x="33" y="43"/>
                      <a:pt x="33" y="43"/>
                    </a:cubicBezTo>
                    <a:cubicBezTo>
                      <a:pt x="33" y="44"/>
                      <a:pt x="33" y="44"/>
                      <a:pt x="33" y="45"/>
                    </a:cubicBezTo>
                    <a:cubicBezTo>
                      <a:pt x="42" y="102"/>
                      <a:pt x="56" y="158"/>
                      <a:pt x="78" y="212"/>
                    </a:cubicBezTo>
                    <a:cubicBezTo>
                      <a:pt x="96" y="254"/>
                      <a:pt x="119" y="293"/>
                      <a:pt x="147" y="330"/>
                    </a:cubicBezTo>
                    <a:cubicBezTo>
                      <a:pt x="179" y="371"/>
                      <a:pt x="216" y="406"/>
                      <a:pt x="257" y="438"/>
                    </a:cubicBezTo>
                    <a:cubicBezTo>
                      <a:pt x="323" y="489"/>
                      <a:pt x="398" y="528"/>
                      <a:pt x="475" y="560"/>
                    </a:cubicBezTo>
                    <a:cubicBezTo>
                      <a:pt x="577" y="603"/>
                      <a:pt x="684" y="631"/>
                      <a:pt x="789" y="665"/>
                    </a:cubicBezTo>
                    <a:cubicBezTo>
                      <a:pt x="794" y="665"/>
                      <a:pt x="799" y="665"/>
                      <a:pt x="804" y="664"/>
                    </a:cubicBezTo>
                    <a:cubicBezTo>
                      <a:pt x="864" y="691"/>
                      <a:pt x="926" y="714"/>
                      <a:pt x="989" y="735"/>
                    </a:cubicBezTo>
                    <a:cubicBezTo>
                      <a:pt x="992" y="738"/>
                      <a:pt x="995" y="741"/>
                      <a:pt x="998" y="744"/>
                    </a:cubicBezTo>
                    <a:cubicBezTo>
                      <a:pt x="1016" y="752"/>
                      <a:pt x="1035" y="761"/>
                      <a:pt x="1054" y="770"/>
                    </a:cubicBezTo>
                    <a:cubicBezTo>
                      <a:pt x="1074" y="772"/>
                      <a:pt x="1095" y="775"/>
                      <a:pt x="1115" y="778"/>
                    </a:cubicBezTo>
                    <a:cubicBezTo>
                      <a:pt x="1119" y="777"/>
                      <a:pt x="1123" y="777"/>
                      <a:pt x="1127" y="776"/>
                    </a:cubicBezTo>
                    <a:cubicBezTo>
                      <a:pt x="1155" y="783"/>
                      <a:pt x="1183" y="789"/>
                      <a:pt x="1211" y="795"/>
                    </a:cubicBezTo>
                    <a:cubicBezTo>
                      <a:pt x="1216" y="796"/>
                      <a:pt x="1221" y="797"/>
                      <a:pt x="1226" y="798"/>
                    </a:cubicBezTo>
                    <a:cubicBezTo>
                      <a:pt x="1258" y="805"/>
                      <a:pt x="1290" y="810"/>
                      <a:pt x="1322" y="815"/>
                    </a:cubicBezTo>
                    <a:cubicBezTo>
                      <a:pt x="1326" y="818"/>
                      <a:pt x="1329" y="821"/>
                      <a:pt x="1334" y="824"/>
                    </a:cubicBezTo>
                    <a:cubicBezTo>
                      <a:pt x="1394" y="840"/>
                      <a:pt x="1455" y="858"/>
                      <a:pt x="1516" y="874"/>
                    </a:cubicBezTo>
                    <a:cubicBezTo>
                      <a:pt x="1469" y="773"/>
                      <a:pt x="1431" y="670"/>
                      <a:pt x="1418" y="560"/>
                    </a:cubicBezTo>
                    <a:cubicBezTo>
                      <a:pt x="1416" y="559"/>
                      <a:pt x="1414" y="558"/>
                      <a:pt x="1412" y="557"/>
                    </a:cubicBezTo>
                    <a:cubicBezTo>
                      <a:pt x="1366" y="527"/>
                      <a:pt x="1379" y="471"/>
                      <a:pt x="1414" y="447"/>
                    </a:cubicBezTo>
                    <a:cubicBezTo>
                      <a:pt x="1418" y="378"/>
                      <a:pt x="1434" y="313"/>
                      <a:pt x="1459" y="253"/>
                    </a:cubicBezTo>
                    <a:cubicBezTo>
                      <a:pt x="1459" y="250"/>
                      <a:pt x="1459" y="247"/>
                      <a:pt x="1459" y="244"/>
                    </a:cubicBezTo>
                    <a:cubicBezTo>
                      <a:pt x="1459" y="209"/>
                      <a:pt x="1474" y="178"/>
                      <a:pt x="1498" y="155"/>
                    </a:cubicBezTo>
                    <a:cubicBezTo>
                      <a:pt x="1496" y="154"/>
                      <a:pt x="1494" y="153"/>
                      <a:pt x="1492" y="153"/>
                    </a:cubicBezTo>
                    <a:cubicBezTo>
                      <a:pt x="1476" y="148"/>
                      <a:pt x="1460" y="145"/>
                      <a:pt x="1444" y="142"/>
                    </a:cubicBezTo>
                    <a:cubicBezTo>
                      <a:pt x="1418" y="137"/>
                      <a:pt x="1393" y="135"/>
                      <a:pt x="1367" y="135"/>
                    </a:cubicBezTo>
                    <a:cubicBezTo>
                      <a:pt x="1351" y="135"/>
                      <a:pt x="1335" y="136"/>
                      <a:pt x="1320" y="138"/>
                    </a:cubicBezTo>
                    <a:cubicBezTo>
                      <a:pt x="1290" y="144"/>
                      <a:pt x="1261" y="152"/>
                      <a:pt x="1232" y="161"/>
                    </a:cubicBezTo>
                    <a:cubicBezTo>
                      <a:pt x="1212" y="138"/>
                      <a:pt x="1191" y="115"/>
                      <a:pt x="1169" y="94"/>
                    </a:cubicBezTo>
                    <a:cubicBezTo>
                      <a:pt x="1138" y="68"/>
                      <a:pt x="1102" y="47"/>
                      <a:pt x="1063" y="31"/>
                    </a:cubicBezTo>
                    <a:cubicBezTo>
                      <a:pt x="1048" y="24"/>
                      <a:pt x="1033" y="19"/>
                      <a:pt x="1017" y="14"/>
                    </a:cubicBezTo>
                    <a:cubicBezTo>
                      <a:pt x="1015" y="14"/>
                      <a:pt x="1013" y="13"/>
                      <a:pt x="1011" y="13"/>
                    </a:cubicBezTo>
                    <a:cubicBezTo>
                      <a:pt x="1009" y="12"/>
                      <a:pt x="1007" y="12"/>
                      <a:pt x="1006" y="11"/>
                    </a:cubicBezTo>
                    <a:cubicBezTo>
                      <a:pt x="1004" y="10"/>
                      <a:pt x="1001" y="9"/>
                      <a:pt x="999" y="8"/>
                    </a:cubicBezTo>
                    <a:cubicBezTo>
                      <a:pt x="993" y="5"/>
                      <a:pt x="986" y="3"/>
                      <a:pt x="979" y="1"/>
                    </a:cubicBezTo>
                    <a:moveTo>
                      <a:pt x="925" y="0"/>
                    </a:moveTo>
                    <a:cubicBezTo>
                      <a:pt x="895" y="7"/>
                      <a:pt x="868" y="25"/>
                      <a:pt x="846" y="50"/>
                    </a:cubicBezTo>
                    <a:cubicBezTo>
                      <a:pt x="849" y="47"/>
                      <a:pt x="851" y="44"/>
                      <a:pt x="854" y="41"/>
                    </a:cubicBezTo>
                    <a:cubicBezTo>
                      <a:pt x="851" y="45"/>
                      <a:pt x="848" y="49"/>
                      <a:pt x="845" y="53"/>
                    </a:cubicBezTo>
                    <a:cubicBezTo>
                      <a:pt x="870" y="39"/>
                      <a:pt x="895" y="23"/>
                      <a:pt x="918" y="6"/>
                    </a:cubicBezTo>
                    <a:cubicBezTo>
                      <a:pt x="920" y="4"/>
                      <a:pt x="923" y="2"/>
                      <a:pt x="925" y="0"/>
                    </a:cubicBezTo>
                    <a:moveTo>
                      <a:pt x="128" y="0"/>
                    </a:moveTo>
                    <a:cubicBezTo>
                      <a:pt x="118" y="0"/>
                      <a:pt x="109" y="1"/>
                      <a:pt x="99" y="3"/>
                    </a:cubicBezTo>
                    <a:cubicBezTo>
                      <a:pt x="109" y="13"/>
                      <a:pt x="120" y="22"/>
                      <a:pt x="131" y="31"/>
                    </a:cubicBezTo>
                    <a:cubicBezTo>
                      <a:pt x="161" y="53"/>
                      <a:pt x="193" y="71"/>
                      <a:pt x="226" y="86"/>
                    </a:cubicBezTo>
                    <a:cubicBezTo>
                      <a:pt x="278" y="107"/>
                      <a:pt x="332" y="121"/>
                      <a:pt x="388" y="128"/>
                    </a:cubicBezTo>
                    <a:cubicBezTo>
                      <a:pt x="399" y="130"/>
                      <a:pt x="410" y="131"/>
                      <a:pt x="420" y="132"/>
                    </a:cubicBezTo>
                    <a:cubicBezTo>
                      <a:pt x="400" y="125"/>
                      <a:pt x="379" y="118"/>
                      <a:pt x="359" y="110"/>
                    </a:cubicBezTo>
                    <a:cubicBezTo>
                      <a:pt x="300" y="83"/>
                      <a:pt x="243" y="52"/>
                      <a:pt x="188" y="17"/>
                    </a:cubicBezTo>
                    <a:cubicBezTo>
                      <a:pt x="170" y="5"/>
                      <a:pt x="149" y="0"/>
                      <a:pt x="128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252"/>
              <p:cNvSpPr>
                <a:spLocks noEditPoints="1"/>
              </p:cNvSpPr>
              <p:nvPr/>
            </p:nvSpPr>
            <p:spPr bwMode="auto">
              <a:xfrm>
                <a:off x="1089" y="513"/>
                <a:ext cx="622" cy="861"/>
              </a:xfrm>
              <a:custGeom>
                <a:avLst/>
                <a:gdLst>
                  <a:gd name="T0" fmla="*/ 884 w 1084"/>
                  <a:gd name="T1" fmla="*/ 1388 h 1391"/>
                  <a:gd name="T2" fmla="*/ 903 w 1084"/>
                  <a:gd name="T3" fmla="*/ 1391 h 1391"/>
                  <a:gd name="T4" fmla="*/ 911 w 1084"/>
                  <a:gd name="T5" fmla="*/ 1324 h 1391"/>
                  <a:gd name="T6" fmla="*/ 915 w 1084"/>
                  <a:gd name="T7" fmla="*/ 1325 h 1391"/>
                  <a:gd name="T8" fmla="*/ 1041 w 1084"/>
                  <a:gd name="T9" fmla="*/ 1260 h 1391"/>
                  <a:gd name="T10" fmla="*/ 942 w 1084"/>
                  <a:gd name="T11" fmla="*/ 1387 h 1391"/>
                  <a:gd name="T12" fmla="*/ 1033 w 1084"/>
                  <a:gd name="T13" fmla="*/ 1300 h 1391"/>
                  <a:gd name="T14" fmla="*/ 1084 w 1084"/>
                  <a:gd name="T15" fmla="*/ 1106 h 1391"/>
                  <a:gd name="T16" fmla="*/ 1030 w 1084"/>
                  <a:gd name="T17" fmla="*/ 1194 h 1391"/>
                  <a:gd name="T18" fmla="*/ 1070 w 1084"/>
                  <a:gd name="T19" fmla="*/ 1144 h 1391"/>
                  <a:gd name="T20" fmla="*/ 326 w 1084"/>
                  <a:gd name="T21" fmla="*/ 865 h 1391"/>
                  <a:gd name="T22" fmla="*/ 430 w 1084"/>
                  <a:gd name="T23" fmla="*/ 921 h 1391"/>
                  <a:gd name="T24" fmla="*/ 326 w 1084"/>
                  <a:gd name="T25" fmla="*/ 865 h 1391"/>
                  <a:gd name="T26" fmla="*/ 206 w 1084"/>
                  <a:gd name="T27" fmla="*/ 816 h 1391"/>
                  <a:gd name="T28" fmla="*/ 270 w 1084"/>
                  <a:gd name="T29" fmla="*/ 883 h 1391"/>
                  <a:gd name="T30" fmla="*/ 793 w 1084"/>
                  <a:gd name="T31" fmla="*/ 1228 h 1391"/>
                  <a:gd name="T32" fmla="*/ 801 w 1084"/>
                  <a:gd name="T33" fmla="*/ 1321 h 1391"/>
                  <a:gd name="T34" fmla="*/ 841 w 1084"/>
                  <a:gd name="T35" fmla="*/ 1370 h 1391"/>
                  <a:gd name="T36" fmla="*/ 828 w 1084"/>
                  <a:gd name="T37" fmla="*/ 1263 h 1391"/>
                  <a:gd name="T38" fmla="*/ 787 w 1084"/>
                  <a:gd name="T39" fmla="*/ 1223 h 1391"/>
                  <a:gd name="T40" fmla="*/ 179 w 1084"/>
                  <a:gd name="T41" fmla="*/ 774 h 1391"/>
                  <a:gd name="T42" fmla="*/ 546 w 1084"/>
                  <a:gd name="T43" fmla="*/ 442 h 1391"/>
                  <a:gd name="T44" fmla="*/ 502 w 1084"/>
                  <a:gd name="T45" fmla="*/ 509 h 1391"/>
                  <a:gd name="T46" fmla="*/ 532 w 1084"/>
                  <a:gd name="T47" fmla="*/ 511 h 1391"/>
                  <a:gd name="T48" fmla="*/ 681 w 1084"/>
                  <a:gd name="T49" fmla="*/ 492 h 1391"/>
                  <a:gd name="T50" fmla="*/ 918 w 1084"/>
                  <a:gd name="T51" fmla="*/ 429 h 1391"/>
                  <a:gd name="T52" fmla="*/ 923 w 1084"/>
                  <a:gd name="T53" fmla="*/ 444 h 1391"/>
                  <a:gd name="T54" fmla="*/ 922 w 1084"/>
                  <a:gd name="T55" fmla="*/ 434 h 1391"/>
                  <a:gd name="T56" fmla="*/ 768 w 1084"/>
                  <a:gd name="T57" fmla="*/ 381 h 1391"/>
                  <a:gd name="T58" fmla="*/ 776 w 1084"/>
                  <a:gd name="T59" fmla="*/ 461 h 1391"/>
                  <a:gd name="T60" fmla="*/ 822 w 1084"/>
                  <a:gd name="T61" fmla="*/ 423 h 1391"/>
                  <a:gd name="T62" fmla="*/ 768 w 1084"/>
                  <a:gd name="T63" fmla="*/ 381 h 1391"/>
                  <a:gd name="T64" fmla="*/ 868 w 1084"/>
                  <a:gd name="T65" fmla="*/ 415 h 1391"/>
                  <a:gd name="T66" fmla="*/ 817 w 1084"/>
                  <a:gd name="T67" fmla="*/ 372 h 1391"/>
                  <a:gd name="T68" fmla="*/ 4 w 1084"/>
                  <a:gd name="T69" fmla="*/ 341 h 1391"/>
                  <a:gd name="T70" fmla="*/ 60 w 1084"/>
                  <a:gd name="T71" fmla="*/ 537 h 1391"/>
                  <a:gd name="T72" fmla="*/ 86 w 1084"/>
                  <a:gd name="T73" fmla="*/ 582 h 1391"/>
                  <a:gd name="T74" fmla="*/ 39 w 1084"/>
                  <a:gd name="T75" fmla="*/ 400 h 1391"/>
                  <a:gd name="T76" fmla="*/ 310 w 1084"/>
                  <a:gd name="T77" fmla="*/ 0 h 1391"/>
                  <a:gd name="T78" fmla="*/ 238 w 1084"/>
                  <a:gd name="T79" fmla="*/ 70 h 1391"/>
                  <a:gd name="T80" fmla="*/ 234 w 1084"/>
                  <a:gd name="T81" fmla="*/ 75 h 1391"/>
                  <a:gd name="T82" fmla="*/ 216 w 1084"/>
                  <a:gd name="T83" fmla="*/ 233 h 1391"/>
                  <a:gd name="T84" fmla="*/ 253 w 1084"/>
                  <a:gd name="T85" fmla="*/ 333 h 1391"/>
                  <a:gd name="T86" fmla="*/ 257 w 1084"/>
                  <a:gd name="T87" fmla="*/ 263 h 1391"/>
                  <a:gd name="T88" fmla="*/ 293 w 1084"/>
                  <a:gd name="T89" fmla="*/ 158 h 1391"/>
                  <a:gd name="T90" fmla="*/ 315 w 1084"/>
                  <a:gd name="T91" fmla="*/ 117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84" h="1391">
                    <a:moveTo>
                      <a:pt x="898" y="1380"/>
                    </a:moveTo>
                    <a:cubicBezTo>
                      <a:pt x="894" y="1383"/>
                      <a:pt x="889" y="1386"/>
                      <a:pt x="884" y="1388"/>
                    </a:cubicBezTo>
                    <a:cubicBezTo>
                      <a:pt x="887" y="1389"/>
                      <a:pt x="889" y="1389"/>
                      <a:pt x="891" y="1390"/>
                    </a:cubicBezTo>
                    <a:cubicBezTo>
                      <a:pt x="895" y="1390"/>
                      <a:pt x="899" y="1391"/>
                      <a:pt x="903" y="1391"/>
                    </a:cubicBezTo>
                    <a:cubicBezTo>
                      <a:pt x="902" y="1387"/>
                      <a:pt x="900" y="1384"/>
                      <a:pt x="898" y="1380"/>
                    </a:cubicBezTo>
                    <a:moveTo>
                      <a:pt x="911" y="1324"/>
                    </a:moveTo>
                    <a:cubicBezTo>
                      <a:pt x="911" y="1325"/>
                      <a:pt x="912" y="1326"/>
                      <a:pt x="912" y="1327"/>
                    </a:cubicBezTo>
                    <a:cubicBezTo>
                      <a:pt x="913" y="1326"/>
                      <a:pt x="914" y="1326"/>
                      <a:pt x="915" y="1325"/>
                    </a:cubicBezTo>
                    <a:cubicBezTo>
                      <a:pt x="914" y="1325"/>
                      <a:pt x="912" y="1324"/>
                      <a:pt x="911" y="1324"/>
                    </a:cubicBezTo>
                    <a:moveTo>
                      <a:pt x="1041" y="1260"/>
                    </a:moveTo>
                    <a:cubicBezTo>
                      <a:pt x="1009" y="1299"/>
                      <a:pt x="971" y="1332"/>
                      <a:pt x="930" y="1360"/>
                    </a:cubicBezTo>
                    <a:cubicBezTo>
                      <a:pt x="934" y="1369"/>
                      <a:pt x="938" y="1378"/>
                      <a:pt x="942" y="1387"/>
                    </a:cubicBezTo>
                    <a:cubicBezTo>
                      <a:pt x="975" y="1379"/>
                      <a:pt x="1005" y="1359"/>
                      <a:pt x="1022" y="1331"/>
                    </a:cubicBezTo>
                    <a:cubicBezTo>
                      <a:pt x="1027" y="1321"/>
                      <a:pt x="1031" y="1311"/>
                      <a:pt x="1033" y="1300"/>
                    </a:cubicBezTo>
                    <a:cubicBezTo>
                      <a:pt x="1035" y="1287"/>
                      <a:pt x="1038" y="1273"/>
                      <a:pt x="1041" y="1260"/>
                    </a:cubicBezTo>
                    <a:moveTo>
                      <a:pt x="1084" y="1106"/>
                    </a:moveTo>
                    <a:cubicBezTo>
                      <a:pt x="1073" y="1125"/>
                      <a:pt x="1061" y="1145"/>
                      <a:pt x="1049" y="1164"/>
                    </a:cubicBezTo>
                    <a:cubicBezTo>
                      <a:pt x="1043" y="1173"/>
                      <a:pt x="1037" y="1184"/>
                      <a:pt x="1030" y="1194"/>
                    </a:cubicBezTo>
                    <a:cubicBezTo>
                      <a:pt x="1029" y="1202"/>
                      <a:pt x="1028" y="1210"/>
                      <a:pt x="1028" y="1218"/>
                    </a:cubicBezTo>
                    <a:cubicBezTo>
                      <a:pt x="1044" y="1195"/>
                      <a:pt x="1059" y="1170"/>
                      <a:pt x="1070" y="1144"/>
                    </a:cubicBezTo>
                    <a:cubicBezTo>
                      <a:pt x="1075" y="1131"/>
                      <a:pt x="1080" y="1119"/>
                      <a:pt x="1084" y="1106"/>
                    </a:cubicBezTo>
                    <a:moveTo>
                      <a:pt x="326" y="865"/>
                    </a:moveTo>
                    <a:cubicBezTo>
                      <a:pt x="369" y="896"/>
                      <a:pt x="413" y="923"/>
                      <a:pt x="458" y="948"/>
                    </a:cubicBezTo>
                    <a:cubicBezTo>
                      <a:pt x="449" y="939"/>
                      <a:pt x="439" y="930"/>
                      <a:pt x="430" y="921"/>
                    </a:cubicBezTo>
                    <a:cubicBezTo>
                      <a:pt x="396" y="906"/>
                      <a:pt x="363" y="887"/>
                      <a:pt x="331" y="865"/>
                    </a:cubicBezTo>
                    <a:cubicBezTo>
                      <a:pt x="330" y="865"/>
                      <a:pt x="328" y="865"/>
                      <a:pt x="326" y="865"/>
                    </a:cubicBezTo>
                    <a:moveTo>
                      <a:pt x="179" y="774"/>
                    </a:moveTo>
                    <a:cubicBezTo>
                      <a:pt x="185" y="788"/>
                      <a:pt x="194" y="803"/>
                      <a:pt x="206" y="816"/>
                    </a:cubicBezTo>
                    <a:cubicBezTo>
                      <a:pt x="219" y="830"/>
                      <a:pt x="232" y="845"/>
                      <a:pt x="246" y="859"/>
                    </a:cubicBezTo>
                    <a:cubicBezTo>
                      <a:pt x="254" y="867"/>
                      <a:pt x="262" y="875"/>
                      <a:pt x="270" y="883"/>
                    </a:cubicBezTo>
                    <a:cubicBezTo>
                      <a:pt x="274" y="887"/>
                      <a:pt x="278" y="891"/>
                      <a:pt x="282" y="895"/>
                    </a:cubicBezTo>
                    <a:cubicBezTo>
                      <a:pt x="427" y="1038"/>
                      <a:pt x="600" y="1165"/>
                      <a:pt x="793" y="1228"/>
                    </a:cubicBezTo>
                    <a:cubicBezTo>
                      <a:pt x="793" y="1230"/>
                      <a:pt x="792" y="1232"/>
                      <a:pt x="792" y="1233"/>
                    </a:cubicBezTo>
                    <a:cubicBezTo>
                      <a:pt x="787" y="1264"/>
                      <a:pt x="790" y="1295"/>
                      <a:pt x="801" y="1321"/>
                    </a:cubicBezTo>
                    <a:cubicBezTo>
                      <a:pt x="807" y="1334"/>
                      <a:pt x="815" y="1346"/>
                      <a:pt x="825" y="1356"/>
                    </a:cubicBezTo>
                    <a:cubicBezTo>
                      <a:pt x="830" y="1361"/>
                      <a:pt x="835" y="1365"/>
                      <a:pt x="841" y="1370"/>
                    </a:cubicBezTo>
                    <a:cubicBezTo>
                      <a:pt x="855" y="1362"/>
                      <a:pt x="868" y="1355"/>
                      <a:pt x="881" y="1347"/>
                    </a:cubicBezTo>
                    <a:cubicBezTo>
                      <a:pt x="866" y="1318"/>
                      <a:pt x="848" y="1289"/>
                      <a:pt x="828" y="1263"/>
                    </a:cubicBezTo>
                    <a:cubicBezTo>
                      <a:pt x="820" y="1253"/>
                      <a:pt x="812" y="1243"/>
                      <a:pt x="804" y="1233"/>
                    </a:cubicBezTo>
                    <a:cubicBezTo>
                      <a:pt x="798" y="1230"/>
                      <a:pt x="792" y="1226"/>
                      <a:pt x="787" y="1223"/>
                    </a:cubicBezTo>
                    <a:cubicBezTo>
                      <a:pt x="741" y="1194"/>
                      <a:pt x="703" y="1156"/>
                      <a:pt x="669" y="1116"/>
                    </a:cubicBezTo>
                    <a:cubicBezTo>
                      <a:pt x="504" y="1003"/>
                      <a:pt x="302" y="928"/>
                      <a:pt x="179" y="774"/>
                    </a:cubicBezTo>
                    <a:moveTo>
                      <a:pt x="579" y="437"/>
                    </a:moveTo>
                    <a:cubicBezTo>
                      <a:pt x="568" y="437"/>
                      <a:pt x="557" y="438"/>
                      <a:pt x="546" y="442"/>
                    </a:cubicBezTo>
                    <a:cubicBezTo>
                      <a:pt x="509" y="452"/>
                      <a:pt x="484" y="474"/>
                      <a:pt x="470" y="503"/>
                    </a:cubicBezTo>
                    <a:cubicBezTo>
                      <a:pt x="481" y="505"/>
                      <a:pt x="491" y="507"/>
                      <a:pt x="502" y="509"/>
                    </a:cubicBezTo>
                    <a:cubicBezTo>
                      <a:pt x="509" y="509"/>
                      <a:pt x="515" y="510"/>
                      <a:pt x="522" y="511"/>
                    </a:cubicBezTo>
                    <a:cubicBezTo>
                      <a:pt x="525" y="511"/>
                      <a:pt x="529" y="511"/>
                      <a:pt x="532" y="511"/>
                    </a:cubicBezTo>
                    <a:cubicBezTo>
                      <a:pt x="557" y="511"/>
                      <a:pt x="583" y="509"/>
                      <a:pt x="608" y="506"/>
                    </a:cubicBezTo>
                    <a:cubicBezTo>
                      <a:pt x="633" y="503"/>
                      <a:pt x="657" y="498"/>
                      <a:pt x="681" y="492"/>
                    </a:cubicBezTo>
                    <a:cubicBezTo>
                      <a:pt x="655" y="459"/>
                      <a:pt x="620" y="437"/>
                      <a:pt x="579" y="437"/>
                    </a:cubicBezTo>
                    <a:moveTo>
                      <a:pt x="918" y="429"/>
                    </a:moveTo>
                    <a:cubicBezTo>
                      <a:pt x="916" y="431"/>
                      <a:pt x="913" y="432"/>
                      <a:pt x="911" y="434"/>
                    </a:cubicBezTo>
                    <a:cubicBezTo>
                      <a:pt x="915" y="437"/>
                      <a:pt x="919" y="440"/>
                      <a:pt x="923" y="444"/>
                    </a:cubicBezTo>
                    <a:cubicBezTo>
                      <a:pt x="931" y="453"/>
                      <a:pt x="940" y="461"/>
                      <a:pt x="948" y="470"/>
                    </a:cubicBezTo>
                    <a:cubicBezTo>
                      <a:pt x="939" y="458"/>
                      <a:pt x="931" y="446"/>
                      <a:pt x="922" y="434"/>
                    </a:cubicBezTo>
                    <a:cubicBezTo>
                      <a:pt x="921" y="433"/>
                      <a:pt x="920" y="431"/>
                      <a:pt x="918" y="429"/>
                    </a:cubicBezTo>
                    <a:moveTo>
                      <a:pt x="768" y="381"/>
                    </a:moveTo>
                    <a:cubicBezTo>
                      <a:pt x="721" y="399"/>
                      <a:pt x="696" y="442"/>
                      <a:pt x="692" y="489"/>
                    </a:cubicBezTo>
                    <a:cubicBezTo>
                      <a:pt x="720" y="481"/>
                      <a:pt x="749" y="472"/>
                      <a:pt x="776" y="461"/>
                    </a:cubicBezTo>
                    <a:cubicBezTo>
                      <a:pt x="782" y="455"/>
                      <a:pt x="787" y="450"/>
                      <a:pt x="792" y="444"/>
                    </a:cubicBezTo>
                    <a:cubicBezTo>
                      <a:pt x="800" y="434"/>
                      <a:pt x="810" y="427"/>
                      <a:pt x="822" y="423"/>
                    </a:cubicBezTo>
                    <a:cubicBezTo>
                      <a:pt x="814" y="416"/>
                      <a:pt x="806" y="410"/>
                      <a:pt x="798" y="404"/>
                    </a:cubicBezTo>
                    <a:cubicBezTo>
                      <a:pt x="788" y="396"/>
                      <a:pt x="778" y="389"/>
                      <a:pt x="768" y="381"/>
                    </a:cubicBezTo>
                    <a:moveTo>
                      <a:pt x="817" y="372"/>
                    </a:moveTo>
                    <a:cubicBezTo>
                      <a:pt x="835" y="386"/>
                      <a:pt x="852" y="401"/>
                      <a:pt x="868" y="415"/>
                    </a:cubicBezTo>
                    <a:cubicBezTo>
                      <a:pt x="876" y="411"/>
                      <a:pt x="884" y="406"/>
                      <a:pt x="891" y="401"/>
                    </a:cubicBezTo>
                    <a:cubicBezTo>
                      <a:pt x="870" y="384"/>
                      <a:pt x="845" y="373"/>
                      <a:pt x="817" y="372"/>
                    </a:cubicBezTo>
                    <a:moveTo>
                      <a:pt x="23" y="169"/>
                    </a:moveTo>
                    <a:cubicBezTo>
                      <a:pt x="7" y="225"/>
                      <a:pt x="0" y="283"/>
                      <a:pt x="4" y="341"/>
                    </a:cubicBezTo>
                    <a:cubicBezTo>
                      <a:pt x="9" y="411"/>
                      <a:pt x="28" y="473"/>
                      <a:pt x="57" y="532"/>
                    </a:cubicBezTo>
                    <a:cubicBezTo>
                      <a:pt x="58" y="534"/>
                      <a:pt x="59" y="536"/>
                      <a:pt x="60" y="537"/>
                    </a:cubicBezTo>
                    <a:cubicBezTo>
                      <a:pt x="66" y="549"/>
                      <a:pt x="72" y="560"/>
                      <a:pt x="78" y="570"/>
                    </a:cubicBezTo>
                    <a:cubicBezTo>
                      <a:pt x="81" y="574"/>
                      <a:pt x="83" y="578"/>
                      <a:pt x="86" y="582"/>
                    </a:cubicBezTo>
                    <a:cubicBezTo>
                      <a:pt x="85" y="580"/>
                      <a:pt x="84" y="577"/>
                      <a:pt x="83" y="574"/>
                    </a:cubicBezTo>
                    <a:cubicBezTo>
                      <a:pt x="64" y="517"/>
                      <a:pt x="49" y="459"/>
                      <a:pt x="39" y="400"/>
                    </a:cubicBezTo>
                    <a:cubicBezTo>
                      <a:pt x="28" y="332"/>
                      <a:pt x="18" y="249"/>
                      <a:pt x="23" y="169"/>
                    </a:cubicBezTo>
                    <a:moveTo>
                      <a:pt x="310" y="0"/>
                    </a:moveTo>
                    <a:cubicBezTo>
                      <a:pt x="305" y="22"/>
                      <a:pt x="292" y="42"/>
                      <a:pt x="266" y="55"/>
                    </a:cubicBezTo>
                    <a:cubicBezTo>
                      <a:pt x="257" y="59"/>
                      <a:pt x="247" y="65"/>
                      <a:pt x="238" y="70"/>
                    </a:cubicBezTo>
                    <a:cubicBezTo>
                      <a:pt x="237" y="71"/>
                      <a:pt x="236" y="72"/>
                      <a:pt x="235" y="73"/>
                    </a:cubicBezTo>
                    <a:cubicBezTo>
                      <a:pt x="235" y="74"/>
                      <a:pt x="234" y="74"/>
                      <a:pt x="234" y="75"/>
                    </a:cubicBezTo>
                    <a:cubicBezTo>
                      <a:pt x="224" y="107"/>
                      <a:pt x="216" y="139"/>
                      <a:pt x="211" y="172"/>
                    </a:cubicBezTo>
                    <a:cubicBezTo>
                      <a:pt x="212" y="193"/>
                      <a:pt x="214" y="213"/>
                      <a:pt x="216" y="233"/>
                    </a:cubicBezTo>
                    <a:cubicBezTo>
                      <a:pt x="220" y="259"/>
                      <a:pt x="226" y="285"/>
                      <a:pt x="233" y="310"/>
                    </a:cubicBezTo>
                    <a:cubicBezTo>
                      <a:pt x="240" y="317"/>
                      <a:pt x="247" y="324"/>
                      <a:pt x="253" y="333"/>
                    </a:cubicBezTo>
                    <a:cubicBezTo>
                      <a:pt x="252" y="314"/>
                      <a:pt x="253" y="295"/>
                      <a:pt x="254" y="276"/>
                    </a:cubicBezTo>
                    <a:cubicBezTo>
                      <a:pt x="255" y="271"/>
                      <a:pt x="256" y="267"/>
                      <a:pt x="257" y="263"/>
                    </a:cubicBezTo>
                    <a:cubicBezTo>
                      <a:pt x="263" y="235"/>
                      <a:pt x="271" y="209"/>
                      <a:pt x="281" y="183"/>
                    </a:cubicBezTo>
                    <a:cubicBezTo>
                      <a:pt x="285" y="175"/>
                      <a:pt x="289" y="166"/>
                      <a:pt x="293" y="158"/>
                    </a:cubicBezTo>
                    <a:cubicBezTo>
                      <a:pt x="298" y="147"/>
                      <a:pt x="304" y="136"/>
                      <a:pt x="310" y="125"/>
                    </a:cubicBezTo>
                    <a:cubicBezTo>
                      <a:pt x="312" y="122"/>
                      <a:pt x="313" y="120"/>
                      <a:pt x="315" y="117"/>
                    </a:cubicBezTo>
                    <a:cubicBezTo>
                      <a:pt x="333" y="79"/>
                      <a:pt x="330" y="35"/>
                      <a:pt x="31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253"/>
              <p:cNvSpPr>
                <a:spLocks noEditPoints="1"/>
              </p:cNvSpPr>
              <p:nvPr/>
            </p:nvSpPr>
            <p:spPr bwMode="auto">
              <a:xfrm>
                <a:off x="2018" y="1003"/>
                <a:ext cx="843" cy="522"/>
              </a:xfrm>
              <a:custGeom>
                <a:avLst/>
                <a:gdLst>
                  <a:gd name="T0" fmla="*/ 80 w 1469"/>
                  <a:gd name="T1" fmla="*/ 834 h 844"/>
                  <a:gd name="T2" fmla="*/ 81 w 1469"/>
                  <a:gd name="T3" fmla="*/ 828 h 844"/>
                  <a:gd name="T4" fmla="*/ 111 w 1469"/>
                  <a:gd name="T5" fmla="*/ 803 h 844"/>
                  <a:gd name="T6" fmla="*/ 154 w 1469"/>
                  <a:gd name="T7" fmla="*/ 841 h 844"/>
                  <a:gd name="T8" fmla="*/ 155 w 1469"/>
                  <a:gd name="T9" fmla="*/ 804 h 844"/>
                  <a:gd name="T10" fmla="*/ 148 w 1469"/>
                  <a:gd name="T11" fmla="*/ 784 h 844"/>
                  <a:gd name="T12" fmla="*/ 415 w 1469"/>
                  <a:gd name="T13" fmla="*/ 723 h 844"/>
                  <a:gd name="T14" fmla="*/ 258 w 1469"/>
                  <a:gd name="T15" fmla="*/ 750 h 844"/>
                  <a:gd name="T16" fmla="*/ 201 w 1469"/>
                  <a:gd name="T17" fmla="*/ 761 h 844"/>
                  <a:gd name="T18" fmla="*/ 192 w 1469"/>
                  <a:gd name="T19" fmla="*/ 825 h 844"/>
                  <a:gd name="T20" fmla="*/ 250 w 1469"/>
                  <a:gd name="T21" fmla="*/ 751 h 844"/>
                  <a:gd name="T22" fmla="*/ 860 w 1469"/>
                  <a:gd name="T23" fmla="*/ 745 h 844"/>
                  <a:gd name="T24" fmla="*/ 762 w 1469"/>
                  <a:gd name="T25" fmla="*/ 733 h 844"/>
                  <a:gd name="T26" fmla="*/ 456 w 1469"/>
                  <a:gd name="T27" fmla="*/ 722 h 844"/>
                  <a:gd name="T28" fmla="*/ 682 w 1469"/>
                  <a:gd name="T29" fmla="*/ 695 h 844"/>
                  <a:gd name="T30" fmla="*/ 838 w 1469"/>
                  <a:gd name="T31" fmla="*/ 696 h 844"/>
                  <a:gd name="T32" fmla="*/ 812 w 1469"/>
                  <a:gd name="T33" fmla="*/ 694 h 844"/>
                  <a:gd name="T34" fmla="*/ 23 w 1469"/>
                  <a:gd name="T35" fmla="*/ 645 h 844"/>
                  <a:gd name="T36" fmla="*/ 1 w 1469"/>
                  <a:gd name="T37" fmla="*/ 714 h 844"/>
                  <a:gd name="T38" fmla="*/ 56 w 1469"/>
                  <a:gd name="T39" fmla="*/ 793 h 844"/>
                  <a:gd name="T40" fmla="*/ 23 w 1469"/>
                  <a:gd name="T41" fmla="*/ 645 h 844"/>
                  <a:gd name="T42" fmla="*/ 61 w 1469"/>
                  <a:gd name="T43" fmla="*/ 531 h 844"/>
                  <a:gd name="T44" fmla="*/ 68 w 1469"/>
                  <a:gd name="T45" fmla="*/ 595 h 844"/>
                  <a:gd name="T46" fmla="*/ 70 w 1469"/>
                  <a:gd name="T47" fmla="*/ 491 h 844"/>
                  <a:gd name="T48" fmla="*/ 1330 w 1469"/>
                  <a:gd name="T49" fmla="*/ 459 h 844"/>
                  <a:gd name="T50" fmla="*/ 1244 w 1469"/>
                  <a:gd name="T51" fmla="*/ 560 h 844"/>
                  <a:gd name="T52" fmla="*/ 1469 w 1469"/>
                  <a:gd name="T53" fmla="*/ 273 h 844"/>
                  <a:gd name="T54" fmla="*/ 740 w 1469"/>
                  <a:gd name="T55" fmla="*/ 190 h 844"/>
                  <a:gd name="T56" fmla="*/ 865 w 1469"/>
                  <a:gd name="T57" fmla="*/ 293 h 844"/>
                  <a:gd name="T58" fmla="*/ 911 w 1469"/>
                  <a:gd name="T59" fmla="*/ 314 h 844"/>
                  <a:gd name="T60" fmla="*/ 792 w 1469"/>
                  <a:gd name="T61" fmla="*/ 181 h 844"/>
                  <a:gd name="T62" fmla="*/ 689 w 1469"/>
                  <a:gd name="T63" fmla="*/ 53 h 844"/>
                  <a:gd name="T64" fmla="*/ 673 w 1469"/>
                  <a:gd name="T65" fmla="*/ 90 h 844"/>
                  <a:gd name="T66" fmla="*/ 733 w 1469"/>
                  <a:gd name="T67" fmla="*/ 182 h 844"/>
                  <a:gd name="T68" fmla="*/ 574 w 1469"/>
                  <a:gd name="T69" fmla="*/ 10 h 844"/>
                  <a:gd name="T70" fmla="*/ 527 w 1469"/>
                  <a:gd name="T71" fmla="*/ 29 h 844"/>
                  <a:gd name="T72" fmla="*/ 577 w 1469"/>
                  <a:gd name="T73" fmla="*/ 18 h 844"/>
                  <a:gd name="T74" fmla="*/ 628 w 1469"/>
                  <a:gd name="T75" fmla="*/ 0 h 844"/>
                  <a:gd name="T76" fmla="*/ 623 w 1469"/>
                  <a:gd name="T77" fmla="*/ 25 h 844"/>
                  <a:gd name="T78" fmla="*/ 628 w 1469"/>
                  <a:gd name="T79" fmla="*/ 0 h 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69" h="844">
                    <a:moveTo>
                      <a:pt x="81" y="828"/>
                    </a:moveTo>
                    <a:cubicBezTo>
                      <a:pt x="81" y="830"/>
                      <a:pt x="80" y="832"/>
                      <a:pt x="80" y="834"/>
                    </a:cubicBezTo>
                    <a:cubicBezTo>
                      <a:pt x="82" y="835"/>
                      <a:pt x="84" y="836"/>
                      <a:pt x="86" y="837"/>
                    </a:cubicBezTo>
                    <a:cubicBezTo>
                      <a:pt x="85" y="834"/>
                      <a:pt x="83" y="831"/>
                      <a:pt x="81" y="828"/>
                    </a:cubicBezTo>
                    <a:moveTo>
                      <a:pt x="148" y="784"/>
                    </a:moveTo>
                    <a:cubicBezTo>
                      <a:pt x="136" y="790"/>
                      <a:pt x="123" y="796"/>
                      <a:pt x="111" y="803"/>
                    </a:cubicBezTo>
                    <a:cubicBezTo>
                      <a:pt x="118" y="817"/>
                      <a:pt x="125" y="831"/>
                      <a:pt x="133" y="844"/>
                    </a:cubicBezTo>
                    <a:cubicBezTo>
                      <a:pt x="140" y="844"/>
                      <a:pt x="147" y="843"/>
                      <a:pt x="154" y="841"/>
                    </a:cubicBezTo>
                    <a:cubicBezTo>
                      <a:pt x="154" y="841"/>
                      <a:pt x="154" y="841"/>
                      <a:pt x="154" y="841"/>
                    </a:cubicBezTo>
                    <a:cubicBezTo>
                      <a:pt x="155" y="829"/>
                      <a:pt x="156" y="817"/>
                      <a:pt x="155" y="804"/>
                    </a:cubicBezTo>
                    <a:cubicBezTo>
                      <a:pt x="154" y="799"/>
                      <a:pt x="153" y="794"/>
                      <a:pt x="151" y="789"/>
                    </a:cubicBezTo>
                    <a:cubicBezTo>
                      <a:pt x="150" y="787"/>
                      <a:pt x="149" y="785"/>
                      <a:pt x="148" y="784"/>
                    </a:cubicBezTo>
                    <a:moveTo>
                      <a:pt x="456" y="722"/>
                    </a:moveTo>
                    <a:cubicBezTo>
                      <a:pt x="442" y="722"/>
                      <a:pt x="428" y="723"/>
                      <a:pt x="415" y="723"/>
                    </a:cubicBezTo>
                    <a:cubicBezTo>
                      <a:pt x="364" y="739"/>
                      <a:pt x="313" y="750"/>
                      <a:pt x="259" y="750"/>
                    </a:cubicBezTo>
                    <a:cubicBezTo>
                      <a:pt x="258" y="750"/>
                      <a:pt x="258" y="750"/>
                      <a:pt x="258" y="750"/>
                    </a:cubicBezTo>
                    <a:cubicBezTo>
                      <a:pt x="251" y="750"/>
                      <a:pt x="244" y="750"/>
                      <a:pt x="238" y="750"/>
                    </a:cubicBezTo>
                    <a:cubicBezTo>
                      <a:pt x="225" y="753"/>
                      <a:pt x="213" y="757"/>
                      <a:pt x="201" y="761"/>
                    </a:cubicBezTo>
                    <a:cubicBezTo>
                      <a:pt x="195" y="763"/>
                      <a:pt x="188" y="766"/>
                      <a:pt x="182" y="769"/>
                    </a:cubicBezTo>
                    <a:cubicBezTo>
                      <a:pt x="190" y="785"/>
                      <a:pt x="193" y="806"/>
                      <a:pt x="192" y="825"/>
                    </a:cubicBezTo>
                    <a:cubicBezTo>
                      <a:pt x="216" y="809"/>
                      <a:pt x="235" y="785"/>
                      <a:pt x="247" y="756"/>
                    </a:cubicBezTo>
                    <a:cubicBezTo>
                      <a:pt x="248" y="754"/>
                      <a:pt x="249" y="752"/>
                      <a:pt x="250" y="751"/>
                    </a:cubicBezTo>
                    <a:cubicBezTo>
                      <a:pt x="338" y="774"/>
                      <a:pt x="430" y="783"/>
                      <a:pt x="522" y="783"/>
                    </a:cubicBezTo>
                    <a:cubicBezTo>
                      <a:pt x="636" y="783"/>
                      <a:pt x="750" y="769"/>
                      <a:pt x="860" y="745"/>
                    </a:cubicBezTo>
                    <a:cubicBezTo>
                      <a:pt x="860" y="740"/>
                      <a:pt x="860" y="734"/>
                      <a:pt x="860" y="729"/>
                    </a:cubicBezTo>
                    <a:cubicBezTo>
                      <a:pt x="828" y="732"/>
                      <a:pt x="795" y="733"/>
                      <a:pt x="762" y="733"/>
                    </a:cubicBezTo>
                    <a:cubicBezTo>
                      <a:pt x="711" y="733"/>
                      <a:pt x="660" y="730"/>
                      <a:pt x="609" y="728"/>
                    </a:cubicBezTo>
                    <a:cubicBezTo>
                      <a:pt x="558" y="725"/>
                      <a:pt x="506" y="722"/>
                      <a:pt x="456" y="722"/>
                    </a:cubicBezTo>
                    <a:moveTo>
                      <a:pt x="720" y="687"/>
                    </a:moveTo>
                    <a:cubicBezTo>
                      <a:pt x="708" y="690"/>
                      <a:pt x="695" y="693"/>
                      <a:pt x="682" y="695"/>
                    </a:cubicBezTo>
                    <a:cubicBezTo>
                      <a:pt x="712" y="697"/>
                      <a:pt x="743" y="698"/>
                      <a:pt x="773" y="698"/>
                    </a:cubicBezTo>
                    <a:cubicBezTo>
                      <a:pt x="795" y="698"/>
                      <a:pt x="816" y="697"/>
                      <a:pt x="838" y="696"/>
                    </a:cubicBezTo>
                    <a:cubicBezTo>
                      <a:pt x="837" y="695"/>
                      <a:pt x="835" y="694"/>
                      <a:pt x="834" y="694"/>
                    </a:cubicBezTo>
                    <a:cubicBezTo>
                      <a:pt x="827" y="694"/>
                      <a:pt x="819" y="694"/>
                      <a:pt x="812" y="694"/>
                    </a:cubicBezTo>
                    <a:cubicBezTo>
                      <a:pt x="781" y="694"/>
                      <a:pt x="750" y="692"/>
                      <a:pt x="720" y="687"/>
                    </a:cubicBezTo>
                    <a:moveTo>
                      <a:pt x="23" y="645"/>
                    </a:moveTo>
                    <a:cubicBezTo>
                      <a:pt x="19" y="657"/>
                      <a:pt x="14" y="670"/>
                      <a:pt x="9" y="682"/>
                    </a:cubicBezTo>
                    <a:cubicBezTo>
                      <a:pt x="4" y="693"/>
                      <a:pt x="2" y="704"/>
                      <a:pt x="1" y="714"/>
                    </a:cubicBezTo>
                    <a:cubicBezTo>
                      <a:pt x="0" y="747"/>
                      <a:pt x="15" y="780"/>
                      <a:pt x="38" y="804"/>
                    </a:cubicBezTo>
                    <a:cubicBezTo>
                      <a:pt x="44" y="800"/>
                      <a:pt x="50" y="797"/>
                      <a:pt x="56" y="793"/>
                    </a:cubicBezTo>
                    <a:cubicBezTo>
                      <a:pt x="58" y="790"/>
                      <a:pt x="59" y="787"/>
                      <a:pt x="61" y="784"/>
                    </a:cubicBezTo>
                    <a:cubicBezTo>
                      <a:pt x="43" y="739"/>
                      <a:pt x="29" y="693"/>
                      <a:pt x="23" y="645"/>
                    </a:cubicBezTo>
                    <a:moveTo>
                      <a:pt x="70" y="491"/>
                    </a:moveTo>
                    <a:cubicBezTo>
                      <a:pt x="67" y="504"/>
                      <a:pt x="64" y="517"/>
                      <a:pt x="61" y="531"/>
                    </a:cubicBezTo>
                    <a:cubicBezTo>
                      <a:pt x="57" y="559"/>
                      <a:pt x="55" y="588"/>
                      <a:pt x="57" y="616"/>
                    </a:cubicBezTo>
                    <a:cubicBezTo>
                      <a:pt x="61" y="609"/>
                      <a:pt x="64" y="602"/>
                      <a:pt x="68" y="595"/>
                    </a:cubicBezTo>
                    <a:cubicBezTo>
                      <a:pt x="68" y="582"/>
                      <a:pt x="68" y="570"/>
                      <a:pt x="69" y="559"/>
                    </a:cubicBezTo>
                    <a:cubicBezTo>
                      <a:pt x="69" y="536"/>
                      <a:pt x="69" y="514"/>
                      <a:pt x="70" y="491"/>
                    </a:cubicBezTo>
                    <a:moveTo>
                      <a:pt x="1469" y="273"/>
                    </a:moveTo>
                    <a:cubicBezTo>
                      <a:pt x="1430" y="342"/>
                      <a:pt x="1376" y="407"/>
                      <a:pt x="1330" y="459"/>
                    </a:cubicBezTo>
                    <a:cubicBezTo>
                      <a:pt x="1301" y="491"/>
                      <a:pt x="1270" y="521"/>
                      <a:pt x="1238" y="550"/>
                    </a:cubicBezTo>
                    <a:cubicBezTo>
                      <a:pt x="1240" y="553"/>
                      <a:pt x="1242" y="557"/>
                      <a:pt x="1244" y="560"/>
                    </a:cubicBezTo>
                    <a:cubicBezTo>
                      <a:pt x="1300" y="526"/>
                      <a:pt x="1350" y="484"/>
                      <a:pt x="1392" y="428"/>
                    </a:cubicBezTo>
                    <a:cubicBezTo>
                      <a:pt x="1427" y="381"/>
                      <a:pt x="1452" y="328"/>
                      <a:pt x="1469" y="273"/>
                    </a:cubicBezTo>
                    <a:moveTo>
                      <a:pt x="792" y="181"/>
                    </a:moveTo>
                    <a:cubicBezTo>
                      <a:pt x="775" y="181"/>
                      <a:pt x="757" y="185"/>
                      <a:pt x="740" y="190"/>
                    </a:cubicBezTo>
                    <a:cubicBezTo>
                      <a:pt x="757" y="208"/>
                      <a:pt x="775" y="225"/>
                      <a:pt x="793" y="242"/>
                    </a:cubicBezTo>
                    <a:cubicBezTo>
                      <a:pt x="816" y="260"/>
                      <a:pt x="840" y="278"/>
                      <a:pt x="865" y="293"/>
                    </a:cubicBezTo>
                    <a:cubicBezTo>
                      <a:pt x="871" y="296"/>
                      <a:pt x="876" y="299"/>
                      <a:pt x="882" y="301"/>
                    </a:cubicBezTo>
                    <a:cubicBezTo>
                      <a:pt x="892" y="306"/>
                      <a:pt x="902" y="310"/>
                      <a:pt x="911" y="314"/>
                    </a:cubicBezTo>
                    <a:cubicBezTo>
                      <a:pt x="915" y="282"/>
                      <a:pt x="907" y="249"/>
                      <a:pt x="881" y="221"/>
                    </a:cubicBezTo>
                    <a:cubicBezTo>
                      <a:pt x="856" y="193"/>
                      <a:pt x="825" y="181"/>
                      <a:pt x="792" y="181"/>
                    </a:cubicBezTo>
                    <a:moveTo>
                      <a:pt x="726" y="50"/>
                    </a:moveTo>
                    <a:cubicBezTo>
                      <a:pt x="714" y="51"/>
                      <a:pt x="701" y="52"/>
                      <a:pt x="689" y="53"/>
                    </a:cubicBezTo>
                    <a:cubicBezTo>
                      <a:pt x="679" y="54"/>
                      <a:pt x="669" y="55"/>
                      <a:pt x="659" y="57"/>
                    </a:cubicBezTo>
                    <a:cubicBezTo>
                      <a:pt x="666" y="66"/>
                      <a:pt x="671" y="78"/>
                      <a:pt x="673" y="90"/>
                    </a:cubicBezTo>
                    <a:cubicBezTo>
                      <a:pt x="673" y="98"/>
                      <a:pt x="675" y="106"/>
                      <a:pt x="676" y="113"/>
                    </a:cubicBezTo>
                    <a:cubicBezTo>
                      <a:pt x="694" y="137"/>
                      <a:pt x="712" y="160"/>
                      <a:pt x="733" y="182"/>
                    </a:cubicBezTo>
                    <a:cubicBezTo>
                      <a:pt x="755" y="140"/>
                      <a:pt x="756" y="91"/>
                      <a:pt x="726" y="50"/>
                    </a:cubicBezTo>
                    <a:moveTo>
                      <a:pt x="574" y="10"/>
                    </a:moveTo>
                    <a:cubicBezTo>
                      <a:pt x="572" y="11"/>
                      <a:pt x="570" y="12"/>
                      <a:pt x="568" y="12"/>
                    </a:cubicBezTo>
                    <a:cubicBezTo>
                      <a:pt x="554" y="18"/>
                      <a:pt x="541" y="23"/>
                      <a:pt x="527" y="29"/>
                    </a:cubicBezTo>
                    <a:cubicBezTo>
                      <a:pt x="539" y="26"/>
                      <a:pt x="551" y="23"/>
                      <a:pt x="562" y="20"/>
                    </a:cubicBezTo>
                    <a:cubicBezTo>
                      <a:pt x="567" y="19"/>
                      <a:pt x="572" y="18"/>
                      <a:pt x="577" y="18"/>
                    </a:cubicBezTo>
                    <a:cubicBezTo>
                      <a:pt x="576" y="15"/>
                      <a:pt x="575" y="13"/>
                      <a:pt x="574" y="10"/>
                    </a:cubicBezTo>
                    <a:moveTo>
                      <a:pt x="628" y="0"/>
                    </a:moveTo>
                    <a:cubicBezTo>
                      <a:pt x="623" y="0"/>
                      <a:pt x="617" y="0"/>
                      <a:pt x="611" y="1"/>
                    </a:cubicBezTo>
                    <a:cubicBezTo>
                      <a:pt x="615" y="9"/>
                      <a:pt x="619" y="17"/>
                      <a:pt x="623" y="25"/>
                    </a:cubicBezTo>
                    <a:cubicBezTo>
                      <a:pt x="645" y="22"/>
                      <a:pt x="667" y="19"/>
                      <a:pt x="690" y="17"/>
                    </a:cubicBezTo>
                    <a:cubicBezTo>
                      <a:pt x="671" y="5"/>
                      <a:pt x="650" y="0"/>
                      <a:pt x="628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54"/>
              <p:cNvSpPr>
                <a:spLocks noEditPoints="1"/>
              </p:cNvSpPr>
              <p:nvPr/>
            </p:nvSpPr>
            <p:spPr bwMode="auto">
              <a:xfrm>
                <a:off x="1584" y="137"/>
                <a:ext cx="474" cy="448"/>
              </a:xfrm>
              <a:custGeom>
                <a:avLst/>
                <a:gdLst>
                  <a:gd name="T0" fmla="*/ 495 w 826"/>
                  <a:gd name="T1" fmla="*/ 686 h 724"/>
                  <a:gd name="T2" fmla="*/ 378 w 826"/>
                  <a:gd name="T3" fmla="*/ 716 h 724"/>
                  <a:gd name="T4" fmla="*/ 415 w 826"/>
                  <a:gd name="T5" fmla="*/ 724 h 724"/>
                  <a:gd name="T6" fmla="*/ 482 w 826"/>
                  <a:gd name="T7" fmla="*/ 697 h 724"/>
                  <a:gd name="T8" fmla="*/ 495 w 826"/>
                  <a:gd name="T9" fmla="*/ 686 h 724"/>
                  <a:gd name="T10" fmla="*/ 258 w 826"/>
                  <a:gd name="T11" fmla="*/ 647 h 724"/>
                  <a:gd name="T12" fmla="*/ 258 w 826"/>
                  <a:gd name="T13" fmla="*/ 650 h 724"/>
                  <a:gd name="T14" fmla="*/ 270 w 826"/>
                  <a:gd name="T15" fmla="*/ 651 h 724"/>
                  <a:gd name="T16" fmla="*/ 275 w 826"/>
                  <a:gd name="T17" fmla="*/ 651 h 724"/>
                  <a:gd name="T18" fmla="*/ 258 w 826"/>
                  <a:gd name="T19" fmla="*/ 647 h 724"/>
                  <a:gd name="T20" fmla="*/ 357 w 826"/>
                  <a:gd name="T21" fmla="*/ 625 h 724"/>
                  <a:gd name="T22" fmla="*/ 326 w 826"/>
                  <a:gd name="T23" fmla="*/ 647 h 724"/>
                  <a:gd name="T24" fmla="*/ 341 w 826"/>
                  <a:gd name="T25" fmla="*/ 684 h 724"/>
                  <a:gd name="T26" fmla="*/ 417 w 826"/>
                  <a:gd name="T27" fmla="*/ 669 h 724"/>
                  <a:gd name="T28" fmla="*/ 382 w 826"/>
                  <a:gd name="T29" fmla="*/ 648 h 724"/>
                  <a:gd name="T30" fmla="*/ 357 w 826"/>
                  <a:gd name="T31" fmla="*/ 625 h 724"/>
                  <a:gd name="T32" fmla="*/ 166 w 826"/>
                  <a:gd name="T33" fmla="*/ 552 h 724"/>
                  <a:gd name="T34" fmla="*/ 178 w 826"/>
                  <a:gd name="T35" fmla="*/ 576 h 724"/>
                  <a:gd name="T36" fmla="*/ 181 w 826"/>
                  <a:gd name="T37" fmla="*/ 583 h 724"/>
                  <a:gd name="T38" fmla="*/ 219 w 826"/>
                  <a:gd name="T39" fmla="*/ 635 h 724"/>
                  <a:gd name="T40" fmla="*/ 219 w 826"/>
                  <a:gd name="T41" fmla="*/ 623 h 724"/>
                  <a:gd name="T42" fmla="*/ 166 w 826"/>
                  <a:gd name="T43" fmla="*/ 552 h 724"/>
                  <a:gd name="T44" fmla="*/ 819 w 826"/>
                  <a:gd name="T45" fmla="*/ 208 h 724"/>
                  <a:gd name="T46" fmla="*/ 817 w 826"/>
                  <a:gd name="T47" fmla="*/ 209 h 724"/>
                  <a:gd name="T48" fmla="*/ 818 w 826"/>
                  <a:gd name="T49" fmla="*/ 213 h 724"/>
                  <a:gd name="T50" fmla="*/ 819 w 826"/>
                  <a:gd name="T51" fmla="*/ 208 h 724"/>
                  <a:gd name="T52" fmla="*/ 0 w 826"/>
                  <a:gd name="T53" fmla="*/ 77 h 724"/>
                  <a:gd name="T54" fmla="*/ 138 w 826"/>
                  <a:gd name="T55" fmla="*/ 485 h 724"/>
                  <a:gd name="T56" fmla="*/ 120 w 826"/>
                  <a:gd name="T57" fmla="*/ 307 h 724"/>
                  <a:gd name="T58" fmla="*/ 106 w 826"/>
                  <a:gd name="T59" fmla="*/ 279 h 724"/>
                  <a:gd name="T60" fmla="*/ 105 w 826"/>
                  <a:gd name="T61" fmla="*/ 277 h 724"/>
                  <a:gd name="T62" fmla="*/ 51 w 826"/>
                  <a:gd name="T63" fmla="*/ 175 h 724"/>
                  <a:gd name="T64" fmla="*/ 0 w 826"/>
                  <a:gd name="T65" fmla="*/ 77 h 724"/>
                  <a:gd name="T66" fmla="*/ 804 w 826"/>
                  <a:gd name="T67" fmla="*/ 0 h 724"/>
                  <a:gd name="T68" fmla="*/ 732 w 826"/>
                  <a:gd name="T69" fmla="*/ 5 h 724"/>
                  <a:gd name="T70" fmla="*/ 685 w 826"/>
                  <a:gd name="T71" fmla="*/ 3 h 724"/>
                  <a:gd name="T72" fmla="*/ 773 w 826"/>
                  <a:gd name="T73" fmla="*/ 23 h 724"/>
                  <a:gd name="T74" fmla="*/ 796 w 826"/>
                  <a:gd name="T75" fmla="*/ 25 h 724"/>
                  <a:gd name="T76" fmla="*/ 826 w 826"/>
                  <a:gd name="T77" fmla="*/ 32 h 724"/>
                  <a:gd name="T78" fmla="*/ 804 w 826"/>
                  <a:gd name="T7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26" h="724">
                    <a:moveTo>
                      <a:pt x="495" y="686"/>
                    </a:moveTo>
                    <a:cubicBezTo>
                      <a:pt x="456" y="698"/>
                      <a:pt x="417" y="708"/>
                      <a:pt x="378" y="716"/>
                    </a:cubicBezTo>
                    <a:cubicBezTo>
                      <a:pt x="390" y="721"/>
                      <a:pt x="403" y="724"/>
                      <a:pt x="415" y="724"/>
                    </a:cubicBezTo>
                    <a:cubicBezTo>
                      <a:pt x="439" y="724"/>
                      <a:pt x="463" y="714"/>
                      <a:pt x="482" y="697"/>
                    </a:cubicBezTo>
                    <a:cubicBezTo>
                      <a:pt x="487" y="694"/>
                      <a:pt x="491" y="690"/>
                      <a:pt x="495" y="686"/>
                    </a:cubicBezTo>
                    <a:moveTo>
                      <a:pt x="258" y="647"/>
                    </a:moveTo>
                    <a:cubicBezTo>
                      <a:pt x="258" y="648"/>
                      <a:pt x="258" y="649"/>
                      <a:pt x="258" y="650"/>
                    </a:cubicBezTo>
                    <a:cubicBezTo>
                      <a:pt x="262" y="651"/>
                      <a:pt x="266" y="651"/>
                      <a:pt x="270" y="651"/>
                    </a:cubicBezTo>
                    <a:cubicBezTo>
                      <a:pt x="272" y="651"/>
                      <a:pt x="273" y="651"/>
                      <a:pt x="275" y="651"/>
                    </a:cubicBezTo>
                    <a:cubicBezTo>
                      <a:pt x="269" y="650"/>
                      <a:pt x="263" y="649"/>
                      <a:pt x="258" y="647"/>
                    </a:cubicBezTo>
                    <a:moveTo>
                      <a:pt x="357" y="625"/>
                    </a:moveTo>
                    <a:cubicBezTo>
                      <a:pt x="349" y="635"/>
                      <a:pt x="338" y="642"/>
                      <a:pt x="326" y="647"/>
                    </a:cubicBezTo>
                    <a:cubicBezTo>
                      <a:pt x="328" y="660"/>
                      <a:pt x="333" y="673"/>
                      <a:pt x="341" y="684"/>
                    </a:cubicBezTo>
                    <a:cubicBezTo>
                      <a:pt x="367" y="680"/>
                      <a:pt x="392" y="675"/>
                      <a:pt x="417" y="669"/>
                    </a:cubicBezTo>
                    <a:cubicBezTo>
                      <a:pt x="405" y="664"/>
                      <a:pt x="393" y="657"/>
                      <a:pt x="382" y="648"/>
                    </a:cubicBezTo>
                    <a:cubicBezTo>
                      <a:pt x="374" y="641"/>
                      <a:pt x="365" y="633"/>
                      <a:pt x="357" y="625"/>
                    </a:cubicBezTo>
                    <a:moveTo>
                      <a:pt x="166" y="552"/>
                    </a:moveTo>
                    <a:cubicBezTo>
                      <a:pt x="169" y="561"/>
                      <a:pt x="173" y="569"/>
                      <a:pt x="178" y="576"/>
                    </a:cubicBezTo>
                    <a:cubicBezTo>
                      <a:pt x="179" y="578"/>
                      <a:pt x="180" y="581"/>
                      <a:pt x="181" y="583"/>
                    </a:cubicBezTo>
                    <a:cubicBezTo>
                      <a:pt x="190" y="605"/>
                      <a:pt x="202" y="623"/>
                      <a:pt x="219" y="635"/>
                    </a:cubicBezTo>
                    <a:cubicBezTo>
                      <a:pt x="219" y="631"/>
                      <a:pt x="219" y="627"/>
                      <a:pt x="219" y="623"/>
                    </a:cubicBezTo>
                    <a:cubicBezTo>
                      <a:pt x="197" y="602"/>
                      <a:pt x="179" y="578"/>
                      <a:pt x="166" y="552"/>
                    </a:cubicBezTo>
                    <a:moveTo>
                      <a:pt x="819" y="208"/>
                    </a:moveTo>
                    <a:cubicBezTo>
                      <a:pt x="818" y="209"/>
                      <a:pt x="817" y="209"/>
                      <a:pt x="817" y="209"/>
                    </a:cubicBezTo>
                    <a:cubicBezTo>
                      <a:pt x="817" y="210"/>
                      <a:pt x="818" y="211"/>
                      <a:pt x="818" y="213"/>
                    </a:cubicBezTo>
                    <a:cubicBezTo>
                      <a:pt x="818" y="211"/>
                      <a:pt x="818" y="210"/>
                      <a:pt x="819" y="208"/>
                    </a:cubicBezTo>
                    <a:moveTo>
                      <a:pt x="0" y="77"/>
                    </a:moveTo>
                    <a:cubicBezTo>
                      <a:pt x="19" y="218"/>
                      <a:pt x="80" y="354"/>
                      <a:pt x="138" y="485"/>
                    </a:cubicBezTo>
                    <a:cubicBezTo>
                      <a:pt x="122" y="429"/>
                      <a:pt x="118" y="368"/>
                      <a:pt x="120" y="307"/>
                    </a:cubicBezTo>
                    <a:cubicBezTo>
                      <a:pt x="115" y="297"/>
                      <a:pt x="110" y="288"/>
                      <a:pt x="106" y="279"/>
                    </a:cubicBezTo>
                    <a:cubicBezTo>
                      <a:pt x="105" y="278"/>
                      <a:pt x="105" y="278"/>
                      <a:pt x="105" y="277"/>
                    </a:cubicBezTo>
                    <a:cubicBezTo>
                      <a:pt x="85" y="244"/>
                      <a:pt x="67" y="210"/>
                      <a:pt x="51" y="175"/>
                    </a:cubicBezTo>
                    <a:cubicBezTo>
                      <a:pt x="34" y="142"/>
                      <a:pt x="16" y="110"/>
                      <a:pt x="0" y="77"/>
                    </a:cubicBezTo>
                    <a:moveTo>
                      <a:pt x="804" y="0"/>
                    </a:moveTo>
                    <a:cubicBezTo>
                      <a:pt x="780" y="3"/>
                      <a:pt x="756" y="5"/>
                      <a:pt x="732" y="5"/>
                    </a:cubicBezTo>
                    <a:cubicBezTo>
                      <a:pt x="716" y="5"/>
                      <a:pt x="701" y="4"/>
                      <a:pt x="685" y="3"/>
                    </a:cubicBezTo>
                    <a:cubicBezTo>
                      <a:pt x="714" y="11"/>
                      <a:pt x="743" y="18"/>
                      <a:pt x="773" y="23"/>
                    </a:cubicBezTo>
                    <a:cubicBezTo>
                      <a:pt x="780" y="24"/>
                      <a:pt x="788" y="25"/>
                      <a:pt x="796" y="25"/>
                    </a:cubicBezTo>
                    <a:cubicBezTo>
                      <a:pt x="806" y="26"/>
                      <a:pt x="816" y="28"/>
                      <a:pt x="826" y="32"/>
                    </a:cubicBezTo>
                    <a:cubicBezTo>
                      <a:pt x="821" y="20"/>
                      <a:pt x="813" y="9"/>
                      <a:pt x="80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255"/>
              <p:cNvSpPr>
                <a:spLocks noEditPoints="1"/>
              </p:cNvSpPr>
              <p:nvPr/>
            </p:nvSpPr>
            <p:spPr bwMode="auto">
              <a:xfrm>
                <a:off x="2233" y="93"/>
                <a:ext cx="553" cy="653"/>
              </a:xfrm>
              <a:custGeom>
                <a:avLst/>
                <a:gdLst>
                  <a:gd name="T0" fmla="*/ 222 w 962"/>
                  <a:gd name="T1" fmla="*/ 1037 h 1054"/>
                  <a:gd name="T2" fmla="*/ 226 w 962"/>
                  <a:gd name="T3" fmla="*/ 1039 h 1054"/>
                  <a:gd name="T4" fmla="*/ 236 w 962"/>
                  <a:gd name="T5" fmla="*/ 1045 h 1054"/>
                  <a:gd name="T6" fmla="*/ 238 w 962"/>
                  <a:gd name="T7" fmla="*/ 1043 h 1054"/>
                  <a:gd name="T8" fmla="*/ 222 w 962"/>
                  <a:gd name="T9" fmla="*/ 1037 h 1054"/>
                  <a:gd name="T10" fmla="*/ 367 w 962"/>
                  <a:gd name="T11" fmla="*/ 1012 h 1054"/>
                  <a:gd name="T12" fmla="*/ 284 w 962"/>
                  <a:gd name="T13" fmla="*/ 1043 h 1054"/>
                  <a:gd name="T14" fmla="*/ 277 w 962"/>
                  <a:gd name="T15" fmla="*/ 1054 h 1054"/>
                  <a:gd name="T16" fmla="*/ 337 w 962"/>
                  <a:gd name="T17" fmla="*/ 1030 h 1054"/>
                  <a:gd name="T18" fmla="*/ 344 w 962"/>
                  <a:gd name="T19" fmla="*/ 1026 h 1054"/>
                  <a:gd name="T20" fmla="*/ 367 w 962"/>
                  <a:gd name="T21" fmla="*/ 1012 h 1054"/>
                  <a:gd name="T22" fmla="*/ 167 w 962"/>
                  <a:gd name="T23" fmla="*/ 971 h 1054"/>
                  <a:gd name="T24" fmla="*/ 133 w 962"/>
                  <a:gd name="T25" fmla="*/ 977 h 1054"/>
                  <a:gd name="T26" fmla="*/ 116 w 962"/>
                  <a:gd name="T27" fmla="*/ 978 h 1054"/>
                  <a:gd name="T28" fmla="*/ 92 w 962"/>
                  <a:gd name="T29" fmla="*/ 975 h 1054"/>
                  <a:gd name="T30" fmla="*/ 148 w 962"/>
                  <a:gd name="T31" fmla="*/ 1029 h 1054"/>
                  <a:gd name="T32" fmla="*/ 181 w 962"/>
                  <a:gd name="T33" fmla="*/ 1006 h 1054"/>
                  <a:gd name="T34" fmla="*/ 167 w 962"/>
                  <a:gd name="T35" fmla="*/ 971 h 1054"/>
                  <a:gd name="T36" fmla="*/ 18 w 962"/>
                  <a:gd name="T37" fmla="*/ 948 h 1054"/>
                  <a:gd name="T38" fmla="*/ 22 w 962"/>
                  <a:gd name="T39" fmla="*/ 964 h 1054"/>
                  <a:gd name="T40" fmla="*/ 100 w 962"/>
                  <a:gd name="T41" fmla="*/ 1036 h 1054"/>
                  <a:gd name="T42" fmla="*/ 18 w 962"/>
                  <a:gd name="T43" fmla="*/ 948 h 1054"/>
                  <a:gd name="T44" fmla="*/ 762 w 962"/>
                  <a:gd name="T45" fmla="*/ 701 h 1054"/>
                  <a:gd name="T46" fmla="*/ 666 w 962"/>
                  <a:gd name="T47" fmla="*/ 756 h 1054"/>
                  <a:gd name="T48" fmla="*/ 567 w 962"/>
                  <a:gd name="T49" fmla="*/ 813 h 1054"/>
                  <a:gd name="T50" fmla="*/ 565 w 962"/>
                  <a:gd name="T51" fmla="*/ 814 h 1054"/>
                  <a:gd name="T52" fmla="*/ 538 w 962"/>
                  <a:gd name="T53" fmla="*/ 830 h 1054"/>
                  <a:gd name="T54" fmla="*/ 426 w 962"/>
                  <a:gd name="T55" fmla="*/ 971 h 1054"/>
                  <a:gd name="T56" fmla="*/ 762 w 962"/>
                  <a:gd name="T57" fmla="*/ 701 h 1054"/>
                  <a:gd name="T58" fmla="*/ 2 w 962"/>
                  <a:gd name="T59" fmla="*/ 371 h 1054"/>
                  <a:gd name="T60" fmla="*/ 0 w 962"/>
                  <a:gd name="T61" fmla="*/ 375 h 1054"/>
                  <a:gd name="T62" fmla="*/ 3 w 962"/>
                  <a:gd name="T63" fmla="*/ 373 h 1054"/>
                  <a:gd name="T64" fmla="*/ 2 w 962"/>
                  <a:gd name="T65" fmla="*/ 371 h 1054"/>
                  <a:gd name="T66" fmla="*/ 127 w 962"/>
                  <a:gd name="T67" fmla="*/ 203 h 1054"/>
                  <a:gd name="T68" fmla="*/ 91 w 962"/>
                  <a:gd name="T69" fmla="*/ 218 h 1054"/>
                  <a:gd name="T70" fmla="*/ 120 w 962"/>
                  <a:gd name="T71" fmla="*/ 229 h 1054"/>
                  <a:gd name="T72" fmla="*/ 140 w 962"/>
                  <a:gd name="T73" fmla="*/ 239 h 1054"/>
                  <a:gd name="T74" fmla="*/ 225 w 962"/>
                  <a:gd name="T75" fmla="*/ 270 h 1054"/>
                  <a:gd name="T76" fmla="*/ 127 w 962"/>
                  <a:gd name="T77" fmla="*/ 203 h 1054"/>
                  <a:gd name="T78" fmla="*/ 854 w 962"/>
                  <a:gd name="T79" fmla="*/ 171 h 1054"/>
                  <a:gd name="T80" fmla="*/ 738 w 962"/>
                  <a:gd name="T81" fmla="*/ 245 h 1054"/>
                  <a:gd name="T82" fmla="*/ 794 w 962"/>
                  <a:gd name="T83" fmla="*/ 229 h 1054"/>
                  <a:gd name="T84" fmla="*/ 854 w 962"/>
                  <a:gd name="T85" fmla="*/ 171 h 1054"/>
                  <a:gd name="T86" fmla="*/ 962 w 962"/>
                  <a:gd name="T87" fmla="*/ 0 h 1054"/>
                  <a:gd name="T88" fmla="*/ 948 w 962"/>
                  <a:gd name="T89" fmla="*/ 0 h 1054"/>
                  <a:gd name="T90" fmla="*/ 945 w 962"/>
                  <a:gd name="T91" fmla="*/ 6 h 1054"/>
                  <a:gd name="T92" fmla="*/ 941 w 962"/>
                  <a:gd name="T93" fmla="*/ 15 h 1054"/>
                  <a:gd name="T94" fmla="*/ 915 w 962"/>
                  <a:gd name="T95" fmla="*/ 63 h 1054"/>
                  <a:gd name="T96" fmla="*/ 922 w 962"/>
                  <a:gd name="T97" fmla="*/ 55 h 1054"/>
                  <a:gd name="T98" fmla="*/ 962 w 962"/>
                  <a:gd name="T99" fmla="*/ 0 h 1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2" h="1054">
                    <a:moveTo>
                      <a:pt x="222" y="1037"/>
                    </a:moveTo>
                    <a:cubicBezTo>
                      <a:pt x="223" y="1038"/>
                      <a:pt x="225" y="1039"/>
                      <a:pt x="226" y="1039"/>
                    </a:cubicBezTo>
                    <a:cubicBezTo>
                      <a:pt x="229" y="1042"/>
                      <a:pt x="233" y="1044"/>
                      <a:pt x="236" y="1045"/>
                    </a:cubicBezTo>
                    <a:cubicBezTo>
                      <a:pt x="237" y="1044"/>
                      <a:pt x="238" y="1044"/>
                      <a:pt x="238" y="1043"/>
                    </a:cubicBezTo>
                    <a:cubicBezTo>
                      <a:pt x="233" y="1041"/>
                      <a:pt x="227" y="1039"/>
                      <a:pt x="222" y="1037"/>
                    </a:cubicBezTo>
                    <a:moveTo>
                      <a:pt x="367" y="1012"/>
                    </a:moveTo>
                    <a:cubicBezTo>
                      <a:pt x="342" y="1027"/>
                      <a:pt x="314" y="1037"/>
                      <a:pt x="284" y="1043"/>
                    </a:cubicBezTo>
                    <a:cubicBezTo>
                      <a:pt x="282" y="1047"/>
                      <a:pt x="279" y="1050"/>
                      <a:pt x="277" y="1054"/>
                    </a:cubicBezTo>
                    <a:cubicBezTo>
                      <a:pt x="298" y="1052"/>
                      <a:pt x="319" y="1044"/>
                      <a:pt x="337" y="1030"/>
                    </a:cubicBezTo>
                    <a:cubicBezTo>
                      <a:pt x="340" y="1029"/>
                      <a:pt x="342" y="1027"/>
                      <a:pt x="344" y="1026"/>
                    </a:cubicBezTo>
                    <a:cubicBezTo>
                      <a:pt x="352" y="1022"/>
                      <a:pt x="360" y="1018"/>
                      <a:pt x="367" y="1012"/>
                    </a:cubicBezTo>
                    <a:moveTo>
                      <a:pt x="167" y="971"/>
                    </a:moveTo>
                    <a:cubicBezTo>
                      <a:pt x="155" y="973"/>
                      <a:pt x="144" y="975"/>
                      <a:pt x="133" y="977"/>
                    </a:cubicBezTo>
                    <a:cubicBezTo>
                      <a:pt x="127" y="977"/>
                      <a:pt x="122" y="978"/>
                      <a:pt x="116" y="978"/>
                    </a:cubicBezTo>
                    <a:cubicBezTo>
                      <a:pt x="108" y="978"/>
                      <a:pt x="100" y="977"/>
                      <a:pt x="92" y="975"/>
                    </a:cubicBezTo>
                    <a:cubicBezTo>
                      <a:pt x="110" y="994"/>
                      <a:pt x="129" y="1012"/>
                      <a:pt x="148" y="1029"/>
                    </a:cubicBezTo>
                    <a:cubicBezTo>
                      <a:pt x="161" y="1024"/>
                      <a:pt x="172" y="1015"/>
                      <a:pt x="181" y="1006"/>
                    </a:cubicBezTo>
                    <a:cubicBezTo>
                      <a:pt x="173" y="995"/>
                      <a:pt x="168" y="984"/>
                      <a:pt x="167" y="971"/>
                    </a:cubicBezTo>
                    <a:moveTo>
                      <a:pt x="18" y="948"/>
                    </a:moveTo>
                    <a:cubicBezTo>
                      <a:pt x="19" y="953"/>
                      <a:pt x="21" y="959"/>
                      <a:pt x="22" y="964"/>
                    </a:cubicBezTo>
                    <a:cubicBezTo>
                      <a:pt x="33" y="1002"/>
                      <a:pt x="63" y="1031"/>
                      <a:pt x="100" y="1036"/>
                    </a:cubicBezTo>
                    <a:cubicBezTo>
                      <a:pt x="71" y="1008"/>
                      <a:pt x="43" y="979"/>
                      <a:pt x="18" y="948"/>
                    </a:cubicBezTo>
                    <a:moveTo>
                      <a:pt x="762" y="701"/>
                    </a:moveTo>
                    <a:cubicBezTo>
                      <a:pt x="731" y="720"/>
                      <a:pt x="699" y="738"/>
                      <a:pt x="666" y="756"/>
                    </a:cubicBezTo>
                    <a:cubicBezTo>
                      <a:pt x="634" y="777"/>
                      <a:pt x="601" y="796"/>
                      <a:pt x="567" y="813"/>
                    </a:cubicBezTo>
                    <a:cubicBezTo>
                      <a:pt x="566" y="813"/>
                      <a:pt x="565" y="814"/>
                      <a:pt x="565" y="814"/>
                    </a:cubicBezTo>
                    <a:cubicBezTo>
                      <a:pt x="556" y="819"/>
                      <a:pt x="547" y="825"/>
                      <a:pt x="538" y="830"/>
                    </a:cubicBezTo>
                    <a:cubicBezTo>
                      <a:pt x="506" y="882"/>
                      <a:pt x="470" y="932"/>
                      <a:pt x="426" y="971"/>
                    </a:cubicBezTo>
                    <a:cubicBezTo>
                      <a:pt x="545" y="891"/>
                      <a:pt x="670" y="810"/>
                      <a:pt x="762" y="701"/>
                    </a:cubicBezTo>
                    <a:moveTo>
                      <a:pt x="2" y="371"/>
                    </a:moveTo>
                    <a:cubicBezTo>
                      <a:pt x="1" y="373"/>
                      <a:pt x="1" y="374"/>
                      <a:pt x="0" y="375"/>
                    </a:cubicBezTo>
                    <a:cubicBezTo>
                      <a:pt x="1" y="374"/>
                      <a:pt x="2" y="373"/>
                      <a:pt x="3" y="373"/>
                    </a:cubicBezTo>
                    <a:cubicBezTo>
                      <a:pt x="3" y="372"/>
                      <a:pt x="2" y="372"/>
                      <a:pt x="2" y="371"/>
                    </a:cubicBezTo>
                    <a:moveTo>
                      <a:pt x="127" y="203"/>
                    </a:moveTo>
                    <a:cubicBezTo>
                      <a:pt x="114" y="206"/>
                      <a:pt x="101" y="211"/>
                      <a:pt x="91" y="218"/>
                    </a:cubicBezTo>
                    <a:cubicBezTo>
                      <a:pt x="101" y="221"/>
                      <a:pt x="110" y="224"/>
                      <a:pt x="120" y="229"/>
                    </a:cubicBezTo>
                    <a:cubicBezTo>
                      <a:pt x="126" y="233"/>
                      <a:pt x="133" y="236"/>
                      <a:pt x="140" y="239"/>
                    </a:cubicBezTo>
                    <a:cubicBezTo>
                      <a:pt x="168" y="251"/>
                      <a:pt x="196" y="261"/>
                      <a:pt x="225" y="270"/>
                    </a:cubicBezTo>
                    <a:cubicBezTo>
                      <a:pt x="189" y="252"/>
                      <a:pt x="156" y="229"/>
                      <a:pt x="127" y="203"/>
                    </a:cubicBezTo>
                    <a:moveTo>
                      <a:pt x="854" y="171"/>
                    </a:moveTo>
                    <a:cubicBezTo>
                      <a:pt x="818" y="199"/>
                      <a:pt x="779" y="224"/>
                      <a:pt x="738" y="245"/>
                    </a:cubicBezTo>
                    <a:cubicBezTo>
                      <a:pt x="757" y="240"/>
                      <a:pt x="775" y="234"/>
                      <a:pt x="794" y="229"/>
                    </a:cubicBezTo>
                    <a:cubicBezTo>
                      <a:pt x="815" y="211"/>
                      <a:pt x="835" y="192"/>
                      <a:pt x="854" y="171"/>
                    </a:cubicBezTo>
                    <a:moveTo>
                      <a:pt x="962" y="0"/>
                    </a:moveTo>
                    <a:cubicBezTo>
                      <a:pt x="948" y="0"/>
                      <a:pt x="948" y="0"/>
                      <a:pt x="948" y="0"/>
                    </a:cubicBezTo>
                    <a:cubicBezTo>
                      <a:pt x="947" y="2"/>
                      <a:pt x="946" y="4"/>
                      <a:pt x="945" y="6"/>
                    </a:cubicBezTo>
                    <a:cubicBezTo>
                      <a:pt x="944" y="9"/>
                      <a:pt x="942" y="12"/>
                      <a:pt x="941" y="15"/>
                    </a:cubicBezTo>
                    <a:cubicBezTo>
                      <a:pt x="933" y="31"/>
                      <a:pt x="924" y="47"/>
                      <a:pt x="915" y="63"/>
                    </a:cubicBezTo>
                    <a:cubicBezTo>
                      <a:pt x="917" y="60"/>
                      <a:pt x="919" y="58"/>
                      <a:pt x="922" y="55"/>
                    </a:cubicBezTo>
                    <a:cubicBezTo>
                      <a:pt x="936" y="37"/>
                      <a:pt x="950" y="19"/>
                      <a:pt x="96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256"/>
              <p:cNvSpPr>
                <a:spLocks noEditPoints="1"/>
              </p:cNvSpPr>
              <p:nvPr/>
            </p:nvSpPr>
            <p:spPr bwMode="auto">
              <a:xfrm>
                <a:off x="1326" y="2719"/>
                <a:ext cx="124" cy="102"/>
              </a:xfrm>
              <a:custGeom>
                <a:avLst/>
                <a:gdLst>
                  <a:gd name="T0" fmla="*/ 1 w 216"/>
                  <a:gd name="T1" fmla="*/ 79 h 164"/>
                  <a:gd name="T2" fmla="*/ 1 w 216"/>
                  <a:gd name="T3" fmla="*/ 79 h 164"/>
                  <a:gd name="T4" fmla="*/ 1 w 216"/>
                  <a:gd name="T5" fmla="*/ 81 h 164"/>
                  <a:gd name="T6" fmla="*/ 5 w 216"/>
                  <a:gd name="T7" fmla="*/ 119 h 164"/>
                  <a:gd name="T8" fmla="*/ 12 w 216"/>
                  <a:gd name="T9" fmla="*/ 134 h 164"/>
                  <a:gd name="T10" fmla="*/ 31 w 216"/>
                  <a:gd name="T11" fmla="*/ 164 h 164"/>
                  <a:gd name="T12" fmla="*/ 13 w 216"/>
                  <a:gd name="T13" fmla="*/ 108 h 164"/>
                  <a:gd name="T14" fmla="*/ 5 w 216"/>
                  <a:gd name="T15" fmla="*/ 84 h 164"/>
                  <a:gd name="T16" fmla="*/ 1 w 216"/>
                  <a:gd name="T17" fmla="*/ 79 h 164"/>
                  <a:gd name="T18" fmla="*/ 185 w 216"/>
                  <a:gd name="T19" fmla="*/ 0 h 164"/>
                  <a:gd name="T20" fmla="*/ 189 w 216"/>
                  <a:gd name="T21" fmla="*/ 2 h 164"/>
                  <a:gd name="T22" fmla="*/ 216 w 216"/>
                  <a:gd name="T23" fmla="*/ 9 h 164"/>
                  <a:gd name="T24" fmla="*/ 216 w 216"/>
                  <a:gd name="T25" fmla="*/ 9 h 164"/>
                  <a:gd name="T26" fmla="*/ 216 w 216"/>
                  <a:gd name="T27" fmla="*/ 4 h 164"/>
                  <a:gd name="T28" fmla="*/ 203 w 216"/>
                  <a:gd name="T29" fmla="*/ 2 h 164"/>
                  <a:gd name="T30" fmla="*/ 185 w 216"/>
                  <a:gd name="T31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6" h="164">
                    <a:moveTo>
                      <a:pt x="1" y="79"/>
                    </a:moveTo>
                    <a:cubicBezTo>
                      <a:pt x="1" y="79"/>
                      <a:pt x="1" y="79"/>
                      <a:pt x="1" y="79"/>
                    </a:cubicBezTo>
                    <a:cubicBezTo>
                      <a:pt x="1" y="79"/>
                      <a:pt x="1" y="80"/>
                      <a:pt x="1" y="81"/>
                    </a:cubicBezTo>
                    <a:cubicBezTo>
                      <a:pt x="0" y="94"/>
                      <a:pt x="1" y="107"/>
                      <a:pt x="5" y="119"/>
                    </a:cubicBezTo>
                    <a:cubicBezTo>
                      <a:pt x="7" y="125"/>
                      <a:pt x="9" y="130"/>
                      <a:pt x="12" y="134"/>
                    </a:cubicBezTo>
                    <a:cubicBezTo>
                      <a:pt x="18" y="144"/>
                      <a:pt x="24" y="154"/>
                      <a:pt x="31" y="164"/>
                    </a:cubicBezTo>
                    <a:cubicBezTo>
                      <a:pt x="23" y="146"/>
                      <a:pt x="16" y="128"/>
                      <a:pt x="13" y="108"/>
                    </a:cubicBezTo>
                    <a:cubicBezTo>
                      <a:pt x="10" y="100"/>
                      <a:pt x="8" y="92"/>
                      <a:pt x="5" y="84"/>
                    </a:cubicBezTo>
                    <a:cubicBezTo>
                      <a:pt x="4" y="82"/>
                      <a:pt x="2" y="80"/>
                      <a:pt x="1" y="79"/>
                    </a:cubicBezTo>
                    <a:moveTo>
                      <a:pt x="185" y="0"/>
                    </a:moveTo>
                    <a:cubicBezTo>
                      <a:pt x="187" y="1"/>
                      <a:pt x="188" y="2"/>
                      <a:pt x="189" y="2"/>
                    </a:cubicBezTo>
                    <a:cubicBezTo>
                      <a:pt x="198" y="4"/>
                      <a:pt x="207" y="7"/>
                      <a:pt x="216" y="9"/>
                    </a:cubicBezTo>
                    <a:cubicBezTo>
                      <a:pt x="216" y="9"/>
                      <a:pt x="216" y="9"/>
                      <a:pt x="216" y="9"/>
                    </a:cubicBezTo>
                    <a:cubicBezTo>
                      <a:pt x="216" y="7"/>
                      <a:pt x="216" y="6"/>
                      <a:pt x="216" y="4"/>
                    </a:cubicBezTo>
                    <a:cubicBezTo>
                      <a:pt x="212" y="4"/>
                      <a:pt x="208" y="3"/>
                      <a:pt x="203" y="2"/>
                    </a:cubicBezTo>
                    <a:cubicBezTo>
                      <a:pt x="197" y="1"/>
                      <a:pt x="191" y="1"/>
                      <a:pt x="18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257"/>
              <p:cNvSpPr>
                <a:spLocks noEditPoints="1"/>
              </p:cNvSpPr>
              <p:nvPr/>
            </p:nvSpPr>
            <p:spPr bwMode="auto">
              <a:xfrm>
                <a:off x="1336" y="310"/>
                <a:ext cx="253" cy="275"/>
              </a:xfrm>
              <a:custGeom>
                <a:avLst/>
                <a:gdLst>
                  <a:gd name="T0" fmla="*/ 441 w 441"/>
                  <a:gd name="T1" fmla="*/ 275 h 444"/>
                  <a:gd name="T2" fmla="*/ 433 w 441"/>
                  <a:gd name="T3" fmla="*/ 297 h 444"/>
                  <a:gd name="T4" fmla="*/ 389 w 441"/>
                  <a:gd name="T5" fmla="*/ 354 h 444"/>
                  <a:gd name="T6" fmla="*/ 391 w 441"/>
                  <a:gd name="T7" fmla="*/ 356 h 444"/>
                  <a:gd name="T8" fmla="*/ 441 w 441"/>
                  <a:gd name="T9" fmla="*/ 275 h 444"/>
                  <a:gd name="T10" fmla="*/ 96 w 441"/>
                  <a:gd name="T11" fmla="*/ 277 h 444"/>
                  <a:gd name="T12" fmla="*/ 96 w 441"/>
                  <a:gd name="T13" fmla="*/ 154 h 444"/>
                  <a:gd name="T14" fmla="*/ 96 w 441"/>
                  <a:gd name="T15" fmla="*/ 277 h 444"/>
                  <a:gd name="T16" fmla="*/ 200 w 441"/>
                  <a:gd name="T17" fmla="*/ 0 h 444"/>
                  <a:gd name="T18" fmla="*/ 163 w 441"/>
                  <a:gd name="T19" fmla="*/ 2 h 444"/>
                  <a:gd name="T20" fmla="*/ 111 w 441"/>
                  <a:gd name="T21" fmla="*/ 14 h 444"/>
                  <a:gd name="T22" fmla="*/ 102 w 441"/>
                  <a:gd name="T23" fmla="*/ 25 h 444"/>
                  <a:gd name="T24" fmla="*/ 78 w 441"/>
                  <a:gd name="T25" fmla="*/ 28 h 444"/>
                  <a:gd name="T26" fmla="*/ 75 w 441"/>
                  <a:gd name="T27" fmla="*/ 29 h 444"/>
                  <a:gd name="T28" fmla="*/ 29 w 441"/>
                  <a:gd name="T29" fmla="*/ 117 h 444"/>
                  <a:gd name="T30" fmla="*/ 5 w 441"/>
                  <a:gd name="T31" fmla="*/ 207 h 444"/>
                  <a:gd name="T32" fmla="*/ 5 w 441"/>
                  <a:gd name="T33" fmla="*/ 321 h 444"/>
                  <a:gd name="T34" fmla="*/ 16 w 441"/>
                  <a:gd name="T35" fmla="*/ 372 h 444"/>
                  <a:gd name="T36" fmla="*/ 19 w 441"/>
                  <a:gd name="T37" fmla="*/ 376 h 444"/>
                  <a:gd name="T38" fmla="*/ 63 w 441"/>
                  <a:gd name="T39" fmla="*/ 442 h 444"/>
                  <a:gd name="T40" fmla="*/ 68 w 441"/>
                  <a:gd name="T41" fmla="*/ 444 h 444"/>
                  <a:gd name="T42" fmla="*/ 250 w 441"/>
                  <a:gd name="T43" fmla="*/ 289 h 444"/>
                  <a:gd name="T44" fmla="*/ 360 w 441"/>
                  <a:gd name="T45" fmla="*/ 326 h 444"/>
                  <a:gd name="T46" fmla="*/ 365 w 441"/>
                  <a:gd name="T47" fmla="*/ 323 h 444"/>
                  <a:gd name="T48" fmla="*/ 383 w 441"/>
                  <a:gd name="T49" fmla="*/ 305 h 444"/>
                  <a:gd name="T50" fmla="*/ 396 w 441"/>
                  <a:gd name="T51" fmla="*/ 283 h 444"/>
                  <a:gd name="T52" fmla="*/ 405 w 441"/>
                  <a:gd name="T53" fmla="*/ 248 h 444"/>
                  <a:gd name="T54" fmla="*/ 404 w 441"/>
                  <a:gd name="T55" fmla="*/ 198 h 444"/>
                  <a:gd name="T56" fmla="*/ 382 w 441"/>
                  <a:gd name="T57" fmla="*/ 120 h 444"/>
                  <a:gd name="T58" fmla="*/ 364 w 441"/>
                  <a:gd name="T59" fmla="*/ 87 h 444"/>
                  <a:gd name="T60" fmla="*/ 274 w 441"/>
                  <a:gd name="T61" fmla="*/ 19 h 444"/>
                  <a:gd name="T62" fmla="*/ 266 w 441"/>
                  <a:gd name="T63" fmla="*/ 10 h 444"/>
                  <a:gd name="T64" fmla="*/ 231 w 441"/>
                  <a:gd name="T65" fmla="*/ 2 h 444"/>
                  <a:gd name="T66" fmla="*/ 200 w 441"/>
                  <a:gd name="T67" fmla="*/ 0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1" h="444">
                    <a:moveTo>
                      <a:pt x="441" y="275"/>
                    </a:moveTo>
                    <a:cubicBezTo>
                      <a:pt x="439" y="282"/>
                      <a:pt x="436" y="290"/>
                      <a:pt x="433" y="297"/>
                    </a:cubicBezTo>
                    <a:cubicBezTo>
                      <a:pt x="423" y="321"/>
                      <a:pt x="408" y="340"/>
                      <a:pt x="389" y="354"/>
                    </a:cubicBezTo>
                    <a:cubicBezTo>
                      <a:pt x="390" y="354"/>
                      <a:pt x="391" y="355"/>
                      <a:pt x="391" y="356"/>
                    </a:cubicBezTo>
                    <a:cubicBezTo>
                      <a:pt x="419" y="340"/>
                      <a:pt x="438" y="307"/>
                      <a:pt x="441" y="275"/>
                    </a:cubicBezTo>
                    <a:moveTo>
                      <a:pt x="96" y="277"/>
                    </a:moveTo>
                    <a:cubicBezTo>
                      <a:pt x="17" y="277"/>
                      <a:pt x="17" y="154"/>
                      <a:pt x="96" y="154"/>
                    </a:cubicBezTo>
                    <a:cubicBezTo>
                      <a:pt x="176" y="154"/>
                      <a:pt x="176" y="277"/>
                      <a:pt x="96" y="277"/>
                    </a:cubicBezTo>
                    <a:moveTo>
                      <a:pt x="200" y="0"/>
                    </a:moveTo>
                    <a:cubicBezTo>
                      <a:pt x="188" y="0"/>
                      <a:pt x="175" y="1"/>
                      <a:pt x="163" y="2"/>
                    </a:cubicBezTo>
                    <a:cubicBezTo>
                      <a:pt x="145" y="5"/>
                      <a:pt x="128" y="9"/>
                      <a:pt x="111" y="14"/>
                    </a:cubicBezTo>
                    <a:cubicBezTo>
                      <a:pt x="108" y="17"/>
                      <a:pt x="105" y="21"/>
                      <a:pt x="102" y="25"/>
                    </a:cubicBezTo>
                    <a:cubicBezTo>
                      <a:pt x="94" y="25"/>
                      <a:pt x="86" y="26"/>
                      <a:pt x="78" y="28"/>
                    </a:cubicBezTo>
                    <a:cubicBezTo>
                      <a:pt x="77" y="28"/>
                      <a:pt x="76" y="29"/>
                      <a:pt x="75" y="29"/>
                    </a:cubicBezTo>
                    <a:cubicBezTo>
                      <a:pt x="81" y="64"/>
                      <a:pt x="66" y="104"/>
                      <a:pt x="29" y="117"/>
                    </a:cubicBezTo>
                    <a:cubicBezTo>
                      <a:pt x="17" y="146"/>
                      <a:pt x="10" y="176"/>
                      <a:pt x="5" y="207"/>
                    </a:cubicBezTo>
                    <a:cubicBezTo>
                      <a:pt x="0" y="245"/>
                      <a:pt x="0" y="283"/>
                      <a:pt x="5" y="321"/>
                    </a:cubicBezTo>
                    <a:cubicBezTo>
                      <a:pt x="7" y="338"/>
                      <a:pt x="11" y="355"/>
                      <a:pt x="16" y="372"/>
                    </a:cubicBezTo>
                    <a:cubicBezTo>
                      <a:pt x="17" y="373"/>
                      <a:pt x="18" y="374"/>
                      <a:pt x="19" y="376"/>
                    </a:cubicBezTo>
                    <a:cubicBezTo>
                      <a:pt x="24" y="403"/>
                      <a:pt x="37" y="426"/>
                      <a:pt x="63" y="442"/>
                    </a:cubicBezTo>
                    <a:cubicBezTo>
                      <a:pt x="64" y="442"/>
                      <a:pt x="66" y="443"/>
                      <a:pt x="68" y="444"/>
                    </a:cubicBezTo>
                    <a:cubicBezTo>
                      <a:pt x="82" y="357"/>
                      <a:pt x="159" y="289"/>
                      <a:pt x="250" y="289"/>
                    </a:cubicBezTo>
                    <a:cubicBezTo>
                      <a:pt x="291" y="289"/>
                      <a:pt x="329" y="303"/>
                      <a:pt x="360" y="326"/>
                    </a:cubicBezTo>
                    <a:cubicBezTo>
                      <a:pt x="362" y="325"/>
                      <a:pt x="364" y="324"/>
                      <a:pt x="365" y="323"/>
                    </a:cubicBezTo>
                    <a:cubicBezTo>
                      <a:pt x="372" y="317"/>
                      <a:pt x="378" y="311"/>
                      <a:pt x="383" y="305"/>
                    </a:cubicBezTo>
                    <a:cubicBezTo>
                      <a:pt x="388" y="298"/>
                      <a:pt x="392" y="291"/>
                      <a:pt x="396" y="283"/>
                    </a:cubicBezTo>
                    <a:cubicBezTo>
                      <a:pt x="400" y="272"/>
                      <a:pt x="403" y="260"/>
                      <a:pt x="405" y="248"/>
                    </a:cubicBezTo>
                    <a:cubicBezTo>
                      <a:pt x="407" y="231"/>
                      <a:pt x="406" y="214"/>
                      <a:pt x="404" y="198"/>
                    </a:cubicBezTo>
                    <a:cubicBezTo>
                      <a:pt x="400" y="171"/>
                      <a:pt x="392" y="145"/>
                      <a:pt x="382" y="120"/>
                    </a:cubicBezTo>
                    <a:cubicBezTo>
                      <a:pt x="377" y="108"/>
                      <a:pt x="371" y="98"/>
                      <a:pt x="364" y="87"/>
                    </a:cubicBezTo>
                    <a:cubicBezTo>
                      <a:pt x="338" y="59"/>
                      <a:pt x="307" y="36"/>
                      <a:pt x="274" y="19"/>
                    </a:cubicBezTo>
                    <a:cubicBezTo>
                      <a:pt x="271" y="16"/>
                      <a:pt x="269" y="13"/>
                      <a:pt x="266" y="10"/>
                    </a:cubicBezTo>
                    <a:cubicBezTo>
                      <a:pt x="254" y="7"/>
                      <a:pt x="243" y="4"/>
                      <a:pt x="231" y="2"/>
                    </a:cubicBezTo>
                    <a:cubicBezTo>
                      <a:pt x="221" y="1"/>
                      <a:pt x="210" y="0"/>
                      <a:pt x="20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258"/>
              <p:cNvSpPr>
                <a:spLocks noEditPoints="1"/>
              </p:cNvSpPr>
              <p:nvPr/>
            </p:nvSpPr>
            <p:spPr bwMode="auto">
              <a:xfrm>
                <a:off x="2510" y="693"/>
                <a:ext cx="262" cy="293"/>
              </a:xfrm>
              <a:custGeom>
                <a:avLst/>
                <a:gdLst>
                  <a:gd name="T0" fmla="*/ 16 w 457"/>
                  <a:gd name="T1" fmla="*/ 130 h 473"/>
                  <a:gd name="T2" fmla="*/ 15 w 457"/>
                  <a:gd name="T3" fmla="*/ 224 h 473"/>
                  <a:gd name="T4" fmla="*/ 17 w 457"/>
                  <a:gd name="T5" fmla="*/ 223 h 473"/>
                  <a:gd name="T6" fmla="*/ 11 w 457"/>
                  <a:gd name="T7" fmla="*/ 152 h 473"/>
                  <a:gd name="T8" fmla="*/ 16 w 457"/>
                  <a:gd name="T9" fmla="*/ 130 h 473"/>
                  <a:gd name="T10" fmla="*/ 338 w 457"/>
                  <a:gd name="T11" fmla="*/ 327 h 473"/>
                  <a:gd name="T12" fmla="*/ 305 w 457"/>
                  <a:gd name="T13" fmla="*/ 316 h 473"/>
                  <a:gd name="T14" fmla="*/ 339 w 457"/>
                  <a:gd name="T15" fmla="*/ 202 h 473"/>
                  <a:gd name="T16" fmla="*/ 372 w 457"/>
                  <a:gd name="T17" fmla="*/ 212 h 473"/>
                  <a:gd name="T18" fmla="*/ 338 w 457"/>
                  <a:gd name="T19" fmla="*/ 327 h 473"/>
                  <a:gd name="T20" fmla="*/ 307 w 457"/>
                  <a:gd name="T21" fmla="*/ 0 h 473"/>
                  <a:gd name="T22" fmla="*/ 295 w 457"/>
                  <a:gd name="T23" fmla="*/ 3 h 473"/>
                  <a:gd name="T24" fmla="*/ 265 w 457"/>
                  <a:gd name="T25" fmla="*/ 2 h 473"/>
                  <a:gd name="T26" fmla="*/ 182 w 457"/>
                  <a:gd name="T27" fmla="*/ 12 h 473"/>
                  <a:gd name="T28" fmla="*/ 149 w 457"/>
                  <a:gd name="T29" fmla="*/ 30 h 473"/>
                  <a:gd name="T30" fmla="*/ 89 w 457"/>
                  <a:gd name="T31" fmla="*/ 83 h 473"/>
                  <a:gd name="T32" fmla="*/ 61 w 457"/>
                  <a:gd name="T33" fmla="*/ 125 h 473"/>
                  <a:gd name="T34" fmla="*/ 50 w 457"/>
                  <a:gd name="T35" fmla="*/ 160 h 473"/>
                  <a:gd name="T36" fmla="*/ 49 w 457"/>
                  <a:gd name="T37" fmla="*/ 186 h 473"/>
                  <a:gd name="T38" fmla="*/ 54 w 457"/>
                  <a:gd name="T39" fmla="*/ 210 h 473"/>
                  <a:gd name="T40" fmla="*/ 57 w 457"/>
                  <a:gd name="T41" fmla="*/ 216 h 473"/>
                  <a:gd name="T42" fmla="*/ 71 w 457"/>
                  <a:gd name="T43" fmla="*/ 215 h 473"/>
                  <a:gd name="T44" fmla="*/ 169 w 457"/>
                  <a:gd name="T45" fmla="*/ 244 h 473"/>
                  <a:gd name="T46" fmla="*/ 240 w 457"/>
                  <a:gd name="T47" fmla="*/ 473 h 473"/>
                  <a:gd name="T48" fmla="*/ 245 w 457"/>
                  <a:gd name="T49" fmla="*/ 473 h 473"/>
                  <a:gd name="T50" fmla="*/ 249 w 457"/>
                  <a:gd name="T51" fmla="*/ 473 h 473"/>
                  <a:gd name="T52" fmla="*/ 317 w 457"/>
                  <a:gd name="T53" fmla="*/ 441 h 473"/>
                  <a:gd name="T54" fmla="*/ 323 w 457"/>
                  <a:gd name="T55" fmla="*/ 440 h 473"/>
                  <a:gd name="T56" fmla="*/ 359 w 457"/>
                  <a:gd name="T57" fmla="*/ 403 h 473"/>
                  <a:gd name="T58" fmla="*/ 421 w 457"/>
                  <a:gd name="T59" fmla="*/ 307 h 473"/>
                  <a:gd name="T60" fmla="*/ 448 w 457"/>
                  <a:gd name="T61" fmla="*/ 218 h 473"/>
                  <a:gd name="T62" fmla="*/ 457 w 457"/>
                  <a:gd name="T63" fmla="*/ 119 h 473"/>
                  <a:gd name="T64" fmla="*/ 455 w 457"/>
                  <a:gd name="T65" fmla="*/ 117 h 473"/>
                  <a:gd name="T66" fmla="*/ 437 w 457"/>
                  <a:gd name="T67" fmla="*/ 101 h 473"/>
                  <a:gd name="T68" fmla="*/ 435 w 457"/>
                  <a:gd name="T69" fmla="*/ 86 h 473"/>
                  <a:gd name="T70" fmla="*/ 397 w 457"/>
                  <a:gd name="T71" fmla="*/ 49 h 473"/>
                  <a:gd name="T72" fmla="*/ 340 w 457"/>
                  <a:gd name="T73" fmla="*/ 12 h 473"/>
                  <a:gd name="T74" fmla="*/ 307 w 457"/>
                  <a:gd name="T75" fmla="*/ 0 h 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7" h="473">
                    <a:moveTo>
                      <a:pt x="16" y="130"/>
                    </a:moveTo>
                    <a:cubicBezTo>
                      <a:pt x="2" y="158"/>
                      <a:pt x="0" y="195"/>
                      <a:pt x="15" y="224"/>
                    </a:cubicBezTo>
                    <a:cubicBezTo>
                      <a:pt x="16" y="224"/>
                      <a:pt x="16" y="223"/>
                      <a:pt x="17" y="223"/>
                    </a:cubicBezTo>
                    <a:cubicBezTo>
                      <a:pt x="9" y="201"/>
                      <a:pt x="6" y="177"/>
                      <a:pt x="11" y="152"/>
                    </a:cubicBezTo>
                    <a:cubicBezTo>
                      <a:pt x="12" y="144"/>
                      <a:pt x="14" y="137"/>
                      <a:pt x="16" y="130"/>
                    </a:cubicBezTo>
                    <a:moveTo>
                      <a:pt x="338" y="327"/>
                    </a:moveTo>
                    <a:cubicBezTo>
                      <a:pt x="328" y="327"/>
                      <a:pt x="316" y="324"/>
                      <a:pt x="305" y="316"/>
                    </a:cubicBezTo>
                    <a:cubicBezTo>
                      <a:pt x="250" y="281"/>
                      <a:pt x="286" y="202"/>
                      <a:pt x="339" y="202"/>
                    </a:cubicBezTo>
                    <a:cubicBezTo>
                      <a:pt x="350" y="202"/>
                      <a:pt x="361" y="205"/>
                      <a:pt x="372" y="212"/>
                    </a:cubicBezTo>
                    <a:cubicBezTo>
                      <a:pt x="428" y="248"/>
                      <a:pt x="391" y="327"/>
                      <a:pt x="338" y="327"/>
                    </a:cubicBezTo>
                    <a:moveTo>
                      <a:pt x="307" y="0"/>
                    </a:moveTo>
                    <a:cubicBezTo>
                      <a:pt x="303" y="1"/>
                      <a:pt x="299" y="2"/>
                      <a:pt x="295" y="3"/>
                    </a:cubicBezTo>
                    <a:cubicBezTo>
                      <a:pt x="285" y="2"/>
                      <a:pt x="275" y="2"/>
                      <a:pt x="265" y="2"/>
                    </a:cubicBezTo>
                    <a:cubicBezTo>
                      <a:pt x="237" y="2"/>
                      <a:pt x="209" y="5"/>
                      <a:pt x="182" y="12"/>
                    </a:cubicBezTo>
                    <a:cubicBezTo>
                      <a:pt x="171" y="17"/>
                      <a:pt x="160" y="23"/>
                      <a:pt x="149" y="30"/>
                    </a:cubicBezTo>
                    <a:cubicBezTo>
                      <a:pt x="127" y="46"/>
                      <a:pt x="107" y="63"/>
                      <a:pt x="89" y="83"/>
                    </a:cubicBezTo>
                    <a:cubicBezTo>
                      <a:pt x="78" y="97"/>
                      <a:pt x="69" y="110"/>
                      <a:pt x="61" y="125"/>
                    </a:cubicBezTo>
                    <a:cubicBezTo>
                      <a:pt x="56" y="137"/>
                      <a:pt x="52" y="148"/>
                      <a:pt x="50" y="160"/>
                    </a:cubicBezTo>
                    <a:cubicBezTo>
                      <a:pt x="49" y="169"/>
                      <a:pt x="49" y="177"/>
                      <a:pt x="49" y="186"/>
                    </a:cubicBezTo>
                    <a:cubicBezTo>
                      <a:pt x="50" y="194"/>
                      <a:pt x="52" y="202"/>
                      <a:pt x="54" y="210"/>
                    </a:cubicBezTo>
                    <a:cubicBezTo>
                      <a:pt x="55" y="212"/>
                      <a:pt x="56" y="214"/>
                      <a:pt x="57" y="216"/>
                    </a:cubicBezTo>
                    <a:cubicBezTo>
                      <a:pt x="62" y="216"/>
                      <a:pt x="66" y="215"/>
                      <a:pt x="71" y="215"/>
                    </a:cubicBezTo>
                    <a:cubicBezTo>
                      <a:pt x="105" y="215"/>
                      <a:pt x="139" y="225"/>
                      <a:pt x="169" y="244"/>
                    </a:cubicBezTo>
                    <a:cubicBezTo>
                      <a:pt x="246" y="293"/>
                      <a:pt x="274" y="391"/>
                      <a:pt x="240" y="473"/>
                    </a:cubicBezTo>
                    <a:cubicBezTo>
                      <a:pt x="242" y="473"/>
                      <a:pt x="244" y="473"/>
                      <a:pt x="245" y="473"/>
                    </a:cubicBezTo>
                    <a:cubicBezTo>
                      <a:pt x="247" y="473"/>
                      <a:pt x="248" y="473"/>
                      <a:pt x="249" y="473"/>
                    </a:cubicBezTo>
                    <a:cubicBezTo>
                      <a:pt x="277" y="473"/>
                      <a:pt x="299" y="461"/>
                      <a:pt x="317" y="441"/>
                    </a:cubicBezTo>
                    <a:cubicBezTo>
                      <a:pt x="319" y="441"/>
                      <a:pt x="321" y="440"/>
                      <a:pt x="323" y="440"/>
                    </a:cubicBezTo>
                    <a:cubicBezTo>
                      <a:pt x="336" y="428"/>
                      <a:pt x="348" y="416"/>
                      <a:pt x="359" y="403"/>
                    </a:cubicBezTo>
                    <a:cubicBezTo>
                      <a:pt x="384" y="373"/>
                      <a:pt x="404" y="341"/>
                      <a:pt x="421" y="307"/>
                    </a:cubicBezTo>
                    <a:cubicBezTo>
                      <a:pt x="433" y="278"/>
                      <a:pt x="442" y="249"/>
                      <a:pt x="448" y="218"/>
                    </a:cubicBezTo>
                    <a:cubicBezTo>
                      <a:pt x="424" y="187"/>
                      <a:pt x="433" y="145"/>
                      <a:pt x="457" y="119"/>
                    </a:cubicBezTo>
                    <a:cubicBezTo>
                      <a:pt x="456" y="118"/>
                      <a:pt x="456" y="117"/>
                      <a:pt x="455" y="117"/>
                    </a:cubicBezTo>
                    <a:cubicBezTo>
                      <a:pt x="449" y="110"/>
                      <a:pt x="443" y="105"/>
                      <a:pt x="437" y="101"/>
                    </a:cubicBezTo>
                    <a:cubicBezTo>
                      <a:pt x="436" y="96"/>
                      <a:pt x="436" y="91"/>
                      <a:pt x="435" y="86"/>
                    </a:cubicBezTo>
                    <a:cubicBezTo>
                      <a:pt x="423" y="73"/>
                      <a:pt x="411" y="61"/>
                      <a:pt x="397" y="49"/>
                    </a:cubicBezTo>
                    <a:cubicBezTo>
                      <a:pt x="379" y="35"/>
                      <a:pt x="361" y="22"/>
                      <a:pt x="340" y="12"/>
                    </a:cubicBezTo>
                    <a:cubicBezTo>
                      <a:pt x="329" y="7"/>
                      <a:pt x="318" y="3"/>
                      <a:pt x="30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259"/>
              <p:cNvSpPr>
                <a:spLocks noEditPoints="1"/>
              </p:cNvSpPr>
              <p:nvPr/>
            </p:nvSpPr>
            <p:spPr bwMode="auto">
              <a:xfrm>
                <a:off x="1015" y="1356"/>
                <a:ext cx="341" cy="265"/>
              </a:xfrm>
              <a:custGeom>
                <a:avLst/>
                <a:gdLst>
                  <a:gd name="T0" fmla="*/ 583 w 595"/>
                  <a:gd name="T1" fmla="*/ 362 h 429"/>
                  <a:gd name="T2" fmla="*/ 523 w 595"/>
                  <a:gd name="T3" fmla="*/ 413 h 429"/>
                  <a:gd name="T4" fmla="*/ 558 w 595"/>
                  <a:gd name="T5" fmla="*/ 397 h 429"/>
                  <a:gd name="T6" fmla="*/ 560 w 595"/>
                  <a:gd name="T7" fmla="*/ 397 h 429"/>
                  <a:gd name="T8" fmla="*/ 595 w 595"/>
                  <a:gd name="T9" fmla="*/ 372 h 429"/>
                  <a:gd name="T10" fmla="*/ 583 w 595"/>
                  <a:gd name="T11" fmla="*/ 362 h 429"/>
                  <a:gd name="T12" fmla="*/ 17 w 595"/>
                  <a:gd name="T13" fmla="*/ 289 h 429"/>
                  <a:gd name="T14" fmla="*/ 10 w 595"/>
                  <a:gd name="T15" fmla="*/ 296 h 429"/>
                  <a:gd name="T16" fmla="*/ 14 w 595"/>
                  <a:gd name="T17" fmla="*/ 303 h 429"/>
                  <a:gd name="T18" fmla="*/ 17 w 595"/>
                  <a:gd name="T19" fmla="*/ 289 h 429"/>
                  <a:gd name="T20" fmla="*/ 1 w 595"/>
                  <a:gd name="T21" fmla="*/ 245 h 429"/>
                  <a:gd name="T22" fmla="*/ 0 w 595"/>
                  <a:gd name="T23" fmla="*/ 251 h 429"/>
                  <a:gd name="T24" fmla="*/ 3 w 595"/>
                  <a:gd name="T25" fmla="*/ 249 h 429"/>
                  <a:gd name="T26" fmla="*/ 1 w 595"/>
                  <a:gd name="T27" fmla="*/ 245 h 429"/>
                  <a:gd name="T28" fmla="*/ 254 w 595"/>
                  <a:gd name="T29" fmla="*/ 285 h 429"/>
                  <a:gd name="T30" fmla="*/ 254 w 595"/>
                  <a:gd name="T31" fmla="*/ 161 h 429"/>
                  <a:gd name="T32" fmla="*/ 254 w 595"/>
                  <a:gd name="T33" fmla="*/ 285 h 429"/>
                  <a:gd name="T34" fmla="*/ 403 w 595"/>
                  <a:gd name="T35" fmla="*/ 285 h 429"/>
                  <a:gd name="T36" fmla="*/ 403 w 595"/>
                  <a:gd name="T37" fmla="*/ 161 h 429"/>
                  <a:gd name="T38" fmla="*/ 403 w 595"/>
                  <a:gd name="T39" fmla="*/ 285 h 429"/>
                  <a:gd name="T40" fmla="*/ 427 w 595"/>
                  <a:gd name="T41" fmla="*/ 0 h 429"/>
                  <a:gd name="T42" fmla="*/ 408 w 595"/>
                  <a:gd name="T43" fmla="*/ 2 h 429"/>
                  <a:gd name="T44" fmla="*/ 381 w 595"/>
                  <a:gd name="T45" fmla="*/ 13 h 429"/>
                  <a:gd name="T46" fmla="*/ 374 w 595"/>
                  <a:gd name="T47" fmla="*/ 17 h 429"/>
                  <a:gd name="T48" fmla="*/ 352 w 595"/>
                  <a:gd name="T49" fmla="*/ 16 h 429"/>
                  <a:gd name="T50" fmla="*/ 336 w 595"/>
                  <a:gd name="T51" fmla="*/ 17 h 429"/>
                  <a:gd name="T52" fmla="*/ 191 w 595"/>
                  <a:gd name="T53" fmla="*/ 97 h 429"/>
                  <a:gd name="T54" fmla="*/ 182 w 595"/>
                  <a:gd name="T55" fmla="*/ 109 h 429"/>
                  <a:gd name="T56" fmla="*/ 169 w 595"/>
                  <a:gd name="T57" fmla="*/ 136 h 429"/>
                  <a:gd name="T58" fmla="*/ 153 w 595"/>
                  <a:gd name="T59" fmla="*/ 154 h 429"/>
                  <a:gd name="T60" fmla="*/ 141 w 595"/>
                  <a:gd name="T61" fmla="*/ 174 h 429"/>
                  <a:gd name="T62" fmla="*/ 139 w 595"/>
                  <a:gd name="T63" fmla="*/ 173 h 429"/>
                  <a:gd name="T64" fmla="*/ 131 w 595"/>
                  <a:gd name="T65" fmla="*/ 169 h 429"/>
                  <a:gd name="T66" fmla="*/ 66 w 595"/>
                  <a:gd name="T67" fmla="*/ 276 h 429"/>
                  <a:gd name="T68" fmla="*/ 66 w 595"/>
                  <a:gd name="T69" fmla="*/ 276 h 429"/>
                  <a:gd name="T70" fmla="*/ 73 w 595"/>
                  <a:gd name="T71" fmla="*/ 298 h 429"/>
                  <a:gd name="T72" fmla="*/ 95 w 595"/>
                  <a:gd name="T73" fmla="*/ 335 h 429"/>
                  <a:gd name="T74" fmla="*/ 119 w 595"/>
                  <a:gd name="T75" fmla="*/ 360 h 429"/>
                  <a:gd name="T76" fmla="*/ 198 w 595"/>
                  <a:gd name="T77" fmla="*/ 373 h 429"/>
                  <a:gd name="T78" fmla="*/ 280 w 595"/>
                  <a:gd name="T79" fmla="*/ 398 h 429"/>
                  <a:gd name="T80" fmla="*/ 371 w 595"/>
                  <a:gd name="T81" fmla="*/ 427 h 429"/>
                  <a:gd name="T82" fmla="*/ 389 w 595"/>
                  <a:gd name="T83" fmla="*/ 429 h 429"/>
                  <a:gd name="T84" fmla="*/ 447 w 595"/>
                  <a:gd name="T85" fmla="*/ 412 h 429"/>
                  <a:gd name="T86" fmla="*/ 516 w 595"/>
                  <a:gd name="T87" fmla="*/ 370 h 429"/>
                  <a:gd name="T88" fmla="*/ 556 w 595"/>
                  <a:gd name="T89" fmla="*/ 333 h 429"/>
                  <a:gd name="T90" fmla="*/ 519 w 595"/>
                  <a:gd name="T91" fmla="*/ 224 h 429"/>
                  <a:gd name="T92" fmla="*/ 555 w 595"/>
                  <a:gd name="T93" fmla="*/ 116 h 429"/>
                  <a:gd name="T94" fmla="*/ 533 w 595"/>
                  <a:gd name="T95" fmla="*/ 103 h 429"/>
                  <a:gd name="T96" fmla="*/ 507 w 595"/>
                  <a:gd name="T97" fmla="*/ 46 h 429"/>
                  <a:gd name="T98" fmla="*/ 462 w 595"/>
                  <a:gd name="T99" fmla="*/ 7 h 429"/>
                  <a:gd name="T100" fmla="*/ 427 w 595"/>
                  <a:gd name="T101" fmla="*/ 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95" h="429">
                    <a:moveTo>
                      <a:pt x="583" y="362"/>
                    </a:moveTo>
                    <a:cubicBezTo>
                      <a:pt x="564" y="381"/>
                      <a:pt x="544" y="398"/>
                      <a:pt x="523" y="413"/>
                    </a:cubicBezTo>
                    <a:cubicBezTo>
                      <a:pt x="535" y="408"/>
                      <a:pt x="547" y="403"/>
                      <a:pt x="558" y="397"/>
                    </a:cubicBezTo>
                    <a:cubicBezTo>
                      <a:pt x="559" y="397"/>
                      <a:pt x="559" y="397"/>
                      <a:pt x="560" y="397"/>
                    </a:cubicBezTo>
                    <a:cubicBezTo>
                      <a:pt x="573" y="390"/>
                      <a:pt x="585" y="382"/>
                      <a:pt x="595" y="372"/>
                    </a:cubicBezTo>
                    <a:cubicBezTo>
                      <a:pt x="591" y="369"/>
                      <a:pt x="587" y="366"/>
                      <a:pt x="583" y="362"/>
                    </a:cubicBezTo>
                    <a:moveTo>
                      <a:pt x="17" y="289"/>
                    </a:moveTo>
                    <a:cubicBezTo>
                      <a:pt x="15" y="291"/>
                      <a:pt x="12" y="293"/>
                      <a:pt x="10" y="296"/>
                    </a:cubicBezTo>
                    <a:cubicBezTo>
                      <a:pt x="11" y="298"/>
                      <a:pt x="13" y="301"/>
                      <a:pt x="14" y="303"/>
                    </a:cubicBezTo>
                    <a:cubicBezTo>
                      <a:pt x="15" y="299"/>
                      <a:pt x="16" y="294"/>
                      <a:pt x="17" y="289"/>
                    </a:cubicBezTo>
                    <a:moveTo>
                      <a:pt x="1" y="245"/>
                    </a:moveTo>
                    <a:cubicBezTo>
                      <a:pt x="1" y="247"/>
                      <a:pt x="0" y="249"/>
                      <a:pt x="0" y="251"/>
                    </a:cubicBezTo>
                    <a:cubicBezTo>
                      <a:pt x="1" y="251"/>
                      <a:pt x="2" y="250"/>
                      <a:pt x="3" y="249"/>
                    </a:cubicBezTo>
                    <a:cubicBezTo>
                      <a:pt x="2" y="248"/>
                      <a:pt x="1" y="247"/>
                      <a:pt x="1" y="245"/>
                    </a:cubicBezTo>
                    <a:moveTo>
                      <a:pt x="254" y="285"/>
                    </a:moveTo>
                    <a:cubicBezTo>
                      <a:pt x="175" y="285"/>
                      <a:pt x="175" y="161"/>
                      <a:pt x="254" y="161"/>
                    </a:cubicBezTo>
                    <a:cubicBezTo>
                      <a:pt x="334" y="161"/>
                      <a:pt x="334" y="285"/>
                      <a:pt x="254" y="285"/>
                    </a:cubicBezTo>
                    <a:moveTo>
                      <a:pt x="403" y="285"/>
                    </a:moveTo>
                    <a:cubicBezTo>
                      <a:pt x="324" y="285"/>
                      <a:pt x="324" y="161"/>
                      <a:pt x="403" y="161"/>
                    </a:cubicBezTo>
                    <a:cubicBezTo>
                      <a:pt x="483" y="161"/>
                      <a:pt x="483" y="285"/>
                      <a:pt x="403" y="285"/>
                    </a:cubicBezTo>
                    <a:moveTo>
                      <a:pt x="427" y="0"/>
                    </a:moveTo>
                    <a:cubicBezTo>
                      <a:pt x="421" y="0"/>
                      <a:pt x="414" y="1"/>
                      <a:pt x="408" y="2"/>
                    </a:cubicBezTo>
                    <a:cubicBezTo>
                      <a:pt x="398" y="4"/>
                      <a:pt x="389" y="8"/>
                      <a:pt x="381" y="13"/>
                    </a:cubicBezTo>
                    <a:cubicBezTo>
                      <a:pt x="378" y="14"/>
                      <a:pt x="376" y="16"/>
                      <a:pt x="374" y="17"/>
                    </a:cubicBezTo>
                    <a:cubicBezTo>
                      <a:pt x="366" y="17"/>
                      <a:pt x="359" y="16"/>
                      <a:pt x="352" y="16"/>
                    </a:cubicBezTo>
                    <a:cubicBezTo>
                      <a:pt x="347" y="16"/>
                      <a:pt x="341" y="16"/>
                      <a:pt x="336" y="17"/>
                    </a:cubicBezTo>
                    <a:cubicBezTo>
                      <a:pt x="280" y="21"/>
                      <a:pt x="227" y="48"/>
                      <a:pt x="191" y="97"/>
                    </a:cubicBezTo>
                    <a:cubicBezTo>
                      <a:pt x="187" y="101"/>
                      <a:pt x="185" y="105"/>
                      <a:pt x="182" y="109"/>
                    </a:cubicBezTo>
                    <a:cubicBezTo>
                      <a:pt x="177" y="118"/>
                      <a:pt x="173" y="127"/>
                      <a:pt x="169" y="136"/>
                    </a:cubicBezTo>
                    <a:cubicBezTo>
                      <a:pt x="163" y="142"/>
                      <a:pt x="158" y="148"/>
                      <a:pt x="153" y="154"/>
                    </a:cubicBezTo>
                    <a:cubicBezTo>
                      <a:pt x="149" y="161"/>
                      <a:pt x="145" y="167"/>
                      <a:pt x="141" y="174"/>
                    </a:cubicBezTo>
                    <a:cubicBezTo>
                      <a:pt x="140" y="173"/>
                      <a:pt x="140" y="173"/>
                      <a:pt x="139" y="173"/>
                    </a:cubicBezTo>
                    <a:cubicBezTo>
                      <a:pt x="136" y="172"/>
                      <a:pt x="134" y="170"/>
                      <a:pt x="131" y="169"/>
                    </a:cubicBezTo>
                    <a:cubicBezTo>
                      <a:pt x="147" y="214"/>
                      <a:pt x="125" y="273"/>
                      <a:pt x="66" y="276"/>
                    </a:cubicBezTo>
                    <a:cubicBezTo>
                      <a:pt x="66" y="276"/>
                      <a:pt x="66" y="276"/>
                      <a:pt x="66" y="276"/>
                    </a:cubicBezTo>
                    <a:cubicBezTo>
                      <a:pt x="68" y="284"/>
                      <a:pt x="70" y="291"/>
                      <a:pt x="73" y="298"/>
                    </a:cubicBezTo>
                    <a:cubicBezTo>
                      <a:pt x="79" y="311"/>
                      <a:pt x="87" y="323"/>
                      <a:pt x="95" y="335"/>
                    </a:cubicBezTo>
                    <a:cubicBezTo>
                      <a:pt x="103" y="344"/>
                      <a:pt x="111" y="352"/>
                      <a:pt x="119" y="360"/>
                    </a:cubicBezTo>
                    <a:cubicBezTo>
                      <a:pt x="145" y="367"/>
                      <a:pt x="171" y="372"/>
                      <a:pt x="198" y="373"/>
                    </a:cubicBezTo>
                    <a:cubicBezTo>
                      <a:pt x="222" y="388"/>
                      <a:pt x="251" y="396"/>
                      <a:pt x="280" y="398"/>
                    </a:cubicBezTo>
                    <a:cubicBezTo>
                      <a:pt x="308" y="413"/>
                      <a:pt x="339" y="423"/>
                      <a:pt x="371" y="427"/>
                    </a:cubicBezTo>
                    <a:cubicBezTo>
                      <a:pt x="377" y="428"/>
                      <a:pt x="383" y="429"/>
                      <a:pt x="389" y="429"/>
                    </a:cubicBezTo>
                    <a:cubicBezTo>
                      <a:pt x="409" y="425"/>
                      <a:pt x="428" y="419"/>
                      <a:pt x="447" y="412"/>
                    </a:cubicBezTo>
                    <a:cubicBezTo>
                      <a:pt x="472" y="400"/>
                      <a:pt x="494" y="387"/>
                      <a:pt x="516" y="370"/>
                    </a:cubicBezTo>
                    <a:cubicBezTo>
                      <a:pt x="530" y="359"/>
                      <a:pt x="544" y="346"/>
                      <a:pt x="556" y="333"/>
                    </a:cubicBezTo>
                    <a:cubicBezTo>
                      <a:pt x="533" y="302"/>
                      <a:pt x="519" y="264"/>
                      <a:pt x="519" y="224"/>
                    </a:cubicBezTo>
                    <a:cubicBezTo>
                      <a:pt x="519" y="183"/>
                      <a:pt x="532" y="146"/>
                      <a:pt x="555" y="116"/>
                    </a:cubicBezTo>
                    <a:cubicBezTo>
                      <a:pt x="548" y="111"/>
                      <a:pt x="540" y="107"/>
                      <a:pt x="533" y="103"/>
                    </a:cubicBezTo>
                    <a:cubicBezTo>
                      <a:pt x="526" y="83"/>
                      <a:pt x="517" y="64"/>
                      <a:pt x="507" y="46"/>
                    </a:cubicBezTo>
                    <a:cubicBezTo>
                      <a:pt x="497" y="27"/>
                      <a:pt x="481" y="14"/>
                      <a:pt x="462" y="7"/>
                    </a:cubicBezTo>
                    <a:cubicBezTo>
                      <a:pt x="451" y="3"/>
                      <a:pt x="439" y="0"/>
                      <a:pt x="427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260"/>
              <p:cNvSpPr>
                <a:spLocks noEditPoints="1"/>
              </p:cNvSpPr>
              <p:nvPr/>
            </p:nvSpPr>
            <p:spPr bwMode="auto">
              <a:xfrm>
                <a:off x="2221" y="1694"/>
                <a:ext cx="269" cy="304"/>
              </a:xfrm>
              <a:custGeom>
                <a:avLst/>
                <a:gdLst>
                  <a:gd name="T0" fmla="*/ 431 w 468"/>
                  <a:gd name="T1" fmla="*/ 478 h 491"/>
                  <a:gd name="T2" fmla="*/ 426 w 468"/>
                  <a:gd name="T3" fmla="*/ 491 h 491"/>
                  <a:gd name="T4" fmla="*/ 433 w 468"/>
                  <a:gd name="T5" fmla="*/ 487 h 491"/>
                  <a:gd name="T6" fmla="*/ 431 w 468"/>
                  <a:gd name="T7" fmla="*/ 478 h 491"/>
                  <a:gd name="T8" fmla="*/ 468 w 468"/>
                  <a:gd name="T9" fmla="*/ 449 h 491"/>
                  <a:gd name="T10" fmla="*/ 465 w 468"/>
                  <a:gd name="T11" fmla="*/ 451 h 491"/>
                  <a:gd name="T12" fmla="*/ 465 w 468"/>
                  <a:gd name="T13" fmla="*/ 455 h 491"/>
                  <a:gd name="T14" fmla="*/ 468 w 468"/>
                  <a:gd name="T15" fmla="*/ 449 h 491"/>
                  <a:gd name="T16" fmla="*/ 381 w 468"/>
                  <a:gd name="T17" fmla="*/ 425 h 491"/>
                  <a:gd name="T18" fmla="*/ 357 w 468"/>
                  <a:gd name="T19" fmla="*/ 455 h 491"/>
                  <a:gd name="T20" fmla="*/ 331 w 468"/>
                  <a:gd name="T21" fmla="*/ 477 h 491"/>
                  <a:gd name="T22" fmla="*/ 341 w 468"/>
                  <a:gd name="T23" fmla="*/ 474 h 491"/>
                  <a:gd name="T24" fmla="*/ 379 w 468"/>
                  <a:gd name="T25" fmla="*/ 455 h 491"/>
                  <a:gd name="T26" fmla="*/ 397 w 468"/>
                  <a:gd name="T27" fmla="*/ 440 h 491"/>
                  <a:gd name="T28" fmla="*/ 397 w 468"/>
                  <a:gd name="T29" fmla="*/ 440 h 491"/>
                  <a:gd name="T30" fmla="*/ 381 w 468"/>
                  <a:gd name="T31" fmla="*/ 425 h 491"/>
                  <a:gd name="T32" fmla="*/ 0 w 468"/>
                  <a:gd name="T33" fmla="*/ 344 h 491"/>
                  <a:gd name="T34" fmla="*/ 3 w 468"/>
                  <a:gd name="T35" fmla="*/ 349 h 491"/>
                  <a:gd name="T36" fmla="*/ 42 w 468"/>
                  <a:gd name="T37" fmla="*/ 396 h 491"/>
                  <a:gd name="T38" fmla="*/ 59 w 468"/>
                  <a:gd name="T39" fmla="*/ 404 h 491"/>
                  <a:gd name="T40" fmla="*/ 43 w 468"/>
                  <a:gd name="T41" fmla="*/ 352 h 491"/>
                  <a:gd name="T42" fmla="*/ 1 w 468"/>
                  <a:gd name="T43" fmla="*/ 345 h 491"/>
                  <a:gd name="T44" fmla="*/ 0 w 468"/>
                  <a:gd name="T45" fmla="*/ 344 h 491"/>
                  <a:gd name="T46" fmla="*/ 309 w 468"/>
                  <a:gd name="T47" fmla="*/ 76 h 491"/>
                  <a:gd name="T48" fmla="*/ 310 w 468"/>
                  <a:gd name="T49" fmla="*/ 114 h 491"/>
                  <a:gd name="T50" fmla="*/ 306 w 468"/>
                  <a:gd name="T51" fmla="*/ 158 h 491"/>
                  <a:gd name="T52" fmla="*/ 357 w 468"/>
                  <a:gd name="T53" fmla="*/ 194 h 491"/>
                  <a:gd name="T54" fmla="*/ 389 w 468"/>
                  <a:gd name="T55" fmla="*/ 237 h 491"/>
                  <a:gd name="T56" fmla="*/ 388 w 468"/>
                  <a:gd name="T57" fmla="*/ 222 h 491"/>
                  <a:gd name="T58" fmla="*/ 309 w 468"/>
                  <a:gd name="T59" fmla="*/ 76 h 491"/>
                  <a:gd name="T60" fmla="*/ 208 w 468"/>
                  <a:gd name="T61" fmla="*/ 0 h 491"/>
                  <a:gd name="T62" fmla="*/ 212 w 468"/>
                  <a:gd name="T63" fmla="*/ 60 h 491"/>
                  <a:gd name="T64" fmla="*/ 190 w 468"/>
                  <a:gd name="T65" fmla="*/ 118 h 491"/>
                  <a:gd name="T66" fmla="*/ 196 w 468"/>
                  <a:gd name="T67" fmla="*/ 142 h 491"/>
                  <a:gd name="T68" fmla="*/ 226 w 468"/>
                  <a:gd name="T69" fmla="*/ 140 h 491"/>
                  <a:gd name="T70" fmla="*/ 268 w 468"/>
                  <a:gd name="T71" fmla="*/ 145 h 491"/>
                  <a:gd name="T72" fmla="*/ 268 w 468"/>
                  <a:gd name="T73" fmla="*/ 142 h 491"/>
                  <a:gd name="T74" fmla="*/ 268 w 468"/>
                  <a:gd name="T75" fmla="*/ 79 h 491"/>
                  <a:gd name="T76" fmla="*/ 256 w 468"/>
                  <a:gd name="T77" fmla="*/ 25 h 491"/>
                  <a:gd name="T78" fmla="*/ 241 w 468"/>
                  <a:gd name="T79" fmla="*/ 14 h 491"/>
                  <a:gd name="T80" fmla="*/ 208 w 468"/>
                  <a:gd name="T81" fmla="*/ 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8" h="491">
                    <a:moveTo>
                      <a:pt x="431" y="478"/>
                    </a:moveTo>
                    <a:cubicBezTo>
                      <a:pt x="429" y="482"/>
                      <a:pt x="428" y="487"/>
                      <a:pt x="426" y="491"/>
                    </a:cubicBezTo>
                    <a:cubicBezTo>
                      <a:pt x="428" y="490"/>
                      <a:pt x="431" y="489"/>
                      <a:pt x="433" y="487"/>
                    </a:cubicBezTo>
                    <a:cubicBezTo>
                      <a:pt x="433" y="484"/>
                      <a:pt x="432" y="481"/>
                      <a:pt x="431" y="478"/>
                    </a:cubicBezTo>
                    <a:moveTo>
                      <a:pt x="468" y="449"/>
                    </a:moveTo>
                    <a:cubicBezTo>
                      <a:pt x="467" y="450"/>
                      <a:pt x="466" y="450"/>
                      <a:pt x="465" y="451"/>
                    </a:cubicBezTo>
                    <a:cubicBezTo>
                      <a:pt x="465" y="452"/>
                      <a:pt x="465" y="454"/>
                      <a:pt x="465" y="455"/>
                    </a:cubicBezTo>
                    <a:cubicBezTo>
                      <a:pt x="466" y="453"/>
                      <a:pt x="467" y="451"/>
                      <a:pt x="468" y="449"/>
                    </a:cubicBezTo>
                    <a:moveTo>
                      <a:pt x="381" y="425"/>
                    </a:moveTo>
                    <a:cubicBezTo>
                      <a:pt x="374" y="436"/>
                      <a:pt x="366" y="446"/>
                      <a:pt x="357" y="455"/>
                    </a:cubicBezTo>
                    <a:cubicBezTo>
                      <a:pt x="349" y="463"/>
                      <a:pt x="340" y="470"/>
                      <a:pt x="331" y="477"/>
                    </a:cubicBezTo>
                    <a:cubicBezTo>
                      <a:pt x="334" y="476"/>
                      <a:pt x="337" y="475"/>
                      <a:pt x="341" y="474"/>
                    </a:cubicBezTo>
                    <a:cubicBezTo>
                      <a:pt x="354" y="469"/>
                      <a:pt x="367" y="463"/>
                      <a:pt x="379" y="455"/>
                    </a:cubicBezTo>
                    <a:cubicBezTo>
                      <a:pt x="385" y="450"/>
                      <a:pt x="391" y="445"/>
                      <a:pt x="397" y="440"/>
                    </a:cubicBezTo>
                    <a:cubicBezTo>
                      <a:pt x="397" y="440"/>
                      <a:pt x="397" y="440"/>
                      <a:pt x="397" y="440"/>
                    </a:cubicBezTo>
                    <a:cubicBezTo>
                      <a:pt x="391" y="435"/>
                      <a:pt x="385" y="430"/>
                      <a:pt x="381" y="425"/>
                    </a:cubicBezTo>
                    <a:moveTo>
                      <a:pt x="0" y="344"/>
                    </a:moveTo>
                    <a:cubicBezTo>
                      <a:pt x="1" y="346"/>
                      <a:pt x="2" y="348"/>
                      <a:pt x="3" y="349"/>
                    </a:cubicBezTo>
                    <a:cubicBezTo>
                      <a:pt x="15" y="366"/>
                      <a:pt x="28" y="381"/>
                      <a:pt x="42" y="396"/>
                    </a:cubicBezTo>
                    <a:cubicBezTo>
                      <a:pt x="47" y="398"/>
                      <a:pt x="53" y="401"/>
                      <a:pt x="59" y="404"/>
                    </a:cubicBezTo>
                    <a:cubicBezTo>
                      <a:pt x="51" y="387"/>
                      <a:pt x="46" y="370"/>
                      <a:pt x="43" y="352"/>
                    </a:cubicBezTo>
                    <a:cubicBezTo>
                      <a:pt x="29" y="352"/>
                      <a:pt x="15" y="349"/>
                      <a:pt x="1" y="345"/>
                    </a:cubicBezTo>
                    <a:cubicBezTo>
                      <a:pt x="1" y="345"/>
                      <a:pt x="0" y="345"/>
                      <a:pt x="0" y="344"/>
                    </a:cubicBezTo>
                    <a:moveTo>
                      <a:pt x="309" y="76"/>
                    </a:moveTo>
                    <a:cubicBezTo>
                      <a:pt x="310" y="89"/>
                      <a:pt x="311" y="101"/>
                      <a:pt x="310" y="114"/>
                    </a:cubicBezTo>
                    <a:cubicBezTo>
                      <a:pt x="310" y="129"/>
                      <a:pt x="308" y="144"/>
                      <a:pt x="306" y="158"/>
                    </a:cubicBezTo>
                    <a:cubicBezTo>
                      <a:pt x="324" y="167"/>
                      <a:pt x="341" y="179"/>
                      <a:pt x="357" y="194"/>
                    </a:cubicBezTo>
                    <a:cubicBezTo>
                      <a:pt x="370" y="207"/>
                      <a:pt x="380" y="222"/>
                      <a:pt x="389" y="237"/>
                    </a:cubicBezTo>
                    <a:cubicBezTo>
                      <a:pt x="389" y="232"/>
                      <a:pt x="389" y="227"/>
                      <a:pt x="388" y="222"/>
                    </a:cubicBezTo>
                    <a:cubicBezTo>
                      <a:pt x="384" y="161"/>
                      <a:pt x="354" y="110"/>
                      <a:pt x="309" y="76"/>
                    </a:cubicBezTo>
                    <a:moveTo>
                      <a:pt x="208" y="0"/>
                    </a:moveTo>
                    <a:cubicBezTo>
                      <a:pt x="216" y="19"/>
                      <a:pt x="218" y="39"/>
                      <a:pt x="212" y="60"/>
                    </a:cubicBezTo>
                    <a:cubicBezTo>
                      <a:pt x="206" y="79"/>
                      <a:pt x="199" y="99"/>
                      <a:pt x="190" y="118"/>
                    </a:cubicBezTo>
                    <a:cubicBezTo>
                      <a:pt x="192" y="126"/>
                      <a:pt x="194" y="134"/>
                      <a:pt x="196" y="142"/>
                    </a:cubicBezTo>
                    <a:cubicBezTo>
                      <a:pt x="206" y="141"/>
                      <a:pt x="216" y="140"/>
                      <a:pt x="226" y="140"/>
                    </a:cubicBezTo>
                    <a:cubicBezTo>
                      <a:pt x="240" y="140"/>
                      <a:pt x="254" y="142"/>
                      <a:pt x="268" y="145"/>
                    </a:cubicBezTo>
                    <a:cubicBezTo>
                      <a:pt x="268" y="144"/>
                      <a:pt x="268" y="143"/>
                      <a:pt x="268" y="142"/>
                    </a:cubicBezTo>
                    <a:cubicBezTo>
                      <a:pt x="271" y="121"/>
                      <a:pt x="271" y="100"/>
                      <a:pt x="268" y="79"/>
                    </a:cubicBezTo>
                    <a:cubicBezTo>
                      <a:pt x="266" y="61"/>
                      <a:pt x="262" y="43"/>
                      <a:pt x="256" y="25"/>
                    </a:cubicBezTo>
                    <a:cubicBezTo>
                      <a:pt x="251" y="21"/>
                      <a:pt x="246" y="17"/>
                      <a:pt x="241" y="14"/>
                    </a:cubicBezTo>
                    <a:cubicBezTo>
                      <a:pt x="231" y="7"/>
                      <a:pt x="219" y="2"/>
                      <a:pt x="208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261"/>
              <p:cNvSpPr>
                <a:spLocks noEditPoints="1"/>
              </p:cNvSpPr>
              <p:nvPr/>
            </p:nvSpPr>
            <p:spPr bwMode="auto">
              <a:xfrm>
                <a:off x="1347" y="2396"/>
                <a:ext cx="364" cy="272"/>
              </a:xfrm>
              <a:custGeom>
                <a:avLst/>
                <a:gdLst>
                  <a:gd name="T0" fmla="*/ 455 w 634"/>
                  <a:gd name="T1" fmla="*/ 435 h 439"/>
                  <a:gd name="T2" fmla="*/ 441 w 634"/>
                  <a:gd name="T3" fmla="*/ 390 h 439"/>
                  <a:gd name="T4" fmla="*/ 343 w 634"/>
                  <a:gd name="T5" fmla="*/ 376 h 439"/>
                  <a:gd name="T6" fmla="*/ 395 w 634"/>
                  <a:gd name="T7" fmla="*/ 347 h 439"/>
                  <a:gd name="T8" fmla="*/ 381 w 634"/>
                  <a:gd name="T9" fmla="*/ 336 h 439"/>
                  <a:gd name="T10" fmla="*/ 237 w 634"/>
                  <a:gd name="T11" fmla="*/ 255 h 439"/>
                  <a:gd name="T12" fmla="*/ 179 w 634"/>
                  <a:gd name="T13" fmla="*/ 213 h 439"/>
                  <a:gd name="T14" fmla="*/ 160 w 634"/>
                  <a:gd name="T15" fmla="*/ 270 h 439"/>
                  <a:gd name="T16" fmla="*/ 167 w 634"/>
                  <a:gd name="T17" fmla="*/ 277 h 439"/>
                  <a:gd name="T18" fmla="*/ 212 w 634"/>
                  <a:gd name="T19" fmla="*/ 292 h 439"/>
                  <a:gd name="T20" fmla="*/ 284 w 634"/>
                  <a:gd name="T21" fmla="*/ 291 h 439"/>
                  <a:gd name="T22" fmla="*/ 366 w 634"/>
                  <a:gd name="T23" fmla="*/ 256 h 439"/>
                  <a:gd name="T24" fmla="*/ 328 w 634"/>
                  <a:gd name="T25" fmla="*/ 214 h 439"/>
                  <a:gd name="T26" fmla="*/ 502 w 634"/>
                  <a:gd name="T27" fmla="*/ 105 h 439"/>
                  <a:gd name="T28" fmla="*/ 466 w 634"/>
                  <a:gd name="T29" fmla="*/ 201 h 439"/>
                  <a:gd name="T30" fmla="*/ 584 w 634"/>
                  <a:gd name="T31" fmla="*/ 162 h 439"/>
                  <a:gd name="T32" fmla="*/ 622 w 634"/>
                  <a:gd name="T33" fmla="*/ 145 h 439"/>
                  <a:gd name="T34" fmla="*/ 540 w 634"/>
                  <a:gd name="T35" fmla="*/ 108 h 439"/>
                  <a:gd name="T36" fmla="*/ 361 w 634"/>
                  <a:gd name="T37" fmla="*/ 75 h 439"/>
                  <a:gd name="T38" fmla="*/ 350 w 634"/>
                  <a:gd name="T39" fmla="*/ 91 h 439"/>
                  <a:gd name="T40" fmla="*/ 348 w 634"/>
                  <a:gd name="T41" fmla="*/ 117 h 439"/>
                  <a:gd name="T42" fmla="*/ 386 w 634"/>
                  <a:gd name="T43" fmla="*/ 197 h 439"/>
                  <a:gd name="T44" fmla="*/ 428 w 634"/>
                  <a:gd name="T45" fmla="*/ 186 h 439"/>
                  <a:gd name="T46" fmla="*/ 434 w 634"/>
                  <a:gd name="T47" fmla="*/ 163 h 439"/>
                  <a:gd name="T48" fmla="*/ 423 w 634"/>
                  <a:gd name="T49" fmla="*/ 90 h 439"/>
                  <a:gd name="T50" fmla="*/ 386 w 634"/>
                  <a:gd name="T51" fmla="*/ 82 h 439"/>
                  <a:gd name="T52" fmla="*/ 357 w 634"/>
                  <a:gd name="T53" fmla="*/ 134 h 439"/>
                  <a:gd name="T54" fmla="*/ 361 w 634"/>
                  <a:gd name="T55" fmla="*/ 75 h 439"/>
                  <a:gd name="T56" fmla="*/ 144 w 634"/>
                  <a:gd name="T57" fmla="*/ 0 h 439"/>
                  <a:gd name="T58" fmla="*/ 113 w 634"/>
                  <a:gd name="T59" fmla="*/ 2 h 439"/>
                  <a:gd name="T60" fmla="*/ 67 w 634"/>
                  <a:gd name="T61" fmla="*/ 23 h 439"/>
                  <a:gd name="T62" fmla="*/ 19 w 634"/>
                  <a:gd name="T63" fmla="*/ 87 h 439"/>
                  <a:gd name="T64" fmla="*/ 0 w 634"/>
                  <a:gd name="T65" fmla="*/ 170 h 439"/>
                  <a:gd name="T66" fmla="*/ 27 w 634"/>
                  <a:gd name="T67" fmla="*/ 300 h 439"/>
                  <a:gd name="T68" fmla="*/ 102 w 634"/>
                  <a:gd name="T69" fmla="*/ 332 h 439"/>
                  <a:gd name="T70" fmla="*/ 165 w 634"/>
                  <a:gd name="T71" fmla="*/ 344 h 439"/>
                  <a:gd name="T72" fmla="*/ 239 w 634"/>
                  <a:gd name="T73" fmla="*/ 346 h 439"/>
                  <a:gd name="T74" fmla="*/ 276 w 634"/>
                  <a:gd name="T75" fmla="*/ 341 h 439"/>
                  <a:gd name="T76" fmla="*/ 314 w 634"/>
                  <a:gd name="T77" fmla="*/ 352 h 439"/>
                  <a:gd name="T78" fmla="*/ 263 w 634"/>
                  <a:gd name="T79" fmla="*/ 330 h 439"/>
                  <a:gd name="T80" fmla="*/ 126 w 634"/>
                  <a:gd name="T81" fmla="*/ 286 h 439"/>
                  <a:gd name="T82" fmla="*/ 118 w 634"/>
                  <a:gd name="T83" fmla="*/ 163 h 439"/>
                  <a:gd name="T84" fmla="*/ 181 w 634"/>
                  <a:gd name="T85" fmla="*/ 171 h 439"/>
                  <a:gd name="T86" fmla="*/ 290 w 634"/>
                  <a:gd name="T87" fmla="*/ 164 h 439"/>
                  <a:gd name="T88" fmla="*/ 310 w 634"/>
                  <a:gd name="T89" fmla="*/ 112 h 439"/>
                  <a:gd name="T90" fmla="*/ 313 w 634"/>
                  <a:gd name="T91" fmla="*/ 58 h 439"/>
                  <a:gd name="T92" fmla="*/ 272 w 634"/>
                  <a:gd name="T93" fmla="*/ 47 h 439"/>
                  <a:gd name="T94" fmla="*/ 144 w 634"/>
                  <a:gd name="T95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4" h="439">
                    <a:moveTo>
                      <a:pt x="441" y="390"/>
                    </a:moveTo>
                    <a:cubicBezTo>
                      <a:pt x="445" y="405"/>
                      <a:pt x="449" y="420"/>
                      <a:pt x="455" y="435"/>
                    </a:cubicBezTo>
                    <a:cubicBezTo>
                      <a:pt x="458" y="436"/>
                      <a:pt x="462" y="437"/>
                      <a:pt x="466" y="439"/>
                    </a:cubicBezTo>
                    <a:cubicBezTo>
                      <a:pt x="456" y="423"/>
                      <a:pt x="448" y="407"/>
                      <a:pt x="441" y="390"/>
                    </a:cubicBezTo>
                    <a:moveTo>
                      <a:pt x="381" y="336"/>
                    </a:moveTo>
                    <a:cubicBezTo>
                      <a:pt x="368" y="349"/>
                      <a:pt x="356" y="363"/>
                      <a:pt x="343" y="376"/>
                    </a:cubicBezTo>
                    <a:cubicBezTo>
                      <a:pt x="363" y="391"/>
                      <a:pt x="384" y="404"/>
                      <a:pt x="406" y="415"/>
                    </a:cubicBezTo>
                    <a:cubicBezTo>
                      <a:pt x="400" y="393"/>
                      <a:pt x="396" y="370"/>
                      <a:pt x="395" y="347"/>
                    </a:cubicBezTo>
                    <a:cubicBezTo>
                      <a:pt x="390" y="344"/>
                      <a:pt x="386" y="341"/>
                      <a:pt x="382" y="337"/>
                    </a:cubicBezTo>
                    <a:cubicBezTo>
                      <a:pt x="382" y="337"/>
                      <a:pt x="382" y="336"/>
                      <a:pt x="381" y="336"/>
                    </a:cubicBezTo>
                    <a:moveTo>
                      <a:pt x="296" y="204"/>
                    </a:moveTo>
                    <a:cubicBezTo>
                      <a:pt x="292" y="231"/>
                      <a:pt x="272" y="255"/>
                      <a:pt x="237" y="255"/>
                    </a:cubicBezTo>
                    <a:cubicBezTo>
                      <a:pt x="206" y="255"/>
                      <a:pt x="187" y="235"/>
                      <a:pt x="180" y="212"/>
                    </a:cubicBezTo>
                    <a:cubicBezTo>
                      <a:pt x="180" y="212"/>
                      <a:pt x="179" y="212"/>
                      <a:pt x="179" y="213"/>
                    </a:cubicBezTo>
                    <a:cubicBezTo>
                      <a:pt x="178" y="213"/>
                      <a:pt x="177" y="214"/>
                      <a:pt x="177" y="215"/>
                    </a:cubicBezTo>
                    <a:cubicBezTo>
                      <a:pt x="179" y="235"/>
                      <a:pt x="174" y="256"/>
                      <a:pt x="160" y="270"/>
                    </a:cubicBezTo>
                    <a:cubicBezTo>
                      <a:pt x="160" y="270"/>
                      <a:pt x="160" y="271"/>
                      <a:pt x="161" y="271"/>
                    </a:cubicBezTo>
                    <a:cubicBezTo>
                      <a:pt x="163" y="273"/>
                      <a:pt x="165" y="275"/>
                      <a:pt x="167" y="277"/>
                    </a:cubicBezTo>
                    <a:cubicBezTo>
                      <a:pt x="171" y="280"/>
                      <a:pt x="175" y="282"/>
                      <a:pt x="179" y="284"/>
                    </a:cubicBezTo>
                    <a:cubicBezTo>
                      <a:pt x="189" y="288"/>
                      <a:pt x="200" y="290"/>
                      <a:pt x="212" y="292"/>
                    </a:cubicBezTo>
                    <a:cubicBezTo>
                      <a:pt x="221" y="293"/>
                      <a:pt x="231" y="293"/>
                      <a:pt x="241" y="293"/>
                    </a:cubicBezTo>
                    <a:cubicBezTo>
                      <a:pt x="255" y="293"/>
                      <a:pt x="270" y="292"/>
                      <a:pt x="284" y="291"/>
                    </a:cubicBezTo>
                    <a:cubicBezTo>
                      <a:pt x="311" y="287"/>
                      <a:pt x="336" y="281"/>
                      <a:pt x="361" y="272"/>
                    </a:cubicBezTo>
                    <a:cubicBezTo>
                      <a:pt x="362" y="266"/>
                      <a:pt x="364" y="261"/>
                      <a:pt x="366" y="256"/>
                    </a:cubicBezTo>
                    <a:cubicBezTo>
                      <a:pt x="365" y="249"/>
                      <a:pt x="366" y="242"/>
                      <a:pt x="368" y="236"/>
                    </a:cubicBezTo>
                    <a:cubicBezTo>
                      <a:pt x="355" y="227"/>
                      <a:pt x="342" y="220"/>
                      <a:pt x="328" y="214"/>
                    </a:cubicBezTo>
                    <a:cubicBezTo>
                      <a:pt x="317" y="210"/>
                      <a:pt x="307" y="207"/>
                      <a:pt x="296" y="204"/>
                    </a:cubicBezTo>
                    <a:moveTo>
                      <a:pt x="502" y="105"/>
                    </a:moveTo>
                    <a:cubicBezTo>
                      <a:pt x="493" y="105"/>
                      <a:pt x="485" y="105"/>
                      <a:pt x="476" y="106"/>
                    </a:cubicBezTo>
                    <a:cubicBezTo>
                      <a:pt x="477" y="137"/>
                      <a:pt x="472" y="171"/>
                      <a:pt x="466" y="201"/>
                    </a:cubicBezTo>
                    <a:cubicBezTo>
                      <a:pt x="473" y="206"/>
                      <a:pt x="479" y="213"/>
                      <a:pt x="482" y="220"/>
                    </a:cubicBezTo>
                    <a:cubicBezTo>
                      <a:pt x="513" y="195"/>
                      <a:pt x="546" y="173"/>
                      <a:pt x="584" y="162"/>
                    </a:cubicBezTo>
                    <a:cubicBezTo>
                      <a:pt x="600" y="157"/>
                      <a:pt x="617" y="155"/>
                      <a:pt x="634" y="154"/>
                    </a:cubicBezTo>
                    <a:cubicBezTo>
                      <a:pt x="630" y="151"/>
                      <a:pt x="626" y="148"/>
                      <a:pt x="622" y="145"/>
                    </a:cubicBezTo>
                    <a:cubicBezTo>
                      <a:pt x="618" y="142"/>
                      <a:pt x="613" y="139"/>
                      <a:pt x="609" y="136"/>
                    </a:cubicBezTo>
                    <a:cubicBezTo>
                      <a:pt x="588" y="123"/>
                      <a:pt x="565" y="113"/>
                      <a:pt x="540" y="108"/>
                    </a:cubicBezTo>
                    <a:cubicBezTo>
                      <a:pt x="528" y="106"/>
                      <a:pt x="515" y="105"/>
                      <a:pt x="502" y="105"/>
                    </a:cubicBezTo>
                    <a:moveTo>
                      <a:pt x="361" y="75"/>
                    </a:moveTo>
                    <a:cubicBezTo>
                      <a:pt x="359" y="77"/>
                      <a:pt x="357" y="79"/>
                      <a:pt x="356" y="81"/>
                    </a:cubicBezTo>
                    <a:cubicBezTo>
                      <a:pt x="354" y="84"/>
                      <a:pt x="352" y="87"/>
                      <a:pt x="350" y="91"/>
                    </a:cubicBezTo>
                    <a:cubicBezTo>
                      <a:pt x="349" y="95"/>
                      <a:pt x="348" y="98"/>
                      <a:pt x="348" y="102"/>
                    </a:cubicBezTo>
                    <a:cubicBezTo>
                      <a:pt x="347" y="107"/>
                      <a:pt x="347" y="112"/>
                      <a:pt x="348" y="117"/>
                    </a:cubicBezTo>
                    <a:cubicBezTo>
                      <a:pt x="349" y="127"/>
                      <a:pt x="352" y="136"/>
                      <a:pt x="356" y="145"/>
                    </a:cubicBezTo>
                    <a:cubicBezTo>
                      <a:pt x="364" y="164"/>
                      <a:pt x="374" y="180"/>
                      <a:pt x="386" y="197"/>
                    </a:cubicBezTo>
                    <a:cubicBezTo>
                      <a:pt x="387" y="198"/>
                      <a:pt x="388" y="200"/>
                      <a:pt x="390" y="201"/>
                    </a:cubicBezTo>
                    <a:cubicBezTo>
                      <a:pt x="400" y="192"/>
                      <a:pt x="413" y="186"/>
                      <a:pt x="428" y="186"/>
                    </a:cubicBezTo>
                    <a:cubicBezTo>
                      <a:pt x="428" y="186"/>
                      <a:pt x="429" y="186"/>
                      <a:pt x="430" y="186"/>
                    </a:cubicBezTo>
                    <a:cubicBezTo>
                      <a:pt x="432" y="179"/>
                      <a:pt x="433" y="171"/>
                      <a:pt x="434" y="163"/>
                    </a:cubicBezTo>
                    <a:cubicBezTo>
                      <a:pt x="437" y="140"/>
                      <a:pt x="438" y="117"/>
                      <a:pt x="436" y="94"/>
                    </a:cubicBezTo>
                    <a:cubicBezTo>
                      <a:pt x="431" y="92"/>
                      <a:pt x="427" y="91"/>
                      <a:pt x="423" y="90"/>
                    </a:cubicBezTo>
                    <a:cubicBezTo>
                      <a:pt x="410" y="87"/>
                      <a:pt x="398" y="84"/>
                      <a:pt x="386" y="82"/>
                    </a:cubicBezTo>
                    <a:cubicBezTo>
                      <a:pt x="386" y="82"/>
                      <a:pt x="386" y="82"/>
                      <a:pt x="386" y="82"/>
                    </a:cubicBezTo>
                    <a:cubicBezTo>
                      <a:pt x="381" y="95"/>
                      <a:pt x="375" y="108"/>
                      <a:pt x="367" y="120"/>
                    </a:cubicBezTo>
                    <a:cubicBezTo>
                      <a:pt x="364" y="125"/>
                      <a:pt x="361" y="130"/>
                      <a:pt x="357" y="134"/>
                    </a:cubicBezTo>
                    <a:cubicBezTo>
                      <a:pt x="357" y="128"/>
                      <a:pt x="356" y="122"/>
                      <a:pt x="356" y="117"/>
                    </a:cubicBezTo>
                    <a:cubicBezTo>
                      <a:pt x="356" y="102"/>
                      <a:pt x="358" y="88"/>
                      <a:pt x="361" y="75"/>
                    </a:cubicBezTo>
                    <a:cubicBezTo>
                      <a:pt x="361" y="75"/>
                      <a:pt x="361" y="75"/>
                      <a:pt x="361" y="75"/>
                    </a:cubicBezTo>
                    <a:moveTo>
                      <a:pt x="144" y="0"/>
                    </a:moveTo>
                    <a:cubicBezTo>
                      <a:pt x="139" y="0"/>
                      <a:pt x="134" y="0"/>
                      <a:pt x="129" y="1"/>
                    </a:cubicBezTo>
                    <a:cubicBezTo>
                      <a:pt x="123" y="1"/>
                      <a:pt x="118" y="1"/>
                      <a:pt x="113" y="2"/>
                    </a:cubicBezTo>
                    <a:cubicBezTo>
                      <a:pt x="108" y="3"/>
                      <a:pt x="103" y="3"/>
                      <a:pt x="98" y="4"/>
                    </a:cubicBezTo>
                    <a:cubicBezTo>
                      <a:pt x="87" y="10"/>
                      <a:pt x="77" y="16"/>
                      <a:pt x="67" y="23"/>
                    </a:cubicBezTo>
                    <a:cubicBezTo>
                      <a:pt x="57" y="31"/>
                      <a:pt x="48" y="40"/>
                      <a:pt x="40" y="49"/>
                    </a:cubicBezTo>
                    <a:cubicBezTo>
                      <a:pt x="31" y="61"/>
                      <a:pt x="24" y="74"/>
                      <a:pt x="19" y="87"/>
                    </a:cubicBezTo>
                    <a:cubicBezTo>
                      <a:pt x="10" y="109"/>
                      <a:pt x="5" y="132"/>
                      <a:pt x="1" y="156"/>
                    </a:cubicBezTo>
                    <a:cubicBezTo>
                      <a:pt x="1" y="160"/>
                      <a:pt x="0" y="165"/>
                      <a:pt x="0" y="170"/>
                    </a:cubicBezTo>
                    <a:cubicBezTo>
                      <a:pt x="51" y="189"/>
                      <a:pt x="60" y="261"/>
                      <a:pt x="25" y="298"/>
                    </a:cubicBezTo>
                    <a:cubicBezTo>
                      <a:pt x="26" y="298"/>
                      <a:pt x="27" y="299"/>
                      <a:pt x="27" y="300"/>
                    </a:cubicBezTo>
                    <a:cubicBezTo>
                      <a:pt x="35" y="305"/>
                      <a:pt x="42" y="310"/>
                      <a:pt x="50" y="315"/>
                    </a:cubicBezTo>
                    <a:cubicBezTo>
                      <a:pt x="67" y="322"/>
                      <a:pt x="84" y="328"/>
                      <a:pt x="102" y="332"/>
                    </a:cubicBezTo>
                    <a:cubicBezTo>
                      <a:pt x="106" y="333"/>
                      <a:pt x="109" y="334"/>
                      <a:pt x="113" y="335"/>
                    </a:cubicBezTo>
                    <a:cubicBezTo>
                      <a:pt x="130" y="339"/>
                      <a:pt x="148" y="342"/>
                      <a:pt x="165" y="344"/>
                    </a:cubicBezTo>
                    <a:cubicBezTo>
                      <a:pt x="180" y="346"/>
                      <a:pt x="195" y="347"/>
                      <a:pt x="210" y="347"/>
                    </a:cubicBezTo>
                    <a:cubicBezTo>
                      <a:pt x="219" y="347"/>
                      <a:pt x="229" y="347"/>
                      <a:pt x="239" y="346"/>
                    </a:cubicBezTo>
                    <a:cubicBezTo>
                      <a:pt x="247" y="345"/>
                      <a:pt x="255" y="344"/>
                      <a:pt x="263" y="343"/>
                    </a:cubicBezTo>
                    <a:cubicBezTo>
                      <a:pt x="267" y="342"/>
                      <a:pt x="272" y="342"/>
                      <a:pt x="276" y="341"/>
                    </a:cubicBezTo>
                    <a:cubicBezTo>
                      <a:pt x="284" y="339"/>
                      <a:pt x="291" y="337"/>
                      <a:pt x="299" y="335"/>
                    </a:cubicBezTo>
                    <a:cubicBezTo>
                      <a:pt x="303" y="341"/>
                      <a:pt x="309" y="346"/>
                      <a:pt x="314" y="352"/>
                    </a:cubicBezTo>
                    <a:cubicBezTo>
                      <a:pt x="321" y="341"/>
                      <a:pt x="328" y="330"/>
                      <a:pt x="338" y="319"/>
                    </a:cubicBezTo>
                    <a:cubicBezTo>
                      <a:pt x="312" y="325"/>
                      <a:pt x="286" y="328"/>
                      <a:pt x="263" y="330"/>
                    </a:cubicBezTo>
                    <a:cubicBezTo>
                      <a:pt x="256" y="330"/>
                      <a:pt x="247" y="331"/>
                      <a:pt x="239" y="331"/>
                    </a:cubicBezTo>
                    <a:cubicBezTo>
                      <a:pt x="197" y="331"/>
                      <a:pt x="145" y="323"/>
                      <a:pt x="126" y="286"/>
                    </a:cubicBezTo>
                    <a:cubicBezTo>
                      <a:pt x="124" y="287"/>
                      <a:pt x="121" y="287"/>
                      <a:pt x="118" y="287"/>
                    </a:cubicBezTo>
                    <a:cubicBezTo>
                      <a:pt x="38" y="287"/>
                      <a:pt x="38" y="163"/>
                      <a:pt x="118" y="163"/>
                    </a:cubicBezTo>
                    <a:cubicBezTo>
                      <a:pt x="137" y="163"/>
                      <a:pt x="152" y="171"/>
                      <a:pt x="162" y="182"/>
                    </a:cubicBezTo>
                    <a:cubicBezTo>
                      <a:pt x="168" y="178"/>
                      <a:pt x="174" y="174"/>
                      <a:pt x="181" y="171"/>
                    </a:cubicBezTo>
                    <a:cubicBezTo>
                      <a:pt x="188" y="149"/>
                      <a:pt x="207" y="131"/>
                      <a:pt x="237" y="131"/>
                    </a:cubicBezTo>
                    <a:cubicBezTo>
                      <a:pt x="264" y="131"/>
                      <a:pt x="281" y="145"/>
                      <a:pt x="290" y="164"/>
                    </a:cubicBezTo>
                    <a:cubicBezTo>
                      <a:pt x="302" y="166"/>
                      <a:pt x="314" y="169"/>
                      <a:pt x="326" y="172"/>
                    </a:cubicBezTo>
                    <a:cubicBezTo>
                      <a:pt x="317" y="153"/>
                      <a:pt x="311" y="133"/>
                      <a:pt x="310" y="112"/>
                    </a:cubicBezTo>
                    <a:cubicBezTo>
                      <a:pt x="310" y="94"/>
                      <a:pt x="316" y="77"/>
                      <a:pt x="326" y="62"/>
                    </a:cubicBezTo>
                    <a:cubicBezTo>
                      <a:pt x="321" y="60"/>
                      <a:pt x="317" y="59"/>
                      <a:pt x="313" y="58"/>
                    </a:cubicBezTo>
                    <a:cubicBezTo>
                      <a:pt x="300" y="54"/>
                      <a:pt x="286" y="51"/>
                      <a:pt x="273" y="48"/>
                    </a:cubicBezTo>
                    <a:cubicBezTo>
                      <a:pt x="273" y="48"/>
                      <a:pt x="273" y="47"/>
                      <a:pt x="272" y="47"/>
                    </a:cubicBezTo>
                    <a:cubicBezTo>
                      <a:pt x="256" y="33"/>
                      <a:pt x="236" y="21"/>
                      <a:pt x="217" y="14"/>
                    </a:cubicBezTo>
                    <a:cubicBezTo>
                      <a:pt x="194" y="4"/>
                      <a:pt x="168" y="0"/>
                      <a:pt x="1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62"/>
              <p:cNvSpPr>
                <a:spLocks noEditPoints="1"/>
              </p:cNvSpPr>
              <p:nvPr/>
            </p:nvSpPr>
            <p:spPr bwMode="auto">
              <a:xfrm>
                <a:off x="1569" y="93"/>
                <a:ext cx="525" cy="458"/>
              </a:xfrm>
              <a:custGeom>
                <a:avLst/>
                <a:gdLst>
                  <a:gd name="T0" fmla="*/ 146 w 914"/>
                  <a:gd name="T1" fmla="*/ 378 h 740"/>
                  <a:gd name="T2" fmla="*/ 164 w 914"/>
                  <a:gd name="T3" fmla="*/ 556 h 740"/>
                  <a:gd name="T4" fmla="*/ 192 w 914"/>
                  <a:gd name="T5" fmla="*/ 623 h 740"/>
                  <a:gd name="T6" fmla="*/ 245 w 914"/>
                  <a:gd name="T7" fmla="*/ 694 h 740"/>
                  <a:gd name="T8" fmla="*/ 241 w 914"/>
                  <a:gd name="T9" fmla="*/ 658 h 740"/>
                  <a:gd name="T10" fmla="*/ 181 w 914"/>
                  <a:gd name="T11" fmla="*/ 453 h 740"/>
                  <a:gd name="T12" fmla="*/ 146 w 914"/>
                  <a:gd name="T13" fmla="*/ 378 h 740"/>
                  <a:gd name="T14" fmla="*/ 77 w 914"/>
                  <a:gd name="T15" fmla="*/ 246 h 740"/>
                  <a:gd name="T16" fmla="*/ 131 w 914"/>
                  <a:gd name="T17" fmla="*/ 348 h 740"/>
                  <a:gd name="T18" fmla="*/ 132 w 914"/>
                  <a:gd name="T19" fmla="*/ 350 h 740"/>
                  <a:gd name="T20" fmla="*/ 77 w 914"/>
                  <a:gd name="T21" fmla="*/ 246 h 740"/>
                  <a:gd name="T22" fmla="*/ 903 w 914"/>
                  <a:gd name="T23" fmla="*/ 145 h 740"/>
                  <a:gd name="T24" fmla="*/ 910 w 914"/>
                  <a:gd name="T25" fmla="*/ 214 h 740"/>
                  <a:gd name="T26" fmla="*/ 914 w 914"/>
                  <a:gd name="T27" fmla="*/ 189 h 740"/>
                  <a:gd name="T28" fmla="*/ 914 w 914"/>
                  <a:gd name="T29" fmla="*/ 187 h 740"/>
                  <a:gd name="T30" fmla="*/ 903 w 914"/>
                  <a:gd name="T31" fmla="*/ 145 h 740"/>
                  <a:gd name="T32" fmla="*/ 453 w 914"/>
                  <a:gd name="T33" fmla="*/ 401 h 740"/>
                  <a:gd name="T34" fmla="*/ 453 w 914"/>
                  <a:gd name="T35" fmla="*/ 247 h 740"/>
                  <a:gd name="T36" fmla="*/ 453 w 914"/>
                  <a:gd name="T37" fmla="*/ 401 h 740"/>
                  <a:gd name="T38" fmla="*/ 10 w 914"/>
                  <a:gd name="T39" fmla="*/ 26 h 740"/>
                  <a:gd name="T40" fmla="*/ 10 w 914"/>
                  <a:gd name="T41" fmla="*/ 24 h 740"/>
                  <a:gd name="T42" fmla="*/ 10 w 914"/>
                  <a:gd name="T43" fmla="*/ 26 h 740"/>
                  <a:gd name="T44" fmla="*/ 291 w 914"/>
                  <a:gd name="T45" fmla="*/ 147 h 740"/>
                  <a:gd name="T46" fmla="*/ 291 w 914"/>
                  <a:gd name="T47" fmla="*/ 5 h 740"/>
                  <a:gd name="T48" fmla="*/ 291 w 914"/>
                  <a:gd name="T49" fmla="*/ 147 h 740"/>
                  <a:gd name="T50" fmla="*/ 505 w 914"/>
                  <a:gd name="T51" fmla="*/ 0 h 740"/>
                  <a:gd name="T52" fmla="*/ 0 w 914"/>
                  <a:gd name="T53" fmla="*/ 0 h 740"/>
                  <a:gd name="T54" fmla="*/ 9 w 914"/>
                  <a:gd name="T55" fmla="*/ 23 h 740"/>
                  <a:gd name="T56" fmla="*/ 229 w 914"/>
                  <a:gd name="T57" fmla="*/ 474 h 740"/>
                  <a:gd name="T58" fmla="*/ 284 w 914"/>
                  <a:gd name="T59" fmla="*/ 718 h 740"/>
                  <a:gd name="T60" fmla="*/ 301 w 914"/>
                  <a:gd name="T61" fmla="*/ 722 h 740"/>
                  <a:gd name="T62" fmla="*/ 317 w 914"/>
                  <a:gd name="T63" fmla="*/ 724 h 740"/>
                  <a:gd name="T64" fmla="*/ 318 w 914"/>
                  <a:gd name="T65" fmla="*/ 724 h 740"/>
                  <a:gd name="T66" fmla="*/ 352 w 914"/>
                  <a:gd name="T67" fmla="*/ 718 h 740"/>
                  <a:gd name="T68" fmla="*/ 383 w 914"/>
                  <a:gd name="T69" fmla="*/ 696 h 740"/>
                  <a:gd name="T70" fmla="*/ 408 w 914"/>
                  <a:gd name="T71" fmla="*/ 719 h 740"/>
                  <a:gd name="T72" fmla="*/ 443 w 914"/>
                  <a:gd name="T73" fmla="*/ 740 h 740"/>
                  <a:gd name="T74" fmla="*/ 582 w 914"/>
                  <a:gd name="T75" fmla="*/ 695 h 740"/>
                  <a:gd name="T76" fmla="*/ 668 w 914"/>
                  <a:gd name="T77" fmla="*/ 652 h 740"/>
                  <a:gd name="T78" fmla="*/ 709 w 914"/>
                  <a:gd name="T79" fmla="*/ 607 h 740"/>
                  <a:gd name="T80" fmla="*/ 721 w 914"/>
                  <a:gd name="T81" fmla="*/ 597 h 740"/>
                  <a:gd name="T82" fmla="*/ 765 w 914"/>
                  <a:gd name="T83" fmla="*/ 552 h 740"/>
                  <a:gd name="T84" fmla="*/ 846 w 914"/>
                  <a:gd name="T85" fmla="*/ 291 h 740"/>
                  <a:gd name="T86" fmla="*/ 844 w 914"/>
                  <a:gd name="T87" fmla="*/ 284 h 740"/>
                  <a:gd name="T88" fmla="*/ 843 w 914"/>
                  <a:gd name="T89" fmla="*/ 280 h 740"/>
                  <a:gd name="T90" fmla="*/ 845 w 914"/>
                  <a:gd name="T91" fmla="*/ 279 h 740"/>
                  <a:gd name="T92" fmla="*/ 875 w 914"/>
                  <a:gd name="T93" fmla="*/ 265 h 740"/>
                  <a:gd name="T94" fmla="*/ 869 w 914"/>
                  <a:gd name="T95" fmla="*/ 163 h 740"/>
                  <a:gd name="T96" fmla="*/ 859 w 914"/>
                  <a:gd name="T97" fmla="*/ 106 h 740"/>
                  <a:gd name="T98" fmla="*/ 852 w 914"/>
                  <a:gd name="T99" fmla="*/ 103 h 740"/>
                  <a:gd name="T100" fmla="*/ 822 w 914"/>
                  <a:gd name="T101" fmla="*/ 96 h 740"/>
                  <a:gd name="T102" fmla="*/ 799 w 914"/>
                  <a:gd name="T103" fmla="*/ 94 h 740"/>
                  <a:gd name="T104" fmla="*/ 711 w 914"/>
                  <a:gd name="T105" fmla="*/ 74 h 740"/>
                  <a:gd name="T106" fmla="*/ 569 w 914"/>
                  <a:gd name="T107" fmla="*/ 35 h 740"/>
                  <a:gd name="T108" fmla="*/ 505 w 914"/>
                  <a:gd name="T109" fmla="*/ 0 h 7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14" h="740">
                    <a:moveTo>
                      <a:pt x="146" y="378"/>
                    </a:moveTo>
                    <a:cubicBezTo>
                      <a:pt x="144" y="439"/>
                      <a:pt x="148" y="500"/>
                      <a:pt x="164" y="556"/>
                    </a:cubicBezTo>
                    <a:cubicBezTo>
                      <a:pt x="171" y="579"/>
                      <a:pt x="180" y="602"/>
                      <a:pt x="192" y="623"/>
                    </a:cubicBezTo>
                    <a:cubicBezTo>
                      <a:pt x="205" y="649"/>
                      <a:pt x="223" y="673"/>
                      <a:pt x="245" y="694"/>
                    </a:cubicBezTo>
                    <a:cubicBezTo>
                      <a:pt x="244" y="682"/>
                      <a:pt x="243" y="670"/>
                      <a:pt x="241" y="658"/>
                    </a:cubicBezTo>
                    <a:cubicBezTo>
                      <a:pt x="230" y="587"/>
                      <a:pt x="208" y="519"/>
                      <a:pt x="181" y="453"/>
                    </a:cubicBezTo>
                    <a:cubicBezTo>
                      <a:pt x="170" y="428"/>
                      <a:pt x="158" y="403"/>
                      <a:pt x="146" y="378"/>
                    </a:cubicBezTo>
                    <a:moveTo>
                      <a:pt x="77" y="246"/>
                    </a:moveTo>
                    <a:cubicBezTo>
                      <a:pt x="93" y="281"/>
                      <a:pt x="111" y="315"/>
                      <a:pt x="131" y="348"/>
                    </a:cubicBezTo>
                    <a:cubicBezTo>
                      <a:pt x="131" y="349"/>
                      <a:pt x="131" y="349"/>
                      <a:pt x="132" y="350"/>
                    </a:cubicBezTo>
                    <a:cubicBezTo>
                      <a:pt x="114" y="315"/>
                      <a:pt x="95" y="281"/>
                      <a:pt x="77" y="246"/>
                    </a:cubicBezTo>
                    <a:moveTo>
                      <a:pt x="903" y="145"/>
                    </a:moveTo>
                    <a:cubicBezTo>
                      <a:pt x="906" y="168"/>
                      <a:pt x="909" y="191"/>
                      <a:pt x="910" y="214"/>
                    </a:cubicBezTo>
                    <a:cubicBezTo>
                      <a:pt x="913" y="205"/>
                      <a:pt x="914" y="197"/>
                      <a:pt x="914" y="189"/>
                    </a:cubicBezTo>
                    <a:cubicBezTo>
                      <a:pt x="914" y="188"/>
                      <a:pt x="914" y="188"/>
                      <a:pt x="914" y="187"/>
                    </a:cubicBezTo>
                    <a:cubicBezTo>
                      <a:pt x="914" y="171"/>
                      <a:pt x="910" y="157"/>
                      <a:pt x="903" y="145"/>
                    </a:cubicBezTo>
                    <a:moveTo>
                      <a:pt x="453" y="401"/>
                    </a:moveTo>
                    <a:cubicBezTo>
                      <a:pt x="354" y="401"/>
                      <a:pt x="354" y="247"/>
                      <a:pt x="453" y="247"/>
                    </a:cubicBezTo>
                    <a:cubicBezTo>
                      <a:pt x="552" y="247"/>
                      <a:pt x="552" y="401"/>
                      <a:pt x="453" y="401"/>
                    </a:cubicBezTo>
                    <a:moveTo>
                      <a:pt x="10" y="26"/>
                    </a:moveTo>
                    <a:cubicBezTo>
                      <a:pt x="10" y="25"/>
                      <a:pt x="10" y="25"/>
                      <a:pt x="10" y="24"/>
                    </a:cubicBezTo>
                    <a:cubicBezTo>
                      <a:pt x="10" y="25"/>
                      <a:pt x="10" y="25"/>
                      <a:pt x="10" y="26"/>
                    </a:cubicBezTo>
                    <a:moveTo>
                      <a:pt x="291" y="147"/>
                    </a:moveTo>
                    <a:cubicBezTo>
                      <a:pt x="200" y="147"/>
                      <a:pt x="200" y="5"/>
                      <a:pt x="291" y="5"/>
                    </a:cubicBezTo>
                    <a:cubicBezTo>
                      <a:pt x="383" y="5"/>
                      <a:pt x="383" y="147"/>
                      <a:pt x="291" y="147"/>
                    </a:cubicBezTo>
                    <a:moveTo>
                      <a:pt x="50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8"/>
                      <a:pt x="6" y="15"/>
                      <a:pt x="9" y="23"/>
                    </a:cubicBezTo>
                    <a:cubicBezTo>
                      <a:pt x="75" y="177"/>
                      <a:pt x="169" y="317"/>
                      <a:pt x="229" y="474"/>
                    </a:cubicBezTo>
                    <a:cubicBezTo>
                      <a:pt x="258" y="549"/>
                      <a:pt x="280" y="634"/>
                      <a:pt x="284" y="718"/>
                    </a:cubicBezTo>
                    <a:cubicBezTo>
                      <a:pt x="289" y="720"/>
                      <a:pt x="295" y="721"/>
                      <a:pt x="301" y="722"/>
                    </a:cubicBezTo>
                    <a:cubicBezTo>
                      <a:pt x="306" y="723"/>
                      <a:pt x="311" y="723"/>
                      <a:pt x="317" y="724"/>
                    </a:cubicBezTo>
                    <a:cubicBezTo>
                      <a:pt x="317" y="724"/>
                      <a:pt x="318" y="724"/>
                      <a:pt x="318" y="724"/>
                    </a:cubicBezTo>
                    <a:cubicBezTo>
                      <a:pt x="330" y="724"/>
                      <a:pt x="342" y="722"/>
                      <a:pt x="352" y="718"/>
                    </a:cubicBezTo>
                    <a:cubicBezTo>
                      <a:pt x="364" y="713"/>
                      <a:pt x="375" y="706"/>
                      <a:pt x="383" y="696"/>
                    </a:cubicBezTo>
                    <a:cubicBezTo>
                      <a:pt x="391" y="704"/>
                      <a:pt x="400" y="712"/>
                      <a:pt x="408" y="719"/>
                    </a:cubicBezTo>
                    <a:cubicBezTo>
                      <a:pt x="419" y="728"/>
                      <a:pt x="431" y="735"/>
                      <a:pt x="443" y="740"/>
                    </a:cubicBezTo>
                    <a:cubicBezTo>
                      <a:pt x="491" y="729"/>
                      <a:pt x="537" y="714"/>
                      <a:pt x="582" y="695"/>
                    </a:cubicBezTo>
                    <a:cubicBezTo>
                      <a:pt x="612" y="683"/>
                      <a:pt x="641" y="668"/>
                      <a:pt x="668" y="652"/>
                    </a:cubicBezTo>
                    <a:cubicBezTo>
                      <a:pt x="683" y="638"/>
                      <a:pt x="697" y="623"/>
                      <a:pt x="709" y="607"/>
                    </a:cubicBezTo>
                    <a:cubicBezTo>
                      <a:pt x="713" y="604"/>
                      <a:pt x="717" y="601"/>
                      <a:pt x="721" y="597"/>
                    </a:cubicBezTo>
                    <a:cubicBezTo>
                      <a:pt x="737" y="583"/>
                      <a:pt x="752" y="568"/>
                      <a:pt x="765" y="552"/>
                    </a:cubicBezTo>
                    <a:cubicBezTo>
                      <a:pt x="829" y="477"/>
                      <a:pt x="861" y="389"/>
                      <a:pt x="846" y="291"/>
                    </a:cubicBezTo>
                    <a:cubicBezTo>
                      <a:pt x="845" y="288"/>
                      <a:pt x="845" y="286"/>
                      <a:pt x="844" y="284"/>
                    </a:cubicBezTo>
                    <a:cubicBezTo>
                      <a:pt x="844" y="282"/>
                      <a:pt x="843" y="281"/>
                      <a:pt x="843" y="280"/>
                    </a:cubicBezTo>
                    <a:cubicBezTo>
                      <a:pt x="843" y="280"/>
                      <a:pt x="844" y="280"/>
                      <a:pt x="845" y="279"/>
                    </a:cubicBezTo>
                    <a:cubicBezTo>
                      <a:pt x="855" y="277"/>
                      <a:pt x="866" y="272"/>
                      <a:pt x="875" y="265"/>
                    </a:cubicBezTo>
                    <a:cubicBezTo>
                      <a:pt x="875" y="231"/>
                      <a:pt x="873" y="197"/>
                      <a:pt x="869" y="163"/>
                    </a:cubicBezTo>
                    <a:cubicBezTo>
                      <a:pt x="866" y="144"/>
                      <a:pt x="863" y="125"/>
                      <a:pt x="859" y="106"/>
                    </a:cubicBezTo>
                    <a:cubicBezTo>
                      <a:pt x="856" y="105"/>
                      <a:pt x="854" y="104"/>
                      <a:pt x="852" y="103"/>
                    </a:cubicBezTo>
                    <a:cubicBezTo>
                      <a:pt x="842" y="99"/>
                      <a:pt x="832" y="97"/>
                      <a:pt x="822" y="96"/>
                    </a:cubicBezTo>
                    <a:cubicBezTo>
                      <a:pt x="814" y="96"/>
                      <a:pt x="806" y="95"/>
                      <a:pt x="799" y="94"/>
                    </a:cubicBezTo>
                    <a:cubicBezTo>
                      <a:pt x="769" y="89"/>
                      <a:pt x="740" y="82"/>
                      <a:pt x="711" y="74"/>
                    </a:cubicBezTo>
                    <a:cubicBezTo>
                      <a:pt x="663" y="69"/>
                      <a:pt x="614" y="56"/>
                      <a:pt x="569" y="35"/>
                    </a:cubicBezTo>
                    <a:cubicBezTo>
                      <a:pt x="547" y="25"/>
                      <a:pt x="525" y="13"/>
                      <a:pt x="505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263"/>
              <p:cNvSpPr>
                <a:spLocks noEditPoints="1"/>
              </p:cNvSpPr>
              <p:nvPr/>
            </p:nvSpPr>
            <p:spPr bwMode="auto">
              <a:xfrm>
                <a:off x="2180" y="93"/>
                <a:ext cx="718" cy="646"/>
              </a:xfrm>
              <a:custGeom>
                <a:avLst/>
                <a:gdLst>
                  <a:gd name="T0" fmla="*/ 561 w 1250"/>
                  <a:gd name="T1" fmla="*/ 874 h 1043"/>
                  <a:gd name="T2" fmla="*/ 561 w 1250"/>
                  <a:gd name="T3" fmla="*/ 874 h 1043"/>
                  <a:gd name="T4" fmla="*/ 398 w 1250"/>
                  <a:gd name="T5" fmla="*/ 1015 h 1043"/>
                  <a:gd name="T6" fmla="*/ 459 w 1250"/>
                  <a:gd name="T7" fmla="*/ 1012 h 1043"/>
                  <a:gd name="T8" fmla="*/ 630 w 1250"/>
                  <a:gd name="T9" fmla="*/ 830 h 1043"/>
                  <a:gd name="T10" fmla="*/ 657 w 1250"/>
                  <a:gd name="T11" fmla="*/ 814 h 1043"/>
                  <a:gd name="T12" fmla="*/ 758 w 1250"/>
                  <a:gd name="T13" fmla="*/ 756 h 1043"/>
                  <a:gd name="T14" fmla="*/ 85 w 1250"/>
                  <a:gd name="T15" fmla="*/ 256 h 1043"/>
                  <a:gd name="T16" fmla="*/ 74 w 1250"/>
                  <a:gd name="T17" fmla="*/ 280 h 1043"/>
                  <a:gd name="T18" fmla="*/ 399 w 1250"/>
                  <a:gd name="T19" fmla="*/ 697 h 1043"/>
                  <a:gd name="T20" fmla="*/ 400 w 1250"/>
                  <a:gd name="T21" fmla="*/ 542 h 1043"/>
                  <a:gd name="T22" fmla="*/ 399 w 1250"/>
                  <a:gd name="T23" fmla="*/ 697 h 1043"/>
                  <a:gd name="T24" fmla="*/ 631 w 1250"/>
                  <a:gd name="T25" fmla="*/ 557 h 1043"/>
                  <a:gd name="T26" fmla="*/ 708 w 1250"/>
                  <a:gd name="T27" fmla="*/ 438 h 1043"/>
                  <a:gd name="T28" fmla="*/ 965 w 1250"/>
                  <a:gd name="T29" fmla="*/ 443 h 1043"/>
                  <a:gd name="T30" fmla="*/ 966 w 1250"/>
                  <a:gd name="T31" fmla="*/ 300 h 1043"/>
                  <a:gd name="T32" fmla="*/ 965 w 1250"/>
                  <a:gd name="T33" fmla="*/ 443 h 1043"/>
                  <a:gd name="T34" fmla="*/ 1097 w 1250"/>
                  <a:gd name="T35" fmla="*/ 0 h 1043"/>
                  <a:gd name="T36" fmla="*/ 946 w 1250"/>
                  <a:gd name="T37" fmla="*/ 171 h 1043"/>
                  <a:gd name="T38" fmla="*/ 830 w 1250"/>
                  <a:gd name="T39" fmla="*/ 245 h 1043"/>
                  <a:gd name="T40" fmla="*/ 458 w 1250"/>
                  <a:gd name="T41" fmla="*/ 314 h 1043"/>
                  <a:gd name="T42" fmla="*/ 232 w 1250"/>
                  <a:gd name="T43" fmla="*/ 239 h 1043"/>
                  <a:gd name="T44" fmla="*/ 183 w 1250"/>
                  <a:gd name="T45" fmla="*/ 218 h 1043"/>
                  <a:gd name="T46" fmla="*/ 136 w 1250"/>
                  <a:gd name="T47" fmla="*/ 260 h 1043"/>
                  <a:gd name="T48" fmla="*/ 94 w 1250"/>
                  <a:gd name="T49" fmla="*/ 371 h 1043"/>
                  <a:gd name="T50" fmla="*/ 92 w 1250"/>
                  <a:gd name="T51" fmla="*/ 375 h 1043"/>
                  <a:gd name="T52" fmla="*/ 14 w 1250"/>
                  <a:gd name="T53" fmla="*/ 644 h 1043"/>
                  <a:gd name="T54" fmla="*/ 31 w 1250"/>
                  <a:gd name="T55" fmla="*/ 720 h 1043"/>
                  <a:gd name="T56" fmla="*/ 91 w 1250"/>
                  <a:gd name="T57" fmla="*/ 863 h 1043"/>
                  <a:gd name="T58" fmla="*/ 208 w 1250"/>
                  <a:gd name="T59" fmla="*/ 978 h 1043"/>
                  <a:gd name="T60" fmla="*/ 259 w 1250"/>
                  <a:gd name="T61" fmla="*/ 971 h 1043"/>
                  <a:gd name="T62" fmla="*/ 300 w 1250"/>
                  <a:gd name="T63" fmla="*/ 1030 h 1043"/>
                  <a:gd name="T64" fmla="*/ 330 w 1250"/>
                  <a:gd name="T65" fmla="*/ 1043 h 1043"/>
                  <a:gd name="T66" fmla="*/ 936 w 1250"/>
                  <a:gd name="T67" fmla="*/ 604 h 1043"/>
                  <a:gd name="T68" fmla="*/ 1085 w 1250"/>
                  <a:gd name="T69" fmla="*/ 471 h 1043"/>
                  <a:gd name="T70" fmla="*/ 1186 w 1250"/>
                  <a:gd name="T71" fmla="*/ 243 h 1043"/>
                  <a:gd name="T72" fmla="*/ 1182 w 1250"/>
                  <a:gd name="T73" fmla="*/ 0 h 1043"/>
                  <a:gd name="T74" fmla="*/ 1221 w 1250"/>
                  <a:gd name="T75" fmla="*/ 0 h 1043"/>
                  <a:gd name="T76" fmla="*/ 1247 w 1250"/>
                  <a:gd name="T77" fmla="*/ 25 h 10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50" h="1043">
                    <a:moveTo>
                      <a:pt x="630" y="830"/>
                    </a:moveTo>
                    <a:cubicBezTo>
                      <a:pt x="606" y="844"/>
                      <a:pt x="583" y="859"/>
                      <a:pt x="561" y="874"/>
                    </a:cubicBezTo>
                    <a:cubicBezTo>
                      <a:pt x="561" y="874"/>
                      <a:pt x="561" y="874"/>
                      <a:pt x="561" y="874"/>
                    </a:cubicBezTo>
                    <a:cubicBezTo>
                      <a:pt x="561" y="874"/>
                      <a:pt x="561" y="874"/>
                      <a:pt x="561" y="874"/>
                    </a:cubicBezTo>
                    <a:cubicBezTo>
                      <a:pt x="561" y="874"/>
                      <a:pt x="560" y="874"/>
                      <a:pt x="560" y="874"/>
                    </a:cubicBezTo>
                    <a:cubicBezTo>
                      <a:pt x="501" y="915"/>
                      <a:pt x="446" y="961"/>
                      <a:pt x="398" y="1015"/>
                    </a:cubicBezTo>
                    <a:cubicBezTo>
                      <a:pt x="391" y="1024"/>
                      <a:pt x="383" y="1034"/>
                      <a:pt x="376" y="1043"/>
                    </a:cubicBezTo>
                    <a:cubicBezTo>
                      <a:pt x="406" y="1037"/>
                      <a:pt x="434" y="1027"/>
                      <a:pt x="459" y="1012"/>
                    </a:cubicBezTo>
                    <a:cubicBezTo>
                      <a:pt x="480" y="1001"/>
                      <a:pt x="500" y="987"/>
                      <a:pt x="518" y="971"/>
                    </a:cubicBezTo>
                    <a:cubicBezTo>
                      <a:pt x="562" y="932"/>
                      <a:pt x="598" y="882"/>
                      <a:pt x="630" y="830"/>
                    </a:cubicBezTo>
                    <a:moveTo>
                      <a:pt x="758" y="756"/>
                    </a:moveTo>
                    <a:cubicBezTo>
                      <a:pt x="724" y="776"/>
                      <a:pt x="690" y="795"/>
                      <a:pt x="657" y="814"/>
                    </a:cubicBezTo>
                    <a:cubicBezTo>
                      <a:pt x="657" y="814"/>
                      <a:pt x="658" y="813"/>
                      <a:pt x="659" y="813"/>
                    </a:cubicBezTo>
                    <a:cubicBezTo>
                      <a:pt x="693" y="796"/>
                      <a:pt x="726" y="777"/>
                      <a:pt x="758" y="756"/>
                    </a:cubicBezTo>
                    <a:moveTo>
                      <a:pt x="117" y="226"/>
                    </a:moveTo>
                    <a:cubicBezTo>
                      <a:pt x="105" y="233"/>
                      <a:pt x="94" y="243"/>
                      <a:pt x="85" y="256"/>
                    </a:cubicBezTo>
                    <a:cubicBezTo>
                      <a:pt x="84" y="257"/>
                      <a:pt x="84" y="257"/>
                      <a:pt x="84" y="257"/>
                    </a:cubicBezTo>
                    <a:cubicBezTo>
                      <a:pt x="79" y="264"/>
                      <a:pt x="76" y="272"/>
                      <a:pt x="74" y="280"/>
                    </a:cubicBezTo>
                    <a:cubicBezTo>
                      <a:pt x="87" y="262"/>
                      <a:pt x="102" y="244"/>
                      <a:pt x="117" y="226"/>
                    </a:cubicBezTo>
                    <a:moveTo>
                      <a:pt x="399" y="697"/>
                    </a:moveTo>
                    <a:cubicBezTo>
                      <a:pt x="386" y="697"/>
                      <a:pt x="372" y="694"/>
                      <a:pt x="358" y="685"/>
                    </a:cubicBezTo>
                    <a:cubicBezTo>
                      <a:pt x="288" y="640"/>
                      <a:pt x="334" y="542"/>
                      <a:pt x="400" y="542"/>
                    </a:cubicBezTo>
                    <a:cubicBezTo>
                      <a:pt x="414" y="542"/>
                      <a:pt x="427" y="546"/>
                      <a:pt x="441" y="555"/>
                    </a:cubicBezTo>
                    <a:cubicBezTo>
                      <a:pt x="511" y="600"/>
                      <a:pt x="465" y="697"/>
                      <a:pt x="399" y="697"/>
                    </a:cubicBezTo>
                    <a:moveTo>
                      <a:pt x="669" y="569"/>
                    </a:moveTo>
                    <a:cubicBezTo>
                      <a:pt x="657" y="569"/>
                      <a:pt x="644" y="565"/>
                      <a:pt x="631" y="557"/>
                    </a:cubicBezTo>
                    <a:cubicBezTo>
                      <a:pt x="567" y="516"/>
                      <a:pt x="610" y="426"/>
                      <a:pt x="670" y="426"/>
                    </a:cubicBezTo>
                    <a:cubicBezTo>
                      <a:pt x="682" y="426"/>
                      <a:pt x="695" y="429"/>
                      <a:pt x="708" y="438"/>
                    </a:cubicBezTo>
                    <a:cubicBezTo>
                      <a:pt x="772" y="479"/>
                      <a:pt x="729" y="569"/>
                      <a:pt x="669" y="569"/>
                    </a:cubicBezTo>
                    <a:moveTo>
                      <a:pt x="965" y="443"/>
                    </a:moveTo>
                    <a:cubicBezTo>
                      <a:pt x="953" y="443"/>
                      <a:pt x="940" y="439"/>
                      <a:pt x="927" y="431"/>
                    </a:cubicBezTo>
                    <a:cubicBezTo>
                      <a:pt x="863" y="390"/>
                      <a:pt x="906" y="300"/>
                      <a:pt x="966" y="300"/>
                    </a:cubicBezTo>
                    <a:cubicBezTo>
                      <a:pt x="978" y="300"/>
                      <a:pt x="991" y="303"/>
                      <a:pt x="1004" y="311"/>
                    </a:cubicBezTo>
                    <a:cubicBezTo>
                      <a:pt x="1068" y="352"/>
                      <a:pt x="1025" y="443"/>
                      <a:pt x="965" y="443"/>
                    </a:cubicBezTo>
                    <a:moveTo>
                      <a:pt x="1182" y="0"/>
                    </a:moveTo>
                    <a:cubicBezTo>
                      <a:pt x="1097" y="0"/>
                      <a:pt x="1097" y="0"/>
                      <a:pt x="1097" y="0"/>
                    </a:cubicBezTo>
                    <a:cubicBezTo>
                      <a:pt x="1084" y="24"/>
                      <a:pt x="1068" y="46"/>
                      <a:pt x="1052" y="67"/>
                    </a:cubicBezTo>
                    <a:cubicBezTo>
                      <a:pt x="1021" y="105"/>
                      <a:pt x="985" y="140"/>
                      <a:pt x="946" y="171"/>
                    </a:cubicBezTo>
                    <a:cubicBezTo>
                      <a:pt x="927" y="192"/>
                      <a:pt x="907" y="211"/>
                      <a:pt x="886" y="229"/>
                    </a:cubicBezTo>
                    <a:cubicBezTo>
                      <a:pt x="867" y="234"/>
                      <a:pt x="849" y="240"/>
                      <a:pt x="830" y="245"/>
                    </a:cubicBezTo>
                    <a:cubicBezTo>
                      <a:pt x="737" y="292"/>
                      <a:pt x="634" y="318"/>
                      <a:pt x="532" y="318"/>
                    </a:cubicBezTo>
                    <a:cubicBezTo>
                      <a:pt x="507" y="318"/>
                      <a:pt x="482" y="317"/>
                      <a:pt x="458" y="314"/>
                    </a:cubicBezTo>
                    <a:cubicBezTo>
                      <a:pt x="408" y="307"/>
                      <a:pt x="360" y="292"/>
                      <a:pt x="317" y="270"/>
                    </a:cubicBezTo>
                    <a:cubicBezTo>
                      <a:pt x="288" y="261"/>
                      <a:pt x="260" y="251"/>
                      <a:pt x="232" y="239"/>
                    </a:cubicBezTo>
                    <a:cubicBezTo>
                      <a:pt x="225" y="236"/>
                      <a:pt x="218" y="233"/>
                      <a:pt x="212" y="229"/>
                    </a:cubicBezTo>
                    <a:cubicBezTo>
                      <a:pt x="202" y="224"/>
                      <a:pt x="193" y="221"/>
                      <a:pt x="183" y="218"/>
                    </a:cubicBezTo>
                    <a:cubicBezTo>
                      <a:pt x="180" y="218"/>
                      <a:pt x="178" y="217"/>
                      <a:pt x="176" y="217"/>
                    </a:cubicBezTo>
                    <a:cubicBezTo>
                      <a:pt x="162" y="231"/>
                      <a:pt x="149" y="245"/>
                      <a:pt x="136" y="260"/>
                    </a:cubicBezTo>
                    <a:cubicBezTo>
                      <a:pt x="114" y="287"/>
                      <a:pt x="94" y="314"/>
                      <a:pt x="76" y="343"/>
                    </a:cubicBezTo>
                    <a:cubicBezTo>
                      <a:pt x="80" y="354"/>
                      <a:pt x="86" y="363"/>
                      <a:pt x="94" y="371"/>
                    </a:cubicBezTo>
                    <a:cubicBezTo>
                      <a:pt x="94" y="372"/>
                      <a:pt x="95" y="372"/>
                      <a:pt x="95" y="373"/>
                    </a:cubicBezTo>
                    <a:cubicBezTo>
                      <a:pt x="94" y="373"/>
                      <a:pt x="93" y="374"/>
                      <a:pt x="92" y="375"/>
                    </a:cubicBezTo>
                    <a:cubicBezTo>
                      <a:pt x="90" y="377"/>
                      <a:pt x="88" y="378"/>
                      <a:pt x="87" y="380"/>
                    </a:cubicBezTo>
                    <a:cubicBezTo>
                      <a:pt x="21" y="455"/>
                      <a:pt x="0" y="546"/>
                      <a:pt x="14" y="644"/>
                    </a:cubicBezTo>
                    <a:cubicBezTo>
                      <a:pt x="16" y="664"/>
                      <a:pt x="21" y="685"/>
                      <a:pt x="27" y="706"/>
                    </a:cubicBezTo>
                    <a:cubicBezTo>
                      <a:pt x="28" y="711"/>
                      <a:pt x="30" y="715"/>
                      <a:pt x="31" y="720"/>
                    </a:cubicBezTo>
                    <a:cubicBezTo>
                      <a:pt x="33" y="740"/>
                      <a:pt x="37" y="760"/>
                      <a:pt x="42" y="780"/>
                    </a:cubicBezTo>
                    <a:cubicBezTo>
                      <a:pt x="56" y="808"/>
                      <a:pt x="73" y="836"/>
                      <a:pt x="91" y="863"/>
                    </a:cubicBezTo>
                    <a:cubicBezTo>
                      <a:pt x="119" y="903"/>
                      <a:pt x="150" y="940"/>
                      <a:pt x="184" y="975"/>
                    </a:cubicBezTo>
                    <a:cubicBezTo>
                      <a:pt x="192" y="977"/>
                      <a:pt x="200" y="978"/>
                      <a:pt x="208" y="978"/>
                    </a:cubicBezTo>
                    <a:cubicBezTo>
                      <a:pt x="214" y="978"/>
                      <a:pt x="219" y="977"/>
                      <a:pt x="225" y="977"/>
                    </a:cubicBezTo>
                    <a:cubicBezTo>
                      <a:pt x="236" y="975"/>
                      <a:pt x="247" y="973"/>
                      <a:pt x="259" y="971"/>
                    </a:cubicBezTo>
                    <a:cubicBezTo>
                      <a:pt x="260" y="984"/>
                      <a:pt x="265" y="995"/>
                      <a:pt x="273" y="1006"/>
                    </a:cubicBezTo>
                    <a:cubicBezTo>
                      <a:pt x="280" y="1015"/>
                      <a:pt x="289" y="1023"/>
                      <a:pt x="300" y="1030"/>
                    </a:cubicBezTo>
                    <a:cubicBezTo>
                      <a:pt x="304" y="1032"/>
                      <a:pt x="309" y="1035"/>
                      <a:pt x="314" y="1037"/>
                    </a:cubicBezTo>
                    <a:cubicBezTo>
                      <a:pt x="319" y="1039"/>
                      <a:pt x="325" y="1041"/>
                      <a:pt x="330" y="1043"/>
                    </a:cubicBezTo>
                    <a:cubicBezTo>
                      <a:pt x="379" y="974"/>
                      <a:pt x="443" y="914"/>
                      <a:pt x="508" y="866"/>
                    </a:cubicBezTo>
                    <a:cubicBezTo>
                      <a:pt x="643" y="767"/>
                      <a:pt x="798" y="699"/>
                      <a:pt x="936" y="604"/>
                    </a:cubicBezTo>
                    <a:cubicBezTo>
                      <a:pt x="982" y="573"/>
                      <a:pt x="1024" y="538"/>
                      <a:pt x="1062" y="498"/>
                    </a:cubicBezTo>
                    <a:cubicBezTo>
                      <a:pt x="1070" y="489"/>
                      <a:pt x="1077" y="480"/>
                      <a:pt x="1085" y="471"/>
                    </a:cubicBezTo>
                    <a:cubicBezTo>
                      <a:pt x="1109" y="439"/>
                      <a:pt x="1130" y="406"/>
                      <a:pt x="1147" y="369"/>
                    </a:cubicBezTo>
                    <a:cubicBezTo>
                      <a:pt x="1165" y="329"/>
                      <a:pt x="1178" y="287"/>
                      <a:pt x="1186" y="243"/>
                    </a:cubicBezTo>
                    <a:cubicBezTo>
                      <a:pt x="1195" y="188"/>
                      <a:pt x="1197" y="132"/>
                      <a:pt x="1193" y="77"/>
                    </a:cubicBezTo>
                    <a:cubicBezTo>
                      <a:pt x="1191" y="51"/>
                      <a:pt x="1187" y="25"/>
                      <a:pt x="1182" y="0"/>
                    </a:cubicBezTo>
                    <a:moveTo>
                      <a:pt x="1250" y="0"/>
                    </a:moveTo>
                    <a:cubicBezTo>
                      <a:pt x="1221" y="0"/>
                      <a:pt x="1221" y="0"/>
                      <a:pt x="1221" y="0"/>
                    </a:cubicBezTo>
                    <a:cubicBezTo>
                      <a:pt x="1226" y="32"/>
                      <a:pt x="1230" y="64"/>
                      <a:pt x="1232" y="96"/>
                    </a:cubicBezTo>
                    <a:cubicBezTo>
                      <a:pt x="1238" y="73"/>
                      <a:pt x="1243" y="49"/>
                      <a:pt x="1247" y="25"/>
                    </a:cubicBezTo>
                    <a:cubicBezTo>
                      <a:pt x="1249" y="17"/>
                      <a:pt x="1250" y="8"/>
                      <a:pt x="125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264"/>
              <p:cNvSpPr>
                <a:spLocks noEditPoints="1"/>
              </p:cNvSpPr>
              <p:nvPr/>
            </p:nvSpPr>
            <p:spPr bwMode="auto">
              <a:xfrm>
                <a:off x="1292" y="2642"/>
                <a:ext cx="345" cy="275"/>
              </a:xfrm>
              <a:custGeom>
                <a:avLst/>
                <a:gdLst>
                  <a:gd name="T0" fmla="*/ 202 w 600"/>
                  <a:gd name="T1" fmla="*/ 443 h 444"/>
                  <a:gd name="T2" fmla="*/ 202 w 600"/>
                  <a:gd name="T3" fmla="*/ 444 h 444"/>
                  <a:gd name="T4" fmla="*/ 202 w 600"/>
                  <a:gd name="T5" fmla="*/ 444 h 444"/>
                  <a:gd name="T6" fmla="*/ 202 w 600"/>
                  <a:gd name="T7" fmla="*/ 443 h 444"/>
                  <a:gd name="T8" fmla="*/ 72 w 600"/>
                  <a:gd name="T9" fmla="*/ 232 h 444"/>
                  <a:gd name="T10" fmla="*/ 90 w 600"/>
                  <a:gd name="T11" fmla="*/ 288 h 444"/>
                  <a:gd name="T12" fmla="*/ 106 w 600"/>
                  <a:gd name="T13" fmla="*/ 315 h 444"/>
                  <a:gd name="T14" fmla="*/ 72 w 600"/>
                  <a:gd name="T15" fmla="*/ 232 h 444"/>
                  <a:gd name="T16" fmla="*/ 472 w 600"/>
                  <a:gd name="T17" fmla="*/ 222 h 444"/>
                  <a:gd name="T18" fmla="*/ 480 w 600"/>
                  <a:gd name="T19" fmla="*/ 233 h 444"/>
                  <a:gd name="T20" fmla="*/ 491 w 600"/>
                  <a:gd name="T21" fmla="*/ 224 h 444"/>
                  <a:gd name="T22" fmla="*/ 472 w 600"/>
                  <a:gd name="T23" fmla="*/ 222 h 444"/>
                  <a:gd name="T24" fmla="*/ 562 w 600"/>
                  <a:gd name="T25" fmla="*/ 136 h 444"/>
                  <a:gd name="T26" fmla="*/ 523 w 600"/>
                  <a:gd name="T27" fmla="*/ 147 h 444"/>
                  <a:gd name="T28" fmla="*/ 489 w 600"/>
                  <a:gd name="T29" fmla="*/ 162 h 444"/>
                  <a:gd name="T30" fmla="*/ 458 w 600"/>
                  <a:gd name="T31" fmla="*/ 170 h 444"/>
                  <a:gd name="T32" fmla="*/ 459 w 600"/>
                  <a:gd name="T33" fmla="*/ 185 h 444"/>
                  <a:gd name="T34" fmla="*/ 520 w 600"/>
                  <a:gd name="T35" fmla="*/ 190 h 444"/>
                  <a:gd name="T36" fmla="*/ 543 w 600"/>
                  <a:gd name="T37" fmla="*/ 189 h 444"/>
                  <a:gd name="T38" fmla="*/ 587 w 600"/>
                  <a:gd name="T39" fmla="*/ 177 h 444"/>
                  <a:gd name="T40" fmla="*/ 597 w 600"/>
                  <a:gd name="T41" fmla="*/ 178 h 444"/>
                  <a:gd name="T42" fmla="*/ 599 w 600"/>
                  <a:gd name="T43" fmla="*/ 177 h 444"/>
                  <a:gd name="T44" fmla="*/ 600 w 600"/>
                  <a:gd name="T45" fmla="*/ 177 h 444"/>
                  <a:gd name="T46" fmla="*/ 562 w 600"/>
                  <a:gd name="T47" fmla="*/ 136 h 444"/>
                  <a:gd name="T48" fmla="*/ 74 w 600"/>
                  <a:gd name="T49" fmla="*/ 61 h 444"/>
                  <a:gd name="T50" fmla="*/ 76 w 600"/>
                  <a:gd name="T51" fmla="*/ 82 h 444"/>
                  <a:gd name="T52" fmla="*/ 125 w 600"/>
                  <a:gd name="T53" fmla="*/ 269 h 444"/>
                  <a:gd name="T54" fmla="*/ 184 w 600"/>
                  <a:gd name="T55" fmla="*/ 371 h 444"/>
                  <a:gd name="T56" fmla="*/ 205 w 600"/>
                  <a:gd name="T57" fmla="*/ 394 h 444"/>
                  <a:gd name="T58" fmla="*/ 216 w 600"/>
                  <a:gd name="T59" fmla="*/ 290 h 444"/>
                  <a:gd name="T60" fmla="*/ 228 w 600"/>
                  <a:gd name="T61" fmla="*/ 245 h 444"/>
                  <a:gd name="T62" fmla="*/ 236 w 600"/>
                  <a:gd name="T63" fmla="*/ 214 h 444"/>
                  <a:gd name="T64" fmla="*/ 244 w 600"/>
                  <a:gd name="T65" fmla="*/ 180 h 444"/>
                  <a:gd name="T66" fmla="*/ 249 w 600"/>
                  <a:gd name="T67" fmla="*/ 165 h 444"/>
                  <a:gd name="T68" fmla="*/ 74 w 600"/>
                  <a:gd name="T69" fmla="*/ 61 h 444"/>
                  <a:gd name="T70" fmla="*/ 33 w 600"/>
                  <a:gd name="T71" fmla="*/ 26 h 444"/>
                  <a:gd name="T72" fmla="*/ 3 w 600"/>
                  <a:gd name="T73" fmla="*/ 77 h 444"/>
                  <a:gd name="T74" fmla="*/ 2 w 600"/>
                  <a:gd name="T75" fmla="*/ 81 h 444"/>
                  <a:gd name="T76" fmla="*/ 13 w 600"/>
                  <a:gd name="T77" fmla="*/ 136 h 444"/>
                  <a:gd name="T78" fmla="*/ 14 w 600"/>
                  <a:gd name="T79" fmla="*/ 138 h 444"/>
                  <a:gd name="T80" fmla="*/ 48 w 600"/>
                  <a:gd name="T81" fmla="*/ 188 h 444"/>
                  <a:gd name="T82" fmla="*/ 57 w 600"/>
                  <a:gd name="T83" fmla="*/ 199 h 444"/>
                  <a:gd name="T84" fmla="*/ 60 w 600"/>
                  <a:gd name="T85" fmla="*/ 203 h 444"/>
                  <a:gd name="T86" fmla="*/ 64 w 600"/>
                  <a:gd name="T87" fmla="*/ 208 h 444"/>
                  <a:gd name="T88" fmla="*/ 33 w 600"/>
                  <a:gd name="T89" fmla="*/ 26 h 444"/>
                  <a:gd name="T90" fmla="*/ 100 w 600"/>
                  <a:gd name="T91" fmla="*/ 0 h 444"/>
                  <a:gd name="T92" fmla="*/ 77 w 600"/>
                  <a:gd name="T93" fmla="*/ 3 h 444"/>
                  <a:gd name="T94" fmla="*/ 93 w 600"/>
                  <a:gd name="T95" fmla="*/ 29 h 444"/>
                  <a:gd name="T96" fmla="*/ 133 w 600"/>
                  <a:gd name="T97" fmla="*/ 69 h 444"/>
                  <a:gd name="T98" fmla="*/ 210 w 600"/>
                  <a:gd name="T99" fmla="*/ 112 h 444"/>
                  <a:gd name="T100" fmla="*/ 273 w 600"/>
                  <a:gd name="T101" fmla="*/ 134 h 444"/>
                  <a:gd name="T102" fmla="*/ 275 w 600"/>
                  <a:gd name="T103" fmla="*/ 133 h 444"/>
                  <a:gd name="T104" fmla="*/ 248 w 600"/>
                  <a:gd name="T105" fmla="*/ 126 h 444"/>
                  <a:gd name="T106" fmla="*/ 244 w 600"/>
                  <a:gd name="T107" fmla="*/ 124 h 444"/>
                  <a:gd name="T108" fmla="*/ 237 w 600"/>
                  <a:gd name="T109" fmla="*/ 119 h 444"/>
                  <a:gd name="T110" fmla="*/ 227 w 600"/>
                  <a:gd name="T111" fmla="*/ 109 h 444"/>
                  <a:gd name="T112" fmla="*/ 216 w 600"/>
                  <a:gd name="T113" fmla="*/ 99 h 444"/>
                  <a:gd name="T114" fmla="*/ 194 w 600"/>
                  <a:gd name="T115" fmla="*/ 76 h 444"/>
                  <a:gd name="T116" fmla="*/ 174 w 600"/>
                  <a:gd name="T117" fmla="*/ 45 h 444"/>
                  <a:gd name="T118" fmla="*/ 147 w 600"/>
                  <a:gd name="T119" fmla="*/ 15 h 444"/>
                  <a:gd name="T120" fmla="*/ 100 w 600"/>
                  <a:gd name="T121" fmla="*/ 0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00" h="444">
                    <a:moveTo>
                      <a:pt x="202" y="443"/>
                    </a:moveTo>
                    <a:cubicBezTo>
                      <a:pt x="202" y="443"/>
                      <a:pt x="202" y="444"/>
                      <a:pt x="202" y="444"/>
                    </a:cubicBezTo>
                    <a:cubicBezTo>
                      <a:pt x="202" y="444"/>
                      <a:pt x="202" y="444"/>
                      <a:pt x="202" y="444"/>
                    </a:cubicBezTo>
                    <a:cubicBezTo>
                      <a:pt x="202" y="443"/>
                      <a:pt x="202" y="443"/>
                      <a:pt x="202" y="443"/>
                    </a:cubicBezTo>
                    <a:moveTo>
                      <a:pt x="72" y="232"/>
                    </a:moveTo>
                    <a:cubicBezTo>
                      <a:pt x="75" y="252"/>
                      <a:pt x="82" y="270"/>
                      <a:pt x="90" y="288"/>
                    </a:cubicBezTo>
                    <a:cubicBezTo>
                      <a:pt x="95" y="297"/>
                      <a:pt x="100" y="306"/>
                      <a:pt x="106" y="315"/>
                    </a:cubicBezTo>
                    <a:cubicBezTo>
                      <a:pt x="92" y="288"/>
                      <a:pt x="81" y="260"/>
                      <a:pt x="72" y="232"/>
                    </a:cubicBezTo>
                    <a:moveTo>
                      <a:pt x="472" y="222"/>
                    </a:moveTo>
                    <a:cubicBezTo>
                      <a:pt x="475" y="226"/>
                      <a:pt x="477" y="229"/>
                      <a:pt x="480" y="233"/>
                    </a:cubicBezTo>
                    <a:cubicBezTo>
                      <a:pt x="484" y="230"/>
                      <a:pt x="487" y="227"/>
                      <a:pt x="491" y="224"/>
                    </a:cubicBezTo>
                    <a:cubicBezTo>
                      <a:pt x="485" y="223"/>
                      <a:pt x="478" y="223"/>
                      <a:pt x="472" y="222"/>
                    </a:cubicBezTo>
                    <a:moveTo>
                      <a:pt x="562" y="136"/>
                    </a:moveTo>
                    <a:cubicBezTo>
                      <a:pt x="549" y="136"/>
                      <a:pt x="536" y="140"/>
                      <a:pt x="523" y="147"/>
                    </a:cubicBezTo>
                    <a:cubicBezTo>
                      <a:pt x="512" y="152"/>
                      <a:pt x="501" y="157"/>
                      <a:pt x="489" y="162"/>
                    </a:cubicBezTo>
                    <a:cubicBezTo>
                      <a:pt x="479" y="165"/>
                      <a:pt x="469" y="168"/>
                      <a:pt x="458" y="170"/>
                    </a:cubicBezTo>
                    <a:cubicBezTo>
                      <a:pt x="458" y="175"/>
                      <a:pt x="458" y="180"/>
                      <a:pt x="459" y="185"/>
                    </a:cubicBezTo>
                    <a:cubicBezTo>
                      <a:pt x="479" y="188"/>
                      <a:pt x="499" y="190"/>
                      <a:pt x="520" y="190"/>
                    </a:cubicBezTo>
                    <a:cubicBezTo>
                      <a:pt x="528" y="190"/>
                      <a:pt x="535" y="190"/>
                      <a:pt x="543" y="189"/>
                    </a:cubicBezTo>
                    <a:cubicBezTo>
                      <a:pt x="558" y="181"/>
                      <a:pt x="573" y="177"/>
                      <a:pt x="587" y="177"/>
                    </a:cubicBezTo>
                    <a:cubicBezTo>
                      <a:pt x="590" y="177"/>
                      <a:pt x="594" y="177"/>
                      <a:pt x="597" y="178"/>
                    </a:cubicBezTo>
                    <a:cubicBezTo>
                      <a:pt x="598" y="178"/>
                      <a:pt x="599" y="177"/>
                      <a:pt x="599" y="177"/>
                    </a:cubicBezTo>
                    <a:cubicBezTo>
                      <a:pt x="600" y="177"/>
                      <a:pt x="600" y="177"/>
                      <a:pt x="600" y="177"/>
                    </a:cubicBezTo>
                    <a:cubicBezTo>
                      <a:pt x="586" y="164"/>
                      <a:pt x="573" y="150"/>
                      <a:pt x="562" y="136"/>
                    </a:cubicBezTo>
                    <a:moveTo>
                      <a:pt x="74" y="61"/>
                    </a:moveTo>
                    <a:cubicBezTo>
                      <a:pt x="75" y="68"/>
                      <a:pt x="76" y="75"/>
                      <a:pt x="76" y="82"/>
                    </a:cubicBezTo>
                    <a:cubicBezTo>
                      <a:pt x="86" y="146"/>
                      <a:pt x="100" y="209"/>
                      <a:pt x="125" y="269"/>
                    </a:cubicBezTo>
                    <a:cubicBezTo>
                      <a:pt x="141" y="305"/>
                      <a:pt x="160" y="339"/>
                      <a:pt x="184" y="371"/>
                    </a:cubicBezTo>
                    <a:cubicBezTo>
                      <a:pt x="191" y="379"/>
                      <a:pt x="198" y="387"/>
                      <a:pt x="205" y="394"/>
                    </a:cubicBezTo>
                    <a:cubicBezTo>
                      <a:pt x="204" y="360"/>
                      <a:pt x="207" y="325"/>
                      <a:pt x="216" y="290"/>
                    </a:cubicBezTo>
                    <a:cubicBezTo>
                      <a:pt x="219" y="274"/>
                      <a:pt x="223" y="259"/>
                      <a:pt x="228" y="245"/>
                    </a:cubicBezTo>
                    <a:cubicBezTo>
                      <a:pt x="230" y="234"/>
                      <a:pt x="233" y="224"/>
                      <a:pt x="236" y="214"/>
                    </a:cubicBezTo>
                    <a:cubicBezTo>
                      <a:pt x="239" y="203"/>
                      <a:pt x="241" y="191"/>
                      <a:pt x="244" y="180"/>
                    </a:cubicBezTo>
                    <a:cubicBezTo>
                      <a:pt x="245" y="175"/>
                      <a:pt x="247" y="170"/>
                      <a:pt x="249" y="165"/>
                    </a:cubicBezTo>
                    <a:cubicBezTo>
                      <a:pt x="182" y="143"/>
                      <a:pt x="117" y="109"/>
                      <a:pt x="74" y="61"/>
                    </a:cubicBezTo>
                    <a:moveTo>
                      <a:pt x="33" y="26"/>
                    </a:moveTo>
                    <a:cubicBezTo>
                      <a:pt x="18" y="39"/>
                      <a:pt x="7" y="57"/>
                      <a:pt x="3" y="77"/>
                    </a:cubicBezTo>
                    <a:cubicBezTo>
                      <a:pt x="2" y="78"/>
                      <a:pt x="2" y="80"/>
                      <a:pt x="2" y="81"/>
                    </a:cubicBezTo>
                    <a:cubicBezTo>
                      <a:pt x="0" y="98"/>
                      <a:pt x="3" y="117"/>
                      <a:pt x="13" y="136"/>
                    </a:cubicBezTo>
                    <a:cubicBezTo>
                      <a:pt x="14" y="137"/>
                      <a:pt x="14" y="137"/>
                      <a:pt x="14" y="138"/>
                    </a:cubicBezTo>
                    <a:cubicBezTo>
                      <a:pt x="25" y="156"/>
                      <a:pt x="36" y="172"/>
                      <a:pt x="48" y="188"/>
                    </a:cubicBezTo>
                    <a:cubicBezTo>
                      <a:pt x="51" y="192"/>
                      <a:pt x="54" y="195"/>
                      <a:pt x="57" y="199"/>
                    </a:cubicBezTo>
                    <a:cubicBezTo>
                      <a:pt x="58" y="200"/>
                      <a:pt x="59" y="201"/>
                      <a:pt x="60" y="203"/>
                    </a:cubicBezTo>
                    <a:cubicBezTo>
                      <a:pt x="61" y="204"/>
                      <a:pt x="63" y="206"/>
                      <a:pt x="64" y="208"/>
                    </a:cubicBezTo>
                    <a:cubicBezTo>
                      <a:pt x="47" y="149"/>
                      <a:pt x="38" y="87"/>
                      <a:pt x="33" y="26"/>
                    </a:cubicBezTo>
                    <a:moveTo>
                      <a:pt x="100" y="0"/>
                    </a:moveTo>
                    <a:cubicBezTo>
                      <a:pt x="92" y="0"/>
                      <a:pt x="84" y="1"/>
                      <a:pt x="77" y="3"/>
                    </a:cubicBezTo>
                    <a:cubicBezTo>
                      <a:pt x="81" y="12"/>
                      <a:pt x="87" y="21"/>
                      <a:pt x="93" y="29"/>
                    </a:cubicBezTo>
                    <a:cubicBezTo>
                      <a:pt x="105" y="44"/>
                      <a:pt x="119" y="57"/>
                      <a:pt x="133" y="69"/>
                    </a:cubicBezTo>
                    <a:cubicBezTo>
                      <a:pt x="157" y="87"/>
                      <a:pt x="183" y="101"/>
                      <a:pt x="210" y="112"/>
                    </a:cubicBezTo>
                    <a:cubicBezTo>
                      <a:pt x="230" y="121"/>
                      <a:pt x="252" y="128"/>
                      <a:pt x="273" y="134"/>
                    </a:cubicBezTo>
                    <a:cubicBezTo>
                      <a:pt x="274" y="134"/>
                      <a:pt x="274" y="133"/>
                      <a:pt x="275" y="133"/>
                    </a:cubicBezTo>
                    <a:cubicBezTo>
                      <a:pt x="266" y="131"/>
                      <a:pt x="257" y="128"/>
                      <a:pt x="248" y="126"/>
                    </a:cubicBezTo>
                    <a:cubicBezTo>
                      <a:pt x="247" y="126"/>
                      <a:pt x="246" y="125"/>
                      <a:pt x="244" y="124"/>
                    </a:cubicBezTo>
                    <a:cubicBezTo>
                      <a:pt x="242" y="122"/>
                      <a:pt x="240" y="121"/>
                      <a:pt x="237" y="119"/>
                    </a:cubicBezTo>
                    <a:cubicBezTo>
                      <a:pt x="234" y="116"/>
                      <a:pt x="230" y="113"/>
                      <a:pt x="227" y="109"/>
                    </a:cubicBezTo>
                    <a:cubicBezTo>
                      <a:pt x="223" y="106"/>
                      <a:pt x="219" y="103"/>
                      <a:pt x="216" y="99"/>
                    </a:cubicBezTo>
                    <a:cubicBezTo>
                      <a:pt x="208" y="92"/>
                      <a:pt x="201" y="84"/>
                      <a:pt x="194" y="76"/>
                    </a:cubicBezTo>
                    <a:cubicBezTo>
                      <a:pt x="187" y="66"/>
                      <a:pt x="180" y="55"/>
                      <a:pt x="174" y="45"/>
                    </a:cubicBezTo>
                    <a:cubicBezTo>
                      <a:pt x="167" y="32"/>
                      <a:pt x="157" y="22"/>
                      <a:pt x="147" y="15"/>
                    </a:cubicBezTo>
                    <a:cubicBezTo>
                      <a:pt x="133" y="4"/>
                      <a:pt x="116" y="0"/>
                      <a:pt x="100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265"/>
              <p:cNvSpPr>
                <a:spLocks noEditPoints="1"/>
              </p:cNvSpPr>
              <p:nvPr/>
            </p:nvSpPr>
            <p:spPr bwMode="auto">
              <a:xfrm>
                <a:off x="1099" y="440"/>
                <a:ext cx="653" cy="893"/>
              </a:xfrm>
              <a:custGeom>
                <a:avLst/>
                <a:gdLst>
                  <a:gd name="T0" fmla="*/ 769 w 1137"/>
                  <a:gd name="T1" fmla="*/ 1340 h 1442"/>
                  <a:gd name="T2" fmla="*/ 691 w 1137"/>
                  <a:gd name="T3" fmla="*/ 1262 h 1442"/>
                  <a:gd name="T4" fmla="*/ 893 w 1137"/>
                  <a:gd name="T5" fmla="*/ 551 h 1442"/>
                  <a:gd name="T6" fmla="*/ 942 w 1137"/>
                  <a:gd name="T7" fmla="*/ 630 h 1442"/>
                  <a:gd name="T8" fmla="*/ 1123 w 1137"/>
                  <a:gd name="T9" fmla="*/ 1081 h 1442"/>
                  <a:gd name="T10" fmla="*/ 930 w 1137"/>
                  <a:gd name="T11" fmla="*/ 587 h 1442"/>
                  <a:gd name="T12" fmla="*/ 893 w 1137"/>
                  <a:gd name="T13" fmla="*/ 551 h 1442"/>
                  <a:gd name="T14" fmla="*/ 774 w 1137"/>
                  <a:gd name="T15" fmla="*/ 561 h 1442"/>
                  <a:gd name="T16" fmla="*/ 767 w 1137"/>
                  <a:gd name="T17" fmla="*/ 575 h 1442"/>
                  <a:gd name="T18" fmla="*/ 804 w 1137"/>
                  <a:gd name="T19" fmla="*/ 540 h 1442"/>
                  <a:gd name="T20" fmla="*/ 192 w 1137"/>
                  <a:gd name="T21" fmla="*/ 297 h 1442"/>
                  <a:gd name="T22" fmla="*/ 206 w 1137"/>
                  <a:gd name="T23" fmla="*/ 463 h 1442"/>
                  <a:gd name="T24" fmla="*/ 286 w 1137"/>
                  <a:gd name="T25" fmla="*/ 561 h 1442"/>
                  <a:gd name="T26" fmla="*/ 450 w 1137"/>
                  <a:gd name="T27" fmla="*/ 624 h 1442"/>
                  <a:gd name="T28" fmla="*/ 484 w 1137"/>
                  <a:gd name="T29" fmla="*/ 626 h 1442"/>
                  <a:gd name="T30" fmla="*/ 405 w 1137"/>
                  <a:gd name="T31" fmla="*/ 609 h 1442"/>
                  <a:gd name="T32" fmla="*/ 389 w 1137"/>
                  <a:gd name="T33" fmla="*/ 605 h 1442"/>
                  <a:gd name="T34" fmla="*/ 350 w 1137"/>
                  <a:gd name="T35" fmla="*/ 591 h 1442"/>
                  <a:gd name="T36" fmla="*/ 295 w 1137"/>
                  <a:gd name="T37" fmla="*/ 558 h 1442"/>
                  <a:gd name="T38" fmla="*/ 239 w 1137"/>
                  <a:gd name="T39" fmla="*/ 456 h 1442"/>
                  <a:gd name="T40" fmla="*/ 235 w 1137"/>
                  <a:gd name="T41" fmla="*/ 450 h 1442"/>
                  <a:gd name="T42" fmla="*/ 198 w 1137"/>
                  <a:gd name="T43" fmla="*/ 350 h 1442"/>
                  <a:gd name="T44" fmla="*/ 276 w 1137"/>
                  <a:gd name="T45" fmla="*/ 40 h 1442"/>
                  <a:gd name="T46" fmla="*/ 248 w 1137"/>
                  <a:gd name="T47" fmla="*/ 101 h 1442"/>
                  <a:gd name="T48" fmla="*/ 217 w 1137"/>
                  <a:gd name="T49" fmla="*/ 190 h 1442"/>
                  <a:gd name="T50" fmla="*/ 248 w 1137"/>
                  <a:gd name="T51" fmla="*/ 172 h 1442"/>
                  <a:gd name="T52" fmla="*/ 292 w 1137"/>
                  <a:gd name="T53" fmla="*/ 76 h 1442"/>
                  <a:gd name="T54" fmla="*/ 806 w 1137"/>
                  <a:gd name="T55" fmla="*/ 1013 h 1442"/>
                  <a:gd name="T56" fmla="*/ 806 w 1137"/>
                  <a:gd name="T57" fmla="*/ 1013 h 1442"/>
                  <a:gd name="T58" fmla="*/ 540 w 1137"/>
                  <a:gd name="T59" fmla="*/ 802 h 1442"/>
                  <a:gd name="T60" fmla="*/ 332 w 1137"/>
                  <a:gd name="T61" fmla="*/ 837 h 1442"/>
                  <a:gd name="T62" fmla="*/ 332 w 1137"/>
                  <a:gd name="T63" fmla="*/ 837 h 1442"/>
                  <a:gd name="T64" fmla="*/ 135 w 1137"/>
                  <a:gd name="T65" fmla="*/ 164 h 1442"/>
                  <a:gd name="T66" fmla="*/ 83 w 1137"/>
                  <a:gd name="T67" fmla="*/ 587 h 1442"/>
                  <a:gd name="T68" fmla="*/ 190 w 1137"/>
                  <a:gd name="T69" fmla="*/ 869 h 1442"/>
                  <a:gd name="T70" fmla="*/ 308 w 1137"/>
                  <a:gd name="T71" fmla="*/ 982 h 1442"/>
                  <a:gd name="T72" fmla="*/ 412 w 1137"/>
                  <a:gd name="T73" fmla="*/ 1038 h 1442"/>
                  <a:gd name="T74" fmla="*/ 680 w 1137"/>
                  <a:gd name="T75" fmla="*/ 1208 h 1442"/>
                  <a:gd name="T76" fmla="*/ 897 w 1137"/>
                  <a:gd name="T77" fmla="*/ 1442 h 1442"/>
                  <a:gd name="T78" fmla="*/ 1003 w 1137"/>
                  <a:gd name="T79" fmla="*/ 1345 h 1442"/>
                  <a:gd name="T80" fmla="*/ 1012 w 1137"/>
                  <a:gd name="T81" fmla="*/ 1311 h 1442"/>
                  <a:gd name="T82" fmla="*/ 1066 w 1137"/>
                  <a:gd name="T83" fmla="*/ 1223 h 1442"/>
                  <a:gd name="T84" fmla="*/ 1080 w 1137"/>
                  <a:gd name="T85" fmla="*/ 1010 h 1442"/>
                  <a:gd name="T86" fmla="*/ 915 w 1137"/>
                  <a:gd name="T87" fmla="*/ 654 h 1442"/>
                  <a:gd name="T88" fmla="*/ 751 w 1137"/>
                  <a:gd name="T89" fmla="*/ 620 h 1442"/>
                  <a:gd name="T90" fmla="*/ 324 w 1137"/>
                  <a:gd name="T91" fmla="*/ 626 h 1442"/>
                  <a:gd name="T92" fmla="*/ 159 w 1137"/>
                  <a:gd name="T93" fmla="*/ 268 h 1442"/>
                  <a:gd name="T94" fmla="*/ 228 w 1137"/>
                  <a:gd name="T95" fmla="*/ 3 h 1442"/>
                  <a:gd name="T96" fmla="*/ 154 w 1137"/>
                  <a:gd name="T97" fmla="*/ 5 h 1442"/>
                  <a:gd name="T98" fmla="*/ 94 w 1137"/>
                  <a:gd name="T99" fmla="*/ 31 h 1442"/>
                  <a:gd name="T100" fmla="*/ 50 w 1137"/>
                  <a:gd name="T101" fmla="*/ 76 h 1442"/>
                  <a:gd name="T102" fmla="*/ 5 w 1137"/>
                  <a:gd name="T103" fmla="*/ 282 h 1442"/>
                  <a:gd name="T104" fmla="*/ 21 w 1137"/>
                  <a:gd name="T105" fmla="*/ 517 h 1442"/>
                  <a:gd name="T106" fmla="*/ 75 w 1137"/>
                  <a:gd name="T107" fmla="*/ 220 h 1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37" h="1442">
                    <a:moveTo>
                      <a:pt x="651" y="1233"/>
                    </a:moveTo>
                    <a:cubicBezTo>
                      <a:pt x="685" y="1273"/>
                      <a:pt x="723" y="1311"/>
                      <a:pt x="769" y="1340"/>
                    </a:cubicBezTo>
                    <a:cubicBezTo>
                      <a:pt x="774" y="1343"/>
                      <a:pt x="780" y="1347"/>
                      <a:pt x="786" y="1350"/>
                    </a:cubicBezTo>
                    <a:cubicBezTo>
                      <a:pt x="757" y="1318"/>
                      <a:pt x="725" y="1288"/>
                      <a:pt x="691" y="1262"/>
                    </a:cubicBezTo>
                    <a:cubicBezTo>
                      <a:pt x="678" y="1252"/>
                      <a:pt x="664" y="1242"/>
                      <a:pt x="651" y="1233"/>
                    </a:cubicBezTo>
                    <a:moveTo>
                      <a:pt x="893" y="551"/>
                    </a:moveTo>
                    <a:cubicBezTo>
                      <a:pt x="888" y="554"/>
                      <a:pt x="884" y="557"/>
                      <a:pt x="879" y="560"/>
                    </a:cubicBezTo>
                    <a:cubicBezTo>
                      <a:pt x="901" y="581"/>
                      <a:pt x="922" y="604"/>
                      <a:pt x="942" y="630"/>
                    </a:cubicBezTo>
                    <a:cubicBezTo>
                      <a:pt x="993" y="695"/>
                      <a:pt x="1037" y="766"/>
                      <a:pt x="1070" y="843"/>
                    </a:cubicBezTo>
                    <a:cubicBezTo>
                      <a:pt x="1102" y="916"/>
                      <a:pt x="1121" y="999"/>
                      <a:pt x="1123" y="1081"/>
                    </a:cubicBezTo>
                    <a:cubicBezTo>
                      <a:pt x="1137" y="1017"/>
                      <a:pt x="1135" y="951"/>
                      <a:pt x="1119" y="888"/>
                    </a:cubicBezTo>
                    <a:cubicBezTo>
                      <a:pt x="1091" y="772"/>
                      <a:pt x="1012" y="673"/>
                      <a:pt x="930" y="587"/>
                    </a:cubicBezTo>
                    <a:cubicBezTo>
                      <a:pt x="922" y="578"/>
                      <a:pt x="913" y="570"/>
                      <a:pt x="905" y="561"/>
                    </a:cubicBezTo>
                    <a:cubicBezTo>
                      <a:pt x="901" y="557"/>
                      <a:pt x="897" y="554"/>
                      <a:pt x="893" y="551"/>
                    </a:cubicBezTo>
                    <a:moveTo>
                      <a:pt x="804" y="540"/>
                    </a:moveTo>
                    <a:cubicBezTo>
                      <a:pt x="792" y="544"/>
                      <a:pt x="782" y="551"/>
                      <a:pt x="774" y="561"/>
                    </a:cubicBezTo>
                    <a:cubicBezTo>
                      <a:pt x="769" y="567"/>
                      <a:pt x="764" y="572"/>
                      <a:pt x="758" y="578"/>
                    </a:cubicBezTo>
                    <a:cubicBezTo>
                      <a:pt x="761" y="577"/>
                      <a:pt x="764" y="576"/>
                      <a:pt x="767" y="575"/>
                    </a:cubicBezTo>
                    <a:cubicBezTo>
                      <a:pt x="784" y="567"/>
                      <a:pt x="801" y="559"/>
                      <a:pt x="817" y="551"/>
                    </a:cubicBezTo>
                    <a:cubicBezTo>
                      <a:pt x="813" y="547"/>
                      <a:pt x="808" y="543"/>
                      <a:pt x="804" y="540"/>
                    </a:cubicBezTo>
                    <a:moveTo>
                      <a:pt x="193" y="289"/>
                    </a:moveTo>
                    <a:cubicBezTo>
                      <a:pt x="193" y="292"/>
                      <a:pt x="192" y="295"/>
                      <a:pt x="192" y="297"/>
                    </a:cubicBezTo>
                    <a:cubicBezTo>
                      <a:pt x="187" y="332"/>
                      <a:pt x="186" y="366"/>
                      <a:pt x="190" y="400"/>
                    </a:cubicBezTo>
                    <a:cubicBezTo>
                      <a:pt x="193" y="422"/>
                      <a:pt x="198" y="443"/>
                      <a:pt x="206" y="463"/>
                    </a:cubicBezTo>
                    <a:cubicBezTo>
                      <a:pt x="215" y="480"/>
                      <a:pt x="225" y="496"/>
                      <a:pt x="236" y="511"/>
                    </a:cubicBezTo>
                    <a:cubicBezTo>
                      <a:pt x="251" y="530"/>
                      <a:pt x="268" y="546"/>
                      <a:pt x="286" y="561"/>
                    </a:cubicBezTo>
                    <a:cubicBezTo>
                      <a:pt x="306" y="575"/>
                      <a:pt x="327" y="587"/>
                      <a:pt x="349" y="597"/>
                    </a:cubicBezTo>
                    <a:cubicBezTo>
                      <a:pt x="382" y="611"/>
                      <a:pt x="415" y="619"/>
                      <a:pt x="450" y="624"/>
                    </a:cubicBezTo>
                    <a:cubicBezTo>
                      <a:pt x="468" y="627"/>
                      <a:pt x="486" y="628"/>
                      <a:pt x="504" y="628"/>
                    </a:cubicBezTo>
                    <a:cubicBezTo>
                      <a:pt x="497" y="627"/>
                      <a:pt x="491" y="626"/>
                      <a:pt x="484" y="626"/>
                    </a:cubicBezTo>
                    <a:cubicBezTo>
                      <a:pt x="473" y="624"/>
                      <a:pt x="463" y="622"/>
                      <a:pt x="452" y="620"/>
                    </a:cubicBezTo>
                    <a:cubicBezTo>
                      <a:pt x="436" y="617"/>
                      <a:pt x="420" y="614"/>
                      <a:pt x="405" y="609"/>
                    </a:cubicBezTo>
                    <a:cubicBezTo>
                      <a:pt x="401" y="608"/>
                      <a:pt x="397" y="607"/>
                      <a:pt x="393" y="606"/>
                    </a:cubicBezTo>
                    <a:cubicBezTo>
                      <a:pt x="391" y="606"/>
                      <a:pt x="390" y="605"/>
                      <a:pt x="389" y="605"/>
                    </a:cubicBezTo>
                    <a:cubicBezTo>
                      <a:pt x="377" y="601"/>
                      <a:pt x="366" y="598"/>
                      <a:pt x="355" y="593"/>
                    </a:cubicBezTo>
                    <a:cubicBezTo>
                      <a:pt x="353" y="593"/>
                      <a:pt x="352" y="592"/>
                      <a:pt x="350" y="591"/>
                    </a:cubicBezTo>
                    <a:cubicBezTo>
                      <a:pt x="332" y="582"/>
                      <a:pt x="315" y="573"/>
                      <a:pt x="298" y="561"/>
                    </a:cubicBezTo>
                    <a:cubicBezTo>
                      <a:pt x="297" y="560"/>
                      <a:pt x="296" y="559"/>
                      <a:pt x="295" y="558"/>
                    </a:cubicBezTo>
                    <a:cubicBezTo>
                      <a:pt x="286" y="538"/>
                      <a:pt x="276" y="518"/>
                      <a:pt x="266" y="499"/>
                    </a:cubicBezTo>
                    <a:cubicBezTo>
                      <a:pt x="258" y="484"/>
                      <a:pt x="249" y="470"/>
                      <a:pt x="239" y="456"/>
                    </a:cubicBezTo>
                    <a:cubicBezTo>
                      <a:pt x="238" y="454"/>
                      <a:pt x="237" y="452"/>
                      <a:pt x="236" y="450"/>
                    </a:cubicBezTo>
                    <a:cubicBezTo>
                      <a:pt x="236" y="450"/>
                      <a:pt x="235" y="450"/>
                      <a:pt x="235" y="450"/>
                    </a:cubicBezTo>
                    <a:cubicBezTo>
                      <a:pt x="229" y="441"/>
                      <a:pt x="222" y="434"/>
                      <a:pt x="215" y="427"/>
                    </a:cubicBezTo>
                    <a:cubicBezTo>
                      <a:pt x="208" y="402"/>
                      <a:pt x="202" y="376"/>
                      <a:pt x="198" y="350"/>
                    </a:cubicBezTo>
                    <a:cubicBezTo>
                      <a:pt x="196" y="330"/>
                      <a:pt x="194" y="310"/>
                      <a:pt x="193" y="289"/>
                    </a:cubicBezTo>
                    <a:moveTo>
                      <a:pt x="276" y="40"/>
                    </a:moveTo>
                    <a:cubicBezTo>
                      <a:pt x="266" y="60"/>
                      <a:pt x="257" y="81"/>
                      <a:pt x="248" y="102"/>
                    </a:cubicBezTo>
                    <a:cubicBezTo>
                      <a:pt x="248" y="102"/>
                      <a:pt x="248" y="102"/>
                      <a:pt x="248" y="101"/>
                    </a:cubicBezTo>
                    <a:cubicBezTo>
                      <a:pt x="236" y="131"/>
                      <a:pt x="225" y="161"/>
                      <a:pt x="216" y="192"/>
                    </a:cubicBezTo>
                    <a:cubicBezTo>
                      <a:pt x="216" y="191"/>
                      <a:pt x="217" y="191"/>
                      <a:pt x="217" y="190"/>
                    </a:cubicBezTo>
                    <a:cubicBezTo>
                      <a:pt x="218" y="189"/>
                      <a:pt x="219" y="188"/>
                      <a:pt x="220" y="187"/>
                    </a:cubicBezTo>
                    <a:cubicBezTo>
                      <a:pt x="229" y="182"/>
                      <a:pt x="239" y="176"/>
                      <a:pt x="248" y="172"/>
                    </a:cubicBezTo>
                    <a:cubicBezTo>
                      <a:pt x="274" y="159"/>
                      <a:pt x="287" y="139"/>
                      <a:pt x="292" y="117"/>
                    </a:cubicBezTo>
                    <a:cubicBezTo>
                      <a:pt x="295" y="104"/>
                      <a:pt x="295" y="90"/>
                      <a:pt x="292" y="76"/>
                    </a:cubicBezTo>
                    <a:cubicBezTo>
                      <a:pt x="289" y="63"/>
                      <a:pt x="284" y="51"/>
                      <a:pt x="276" y="40"/>
                    </a:cubicBezTo>
                    <a:moveTo>
                      <a:pt x="806" y="1013"/>
                    </a:moveTo>
                    <a:cubicBezTo>
                      <a:pt x="707" y="1013"/>
                      <a:pt x="707" y="859"/>
                      <a:pt x="806" y="859"/>
                    </a:cubicBezTo>
                    <a:cubicBezTo>
                      <a:pt x="906" y="859"/>
                      <a:pt x="906" y="1013"/>
                      <a:pt x="806" y="1013"/>
                    </a:cubicBezTo>
                    <a:moveTo>
                      <a:pt x="540" y="931"/>
                    </a:moveTo>
                    <a:cubicBezTo>
                      <a:pt x="456" y="931"/>
                      <a:pt x="456" y="802"/>
                      <a:pt x="540" y="802"/>
                    </a:cubicBezTo>
                    <a:cubicBezTo>
                      <a:pt x="623" y="802"/>
                      <a:pt x="623" y="931"/>
                      <a:pt x="540" y="931"/>
                    </a:cubicBezTo>
                    <a:moveTo>
                      <a:pt x="332" y="837"/>
                    </a:moveTo>
                    <a:cubicBezTo>
                      <a:pt x="249" y="837"/>
                      <a:pt x="249" y="708"/>
                      <a:pt x="332" y="708"/>
                    </a:cubicBezTo>
                    <a:cubicBezTo>
                      <a:pt x="416" y="708"/>
                      <a:pt x="416" y="837"/>
                      <a:pt x="332" y="837"/>
                    </a:cubicBezTo>
                    <a:moveTo>
                      <a:pt x="228" y="3"/>
                    </a:moveTo>
                    <a:cubicBezTo>
                      <a:pt x="191" y="53"/>
                      <a:pt x="160" y="107"/>
                      <a:pt x="135" y="164"/>
                    </a:cubicBezTo>
                    <a:cubicBezTo>
                      <a:pt x="110" y="226"/>
                      <a:pt x="92" y="291"/>
                      <a:pt x="83" y="357"/>
                    </a:cubicBezTo>
                    <a:cubicBezTo>
                      <a:pt x="73" y="434"/>
                      <a:pt x="74" y="511"/>
                      <a:pt x="83" y="587"/>
                    </a:cubicBezTo>
                    <a:cubicBezTo>
                      <a:pt x="92" y="648"/>
                      <a:pt x="105" y="707"/>
                      <a:pt x="128" y="764"/>
                    </a:cubicBezTo>
                    <a:cubicBezTo>
                      <a:pt x="145" y="802"/>
                      <a:pt x="165" y="836"/>
                      <a:pt x="190" y="869"/>
                    </a:cubicBezTo>
                    <a:cubicBezTo>
                      <a:pt x="221" y="908"/>
                      <a:pt x="257" y="943"/>
                      <a:pt x="296" y="973"/>
                    </a:cubicBezTo>
                    <a:cubicBezTo>
                      <a:pt x="300" y="976"/>
                      <a:pt x="304" y="979"/>
                      <a:pt x="308" y="982"/>
                    </a:cubicBezTo>
                    <a:cubicBezTo>
                      <a:pt x="310" y="982"/>
                      <a:pt x="312" y="982"/>
                      <a:pt x="313" y="982"/>
                    </a:cubicBezTo>
                    <a:cubicBezTo>
                      <a:pt x="345" y="1004"/>
                      <a:pt x="378" y="1023"/>
                      <a:pt x="412" y="1038"/>
                    </a:cubicBezTo>
                    <a:cubicBezTo>
                      <a:pt x="421" y="1047"/>
                      <a:pt x="431" y="1056"/>
                      <a:pt x="440" y="1065"/>
                    </a:cubicBezTo>
                    <a:cubicBezTo>
                      <a:pt x="521" y="1111"/>
                      <a:pt x="604" y="1154"/>
                      <a:pt x="680" y="1208"/>
                    </a:cubicBezTo>
                    <a:cubicBezTo>
                      <a:pt x="769" y="1272"/>
                      <a:pt x="840" y="1349"/>
                      <a:pt x="893" y="1441"/>
                    </a:cubicBezTo>
                    <a:cubicBezTo>
                      <a:pt x="894" y="1441"/>
                      <a:pt x="896" y="1442"/>
                      <a:pt x="897" y="1442"/>
                    </a:cubicBezTo>
                    <a:cubicBezTo>
                      <a:pt x="906" y="1436"/>
                      <a:pt x="914" y="1430"/>
                      <a:pt x="923" y="1424"/>
                    </a:cubicBezTo>
                    <a:cubicBezTo>
                      <a:pt x="952" y="1400"/>
                      <a:pt x="979" y="1374"/>
                      <a:pt x="1003" y="1345"/>
                    </a:cubicBezTo>
                    <a:cubicBezTo>
                      <a:pt x="1005" y="1342"/>
                      <a:pt x="1008" y="1339"/>
                      <a:pt x="1010" y="1335"/>
                    </a:cubicBezTo>
                    <a:cubicBezTo>
                      <a:pt x="1010" y="1327"/>
                      <a:pt x="1011" y="1319"/>
                      <a:pt x="1012" y="1311"/>
                    </a:cubicBezTo>
                    <a:cubicBezTo>
                      <a:pt x="1019" y="1301"/>
                      <a:pt x="1025" y="1290"/>
                      <a:pt x="1031" y="1281"/>
                    </a:cubicBezTo>
                    <a:cubicBezTo>
                      <a:pt x="1043" y="1262"/>
                      <a:pt x="1055" y="1242"/>
                      <a:pt x="1066" y="1223"/>
                    </a:cubicBezTo>
                    <a:cubicBezTo>
                      <a:pt x="1072" y="1201"/>
                      <a:pt x="1077" y="1179"/>
                      <a:pt x="1080" y="1157"/>
                    </a:cubicBezTo>
                    <a:cubicBezTo>
                      <a:pt x="1086" y="1108"/>
                      <a:pt x="1085" y="1059"/>
                      <a:pt x="1080" y="1010"/>
                    </a:cubicBezTo>
                    <a:cubicBezTo>
                      <a:pt x="1072" y="958"/>
                      <a:pt x="1057" y="908"/>
                      <a:pt x="1037" y="860"/>
                    </a:cubicBezTo>
                    <a:cubicBezTo>
                      <a:pt x="1005" y="786"/>
                      <a:pt x="963" y="718"/>
                      <a:pt x="915" y="654"/>
                    </a:cubicBezTo>
                    <a:cubicBezTo>
                      <a:pt x="893" y="627"/>
                      <a:pt x="871" y="602"/>
                      <a:pt x="846" y="578"/>
                    </a:cubicBezTo>
                    <a:cubicBezTo>
                      <a:pt x="815" y="595"/>
                      <a:pt x="783" y="609"/>
                      <a:pt x="751" y="620"/>
                    </a:cubicBezTo>
                    <a:cubicBezTo>
                      <a:pt x="677" y="648"/>
                      <a:pt x="594" y="666"/>
                      <a:pt x="512" y="666"/>
                    </a:cubicBezTo>
                    <a:cubicBezTo>
                      <a:pt x="447" y="666"/>
                      <a:pt x="382" y="654"/>
                      <a:pt x="324" y="626"/>
                    </a:cubicBezTo>
                    <a:cubicBezTo>
                      <a:pt x="264" y="597"/>
                      <a:pt x="206" y="550"/>
                      <a:pt x="178" y="488"/>
                    </a:cubicBezTo>
                    <a:cubicBezTo>
                      <a:pt x="145" y="420"/>
                      <a:pt x="145" y="342"/>
                      <a:pt x="159" y="268"/>
                    </a:cubicBezTo>
                    <a:cubicBezTo>
                      <a:pt x="175" y="181"/>
                      <a:pt x="206" y="94"/>
                      <a:pt x="247" y="11"/>
                    </a:cubicBezTo>
                    <a:cubicBezTo>
                      <a:pt x="241" y="8"/>
                      <a:pt x="235" y="5"/>
                      <a:pt x="228" y="3"/>
                    </a:cubicBezTo>
                    <a:moveTo>
                      <a:pt x="186" y="0"/>
                    </a:moveTo>
                    <a:cubicBezTo>
                      <a:pt x="175" y="1"/>
                      <a:pt x="164" y="2"/>
                      <a:pt x="154" y="5"/>
                    </a:cubicBezTo>
                    <a:cubicBezTo>
                      <a:pt x="145" y="7"/>
                      <a:pt x="136" y="9"/>
                      <a:pt x="128" y="13"/>
                    </a:cubicBezTo>
                    <a:cubicBezTo>
                      <a:pt x="116" y="18"/>
                      <a:pt x="104" y="24"/>
                      <a:pt x="94" y="31"/>
                    </a:cubicBezTo>
                    <a:cubicBezTo>
                      <a:pt x="88" y="35"/>
                      <a:pt x="82" y="40"/>
                      <a:pt x="76" y="46"/>
                    </a:cubicBezTo>
                    <a:cubicBezTo>
                      <a:pt x="66" y="55"/>
                      <a:pt x="58" y="65"/>
                      <a:pt x="50" y="76"/>
                    </a:cubicBezTo>
                    <a:cubicBezTo>
                      <a:pt x="45" y="85"/>
                      <a:pt x="39" y="94"/>
                      <a:pt x="35" y="104"/>
                    </a:cubicBezTo>
                    <a:cubicBezTo>
                      <a:pt x="11" y="154"/>
                      <a:pt x="3" y="217"/>
                      <a:pt x="5" y="282"/>
                    </a:cubicBezTo>
                    <a:cubicBezTo>
                      <a:pt x="5" y="283"/>
                      <a:pt x="5" y="284"/>
                      <a:pt x="5" y="286"/>
                    </a:cubicBezTo>
                    <a:cubicBezTo>
                      <a:pt x="0" y="366"/>
                      <a:pt x="10" y="449"/>
                      <a:pt x="21" y="517"/>
                    </a:cubicBezTo>
                    <a:cubicBezTo>
                      <a:pt x="31" y="576"/>
                      <a:pt x="46" y="634"/>
                      <a:pt x="65" y="691"/>
                    </a:cubicBezTo>
                    <a:cubicBezTo>
                      <a:pt x="26" y="538"/>
                      <a:pt x="28" y="369"/>
                      <a:pt x="75" y="220"/>
                    </a:cubicBezTo>
                    <a:cubicBezTo>
                      <a:pt x="101" y="140"/>
                      <a:pt x="139" y="66"/>
                      <a:pt x="186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266"/>
              <p:cNvSpPr>
                <a:spLocks noEditPoints="1"/>
              </p:cNvSpPr>
              <p:nvPr/>
            </p:nvSpPr>
            <p:spPr bwMode="auto">
              <a:xfrm>
                <a:off x="2051" y="948"/>
                <a:ext cx="852" cy="522"/>
              </a:xfrm>
              <a:custGeom>
                <a:avLst/>
                <a:gdLst>
                  <a:gd name="T0" fmla="*/ 308 w 1484"/>
                  <a:gd name="T1" fmla="*/ 815 h 843"/>
                  <a:gd name="T2" fmla="*/ 201 w 1484"/>
                  <a:gd name="T3" fmla="*/ 839 h 843"/>
                  <a:gd name="T4" fmla="*/ 358 w 1484"/>
                  <a:gd name="T5" fmla="*/ 812 h 843"/>
                  <a:gd name="T6" fmla="*/ 854 w 1484"/>
                  <a:gd name="T7" fmla="*/ 407 h 843"/>
                  <a:gd name="T8" fmla="*/ 901 w 1484"/>
                  <a:gd name="T9" fmla="*/ 419 h 843"/>
                  <a:gd name="T10" fmla="*/ 825 w 1484"/>
                  <a:gd name="T11" fmla="*/ 390 h 843"/>
                  <a:gd name="T12" fmla="*/ 1332 w 1484"/>
                  <a:gd name="T13" fmla="*/ 321 h 843"/>
                  <a:gd name="T14" fmla="*/ 1232 w 1484"/>
                  <a:gd name="T15" fmla="*/ 369 h 843"/>
                  <a:gd name="T16" fmla="*/ 1167 w 1484"/>
                  <a:gd name="T17" fmla="*/ 473 h 843"/>
                  <a:gd name="T18" fmla="*/ 1146 w 1484"/>
                  <a:gd name="T19" fmla="*/ 540 h 843"/>
                  <a:gd name="T20" fmla="*/ 1183 w 1484"/>
                  <a:gd name="T21" fmla="*/ 573 h 843"/>
                  <a:gd name="T22" fmla="*/ 1332 w 1484"/>
                  <a:gd name="T23" fmla="*/ 321 h 843"/>
                  <a:gd name="T24" fmla="*/ 1456 w 1484"/>
                  <a:gd name="T25" fmla="*/ 222 h 843"/>
                  <a:gd name="T26" fmla="*/ 1179 w 1484"/>
                  <a:gd name="T27" fmla="*/ 635 h 843"/>
                  <a:gd name="T28" fmla="*/ 1273 w 1484"/>
                  <a:gd name="T29" fmla="*/ 548 h 843"/>
                  <a:gd name="T30" fmla="*/ 1414 w 1484"/>
                  <a:gd name="T31" fmla="*/ 358 h 843"/>
                  <a:gd name="T32" fmla="*/ 794 w 1484"/>
                  <a:gd name="T33" fmla="*/ 784 h 843"/>
                  <a:gd name="T34" fmla="*/ 794 w 1484"/>
                  <a:gd name="T35" fmla="*/ 784 h 843"/>
                  <a:gd name="T36" fmla="*/ 613 w 1484"/>
                  <a:gd name="T37" fmla="*/ 618 h 843"/>
                  <a:gd name="T38" fmla="*/ 683 w 1484"/>
                  <a:gd name="T39" fmla="*/ 509 h 843"/>
                  <a:gd name="T40" fmla="*/ 385 w 1484"/>
                  <a:gd name="T41" fmla="*/ 556 h 843"/>
                  <a:gd name="T42" fmla="*/ 387 w 1484"/>
                  <a:gd name="T43" fmla="*/ 401 h 843"/>
                  <a:gd name="T44" fmla="*/ 385 w 1484"/>
                  <a:gd name="T45" fmla="*/ 556 h 843"/>
                  <a:gd name="T46" fmla="*/ 446 w 1484"/>
                  <a:gd name="T47" fmla="*/ 183 h 843"/>
                  <a:gd name="T48" fmla="*/ 116 w 1484"/>
                  <a:gd name="T49" fmla="*/ 393 h 843"/>
                  <a:gd name="T50" fmla="*/ 13 w 1484"/>
                  <a:gd name="T51" fmla="*/ 580 h 843"/>
                  <a:gd name="T52" fmla="*/ 11 w 1484"/>
                  <a:gd name="T53" fmla="*/ 684 h 843"/>
                  <a:gd name="T54" fmla="*/ 0 w 1484"/>
                  <a:gd name="T55" fmla="*/ 717 h 843"/>
                  <a:gd name="T56" fmla="*/ 32 w 1484"/>
                  <a:gd name="T57" fmla="*/ 843 h 843"/>
                  <a:gd name="T58" fmla="*/ 78 w 1484"/>
                  <a:gd name="T59" fmla="*/ 829 h 843"/>
                  <a:gd name="T60" fmla="*/ 346 w 1484"/>
                  <a:gd name="T61" fmla="*/ 775 h 843"/>
                  <a:gd name="T62" fmla="*/ 559 w 1484"/>
                  <a:gd name="T63" fmla="*/ 780 h 843"/>
                  <a:gd name="T64" fmla="*/ 663 w 1484"/>
                  <a:gd name="T65" fmla="*/ 776 h 843"/>
                  <a:gd name="T66" fmla="*/ 777 w 1484"/>
                  <a:gd name="T67" fmla="*/ 783 h 843"/>
                  <a:gd name="T68" fmla="*/ 796 w 1484"/>
                  <a:gd name="T69" fmla="*/ 784 h 843"/>
                  <a:gd name="T70" fmla="*/ 805 w 1484"/>
                  <a:gd name="T71" fmla="*/ 725 h 843"/>
                  <a:gd name="T72" fmla="*/ 822 w 1484"/>
                  <a:gd name="T73" fmla="*/ 636 h 843"/>
                  <a:gd name="T74" fmla="*/ 866 w 1484"/>
                  <a:gd name="T75" fmla="*/ 511 h 843"/>
                  <a:gd name="T76" fmla="*/ 888 w 1484"/>
                  <a:gd name="T77" fmla="*/ 461 h 843"/>
                  <a:gd name="T78" fmla="*/ 545 w 1484"/>
                  <a:gd name="T79" fmla="*/ 155 h 843"/>
                  <a:gd name="T80" fmla="*/ 585 w 1484"/>
                  <a:gd name="T81" fmla="*/ 148 h 843"/>
                  <a:gd name="T82" fmla="*/ 619 w 1484"/>
                  <a:gd name="T83" fmla="*/ 202 h 843"/>
                  <a:gd name="T84" fmla="*/ 602 w 1484"/>
                  <a:gd name="T85" fmla="*/ 146 h 843"/>
                  <a:gd name="T86" fmla="*/ 505 w 1484"/>
                  <a:gd name="T87" fmla="*/ 109 h 843"/>
                  <a:gd name="T88" fmla="*/ 148 w 1484"/>
                  <a:gd name="T89" fmla="*/ 269 h 843"/>
                  <a:gd name="T90" fmla="*/ 214 w 1484"/>
                  <a:gd name="T91" fmla="*/ 258 h 843"/>
                  <a:gd name="T92" fmla="*/ 527 w 1484"/>
                  <a:gd name="T93" fmla="*/ 122 h 843"/>
                  <a:gd name="T94" fmla="*/ 1413 w 1484"/>
                  <a:gd name="T95" fmla="*/ 23 h 843"/>
                  <a:gd name="T96" fmla="*/ 1438 w 1484"/>
                  <a:gd name="T97" fmla="*/ 45 h 843"/>
                  <a:gd name="T98" fmla="*/ 1315 w 1484"/>
                  <a:gd name="T99" fmla="*/ 8 h 843"/>
                  <a:gd name="T100" fmla="*/ 1314 w 1484"/>
                  <a:gd name="T101" fmla="*/ 22 h 843"/>
                  <a:gd name="T102" fmla="*/ 1355 w 1484"/>
                  <a:gd name="T103" fmla="*/ 0 h 843"/>
                  <a:gd name="T104" fmla="*/ 1377 w 1484"/>
                  <a:gd name="T105" fmla="*/ 21 h 843"/>
                  <a:gd name="T106" fmla="*/ 1355 w 1484"/>
                  <a:gd name="T107" fmla="*/ 0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84" h="843">
                    <a:moveTo>
                      <a:pt x="358" y="812"/>
                    </a:moveTo>
                    <a:cubicBezTo>
                      <a:pt x="341" y="813"/>
                      <a:pt x="325" y="813"/>
                      <a:pt x="308" y="815"/>
                    </a:cubicBezTo>
                    <a:cubicBezTo>
                      <a:pt x="265" y="819"/>
                      <a:pt x="222" y="827"/>
                      <a:pt x="181" y="839"/>
                    </a:cubicBezTo>
                    <a:cubicBezTo>
                      <a:pt x="187" y="839"/>
                      <a:pt x="194" y="839"/>
                      <a:pt x="201" y="839"/>
                    </a:cubicBezTo>
                    <a:cubicBezTo>
                      <a:pt x="201" y="839"/>
                      <a:pt x="201" y="839"/>
                      <a:pt x="202" y="839"/>
                    </a:cubicBezTo>
                    <a:cubicBezTo>
                      <a:pt x="256" y="839"/>
                      <a:pt x="307" y="828"/>
                      <a:pt x="358" y="812"/>
                    </a:cubicBezTo>
                    <a:moveTo>
                      <a:pt x="808" y="382"/>
                    </a:moveTo>
                    <a:cubicBezTo>
                      <a:pt x="823" y="391"/>
                      <a:pt x="838" y="400"/>
                      <a:pt x="854" y="407"/>
                    </a:cubicBezTo>
                    <a:cubicBezTo>
                      <a:pt x="869" y="414"/>
                      <a:pt x="884" y="420"/>
                      <a:pt x="899" y="425"/>
                    </a:cubicBezTo>
                    <a:cubicBezTo>
                      <a:pt x="899" y="423"/>
                      <a:pt x="900" y="421"/>
                      <a:pt x="901" y="419"/>
                    </a:cubicBezTo>
                    <a:cubicBezTo>
                      <a:pt x="885" y="414"/>
                      <a:pt x="870" y="409"/>
                      <a:pt x="854" y="403"/>
                    </a:cubicBezTo>
                    <a:cubicBezTo>
                      <a:pt x="845" y="399"/>
                      <a:pt x="835" y="395"/>
                      <a:pt x="825" y="390"/>
                    </a:cubicBezTo>
                    <a:cubicBezTo>
                      <a:pt x="819" y="388"/>
                      <a:pt x="814" y="385"/>
                      <a:pt x="808" y="382"/>
                    </a:cubicBezTo>
                    <a:moveTo>
                      <a:pt x="1332" y="321"/>
                    </a:moveTo>
                    <a:cubicBezTo>
                      <a:pt x="1323" y="324"/>
                      <a:pt x="1314" y="327"/>
                      <a:pt x="1305" y="330"/>
                    </a:cubicBezTo>
                    <a:cubicBezTo>
                      <a:pt x="1280" y="341"/>
                      <a:pt x="1256" y="354"/>
                      <a:pt x="1232" y="369"/>
                    </a:cubicBezTo>
                    <a:cubicBezTo>
                      <a:pt x="1217" y="390"/>
                      <a:pt x="1199" y="408"/>
                      <a:pt x="1179" y="424"/>
                    </a:cubicBezTo>
                    <a:cubicBezTo>
                      <a:pt x="1176" y="440"/>
                      <a:pt x="1172" y="457"/>
                      <a:pt x="1167" y="473"/>
                    </a:cubicBezTo>
                    <a:cubicBezTo>
                      <a:pt x="1161" y="494"/>
                      <a:pt x="1153" y="515"/>
                      <a:pt x="1146" y="535"/>
                    </a:cubicBezTo>
                    <a:cubicBezTo>
                      <a:pt x="1146" y="537"/>
                      <a:pt x="1146" y="538"/>
                      <a:pt x="1146" y="540"/>
                    </a:cubicBezTo>
                    <a:cubicBezTo>
                      <a:pt x="1149" y="559"/>
                      <a:pt x="1155" y="579"/>
                      <a:pt x="1161" y="598"/>
                    </a:cubicBezTo>
                    <a:cubicBezTo>
                      <a:pt x="1169" y="590"/>
                      <a:pt x="1176" y="582"/>
                      <a:pt x="1183" y="573"/>
                    </a:cubicBezTo>
                    <a:cubicBezTo>
                      <a:pt x="1233" y="514"/>
                      <a:pt x="1275" y="450"/>
                      <a:pt x="1308" y="380"/>
                    </a:cubicBezTo>
                    <a:cubicBezTo>
                      <a:pt x="1316" y="360"/>
                      <a:pt x="1324" y="341"/>
                      <a:pt x="1332" y="321"/>
                    </a:cubicBezTo>
                    <a:moveTo>
                      <a:pt x="1484" y="192"/>
                    </a:moveTo>
                    <a:cubicBezTo>
                      <a:pt x="1477" y="204"/>
                      <a:pt x="1467" y="214"/>
                      <a:pt x="1456" y="222"/>
                    </a:cubicBezTo>
                    <a:cubicBezTo>
                      <a:pt x="1445" y="260"/>
                      <a:pt x="1416" y="293"/>
                      <a:pt x="1376" y="307"/>
                    </a:cubicBezTo>
                    <a:cubicBezTo>
                      <a:pt x="1337" y="428"/>
                      <a:pt x="1267" y="542"/>
                      <a:pt x="1179" y="635"/>
                    </a:cubicBezTo>
                    <a:cubicBezTo>
                      <a:pt x="1180" y="636"/>
                      <a:pt x="1180" y="637"/>
                      <a:pt x="1181" y="639"/>
                    </a:cubicBezTo>
                    <a:cubicBezTo>
                      <a:pt x="1213" y="610"/>
                      <a:pt x="1244" y="580"/>
                      <a:pt x="1273" y="548"/>
                    </a:cubicBezTo>
                    <a:cubicBezTo>
                      <a:pt x="1319" y="496"/>
                      <a:pt x="1373" y="431"/>
                      <a:pt x="1412" y="362"/>
                    </a:cubicBezTo>
                    <a:cubicBezTo>
                      <a:pt x="1412" y="360"/>
                      <a:pt x="1413" y="359"/>
                      <a:pt x="1414" y="358"/>
                    </a:cubicBezTo>
                    <a:cubicBezTo>
                      <a:pt x="1451" y="304"/>
                      <a:pt x="1477" y="247"/>
                      <a:pt x="1484" y="192"/>
                    </a:cubicBezTo>
                    <a:moveTo>
                      <a:pt x="794" y="784"/>
                    </a:moveTo>
                    <a:cubicBezTo>
                      <a:pt x="794" y="784"/>
                      <a:pt x="794" y="784"/>
                      <a:pt x="794" y="784"/>
                    </a:cubicBezTo>
                    <a:cubicBezTo>
                      <a:pt x="794" y="784"/>
                      <a:pt x="794" y="784"/>
                      <a:pt x="794" y="784"/>
                    </a:cubicBezTo>
                    <a:moveTo>
                      <a:pt x="647" y="628"/>
                    </a:moveTo>
                    <a:cubicBezTo>
                      <a:pt x="636" y="628"/>
                      <a:pt x="625" y="625"/>
                      <a:pt x="613" y="618"/>
                    </a:cubicBezTo>
                    <a:cubicBezTo>
                      <a:pt x="554" y="580"/>
                      <a:pt x="593" y="498"/>
                      <a:pt x="649" y="498"/>
                    </a:cubicBezTo>
                    <a:cubicBezTo>
                      <a:pt x="660" y="498"/>
                      <a:pt x="671" y="501"/>
                      <a:pt x="683" y="509"/>
                    </a:cubicBezTo>
                    <a:cubicBezTo>
                      <a:pt x="742" y="546"/>
                      <a:pt x="703" y="628"/>
                      <a:pt x="647" y="628"/>
                    </a:cubicBezTo>
                    <a:moveTo>
                      <a:pt x="385" y="556"/>
                    </a:moveTo>
                    <a:cubicBezTo>
                      <a:pt x="372" y="556"/>
                      <a:pt x="359" y="552"/>
                      <a:pt x="345" y="544"/>
                    </a:cubicBezTo>
                    <a:cubicBezTo>
                      <a:pt x="275" y="499"/>
                      <a:pt x="321" y="401"/>
                      <a:pt x="387" y="401"/>
                    </a:cubicBezTo>
                    <a:cubicBezTo>
                      <a:pt x="400" y="401"/>
                      <a:pt x="414" y="405"/>
                      <a:pt x="428" y="414"/>
                    </a:cubicBezTo>
                    <a:cubicBezTo>
                      <a:pt x="498" y="458"/>
                      <a:pt x="451" y="556"/>
                      <a:pt x="385" y="556"/>
                    </a:cubicBezTo>
                    <a:moveTo>
                      <a:pt x="545" y="155"/>
                    </a:moveTo>
                    <a:cubicBezTo>
                      <a:pt x="512" y="162"/>
                      <a:pt x="479" y="171"/>
                      <a:pt x="446" y="183"/>
                    </a:cubicBezTo>
                    <a:cubicBezTo>
                      <a:pt x="371" y="210"/>
                      <a:pt x="299" y="245"/>
                      <a:pt x="233" y="289"/>
                    </a:cubicBezTo>
                    <a:cubicBezTo>
                      <a:pt x="190" y="320"/>
                      <a:pt x="150" y="353"/>
                      <a:pt x="116" y="393"/>
                    </a:cubicBezTo>
                    <a:cubicBezTo>
                      <a:pt x="85" y="431"/>
                      <a:pt x="58" y="473"/>
                      <a:pt x="37" y="517"/>
                    </a:cubicBezTo>
                    <a:cubicBezTo>
                      <a:pt x="27" y="538"/>
                      <a:pt x="20" y="559"/>
                      <a:pt x="13" y="580"/>
                    </a:cubicBezTo>
                    <a:cubicBezTo>
                      <a:pt x="12" y="603"/>
                      <a:pt x="12" y="625"/>
                      <a:pt x="12" y="648"/>
                    </a:cubicBezTo>
                    <a:cubicBezTo>
                      <a:pt x="11" y="659"/>
                      <a:pt x="11" y="671"/>
                      <a:pt x="11" y="684"/>
                    </a:cubicBezTo>
                    <a:cubicBezTo>
                      <a:pt x="7" y="691"/>
                      <a:pt x="4" y="698"/>
                      <a:pt x="0" y="705"/>
                    </a:cubicBezTo>
                    <a:cubicBezTo>
                      <a:pt x="0" y="709"/>
                      <a:pt x="0" y="713"/>
                      <a:pt x="0" y="717"/>
                    </a:cubicBezTo>
                    <a:cubicBezTo>
                      <a:pt x="4" y="755"/>
                      <a:pt x="13" y="791"/>
                      <a:pt x="26" y="827"/>
                    </a:cubicBezTo>
                    <a:cubicBezTo>
                      <a:pt x="28" y="832"/>
                      <a:pt x="30" y="838"/>
                      <a:pt x="32" y="843"/>
                    </a:cubicBezTo>
                    <a:cubicBezTo>
                      <a:pt x="45" y="835"/>
                      <a:pt x="60" y="829"/>
                      <a:pt x="77" y="829"/>
                    </a:cubicBezTo>
                    <a:cubicBezTo>
                      <a:pt x="78" y="829"/>
                      <a:pt x="78" y="829"/>
                      <a:pt x="78" y="829"/>
                    </a:cubicBezTo>
                    <a:cubicBezTo>
                      <a:pt x="85" y="829"/>
                      <a:pt x="91" y="830"/>
                      <a:pt x="96" y="832"/>
                    </a:cubicBezTo>
                    <a:cubicBezTo>
                      <a:pt x="174" y="799"/>
                      <a:pt x="258" y="780"/>
                      <a:pt x="346" y="775"/>
                    </a:cubicBezTo>
                    <a:cubicBezTo>
                      <a:pt x="365" y="774"/>
                      <a:pt x="383" y="774"/>
                      <a:pt x="401" y="774"/>
                    </a:cubicBezTo>
                    <a:cubicBezTo>
                      <a:pt x="454" y="774"/>
                      <a:pt x="506" y="777"/>
                      <a:pt x="559" y="780"/>
                    </a:cubicBezTo>
                    <a:cubicBezTo>
                      <a:pt x="581" y="782"/>
                      <a:pt x="603" y="783"/>
                      <a:pt x="625" y="784"/>
                    </a:cubicBezTo>
                    <a:cubicBezTo>
                      <a:pt x="638" y="782"/>
                      <a:pt x="651" y="779"/>
                      <a:pt x="663" y="776"/>
                    </a:cubicBezTo>
                    <a:cubicBezTo>
                      <a:pt x="693" y="781"/>
                      <a:pt x="724" y="783"/>
                      <a:pt x="755" y="783"/>
                    </a:cubicBezTo>
                    <a:cubicBezTo>
                      <a:pt x="762" y="783"/>
                      <a:pt x="770" y="783"/>
                      <a:pt x="777" y="783"/>
                    </a:cubicBezTo>
                    <a:cubicBezTo>
                      <a:pt x="778" y="783"/>
                      <a:pt x="780" y="784"/>
                      <a:pt x="781" y="785"/>
                    </a:cubicBezTo>
                    <a:cubicBezTo>
                      <a:pt x="786" y="785"/>
                      <a:pt x="791" y="784"/>
                      <a:pt x="796" y="784"/>
                    </a:cubicBezTo>
                    <a:cubicBezTo>
                      <a:pt x="798" y="784"/>
                      <a:pt x="801" y="784"/>
                      <a:pt x="803" y="783"/>
                    </a:cubicBezTo>
                    <a:cubicBezTo>
                      <a:pt x="803" y="764"/>
                      <a:pt x="804" y="744"/>
                      <a:pt x="805" y="725"/>
                    </a:cubicBezTo>
                    <a:cubicBezTo>
                      <a:pt x="806" y="707"/>
                      <a:pt x="810" y="691"/>
                      <a:pt x="816" y="676"/>
                    </a:cubicBezTo>
                    <a:cubicBezTo>
                      <a:pt x="818" y="663"/>
                      <a:pt x="820" y="649"/>
                      <a:pt x="822" y="636"/>
                    </a:cubicBezTo>
                    <a:cubicBezTo>
                      <a:pt x="794" y="601"/>
                      <a:pt x="816" y="548"/>
                      <a:pt x="855" y="534"/>
                    </a:cubicBezTo>
                    <a:cubicBezTo>
                      <a:pt x="858" y="526"/>
                      <a:pt x="862" y="518"/>
                      <a:pt x="866" y="511"/>
                    </a:cubicBezTo>
                    <a:cubicBezTo>
                      <a:pt x="872" y="498"/>
                      <a:pt x="878" y="486"/>
                      <a:pt x="885" y="475"/>
                    </a:cubicBezTo>
                    <a:cubicBezTo>
                      <a:pt x="886" y="470"/>
                      <a:pt x="887" y="465"/>
                      <a:pt x="888" y="461"/>
                    </a:cubicBezTo>
                    <a:cubicBezTo>
                      <a:pt x="773" y="424"/>
                      <a:pt x="674" y="336"/>
                      <a:pt x="603" y="242"/>
                    </a:cubicBezTo>
                    <a:cubicBezTo>
                      <a:pt x="582" y="215"/>
                      <a:pt x="563" y="186"/>
                      <a:pt x="545" y="155"/>
                    </a:cubicBezTo>
                    <a:moveTo>
                      <a:pt x="602" y="146"/>
                    </a:moveTo>
                    <a:cubicBezTo>
                      <a:pt x="596" y="146"/>
                      <a:pt x="590" y="147"/>
                      <a:pt x="585" y="148"/>
                    </a:cubicBezTo>
                    <a:cubicBezTo>
                      <a:pt x="594" y="164"/>
                      <a:pt x="604" y="179"/>
                      <a:pt x="614" y="195"/>
                    </a:cubicBezTo>
                    <a:cubicBezTo>
                      <a:pt x="616" y="197"/>
                      <a:pt x="617" y="200"/>
                      <a:pt x="619" y="202"/>
                    </a:cubicBezTo>
                    <a:cubicBezTo>
                      <a:pt x="618" y="195"/>
                      <a:pt x="616" y="187"/>
                      <a:pt x="616" y="179"/>
                    </a:cubicBezTo>
                    <a:cubicBezTo>
                      <a:pt x="614" y="167"/>
                      <a:pt x="609" y="155"/>
                      <a:pt x="602" y="146"/>
                    </a:cubicBezTo>
                    <a:moveTo>
                      <a:pt x="520" y="107"/>
                    </a:moveTo>
                    <a:cubicBezTo>
                      <a:pt x="515" y="107"/>
                      <a:pt x="510" y="108"/>
                      <a:pt x="505" y="109"/>
                    </a:cubicBezTo>
                    <a:cubicBezTo>
                      <a:pt x="494" y="112"/>
                      <a:pt x="482" y="115"/>
                      <a:pt x="470" y="118"/>
                    </a:cubicBezTo>
                    <a:cubicBezTo>
                      <a:pt x="355" y="146"/>
                      <a:pt x="235" y="186"/>
                      <a:pt x="148" y="269"/>
                    </a:cubicBezTo>
                    <a:cubicBezTo>
                      <a:pt x="101" y="314"/>
                      <a:pt x="64" y="369"/>
                      <a:pt x="42" y="430"/>
                    </a:cubicBezTo>
                    <a:cubicBezTo>
                      <a:pt x="87" y="361"/>
                      <a:pt x="148" y="302"/>
                      <a:pt x="214" y="258"/>
                    </a:cubicBezTo>
                    <a:cubicBezTo>
                      <a:pt x="283" y="211"/>
                      <a:pt x="358" y="175"/>
                      <a:pt x="437" y="147"/>
                    </a:cubicBezTo>
                    <a:cubicBezTo>
                      <a:pt x="467" y="136"/>
                      <a:pt x="497" y="128"/>
                      <a:pt x="527" y="122"/>
                    </a:cubicBezTo>
                    <a:cubicBezTo>
                      <a:pt x="525" y="117"/>
                      <a:pt x="523" y="112"/>
                      <a:pt x="520" y="107"/>
                    </a:cubicBezTo>
                    <a:moveTo>
                      <a:pt x="1413" y="23"/>
                    </a:moveTo>
                    <a:cubicBezTo>
                      <a:pt x="1413" y="26"/>
                      <a:pt x="1413" y="29"/>
                      <a:pt x="1413" y="32"/>
                    </a:cubicBezTo>
                    <a:cubicBezTo>
                      <a:pt x="1421" y="35"/>
                      <a:pt x="1429" y="40"/>
                      <a:pt x="1438" y="45"/>
                    </a:cubicBezTo>
                    <a:cubicBezTo>
                      <a:pt x="1430" y="37"/>
                      <a:pt x="1422" y="30"/>
                      <a:pt x="1413" y="23"/>
                    </a:cubicBezTo>
                    <a:moveTo>
                      <a:pt x="1315" y="8"/>
                    </a:moveTo>
                    <a:cubicBezTo>
                      <a:pt x="1303" y="14"/>
                      <a:pt x="1292" y="21"/>
                      <a:pt x="1282" y="31"/>
                    </a:cubicBezTo>
                    <a:cubicBezTo>
                      <a:pt x="1293" y="27"/>
                      <a:pt x="1303" y="24"/>
                      <a:pt x="1314" y="22"/>
                    </a:cubicBezTo>
                    <a:cubicBezTo>
                      <a:pt x="1314" y="17"/>
                      <a:pt x="1315" y="13"/>
                      <a:pt x="1315" y="8"/>
                    </a:cubicBezTo>
                    <a:moveTo>
                      <a:pt x="1355" y="0"/>
                    </a:moveTo>
                    <a:cubicBezTo>
                      <a:pt x="1355" y="6"/>
                      <a:pt x="1354" y="12"/>
                      <a:pt x="1353" y="18"/>
                    </a:cubicBezTo>
                    <a:cubicBezTo>
                      <a:pt x="1361" y="19"/>
                      <a:pt x="1369" y="19"/>
                      <a:pt x="1377" y="21"/>
                    </a:cubicBezTo>
                    <a:cubicBezTo>
                      <a:pt x="1376" y="15"/>
                      <a:pt x="1376" y="9"/>
                      <a:pt x="1375" y="3"/>
                    </a:cubicBezTo>
                    <a:cubicBezTo>
                      <a:pt x="1369" y="1"/>
                      <a:pt x="1362" y="0"/>
                      <a:pt x="1355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267"/>
              <p:cNvSpPr>
                <a:spLocks noEditPoints="1"/>
              </p:cNvSpPr>
              <p:nvPr/>
            </p:nvSpPr>
            <p:spPr bwMode="auto">
              <a:xfrm>
                <a:off x="1018" y="93"/>
                <a:ext cx="1872" cy="2824"/>
              </a:xfrm>
              <a:custGeom>
                <a:avLst/>
                <a:gdLst>
                  <a:gd name="T0" fmla="*/ 937 w 3260"/>
                  <a:gd name="T1" fmla="*/ 4302 h 4561"/>
                  <a:gd name="T2" fmla="*/ 1119 w 3260"/>
                  <a:gd name="T3" fmla="*/ 4276 h 4561"/>
                  <a:gd name="T4" fmla="*/ 508 w 3260"/>
                  <a:gd name="T5" fmla="*/ 4100 h 4561"/>
                  <a:gd name="T6" fmla="*/ 680 w 3260"/>
                  <a:gd name="T7" fmla="*/ 4561 h 4561"/>
                  <a:gd name="T8" fmla="*/ 552 w 3260"/>
                  <a:gd name="T9" fmla="*/ 4178 h 4561"/>
                  <a:gd name="T10" fmla="*/ 546 w 3260"/>
                  <a:gd name="T11" fmla="*/ 4099 h 4561"/>
                  <a:gd name="T12" fmla="*/ 2323 w 3260"/>
                  <a:gd name="T13" fmla="*/ 3359 h 4561"/>
                  <a:gd name="T14" fmla="*/ 2333 w 3260"/>
                  <a:gd name="T15" fmla="*/ 3295 h 4561"/>
                  <a:gd name="T16" fmla="*/ 2290 w 3260"/>
                  <a:gd name="T17" fmla="*/ 3236 h 4561"/>
                  <a:gd name="T18" fmla="*/ 2421 w 3260"/>
                  <a:gd name="T19" fmla="*/ 3166 h 4561"/>
                  <a:gd name="T20" fmla="*/ 2527 w 3260"/>
                  <a:gd name="T21" fmla="*/ 3063 h 4561"/>
                  <a:gd name="T22" fmla="*/ 1561 w 3260"/>
                  <a:gd name="T23" fmla="*/ 2709 h 4561"/>
                  <a:gd name="T24" fmla="*/ 1582 w 3260"/>
                  <a:gd name="T25" fmla="*/ 2503 h 4561"/>
                  <a:gd name="T26" fmla="*/ 1121 w 3260"/>
                  <a:gd name="T27" fmla="*/ 2364 h 4561"/>
                  <a:gd name="T28" fmla="*/ 1656 w 3260"/>
                  <a:gd name="T29" fmla="*/ 2391 h 4561"/>
                  <a:gd name="T30" fmla="*/ 12 w 3260"/>
                  <a:gd name="T31" fmla="*/ 2328 h 4561"/>
                  <a:gd name="T32" fmla="*/ 191 w 3260"/>
                  <a:gd name="T33" fmla="*/ 3012 h 4561"/>
                  <a:gd name="T34" fmla="*/ 1556 w 3260"/>
                  <a:gd name="T35" fmla="*/ 3516 h 4561"/>
                  <a:gd name="T36" fmla="*/ 937 w 3260"/>
                  <a:gd name="T37" fmla="*/ 3310 h 4561"/>
                  <a:gd name="T38" fmla="*/ 52 w 3260"/>
                  <a:gd name="T39" fmla="*/ 2642 h 4561"/>
                  <a:gd name="T40" fmla="*/ 505 w 3260"/>
                  <a:gd name="T41" fmla="*/ 2772 h 4561"/>
                  <a:gd name="T42" fmla="*/ 944 w 3260"/>
                  <a:gd name="T43" fmla="*/ 2599 h 4561"/>
                  <a:gd name="T44" fmla="*/ 407 w 3260"/>
                  <a:gd name="T45" fmla="*/ 2727 h 4561"/>
                  <a:gd name="T46" fmla="*/ 52 w 3260"/>
                  <a:gd name="T47" fmla="*/ 2389 h 4561"/>
                  <a:gd name="T48" fmla="*/ 1726 w 3260"/>
                  <a:gd name="T49" fmla="*/ 2312 h 4561"/>
                  <a:gd name="T50" fmla="*/ 1890 w 3260"/>
                  <a:gd name="T51" fmla="*/ 2253 h 4561"/>
                  <a:gd name="T52" fmla="*/ 2200 w 3260"/>
                  <a:gd name="T53" fmla="*/ 2154 h 4561"/>
                  <a:gd name="T54" fmla="*/ 2198 w 3260"/>
                  <a:gd name="T55" fmla="*/ 2191 h 4561"/>
                  <a:gd name="T56" fmla="*/ 2358 w 3260"/>
                  <a:gd name="T57" fmla="*/ 2160 h 4561"/>
                  <a:gd name="T58" fmla="*/ 1065 w 3260"/>
                  <a:gd name="T59" fmla="*/ 2167 h 4561"/>
                  <a:gd name="T60" fmla="*/ 3031 w 3260"/>
                  <a:gd name="T61" fmla="*/ 1749 h 4561"/>
                  <a:gd name="T62" fmla="*/ 3107 w 3260"/>
                  <a:gd name="T63" fmla="*/ 1760 h 4561"/>
                  <a:gd name="T64" fmla="*/ 2687 w 3260"/>
                  <a:gd name="T65" fmla="*/ 1841 h 4561"/>
                  <a:gd name="T66" fmla="*/ 2384 w 3260"/>
                  <a:gd name="T67" fmla="*/ 1528 h 4561"/>
                  <a:gd name="T68" fmla="*/ 2335 w 3260"/>
                  <a:gd name="T69" fmla="*/ 1426 h 4561"/>
                  <a:gd name="T70" fmla="*/ 3161 w 3260"/>
                  <a:gd name="T71" fmla="*/ 1291 h 4561"/>
                  <a:gd name="T72" fmla="*/ 2291 w 3260"/>
                  <a:gd name="T73" fmla="*/ 1165 h 4561"/>
                  <a:gd name="T74" fmla="*/ 2313 w 3260"/>
                  <a:gd name="T75" fmla="*/ 1114 h 4561"/>
                  <a:gd name="T76" fmla="*/ 1035 w 3260"/>
                  <a:gd name="T77" fmla="*/ 1112 h 4561"/>
                  <a:gd name="T78" fmla="*/ 1202 w 3260"/>
                  <a:gd name="T79" fmla="*/ 803 h 4561"/>
                  <a:gd name="T80" fmla="*/ 489 w 3260"/>
                  <a:gd name="T81" fmla="*/ 430 h 4561"/>
                  <a:gd name="T82" fmla="*/ 303 w 3260"/>
                  <a:gd name="T83" fmla="*/ 1452 h 4561"/>
                  <a:gd name="T84" fmla="*/ 582 w 3260"/>
                  <a:gd name="T85" fmla="*/ 1626 h 4561"/>
                  <a:gd name="T86" fmla="*/ 371 w 3260"/>
                  <a:gd name="T87" fmla="*/ 563 h 4561"/>
                  <a:gd name="T88" fmla="*/ 959 w 3260"/>
                  <a:gd name="T89" fmla="*/ 1112 h 4561"/>
                  <a:gd name="T90" fmla="*/ 491 w 3260"/>
                  <a:gd name="T91" fmla="*/ 1158 h 4561"/>
                  <a:gd name="T92" fmla="*/ 390 w 3260"/>
                  <a:gd name="T93" fmla="*/ 663 h 4561"/>
                  <a:gd name="T94" fmla="*/ 2204 w 3260"/>
                  <a:gd name="T95" fmla="*/ 162 h 4561"/>
                  <a:gd name="T96" fmla="*/ 1882 w 3260"/>
                  <a:gd name="T97" fmla="*/ 8 h 4561"/>
                  <a:gd name="T98" fmla="*/ 1141 w 3260"/>
                  <a:gd name="T99" fmla="*/ 453 h 4561"/>
                  <a:gd name="T100" fmla="*/ 969 w 3260"/>
                  <a:gd name="T101" fmla="*/ 23 h 4561"/>
                  <a:gd name="T102" fmla="*/ 1801 w 3260"/>
                  <a:gd name="T103" fmla="*/ 33 h 4561"/>
                  <a:gd name="T104" fmla="*/ 1884 w 3260"/>
                  <a:gd name="T105" fmla="*/ 7 h 4561"/>
                  <a:gd name="T106" fmla="*/ 3122 w 3260"/>
                  <a:gd name="T107" fmla="*/ 0 h 4561"/>
                  <a:gd name="T108" fmla="*/ 2365 w 3260"/>
                  <a:gd name="T109" fmla="*/ 241 h 4561"/>
                  <a:gd name="T110" fmla="*/ 2971 w 3260"/>
                  <a:gd name="T111" fmla="*/ 171 h 4561"/>
                  <a:gd name="T112" fmla="*/ 3211 w 3260"/>
                  <a:gd name="T113" fmla="*/ 243 h 4561"/>
                  <a:gd name="T114" fmla="*/ 2330 w 3260"/>
                  <a:gd name="T115" fmla="*/ 1081 h 4561"/>
                  <a:gd name="T116" fmla="*/ 2655 w 3260"/>
                  <a:gd name="T117" fmla="*/ 830 h 45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260" h="4561">
                    <a:moveTo>
                      <a:pt x="937" y="4302"/>
                    </a:moveTo>
                    <a:cubicBezTo>
                      <a:pt x="937" y="4307"/>
                      <a:pt x="937" y="4311"/>
                      <a:pt x="938" y="4316"/>
                    </a:cubicBezTo>
                    <a:cubicBezTo>
                      <a:pt x="938" y="4319"/>
                      <a:pt x="939" y="4322"/>
                      <a:pt x="939" y="4325"/>
                    </a:cubicBezTo>
                    <a:cubicBezTo>
                      <a:pt x="943" y="4330"/>
                      <a:pt x="946" y="4334"/>
                      <a:pt x="950" y="4339"/>
                    </a:cubicBezTo>
                    <a:cubicBezTo>
                      <a:pt x="956" y="4340"/>
                      <a:pt x="963" y="4340"/>
                      <a:pt x="969" y="4341"/>
                    </a:cubicBezTo>
                    <a:cubicBezTo>
                      <a:pt x="985" y="4329"/>
                      <a:pt x="1001" y="4317"/>
                      <a:pt x="1019" y="4307"/>
                    </a:cubicBezTo>
                    <a:cubicBezTo>
                      <a:pt x="1019" y="4307"/>
                      <a:pt x="1020" y="4306"/>
                      <a:pt x="1021" y="4306"/>
                    </a:cubicBezTo>
                    <a:cubicBezTo>
                      <a:pt x="1013" y="4307"/>
                      <a:pt x="1006" y="4307"/>
                      <a:pt x="998" y="4307"/>
                    </a:cubicBezTo>
                    <a:cubicBezTo>
                      <a:pt x="977" y="4307"/>
                      <a:pt x="957" y="4305"/>
                      <a:pt x="937" y="4302"/>
                    </a:cubicBezTo>
                    <a:moveTo>
                      <a:pt x="1078" y="4294"/>
                    </a:moveTo>
                    <a:cubicBezTo>
                      <a:pt x="1078" y="4294"/>
                      <a:pt x="1078" y="4294"/>
                      <a:pt x="1077" y="4294"/>
                    </a:cubicBezTo>
                    <a:cubicBezTo>
                      <a:pt x="1077" y="4294"/>
                      <a:pt x="1076" y="4295"/>
                      <a:pt x="1075" y="4295"/>
                    </a:cubicBezTo>
                    <a:cubicBezTo>
                      <a:pt x="1077" y="4295"/>
                      <a:pt x="1079" y="4295"/>
                      <a:pt x="1081" y="4296"/>
                    </a:cubicBezTo>
                    <a:cubicBezTo>
                      <a:pt x="1080" y="4295"/>
                      <a:pt x="1079" y="4294"/>
                      <a:pt x="1078" y="4294"/>
                    </a:cubicBezTo>
                    <a:moveTo>
                      <a:pt x="1127" y="4265"/>
                    </a:moveTo>
                    <a:cubicBezTo>
                      <a:pt x="1126" y="4266"/>
                      <a:pt x="1125" y="4267"/>
                      <a:pt x="1125" y="4268"/>
                    </a:cubicBezTo>
                    <a:cubicBezTo>
                      <a:pt x="1122" y="4270"/>
                      <a:pt x="1119" y="4272"/>
                      <a:pt x="1117" y="4274"/>
                    </a:cubicBezTo>
                    <a:cubicBezTo>
                      <a:pt x="1118" y="4274"/>
                      <a:pt x="1118" y="4275"/>
                      <a:pt x="1119" y="4276"/>
                    </a:cubicBezTo>
                    <a:cubicBezTo>
                      <a:pt x="1129" y="4283"/>
                      <a:pt x="1140" y="4290"/>
                      <a:pt x="1151" y="4296"/>
                    </a:cubicBezTo>
                    <a:cubicBezTo>
                      <a:pt x="1152" y="4293"/>
                      <a:pt x="1154" y="4291"/>
                      <a:pt x="1155" y="4289"/>
                    </a:cubicBezTo>
                    <a:cubicBezTo>
                      <a:pt x="1156" y="4289"/>
                      <a:pt x="1156" y="4288"/>
                      <a:pt x="1157" y="4288"/>
                    </a:cubicBezTo>
                    <a:cubicBezTo>
                      <a:pt x="1153" y="4285"/>
                      <a:pt x="1150" y="4283"/>
                      <a:pt x="1146" y="4280"/>
                    </a:cubicBezTo>
                    <a:cubicBezTo>
                      <a:pt x="1139" y="4275"/>
                      <a:pt x="1133" y="4270"/>
                      <a:pt x="1127" y="4265"/>
                    </a:cubicBezTo>
                    <a:moveTo>
                      <a:pt x="515" y="4034"/>
                    </a:moveTo>
                    <a:cubicBezTo>
                      <a:pt x="511" y="4042"/>
                      <a:pt x="506" y="4050"/>
                      <a:pt x="501" y="4058"/>
                    </a:cubicBezTo>
                    <a:cubicBezTo>
                      <a:pt x="502" y="4072"/>
                      <a:pt x="504" y="4085"/>
                      <a:pt x="508" y="4098"/>
                    </a:cubicBezTo>
                    <a:cubicBezTo>
                      <a:pt x="508" y="4099"/>
                      <a:pt x="508" y="4100"/>
                      <a:pt x="508" y="4100"/>
                    </a:cubicBezTo>
                    <a:cubicBezTo>
                      <a:pt x="508" y="4103"/>
                      <a:pt x="509" y="4105"/>
                      <a:pt x="509" y="4108"/>
                    </a:cubicBezTo>
                    <a:cubicBezTo>
                      <a:pt x="509" y="4120"/>
                      <a:pt x="510" y="4131"/>
                      <a:pt x="511" y="4143"/>
                    </a:cubicBezTo>
                    <a:cubicBezTo>
                      <a:pt x="516" y="4204"/>
                      <a:pt x="525" y="4266"/>
                      <a:pt x="542" y="4325"/>
                    </a:cubicBezTo>
                    <a:cubicBezTo>
                      <a:pt x="545" y="4333"/>
                      <a:pt x="547" y="4341"/>
                      <a:pt x="550" y="4349"/>
                    </a:cubicBezTo>
                    <a:cubicBezTo>
                      <a:pt x="559" y="4377"/>
                      <a:pt x="570" y="4405"/>
                      <a:pt x="584" y="4432"/>
                    </a:cubicBezTo>
                    <a:cubicBezTo>
                      <a:pt x="591" y="4445"/>
                      <a:pt x="598" y="4459"/>
                      <a:pt x="607" y="4472"/>
                    </a:cubicBezTo>
                    <a:cubicBezTo>
                      <a:pt x="626" y="4503"/>
                      <a:pt x="648" y="4530"/>
                      <a:pt x="673" y="4554"/>
                    </a:cubicBezTo>
                    <a:cubicBezTo>
                      <a:pt x="676" y="4556"/>
                      <a:pt x="678" y="4558"/>
                      <a:pt x="680" y="4560"/>
                    </a:cubicBezTo>
                    <a:cubicBezTo>
                      <a:pt x="680" y="4560"/>
                      <a:pt x="680" y="4560"/>
                      <a:pt x="680" y="4561"/>
                    </a:cubicBezTo>
                    <a:cubicBezTo>
                      <a:pt x="680" y="4557"/>
                      <a:pt x="681" y="4553"/>
                      <a:pt x="681" y="4550"/>
                    </a:cubicBezTo>
                    <a:cubicBezTo>
                      <a:pt x="679" y="4543"/>
                      <a:pt x="677" y="4536"/>
                      <a:pt x="676" y="4529"/>
                    </a:cubicBezTo>
                    <a:cubicBezTo>
                      <a:pt x="678" y="4526"/>
                      <a:pt x="681" y="4524"/>
                      <a:pt x="683" y="4521"/>
                    </a:cubicBezTo>
                    <a:cubicBezTo>
                      <a:pt x="683" y="4521"/>
                      <a:pt x="683" y="4521"/>
                      <a:pt x="683" y="4521"/>
                    </a:cubicBezTo>
                    <a:cubicBezTo>
                      <a:pt x="683" y="4517"/>
                      <a:pt x="683" y="4514"/>
                      <a:pt x="683" y="4511"/>
                    </a:cubicBezTo>
                    <a:cubicBezTo>
                      <a:pt x="676" y="4504"/>
                      <a:pt x="669" y="4496"/>
                      <a:pt x="662" y="4488"/>
                    </a:cubicBezTo>
                    <a:cubicBezTo>
                      <a:pt x="638" y="4456"/>
                      <a:pt x="619" y="4422"/>
                      <a:pt x="603" y="4386"/>
                    </a:cubicBezTo>
                    <a:cubicBezTo>
                      <a:pt x="578" y="4326"/>
                      <a:pt x="564" y="4263"/>
                      <a:pt x="554" y="4199"/>
                    </a:cubicBezTo>
                    <a:cubicBezTo>
                      <a:pt x="554" y="4192"/>
                      <a:pt x="553" y="4185"/>
                      <a:pt x="552" y="4178"/>
                    </a:cubicBezTo>
                    <a:cubicBezTo>
                      <a:pt x="595" y="4226"/>
                      <a:pt x="660" y="4260"/>
                      <a:pt x="727" y="4282"/>
                    </a:cubicBezTo>
                    <a:cubicBezTo>
                      <a:pt x="733" y="4270"/>
                      <a:pt x="741" y="4260"/>
                      <a:pt x="751" y="4251"/>
                    </a:cubicBezTo>
                    <a:cubicBezTo>
                      <a:pt x="730" y="4245"/>
                      <a:pt x="708" y="4238"/>
                      <a:pt x="688" y="4229"/>
                    </a:cubicBezTo>
                    <a:cubicBezTo>
                      <a:pt x="661" y="4218"/>
                      <a:pt x="635" y="4204"/>
                      <a:pt x="611" y="4186"/>
                    </a:cubicBezTo>
                    <a:cubicBezTo>
                      <a:pt x="597" y="4174"/>
                      <a:pt x="583" y="4161"/>
                      <a:pt x="571" y="4146"/>
                    </a:cubicBezTo>
                    <a:cubicBezTo>
                      <a:pt x="565" y="4138"/>
                      <a:pt x="559" y="4129"/>
                      <a:pt x="555" y="4120"/>
                    </a:cubicBezTo>
                    <a:cubicBezTo>
                      <a:pt x="553" y="4116"/>
                      <a:pt x="551" y="4112"/>
                      <a:pt x="549" y="4108"/>
                    </a:cubicBezTo>
                    <a:cubicBezTo>
                      <a:pt x="549" y="4108"/>
                      <a:pt x="549" y="4108"/>
                      <a:pt x="549" y="4108"/>
                    </a:cubicBezTo>
                    <a:cubicBezTo>
                      <a:pt x="548" y="4105"/>
                      <a:pt x="547" y="4102"/>
                      <a:pt x="546" y="4099"/>
                    </a:cubicBezTo>
                    <a:cubicBezTo>
                      <a:pt x="545" y="4097"/>
                      <a:pt x="545" y="4096"/>
                      <a:pt x="545" y="4095"/>
                    </a:cubicBezTo>
                    <a:cubicBezTo>
                      <a:pt x="545" y="4076"/>
                      <a:pt x="544" y="4058"/>
                      <a:pt x="544" y="4039"/>
                    </a:cubicBezTo>
                    <a:cubicBezTo>
                      <a:pt x="533" y="4039"/>
                      <a:pt x="523" y="4037"/>
                      <a:pt x="515" y="4034"/>
                    </a:cubicBezTo>
                    <a:moveTo>
                      <a:pt x="2323" y="3359"/>
                    </a:moveTo>
                    <a:cubicBezTo>
                      <a:pt x="2317" y="3359"/>
                      <a:pt x="2311" y="3359"/>
                      <a:pt x="2304" y="3359"/>
                    </a:cubicBezTo>
                    <a:cubicBezTo>
                      <a:pt x="2301" y="3359"/>
                      <a:pt x="2298" y="3359"/>
                      <a:pt x="2294" y="3359"/>
                    </a:cubicBezTo>
                    <a:cubicBezTo>
                      <a:pt x="2298" y="3365"/>
                      <a:pt x="2301" y="3372"/>
                      <a:pt x="2304" y="3379"/>
                    </a:cubicBezTo>
                    <a:cubicBezTo>
                      <a:pt x="2310" y="3373"/>
                      <a:pt x="2316" y="3366"/>
                      <a:pt x="2322" y="3360"/>
                    </a:cubicBezTo>
                    <a:cubicBezTo>
                      <a:pt x="2322" y="3360"/>
                      <a:pt x="2323" y="3359"/>
                      <a:pt x="2323" y="3359"/>
                    </a:cubicBezTo>
                    <a:moveTo>
                      <a:pt x="2324" y="3306"/>
                    </a:moveTo>
                    <a:cubicBezTo>
                      <a:pt x="2324" y="3306"/>
                      <a:pt x="2325" y="3305"/>
                      <a:pt x="2326" y="3304"/>
                    </a:cubicBezTo>
                    <a:cubicBezTo>
                      <a:pt x="2325" y="3305"/>
                      <a:pt x="2324" y="3306"/>
                      <a:pt x="2324" y="3306"/>
                    </a:cubicBezTo>
                    <a:moveTo>
                      <a:pt x="2333" y="3295"/>
                    </a:moveTo>
                    <a:cubicBezTo>
                      <a:pt x="2331" y="3298"/>
                      <a:pt x="2328" y="3301"/>
                      <a:pt x="2326" y="3304"/>
                    </a:cubicBezTo>
                    <a:cubicBezTo>
                      <a:pt x="2325" y="3305"/>
                      <a:pt x="2324" y="3306"/>
                      <a:pt x="2323" y="3307"/>
                    </a:cubicBezTo>
                    <a:cubicBezTo>
                      <a:pt x="2318" y="3312"/>
                      <a:pt x="2314" y="3318"/>
                      <a:pt x="2309" y="3323"/>
                    </a:cubicBezTo>
                    <a:cubicBezTo>
                      <a:pt x="2319" y="3323"/>
                      <a:pt x="2329" y="3322"/>
                      <a:pt x="2339" y="3322"/>
                    </a:cubicBezTo>
                    <a:cubicBezTo>
                      <a:pt x="2337" y="3313"/>
                      <a:pt x="2335" y="3304"/>
                      <a:pt x="2333" y="3295"/>
                    </a:cubicBezTo>
                    <a:moveTo>
                      <a:pt x="1871" y="3125"/>
                    </a:moveTo>
                    <a:cubicBezTo>
                      <a:pt x="1892" y="3145"/>
                      <a:pt x="1915" y="3165"/>
                      <a:pt x="1939" y="3183"/>
                    </a:cubicBezTo>
                    <a:cubicBezTo>
                      <a:pt x="1976" y="3211"/>
                      <a:pt x="2014" y="3236"/>
                      <a:pt x="2055" y="3257"/>
                    </a:cubicBezTo>
                    <a:cubicBezTo>
                      <a:pt x="2101" y="3271"/>
                      <a:pt x="2148" y="3279"/>
                      <a:pt x="2196" y="3281"/>
                    </a:cubicBezTo>
                    <a:cubicBezTo>
                      <a:pt x="2201" y="3281"/>
                      <a:pt x="2207" y="3281"/>
                      <a:pt x="2212" y="3281"/>
                    </a:cubicBezTo>
                    <a:cubicBezTo>
                      <a:pt x="2247" y="3281"/>
                      <a:pt x="2281" y="3277"/>
                      <a:pt x="2314" y="3268"/>
                    </a:cubicBezTo>
                    <a:cubicBezTo>
                      <a:pt x="2318" y="3267"/>
                      <a:pt x="2321" y="3266"/>
                      <a:pt x="2325" y="3265"/>
                    </a:cubicBezTo>
                    <a:cubicBezTo>
                      <a:pt x="2322" y="3253"/>
                      <a:pt x="2318" y="3242"/>
                      <a:pt x="2314" y="3230"/>
                    </a:cubicBezTo>
                    <a:cubicBezTo>
                      <a:pt x="2306" y="3232"/>
                      <a:pt x="2298" y="3234"/>
                      <a:pt x="2290" y="3236"/>
                    </a:cubicBezTo>
                    <a:cubicBezTo>
                      <a:pt x="2276" y="3239"/>
                      <a:pt x="2262" y="3241"/>
                      <a:pt x="2248" y="3243"/>
                    </a:cubicBezTo>
                    <a:cubicBezTo>
                      <a:pt x="2237" y="3244"/>
                      <a:pt x="2226" y="3244"/>
                      <a:pt x="2215" y="3244"/>
                    </a:cubicBezTo>
                    <a:cubicBezTo>
                      <a:pt x="2189" y="3244"/>
                      <a:pt x="2164" y="3242"/>
                      <a:pt x="2139" y="3238"/>
                    </a:cubicBezTo>
                    <a:cubicBezTo>
                      <a:pt x="2083" y="3228"/>
                      <a:pt x="2030" y="3210"/>
                      <a:pt x="1979" y="3187"/>
                    </a:cubicBezTo>
                    <a:cubicBezTo>
                      <a:pt x="1970" y="3182"/>
                      <a:pt x="1960" y="3177"/>
                      <a:pt x="1950" y="3172"/>
                    </a:cubicBezTo>
                    <a:cubicBezTo>
                      <a:pt x="1923" y="3158"/>
                      <a:pt x="1896" y="3142"/>
                      <a:pt x="1871" y="3125"/>
                    </a:cubicBezTo>
                    <a:moveTo>
                      <a:pt x="2524" y="3050"/>
                    </a:moveTo>
                    <a:cubicBezTo>
                      <a:pt x="2507" y="3069"/>
                      <a:pt x="2485" y="3082"/>
                      <a:pt x="2461" y="3092"/>
                    </a:cubicBezTo>
                    <a:cubicBezTo>
                      <a:pt x="2448" y="3117"/>
                      <a:pt x="2435" y="3142"/>
                      <a:pt x="2421" y="3166"/>
                    </a:cubicBezTo>
                    <a:cubicBezTo>
                      <a:pt x="2410" y="3177"/>
                      <a:pt x="2399" y="3186"/>
                      <a:pt x="2386" y="3195"/>
                    </a:cubicBezTo>
                    <a:cubicBezTo>
                      <a:pt x="2374" y="3203"/>
                      <a:pt x="2362" y="3210"/>
                      <a:pt x="2349" y="3216"/>
                    </a:cubicBezTo>
                    <a:cubicBezTo>
                      <a:pt x="2353" y="3228"/>
                      <a:pt x="2357" y="3240"/>
                      <a:pt x="2360" y="3252"/>
                    </a:cubicBezTo>
                    <a:cubicBezTo>
                      <a:pt x="2363" y="3251"/>
                      <a:pt x="2365" y="3250"/>
                      <a:pt x="2368" y="3248"/>
                    </a:cubicBezTo>
                    <a:cubicBezTo>
                      <a:pt x="2366" y="3251"/>
                      <a:pt x="2364" y="3254"/>
                      <a:pt x="2362" y="3257"/>
                    </a:cubicBezTo>
                    <a:cubicBezTo>
                      <a:pt x="2366" y="3271"/>
                      <a:pt x="2370" y="3286"/>
                      <a:pt x="2373" y="3301"/>
                    </a:cubicBezTo>
                    <a:cubicBezTo>
                      <a:pt x="2400" y="3266"/>
                      <a:pt x="2425" y="3230"/>
                      <a:pt x="2448" y="3191"/>
                    </a:cubicBezTo>
                    <a:cubicBezTo>
                      <a:pt x="2480" y="3159"/>
                      <a:pt x="2504" y="3119"/>
                      <a:pt x="2522" y="3076"/>
                    </a:cubicBezTo>
                    <a:cubicBezTo>
                      <a:pt x="2524" y="3072"/>
                      <a:pt x="2525" y="3067"/>
                      <a:pt x="2527" y="3063"/>
                    </a:cubicBezTo>
                    <a:cubicBezTo>
                      <a:pt x="2526" y="3058"/>
                      <a:pt x="2525" y="3054"/>
                      <a:pt x="2524" y="3050"/>
                    </a:cubicBezTo>
                    <a:moveTo>
                      <a:pt x="2493" y="3025"/>
                    </a:moveTo>
                    <a:cubicBezTo>
                      <a:pt x="2493" y="3025"/>
                      <a:pt x="2493" y="3025"/>
                      <a:pt x="2493" y="3025"/>
                    </a:cubicBezTo>
                    <a:cubicBezTo>
                      <a:pt x="2493" y="3025"/>
                      <a:pt x="2493" y="3025"/>
                      <a:pt x="2493" y="3025"/>
                    </a:cubicBezTo>
                    <a:cubicBezTo>
                      <a:pt x="2493" y="3025"/>
                      <a:pt x="2493" y="3025"/>
                      <a:pt x="2493" y="3025"/>
                    </a:cubicBezTo>
                    <a:moveTo>
                      <a:pt x="1561" y="2709"/>
                    </a:moveTo>
                    <a:cubicBezTo>
                      <a:pt x="1554" y="2709"/>
                      <a:pt x="1547" y="2709"/>
                      <a:pt x="1540" y="2710"/>
                    </a:cubicBezTo>
                    <a:cubicBezTo>
                      <a:pt x="1541" y="2717"/>
                      <a:pt x="1542" y="2725"/>
                      <a:pt x="1544" y="2733"/>
                    </a:cubicBezTo>
                    <a:cubicBezTo>
                      <a:pt x="1549" y="2725"/>
                      <a:pt x="1555" y="2717"/>
                      <a:pt x="1561" y="2709"/>
                    </a:cubicBezTo>
                    <a:moveTo>
                      <a:pt x="1573" y="2496"/>
                    </a:moveTo>
                    <a:cubicBezTo>
                      <a:pt x="1565" y="2514"/>
                      <a:pt x="1557" y="2533"/>
                      <a:pt x="1552" y="2553"/>
                    </a:cubicBezTo>
                    <a:cubicBezTo>
                      <a:pt x="1540" y="2593"/>
                      <a:pt x="1536" y="2633"/>
                      <a:pt x="1537" y="2672"/>
                    </a:cubicBezTo>
                    <a:cubicBezTo>
                      <a:pt x="1550" y="2672"/>
                      <a:pt x="1562" y="2672"/>
                      <a:pt x="1574" y="2671"/>
                    </a:cubicBezTo>
                    <a:cubicBezTo>
                      <a:pt x="1574" y="2663"/>
                      <a:pt x="1574" y="2654"/>
                      <a:pt x="1574" y="2645"/>
                    </a:cubicBezTo>
                    <a:cubicBezTo>
                      <a:pt x="1575" y="2631"/>
                      <a:pt x="1576" y="2617"/>
                      <a:pt x="1578" y="2602"/>
                    </a:cubicBezTo>
                    <a:cubicBezTo>
                      <a:pt x="1584" y="2571"/>
                      <a:pt x="1593" y="2542"/>
                      <a:pt x="1606" y="2514"/>
                    </a:cubicBezTo>
                    <a:cubicBezTo>
                      <a:pt x="1606" y="2513"/>
                      <a:pt x="1606" y="2513"/>
                      <a:pt x="1607" y="2512"/>
                    </a:cubicBezTo>
                    <a:cubicBezTo>
                      <a:pt x="1599" y="2511"/>
                      <a:pt x="1591" y="2508"/>
                      <a:pt x="1582" y="2503"/>
                    </a:cubicBezTo>
                    <a:cubicBezTo>
                      <a:pt x="1579" y="2500"/>
                      <a:pt x="1576" y="2498"/>
                      <a:pt x="1573" y="2496"/>
                    </a:cubicBezTo>
                    <a:moveTo>
                      <a:pt x="1084" y="2360"/>
                    </a:moveTo>
                    <a:cubicBezTo>
                      <a:pt x="1084" y="2360"/>
                      <a:pt x="1084" y="2361"/>
                      <a:pt x="1084" y="2361"/>
                    </a:cubicBezTo>
                    <a:cubicBezTo>
                      <a:pt x="1079" y="2392"/>
                      <a:pt x="1071" y="2422"/>
                      <a:pt x="1059" y="2451"/>
                    </a:cubicBezTo>
                    <a:cubicBezTo>
                      <a:pt x="1054" y="2464"/>
                      <a:pt x="1047" y="2477"/>
                      <a:pt x="1040" y="2489"/>
                    </a:cubicBezTo>
                    <a:cubicBezTo>
                      <a:pt x="1035" y="2497"/>
                      <a:pt x="1031" y="2504"/>
                      <a:pt x="1026" y="2511"/>
                    </a:cubicBezTo>
                    <a:cubicBezTo>
                      <a:pt x="1036" y="2518"/>
                      <a:pt x="1046" y="2525"/>
                      <a:pt x="1056" y="2532"/>
                    </a:cubicBezTo>
                    <a:cubicBezTo>
                      <a:pt x="1078" y="2499"/>
                      <a:pt x="1096" y="2463"/>
                      <a:pt x="1108" y="2423"/>
                    </a:cubicBezTo>
                    <a:cubicBezTo>
                      <a:pt x="1114" y="2404"/>
                      <a:pt x="1118" y="2384"/>
                      <a:pt x="1121" y="2364"/>
                    </a:cubicBezTo>
                    <a:cubicBezTo>
                      <a:pt x="1117" y="2364"/>
                      <a:pt x="1114" y="2364"/>
                      <a:pt x="1110" y="2364"/>
                    </a:cubicBezTo>
                    <a:cubicBezTo>
                      <a:pt x="1100" y="2364"/>
                      <a:pt x="1091" y="2363"/>
                      <a:pt x="1084" y="2360"/>
                    </a:cubicBezTo>
                    <a:moveTo>
                      <a:pt x="1714" y="2349"/>
                    </a:moveTo>
                    <a:cubicBezTo>
                      <a:pt x="1710" y="2349"/>
                      <a:pt x="1706" y="2349"/>
                      <a:pt x="1702" y="2349"/>
                    </a:cubicBezTo>
                    <a:cubicBezTo>
                      <a:pt x="1696" y="2350"/>
                      <a:pt x="1691" y="2351"/>
                      <a:pt x="1685" y="2353"/>
                    </a:cubicBezTo>
                    <a:cubicBezTo>
                      <a:pt x="1681" y="2355"/>
                      <a:pt x="1678" y="2357"/>
                      <a:pt x="1674" y="2359"/>
                    </a:cubicBezTo>
                    <a:cubicBezTo>
                      <a:pt x="1671" y="2362"/>
                      <a:pt x="1668" y="2365"/>
                      <a:pt x="1666" y="2368"/>
                    </a:cubicBezTo>
                    <a:cubicBezTo>
                      <a:pt x="1662" y="2372"/>
                      <a:pt x="1660" y="2377"/>
                      <a:pt x="1658" y="2382"/>
                    </a:cubicBezTo>
                    <a:cubicBezTo>
                      <a:pt x="1657" y="2385"/>
                      <a:pt x="1656" y="2388"/>
                      <a:pt x="1656" y="2391"/>
                    </a:cubicBezTo>
                    <a:cubicBezTo>
                      <a:pt x="1655" y="2392"/>
                      <a:pt x="1655" y="2393"/>
                      <a:pt x="1656" y="2395"/>
                    </a:cubicBezTo>
                    <a:cubicBezTo>
                      <a:pt x="1656" y="2395"/>
                      <a:pt x="1656" y="2395"/>
                      <a:pt x="1656" y="2396"/>
                    </a:cubicBezTo>
                    <a:cubicBezTo>
                      <a:pt x="1663" y="2401"/>
                      <a:pt x="1668" y="2407"/>
                      <a:pt x="1673" y="2413"/>
                    </a:cubicBezTo>
                    <a:cubicBezTo>
                      <a:pt x="1689" y="2394"/>
                      <a:pt x="1708" y="2377"/>
                      <a:pt x="1727" y="2360"/>
                    </a:cubicBezTo>
                    <a:cubicBezTo>
                      <a:pt x="1730" y="2357"/>
                      <a:pt x="1734" y="2354"/>
                      <a:pt x="1737" y="2351"/>
                    </a:cubicBezTo>
                    <a:cubicBezTo>
                      <a:pt x="1735" y="2350"/>
                      <a:pt x="1732" y="2350"/>
                      <a:pt x="1729" y="2350"/>
                    </a:cubicBezTo>
                    <a:cubicBezTo>
                      <a:pt x="1724" y="2349"/>
                      <a:pt x="1719" y="2349"/>
                      <a:pt x="1714" y="2349"/>
                    </a:cubicBezTo>
                    <a:moveTo>
                      <a:pt x="21" y="2319"/>
                    </a:moveTo>
                    <a:cubicBezTo>
                      <a:pt x="18" y="2322"/>
                      <a:pt x="15" y="2325"/>
                      <a:pt x="12" y="2328"/>
                    </a:cubicBezTo>
                    <a:cubicBezTo>
                      <a:pt x="11" y="2333"/>
                      <a:pt x="10" y="2338"/>
                      <a:pt x="9" y="2342"/>
                    </a:cubicBezTo>
                    <a:cubicBezTo>
                      <a:pt x="1" y="2388"/>
                      <a:pt x="0" y="2434"/>
                      <a:pt x="10" y="2480"/>
                    </a:cubicBezTo>
                    <a:cubicBezTo>
                      <a:pt x="8" y="2524"/>
                      <a:pt x="9" y="2568"/>
                      <a:pt x="14" y="2612"/>
                    </a:cubicBezTo>
                    <a:cubicBezTo>
                      <a:pt x="15" y="2627"/>
                      <a:pt x="17" y="2643"/>
                      <a:pt x="19" y="2659"/>
                    </a:cubicBezTo>
                    <a:cubicBezTo>
                      <a:pt x="21" y="2669"/>
                      <a:pt x="23" y="2678"/>
                      <a:pt x="24" y="2688"/>
                    </a:cubicBezTo>
                    <a:cubicBezTo>
                      <a:pt x="24" y="2688"/>
                      <a:pt x="25" y="2689"/>
                      <a:pt x="25" y="2689"/>
                    </a:cubicBezTo>
                    <a:cubicBezTo>
                      <a:pt x="33" y="2733"/>
                      <a:pt x="45" y="2777"/>
                      <a:pt x="62" y="2818"/>
                    </a:cubicBezTo>
                    <a:cubicBezTo>
                      <a:pt x="87" y="2879"/>
                      <a:pt x="121" y="2936"/>
                      <a:pt x="168" y="2988"/>
                    </a:cubicBezTo>
                    <a:cubicBezTo>
                      <a:pt x="175" y="2996"/>
                      <a:pt x="183" y="3004"/>
                      <a:pt x="191" y="3012"/>
                    </a:cubicBezTo>
                    <a:cubicBezTo>
                      <a:pt x="210" y="3031"/>
                      <a:pt x="230" y="3049"/>
                      <a:pt x="250" y="3065"/>
                    </a:cubicBezTo>
                    <a:cubicBezTo>
                      <a:pt x="337" y="3133"/>
                      <a:pt x="437" y="3180"/>
                      <a:pt x="541" y="3217"/>
                    </a:cubicBezTo>
                    <a:cubicBezTo>
                      <a:pt x="556" y="3223"/>
                      <a:pt x="571" y="3228"/>
                      <a:pt x="587" y="3233"/>
                    </a:cubicBezTo>
                    <a:cubicBezTo>
                      <a:pt x="713" y="3277"/>
                      <a:pt x="845" y="3311"/>
                      <a:pt x="966" y="3361"/>
                    </a:cubicBezTo>
                    <a:cubicBezTo>
                      <a:pt x="998" y="3374"/>
                      <a:pt x="1029" y="3389"/>
                      <a:pt x="1060" y="3404"/>
                    </a:cubicBezTo>
                    <a:cubicBezTo>
                      <a:pt x="1061" y="3404"/>
                      <a:pt x="1062" y="3405"/>
                      <a:pt x="1062" y="3405"/>
                    </a:cubicBezTo>
                    <a:cubicBezTo>
                      <a:pt x="1063" y="3405"/>
                      <a:pt x="1064" y="3405"/>
                      <a:pt x="1065" y="3405"/>
                    </a:cubicBezTo>
                    <a:cubicBezTo>
                      <a:pt x="1099" y="3409"/>
                      <a:pt x="1133" y="3414"/>
                      <a:pt x="1167" y="3420"/>
                    </a:cubicBezTo>
                    <a:cubicBezTo>
                      <a:pt x="1296" y="3443"/>
                      <a:pt x="1425" y="3484"/>
                      <a:pt x="1556" y="3516"/>
                    </a:cubicBezTo>
                    <a:cubicBezTo>
                      <a:pt x="1548" y="3502"/>
                      <a:pt x="1541" y="3487"/>
                      <a:pt x="1535" y="3473"/>
                    </a:cubicBezTo>
                    <a:cubicBezTo>
                      <a:pt x="1474" y="3457"/>
                      <a:pt x="1413" y="3439"/>
                      <a:pt x="1353" y="3423"/>
                    </a:cubicBezTo>
                    <a:cubicBezTo>
                      <a:pt x="1317" y="3414"/>
                      <a:pt x="1281" y="3405"/>
                      <a:pt x="1245" y="3397"/>
                    </a:cubicBezTo>
                    <a:cubicBezTo>
                      <a:pt x="1240" y="3396"/>
                      <a:pt x="1235" y="3395"/>
                      <a:pt x="1230" y="3394"/>
                    </a:cubicBezTo>
                    <a:cubicBezTo>
                      <a:pt x="1227" y="3393"/>
                      <a:pt x="1223" y="3393"/>
                      <a:pt x="1219" y="3392"/>
                    </a:cubicBezTo>
                    <a:cubicBezTo>
                      <a:pt x="1191" y="3387"/>
                      <a:pt x="1163" y="3382"/>
                      <a:pt x="1134" y="3377"/>
                    </a:cubicBezTo>
                    <a:cubicBezTo>
                      <a:pt x="1114" y="3374"/>
                      <a:pt x="1093" y="3371"/>
                      <a:pt x="1073" y="3369"/>
                    </a:cubicBezTo>
                    <a:cubicBezTo>
                      <a:pt x="1054" y="3360"/>
                      <a:pt x="1035" y="3351"/>
                      <a:pt x="1017" y="3343"/>
                    </a:cubicBezTo>
                    <a:cubicBezTo>
                      <a:pt x="990" y="3331"/>
                      <a:pt x="964" y="3320"/>
                      <a:pt x="937" y="3310"/>
                    </a:cubicBezTo>
                    <a:cubicBezTo>
                      <a:pt x="895" y="3293"/>
                      <a:pt x="852" y="3278"/>
                      <a:pt x="808" y="3264"/>
                    </a:cubicBezTo>
                    <a:cubicBezTo>
                      <a:pt x="703" y="3230"/>
                      <a:pt x="596" y="3202"/>
                      <a:pt x="494" y="3159"/>
                    </a:cubicBezTo>
                    <a:cubicBezTo>
                      <a:pt x="417" y="3127"/>
                      <a:pt x="342" y="3088"/>
                      <a:pt x="276" y="3037"/>
                    </a:cubicBezTo>
                    <a:cubicBezTo>
                      <a:pt x="235" y="3005"/>
                      <a:pt x="198" y="2970"/>
                      <a:pt x="166" y="2929"/>
                    </a:cubicBezTo>
                    <a:cubicBezTo>
                      <a:pt x="138" y="2892"/>
                      <a:pt x="115" y="2853"/>
                      <a:pt x="97" y="2811"/>
                    </a:cubicBezTo>
                    <a:cubicBezTo>
                      <a:pt x="75" y="2757"/>
                      <a:pt x="61" y="2701"/>
                      <a:pt x="52" y="2644"/>
                    </a:cubicBezTo>
                    <a:cubicBezTo>
                      <a:pt x="52" y="2643"/>
                      <a:pt x="52" y="2643"/>
                      <a:pt x="52" y="2642"/>
                    </a:cubicBezTo>
                    <a:cubicBezTo>
                      <a:pt x="52" y="2642"/>
                      <a:pt x="52" y="2643"/>
                      <a:pt x="52" y="2643"/>
                    </a:cubicBezTo>
                    <a:cubicBezTo>
                      <a:pt x="52" y="2643"/>
                      <a:pt x="52" y="2642"/>
                      <a:pt x="52" y="2642"/>
                    </a:cubicBezTo>
                    <a:cubicBezTo>
                      <a:pt x="52" y="2641"/>
                      <a:pt x="52" y="2641"/>
                      <a:pt x="52" y="2640"/>
                    </a:cubicBezTo>
                    <a:cubicBezTo>
                      <a:pt x="51" y="2636"/>
                      <a:pt x="51" y="2632"/>
                      <a:pt x="51" y="2628"/>
                    </a:cubicBezTo>
                    <a:cubicBezTo>
                      <a:pt x="49" y="2612"/>
                      <a:pt x="48" y="2597"/>
                      <a:pt x="47" y="2581"/>
                    </a:cubicBezTo>
                    <a:cubicBezTo>
                      <a:pt x="47" y="2577"/>
                      <a:pt x="46" y="2574"/>
                      <a:pt x="46" y="2570"/>
                    </a:cubicBezTo>
                    <a:cubicBezTo>
                      <a:pt x="48" y="2573"/>
                      <a:pt x="49" y="2575"/>
                      <a:pt x="51" y="2577"/>
                    </a:cubicBezTo>
                    <a:cubicBezTo>
                      <a:pt x="58" y="2588"/>
                      <a:pt x="65" y="2598"/>
                      <a:pt x="73" y="2607"/>
                    </a:cubicBezTo>
                    <a:cubicBezTo>
                      <a:pt x="76" y="2610"/>
                      <a:pt x="79" y="2613"/>
                      <a:pt x="81" y="2616"/>
                    </a:cubicBezTo>
                    <a:cubicBezTo>
                      <a:pt x="108" y="2645"/>
                      <a:pt x="139" y="2670"/>
                      <a:pt x="173" y="2690"/>
                    </a:cubicBezTo>
                    <a:cubicBezTo>
                      <a:pt x="272" y="2748"/>
                      <a:pt x="388" y="2772"/>
                      <a:pt x="505" y="2772"/>
                    </a:cubicBezTo>
                    <a:cubicBezTo>
                      <a:pt x="542" y="2772"/>
                      <a:pt x="580" y="2770"/>
                      <a:pt x="616" y="2765"/>
                    </a:cubicBezTo>
                    <a:cubicBezTo>
                      <a:pt x="649" y="2761"/>
                      <a:pt x="680" y="2755"/>
                      <a:pt x="711" y="2748"/>
                    </a:cubicBezTo>
                    <a:cubicBezTo>
                      <a:pt x="732" y="2743"/>
                      <a:pt x="753" y="2737"/>
                      <a:pt x="774" y="2730"/>
                    </a:cubicBezTo>
                    <a:cubicBezTo>
                      <a:pt x="857" y="2702"/>
                      <a:pt x="936" y="2659"/>
                      <a:pt x="998" y="2600"/>
                    </a:cubicBezTo>
                    <a:cubicBezTo>
                      <a:pt x="1005" y="2593"/>
                      <a:pt x="1012" y="2586"/>
                      <a:pt x="1018" y="2579"/>
                    </a:cubicBezTo>
                    <a:cubicBezTo>
                      <a:pt x="1023" y="2574"/>
                      <a:pt x="1029" y="2568"/>
                      <a:pt x="1034" y="2562"/>
                    </a:cubicBezTo>
                    <a:cubicBezTo>
                      <a:pt x="1024" y="2555"/>
                      <a:pt x="1013" y="2548"/>
                      <a:pt x="1003" y="2541"/>
                    </a:cubicBezTo>
                    <a:cubicBezTo>
                      <a:pt x="997" y="2549"/>
                      <a:pt x="990" y="2557"/>
                      <a:pt x="983" y="2564"/>
                    </a:cubicBezTo>
                    <a:cubicBezTo>
                      <a:pt x="971" y="2576"/>
                      <a:pt x="958" y="2588"/>
                      <a:pt x="944" y="2599"/>
                    </a:cubicBezTo>
                    <a:cubicBezTo>
                      <a:pt x="942" y="2601"/>
                      <a:pt x="939" y="2603"/>
                      <a:pt x="937" y="2605"/>
                    </a:cubicBezTo>
                    <a:cubicBezTo>
                      <a:pt x="914" y="2622"/>
                      <a:pt x="889" y="2638"/>
                      <a:pt x="864" y="2652"/>
                    </a:cubicBezTo>
                    <a:cubicBezTo>
                      <a:pt x="847" y="2660"/>
                      <a:pt x="831" y="2668"/>
                      <a:pt x="814" y="2676"/>
                    </a:cubicBezTo>
                    <a:cubicBezTo>
                      <a:pt x="795" y="2683"/>
                      <a:pt x="776" y="2690"/>
                      <a:pt x="757" y="2696"/>
                    </a:cubicBezTo>
                    <a:cubicBezTo>
                      <a:pt x="713" y="2710"/>
                      <a:pt x="668" y="2720"/>
                      <a:pt x="622" y="2727"/>
                    </a:cubicBezTo>
                    <a:cubicBezTo>
                      <a:pt x="592" y="2731"/>
                      <a:pt x="562" y="2733"/>
                      <a:pt x="532" y="2734"/>
                    </a:cubicBezTo>
                    <a:cubicBezTo>
                      <a:pt x="525" y="2734"/>
                      <a:pt x="518" y="2734"/>
                      <a:pt x="512" y="2734"/>
                    </a:cubicBezTo>
                    <a:cubicBezTo>
                      <a:pt x="487" y="2734"/>
                      <a:pt x="463" y="2733"/>
                      <a:pt x="439" y="2731"/>
                    </a:cubicBezTo>
                    <a:cubicBezTo>
                      <a:pt x="429" y="2730"/>
                      <a:pt x="418" y="2729"/>
                      <a:pt x="407" y="2727"/>
                    </a:cubicBezTo>
                    <a:cubicBezTo>
                      <a:pt x="351" y="2720"/>
                      <a:pt x="297" y="2706"/>
                      <a:pt x="245" y="2685"/>
                    </a:cubicBezTo>
                    <a:cubicBezTo>
                      <a:pt x="212" y="2670"/>
                      <a:pt x="180" y="2652"/>
                      <a:pt x="150" y="2630"/>
                    </a:cubicBezTo>
                    <a:cubicBezTo>
                      <a:pt x="139" y="2621"/>
                      <a:pt x="128" y="2612"/>
                      <a:pt x="118" y="2602"/>
                    </a:cubicBezTo>
                    <a:cubicBezTo>
                      <a:pt x="112" y="2596"/>
                      <a:pt x="107" y="2590"/>
                      <a:pt x="101" y="2584"/>
                    </a:cubicBezTo>
                    <a:cubicBezTo>
                      <a:pt x="99" y="2581"/>
                      <a:pt x="96" y="2578"/>
                      <a:pt x="93" y="2574"/>
                    </a:cubicBezTo>
                    <a:cubicBezTo>
                      <a:pt x="89" y="2568"/>
                      <a:pt x="84" y="2561"/>
                      <a:pt x="80" y="2554"/>
                    </a:cubicBezTo>
                    <a:cubicBezTo>
                      <a:pt x="72" y="2542"/>
                      <a:pt x="65" y="2529"/>
                      <a:pt x="59" y="2516"/>
                    </a:cubicBezTo>
                    <a:cubicBezTo>
                      <a:pt x="54" y="2502"/>
                      <a:pt x="49" y="2487"/>
                      <a:pt x="46" y="2473"/>
                    </a:cubicBezTo>
                    <a:cubicBezTo>
                      <a:pt x="47" y="2445"/>
                      <a:pt x="49" y="2417"/>
                      <a:pt x="52" y="2389"/>
                    </a:cubicBezTo>
                    <a:cubicBezTo>
                      <a:pt x="37" y="2367"/>
                      <a:pt x="26" y="2344"/>
                      <a:pt x="21" y="2319"/>
                    </a:cubicBezTo>
                    <a:moveTo>
                      <a:pt x="61" y="2315"/>
                    </a:moveTo>
                    <a:cubicBezTo>
                      <a:pt x="61" y="2315"/>
                      <a:pt x="61" y="2315"/>
                      <a:pt x="61" y="2315"/>
                    </a:cubicBezTo>
                    <a:cubicBezTo>
                      <a:pt x="61" y="2315"/>
                      <a:pt x="61" y="2315"/>
                      <a:pt x="61" y="2315"/>
                    </a:cubicBezTo>
                    <a:cubicBezTo>
                      <a:pt x="61" y="2315"/>
                      <a:pt x="61" y="2315"/>
                      <a:pt x="61" y="2315"/>
                    </a:cubicBezTo>
                    <a:moveTo>
                      <a:pt x="1798" y="2262"/>
                    </a:moveTo>
                    <a:cubicBezTo>
                      <a:pt x="1792" y="2266"/>
                      <a:pt x="1786" y="2269"/>
                      <a:pt x="1780" y="2273"/>
                    </a:cubicBezTo>
                    <a:cubicBezTo>
                      <a:pt x="1764" y="2284"/>
                      <a:pt x="1748" y="2296"/>
                      <a:pt x="1732" y="2308"/>
                    </a:cubicBezTo>
                    <a:cubicBezTo>
                      <a:pt x="1730" y="2309"/>
                      <a:pt x="1728" y="2311"/>
                      <a:pt x="1726" y="2312"/>
                    </a:cubicBezTo>
                    <a:cubicBezTo>
                      <a:pt x="1742" y="2314"/>
                      <a:pt x="1758" y="2317"/>
                      <a:pt x="1775" y="2322"/>
                    </a:cubicBezTo>
                    <a:cubicBezTo>
                      <a:pt x="1778" y="2320"/>
                      <a:pt x="1781" y="2317"/>
                      <a:pt x="1784" y="2315"/>
                    </a:cubicBezTo>
                    <a:cubicBezTo>
                      <a:pt x="1786" y="2297"/>
                      <a:pt x="1790" y="2278"/>
                      <a:pt x="1798" y="2262"/>
                    </a:cubicBezTo>
                    <a:moveTo>
                      <a:pt x="1879" y="2246"/>
                    </a:moveTo>
                    <a:cubicBezTo>
                      <a:pt x="1879" y="2246"/>
                      <a:pt x="1878" y="2246"/>
                      <a:pt x="1878" y="2246"/>
                    </a:cubicBezTo>
                    <a:cubicBezTo>
                      <a:pt x="1874" y="2247"/>
                      <a:pt x="1870" y="2248"/>
                      <a:pt x="1866" y="2249"/>
                    </a:cubicBezTo>
                    <a:cubicBezTo>
                      <a:pt x="1859" y="2252"/>
                      <a:pt x="1853" y="2256"/>
                      <a:pt x="1847" y="2260"/>
                    </a:cubicBezTo>
                    <a:cubicBezTo>
                      <a:pt x="1849" y="2264"/>
                      <a:pt x="1851" y="2268"/>
                      <a:pt x="1853" y="2272"/>
                    </a:cubicBezTo>
                    <a:cubicBezTo>
                      <a:pt x="1865" y="2265"/>
                      <a:pt x="1878" y="2259"/>
                      <a:pt x="1890" y="2253"/>
                    </a:cubicBezTo>
                    <a:cubicBezTo>
                      <a:pt x="1890" y="2252"/>
                      <a:pt x="1890" y="2251"/>
                      <a:pt x="1889" y="2250"/>
                    </a:cubicBezTo>
                    <a:cubicBezTo>
                      <a:pt x="1888" y="2250"/>
                      <a:pt x="1887" y="2249"/>
                      <a:pt x="1887" y="2248"/>
                    </a:cubicBezTo>
                    <a:cubicBezTo>
                      <a:pt x="1886" y="2248"/>
                      <a:pt x="1885" y="2247"/>
                      <a:pt x="1884" y="2247"/>
                    </a:cubicBezTo>
                    <a:cubicBezTo>
                      <a:pt x="1883" y="2246"/>
                      <a:pt x="1882" y="2246"/>
                      <a:pt x="1881" y="2246"/>
                    </a:cubicBezTo>
                    <a:cubicBezTo>
                      <a:pt x="1881" y="2246"/>
                      <a:pt x="1880" y="2246"/>
                      <a:pt x="1879" y="2246"/>
                    </a:cubicBezTo>
                    <a:moveTo>
                      <a:pt x="2593" y="2164"/>
                    </a:moveTo>
                    <a:cubicBezTo>
                      <a:pt x="2593" y="2164"/>
                      <a:pt x="2593" y="2164"/>
                      <a:pt x="2593" y="2164"/>
                    </a:cubicBezTo>
                    <a:cubicBezTo>
                      <a:pt x="2593" y="2164"/>
                      <a:pt x="2593" y="2164"/>
                      <a:pt x="2593" y="2164"/>
                    </a:cubicBezTo>
                    <a:moveTo>
                      <a:pt x="2200" y="2154"/>
                    </a:moveTo>
                    <a:cubicBezTo>
                      <a:pt x="2182" y="2154"/>
                      <a:pt x="2164" y="2154"/>
                      <a:pt x="2145" y="2155"/>
                    </a:cubicBezTo>
                    <a:cubicBezTo>
                      <a:pt x="2057" y="2160"/>
                      <a:pt x="1973" y="2179"/>
                      <a:pt x="1895" y="2212"/>
                    </a:cubicBezTo>
                    <a:cubicBezTo>
                      <a:pt x="1902" y="2214"/>
                      <a:pt x="1908" y="2218"/>
                      <a:pt x="1913" y="2223"/>
                    </a:cubicBezTo>
                    <a:cubicBezTo>
                      <a:pt x="1917" y="2227"/>
                      <a:pt x="1921" y="2232"/>
                      <a:pt x="1924" y="2238"/>
                    </a:cubicBezTo>
                    <a:cubicBezTo>
                      <a:pt x="1930" y="2235"/>
                      <a:pt x="1937" y="2232"/>
                      <a:pt x="1943" y="2230"/>
                    </a:cubicBezTo>
                    <a:cubicBezTo>
                      <a:pt x="1955" y="2226"/>
                      <a:pt x="1967" y="2222"/>
                      <a:pt x="1980" y="2219"/>
                    </a:cubicBezTo>
                    <a:cubicBezTo>
                      <a:pt x="2021" y="2207"/>
                      <a:pt x="2064" y="2199"/>
                      <a:pt x="2107" y="2195"/>
                    </a:cubicBezTo>
                    <a:cubicBezTo>
                      <a:pt x="2124" y="2193"/>
                      <a:pt x="2140" y="2193"/>
                      <a:pt x="2157" y="2192"/>
                    </a:cubicBezTo>
                    <a:cubicBezTo>
                      <a:pt x="2170" y="2192"/>
                      <a:pt x="2184" y="2191"/>
                      <a:pt x="2198" y="2191"/>
                    </a:cubicBezTo>
                    <a:cubicBezTo>
                      <a:pt x="2248" y="2191"/>
                      <a:pt x="2300" y="2194"/>
                      <a:pt x="2351" y="2197"/>
                    </a:cubicBezTo>
                    <a:cubicBezTo>
                      <a:pt x="2402" y="2199"/>
                      <a:pt x="2453" y="2202"/>
                      <a:pt x="2504" y="2202"/>
                    </a:cubicBezTo>
                    <a:cubicBezTo>
                      <a:pt x="2537" y="2202"/>
                      <a:pt x="2570" y="2201"/>
                      <a:pt x="2602" y="2198"/>
                    </a:cubicBezTo>
                    <a:cubicBezTo>
                      <a:pt x="2602" y="2186"/>
                      <a:pt x="2602" y="2175"/>
                      <a:pt x="2602" y="2163"/>
                    </a:cubicBezTo>
                    <a:cubicBezTo>
                      <a:pt x="2600" y="2164"/>
                      <a:pt x="2597" y="2164"/>
                      <a:pt x="2595" y="2164"/>
                    </a:cubicBezTo>
                    <a:cubicBezTo>
                      <a:pt x="2590" y="2164"/>
                      <a:pt x="2585" y="2165"/>
                      <a:pt x="2580" y="2165"/>
                    </a:cubicBezTo>
                    <a:cubicBezTo>
                      <a:pt x="2558" y="2166"/>
                      <a:pt x="2537" y="2167"/>
                      <a:pt x="2515" y="2167"/>
                    </a:cubicBezTo>
                    <a:cubicBezTo>
                      <a:pt x="2485" y="2167"/>
                      <a:pt x="2454" y="2166"/>
                      <a:pt x="2424" y="2164"/>
                    </a:cubicBezTo>
                    <a:cubicBezTo>
                      <a:pt x="2402" y="2163"/>
                      <a:pt x="2380" y="2162"/>
                      <a:pt x="2358" y="2160"/>
                    </a:cubicBezTo>
                    <a:cubicBezTo>
                      <a:pt x="2305" y="2157"/>
                      <a:pt x="2253" y="2154"/>
                      <a:pt x="2200" y="2154"/>
                    </a:cubicBezTo>
                    <a:moveTo>
                      <a:pt x="1054" y="2038"/>
                    </a:moveTo>
                    <a:cubicBezTo>
                      <a:pt x="1043" y="2045"/>
                      <a:pt x="1033" y="2052"/>
                      <a:pt x="1022" y="2058"/>
                    </a:cubicBezTo>
                    <a:cubicBezTo>
                      <a:pt x="1024" y="2062"/>
                      <a:pt x="1026" y="2065"/>
                      <a:pt x="1027" y="2069"/>
                    </a:cubicBezTo>
                    <a:cubicBezTo>
                      <a:pt x="1032" y="2078"/>
                      <a:pt x="1036" y="2087"/>
                      <a:pt x="1040" y="2097"/>
                    </a:cubicBezTo>
                    <a:cubicBezTo>
                      <a:pt x="1040" y="2097"/>
                      <a:pt x="1040" y="2097"/>
                      <a:pt x="1040" y="2098"/>
                    </a:cubicBezTo>
                    <a:cubicBezTo>
                      <a:pt x="1042" y="2102"/>
                      <a:pt x="1043" y="2105"/>
                      <a:pt x="1045" y="2109"/>
                    </a:cubicBezTo>
                    <a:cubicBezTo>
                      <a:pt x="1050" y="2124"/>
                      <a:pt x="1056" y="2138"/>
                      <a:pt x="1061" y="2153"/>
                    </a:cubicBezTo>
                    <a:cubicBezTo>
                      <a:pt x="1062" y="2158"/>
                      <a:pt x="1063" y="2162"/>
                      <a:pt x="1065" y="2167"/>
                    </a:cubicBezTo>
                    <a:cubicBezTo>
                      <a:pt x="1072" y="2191"/>
                      <a:pt x="1078" y="2216"/>
                      <a:pt x="1082" y="2241"/>
                    </a:cubicBezTo>
                    <a:cubicBezTo>
                      <a:pt x="1090" y="2237"/>
                      <a:pt x="1099" y="2235"/>
                      <a:pt x="1110" y="2235"/>
                    </a:cubicBezTo>
                    <a:cubicBezTo>
                      <a:pt x="1113" y="2235"/>
                      <a:pt x="1115" y="2235"/>
                      <a:pt x="1118" y="2235"/>
                    </a:cubicBezTo>
                    <a:cubicBezTo>
                      <a:pt x="1113" y="2203"/>
                      <a:pt x="1105" y="2172"/>
                      <a:pt x="1096" y="2142"/>
                    </a:cubicBezTo>
                    <a:cubicBezTo>
                      <a:pt x="1094" y="2137"/>
                      <a:pt x="1092" y="2132"/>
                      <a:pt x="1091" y="2127"/>
                    </a:cubicBezTo>
                    <a:cubicBezTo>
                      <a:pt x="1090" y="2125"/>
                      <a:pt x="1089" y="2122"/>
                      <a:pt x="1088" y="2120"/>
                    </a:cubicBezTo>
                    <a:cubicBezTo>
                      <a:pt x="1082" y="2101"/>
                      <a:pt x="1074" y="2083"/>
                      <a:pt x="1066" y="2065"/>
                    </a:cubicBezTo>
                    <a:cubicBezTo>
                      <a:pt x="1062" y="2056"/>
                      <a:pt x="1058" y="2047"/>
                      <a:pt x="1054" y="2038"/>
                    </a:cubicBezTo>
                    <a:moveTo>
                      <a:pt x="3031" y="1749"/>
                    </a:moveTo>
                    <a:cubicBezTo>
                      <a:pt x="3028" y="1752"/>
                      <a:pt x="3024" y="1754"/>
                      <a:pt x="3020" y="1757"/>
                    </a:cubicBezTo>
                    <a:cubicBezTo>
                      <a:pt x="3005" y="1769"/>
                      <a:pt x="2992" y="1782"/>
                      <a:pt x="2979" y="1797"/>
                    </a:cubicBezTo>
                    <a:cubicBezTo>
                      <a:pt x="2979" y="1797"/>
                      <a:pt x="2979" y="1797"/>
                      <a:pt x="2979" y="1797"/>
                    </a:cubicBezTo>
                    <a:cubicBezTo>
                      <a:pt x="2979" y="1799"/>
                      <a:pt x="2978" y="1802"/>
                      <a:pt x="2978" y="1804"/>
                    </a:cubicBezTo>
                    <a:cubicBezTo>
                      <a:pt x="2998" y="1788"/>
                      <a:pt x="3016" y="1770"/>
                      <a:pt x="3031" y="1749"/>
                    </a:cubicBezTo>
                    <a:moveTo>
                      <a:pt x="3175" y="1687"/>
                    </a:moveTo>
                    <a:cubicBezTo>
                      <a:pt x="3172" y="1688"/>
                      <a:pt x="3169" y="1689"/>
                      <a:pt x="3166" y="1690"/>
                    </a:cubicBezTo>
                    <a:cubicBezTo>
                      <a:pt x="3154" y="1693"/>
                      <a:pt x="3142" y="1697"/>
                      <a:pt x="3131" y="1701"/>
                    </a:cubicBezTo>
                    <a:cubicBezTo>
                      <a:pt x="3123" y="1721"/>
                      <a:pt x="3115" y="1740"/>
                      <a:pt x="3107" y="1760"/>
                    </a:cubicBezTo>
                    <a:cubicBezTo>
                      <a:pt x="3074" y="1830"/>
                      <a:pt x="3032" y="1894"/>
                      <a:pt x="2982" y="1953"/>
                    </a:cubicBezTo>
                    <a:cubicBezTo>
                      <a:pt x="2975" y="1962"/>
                      <a:pt x="2968" y="1970"/>
                      <a:pt x="2960" y="1978"/>
                    </a:cubicBezTo>
                    <a:cubicBezTo>
                      <a:pt x="2961" y="1979"/>
                      <a:pt x="2961" y="1981"/>
                      <a:pt x="2962" y="1982"/>
                    </a:cubicBezTo>
                    <a:cubicBezTo>
                      <a:pt x="2967" y="1993"/>
                      <a:pt x="2972" y="2004"/>
                      <a:pt x="2978" y="2015"/>
                    </a:cubicBezTo>
                    <a:cubicBezTo>
                      <a:pt x="3066" y="1922"/>
                      <a:pt x="3136" y="1808"/>
                      <a:pt x="3175" y="1687"/>
                    </a:cubicBezTo>
                    <a:moveTo>
                      <a:pt x="2384" y="1528"/>
                    </a:moveTo>
                    <a:cubicBezTo>
                      <a:pt x="2370" y="1530"/>
                      <a:pt x="2357" y="1532"/>
                      <a:pt x="2344" y="1535"/>
                    </a:cubicBezTo>
                    <a:cubicBezTo>
                      <a:pt x="2362" y="1566"/>
                      <a:pt x="2381" y="1595"/>
                      <a:pt x="2402" y="1622"/>
                    </a:cubicBezTo>
                    <a:cubicBezTo>
                      <a:pt x="2473" y="1716"/>
                      <a:pt x="2572" y="1804"/>
                      <a:pt x="2687" y="1841"/>
                    </a:cubicBezTo>
                    <a:cubicBezTo>
                      <a:pt x="2690" y="1829"/>
                      <a:pt x="2694" y="1817"/>
                      <a:pt x="2698" y="1805"/>
                    </a:cubicBezTo>
                    <a:cubicBezTo>
                      <a:pt x="2683" y="1800"/>
                      <a:pt x="2668" y="1794"/>
                      <a:pt x="2653" y="1787"/>
                    </a:cubicBezTo>
                    <a:cubicBezTo>
                      <a:pt x="2637" y="1780"/>
                      <a:pt x="2622" y="1771"/>
                      <a:pt x="2607" y="1762"/>
                    </a:cubicBezTo>
                    <a:cubicBezTo>
                      <a:pt x="2582" y="1747"/>
                      <a:pt x="2558" y="1729"/>
                      <a:pt x="2535" y="1711"/>
                    </a:cubicBezTo>
                    <a:cubicBezTo>
                      <a:pt x="2517" y="1694"/>
                      <a:pt x="2499" y="1677"/>
                      <a:pt x="2482" y="1659"/>
                    </a:cubicBezTo>
                    <a:cubicBezTo>
                      <a:pt x="2479" y="1657"/>
                      <a:pt x="2477" y="1654"/>
                      <a:pt x="2475" y="1651"/>
                    </a:cubicBezTo>
                    <a:cubicBezTo>
                      <a:pt x="2454" y="1629"/>
                      <a:pt x="2436" y="1606"/>
                      <a:pt x="2418" y="1582"/>
                    </a:cubicBezTo>
                    <a:cubicBezTo>
                      <a:pt x="2416" y="1580"/>
                      <a:pt x="2415" y="1577"/>
                      <a:pt x="2413" y="1575"/>
                    </a:cubicBezTo>
                    <a:cubicBezTo>
                      <a:pt x="2403" y="1559"/>
                      <a:pt x="2393" y="1544"/>
                      <a:pt x="2384" y="1528"/>
                    </a:cubicBezTo>
                    <a:moveTo>
                      <a:pt x="2317" y="1365"/>
                    </a:moveTo>
                    <a:cubicBezTo>
                      <a:pt x="2310" y="1368"/>
                      <a:pt x="2303" y="1369"/>
                      <a:pt x="2295" y="1369"/>
                    </a:cubicBezTo>
                    <a:cubicBezTo>
                      <a:pt x="2290" y="1369"/>
                      <a:pt x="2284" y="1369"/>
                      <a:pt x="2279" y="1367"/>
                    </a:cubicBezTo>
                    <a:cubicBezTo>
                      <a:pt x="2287" y="1405"/>
                      <a:pt x="2300" y="1443"/>
                      <a:pt x="2316" y="1479"/>
                    </a:cubicBezTo>
                    <a:cubicBezTo>
                      <a:pt x="2317" y="1482"/>
                      <a:pt x="2318" y="1484"/>
                      <a:pt x="2319" y="1487"/>
                    </a:cubicBezTo>
                    <a:cubicBezTo>
                      <a:pt x="2322" y="1492"/>
                      <a:pt x="2324" y="1497"/>
                      <a:pt x="2326" y="1502"/>
                    </a:cubicBezTo>
                    <a:cubicBezTo>
                      <a:pt x="2339" y="1499"/>
                      <a:pt x="2352" y="1497"/>
                      <a:pt x="2365" y="1494"/>
                    </a:cubicBezTo>
                    <a:cubicBezTo>
                      <a:pt x="2361" y="1486"/>
                      <a:pt x="2357" y="1478"/>
                      <a:pt x="2353" y="1470"/>
                    </a:cubicBezTo>
                    <a:cubicBezTo>
                      <a:pt x="2347" y="1456"/>
                      <a:pt x="2341" y="1441"/>
                      <a:pt x="2335" y="1426"/>
                    </a:cubicBezTo>
                    <a:cubicBezTo>
                      <a:pt x="2328" y="1406"/>
                      <a:pt x="2322" y="1385"/>
                      <a:pt x="2317" y="1365"/>
                    </a:cubicBezTo>
                    <a:moveTo>
                      <a:pt x="3147" y="1206"/>
                    </a:moveTo>
                    <a:cubicBezTo>
                      <a:pt x="3140" y="1211"/>
                      <a:pt x="3131" y="1215"/>
                      <a:pt x="3123" y="1217"/>
                    </a:cubicBezTo>
                    <a:cubicBezTo>
                      <a:pt x="3124" y="1274"/>
                      <a:pt x="3121" y="1331"/>
                      <a:pt x="3114" y="1388"/>
                    </a:cubicBezTo>
                    <a:cubicBezTo>
                      <a:pt x="3114" y="1393"/>
                      <a:pt x="3113" y="1397"/>
                      <a:pt x="3113" y="1402"/>
                    </a:cubicBezTo>
                    <a:cubicBezTo>
                      <a:pt x="3124" y="1399"/>
                      <a:pt x="3136" y="1398"/>
                      <a:pt x="3147" y="1398"/>
                    </a:cubicBezTo>
                    <a:cubicBezTo>
                      <a:pt x="3149" y="1398"/>
                      <a:pt x="3151" y="1398"/>
                      <a:pt x="3152" y="1398"/>
                    </a:cubicBezTo>
                    <a:cubicBezTo>
                      <a:pt x="3153" y="1392"/>
                      <a:pt x="3154" y="1386"/>
                      <a:pt x="3154" y="1380"/>
                    </a:cubicBezTo>
                    <a:cubicBezTo>
                      <a:pt x="3158" y="1350"/>
                      <a:pt x="3160" y="1320"/>
                      <a:pt x="3161" y="1291"/>
                    </a:cubicBezTo>
                    <a:cubicBezTo>
                      <a:pt x="3167" y="1320"/>
                      <a:pt x="3172" y="1351"/>
                      <a:pt x="3174" y="1381"/>
                    </a:cubicBezTo>
                    <a:cubicBezTo>
                      <a:pt x="3174" y="1382"/>
                      <a:pt x="3174" y="1382"/>
                      <a:pt x="3174" y="1383"/>
                    </a:cubicBezTo>
                    <a:cubicBezTo>
                      <a:pt x="3175" y="1389"/>
                      <a:pt x="3175" y="1395"/>
                      <a:pt x="3176" y="1401"/>
                    </a:cubicBezTo>
                    <a:cubicBezTo>
                      <a:pt x="3188" y="1403"/>
                      <a:pt x="3200" y="1406"/>
                      <a:pt x="3212" y="1412"/>
                    </a:cubicBezTo>
                    <a:cubicBezTo>
                      <a:pt x="3212" y="1409"/>
                      <a:pt x="3212" y="1406"/>
                      <a:pt x="3212" y="1403"/>
                    </a:cubicBezTo>
                    <a:cubicBezTo>
                      <a:pt x="3209" y="1347"/>
                      <a:pt x="3200" y="1292"/>
                      <a:pt x="3185" y="1237"/>
                    </a:cubicBezTo>
                    <a:cubicBezTo>
                      <a:pt x="3172" y="1228"/>
                      <a:pt x="3159" y="1217"/>
                      <a:pt x="3147" y="1206"/>
                    </a:cubicBezTo>
                    <a:moveTo>
                      <a:pt x="2313" y="1114"/>
                    </a:moveTo>
                    <a:cubicBezTo>
                      <a:pt x="2304" y="1131"/>
                      <a:pt x="2297" y="1148"/>
                      <a:pt x="2291" y="1165"/>
                    </a:cubicBezTo>
                    <a:cubicBezTo>
                      <a:pt x="2286" y="1181"/>
                      <a:pt x="2281" y="1197"/>
                      <a:pt x="2278" y="1214"/>
                    </a:cubicBezTo>
                    <a:cubicBezTo>
                      <a:pt x="2276" y="1222"/>
                      <a:pt x="2275" y="1230"/>
                      <a:pt x="2274" y="1237"/>
                    </a:cubicBezTo>
                    <a:cubicBezTo>
                      <a:pt x="2274" y="1239"/>
                      <a:pt x="2273" y="1241"/>
                      <a:pt x="2273" y="1243"/>
                    </a:cubicBezTo>
                    <a:cubicBezTo>
                      <a:pt x="2280" y="1240"/>
                      <a:pt x="2288" y="1239"/>
                      <a:pt x="2296" y="1239"/>
                    </a:cubicBezTo>
                    <a:cubicBezTo>
                      <a:pt x="2301" y="1239"/>
                      <a:pt x="2306" y="1239"/>
                      <a:pt x="2311" y="1241"/>
                    </a:cubicBezTo>
                    <a:cubicBezTo>
                      <a:pt x="2311" y="1241"/>
                      <a:pt x="2311" y="1240"/>
                      <a:pt x="2311" y="1240"/>
                    </a:cubicBezTo>
                    <a:cubicBezTo>
                      <a:pt x="2316" y="1209"/>
                      <a:pt x="2326" y="1179"/>
                      <a:pt x="2339" y="1151"/>
                    </a:cubicBezTo>
                    <a:cubicBezTo>
                      <a:pt x="2341" y="1146"/>
                      <a:pt x="2343" y="1141"/>
                      <a:pt x="2345" y="1137"/>
                    </a:cubicBezTo>
                    <a:cubicBezTo>
                      <a:pt x="2334" y="1129"/>
                      <a:pt x="2323" y="1122"/>
                      <a:pt x="2313" y="1114"/>
                    </a:cubicBezTo>
                    <a:moveTo>
                      <a:pt x="1051" y="1055"/>
                    </a:moveTo>
                    <a:cubicBezTo>
                      <a:pt x="1052" y="1054"/>
                      <a:pt x="1053" y="1054"/>
                      <a:pt x="1054" y="1053"/>
                    </a:cubicBezTo>
                    <a:cubicBezTo>
                      <a:pt x="1053" y="1054"/>
                      <a:pt x="1052" y="1054"/>
                      <a:pt x="1051" y="1055"/>
                    </a:cubicBezTo>
                    <a:moveTo>
                      <a:pt x="1103" y="1010"/>
                    </a:moveTo>
                    <a:cubicBezTo>
                      <a:pt x="1088" y="1025"/>
                      <a:pt x="1071" y="1039"/>
                      <a:pt x="1054" y="1052"/>
                    </a:cubicBezTo>
                    <a:cubicBezTo>
                      <a:pt x="1042" y="1062"/>
                      <a:pt x="1029" y="1071"/>
                      <a:pt x="1015" y="1079"/>
                    </a:cubicBezTo>
                    <a:cubicBezTo>
                      <a:pt x="1008" y="1084"/>
                      <a:pt x="1000" y="1089"/>
                      <a:pt x="992" y="1093"/>
                    </a:cubicBezTo>
                    <a:cubicBezTo>
                      <a:pt x="1002" y="1102"/>
                      <a:pt x="1012" y="1111"/>
                      <a:pt x="1021" y="1121"/>
                    </a:cubicBezTo>
                    <a:cubicBezTo>
                      <a:pt x="1026" y="1118"/>
                      <a:pt x="1030" y="1115"/>
                      <a:pt x="1035" y="1112"/>
                    </a:cubicBezTo>
                    <a:cubicBezTo>
                      <a:pt x="1037" y="1110"/>
                      <a:pt x="1040" y="1109"/>
                      <a:pt x="1042" y="1107"/>
                    </a:cubicBezTo>
                    <a:cubicBezTo>
                      <a:pt x="1075" y="1086"/>
                      <a:pt x="1107" y="1061"/>
                      <a:pt x="1134" y="1033"/>
                    </a:cubicBezTo>
                    <a:cubicBezTo>
                      <a:pt x="1120" y="1029"/>
                      <a:pt x="1110" y="1020"/>
                      <a:pt x="1103" y="1010"/>
                    </a:cubicBezTo>
                    <a:moveTo>
                      <a:pt x="2586" y="874"/>
                    </a:moveTo>
                    <a:cubicBezTo>
                      <a:pt x="2586" y="874"/>
                      <a:pt x="2586" y="874"/>
                      <a:pt x="2586" y="874"/>
                    </a:cubicBezTo>
                    <a:cubicBezTo>
                      <a:pt x="2586" y="874"/>
                      <a:pt x="2586" y="874"/>
                      <a:pt x="2586" y="874"/>
                    </a:cubicBezTo>
                    <a:cubicBezTo>
                      <a:pt x="2586" y="874"/>
                      <a:pt x="2586" y="874"/>
                      <a:pt x="2586" y="874"/>
                    </a:cubicBezTo>
                    <a:moveTo>
                      <a:pt x="1241" y="802"/>
                    </a:moveTo>
                    <a:cubicBezTo>
                      <a:pt x="1228" y="802"/>
                      <a:pt x="1215" y="803"/>
                      <a:pt x="1202" y="803"/>
                    </a:cubicBezTo>
                    <a:cubicBezTo>
                      <a:pt x="1201" y="808"/>
                      <a:pt x="1201" y="813"/>
                      <a:pt x="1200" y="818"/>
                    </a:cubicBezTo>
                    <a:cubicBezTo>
                      <a:pt x="1194" y="849"/>
                      <a:pt x="1187" y="880"/>
                      <a:pt x="1175" y="909"/>
                    </a:cubicBezTo>
                    <a:cubicBezTo>
                      <a:pt x="1175" y="909"/>
                      <a:pt x="1175" y="909"/>
                      <a:pt x="1175" y="909"/>
                    </a:cubicBezTo>
                    <a:cubicBezTo>
                      <a:pt x="1188" y="913"/>
                      <a:pt x="1198" y="921"/>
                      <a:pt x="1205" y="932"/>
                    </a:cubicBezTo>
                    <a:cubicBezTo>
                      <a:pt x="1206" y="930"/>
                      <a:pt x="1207" y="928"/>
                      <a:pt x="1208" y="926"/>
                    </a:cubicBezTo>
                    <a:cubicBezTo>
                      <a:pt x="1211" y="919"/>
                      <a:pt x="1214" y="911"/>
                      <a:pt x="1217" y="904"/>
                    </a:cubicBezTo>
                    <a:cubicBezTo>
                      <a:pt x="1223" y="888"/>
                      <a:pt x="1228" y="872"/>
                      <a:pt x="1232" y="856"/>
                    </a:cubicBezTo>
                    <a:cubicBezTo>
                      <a:pt x="1236" y="838"/>
                      <a:pt x="1239" y="820"/>
                      <a:pt x="1241" y="802"/>
                    </a:cubicBezTo>
                    <a:moveTo>
                      <a:pt x="489" y="430"/>
                    </a:moveTo>
                    <a:cubicBezTo>
                      <a:pt x="472" y="433"/>
                      <a:pt x="456" y="434"/>
                      <a:pt x="440" y="435"/>
                    </a:cubicBezTo>
                    <a:cubicBezTo>
                      <a:pt x="398" y="474"/>
                      <a:pt x="361" y="515"/>
                      <a:pt x="328" y="561"/>
                    </a:cubicBezTo>
                    <a:cubicBezTo>
                      <a:pt x="281" y="627"/>
                      <a:pt x="243" y="701"/>
                      <a:pt x="217" y="781"/>
                    </a:cubicBezTo>
                    <a:cubicBezTo>
                      <a:pt x="170" y="930"/>
                      <a:pt x="168" y="1099"/>
                      <a:pt x="207" y="1252"/>
                    </a:cubicBezTo>
                    <a:cubicBezTo>
                      <a:pt x="208" y="1255"/>
                      <a:pt x="209" y="1258"/>
                      <a:pt x="210" y="1260"/>
                    </a:cubicBezTo>
                    <a:cubicBezTo>
                      <a:pt x="213" y="1274"/>
                      <a:pt x="217" y="1287"/>
                      <a:pt x="221" y="1300"/>
                    </a:cubicBezTo>
                    <a:cubicBezTo>
                      <a:pt x="224" y="1308"/>
                      <a:pt x="227" y="1316"/>
                      <a:pt x="230" y="1324"/>
                    </a:cubicBezTo>
                    <a:cubicBezTo>
                      <a:pt x="243" y="1358"/>
                      <a:pt x="260" y="1390"/>
                      <a:pt x="279" y="1419"/>
                    </a:cubicBezTo>
                    <a:cubicBezTo>
                      <a:pt x="287" y="1430"/>
                      <a:pt x="295" y="1441"/>
                      <a:pt x="303" y="1452"/>
                    </a:cubicBezTo>
                    <a:cubicBezTo>
                      <a:pt x="426" y="1606"/>
                      <a:pt x="628" y="1681"/>
                      <a:pt x="793" y="1794"/>
                    </a:cubicBezTo>
                    <a:cubicBezTo>
                      <a:pt x="806" y="1803"/>
                      <a:pt x="820" y="1813"/>
                      <a:pt x="833" y="1823"/>
                    </a:cubicBezTo>
                    <a:cubicBezTo>
                      <a:pt x="867" y="1849"/>
                      <a:pt x="899" y="1879"/>
                      <a:pt x="928" y="1911"/>
                    </a:cubicBezTo>
                    <a:cubicBezTo>
                      <a:pt x="936" y="1921"/>
                      <a:pt x="944" y="1931"/>
                      <a:pt x="952" y="1941"/>
                    </a:cubicBezTo>
                    <a:cubicBezTo>
                      <a:pt x="972" y="1967"/>
                      <a:pt x="990" y="1996"/>
                      <a:pt x="1005" y="2025"/>
                    </a:cubicBezTo>
                    <a:cubicBezTo>
                      <a:pt x="1016" y="2019"/>
                      <a:pt x="1026" y="2012"/>
                      <a:pt x="1036" y="2005"/>
                    </a:cubicBezTo>
                    <a:cubicBezTo>
                      <a:pt x="1036" y="2004"/>
                      <a:pt x="1035" y="2003"/>
                      <a:pt x="1035" y="2002"/>
                    </a:cubicBezTo>
                    <a:cubicBezTo>
                      <a:pt x="982" y="1910"/>
                      <a:pt x="911" y="1833"/>
                      <a:pt x="822" y="1769"/>
                    </a:cubicBezTo>
                    <a:cubicBezTo>
                      <a:pt x="746" y="1715"/>
                      <a:pt x="663" y="1672"/>
                      <a:pt x="582" y="1626"/>
                    </a:cubicBezTo>
                    <a:cubicBezTo>
                      <a:pt x="537" y="1601"/>
                      <a:pt x="493" y="1574"/>
                      <a:pt x="450" y="1543"/>
                    </a:cubicBezTo>
                    <a:cubicBezTo>
                      <a:pt x="446" y="1540"/>
                      <a:pt x="442" y="1537"/>
                      <a:pt x="438" y="1534"/>
                    </a:cubicBezTo>
                    <a:cubicBezTo>
                      <a:pt x="399" y="1504"/>
                      <a:pt x="363" y="1469"/>
                      <a:pt x="332" y="1430"/>
                    </a:cubicBezTo>
                    <a:cubicBezTo>
                      <a:pt x="307" y="1397"/>
                      <a:pt x="287" y="1363"/>
                      <a:pt x="270" y="1325"/>
                    </a:cubicBezTo>
                    <a:cubicBezTo>
                      <a:pt x="247" y="1268"/>
                      <a:pt x="234" y="1209"/>
                      <a:pt x="225" y="1148"/>
                    </a:cubicBezTo>
                    <a:cubicBezTo>
                      <a:pt x="216" y="1072"/>
                      <a:pt x="215" y="995"/>
                      <a:pt x="225" y="918"/>
                    </a:cubicBezTo>
                    <a:cubicBezTo>
                      <a:pt x="234" y="852"/>
                      <a:pt x="252" y="787"/>
                      <a:pt x="277" y="725"/>
                    </a:cubicBezTo>
                    <a:cubicBezTo>
                      <a:pt x="302" y="668"/>
                      <a:pt x="333" y="614"/>
                      <a:pt x="370" y="564"/>
                    </a:cubicBezTo>
                    <a:cubicBezTo>
                      <a:pt x="371" y="563"/>
                      <a:pt x="371" y="563"/>
                      <a:pt x="371" y="563"/>
                    </a:cubicBezTo>
                    <a:cubicBezTo>
                      <a:pt x="390" y="538"/>
                      <a:pt x="410" y="515"/>
                      <a:pt x="432" y="494"/>
                    </a:cubicBezTo>
                    <a:cubicBezTo>
                      <a:pt x="416" y="519"/>
                      <a:pt x="402" y="545"/>
                      <a:pt x="389" y="572"/>
                    </a:cubicBezTo>
                    <a:cubicBezTo>
                      <a:pt x="348" y="655"/>
                      <a:pt x="317" y="742"/>
                      <a:pt x="301" y="829"/>
                    </a:cubicBezTo>
                    <a:cubicBezTo>
                      <a:pt x="287" y="903"/>
                      <a:pt x="287" y="981"/>
                      <a:pt x="320" y="1049"/>
                    </a:cubicBezTo>
                    <a:cubicBezTo>
                      <a:pt x="348" y="1111"/>
                      <a:pt x="406" y="1158"/>
                      <a:pt x="466" y="1187"/>
                    </a:cubicBezTo>
                    <a:cubicBezTo>
                      <a:pt x="524" y="1215"/>
                      <a:pt x="589" y="1227"/>
                      <a:pt x="654" y="1227"/>
                    </a:cubicBezTo>
                    <a:cubicBezTo>
                      <a:pt x="736" y="1227"/>
                      <a:pt x="819" y="1209"/>
                      <a:pt x="893" y="1181"/>
                    </a:cubicBezTo>
                    <a:cubicBezTo>
                      <a:pt x="925" y="1170"/>
                      <a:pt x="957" y="1156"/>
                      <a:pt x="988" y="1139"/>
                    </a:cubicBezTo>
                    <a:cubicBezTo>
                      <a:pt x="979" y="1130"/>
                      <a:pt x="969" y="1121"/>
                      <a:pt x="959" y="1112"/>
                    </a:cubicBezTo>
                    <a:cubicBezTo>
                      <a:pt x="943" y="1120"/>
                      <a:pt x="926" y="1128"/>
                      <a:pt x="909" y="1136"/>
                    </a:cubicBezTo>
                    <a:cubicBezTo>
                      <a:pt x="906" y="1137"/>
                      <a:pt x="903" y="1138"/>
                      <a:pt x="900" y="1139"/>
                    </a:cubicBezTo>
                    <a:cubicBezTo>
                      <a:pt x="873" y="1150"/>
                      <a:pt x="844" y="1159"/>
                      <a:pt x="816" y="1167"/>
                    </a:cubicBezTo>
                    <a:cubicBezTo>
                      <a:pt x="812" y="1168"/>
                      <a:pt x="809" y="1169"/>
                      <a:pt x="805" y="1170"/>
                    </a:cubicBezTo>
                    <a:cubicBezTo>
                      <a:pt x="781" y="1176"/>
                      <a:pt x="757" y="1181"/>
                      <a:pt x="732" y="1184"/>
                    </a:cubicBezTo>
                    <a:cubicBezTo>
                      <a:pt x="707" y="1187"/>
                      <a:pt x="681" y="1189"/>
                      <a:pt x="656" y="1189"/>
                    </a:cubicBezTo>
                    <a:cubicBezTo>
                      <a:pt x="653" y="1189"/>
                      <a:pt x="649" y="1189"/>
                      <a:pt x="646" y="1189"/>
                    </a:cubicBezTo>
                    <a:cubicBezTo>
                      <a:pt x="628" y="1189"/>
                      <a:pt x="610" y="1188"/>
                      <a:pt x="592" y="1185"/>
                    </a:cubicBezTo>
                    <a:cubicBezTo>
                      <a:pt x="557" y="1180"/>
                      <a:pt x="524" y="1172"/>
                      <a:pt x="491" y="1158"/>
                    </a:cubicBezTo>
                    <a:cubicBezTo>
                      <a:pt x="469" y="1148"/>
                      <a:pt x="448" y="1136"/>
                      <a:pt x="428" y="1122"/>
                    </a:cubicBezTo>
                    <a:cubicBezTo>
                      <a:pt x="410" y="1107"/>
                      <a:pt x="393" y="1091"/>
                      <a:pt x="378" y="1072"/>
                    </a:cubicBezTo>
                    <a:cubicBezTo>
                      <a:pt x="367" y="1057"/>
                      <a:pt x="357" y="1041"/>
                      <a:pt x="348" y="1024"/>
                    </a:cubicBezTo>
                    <a:cubicBezTo>
                      <a:pt x="340" y="1004"/>
                      <a:pt x="335" y="983"/>
                      <a:pt x="332" y="961"/>
                    </a:cubicBezTo>
                    <a:cubicBezTo>
                      <a:pt x="328" y="927"/>
                      <a:pt x="329" y="893"/>
                      <a:pt x="334" y="858"/>
                    </a:cubicBezTo>
                    <a:cubicBezTo>
                      <a:pt x="334" y="856"/>
                      <a:pt x="335" y="853"/>
                      <a:pt x="335" y="850"/>
                    </a:cubicBezTo>
                    <a:cubicBezTo>
                      <a:pt x="340" y="817"/>
                      <a:pt x="348" y="785"/>
                      <a:pt x="358" y="753"/>
                    </a:cubicBezTo>
                    <a:cubicBezTo>
                      <a:pt x="367" y="722"/>
                      <a:pt x="378" y="692"/>
                      <a:pt x="390" y="662"/>
                    </a:cubicBezTo>
                    <a:cubicBezTo>
                      <a:pt x="390" y="663"/>
                      <a:pt x="390" y="663"/>
                      <a:pt x="390" y="663"/>
                    </a:cubicBezTo>
                    <a:cubicBezTo>
                      <a:pt x="399" y="642"/>
                      <a:pt x="408" y="621"/>
                      <a:pt x="418" y="601"/>
                    </a:cubicBezTo>
                    <a:cubicBezTo>
                      <a:pt x="443" y="549"/>
                      <a:pt x="471" y="499"/>
                      <a:pt x="503" y="452"/>
                    </a:cubicBezTo>
                    <a:cubicBezTo>
                      <a:pt x="497" y="445"/>
                      <a:pt x="492" y="438"/>
                      <a:pt x="489" y="430"/>
                    </a:cubicBezTo>
                    <a:moveTo>
                      <a:pt x="2158" y="29"/>
                    </a:moveTo>
                    <a:cubicBezTo>
                      <a:pt x="2150" y="33"/>
                      <a:pt x="2142" y="35"/>
                      <a:pt x="2133" y="35"/>
                    </a:cubicBezTo>
                    <a:cubicBezTo>
                      <a:pt x="2128" y="35"/>
                      <a:pt x="2123" y="34"/>
                      <a:pt x="2118" y="32"/>
                    </a:cubicBezTo>
                    <a:cubicBezTo>
                      <a:pt x="2130" y="58"/>
                      <a:pt x="2143" y="83"/>
                      <a:pt x="2159" y="107"/>
                    </a:cubicBezTo>
                    <a:cubicBezTo>
                      <a:pt x="2172" y="126"/>
                      <a:pt x="2187" y="145"/>
                      <a:pt x="2203" y="163"/>
                    </a:cubicBezTo>
                    <a:cubicBezTo>
                      <a:pt x="2203" y="162"/>
                      <a:pt x="2203" y="162"/>
                      <a:pt x="2204" y="162"/>
                    </a:cubicBezTo>
                    <a:cubicBezTo>
                      <a:pt x="2212" y="154"/>
                      <a:pt x="2221" y="146"/>
                      <a:pt x="2229" y="138"/>
                    </a:cubicBezTo>
                    <a:cubicBezTo>
                      <a:pt x="2218" y="125"/>
                      <a:pt x="2208" y="112"/>
                      <a:pt x="2198" y="99"/>
                    </a:cubicBezTo>
                    <a:cubicBezTo>
                      <a:pt x="2197" y="96"/>
                      <a:pt x="2195" y="94"/>
                      <a:pt x="2194" y="92"/>
                    </a:cubicBezTo>
                    <a:cubicBezTo>
                      <a:pt x="2180" y="71"/>
                      <a:pt x="2168" y="51"/>
                      <a:pt x="2158" y="29"/>
                    </a:cubicBezTo>
                    <a:moveTo>
                      <a:pt x="970" y="24"/>
                    </a:moveTo>
                    <a:cubicBezTo>
                      <a:pt x="970" y="25"/>
                      <a:pt x="970" y="25"/>
                      <a:pt x="970" y="26"/>
                    </a:cubicBezTo>
                    <a:cubicBezTo>
                      <a:pt x="970" y="25"/>
                      <a:pt x="970" y="25"/>
                      <a:pt x="970" y="24"/>
                    </a:cubicBezTo>
                    <a:moveTo>
                      <a:pt x="1883" y="8"/>
                    </a:moveTo>
                    <a:cubicBezTo>
                      <a:pt x="1883" y="8"/>
                      <a:pt x="1883" y="8"/>
                      <a:pt x="1882" y="8"/>
                    </a:cubicBezTo>
                    <a:cubicBezTo>
                      <a:pt x="1882" y="8"/>
                      <a:pt x="1882" y="8"/>
                      <a:pt x="1882" y="8"/>
                    </a:cubicBezTo>
                    <a:cubicBezTo>
                      <a:pt x="1883" y="8"/>
                      <a:pt x="1883" y="8"/>
                      <a:pt x="1883" y="8"/>
                    </a:cubicBezTo>
                    <a:moveTo>
                      <a:pt x="960" y="0"/>
                    </a:moveTo>
                    <a:cubicBezTo>
                      <a:pt x="921" y="0"/>
                      <a:pt x="921" y="0"/>
                      <a:pt x="921" y="0"/>
                    </a:cubicBezTo>
                    <a:cubicBezTo>
                      <a:pt x="939" y="50"/>
                      <a:pt x="962" y="99"/>
                      <a:pt x="986" y="148"/>
                    </a:cubicBezTo>
                    <a:cubicBezTo>
                      <a:pt x="1002" y="181"/>
                      <a:pt x="1020" y="213"/>
                      <a:pt x="1037" y="246"/>
                    </a:cubicBezTo>
                    <a:cubicBezTo>
                      <a:pt x="1055" y="281"/>
                      <a:pt x="1074" y="315"/>
                      <a:pt x="1092" y="350"/>
                    </a:cubicBezTo>
                    <a:cubicBezTo>
                      <a:pt x="1096" y="359"/>
                      <a:pt x="1101" y="368"/>
                      <a:pt x="1106" y="378"/>
                    </a:cubicBezTo>
                    <a:cubicBezTo>
                      <a:pt x="1118" y="403"/>
                      <a:pt x="1130" y="428"/>
                      <a:pt x="1141" y="453"/>
                    </a:cubicBezTo>
                    <a:cubicBezTo>
                      <a:pt x="1168" y="519"/>
                      <a:pt x="1190" y="587"/>
                      <a:pt x="1201" y="658"/>
                    </a:cubicBezTo>
                    <a:cubicBezTo>
                      <a:pt x="1203" y="670"/>
                      <a:pt x="1204" y="682"/>
                      <a:pt x="1205" y="694"/>
                    </a:cubicBezTo>
                    <a:cubicBezTo>
                      <a:pt x="1205" y="698"/>
                      <a:pt x="1205" y="702"/>
                      <a:pt x="1205" y="706"/>
                    </a:cubicBezTo>
                    <a:cubicBezTo>
                      <a:pt x="1206" y="726"/>
                      <a:pt x="1206" y="746"/>
                      <a:pt x="1205" y="766"/>
                    </a:cubicBezTo>
                    <a:cubicBezTo>
                      <a:pt x="1218" y="765"/>
                      <a:pt x="1231" y="765"/>
                      <a:pt x="1244" y="764"/>
                    </a:cubicBezTo>
                    <a:cubicBezTo>
                      <a:pt x="1245" y="750"/>
                      <a:pt x="1245" y="736"/>
                      <a:pt x="1244" y="721"/>
                    </a:cubicBezTo>
                    <a:cubicBezTo>
                      <a:pt x="1244" y="720"/>
                      <a:pt x="1244" y="719"/>
                      <a:pt x="1244" y="718"/>
                    </a:cubicBezTo>
                    <a:cubicBezTo>
                      <a:pt x="1240" y="634"/>
                      <a:pt x="1218" y="549"/>
                      <a:pt x="1189" y="474"/>
                    </a:cubicBezTo>
                    <a:cubicBezTo>
                      <a:pt x="1129" y="317"/>
                      <a:pt x="1035" y="177"/>
                      <a:pt x="969" y="23"/>
                    </a:cubicBezTo>
                    <a:cubicBezTo>
                      <a:pt x="966" y="15"/>
                      <a:pt x="963" y="8"/>
                      <a:pt x="960" y="0"/>
                    </a:cubicBezTo>
                    <a:moveTo>
                      <a:pt x="1541" y="0"/>
                    </a:moveTo>
                    <a:cubicBezTo>
                      <a:pt x="1465" y="0"/>
                      <a:pt x="1465" y="0"/>
                      <a:pt x="1465" y="0"/>
                    </a:cubicBezTo>
                    <a:cubicBezTo>
                      <a:pt x="1485" y="13"/>
                      <a:pt x="1507" y="25"/>
                      <a:pt x="1529" y="35"/>
                    </a:cubicBezTo>
                    <a:cubicBezTo>
                      <a:pt x="1574" y="56"/>
                      <a:pt x="1623" y="69"/>
                      <a:pt x="1671" y="74"/>
                    </a:cubicBezTo>
                    <a:cubicBezTo>
                      <a:pt x="1687" y="75"/>
                      <a:pt x="1702" y="76"/>
                      <a:pt x="1718" y="76"/>
                    </a:cubicBezTo>
                    <a:cubicBezTo>
                      <a:pt x="1742" y="76"/>
                      <a:pt x="1766" y="74"/>
                      <a:pt x="1790" y="71"/>
                    </a:cubicBezTo>
                    <a:cubicBezTo>
                      <a:pt x="1797" y="70"/>
                      <a:pt x="1803" y="68"/>
                      <a:pt x="1810" y="67"/>
                    </a:cubicBezTo>
                    <a:cubicBezTo>
                      <a:pt x="1807" y="56"/>
                      <a:pt x="1804" y="44"/>
                      <a:pt x="1801" y="33"/>
                    </a:cubicBezTo>
                    <a:cubicBezTo>
                      <a:pt x="1792" y="35"/>
                      <a:pt x="1782" y="36"/>
                      <a:pt x="1773" y="38"/>
                    </a:cubicBezTo>
                    <a:cubicBezTo>
                      <a:pt x="1755" y="40"/>
                      <a:pt x="1737" y="41"/>
                      <a:pt x="1720" y="41"/>
                    </a:cubicBezTo>
                    <a:cubicBezTo>
                      <a:pt x="1702" y="41"/>
                      <a:pt x="1685" y="40"/>
                      <a:pt x="1667" y="38"/>
                    </a:cubicBezTo>
                    <a:cubicBezTo>
                      <a:pt x="1629" y="32"/>
                      <a:pt x="1592" y="22"/>
                      <a:pt x="1557" y="7"/>
                    </a:cubicBezTo>
                    <a:cubicBezTo>
                      <a:pt x="1552" y="5"/>
                      <a:pt x="1546" y="2"/>
                      <a:pt x="1541" y="0"/>
                    </a:cubicBezTo>
                    <a:moveTo>
                      <a:pt x="1979" y="0"/>
                    </a:moveTo>
                    <a:cubicBezTo>
                      <a:pt x="1900" y="0"/>
                      <a:pt x="1900" y="0"/>
                      <a:pt x="1900" y="0"/>
                    </a:cubicBezTo>
                    <a:cubicBezTo>
                      <a:pt x="1898" y="1"/>
                      <a:pt x="1895" y="2"/>
                      <a:pt x="1892" y="4"/>
                    </a:cubicBezTo>
                    <a:cubicBezTo>
                      <a:pt x="1889" y="5"/>
                      <a:pt x="1887" y="6"/>
                      <a:pt x="1884" y="7"/>
                    </a:cubicBezTo>
                    <a:cubicBezTo>
                      <a:pt x="1884" y="7"/>
                      <a:pt x="1883" y="8"/>
                      <a:pt x="1882" y="8"/>
                    </a:cubicBezTo>
                    <a:cubicBezTo>
                      <a:pt x="1882" y="8"/>
                      <a:pt x="1881" y="8"/>
                      <a:pt x="1881" y="9"/>
                    </a:cubicBezTo>
                    <a:cubicBezTo>
                      <a:pt x="1881" y="8"/>
                      <a:pt x="1882" y="8"/>
                      <a:pt x="1882" y="8"/>
                    </a:cubicBezTo>
                    <a:cubicBezTo>
                      <a:pt x="1867" y="14"/>
                      <a:pt x="1852" y="19"/>
                      <a:pt x="1837" y="23"/>
                    </a:cubicBezTo>
                    <a:cubicBezTo>
                      <a:pt x="1840" y="35"/>
                      <a:pt x="1843" y="46"/>
                      <a:pt x="1846" y="57"/>
                    </a:cubicBezTo>
                    <a:cubicBezTo>
                      <a:pt x="1846" y="58"/>
                      <a:pt x="1846" y="58"/>
                      <a:pt x="1846" y="59"/>
                    </a:cubicBezTo>
                    <a:cubicBezTo>
                      <a:pt x="1869" y="52"/>
                      <a:pt x="1891" y="44"/>
                      <a:pt x="1913" y="35"/>
                    </a:cubicBezTo>
                    <a:cubicBezTo>
                      <a:pt x="1936" y="25"/>
                      <a:pt x="1958" y="13"/>
                      <a:pt x="1979" y="0"/>
                    </a:cubicBezTo>
                    <a:moveTo>
                      <a:pt x="3122" y="0"/>
                    </a:moveTo>
                    <a:cubicBezTo>
                      <a:pt x="3079" y="0"/>
                      <a:pt x="3079" y="0"/>
                      <a:pt x="3079" y="0"/>
                    </a:cubicBezTo>
                    <a:cubicBezTo>
                      <a:pt x="3067" y="19"/>
                      <a:pt x="3053" y="37"/>
                      <a:pt x="3039" y="55"/>
                    </a:cubicBezTo>
                    <a:cubicBezTo>
                      <a:pt x="3036" y="58"/>
                      <a:pt x="3034" y="60"/>
                      <a:pt x="3032" y="63"/>
                    </a:cubicBezTo>
                    <a:cubicBezTo>
                      <a:pt x="2998" y="100"/>
                      <a:pt x="2960" y="133"/>
                      <a:pt x="2918" y="162"/>
                    </a:cubicBezTo>
                    <a:cubicBezTo>
                      <a:pt x="2869" y="196"/>
                      <a:pt x="2815" y="224"/>
                      <a:pt x="2758" y="245"/>
                    </a:cubicBezTo>
                    <a:cubicBezTo>
                      <a:pt x="2708" y="262"/>
                      <a:pt x="2656" y="274"/>
                      <a:pt x="2603" y="279"/>
                    </a:cubicBezTo>
                    <a:cubicBezTo>
                      <a:pt x="2588" y="281"/>
                      <a:pt x="2572" y="281"/>
                      <a:pt x="2557" y="281"/>
                    </a:cubicBezTo>
                    <a:cubicBezTo>
                      <a:pt x="2529" y="281"/>
                      <a:pt x="2502" y="279"/>
                      <a:pt x="2474" y="275"/>
                    </a:cubicBezTo>
                    <a:cubicBezTo>
                      <a:pt x="2436" y="268"/>
                      <a:pt x="2400" y="257"/>
                      <a:pt x="2365" y="241"/>
                    </a:cubicBezTo>
                    <a:cubicBezTo>
                      <a:pt x="2333" y="226"/>
                      <a:pt x="2303" y="207"/>
                      <a:pt x="2276" y="184"/>
                    </a:cubicBezTo>
                    <a:cubicBezTo>
                      <a:pt x="2268" y="178"/>
                      <a:pt x="2262" y="172"/>
                      <a:pt x="2255" y="165"/>
                    </a:cubicBezTo>
                    <a:cubicBezTo>
                      <a:pt x="2246" y="173"/>
                      <a:pt x="2237" y="181"/>
                      <a:pt x="2229" y="189"/>
                    </a:cubicBezTo>
                    <a:cubicBezTo>
                      <a:pt x="2233" y="194"/>
                      <a:pt x="2239" y="199"/>
                      <a:pt x="2244" y="203"/>
                    </a:cubicBezTo>
                    <a:cubicBezTo>
                      <a:pt x="2273" y="229"/>
                      <a:pt x="2306" y="252"/>
                      <a:pt x="2342" y="270"/>
                    </a:cubicBezTo>
                    <a:cubicBezTo>
                      <a:pt x="2385" y="292"/>
                      <a:pt x="2433" y="307"/>
                      <a:pt x="2483" y="314"/>
                    </a:cubicBezTo>
                    <a:cubicBezTo>
                      <a:pt x="2507" y="317"/>
                      <a:pt x="2532" y="318"/>
                      <a:pt x="2557" y="318"/>
                    </a:cubicBezTo>
                    <a:cubicBezTo>
                      <a:pt x="2659" y="318"/>
                      <a:pt x="2762" y="292"/>
                      <a:pt x="2855" y="245"/>
                    </a:cubicBezTo>
                    <a:cubicBezTo>
                      <a:pt x="2896" y="224"/>
                      <a:pt x="2935" y="199"/>
                      <a:pt x="2971" y="171"/>
                    </a:cubicBezTo>
                    <a:cubicBezTo>
                      <a:pt x="3010" y="140"/>
                      <a:pt x="3046" y="105"/>
                      <a:pt x="3077" y="67"/>
                    </a:cubicBezTo>
                    <a:cubicBezTo>
                      <a:pt x="3093" y="46"/>
                      <a:pt x="3109" y="24"/>
                      <a:pt x="3122" y="0"/>
                    </a:cubicBezTo>
                    <a:moveTo>
                      <a:pt x="2958" y="606"/>
                    </a:moveTo>
                    <a:cubicBezTo>
                      <a:pt x="2959" y="606"/>
                      <a:pt x="2959" y="606"/>
                      <a:pt x="2960" y="605"/>
                    </a:cubicBezTo>
                    <a:cubicBezTo>
                      <a:pt x="2959" y="606"/>
                      <a:pt x="2959" y="606"/>
                      <a:pt x="2958" y="606"/>
                    </a:cubicBezTo>
                    <a:moveTo>
                      <a:pt x="3246" y="0"/>
                    </a:moveTo>
                    <a:cubicBezTo>
                      <a:pt x="3207" y="0"/>
                      <a:pt x="3207" y="0"/>
                      <a:pt x="3207" y="0"/>
                    </a:cubicBezTo>
                    <a:cubicBezTo>
                      <a:pt x="3212" y="25"/>
                      <a:pt x="3216" y="51"/>
                      <a:pt x="3218" y="77"/>
                    </a:cubicBezTo>
                    <a:cubicBezTo>
                      <a:pt x="3222" y="132"/>
                      <a:pt x="3220" y="188"/>
                      <a:pt x="3211" y="243"/>
                    </a:cubicBezTo>
                    <a:cubicBezTo>
                      <a:pt x="3203" y="287"/>
                      <a:pt x="3190" y="329"/>
                      <a:pt x="3172" y="369"/>
                    </a:cubicBezTo>
                    <a:cubicBezTo>
                      <a:pt x="3155" y="406"/>
                      <a:pt x="3134" y="439"/>
                      <a:pt x="3110" y="471"/>
                    </a:cubicBezTo>
                    <a:cubicBezTo>
                      <a:pt x="3107" y="475"/>
                      <a:pt x="3104" y="479"/>
                      <a:pt x="3101" y="482"/>
                    </a:cubicBezTo>
                    <a:cubicBezTo>
                      <a:pt x="3096" y="488"/>
                      <a:pt x="3092" y="493"/>
                      <a:pt x="3087" y="498"/>
                    </a:cubicBezTo>
                    <a:cubicBezTo>
                      <a:pt x="3049" y="538"/>
                      <a:pt x="3007" y="573"/>
                      <a:pt x="2961" y="604"/>
                    </a:cubicBezTo>
                    <a:cubicBezTo>
                      <a:pt x="2823" y="699"/>
                      <a:pt x="2668" y="767"/>
                      <a:pt x="2533" y="866"/>
                    </a:cubicBezTo>
                    <a:cubicBezTo>
                      <a:pt x="2468" y="914"/>
                      <a:pt x="2404" y="974"/>
                      <a:pt x="2355" y="1043"/>
                    </a:cubicBezTo>
                    <a:cubicBezTo>
                      <a:pt x="2355" y="1044"/>
                      <a:pt x="2354" y="1044"/>
                      <a:pt x="2353" y="1045"/>
                    </a:cubicBezTo>
                    <a:cubicBezTo>
                      <a:pt x="2345" y="1057"/>
                      <a:pt x="2338" y="1069"/>
                      <a:pt x="2330" y="1081"/>
                    </a:cubicBezTo>
                    <a:cubicBezTo>
                      <a:pt x="2341" y="1089"/>
                      <a:pt x="2351" y="1096"/>
                      <a:pt x="2362" y="1104"/>
                    </a:cubicBezTo>
                    <a:cubicBezTo>
                      <a:pt x="2372" y="1086"/>
                      <a:pt x="2383" y="1070"/>
                      <a:pt x="2394" y="1054"/>
                    </a:cubicBezTo>
                    <a:cubicBezTo>
                      <a:pt x="2396" y="1050"/>
                      <a:pt x="2399" y="1047"/>
                      <a:pt x="2401" y="1043"/>
                    </a:cubicBezTo>
                    <a:cubicBezTo>
                      <a:pt x="2408" y="1034"/>
                      <a:pt x="2416" y="1024"/>
                      <a:pt x="2423" y="1015"/>
                    </a:cubicBezTo>
                    <a:cubicBezTo>
                      <a:pt x="2471" y="961"/>
                      <a:pt x="2526" y="915"/>
                      <a:pt x="2585" y="874"/>
                    </a:cubicBezTo>
                    <a:cubicBezTo>
                      <a:pt x="2585" y="874"/>
                      <a:pt x="2586" y="874"/>
                      <a:pt x="2586" y="874"/>
                    </a:cubicBezTo>
                    <a:cubicBezTo>
                      <a:pt x="2587" y="873"/>
                      <a:pt x="2587" y="873"/>
                      <a:pt x="2588" y="872"/>
                    </a:cubicBezTo>
                    <a:cubicBezTo>
                      <a:pt x="2587" y="873"/>
                      <a:pt x="2587" y="873"/>
                      <a:pt x="2586" y="874"/>
                    </a:cubicBezTo>
                    <a:cubicBezTo>
                      <a:pt x="2608" y="859"/>
                      <a:pt x="2631" y="844"/>
                      <a:pt x="2655" y="830"/>
                    </a:cubicBezTo>
                    <a:cubicBezTo>
                      <a:pt x="2664" y="825"/>
                      <a:pt x="2673" y="819"/>
                      <a:pt x="2682" y="814"/>
                    </a:cubicBezTo>
                    <a:cubicBezTo>
                      <a:pt x="2715" y="795"/>
                      <a:pt x="2749" y="776"/>
                      <a:pt x="2783" y="756"/>
                    </a:cubicBezTo>
                    <a:cubicBezTo>
                      <a:pt x="2816" y="738"/>
                      <a:pt x="2848" y="720"/>
                      <a:pt x="2879" y="701"/>
                    </a:cubicBezTo>
                    <a:cubicBezTo>
                      <a:pt x="3038" y="606"/>
                      <a:pt x="3183" y="495"/>
                      <a:pt x="3234" y="307"/>
                    </a:cubicBezTo>
                    <a:cubicBezTo>
                      <a:pt x="3254" y="237"/>
                      <a:pt x="3260" y="166"/>
                      <a:pt x="3257" y="96"/>
                    </a:cubicBezTo>
                    <a:cubicBezTo>
                      <a:pt x="3255" y="64"/>
                      <a:pt x="3251" y="32"/>
                      <a:pt x="32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268"/>
              <p:cNvSpPr>
                <a:spLocks noEditPoints="1"/>
              </p:cNvSpPr>
              <p:nvPr/>
            </p:nvSpPr>
            <p:spPr bwMode="auto">
              <a:xfrm>
                <a:off x="1373" y="489"/>
                <a:ext cx="213" cy="229"/>
              </a:xfrm>
              <a:custGeom>
                <a:avLst/>
                <a:gdLst>
                  <a:gd name="T0" fmla="*/ 324 w 370"/>
                  <a:gd name="T1" fmla="*/ 65 h 370"/>
                  <a:gd name="T2" fmla="*/ 304 w 370"/>
                  <a:gd name="T3" fmla="*/ 78 h 370"/>
                  <a:gd name="T4" fmla="*/ 315 w 370"/>
                  <a:gd name="T5" fmla="*/ 83 h 370"/>
                  <a:gd name="T6" fmla="*/ 314 w 370"/>
                  <a:gd name="T7" fmla="*/ 83 h 370"/>
                  <a:gd name="T8" fmla="*/ 315 w 370"/>
                  <a:gd name="T9" fmla="*/ 83 h 370"/>
                  <a:gd name="T10" fmla="*/ 318 w 370"/>
                  <a:gd name="T11" fmla="*/ 84 h 370"/>
                  <a:gd name="T12" fmla="*/ 346 w 370"/>
                  <a:gd name="T13" fmla="*/ 95 h 370"/>
                  <a:gd name="T14" fmla="*/ 326 w 370"/>
                  <a:gd name="T15" fmla="*/ 67 h 370"/>
                  <a:gd name="T16" fmla="*/ 324 w 370"/>
                  <a:gd name="T17" fmla="*/ 65 h 370"/>
                  <a:gd name="T18" fmla="*/ 185 w 370"/>
                  <a:gd name="T19" fmla="*/ 0 h 370"/>
                  <a:gd name="T20" fmla="*/ 3 w 370"/>
                  <a:gd name="T21" fmla="*/ 155 h 370"/>
                  <a:gd name="T22" fmla="*/ 0 w 370"/>
                  <a:gd name="T23" fmla="*/ 179 h 370"/>
                  <a:gd name="T24" fmla="*/ 16 w 370"/>
                  <a:gd name="T25" fmla="*/ 193 h 370"/>
                  <a:gd name="T26" fmla="*/ 51 w 370"/>
                  <a:gd name="T27" fmla="*/ 214 h 370"/>
                  <a:gd name="T28" fmla="*/ 113 w 370"/>
                  <a:gd name="T29" fmla="*/ 230 h 370"/>
                  <a:gd name="T30" fmla="*/ 197 w 370"/>
                  <a:gd name="T31" fmla="*/ 234 h 370"/>
                  <a:gd name="T32" fmla="*/ 269 w 370"/>
                  <a:gd name="T33" fmla="*/ 233 h 370"/>
                  <a:gd name="T34" fmla="*/ 270 w 370"/>
                  <a:gd name="T35" fmla="*/ 233 h 370"/>
                  <a:gd name="T36" fmla="*/ 269 w 370"/>
                  <a:gd name="T37" fmla="*/ 273 h 370"/>
                  <a:gd name="T38" fmla="*/ 191 w 370"/>
                  <a:gd name="T39" fmla="*/ 275 h 370"/>
                  <a:gd name="T40" fmla="*/ 7 w 370"/>
                  <a:gd name="T41" fmla="*/ 235 h 370"/>
                  <a:gd name="T42" fmla="*/ 185 w 370"/>
                  <a:gd name="T43" fmla="*/ 370 h 370"/>
                  <a:gd name="T44" fmla="*/ 212 w 370"/>
                  <a:gd name="T45" fmla="*/ 368 h 370"/>
                  <a:gd name="T46" fmla="*/ 176 w 370"/>
                  <a:gd name="T47" fmla="*/ 326 h 370"/>
                  <a:gd name="T48" fmla="*/ 192 w 370"/>
                  <a:gd name="T49" fmla="*/ 299 h 370"/>
                  <a:gd name="T50" fmla="*/ 208 w 370"/>
                  <a:gd name="T51" fmla="*/ 307 h 370"/>
                  <a:gd name="T52" fmla="*/ 211 w 370"/>
                  <a:gd name="T53" fmla="*/ 313 h 370"/>
                  <a:gd name="T54" fmla="*/ 254 w 370"/>
                  <a:gd name="T55" fmla="*/ 357 h 370"/>
                  <a:gd name="T56" fmla="*/ 270 w 370"/>
                  <a:gd name="T57" fmla="*/ 349 h 370"/>
                  <a:gd name="T58" fmla="*/ 370 w 370"/>
                  <a:gd name="T59" fmla="*/ 185 h 370"/>
                  <a:gd name="T60" fmla="*/ 366 w 370"/>
                  <a:gd name="T61" fmla="*/ 147 h 370"/>
                  <a:gd name="T62" fmla="*/ 364 w 370"/>
                  <a:gd name="T63" fmla="*/ 139 h 370"/>
                  <a:gd name="T64" fmla="*/ 256 w 370"/>
                  <a:gd name="T65" fmla="*/ 94 h 370"/>
                  <a:gd name="T66" fmla="*/ 201 w 370"/>
                  <a:gd name="T67" fmla="*/ 100 h 370"/>
                  <a:gd name="T68" fmla="*/ 193 w 370"/>
                  <a:gd name="T69" fmla="*/ 100 h 370"/>
                  <a:gd name="T70" fmla="*/ 192 w 370"/>
                  <a:gd name="T71" fmla="*/ 60 h 370"/>
                  <a:gd name="T72" fmla="*/ 193 w 370"/>
                  <a:gd name="T73" fmla="*/ 60 h 370"/>
                  <a:gd name="T74" fmla="*/ 203 w 370"/>
                  <a:gd name="T75" fmla="*/ 60 h 370"/>
                  <a:gd name="T76" fmla="*/ 235 w 370"/>
                  <a:gd name="T77" fmla="*/ 58 h 370"/>
                  <a:gd name="T78" fmla="*/ 241 w 370"/>
                  <a:gd name="T79" fmla="*/ 57 h 370"/>
                  <a:gd name="T80" fmla="*/ 253 w 370"/>
                  <a:gd name="T81" fmla="*/ 52 h 370"/>
                  <a:gd name="T82" fmla="*/ 259 w 370"/>
                  <a:gd name="T83" fmla="*/ 53 h 370"/>
                  <a:gd name="T84" fmla="*/ 277 w 370"/>
                  <a:gd name="T85" fmla="*/ 48 h 370"/>
                  <a:gd name="T86" fmla="*/ 295 w 370"/>
                  <a:gd name="T87" fmla="*/ 37 h 370"/>
                  <a:gd name="T88" fmla="*/ 185 w 370"/>
                  <a:gd name="T89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70" h="370">
                    <a:moveTo>
                      <a:pt x="324" y="65"/>
                    </a:moveTo>
                    <a:cubicBezTo>
                      <a:pt x="318" y="70"/>
                      <a:pt x="311" y="74"/>
                      <a:pt x="304" y="78"/>
                    </a:cubicBezTo>
                    <a:cubicBezTo>
                      <a:pt x="307" y="79"/>
                      <a:pt x="311" y="81"/>
                      <a:pt x="315" y="83"/>
                    </a:cubicBezTo>
                    <a:cubicBezTo>
                      <a:pt x="315" y="83"/>
                      <a:pt x="314" y="83"/>
                      <a:pt x="314" y="83"/>
                    </a:cubicBezTo>
                    <a:cubicBezTo>
                      <a:pt x="314" y="83"/>
                      <a:pt x="315" y="83"/>
                      <a:pt x="315" y="83"/>
                    </a:cubicBezTo>
                    <a:cubicBezTo>
                      <a:pt x="316" y="83"/>
                      <a:pt x="317" y="84"/>
                      <a:pt x="318" y="84"/>
                    </a:cubicBezTo>
                    <a:cubicBezTo>
                      <a:pt x="327" y="88"/>
                      <a:pt x="336" y="91"/>
                      <a:pt x="346" y="95"/>
                    </a:cubicBezTo>
                    <a:cubicBezTo>
                      <a:pt x="340" y="85"/>
                      <a:pt x="333" y="75"/>
                      <a:pt x="326" y="67"/>
                    </a:cubicBezTo>
                    <a:cubicBezTo>
                      <a:pt x="326" y="66"/>
                      <a:pt x="325" y="65"/>
                      <a:pt x="324" y="65"/>
                    </a:cubicBezTo>
                    <a:moveTo>
                      <a:pt x="185" y="0"/>
                    </a:moveTo>
                    <a:cubicBezTo>
                      <a:pt x="94" y="0"/>
                      <a:pt x="17" y="68"/>
                      <a:pt x="3" y="155"/>
                    </a:cubicBezTo>
                    <a:cubicBezTo>
                      <a:pt x="1" y="163"/>
                      <a:pt x="0" y="171"/>
                      <a:pt x="0" y="179"/>
                    </a:cubicBezTo>
                    <a:cubicBezTo>
                      <a:pt x="5" y="184"/>
                      <a:pt x="10" y="188"/>
                      <a:pt x="16" y="193"/>
                    </a:cubicBezTo>
                    <a:cubicBezTo>
                      <a:pt x="27" y="201"/>
                      <a:pt x="39" y="208"/>
                      <a:pt x="51" y="214"/>
                    </a:cubicBezTo>
                    <a:cubicBezTo>
                      <a:pt x="71" y="222"/>
                      <a:pt x="92" y="226"/>
                      <a:pt x="113" y="230"/>
                    </a:cubicBezTo>
                    <a:cubicBezTo>
                      <a:pt x="141" y="233"/>
                      <a:pt x="169" y="234"/>
                      <a:pt x="197" y="234"/>
                    </a:cubicBezTo>
                    <a:cubicBezTo>
                      <a:pt x="221" y="234"/>
                      <a:pt x="245" y="233"/>
                      <a:pt x="269" y="233"/>
                    </a:cubicBezTo>
                    <a:cubicBezTo>
                      <a:pt x="269" y="233"/>
                      <a:pt x="270" y="233"/>
                      <a:pt x="270" y="233"/>
                    </a:cubicBezTo>
                    <a:cubicBezTo>
                      <a:pt x="295" y="233"/>
                      <a:pt x="294" y="272"/>
                      <a:pt x="269" y="273"/>
                    </a:cubicBezTo>
                    <a:cubicBezTo>
                      <a:pt x="244" y="273"/>
                      <a:pt x="218" y="275"/>
                      <a:pt x="191" y="275"/>
                    </a:cubicBezTo>
                    <a:cubicBezTo>
                      <a:pt x="126" y="275"/>
                      <a:pt x="60" y="268"/>
                      <a:pt x="7" y="235"/>
                    </a:cubicBezTo>
                    <a:cubicBezTo>
                      <a:pt x="29" y="312"/>
                      <a:pt x="101" y="370"/>
                      <a:pt x="185" y="370"/>
                    </a:cubicBezTo>
                    <a:cubicBezTo>
                      <a:pt x="194" y="370"/>
                      <a:pt x="204" y="370"/>
                      <a:pt x="212" y="368"/>
                    </a:cubicBezTo>
                    <a:cubicBezTo>
                      <a:pt x="199" y="355"/>
                      <a:pt x="187" y="341"/>
                      <a:pt x="176" y="326"/>
                    </a:cubicBezTo>
                    <a:cubicBezTo>
                      <a:pt x="166" y="313"/>
                      <a:pt x="179" y="299"/>
                      <a:pt x="192" y="299"/>
                    </a:cubicBezTo>
                    <a:cubicBezTo>
                      <a:pt x="198" y="299"/>
                      <a:pt x="203" y="302"/>
                      <a:pt x="208" y="307"/>
                    </a:cubicBezTo>
                    <a:cubicBezTo>
                      <a:pt x="209" y="309"/>
                      <a:pt x="210" y="311"/>
                      <a:pt x="211" y="313"/>
                    </a:cubicBezTo>
                    <a:cubicBezTo>
                      <a:pt x="224" y="329"/>
                      <a:pt x="239" y="343"/>
                      <a:pt x="254" y="357"/>
                    </a:cubicBezTo>
                    <a:cubicBezTo>
                      <a:pt x="260" y="354"/>
                      <a:pt x="265" y="352"/>
                      <a:pt x="270" y="349"/>
                    </a:cubicBezTo>
                    <a:cubicBezTo>
                      <a:pt x="329" y="318"/>
                      <a:pt x="370" y="256"/>
                      <a:pt x="370" y="185"/>
                    </a:cubicBezTo>
                    <a:cubicBezTo>
                      <a:pt x="370" y="172"/>
                      <a:pt x="369" y="159"/>
                      <a:pt x="366" y="147"/>
                    </a:cubicBezTo>
                    <a:cubicBezTo>
                      <a:pt x="365" y="144"/>
                      <a:pt x="365" y="142"/>
                      <a:pt x="364" y="139"/>
                    </a:cubicBezTo>
                    <a:cubicBezTo>
                      <a:pt x="326" y="129"/>
                      <a:pt x="290" y="114"/>
                      <a:pt x="256" y="94"/>
                    </a:cubicBezTo>
                    <a:cubicBezTo>
                      <a:pt x="238" y="98"/>
                      <a:pt x="220" y="100"/>
                      <a:pt x="201" y="100"/>
                    </a:cubicBezTo>
                    <a:cubicBezTo>
                      <a:pt x="199" y="100"/>
                      <a:pt x="196" y="100"/>
                      <a:pt x="193" y="100"/>
                    </a:cubicBezTo>
                    <a:cubicBezTo>
                      <a:pt x="168" y="99"/>
                      <a:pt x="167" y="60"/>
                      <a:pt x="192" y="60"/>
                    </a:cubicBezTo>
                    <a:cubicBezTo>
                      <a:pt x="193" y="60"/>
                      <a:pt x="193" y="60"/>
                      <a:pt x="193" y="60"/>
                    </a:cubicBezTo>
                    <a:cubicBezTo>
                      <a:pt x="196" y="60"/>
                      <a:pt x="200" y="60"/>
                      <a:pt x="203" y="60"/>
                    </a:cubicBezTo>
                    <a:cubicBezTo>
                      <a:pt x="214" y="60"/>
                      <a:pt x="224" y="60"/>
                      <a:pt x="235" y="58"/>
                    </a:cubicBezTo>
                    <a:cubicBezTo>
                      <a:pt x="237" y="58"/>
                      <a:pt x="239" y="58"/>
                      <a:pt x="241" y="57"/>
                    </a:cubicBezTo>
                    <a:cubicBezTo>
                      <a:pt x="244" y="54"/>
                      <a:pt x="248" y="52"/>
                      <a:pt x="253" y="52"/>
                    </a:cubicBezTo>
                    <a:cubicBezTo>
                      <a:pt x="255" y="52"/>
                      <a:pt x="257" y="52"/>
                      <a:pt x="259" y="53"/>
                    </a:cubicBezTo>
                    <a:cubicBezTo>
                      <a:pt x="265" y="52"/>
                      <a:pt x="271" y="50"/>
                      <a:pt x="277" y="48"/>
                    </a:cubicBezTo>
                    <a:cubicBezTo>
                      <a:pt x="283" y="44"/>
                      <a:pt x="289" y="41"/>
                      <a:pt x="295" y="37"/>
                    </a:cubicBezTo>
                    <a:cubicBezTo>
                      <a:pt x="264" y="14"/>
                      <a:pt x="226" y="0"/>
                      <a:pt x="1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269"/>
              <p:cNvSpPr>
                <a:spLocks noEditPoints="1"/>
              </p:cNvSpPr>
              <p:nvPr/>
            </p:nvSpPr>
            <p:spPr bwMode="auto">
              <a:xfrm>
                <a:off x="2439" y="826"/>
                <a:ext cx="228" cy="229"/>
              </a:xfrm>
              <a:custGeom>
                <a:avLst/>
                <a:gdLst>
                  <a:gd name="T0" fmla="*/ 141 w 398"/>
                  <a:gd name="T1" fmla="*/ 8 h 369"/>
                  <a:gd name="T2" fmla="*/ 139 w 398"/>
                  <a:gd name="T3" fmla="*/ 9 h 369"/>
                  <a:gd name="T4" fmla="*/ 107 w 398"/>
                  <a:gd name="T5" fmla="*/ 22 h 369"/>
                  <a:gd name="T6" fmla="*/ 136 w 398"/>
                  <a:gd name="T7" fmla="*/ 28 h 369"/>
                  <a:gd name="T8" fmla="*/ 152 w 398"/>
                  <a:gd name="T9" fmla="*/ 30 h 369"/>
                  <a:gd name="T10" fmla="*/ 141 w 398"/>
                  <a:gd name="T11" fmla="*/ 8 h 369"/>
                  <a:gd name="T12" fmla="*/ 195 w 398"/>
                  <a:gd name="T13" fmla="*/ 0 h 369"/>
                  <a:gd name="T14" fmla="*/ 181 w 398"/>
                  <a:gd name="T15" fmla="*/ 1 h 369"/>
                  <a:gd name="T16" fmla="*/ 191 w 398"/>
                  <a:gd name="T17" fmla="*/ 19 h 369"/>
                  <a:gd name="T18" fmla="*/ 202 w 398"/>
                  <a:gd name="T19" fmla="*/ 34 h 369"/>
                  <a:gd name="T20" fmla="*/ 216 w 398"/>
                  <a:gd name="T21" fmla="*/ 47 h 369"/>
                  <a:gd name="T22" fmla="*/ 220 w 398"/>
                  <a:gd name="T23" fmla="*/ 51 h 369"/>
                  <a:gd name="T24" fmla="*/ 254 w 398"/>
                  <a:gd name="T25" fmla="*/ 75 h 369"/>
                  <a:gd name="T26" fmla="*/ 243 w 398"/>
                  <a:gd name="T27" fmla="*/ 112 h 369"/>
                  <a:gd name="T28" fmla="*/ 233 w 398"/>
                  <a:gd name="T29" fmla="*/ 109 h 369"/>
                  <a:gd name="T30" fmla="*/ 183 w 398"/>
                  <a:gd name="T31" fmla="*/ 70 h 369"/>
                  <a:gd name="T32" fmla="*/ 67 w 398"/>
                  <a:gd name="T33" fmla="*/ 50 h 369"/>
                  <a:gd name="T34" fmla="*/ 62 w 398"/>
                  <a:gd name="T35" fmla="*/ 55 h 369"/>
                  <a:gd name="T36" fmla="*/ 38 w 398"/>
                  <a:gd name="T37" fmla="*/ 85 h 369"/>
                  <a:gd name="T38" fmla="*/ 34 w 398"/>
                  <a:gd name="T39" fmla="*/ 277 h 369"/>
                  <a:gd name="T40" fmla="*/ 43 w 398"/>
                  <a:gd name="T41" fmla="*/ 292 h 369"/>
                  <a:gd name="T42" fmla="*/ 103 w 398"/>
                  <a:gd name="T43" fmla="*/ 278 h 369"/>
                  <a:gd name="T44" fmla="*/ 109 w 398"/>
                  <a:gd name="T45" fmla="*/ 276 h 369"/>
                  <a:gd name="T46" fmla="*/ 116 w 398"/>
                  <a:gd name="T47" fmla="*/ 274 h 369"/>
                  <a:gd name="T48" fmla="*/ 126 w 398"/>
                  <a:gd name="T49" fmla="*/ 277 h 369"/>
                  <a:gd name="T50" fmla="*/ 126 w 398"/>
                  <a:gd name="T51" fmla="*/ 309 h 369"/>
                  <a:gd name="T52" fmla="*/ 72 w 398"/>
                  <a:gd name="T53" fmla="*/ 324 h 369"/>
                  <a:gd name="T54" fmla="*/ 94 w 398"/>
                  <a:gd name="T55" fmla="*/ 341 h 369"/>
                  <a:gd name="T56" fmla="*/ 193 w 398"/>
                  <a:gd name="T57" fmla="*/ 369 h 369"/>
                  <a:gd name="T58" fmla="*/ 317 w 398"/>
                  <a:gd name="T59" fmla="*/ 322 h 369"/>
                  <a:gd name="T60" fmla="*/ 76 w 398"/>
                  <a:gd name="T61" fmla="*/ 213 h 369"/>
                  <a:gd name="T62" fmla="*/ 87 w 398"/>
                  <a:gd name="T63" fmla="*/ 176 h 369"/>
                  <a:gd name="T64" fmla="*/ 98 w 398"/>
                  <a:gd name="T65" fmla="*/ 179 h 369"/>
                  <a:gd name="T66" fmla="*/ 231 w 398"/>
                  <a:gd name="T67" fmla="*/ 261 h 369"/>
                  <a:gd name="T68" fmla="*/ 292 w 398"/>
                  <a:gd name="T69" fmla="*/ 281 h 369"/>
                  <a:gd name="T70" fmla="*/ 321 w 398"/>
                  <a:gd name="T71" fmla="*/ 283 h 369"/>
                  <a:gd name="T72" fmla="*/ 332 w 398"/>
                  <a:gd name="T73" fmla="*/ 283 h 369"/>
                  <a:gd name="T74" fmla="*/ 353 w 398"/>
                  <a:gd name="T75" fmla="*/ 279 h 369"/>
                  <a:gd name="T76" fmla="*/ 364 w 398"/>
                  <a:gd name="T77" fmla="*/ 258 h 369"/>
                  <a:gd name="T78" fmla="*/ 293 w 398"/>
                  <a:gd name="T79" fmla="*/ 29 h 369"/>
                  <a:gd name="T80" fmla="*/ 195 w 398"/>
                  <a:gd name="T8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98" h="369">
                    <a:moveTo>
                      <a:pt x="141" y="8"/>
                    </a:moveTo>
                    <a:cubicBezTo>
                      <a:pt x="140" y="8"/>
                      <a:pt x="140" y="9"/>
                      <a:pt x="139" y="9"/>
                    </a:cubicBezTo>
                    <a:cubicBezTo>
                      <a:pt x="128" y="12"/>
                      <a:pt x="117" y="17"/>
                      <a:pt x="107" y="22"/>
                    </a:cubicBezTo>
                    <a:cubicBezTo>
                      <a:pt x="117" y="24"/>
                      <a:pt x="127" y="26"/>
                      <a:pt x="136" y="28"/>
                    </a:cubicBezTo>
                    <a:cubicBezTo>
                      <a:pt x="141" y="29"/>
                      <a:pt x="147" y="30"/>
                      <a:pt x="152" y="30"/>
                    </a:cubicBezTo>
                    <a:cubicBezTo>
                      <a:pt x="148" y="23"/>
                      <a:pt x="144" y="16"/>
                      <a:pt x="141" y="8"/>
                    </a:cubicBezTo>
                    <a:moveTo>
                      <a:pt x="195" y="0"/>
                    </a:moveTo>
                    <a:cubicBezTo>
                      <a:pt x="190" y="0"/>
                      <a:pt x="186" y="1"/>
                      <a:pt x="181" y="1"/>
                    </a:cubicBezTo>
                    <a:cubicBezTo>
                      <a:pt x="184" y="7"/>
                      <a:pt x="187" y="13"/>
                      <a:pt x="191" y="19"/>
                    </a:cubicBezTo>
                    <a:cubicBezTo>
                      <a:pt x="194" y="24"/>
                      <a:pt x="198" y="29"/>
                      <a:pt x="202" y="34"/>
                    </a:cubicBezTo>
                    <a:cubicBezTo>
                      <a:pt x="210" y="35"/>
                      <a:pt x="214" y="41"/>
                      <a:pt x="216" y="47"/>
                    </a:cubicBezTo>
                    <a:cubicBezTo>
                      <a:pt x="217" y="48"/>
                      <a:pt x="219" y="50"/>
                      <a:pt x="220" y="51"/>
                    </a:cubicBezTo>
                    <a:cubicBezTo>
                      <a:pt x="231" y="60"/>
                      <a:pt x="243" y="68"/>
                      <a:pt x="254" y="75"/>
                    </a:cubicBezTo>
                    <a:cubicBezTo>
                      <a:pt x="273" y="86"/>
                      <a:pt x="261" y="112"/>
                      <a:pt x="243" y="112"/>
                    </a:cubicBezTo>
                    <a:cubicBezTo>
                      <a:pt x="240" y="112"/>
                      <a:pt x="237" y="111"/>
                      <a:pt x="233" y="109"/>
                    </a:cubicBezTo>
                    <a:cubicBezTo>
                      <a:pt x="215" y="98"/>
                      <a:pt x="198" y="85"/>
                      <a:pt x="183" y="70"/>
                    </a:cubicBezTo>
                    <a:cubicBezTo>
                      <a:pt x="144" y="68"/>
                      <a:pt x="105" y="61"/>
                      <a:pt x="67" y="50"/>
                    </a:cubicBezTo>
                    <a:cubicBezTo>
                      <a:pt x="66" y="52"/>
                      <a:pt x="64" y="53"/>
                      <a:pt x="62" y="55"/>
                    </a:cubicBezTo>
                    <a:cubicBezTo>
                      <a:pt x="53" y="64"/>
                      <a:pt x="45" y="74"/>
                      <a:pt x="38" y="85"/>
                    </a:cubicBezTo>
                    <a:cubicBezTo>
                      <a:pt x="0" y="145"/>
                      <a:pt x="1" y="219"/>
                      <a:pt x="34" y="277"/>
                    </a:cubicBezTo>
                    <a:cubicBezTo>
                      <a:pt x="37" y="282"/>
                      <a:pt x="40" y="287"/>
                      <a:pt x="43" y="292"/>
                    </a:cubicBezTo>
                    <a:cubicBezTo>
                      <a:pt x="64" y="289"/>
                      <a:pt x="84" y="285"/>
                      <a:pt x="103" y="278"/>
                    </a:cubicBezTo>
                    <a:cubicBezTo>
                      <a:pt x="105" y="277"/>
                      <a:pt x="107" y="277"/>
                      <a:pt x="109" y="276"/>
                    </a:cubicBezTo>
                    <a:cubicBezTo>
                      <a:pt x="112" y="275"/>
                      <a:pt x="114" y="274"/>
                      <a:pt x="116" y="274"/>
                    </a:cubicBezTo>
                    <a:cubicBezTo>
                      <a:pt x="120" y="274"/>
                      <a:pt x="123" y="275"/>
                      <a:pt x="126" y="277"/>
                    </a:cubicBezTo>
                    <a:cubicBezTo>
                      <a:pt x="138" y="284"/>
                      <a:pt x="141" y="302"/>
                      <a:pt x="126" y="309"/>
                    </a:cubicBezTo>
                    <a:cubicBezTo>
                      <a:pt x="108" y="316"/>
                      <a:pt x="90" y="321"/>
                      <a:pt x="72" y="324"/>
                    </a:cubicBezTo>
                    <a:cubicBezTo>
                      <a:pt x="79" y="330"/>
                      <a:pt x="86" y="336"/>
                      <a:pt x="94" y="341"/>
                    </a:cubicBezTo>
                    <a:cubicBezTo>
                      <a:pt x="124" y="360"/>
                      <a:pt x="159" y="369"/>
                      <a:pt x="193" y="369"/>
                    </a:cubicBezTo>
                    <a:cubicBezTo>
                      <a:pt x="238" y="369"/>
                      <a:pt x="283" y="353"/>
                      <a:pt x="317" y="322"/>
                    </a:cubicBezTo>
                    <a:cubicBezTo>
                      <a:pt x="229" y="322"/>
                      <a:pt x="147" y="262"/>
                      <a:pt x="76" y="213"/>
                    </a:cubicBezTo>
                    <a:cubicBezTo>
                      <a:pt x="58" y="201"/>
                      <a:pt x="70" y="176"/>
                      <a:pt x="87" y="176"/>
                    </a:cubicBezTo>
                    <a:cubicBezTo>
                      <a:pt x="90" y="176"/>
                      <a:pt x="94" y="177"/>
                      <a:pt x="98" y="179"/>
                    </a:cubicBezTo>
                    <a:cubicBezTo>
                      <a:pt x="141" y="209"/>
                      <a:pt x="184" y="239"/>
                      <a:pt x="231" y="261"/>
                    </a:cubicBezTo>
                    <a:cubicBezTo>
                      <a:pt x="250" y="270"/>
                      <a:pt x="270" y="277"/>
                      <a:pt x="292" y="281"/>
                    </a:cubicBezTo>
                    <a:cubicBezTo>
                      <a:pt x="301" y="282"/>
                      <a:pt x="311" y="283"/>
                      <a:pt x="321" y="283"/>
                    </a:cubicBezTo>
                    <a:cubicBezTo>
                      <a:pt x="325" y="283"/>
                      <a:pt x="329" y="283"/>
                      <a:pt x="332" y="283"/>
                    </a:cubicBezTo>
                    <a:cubicBezTo>
                      <a:pt x="340" y="282"/>
                      <a:pt x="347" y="280"/>
                      <a:pt x="353" y="279"/>
                    </a:cubicBezTo>
                    <a:cubicBezTo>
                      <a:pt x="357" y="272"/>
                      <a:pt x="361" y="265"/>
                      <a:pt x="364" y="258"/>
                    </a:cubicBezTo>
                    <a:cubicBezTo>
                      <a:pt x="398" y="176"/>
                      <a:pt x="370" y="78"/>
                      <a:pt x="293" y="29"/>
                    </a:cubicBezTo>
                    <a:cubicBezTo>
                      <a:pt x="263" y="10"/>
                      <a:pt x="229" y="0"/>
                      <a:pt x="1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270"/>
              <p:cNvSpPr>
                <a:spLocks noEditPoints="1"/>
              </p:cNvSpPr>
              <p:nvPr/>
            </p:nvSpPr>
            <p:spPr bwMode="auto">
              <a:xfrm>
                <a:off x="2396" y="93"/>
                <a:ext cx="76" cy="7"/>
              </a:xfrm>
              <a:custGeom>
                <a:avLst/>
                <a:gdLst>
                  <a:gd name="T0" fmla="*/ 23 w 132"/>
                  <a:gd name="T1" fmla="*/ 0 h 11"/>
                  <a:gd name="T2" fmla="*/ 0 w 132"/>
                  <a:gd name="T3" fmla="*/ 0 h 11"/>
                  <a:gd name="T4" fmla="*/ 15 w 132"/>
                  <a:gd name="T5" fmla="*/ 5 h 11"/>
                  <a:gd name="T6" fmla="*/ 23 w 132"/>
                  <a:gd name="T7" fmla="*/ 0 h 11"/>
                  <a:gd name="T8" fmla="*/ 132 w 132"/>
                  <a:gd name="T9" fmla="*/ 0 h 11"/>
                  <a:gd name="T10" fmla="*/ 100 w 132"/>
                  <a:gd name="T11" fmla="*/ 0 h 11"/>
                  <a:gd name="T12" fmla="*/ 94 w 132"/>
                  <a:gd name="T13" fmla="*/ 5 h 11"/>
                  <a:gd name="T14" fmla="*/ 81 w 132"/>
                  <a:gd name="T15" fmla="*/ 11 h 11"/>
                  <a:gd name="T16" fmla="*/ 132 w 132"/>
                  <a:gd name="T1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2" h="11">
                    <a:moveTo>
                      <a:pt x="2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5" y="2"/>
                      <a:pt x="10" y="3"/>
                      <a:pt x="15" y="5"/>
                    </a:cubicBezTo>
                    <a:cubicBezTo>
                      <a:pt x="17" y="3"/>
                      <a:pt x="20" y="2"/>
                      <a:pt x="23" y="0"/>
                    </a:cubicBezTo>
                    <a:moveTo>
                      <a:pt x="132" y="0"/>
                    </a:moveTo>
                    <a:cubicBezTo>
                      <a:pt x="100" y="0"/>
                      <a:pt x="100" y="0"/>
                      <a:pt x="100" y="0"/>
                    </a:cubicBezTo>
                    <a:cubicBezTo>
                      <a:pt x="99" y="2"/>
                      <a:pt x="97" y="3"/>
                      <a:pt x="94" y="5"/>
                    </a:cubicBezTo>
                    <a:cubicBezTo>
                      <a:pt x="90" y="7"/>
                      <a:pt x="85" y="9"/>
                      <a:pt x="81" y="11"/>
                    </a:cubicBezTo>
                    <a:cubicBezTo>
                      <a:pt x="98" y="10"/>
                      <a:pt x="115" y="6"/>
                      <a:pt x="1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271"/>
              <p:cNvSpPr>
                <a:spLocks noEditPoints="1"/>
              </p:cNvSpPr>
              <p:nvPr/>
            </p:nvSpPr>
            <p:spPr bwMode="auto">
              <a:xfrm>
                <a:off x="1313" y="1380"/>
                <a:ext cx="212" cy="229"/>
              </a:xfrm>
              <a:custGeom>
                <a:avLst/>
                <a:gdLst>
                  <a:gd name="T0" fmla="*/ 88 w 370"/>
                  <a:gd name="T1" fmla="*/ 28 h 370"/>
                  <a:gd name="T2" fmla="*/ 36 w 370"/>
                  <a:gd name="T3" fmla="*/ 77 h 370"/>
                  <a:gd name="T4" fmla="*/ 0 w 370"/>
                  <a:gd name="T5" fmla="*/ 185 h 370"/>
                  <a:gd name="T6" fmla="*/ 37 w 370"/>
                  <a:gd name="T7" fmla="*/ 294 h 370"/>
                  <a:gd name="T8" fmla="*/ 58 w 370"/>
                  <a:gd name="T9" fmla="*/ 270 h 370"/>
                  <a:gd name="T10" fmla="*/ 73 w 370"/>
                  <a:gd name="T11" fmla="*/ 249 h 370"/>
                  <a:gd name="T12" fmla="*/ 90 w 370"/>
                  <a:gd name="T13" fmla="*/ 240 h 370"/>
                  <a:gd name="T14" fmla="*/ 108 w 370"/>
                  <a:gd name="T15" fmla="*/ 269 h 370"/>
                  <a:gd name="T16" fmla="*/ 64 w 370"/>
                  <a:gd name="T17" fmla="*/ 323 h 370"/>
                  <a:gd name="T18" fmla="*/ 76 w 370"/>
                  <a:gd name="T19" fmla="*/ 333 h 370"/>
                  <a:gd name="T20" fmla="*/ 123 w 370"/>
                  <a:gd name="T21" fmla="*/ 359 h 370"/>
                  <a:gd name="T22" fmla="*/ 137 w 370"/>
                  <a:gd name="T23" fmla="*/ 363 h 370"/>
                  <a:gd name="T24" fmla="*/ 185 w 370"/>
                  <a:gd name="T25" fmla="*/ 370 h 370"/>
                  <a:gd name="T26" fmla="*/ 232 w 370"/>
                  <a:gd name="T27" fmla="*/ 363 h 370"/>
                  <a:gd name="T28" fmla="*/ 217 w 370"/>
                  <a:gd name="T29" fmla="*/ 362 h 370"/>
                  <a:gd name="T30" fmla="*/ 215 w 370"/>
                  <a:gd name="T31" fmla="*/ 325 h 370"/>
                  <a:gd name="T32" fmla="*/ 217 w 370"/>
                  <a:gd name="T33" fmla="*/ 325 h 370"/>
                  <a:gd name="T34" fmla="*/ 227 w 370"/>
                  <a:gd name="T35" fmla="*/ 326 h 370"/>
                  <a:gd name="T36" fmla="*/ 290 w 370"/>
                  <a:gd name="T37" fmla="*/ 336 h 370"/>
                  <a:gd name="T38" fmla="*/ 367 w 370"/>
                  <a:gd name="T39" fmla="*/ 218 h 370"/>
                  <a:gd name="T40" fmla="*/ 370 w 370"/>
                  <a:gd name="T41" fmla="*/ 185 h 370"/>
                  <a:gd name="T42" fmla="*/ 366 w 370"/>
                  <a:gd name="T43" fmla="*/ 146 h 370"/>
                  <a:gd name="T44" fmla="*/ 327 w 370"/>
                  <a:gd name="T45" fmla="*/ 66 h 370"/>
                  <a:gd name="T46" fmla="*/ 173 w 370"/>
                  <a:gd name="T47" fmla="*/ 121 h 370"/>
                  <a:gd name="T48" fmla="*/ 182 w 370"/>
                  <a:gd name="T49" fmla="*/ 215 h 370"/>
                  <a:gd name="T50" fmla="*/ 162 w 370"/>
                  <a:gd name="T51" fmla="*/ 234 h 370"/>
                  <a:gd name="T52" fmla="*/ 142 w 370"/>
                  <a:gd name="T53" fmla="*/ 215 h 370"/>
                  <a:gd name="T54" fmla="*/ 139 w 370"/>
                  <a:gd name="T55" fmla="*/ 157 h 370"/>
                  <a:gd name="T56" fmla="*/ 118 w 370"/>
                  <a:gd name="T57" fmla="*/ 80 h 370"/>
                  <a:gd name="T58" fmla="*/ 88 w 370"/>
                  <a:gd name="T59" fmla="*/ 28 h 370"/>
                  <a:gd name="T60" fmla="*/ 185 w 370"/>
                  <a:gd name="T61" fmla="*/ 0 h 370"/>
                  <a:gd name="T62" fmla="*/ 124 w 370"/>
                  <a:gd name="T63" fmla="*/ 10 h 370"/>
                  <a:gd name="T64" fmla="*/ 162 w 370"/>
                  <a:gd name="T65" fmla="*/ 85 h 370"/>
                  <a:gd name="T66" fmla="*/ 297 w 370"/>
                  <a:gd name="T67" fmla="*/ 38 h 370"/>
                  <a:gd name="T68" fmla="*/ 239 w 370"/>
                  <a:gd name="T69" fmla="*/ 8 h 370"/>
                  <a:gd name="T70" fmla="*/ 185 w 370"/>
                  <a:gd name="T71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70" h="370">
                    <a:moveTo>
                      <a:pt x="88" y="28"/>
                    </a:moveTo>
                    <a:cubicBezTo>
                      <a:pt x="68" y="41"/>
                      <a:pt x="50" y="57"/>
                      <a:pt x="36" y="77"/>
                    </a:cubicBezTo>
                    <a:cubicBezTo>
                      <a:pt x="13" y="107"/>
                      <a:pt x="0" y="144"/>
                      <a:pt x="0" y="185"/>
                    </a:cubicBezTo>
                    <a:cubicBezTo>
                      <a:pt x="0" y="225"/>
                      <a:pt x="14" y="263"/>
                      <a:pt x="37" y="294"/>
                    </a:cubicBezTo>
                    <a:cubicBezTo>
                      <a:pt x="44" y="286"/>
                      <a:pt x="51" y="278"/>
                      <a:pt x="58" y="270"/>
                    </a:cubicBezTo>
                    <a:cubicBezTo>
                      <a:pt x="63" y="263"/>
                      <a:pt x="68" y="256"/>
                      <a:pt x="73" y="249"/>
                    </a:cubicBezTo>
                    <a:cubicBezTo>
                      <a:pt x="77" y="243"/>
                      <a:pt x="84" y="240"/>
                      <a:pt x="90" y="240"/>
                    </a:cubicBezTo>
                    <a:cubicBezTo>
                      <a:pt x="104" y="240"/>
                      <a:pt x="118" y="254"/>
                      <a:pt x="108" y="269"/>
                    </a:cubicBezTo>
                    <a:cubicBezTo>
                      <a:pt x="94" y="289"/>
                      <a:pt x="80" y="307"/>
                      <a:pt x="64" y="323"/>
                    </a:cubicBezTo>
                    <a:cubicBezTo>
                      <a:pt x="68" y="327"/>
                      <a:pt x="72" y="330"/>
                      <a:pt x="76" y="333"/>
                    </a:cubicBezTo>
                    <a:cubicBezTo>
                      <a:pt x="90" y="344"/>
                      <a:pt x="106" y="352"/>
                      <a:pt x="123" y="359"/>
                    </a:cubicBezTo>
                    <a:cubicBezTo>
                      <a:pt x="128" y="360"/>
                      <a:pt x="132" y="362"/>
                      <a:pt x="137" y="363"/>
                    </a:cubicBezTo>
                    <a:cubicBezTo>
                      <a:pt x="152" y="367"/>
                      <a:pt x="169" y="370"/>
                      <a:pt x="185" y="370"/>
                    </a:cubicBezTo>
                    <a:cubicBezTo>
                      <a:pt x="202" y="370"/>
                      <a:pt x="217" y="368"/>
                      <a:pt x="232" y="363"/>
                    </a:cubicBezTo>
                    <a:cubicBezTo>
                      <a:pt x="227" y="363"/>
                      <a:pt x="222" y="362"/>
                      <a:pt x="217" y="362"/>
                    </a:cubicBezTo>
                    <a:cubicBezTo>
                      <a:pt x="194" y="360"/>
                      <a:pt x="194" y="325"/>
                      <a:pt x="215" y="325"/>
                    </a:cubicBezTo>
                    <a:cubicBezTo>
                      <a:pt x="216" y="325"/>
                      <a:pt x="217" y="325"/>
                      <a:pt x="217" y="325"/>
                    </a:cubicBezTo>
                    <a:cubicBezTo>
                      <a:pt x="221" y="325"/>
                      <a:pt x="224" y="325"/>
                      <a:pt x="227" y="326"/>
                    </a:cubicBezTo>
                    <a:cubicBezTo>
                      <a:pt x="248" y="328"/>
                      <a:pt x="269" y="332"/>
                      <a:pt x="290" y="336"/>
                    </a:cubicBezTo>
                    <a:cubicBezTo>
                      <a:pt x="330" y="309"/>
                      <a:pt x="358" y="266"/>
                      <a:pt x="367" y="218"/>
                    </a:cubicBezTo>
                    <a:cubicBezTo>
                      <a:pt x="369" y="207"/>
                      <a:pt x="370" y="196"/>
                      <a:pt x="370" y="185"/>
                    </a:cubicBezTo>
                    <a:cubicBezTo>
                      <a:pt x="370" y="171"/>
                      <a:pt x="369" y="158"/>
                      <a:pt x="366" y="146"/>
                    </a:cubicBezTo>
                    <a:cubicBezTo>
                      <a:pt x="360" y="116"/>
                      <a:pt x="346" y="89"/>
                      <a:pt x="327" y="66"/>
                    </a:cubicBezTo>
                    <a:cubicBezTo>
                      <a:pt x="275" y="86"/>
                      <a:pt x="223" y="104"/>
                      <a:pt x="173" y="121"/>
                    </a:cubicBezTo>
                    <a:cubicBezTo>
                      <a:pt x="180" y="151"/>
                      <a:pt x="183" y="183"/>
                      <a:pt x="182" y="215"/>
                    </a:cubicBezTo>
                    <a:cubicBezTo>
                      <a:pt x="182" y="228"/>
                      <a:pt x="172" y="234"/>
                      <a:pt x="162" y="234"/>
                    </a:cubicBezTo>
                    <a:cubicBezTo>
                      <a:pt x="152" y="234"/>
                      <a:pt x="142" y="228"/>
                      <a:pt x="142" y="215"/>
                    </a:cubicBezTo>
                    <a:cubicBezTo>
                      <a:pt x="142" y="196"/>
                      <a:pt x="142" y="176"/>
                      <a:pt x="139" y="157"/>
                    </a:cubicBezTo>
                    <a:cubicBezTo>
                      <a:pt x="135" y="131"/>
                      <a:pt x="128" y="105"/>
                      <a:pt x="118" y="80"/>
                    </a:cubicBezTo>
                    <a:cubicBezTo>
                      <a:pt x="110" y="62"/>
                      <a:pt x="100" y="44"/>
                      <a:pt x="88" y="28"/>
                    </a:cubicBezTo>
                    <a:moveTo>
                      <a:pt x="185" y="0"/>
                    </a:moveTo>
                    <a:cubicBezTo>
                      <a:pt x="164" y="0"/>
                      <a:pt x="143" y="3"/>
                      <a:pt x="124" y="10"/>
                    </a:cubicBezTo>
                    <a:cubicBezTo>
                      <a:pt x="141" y="33"/>
                      <a:pt x="153" y="59"/>
                      <a:pt x="162" y="85"/>
                    </a:cubicBezTo>
                    <a:cubicBezTo>
                      <a:pt x="207" y="70"/>
                      <a:pt x="252" y="54"/>
                      <a:pt x="297" y="38"/>
                    </a:cubicBezTo>
                    <a:cubicBezTo>
                      <a:pt x="280" y="24"/>
                      <a:pt x="260" y="14"/>
                      <a:pt x="239" y="8"/>
                    </a:cubicBezTo>
                    <a:cubicBezTo>
                      <a:pt x="222" y="2"/>
                      <a:pt x="204" y="0"/>
                      <a:pt x="1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272"/>
              <p:cNvSpPr>
                <a:spLocks noEditPoints="1"/>
              </p:cNvSpPr>
              <p:nvPr/>
            </p:nvSpPr>
            <p:spPr bwMode="auto">
              <a:xfrm>
                <a:off x="2058" y="1612"/>
                <a:ext cx="127" cy="226"/>
              </a:xfrm>
              <a:custGeom>
                <a:avLst/>
                <a:gdLst>
                  <a:gd name="T0" fmla="*/ 0 w 222"/>
                  <a:gd name="T1" fmla="*/ 139 h 365"/>
                  <a:gd name="T2" fmla="*/ 2 w 222"/>
                  <a:gd name="T3" fmla="*/ 165 h 365"/>
                  <a:gd name="T4" fmla="*/ 21 w 222"/>
                  <a:gd name="T5" fmla="*/ 238 h 365"/>
                  <a:gd name="T6" fmla="*/ 38 w 222"/>
                  <a:gd name="T7" fmla="*/ 270 h 365"/>
                  <a:gd name="T8" fmla="*/ 61 w 222"/>
                  <a:gd name="T9" fmla="*/ 281 h 365"/>
                  <a:gd name="T10" fmla="*/ 70 w 222"/>
                  <a:gd name="T11" fmla="*/ 286 h 365"/>
                  <a:gd name="T12" fmla="*/ 71 w 222"/>
                  <a:gd name="T13" fmla="*/ 286 h 365"/>
                  <a:gd name="T14" fmla="*/ 70 w 222"/>
                  <a:gd name="T15" fmla="*/ 315 h 365"/>
                  <a:gd name="T16" fmla="*/ 117 w 222"/>
                  <a:gd name="T17" fmla="*/ 361 h 365"/>
                  <a:gd name="T18" fmla="*/ 131 w 222"/>
                  <a:gd name="T19" fmla="*/ 365 h 365"/>
                  <a:gd name="T20" fmla="*/ 87 w 222"/>
                  <a:gd name="T21" fmla="*/ 280 h 365"/>
                  <a:gd name="T22" fmla="*/ 46 w 222"/>
                  <a:gd name="T23" fmla="*/ 204 h 365"/>
                  <a:gd name="T24" fmla="*/ 0 w 222"/>
                  <a:gd name="T25" fmla="*/ 139 h 365"/>
                  <a:gd name="T26" fmla="*/ 173 w 222"/>
                  <a:gd name="T27" fmla="*/ 0 h 365"/>
                  <a:gd name="T28" fmla="*/ 157 w 222"/>
                  <a:gd name="T29" fmla="*/ 1 h 365"/>
                  <a:gd name="T30" fmla="*/ 170 w 222"/>
                  <a:gd name="T31" fmla="*/ 18 h 365"/>
                  <a:gd name="T32" fmla="*/ 194 w 222"/>
                  <a:gd name="T33" fmla="*/ 16 h 365"/>
                  <a:gd name="T34" fmla="*/ 222 w 222"/>
                  <a:gd name="T35" fmla="*/ 6 h 365"/>
                  <a:gd name="T36" fmla="*/ 173 w 222"/>
                  <a:gd name="T37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2" h="365">
                    <a:moveTo>
                      <a:pt x="0" y="139"/>
                    </a:moveTo>
                    <a:cubicBezTo>
                      <a:pt x="1" y="148"/>
                      <a:pt x="1" y="156"/>
                      <a:pt x="2" y="165"/>
                    </a:cubicBezTo>
                    <a:cubicBezTo>
                      <a:pt x="6" y="190"/>
                      <a:pt x="12" y="214"/>
                      <a:pt x="21" y="238"/>
                    </a:cubicBezTo>
                    <a:cubicBezTo>
                      <a:pt x="26" y="249"/>
                      <a:pt x="32" y="260"/>
                      <a:pt x="38" y="270"/>
                    </a:cubicBezTo>
                    <a:cubicBezTo>
                      <a:pt x="46" y="274"/>
                      <a:pt x="53" y="277"/>
                      <a:pt x="61" y="281"/>
                    </a:cubicBezTo>
                    <a:cubicBezTo>
                      <a:pt x="64" y="282"/>
                      <a:pt x="67" y="284"/>
                      <a:pt x="70" y="286"/>
                    </a:cubicBezTo>
                    <a:cubicBezTo>
                      <a:pt x="70" y="286"/>
                      <a:pt x="71" y="286"/>
                      <a:pt x="71" y="286"/>
                    </a:cubicBezTo>
                    <a:cubicBezTo>
                      <a:pt x="83" y="294"/>
                      <a:pt x="79" y="308"/>
                      <a:pt x="70" y="315"/>
                    </a:cubicBezTo>
                    <a:cubicBezTo>
                      <a:pt x="84" y="332"/>
                      <a:pt x="100" y="347"/>
                      <a:pt x="117" y="361"/>
                    </a:cubicBezTo>
                    <a:cubicBezTo>
                      <a:pt x="121" y="362"/>
                      <a:pt x="126" y="363"/>
                      <a:pt x="131" y="365"/>
                    </a:cubicBezTo>
                    <a:cubicBezTo>
                      <a:pt x="111" y="339"/>
                      <a:pt x="96" y="310"/>
                      <a:pt x="87" y="280"/>
                    </a:cubicBezTo>
                    <a:cubicBezTo>
                      <a:pt x="68" y="257"/>
                      <a:pt x="53" y="232"/>
                      <a:pt x="46" y="204"/>
                    </a:cubicBezTo>
                    <a:cubicBezTo>
                      <a:pt x="29" y="184"/>
                      <a:pt x="14" y="163"/>
                      <a:pt x="0" y="139"/>
                    </a:cubicBezTo>
                    <a:moveTo>
                      <a:pt x="173" y="0"/>
                    </a:moveTo>
                    <a:cubicBezTo>
                      <a:pt x="168" y="0"/>
                      <a:pt x="163" y="0"/>
                      <a:pt x="157" y="1"/>
                    </a:cubicBezTo>
                    <a:cubicBezTo>
                      <a:pt x="162" y="6"/>
                      <a:pt x="166" y="12"/>
                      <a:pt x="170" y="18"/>
                    </a:cubicBezTo>
                    <a:cubicBezTo>
                      <a:pt x="178" y="16"/>
                      <a:pt x="186" y="16"/>
                      <a:pt x="194" y="16"/>
                    </a:cubicBezTo>
                    <a:cubicBezTo>
                      <a:pt x="203" y="12"/>
                      <a:pt x="212" y="9"/>
                      <a:pt x="222" y="6"/>
                    </a:cubicBezTo>
                    <a:cubicBezTo>
                      <a:pt x="206" y="2"/>
                      <a:pt x="190" y="0"/>
                      <a:pt x="1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73"/>
              <p:cNvSpPr>
                <a:spLocks/>
              </p:cNvSpPr>
              <p:nvPr/>
            </p:nvSpPr>
            <p:spPr bwMode="auto">
              <a:xfrm>
                <a:off x="1552" y="2432"/>
                <a:ext cx="20" cy="47"/>
              </a:xfrm>
              <a:custGeom>
                <a:avLst/>
                <a:gdLst>
                  <a:gd name="T0" fmla="*/ 36 w 36"/>
                  <a:gd name="T1" fmla="*/ 0 h 77"/>
                  <a:gd name="T2" fmla="*/ 30 w 36"/>
                  <a:gd name="T3" fmla="*/ 2 h 77"/>
                  <a:gd name="T4" fmla="*/ 9 w 36"/>
                  <a:gd name="T5" fmla="*/ 14 h 77"/>
                  <a:gd name="T6" fmla="*/ 5 w 36"/>
                  <a:gd name="T7" fmla="*/ 18 h 77"/>
                  <a:gd name="T8" fmla="*/ 5 w 36"/>
                  <a:gd name="T9" fmla="*/ 18 h 77"/>
                  <a:gd name="T10" fmla="*/ 0 w 36"/>
                  <a:gd name="T11" fmla="*/ 60 h 77"/>
                  <a:gd name="T12" fmla="*/ 1 w 36"/>
                  <a:gd name="T13" fmla="*/ 77 h 77"/>
                  <a:gd name="T14" fmla="*/ 11 w 36"/>
                  <a:gd name="T15" fmla="*/ 63 h 77"/>
                  <a:gd name="T16" fmla="*/ 30 w 36"/>
                  <a:gd name="T17" fmla="*/ 25 h 77"/>
                  <a:gd name="T18" fmla="*/ 30 w 36"/>
                  <a:gd name="T19" fmla="*/ 25 h 77"/>
                  <a:gd name="T20" fmla="*/ 36 w 36"/>
                  <a:gd name="T21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" h="77">
                    <a:moveTo>
                      <a:pt x="36" y="0"/>
                    </a:moveTo>
                    <a:cubicBezTo>
                      <a:pt x="34" y="1"/>
                      <a:pt x="32" y="2"/>
                      <a:pt x="30" y="2"/>
                    </a:cubicBezTo>
                    <a:cubicBezTo>
                      <a:pt x="22" y="6"/>
                      <a:pt x="16" y="10"/>
                      <a:pt x="9" y="14"/>
                    </a:cubicBezTo>
                    <a:cubicBezTo>
                      <a:pt x="8" y="15"/>
                      <a:pt x="6" y="17"/>
                      <a:pt x="5" y="18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2" y="31"/>
                      <a:pt x="0" y="45"/>
                      <a:pt x="0" y="60"/>
                    </a:cubicBezTo>
                    <a:cubicBezTo>
                      <a:pt x="0" y="65"/>
                      <a:pt x="1" y="71"/>
                      <a:pt x="1" y="77"/>
                    </a:cubicBezTo>
                    <a:cubicBezTo>
                      <a:pt x="5" y="73"/>
                      <a:pt x="8" y="68"/>
                      <a:pt x="11" y="63"/>
                    </a:cubicBezTo>
                    <a:cubicBezTo>
                      <a:pt x="19" y="51"/>
                      <a:pt x="25" y="38"/>
                      <a:pt x="30" y="25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2" y="17"/>
                      <a:pt x="35" y="8"/>
                      <a:pt x="3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274"/>
              <p:cNvSpPr>
                <a:spLocks noEditPoints="1"/>
              </p:cNvSpPr>
              <p:nvPr/>
            </p:nvSpPr>
            <p:spPr bwMode="auto">
              <a:xfrm>
                <a:off x="1294" y="290"/>
                <a:ext cx="88" cy="94"/>
              </a:xfrm>
              <a:custGeom>
                <a:avLst/>
                <a:gdLst>
                  <a:gd name="T0" fmla="*/ 147 w 154"/>
                  <a:gd name="T1" fmla="*/ 58 h 152"/>
                  <a:gd name="T2" fmla="*/ 140 w 154"/>
                  <a:gd name="T3" fmla="*/ 61 h 152"/>
                  <a:gd name="T4" fmla="*/ 94 w 154"/>
                  <a:gd name="T5" fmla="*/ 84 h 152"/>
                  <a:gd name="T6" fmla="*/ 84 w 154"/>
                  <a:gd name="T7" fmla="*/ 87 h 152"/>
                  <a:gd name="T8" fmla="*/ 69 w 154"/>
                  <a:gd name="T9" fmla="*/ 80 h 152"/>
                  <a:gd name="T10" fmla="*/ 56 w 154"/>
                  <a:gd name="T11" fmla="*/ 100 h 152"/>
                  <a:gd name="T12" fmla="*/ 8 w 154"/>
                  <a:gd name="T13" fmla="*/ 112 h 152"/>
                  <a:gd name="T14" fmla="*/ 22 w 154"/>
                  <a:gd name="T15" fmla="*/ 134 h 152"/>
                  <a:gd name="T16" fmla="*/ 58 w 154"/>
                  <a:gd name="T17" fmla="*/ 152 h 152"/>
                  <a:gd name="T18" fmla="*/ 85 w 154"/>
                  <a:gd name="T19" fmla="*/ 93 h 152"/>
                  <a:gd name="T20" fmla="*/ 101 w 154"/>
                  <a:gd name="T21" fmla="*/ 83 h 152"/>
                  <a:gd name="T22" fmla="*/ 120 w 154"/>
                  <a:gd name="T23" fmla="*/ 113 h 152"/>
                  <a:gd name="T24" fmla="*/ 103 w 154"/>
                  <a:gd name="T25" fmla="*/ 147 h 152"/>
                  <a:gd name="T26" fmla="*/ 102 w 154"/>
                  <a:gd name="T27" fmla="*/ 149 h 152"/>
                  <a:gd name="T28" fmla="*/ 148 w 154"/>
                  <a:gd name="T29" fmla="*/ 61 h 152"/>
                  <a:gd name="T30" fmla="*/ 147 w 154"/>
                  <a:gd name="T31" fmla="*/ 58 h 152"/>
                  <a:gd name="T32" fmla="*/ 37 w 154"/>
                  <a:gd name="T33" fmla="*/ 9 h 152"/>
                  <a:gd name="T34" fmla="*/ 30 w 154"/>
                  <a:gd name="T35" fmla="*/ 13 h 152"/>
                  <a:gd name="T36" fmla="*/ 37 w 154"/>
                  <a:gd name="T37" fmla="*/ 20 h 152"/>
                  <a:gd name="T38" fmla="*/ 37 w 154"/>
                  <a:gd name="T39" fmla="*/ 9 h 152"/>
                  <a:gd name="T40" fmla="*/ 75 w 154"/>
                  <a:gd name="T41" fmla="*/ 0 h 152"/>
                  <a:gd name="T42" fmla="*/ 72 w 154"/>
                  <a:gd name="T43" fmla="*/ 39 h 152"/>
                  <a:gd name="T44" fmla="*/ 52 w 154"/>
                  <a:gd name="T45" fmla="*/ 56 h 152"/>
                  <a:gd name="T46" fmla="*/ 38 w 154"/>
                  <a:gd name="T47" fmla="*/ 50 h 152"/>
                  <a:gd name="T48" fmla="*/ 26 w 154"/>
                  <a:gd name="T49" fmla="*/ 55 h 152"/>
                  <a:gd name="T50" fmla="*/ 17 w 154"/>
                  <a:gd name="T51" fmla="*/ 52 h 152"/>
                  <a:gd name="T52" fmla="*/ 6 w 154"/>
                  <a:gd name="T53" fmla="*/ 46 h 152"/>
                  <a:gd name="T54" fmla="*/ 0 w 154"/>
                  <a:gd name="T55" fmla="*/ 75 h 152"/>
                  <a:gd name="T56" fmla="*/ 47 w 154"/>
                  <a:gd name="T57" fmla="*/ 64 h 152"/>
                  <a:gd name="T58" fmla="*/ 53 w 154"/>
                  <a:gd name="T59" fmla="*/ 63 h 152"/>
                  <a:gd name="T60" fmla="*/ 63 w 154"/>
                  <a:gd name="T61" fmla="*/ 68 h 152"/>
                  <a:gd name="T62" fmla="*/ 73 w 154"/>
                  <a:gd name="T63" fmla="*/ 50 h 152"/>
                  <a:gd name="T64" fmla="*/ 130 w 154"/>
                  <a:gd name="T65" fmla="*/ 23 h 152"/>
                  <a:gd name="T66" fmla="*/ 75 w 154"/>
                  <a:gd name="T67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4" h="152">
                    <a:moveTo>
                      <a:pt x="147" y="58"/>
                    </a:moveTo>
                    <a:cubicBezTo>
                      <a:pt x="145" y="59"/>
                      <a:pt x="143" y="60"/>
                      <a:pt x="140" y="61"/>
                    </a:cubicBezTo>
                    <a:cubicBezTo>
                      <a:pt x="124" y="68"/>
                      <a:pt x="109" y="76"/>
                      <a:pt x="94" y="84"/>
                    </a:cubicBezTo>
                    <a:cubicBezTo>
                      <a:pt x="90" y="86"/>
                      <a:pt x="87" y="87"/>
                      <a:pt x="84" y="87"/>
                    </a:cubicBezTo>
                    <a:cubicBezTo>
                      <a:pt x="78" y="87"/>
                      <a:pt x="73" y="84"/>
                      <a:pt x="69" y="80"/>
                    </a:cubicBezTo>
                    <a:cubicBezTo>
                      <a:pt x="70" y="88"/>
                      <a:pt x="66" y="97"/>
                      <a:pt x="56" y="100"/>
                    </a:cubicBezTo>
                    <a:cubicBezTo>
                      <a:pt x="41" y="105"/>
                      <a:pt x="24" y="109"/>
                      <a:pt x="8" y="112"/>
                    </a:cubicBezTo>
                    <a:cubicBezTo>
                      <a:pt x="11" y="120"/>
                      <a:pt x="16" y="127"/>
                      <a:pt x="22" y="134"/>
                    </a:cubicBezTo>
                    <a:cubicBezTo>
                      <a:pt x="32" y="143"/>
                      <a:pt x="44" y="149"/>
                      <a:pt x="58" y="152"/>
                    </a:cubicBezTo>
                    <a:cubicBezTo>
                      <a:pt x="66" y="131"/>
                      <a:pt x="75" y="111"/>
                      <a:pt x="85" y="93"/>
                    </a:cubicBezTo>
                    <a:cubicBezTo>
                      <a:pt x="89" y="86"/>
                      <a:pt x="95" y="83"/>
                      <a:pt x="101" y="83"/>
                    </a:cubicBezTo>
                    <a:cubicBezTo>
                      <a:pt x="115" y="83"/>
                      <a:pt x="129" y="97"/>
                      <a:pt x="120" y="113"/>
                    </a:cubicBezTo>
                    <a:cubicBezTo>
                      <a:pt x="114" y="124"/>
                      <a:pt x="108" y="135"/>
                      <a:pt x="103" y="147"/>
                    </a:cubicBezTo>
                    <a:cubicBezTo>
                      <a:pt x="103" y="148"/>
                      <a:pt x="102" y="149"/>
                      <a:pt x="102" y="149"/>
                    </a:cubicBezTo>
                    <a:cubicBezTo>
                      <a:pt x="139" y="136"/>
                      <a:pt x="154" y="96"/>
                      <a:pt x="148" y="61"/>
                    </a:cubicBezTo>
                    <a:cubicBezTo>
                      <a:pt x="148" y="60"/>
                      <a:pt x="148" y="59"/>
                      <a:pt x="147" y="58"/>
                    </a:cubicBezTo>
                    <a:moveTo>
                      <a:pt x="37" y="9"/>
                    </a:moveTo>
                    <a:cubicBezTo>
                      <a:pt x="35" y="10"/>
                      <a:pt x="32" y="12"/>
                      <a:pt x="30" y="13"/>
                    </a:cubicBezTo>
                    <a:cubicBezTo>
                      <a:pt x="32" y="15"/>
                      <a:pt x="34" y="18"/>
                      <a:pt x="37" y="20"/>
                    </a:cubicBezTo>
                    <a:cubicBezTo>
                      <a:pt x="37" y="16"/>
                      <a:pt x="37" y="12"/>
                      <a:pt x="37" y="9"/>
                    </a:cubicBezTo>
                    <a:moveTo>
                      <a:pt x="75" y="0"/>
                    </a:moveTo>
                    <a:cubicBezTo>
                      <a:pt x="74" y="13"/>
                      <a:pt x="73" y="26"/>
                      <a:pt x="72" y="39"/>
                    </a:cubicBezTo>
                    <a:cubicBezTo>
                      <a:pt x="71" y="50"/>
                      <a:pt x="62" y="56"/>
                      <a:pt x="52" y="56"/>
                    </a:cubicBezTo>
                    <a:cubicBezTo>
                      <a:pt x="47" y="56"/>
                      <a:pt x="41" y="54"/>
                      <a:pt x="38" y="50"/>
                    </a:cubicBezTo>
                    <a:cubicBezTo>
                      <a:pt x="35" y="53"/>
                      <a:pt x="31" y="55"/>
                      <a:pt x="26" y="55"/>
                    </a:cubicBezTo>
                    <a:cubicBezTo>
                      <a:pt x="23" y="55"/>
                      <a:pt x="20" y="54"/>
                      <a:pt x="17" y="52"/>
                    </a:cubicBezTo>
                    <a:cubicBezTo>
                      <a:pt x="13" y="51"/>
                      <a:pt x="9" y="49"/>
                      <a:pt x="6" y="46"/>
                    </a:cubicBezTo>
                    <a:cubicBezTo>
                      <a:pt x="2" y="55"/>
                      <a:pt x="0" y="65"/>
                      <a:pt x="0" y="75"/>
                    </a:cubicBezTo>
                    <a:cubicBezTo>
                      <a:pt x="16" y="72"/>
                      <a:pt x="32" y="69"/>
                      <a:pt x="47" y="64"/>
                    </a:cubicBezTo>
                    <a:cubicBezTo>
                      <a:pt x="49" y="63"/>
                      <a:pt x="51" y="63"/>
                      <a:pt x="53" y="63"/>
                    </a:cubicBezTo>
                    <a:cubicBezTo>
                      <a:pt x="57" y="63"/>
                      <a:pt x="61" y="65"/>
                      <a:pt x="63" y="68"/>
                    </a:cubicBezTo>
                    <a:cubicBezTo>
                      <a:pt x="63" y="61"/>
                      <a:pt x="66" y="54"/>
                      <a:pt x="73" y="50"/>
                    </a:cubicBezTo>
                    <a:cubicBezTo>
                      <a:pt x="91" y="40"/>
                      <a:pt x="110" y="31"/>
                      <a:pt x="130" y="23"/>
                    </a:cubicBezTo>
                    <a:cubicBezTo>
                      <a:pt x="118" y="9"/>
                      <a:pt x="99" y="0"/>
                      <a:pt x="7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275"/>
              <p:cNvSpPr>
                <a:spLocks noEditPoints="1"/>
              </p:cNvSpPr>
              <p:nvPr/>
            </p:nvSpPr>
            <p:spPr bwMode="auto">
              <a:xfrm>
                <a:off x="2754" y="751"/>
                <a:ext cx="92" cy="96"/>
              </a:xfrm>
              <a:custGeom>
                <a:avLst/>
                <a:gdLst>
                  <a:gd name="T0" fmla="*/ 67 w 161"/>
                  <a:gd name="T1" fmla="*/ 75 h 155"/>
                  <a:gd name="T2" fmla="*/ 69 w 161"/>
                  <a:gd name="T3" fmla="*/ 85 h 155"/>
                  <a:gd name="T4" fmla="*/ 59 w 161"/>
                  <a:gd name="T5" fmla="*/ 150 h 155"/>
                  <a:gd name="T6" fmla="*/ 86 w 161"/>
                  <a:gd name="T7" fmla="*/ 155 h 155"/>
                  <a:gd name="T8" fmla="*/ 100 w 161"/>
                  <a:gd name="T9" fmla="*/ 154 h 155"/>
                  <a:gd name="T10" fmla="*/ 124 w 161"/>
                  <a:gd name="T11" fmla="*/ 143 h 155"/>
                  <a:gd name="T12" fmla="*/ 89 w 161"/>
                  <a:gd name="T13" fmla="*/ 107 h 155"/>
                  <a:gd name="T14" fmla="*/ 89 w 161"/>
                  <a:gd name="T15" fmla="*/ 83 h 155"/>
                  <a:gd name="T16" fmla="*/ 83 w 161"/>
                  <a:gd name="T17" fmla="*/ 84 h 155"/>
                  <a:gd name="T18" fmla="*/ 67 w 161"/>
                  <a:gd name="T19" fmla="*/ 75 h 155"/>
                  <a:gd name="T20" fmla="*/ 154 w 161"/>
                  <a:gd name="T21" fmla="*/ 40 h 155"/>
                  <a:gd name="T22" fmla="*/ 149 w 161"/>
                  <a:gd name="T23" fmla="*/ 50 h 155"/>
                  <a:gd name="T24" fmla="*/ 158 w 161"/>
                  <a:gd name="T25" fmla="*/ 48 h 155"/>
                  <a:gd name="T26" fmla="*/ 154 w 161"/>
                  <a:gd name="T27" fmla="*/ 40 h 155"/>
                  <a:gd name="T28" fmla="*/ 35 w 161"/>
                  <a:gd name="T29" fmla="*/ 23 h 155"/>
                  <a:gd name="T30" fmla="*/ 33 w 161"/>
                  <a:gd name="T31" fmla="*/ 25 h 155"/>
                  <a:gd name="T32" fmla="*/ 24 w 161"/>
                  <a:gd name="T33" fmla="*/ 124 h 155"/>
                  <a:gd name="T34" fmla="*/ 25 w 161"/>
                  <a:gd name="T35" fmla="*/ 121 h 155"/>
                  <a:gd name="T36" fmla="*/ 29 w 161"/>
                  <a:gd name="T37" fmla="*/ 84 h 155"/>
                  <a:gd name="T38" fmla="*/ 49 w 161"/>
                  <a:gd name="T39" fmla="*/ 65 h 155"/>
                  <a:gd name="T40" fmla="*/ 61 w 161"/>
                  <a:gd name="T41" fmla="*/ 68 h 155"/>
                  <a:gd name="T42" fmla="*/ 66 w 161"/>
                  <a:gd name="T43" fmla="*/ 74 h 155"/>
                  <a:gd name="T44" fmla="*/ 40 w 161"/>
                  <a:gd name="T45" fmla="*/ 29 h 155"/>
                  <a:gd name="T46" fmla="*/ 35 w 161"/>
                  <a:gd name="T47" fmla="*/ 23 h 155"/>
                  <a:gd name="T48" fmla="*/ 87 w 161"/>
                  <a:gd name="T49" fmla="*/ 0 h 155"/>
                  <a:gd name="T50" fmla="*/ 69 w 161"/>
                  <a:gd name="T51" fmla="*/ 2 h 155"/>
                  <a:gd name="T52" fmla="*/ 102 w 161"/>
                  <a:gd name="T53" fmla="*/ 56 h 155"/>
                  <a:gd name="T54" fmla="*/ 101 w 161"/>
                  <a:gd name="T55" fmla="*/ 76 h 155"/>
                  <a:gd name="T56" fmla="*/ 104 w 161"/>
                  <a:gd name="T57" fmla="*/ 75 h 155"/>
                  <a:gd name="T58" fmla="*/ 117 w 161"/>
                  <a:gd name="T59" fmla="*/ 82 h 155"/>
                  <a:gd name="T60" fmla="*/ 150 w 161"/>
                  <a:gd name="T61" fmla="*/ 116 h 155"/>
                  <a:gd name="T62" fmla="*/ 161 w 161"/>
                  <a:gd name="T63" fmla="*/ 89 h 155"/>
                  <a:gd name="T64" fmla="*/ 148 w 161"/>
                  <a:gd name="T65" fmla="*/ 88 h 155"/>
                  <a:gd name="T66" fmla="*/ 131 w 161"/>
                  <a:gd name="T67" fmla="*/ 75 h 155"/>
                  <a:gd name="T68" fmla="*/ 126 w 161"/>
                  <a:gd name="T69" fmla="*/ 76 h 155"/>
                  <a:gd name="T70" fmla="*/ 109 w 161"/>
                  <a:gd name="T71" fmla="*/ 47 h 155"/>
                  <a:gd name="T72" fmla="*/ 128 w 161"/>
                  <a:gd name="T73" fmla="*/ 12 h 155"/>
                  <a:gd name="T74" fmla="*/ 87 w 161"/>
                  <a:gd name="T75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1" h="155">
                    <a:moveTo>
                      <a:pt x="67" y="75"/>
                    </a:moveTo>
                    <a:cubicBezTo>
                      <a:pt x="68" y="78"/>
                      <a:pt x="69" y="81"/>
                      <a:pt x="69" y="85"/>
                    </a:cubicBezTo>
                    <a:cubicBezTo>
                      <a:pt x="68" y="106"/>
                      <a:pt x="64" y="128"/>
                      <a:pt x="59" y="150"/>
                    </a:cubicBezTo>
                    <a:cubicBezTo>
                      <a:pt x="68" y="153"/>
                      <a:pt x="77" y="155"/>
                      <a:pt x="86" y="155"/>
                    </a:cubicBezTo>
                    <a:cubicBezTo>
                      <a:pt x="90" y="155"/>
                      <a:pt x="95" y="155"/>
                      <a:pt x="100" y="154"/>
                    </a:cubicBezTo>
                    <a:cubicBezTo>
                      <a:pt x="108" y="152"/>
                      <a:pt x="117" y="148"/>
                      <a:pt x="124" y="143"/>
                    </a:cubicBezTo>
                    <a:cubicBezTo>
                      <a:pt x="111" y="132"/>
                      <a:pt x="99" y="120"/>
                      <a:pt x="89" y="107"/>
                    </a:cubicBezTo>
                    <a:cubicBezTo>
                      <a:pt x="83" y="99"/>
                      <a:pt x="84" y="90"/>
                      <a:pt x="89" y="83"/>
                    </a:cubicBezTo>
                    <a:cubicBezTo>
                      <a:pt x="87" y="84"/>
                      <a:pt x="85" y="84"/>
                      <a:pt x="83" y="84"/>
                    </a:cubicBezTo>
                    <a:cubicBezTo>
                      <a:pt x="77" y="84"/>
                      <a:pt x="71" y="82"/>
                      <a:pt x="67" y="75"/>
                    </a:cubicBezTo>
                    <a:moveTo>
                      <a:pt x="154" y="40"/>
                    </a:moveTo>
                    <a:cubicBezTo>
                      <a:pt x="153" y="43"/>
                      <a:pt x="151" y="47"/>
                      <a:pt x="149" y="50"/>
                    </a:cubicBezTo>
                    <a:cubicBezTo>
                      <a:pt x="152" y="50"/>
                      <a:pt x="155" y="49"/>
                      <a:pt x="158" y="48"/>
                    </a:cubicBezTo>
                    <a:cubicBezTo>
                      <a:pt x="157" y="45"/>
                      <a:pt x="156" y="43"/>
                      <a:pt x="154" y="40"/>
                    </a:cubicBezTo>
                    <a:moveTo>
                      <a:pt x="35" y="23"/>
                    </a:moveTo>
                    <a:cubicBezTo>
                      <a:pt x="34" y="23"/>
                      <a:pt x="34" y="24"/>
                      <a:pt x="33" y="25"/>
                    </a:cubicBezTo>
                    <a:cubicBezTo>
                      <a:pt x="9" y="51"/>
                      <a:pt x="0" y="93"/>
                      <a:pt x="24" y="124"/>
                    </a:cubicBezTo>
                    <a:cubicBezTo>
                      <a:pt x="24" y="123"/>
                      <a:pt x="25" y="122"/>
                      <a:pt x="25" y="121"/>
                    </a:cubicBezTo>
                    <a:cubicBezTo>
                      <a:pt x="27" y="109"/>
                      <a:pt x="28" y="96"/>
                      <a:pt x="29" y="84"/>
                    </a:cubicBezTo>
                    <a:cubicBezTo>
                      <a:pt x="29" y="71"/>
                      <a:pt x="39" y="65"/>
                      <a:pt x="49" y="65"/>
                    </a:cubicBezTo>
                    <a:cubicBezTo>
                      <a:pt x="53" y="65"/>
                      <a:pt x="57" y="66"/>
                      <a:pt x="61" y="68"/>
                    </a:cubicBezTo>
                    <a:cubicBezTo>
                      <a:pt x="63" y="70"/>
                      <a:pt x="65" y="71"/>
                      <a:pt x="66" y="74"/>
                    </a:cubicBezTo>
                    <a:cubicBezTo>
                      <a:pt x="58" y="58"/>
                      <a:pt x="49" y="43"/>
                      <a:pt x="40" y="29"/>
                    </a:cubicBezTo>
                    <a:cubicBezTo>
                      <a:pt x="38" y="27"/>
                      <a:pt x="37" y="25"/>
                      <a:pt x="35" y="23"/>
                    </a:cubicBezTo>
                    <a:moveTo>
                      <a:pt x="87" y="0"/>
                    </a:moveTo>
                    <a:cubicBezTo>
                      <a:pt x="81" y="0"/>
                      <a:pt x="75" y="1"/>
                      <a:pt x="69" y="2"/>
                    </a:cubicBezTo>
                    <a:cubicBezTo>
                      <a:pt x="81" y="20"/>
                      <a:pt x="92" y="37"/>
                      <a:pt x="102" y="56"/>
                    </a:cubicBezTo>
                    <a:cubicBezTo>
                      <a:pt x="106" y="63"/>
                      <a:pt x="105" y="71"/>
                      <a:pt x="101" y="76"/>
                    </a:cubicBezTo>
                    <a:cubicBezTo>
                      <a:pt x="102" y="76"/>
                      <a:pt x="103" y="75"/>
                      <a:pt x="104" y="75"/>
                    </a:cubicBezTo>
                    <a:cubicBezTo>
                      <a:pt x="109" y="75"/>
                      <a:pt x="113" y="77"/>
                      <a:pt x="117" y="82"/>
                    </a:cubicBezTo>
                    <a:cubicBezTo>
                      <a:pt x="126" y="95"/>
                      <a:pt x="138" y="105"/>
                      <a:pt x="150" y="116"/>
                    </a:cubicBezTo>
                    <a:cubicBezTo>
                      <a:pt x="155" y="108"/>
                      <a:pt x="159" y="98"/>
                      <a:pt x="161" y="89"/>
                    </a:cubicBezTo>
                    <a:cubicBezTo>
                      <a:pt x="157" y="89"/>
                      <a:pt x="152" y="89"/>
                      <a:pt x="148" y="88"/>
                    </a:cubicBezTo>
                    <a:cubicBezTo>
                      <a:pt x="139" y="87"/>
                      <a:pt x="133" y="81"/>
                      <a:pt x="131" y="75"/>
                    </a:cubicBezTo>
                    <a:cubicBezTo>
                      <a:pt x="130" y="75"/>
                      <a:pt x="128" y="76"/>
                      <a:pt x="126" y="76"/>
                    </a:cubicBezTo>
                    <a:cubicBezTo>
                      <a:pt x="114" y="76"/>
                      <a:pt x="101" y="61"/>
                      <a:pt x="109" y="47"/>
                    </a:cubicBezTo>
                    <a:cubicBezTo>
                      <a:pt x="115" y="35"/>
                      <a:pt x="121" y="24"/>
                      <a:pt x="128" y="12"/>
                    </a:cubicBezTo>
                    <a:cubicBezTo>
                      <a:pt x="114" y="4"/>
                      <a:pt x="100" y="0"/>
                      <a:pt x="8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276"/>
              <p:cNvSpPr>
                <a:spLocks noEditPoints="1"/>
              </p:cNvSpPr>
              <p:nvPr/>
            </p:nvSpPr>
            <p:spPr bwMode="auto">
              <a:xfrm>
                <a:off x="1289" y="2499"/>
                <a:ext cx="93" cy="95"/>
              </a:xfrm>
              <a:custGeom>
                <a:avLst/>
                <a:gdLst>
                  <a:gd name="T0" fmla="*/ 55 w 162"/>
                  <a:gd name="T1" fmla="*/ 116 h 153"/>
                  <a:gd name="T2" fmla="*/ 43 w 162"/>
                  <a:gd name="T3" fmla="*/ 148 h 153"/>
                  <a:gd name="T4" fmla="*/ 72 w 162"/>
                  <a:gd name="T5" fmla="*/ 153 h 153"/>
                  <a:gd name="T6" fmla="*/ 73 w 162"/>
                  <a:gd name="T7" fmla="*/ 153 h 153"/>
                  <a:gd name="T8" fmla="*/ 89 w 162"/>
                  <a:gd name="T9" fmla="*/ 152 h 153"/>
                  <a:gd name="T10" fmla="*/ 55 w 162"/>
                  <a:gd name="T11" fmla="*/ 116 h 153"/>
                  <a:gd name="T12" fmla="*/ 0 w 162"/>
                  <a:gd name="T13" fmla="*/ 91 h 153"/>
                  <a:gd name="T14" fmla="*/ 5 w 162"/>
                  <a:gd name="T15" fmla="*/ 108 h 153"/>
                  <a:gd name="T16" fmla="*/ 12 w 162"/>
                  <a:gd name="T17" fmla="*/ 122 h 153"/>
                  <a:gd name="T18" fmla="*/ 13 w 162"/>
                  <a:gd name="T19" fmla="*/ 119 h 153"/>
                  <a:gd name="T20" fmla="*/ 23 w 162"/>
                  <a:gd name="T21" fmla="*/ 91 h 153"/>
                  <a:gd name="T22" fmla="*/ 21 w 162"/>
                  <a:gd name="T23" fmla="*/ 91 h 153"/>
                  <a:gd name="T24" fmla="*/ 12 w 162"/>
                  <a:gd name="T25" fmla="*/ 91 h 153"/>
                  <a:gd name="T26" fmla="*/ 0 w 162"/>
                  <a:gd name="T27" fmla="*/ 91 h 153"/>
                  <a:gd name="T28" fmla="*/ 12 w 162"/>
                  <a:gd name="T29" fmla="*/ 30 h 153"/>
                  <a:gd name="T30" fmla="*/ 2 w 162"/>
                  <a:gd name="T31" fmla="*/ 53 h 153"/>
                  <a:gd name="T32" fmla="*/ 6 w 162"/>
                  <a:gd name="T33" fmla="*/ 53 h 153"/>
                  <a:gd name="T34" fmla="*/ 21 w 162"/>
                  <a:gd name="T35" fmla="*/ 54 h 153"/>
                  <a:gd name="T36" fmla="*/ 28 w 162"/>
                  <a:gd name="T37" fmla="*/ 56 h 153"/>
                  <a:gd name="T38" fmla="*/ 12 w 162"/>
                  <a:gd name="T39" fmla="*/ 30 h 153"/>
                  <a:gd name="T40" fmla="*/ 102 w 162"/>
                  <a:gd name="T41" fmla="*/ 4 h 153"/>
                  <a:gd name="T42" fmla="*/ 98 w 162"/>
                  <a:gd name="T43" fmla="*/ 78 h 153"/>
                  <a:gd name="T44" fmla="*/ 89 w 162"/>
                  <a:gd name="T45" fmla="*/ 95 h 153"/>
                  <a:gd name="T46" fmla="*/ 127 w 162"/>
                  <a:gd name="T47" fmla="*/ 132 h 153"/>
                  <a:gd name="T48" fmla="*/ 102 w 162"/>
                  <a:gd name="T49" fmla="*/ 4 h 153"/>
                  <a:gd name="T50" fmla="*/ 61 w 162"/>
                  <a:gd name="T51" fmla="*/ 0 h 153"/>
                  <a:gd name="T52" fmla="*/ 61 w 162"/>
                  <a:gd name="T53" fmla="*/ 0 h 153"/>
                  <a:gd name="T54" fmla="*/ 41 w 162"/>
                  <a:gd name="T55" fmla="*/ 6 h 153"/>
                  <a:gd name="T56" fmla="*/ 59 w 162"/>
                  <a:gd name="T57" fmla="*/ 36 h 153"/>
                  <a:gd name="T58" fmla="*/ 61 w 162"/>
                  <a:gd name="T5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62" h="153">
                    <a:moveTo>
                      <a:pt x="55" y="116"/>
                    </a:moveTo>
                    <a:cubicBezTo>
                      <a:pt x="52" y="127"/>
                      <a:pt x="48" y="137"/>
                      <a:pt x="43" y="148"/>
                    </a:cubicBezTo>
                    <a:cubicBezTo>
                      <a:pt x="51" y="151"/>
                      <a:pt x="61" y="153"/>
                      <a:pt x="72" y="153"/>
                    </a:cubicBezTo>
                    <a:cubicBezTo>
                      <a:pt x="72" y="153"/>
                      <a:pt x="73" y="153"/>
                      <a:pt x="73" y="153"/>
                    </a:cubicBezTo>
                    <a:cubicBezTo>
                      <a:pt x="79" y="153"/>
                      <a:pt x="84" y="153"/>
                      <a:pt x="89" y="152"/>
                    </a:cubicBezTo>
                    <a:cubicBezTo>
                      <a:pt x="77" y="141"/>
                      <a:pt x="66" y="129"/>
                      <a:pt x="55" y="116"/>
                    </a:cubicBezTo>
                    <a:moveTo>
                      <a:pt x="0" y="91"/>
                    </a:moveTo>
                    <a:cubicBezTo>
                      <a:pt x="1" y="97"/>
                      <a:pt x="2" y="102"/>
                      <a:pt x="5" y="108"/>
                    </a:cubicBezTo>
                    <a:cubicBezTo>
                      <a:pt x="7" y="113"/>
                      <a:pt x="9" y="118"/>
                      <a:pt x="12" y="122"/>
                    </a:cubicBezTo>
                    <a:cubicBezTo>
                      <a:pt x="13" y="121"/>
                      <a:pt x="13" y="120"/>
                      <a:pt x="13" y="119"/>
                    </a:cubicBezTo>
                    <a:cubicBezTo>
                      <a:pt x="17" y="110"/>
                      <a:pt x="21" y="101"/>
                      <a:pt x="23" y="91"/>
                    </a:cubicBezTo>
                    <a:cubicBezTo>
                      <a:pt x="22" y="91"/>
                      <a:pt x="22" y="91"/>
                      <a:pt x="21" y="91"/>
                    </a:cubicBezTo>
                    <a:cubicBezTo>
                      <a:pt x="18" y="91"/>
                      <a:pt x="15" y="91"/>
                      <a:pt x="12" y="91"/>
                    </a:cubicBezTo>
                    <a:cubicBezTo>
                      <a:pt x="8" y="91"/>
                      <a:pt x="4" y="91"/>
                      <a:pt x="0" y="91"/>
                    </a:cubicBezTo>
                    <a:moveTo>
                      <a:pt x="12" y="30"/>
                    </a:moveTo>
                    <a:cubicBezTo>
                      <a:pt x="8" y="37"/>
                      <a:pt x="4" y="45"/>
                      <a:pt x="2" y="53"/>
                    </a:cubicBezTo>
                    <a:cubicBezTo>
                      <a:pt x="3" y="53"/>
                      <a:pt x="5" y="53"/>
                      <a:pt x="6" y="53"/>
                    </a:cubicBezTo>
                    <a:cubicBezTo>
                      <a:pt x="11" y="53"/>
                      <a:pt x="16" y="53"/>
                      <a:pt x="21" y="54"/>
                    </a:cubicBezTo>
                    <a:cubicBezTo>
                      <a:pt x="24" y="54"/>
                      <a:pt x="26" y="55"/>
                      <a:pt x="28" y="56"/>
                    </a:cubicBezTo>
                    <a:cubicBezTo>
                      <a:pt x="23" y="47"/>
                      <a:pt x="18" y="38"/>
                      <a:pt x="12" y="30"/>
                    </a:cubicBezTo>
                    <a:moveTo>
                      <a:pt x="102" y="4"/>
                    </a:moveTo>
                    <a:cubicBezTo>
                      <a:pt x="99" y="29"/>
                      <a:pt x="98" y="53"/>
                      <a:pt x="98" y="78"/>
                    </a:cubicBezTo>
                    <a:cubicBezTo>
                      <a:pt x="98" y="86"/>
                      <a:pt x="94" y="91"/>
                      <a:pt x="89" y="95"/>
                    </a:cubicBezTo>
                    <a:cubicBezTo>
                      <a:pt x="101" y="108"/>
                      <a:pt x="113" y="120"/>
                      <a:pt x="127" y="132"/>
                    </a:cubicBezTo>
                    <a:cubicBezTo>
                      <a:pt x="162" y="95"/>
                      <a:pt x="153" y="23"/>
                      <a:pt x="102" y="4"/>
                    </a:cubicBezTo>
                    <a:moveTo>
                      <a:pt x="61" y="0"/>
                    </a:moveTo>
                    <a:cubicBezTo>
                      <a:pt x="61" y="0"/>
                      <a:pt x="61" y="0"/>
                      <a:pt x="61" y="0"/>
                    </a:cubicBezTo>
                    <a:cubicBezTo>
                      <a:pt x="54" y="1"/>
                      <a:pt x="47" y="3"/>
                      <a:pt x="41" y="6"/>
                    </a:cubicBezTo>
                    <a:cubicBezTo>
                      <a:pt x="48" y="16"/>
                      <a:pt x="54" y="27"/>
                      <a:pt x="59" y="36"/>
                    </a:cubicBezTo>
                    <a:cubicBezTo>
                      <a:pt x="59" y="24"/>
                      <a:pt x="60" y="12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277"/>
              <p:cNvSpPr>
                <a:spLocks noEditPoints="1"/>
              </p:cNvSpPr>
              <p:nvPr/>
            </p:nvSpPr>
            <p:spPr bwMode="auto">
              <a:xfrm>
                <a:off x="1009" y="1431"/>
                <a:ext cx="90" cy="96"/>
              </a:xfrm>
              <a:custGeom>
                <a:avLst/>
                <a:gdLst>
                  <a:gd name="T0" fmla="*/ 31 w 157"/>
                  <a:gd name="T1" fmla="*/ 90 h 154"/>
                  <a:gd name="T2" fmla="*/ 0 w 157"/>
                  <a:gd name="T3" fmla="*/ 101 h 154"/>
                  <a:gd name="T4" fmla="*/ 11 w 157"/>
                  <a:gd name="T5" fmla="*/ 123 h 154"/>
                  <a:gd name="T6" fmla="*/ 13 w 157"/>
                  <a:gd name="T7" fmla="*/ 127 h 154"/>
                  <a:gd name="T8" fmla="*/ 36 w 157"/>
                  <a:gd name="T9" fmla="*/ 101 h 154"/>
                  <a:gd name="T10" fmla="*/ 37 w 157"/>
                  <a:gd name="T11" fmla="*/ 95 h 154"/>
                  <a:gd name="T12" fmla="*/ 31 w 157"/>
                  <a:gd name="T13" fmla="*/ 90 h 154"/>
                  <a:gd name="T14" fmla="*/ 15 w 157"/>
                  <a:gd name="T15" fmla="*/ 24 h 154"/>
                  <a:gd name="T16" fmla="*/ 4 w 157"/>
                  <a:gd name="T17" fmla="*/ 42 h 154"/>
                  <a:gd name="T18" fmla="*/ 3 w 157"/>
                  <a:gd name="T19" fmla="*/ 44 h 154"/>
                  <a:gd name="T20" fmla="*/ 18 w 157"/>
                  <a:gd name="T21" fmla="*/ 44 h 154"/>
                  <a:gd name="T22" fmla="*/ 22 w 157"/>
                  <a:gd name="T23" fmla="*/ 44 h 154"/>
                  <a:gd name="T24" fmla="*/ 16 w 157"/>
                  <a:gd name="T25" fmla="*/ 26 h 154"/>
                  <a:gd name="T26" fmla="*/ 15 w 157"/>
                  <a:gd name="T27" fmla="*/ 24 h 154"/>
                  <a:gd name="T28" fmla="*/ 117 w 157"/>
                  <a:gd name="T29" fmla="*/ 14 h 154"/>
                  <a:gd name="T30" fmla="*/ 113 w 157"/>
                  <a:gd name="T31" fmla="*/ 22 h 154"/>
                  <a:gd name="T32" fmla="*/ 99 w 157"/>
                  <a:gd name="T33" fmla="*/ 61 h 154"/>
                  <a:gd name="T34" fmla="*/ 98 w 157"/>
                  <a:gd name="T35" fmla="*/ 76 h 154"/>
                  <a:gd name="T36" fmla="*/ 94 w 157"/>
                  <a:gd name="T37" fmla="*/ 84 h 154"/>
                  <a:gd name="T38" fmla="*/ 92 w 157"/>
                  <a:gd name="T39" fmla="*/ 93 h 154"/>
                  <a:gd name="T40" fmla="*/ 79 w 157"/>
                  <a:gd name="T41" fmla="*/ 107 h 154"/>
                  <a:gd name="T42" fmla="*/ 74 w 157"/>
                  <a:gd name="T43" fmla="*/ 115 h 154"/>
                  <a:gd name="T44" fmla="*/ 74 w 157"/>
                  <a:gd name="T45" fmla="*/ 145 h 154"/>
                  <a:gd name="T46" fmla="*/ 76 w 157"/>
                  <a:gd name="T47" fmla="*/ 154 h 154"/>
                  <a:gd name="T48" fmla="*/ 76 w 157"/>
                  <a:gd name="T49" fmla="*/ 154 h 154"/>
                  <a:gd name="T50" fmla="*/ 141 w 157"/>
                  <a:gd name="T51" fmla="*/ 47 h 154"/>
                  <a:gd name="T52" fmla="*/ 130 w 157"/>
                  <a:gd name="T53" fmla="*/ 27 h 154"/>
                  <a:gd name="T54" fmla="*/ 117 w 157"/>
                  <a:gd name="T55" fmla="*/ 14 h 154"/>
                  <a:gd name="T56" fmla="*/ 71 w 157"/>
                  <a:gd name="T57" fmla="*/ 0 h 154"/>
                  <a:gd name="T58" fmla="*/ 47 w 157"/>
                  <a:gd name="T59" fmla="*/ 3 h 154"/>
                  <a:gd name="T60" fmla="*/ 62 w 157"/>
                  <a:gd name="T61" fmla="*/ 49 h 154"/>
                  <a:gd name="T62" fmla="*/ 80 w 157"/>
                  <a:gd name="T63" fmla="*/ 0 h 154"/>
                  <a:gd name="T64" fmla="*/ 71 w 157"/>
                  <a:gd name="T65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57" h="154">
                    <a:moveTo>
                      <a:pt x="31" y="90"/>
                    </a:moveTo>
                    <a:cubicBezTo>
                      <a:pt x="21" y="96"/>
                      <a:pt x="11" y="100"/>
                      <a:pt x="0" y="101"/>
                    </a:cubicBezTo>
                    <a:cubicBezTo>
                      <a:pt x="2" y="109"/>
                      <a:pt x="6" y="117"/>
                      <a:pt x="11" y="123"/>
                    </a:cubicBezTo>
                    <a:cubicBezTo>
                      <a:pt x="11" y="125"/>
                      <a:pt x="12" y="126"/>
                      <a:pt x="13" y="127"/>
                    </a:cubicBezTo>
                    <a:cubicBezTo>
                      <a:pt x="21" y="118"/>
                      <a:pt x="28" y="110"/>
                      <a:pt x="36" y="101"/>
                    </a:cubicBezTo>
                    <a:cubicBezTo>
                      <a:pt x="36" y="99"/>
                      <a:pt x="37" y="97"/>
                      <a:pt x="37" y="95"/>
                    </a:cubicBezTo>
                    <a:cubicBezTo>
                      <a:pt x="35" y="94"/>
                      <a:pt x="32" y="92"/>
                      <a:pt x="31" y="90"/>
                    </a:cubicBezTo>
                    <a:moveTo>
                      <a:pt x="15" y="24"/>
                    </a:moveTo>
                    <a:cubicBezTo>
                      <a:pt x="11" y="29"/>
                      <a:pt x="7" y="35"/>
                      <a:pt x="4" y="42"/>
                    </a:cubicBezTo>
                    <a:cubicBezTo>
                      <a:pt x="4" y="43"/>
                      <a:pt x="3" y="43"/>
                      <a:pt x="3" y="44"/>
                    </a:cubicBezTo>
                    <a:cubicBezTo>
                      <a:pt x="8" y="44"/>
                      <a:pt x="13" y="44"/>
                      <a:pt x="18" y="44"/>
                    </a:cubicBezTo>
                    <a:cubicBezTo>
                      <a:pt x="19" y="44"/>
                      <a:pt x="21" y="44"/>
                      <a:pt x="22" y="44"/>
                    </a:cubicBezTo>
                    <a:cubicBezTo>
                      <a:pt x="20" y="38"/>
                      <a:pt x="18" y="32"/>
                      <a:pt x="16" y="26"/>
                    </a:cubicBezTo>
                    <a:cubicBezTo>
                      <a:pt x="16" y="25"/>
                      <a:pt x="16" y="25"/>
                      <a:pt x="15" y="24"/>
                    </a:cubicBezTo>
                    <a:moveTo>
                      <a:pt x="117" y="14"/>
                    </a:moveTo>
                    <a:cubicBezTo>
                      <a:pt x="115" y="17"/>
                      <a:pt x="114" y="19"/>
                      <a:pt x="113" y="22"/>
                    </a:cubicBezTo>
                    <a:cubicBezTo>
                      <a:pt x="108" y="35"/>
                      <a:pt x="103" y="48"/>
                      <a:pt x="99" y="61"/>
                    </a:cubicBezTo>
                    <a:cubicBezTo>
                      <a:pt x="101" y="66"/>
                      <a:pt x="101" y="71"/>
                      <a:pt x="98" y="76"/>
                    </a:cubicBezTo>
                    <a:cubicBezTo>
                      <a:pt x="97" y="79"/>
                      <a:pt x="95" y="82"/>
                      <a:pt x="94" y="84"/>
                    </a:cubicBezTo>
                    <a:cubicBezTo>
                      <a:pt x="93" y="87"/>
                      <a:pt x="93" y="90"/>
                      <a:pt x="92" y="93"/>
                    </a:cubicBezTo>
                    <a:cubicBezTo>
                      <a:pt x="90" y="101"/>
                      <a:pt x="85" y="106"/>
                      <a:pt x="79" y="107"/>
                    </a:cubicBezTo>
                    <a:cubicBezTo>
                      <a:pt x="77" y="110"/>
                      <a:pt x="76" y="112"/>
                      <a:pt x="74" y="115"/>
                    </a:cubicBezTo>
                    <a:cubicBezTo>
                      <a:pt x="73" y="125"/>
                      <a:pt x="73" y="135"/>
                      <a:pt x="74" y="145"/>
                    </a:cubicBezTo>
                    <a:cubicBezTo>
                      <a:pt x="75" y="148"/>
                      <a:pt x="75" y="151"/>
                      <a:pt x="76" y="154"/>
                    </a:cubicBezTo>
                    <a:cubicBezTo>
                      <a:pt x="76" y="154"/>
                      <a:pt x="76" y="154"/>
                      <a:pt x="76" y="154"/>
                    </a:cubicBezTo>
                    <a:cubicBezTo>
                      <a:pt x="135" y="151"/>
                      <a:pt x="157" y="92"/>
                      <a:pt x="141" y="47"/>
                    </a:cubicBezTo>
                    <a:cubicBezTo>
                      <a:pt x="138" y="40"/>
                      <a:pt x="135" y="34"/>
                      <a:pt x="130" y="27"/>
                    </a:cubicBezTo>
                    <a:cubicBezTo>
                      <a:pt x="127" y="22"/>
                      <a:pt x="122" y="18"/>
                      <a:pt x="117" y="14"/>
                    </a:cubicBezTo>
                    <a:moveTo>
                      <a:pt x="71" y="0"/>
                    </a:moveTo>
                    <a:cubicBezTo>
                      <a:pt x="62" y="0"/>
                      <a:pt x="54" y="1"/>
                      <a:pt x="47" y="3"/>
                    </a:cubicBezTo>
                    <a:cubicBezTo>
                      <a:pt x="54" y="18"/>
                      <a:pt x="59" y="33"/>
                      <a:pt x="62" y="49"/>
                    </a:cubicBezTo>
                    <a:cubicBezTo>
                      <a:pt x="67" y="32"/>
                      <a:pt x="73" y="16"/>
                      <a:pt x="80" y="0"/>
                    </a:cubicBezTo>
                    <a:cubicBezTo>
                      <a:pt x="77" y="0"/>
                      <a:pt x="74" y="0"/>
                      <a:pt x="7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278"/>
              <p:cNvSpPr>
                <a:spLocks noEditPoints="1"/>
              </p:cNvSpPr>
              <p:nvPr/>
            </p:nvSpPr>
            <p:spPr bwMode="auto">
              <a:xfrm>
                <a:off x="2440" y="1879"/>
                <a:ext cx="79" cy="94"/>
              </a:xfrm>
              <a:custGeom>
                <a:avLst/>
                <a:gdLst>
                  <a:gd name="T0" fmla="*/ 88 w 137"/>
                  <a:gd name="T1" fmla="*/ 111 h 151"/>
                  <a:gd name="T2" fmla="*/ 83 w 137"/>
                  <a:gd name="T3" fmla="*/ 111 h 151"/>
                  <a:gd name="T4" fmla="*/ 81 w 137"/>
                  <a:gd name="T5" fmla="*/ 111 h 151"/>
                  <a:gd name="T6" fmla="*/ 78 w 137"/>
                  <a:gd name="T7" fmla="*/ 117 h 151"/>
                  <a:gd name="T8" fmla="*/ 84 w 137"/>
                  <a:gd name="T9" fmla="*/ 151 h 151"/>
                  <a:gd name="T10" fmla="*/ 87 w 137"/>
                  <a:gd name="T11" fmla="*/ 149 h 151"/>
                  <a:gd name="T12" fmla="*/ 108 w 137"/>
                  <a:gd name="T13" fmla="*/ 136 h 151"/>
                  <a:gd name="T14" fmla="*/ 88 w 137"/>
                  <a:gd name="T15" fmla="*/ 111 h 151"/>
                  <a:gd name="T16" fmla="*/ 129 w 137"/>
                  <a:gd name="T17" fmla="*/ 82 h 151"/>
                  <a:gd name="T18" fmla="*/ 136 w 137"/>
                  <a:gd name="T19" fmla="*/ 87 h 151"/>
                  <a:gd name="T20" fmla="*/ 137 w 137"/>
                  <a:gd name="T21" fmla="*/ 84 h 151"/>
                  <a:gd name="T22" fmla="*/ 129 w 137"/>
                  <a:gd name="T23" fmla="*/ 82 h 151"/>
                  <a:gd name="T24" fmla="*/ 28 w 137"/>
                  <a:gd name="T25" fmla="*/ 41 h 151"/>
                  <a:gd name="T26" fmla="*/ 0 w 137"/>
                  <a:gd name="T27" fmla="*/ 125 h 151"/>
                  <a:gd name="T28" fmla="*/ 16 w 137"/>
                  <a:gd name="T29" fmla="*/ 140 h 151"/>
                  <a:gd name="T30" fmla="*/ 16 w 137"/>
                  <a:gd name="T31" fmla="*/ 140 h 151"/>
                  <a:gd name="T32" fmla="*/ 23 w 137"/>
                  <a:gd name="T33" fmla="*/ 133 h 151"/>
                  <a:gd name="T34" fmla="*/ 39 w 137"/>
                  <a:gd name="T35" fmla="*/ 108 h 151"/>
                  <a:gd name="T36" fmla="*/ 38 w 137"/>
                  <a:gd name="T37" fmla="*/ 99 h 151"/>
                  <a:gd name="T38" fmla="*/ 35 w 137"/>
                  <a:gd name="T39" fmla="*/ 80 h 151"/>
                  <a:gd name="T40" fmla="*/ 38 w 137"/>
                  <a:gd name="T41" fmla="*/ 72 h 151"/>
                  <a:gd name="T42" fmla="*/ 39 w 137"/>
                  <a:gd name="T43" fmla="*/ 63 h 151"/>
                  <a:gd name="T44" fmla="*/ 46 w 137"/>
                  <a:gd name="T45" fmla="*/ 50 h 151"/>
                  <a:gd name="T46" fmla="*/ 46 w 137"/>
                  <a:gd name="T47" fmla="*/ 49 h 151"/>
                  <a:gd name="T48" fmla="*/ 28 w 137"/>
                  <a:gd name="T49" fmla="*/ 41 h 151"/>
                  <a:gd name="T50" fmla="*/ 95 w 137"/>
                  <a:gd name="T51" fmla="*/ 8 h 151"/>
                  <a:gd name="T52" fmla="*/ 92 w 137"/>
                  <a:gd name="T53" fmla="*/ 27 h 151"/>
                  <a:gd name="T54" fmla="*/ 94 w 137"/>
                  <a:gd name="T55" fmla="*/ 28 h 151"/>
                  <a:gd name="T56" fmla="*/ 93 w 137"/>
                  <a:gd name="T57" fmla="*/ 28 h 151"/>
                  <a:gd name="T58" fmla="*/ 93 w 137"/>
                  <a:gd name="T59" fmla="*/ 27 h 151"/>
                  <a:gd name="T60" fmla="*/ 93 w 137"/>
                  <a:gd name="T61" fmla="*/ 28 h 151"/>
                  <a:gd name="T62" fmla="*/ 112 w 137"/>
                  <a:gd name="T63" fmla="*/ 35 h 151"/>
                  <a:gd name="T64" fmla="*/ 121 w 137"/>
                  <a:gd name="T65" fmla="*/ 29 h 151"/>
                  <a:gd name="T66" fmla="*/ 103 w 137"/>
                  <a:gd name="T67" fmla="*/ 12 h 151"/>
                  <a:gd name="T68" fmla="*/ 95 w 137"/>
                  <a:gd name="T69" fmla="*/ 8 h 151"/>
                  <a:gd name="T70" fmla="*/ 57 w 137"/>
                  <a:gd name="T71" fmla="*/ 0 h 151"/>
                  <a:gd name="T72" fmla="*/ 38 w 137"/>
                  <a:gd name="T73" fmla="*/ 4 h 151"/>
                  <a:gd name="T74" fmla="*/ 55 w 137"/>
                  <a:gd name="T75" fmla="*/ 12 h 151"/>
                  <a:gd name="T76" fmla="*/ 56 w 137"/>
                  <a:gd name="T77" fmla="*/ 9 h 151"/>
                  <a:gd name="T78" fmla="*/ 57 w 137"/>
                  <a:gd name="T7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7" h="151">
                    <a:moveTo>
                      <a:pt x="88" y="111"/>
                    </a:moveTo>
                    <a:cubicBezTo>
                      <a:pt x="87" y="111"/>
                      <a:pt x="85" y="111"/>
                      <a:pt x="83" y="111"/>
                    </a:cubicBezTo>
                    <a:cubicBezTo>
                      <a:pt x="83" y="111"/>
                      <a:pt x="82" y="111"/>
                      <a:pt x="81" y="111"/>
                    </a:cubicBezTo>
                    <a:cubicBezTo>
                      <a:pt x="80" y="113"/>
                      <a:pt x="79" y="115"/>
                      <a:pt x="78" y="117"/>
                    </a:cubicBezTo>
                    <a:cubicBezTo>
                      <a:pt x="80" y="128"/>
                      <a:pt x="82" y="140"/>
                      <a:pt x="84" y="151"/>
                    </a:cubicBezTo>
                    <a:cubicBezTo>
                      <a:pt x="85" y="150"/>
                      <a:pt x="86" y="150"/>
                      <a:pt x="87" y="149"/>
                    </a:cubicBezTo>
                    <a:cubicBezTo>
                      <a:pt x="95" y="146"/>
                      <a:pt x="102" y="142"/>
                      <a:pt x="108" y="136"/>
                    </a:cubicBezTo>
                    <a:cubicBezTo>
                      <a:pt x="100" y="129"/>
                      <a:pt x="93" y="121"/>
                      <a:pt x="88" y="111"/>
                    </a:cubicBezTo>
                    <a:moveTo>
                      <a:pt x="129" y="82"/>
                    </a:moveTo>
                    <a:cubicBezTo>
                      <a:pt x="131" y="83"/>
                      <a:pt x="134" y="85"/>
                      <a:pt x="136" y="87"/>
                    </a:cubicBezTo>
                    <a:cubicBezTo>
                      <a:pt x="136" y="86"/>
                      <a:pt x="137" y="85"/>
                      <a:pt x="137" y="84"/>
                    </a:cubicBezTo>
                    <a:cubicBezTo>
                      <a:pt x="134" y="83"/>
                      <a:pt x="132" y="82"/>
                      <a:pt x="129" y="82"/>
                    </a:cubicBezTo>
                    <a:moveTo>
                      <a:pt x="28" y="41"/>
                    </a:moveTo>
                    <a:cubicBezTo>
                      <a:pt x="26" y="70"/>
                      <a:pt x="16" y="99"/>
                      <a:pt x="0" y="125"/>
                    </a:cubicBezTo>
                    <a:cubicBezTo>
                      <a:pt x="4" y="130"/>
                      <a:pt x="10" y="135"/>
                      <a:pt x="16" y="140"/>
                    </a:cubicBezTo>
                    <a:cubicBezTo>
                      <a:pt x="16" y="140"/>
                      <a:pt x="16" y="140"/>
                      <a:pt x="16" y="140"/>
                    </a:cubicBezTo>
                    <a:cubicBezTo>
                      <a:pt x="18" y="138"/>
                      <a:pt x="20" y="136"/>
                      <a:pt x="23" y="133"/>
                    </a:cubicBezTo>
                    <a:cubicBezTo>
                      <a:pt x="29" y="125"/>
                      <a:pt x="34" y="117"/>
                      <a:pt x="39" y="108"/>
                    </a:cubicBezTo>
                    <a:cubicBezTo>
                      <a:pt x="39" y="105"/>
                      <a:pt x="39" y="102"/>
                      <a:pt x="38" y="99"/>
                    </a:cubicBezTo>
                    <a:cubicBezTo>
                      <a:pt x="34" y="95"/>
                      <a:pt x="32" y="88"/>
                      <a:pt x="35" y="80"/>
                    </a:cubicBezTo>
                    <a:cubicBezTo>
                      <a:pt x="36" y="77"/>
                      <a:pt x="37" y="75"/>
                      <a:pt x="38" y="72"/>
                    </a:cubicBezTo>
                    <a:cubicBezTo>
                      <a:pt x="39" y="69"/>
                      <a:pt x="39" y="66"/>
                      <a:pt x="39" y="63"/>
                    </a:cubicBezTo>
                    <a:cubicBezTo>
                      <a:pt x="39" y="57"/>
                      <a:pt x="42" y="52"/>
                      <a:pt x="46" y="50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0" y="46"/>
                      <a:pt x="34" y="44"/>
                      <a:pt x="28" y="41"/>
                    </a:cubicBezTo>
                    <a:moveTo>
                      <a:pt x="95" y="8"/>
                    </a:moveTo>
                    <a:cubicBezTo>
                      <a:pt x="94" y="15"/>
                      <a:pt x="93" y="21"/>
                      <a:pt x="92" y="27"/>
                    </a:cubicBezTo>
                    <a:cubicBezTo>
                      <a:pt x="93" y="28"/>
                      <a:pt x="93" y="28"/>
                      <a:pt x="94" y="28"/>
                    </a:cubicBezTo>
                    <a:cubicBezTo>
                      <a:pt x="94" y="28"/>
                      <a:pt x="93" y="28"/>
                      <a:pt x="93" y="28"/>
                    </a:cubicBezTo>
                    <a:cubicBezTo>
                      <a:pt x="93" y="28"/>
                      <a:pt x="93" y="27"/>
                      <a:pt x="93" y="27"/>
                    </a:cubicBezTo>
                    <a:cubicBezTo>
                      <a:pt x="93" y="27"/>
                      <a:pt x="93" y="28"/>
                      <a:pt x="93" y="28"/>
                    </a:cubicBezTo>
                    <a:cubicBezTo>
                      <a:pt x="99" y="30"/>
                      <a:pt x="106" y="33"/>
                      <a:pt x="112" y="35"/>
                    </a:cubicBezTo>
                    <a:cubicBezTo>
                      <a:pt x="115" y="33"/>
                      <a:pt x="118" y="31"/>
                      <a:pt x="121" y="29"/>
                    </a:cubicBezTo>
                    <a:cubicBezTo>
                      <a:pt x="116" y="23"/>
                      <a:pt x="110" y="17"/>
                      <a:pt x="103" y="12"/>
                    </a:cubicBezTo>
                    <a:cubicBezTo>
                      <a:pt x="100" y="11"/>
                      <a:pt x="98" y="9"/>
                      <a:pt x="95" y="8"/>
                    </a:cubicBezTo>
                    <a:moveTo>
                      <a:pt x="57" y="0"/>
                    </a:moveTo>
                    <a:cubicBezTo>
                      <a:pt x="51" y="0"/>
                      <a:pt x="44" y="2"/>
                      <a:pt x="38" y="4"/>
                    </a:cubicBezTo>
                    <a:cubicBezTo>
                      <a:pt x="44" y="7"/>
                      <a:pt x="50" y="9"/>
                      <a:pt x="55" y="12"/>
                    </a:cubicBezTo>
                    <a:cubicBezTo>
                      <a:pt x="56" y="11"/>
                      <a:pt x="56" y="10"/>
                      <a:pt x="56" y="9"/>
                    </a:cubicBezTo>
                    <a:cubicBezTo>
                      <a:pt x="56" y="6"/>
                      <a:pt x="57" y="3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279"/>
              <p:cNvSpPr>
                <a:spLocks/>
              </p:cNvSpPr>
              <p:nvPr/>
            </p:nvSpPr>
            <p:spPr bwMode="auto">
              <a:xfrm>
                <a:off x="1505" y="972"/>
                <a:ext cx="114" cy="96"/>
              </a:xfrm>
              <a:custGeom>
                <a:avLst/>
                <a:gdLst>
                  <a:gd name="T0" fmla="*/ 99 w 199"/>
                  <a:gd name="T1" fmla="*/ 0 h 154"/>
                  <a:gd name="T2" fmla="*/ 99 w 199"/>
                  <a:gd name="T3" fmla="*/ 154 h 154"/>
                  <a:gd name="T4" fmla="*/ 99 w 199"/>
                  <a:gd name="T5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9" h="154">
                    <a:moveTo>
                      <a:pt x="99" y="0"/>
                    </a:moveTo>
                    <a:cubicBezTo>
                      <a:pt x="0" y="0"/>
                      <a:pt x="0" y="154"/>
                      <a:pt x="99" y="154"/>
                    </a:cubicBezTo>
                    <a:cubicBezTo>
                      <a:pt x="199" y="154"/>
                      <a:pt x="199" y="0"/>
                      <a:pt x="9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280"/>
              <p:cNvSpPr>
                <a:spLocks/>
              </p:cNvSpPr>
              <p:nvPr/>
            </p:nvSpPr>
            <p:spPr bwMode="auto">
              <a:xfrm>
                <a:off x="2209" y="1196"/>
                <a:ext cx="128" cy="96"/>
              </a:xfrm>
              <a:custGeom>
                <a:avLst/>
                <a:gdLst>
                  <a:gd name="T0" fmla="*/ 112 w 223"/>
                  <a:gd name="T1" fmla="*/ 0 h 155"/>
                  <a:gd name="T2" fmla="*/ 70 w 223"/>
                  <a:gd name="T3" fmla="*/ 143 h 155"/>
                  <a:gd name="T4" fmla="*/ 110 w 223"/>
                  <a:gd name="T5" fmla="*/ 155 h 155"/>
                  <a:gd name="T6" fmla="*/ 153 w 223"/>
                  <a:gd name="T7" fmla="*/ 13 h 155"/>
                  <a:gd name="T8" fmla="*/ 112 w 223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55">
                    <a:moveTo>
                      <a:pt x="112" y="0"/>
                    </a:moveTo>
                    <a:cubicBezTo>
                      <a:pt x="46" y="0"/>
                      <a:pt x="0" y="98"/>
                      <a:pt x="70" y="143"/>
                    </a:cubicBezTo>
                    <a:cubicBezTo>
                      <a:pt x="84" y="151"/>
                      <a:pt x="97" y="155"/>
                      <a:pt x="110" y="155"/>
                    </a:cubicBezTo>
                    <a:cubicBezTo>
                      <a:pt x="176" y="155"/>
                      <a:pt x="223" y="57"/>
                      <a:pt x="153" y="13"/>
                    </a:cubicBezTo>
                    <a:cubicBezTo>
                      <a:pt x="139" y="4"/>
                      <a:pt x="125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281"/>
              <p:cNvSpPr>
                <a:spLocks/>
              </p:cNvSpPr>
              <p:nvPr/>
            </p:nvSpPr>
            <p:spPr bwMode="auto">
              <a:xfrm>
                <a:off x="1772" y="246"/>
                <a:ext cx="114" cy="95"/>
              </a:xfrm>
              <a:custGeom>
                <a:avLst/>
                <a:gdLst>
                  <a:gd name="T0" fmla="*/ 99 w 198"/>
                  <a:gd name="T1" fmla="*/ 0 h 154"/>
                  <a:gd name="T2" fmla="*/ 99 w 198"/>
                  <a:gd name="T3" fmla="*/ 154 h 154"/>
                  <a:gd name="T4" fmla="*/ 99 w 198"/>
                  <a:gd name="T5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8" h="154">
                    <a:moveTo>
                      <a:pt x="99" y="0"/>
                    </a:moveTo>
                    <a:cubicBezTo>
                      <a:pt x="0" y="0"/>
                      <a:pt x="0" y="154"/>
                      <a:pt x="99" y="154"/>
                    </a:cubicBezTo>
                    <a:cubicBezTo>
                      <a:pt x="198" y="154"/>
                      <a:pt x="198" y="0"/>
                      <a:pt x="9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282"/>
              <p:cNvSpPr>
                <a:spLocks/>
              </p:cNvSpPr>
              <p:nvPr/>
            </p:nvSpPr>
            <p:spPr bwMode="auto">
              <a:xfrm>
                <a:off x="2346" y="429"/>
                <a:ext cx="128" cy="96"/>
              </a:xfrm>
              <a:custGeom>
                <a:avLst/>
                <a:gdLst>
                  <a:gd name="T0" fmla="*/ 112 w 223"/>
                  <a:gd name="T1" fmla="*/ 0 h 155"/>
                  <a:gd name="T2" fmla="*/ 70 w 223"/>
                  <a:gd name="T3" fmla="*/ 143 h 155"/>
                  <a:gd name="T4" fmla="*/ 111 w 223"/>
                  <a:gd name="T5" fmla="*/ 155 h 155"/>
                  <a:gd name="T6" fmla="*/ 153 w 223"/>
                  <a:gd name="T7" fmla="*/ 13 h 155"/>
                  <a:gd name="T8" fmla="*/ 112 w 223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55">
                    <a:moveTo>
                      <a:pt x="112" y="0"/>
                    </a:moveTo>
                    <a:cubicBezTo>
                      <a:pt x="46" y="0"/>
                      <a:pt x="0" y="98"/>
                      <a:pt x="70" y="143"/>
                    </a:cubicBezTo>
                    <a:cubicBezTo>
                      <a:pt x="84" y="152"/>
                      <a:pt x="98" y="155"/>
                      <a:pt x="111" y="155"/>
                    </a:cubicBezTo>
                    <a:cubicBezTo>
                      <a:pt x="177" y="155"/>
                      <a:pt x="223" y="58"/>
                      <a:pt x="153" y="13"/>
                    </a:cubicBezTo>
                    <a:cubicBezTo>
                      <a:pt x="139" y="4"/>
                      <a:pt x="126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283"/>
              <p:cNvSpPr>
                <a:spLocks/>
              </p:cNvSpPr>
              <p:nvPr/>
            </p:nvSpPr>
            <p:spPr bwMode="auto">
              <a:xfrm>
                <a:off x="1621" y="1835"/>
                <a:ext cx="188" cy="117"/>
              </a:xfrm>
              <a:custGeom>
                <a:avLst/>
                <a:gdLst>
                  <a:gd name="T0" fmla="*/ 99 w 328"/>
                  <a:gd name="T1" fmla="*/ 0 h 189"/>
                  <a:gd name="T2" fmla="*/ 99 w 328"/>
                  <a:gd name="T3" fmla="*/ 154 h 189"/>
                  <a:gd name="T4" fmla="*/ 144 w 328"/>
                  <a:gd name="T5" fmla="*/ 140 h 189"/>
                  <a:gd name="T6" fmla="*/ 175 w 328"/>
                  <a:gd name="T7" fmla="*/ 176 h 189"/>
                  <a:gd name="T8" fmla="*/ 215 w 328"/>
                  <a:gd name="T9" fmla="*/ 189 h 189"/>
                  <a:gd name="T10" fmla="*/ 258 w 328"/>
                  <a:gd name="T11" fmla="*/ 46 h 189"/>
                  <a:gd name="T12" fmla="*/ 217 w 328"/>
                  <a:gd name="T13" fmla="*/ 34 h 189"/>
                  <a:gd name="T14" fmla="*/ 170 w 328"/>
                  <a:gd name="T15" fmla="*/ 52 h 189"/>
                  <a:gd name="T16" fmla="*/ 99 w 328"/>
                  <a:gd name="T17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8" h="189">
                    <a:moveTo>
                      <a:pt x="99" y="0"/>
                    </a:moveTo>
                    <a:cubicBezTo>
                      <a:pt x="0" y="0"/>
                      <a:pt x="0" y="154"/>
                      <a:pt x="99" y="154"/>
                    </a:cubicBezTo>
                    <a:cubicBezTo>
                      <a:pt x="118" y="154"/>
                      <a:pt x="133" y="149"/>
                      <a:pt x="144" y="140"/>
                    </a:cubicBezTo>
                    <a:cubicBezTo>
                      <a:pt x="149" y="154"/>
                      <a:pt x="159" y="166"/>
                      <a:pt x="175" y="176"/>
                    </a:cubicBezTo>
                    <a:cubicBezTo>
                      <a:pt x="188" y="185"/>
                      <a:pt x="202" y="189"/>
                      <a:pt x="215" y="189"/>
                    </a:cubicBezTo>
                    <a:cubicBezTo>
                      <a:pt x="281" y="189"/>
                      <a:pt x="328" y="91"/>
                      <a:pt x="258" y="46"/>
                    </a:cubicBezTo>
                    <a:cubicBezTo>
                      <a:pt x="244" y="38"/>
                      <a:pt x="230" y="34"/>
                      <a:pt x="217" y="34"/>
                    </a:cubicBezTo>
                    <a:cubicBezTo>
                      <a:pt x="199" y="34"/>
                      <a:pt x="183" y="41"/>
                      <a:pt x="170" y="52"/>
                    </a:cubicBezTo>
                    <a:cubicBezTo>
                      <a:pt x="161" y="23"/>
                      <a:pt x="138" y="0"/>
                      <a:pt x="9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284"/>
              <p:cNvSpPr>
                <a:spLocks/>
              </p:cNvSpPr>
              <p:nvPr/>
            </p:nvSpPr>
            <p:spPr bwMode="auto">
              <a:xfrm>
                <a:off x="1684" y="96"/>
                <a:ext cx="105" cy="88"/>
              </a:xfrm>
              <a:custGeom>
                <a:avLst/>
                <a:gdLst>
                  <a:gd name="T0" fmla="*/ 91 w 183"/>
                  <a:gd name="T1" fmla="*/ 0 h 142"/>
                  <a:gd name="T2" fmla="*/ 91 w 183"/>
                  <a:gd name="T3" fmla="*/ 142 h 142"/>
                  <a:gd name="T4" fmla="*/ 91 w 183"/>
                  <a:gd name="T5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3" h="142">
                    <a:moveTo>
                      <a:pt x="91" y="0"/>
                    </a:moveTo>
                    <a:cubicBezTo>
                      <a:pt x="0" y="0"/>
                      <a:pt x="0" y="142"/>
                      <a:pt x="91" y="142"/>
                    </a:cubicBezTo>
                    <a:cubicBezTo>
                      <a:pt x="183" y="142"/>
                      <a:pt x="183" y="0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285"/>
              <p:cNvSpPr>
                <a:spLocks/>
              </p:cNvSpPr>
              <p:nvPr/>
            </p:nvSpPr>
            <p:spPr bwMode="auto">
              <a:xfrm>
                <a:off x="2506" y="357"/>
                <a:ext cx="118" cy="88"/>
              </a:xfrm>
              <a:custGeom>
                <a:avLst/>
                <a:gdLst>
                  <a:gd name="T0" fmla="*/ 103 w 205"/>
                  <a:gd name="T1" fmla="*/ 0 h 143"/>
                  <a:gd name="T2" fmla="*/ 64 w 205"/>
                  <a:gd name="T3" fmla="*/ 131 h 143"/>
                  <a:gd name="T4" fmla="*/ 102 w 205"/>
                  <a:gd name="T5" fmla="*/ 143 h 143"/>
                  <a:gd name="T6" fmla="*/ 141 w 205"/>
                  <a:gd name="T7" fmla="*/ 12 h 143"/>
                  <a:gd name="T8" fmla="*/ 103 w 205"/>
                  <a:gd name="T9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5" h="143">
                    <a:moveTo>
                      <a:pt x="103" y="0"/>
                    </a:moveTo>
                    <a:cubicBezTo>
                      <a:pt x="43" y="0"/>
                      <a:pt x="0" y="90"/>
                      <a:pt x="64" y="131"/>
                    </a:cubicBezTo>
                    <a:cubicBezTo>
                      <a:pt x="77" y="139"/>
                      <a:pt x="90" y="143"/>
                      <a:pt x="102" y="143"/>
                    </a:cubicBezTo>
                    <a:cubicBezTo>
                      <a:pt x="162" y="143"/>
                      <a:pt x="205" y="53"/>
                      <a:pt x="141" y="12"/>
                    </a:cubicBezTo>
                    <a:cubicBezTo>
                      <a:pt x="128" y="3"/>
                      <a:pt x="115" y="0"/>
                      <a:pt x="1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286"/>
              <p:cNvSpPr>
                <a:spLocks/>
              </p:cNvSpPr>
              <p:nvPr/>
            </p:nvSpPr>
            <p:spPr bwMode="auto">
              <a:xfrm>
                <a:off x="2676" y="279"/>
                <a:ext cx="118" cy="88"/>
              </a:xfrm>
              <a:custGeom>
                <a:avLst/>
                <a:gdLst>
                  <a:gd name="T0" fmla="*/ 103 w 205"/>
                  <a:gd name="T1" fmla="*/ 0 h 143"/>
                  <a:gd name="T2" fmla="*/ 64 w 205"/>
                  <a:gd name="T3" fmla="*/ 131 h 143"/>
                  <a:gd name="T4" fmla="*/ 102 w 205"/>
                  <a:gd name="T5" fmla="*/ 143 h 143"/>
                  <a:gd name="T6" fmla="*/ 141 w 205"/>
                  <a:gd name="T7" fmla="*/ 11 h 143"/>
                  <a:gd name="T8" fmla="*/ 103 w 205"/>
                  <a:gd name="T9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5" h="143">
                    <a:moveTo>
                      <a:pt x="103" y="0"/>
                    </a:moveTo>
                    <a:cubicBezTo>
                      <a:pt x="43" y="0"/>
                      <a:pt x="0" y="90"/>
                      <a:pt x="64" y="131"/>
                    </a:cubicBezTo>
                    <a:cubicBezTo>
                      <a:pt x="77" y="139"/>
                      <a:pt x="90" y="143"/>
                      <a:pt x="102" y="143"/>
                    </a:cubicBezTo>
                    <a:cubicBezTo>
                      <a:pt x="162" y="143"/>
                      <a:pt x="205" y="52"/>
                      <a:pt x="141" y="11"/>
                    </a:cubicBezTo>
                    <a:cubicBezTo>
                      <a:pt x="128" y="3"/>
                      <a:pt x="115" y="0"/>
                      <a:pt x="1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287"/>
              <p:cNvSpPr>
                <a:spLocks/>
              </p:cNvSpPr>
              <p:nvPr/>
            </p:nvSpPr>
            <p:spPr bwMode="auto">
              <a:xfrm>
                <a:off x="1479" y="1868"/>
                <a:ext cx="96" cy="81"/>
              </a:xfrm>
              <a:custGeom>
                <a:avLst/>
                <a:gdLst>
                  <a:gd name="T0" fmla="*/ 83 w 167"/>
                  <a:gd name="T1" fmla="*/ 0 h 130"/>
                  <a:gd name="T2" fmla="*/ 83 w 167"/>
                  <a:gd name="T3" fmla="*/ 130 h 130"/>
                  <a:gd name="T4" fmla="*/ 83 w 167"/>
                  <a:gd name="T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7" h="130">
                    <a:moveTo>
                      <a:pt x="83" y="0"/>
                    </a:moveTo>
                    <a:cubicBezTo>
                      <a:pt x="0" y="0"/>
                      <a:pt x="0" y="130"/>
                      <a:pt x="83" y="130"/>
                    </a:cubicBezTo>
                    <a:cubicBezTo>
                      <a:pt x="167" y="130"/>
                      <a:pt x="167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288"/>
              <p:cNvSpPr>
                <a:spLocks/>
              </p:cNvSpPr>
              <p:nvPr/>
            </p:nvSpPr>
            <p:spPr bwMode="auto">
              <a:xfrm>
                <a:off x="1813" y="1979"/>
                <a:ext cx="30" cy="70"/>
              </a:xfrm>
              <a:custGeom>
                <a:avLst/>
                <a:gdLst>
                  <a:gd name="T0" fmla="*/ 48 w 52"/>
                  <a:gd name="T1" fmla="*/ 0 h 113"/>
                  <a:gd name="T2" fmla="*/ 46 w 52"/>
                  <a:gd name="T3" fmla="*/ 110 h 113"/>
                  <a:gd name="T4" fmla="*/ 52 w 52"/>
                  <a:gd name="T5" fmla="*/ 113 h 113"/>
                  <a:gd name="T6" fmla="*/ 47 w 52"/>
                  <a:gd name="T7" fmla="*/ 34 h 113"/>
                  <a:gd name="T8" fmla="*/ 48 w 52"/>
                  <a:gd name="T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113">
                    <a:moveTo>
                      <a:pt x="48" y="0"/>
                    </a:moveTo>
                    <a:cubicBezTo>
                      <a:pt x="13" y="24"/>
                      <a:pt x="0" y="80"/>
                      <a:pt x="46" y="110"/>
                    </a:cubicBezTo>
                    <a:cubicBezTo>
                      <a:pt x="48" y="111"/>
                      <a:pt x="50" y="112"/>
                      <a:pt x="52" y="113"/>
                    </a:cubicBezTo>
                    <a:cubicBezTo>
                      <a:pt x="49" y="87"/>
                      <a:pt x="47" y="61"/>
                      <a:pt x="47" y="34"/>
                    </a:cubicBezTo>
                    <a:cubicBezTo>
                      <a:pt x="47" y="23"/>
                      <a:pt x="47" y="12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289"/>
              <p:cNvSpPr>
                <a:spLocks/>
              </p:cNvSpPr>
              <p:nvPr/>
            </p:nvSpPr>
            <p:spPr bwMode="auto">
              <a:xfrm>
                <a:off x="1315" y="1860"/>
                <a:ext cx="95" cy="81"/>
              </a:xfrm>
              <a:custGeom>
                <a:avLst/>
                <a:gdLst>
                  <a:gd name="T0" fmla="*/ 84 w 167"/>
                  <a:gd name="T1" fmla="*/ 0 h 130"/>
                  <a:gd name="T2" fmla="*/ 84 w 167"/>
                  <a:gd name="T3" fmla="*/ 130 h 130"/>
                  <a:gd name="T4" fmla="*/ 84 w 167"/>
                  <a:gd name="T5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7" h="130">
                    <a:moveTo>
                      <a:pt x="84" y="0"/>
                    </a:moveTo>
                    <a:cubicBezTo>
                      <a:pt x="0" y="0"/>
                      <a:pt x="0" y="130"/>
                      <a:pt x="84" y="130"/>
                    </a:cubicBezTo>
                    <a:cubicBezTo>
                      <a:pt x="167" y="130"/>
                      <a:pt x="167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290"/>
              <p:cNvSpPr>
                <a:spLocks/>
              </p:cNvSpPr>
              <p:nvPr/>
            </p:nvSpPr>
            <p:spPr bwMode="auto">
              <a:xfrm>
                <a:off x="1361" y="937"/>
                <a:ext cx="96" cy="80"/>
              </a:xfrm>
              <a:custGeom>
                <a:avLst/>
                <a:gdLst>
                  <a:gd name="T0" fmla="*/ 84 w 167"/>
                  <a:gd name="T1" fmla="*/ 0 h 129"/>
                  <a:gd name="T2" fmla="*/ 84 w 167"/>
                  <a:gd name="T3" fmla="*/ 129 h 129"/>
                  <a:gd name="T4" fmla="*/ 84 w 167"/>
                  <a:gd name="T5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7" h="129">
                    <a:moveTo>
                      <a:pt x="84" y="0"/>
                    </a:moveTo>
                    <a:cubicBezTo>
                      <a:pt x="0" y="0"/>
                      <a:pt x="0" y="129"/>
                      <a:pt x="84" y="129"/>
                    </a:cubicBezTo>
                    <a:cubicBezTo>
                      <a:pt x="167" y="129"/>
                      <a:pt x="167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291"/>
              <p:cNvSpPr>
                <a:spLocks/>
              </p:cNvSpPr>
              <p:nvPr/>
            </p:nvSpPr>
            <p:spPr bwMode="auto">
              <a:xfrm>
                <a:off x="2369" y="1256"/>
                <a:ext cx="108" cy="80"/>
              </a:xfrm>
              <a:custGeom>
                <a:avLst/>
                <a:gdLst>
                  <a:gd name="T0" fmla="*/ 95 w 188"/>
                  <a:gd name="T1" fmla="*/ 0 h 130"/>
                  <a:gd name="T2" fmla="*/ 59 w 188"/>
                  <a:gd name="T3" fmla="*/ 120 h 130"/>
                  <a:gd name="T4" fmla="*/ 93 w 188"/>
                  <a:gd name="T5" fmla="*/ 130 h 130"/>
                  <a:gd name="T6" fmla="*/ 129 w 188"/>
                  <a:gd name="T7" fmla="*/ 11 h 130"/>
                  <a:gd name="T8" fmla="*/ 95 w 188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8" h="130">
                    <a:moveTo>
                      <a:pt x="95" y="0"/>
                    </a:moveTo>
                    <a:cubicBezTo>
                      <a:pt x="39" y="0"/>
                      <a:pt x="0" y="82"/>
                      <a:pt x="59" y="120"/>
                    </a:cubicBezTo>
                    <a:cubicBezTo>
                      <a:pt x="71" y="127"/>
                      <a:pt x="82" y="130"/>
                      <a:pt x="93" y="130"/>
                    </a:cubicBezTo>
                    <a:cubicBezTo>
                      <a:pt x="149" y="130"/>
                      <a:pt x="188" y="48"/>
                      <a:pt x="129" y="11"/>
                    </a:cubicBezTo>
                    <a:cubicBezTo>
                      <a:pt x="117" y="3"/>
                      <a:pt x="106" y="0"/>
                      <a:pt x="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292"/>
              <p:cNvSpPr>
                <a:spLocks/>
              </p:cNvSpPr>
              <p:nvPr/>
            </p:nvSpPr>
            <p:spPr bwMode="auto">
              <a:xfrm>
                <a:off x="1242" y="879"/>
                <a:ext cx="96" cy="80"/>
              </a:xfrm>
              <a:custGeom>
                <a:avLst/>
                <a:gdLst>
                  <a:gd name="T0" fmla="*/ 83 w 167"/>
                  <a:gd name="T1" fmla="*/ 0 h 129"/>
                  <a:gd name="T2" fmla="*/ 83 w 167"/>
                  <a:gd name="T3" fmla="*/ 129 h 129"/>
                  <a:gd name="T4" fmla="*/ 83 w 167"/>
                  <a:gd name="T5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7" h="129">
                    <a:moveTo>
                      <a:pt x="83" y="0"/>
                    </a:moveTo>
                    <a:cubicBezTo>
                      <a:pt x="0" y="0"/>
                      <a:pt x="0" y="129"/>
                      <a:pt x="83" y="129"/>
                    </a:cubicBezTo>
                    <a:cubicBezTo>
                      <a:pt x="167" y="129"/>
                      <a:pt x="167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293"/>
              <p:cNvSpPr>
                <a:spLocks/>
              </p:cNvSpPr>
              <p:nvPr/>
            </p:nvSpPr>
            <p:spPr bwMode="auto">
              <a:xfrm>
                <a:off x="2507" y="1278"/>
                <a:ext cx="35" cy="63"/>
              </a:xfrm>
              <a:custGeom>
                <a:avLst/>
                <a:gdLst>
                  <a:gd name="T0" fmla="*/ 61 w 61"/>
                  <a:gd name="T1" fmla="*/ 0 h 102"/>
                  <a:gd name="T2" fmla="*/ 28 w 61"/>
                  <a:gd name="T3" fmla="*/ 102 h 102"/>
                  <a:gd name="T4" fmla="*/ 61 w 61"/>
                  <a:gd name="T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102">
                    <a:moveTo>
                      <a:pt x="61" y="0"/>
                    </a:moveTo>
                    <a:cubicBezTo>
                      <a:pt x="22" y="14"/>
                      <a:pt x="0" y="67"/>
                      <a:pt x="28" y="102"/>
                    </a:cubicBezTo>
                    <a:cubicBezTo>
                      <a:pt x="35" y="68"/>
                      <a:pt x="46" y="34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294"/>
              <p:cNvSpPr>
                <a:spLocks/>
              </p:cNvSpPr>
              <p:nvPr/>
            </p:nvSpPr>
            <p:spPr bwMode="auto">
              <a:xfrm>
                <a:off x="2214" y="93"/>
                <a:ext cx="61" cy="22"/>
              </a:xfrm>
              <a:custGeom>
                <a:avLst/>
                <a:gdLst>
                  <a:gd name="T0" fmla="*/ 105 w 105"/>
                  <a:gd name="T1" fmla="*/ 0 h 35"/>
                  <a:gd name="T2" fmla="*/ 28 w 105"/>
                  <a:gd name="T3" fmla="*/ 0 h 35"/>
                  <a:gd name="T4" fmla="*/ 9 w 105"/>
                  <a:gd name="T5" fmla="*/ 13 h 35"/>
                  <a:gd name="T6" fmla="*/ 0 w 105"/>
                  <a:gd name="T7" fmla="*/ 10 h 35"/>
                  <a:gd name="T8" fmla="*/ 15 w 105"/>
                  <a:gd name="T9" fmla="*/ 24 h 35"/>
                  <a:gd name="T10" fmla="*/ 34 w 105"/>
                  <a:gd name="T11" fmla="*/ 32 h 35"/>
                  <a:gd name="T12" fmla="*/ 49 w 105"/>
                  <a:gd name="T13" fmla="*/ 35 h 35"/>
                  <a:gd name="T14" fmla="*/ 74 w 105"/>
                  <a:gd name="T15" fmla="*/ 29 h 35"/>
                  <a:gd name="T16" fmla="*/ 105 w 105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35">
                    <a:moveTo>
                      <a:pt x="105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5" y="7"/>
                      <a:pt x="17" y="13"/>
                      <a:pt x="9" y="13"/>
                    </a:cubicBezTo>
                    <a:cubicBezTo>
                      <a:pt x="6" y="13"/>
                      <a:pt x="3" y="12"/>
                      <a:pt x="0" y="10"/>
                    </a:cubicBezTo>
                    <a:cubicBezTo>
                      <a:pt x="4" y="15"/>
                      <a:pt x="9" y="20"/>
                      <a:pt x="15" y="24"/>
                    </a:cubicBezTo>
                    <a:cubicBezTo>
                      <a:pt x="22" y="28"/>
                      <a:pt x="28" y="31"/>
                      <a:pt x="34" y="32"/>
                    </a:cubicBezTo>
                    <a:cubicBezTo>
                      <a:pt x="39" y="34"/>
                      <a:pt x="44" y="35"/>
                      <a:pt x="49" y="35"/>
                    </a:cubicBezTo>
                    <a:cubicBezTo>
                      <a:pt x="58" y="35"/>
                      <a:pt x="66" y="33"/>
                      <a:pt x="74" y="29"/>
                    </a:cubicBezTo>
                    <a:cubicBezTo>
                      <a:pt x="87" y="23"/>
                      <a:pt x="98" y="12"/>
                      <a:pt x="1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295"/>
              <p:cNvSpPr>
                <a:spLocks/>
              </p:cNvSpPr>
              <p:nvPr/>
            </p:nvSpPr>
            <p:spPr bwMode="auto">
              <a:xfrm>
                <a:off x="1636" y="654"/>
                <a:ext cx="80" cy="80"/>
              </a:xfrm>
              <a:custGeom>
                <a:avLst/>
                <a:gdLst>
                  <a:gd name="T0" fmla="*/ 77 w 139"/>
                  <a:gd name="T1" fmla="*/ 0 h 129"/>
                  <a:gd name="T2" fmla="*/ 26 w 139"/>
                  <a:gd name="T3" fmla="*/ 104 h 129"/>
                  <a:gd name="T4" fmla="*/ 57 w 139"/>
                  <a:gd name="T5" fmla="*/ 127 h 129"/>
                  <a:gd name="T6" fmla="*/ 77 w 139"/>
                  <a:gd name="T7" fmla="*/ 129 h 129"/>
                  <a:gd name="T8" fmla="*/ 87 w 139"/>
                  <a:gd name="T9" fmla="*/ 129 h 129"/>
                  <a:gd name="T10" fmla="*/ 139 w 139"/>
                  <a:gd name="T11" fmla="*/ 68 h 129"/>
                  <a:gd name="T12" fmla="*/ 127 w 139"/>
                  <a:gd name="T13" fmla="*/ 80 h 129"/>
                  <a:gd name="T14" fmla="*/ 114 w 139"/>
                  <a:gd name="T15" fmla="*/ 85 h 129"/>
                  <a:gd name="T16" fmla="*/ 100 w 139"/>
                  <a:gd name="T17" fmla="*/ 54 h 129"/>
                  <a:gd name="T18" fmla="*/ 130 w 139"/>
                  <a:gd name="T19" fmla="*/ 28 h 129"/>
                  <a:gd name="T20" fmla="*/ 128 w 139"/>
                  <a:gd name="T21" fmla="*/ 26 h 129"/>
                  <a:gd name="T22" fmla="*/ 98 w 139"/>
                  <a:gd name="T23" fmla="*/ 3 h 129"/>
                  <a:gd name="T24" fmla="*/ 77 w 139"/>
                  <a:gd name="T25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9" h="129">
                    <a:moveTo>
                      <a:pt x="77" y="0"/>
                    </a:moveTo>
                    <a:cubicBezTo>
                      <a:pt x="17" y="0"/>
                      <a:pt x="0" y="66"/>
                      <a:pt x="26" y="104"/>
                    </a:cubicBezTo>
                    <a:cubicBezTo>
                      <a:pt x="33" y="114"/>
                      <a:pt x="43" y="123"/>
                      <a:pt x="57" y="127"/>
                    </a:cubicBezTo>
                    <a:cubicBezTo>
                      <a:pt x="63" y="128"/>
                      <a:pt x="69" y="129"/>
                      <a:pt x="77" y="129"/>
                    </a:cubicBezTo>
                    <a:cubicBezTo>
                      <a:pt x="80" y="129"/>
                      <a:pt x="84" y="129"/>
                      <a:pt x="87" y="129"/>
                    </a:cubicBezTo>
                    <a:cubicBezTo>
                      <a:pt x="121" y="124"/>
                      <a:pt x="138" y="96"/>
                      <a:pt x="139" y="68"/>
                    </a:cubicBezTo>
                    <a:cubicBezTo>
                      <a:pt x="135" y="72"/>
                      <a:pt x="131" y="76"/>
                      <a:pt x="127" y="80"/>
                    </a:cubicBezTo>
                    <a:cubicBezTo>
                      <a:pt x="123" y="84"/>
                      <a:pt x="118" y="85"/>
                      <a:pt x="114" y="85"/>
                    </a:cubicBezTo>
                    <a:cubicBezTo>
                      <a:pt x="100" y="85"/>
                      <a:pt x="87" y="67"/>
                      <a:pt x="100" y="54"/>
                    </a:cubicBezTo>
                    <a:cubicBezTo>
                      <a:pt x="109" y="45"/>
                      <a:pt x="119" y="37"/>
                      <a:pt x="130" y="28"/>
                    </a:cubicBezTo>
                    <a:cubicBezTo>
                      <a:pt x="129" y="27"/>
                      <a:pt x="129" y="26"/>
                      <a:pt x="128" y="26"/>
                    </a:cubicBezTo>
                    <a:cubicBezTo>
                      <a:pt x="121" y="15"/>
                      <a:pt x="111" y="7"/>
                      <a:pt x="98" y="3"/>
                    </a:cubicBezTo>
                    <a:cubicBezTo>
                      <a:pt x="92" y="1"/>
                      <a:pt x="85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296"/>
              <p:cNvSpPr>
                <a:spLocks/>
              </p:cNvSpPr>
              <p:nvPr/>
            </p:nvSpPr>
            <p:spPr bwMode="auto">
              <a:xfrm>
                <a:off x="2296" y="860"/>
                <a:ext cx="89" cy="81"/>
              </a:xfrm>
              <a:custGeom>
                <a:avLst/>
                <a:gdLst>
                  <a:gd name="T0" fmla="*/ 70 w 155"/>
                  <a:gd name="T1" fmla="*/ 0 h 130"/>
                  <a:gd name="T2" fmla="*/ 47 w 155"/>
                  <a:gd name="T3" fmla="*/ 4 h 130"/>
                  <a:gd name="T4" fmla="*/ 44 w 155"/>
                  <a:gd name="T5" fmla="*/ 6 h 130"/>
                  <a:gd name="T6" fmla="*/ 55 w 155"/>
                  <a:gd name="T7" fmla="*/ 43 h 130"/>
                  <a:gd name="T8" fmla="*/ 36 w 155"/>
                  <a:gd name="T9" fmla="*/ 65 h 130"/>
                  <a:gd name="T10" fmla="*/ 19 w 155"/>
                  <a:gd name="T11" fmla="*/ 51 h 130"/>
                  <a:gd name="T12" fmla="*/ 15 w 155"/>
                  <a:gd name="T13" fmla="*/ 34 h 130"/>
                  <a:gd name="T14" fmla="*/ 26 w 155"/>
                  <a:gd name="T15" fmla="*/ 114 h 130"/>
                  <a:gd name="T16" fmla="*/ 34 w 155"/>
                  <a:gd name="T17" fmla="*/ 120 h 130"/>
                  <a:gd name="T18" fmla="*/ 53 w 155"/>
                  <a:gd name="T19" fmla="*/ 128 h 130"/>
                  <a:gd name="T20" fmla="*/ 69 w 155"/>
                  <a:gd name="T21" fmla="*/ 130 h 130"/>
                  <a:gd name="T22" fmla="*/ 91 w 155"/>
                  <a:gd name="T23" fmla="*/ 126 h 130"/>
                  <a:gd name="T24" fmla="*/ 104 w 155"/>
                  <a:gd name="T25" fmla="*/ 10 h 130"/>
                  <a:gd name="T26" fmla="*/ 85 w 155"/>
                  <a:gd name="T27" fmla="*/ 2 h 130"/>
                  <a:gd name="T28" fmla="*/ 70 w 155"/>
                  <a:gd name="T2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5" h="130">
                    <a:moveTo>
                      <a:pt x="70" y="0"/>
                    </a:moveTo>
                    <a:cubicBezTo>
                      <a:pt x="62" y="0"/>
                      <a:pt x="54" y="1"/>
                      <a:pt x="47" y="4"/>
                    </a:cubicBezTo>
                    <a:cubicBezTo>
                      <a:pt x="46" y="5"/>
                      <a:pt x="45" y="5"/>
                      <a:pt x="44" y="6"/>
                    </a:cubicBezTo>
                    <a:cubicBezTo>
                      <a:pt x="49" y="18"/>
                      <a:pt x="52" y="31"/>
                      <a:pt x="55" y="43"/>
                    </a:cubicBezTo>
                    <a:cubicBezTo>
                      <a:pt x="58" y="57"/>
                      <a:pt x="47" y="65"/>
                      <a:pt x="36" y="65"/>
                    </a:cubicBezTo>
                    <a:cubicBezTo>
                      <a:pt x="29" y="65"/>
                      <a:pt x="21" y="61"/>
                      <a:pt x="19" y="51"/>
                    </a:cubicBezTo>
                    <a:cubicBezTo>
                      <a:pt x="18" y="46"/>
                      <a:pt x="16" y="40"/>
                      <a:pt x="15" y="34"/>
                    </a:cubicBezTo>
                    <a:cubicBezTo>
                      <a:pt x="0" y="59"/>
                      <a:pt x="0" y="92"/>
                      <a:pt x="26" y="114"/>
                    </a:cubicBezTo>
                    <a:cubicBezTo>
                      <a:pt x="29" y="116"/>
                      <a:pt x="32" y="118"/>
                      <a:pt x="34" y="120"/>
                    </a:cubicBezTo>
                    <a:cubicBezTo>
                      <a:pt x="41" y="124"/>
                      <a:pt x="47" y="126"/>
                      <a:pt x="53" y="128"/>
                    </a:cubicBezTo>
                    <a:cubicBezTo>
                      <a:pt x="58" y="130"/>
                      <a:pt x="64" y="130"/>
                      <a:pt x="69" y="130"/>
                    </a:cubicBezTo>
                    <a:cubicBezTo>
                      <a:pt x="77" y="130"/>
                      <a:pt x="84" y="129"/>
                      <a:pt x="91" y="126"/>
                    </a:cubicBezTo>
                    <a:cubicBezTo>
                      <a:pt x="133" y="108"/>
                      <a:pt x="155" y="43"/>
                      <a:pt x="104" y="10"/>
                    </a:cubicBezTo>
                    <a:cubicBezTo>
                      <a:pt x="98" y="6"/>
                      <a:pt x="91" y="3"/>
                      <a:pt x="85" y="2"/>
                    </a:cubicBezTo>
                    <a:cubicBezTo>
                      <a:pt x="80" y="0"/>
                      <a:pt x="75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297"/>
              <p:cNvSpPr>
                <a:spLocks/>
              </p:cNvSpPr>
              <p:nvPr/>
            </p:nvSpPr>
            <p:spPr bwMode="auto">
              <a:xfrm>
                <a:off x="1612" y="1477"/>
                <a:ext cx="86" cy="80"/>
              </a:xfrm>
              <a:custGeom>
                <a:avLst/>
                <a:gdLst>
                  <a:gd name="T0" fmla="*/ 75 w 150"/>
                  <a:gd name="T1" fmla="*/ 0 h 129"/>
                  <a:gd name="T2" fmla="*/ 47 w 150"/>
                  <a:gd name="T3" fmla="*/ 6 h 129"/>
                  <a:gd name="T4" fmla="*/ 49 w 150"/>
                  <a:gd name="T5" fmla="*/ 125 h 129"/>
                  <a:gd name="T6" fmla="*/ 75 w 150"/>
                  <a:gd name="T7" fmla="*/ 129 h 129"/>
                  <a:gd name="T8" fmla="*/ 86 w 150"/>
                  <a:gd name="T9" fmla="*/ 129 h 129"/>
                  <a:gd name="T10" fmla="*/ 95 w 150"/>
                  <a:gd name="T11" fmla="*/ 126 h 129"/>
                  <a:gd name="T12" fmla="*/ 118 w 150"/>
                  <a:gd name="T13" fmla="*/ 16 h 129"/>
                  <a:gd name="T14" fmla="*/ 111 w 150"/>
                  <a:gd name="T15" fmla="*/ 43 h 129"/>
                  <a:gd name="T16" fmla="*/ 110 w 150"/>
                  <a:gd name="T17" fmla="*/ 59 h 129"/>
                  <a:gd name="T18" fmla="*/ 90 w 150"/>
                  <a:gd name="T19" fmla="*/ 77 h 129"/>
                  <a:gd name="T20" fmla="*/ 73 w 150"/>
                  <a:gd name="T21" fmla="*/ 59 h 129"/>
                  <a:gd name="T22" fmla="*/ 85 w 150"/>
                  <a:gd name="T23" fmla="*/ 1 h 129"/>
                  <a:gd name="T24" fmla="*/ 83 w 150"/>
                  <a:gd name="T25" fmla="*/ 0 h 129"/>
                  <a:gd name="T26" fmla="*/ 75 w 150"/>
                  <a:gd name="T27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0" h="129">
                    <a:moveTo>
                      <a:pt x="75" y="0"/>
                    </a:moveTo>
                    <a:cubicBezTo>
                      <a:pt x="64" y="0"/>
                      <a:pt x="55" y="2"/>
                      <a:pt x="47" y="6"/>
                    </a:cubicBezTo>
                    <a:cubicBezTo>
                      <a:pt x="0" y="27"/>
                      <a:pt x="0" y="105"/>
                      <a:pt x="49" y="125"/>
                    </a:cubicBezTo>
                    <a:cubicBezTo>
                      <a:pt x="56" y="128"/>
                      <a:pt x="65" y="129"/>
                      <a:pt x="75" y="129"/>
                    </a:cubicBezTo>
                    <a:cubicBezTo>
                      <a:pt x="79" y="129"/>
                      <a:pt x="82" y="129"/>
                      <a:pt x="86" y="129"/>
                    </a:cubicBezTo>
                    <a:cubicBezTo>
                      <a:pt x="89" y="128"/>
                      <a:pt x="92" y="127"/>
                      <a:pt x="95" y="126"/>
                    </a:cubicBezTo>
                    <a:cubicBezTo>
                      <a:pt x="142" y="112"/>
                      <a:pt x="150" y="47"/>
                      <a:pt x="118" y="16"/>
                    </a:cubicBezTo>
                    <a:cubicBezTo>
                      <a:pt x="115" y="25"/>
                      <a:pt x="113" y="34"/>
                      <a:pt x="111" y="43"/>
                    </a:cubicBezTo>
                    <a:cubicBezTo>
                      <a:pt x="111" y="48"/>
                      <a:pt x="110" y="54"/>
                      <a:pt x="110" y="59"/>
                    </a:cubicBezTo>
                    <a:cubicBezTo>
                      <a:pt x="109" y="71"/>
                      <a:pt x="100" y="77"/>
                      <a:pt x="90" y="77"/>
                    </a:cubicBezTo>
                    <a:cubicBezTo>
                      <a:pt x="81" y="77"/>
                      <a:pt x="72" y="71"/>
                      <a:pt x="73" y="59"/>
                    </a:cubicBezTo>
                    <a:cubicBezTo>
                      <a:pt x="74" y="38"/>
                      <a:pt x="79" y="18"/>
                      <a:pt x="85" y="1"/>
                    </a:cubicBezTo>
                    <a:cubicBezTo>
                      <a:pt x="85" y="0"/>
                      <a:pt x="84" y="0"/>
                      <a:pt x="83" y="0"/>
                    </a:cubicBezTo>
                    <a:cubicBezTo>
                      <a:pt x="80" y="0"/>
                      <a:pt x="78" y="0"/>
                      <a:pt x="7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298"/>
              <p:cNvSpPr>
                <a:spLocks noEditPoints="1"/>
              </p:cNvSpPr>
              <p:nvPr/>
            </p:nvSpPr>
            <p:spPr bwMode="auto">
              <a:xfrm>
                <a:off x="1899" y="1569"/>
                <a:ext cx="83" cy="80"/>
              </a:xfrm>
              <a:custGeom>
                <a:avLst/>
                <a:gdLst>
                  <a:gd name="T0" fmla="*/ 121 w 145"/>
                  <a:gd name="T1" fmla="*/ 12 h 129"/>
                  <a:gd name="T2" fmla="*/ 122 w 145"/>
                  <a:gd name="T3" fmla="*/ 16 h 129"/>
                  <a:gd name="T4" fmla="*/ 123 w 145"/>
                  <a:gd name="T5" fmla="*/ 19 h 129"/>
                  <a:gd name="T6" fmla="*/ 130 w 145"/>
                  <a:gd name="T7" fmla="*/ 25 h 129"/>
                  <a:gd name="T8" fmla="*/ 138 w 145"/>
                  <a:gd name="T9" fmla="*/ 30 h 129"/>
                  <a:gd name="T10" fmla="*/ 138 w 145"/>
                  <a:gd name="T11" fmla="*/ 29 h 129"/>
                  <a:gd name="T12" fmla="*/ 121 w 145"/>
                  <a:gd name="T13" fmla="*/ 12 h 129"/>
                  <a:gd name="T14" fmla="*/ 72 w 145"/>
                  <a:gd name="T15" fmla="*/ 0 h 129"/>
                  <a:gd name="T16" fmla="*/ 32 w 145"/>
                  <a:gd name="T17" fmla="*/ 105 h 129"/>
                  <a:gd name="T18" fmla="*/ 38 w 145"/>
                  <a:gd name="T19" fmla="*/ 112 h 129"/>
                  <a:gd name="T20" fmla="*/ 47 w 145"/>
                  <a:gd name="T21" fmla="*/ 119 h 129"/>
                  <a:gd name="T22" fmla="*/ 72 w 145"/>
                  <a:gd name="T23" fmla="*/ 128 h 129"/>
                  <a:gd name="T24" fmla="*/ 82 w 145"/>
                  <a:gd name="T25" fmla="*/ 129 h 129"/>
                  <a:gd name="T26" fmla="*/ 145 w 145"/>
                  <a:gd name="T27" fmla="*/ 73 h 129"/>
                  <a:gd name="T28" fmla="*/ 95 w 145"/>
                  <a:gd name="T29" fmla="*/ 44 h 129"/>
                  <a:gd name="T30" fmla="*/ 87 w 145"/>
                  <a:gd name="T31" fmla="*/ 60 h 129"/>
                  <a:gd name="T32" fmla="*/ 73 w 145"/>
                  <a:gd name="T33" fmla="*/ 69 h 129"/>
                  <a:gd name="T34" fmla="*/ 56 w 145"/>
                  <a:gd name="T35" fmla="*/ 40 h 129"/>
                  <a:gd name="T36" fmla="*/ 63 w 145"/>
                  <a:gd name="T37" fmla="*/ 26 h 129"/>
                  <a:gd name="T38" fmla="*/ 72 w 145"/>
                  <a:gd name="T3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5" h="129">
                    <a:moveTo>
                      <a:pt x="121" y="12"/>
                    </a:moveTo>
                    <a:cubicBezTo>
                      <a:pt x="121" y="13"/>
                      <a:pt x="121" y="15"/>
                      <a:pt x="122" y="16"/>
                    </a:cubicBezTo>
                    <a:cubicBezTo>
                      <a:pt x="122" y="17"/>
                      <a:pt x="123" y="18"/>
                      <a:pt x="123" y="19"/>
                    </a:cubicBezTo>
                    <a:cubicBezTo>
                      <a:pt x="125" y="21"/>
                      <a:pt x="128" y="23"/>
                      <a:pt x="130" y="25"/>
                    </a:cubicBezTo>
                    <a:cubicBezTo>
                      <a:pt x="133" y="27"/>
                      <a:pt x="135" y="29"/>
                      <a:pt x="138" y="30"/>
                    </a:cubicBezTo>
                    <a:cubicBezTo>
                      <a:pt x="138" y="30"/>
                      <a:pt x="138" y="29"/>
                      <a:pt x="138" y="29"/>
                    </a:cubicBezTo>
                    <a:cubicBezTo>
                      <a:pt x="133" y="23"/>
                      <a:pt x="128" y="17"/>
                      <a:pt x="121" y="12"/>
                    </a:cubicBezTo>
                    <a:moveTo>
                      <a:pt x="72" y="0"/>
                    </a:moveTo>
                    <a:cubicBezTo>
                      <a:pt x="28" y="8"/>
                      <a:pt x="0" y="67"/>
                      <a:pt x="32" y="105"/>
                    </a:cubicBezTo>
                    <a:cubicBezTo>
                      <a:pt x="34" y="107"/>
                      <a:pt x="36" y="110"/>
                      <a:pt x="38" y="112"/>
                    </a:cubicBezTo>
                    <a:cubicBezTo>
                      <a:pt x="41" y="114"/>
                      <a:pt x="44" y="116"/>
                      <a:pt x="47" y="119"/>
                    </a:cubicBezTo>
                    <a:cubicBezTo>
                      <a:pt x="56" y="124"/>
                      <a:pt x="64" y="127"/>
                      <a:pt x="72" y="128"/>
                    </a:cubicBezTo>
                    <a:cubicBezTo>
                      <a:pt x="75" y="129"/>
                      <a:pt x="78" y="129"/>
                      <a:pt x="82" y="129"/>
                    </a:cubicBezTo>
                    <a:cubicBezTo>
                      <a:pt x="113" y="129"/>
                      <a:pt x="139" y="103"/>
                      <a:pt x="145" y="73"/>
                    </a:cubicBezTo>
                    <a:cubicBezTo>
                      <a:pt x="125" y="67"/>
                      <a:pt x="106" y="58"/>
                      <a:pt x="95" y="44"/>
                    </a:cubicBezTo>
                    <a:cubicBezTo>
                      <a:pt x="92" y="49"/>
                      <a:pt x="90" y="55"/>
                      <a:pt x="87" y="60"/>
                    </a:cubicBezTo>
                    <a:cubicBezTo>
                      <a:pt x="83" y="66"/>
                      <a:pt x="78" y="69"/>
                      <a:pt x="73" y="69"/>
                    </a:cubicBezTo>
                    <a:cubicBezTo>
                      <a:pt x="60" y="69"/>
                      <a:pt x="48" y="55"/>
                      <a:pt x="56" y="40"/>
                    </a:cubicBezTo>
                    <a:cubicBezTo>
                      <a:pt x="58" y="35"/>
                      <a:pt x="61" y="31"/>
                      <a:pt x="63" y="26"/>
                    </a:cubicBezTo>
                    <a:cubicBezTo>
                      <a:pt x="67" y="17"/>
                      <a:pt x="70" y="9"/>
                      <a:pt x="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299"/>
              <p:cNvSpPr>
                <a:spLocks/>
              </p:cNvSpPr>
              <p:nvPr/>
            </p:nvSpPr>
            <p:spPr bwMode="auto">
              <a:xfrm>
                <a:off x="2207" y="93"/>
                <a:ext cx="23" cy="8"/>
              </a:xfrm>
              <a:custGeom>
                <a:avLst/>
                <a:gdLst>
                  <a:gd name="T0" fmla="*/ 40 w 40"/>
                  <a:gd name="T1" fmla="*/ 0 h 13"/>
                  <a:gd name="T2" fmla="*/ 0 w 40"/>
                  <a:gd name="T3" fmla="*/ 0 h 13"/>
                  <a:gd name="T4" fmla="*/ 8 w 40"/>
                  <a:gd name="T5" fmla="*/ 8 h 13"/>
                  <a:gd name="T6" fmla="*/ 12 w 40"/>
                  <a:gd name="T7" fmla="*/ 10 h 13"/>
                  <a:gd name="T8" fmla="*/ 21 w 40"/>
                  <a:gd name="T9" fmla="*/ 13 h 13"/>
                  <a:gd name="T10" fmla="*/ 40 w 40"/>
                  <a:gd name="T1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3">
                    <a:moveTo>
                      <a:pt x="4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" y="2"/>
                      <a:pt x="5" y="5"/>
                      <a:pt x="8" y="8"/>
                    </a:cubicBezTo>
                    <a:cubicBezTo>
                      <a:pt x="9" y="9"/>
                      <a:pt x="10" y="10"/>
                      <a:pt x="12" y="10"/>
                    </a:cubicBezTo>
                    <a:cubicBezTo>
                      <a:pt x="15" y="12"/>
                      <a:pt x="18" y="13"/>
                      <a:pt x="21" y="13"/>
                    </a:cubicBezTo>
                    <a:cubicBezTo>
                      <a:pt x="29" y="13"/>
                      <a:pt x="37" y="7"/>
                      <a:pt x="4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300"/>
              <p:cNvSpPr>
                <a:spLocks noEditPoints="1"/>
              </p:cNvSpPr>
              <p:nvPr/>
            </p:nvSpPr>
            <p:spPr bwMode="auto">
              <a:xfrm>
                <a:off x="1696" y="1495"/>
                <a:ext cx="197" cy="209"/>
              </a:xfrm>
              <a:custGeom>
                <a:avLst/>
                <a:gdLst>
                  <a:gd name="T0" fmla="*/ 156 w 343"/>
                  <a:gd name="T1" fmla="*/ 303 h 338"/>
                  <a:gd name="T2" fmla="*/ 138 w 343"/>
                  <a:gd name="T3" fmla="*/ 302 h 338"/>
                  <a:gd name="T4" fmla="*/ 127 w 343"/>
                  <a:gd name="T5" fmla="*/ 299 h 338"/>
                  <a:gd name="T6" fmla="*/ 116 w 343"/>
                  <a:gd name="T7" fmla="*/ 295 h 338"/>
                  <a:gd name="T8" fmla="*/ 95 w 343"/>
                  <a:gd name="T9" fmla="*/ 283 h 338"/>
                  <a:gd name="T10" fmla="*/ 76 w 343"/>
                  <a:gd name="T11" fmla="*/ 264 h 338"/>
                  <a:gd name="T12" fmla="*/ 57 w 343"/>
                  <a:gd name="T13" fmla="*/ 232 h 338"/>
                  <a:gd name="T14" fmla="*/ 45 w 343"/>
                  <a:gd name="T15" fmla="*/ 187 h 338"/>
                  <a:gd name="T16" fmla="*/ 45 w 343"/>
                  <a:gd name="T17" fmla="*/ 136 h 338"/>
                  <a:gd name="T18" fmla="*/ 55 w 343"/>
                  <a:gd name="T19" fmla="*/ 95 h 338"/>
                  <a:gd name="T20" fmla="*/ 70 w 343"/>
                  <a:gd name="T21" fmla="*/ 69 h 338"/>
                  <a:gd name="T22" fmla="*/ 85 w 343"/>
                  <a:gd name="T23" fmla="*/ 54 h 338"/>
                  <a:gd name="T24" fmla="*/ 102 w 343"/>
                  <a:gd name="T25" fmla="*/ 44 h 338"/>
                  <a:gd name="T26" fmla="*/ 122 w 343"/>
                  <a:gd name="T27" fmla="*/ 38 h 338"/>
                  <a:gd name="T28" fmla="*/ 137 w 343"/>
                  <a:gd name="T29" fmla="*/ 38 h 338"/>
                  <a:gd name="T30" fmla="*/ 151 w 343"/>
                  <a:gd name="T31" fmla="*/ 38 h 338"/>
                  <a:gd name="T32" fmla="*/ 172 w 343"/>
                  <a:gd name="T33" fmla="*/ 44 h 338"/>
                  <a:gd name="T34" fmla="*/ 187 w 343"/>
                  <a:gd name="T35" fmla="*/ 52 h 338"/>
                  <a:gd name="T36" fmla="*/ 197 w 343"/>
                  <a:gd name="T37" fmla="*/ 61 h 338"/>
                  <a:gd name="T38" fmla="*/ 210 w 343"/>
                  <a:gd name="T39" fmla="*/ 59 h 338"/>
                  <a:gd name="T40" fmla="*/ 212 w 343"/>
                  <a:gd name="T41" fmla="*/ 59 h 338"/>
                  <a:gd name="T42" fmla="*/ 227 w 343"/>
                  <a:gd name="T43" fmla="*/ 60 h 338"/>
                  <a:gd name="T44" fmla="*/ 248 w 343"/>
                  <a:gd name="T45" fmla="*/ 67 h 338"/>
                  <a:gd name="T46" fmla="*/ 271 w 343"/>
                  <a:gd name="T47" fmla="*/ 82 h 338"/>
                  <a:gd name="T48" fmla="*/ 285 w 343"/>
                  <a:gd name="T49" fmla="*/ 98 h 338"/>
                  <a:gd name="T50" fmla="*/ 294 w 343"/>
                  <a:gd name="T51" fmla="*/ 115 h 338"/>
                  <a:gd name="T52" fmla="*/ 299 w 343"/>
                  <a:gd name="T53" fmla="*/ 136 h 338"/>
                  <a:gd name="T54" fmla="*/ 297 w 343"/>
                  <a:gd name="T55" fmla="*/ 166 h 338"/>
                  <a:gd name="T56" fmla="*/ 284 w 343"/>
                  <a:gd name="T57" fmla="*/ 206 h 338"/>
                  <a:gd name="T58" fmla="*/ 256 w 343"/>
                  <a:gd name="T59" fmla="*/ 249 h 338"/>
                  <a:gd name="T60" fmla="*/ 222 w 343"/>
                  <a:gd name="T61" fmla="*/ 280 h 338"/>
                  <a:gd name="T62" fmla="*/ 189 w 343"/>
                  <a:gd name="T63" fmla="*/ 297 h 338"/>
                  <a:gd name="T64" fmla="*/ 163 w 343"/>
                  <a:gd name="T65" fmla="*/ 303 h 338"/>
                  <a:gd name="T66" fmla="*/ 156 w 343"/>
                  <a:gd name="T67" fmla="*/ 303 h 338"/>
                  <a:gd name="T68" fmla="*/ 139 w 343"/>
                  <a:gd name="T69" fmla="*/ 0 h 338"/>
                  <a:gd name="T70" fmla="*/ 76 w 343"/>
                  <a:gd name="T71" fmla="*/ 16 h 338"/>
                  <a:gd name="T72" fmla="*/ 10 w 343"/>
                  <a:gd name="T73" fmla="*/ 119 h 338"/>
                  <a:gd name="T74" fmla="*/ 34 w 343"/>
                  <a:gd name="T75" fmla="*/ 266 h 338"/>
                  <a:gd name="T76" fmla="*/ 117 w 343"/>
                  <a:gd name="T77" fmla="*/ 335 h 338"/>
                  <a:gd name="T78" fmla="*/ 151 w 343"/>
                  <a:gd name="T79" fmla="*/ 338 h 338"/>
                  <a:gd name="T80" fmla="*/ 224 w 343"/>
                  <a:gd name="T81" fmla="*/ 321 h 338"/>
                  <a:gd name="T82" fmla="*/ 323 w 343"/>
                  <a:gd name="T83" fmla="*/ 210 h 338"/>
                  <a:gd name="T84" fmla="*/ 323 w 343"/>
                  <a:gd name="T85" fmla="*/ 88 h 338"/>
                  <a:gd name="T86" fmla="*/ 214 w 343"/>
                  <a:gd name="T87" fmla="*/ 22 h 338"/>
                  <a:gd name="T88" fmla="*/ 209 w 343"/>
                  <a:gd name="T89" fmla="*/ 22 h 338"/>
                  <a:gd name="T90" fmla="*/ 208 w 343"/>
                  <a:gd name="T91" fmla="*/ 22 h 338"/>
                  <a:gd name="T92" fmla="*/ 208 w 343"/>
                  <a:gd name="T93" fmla="*/ 22 h 338"/>
                  <a:gd name="T94" fmla="*/ 139 w 343"/>
                  <a:gd name="T95" fmla="*/ 0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3" h="338">
                    <a:moveTo>
                      <a:pt x="156" y="303"/>
                    </a:moveTo>
                    <a:cubicBezTo>
                      <a:pt x="150" y="303"/>
                      <a:pt x="144" y="303"/>
                      <a:pt x="138" y="302"/>
                    </a:cubicBezTo>
                    <a:cubicBezTo>
                      <a:pt x="135" y="301"/>
                      <a:pt x="131" y="300"/>
                      <a:pt x="127" y="299"/>
                    </a:cubicBezTo>
                    <a:cubicBezTo>
                      <a:pt x="123" y="298"/>
                      <a:pt x="120" y="297"/>
                      <a:pt x="116" y="295"/>
                    </a:cubicBezTo>
                    <a:cubicBezTo>
                      <a:pt x="109" y="292"/>
                      <a:pt x="101" y="288"/>
                      <a:pt x="95" y="283"/>
                    </a:cubicBezTo>
                    <a:cubicBezTo>
                      <a:pt x="88" y="277"/>
                      <a:pt x="81" y="271"/>
                      <a:pt x="76" y="264"/>
                    </a:cubicBezTo>
                    <a:cubicBezTo>
                      <a:pt x="68" y="254"/>
                      <a:pt x="62" y="243"/>
                      <a:pt x="57" y="232"/>
                    </a:cubicBezTo>
                    <a:cubicBezTo>
                      <a:pt x="52" y="217"/>
                      <a:pt x="48" y="203"/>
                      <a:pt x="45" y="187"/>
                    </a:cubicBezTo>
                    <a:cubicBezTo>
                      <a:pt x="43" y="170"/>
                      <a:pt x="43" y="153"/>
                      <a:pt x="45" y="136"/>
                    </a:cubicBezTo>
                    <a:cubicBezTo>
                      <a:pt x="47" y="122"/>
                      <a:pt x="50" y="109"/>
                      <a:pt x="55" y="95"/>
                    </a:cubicBezTo>
                    <a:cubicBezTo>
                      <a:pt x="60" y="86"/>
                      <a:pt x="65" y="78"/>
                      <a:pt x="70" y="69"/>
                    </a:cubicBezTo>
                    <a:cubicBezTo>
                      <a:pt x="75" y="64"/>
                      <a:pt x="80" y="59"/>
                      <a:pt x="85" y="54"/>
                    </a:cubicBezTo>
                    <a:cubicBezTo>
                      <a:pt x="91" y="51"/>
                      <a:pt x="96" y="47"/>
                      <a:pt x="102" y="44"/>
                    </a:cubicBezTo>
                    <a:cubicBezTo>
                      <a:pt x="109" y="42"/>
                      <a:pt x="115" y="40"/>
                      <a:pt x="122" y="38"/>
                    </a:cubicBezTo>
                    <a:cubicBezTo>
                      <a:pt x="127" y="38"/>
                      <a:pt x="132" y="38"/>
                      <a:pt x="137" y="38"/>
                    </a:cubicBezTo>
                    <a:cubicBezTo>
                      <a:pt x="141" y="38"/>
                      <a:pt x="146" y="38"/>
                      <a:pt x="151" y="38"/>
                    </a:cubicBezTo>
                    <a:cubicBezTo>
                      <a:pt x="158" y="40"/>
                      <a:pt x="165" y="41"/>
                      <a:pt x="172" y="44"/>
                    </a:cubicBezTo>
                    <a:cubicBezTo>
                      <a:pt x="177" y="46"/>
                      <a:pt x="182" y="49"/>
                      <a:pt x="187" y="52"/>
                    </a:cubicBezTo>
                    <a:cubicBezTo>
                      <a:pt x="190" y="55"/>
                      <a:pt x="194" y="58"/>
                      <a:pt x="197" y="61"/>
                    </a:cubicBezTo>
                    <a:cubicBezTo>
                      <a:pt x="201" y="60"/>
                      <a:pt x="205" y="59"/>
                      <a:pt x="210" y="59"/>
                    </a:cubicBezTo>
                    <a:cubicBezTo>
                      <a:pt x="211" y="59"/>
                      <a:pt x="212" y="59"/>
                      <a:pt x="212" y="59"/>
                    </a:cubicBezTo>
                    <a:cubicBezTo>
                      <a:pt x="217" y="59"/>
                      <a:pt x="222" y="59"/>
                      <a:pt x="227" y="60"/>
                    </a:cubicBezTo>
                    <a:cubicBezTo>
                      <a:pt x="234" y="61"/>
                      <a:pt x="241" y="64"/>
                      <a:pt x="248" y="67"/>
                    </a:cubicBezTo>
                    <a:cubicBezTo>
                      <a:pt x="256" y="71"/>
                      <a:pt x="264" y="76"/>
                      <a:pt x="271" y="82"/>
                    </a:cubicBezTo>
                    <a:cubicBezTo>
                      <a:pt x="277" y="87"/>
                      <a:pt x="281" y="92"/>
                      <a:pt x="285" y="98"/>
                    </a:cubicBezTo>
                    <a:cubicBezTo>
                      <a:pt x="289" y="103"/>
                      <a:pt x="292" y="109"/>
                      <a:pt x="294" y="115"/>
                    </a:cubicBezTo>
                    <a:cubicBezTo>
                      <a:pt x="296" y="122"/>
                      <a:pt x="298" y="129"/>
                      <a:pt x="299" y="136"/>
                    </a:cubicBezTo>
                    <a:cubicBezTo>
                      <a:pt x="299" y="146"/>
                      <a:pt x="299" y="156"/>
                      <a:pt x="297" y="166"/>
                    </a:cubicBezTo>
                    <a:cubicBezTo>
                      <a:pt x="294" y="180"/>
                      <a:pt x="290" y="193"/>
                      <a:pt x="284" y="206"/>
                    </a:cubicBezTo>
                    <a:cubicBezTo>
                      <a:pt x="276" y="222"/>
                      <a:pt x="267" y="236"/>
                      <a:pt x="256" y="249"/>
                    </a:cubicBezTo>
                    <a:cubicBezTo>
                      <a:pt x="246" y="261"/>
                      <a:pt x="235" y="271"/>
                      <a:pt x="222" y="280"/>
                    </a:cubicBezTo>
                    <a:cubicBezTo>
                      <a:pt x="212" y="287"/>
                      <a:pt x="201" y="293"/>
                      <a:pt x="189" y="297"/>
                    </a:cubicBezTo>
                    <a:cubicBezTo>
                      <a:pt x="181" y="300"/>
                      <a:pt x="172" y="302"/>
                      <a:pt x="163" y="303"/>
                    </a:cubicBezTo>
                    <a:cubicBezTo>
                      <a:pt x="161" y="303"/>
                      <a:pt x="158" y="303"/>
                      <a:pt x="156" y="303"/>
                    </a:cubicBezTo>
                    <a:moveTo>
                      <a:pt x="139" y="0"/>
                    </a:moveTo>
                    <a:cubicBezTo>
                      <a:pt x="117" y="0"/>
                      <a:pt x="95" y="6"/>
                      <a:pt x="76" y="16"/>
                    </a:cubicBezTo>
                    <a:cubicBezTo>
                      <a:pt x="38" y="37"/>
                      <a:pt x="18" y="79"/>
                      <a:pt x="10" y="119"/>
                    </a:cubicBezTo>
                    <a:cubicBezTo>
                      <a:pt x="0" y="171"/>
                      <a:pt x="9" y="224"/>
                      <a:pt x="34" y="266"/>
                    </a:cubicBezTo>
                    <a:cubicBezTo>
                      <a:pt x="53" y="296"/>
                      <a:pt x="80" y="321"/>
                      <a:pt x="117" y="335"/>
                    </a:cubicBezTo>
                    <a:cubicBezTo>
                      <a:pt x="128" y="337"/>
                      <a:pt x="140" y="338"/>
                      <a:pt x="151" y="338"/>
                    </a:cubicBezTo>
                    <a:cubicBezTo>
                      <a:pt x="177" y="338"/>
                      <a:pt x="201" y="332"/>
                      <a:pt x="224" y="321"/>
                    </a:cubicBezTo>
                    <a:cubicBezTo>
                      <a:pt x="268" y="299"/>
                      <a:pt x="303" y="259"/>
                      <a:pt x="323" y="210"/>
                    </a:cubicBezTo>
                    <a:cubicBezTo>
                      <a:pt x="338" y="173"/>
                      <a:pt x="343" y="125"/>
                      <a:pt x="323" y="88"/>
                    </a:cubicBezTo>
                    <a:cubicBezTo>
                      <a:pt x="302" y="50"/>
                      <a:pt x="259" y="22"/>
                      <a:pt x="214" y="22"/>
                    </a:cubicBezTo>
                    <a:cubicBezTo>
                      <a:pt x="212" y="22"/>
                      <a:pt x="211" y="22"/>
                      <a:pt x="209" y="22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208" y="22"/>
                      <a:pt x="208" y="22"/>
                      <a:pt x="208" y="22"/>
                    </a:cubicBezTo>
                    <a:cubicBezTo>
                      <a:pt x="188" y="7"/>
                      <a:pt x="163" y="0"/>
                      <a:pt x="13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301"/>
              <p:cNvSpPr>
                <a:spLocks/>
              </p:cNvSpPr>
              <p:nvPr/>
            </p:nvSpPr>
            <p:spPr bwMode="auto">
              <a:xfrm>
                <a:off x="1653" y="1398"/>
                <a:ext cx="310" cy="214"/>
              </a:xfrm>
              <a:custGeom>
                <a:avLst/>
                <a:gdLst>
                  <a:gd name="T0" fmla="*/ 226 w 539"/>
                  <a:gd name="T1" fmla="*/ 0 h 345"/>
                  <a:gd name="T2" fmla="*/ 149 w 539"/>
                  <a:gd name="T3" fmla="*/ 11 h 345"/>
                  <a:gd name="T4" fmla="*/ 13 w 539"/>
                  <a:gd name="T5" fmla="*/ 128 h 345"/>
                  <a:gd name="T6" fmla="*/ 1 w 539"/>
                  <a:gd name="T7" fmla="*/ 186 h 345"/>
                  <a:gd name="T8" fmla="*/ 18 w 539"/>
                  <a:gd name="T9" fmla="*/ 204 h 345"/>
                  <a:gd name="T10" fmla="*/ 38 w 539"/>
                  <a:gd name="T11" fmla="*/ 186 h 345"/>
                  <a:gd name="T12" fmla="*/ 39 w 539"/>
                  <a:gd name="T13" fmla="*/ 170 h 345"/>
                  <a:gd name="T14" fmla="*/ 46 w 539"/>
                  <a:gd name="T15" fmla="*/ 143 h 345"/>
                  <a:gd name="T16" fmla="*/ 50 w 539"/>
                  <a:gd name="T17" fmla="*/ 132 h 345"/>
                  <a:gd name="T18" fmla="*/ 68 w 539"/>
                  <a:gd name="T19" fmla="*/ 100 h 345"/>
                  <a:gd name="T20" fmla="*/ 93 w 539"/>
                  <a:gd name="T21" fmla="*/ 76 h 345"/>
                  <a:gd name="T22" fmla="*/ 130 w 539"/>
                  <a:gd name="T23" fmla="*/ 54 h 345"/>
                  <a:gd name="T24" fmla="*/ 186 w 539"/>
                  <a:gd name="T25" fmla="*/ 39 h 345"/>
                  <a:gd name="T26" fmla="*/ 222 w 539"/>
                  <a:gd name="T27" fmla="*/ 37 h 345"/>
                  <a:gd name="T28" fmla="*/ 263 w 539"/>
                  <a:gd name="T29" fmla="*/ 40 h 345"/>
                  <a:gd name="T30" fmla="*/ 319 w 539"/>
                  <a:gd name="T31" fmla="*/ 53 h 345"/>
                  <a:gd name="T32" fmla="*/ 373 w 539"/>
                  <a:gd name="T33" fmla="*/ 72 h 345"/>
                  <a:gd name="T34" fmla="*/ 438 w 539"/>
                  <a:gd name="T35" fmla="*/ 113 h 345"/>
                  <a:gd name="T36" fmla="*/ 477 w 539"/>
                  <a:gd name="T37" fmla="*/ 156 h 345"/>
                  <a:gd name="T38" fmla="*/ 497 w 539"/>
                  <a:gd name="T39" fmla="*/ 194 h 345"/>
                  <a:gd name="T40" fmla="*/ 504 w 539"/>
                  <a:gd name="T41" fmla="*/ 227 h 345"/>
                  <a:gd name="T42" fmla="*/ 503 w 539"/>
                  <a:gd name="T43" fmla="*/ 264 h 345"/>
                  <a:gd name="T44" fmla="*/ 500 w 539"/>
                  <a:gd name="T45" fmla="*/ 276 h 345"/>
                  <a:gd name="T46" fmla="*/ 491 w 539"/>
                  <a:gd name="T47" fmla="*/ 302 h 345"/>
                  <a:gd name="T48" fmla="*/ 484 w 539"/>
                  <a:gd name="T49" fmla="*/ 316 h 345"/>
                  <a:gd name="T50" fmla="*/ 501 w 539"/>
                  <a:gd name="T51" fmla="*/ 345 h 345"/>
                  <a:gd name="T52" fmla="*/ 515 w 539"/>
                  <a:gd name="T53" fmla="*/ 336 h 345"/>
                  <a:gd name="T54" fmla="*/ 523 w 539"/>
                  <a:gd name="T55" fmla="*/ 320 h 345"/>
                  <a:gd name="T56" fmla="*/ 513 w 539"/>
                  <a:gd name="T57" fmla="*/ 297 h 345"/>
                  <a:gd name="T58" fmla="*/ 539 w 539"/>
                  <a:gd name="T59" fmla="*/ 228 h 345"/>
                  <a:gd name="T60" fmla="*/ 485 w 539"/>
                  <a:gd name="T61" fmla="*/ 109 h 345"/>
                  <a:gd name="T62" fmla="*/ 425 w 539"/>
                  <a:gd name="T63" fmla="*/ 59 h 345"/>
                  <a:gd name="T64" fmla="*/ 352 w 539"/>
                  <a:gd name="T65" fmla="*/ 24 h 345"/>
                  <a:gd name="T66" fmla="*/ 329 w 539"/>
                  <a:gd name="T67" fmla="*/ 18 h 345"/>
                  <a:gd name="T68" fmla="*/ 306 w 539"/>
                  <a:gd name="T69" fmla="*/ 11 h 345"/>
                  <a:gd name="T70" fmla="*/ 226 w 539"/>
                  <a:gd name="T71" fmla="*/ 0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39" h="345">
                    <a:moveTo>
                      <a:pt x="226" y="0"/>
                    </a:moveTo>
                    <a:cubicBezTo>
                      <a:pt x="199" y="0"/>
                      <a:pt x="173" y="4"/>
                      <a:pt x="149" y="11"/>
                    </a:cubicBezTo>
                    <a:cubicBezTo>
                      <a:pt x="88" y="28"/>
                      <a:pt x="36" y="66"/>
                      <a:pt x="13" y="128"/>
                    </a:cubicBezTo>
                    <a:cubicBezTo>
                      <a:pt x="7" y="145"/>
                      <a:pt x="2" y="165"/>
                      <a:pt x="1" y="186"/>
                    </a:cubicBezTo>
                    <a:cubicBezTo>
                      <a:pt x="0" y="198"/>
                      <a:pt x="9" y="204"/>
                      <a:pt x="18" y="204"/>
                    </a:cubicBezTo>
                    <a:cubicBezTo>
                      <a:pt x="28" y="204"/>
                      <a:pt x="37" y="198"/>
                      <a:pt x="38" y="186"/>
                    </a:cubicBezTo>
                    <a:cubicBezTo>
                      <a:pt x="38" y="181"/>
                      <a:pt x="39" y="175"/>
                      <a:pt x="39" y="170"/>
                    </a:cubicBezTo>
                    <a:cubicBezTo>
                      <a:pt x="41" y="161"/>
                      <a:pt x="43" y="152"/>
                      <a:pt x="46" y="143"/>
                    </a:cubicBezTo>
                    <a:cubicBezTo>
                      <a:pt x="47" y="139"/>
                      <a:pt x="48" y="135"/>
                      <a:pt x="50" y="132"/>
                    </a:cubicBezTo>
                    <a:cubicBezTo>
                      <a:pt x="55" y="120"/>
                      <a:pt x="61" y="110"/>
                      <a:pt x="68" y="100"/>
                    </a:cubicBezTo>
                    <a:cubicBezTo>
                      <a:pt x="76" y="91"/>
                      <a:pt x="84" y="83"/>
                      <a:pt x="93" y="76"/>
                    </a:cubicBezTo>
                    <a:cubicBezTo>
                      <a:pt x="104" y="67"/>
                      <a:pt x="117" y="60"/>
                      <a:pt x="130" y="54"/>
                    </a:cubicBezTo>
                    <a:cubicBezTo>
                      <a:pt x="148" y="47"/>
                      <a:pt x="167" y="42"/>
                      <a:pt x="186" y="39"/>
                    </a:cubicBezTo>
                    <a:cubicBezTo>
                      <a:pt x="198" y="38"/>
                      <a:pt x="210" y="37"/>
                      <a:pt x="222" y="37"/>
                    </a:cubicBezTo>
                    <a:cubicBezTo>
                      <a:pt x="235" y="37"/>
                      <a:pt x="249" y="38"/>
                      <a:pt x="263" y="40"/>
                    </a:cubicBezTo>
                    <a:cubicBezTo>
                      <a:pt x="282" y="43"/>
                      <a:pt x="300" y="47"/>
                      <a:pt x="319" y="53"/>
                    </a:cubicBezTo>
                    <a:cubicBezTo>
                      <a:pt x="337" y="58"/>
                      <a:pt x="355" y="64"/>
                      <a:pt x="373" y="72"/>
                    </a:cubicBezTo>
                    <a:cubicBezTo>
                      <a:pt x="396" y="83"/>
                      <a:pt x="418" y="97"/>
                      <a:pt x="438" y="113"/>
                    </a:cubicBezTo>
                    <a:cubicBezTo>
                      <a:pt x="452" y="126"/>
                      <a:pt x="466" y="140"/>
                      <a:pt x="477" y="156"/>
                    </a:cubicBezTo>
                    <a:cubicBezTo>
                      <a:pt x="485" y="168"/>
                      <a:pt x="492" y="180"/>
                      <a:pt x="497" y="194"/>
                    </a:cubicBezTo>
                    <a:cubicBezTo>
                      <a:pt x="500" y="205"/>
                      <a:pt x="503" y="215"/>
                      <a:pt x="504" y="227"/>
                    </a:cubicBezTo>
                    <a:cubicBezTo>
                      <a:pt x="505" y="239"/>
                      <a:pt x="505" y="252"/>
                      <a:pt x="503" y="264"/>
                    </a:cubicBezTo>
                    <a:cubicBezTo>
                      <a:pt x="502" y="268"/>
                      <a:pt x="501" y="272"/>
                      <a:pt x="500" y="276"/>
                    </a:cubicBezTo>
                    <a:cubicBezTo>
                      <a:pt x="498" y="285"/>
                      <a:pt x="495" y="293"/>
                      <a:pt x="491" y="302"/>
                    </a:cubicBezTo>
                    <a:cubicBezTo>
                      <a:pt x="489" y="307"/>
                      <a:pt x="486" y="311"/>
                      <a:pt x="484" y="316"/>
                    </a:cubicBezTo>
                    <a:cubicBezTo>
                      <a:pt x="476" y="331"/>
                      <a:pt x="488" y="345"/>
                      <a:pt x="501" y="345"/>
                    </a:cubicBezTo>
                    <a:cubicBezTo>
                      <a:pt x="506" y="345"/>
                      <a:pt x="511" y="342"/>
                      <a:pt x="515" y="336"/>
                    </a:cubicBezTo>
                    <a:cubicBezTo>
                      <a:pt x="518" y="331"/>
                      <a:pt x="520" y="325"/>
                      <a:pt x="523" y="320"/>
                    </a:cubicBezTo>
                    <a:cubicBezTo>
                      <a:pt x="518" y="314"/>
                      <a:pt x="514" y="306"/>
                      <a:pt x="513" y="297"/>
                    </a:cubicBezTo>
                    <a:cubicBezTo>
                      <a:pt x="508" y="269"/>
                      <a:pt x="520" y="244"/>
                      <a:pt x="539" y="228"/>
                    </a:cubicBezTo>
                    <a:cubicBezTo>
                      <a:pt x="535" y="184"/>
                      <a:pt x="515" y="143"/>
                      <a:pt x="485" y="109"/>
                    </a:cubicBezTo>
                    <a:cubicBezTo>
                      <a:pt x="468" y="90"/>
                      <a:pt x="448" y="73"/>
                      <a:pt x="425" y="59"/>
                    </a:cubicBezTo>
                    <a:cubicBezTo>
                      <a:pt x="403" y="44"/>
                      <a:pt x="378" y="33"/>
                      <a:pt x="352" y="24"/>
                    </a:cubicBezTo>
                    <a:cubicBezTo>
                      <a:pt x="344" y="22"/>
                      <a:pt x="337" y="20"/>
                      <a:pt x="329" y="18"/>
                    </a:cubicBezTo>
                    <a:cubicBezTo>
                      <a:pt x="321" y="15"/>
                      <a:pt x="314" y="13"/>
                      <a:pt x="306" y="11"/>
                    </a:cubicBezTo>
                    <a:cubicBezTo>
                      <a:pt x="280" y="4"/>
                      <a:pt x="252" y="0"/>
                      <a:pt x="2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302"/>
              <p:cNvSpPr>
                <a:spLocks/>
              </p:cNvSpPr>
              <p:nvPr/>
            </p:nvSpPr>
            <p:spPr bwMode="auto">
              <a:xfrm>
                <a:off x="1686" y="617"/>
                <a:ext cx="260" cy="282"/>
              </a:xfrm>
              <a:custGeom>
                <a:avLst/>
                <a:gdLst>
                  <a:gd name="T0" fmla="*/ 256 w 453"/>
                  <a:gd name="T1" fmla="*/ 0 h 455"/>
                  <a:gd name="T2" fmla="*/ 43 w 453"/>
                  <a:gd name="T3" fmla="*/ 88 h 455"/>
                  <a:gd name="T4" fmla="*/ 13 w 453"/>
                  <a:gd name="T5" fmla="*/ 114 h 455"/>
                  <a:gd name="T6" fmla="*/ 27 w 453"/>
                  <a:gd name="T7" fmla="*/ 145 h 455"/>
                  <a:gd name="T8" fmla="*/ 40 w 453"/>
                  <a:gd name="T9" fmla="*/ 140 h 455"/>
                  <a:gd name="T10" fmla="*/ 52 w 453"/>
                  <a:gd name="T11" fmla="*/ 128 h 455"/>
                  <a:gd name="T12" fmla="*/ 81 w 453"/>
                  <a:gd name="T13" fmla="*/ 103 h 455"/>
                  <a:gd name="T14" fmla="*/ 163 w 453"/>
                  <a:gd name="T15" fmla="*/ 55 h 455"/>
                  <a:gd name="T16" fmla="*/ 227 w 453"/>
                  <a:gd name="T17" fmla="*/ 38 h 455"/>
                  <a:gd name="T18" fmla="*/ 251 w 453"/>
                  <a:gd name="T19" fmla="*/ 36 h 455"/>
                  <a:gd name="T20" fmla="*/ 272 w 453"/>
                  <a:gd name="T21" fmla="*/ 37 h 455"/>
                  <a:gd name="T22" fmla="*/ 306 w 453"/>
                  <a:gd name="T23" fmla="*/ 47 h 455"/>
                  <a:gd name="T24" fmla="*/ 333 w 453"/>
                  <a:gd name="T25" fmla="*/ 62 h 455"/>
                  <a:gd name="T26" fmla="*/ 357 w 453"/>
                  <a:gd name="T27" fmla="*/ 87 h 455"/>
                  <a:gd name="T28" fmla="*/ 381 w 453"/>
                  <a:gd name="T29" fmla="*/ 128 h 455"/>
                  <a:gd name="T30" fmla="*/ 401 w 453"/>
                  <a:gd name="T31" fmla="*/ 201 h 455"/>
                  <a:gd name="T32" fmla="*/ 402 w 453"/>
                  <a:gd name="T33" fmla="*/ 260 h 455"/>
                  <a:gd name="T34" fmla="*/ 391 w 453"/>
                  <a:gd name="T35" fmla="*/ 300 h 455"/>
                  <a:gd name="T36" fmla="*/ 371 w 453"/>
                  <a:gd name="T37" fmla="*/ 335 h 455"/>
                  <a:gd name="T38" fmla="*/ 349 w 453"/>
                  <a:gd name="T39" fmla="*/ 357 h 455"/>
                  <a:gd name="T40" fmla="*/ 291 w 453"/>
                  <a:gd name="T41" fmla="*/ 389 h 455"/>
                  <a:gd name="T42" fmla="*/ 203 w 453"/>
                  <a:gd name="T43" fmla="*/ 414 h 455"/>
                  <a:gd name="T44" fmla="*/ 175 w 453"/>
                  <a:gd name="T45" fmla="*/ 416 h 455"/>
                  <a:gd name="T46" fmla="*/ 157 w 453"/>
                  <a:gd name="T47" fmla="*/ 415 h 455"/>
                  <a:gd name="T48" fmla="*/ 133 w 453"/>
                  <a:gd name="T49" fmla="*/ 409 h 455"/>
                  <a:gd name="T50" fmla="*/ 120 w 453"/>
                  <a:gd name="T51" fmla="*/ 401 h 455"/>
                  <a:gd name="T52" fmla="*/ 105 w 453"/>
                  <a:gd name="T53" fmla="*/ 386 h 455"/>
                  <a:gd name="T54" fmla="*/ 93 w 453"/>
                  <a:gd name="T55" fmla="*/ 366 h 455"/>
                  <a:gd name="T56" fmla="*/ 86 w 453"/>
                  <a:gd name="T57" fmla="*/ 339 h 455"/>
                  <a:gd name="T58" fmla="*/ 86 w 453"/>
                  <a:gd name="T59" fmla="*/ 307 h 455"/>
                  <a:gd name="T60" fmla="*/ 97 w 453"/>
                  <a:gd name="T61" fmla="*/ 270 h 455"/>
                  <a:gd name="T62" fmla="*/ 116 w 453"/>
                  <a:gd name="T63" fmla="*/ 237 h 455"/>
                  <a:gd name="T64" fmla="*/ 138 w 453"/>
                  <a:gd name="T65" fmla="*/ 214 h 455"/>
                  <a:gd name="T66" fmla="*/ 162 w 453"/>
                  <a:gd name="T67" fmla="*/ 199 h 455"/>
                  <a:gd name="T68" fmla="*/ 186 w 453"/>
                  <a:gd name="T69" fmla="*/ 193 h 455"/>
                  <a:gd name="T70" fmla="*/ 196 w 453"/>
                  <a:gd name="T71" fmla="*/ 193 h 455"/>
                  <a:gd name="T72" fmla="*/ 208 w 453"/>
                  <a:gd name="T73" fmla="*/ 193 h 455"/>
                  <a:gd name="T74" fmla="*/ 212 w 453"/>
                  <a:gd name="T75" fmla="*/ 194 h 455"/>
                  <a:gd name="T76" fmla="*/ 229 w 453"/>
                  <a:gd name="T77" fmla="*/ 192 h 455"/>
                  <a:gd name="T78" fmla="*/ 229 w 453"/>
                  <a:gd name="T79" fmla="*/ 316 h 455"/>
                  <a:gd name="T80" fmla="*/ 190 w 453"/>
                  <a:gd name="T81" fmla="*/ 302 h 455"/>
                  <a:gd name="T82" fmla="*/ 207 w 453"/>
                  <a:gd name="T83" fmla="*/ 318 h 455"/>
                  <a:gd name="T84" fmla="*/ 223 w 453"/>
                  <a:gd name="T85" fmla="*/ 319 h 455"/>
                  <a:gd name="T86" fmla="*/ 308 w 453"/>
                  <a:gd name="T87" fmla="*/ 255 h 455"/>
                  <a:gd name="T88" fmla="*/ 227 w 453"/>
                  <a:gd name="T89" fmla="*/ 160 h 455"/>
                  <a:gd name="T90" fmla="*/ 195 w 453"/>
                  <a:gd name="T91" fmla="*/ 155 h 455"/>
                  <a:gd name="T92" fmla="*/ 49 w 453"/>
                  <a:gd name="T93" fmla="*/ 340 h 455"/>
                  <a:gd name="T94" fmla="*/ 60 w 453"/>
                  <a:gd name="T95" fmla="*/ 381 h 455"/>
                  <a:gd name="T96" fmla="*/ 131 w 453"/>
                  <a:gd name="T97" fmla="*/ 447 h 455"/>
                  <a:gd name="T98" fmla="*/ 177 w 453"/>
                  <a:gd name="T99" fmla="*/ 455 h 455"/>
                  <a:gd name="T100" fmla="*/ 186 w 453"/>
                  <a:gd name="T101" fmla="*/ 454 h 455"/>
                  <a:gd name="T102" fmla="*/ 308 w 453"/>
                  <a:gd name="T103" fmla="*/ 422 h 455"/>
                  <a:gd name="T104" fmla="*/ 432 w 453"/>
                  <a:gd name="T105" fmla="*/ 295 h 455"/>
                  <a:gd name="T106" fmla="*/ 403 w 453"/>
                  <a:gd name="T107" fmla="*/ 89 h 455"/>
                  <a:gd name="T108" fmla="*/ 256 w 453"/>
                  <a:gd name="T109" fmla="*/ 0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53" h="455">
                    <a:moveTo>
                      <a:pt x="256" y="0"/>
                    </a:moveTo>
                    <a:cubicBezTo>
                      <a:pt x="183" y="0"/>
                      <a:pt x="102" y="40"/>
                      <a:pt x="43" y="88"/>
                    </a:cubicBezTo>
                    <a:cubicBezTo>
                      <a:pt x="32" y="97"/>
                      <a:pt x="22" y="105"/>
                      <a:pt x="13" y="114"/>
                    </a:cubicBezTo>
                    <a:cubicBezTo>
                      <a:pt x="0" y="127"/>
                      <a:pt x="13" y="145"/>
                      <a:pt x="27" y="145"/>
                    </a:cubicBezTo>
                    <a:cubicBezTo>
                      <a:pt x="31" y="145"/>
                      <a:pt x="36" y="144"/>
                      <a:pt x="40" y="140"/>
                    </a:cubicBezTo>
                    <a:cubicBezTo>
                      <a:pt x="44" y="136"/>
                      <a:pt x="48" y="132"/>
                      <a:pt x="52" y="128"/>
                    </a:cubicBezTo>
                    <a:cubicBezTo>
                      <a:pt x="62" y="119"/>
                      <a:pt x="71" y="111"/>
                      <a:pt x="81" y="103"/>
                    </a:cubicBezTo>
                    <a:cubicBezTo>
                      <a:pt x="107" y="84"/>
                      <a:pt x="134" y="68"/>
                      <a:pt x="163" y="55"/>
                    </a:cubicBezTo>
                    <a:cubicBezTo>
                      <a:pt x="184" y="47"/>
                      <a:pt x="205" y="41"/>
                      <a:pt x="227" y="38"/>
                    </a:cubicBezTo>
                    <a:cubicBezTo>
                      <a:pt x="235" y="37"/>
                      <a:pt x="243" y="36"/>
                      <a:pt x="251" y="36"/>
                    </a:cubicBezTo>
                    <a:cubicBezTo>
                      <a:pt x="258" y="36"/>
                      <a:pt x="265" y="37"/>
                      <a:pt x="272" y="37"/>
                    </a:cubicBezTo>
                    <a:cubicBezTo>
                      <a:pt x="283" y="39"/>
                      <a:pt x="295" y="42"/>
                      <a:pt x="306" y="47"/>
                    </a:cubicBezTo>
                    <a:cubicBezTo>
                      <a:pt x="315" y="51"/>
                      <a:pt x="324" y="56"/>
                      <a:pt x="333" y="62"/>
                    </a:cubicBezTo>
                    <a:cubicBezTo>
                      <a:pt x="342" y="70"/>
                      <a:pt x="349" y="78"/>
                      <a:pt x="357" y="87"/>
                    </a:cubicBezTo>
                    <a:cubicBezTo>
                      <a:pt x="366" y="100"/>
                      <a:pt x="374" y="113"/>
                      <a:pt x="381" y="128"/>
                    </a:cubicBezTo>
                    <a:cubicBezTo>
                      <a:pt x="390" y="151"/>
                      <a:pt x="397" y="176"/>
                      <a:pt x="401" y="201"/>
                    </a:cubicBezTo>
                    <a:cubicBezTo>
                      <a:pt x="403" y="221"/>
                      <a:pt x="404" y="240"/>
                      <a:pt x="402" y="260"/>
                    </a:cubicBezTo>
                    <a:cubicBezTo>
                      <a:pt x="399" y="274"/>
                      <a:pt x="396" y="287"/>
                      <a:pt x="391" y="300"/>
                    </a:cubicBezTo>
                    <a:cubicBezTo>
                      <a:pt x="385" y="313"/>
                      <a:pt x="379" y="324"/>
                      <a:pt x="371" y="335"/>
                    </a:cubicBezTo>
                    <a:cubicBezTo>
                      <a:pt x="364" y="343"/>
                      <a:pt x="357" y="351"/>
                      <a:pt x="349" y="357"/>
                    </a:cubicBezTo>
                    <a:cubicBezTo>
                      <a:pt x="331" y="370"/>
                      <a:pt x="311" y="380"/>
                      <a:pt x="291" y="389"/>
                    </a:cubicBezTo>
                    <a:cubicBezTo>
                      <a:pt x="263" y="401"/>
                      <a:pt x="233" y="409"/>
                      <a:pt x="203" y="414"/>
                    </a:cubicBezTo>
                    <a:cubicBezTo>
                      <a:pt x="194" y="415"/>
                      <a:pt x="184" y="416"/>
                      <a:pt x="175" y="416"/>
                    </a:cubicBezTo>
                    <a:cubicBezTo>
                      <a:pt x="169" y="416"/>
                      <a:pt x="163" y="416"/>
                      <a:pt x="157" y="415"/>
                    </a:cubicBezTo>
                    <a:cubicBezTo>
                      <a:pt x="148" y="414"/>
                      <a:pt x="141" y="412"/>
                      <a:pt x="133" y="409"/>
                    </a:cubicBezTo>
                    <a:cubicBezTo>
                      <a:pt x="128" y="407"/>
                      <a:pt x="124" y="404"/>
                      <a:pt x="120" y="401"/>
                    </a:cubicBezTo>
                    <a:cubicBezTo>
                      <a:pt x="115" y="397"/>
                      <a:pt x="110" y="392"/>
                      <a:pt x="105" y="386"/>
                    </a:cubicBezTo>
                    <a:cubicBezTo>
                      <a:pt x="101" y="380"/>
                      <a:pt x="97" y="374"/>
                      <a:pt x="93" y="366"/>
                    </a:cubicBezTo>
                    <a:cubicBezTo>
                      <a:pt x="90" y="357"/>
                      <a:pt x="87" y="348"/>
                      <a:pt x="86" y="339"/>
                    </a:cubicBezTo>
                    <a:cubicBezTo>
                      <a:pt x="85" y="328"/>
                      <a:pt x="85" y="318"/>
                      <a:pt x="86" y="307"/>
                    </a:cubicBezTo>
                    <a:cubicBezTo>
                      <a:pt x="89" y="294"/>
                      <a:pt x="92" y="282"/>
                      <a:pt x="97" y="270"/>
                    </a:cubicBezTo>
                    <a:cubicBezTo>
                      <a:pt x="102" y="258"/>
                      <a:pt x="108" y="247"/>
                      <a:pt x="116" y="237"/>
                    </a:cubicBezTo>
                    <a:cubicBezTo>
                      <a:pt x="122" y="228"/>
                      <a:pt x="130" y="221"/>
                      <a:pt x="138" y="214"/>
                    </a:cubicBezTo>
                    <a:cubicBezTo>
                      <a:pt x="146" y="208"/>
                      <a:pt x="154" y="204"/>
                      <a:pt x="162" y="199"/>
                    </a:cubicBezTo>
                    <a:cubicBezTo>
                      <a:pt x="170" y="197"/>
                      <a:pt x="178" y="195"/>
                      <a:pt x="186" y="193"/>
                    </a:cubicBezTo>
                    <a:cubicBezTo>
                      <a:pt x="190" y="193"/>
                      <a:pt x="193" y="193"/>
                      <a:pt x="196" y="193"/>
                    </a:cubicBezTo>
                    <a:cubicBezTo>
                      <a:pt x="200" y="193"/>
                      <a:pt x="204" y="193"/>
                      <a:pt x="208" y="193"/>
                    </a:cubicBezTo>
                    <a:cubicBezTo>
                      <a:pt x="209" y="194"/>
                      <a:pt x="211" y="194"/>
                      <a:pt x="212" y="194"/>
                    </a:cubicBezTo>
                    <a:cubicBezTo>
                      <a:pt x="217" y="193"/>
                      <a:pt x="223" y="192"/>
                      <a:pt x="229" y="192"/>
                    </a:cubicBezTo>
                    <a:cubicBezTo>
                      <a:pt x="309" y="192"/>
                      <a:pt x="309" y="316"/>
                      <a:pt x="229" y="316"/>
                    </a:cubicBezTo>
                    <a:cubicBezTo>
                      <a:pt x="213" y="316"/>
                      <a:pt x="200" y="310"/>
                      <a:pt x="190" y="302"/>
                    </a:cubicBezTo>
                    <a:cubicBezTo>
                      <a:pt x="192" y="310"/>
                      <a:pt x="198" y="317"/>
                      <a:pt x="207" y="318"/>
                    </a:cubicBezTo>
                    <a:cubicBezTo>
                      <a:pt x="212" y="319"/>
                      <a:pt x="218" y="319"/>
                      <a:pt x="223" y="319"/>
                    </a:cubicBezTo>
                    <a:cubicBezTo>
                      <a:pt x="263" y="319"/>
                      <a:pt x="306" y="301"/>
                      <a:pt x="308" y="255"/>
                    </a:cubicBezTo>
                    <a:cubicBezTo>
                      <a:pt x="311" y="206"/>
                      <a:pt x="272" y="171"/>
                      <a:pt x="227" y="160"/>
                    </a:cubicBezTo>
                    <a:cubicBezTo>
                      <a:pt x="216" y="157"/>
                      <a:pt x="206" y="155"/>
                      <a:pt x="195" y="155"/>
                    </a:cubicBezTo>
                    <a:cubicBezTo>
                      <a:pt x="106" y="155"/>
                      <a:pt x="41" y="255"/>
                      <a:pt x="49" y="340"/>
                    </a:cubicBezTo>
                    <a:cubicBezTo>
                      <a:pt x="50" y="354"/>
                      <a:pt x="54" y="368"/>
                      <a:pt x="60" y="381"/>
                    </a:cubicBezTo>
                    <a:cubicBezTo>
                      <a:pt x="73" y="412"/>
                      <a:pt x="98" y="436"/>
                      <a:pt x="131" y="447"/>
                    </a:cubicBezTo>
                    <a:cubicBezTo>
                      <a:pt x="145" y="452"/>
                      <a:pt x="161" y="455"/>
                      <a:pt x="177" y="455"/>
                    </a:cubicBezTo>
                    <a:cubicBezTo>
                      <a:pt x="180" y="455"/>
                      <a:pt x="183" y="454"/>
                      <a:pt x="186" y="454"/>
                    </a:cubicBezTo>
                    <a:cubicBezTo>
                      <a:pt x="229" y="452"/>
                      <a:pt x="273" y="437"/>
                      <a:pt x="308" y="422"/>
                    </a:cubicBezTo>
                    <a:cubicBezTo>
                      <a:pt x="367" y="396"/>
                      <a:pt x="412" y="358"/>
                      <a:pt x="432" y="295"/>
                    </a:cubicBezTo>
                    <a:cubicBezTo>
                      <a:pt x="453" y="228"/>
                      <a:pt x="435" y="149"/>
                      <a:pt x="403" y="89"/>
                    </a:cubicBezTo>
                    <a:cubicBezTo>
                      <a:pt x="368" y="25"/>
                      <a:pt x="314" y="0"/>
                      <a:pt x="2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303"/>
              <p:cNvSpPr>
                <a:spLocks/>
              </p:cNvSpPr>
              <p:nvPr/>
            </p:nvSpPr>
            <p:spPr bwMode="auto">
              <a:xfrm>
                <a:off x="2059" y="730"/>
                <a:ext cx="270" cy="294"/>
              </a:xfrm>
              <a:custGeom>
                <a:avLst/>
                <a:gdLst>
                  <a:gd name="T0" fmla="*/ 236 w 470"/>
                  <a:gd name="T1" fmla="*/ 0 h 475"/>
                  <a:gd name="T2" fmla="*/ 152 w 470"/>
                  <a:gd name="T3" fmla="*/ 23 h 475"/>
                  <a:gd name="T4" fmla="*/ 17 w 470"/>
                  <a:gd name="T5" fmla="*/ 180 h 475"/>
                  <a:gd name="T6" fmla="*/ 53 w 470"/>
                  <a:gd name="T7" fmla="*/ 355 h 475"/>
                  <a:gd name="T8" fmla="*/ 138 w 470"/>
                  <a:gd name="T9" fmla="*/ 447 h 475"/>
                  <a:gd name="T10" fmla="*/ 189 w 470"/>
                  <a:gd name="T11" fmla="*/ 471 h 475"/>
                  <a:gd name="T12" fmla="*/ 217 w 470"/>
                  <a:gd name="T13" fmla="*/ 475 h 475"/>
                  <a:gd name="T14" fmla="*/ 285 w 470"/>
                  <a:gd name="T15" fmla="*/ 453 h 475"/>
                  <a:gd name="T16" fmla="*/ 315 w 470"/>
                  <a:gd name="T17" fmla="*/ 424 h 475"/>
                  <a:gd name="T18" fmla="*/ 262 w 470"/>
                  <a:gd name="T19" fmla="*/ 176 h 475"/>
                  <a:gd name="T20" fmla="*/ 223 w 470"/>
                  <a:gd name="T21" fmla="*/ 170 h 475"/>
                  <a:gd name="T22" fmla="*/ 143 w 470"/>
                  <a:gd name="T23" fmla="*/ 213 h 475"/>
                  <a:gd name="T24" fmla="*/ 194 w 470"/>
                  <a:gd name="T25" fmla="*/ 321 h 475"/>
                  <a:gd name="T26" fmla="*/ 203 w 470"/>
                  <a:gd name="T27" fmla="*/ 323 h 475"/>
                  <a:gd name="T28" fmla="*/ 217 w 470"/>
                  <a:gd name="T29" fmla="*/ 317 h 475"/>
                  <a:gd name="T30" fmla="*/ 209 w 470"/>
                  <a:gd name="T31" fmla="*/ 317 h 475"/>
                  <a:gd name="T32" fmla="*/ 177 w 470"/>
                  <a:gd name="T33" fmla="*/ 307 h 475"/>
                  <a:gd name="T34" fmla="*/ 211 w 470"/>
                  <a:gd name="T35" fmla="*/ 193 h 475"/>
                  <a:gd name="T36" fmla="*/ 243 w 470"/>
                  <a:gd name="T37" fmla="*/ 203 h 475"/>
                  <a:gd name="T38" fmla="*/ 256 w 470"/>
                  <a:gd name="T39" fmla="*/ 214 h 475"/>
                  <a:gd name="T40" fmla="*/ 260 w 470"/>
                  <a:gd name="T41" fmla="*/ 216 h 475"/>
                  <a:gd name="T42" fmla="*/ 279 w 470"/>
                  <a:gd name="T43" fmla="*/ 227 h 475"/>
                  <a:gd name="T44" fmla="*/ 296 w 470"/>
                  <a:gd name="T45" fmla="*/ 245 h 475"/>
                  <a:gd name="T46" fmla="*/ 308 w 470"/>
                  <a:gd name="T47" fmla="*/ 271 h 475"/>
                  <a:gd name="T48" fmla="*/ 315 w 470"/>
                  <a:gd name="T49" fmla="*/ 302 h 475"/>
                  <a:gd name="T50" fmla="*/ 313 w 470"/>
                  <a:gd name="T51" fmla="*/ 340 h 475"/>
                  <a:gd name="T52" fmla="*/ 302 w 470"/>
                  <a:gd name="T53" fmla="*/ 377 h 475"/>
                  <a:gd name="T54" fmla="*/ 285 w 470"/>
                  <a:gd name="T55" fmla="*/ 404 h 475"/>
                  <a:gd name="T56" fmla="*/ 264 w 470"/>
                  <a:gd name="T57" fmla="*/ 423 h 475"/>
                  <a:gd name="T58" fmla="*/ 243 w 470"/>
                  <a:gd name="T59" fmla="*/ 433 h 475"/>
                  <a:gd name="T60" fmla="*/ 222 w 470"/>
                  <a:gd name="T61" fmla="*/ 438 h 475"/>
                  <a:gd name="T62" fmla="*/ 216 w 470"/>
                  <a:gd name="T63" fmla="*/ 438 h 475"/>
                  <a:gd name="T64" fmla="*/ 208 w 470"/>
                  <a:gd name="T65" fmla="*/ 438 h 475"/>
                  <a:gd name="T66" fmla="*/ 184 w 470"/>
                  <a:gd name="T67" fmla="*/ 430 h 475"/>
                  <a:gd name="T68" fmla="*/ 146 w 470"/>
                  <a:gd name="T69" fmla="*/ 404 h 475"/>
                  <a:gd name="T70" fmla="*/ 85 w 470"/>
                  <a:gd name="T71" fmla="*/ 336 h 475"/>
                  <a:gd name="T72" fmla="*/ 54 w 470"/>
                  <a:gd name="T73" fmla="*/ 278 h 475"/>
                  <a:gd name="T74" fmla="*/ 47 w 470"/>
                  <a:gd name="T75" fmla="*/ 247 h 475"/>
                  <a:gd name="T76" fmla="*/ 49 w 470"/>
                  <a:gd name="T77" fmla="*/ 207 h 475"/>
                  <a:gd name="T78" fmla="*/ 61 w 470"/>
                  <a:gd name="T79" fmla="*/ 168 h 475"/>
                  <a:gd name="T80" fmla="*/ 94 w 470"/>
                  <a:gd name="T81" fmla="*/ 118 h 475"/>
                  <a:gd name="T82" fmla="*/ 150 w 470"/>
                  <a:gd name="T83" fmla="*/ 67 h 475"/>
                  <a:gd name="T84" fmla="*/ 192 w 470"/>
                  <a:gd name="T85" fmla="*/ 45 h 475"/>
                  <a:gd name="T86" fmla="*/ 226 w 470"/>
                  <a:gd name="T87" fmla="*/ 38 h 475"/>
                  <a:gd name="T88" fmla="*/ 236 w 470"/>
                  <a:gd name="T89" fmla="*/ 38 h 475"/>
                  <a:gd name="T90" fmla="*/ 257 w 470"/>
                  <a:gd name="T91" fmla="*/ 39 h 475"/>
                  <a:gd name="T92" fmla="*/ 291 w 470"/>
                  <a:gd name="T93" fmla="*/ 50 h 475"/>
                  <a:gd name="T94" fmla="*/ 328 w 470"/>
                  <a:gd name="T95" fmla="*/ 74 h 475"/>
                  <a:gd name="T96" fmla="*/ 373 w 470"/>
                  <a:gd name="T97" fmla="*/ 123 h 475"/>
                  <a:gd name="T98" fmla="*/ 416 w 470"/>
                  <a:gd name="T99" fmla="*/ 208 h 475"/>
                  <a:gd name="T100" fmla="*/ 427 w 470"/>
                  <a:gd name="T101" fmla="*/ 244 h 475"/>
                  <a:gd name="T102" fmla="*/ 431 w 470"/>
                  <a:gd name="T103" fmla="*/ 261 h 475"/>
                  <a:gd name="T104" fmla="*/ 448 w 470"/>
                  <a:gd name="T105" fmla="*/ 275 h 475"/>
                  <a:gd name="T106" fmla="*/ 467 w 470"/>
                  <a:gd name="T107" fmla="*/ 253 h 475"/>
                  <a:gd name="T108" fmla="*/ 456 w 470"/>
                  <a:gd name="T109" fmla="*/ 216 h 475"/>
                  <a:gd name="T110" fmla="*/ 324 w 470"/>
                  <a:gd name="T111" fmla="*/ 27 h 475"/>
                  <a:gd name="T112" fmla="*/ 236 w 470"/>
                  <a:gd name="T113" fmla="*/ 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70" h="475">
                    <a:moveTo>
                      <a:pt x="236" y="0"/>
                    </a:moveTo>
                    <a:cubicBezTo>
                      <a:pt x="210" y="0"/>
                      <a:pt x="182" y="7"/>
                      <a:pt x="152" y="23"/>
                    </a:cubicBezTo>
                    <a:cubicBezTo>
                      <a:pt x="93" y="56"/>
                      <a:pt x="35" y="113"/>
                      <a:pt x="17" y="180"/>
                    </a:cubicBezTo>
                    <a:cubicBezTo>
                      <a:pt x="0" y="245"/>
                      <a:pt x="17" y="301"/>
                      <a:pt x="53" y="355"/>
                    </a:cubicBezTo>
                    <a:cubicBezTo>
                      <a:pt x="74" y="386"/>
                      <a:pt x="104" y="423"/>
                      <a:pt x="138" y="447"/>
                    </a:cubicBezTo>
                    <a:cubicBezTo>
                      <a:pt x="154" y="458"/>
                      <a:pt x="171" y="467"/>
                      <a:pt x="189" y="471"/>
                    </a:cubicBezTo>
                    <a:cubicBezTo>
                      <a:pt x="198" y="474"/>
                      <a:pt x="207" y="475"/>
                      <a:pt x="217" y="475"/>
                    </a:cubicBezTo>
                    <a:cubicBezTo>
                      <a:pt x="241" y="475"/>
                      <a:pt x="264" y="467"/>
                      <a:pt x="285" y="453"/>
                    </a:cubicBezTo>
                    <a:cubicBezTo>
                      <a:pt x="296" y="446"/>
                      <a:pt x="307" y="436"/>
                      <a:pt x="315" y="424"/>
                    </a:cubicBezTo>
                    <a:cubicBezTo>
                      <a:pt x="374" y="349"/>
                      <a:pt x="365" y="209"/>
                      <a:pt x="262" y="176"/>
                    </a:cubicBezTo>
                    <a:cubicBezTo>
                      <a:pt x="249" y="172"/>
                      <a:pt x="236" y="170"/>
                      <a:pt x="223" y="170"/>
                    </a:cubicBezTo>
                    <a:cubicBezTo>
                      <a:pt x="191" y="170"/>
                      <a:pt x="159" y="183"/>
                      <a:pt x="143" y="213"/>
                    </a:cubicBezTo>
                    <a:cubicBezTo>
                      <a:pt x="117" y="259"/>
                      <a:pt x="154" y="302"/>
                      <a:pt x="194" y="321"/>
                    </a:cubicBezTo>
                    <a:cubicBezTo>
                      <a:pt x="197" y="322"/>
                      <a:pt x="200" y="323"/>
                      <a:pt x="203" y="323"/>
                    </a:cubicBezTo>
                    <a:cubicBezTo>
                      <a:pt x="208" y="323"/>
                      <a:pt x="213" y="320"/>
                      <a:pt x="217" y="317"/>
                    </a:cubicBezTo>
                    <a:cubicBezTo>
                      <a:pt x="214" y="317"/>
                      <a:pt x="212" y="317"/>
                      <a:pt x="209" y="317"/>
                    </a:cubicBezTo>
                    <a:cubicBezTo>
                      <a:pt x="199" y="317"/>
                      <a:pt x="188" y="314"/>
                      <a:pt x="177" y="307"/>
                    </a:cubicBezTo>
                    <a:cubicBezTo>
                      <a:pt x="121" y="271"/>
                      <a:pt x="158" y="193"/>
                      <a:pt x="211" y="193"/>
                    </a:cubicBezTo>
                    <a:cubicBezTo>
                      <a:pt x="221" y="193"/>
                      <a:pt x="232" y="196"/>
                      <a:pt x="243" y="203"/>
                    </a:cubicBezTo>
                    <a:cubicBezTo>
                      <a:pt x="248" y="206"/>
                      <a:pt x="252" y="210"/>
                      <a:pt x="256" y="214"/>
                    </a:cubicBezTo>
                    <a:cubicBezTo>
                      <a:pt x="258" y="214"/>
                      <a:pt x="259" y="215"/>
                      <a:pt x="260" y="216"/>
                    </a:cubicBezTo>
                    <a:cubicBezTo>
                      <a:pt x="267" y="219"/>
                      <a:pt x="273" y="223"/>
                      <a:pt x="279" y="227"/>
                    </a:cubicBezTo>
                    <a:cubicBezTo>
                      <a:pt x="285" y="233"/>
                      <a:pt x="290" y="239"/>
                      <a:pt x="296" y="245"/>
                    </a:cubicBezTo>
                    <a:cubicBezTo>
                      <a:pt x="301" y="253"/>
                      <a:pt x="305" y="262"/>
                      <a:pt x="308" y="271"/>
                    </a:cubicBezTo>
                    <a:cubicBezTo>
                      <a:pt x="312" y="281"/>
                      <a:pt x="314" y="291"/>
                      <a:pt x="315" y="302"/>
                    </a:cubicBezTo>
                    <a:cubicBezTo>
                      <a:pt x="316" y="314"/>
                      <a:pt x="315" y="327"/>
                      <a:pt x="313" y="340"/>
                    </a:cubicBezTo>
                    <a:cubicBezTo>
                      <a:pt x="311" y="352"/>
                      <a:pt x="307" y="365"/>
                      <a:pt x="302" y="377"/>
                    </a:cubicBezTo>
                    <a:cubicBezTo>
                      <a:pt x="297" y="386"/>
                      <a:pt x="291" y="395"/>
                      <a:pt x="285" y="404"/>
                    </a:cubicBezTo>
                    <a:cubicBezTo>
                      <a:pt x="279" y="411"/>
                      <a:pt x="272" y="417"/>
                      <a:pt x="264" y="423"/>
                    </a:cubicBezTo>
                    <a:cubicBezTo>
                      <a:pt x="257" y="427"/>
                      <a:pt x="250" y="431"/>
                      <a:pt x="243" y="433"/>
                    </a:cubicBezTo>
                    <a:cubicBezTo>
                      <a:pt x="236" y="435"/>
                      <a:pt x="229" y="437"/>
                      <a:pt x="222" y="438"/>
                    </a:cubicBezTo>
                    <a:cubicBezTo>
                      <a:pt x="220" y="438"/>
                      <a:pt x="218" y="438"/>
                      <a:pt x="216" y="438"/>
                    </a:cubicBezTo>
                    <a:cubicBezTo>
                      <a:pt x="213" y="438"/>
                      <a:pt x="211" y="438"/>
                      <a:pt x="208" y="438"/>
                    </a:cubicBezTo>
                    <a:cubicBezTo>
                      <a:pt x="200" y="436"/>
                      <a:pt x="192" y="433"/>
                      <a:pt x="184" y="430"/>
                    </a:cubicBezTo>
                    <a:cubicBezTo>
                      <a:pt x="170" y="423"/>
                      <a:pt x="158" y="414"/>
                      <a:pt x="146" y="404"/>
                    </a:cubicBezTo>
                    <a:cubicBezTo>
                      <a:pt x="123" y="384"/>
                      <a:pt x="103" y="361"/>
                      <a:pt x="85" y="336"/>
                    </a:cubicBezTo>
                    <a:cubicBezTo>
                      <a:pt x="73" y="318"/>
                      <a:pt x="62" y="299"/>
                      <a:pt x="54" y="278"/>
                    </a:cubicBezTo>
                    <a:cubicBezTo>
                      <a:pt x="50" y="268"/>
                      <a:pt x="48" y="258"/>
                      <a:pt x="47" y="247"/>
                    </a:cubicBezTo>
                    <a:cubicBezTo>
                      <a:pt x="46" y="234"/>
                      <a:pt x="47" y="221"/>
                      <a:pt x="49" y="207"/>
                    </a:cubicBezTo>
                    <a:cubicBezTo>
                      <a:pt x="52" y="194"/>
                      <a:pt x="56" y="181"/>
                      <a:pt x="61" y="168"/>
                    </a:cubicBezTo>
                    <a:cubicBezTo>
                      <a:pt x="70" y="150"/>
                      <a:pt x="81" y="134"/>
                      <a:pt x="94" y="118"/>
                    </a:cubicBezTo>
                    <a:cubicBezTo>
                      <a:pt x="111" y="99"/>
                      <a:pt x="129" y="82"/>
                      <a:pt x="150" y="67"/>
                    </a:cubicBezTo>
                    <a:cubicBezTo>
                      <a:pt x="164" y="59"/>
                      <a:pt x="177" y="51"/>
                      <a:pt x="192" y="45"/>
                    </a:cubicBezTo>
                    <a:cubicBezTo>
                      <a:pt x="203" y="42"/>
                      <a:pt x="214" y="39"/>
                      <a:pt x="226" y="38"/>
                    </a:cubicBezTo>
                    <a:cubicBezTo>
                      <a:pt x="229" y="38"/>
                      <a:pt x="233" y="38"/>
                      <a:pt x="236" y="38"/>
                    </a:cubicBezTo>
                    <a:cubicBezTo>
                      <a:pt x="243" y="38"/>
                      <a:pt x="250" y="38"/>
                      <a:pt x="257" y="39"/>
                    </a:cubicBezTo>
                    <a:cubicBezTo>
                      <a:pt x="269" y="41"/>
                      <a:pt x="280" y="45"/>
                      <a:pt x="291" y="50"/>
                    </a:cubicBezTo>
                    <a:cubicBezTo>
                      <a:pt x="304" y="56"/>
                      <a:pt x="317" y="65"/>
                      <a:pt x="328" y="74"/>
                    </a:cubicBezTo>
                    <a:cubicBezTo>
                      <a:pt x="345" y="89"/>
                      <a:pt x="360" y="105"/>
                      <a:pt x="373" y="123"/>
                    </a:cubicBezTo>
                    <a:cubicBezTo>
                      <a:pt x="390" y="150"/>
                      <a:pt x="404" y="178"/>
                      <a:pt x="416" y="208"/>
                    </a:cubicBezTo>
                    <a:cubicBezTo>
                      <a:pt x="420" y="220"/>
                      <a:pt x="423" y="232"/>
                      <a:pt x="427" y="244"/>
                    </a:cubicBezTo>
                    <a:cubicBezTo>
                      <a:pt x="428" y="250"/>
                      <a:pt x="430" y="256"/>
                      <a:pt x="431" y="261"/>
                    </a:cubicBezTo>
                    <a:cubicBezTo>
                      <a:pt x="433" y="271"/>
                      <a:pt x="441" y="275"/>
                      <a:pt x="448" y="275"/>
                    </a:cubicBezTo>
                    <a:cubicBezTo>
                      <a:pt x="459" y="275"/>
                      <a:pt x="470" y="267"/>
                      <a:pt x="467" y="253"/>
                    </a:cubicBezTo>
                    <a:cubicBezTo>
                      <a:pt x="464" y="241"/>
                      <a:pt x="461" y="228"/>
                      <a:pt x="456" y="216"/>
                    </a:cubicBezTo>
                    <a:cubicBezTo>
                      <a:pt x="432" y="143"/>
                      <a:pt x="386" y="66"/>
                      <a:pt x="324" y="27"/>
                    </a:cubicBezTo>
                    <a:cubicBezTo>
                      <a:pt x="297" y="10"/>
                      <a:pt x="268" y="0"/>
                      <a:pt x="23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304"/>
              <p:cNvSpPr>
                <a:spLocks noEditPoints="1"/>
              </p:cNvSpPr>
              <p:nvPr/>
            </p:nvSpPr>
            <p:spPr bwMode="auto">
              <a:xfrm>
                <a:off x="1424" y="1581"/>
                <a:ext cx="681" cy="226"/>
              </a:xfrm>
              <a:custGeom>
                <a:avLst/>
                <a:gdLst>
                  <a:gd name="T0" fmla="*/ 1141 w 1186"/>
                  <a:gd name="T1" fmla="*/ 320 h 365"/>
                  <a:gd name="T2" fmla="*/ 1163 w 1186"/>
                  <a:gd name="T3" fmla="*/ 353 h 365"/>
                  <a:gd name="T4" fmla="*/ 1173 w 1186"/>
                  <a:gd name="T5" fmla="*/ 365 h 365"/>
                  <a:gd name="T6" fmla="*/ 1174 w 1186"/>
                  <a:gd name="T7" fmla="*/ 336 h 365"/>
                  <a:gd name="T8" fmla="*/ 1173 w 1186"/>
                  <a:gd name="T9" fmla="*/ 336 h 365"/>
                  <a:gd name="T10" fmla="*/ 1164 w 1186"/>
                  <a:gd name="T11" fmla="*/ 331 h 365"/>
                  <a:gd name="T12" fmla="*/ 1141 w 1186"/>
                  <a:gd name="T13" fmla="*/ 320 h 365"/>
                  <a:gd name="T14" fmla="*/ 969 w 1186"/>
                  <a:gd name="T15" fmla="*/ 274 h 365"/>
                  <a:gd name="T16" fmla="*/ 965 w 1186"/>
                  <a:gd name="T17" fmla="*/ 298 h 365"/>
                  <a:gd name="T18" fmla="*/ 964 w 1186"/>
                  <a:gd name="T19" fmla="*/ 311 h 365"/>
                  <a:gd name="T20" fmla="*/ 999 w 1186"/>
                  <a:gd name="T21" fmla="*/ 316 h 365"/>
                  <a:gd name="T22" fmla="*/ 1110 w 1186"/>
                  <a:gd name="T23" fmla="*/ 347 h 365"/>
                  <a:gd name="T24" fmla="*/ 1087 w 1186"/>
                  <a:gd name="T25" fmla="*/ 300 h 365"/>
                  <a:gd name="T26" fmla="*/ 969 w 1186"/>
                  <a:gd name="T27" fmla="*/ 274 h 365"/>
                  <a:gd name="T28" fmla="*/ 927 w 1186"/>
                  <a:gd name="T29" fmla="*/ 270 h 365"/>
                  <a:gd name="T30" fmla="*/ 896 w 1186"/>
                  <a:gd name="T31" fmla="*/ 306 h 365"/>
                  <a:gd name="T32" fmla="*/ 927 w 1186"/>
                  <a:gd name="T33" fmla="*/ 308 h 365"/>
                  <a:gd name="T34" fmla="*/ 932 w 1186"/>
                  <a:gd name="T35" fmla="*/ 271 h 365"/>
                  <a:gd name="T36" fmla="*/ 927 w 1186"/>
                  <a:gd name="T37" fmla="*/ 270 h 365"/>
                  <a:gd name="T38" fmla="*/ 23 w 1186"/>
                  <a:gd name="T39" fmla="*/ 0 h 365"/>
                  <a:gd name="T40" fmla="*/ 21 w 1186"/>
                  <a:gd name="T41" fmla="*/ 0 h 365"/>
                  <a:gd name="T42" fmla="*/ 23 w 1186"/>
                  <a:gd name="T43" fmla="*/ 37 h 365"/>
                  <a:gd name="T44" fmla="*/ 38 w 1186"/>
                  <a:gd name="T45" fmla="*/ 38 h 365"/>
                  <a:gd name="T46" fmla="*/ 50 w 1186"/>
                  <a:gd name="T47" fmla="*/ 40 h 365"/>
                  <a:gd name="T48" fmla="*/ 70 w 1186"/>
                  <a:gd name="T49" fmla="*/ 43 h 365"/>
                  <a:gd name="T50" fmla="*/ 180 w 1186"/>
                  <a:gd name="T51" fmla="*/ 77 h 365"/>
                  <a:gd name="T52" fmla="*/ 213 w 1186"/>
                  <a:gd name="T53" fmla="*/ 92 h 365"/>
                  <a:gd name="T54" fmla="*/ 245 w 1186"/>
                  <a:gd name="T55" fmla="*/ 108 h 365"/>
                  <a:gd name="T56" fmla="*/ 272 w 1186"/>
                  <a:gd name="T57" fmla="*/ 124 h 365"/>
                  <a:gd name="T58" fmla="*/ 295 w 1186"/>
                  <a:gd name="T59" fmla="*/ 138 h 365"/>
                  <a:gd name="T60" fmla="*/ 326 w 1186"/>
                  <a:gd name="T61" fmla="*/ 159 h 365"/>
                  <a:gd name="T62" fmla="*/ 356 w 1186"/>
                  <a:gd name="T63" fmla="*/ 181 h 365"/>
                  <a:gd name="T64" fmla="*/ 359 w 1186"/>
                  <a:gd name="T65" fmla="*/ 183 h 365"/>
                  <a:gd name="T66" fmla="*/ 480 w 1186"/>
                  <a:gd name="T67" fmla="*/ 290 h 365"/>
                  <a:gd name="T68" fmla="*/ 543 w 1186"/>
                  <a:gd name="T69" fmla="*/ 357 h 365"/>
                  <a:gd name="T70" fmla="*/ 631 w 1186"/>
                  <a:gd name="T71" fmla="*/ 334 h 365"/>
                  <a:gd name="T72" fmla="*/ 791 w 1186"/>
                  <a:gd name="T73" fmla="*/ 309 h 365"/>
                  <a:gd name="T74" fmla="*/ 795 w 1186"/>
                  <a:gd name="T75" fmla="*/ 309 h 365"/>
                  <a:gd name="T76" fmla="*/ 832 w 1186"/>
                  <a:gd name="T77" fmla="*/ 307 h 365"/>
                  <a:gd name="T78" fmla="*/ 853 w 1186"/>
                  <a:gd name="T79" fmla="*/ 306 h 365"/>
                  <a:gd name="T80" fmla="*/ 882 w 1186"/>
                  <a:gd name="T81" fmla="*/ 268 h 365"/>
                  <a:gd name="T82" fmla="*/ 872 w 1186"/>
                  <a:gd name="T83" fmla="*/ 268 h 365"/>
                  <a:gd name="T84" fmla="*/ 866 w 1186"/>
                  <a:gd name="T85" fmla="*/ 268 h 365"/>
                  <a:gd name="T86" fmla="*/ 829 w 1186"/>
                  <a:gd name="T87" fmla="*/ 269 h 365"/>
                  <a:gd name="T88" fmla="*/ 685 w 1186"/>
                  <a:gd name="T89" fmla="*/ 286 h 365"/>
                  <a:gd name="T90" fmla="*/ 555 w 1186"/>
                  <a:gd name="T91" fmla="*/ 316 h 365"/>
                  <a:gd name="T92" fmla="*/ 461 w 1186"/>
                  <a:gd name="T93" fmla="*/ 221 h 365"/>
                  <a:gd name="T94" fmla="*/ 348 w 1186"/>
                  <a:gd name="T95" fmla="*/ 129 h 365"/>
                  <a:gd name="T96" fmla="*/ 318 w 1186"/>
                  <a:gd name="T97" fmla="*/ 108 h 365"/>
                  <a:gd name="T98" fmla="*/ 304 w 1186"/>
                  <a:gd name="T99" fmla="*/ 100 h 365"/>
                  <a:gd name="T100" fmla="*/ 265 w 1186"/>
                  <a:gd name="T101" fmla="*/ 77 h 365"/>
                  <a:gd name="T102" fmla="*/ 261 w 1186"/>
                  <a:gd name="T103" fmla="*/ 74 h 365"/>
                  <a:gd name="T104" fmla="*/ 228 w 1186"/>
                  <a:gd name="T105" fmla="*/ 58 h 365"/>
                  <a:gd name="T106" fmla="*/ 115 w 1186"/>
                  <a:gd name="T107" fmla="*/ 16 h 365"/>
                  <a:gd name="T108" fmla="*/ 96 w 1186"/>
                  <a:gd name="T109" fmla="*/ 11 h 365"/>
                  <a:gd name="T110" fmla="*/ 33 w 1186"/>
                  <a:gd name="T111" fmla="*/ 1 h 365"/>
                  <a:gd name="T112" fmla="*/ 23 w 1186"/>
                  <a:gd name="T113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86" h="365">
                    <a:moveTo>
                      <a:pt x="1141" y="320"/>
                    </a:moveTo>
                    <a:cubicBezTo>
                      <a:pt x="1148" y="331"/>
                      <a:pt x="1155" y="342"/>
                      <a:pt x="1163" y="353"/>
                    </a:cubicBezTo>
                    <a:cubicBezTo>
                      <a:pt x="1166" y="357"/>
                      <a:pt x="1170" y="361"/>
                      <a:pt x="1173" y="365"/>
                    </a:cubicBezTo>
                    <a:cubicBezTo>
                      <a:pt x="1182" y="358"/>
                      <a:pt x="1186" y="344"/>
                      <a:pt x="1174" y="336"/>
                    </a:cubicBezTo>
                    <a:cubicBezTo>
                      <a:pt x="1174" y="336"/>
                      <a:pt x="1173" y="336"/>
                      <a:pt x="1173" y="336"/>
                    </a:cubicBezTo>
                    <a:cubicBezTo>
                      <a:pt x="1170" y="334"/>
                      <a:pt x="1167" y="332"/>
                      <a:pt x="1164" y="331"/>
                    </a:cubicBezTo>
                    <a:cubicBezTo>
                      <a:pt x="1156" y="327"/>
                      <a:pt x="1149" y="324"/>
                      <a:pt x="1141" y="320"/>
                    </a:cubicBezTo>
                    <a:moveTo>
                      <a:pt x="969" y="274"/>
                    </a:moveTo>
                    <a:cubicBezTo>
                      <a:pt x="968" y="282"/>
                      <a:pt x="966" y="290"/>
                      <a:pt x="965" y="298"/>
                    </a:cubicBezTo>
                    <a:cubicBezTo>
                      <a:pt x="964" y="303"/>
                      <a:pt x="964" y="307"/>
                      <a:pt x="964" y="311"/>
                    </a:cubicBezTo>
                    <a:cubicBezTo>
                      <a:pt x="976" y="312"/>
                      <a:pt x="987" y="314"/>
                      <a:pt x="999" y="316"/>
                    </a:cubicBezTo>
                    <a:cubicBezTo>
                      <a:pt x="1037" y="323"/>
                      <a:pt x="1074" y="333"/>
                      <a:pt x="1110" y="347"/>
                    </a:cubicBezTo>
                    <a:cubicBezTo>
                      <a:pt x="1101" y="333"/>
                      <a:pt x="1093" y="317"/>
                      <a:pt x="1087" y="300"/>
                    </a:cubicBezTo>
                    <a:cubicBezTo>
                      <a:pt x="1048" y="287"/>
                      <a:pt x="1009" y="279"/>
                      <a:pt x="969" y="274"/>
                    </a:cubicBezTo>
                    <a:moveTo>
                      <a:pt x="927" y="270"/>
                    </a:moveTo>
                    <a:cubicBezTo>
                      <a:pt x="917" y="282"/>
                      <a:pt x="906" y="294"/>
                      <a:pt x="896" y="306"/>
                    </a:cubicBezTo>
                    <a:cubicBezTo>
                      <a:pt x="907" y="307"/>
                      <a:pt x="917" y="307"/>
                      <a:pt x="927" y="308"/>
                    </a:cubicBezTo>
                    <a:cubicBezTo>
                      <a:pt x="928" y="295"/>
                      <a:pt x="930" y="283"/>
                      <a:pt x="932" y="271"/>
                    </a:cubicBezTo>
                    <a:cubicBezTo>
                      <a:pt x="931" y="270"/>
                      <a:pt x="929" y="270"/>
                      <a:pt x="927" y="270"/>
                    </a:cubicBezTo>
                    <a:moveTo>
                      <a:pt x="23" y="0"/>
                    </a:moveTo>
                    <a:cubicBezTo>
                      <a:pt x="23" y="0"/>
                      <a:pt x="22" y="0"/>
                      <a:pt x="21" y="0"/>
                    </a:cubicBezTo>
                    <a:cubicBezTo>
                      <a:pt x="0" y="0"/>
                      <a:pt x="0" y="35"/>
                      <a:pt x="23" y="37"/>
                    </a:cubicBezTo>
                    <a:cubicBezTo>
                      <a:pt x="28" y="37"/>
                      <a:pt x="33" y="38"/>
                      <a:pt x="38" y="38"/>
                    </a:cubicBezTo>
                    <a:cubicBezTo>
                      <a:pt x="42" y="39"/>
                      <a:pt x="46" y="39"/>
                      <a:pt x="50" y="40"/>
                    </a:cubicBezTo>
                    <a:cubicBezTo>
                      <a:pt x="56" y="41"/>
                      <a:pt x="63" y="42"/>
                      <a:pt x="70" y="43"/>
                    </a:cubicBezTo>
                    <a:cubicBezTo>
                      <a:pt x="107" y="51"/>
                      <a:pt x="144" y="62"/>
                      <a:pt x="180" y="77"/>
                    </a:cubicBezTo>
                    <a:cubicBezTo>
                      <a:pt x="191" y="81"/>
                      <a:pt x="202" y="86"/>
                      <a:pt x="213" y="92"/>
                    </a:cubicBezTo>
                    <a:cubicBezTo>
                      <a:pt x="224" y="97"/>
                      <a:pt x="234" y="103"/>
                      <a:pt x="245" y="108"/>
                    </a:cubicBezTo>
                    <a:cubicBezTo>
                      <a:pt x="254" y="113"/>
                      <a:pt x="263" y="119"/>
                      <a:pt x="272" y="124"/>
                    </a:cubicBezTo>
                    <a:cubicBezTo>
                      <a:pt x="280" y="129"/>
                      <a:pt x="288" y="133"/>
                      <a:pt x="295" y="138"/>
                    </a:cubicBezTo>
                    <a:cubicBezTo>
                      <a:pt x="305" y="145"/>
                      <a:pt x="316" y="152"/>
                      <a:pt x="326" y="159"/>
                    </a:cubicBezTo>
                    <a:cubicBezTo>
                      <a:pt x="336" y="166"/>
                      <a:pt x="346" y="173"/>
                      <a:pt x="356" y="181"/>
                    </a:cubicBezTo>
                    <a:cubicBezTo>
                      <a:pt x="357" y="181"/>
                      <a:pt x="358" y="182"/>
                      <a:pt x="359" y="183"/>
                    </a:cubicBezTo>
                    <a:cubicBezTo>
                      <a:pt x="401" y="216"/>
                      <a:pt x="442" y="252"/>
                      <a:pt x="480" y="290"/>
                    </a:cubicBezTo>
                    <a:cubicBezTo>
                      <a:pt x="502" y="311"/>
                      <a:pt x="523" y="334"/>
                      <a:pt x="543" y="357"/>
                    </a:cubicBezTo>
                    <a:cubicBezTo>
                      <a:pt x="572" y="348"/>
                      <a:pt x="601" y="340"/>
                      <a:pt x="631" y="334"/>
                    </a:cubicBezTo>
                    <a:cubicBezTo>
                      <a:pt x="684" y="322"/>
                      <a:pt x="737" y="314"/>
                      <a:pt x="791" y="309"/>
                    </a:cubicBezTo>
                    <a:cubicBezTo>
                      <a:pt x="792" y="309"/>
                      <a:pt x="794" y="309"/>
                      <a:pt x="795" y="309"/>
                    </a:cubicBezTo>
                    <a:cubicBezTo>
                      <a:pt x="807" y="308"/>
                      <a:pt x="820" y="307"/>
                      <a:pt x="832" y="307"/>
                    </a:cubicBezTo>
                    <a:cubicBezTo>
                      <a:pt x="839" y="306"/>
                      <a:pt x="846" y="306"/>
                      <a:pt x="853" y="306"/>
                    </a:cubicBezTo>
                    <a:cubicBezTo>
                      <a:pt x="862" y="293"/>
                      <a:pt x="872" y="281"/>
                      <a:pt x="882" y="268"/>
                    </a:cubicBezTo>
                    <a:cubicBezTo>
                      <a:pt x="879" y="268"/>
                      <a:pt x="875" y="268"/>
                      <a:pt x="872" y="268"/>
                    </a:cubicBezTo>
                    <a:cubicBezTo>
                      <a:pt x="870" y="268"/>
                      <a:pt x="868" y="268"/>
                      <a:pt x="866" y="268"/>
                    </a:cubicBezTo>
                    <a:cubicBezTo>
                      <a:pt x="854" y="269"/>
                      <a:pt x="842" y="269"/>
                      <a:pt x="829" y="269"/>
                    </a:cubicBezTo>
                    <a:cubicBezTo>
                      <a:pt x="781" y="272"/>
                      <a:pt x="732" y="278"/>
                      <a:pt x="685" y="286"/>
                    </a:cubicBezTo>
                    <a:cubicBezTo>
                      <a:pt x="641" y="294"/>
                      <a:pt x="597" y="303"/>
                      <a:pt x="555" y="316"/>
                    </a:cubicBezTo>
                    <a:cubicBezTo>
                      <a:pt x="525" y="283"/>
                      <a:pt x="494" y="251"/>
                      <a:pt x="461" y="221"/>
                    </a:cubicBezTo>
                    <a:cubicBezTo>
                      <a:pt x="426" y="188"/>
                      <a:pt x="388" y="157"/>
                      <a:pt x="348" y="129"/>
                    </a:cubicBezTo>
                    <a:cubicBezTo>
                      <a:pt x="338" y="122"/>
                      <a:pt x="328" y="115"/>
                      <a:pt x="318" y="108"/>
                    </a:cubicBezTo>
                    <a:cubicBezTo>
                      <a:pt x="313" y="105"/>
                      <a:pt x="309" y="103"/>
                      <a:pt x="304" y="100"/>
                    </a:cubicBezTo>
                    <a:cubicBezTo>
                      <a:pt x="291" y="92"/>
                      <a:pt x="279" y="84"/>
                      <a:pt x="265" y="77"/>
                    </a:cubicBezTo>
                    <a:cubicBezTo>
                      <a:pt x="264" y="76"/>
                      <a:pt x="262" y="75"/>
                      <a:pt x="261" y="74"/>
                    </a:cubicBezTo>
                    <a:cubicBezTo>
                      <a:pt x="250" y="68"/>
                      <a:pt x="239" y="63"/>
                      <a:pt x="228" y="58"/>
                    </a:cubicBezTo>
                    <a:cubicBezTo>
                      <a:pt x="191" y="40"/>
                      <a:pt x="154" y="26"/>
                      <a:pt x="115" y="16"/>
                    </a:cubicBezTo>
                    <a:cubicBezTo>
                      <a:pt x="109" y="14"/>
                      <a:pt x="103" y="13"/>
                      <a:pt x="96" y="11"/>
                    </a:cubicBezTo>
                    <a:cubicBezTo>
                      <a:pt x="75" y="7"/>
                      <a:pt x="54" y="3"/>
                      <a:pt x="33" y="1"/>
                    </a:cubicBezTo>
                    <a:cubicBezTo>
                      <a:pt x="30" y="0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305"/>
              <p:cNvSpPr>
                <a:spLocks/>
              </p:cNvSpPr>
              <p:nvPr/>
            </p:nvSpPr>
            <p:spPr bwMode="auto">
              <a:xfrm>
                <a:off x="1406" y="674"/>
                <a:ext cx="339" cy="781"/>
              </a:xfrm>
              <a:custGeom>
                <a:avLst/>
                <a:gdLst>
                  <a:gd name="T0" fmla="*/ 135 w 590"/>
                  <a:gd name="T1" fmla="*/ 0 h 1261"/>
                  <a:gd name="T2" fmla="*/ 119 w 590"/>
                  <a:gd name="T3" fmla="*/ 27 h 1261"/>
                  <a:gd name="T4" fmla="*/ 155 w 590"/>
                  <a:gd name="T5" fmla="*/ 69 h 1261"/>
                  <a:gd name="T6" fmla="*/ 216 w 590"/>
                  <a:gd name="T7" fmla="*/ 121 h 1261"/>
                  <a:gd name="T8" fmla="*/ 246 w 590"/>
                  <a:gd name="T9" fmla="*/ 144 h 1261"/>
                  <a:gd name="T10" fmla="*/ 270 w 590"/>
                  <a:gd name="T11" fmla="*/ 163 h 1261"/>
                  <a:gd name="T12" fmla="*/ 283 w 590"/>
                  <a:gd name="T13" fmla="*/ 174 h 1261"/>
                  <a:gd name="T14" fmla="*/ 312 w 590"/>
                  <a:gd name="T15" fmla="*/ 201 h 1261"/>
                  <a:gd name="T16" fmla="*/ 381 w 590"/>
                  <a:gd name="T17" fmla="*/ 277 h 1261"/>
                  <a:gd name="T18" fmla="*/ 503 w 590"/>
                  <a:gd name="T19" fmla="*/ 483 h 1261"/>
                  <a:gd name="T20" fmla="*/ 546 w 590"/>
                  <a:gd name="T21" fmla="*/ 633 h 1261"/>
                  <a:gd name="T22" fmla="*/ 546 w 590"/>
                  <a:gd name="T23" fmla="*/ 780 h 1261"/>
                  <a:gd name="T24" fmla="*/ 532 w 590"/>
                  <a:gd name="T25" fmla="*/ 846 h 1261"/>
                  <a:gd name="T26" fmla="*/ 518 w 590"/>
                  <a:gd name="T27" fmla="*/ 884 h 1261"/>
                  <a:gd name="T28" fmla="*/ 476 w 590"/>
                  <a:gd name="T29" fmla="*/ 958 h 1261"/>
                  <a:gd name="T30" fmla="*/ 469 w 590"/>
                  <a:gd name="T31" fmla="*/ 968 h 1261"/>
                  <a:gd name="T32" fmla="*/ 389 w 590"/>
                  <a:gd name="T33" fmla="*/ 1047 h 1261"/>
                  <a:gd name="T34" fmla="*/ 363 w 590"/>
                  <a:gd name="T35" fmla="*/ 1065 h 1261"/>
                  <a:gd name="T36" fmla="*/ 360 w 590"/>
                  <a:gd name="T37" fmla="*/ 1067 h 1261"/>
                  <a:gd name="T38" fmla="*/ 329 w 590"/>
                  <a:gd name="T39" fmla="*/ 1087 h 1261"/>
                  <a:gd name="T40" fmla="*/ 289 w 590"/>
                  <a:gd name="T41" fmla="*/ 1110 h 1261"/>
                  <a:gd name="T42" fmla="*/ 263 w 590"/>
                  <a:gd name="T43" fmla="*/ 1123 h 1261"/>
                  <a:gd name="T44" fmla="*/ 220 w 590"/>
                  <a:gd name="T45" fmla="*/ 1143 h 1261"/>
                  <a:gd name="T46" fmla="*/ 202 w 590"/>
                  <a:gd name="T47" fmla="*/ 1151 h 1261"/>
                  <a:gd name="T48" fmla="*/ 202 w 590"/>
                  <a:gd name="T49" fmla="*/ 1151 h 1261"/>
                  <a:gd name="T50" fmla="*/ 200 w 590"/>
                  <a:gd name="T51" fmla="*/ 1151 h 1261"/>
                  <a:gd name="T52" fmla="*/ 163 w 590"/>
                  <a:gd name="T53" fmla="*/ 1167 h 1261"/>
                  <a:gd name="T54" fmla="*/ 146 w 590"/>
                  <a:gd name="T55" fmla="*/ 1173 h 1261"/>
                  <a:gd name="T56" fmla="*/ 135 w 590"/>
                  <a:gd name="T57" fmla="*/ 1178 h 1261"/>
                  <a:gd name="T58" fmla="*/ 0 w 590"/>
                  <a:gd name="T59" fmla="*/ 1225 h 1261"/>
                  <a:gd name="T60" fmla="*/ 11 w 590"/>
                  <a:gd name="T61" fmla="*/ 1261 h 1261"/>
                  <a:gd name="T62" fmla="*/ 165 w 590"/>
                  <a:gd name="T63" fmla="*/ 1206 h 1261"/>
                  <a:gd name="T64" fmla="*/ 183 w 590"/>
                  <a:gd name="T65" fmla="*/ 1199 h 1261"/>
                  <a:gd name="T66" fmla="*/ 184 w 590"/>
                  <a:gd name="T67" fmla="*/ 1199 h 1261"/>
                  <a:gd name="T68" fmla="*/ 213 w 590"/>
                  <a:gd name="T69" fmla="*/ 1187 h 1261"/>
                  <a:gd name="T70" fmla="*/ 218 w 590"/>
                  <a:gd name="T71" fmla="*/ 1185 h 1261"/>
                  <a:gd name="T72" fmla="*/ 265 w 590"/>
                  <a:gd name="T73" fmla="*/ 1164 h 1261"/>
                  <a:gd name="T74" fmla="*/ 272 w 590"/>
                  <a:gd name="T75" fmla="*/ 1160 h 1261"/>
                  <a:gd name="T76" fmla="*/ 332 w 590"/>
                  <a:gd name="T77" fmla="*/ 1128 h 1261"/>
                  <a:gd name="T78" fmla="*/ 346 w 590"/>
                  <a:gd name="T79" fmla="*/ 1120 h 1261"/>
                  <a:gd name="T80" fmla="*/ 378 w 590"/>
                  <a:gd name="T81" fmla="*/ 1100 h 1261"/>
                  <a:gd name="T82" fmla="*/ 489 w 590"/>
                  <a:gd name="T83" fmla="*/ 1000 h 1261"/>
                  <a:gd name="T84" fmla="*/ 558 w 590"/>
                  <a:gd name="T85" fmla="*/ 883 h 1261"/>
                  <a:gd name="T86" fmla="*/ 589 w 590"/>
                  <a:gd name="T87" fmla="*/ 704 h 1261"/>
                  <a:gd name="T88" fmla="*/ 536 w 590"/>
                  <a:gd name="T89" fmla="*/ 466 h 1261"/>
                  <a:gd name="T90" fmla="*/ 408 w 590"/>
                  <a:gd name="T91" fmla="*/ 253 h 1261"/>
                  <a:gd name="T92" fmla="*/ 345 w 590"/>
                  <a:gd name="T93" fmla="*/ 183 h 1261"/>
                  <a:gd name="T94" fmla="*/ 316 w 590"/>
                  <a:gd name="T95" fmla="*/ 155 h 1261"/>
                  <a:gd name="T96" fmla="*/ 265 w 590"/>
                  <a:gd name="T97" fmla="*/ 112 h 1261"/>
                  <a:gd name="T98" fmla="*/ 241 w 590"/>
                  <a:gd name="T99" fmla="*/ 93 h 1261"/>
                  <a:gd name="T100" fmla="*/ 221 w 590"/>
                  <a:gd name="T101" fmla="*/ 78 h 1261"/>
                  <a:gd name="T102" fmla="*/ 197 w 590"/>
                  <a:gd name="T103" fmla="*/ 58 h 1261"/>
                  <a:gd name="T104" fmla="*/ 154 w 590"/>
                  <a:gd name="T105" fmla="*/ 14 h 1261"/>
                  <a:gd name="T106" fmla="*/ 151 w 590"/>
                  <a:gd name="T107" fmla="*/ 8 h 1261"/>
                  <a:gd name="T108" fmla="*/ 135 w 590"/>
                  <a:gd name="T109" fmla="*/ 0 h 1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90" h="1261">
                    <a:moveTo>
                      <a:pt x="135" y="0"/>
                    </a:moveTo>
                    <a:cubicBezTo>
                      <a:pt x="122" y="0"/>
                      <a:pt x="109" y="14"/>
                      <a:pt x="119" y="27"/>
                    </a:cubicBezTo>
                    <a:cubicBezTo>
                      <a:pt x="130" y="42"/>
                      <a:pt x="142" y="56"/>
                      <a:pt x="155" y="69"/>
                    </a:cubicBezTo>
                    <a:cubicBezTo>
                      <a:pt x="174" y="88"/>
                      <a:pt x="195" y="105"/>
                      <a:pt x="216" y="121"/>
                    </a:cubicBezTo>
                    <a:cubicBezTo>
                      <a:pt x="226" y="129"/>
                      <a:pt x="236" y="136"/>
                      <a:pt x="246" y="144"/>
                    </a:cubicBezTo>
                    <a:cubicBezTo>
                      <a:pt x="254" y="150"/>
                      <a:pt x="262" y="156"/>
                      <a:pt x="270" y="163"/>
                    </a:cubicBezTo>
                    <a:cubicBezTo>
                      <a:pt x="274" y="166"/>
                      <a:pt x="279" y="170"/>
                      <a:pt x="283" y="174"/>
                    </a:cubicBezTo>
                    <a:cubicBezTo>
                      <a:pt x="293" y="183"/>
                      <a:pt x="303" y="192"/>
                      <a:pt x="312" y="201"/>
                    </a:cubicBezTo>
                    <a:cubicBezTo>
                      <a:pt x="337" y="225"/>
                      <a:pt x="359" y="250"/>
                      <a:pt x="381" y="277"/>
                    </a:cubicBezTo>
                    <a:cubicBezTo>
                      <a:pt x="429" y="341"/>
                      <a:pt x="471" y="409"/>
                      <a:pt x="503" y="483"/>
                    </a:cubicBezTo>
                    <a:cubicBezTo>
                      <a:pt x="523" y="531"/>
                      <a:pt x="538" y="581"/>
                      <a:pt x="546" y="633"/>
                    </a:cubicBezTo>
                    <a:cubicBezTo>
                      <a:pt x="551" y="682"/>
                      <a:pt x="552" y="731"/>
                      <a:pt x="546" y="780"/>
                    </a:cubicBezTo>
                    <a:cubicBezTo>
                      <a:pt x="543" y="802"/>
                      <a:pt x="538" y="824"/>
                      <a:pt x="532" y="846"/>
                    </a:cubicBezTo>
                    <a:cubicBezTo>
                      <a:pt x="528" y="859"/>
                      <a:pt x="523" y="871"/>
                      <a:pt x="518" y="884"/>
                    </a:cubicBezTo>
                    <a:cubicBezTo>
                      <a:pt x="507" y="910"/>
                      <a:pt x="492" y="935"/>
                      <a:pt x="476" y="958"/>
                    </a:cubicBezTo>
                    <a:cubicBezTo>
                      <a:pt x="474" y="962"/>
                      <a:pt x="471" y="965"/>
                      <a:pt x="469" y="968"/>
                    </a:cubicBezTo>
                    <a:cubicBezTo>
                      <a:pt x="445" y="997"/>
                      <a:pt x="418" y="1023"/>
                      <a:pt x="389" y="1047"/>
                    </a:cubicBezTo>
                    <a:cubicBezTo>
                      <a:pt x="380" y="1053"/>
                      <a:pt x="372" y="1059"/>
                      <a:pt x="363" y="1065"/>
                    </a:cubicBezTo>
                    <a:cubicBezTo>
                      <a:pt x="362" y="1066"/>
                      <a:pt x="361" y="1066"/>
                      <a:pt x="360" y="1067"/>
                    </a:cubicBezTo>
                    <a:cubicBezTo>
                      <a:pt x="350" y="1074"/>
                      <a:pt x="340" y="1081"/>
                      <a:pt x="329" y="1087"/>
                    </a:cubicBezTo>
                    <a:cubicBezTo>
                      <a:pt x="316" y="1095"/>
                      <a:pt x="303" y="1102"/>
                      <a:pt x="289" y="1110"/>
                    </a:cubicBezTo>
                    <a:cubicBezTo>
                      <a:pt x="281" y="1114"/>
                      <a:pt x="272" y="1119"/>
                      <a:pt x="263" y="1123"/>
                    </a:cubicBezTo>
                    <a:cubicBezTo>
                      <a:pt x="249" y="1130"/>
                      <a:pt x="234" y="1137"/>
                      <a:pt x="220" y="1143"/>
                    </a:cubicBezTo>
                    <a:cubicBezTo>
                      <a:pt x="214" y="1146"/>
                      <a:pt x="208" y="1148"/>
                      <a:pt x="202" y="1151"/>
                    </a:cubicBezTo>
                    <a:cubicBezTo>
                      <a:pt x="202" y="1151"/>
                      <a:pt x="202" y="1151"/>
                      <a:pt x="202" y="1151"/>
                    </a:cubicBezTo>
                    <a:cubicBezTo>
                      <a:pt x="202" y="1151"/>
                      <a:pt x="201" y="1151"/>
                      <a:pt x="200" y="1151"/>
                    </a:cubicBezTo>
                    <a:cubicBezTo>
                      <a:pt x="188" y="1157"/>
                      <a:pt x="176" y="1162"/>
                      <a:pt x="163" y="1167"/>
                    </a:cubicBezTo>
                    <a:cubicBezTo>
                      <a:pt x="157" y="1169"/>
                      <a:pt x="152" y="1171"/>
                      <a:pt x="146" y="1173"/>
                    </a:cubicBezTo>
                    <a:cubicBezTo>
                      <a:pt x="142" y="1175"/>
                      <a:pt x="138" y="1176"/>
                      <a:pt x="135" y="1178"/>
                    </a:cubicBezTo>
                    <a:cubicBezTo>
                      <a:pt x="90" y="1194"/>
                      <a:pt x="45" y="1210"/>
                      <a:pt x="0" y="1225"/>
                    </a:cubicBezTo>
                    <a:cubicBezTo>
                      <a:pt x="4" y="1237"/>
                      <a:pt x="8" y="1249"/>
                      <a:pt x="11" y="1261"/>
                    </a:cubicBezTo>
                    <a:cubicBezTo>
                      <a:pt x="61" y="1244"/>
                      <a:pt x="113" y="1226"/>
                      <a:pt x="165" y="1206"/>
                    </a:cubicBezTo>
                    <a:cubicBezTo>
                      <a:pt x="171" y="1204"/>
                      <a:pt x="177" y="1202"/>
                      <a:pt x="183" y="1199"/>
                    </a:cubicBezTo>
                    <a:cubicBezTo>
                      <a:pt x="183" y="1199"/>
                      <a:pt x="183" y="1199"/>
                      <a:pt x="184" y="1199"/>
                    </a:cubicBezTo>
                    <a:cubicBezTo>
                      <a:pt x="193" y="1195"/>
                      <a:pt x="203" y="1191"/>
                      <a:pt x="213" y="1187"/>
                    </a:cubicBezTo>
                    <a:cubicBezTo>
                      <a:pt x="215" y="1186"/>
                      <a:pt x="216" y="1186"/>
                      <a:pt x="218" y="1185"/>
                    </a:cubicBezTo>
                    <a:cubicBezTo>
                      <a:pt x="234" y="1178"/>
                      <a:pt x="249" y="1171"/>
                      <a:pt x="265" y="1164"/>
                    </a:cubicBezTo>
                    <a:cubicBezTo>
                      <a:pt x="267" y="1163"/>
                      <a:pt x="270" y="1161"/>
                      <a:pt x="272" y="1160"/>
                    </a:cubicBezTo>
                    <a:cubicBezTo>
                      <a:pt x="293" y="1150"/>
                      <a:pt x="313" y="1140"/>
                      <a:pt x="332" y="1128"/>
                    </a:cubicBezTo>
                    <a:cubicBezTo>
                      <a:pt x="337" y="1126"/>
                      <a:pt x="342" y="1123"/>
                      <a:pt x="346" y="1120"/>
                    </a:cubicBezTo>
                    <a:cubicBezTo>
                      <a:pt x="357" y="1114"/>
                      <a:pt x="367" y="1107"/>
                      <a:pt x="378" y="1100"/>
                    </a:cubicBezTo>
                    <a:cubicBezTo>
                      <a:pt x="419" y="1072"/>
                      <a:pt x="457" y="1039"/>
                      <a:pt x="489" y="1000"/>
                    </a:cubicBezTo>
                    <a:cubicBezTo>
                      <a:pt x="517" y="966"/>
                      <a:pt x="541" y="927"/>
                      <a:pt x="558" y="883"/>
                    </a:cubicBezTo>
                    <a:cubicBezTo>
                      <a:pt x="580" y="827"/>
                      <a:pt x="590" y="765"/>
                      <a:pt x="589" y="704"/>
                    </a:cubicBezTo>
                    <a:cubicBezTo>
                      <a:pt x="587" y="622"/>
                      <a:pt x="568" y="539"/>
                      <a:pt x="536" y="466"/>
                    </a:cubicBezTo>
                    <a:cubicBezTo>
                      <a:pt x="503" y="389"/>
                      <a:pt x="459" y="318"/>
                      <a:pt x="408" y="253"/>
                    </a:cubicBezTo>
                    <a:cubicBezTo>
                      <a:pt x="388" y="227"/>
                      <a:pt x="367" y="204"/>
                      <a:pt x="345" y="183"/>
                    </a:cubicBezTo>
                    <a:cubicBezTo>
                      <a:pt x="336" y="173"/>
                      <a:pt x="326" y="164"/>
                      <a:pt x="316" y="155"/>
                    </a:cubicBezTo>
                    <a:cubicBezTo>
                      <a:pt x="300" y="141"/>
                      <a:pt x="283" y="126"/>
                      <a:pt x="265" y="112"/>
                    </a:cubicBezTo>
                    <a:cubicBezTo>
                      <a:pt x="257" y="106"/>
                      <a:pt x="249" y="100"/>
                      <a:pt x="241" y="93"/>
                    </a:cubicBezTo>
                    <a:cubicBezTo>
                      <a:pt x="234" y="88"/>
                      <a:pt x="228" y="83"/>
                      <a:pt x="221" y="78"/>
                    </a:cubicBezTo>
                    <a:cubicBezTo>
                      <a:pt x="213" y="71"/>
                      <a:pt x="205" y="65"/>
                      <a:pt x="197" y="58"/>
                    </a:cubicBezTo>
                    <a:cubicBezTo>
                      <a:pt x="182" y="44"/>
                      <a:pt x="167" y="30"/>
                      <a:pt x="154" y="14"/>
                    </a:cubicBezTo>
                    <a:cubicBezTo>
                      <a:pt x="153" y="12"/>
                      <a:pt x="152" y="10"/>
                      <a:pt x="151" y="8"/>
                    </a:cubicBezTo>
                    <a:cubicBezTo>
                      <a:pt x="146" y="3"/>
                      <a:pt x="141" y="0"/>
                      <a:pt x="1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306"/>
              <p:cNvSpPr>
                <a:spLocks noEditPoints="1"/>
              </p:cNvSpPr>
              <p:nvPr/>
            </p:nvSpPr>
            <p:spPr bwMode="auto">
              <a:xfrm>
                <a:off x="2028" y="996"/>
                <a:ext cx="492" cy="630"/>
              </a:xfrm>
              <a:custGeom>
                <a:avLst/>
                <a:gdLst>
                  <a:gd name="T0" fmla="*/ 201 w 856"/>
                  <a:gd name="T1" fmla="*/ 986 h 1018"/>
                  <a:gd name="T2" fmla="*/ 195 w 856"/>
                  <a:gd name="T3" fmla="*/ 1008 h 1018"/>
                  <a:gd name="T4" fmla="*/ 198 w 856"/>
                  <a:gd name="T5" fmla="*/ 1016 h 1018"/>
                  <a:gd name="T6" fmla="*/ 199 w 856"/>
                  <a:gd name="T7" fmla="*/ 1018 h 1018"/>
                  <a:gd name="T8" fmla="*/ 221 w 856"/>
                  <a:gd name="T9" fmla="*/ 1013 h 1018"/>
                  <a:gd name="T10" fmla="*/ 208 w 856"/>
                  <a:gd name="T11" fmla="*/ 996 h 1018"/>
                  <a:gd name="T12" fmla="*/ 201 w 856"/>
                  <a:gd name="T13" fmla="*/ 986 h 1018"/>
                  <a:gd name="T14" fmla="*/ 87 w 856"/>
                  <a:gd name="T15" fmla="*/ 802 h 1018"/>
                  <a:gd name="T16" fmla="*/ 85 w 856"/>
                  <a:gd name="T17" fmla="*/ 803 h 1018"/>
                  <a:gd name="T18" fmla="*/ 75 w 856"/>
                  <a:gd name="T19" fmla="*/ 812 h 1018"/>
                  <a:gd name="T20" fmla="*/ 68 w 856"/>
                  <a:gd name="T21" fmla="*/ 825 h 1018"/>
                  <a:gd name="T22" fmla="*/ 63 w 856"/>
                  <a:gd name="T23" fmla="*/ 839 h 1018"/>
                  <a:gd name="T24" fmla="*/ 68 w 856"/>
                  <a:gd name="T25" fmla="*/ 848 h 1018"/>
                  <a:gd name="T26" fmla="*/ 102 w 856"/>
                  <a:gd name="T27" fmla="*/ 907 h 1018"/>
                  <a:gd name="T28" fmla="*/ 122 w 856"/>
                  <a:gd name="T29" fmla="*/ 902 h 1018"/>
                  <a:gd name="T30" fmla="*/ 129 w 856"/>
                  <a:gd name="T31" fmla="*/ 880 h 1018"/>
                  <a:gd name="T32" fmla="*/ 115 w 856"/>
                  <a:gd name="T33" fmla="*/ 855 h 1018"/>
                  <a:gd name="T34" fmla="*/ 93 w 856"/>
                  <a:gd name="T35" fmla="*/ 814 h 1018"/>
                  <a:gd name="T36" fmla="*/ 87 w 856"/>
                  <a:gd name="T37" fmla="*/ 802 h 1018"/>
                  <a:gd name="T38" fmla="*/ 831 w 856"/>
                  <a:gd name="T39" fmla="*/ 0 h 1018"/>
                  <a:gd name="T40" fmla="*/ 824 w 856"/>
                  <a:gd name="T41" fmla="*/ 2 h 1018"/>
                  <a:gd name="T42" fmla="*/ 818 w 856"/>
                  <a:gd name="T43" fmla="*/ 4 h 1018"/>
                  <a:gd name="T44" fmla="*/ 758 w 856"/>
                  <a:gd name="T45" fmla="*/ 18 h 1018"/>
                  <a:gd name="T46" fmla="*/ 727 w 856"/>
                  <a:gd name="T47" fmla="*/ 22 h 1018"/>
                  <a:gd name="T48" fmla="*/ 702 w 856"/>
                  <a:gd name="T49" fmla="*/ 24 h 1018"/>
                  <a:gd name="T50" fmla="*/ 672 w 856"/>
                  <a:gd name="T51" fmla="*/ 28 h 1018"/>
                  <a:gd name="T52" fmla="*/ 605 w 856"/>
                  <a:gd name="T53" fmla="*/ 36 h 1018"/>
                  <a:gd name="T54" fmla="*/ 566 w 856"/>
                  <a:gd name="T55" fmla="*/ 44 h 1018"/>
                  <a:gd name="T56" fmla="*/ 476 w 856"/>
                  <a:gd name="T57" fmla="*/ 69 h 1018"/>
                  <a:gd name="T58" fmla="*/ 253 w 856"/>
                  <a:gd name="T59" fmla="*/ 180 h 1018"/>
                  <a:gd name="T60" fmla="*/ 81 w 856"/>
                  <a:gd name="T61" fmla="*/ 352 h 1018"/>
                  <a:gd name="T62" fmla="*/ 10 w 856"/>
                  <a:gd name="T63" fmla="*/ 519 h 1018"/>
                  <a:gd name="T64" fmla="*/ 5 w 856"/>
                  <a:gd name="T65" fmla="*/ 656 h 1018"/>
                  <a:gd name="T66" fmla="*/ 43 w 856"/>
                  <a:gd name="T67" fmla="*/ 795 h 1018"/>
                  <a:gd name="T68" fmla="*/ 71 w 856"/>
                  <a:gd name="T69" fmla="*/ 765 h 1018"/>
                  <a:gd name="T70" fmla="*/ 65 w 856"/>
                  <a:gd name="T71" fmla="*/ 749 h 1018"/>
                  <a:gd name="T72" fmla="*/ 39 w 856"/>
                  <a:gd name="T73" fmla="*/ 639 h 1018"/>
                  <a:gd name="T74" fmla="*/ 39 w 856"/>
                  <a:gd name="T75" fmla="*/ 627 h 1018"/>
                  <a:gd name="T76" fmla="*/ 43 w 856"/>
                  <a:gd name="T77" fmla="*/ 542 h 1018"/>
                  <a:gd name="T78" fmla="*/ 52 w 856"/>
                  <a:gd name="T79" fmla="*/ 502 h 1018"/>
                  <a:gd name="T80" fmla="*/ 76 w 856"/>
                  <a:gd name="T81" fmla="*/ 439 h 1018"/>
                  <a:gd name="T82" fmla="*/ 155 w 856"/>
                  <a:gd name="T83" fmla="*/ 315 h 1018"/>
                  <a:gd name="T84" fmla="*/ 272 w 856"/>
                  <a:gd name="T85" fmla="*/ 211 h 1018"/>
                  <a:gd name="T86" fmla="*/ 485 w 856"/>
                  <a:gd name="T87" fmla="*/ 105 h 1018"/>
                  <a:gd name="T88" fmla="*/ 584 w 856"/>
                  <a:gd name="T89" fmla="*/ 77 h 1018"/>
                  <a:gd name="T90" fmla="*/ 624 w 856"/>
                  <a:gd name="T91" fmla="*/ 70 h 1018"/>
                  <a:gd name="T92" fmla="*/ 641 w 856"/>
                  <a:gd name="T93" fmla="*/ 68 h 1018"/>
                  <a:gd name="T94" fmla="*/ 671 w 856"/>
                  <a:gd name="T95" fmla="*/ 64 h 1018"/>
                  <a:gd name="T96" fmla="*/ 708 w 856"/>
                  <a:gd name="T97" fmla="*/ 61 h 1018"/>
                  <a:gd name="T98" fmla="*/ 787 w 856"/>
                  <a:gd name="T99" fmla="*/ 50 h 1018"/>
                  <a:gd name="T100" fmla="*/ 841 w 856"/>
                  <a:gd name="T101" fmla="*/ 35 h 1018"/>
                  <a:gd name="T102" fmla="*/ 841 w 856"/>
                  <a:gd name="T103" fmla="*/ 3 h 1018"/>
                  <a:gd name="T104" fmla="*/ 831 w 856"/>
                  <a:gd name="T105" fmla="*/ 0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56" h="1018">
                    <a:moveTo>
                      <a:pt x="201" y="986"/>
                    </a:moveTo>
                    <a:cubicBezTo>
                      <a:pt x="200" y="994"/>
                      <a:pt x="198" y="1001"/>
                      <a:pt x="195" y="1008"/>
                    </a:cubicBezTo>
                    <a:cubicBezTo>
                      <a:pt x="196" y="1010"/>
                      <a:pt x="197" y="1013"/>
                      <a:pt x="198" y="1016"/>
                    </a:cubicBezTo>
                    <a:cubicBezTo>
                      <a:pt x="198" y="1017"/>
                      <a:pt x="198" y="1017"/>
                      <a:pt x="199" y="1018"/>
                    </a:cubicBezTo>
                    <a:cubicBezTo>
                      <a:pt x="206" y="1016"/>
                      <a:pt x="213" y="1014"/>
                      <a:pt x="221" y="1013"/>
                    </a:cubicBezTo>
                    <a:cubicBezTo>
                      <a:pt x="217" y="1007"/>
                      <a:pt x="213" y="1001"/>
                      <a:pt x="208" y="996"/>
                    </a:cubicBezTo>
                    <a:cubicBezTo>
                      <a:pt x="206" y="993"/>
                      <a:pt x="204" y="989"/>
                      <a:pt x="201" y="986"/>
                    </a:cubicBezTo>
                    <a:moveTo>
                      <a:pt x="87" y="802"/>
                    </a:moveTo>
                    <a:cubicBezTo>
                      <a:pt x="86" y="802"/>
                      <a:pt x="86" y="802"/>
                      <a:pt x="85" y="803"/>
                    </a:cubicBezTo>
                    <a:cubicBezTo>
                      <a:pt x="82" y="805"/>
                      <a:pt x="79" y="808"/>
                      <a:pt x="75" y="812"/>
                    </a:cubicBezTo>
                    <a:cubicBezTo>
                      <a:pt x="73" y="816"/>
                      <a:pt x="70" y="821"/>
                      <a:pt x="68" y="825"/>
                    </a:cubicBezTo>
                    <a:cubicBezTo>
                      <a:pt x="66" y="830"/>
                      <a:pt x="65" y="834"/>
                      <a:pt x="63" y="839"/>
                    </a:cubicBezTo>
                    <a:cubicBezTo>
                      <a:pt x="65" y="842"/>
                      <a:pt x="67" y="845"/>
                      <a:pt x="68" y="848"/>
                    </a:cubicBezTo>
                    <a:cubicBezTo>
                      <a:pt x="79" y="868"/>
                      <a:pt x="90" y="888"/>
                      <a:pt x="102" y="907"/>
                    </a:cubicBezTo>
                    <a:cubicBezTo>
                      <a:pt x="108" y="905"/>
                      <a:pt x="115" y="903"/>
                      <a:pt x="122" y="902"/>
                    </a:cubicBezTo>
                    <a:cubicBezTo>
                      <a:pt x="125" y="895"/>
                      <a:pt x="127" y="888"/>
                      <a:pt x="129" y="880"/>
                    </a:cubicBezTo>
                    <a:cubicBezTo>
                      <a:pt x="124" y="872"/>
                      <a:pt x="119" y="864"/>
                      <a:pt x="115" y="855"/>
                    </a:cubicBezTo>
                    <a:cubicBezTo>
                      <a:pt x="107" y="842"/>
                      <a:pt x="100" y="828"/>
                      <a:pt x="93" y="814"/>
                    </a:cubicBezTo>
                    <a:cubicBezTo>
                      <a:pt x="91" y="810"/>
                      <a:pt x="89" y="806"/>
                      <a:pt x="87" y="802"/>
                    </a:cubicBezTo>
                    <a:moveTo>
                      <a:pt x="831" y="0"/>
                    </a:moveTo>
                    <a:cubicBezTo>
                      <a:pt x="829" y="0"/>
                      <a:pt x="827" y="1"/>
                      <a:pt x="824" y="2"/>
                    </a:cubicBezTo>
                    <a:cubicBezTo>
                      <a:pt x="822" y="3"/>
                      <a:pt x="820" y="3"/>
                      <a:pt x="818" y="4"/>
                    </a:cubicBezTo>
                    <a:cubicBezTo>
                      <a:pt x="799" y="11"/>
                      <a:pt x="779" y="15"/>
                      <a:pt x="758" y="18"/>
                    </a:cubicBezTo>
                    <a:cubicBezTo>
                      <a:pt x="748" y="20"/>
                      <a:pt x="738" y="21"/>
                      <a:pt x="727" y="22"/>
                    </a:cubicBezTo>
                    <a:cubicBezTo>
                      <a:pt x="719" y="23"/>
                      <a:pt x="711" y="24"/>
                      <a:pt x="702" y="24"/>
                    </a:cubicBezTo>
                    <a:cubicBezTo>
                      <a:pt x="692" y="25"/>
                      <a:pt x="682" y="26"/>
                      <a:pt x="672" y="28"/>
                    </a:cubicBezTo>
                    <a:cubicBezTo>
                      <a:pt x="649" y="30"/>
                      <a:pt x="627" y="33"/>
                      <a:pt x="605" y="36"/>
                    </a:cubicBezTo>
                    <a:cubicBezTo>
                      <a:pt x="592" y="39"/>
                      <a:pt x="579" y="41"/>
                      <a:pt x="566" y="44"/>
                    </a:cubicBezTo>
                    <a:cubicBezTo>
                      <a:pt x="536" y="50"/>
                      <a:pt x="506" y="58"/>
                      <a:pt x="476" y="69"/>
                    </a:cubicBezTo>
                    <a:cubicBezTo>
                      <a:pt x="397" y="97"/>
                      <a:pt x="322" y="133"/>
                      <a:pt x="253" y="180"/>
                    </a:cubicBezTo>
                    <a:cubicBezTo>
                      <a:pt x="187" y="224"/>
                      <a:pt x="126" y="283"/>
                      <a:pt x="81" y="352"/>
                    </a:cubicBezTo>
                    <a:cubicBezTo>
                      <a:pt x="47" y="403"/>
                      <a:pt x="22" y="460"/>
                      <a:pt x="10" y="519"/>
                    </a:cubicBezTo>
                    <a:cubicBezTo>
                      <a:pt x="1" y="566"/>
                      <a:pt x="0" y="612"/>
                      <a:pt x="5" y="656"/>
                    </a:cubicBezTo>
                    <a:cubicBezTo>
                      <a:pt x="11" y="704"/>
                      <a:pt x="25" y="750"/>
                      <a:pt x="43" y="795"/>
                    </a:cubicBezTo>
                    <a:cubicBezTo>
                      <a:pt x="50" y="783"/>
                      <a:pt x="60" y="773"/>
                      <a:pt x="71" y="765"/>
                    </a:cubicBezTo>
                    <a:cubicBezTo>
                      <a:pt x="69" y="760"/>
                      <a:pt x="67" y="754"/>
                      <a:pt x="65" y="749"/>
                    </a:cubicBezTo>
                    <a:cubicBezTo>
                      <a:pt x="52" y="713"/>
                      <a:pt x="43" y="677"/>
                      <a:pt x="39" y="639"/>
                    </a:cubicBezTo>
                    <a:cubicBezTo>
                      <a:pt x="39" y="635"/>
                      <a:pt x="39" y="631"/>
                      <a:pt x="39" y="627"/>
                    </a:cubicBezTo>
                    <a:cubicBezTo>
                      <a:pt x="37" y="599"/>
                      <a:pt x="39" y="570"/>
                      <a:pt x="43" y="542"/>
                    </a:cubicBezTo>
                    <a:cubicBezTo>
                      <a:pt x="46" y="528"/>
                      <a:pt x="49" y="515"/>
                      <a:pt x="52" y="502"/>
                    </a:cubicBezTo>
                    <a:cubicBezTo>
                      <a:pt x="59" y="481"/>
                      <a:pt x="66" y="460"/>
                      <a:pt x="76" y="439"/>
                    </a:cubicBezTo>
                    <a:cubicBezTo>
                      <a:pt x="97" y="395"/>
                      <a:pt x="124" y="353"/>
                      <a:pt x="155" y="315"/>
                    </a:cubicBezTo>
                    <a:cubicBezTo>
                      <a:pt x="189" y="275"/>
                      <a:pt x="229" y="242"/>
                      <a:pt x="272" y="211"/>
                    </a:cubicBezTo>
                    <a:cubicBezTo>
                      <a:pt x="338" y="167"/>
                      <a:pt x="410" y="132"/>
                      <a:pt x="485" y="105"/>
                    </a:cubicBezTo>
                    <a:cubicBezTo>
                      <a:pt x="518" y="93"/>
                      <a:pt x="551" y="84"/>
                      <a:pt x="584" y="77"/>
                    </a:cubicBezTo>
                    <a:cubicBezTo>
                      <a:pt x="597" y="74"/>
                      <a:pt x="610" y="72"/>
                      <a:pt x="624" y="70"/>
                    </a:cubicBezTo>
                    <a:cubicBezTo>
                      <a:pt x="629" y="69"/>
                      <a:pt x="635" y="68"/>
                      <a:pt x="641" y="68"/>
                    </a:cubicBezTo>
                    <a:cubicBezTo>
                      <a:pt x="651" y="66"/>
                      <a:pt x="661" y="65"/>
                      <a:pt x="671" y="64"/>
                    </a:cubicBezTo>
                    <a:cubicBezTo>
                      <a:pt x="683" y="63"/>
                      <a:pt x="696" y="62"/>
                      <a:pt x="708" y="61"/>
                    </a:cubicBezTo>
                    <a:cubicBezTo>
                      <a:pt x="735" y="59"/>
                      <a:pt x="761" y="56"/>
                      <a:pt x="787" y="50"/>
                    </a:cubicBezTo>
                    <a:cubicBezTo>
                      <a:pt x="805" y="47"/>
                      <a:pt x="823" y="42"/>
                      <a:pt x="841" y="35"/>
                    </a:cubicBezTo>
                    <a:cubicBezTo>
                      <a:pt x="856" y="28"/>
                      <a:pt x="853" y="10"/>
                      <a:pt x="841" y="3"/>
                    </a:cubicBezTo>
                    <a:cubicBezTo>
                      <a:pt x="838" y="1"/>
                      <a:pt x="835" y="0"/>
                      <a:pt x="8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307"/>
              <p:cNvSpPr>
                <a:spLocks noEditPoints="1"/>
              </p:cNvSpPr>
              <p:nvPr/>
            </p:nvSpPr>
            <p:spPr bwMode="auto">
              <a:xfrm>
                <a:off x="1511" y="93"/>
                <a:ext cx="584" cy="497"/>
              </a:xfrm>
              <a:custGeom>
                <a:avLst/>
                <a:gdLst>
                  <a:gd name="T0" fmla="*/ 12 w 1016"/>
                  <a:gd name="T1" fmla="*/ 691 h 803"/>
                  <a:gd name="T2" fmla="*/ 0 w 1016"/>
                  <a:gd name="T3" fmla="*/ 696 h 803"/>
                  <a:gd name="T4" fmla="*/ 18 w 1016"/>
                  <a:gd name="T5" fmla="*/ 692 h 803"/>
                  <a:gd name="T6" fmla="*/ 12 w 1016"/>
                  <a:gd name="T7" fmla="*/ 691 h 803"/>
                  <a:gd name="T8" fmla="*/ 970 w 1016"/>
                  <a:gd name="T9" fmla="*/ 0 h 803"/>
                  <a:gd name="T10" fmla="*/ 931 w 1016"/>
                  <a:gd name="T11" fmla="*/ 0 h 803"/>
                  <a:gd name="T12" fmla="*/ 941 w 1016"/>
                  <a:gd name="T13" fmla="*/ 33 h 803"/>
                  <a:gd name="T14" fmla="*/ 950 w 1016"/>
                  <a:gd name="T15" fmla="*/ 67 h 803"/>
                  <a:gd name="T16" fmla="*/ 959 w 1016"/>
                  <a:gd name="T17" fmla="*/ 106 h 803"/>
                  <a:gd name="T18" fmla="*/ 969 w 1016"/>
                  <a:gd name="T19" fmla="*/ 163 h 803"/>
                  <a:gd name="T20" fmla="*/ 975 w 1016"/>
                  <a:gd name="T21" fmla="*/ 265 h 803"/>
                  <a:gd name="T22" fmla="*/ 970 w 1016"/>
                  <a:gd name="T23" fmla="*/ 337 h 803"/>
                  <a:gd name="T24" fmla="*/ 936 w 1016"/>
                  <a:gd name="T25" fmla="*/ 464 h 803"/>
                  <a:gd name="T26" fmla="*/ 885 w 1016"/>
                  <a:gd name="T27" fmla="*/ 552 h 803"/>
                  <a:gd name="T28" fmla="*/ 823 w 1016"/>
                  <a:gd name="T29" fmla="*/ 614 h 803"/>
                  <a:gd name="T30" fmla="*/ 816 w 1016"/>
                  <a:gd name="T31" fmla="*/ 619 h 803"/>
                  <a:gd name="T32" fmla="*/ 768 w 1016"/>
                  <a:gd name="T33" fmla="*/ 652 h 803"/>
                  <a:gd name="T34" fmla="*/ 682 w 1016"/>
                  <a:gd name="T35" fmla="*/ 695 h 803"/>
                  <a:gd name="T36" fmla="*/ 543 w 1016"/>
                  <a:gd name="T37" fmla="*/ 740 h 803"/>
                  <a:gd name="T38" fmla="*/ 467 w 1016"/>
                  <a:gd name="T39" fmla="*/ 755 h 803"/>
                  <a:gd name="T40" fmla="*/ 448 w 1016"/>
                  <a:gd name="T41" fmla="*/ 758 h 803"/>
                  <a:gd name="T42" fmla="*/ 405 w 1016"/>
                  <a:gd name="T43" fmla="*/ 762 h 803"/>
                  <a:gd name="T44" fmla="*/ 384 w 1016"/>
                  <a:gd name="T45" fmla="*/ 764 h 803"/>
                  <a:gd name="T46" fmla="*/ 345 w 1016"/>
                  <a:gd name="T47" fmla="*/ 766 h 803"/>
                  <a:gd name="T48" fmla="*/ 322 w 1016"/>
                  <a:gd name="T49" fmla="*/ 766 h 803"/>
                  <a:gd name="T50" fmla="*/ 219 w 1016"/>
                  <a:gd name="T51" fmla="*/ 760 h 803"/>
                  <a:gd name="T52" fmla="*/ 105 w 1016"/>
                  <a:gd name="T53" fmla="*/ 734 h 803"/>
                  <a:gd name="T54" fmla="*/ 77 w 1016"/>
                  <a:gd name="T55" fmla="*/ 723 h 803"/>
                  <a:gd name="T56" fmla="*/ 74 w 1016"/>
                  <a:gd name="T57" fmla="*/ 722 h 803"/>
                  <a:gd name="T58" fmla="*/ 73 w 1016"/>
                  <a:gd name="T59" fmla="*/ 722 h 803"/>
                  <a:gd name="T60" fmla="*/ 74 w 1016"/>
                  <a:gd name="T61" fmla="*/ 722 h 803"/>
                  <a:gd name="T62" fmla="*/ 63 w 1016"/>
                  <a:gd name="T63" fmla="*/ 717 h 803"/>
                  <a:gd name="T64" fmla="*/ 15 w 1016"/>
                  <a:gd name="T65" fmla="*/ 733 h 803"/>
                  <a:gd name="T66" fmla="*/ 123 w 1016"/>
                  <a:gd name="T67" fmla="*/ 778 h 803"/>
                  <a:gd name="T68" fmla="*/ 134 w 1016"/>
                  <a:gd name="T69" fmla="*/ 781 h 803"/>
                  <a:gd name="T70" fmla="*/ 324 w 1016"/>
                  <a:gd name="T71" fmla="*/ 803 h 803"/>
                  <a:gd name="T72" fmla="*/ 324 w 1016"/>
                  <a:gd name="T73" fmla="*/ 803 h 803"/>
                  <a:gd name="T74" fmla="*/ 339 w 1016"/>
                  <a:gd name="T75" fmla="*/ 803 h 803"/>
                  <a:gd name="T76" fmla="*/ 342 w 1016"/>
                  <a:gd name="T77" fmla="*/ 803 h 803"/>
                  <a:gd name="T78" fmla="*/ 381 w 1016"/>
                  <a:gd name="T79" fmla="*/ 802 h 803"/>
                  <a:gd name="T80" fmla="*/ 402 w 1016"/>
                  <a:gd name="T81" fmla="*/ 800 h 803"/>
                  <a:gd name="T82" fmla="*/ 504 w 1016"/>
                  <a:gd name="T83" fmla="*/ 787 h 803"/>
                  <a:gd name="T84" fmla="*/ 621 w 1016"/>
                  <a:gd name="T85" fmla="*/ 757 h 803"/>
                  <a:gd name="T86" fmla="*/ 714 w 1016"/>
                  <a:gd name="T87" fmla="*/ 722 h 803"/>
                  <a:gd name="T88" fmla="*/ 762 w 1016"/>
                  <a:gd name="T89" fmla="*/ 698 h 803"/>
                  <a:gd name="T90" fmla="*/ 824 w 1016"/>
                  <a:gd name="T91" fmla="*/ 659 h 803"/>
                  <a:gd name="T92" fmla="*/ 969 w 1016"/>
                  <a:gd name="T93" fmla="*/ 482 h 803"/>
                  <a:gd name="T94" fmla="*/ 1010 w 1016"/>
                  <a:gd name="T95" fmla="*/ 214 h 803"/>
                  <a:gd name="T96" fmla="*/ 1003 w 1016"/>
                  <a:gd name="T97" fmla="*/ 145 h 803"/>
                  <a:gd name="T98" fmla="*/ 986 w 1016"/>
                  <a:gd name="T99" fmla="*/ 59 h 803"/>
                  <a:gd name="T100" fmla="*/ 986 w 1016"/>
                  <a:gd name="T101" fmla="*/ 57 h 803"/>
                  <a:gd name="T102" fmla="*/ 977 w 1016"/>
                  <a:gd name="T103" fmla="*/ 23 h 803"/>
                  <a:gd name="T104" fmla="*/ 970 w 1016"/>
                  <a:gd name="T105" fmla="*/ 0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16" h="803">
                    <a:moveTo>
                      <a:pt x="12" y="691"/>
                    </a:moveTo>
                    <a:cubicBezTo>
                      <a:pt x="7" y="691"/>
                      <a:pt x="3" y="693"/>
                      <a:pt x="0" y="696"/>
                    </a:cubicBezTo>
                    <a:cubicBezTo>
                      <a:pt x="6" y="695"/>
                      <a:pt x="12" y="694"/>
                      <a:pt x="18" y="692"/>
                    </a:cubicBezTo>
                    <a:cubicBezTo>
                      <a:pt x="16" y="691"/>
                      <a:pt x="14" y="691"/>
                      <a:pt x="12" y="691"/>
                    </a:cubicBezTo>
                    <a:moveTo>
                      <a:pt x="970" y="0"/>
                    </a:moveTo>
                    <a:cubicBezTo>
                      <a:pt x="931" y="0"/>
                      <a:pt x="931" y="0"/>
                      <a:pt x="931" y="0"/>
                    </a:cubicBezTo>
                    <a:cubicBezTo>
                      <a:pt x="934" y="11"/>
                      <a:pt x="938" y="22"/>
                      <a:pt x="941" y="33"/>
                    </a:cubicBezTo>
                    <a:cubicBezTo>
                      <a:pt x="944" y="44"/>
                      <a:pt x="947" y="56"/>
                      <a:pt x="950" y="67"/>
                    </a:cubicBezTo>
                    <a:cubicBezTo>
                      <a:pt x="953" y="80"/>
                      <a:pt x="956" y="93"/>
                      <a:pt x="959" y="106"/>
                    </a:cubicBezTo>
                    <a:cubicBezTo>
                      <a:pt x="963" y="125"/>
                      <a:pt x="966" y="144"/>
                      <a:pt x="969" y="163"/>
                    </a:cubicBezTo>
                    <a:cubicBezTo>
                      <a:pt x="973" y="197"/>
                      <a:pt x="975" y="231"/>
                      <a:pt x="975" y="265"/>
                    </a:cubicBezTo>
                    <a:cubicBezTo>
                      <a:pt x="974" y="289"/>
                      <a:pt x="973" y="313"/>
                      <a:pt x="970" y="337"/>
                    </a:cubicBezTo>
                    <a:cubicBezTo>
                      <a:pt x="964" y="380"/>
                      <a:pt x="953" y="422"/>
                      <a:pt x="936" y="464"/>
                    </a:cubicBezTo>
                    <a:cubicBezTo>
                      <a:pt x="922" y="495"/>
                      <a:pt x="905" y="525"/>
                      <a:pt x="885" y="552"/>
                    </a:cubicBezTo>
                    <a:cubicBezTo>
                      <a:pt x="866" y="575"/>
                      <a:pt x="846" y="596"/>
                      <a:pt x="823" y="614"/>
                    </a:cubicBezTo>
                    <a:cubicBezTo>
                      <a:pt x="821" y="616"/>
                      <a:pt x="819" y="618"/>
                      <a:pt x="816" y="619"/>
                    </a:cubicBezTo>
                    <a:cubicBezTo>
                      <a:pt x="801" y="631"/>
                      <a:pt x="785" y="642"/>
                      <a:pt x="768" y="652"/>
                    </a:cubicBezTo>
                    <a:cubicBezTo>
                      <a:pt x="741" y="668"/>
                      <a:pt x="712" y="683"/>
                      <a:pt x="682" y="695"/>
                    </a:cubicBezTo>
                    <a:cubicBezTo>
                      <a:pt x="637" y="714"/>
                      <a:pt x="591" y="729"/>
                      <a:pt x="543" y="740"/>
                    </a:cubicBezTo>
                    <a:cubicBezTo>
                      <a:pt x="518" y="746"/>
                      <a:pt x="493" y="751"/>
                      <a:pt x="467" y="755"/>
                    </a:cubicBezTo>
                    <a:cubicBezTo>
                      <a:pt x="461" y="756"/>
                      <a:pt x="455" y="757"/>
                      <a:pt x="448" y="758"/>
                    </a:cubicBezTo>
                    <a:cubicBezTo>
                      <a:pt x="434" y="759"/>
                      <a:pt x="420" y="761"/>
                      <a:pt x="405" y="762"/>
                    </a:cubicBezTo>
                    <a:cubicBezTo>
                      <a:pt x="398" y="763"/>
                      <a:pt x="391" y="763"/>
                      <a:pt x="384" y="764"/>
                    </a:cubicBezTo>
                    <a:cubicBezTo>
                      <a:pt x="371" y="765"/>
                      <a:pt x="358" y="765"/>
                      <a:pt x="345" y="766"/>
                    </a:cubicBezTo>
                    <a:cubicBezTo>
                      <a:pt x="337" y="766"/>
                      <a:pt x="329" y="766"/>
                      <a:pt x="322" y="766"/>
                    </a:cubicBezTo>
                    <a:cubicBezTo>
                      <a:pt x="287" y="766"/>
                      <a:pt x="253" y="764"/>
                      <a:pt x="219" y="760"/>
                    </a:cubicBezTo>
                    <a:cubicBezTo>
                      <a:pt x="180" y="755"/>
                      <a:pt x="142" y="746"/>
                      <a:pt x="105" y="734"/>
                    </a:cubicBezTo>
                    <a:cubicBezTo>
                      <a:pt x="95" y="730"/>
                      <a:pt x="86" y="727"/>
                      <a:pt x="77" y="723"/>
                    </a:cubicBezTo>
                    <a:cubicBezTo>
                      <a:pt x="76" y="723"/>
                      <a:pt x="75" y="722"/>
                      <a:pt x="74" y="722"/>
                    </a:cubicBezTo>
                    <a:cubicBezTo>
                      <a:pt x="74" y="722"/>
                      <a:pt x="73" y="722"/>
                      <a:pt x="73" y="722"/>
                    </a:cubicBezTo>
                    <a:cubicBezTo>
                      <a:pt x="73" y="722"/>
                      <a:pt x="74" y="722"/>
                      <a:pt x="74" y="722"/>
                    </a:cubicBezTo>
                    <a:cubicBezTo>
                      <a:pt x="70" y="720"/>
                      <a:pt x="66" y="718"/>
                      <a:pt x="63" y="717"/>
                    </a:cubicBezTo>
                    <a:cubicBezTo>
                      <a:pt x="48" y="724"/>
                      <a:pt x="32" y="730"/>
                      <a:pt x="15" y="733"/>
                    </a:cubicBezTo>
                    <a:cubicBezTo>
                      <a:pt x="49" y="753"/>
                      <a:pt x="85" y="768"/>
                      <a:pt x="123" y="778"/>
                    </a:cubicBezTo>
                    <a:cubicBezTo>
                      <a:pt x="127" y="779"/>
                      <a:pt x="131" y="780"/>
                      <a:pt x="134" y="781"/>
                    </a:cubicBezTo>
                    <a:cubicBezTo>
                      <a:pt x="196" y="797"/>
                      <a:pt x="261" y="803"/>
                      <a:pt x="324" y="803"/>
                    </a:cubicBezTo>
                    <a:cubicBezTo>
                      <a:pt x="324" y="803"/>
                      <a:pt x="324" y="803"/>
                      <a:pt x="324" y="803"/>
                    </a:cubicBezTo>
                    <a:cubicBezTo>
                      <a:pt x="329" y="803"/>
                      <a:pt x="334" y="803"/>
                      <a:pt x="339" y="803"/>
                    </a:cubicBezTo>
                    <a:cubicBezTo>
                      <a:pt x="340" y="803"/>
                      <a:pt x="341" y="803"/>
                      <a:pt x="342" y="803"/>
                    </a:cubicBezTo>
                    <a:cubicBezTo>
                      <a:pt x="355" y="803"/>
                      <a:pt x="368" y="802"/>
                      <a:pt x="381" y="802"/>
                    </a:cubicBezTo>
                    <a:cubicBezTo>
                      <a:pt x="388" y="801"/>
                      <a:pt x="395" y="801"/>
                      <a:pt x="402" y="800"/>
                    </a:cubicBezTo>
                    <a:cubicBezTo>
                      <a:pt x="436" y="797"/>
                      <a:pt x="470" y="793"/>
                      <a:pt x="504" y="787"/>
                    </a:cubicBezTo>
                    <a:cubicBezTo>
                      <a:pt x="543" y="779"/>
                      <a:pt x="582" y="769"/>
                      <a:pt x="621" y="757"/>
                    </a:cubicBezTo>
                    <a:cubicBezTo>
                      <a:pt x="652" y="747"/>
                      <a:pt x="684" y="735"/>
                      <a:pt x="714" y="722"/>
                    </a:cubicBezTo>
                    <a:cubicBezTo>
                      <a:pt x="730" y="714"/>
                      <a:pt x="747" y="706"/>
                      <a:pt x="762" y="698"/>
                    </a:cubicBezTo>
                    <a:cubicBezTo>
                      <a:pt x="784" y="686"/>
                      <a:pt x="804" y="673"/>
                      <a:pt x="824" y="659"/>
                    </a:cubicBezTo>
                    <a:cubicBezTo>
                      <a:pt x="886" y="613"/>
                      <a:pt x="936" y="555"/>
                      <a:pt x="969" y="482"/>
                    </a:cubicBezTo>
                    <a:cubicBezTo>
                      <a:pt x="1006" y="397"/>
                      <a:pt x="1016" y="305"/>
                      <a:pt x="1010" y="214"/>
                    </a:cubicBezTo>
                    <a:cubicBezTo>
                      <a:pt x="1009" y="191"/>
                      <a:pt x="1006" y="168"/>
                      <a:pt x="1003" y="145"/>
                    </a:cubicBezTo>
                    <a:cubicBezTo>
                      <a:pt x="999" y="116"/>
                      <a:pt x="993" y="87"/>
                      <a:pt x="986" y="59"/>
                    </a:cubicBezTo>
                    <a:cubicBezTo>
                      <a:pt x="986" y="58"/>
                      <a:pt x="986" y="58"/>
                      <a:pt x="986" y="57"/>
                    </a:cubicBezTo>
                    <a:cubicBezTo>
                      <a:pt x="983" y="46"/>
                      <a:pt x="980" y="35"/>
                      <a:pt x="977" y="23"/>
                    </a:cubicBezTo>
                    <a:cubicBezTo>
                      <a:pt x="975" y="16"/>
                      <a:pt x="972" y="8"/>
                      <a:pt x="9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308"/>
              <p:cNvSpPr>
                <a:spLocks noEditPoints="1"/>
              </p:cNvSpPr>
              <p:nvPr/>
            </p:nvSpPr>
            <p:spPr bwMode="auto">
              <a:xfrm>
                <a:off x="2153" y="93"/>
                <a:ext cx="410" cy="777"/>
              </a:xfrm>
              <a:custGeom>
                <a:avLst/>
                <a:gdLst>
                  <a:gd name="T0" fmla="*/ 699 w 713"/>
                  <a:gd name="T1" fmla="*/ 1218 h 1254"/>
                  <a:gd name="T2" fmla="*/ 713 w 713"/>
                  <a:gd name="T3" fmla="*/ 1231 h 1254"/>
                  <a:gd name="T4" fmla="*/ 699 w 713"/>
                  <a:gd name="T5" fmla="*/ 1218 h 1254"/>
                  <a:gd name="T6" fmla="*/ 637 w 713"/>
                  <a:gd name="T7" fmla="*/ 1213 h 1254"/>
                  <a:gd name="T8" fmla="*/ 635 w 713"/>
                  <a:gd name="T9" fmla="*/ 1212 h 1254"/>
                  <a:gd name="T10" fmla="*/ 637 w 713"/>
                  <a:gd name="T11" fmla="*/ 1213 h 1254"/>
                  <a:gd name="T12" fmla="*/ 523 w 713"/>
                  <a:gd name="T13" fmla="*/ 0 h 1254"/>
                  <a:gd name="T14" fmla="*/ 446 w 713"/>
                  <a:gd name="T15" fmla="*/ 0 h 1254"/>
                  <a:gd name="T16" fmla="*/ 438 w 713"/>
                  <a:gd name="T17" fmla="*/ 5 h 1254"/>
                  <a:gd name="T18" fmla="*/ 251 w 713"/>
                  <a:gd name="T19" fmla="*/ 138 h 1254"/>
                  <a:gd name="T20" fmla="*/ 226 w 713"/>
                  <a:gd name="T21" fmla="*/ 162 h 1254"/>
                  <a:gd name="T22" fmla="*/ 225 w 713"/>
                  <a:gd name="T23" fmla="*/ 163 h 1254"/>
                  <a:gd name="T24" fmla="*/ 164 w 713"/>
                  <a:gd name="T25" fmla="*/ 226 h 1254"/>
                  <a:gd name="T26" fmla="*/ 121 w 713"/>
                  <a:gd name="T27" fmla="*/ 280 h 1254"/>
                  <a:gd name="T28" fmla="*/ 12 w 713"/>
                  <a:gd name="T29" fmla="*/ 528 h 1254"/>
                  <a:gd name="T30" fmla="*/ 38 w 713"/>
                  <a:gd name="T31" fmla="*/ 756 h 1254"/>
                  <a:gd name="T32" fmla="*/ 69 w 713"/>
                  <a:gd name="T33" fmla="*/ 822 h 1254"/>
                  <a:gd name="T34" fmla="*/ 97 w 713"/>
                  <a:gd name="T35" fmla="*/ 868 h 1254"/>
                  <a:gd name="T36" fmla="*/ 157 w 713"/>
                  <a:gd name="T37" fmla="*/ 948 h 1254"/>
                  <a:gd name="T38" fmla="*/ 239 w 713"/>
                  <a:gd name="T39" fmla="*/ 1036 h 1254"/>
                  <a:gd name="T40" fmla="*/ 318 w 713"/>
                  <a:gd name="T41" fmla="*/ 1102 h 1254"/>
                  <a:gd name="T42" fmla="*/ 335 w 713"/>
                  <a:gd name="T43" fmla="*/ 1114 h 1254"/>
                  <a:gd name="T44" fmla="*/ 367 w 713"/>
                  <a:gd name="T45" fmla="*/ 1137 h 1254"/>
                  <a:gd name="T46" fmla="*/ 370 w 713"/>
                  <a:gd name="T47" fmla="*/ 1139 h 1254"/>
                  <a:gd name="T48" fmla="*/ 382 w 713"/>
                  <a:gd name="T49" fmla="*/ 1147 h 1254"/>
                  <a:gd name="T50" fmla="*/ 553 w 713"/>
                  <a:gd name="T51" fmla="*/ 1230 h 1254"/>
                  <a:gd name="T52" fmla="*/ 564 w 713"/>
                  <a:gd name="T53" fmla="*/ 1234 h 1254"/>
                  <a:gd name="T54" fmla="*/ 680 w 713"/>
                  <a:gd name="T55" fmla="*/ 1254 h 1254"/>
                  <a:gd name="T56" fmla="*/ 649 w 713"/>
                  <a:gd name="T57" fmla="*/ 1214 h 1254"/>
                  <a:gd name="T58" fmla="*/ 633 w 713"/>
                  <a:gd name="T59" fmla="*/ 1212 h 1254"/>
                  <a:gd name="T60" fmla="*/ 604 w 713"/>
                  <a:gd name="T61" fmla="*/ 1206 h 1254"/>
                  <a:gd name="T62" fmla="*/ 494 w 713"/>
                  <a:gd name="T63" fmla="*/ 1167 h 1254"/>
                  <a:gd name="T64" fmla="*/ 384 w 713"/>
                  <a:gd name="T65" fmla="*/ 1104 h 1254"/>
                  <a:gd name="T66" fmla="*/ 352 w 713"/>
                  <a:gd name="T67" fmla="*/ 1081 h 1254"/>
                  <a:gd name="T68" fmla="*/ 336 w 713"/>
                  <a:gd name="T69" fmla="*/ 1069 h 1254"/>
                  <a:gd name="T70" fmla="*/ 302 w 713"/>
                  <a:gd name="T71" fmla="*/ 1041 h 1254"/>
                  <a:gd name="T72" fmla="*/ 287 w 713"/>
                  <a:gd name="T73" fmla="*/ 1029 h 1254"/>
                  <a:gd name="T74" fmla="*/ 231 w 713"/>
                  <a:gd name="T75" fmla="*/ 975 h 1254"/>
                  <a:gd name="T76" fmla="*/ 138 w 713"/>
                  <a:gd name="T77" fmla="*/ 863 h 1254"/>
                  <a:gd name="T78" fmla="*/ 89 w 713"/>
                  <a:gd name="T79" fmla="*/ 780 h 1254"/>
                  <a:gd name="T80" fmla="*/ 66 w 713"/>
                  <a:gd name="T81" fmla="*/ 727 h 1254"/>
                  <a:gd name="T82" fmla="*/ 63 w 713"/>
                  <a:gd name="T83" fmla="*/ 719 h 1254"/>
                  <a:gd name="T84" fmla="*/ 44 w 713"/>
                  <a:gd name="T85" fmla="*/ 634 h 1254"/>
                  <a:gd name="T86" fmla="*/ 49 w 713"/>
                  <a:gd name="T87" fmla="*/ 531 h 1254"/>
                  <a:gd name="T88" fmla="*/ 88 w 713"/>
                  <a:gd name="T89" fmla="*/ 406 h 1254"/>
                  <a:gd name="T90" fmla="*/ 123 w 713"/>
                  <a:gd name="T91" fmla="*/ 343 h 1254"/>
                  <a:gd name="T92" fmla="*/ 183 w 713"/>
                  <a:gd name="T93" fmla="*/ 260 h 1254"/>
                  <a:gd name="T94" fmla="*/ 223 w 713"/>
                  <a:gd name="T95" fmla="*/ 217 h 1254"/>
                  <a:gd name="T96" fmla="*/ 251 w 713"/>
                  <a:gd name="T97" fmla="*/ 189 h 1254"/>
                  <a:gd name="T98" fmla="*/ 277 w 713"/>
                  <a:gd name="T99" fmla="*/ 165 h 1254"/>
                  <a:gd name="T100" fmla="*/ 380 w 713"/>
                  <a:gd name="T101" fmla="*/ 84 h 1254"/>
                  <a:gd name="T102" fmla="*/ 504 w 713"/>
                  <a:gd name="T103" fmla="*/ 11 h 1254"/>
                  <a:gd name="T104" fmla="*/ 517 w 713"/>
                  <a:gd name="T105" fmla="*/ 5 h 1254"/>
                  <a:gd name="T106" fmla="*/ 523 w 713"/>
                  <a:gd name="T107" fmla="*/ 0 h 1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13" h="1254">
                    <a:moveTo>
                      <a:pt x="699" y="1218"/>
                    </a:moveTo>
                    <a:cubicBezTo>
                      <a:pt x="703" y="1222"/>
                      <a:pt x="708" y="1227"/>
                      <a:pt x="713" y="1231"/>
                    </a:cubicBezTo>
                    <a:cubicBezTo>
                      <a:pt x="711" y="1225"/>
                      <a:pt x="707" y="1219"/>
                      <a:pt x="699" y="1218"/>
                    </a:cubicBezTo>
                    <a:moveTo>
                      <a:pt x="637" y="1213"/>
                    </a:moveTo>
                    <a:cubicBezTo>
                      <a:pt x="636" y="1213"/>
                      <a:pt x="636" y="1213"/>
                      <a:pt x="635" y="1212"/>
                    </a:cubicBezTo>
                    <a:cubicBezTo>
                      <a:pt x="636" y="1213"/>
                      <a:pt x="636" y="1213"/>
                      <a:pt x="637" y="1213"/>
                    </a:cubicBezTo>
                    <a:moveTo>
                      <a:pt x="523" y="0"/>
                    </a:moveTo>
                    <a:cubicBezTo>
                      <a:pt x="446" y="0"/>
                      <a:pt x="446" y="0"/>
                      <a:pt x="446" y="0"/>
                    </a:cubicBezTo>
                    <a:cubicBezTo>
                      <a:pt x="443" y="2"/>
                      <a:pt x="440" y="3"/>
                      <a:pt x="438" y="5"/>
                    </a:cubicBezTo>
                    <a:cubicBezTo>
                      <a:pt x="371" y="43"/>
                      <a:pt x="308" y="87"/>
                      <a:pt x="251" y="138"/>
                    </a:cubicBezTo>
                    <a:cubicBezTo>
                      <a:pt x="243" y="146"/>
                      <a:pt x="234" y="154"/>
                      <a:pt x="226" y="162"/>
                    </a:cubicBezTo>
                    <a:cubicBezTo>
                      <a:pt x="225" y="162"/>
                      <a:pt x="225" y="162"/>
                      <a:pt x="225" y="163"/>
                    </a:cubicBezTo>
                    <a:cubicBezTo>
                      <a:pt x="204" y="183"/>
                      <a:pt x="183" y="204"/>
                      <a:pt x="164" y="226"/>
                    </a:cubicBezTo>
                    <a:cubicBezTo>
                      <a:pt x="149" y="244"/>
                      <a:pt x="134" y="262"/>
                      <a:pt x="121" y="280"/>
                    </a:cubicBezTo>
                    <a:cubicBezTo>
                      <a:pt x="67" y="354"/>
                      <a:pt x="26" y="437"/>
                      <a:pt x="12" y="528"/>
                    </a:cubicBezTo>
                    <a:cubicBezTo>
                      <a:pt x="0" y="608"/>
                      <a:pt x="11" y="684"/>
                      <a:pt x="38" y="756"/>
                    </a:cubicBezTo>
                    <a:cubicBezTo>
                      <a:pt x="47" y="778"/>
                      <a:pt x="57" y="801"/>
                      <a:pt x="69" y="822"/>
                    </a:cubicBezTo>
                    <a:cubicBezTo>
                      <a:pt x="78" y="838"/>
                      <a:pt x="87" y="853"/>
                      <a:pt x="97" y="868"/>
                    </a:cubicBezTo>
                    <a:cubicBezTo>
                      <a:pt x="116" y="896"/>
                      <a:pt x="135" y="922"/>
                      <a:pt x="157" y="948"/>
                    </a:cubicBezTo>
                    <a:cubicBezTo>
                      <a:pt x="182" y="979"/>
                      <a:pt x="210" y="1008"/>
                      <a:pt x="239" y="1036"/>
                    </a:cubicBezTo>
                    <a:cubicBezTo>
                      <a:pt x="264" y="1059"/>
                      <a:pt x="291" y="1081"/>
                      <a:pt x="318" y="1102"/>
                    </a:cubicBezTo>
                    <a:cubicBezTo>
                      <a:pt x="323" y="1106"/>
                      <a:pt x="329" y="1110"/>
                      <a:pt x="335" y="1114"/>
                    </a:cubicBezTo>
                    <a:cubicBezTo>
                      <a:pt x="345" y="1122"/>
                      <a:pt x="356" y="1129"/>
                      <a:pt x="367" y="1137"/>
                    </a:cubicBezTo>
                    <a:cubicBezTo>
                      <a:pt x="368" y="1137"/>
                      <a:pt x="369" y="1138"/>
                      <a:pt x="370" y="1139"/>
                    </a:cubicBezTo>
                    <a:cubicBezTo>
                      <a:pt x="374" y="1141"/>
                      <a:pt x="378" y="1144"/>
                      <a:pt x="382" y="1147"/>
                    </a:cubicBezTo>
                    <a:cubicBezTo>
                      <a:pt x="435" y="1181"/>
                      <a:pt x="493" y="1211"/>
                      <a:pt x="553" y="1230"/>
                    </a:cubicBezTo>
                    <a:cubicBezTo>
                      <a:pt x="557" y="1232"/>
                      <a:pt x="561" y="1233"/>
                      <a:pt x="564" y="1234"/>
                    </a:cubicBezTo>
                    <a:cubicBezTo>
                      <a:pt x="602" y="1245"/>
                      <a:pt x="641" y="1252"/>
                      <a:pt x="680" y="1254"/>
                    </a:cubicBezTo>
                    <a:cubicBezTo>
                      <a:pt x="668" y="1242"/>
                      <a:pt x="657" y="1229"/>
                      <a:pt x="649" y="1214"/>
                    </a:cubicBezTo>
                    <a:cubicBezTo>
                      <a:pt x="644" y="1214"/>
                      <a:pt x="638" y="1213"/>
                      <a:pt x="633" y="1212"/>
                    </a:cubicBezTo>
                    <a:cubicBezTo>
                      <a:pt x="624" y="1210"/>
                      <a:pt x="614" y="1208"/>
                      <a:pt x="604" y="1206"/>
                    </a:cubicBezTo>
                    <a:cubicBezTo>
                      <a:pt x="566" y="1197"/>
                      <a:pt x="530" y="1183"/>
                      <a:pt x="494" y="1167"/>
                    </a:cubicBezTo>
                    <a:cubicBezTo>
                      <a:pt x="456" y="1149"/>
                      <a:pt x="419" y="1127"/>
                      <a:pt x="384" y="1104"/>
                    </a:cubicBezTo>
                    <a:cubicBezTo>
                      <a:pt x="373" y="1096"/>
                      <a:pt x="363" y="1089"/>
                      <a:pt x="352" y="1081"/>
                    </a:cubicBezTo>
                    <a:cubicBezTo>
                      <a:pt x="347" y="1077"/>
                      <a:pt x="341" y="1073"/>
                      <a:pt x="336" y="1069"/>
                    </a:cubicBezTo>
                    <a:cubicBezTo>
                      <a:pt x="324" y="1060"/>
                      <a:pt x="313" y="1051"/>
                      <a:pt x="302" y="1041"/>
                    </a:cubicBezTo>
                    <a:cubicBezTo>
                      <a:pt x="297" y="1037"/>
                      <a:pt x="292" y="1033"/>
                      <a:pt x="287" y="1029"/>
                    </a:cubicBezTo>
                    <a:cubicBezTo>
                      <a:pt x="268" y="1012"/>
                      <a:pt x="249" y="994"/>
                      <a:pt x="231" y="975"/>
                    </a:cubicBezTo>
                    <a:cubicBezTo>
                      <a:pt x="197" y="940"/>
                      <a:pt x="166" y="903"/>
                      <a:pt x="138" y="863"/>
                    </a:cubicBezTo>
                    <a:cubicBezTo>
                      <a:pt x="120" y="836"/>
                      <a:pt x="103" y="808"/>
                      <a:pt x="89" y="780"/>
                    </a:cubicBezTo>
                    <a:cubicBezTo>
                      <a:pt x="81" y="763"/>
                      <a:pt x="73" y="745"/>
                      <a:pt x="66" y="727"/>
                    </a:cubicBezTo>
                    <a:cubicBezTo>
                      <a:pt x="65" y="724"/>
                      <a:pt x="64" y="721"/>
                      <a:pt x="63" y="719"/>
                    </a:cubicBezTo>
                    <a:cubicBezTo>
                      <a:pt x="54" y="691"/>
                      <a:pt x="47" y="663"/>
                      <a:pt x="44" y="634"/>
                    </a:cubicBezTo>
                    <a:cubicBezTo>
                      <a:pt x="42" y="599"/>
                      <a:pt x="43" y="565"/>
                      <a:pt x="49" y="531"/>
                    </a:cubicBezTo>
                    <a:cubicBezTo>
                      <a:pt x="57" y="487"/>
                      <a:pt x="70" y="446"/>
                      <a:pt x="88" y="406"/>
                    </a:cubicBezTo>
                    <a:cubicBezTo>
                      <a:pt x="99" y="384"/>
                      <a:pt x="110" y="363"/>
                      <a:pt x="123" y="343"/>
                    </a:cubicBezTo>
                    <a:cubicBezTo>
                      <a:pt x="141" y="314"/>
                      <a:pt x="161" y="287"/>
                      <a:pt x="183" y="260"/>
                    </a:cubicBezTo>
                    <a:cubicBezTo>
                      <a:pt x="196" y="245"/>
                      <a:pt x="209" y="231"/>
                      <a:pt x="223" y="217"/>
                    </a:cubicBezTo>
                    <a:cubicBezTo>
                      <a:pt x="232" y="208"/>
                      <a:pt x="241" y="198"/>
                      <a:pt x="251" y="189"/>
                    </a:cubicBezTo>
                    <a:cubicBezTo>
                      <a:pt x="259" y="181"/>
                      <a:pt x="268" y="173"/>
                      <a:pt x="277" y="165"/>
                    </a:cubicBezTo>
                    <a:cubicBezTo>
                      <a:pt x="309" y="136"/>
                      <a:pt x="344" y="109"/>
                      <a:pt x="380" y="84"/>
                    </a:cubicBezTo>
                    <a:cubicBezTo>
                      <a:pt x="420" y="57"/>
                      <a:pt x="461" y="33"/>
                      <a:pt x="504" y="11"/>
                    </a:cubicBezTo>
                    <a:cubicBezTo>
                      <a:pt x="508" y="9"/>
                      <a:pt x="513" y="7"/>
                      <a:pt x="517" y="5"/>
                    </a:cubicBezTo>
                    <a:cubicBezTo>
                      <a:pt x="520" y="3"/>
                      <a:pt x="522" y="2"/>
                      <a:pt x="5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309"/>
              <p:cNvSpPr>
                <a:spLocks noEditPoints="1"/>
              </p:cNvSpPr>
              <p:nvPr/>
            </p:nvSpPr>
            <p:spPr bwMode="auto">
              <a:xfrm>
                <a:off x="1369" y="2497"/>
                <a:ext cx="81" cy="77"/>
              </a:xfrm>
              <a:custGeom>
                <a:avLst/>
                <a:gdLst>
                  <a:gd name="T0" fmla="*/ 139 w 141"/>
                  <a:gd name="T1" fmla="*/ 52 h 124"/>
                  <a:gd name="T2" fmla="*/ 131 w 141"/>
                  <a:gd name="T3" fmla="*/ 60 h 124"/>
                  <a:gd name="T4" fmla="*/ 122 w 141"/>
                  <a:gd name="T5" fmla="*/ 76 h 124"/>
                  <a:gd name="T6" fmla="*/ 119 w 141"/>
                  <a:gd name="T7" fmla="*/ 90 h 124"/>
                  <a:gd name="T8" fmla="*/ 119 w 141"/>
                  <a:gd name="T9" fmla="*/ 99 h 124"/>
                  <a:gd name="T10" fmla="*/ 120 w 141"/>
                  <a:gd name="T11" fmla="*/ 103 h 124"/>
                  <a:gd name="T12" fmla="*/ 122 w 141"/>
                  <a:gd name="T13" fmla="*/ 107 h 124"/>
                  <a:gd name="T14" fmla="*/ 139 w 141"/>
                  <a:gd name="T15" fmla="*/ 52 h 124"/>
                  <a:gd name="T16" fmla="*/ 80 w 141"/>
                  <a:gd name="T17" fmla="*/ 0 h 124"/>
                  <a:gd name="T18" fmla="*/ 80 w 141"/>
                  <a:gd name="T19" fmla="*/ 124 h 124"/>
                  <a:gd name="T20" fmla="*/ 88 w 141"/>
                  <a:gd name="T21" fmla="*/ 123 h 124"/>
                  <a:gd name="T22" fmla="*/ 84 w 141"/>
                  <a:gd name="T23" fmla="*/ 113 h 124"/>
                  <a:gd name="T24" fmla="*/ 124 w 141"/>
                  <a:gd name="T25" fmla="*/ 19 h 124"/>
                  <a:gd name="T26" fmla="*/ 80 w 141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1" h="124">
                    <a:moveTo>
                      <a:pt x="139" y="52"/>
                    </a:moveTo>
                    <a:cubicBezTo>
                      <a:pt x="136" y="54"/>
                      <a:pt x="134" y="57"/>
                      <a:pt x="131" y="60"/>
                    </a:cubicBezTo>
                    <a:cubicBezTo>
                      <a:pt x="128" y="65"/>
                      <a:pt x="125" y="70"/>
                      <a:pt x="122" y="76"/>
                    </a:cubicBezTo>
                    <a:cubicBezTo>
                      <a:pt x="121" y="81"/>
                      <a:pt x="120" y="86"/>
                      <a:pt x="119" y="90"/>
                    </a:cubicBezTo>
                    <a:cubicBezTo>
                      <a:pt x="118" y="93"/>
                      <a:pt x="118" y="96"/>
                      <a:pt x="119" y="99"/>
                    </a:cubicBezTo>
                    <a:cubicBezTo>
                      <a:pt x="119" y="100"/>
                      <a:pt x="119" y="101"/>
                      <a:pt x="120" y="103"/>
                    </a:cubicBezTo>
                    <a:cubicBezTo>
                      <a:pt x="120" y="104"/>
                      <a:pt x="121" y="106"/>
                      <a:pt x="122" y="107"/>
                    </a:cubicBezTo>
                    <a:cubicBezTo>
                      <a:pt x="136" y="93"/>
                      <a:pt x="141" y="72"/>
                      <a:pt x="139" y="52"/>
                    </a:cubicBezTo>
                    <a:moveTo>
                      <a:pt x="80" y="0"/>
                    </a:moveTo>
                    <a:cubicBezTo>
                      <a:pt x="0" y="0"/>
                      <a:pt x="0" y="124"/>
                      <a:pt x="80" y="124"/>
                    </a:cubicBezTo>
                    <a:cubicBezTo>
                      <a:pt x="83" y="124"/>
                      <a:pt x="86" y="124"/>
                      <a:pt x="88" y="123"/>
                    </a:cubicBezTo>
                    <a:cubicBezTo>
                      <a:pt x="87" y="120"/>
                      <a:pt x="85" y="117"/>
                      <a:pt x="84" y="113"/>
                    </a:cubicBezTo>
                    <a:cubicBezTo>
                      <a:pt x="72" y="74"/>
                      <a:pt x="93" y="40"/>
                      <a:pt x="124" y="19"/>
                    </a:cubicBezTo>
                    <a:cubicBezTo>
                      <a:pt x="114" y="8"/>
                      <a:pt x="99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310"/>
              <p:cNvSpPr>
                <a:spLocks noEditPoints="1"/>
              </p:cNvSpPr>
              <p:nvPr/>
            </p:nvSpPr>
            <p:spPr bwMode="auto">
              <a:xfrm>
                <a:off x="1451" y="2478"/>
                <a:ext cx="66" cy="76"/>
              </a:xfrm>
              <a:custGeom>
                <a:avLst/>
                <a:gdLst>
                  <a:gd name="T0" fmla="*/ 59 w 116"/>
                  <a:gd name="T1" fmla="*/ 65 h 124"/>
                  <a:gd name="T2" fmla="*/ 41 w 116"/>
                  <a:gd name="T3" fmla="*/ 66 h 124"/>
                  <a:gd name="T4" fmla="*/ 15 w 116"/>
                  <a:gd name="T5" fmla="*/ 72 h 124"/>
                  <a:gd name="T6" fmla="*/ 0 w 116"/>
                  <a:gd name="T7" fmla="*/ 81 h 124"/>
                  <a:gd name="T8" fmla="*/ 57 w 116"/>
                  <a:gd name="T9" fmla="*/ 124 h 124"/>
                  <a:gd name="T10" fmla="*/ 116 w 116"/>
                  <a:gd name="T11" fmla="*/ 73 h 124"/>
                  <a:gd name="T12" fmla="*/ 85 w 116"/>
                  <a:gd name="T13" fmla="*/ 66 h 124"/>
                  <a:gd name="T14" fmla="*/ 59 w 116"/>
                  <a:gd name="T15" fmla="*/ 65 h 124"/>
                  <a:gd name="T16" fmla="*/ 57 w 116"/>
                  <a:gd name="T17" fmla="*/ 0 h 124"/>
                  <a:gd name="T18" fmla="*/ 1 w 116"/>
                  <a:gd name="T19" fmla="*/ 40 h 124"/>
                  <a:gd name="T20" fmla="*/ 44 w 116"/>
                  <a:gd name="T21" fmla="*/ 28 h 124"/>
                  <a:gd name="T22" fmla="*/ 60 w 116"/>
                  <a:gd name="T23" fmla="*/ 28 h 124"/>
                  <a:gd name="T24" fmla="*/ 110 w 116"/>
                  <a:gd name="T25" fmla="*/ 33 h 124"/>
                  <a:gd name="T26" fmla="*/ 57 w 116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6" h="124">
                    <a:moveTo>
                      <a:pt x="59" y="65"/>
                    </a:moveTo>
                    <a:cubicBezTo>
                      <a:pt x="53" y="65"/>
                      <a:pt x="47" y="65"/>
                      <a:pt x="41" y="66"/>
                    </a:cubicBezTo>
                    <a:cubicBezTo>
                      <a:pt x="32" y="67"/>
                      <a:pt x="23" y="69"/>
                      <a:pt x="15" y="72"/>
                    </a:cubicBezTo>
                    <a:cubicBezTo>
                      <a:pt x="9" y="75"/>
                      <a:pt x="5" y="78"/>
                      <a:pt x="0" y="81"/>
                    </a:cubicBezTo>
                    <a:cubicBezTo>
                      <a:pt x="7" y="104"/>
                      <a:pt x="26" y="124"/>
                      <a:pt x="57" y="124"/>
                    </a:cubicBezTo>
                    <a:cubicBezTo>
                      <a:pt x="92" y="124"/>
                      <a:pt x="112" y="100"/>
                      <a:pt x="116" y="73"/>
                    </a:cubicBezTo>
                    <a:cubicBezTo>
                      <a:pt x="105" y="70"/>
                      <a:pt x="95" y="68"/>
                      <a:pt x="85" y="66"/>
                    </a:cubicBezTo>
                    <a:cubicBezTo>
                      <a:pt x="76" y="66"/>
                      <a:pt x="68" y="65"/>
                      <a:pt x="59" y="65"/>
                    </a:cubicBezTo>
                    <a:moveTo>
                      <a:pt x="57" y="0"/>
                    </a:moveTo>
                    <a:cubicBezTo>
                      <a:pt x="27" y="0"/>
                      <a:pt x="8" y="18"/>
                      <a:pt x="1" y="40"/>
                    </a:cubicBezTo>
                    <a:cubicBezTo>
                      <a:pt x="15" y="33"/>
                      <a:pt x="30" y="29"/>
                      <a:pt x="44" y="28"/>
                    </a:cubicBezTo>
                    <a:cubicBezTo>
                      <a:pt x="49" y="28"/>
                      <a:pt x="55" y="28"/>
                      <a:pt x="60" y="28"/>
                    </a:cubicBezTo>
                    <a:cubicBezTo>
                      <a:pt x="76" y="28"/>
                      <a:pt x="93" y="29"/>
                      <a:pt x="110" y="33"/>
                    </a:cubicBezTo>
                    <a:cubicBezTo>
                      <a:pt x="101" y="14"/>
                      <a:pt x="84" y="0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311"/>
              <p:cNvSpPr>
                <a:spLocks noEditPoints="1"/>
              </p:cNvSpPr>
              <p:nvPr/>
            </p:nvSpPr>
            <p:spPr bwMode="auto">
              <a:xfrm>
                <a:off x="1557" y="2512"/>
                <a:ext cx="67" cy="43"/>
              </a:xfrm>
              <a:custGeom>
                <a:avLst/>
                <a:gdLst>
                  <a:gd name="T0" fmla="*/ 3 w 117"/>
                  <a:gd name="T1" fmla="*/ 50 h 70"/>
                  <a:gd name="T2" fmla="*/ 1 w 117"/>
                  <a:gd name="T3" fmla="*/ 70 h 70"/>
                  <a:gd name="T4" fmla="*/ 10 w 117"/>
                  <a:gd name="T5" fmla="*/ 55 h 70"/>
                  <a:gd name="T6" fmla="*/ 9 w 117"/>
                  <a:gd name="T7" fmla="*/ 54 h 70"/>
                  <a:gd name="T8" fmla="*/ 8 w 117"/>
                  <a:gd name="T9" fmla="*/ 53 h 70"/>
                  <a:gd name="T10" fmla="*/ 3 w 117"/>
                  <a:gd name="T11" fmla="*/ 50 h 70"/>
                  <a:gd name="T12" fmla="*/ 101 w 117"/>
                  <a:gd name="T13" fmla="*/ 15 h 70"/>
                  <a:gd name="T14" fmla="*/ 99 w 117"/>
                  <a:gd name="T15" fmla="*/ 24 h 70"/>
                  <a:gd name="T16" fmla="*/ 117 w 117"/>
                  <a:gd name="T17" fmla="*/ 34 h 70"/>
                  <a:gd name="T18" fmla="*/ 117 w 117"/>
                  <a:gd name="T19" fmla="*/ 34 h 70"/>
                  <a:gd name="T20" fmla="*/ 101 w 117"/>
                  <a:gd name="T21" fmla="*/ 15 h 70"/>
                  <a:gd name="T22" fmla="*/ 63 w 117"/>
                  <a:gd name="T23" fmla="*/ 0 h 70"/>
                  <a:gd name="T24" fmla="*/ 25 w 117"/>
                  <a:gd name="T25" fmla="*/ 15 h 70"/>
                  <a:gd name="T26" fmla="*/ 33 w 117"/>
                  <a:gd name="T27" fmla="*/ 26 h 70"/>
                  <a:gd name="T28" fmla="*/ 38 w 117"/>
                  <a:gd name="T29" fmla="*/ 29 h 70"/>
                  <a:gd name="T30" fmla="*/ 61 w 117"/>
                  <a:gd name="T31" fmla="*/ 21 h 70"/>
                  <a:gd name="T32" fmla="*/ 65 w 117"/>
                  <a:gd name="T33" fmla="*/ 0 h 70"/>
                  <a:gd name="T34" fmla="*/ 63 w 117"/>
                  <a:gd name="T35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7" h="70">
                    <a:moveTo>
                      <a:pt x="3" y="50"/>
                    </a:moveTo>
                    <a:cubicBezTo>
                      <a:pt x="1" y="56"/>
                      <a:pt x="0" y="63"/>
                      <a:pt x="1" y="70"/>
                    </a:cubicBezTo>
                    <a:cubicBezTo>
                      <a:pt x="3" y="65"/>
                      <a:pt x="6" y="59"/>
                      <a:pt x="10" y="55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6" y="52"/>
                      <a:pt x="5" y="51"/>
                      <a:pt x="3" y="50"/>
                    </a:cubicBezTo>
                    <a:moveTo>
                      <a:pt x="101" y="15"/>
                    </a:moveTo>
                    <a:cubicBezTo>
                      <a:pt x="101" y="18"/>
                      <a:pt x="100" y="21"/>
                      <a:pt x="99" y="24"/>
                    </a:cubicBezTo>
                    <a:cubicBezTo>
                      <a:pt x="105" y="26"/>
                      <a:pt x="111" y="30"/>
                      <a:pt x="117" y="34"/>
                    </a:cubicBezTo>
                    <a:cubicBezTo>
                      <a:pt x="117" y="34"/>
                      <a:pt x="117" y="34"/>
                      <a:pt x="117" y="34"/>
                    </a:cubicBezTo>
                    <a:cubicBezTo>
                      <a:pt x="114" y="27"/>
                      <a:pt x="108" y="20"/>
                      <a:pt x="101" y="15"/>
                    </a:cubicBezTo>
                    <a:moveTo>
                      <a:pt x="63" y="0"/>
                    </a:moveTo>
                    <a:cubicBezTo>
                      <a:pt x="48" y="0"/>
                      <a:pt x="35" y="6"/>
                      <a:pt x="25" y="15"/>
                    </a:cubicBezTo>
                    <a:cubicBezTo>
                      <a:pt x="28" y="19"/>
                      <a:pt x="30" y="22"/>
                      <a:pt x="33" y="26"/>
                    </a:cubicBezTo>
                    <a:cubicBezTo>
                      <a:pt x="35" y="27"/>
                      <a:pt x="36" y="28"/>
                      <a:pt x="38" y="29"/>
                    </a:cubicBezTo>
                    <a:cubicBezTo>
                      <a:pt x="45" y="25"/>
                      <a:pt x="53" y="22"/>
                      <a:pt x="61" y="21"/>
                    </a:cubicBezTo>
                    <a:cubicBezTo>
                      <a:pt x="63" y="14"/>
                      <a:pt x="64" y="7"/>
                      <a:pt x="65" y="0"/>
                    </a:cubicBezTo>
                    <a:cubicBezTo>
                      <a:pt x="64" y="0"/>
                      <a:pt x="63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312"/>
              <p:cNvSpPr>
                <a:spLocks/>
              </p:cNvSpPr>
              <p:nvPr/>
            </p:nvSpPr>
            <p:spPr bwMode="auto">
              <a:xfrm>
                <a:off x="1115" y="1455"/>
                <a:ext cx="92" cy="77"/>
              </a:xfrm>
              <a:custGeom>
                <a:avLst/>
                <a:gdLst>
                  <a:gd name="T0" fmla="*/ 79 w 159"/>
                  <a:gd name="T1" fmla="*/ 0 h 124"/>
                  <a:gd name="T2" fmla="*/ 79 w 159"/>
                  <a:gd name="T3" fmla="*/ 124 h 124"/>
                  <a:gd name="T4" fmla="*/ 79 w 159"/>
                  <a:gd name="T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9" h="124">
                    <a:moveTo>
                      <a:pt x="79" y="0"/>
                    </a:moveTo>
                    <a:cubicBezTo>
                      <a:pt x="0" y="0"/>
                      <a:pt x="0" y="124"/>
                      <a:pt x="79" y="124"/>
                    </a:cubicBezTo>
                    <a:cubicBezTo>
                      <a:pt x="159" y="124"/>
                      <a:pt x="159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313"/>
              <p:cNvSpPr>
                <a:spLocks/>
              </p:cNvSpPr>
              <p:nvPr/>
            </p:nvSpPr>
            <p:spPr bwMode="auto">
              <a:xfrm>
                <a:off x="1201" y="1455"/>
                <a:ext cx="91" cy="77"/>
              </a:xfrm>
              <a:custGeom>
                <a:avLst/>
                <a:gdLst>
                  <a:gd name="T0" fmla="*/ 79 w 159"/>
                  <a:gd name="T1" fmla="*/ 0 h 124"/>
                  <a:gd name="T2" fmla="*/ 79 w 159"/>
                  <a:gd name="T3" fmla="*/ 124 h 124"/>
                  <a:gd name="T4" fmla="*/ 79 w 159"/>
                  <a:gd name="T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9" h="124">
                    <a:moveTo>
                      <a:pt x="79" y="0"/>
                    </a:moveTo>
                    <a:cubicBezTo>
                      <a:pt x="0" y="0"/>
                      <a:pt x="0" y="124"/>
                      <a:pt x="79" y="124"/>
                    </a:cubicBezTo>
                    <a:cubicBezTo>
                      <a:pt x="159" y="124"/>
                      <a:pt x="159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314"/>
              <p:cNvSpPr>
                <a:spLocks/>
              </p:cNvSpPr>
              <p:nvPr/>
            </p:nvSpPr>
            <p:spPr bwMode="auto">
              <a:xfrm>
                <a:off x="1346" y="405"/>
                <a:ext cx="91" cy="76"/>
              </a:xfrm>
              <a:custGeom>
                <a:avLst/>
                <a:gdLst>
                  <a:gd name="T0" fmla="*/ 79 w 159"/>
                  <a:gd name="T1" fmla="*/ 0 h 123"/>
                  <a:gd name="T2" fmla="*/ 79 w 159"/>
                  <a:gd name="T3" fmla="*/ 123 h 123"/>
                  <a:gd name="T4" fmla="*/ 79 w 159"/>
                  <a:gd name="T5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9" h="123">
                    <a:moveTo>
                      <a:pt x="79" y="0"/>
                    </a:moveTo>
                    <a:cubicBezTo>
                      <a:pt x="0" y="0"/>
                      <a:pt x="0" y="123"/>
                      <a:pt x="79" y="123"/>
                    </a:cubicBezTo>
                    <a:cubicBezTo>
                      <a:pt x="159" y="123"/>
                      <a:pt x="159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315"/>
              <p:cNvSpPr>
                <a:spLocks/>
              </p:cNvSpPr>
              <p:nvPr/>
            </p:nvSpPr>
            <p:spPr bwMode="auto">
              <a:xfrm>
                <a:off x="2654" y="818"/>
                <a:ext cx="102" cy="78"/>
              </a:xfrm>
              <a:custGeom>
                <a:avLst/>
                <a:gdLst>
                  <a:gd name="T0" fmla="*/ 89 w 178"/>
                  <a:gd name="T1" fmla="*/ 0 h 125"/>
                  <a:gd name="T2" fmla="*/ 55 w 178"/>
                  <a:gd name="T3" fmla="*/ 114 h 125"/>
                  <a:gd name="T4" fmla="*/ 88 w 178"/>
                  <a:gd name="T5" fmla="*/ 125 h 125"/>
                  <a:gd name="T6" fmla="*/ 122 w 178"/>
                  <a:gd name="T7" fmla="*/ 10 h 125"/>
                  <a:gd name="T8" fmla="*/ 89 w 178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8" h="125">
                    <a:moveTo>
                      <a:pt x="89" y="0"/>
                    </a:moveTo>
                    <a:cubicBezTo>
                      <a:pt x="36" y="0"/>
                      <a:pt x="0" y="79"/>
                      <a:pt x="55" y="114"/>
                    </a:cubicBezTo>
                    <a:cubicBezTo>
                      <a:pt x="66" y="122"/>
                      <a:pt x="78" y="125"/>
                      <a:pt x="88" y="125"/>
                    </a:cubicBezTo>
                    <a:cubicBezTo>
                      <a:pt x="141" y="125"/>
                      <a:pt x="178" y="46"/>
                      <a:pt x="122" y="10"/>
                    </a:cubicBezTo>
                    <a:cubicBezTo>
                      <a:pt x="111" y="3"/>
                      <a:pt x="100" y="0"/>
                      <a:pt x="8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316"/>
              <p:cNvSpPr>
                <a:spLocks/>
              </p:cNvSpPr>
              <p:nvPr/>
            </p:nvSpPr>
            <p:spPr bwMode="auto">
              <a:xfrm>
                <a:off x="1743" y="1536"/>
                <a:ext cx="114" cy="82"/>
              </a:xfrm>
              <a:custGeom>
                <a:avLst/>
                <a:gdLst>
                  <a:gd name="T0" fmla="*/ 79 w 198"/>
                  <a:gd name="T1" fmla="*/ 0 h 133"/>
                  <a:gd name="T2" fmla="*/ 77 w 198"/>
                  <a:gd name="T3" fmla="*/ 124 h 133"/>
                  <a:gd name="T4" fmla="*/ 108 w 198"/>
                  <a:gd name="T5" fmla="*/ 133 h 133"/>
                  <a:gd name="T6" fmla="*/ 141 w 198"/>
                  <a:gd name="T7" fmla="*/ 19 h 133"/>
                  <a:gd name="T8" fmla="*/ 111 w 198"/>
                  <a:gd name="T9" fmla="*/ 9 h 133"/>
                  <a:gd name="T10" fmla="*/ 79 w 198"/>
                  <a:gd name="T1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8" h="133">
                    <a:moveTo>
                      <a:pt x="79" y="0"/>
                    </a:moveTo>
                    <a:cubicBezTo>
                      <a:pt x="0" y="0"/>
                      <a:pt x="0" y="121"/>
                      <a:pt x="77" y="124"/>
                    </a:cubicBezTo>
                    <a:cubicBezTo>
                      <a:pt x="88" y="130"/>
                      <a:pt x="98" y="133"/>
                      <a:pt x="108" y="133"/>
                    </a:cubicBezTo>
                    <a:cubicBezTo>
                      <a:pt x="161" y="133"/>
                      <a:pt x="198" y="54"/>
                      <a:pt x="141" y="19"/>
                    </a:cubicBezTo>
                    <a:cubicBezTo>
                      <a:pt x="131" y="12"/>
                      <a:pt x="121" y="9"/>
                      <a:pt x="111" y="9"/>
                    </a:cubicBezTo>
                    <a:cubicBezTo>
                      <a:pt x="102" y="3"/>
                      <a:pt x="92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317"/>
              <p:cNvSpPr>
                <a:spLocks/>
              </p:cNvSpPr>
              <p:nvPr/>
            </p:nvSpPr>
            <p:spPr bwMode="auto">
              <a:xfrm>
                <a:off x="1776" y="736"/>
                <a:ext cx="87" cy="77"/>
              </a:xfrm>
              <a:custGeom>
                <a:avLst/>
                <a:gdLst>
                  <a:gd name="T0" fmla="*/ 72 w 152"/>
                  <a:gd name="T1" fmla="*/ 0 h 124"/>
                  <a:gd name="T2" fmla="*/ 55 w 152"/>
                  <a:gd name="T3" fmla="*/ 2 h 124"/>
                  <a:gd name="T4" fmla="*/ 33 w 152"/>
                  <a:gd name="T5" fmla="*/ 110 h 124"/>
                  <a:gd name="T6" fmla="*/ 72 w 152"/>
                  <a:gd name="T7" fmla="*/ 124 h 124"/>
                  <a:gd name="T8" fmla="*/ 72 w 152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124">
                    <a:moveTo>
                      <a:pt x="72" y="0"/>
                    </a:moveTo>
                    <a:cubicBezTo>
                      <a:pt x="66" y="0"/>
                      <a:pt x="60" y="1"/>
                      <a:pt x="55" y="2"/>
                    </a:cubicBezTo>
                    <a:cubicBezTo>
                      <a:pt x="7" y="15"/>
                      <a:pt x="0" y="81"/>
                      <a:pt x="33" y="110"/>
                    </a:cubicBezTo>
                    <a:cubicBezTo>
                      <a:pt x="43" y="118"/>
                      <a:pt x="56" y="124"/>
                      <a:pt x="72" y="124"/>
                    </a:cubicBezTo>
                    <a:cubicBezTo>
                      <a:pt x="152" y="124"/>
                      <a:pt x="152" y="0"/>
                      <a:pt x="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318"/>
              <p:cNvSpPr>
                <a:spLocks/>
              </p:cNvSpPr>
              <p:nvPr/>
            </p:nvSpPr>
            <p:spPr bwMode="auto">
              <a:xfrm>
                <a:off x="2129" y="850"/>
                <a:ext cx="97" cy="77"/>
              </a:xfrm>
              <a:custGeom>
                <a:avLst/>
                <a:gdLst>
                  <a:gd name="T0" fmla="*/ 90 w 169"/>
                  <a:gd name="T1" fmla="*/ 0 h 124"/>
                  <a:gd name="T2" fmla="*/ 56 w 169"/>
                  <a:gd name="T3" fmla="*/ 114 h 124"/>
                  <a:gd name="T4" fmla="*/ 88 w 169"/>
                  <a:gd name="T5" fmla="*/ 124 h 124"/>
                  <a:gd name="T6" fmla="*/ 96 w 169"/>
                  <a:gd name="T7" fmla="*/ 124 h 124"/>
                  <a:gd name="T8" fmla="*/ 135 w 169"/>
                  <a:gd name="T9" fmla="*/ 21 h 124"/>
                  <a:gd name="T10" fmla="*/ 122 w 169"/>
                  <a:gd name="T11" fmla="*/ 10 h 124"/>
                  <a:gd name="T12" fmla="*/ 90 w 169"/>
                  <a:gd name="T13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124">
                    <a:moveTo>
                      <a:pt x="90" y="0"/>
                    </a:moveTo>
                    <a:cubicBezTo>
                      <a:pt x="37" y="0"/>
                      <a:pt x="0" y="78"/>
                      <a:pt x="56" y="114"/>
                    </a:cubicBezTo>
                    <a:cubicBezTo>
                      <a:pt x="67" y="121"/>
                      <a:pt x="78" y="124"/>
                      <a:pt x="88" y="124"/>
                    </a:cubicBezTo>
                    <a:cubicBezTo>
                      <a:pt x="91" y="124"/>
                      <a:pt x="93" y="124"/>
                      <a:pt x="96" y="124"/>
                    </a:cubicBezTo>
                    <a:cubicBezTo>
                      <a:pt x="140" y="117"/>
                      <a:pt x="169" y="57"/>
                      <a:pt x="135" y="21"/>
                    </a:cubicBezTo>
                    <a:cubicBezTo>
                      <a:pt x="131" y="17"/>
                      <a:pt x="127" y="13"/>
                      <a:pt x="122" y="10"/>
                    </a:cubicBezTo>
                    <a:cubicBezTo>
                      <a:pt x="111" y="3"/>
                      <a:pt x="100" y="0"/>
                      <a:pt x="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319"/>
              <p:cNvSpPr>
                <a:spLocks/>
              </p:cNvSpPr>
              <p:nvPr/>
            </p:nvSpPr>
            <p:spPr bwMode="auto">
              <a:xfrm>
                <a:off x="1852" y="1146"/>
                <a:ext cx="106" cy="89"/>
              </a:xfrm>
              <a:custGeom>
                <a:avLst/>
                <a:gdLst>
                  <a:gd name="T0" fmla="*/ 94 w 185"/>
                  <a:gd name="T1" fmla="*/ 0 h 143"/>
                  <a:gd name="T2" fmla="*/ 65 w 185"/>
                  <a:gd name="T3" fmla="*/ 142 h 143"/>
                  <a:gd name="T4" fmla="*/ 77 w 185"/>
                  <a:gd name="T5" fmla="*/ 143 h 143"/>
                  <a:gd name="T6" fmla="*/ 118 w 185"/>
                  <a:gd name="T7" fmla="*/ 6 h 143"/>
                  <a:gd name="T8" fmla="*/ 107 w 185"/>
                  <a:gd name="T9" fmla="*/ 0 h 143"/>
                  <a:gd name="T10" fmla="*/ 94 w 185"/>
                  <a:gd name="T11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5" h="143">
                    <a:moveTo>
                      <a:pt x="94" y="0"/>
                    </a:moveTo>
                    <a:cubicBezTo>
                      <a:pt x="10" y="0"/>
                      <a:pt x="0" y="116"/>
                      <a:pt x="65" y="142"/>
                    </a:cubicBezTo>
                    <a:cubicBezTo>
                      <a:pt x="69" y="143"/>
                      <a:pt x="73" y="143"/>
                      <a:pt x="77" y="143"/>
                    </a:cubicBezTo>
                    <a:cubicBezTo>
                      <a:pt x="140" y="143"/>
                      <a:pt x="185" y="49"/>
                      <a:pt x="118" y="6"/>
                    </a:cubicBezTo>
                    <a:cubicBezTo>
                      <a:pt x="114" y="4"/>
                      <a:pt x="110" y="2"/>
                      <a:pt x="107" y="0"/>
                    </a:cubicBezTo>
                    <a:cubicBezTo>
                      <a:pt x="103" y="0"/>
                      <a:pt x="9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320"/>
              <p:cNvSpPr>
                <a:spLocks/>
              </p:cNvSpPr>
              <p:nvPr/>
            </p:nvSpPr>
            <p:spPr bwMode="auto">
              <a:xfrm>
                <a:off x="1994" y="584"/>
                <a:ext cx="124" cy="95"/>
              </a:xfrm>
              <a:custGeom>
                <a:avLst/>
                <a:gdLst>
                  <a:gd name="T0" fmla="*/ 95 w 217"/>
                  <a:gd name="T1" fmla="*/ 0 h 153"/>
                  <a:gd name="T2" fmla="*/ 82 w 217"/>
                  <a:gd name="T3" fmla="*/ 147 h 153"/>
                  <a:gd name="T4" fmla="*/ 109 w 217"/>
                  <a:gd name="T5" fmla="*/ 153 h 153"/>
                  <a:gd name="T6" fmla="*/ 150 w 217"/>
                  <a:gd name="T7" fmla="*/ 16 h 153"/>
                  <a:gd name="T8" fmla="*/ 124 w 217"/>
                  <a:gd name="T9" fmla="*/ 5 h 153"/>
                  <a:gd name="T10" fmla="*/ 95 w 217"/>
                  <a:gd name="T11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7" h="153">
                    <a:moveTo>
                      <a:pt x="95" y="0"/>
                    </a:moveTo>
                    <a:cubicBezTo>
                      <a:pt x="4" y="0"/>
                      <a:pt x="0" y="135"/>
                      <a:pt x="82" y="147"/>
                    </a:cubicBezTo>
                    <a:cubicBezTo>
                      <a:pt x="91" y="152"/>
                      <a:pt x="101" y="153"/>
                      <a:pt x="109" y="153"/>
                    </a:cubicBezTo>
                    <a:cubicBezTo>
                      <a:pt x="173" y="153"/>
                      <a:pt x="217" y="59"/>
                      <a:pt x="150" y="16"/>
                    </a:cubicBezTo>
                    <a:cubicBezTo>
                      <a:pt x="141" y="11"/>
                      <a:pt x="132" y="7"/>
                      <a:pt x="124" y="5"/>
                    </a:cubicBezTo>
                    <a:cubicBezTo>
                      <a:pt x="115" y="2"/>
                      <a:pt x="106" y="0"/>
                      <a:pt x="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321"/>
              <p:cNvSpPr>
                <a:spLocks/>
              </p:cNvSpPr>
              <p:nvPr/>
            </p:nvSpPr>
            <p:spPr bwMode="auto">
              <a:xfrm>
                <a:off x="1330" y="286"/>
                <a:ext cx="269" cy="265"/>
              </a:xfrm>
              <a:custGeom>
                <a:avLst/>
                <a:gdLst>
                  <a:gd name="T0" fmla="*/ 211 w 468"/>
                  <a:gd name="T1" fmla="*/ 0 h 427"/>
                  <a:gd name="T2" fmla="*/ 67 w 468"/>
                  <a:gd name="T3" fmla="*/ 29 h 427"/>
                  <a:gd name="T4" fmla="*/ 10 w 468"/>
                  <a:gd name="T5" fmla="*/ 56 h 427"/>
                  <a:gd name="T6" fmla="*/ 0 w 468"/>
                  <a:gd name="T7" fmla="*/ 74 h 427"/>
                  <a:gd name="T8" fmla="*/ 6 w 468"/>
                  <a:gd name="T9" fmla="*/ 86 h 427"/>
                  <a:gd name="T10" fmla="*/ 21 w 468"/>
                  <a:gd name="T11" fmla="*/ 93 h 427"/>
                  <a:gd name="T12" fmla="*/ 31 w 468"/>
                  <a:gd name="T13" fmla="*/ 90 h 427"/>
                  <a:gd name="T14" fmla="*/ 77 w 468"/>
                  <a:gd name="T15" fmla="*/ 67 h 427"/>
                  <a:gd name="T16" fmla="*/ 84 w 468"/>
                  <a:gd name="T17" fmla="*/ 64 h 427"/>
                  <a:gd name="T18" fmla="*/ 121 w 468"/>
                  <a:gd name="T19" fmla="*/ 52 h 427"/>
                  <a:gd name="T20" fmla="*/ 173 w 468"/>
                  <a:gd name="T21" fmla="*/ 40 h 427"/>
                  <a:gd name="T22" fmla="*/ 210 w 468"/>
                  <a:gd name="T23" fmla="*/ 38 h 427"/>
                  <a:gd name="T24" fmla="*/ 241 w 468"/>
                  <a:gd name="T25" fmla="*/ 40 h 427"/>
                  <a:gd name="T26" fmla="*/ 276 w 468"/>
                  <a:gd name="T27" fmla="*/ 48 h 427"/>
                  <a:gd name="T28" fmla="*/ 294 w 468"/>
                  <a:gd name="T29" fmla="*/ 54 h 427"/>
                  <a:gd name="T30" fmla="*/ 332 w 468"/>
                  <a:gd name="T31" fmla="*/ 77 h 427"/>
                  <a:gd name="T32" fmla="*/ 365 w 468"/>
                  <a:gd name="T33" fmla="*/ 110 h 427"/>
                  <a:gd name="T34" fmla="*/ 374 w 468"/>
                  <a:gd name="T35" fmla="*/ 125 h 427"/>
                  <a:gd name="T36" fmla="*/ 392 w 468"/>
                  <a:gd name="T37" fmla="*/ 158 h 427"/>
                  <a:gd name="T38" fmla="*/ 414 w 468"/>
                  <a:gd name="T39" fmla="*/ 236 h 427"/>
                  <a:gd name="T40" fmla="*/ 415 w 468"/>
                  <a:gd name="T41" fmla="*/ 286 h 427"/>
                  <a:gd name="T42" fmla="*/ 406 w 468"/>
                  <a:gd name="T43" fmla="*/ 321 h 427"/>
                  <a:gd name="T44" fmla="*/ 393 w 468"/>
                  <a:gd name="T45" fmla="*/ 343 h 427"/>
                  <a:gd name="T46" fmla="*/ 375 w 468"/>
                  <a:gd name="T47" fmla="*/ 361 h 427"/>
                  <a:gd name="T48" fmla="*/ 370 w 468"/>
                  <a:gd name="T49" fmla="*/ 364 h 427"/>
                  <a:gd name="T50" fmla="*/ 352 w 468"/>
                  <a:gd name="T51" fmla="*/ 375 h 427"/>
                  <a:gd name="T52" fmla="*/ 334 w 468"/>
                  <a:gd name="T53" fmla="*/ 380 h 427"/>
                  <a:gd name="T54" fmla="*/ 316 w 468"/>
                  <a:gd name="T55" fmla="*/ 384 h 427"/>
                  <a:gd name="T56" fmla="*/ 310 w 468"/>
                  <a:gd name="T57" fmla="*/ 385 h 427"/>
                  <a:gd name="T58" fmla="*/ 278 w 468"/>
                  <a:gd name="T59" fmla="*/ 387 h 427"/>
                  <a:gd name="T60" fmla="*/ 268 w 468"/>
                  <a:gd name="T61" fmla="*/ 387 h 427"/>
                  <a:gd name="T62" fmla="*/ 267 w 468"/>
                  <a:gd name="T63" fmla="*/ 387 h 427"/>
                  <a:gd name="T64" fmla="*/ 268 w 468"/>
                  <a:gd name="T65" fmla="*/ 427 h 427"/>
                  <a:gd name="T66" fmla="*/ 276 w 468"/>
                  <a:gd name="T67" fmla="*/ 427 h 427"/>
                  <a:gd name="T68" fmla="*/ 331 w 468"/>
                  <a:gd name="T69" fmla="*/ 421 h 427"/>
                  <a:gd name="T70" fmla="*/ 379 w 468"/>
                  <a:gd name="T71" fmla="*/ 405 h 427"/>
                  <a:gd name="T72" fmla="*/ 399 w 468"/>
                  <a:gd name="T73" fmla="*/ 392 h 427"/>
                  <a:gd name="T74" fmla="*/ 443 w 468"/>
                  <a:gd name="T75" fmla="*/ 335 h 427"/>
                  <a:gd name="T76" fmla="*/ 451 w 468"/>
                  <a:gd name="T77" fmla="*/ 313 h 427"/>
                  <a:gd name="T78" fmla="*/ 416 w 468"/>
                  <a:gd name="T79" fmla="*/ 115 h 427"/>
                  <a:gd name="T80" fmla="*/ 211 w 468"/>
                  <a:gd name="T81" fmla="*/ 0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68" h="427">
                    <a:moveTo>
                      <a:pt x="211" y="0"/>
                    </a:moveTo>
                    <a:cubicBezTo>
                      <a:pt x="163" y="0"/>
                      <a:pt x="113" y="11"/>
                      <a:pt x="67" y="29"/>
                    </a:cubicBezTo>
                    <a:cubicBezTo>
                      <a:pt x="47" y="37"/>
                      <a:pt x="28" y="46"/>
                      <a:pt x="10" y="56"/>
                    </a:cubicBezTo>
                    <a:cubicBezTo>
                      <a:pt x="3" y="60"/>
                      <a:pt x="0" y="67"/>
                      <a:pt x="0" y="74"/>
                    </a:cubicBezTo>
                    <a:cubicBezTo>
                      <a:pt x="4" y="77"/>
                      <a:pt x="6" y="81"/>
                      <a:pt x="6" y="86"/>
                    </a:cubicBezTo>
                    <a:cubicBezTo>
                      <a:pt x="10" y="90"/>
                      <a:pt x="15" y="93"/>
                      <a:pt x="21" y="93"/>
                    </a:cubicBezTo>
                    <a:cubicBezTo>
                      <a:pt x="24" y="93"/>
                      <a:pt x="27" y="92"/>
                      <a:pt x="31" y="90"/>
                    </a:cubicBezTo>
                    <a:cubicBezTo>
                      <a:pt x="46" y="82"/>
                      <a:pt x="61" y="74"/>
                      <a:pt x="77" y="67"/>
                    </a:cubicBezTo>
                    <a:cubicBezTo>
                      <a:pt x="80" y="66"/>
                      <a:pt x="82" y="65"/>
                      <a:pt x="84" y="64"/>
                    </a:cubicBezTo>
                    <a:cubicBezTo>
                      <a:pt x="96" y="60"/>
                      <a:pt x="109" y="55"/>
                      <a:pt x="121" y="52"/>
                    </a:cubicBezTo>
                    <a:cubicBezTo>
                      <a:pt x="138" y="47"/>
                      <a:pt x="155" y="43"/>
                      <a:pt x="173" y="40"/>
                    </a:cubicBezTo>
                    <a:cubicBezTo>
                      <a:pt x="185" y="39"/>
                      <a:pt x="198" y="38"/>
                      <a:pt x="210" y="38"/>
                    </a:cubicBezTo>
                    <a:cubicBezTo>
                      <a:pt x="220" y="38"/>
                      <a:pt x="231" y="39"/>
                      <a:pt x="241" y="40"/>
                    </a:cubicBezTo>
                    <a:cubicBezTo>
                      <a:pt x="253" y="42"/>
                      <a:pt x="264" y="45"/>
                      <a:pt x="276" y="48"/>
                    </a:cubicBezTo>
                    <a:cubicBezTo>
                      <a:pt x="282" y="50"/>
                      <a:pt x="288" y="52"/>
                      <a:pt x="294" y="54"/>
                    </a:cubicBezTo>
                    <a:cubicBezTo>
                      <a:pt x="307" y="61"/>
                      <a:pt x="320" y="68"/>
                      <a:pt x="332" y="77"/>
                    </a:cubicBezTo>
                    <a:cubicBezTo>
                      <a:pt x="344" y="87"/>
                      <a:pt x="355" y="98"/>
                      <a:pt x="365" y="110"/>
                    </a:cubicBezTo>
                    <a:cubicBezTo>
                      <a:pt x="368" y="115"/>
                      <a:pt x="371" y="120"/>
                      <a:pt x="374" y="125"/>
                    </a:cubicBezTo>
                    <a:cubicBezTo>
                      <a:pt x="381" y="136"/>
                      <a:pt x="387" y="146"/>
                      <a:pt x="392" y="158"/>
                    </a:cubicBezTo>
                    <a:cubicBezTo>
                      <a:pt x="402" y="183"/>
                      <a:pt x="410" y="209"/>
                      <a:pt x="414" y="236"/>
                    </a:cubicBezTo>
                    <a:cubicBezTo>
                      <a:pt x="416" y="252"/>
                      <a:pt x="417" y="269"/>
                      <a:pt x="415" y="286"/>
                    </a:cubicBezTo>
                    <a:cubicBezTo>
                      <a:pt x="413" y="298"/>
                      <a:pt x="410" y="310"/>
                      <a:pt x="406" y="321"/>
                    </a:cubicBezTo>
                    <a:cubicBezTo>
                      <a:pt x="402" y="329"/>
                      <a:pt x="398" y="336"/>
                      <a:pt x="393" y="343"/>
                    </a:cubicBezTo>
                    <a:cubicBezTo>
                      <a:pt x="388" y="349"/>
                      <a:pt x="382" y="355"/>
                      <a:pt x="375" y="361"/>
                    </a:cubicBezTo>
                    <a:cubicBezTo>
                      <a:pt x="374" y="362"/>
                      <a:pt x="372" y="363"/>
                      <a:pt x="370" y="364"/>
                    </a:cubicBezTo>
                    <a:cubicBezTo>
                      <a:pt x="364" y="368"/>
                      <a:pt x="358" y="371"/>
                      <a:pt x="352" y="375"/>
                    </a:cubicBezTo>
                    <a:cubicBezTo>
                      <a:pt x="346" y="377"/>
                      <a:pt x="340" y="379"/>
                      <a:pt x="334" y="380"/>
                    </a:cubicBezTo>
                    <a:cubicBezTo>
                      <a:pt x="328" y="382"/>
                      <a:pt x="322" y="383"/>
                      <a:pt x="316" y="384"/>
                    </a:cubicBezTo>
                    <a:cubicBezTo>
                      <a:pt x="314" y="385"/>
                      <a:pt x="312" y="385"/>
                      <a:pt x="310" y="385"/>
                    </a:cubicBezTo>
                    <a:cubicBezTo>
                      <a:pt x="299" y="387"/>
                      <a:pt x="289" y="387"/>
                      <a:pt x="278" y="387"/>
                    </a:cubicBezTo>
                    <a:cubicBezTo>
                      <a:pt x="275" y="387"/>
                      <a:pt x="271" y="387"/>
                      <a:pt x="268" y="387"/>
                    </a:cubicBezTo>
                    <a:cubicBezTo>
                      <a:pt x="268" y="387"/>
                      <a:pt x="268" y="387"/>
                      <a:pt x="267" y="387"/>
                    </a:cubicBezTo>
                    <a:cubicBezTo>
                      <a:pt x="242" y="387"/>
                      <a:pt x="243" y="426"/>
                      <a:pt x="268" y="427"/>
                    </a:cubicBezTo>
                    <a:cubicBezTo>
                      <a:pt x="271" y="427"/>
                      <a:pt x="274" y="427"/>
                      <a:pt x="276" y="427"/>
                    </a:cubicBezTo>
                    <a:cubicBezTo>
                      <a:pt x="295" y="427"/>
                      <a:pt x="313" y="425"/>
                      <a:pt x="331" y="421"/>
                    </a:cubicBezTo>
                    <a:cubicBezTo>
                      <a:pt x="348" y="418"/>
                      <a:pt x="364" y="412"/>
                      <a:pt x="379" y="405"/>
                    </a:cubicBezTo>
                    <a:cubicBezTo>
                      <a:pt x="386" y="401"/>
                      <a:pt x="393" y="397"/>
                      <a:pt x="399" y="392"/>
                    </a:cubicBezTo>
                    <a:cubicBezTo>
                      <a:pt x="418" y="378"/>
                      <a:pt x="433" y="359"/>
                      <a:pt x="443" y="335"/>
                    </a:cubicBezTo>
                    <a:cubicBezTo>
                      <a:pt x="446" y="328"/>
                      <a:pt x="449" y="320"/>
                      <a:pt x="451" y="313"/>
                    </a:cubicBezTo>
                    <a:cubicBezTo>
                      <a:pt x="468" y="247"/>
                      <a:pt x="447" y="173"/>
                      <a:pt x="416" y="115"/>
                    </a:cubicBezTo>
                    <a:cubicBezTo>
                      <a:pt x="371" y="32"/>
                      <a:pt x="293" y="0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322"/>
              <p:cNvSpPr>
                <a:spLocks/>
              </p:cNvSpPr>
              <p:nvPr/>
            </p:nvSpPr>
            <p:spPr bwMode="auto">
              <a:xfrm>
                <a:off x="2514" y="664"/>
                <a:ext cx="300" cy="232"/>
              </a:xfrm>
              <a:custGeom>
                <a:avLst/>
                <a:gdLst>
                  <a:gd name="T0" fmla="*/ 251 w 524"/>
                  <a:gd name="T1" fmla="*/ 0 h 374"/>
                  <a:gd name="T2" fmla="*/ 146 w 524"/>
                  <a:gd name="T3" fmla="*/ 29 h 374"/>
                  <a:gd name="T4" fmla="*/ 10 w 524"/>
                  <a:gd name="T5" fmla="*/ 177 h 374"/>
                  <a:gd name="T6" fmla="*/ 5 w 524"/>
                  <a:gd name="T7" fmla="*/ 199 h 374"/>
                  <a:gd name="T8" fmla="*/ 11 w 524"/>
                  <a:gd name="T9" fmla="*/ 270 h 374"/>
                  <a:gd name="T10" fmla="*/ 22 w 524"/>
                  <a:gd name="T11" fmla="*/ 292 h 374"/>
                  <a:gd name="T12" fmla="*/ 53 w 524"/>
                  <a:gd name="T13" fmla="*/ 332 h 374"/>
                  <a:gd name="T14" fmla="*/ 103 w 524"/>
                  <a:gd name="T15" fmla="*/ 371 h 374"/>
                  <a:gd name="T16" fmla="*/ 113 w 524"/>
                  <a:gd name="T17" fmla="*/ 374 h 374"/>
                  <a:gd name="T18" fmla="*/ 124 w 524"/>
                  <a:gd name="T19" fmla="*/ 337 h 374"/>
                  <a:gd name="T20" fmla="*/ 90 w 524"/>
                  <a:gd name="T21" fmla="*/ 313 h 374"/>
                  <a:gd name="T22" fmla="*/ 86 w 524"/>
                  <a:gd name="T23" fmla="*/ 309 h 374"/>
                  <a:gd name="T24" fmla="*/ 72 w 524"/>
                  <a:gd name="T25" fmla="*/ 296 h 374"/>
                  <a:gd name="T26" fmla="*/ 61 w 524"/>
                  <a:gd name="T27" fmla="*/ 281 h 374"/>
                  <a:gd name="T28" fmla="*/ 51 w 524"/>
                  <a:gd name="T29" fmla="*/ 263 h 374"/>
                  <a:gd name="T30" fmla="*/ 48 w 524"/>
                  <a:gd name="T31" fmla="*/ 257 h 374"/>
                  <a:gd name="T32" fmla="*/ 43 w 524"/>
                  <a:gd name="T33" fmla="*/ 233 h 374"/>
                  <a:gd name="T34" fmla="*/ 44 w 524"/>
                  <a:gd name="T35" fmla="*/ 207 h 374"/>
                  <a:gd name="T36" fmla="*/ 55 w 524"/>
                  <a:gd name="T37" fmla="*/ 172 h 374"/>
                  <a:gd name="T38" fmla="*/ 83 w 524"/>
                  <a:gd name="T39" fmla="*/ 130 h 374"/>
                  <a:gd name="T40" fmla="*/ 143 w 524"/>
                  <a:gd name="T41" fmla="*/ 77 h 374"/>
                  <a:gd name="T42" fmla="*/ 176 w 524"/>
                  <a:gd name="T43" fmla="*/ 59 h 374"/>
                  <a:gd name="T44" fmla="*/ 192 w 524"/>
                  <a:gd name="T45" fmla="*/ 52 h 374"/>
                  <a:gd name="T46" fmla="*/ 237 w 524"/>
                  <a:gd name="T47" fmla="*/ 41 h 374"/>
                  <a:gd name="T48" fmla="*/ 253 w 524"/>
                  <a:gd name="T49" fmla="*/ 41 h 374"/>
                  <a:gd name="T50" fmla="*/ 282 w 524"/>
                  <a:gd name="T51" fmla="*/ 43 h 374"/>
                  <a:gd name="T52" fmla="*/ 301 w 524"/>
                  <a:gd name="T53" fmla="*/ 47 h 374"/>
                  <a:gd name="T54" fmla="*/ 334 w 524"/>
                  <a:gd name="T55" fmla="*/ 59 h 374"/>
                  <a:gd name="T56" fmla="*/ 391 w 524"/>
                  <a:gd name="T57" fmla="*/ 96 h 374"/>
                  <a:gd name="T58" fmla="*/ 429 w 524"/>
                  <a:gd name="T59" fmla="*/ 133 h 374"/>
                  <a:gd name="T60" fmla="*/ 453 w 524"/>
                  <a:gd name="T61" fmla="*/ 164 h 374"/>
                  <a:gd name="T62" fmla="*/ 458 w 524"/>
                  <a:gd name="T63" fmla="*/ 170 h 374"/>
                  <a:gd name="T64" fmla="*/ 484 w 524"/>
                  <a:gd name="T65" fmla="*/ 215 h 374"/>
                  <a:gd name="T66" fmla="*/ 485 w 524"/>
                  <a:gd name="T67" fmla="*/ 216 h 374"/>
                  <a:gd name="T68" fmla="*/ 501 w 524"/>
                  <a:gd name="T69" fmla="*/ 225 h 374"/>
                  <a:gd name="T70" fmla="*/ 507 w 524"/>
                  <a:gd name="T71" fmla="*/ 224 h 374"/>
                  <a:gd name="T72" fmla="*/ 519 w 524"/>
                  <a:gd name="T73" fmla="*/ 217 h 374"/>
                  <a:gd name="T74" fmla="*/ 520 w 524"/>
                  <a:gd name="T75" fmla="*/ 197 h 374"/>
                  <a:gd name="T76" fmla="*/ 487 w 524"/>
                  <a:gd name="T77" fmla="*/ 143 h 374"/>
                  <a:gd name="T78" fmla="*/ 381 w 524"/>
                  <a:gd name="T79" fmla="*/ 42 h 374"/>
                  <a:gd name="T80" fmla="*/ 251 w 524"/>
                  <a:gd name="T8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24" h="374">
                    <a:moveTo>
                      <a:pt x="251" y="0"/>
                    </a:moveTo>
                    <a:cubicBezTo>
                      <a:pt x="217" y="0"/>
                      <a:pt x="181" y="9"/>
                      <a:pt x="146" y="29"/>
                    </a:cubicBezTo>
                    <a:cubicBezTo>
                      <a:pt x="89" y="61"/>
                      <a:pt x="31" y="112"/>
                      <a:pt x="10" y="177"/>
                    </a:cubicBezTo>
                    <a:cubicBezTo>
                      <a:pt x="8" y="184"/>
                      <a:pt x="6" y="191"/>
                      <a:pt x="5" y="199"/>
                    </a:cubicBezTo>
                    <a:cubicBezTo>
                      <a:pt x="0" y="224"/>
                      <a:pt x="3" y="248"/>
                      <a:pt x="11" y="270"/>
                    </a:cubicBezTo>
                    <a:cubicBezTo>
                      <a:pt x="14" y="278"/>
                      <a:pt x="18" y="285"/>
                      <a:pt x="22" y="292"/>
                    </a:cubicBezTo>
                    <a:cubicBezTo>
                      <a:pt x="30" y="307"/>
                      <a:pt x="41" y="320"/>
                      <a:pt x="53" y="332"/>
                    </a:cubicBezTo>
                    <a:cubicBezTo>
                      <a:pt x="68" y="347"/>
                      <a:pt x="85" y="360"/>
                      <a:pt x="103" y="371"/>
                    </a:cubicBezTo>
                    <a:cubicBezTo>
                      <a:pt x="107" y="373"/>
                      <a:pt x="110" y="374"/>
                      <a:pt x="113" y="374"/>
                    </a:cubicBezTo>
                    <a:cubicBezTo>
                      <a:pt x="131" y="374"/>
                      <a:pt x="143" y="348"/>
                      <a:pt x="124" y="337"/>
                    </a:cubicBezTo>
                    <a:cubicBezTo>
                      <a:pt x="113" y="330"/>
                      <a:pt x="101" y="322"/>
                      <a:pt x="90" y="313"/>
                    </a:cubicBezTo>
                    <a:cubicBezTo>
                      <a:pt x="89" y="312"/>
                      <a:pt x="87" y="310"/>
                      <a:pt x="86" y="309"/>
                    </a:cubicBezTo>
                    <a:cubicBezTo>
                      <a:pt x="81" y="305"/>
                      <a:pt x="76" y="300"/>
                      <a:pt x="72" y="296"/>
                    </a:cubicBezTo>
                    <a:cubicBezTo>
                      <a:pt x="68" y="291"/>
                      <a:pt x="64" y="286"/>
                      <a:pt x="61" y="281"/>
                    </a:cubicBezTo>
                    <a:cubicBezTo>
                      <a:pt x="57" y="275"/>
                      <a:pt x="54" y="269"/>
                      <a:pt x="51" y="263"/>
                    </a:cubicBezTo>
                    <a:cubicBezTo>
                      <a:pt x="50" y="261"/>
                      <a:pt x="49" y="259"/>
                      <a:pt x="48" y="257"/>
                    </a:cubicBezTo>
                    <a:cubicBezTo>
                      <a:pt x="46" y="249"/>
                      <a:pt x="44" y="241"/>
                      <a:pt x="43" y="233"/>
                    </a:cubicBezTo>
                    <a:cubicBezTo>
                      <a:pt x="43" y="224"/>
                      <a:pt x="43" y="216"/>
                      <a:pt x="44" y="207"/>
                    </a:cubicBezTo>
                    <a:cubicBezTo>
                      <a:pt x="46" y="195"/>
                      <a:pt x="50" y="184"/>
                      <a:pt x="55" y="172"/>
                    </a:cubicBezTo>
                    <a:cubicBezTo>
                      <a:pt x="63" y="157"/>
                      <a:pt x="72" y="144"/>
                      <a:pt x="83" y="130"/>
                    </a:cubicBezTo>
                    <a:cubicBezTo>
                      <a:pt x="101" y="110"/>
                      <a:pt x="121" y="93"/>
                      <a:pt x="143" y="77"/>
                    </a:cubicBezTo>
                    <a:cubicBezTo>
                      <a:pt x="154" y="70"/>
                      <a:pt x="165" y="64"/>
                      <a:pt x="176" y="59"/>
                    </a:cubicBezTo>
                    <a:cubicBezTo>
                      <a:pt x="181" y="56"/>
                      <a:pt x="187" y="54"/>
                      <a:pt x="192" y="52"/>
                    </a:cubicBezTo>
                    <a:cubicBezTo>
                      <a:pt x="207" y="47"/>
                      <a:pt x="222" y="43"/>
                      <a:pt x="237" y="41"/>
                    </a:cubicBezTo>
                    <a:cubicBezTo>
                      <a:pt x="243" y="41"/>
                      <a:pt x="248" y="41"/>
                      <a:pt x="253" y="41"/>
                    </a:cubicBezTo>
                    <a:cubicBezTo>
                      <a:pt x="262" y="41"/>
                      <a:pt x="272" y="41"/>
                      <a:pt x="282" y="43"/>
                    </a:cubicBezTo>
                    <a:cubicBezTo>
                      <a:pt x="288" y="44"/>
                      <a:pt x="294" y="45"/>
                      <a:pt x="301" y="47"/>
                    </a:cubicBezTo>
                    <a:cubicBezTo>
                      <a:pt x="312" y="50"/>
                      <a:pt x="323" y="54"/>
                      <a:pt x="334" y="59"/>
                    </a:cubicBezTo>
                    <a:cubicBezTo>
                      <a:pt x="355" y="69"/>
                      <a:pt x="373" y="82"/>
                      <a:pt x="391" y="96"/>
                    </a:cubicBezTo>
                    <a:cubicBezTo>
                      <a:pt x="405" y="108"/>
                      <a:pt x="417" y="120"/>
                      <a:pt x="429" y="133"/>
                    </a:cubicBezTo>
                    <a:cubicBezTo>
                      <a:pt x="437" y="143"/>
                      <a:pt x="445" y="153"/>
                      <a:pt x="453" y="164"/>
                    </a:cubicBezTo>
                    <a:cubicBezTo>
                      <a:pt x="455" y="166"/>
                      <a:pt x="456" y="168"/>
                      <a:pt x="458" y="170"/>
                    </a:cubicBezTo>
                    <a:cubicBezTo>
                      <a:pt x="467" y="184"/>
                      <a:pt x="476" y="199"/>
                      <a:pt x="484" y="215"/>
                    </a:cubicBezTo>
                    <a:cubicBezTo>
                      <a:pt x="484" y="215"/>
                      <a:pt x="485" y="216"/>
                      <a:pt x="485" y="216"/>
                    </a:cubicBezTo>
                    <a:cubicBezTo>
                      <a:pt x="489" y="223"/>
                      <a:pt x="495" y="225"/>
                      <a:pt x="501" y="225"/>
                    </a:cubicBezTo>
                    <a:cubicBezTo>
                      <a:pt x="503" y="225"/>
                      <a:pt x="505" y="225"/>
                      <a:pt x="507" y="224"/>
                    </a:cubicBezTo>
                    <a:cubicBezTo>
                      <a:pt x="510" y="221"/>
                      <a:pt x="514" y="218"/>
                      <a:pt x="519" y="217"/>
                    </a:cubicBezTo>
                    <a:cubicBezTo>
                      <a:pt x="523" y="212"/>
                      <a:pt x="524" y="204"/>
                      <a:pt x="520" y="197"/>
                    </a:cubicBezTo>
                    <a:cubicBezTo>
                      <a:pt x="510" y="178"/>
                      <a:pt x="499" y="161"/>
                      <a:pt x="487" y="143"/>
                    </a:cubicBezTo>
                    <a:cubicBezTo>
                      <a:pt x="458" y="103"/>
                      <a:pt x="422" y="67"/>
                      <a:pt x="381" y="42"/>
                    </a:cubicBezTo>
                    <a:cubicBezTo>
                      <a:pt x="341" y="16"/>
                      <a:pt x="297" y="0"/>
                      <a:pt x="2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323"/>
              <p:cNvSpPr>
                <a:spLocks noEditPoints="1"/>
              </p:cNvSpPr>
              <p:nvPr/>
            </p:nvSpPr>
            <p:spPr bwMode="auto">
              <a:xfrm>
                <a:off x="1323" y="2359"/>
                <a:ext cx="430" cy="199"/>
              </a:xfrm>
              <a:custGeom>
                <a:avLst/>
                <a:gdLst>
                  <a:gd name="T0" fmla="*/ 738 w 750"/>
                  <a:gd name="T1" fmla="*/ 265 h 322"/>
                  <a:gd name="T2" fmla="*/ 750 w 750"/>
                  <a:gd name="T3" fmla="*/ 274 h 322"/>
                  <a:gd name="T4" fmla="*/ 749 w 750"/>
                  <a:gd name="T5" fmla="*/ 269 h 322"/>
                  <a:gd name="T6" fmla="*/ 745 w 750"/>
                  <a:gd name="T7" fmla="*/ 267 h 322"/>
                  <a:gd name="T8" fmla="*/ 738 w 750"/>
                  <a:gd name="T9" fmla="*/ 265 h 322"/>
                  <a:gd name="T10" fmla="*/ 273 w 750"/>
                  <a:gd name="T11" fmla="*/ 0 h 322"/>
                  <a:gd name="T12" fmla="*/ 173 w 750"/>
                  <a:gd name="T13" fmla="*/ 12 h 322"/>
                  <a:gd name="T14" fmla="*/ 106 w 750"/>
                  <a:gd name="T15" fmla="*/ 39 h 322"/>
                  <a:gd name="T16" fmla="*/ 66 w 750"/>
                  <a:gd name="T17" fmla="*/ 70 h 322"/>
                  <a:gd name="T18" fmla="*/ 63 w 750"/>
                  <a:gd name="T19" fmla="*/ 73 h 322"/>
                  <a:gd name="T20" fmla="*/ 33 w 750"/>
                  <a:gd name="T21" fmla="*/ 114 h 322"/>
                  <a:gd name="T22" fmla="*/ 2 w 750"/>
                  <a:gd name="T23" fmla="*/ 227 h 322"/>
                  <a:gd name="T24" fmla="*/ 0 w 750"/>
                  <a:gd name="T25" fmla="*/ 263 h 322"/>
                  <a:gd name="T26" fmla="*/ 7 w 750"/>
                  <a:gd name="T27" fmla="*/ 276 h 322"/>
                  <a:gd name="T28" fmla="*/ 3 w 750"/>
                  <a:gd name="T29" fmla="*/ 299 h 322"/>
                  <a:gd name="T30" fmla="*/ 3 w 750"/>
                  <a:gd name="T31" fmla="*/ 307 h 322"/>
                  <a:gd name="T32" fmla="*/ 10 w 750"/>
                  <a:gd name="T33" fmla="*/ 305 h 322"/>
                  <a:gd name="T34" fmla="*/ 23 w 750"/>
                  <a:gd name="T35" fmla="*/ 312 h 322"/>
                  <a:gd name="T36" fmla="*/ 30 w 750"/>
                  <a:gd name="T37" fmla="*/ 322 h 322"/>
                  <a:gd name="T38" fmla="*/ 39 w 750"/>
                  <a:gd name="T39" fmla="*/ 305 h 322"/>
                  <a:gd name="T40" fmla="*/ 43 w 750"/>
                  <a:gd name="T41" fmla="*/ 231 h 322"/>
                  <a:gd name="T42" fmla="*/ 44 w 750"/>
                  <a:gd name="T43" fmla="*/ 217 h 322"/>
                  <a:gd name="T44" fmla="*/ 62 w 750"/>
                  <a:gd name="T45" fmla="*/ 148 h 322"/>
                  <a:gd name="T46" fmla="*/ 83 w 750"/>
                  <a:gd name="T47" fmla="*/ 110 h 322"/>
                  <a:gd name="T48" fmla="*/ 110 w 750"/>
                  <a:gd name="T49" fmla="*/ 84 h 322"/>
                  <a:gd name="T50" fmla="*/ 141 w 750"/>
                  <a:gd name="T51" fmla="*/ 65 h 322"/>
                  <a:gd name="T52" fmla="*/ 148 w 750"/>
                  <a:gd name="T53" fmla="*/ 62 h 322"/>
                  <a:gd name="T54" fmla="*/ 152 w 750"/>
                  <a:gd name="T55" fmla="*/ 61 h 322"/>
                  <a:gd name="T56" fmla="*/ 225 w 750"/>
                  <a:gd name="T57" fmla="*/ 43 h 322"/>
                  <a:gd name="T58" fmla="*/ 273 w 750"/>
                  <a:gd name="T59" fmla="*/ 40 h 322"/>
                  <a:gd name="T60" fmla="*/ 307 w 750"/>
                  <a:gd name="T61" fmla="*/ 42 h 322"/>
                  <a:gd name="T62" fmla="*/ 355 w 750"/>
                  <a:gd name="T63" fmla="*/ 55 h 322"/>
                  <a:gd name="T64" fmla="*/ 369 w 750"/>
                  <a:gd name="T65" fmla="*/ 62 h 322"/>
                  <a:gd name="T66" fmla="*/ 391 w 750"/>
                  <a:gd name="T67" fmla="*/ 76 h 322"/>
                  <a:gd name="T68" fmla="*/ 405 w 750"/>
                  <a:gd name="T69" fmla="*/ 89 h 322"/>
                  <a:gd name="T70" fmla="*/ 448 w 750"/>
                  <a:gd name="T71" fmla="*/ 77 h 322"/>
                  <a:gd name="T72" fmla="*/ 454 w 750"/>
                  <a:gd name="T73" fmla="*/ 78 h 322"/>
                  <a:gd name="T74" fmla="*/ 494 w 750"/>
                  <a:gd name="T75" fmla="*/ 95 h 322"/>
                  <a:gd name="T76" fmla="*/ 498 w 750"/>
                  <a:gd name="T77" fmla="*/ 100 h 322"/>
                  <a:gd name="T78" fmla="*/ 513 w 750"/>
                  <a:gd name="T79" fmla="*/ 101 h 322"/>
                  <a:gd name="T80" fmla="*/ 561 w 750"/>
                  <a:gd name="T81" fmla="*/ 116 h 322"/>
                  <a:gd name="T82" fmla="*/ 630 w 750"/>
                  <a:gd name="T83" fmla="*/ 161 h 322"/>
                  <a:gd name="T84" fmla="*/ 681 w 750"/>
                  <a:gd name="T85" fmla="*/ 215 h 322"/>
                  <a:gd name="T86" fmla="*/ 682 w 750"/>
                  <a:gd name="T87" fmla="*/ 215 h 322"/>
                  <a:gd name="T88" fmla="*/ 732 w 750"/>
                  <a:gd name="T89" fmla="*/ 221 h 322"/>
                  <a:gd name="T90" fmla="*/ 690 w 750"/>
                  <a:gd name="T91" fmla="*/ 163 h 322"/>
                  <a:gd name="T92" fmla="*/ 613 w 750"/>
                  <a:gd name="T93" fmla="*/ 99 h 322"/>
                  <a:gd name="T94" fmla="*/ 511 w 750"/>
                  <a:gd name="T95" fmla="*/ 60 h 322"/>
                  <a:gd name="T96" fmla="*/ 488 w 750"/>
                  <a:gd name="T97" fmla="*/ 59 h 322"/>
                  <a:gd name="T98" fmla="*/ 438 w 750"/>
                  <a:gd name="T99" fmla="*/ 65 h 322"/>
                  <a:gd name="T100" fmla="*/ 380 w 750"/>
                  <a:gd name="T101" fmla="*/ 22 h 322"/>
                  <a:gd name="T102" fmla="*/ 273 w 750"/>
                  <a:gd name="T103" fmla="*/ 0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50" h="322">
                    <a:moveTo>
                      <a:pt x="738" y="265"/>
                    </a:moveTo>
                    <a:cubicBezTo>
                      <a:pt x="742" y="268"/>
                      <a:pt x="746" y="271"/>
                      <a:pt x="750" y="274"/>
                    </a:cubicBezTo>
                    <a:cubicBezTo>
                      <a:pt x="750" y="272"/>
                      <a:pt x="749" y="271"/>
                      <a:pt x="749" y="269"/>
                    </a:cubicBezTo>
                    <a:cubicBezTo>
                      <a:pt x="748" y="269"/>
                      <a:pt x="746" y="268"/>
                      <a:pt x="745" y="267"/>
                    </a:cubicBezTo>
                    <a:cubicBezTo>
                      <a:pt x="742" y="267"/>
                      <a:pt x="740" y="266"/>
                      <a:pt x="738" y="265"/>
                    </a:cubicBezTo>
                    <a:moveTo>
                      <a:pt x="273" y="0"/>
                    </a:moveTo>
                    <a:cubicBezTo>
                      <a:pt x="239" y="0"/>
                      <a:pt x="205" y="5"/>
                      <a:pt x="173" y="12"/>
                    </a:cubicBezTo>
                    <a:cubicBezTo>
                      <a:pt x="149" y="18"/>
                      <a:pt x="127" y="27"/>
                      <a:pt x="106" y="39"/>
                    </a:cubicBezTo>
                    <a:cubicBezTo>
                      <a:pt x="92" y="48"/>
                      <a:pt x="78" y="58"/>
                      <a:pt x="66" y="70"/>
                    </a:cubicBezTo>
                    <a:cubicBezTo>
                      <a:pt x="65" y="71"/>
                      <a:pt x="64" y="72"/>
                      <a:pt x="63" y="73"/>
                    </a:cubicBezTo>
                    <a:cubicBezTo>
                      <a:pt x="51" y="85"/>
                      <a:pt x="41" y="99"/>
                      <a:pt x="33" y="114"/>
                    </a:cubicBezTo>
                    <a:cubicBezTo>
                      <a:pt x="15" y="149"/>
                      <a:pt x="6" y="188"/>
                      <a:pt x="2" y="227"/>
                    </a:cubicBezTo>
                    <a:cubicBezTo>
                      <a:pt x="1" y="239"/>
                      <a:pt x="0" y="251"/>
                      <a:pt x="0" y="263"/>
                    </a:cubicBezTo>
                    <a:cubicBezTo>
                      <a:pt x="3" y="268"/>
                      <a:pt x="5" y="272"/>
                      <a:pt x="7" y="276"/>
                    </a:cubicBezTo>
                    <a:cubicBezTo>
                      <a:pt x="12" y="285"/>
                      <a:pt x="9" y="294"/>
                      <a:pt x="3" y="299"/>
                    </a:cubicBezTo>
                    <a:cubicBezTo>
                      <a:pt x="3" y="302"/>
                      <a:pt x="3" y="304"/>
                      <a:pt x="3" y="307"/>
                    </a:cubicBezTo>
                    <a:cubicBezTo>
                      <a:pt x="5" y="306"/>
                      <a:pt x="7" y="305"/>
                      <a:pt x="10" y="305"/>
                    </a:cubicBezTo>
                    <a:cubicBezTo>
                      <a:pt x="14" y="305"/>
                      <a:pt x="19" y="307"/>
                      <a:pt x="23" y="312"/>
                    </a:cubicBezTo>
                    <a:cubicBezTo>
                      <a:pt x="25" y="315"/>
                      <a:pt x="28" y="319"/>
                      <a:pt x="30" y="322"/>
                    </a:cubicBezTo>
                    <a:cubicBezTo>
                      <a:pt x="35" y="318"/>
                      <a:pt x="39" y="313"/>
                      <a:pt x="39" y="305"/>
                    </a:cubicBezTo>
                    <a:cubicBezTo>
                      <a:pt x="39" y="280"/>
                      <a:pt x="40" y="256"/>
                      <a:pt x="43" y="231"/>
                    </a:cubicBezTo>
                    <a:cubicBezTo>
                      <a:pt x="43" y="226"/>
                      <a:pt x="44" y="221"/>
                      <a:pt x="44" y="217"/>
                    </a:cubicBezTo>
                    <a:cubicBezTo>
                      <a:pt x="48" y="193"/>
                      <a:pt x="53" y="170"/>
                      <a:pt x="62" y="148"/>
                    </a:cubicBezTo>
                    <a:cubicBezTo>
                      <a:pt x="67" y="135"/>
                      <a:pt x="74" y="122"/>
                      <a:pt x="83" y="110"/>
                    </a:cubicBezTo>
                    <a:cubicBezTo>
                      <a:pt x="91" y="101"/>
                      <a:pt x="100" y="92"/>
                      <a:pt x="110" y="84"/>
                    </a:cubicBezTo>
                    <a:cubicBezTo>
                      <a:pt x="120" y="77"/>
                      <a:pt x="130" y="71"/>
                      <a:pt x="141" y="65"/>
                    </a:cubicBezTo>
                    <a:cubicBezTo>
                      <a:pt x="144" y="64"/>
                      <a:pt x="146" y="63"/>
                      <a:pt x="148" y="62"/>
                    </a:cubicBezTo>
                    <a:cubicBezTo>
                      <a:pt x="149" y="62"/>
                      <a:pt x="151" y="61"/>
                      <a:pt x="152" y="61"/>
                    </a:cubicBezTo>
                    <a:cubicBezTo>
                      <a:pt x="176" y="52"/>
                      <a:pt x="200" y="47"/>
                      <a:pt x="225" y="43"/>
                    </a:cubicBezTo>
                    <a:cubicBezTo>
                      <a:pt x="241" y="41"/>
                      <a:pt x="257" y="40"/>
                      <a:pt x="273" y="40"/>
                    </a:cubicBezTo>
                    <a:cubicBezTo>
                      <a:pt x="285" y="40"/>
                      <a:pt x="296" y="41"/>
                      <a:pt x="307" y="42"/>
                    </a:cubicBezTo>
                    <a:cubicBezTo>
                      <a:pt x="324" y="45"/>
                      <a:pt x="340" y="49"/>
                      <a:pt x="355" y="55"/>
                    </a:cubicBezTo>
                    <a:cubicBezTo>
                      <a:pt x="360" y="57"/>
                      <a:pt x="365" y="59"/>
                      <a:pt x="369" y="62"/>
                    </a:cubicBezTo>
                    <a:cubicBezTo>
                      <a:pt x="377" y="66"/>
                      <a:pt x="384" y="71"/>
                      <a:pt x="391" y="76"/>
                    </a:cubicBezTo>
                    <a:cubicBezTo>
                      <a:pt x="396" y="80"/>
                      <a:pt x="401" y="84"/>
                      <a:pt x="405" y="89"/>
                    </a:cubicBezTo>
                    <a:cubicBezTo>
                      <a:pt x="418" y="81"/>
                      <a:pt x="433" y="77"/>
                      <a:pt x="448" y="77"/>
                    </a:cubicBezTo>
                    <a:cubicBezTo>
                      <a:pt x="450" y="77"/>
                      <a:pt x="452" y="77"/>
                      <a:pt x="454" y="78"/>
                    </a:cubicBezTo>
                    <a:cubicBezTo>
                      <a:pt x="471" y="79"/>
                      <a:pt x="484" y="85"/>
                      <a:pt x="494" y="95"/>
                    </a:cubicBezTo>
                    <a:cubicBezTo>
                      <a:pt x="496" y="96"/>
                      <a:pt x="497" y="98"/>
                      <a:pt x="498" y="100"/>
                    </a:cubicBezTo>
                    <a:cubicBezTo>
                      <a:pt x="503" y="100"/>
                      <a:pt x="508" y="100"/>
                      <a:pt x="513" y="101"/>
                    </a:cubicBezTo>
                    <a:cubicBezTo>
                      <a:pt x="530" y="104"/>
                      <a:pt x="545" y="109"/>
                      <a:pt x="561" y="116"/>
                    </a:cubicBezTo>
                    <a:cubicBezTo>
                      <a:pt x="586" y="128"/>
                      <a:pt x="608" y="144"/>
                      <a:pt x="630" y="161"/>
                    </a:cubicBezTo>
                    <a:cubicBezTo>
                      <a:pt x="649" y="178"/>
                      <a:pt x="666" y="195"/>
                      <a:pt x="681" y="215"/>
                    </a:cubicBezTo>
                    <a:cubicBezTo>
                      <a:pt x="682" y="215"/>
                      <a:pt x="682" y="215"/>
                      <a:pt x="682" y="215"/>
                    </a:cubicBezTo>
                    <a:cubicBezTo>
                      <a:pt x="699" y="215"/>
                      <a:pt x="716" y="217"/>
                      <a:pt x="732" y="221"/>
                    </a:cubicBezTo>
                    <a:cubicBezTo>
                      <a:pt x="721" y="200"/>
                      <a:pt x="707" y="181"/>
                      <a:pt x="690" y="163"/>
                    </a:cubicBezTo>
                    <a:cubicBezTo>
                      <a:pt x="667" y="140"/>
                      <a:pt x="641" y="117"/>
                      <a:pt x="613" y="99"/>
                    </a:cubicBezTo>
                    <a:cubicBezTo>
                      <a:pt x="582" y="79"/>
                      <a:pt x="547" y="64"/>
                      <a:pt x="511" y="60"/>
                    </a:cubicBezTo>
                    <a:cubicBezTo>
                      <a:pt x="503" y="60"/>
                      <a:pt x="496" y="59"/>
                      <a:pt x="488" y="59"/>
                    </a:cubicBezTo>
                    <a:cubicBezTo>
                      <a:pt x="471" y="59"/>
                      <a:pt x="454" y="61"/>
                      <a:pt x="438" y="65"/>
                    </a:cubicBezTo>
                    <a:cubicBezTo>
                      <a:pt x="422" y="48"/>
                      <a:pt x="402" y="33"/>
                      <a:pt x="380" y="22"/>
                    </a:cubicBezTo>
                    <a:cubicBezTo>
                      <a:pt x="347" y="6"/>
                      <a:pt x="310" y="0"/>
                      <a:pt x="27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324"/>
              <p:cNvSpPr>
                <a:spLocks noEditPoints="1"/>
              </p:cNvSpPr>
              <p:nvPr/>
            </p:nvSpPr>
            <p:spPr bwMode="auto">
              <a:xfrm>
                <a:off x="1045" y="1307"/>
                <a:ext cx="373" cy="218"/>
              </a:xfrm>
              <a:custGeom>
                <a:avLst/>
                <a:gdLst>
                  <a:gd name="T0" fmla="*/ 32 w 650"/>
                  <a:gd name="T1" fmla="*/ 285 h 352"/>
                  <a:gd name="T2" fmla="*/ 17 w 650"/>
                  <a:gd name="T3" fmla="*/ 308 h 352"/>
                  <a:gd name="T4" fmla="*/ 30 w 650"/>
                  <a:gd name="T5" fmla="*/ 294 h 352"/>
                  <a:gd name="T6" fmla="*/ 32 w 650"/>
                  <a:gd name="T7" fmla="*/ 285 h 352"/>
                  <a:gd name="T8" fmla="*/ 329 w 650"/>
                  <a:gd name="T9" fmla="*/ 0 h 352"/>
                  <a:gd name="T10" fmla="*/ 18 w 650"/>
                  <a:gd name="T11" fmla="*/ 201 h 352"/>
                  <a:gd name="T12" fmla="*/ 0 w 650"/>
                  <a:gd name="T13" fmla="*/ 250 h 352"/>
                  <a:gd name="T14" fmla="*/ 1 w 650"/>
                  <a:gd name="T15" fmla="*/ 260 h 352"/>
                  <a:gd name="T16" fmla="*/ 1 w 650"/>
                  <a:gd name="T17" fmla="*/ 260 h 352"/>
                  <a:gd name="T18" fmla="*/ 3 w 650"/>
                  <a:gd name="T19" fmla="*/ 260 h 352"/>
                  <a:gd name="T20" fmla="*/ 4 w 650"/>
                  <a:gd name="T21" fmla="*/ 259 h 352"/>
                  <a:gd name="T22" fmla="*/ 19 w 650"/>
                  <a:gd name="T23" fmla="*/ 249 h 352"/>
                  <a:gd name="T24" fmla="*/ 37 w 650"/>
                  <a:gd name="T25" fmla="*/ 262 h 352"/>
                  <a:gd name="T26" fmla="*/ 51 w 650"/>
                  <a:gd name="T27" fmla="*/ 223 h 352"/>
                  <a:gd name="T28" fmla="*/ 55 w 650"/>
                  <a:gd name="T29" fmla="*/ 215 h 352"/>
                  <a:gd name="T30" fmla="*/ 90 w 650"/>
                  <a:gd name="T31" fmla="*/ 156 h 352"/>
                  <a:gd name="T32" fmla="*/ 141 w 650"/>
                  <a:gd name="T33" fmla="*/ 105 h 352"/>
                  <a:gd name="T34" fmla="*/ 208 w 650"/>
                  <a:gd name="T35" fmla="*/ 66 h 352"/>
                  <a:gd name="T36" fmla="*/ 289 w 650"/>
                  <a:gd name="T37" fmla="*/ 43 h 352"/>
                  <a:gd name="T38" fmla="*/ 333 w 650"/>
                  <a:gd name="T39" fmla="*/ 41 h 352"/>
                  <a:gd name="T40" fmla="*/ 343 w 650"/>
                  <a:gd name="T41" fmla="*/ 41 h 352"/>
                  <a:gd name="T42" fmla="*/ 373 w 650"/>
                  <a:gd name="T43" fmla="*/ 43 h 352"/>
                  <a:gd name="T44" fmla="*/ 406 w 650"/>
                  <a:gd name="T45" fmla="*/ 50 h 352"/>
                  <a:gd name="T46" fmla="*/ 448 w 650"/>
                  <a:gd name="T47" fmla="*/ 63 h 352"/>
                  <a:gd name="T48" fmla="*/ 462 w 650"/>
                  <a:gd name="T49" fmla="*/ 70 h 352"/>
                  <a:gd name="T50" fmla="*/ 509 w 650"/>
                  <a:gd name="T51" fmla="*/ 99 h 352"/>
                  <a:gd name="T52" fmla="*/ 553 w 650"/>
                  <a:gd name="T53" fmla="*/ 143 h 352"/>
                  <a:gd name="T54" fmla="*/ 555 w 650"/>
                  <a:gd name="T55" fmla="*/ 146 h 352"/>
                  <a:gd name="T56" fmla="*/ 585 w 650"/>
                  <a:gd name="T57" fmla="*/ 198 h 352"/>
                  <a:gd name="T58" fmla="*/ 606 w 650"/>
                  <a:gd name="T59" fmla="*/ 275 h 352"/>
                  <a:gd name="T60" fmla="*/ 609 w 650"/>
                  <a:gd name="T61" fmla="*/ 333 h 352"/>
                  <a:gd name="T62" fmla="*/ 629 w 650"/>
                  <a:gd name="T63" fmla="*/ 352 h 352"/>
                  <a:gd name="T64" fmla="*/ 649 w 650"/>
                  <a:gd name="T65" fmla="*/ 333 h 352"/>
                  <a:gd name="T66" fmla="*/ 640 w 650"/>
                  <a:gd name="T67" fmla="*/ 239 h 352"/>
                  <a:gd name="T68" fmla="*/ 629 w 650"/>
                  <a:gd name="T69" fmla="*/ 203 h 352"/>
                  <a:gd name="T70" fmla="*/ 591 w 650"/>
                  <a:gd name="T71" fmla="*/ 128 h 352"/>
                  <a:gd name="T72" fmla="*/ 563 w 650"/>
                  <a:gd name="T73" fmla="*/ 94 h 352"/>
                  <a:gd name="T74" fmla="*/ 536 w 650"/>
                  <a:gd name="T75" fmla="*/ 68 h 352"/>
                  <a:gd name="T76" fmla="*/ 466 w 650"/>
                  <a:gd name="T77" fmla="*/ 28 h 352"/>
                  <a:gd name="T78" fmla="*/ 402 w 650"/>
                  <a:gd name="T79" fmla="*/ 8 h 352"/>
                  <a:gd name="T80" fmla="*/ 354 w 650"/>
                  <a:gd name="T81" fmla="*/ 1 h 352"/>
                  <a:gd name="T82" fmla="*/ 329 w 650"/>
                  <a:gd name="T83" fmla="*/ 0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0" h="352">
                    <a:moveTo>
                      <a:pt x="32" y="285"/>
                    </a:moveTo>
                    <a:cubicBezTo>
                      <a:pt x="27" y="293"/>
                      <a:pt x="22" y="301"/>
                      <a:pt x="17" y="308"/>
                    </a:cubicBezTo>
                    <a:cubicBezTo>
                      <a:pt x="23" y="307"/>
                      <a:pt x="28" y="302"/>
                      <a:pt x="30" y="294"/>
                    </a:cubicBezTo>
                    <a:cubicBezTo>
                      <a:pt x="31" y="291"/>
                      <a:pt x="31" y="288"/>
                      <a:pt x="32" y="285"/>
                    </a:cubicBezTo>
                    <a:moveTo>
                      <a:pt x="329" y="0"/>
                    </a:moveTo>
                    <a:cubicBezTo>
                      <a:pt x="193" y="0"/>
                      <a:pt x="74" y="82"/>
                      <a:pt x="18" y="201"/>
                    </a:cubicBezTo>
                    <a:cubicBezTo>
                      <a:pt x="11" y="217"/>
                      <a:pt x="5" y="233"/>
                      <a:pt x="0" y="250"/>
                    </a:cubicBezTo>
                    <a:cubicBezTo>
                      <a:pt x="0" y="253"/>
                      <a:pt x="1" y="257"/>
                      <a:pt x="1" y="260"/>
                    </a:cubicBezTo>
                    <a:cubicBezTo>
                      <a:pt x="1" y="260"/>
                      <a:pt x="1" y="260"/>
                      <a:pt x="1" y="260"/>
                    </a:cubicBezTo>
                    <a:cubicBezTo>
                      <a:pt x="2" y="260"/>
                      <a:pt x="3" y="260"/>
                      <a:pt x="3" y="260"/>
                    </a:cubicBezTo>
                    <a:cubicBezTo>
                      <a:pt x="4" y="260"/>
                      <a:pt x="4" y="259"/>
                      <a:pt x="4" y="259"/>
                    </a:cubicBezTo>
                    <a:cubicBezTo>
                      <a:pt x="8" y="252"/>
                      <a:pt x="13" y="249"/>
                      <a:pt x="19" y="249"/>
                    </a:cubicBezTo>
                    <a:cubicBezTo>
                      <a:pt x="26" y="249"/>
                      <a:pt x="35" y="255"/>
                      <a:pt x="37" y="262"/>
                    </a:cubicBezTo>
                    <a:cubicBezTo>
                      <a:pt x="41" y="249"/>
                      <a:pt x="46" y="236"/>
                      <a:pt x="51" y="223"/>
                    </a:cubicBezTo>
                    <a:cubicBezTo>
                      <a:pt x="52" y="220"/>
                      <a:pt x="53" y="218"/>
                      <a:pt x="55" y="215"/>
                    </a:cubicBezTo>
                    <a:cubicBezTo>
                      <a:pt x="64" y="194"/>
                      <a:pt x="76" y="175"/>
                      <a:pt x="90" y="156"/>
                    </a:cubicBezTo>
                    <a:cubicBezTo>
                      <a:pt x="105" y="137"/>
                      <a:pt x="122" y="120"/>
                      <a:pt x="141" y="105"/>
                    </a:cubicBezTo>
                    <a:cubicBezTo>
                      <a:pt x="162" y="89"/>
                      <a:pt x="184" y="76"/>
                      <a:pt x="208" y="66"/>
                    </a:cubicBezTo>
                    <a:cubicBezTo>
                      <a:pt x="234" y="55"/>
                      <a:pt x="261" y="48"/>
                      <a:pt x="289" y="43"/>
                    </a:cubicBezTo>
                    <a:cubicBezTo>
                      <a:pt x="303" y="42"/>
                      <a:pt x="318" y="41"/>
                      <a:pt x="333" y="41"/>
                    </a:cubicBezTo>
                    <a:cubicBezTo>
                      <a:pt x="336" y="41"/>
                      <a:pt x="340" y="41"/>
                      <a:pt x="343" y="41"/>
                    </a:cubicBezTo>
                    <a:cubicBezTo>
                      <a:pt x="353" y="41"/>
                      <a:pt x="363" y="42"/>
                      <a:pt x="373" y="43"/>
                    </a:cubicBezTo>
                    <a:cubicBezTo>
                      <a:pt x="384" y="45"/>
                      <a:pt x="395" y="47"/>
                      <a:pt x="406" y="50"/>
                    </a:cubicBezTo>
                    <a:cubicBezTo>
                      <a:pt x="420" y="53"/>
                      <a:pt x="434" y="58"/>
                      <a:pt x="448" y="63"/>
                    </a:cubicBezTo>
                    <a:cubicBezTo>
                      <a:pt x="453" y="65"/>
                      <a:pt x="458" y="67"/>
                      <a:pt x="462" y="70"/>
                    </a:cubicBezTo>
                    <a:cubicBezTo>
                      <a:pt x="479" y="78"/>
                      <a:pt x="494" y="88"/>
                      <a:pt x="509" y="99"/>
                    </a:cubicBezTo>
                    <a:cubicBezTo>
                      <a:pt x="525" y="112"/>
                      <a:pt x="540" y="127"/>
                      <a:pt x="553" y="143"/>
                    </a:cubicBezTo>
                    <a:cubicBezTo>
                      <a:pt x="554" y="144"/>
                      <a:pt x="555" y="145"/>
                      <a:pt x="555" y="146"/>
                    </a:cubicBezTo>
                    <a:cubicBezTo>
                      <a:pt x="567" y="162"/>
                      <a:pt x="577" y="180"/>
                      <a:pt x="585" y="198"/>
                    </a:cubicBezTo>
                    <a:cubicBezTo>
                      <a:pt x="595" y="223"/>
                      <a:pt x="602" y="249"/>
                      <a:pt x="606" y="275"/>
                    </a:cubicBezTo>
                    <a:cubicBezTo>
                      <a:pt x="609" y="294"/>
                      <a:pt x="609" y="314"/>
                      <a:pt x="609" y="333"/>
                    </a:cubicBezTo>
                    <a:cubicBezTo>
                      <a:pt x="609" y="346"/>
                      <a:pt x="619" y="352"/>
                      <a:pt x="629" y="352"/>
                    </a:cubicBezTo>
                    <a:cubicBezTo>
                      <a:pt x="639" y="352"/>
                      <a:pt x="649" y="346"/>
                      <a:pt x="649" y="333"/>
                    </a:cubicBezTo>
                    <a:cubicBezTo>
                      <a:pt x="650" y="301"/>
                      <a:pt x="647" y="269"/>
                      <a:pt x="640" y="239"/>
                    </a:cubicBezTo>
                    <a:cubicBezTo>
                      <a:pt x="637" y="227"/>
                      <a:pt x="633" y="215"/>
                      <a:pt x="629" y="203"/>
                    </a:cubicBezTo>
                    <a:cubicBezTo>
                      <a:pt x="620" y="177"/>
                      <a:pt x="608" y="151"/>
                      <a:pt x="591" y="128"/>
                    </a:cubicBezTo>
                    <a:cubicBezTo>
                      <a:pt x="583" y="116"/>
                      <a:pt x="574" y="105"/>
                      <a:pt x="563" y="94"/>
                    </a:cubicBezTo>
                    <a:cubicBezTo>
                      <a:pt x="555" y="85"/>
                      <a:pt x="545" y="76"/>
                      <a:pt x="536" y="68"/>
                    </a:cubicBezTo>
                    <a:cubicBezTo>
                      <a:pt x="514" y="52"/>
                      <a:pt x="491" y="38"/>
                      <a:pt x="466" y="28"/>
                    </a:cubicBezTo>
                    <a:cubicBezTo>
                      <a:pt x="445" y="19"/>
                      <a:pt x="424" y="12"/>
                      <a:pt x="402" y="8"/>
                    </a:cubicBezTo>
                    <a:cubicBezTo>
                      <a:pt x="386" y="5"/>
                      <a:pt x="370" y="2"/>
                      <a:pt x="354" y="1"/>
                    </a:cubicBezTo>
                    <a:cubicBezTo>
                      <a:pt x="345" y="0"/>
                      <a:pt x="337" y="0"/>
                      <a:pt x="3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325"/>
              <p:cNvSpPr>
                <a:spLocks noEditPoints="1"/>
              </p:cNvSpPr>
              <p:nvPr/>
            </p:nvSpPr>
            <p:spPr bwMode="auto">
              <a:xfrm>
                <a:off x="2285" y="1642"/>
                <a:ext cx="220" cy="299"/>
              </a:xfrm>
              <a:custGeom>
                <a:avLst/>
                <a:gdLst>
                  <a:gd name="T0" fmla="*/ 308 w 383"/>
                  <a:gd name="T1" fmla="*/ 456 h 483"/>
                  <a:gd name="T2" fmla="*/ 305 w 383"/>
                  <a:gd name="T3" fmla="*/ 464 h 483"/>
                  <a:gd name="T4" fmla="*/ 308 w 383"/>
                  <a:gd name="T5" fmla="*/ 483 h 483"/>
                  <a:gd name="T6" fmla="*/ 308 w 383"/>
                  <a:gd name="T7" fmla="*/ 456 h 483"/>
                  <a:gd name="T8" fmla="*/ 346 w 383"/>
                  <a:gd name="T9" fmla="*/ 445 h 483"/>
                  <a:gd name="T10" fmla="*/ 346 w 383"/>
                  <a:gd name="T11" fmla="*/ 448 h 483"/>
                  <a:gd name="T12" fmla="*/ 346 w 383"/>
                  <a:gd name="T13" fmla="*/ 450 h 483"/>
                  <a:gd name="T14" fmla="*/ 348 w 383"/>
                  <a:gd name="T15" fmla="*/ 451 h 483"/>
                  <a:gd name="T16" fmla="*/ 348 w 383"/>
                  <a:gd name="T17" fmla="*/ 451 h 483"/>
                  <a:gd name="T18" fmla="*/ 351 w 383"/>
                  <a:gd name="T19" fmla="*/ 447 h 483"/>
                  <a:gd name="T20" fmla="*/ 346 w 383"/>
                  <a:gd name="T21" fmla="*/ 445 h 483"/>
                  <a:gd name="T22" fmla="*/ 316 w 383"/>
                  <a:gd name="T23" fmla="*/ 433 h 483"/>
                  <a:gd name="T24" fmla="*/ 316 w 383"/>
                  <a:gd name="T25" fmla="*/ 434 h 483"/>
                  <a:gd name="T26" fmla="*/ 317 w 383"/>
                  <a:gd name="T27" fmla="*/ 433 h 483"/>
                  <a:gd name="T28" fmla="*/ 316 w 383"/>
                  <a:gd name="T29" fmla="*/ 433 h 483"/>
                  <a:gd name="T30" fmla="*/ 146 w 383"/>
                  <a:gd name="T31" fmla="*/ 23 h 483"/>
                  <a:gd name="T32" fmla="*/ 177 w 383"/>
                  <a:gd name="T33" fmla="*/ 82 h 483"/>
                  <a:gd name="T34" fmla="*/ 222 w 383"/>
                  <a:gd name="T35" fmla="*/ 114 h 483"/>
                  <a:gd name="T36" fmla="*/ 278 w 383"/>
                  <a:gd name="T37" fmla="*/ 176 h 483"/>
                  <a:gd name="T38" fmla="*/ 314 w 383"/>
                  <a:gd name="T39" fmla="*/ 245 h 483"/>
                  <a:gd name="T40" fmla="*/ 329 w 383"/>
                  <a:gd name="T41" fmla="*/ 316 h 483"/>
                  <a:gd name="T42" fmla="*/ 327 w 383"/>
                  <a:gd name="T43" fmla="*/ 384 h 483"/>
                  <a:gd name="T44" fmla="*/ 326 w 383"/>
                  <a:gd name="T45" fmla="*/ 393 h 483"/>
                  <a:gd name="T46" fmla="*/ 325 w 383"/>
                  <a:gd name="T47" fmla="*/ 396 h 483"/>
                  <a:gd name="T48" fmla="*/ 362 w 383"/>
                  <a:gd name="T49" fmla="*/ 411 h 483"/>
                  <a:gd name="T50" fmla="*/ 365 w 383"/>
                  <a:gd name="T51" fmla="*/ 392 h 483"/>
                  <a:gd name="T52" fmla="*/ 211 w 383"/>
                  <a:gd name="T53" fmla="*/ 56 h 483"/>
                  <a:gd name="T54" fmla="*/ 190 w 383"/>
                  <a:gd name="T55" fmla="*/ 43 h 483"/>
                  <a:gd name="T56" fmla="*/ 146 w 383"/>
                  <a:gd name="T57" fmla="*/ 23 h 483"/>
                  <a:gd name="T58" fmla="*/ 29 w 383"/>
                  <a:gd name="T59" fmla="*/ 0 h 483"/>
                  <a:gd name="T60" fmla="*/ 0 w 383"/>
                  <a:gd name="T61" fmla="*/ 2 h 483"/>
                  <a:gd name="T62" fmla="*/ 27 w 383"/>
                  <a:gd name="T63" fmla="*/ 29 h 483"/>
                  <a:gd name="T64" fmla="*/ 35 w 383"/>
                  <a:gd name="T65" fmla="*/ 31 h 483"/>
                  <a:gd name="T66" fmla="*/ 62 w 383"/>
                  <a:gd name="T67" fmla="*/ 43 h 483"/>
                  <a:gd name="T68" fmla="*/ 77 w 383"/>
                  <a:gd name="T69" fmla="*/ 45 h 483"/>
                  <a:gd name="T70" fmla="*/ 120 w 383"/>
                  <a:gd name="T71" fmla="*/ 56 h 483"/>
                  <a:gd name="T72" fmla="*/ 101 w 383"/>
                  <a:gd name="T73" fmla="*/ 28 h 483"/>
                  <a:gd name="T74" fmla="*/ 81 w 383"/>
                  <a:gd name="T75" fmla="*/ 5 h 483"/>
                  <a:gd name="T76" fmla="*/ 29 w 383"/>
                  <a:gd name="T77" fmla="*/ 0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83" h="483">
                    <a:moveTo>
                      <a:pt x="308" y="456"/>
                    </a:moveTo>
                    <a:cubicBezTo>
                      <a:pt x="307" y="459"/>
                      <a:pt x="306" y="461"/>
                      <a:pt x="305" y="464"/>
                    </a:cubicBezTo>
                    <a:cubicBezTo>
                      <a:pt x="302" y="472"/>
                      <a:pt x="304" y="479"/>
                      <a:pt x="308" y="483"/>
                    </a:cubicBezTo>
                    <a:cubicBezTo>
                      <a:pt x="308" y="474"/>
                      <a:pt x="308" y="465"/>
                      <a:pt x="308" y="456"/>
                    </a:cubicBezTo>
                    <a:moveTo>
                      <a:pt x="346" y="445"/>
                    </a:moveTo>
                    <a:cubicBezTo>
                      <a:pt x="346" y="446"/>
                      <a:pt x="346" y="447"/>
                      <a:pt x="346" y="448"/>
                    </a:cubicBezTo>
                    <a:cubicBezTo>
                      <a:pt x="346" y="449"/>
                      <a:pt x="346" y="449"/>
                      <a:pt x="346" y="450"/>
                    </a:cubicBezTo>
                    <a:cubicBezTo>
                      <a:pt x="346" y="450"/>
                      <a:pt x="347" y="451"/>
                      <a:pt x="348" y="451"/>
                    </a:cubicBezTo>
                    <a:cubicBezTo>
                      <a:pt x="348" y="451"/>
                      <a:pt x="348" y="451"/>
                      <a:pt x="348" y="451"/>
                    </a:cubicBezTo>
                    <a:cubicBezTo>
                      <a:pt x="349" y="450"/>
                      <a:pt x="350" y="448"/>
                      <a:pt x="351" y="447"/>
                    </a:cubicBezTo>
                    <a:cubicBezTo>
                      <a:pt x="349" y="447"/>
                      <a:pt x="348" y="446"/>
                      <a:pt x="346" y="445"/>
                    </a:cubicBezTo>
                    <a:moveTo>
                      <a:pt x="316" y="433"/>
                    </a:moveTo>
                    <a:cubicBezTo>
                      <a:pt x="316" y="433"/>
                      <a:pt x="316" y="433"/>
                      <a:pt x="316" y="434"/>
                    </a:cubicBezTo>
                    <a:cubicBezTo>
                      <a:pt x="316" y="433"/>
                      <a:pt x="316" y="433"/>
                      <a:pt x="317" y="433"/>
                    </a:cubicBezTo>
                    <a:cubicBezTo>
                      <a:pt x="317" y="433"/>
                      <a:pt x="316" y="433"/>
                      <a:pt x="316" y="433"/>
                    </a:cubicBezTo>
                    <a:moveTo>
                      <a:pt x="146" y="23"/>
                    </a:moveTo>
                    <a:cubicBezTo>
                      <a:pt x="158" y="42"/>
                      <a:pt x="169" y="62"/>
                      <a:pt x="177" y="82"/>
                    </a:cubicBezTo>
                    <a:cubicBezTo>
                      <a:pt x="193" y="92"/>
                      <a:pt x="208" y="102"/>
                      <a:pt x="222" y="114"/>
                    </a:cubicBezTo>
                    <a:cubicBezTo>
                      <a:pt x="243" y="132"/>
                      <a:pt x="262" y="153"/>
                      <a:pt x="278" y="176"/>
                    </a:cubicBezTo>
                    <a:cubicBezTo>
                      <a:pt x="293" y="198"/>
                      <a:pt x="304" y="221"/>
                      <a:pt x="314" y="245"/>
                    </a:cubicBezTo>
                    <a:cubicBezTo>
                      <a:pt x="321" y="268"/>
                      <a:pt x="327" y="292"/>
                      <a:pt x="329" y="316"/>
                    </a:cubicBezTo>
                    <a:cubicBezTo>
                      <a:pt x="331" y="339"/>
                      <a:pt x="330" y="361"/>
                      <a:pt x="327" y="384"/>
                    </a:cubicBezTo>
                    <a:cubicBezTo>
                      <a:pt x="327" y="387"/>
                      <a:pt x="326" y="390"/>
                      <a:pt x="326" y="393"/>
                    </a:cubicBezTo>
                    <a:cubicBezTo>
                      <a:pt x="326" y="394"/>
                      <a:pt x="326" y="395"/>
                      <a:pt x="325" y="396"/>
                    </a:cubicBezTo>
                    <a:cubicBezTo>
                      <a:pt x="338" y="401"/>
                      <a:pt x="350" y="406"/>
                      <a:pt x="362" y="411"/>
                    </a:cubicBezTo>
                    <a:cubicBezTo>
                      <a:pt x="363" y="405"/>
                      <a:pt x="364" y="399"/>
                      <a:pt x="365" y="392"/>
                    </a:cubicBezTo>
                    <a:cubicBezTo>
                      <a:pt x="383" y="262"/>
                      <a:pt x="326" y="129"/>
                      <a:pt x="211" y="56"/>
                    </a:cubicBezTo>
                    <a:cubicBezTo>
                      <a:pt x="204" y="51"/>
                      <a:pt x="197" y="47"/>
                      <a:pt x="190" y="43"/>
                    </a:cubicBezTo>
                    <a:cubicBezTo>
                      <a:pt x="176" y="36"/>
                      <a:pt x="161" y="29"/>
                      <a:pt x="146" y="23"/>
                    </a:cubicBezTo>
                    <a:moveTo>
                      <a:pt x="29" y="0"/>
                    </a:moveTo>
                    <a:cubicBezTo>
                      <a:pt x="20" y="0"/>
                      <a:pt x="10" y="1"/>
                      <a:pt x="0" y="2"/>
                    </a:cubicBezTo>
                    <a:cubicBezTo>
                      <a:pt x="10" y="10"/>
                      <a:pt x="19" y="19"/>
                      <a:pt x="27" y="29"/>
                    </a:cubicBezTo>
                    <a:cubicBezTo>
                      <a:pt x="29" y="29"/>
                      <a:pt x="32" y="30"/>
                      <a:pt x="35" y="31"/>
                    </a:cubicBezTo>
                    <a:cubicBezTo>
                      <a:pt x="45" y="33"/>
                      <a:pt x="54" y="37"/>
                      <a:pt x="62" y="43"/>
                    </a:cubicBezTo>
                    <a:cubicBezTo>
                      <a:pt x="67" y="43"/>
                      <a:pt x="72" y="44"/>
                      <a:pt x="77" y="45"/>
                    </a:cubicBezTo>
                    <a:cubicBezTo>
                      <a:pt x="91" y="47"/>
                      <a:pt x="106" y="51"/>
                      <a:pt x="120" y="56"/>
                    </a:cubicBezTo>
                    <a:cubicBezTo>
                      <a:pt x="114" y="46"/>
                      <a:pt x="107" y="37"/>
                      <a:pt x="101" y="28"/>
                    </a:cubicBezTo>
                    <a:cubicBezTo>
                      <a:pt x="94" y="20"/>
                      <a:pt x="88" y="12"/>
                      <a:pt x="81" y="5"/>
                    </a:cubicBezTo>
                    <a:cubicBezTo>
                      <a:pt x="64" y="2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326"/>
              <p:cNvSpPr>
                <a:spLocks/>
              </p:cNvSpPr>
              <p:nvPr/>
            </p:nvSpPr>
            <p:spPr bwMode="auto">
              <a:xfrm>
                <a:off x="1304" y="341"/>
                <a:ext cx="238" cy="318"/>
              </a:xfrm>
              <a:custGeom>
                <a:avLst/>
                <a:gdLst>
                  <a:gd name="T0" fmla="*/ 84 w 416"/>
                  <a:gd name="T1" fmla="*/ 0 h 513"/>
                  <a:gd name="T2" fmla="*/ 68 w 416"/>
                  <a:gd name="T3" fmla="*/ 10 h 513"/>
                  <a:gd name="T4" fmla="*/ 41 w 416"/>
                  <a:gd name="T5" fmla="*/ 69 h 513"/>
                  <a:gd name="T6" fmla="*/ 80 w 416"/>
                  <a:gd name="T7" fmla="*/ 430 h 513"/>
                  <a:gd name="T8" fmla="*/ 128 w 416"/>
                  <a:gd name="T9" fmla="*/ 473 h 513"/>
                  <a:gd name="T10" fmla="*/ 312 w 416"/>
                  <a:gd name="T11" fmla="*/ 513 h 513"/>
                  <a:gd name="T12" fmla="*/ 390 w 416"/>
                  <a:gd name="T13" fmla="*/ 511 h 513"/>
                  <a:gd name="T14" fmla="*/ 391 w 416"/>
                  <a:gd name="T15" fmla="*/ 471 h 513"/>
                  <a:gd name="T16" fmla="*/ 390 w 416"/>
                  <a:gd name="T17" fmla="*/ 471 h 513"/>
                  <a:gd name="T18" fmla="*/ 318 w 416"/>
                  <a:gd name="T19" fmla="*/ 472 h 513"/>
                  <a:gd name="T20" fmla="*/ 234 w 416"/>
                  <a:gd name="T21" fmla="*/ 468 h 513"/>
                  <a:gd name="T22" fmla="*/ 172 w 416"/>
                  <a:gd name="T23" fmla="*/ 452 h 513"/>
                  <a:gd name="T24" fmla="*/ 137 w 416"/>
                  <a:gd name="T25" fmla="*/ 431 h 513"/>
                  <a:gd name="T26" fmla="*/ 121 w 416"/>
                  <a:gd name="T27" fmla="*/ 417 h 513"/>
                  <a:gd name="T28" fmla="*/ 110 w 416"/>
                  <a:gd name="T29" fmla="*/ 404 h 513"/>
                  <a:gd name="T30" fmla="*/ 85 w 416"/>
                  <a:gd name="T31" fmla="*/ 360 h 513"/>
                  <a:gd name="T32" fmla="*/ 72 w 416"/>
                  <a:gd name="T33" fmla="*/ 321 h 513"/>
                  <a:gd name="T34" fmla="*/ 61 w 416"/>
                  <a:gd name="T35" fmla="*/ 270 h 513"/>
                  <a:gd name="T36" fmla="*/ 61 w 416"/>
                  <a:gd name="T37" fmla="*/ 156 h 513"/>
                  <a:gd name="T38" fmla="*/ 85 w 416"/>
                  <a:gd name="T39" fmla="*/ 66 h 513"/>
                  <a:gd name="T40" fmla="*/ 86 w 416"/>
                  <a:gd name="T41" fmla="*/ 64 h 513"/>
                  <a:gd name="T42" fmla="*/ 103 w 416"/>
                  <a:gd name="T43" fmla="*/ 30 h 513"/>
                  <a:gd name="T44" fmla="*/ 84 w 416"/>
                  <a:gd name="T45" fmla="*/ 0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16" h="513">
                    <a:moveTo>
                      <a:pt x="84" y="0"/>
                    </a:moveTo>
                    <a:cubicBezTo>
                      <a:pt x="78" y="0"/>
                      <a:pt x="72" y="3"/>
                      <a:pt x="68" y="10"/>
                    </a:cubicBezTo>
                    <a:cubicBezTo>
                      <a:pt x="58" y="28"/>
                      <a:pt x="49" y="48"/>
                      <a:pt x="41" y="69"/>
                    </a:cubicBezTo>
                    <a:cubicBezTo>
                      <a:pt x="0" y="186"/>
                      <a:pt x="4" y="334"/>
                      <a:pt x="80" y="430"/>
                    </a:cubicBezTo>
                    <a:cubicBezTo>
                      <a:pt x="94" y="448"/>
                      <a:pt x="110" y="462"/>
                      <a:pt x="128" y="473"/>
                    </a:cubicBezTo>
                    <a:cubicBezTo>
                      <a:pt x="181" y="506"/>
                      <a:pt x="247" y="513"/>
                      <a:pt x="312" y="513"/>
                    </a:cubicBezTo>
                    <a:cubicBezTo>
                      <a:pt x="339" y="513"/>
                      <a:pt x="365" y="511"/>
                      <a:pt x="390" y="511"/>
                    </a:cubicBezTo>
                    <a:cubicBezTo>
                      <a:pt x="415" y="510"/>
                      <a:pt x="416" y="471"/>
                      <a:pt x="391" y="471"/>
                    </a:cubicBezTo>
                    <a:cubicBezTo>
                      <a:pt x="391" y="471"/>
                      <a:pt x="390" y="471"/>
                      <a:pt x="390" y="471"/>
                    </a:cubicBezTo>
                    <a:cubicBezTo>
                      <a:pt x="366" y="471"/>
                      <a:pt x="342" y="472"/>
                      <a:pt x="318" y="472"/>
                    </a:cubicBezTo>
                    <a:cubicBezTo>
                      <a:pt x="290" y="472"/>
                      <a:pt x="262" y="471"/>
                      <a:pt x="234" y="468"/>
                    </a:cubicBezTo>
                    <a:cubicBezTo>
                      <a:pt x="213" y="464"/>
                      <a:pt x="192" y="460"/>
                      <a:pt x="172" y="452"/>
                    </a:cubicBezTo>
                    <a:cubicBezTo>
                      <a:pt x="160" y="446"/>
                      <a:pt x="148" y="439"/>
                      <a:pt x="137" y="431"/>
                    </a:cubicBezTo>
                    <a:cubicBezTo>
                      <a:pt x="131" y="426"/>
                      <a:pt x="126" y="422"/>
                      <a:pt x="121" y="417"/>
                    </a:cubicBezTo>
                    <a:cubicBezTo>
                      <a:pt x="117" y="413"/>
                      <a:pt x="114" y="408"/>
                      <a:pt x="110" y="404"/>
                    </a:cubicBezTo>
                    <a:cubicBezTo>
                      <a:pt x="100" y="390"/>
                      <a:pt x="92" y="375"/>
                      <a:pt x="85" y="360"/>
                    </a:cubicBezTo>
                    <a:cubicBezTo>
                      <a:pt x="80" y="347"/>
                      <a:pt x="75" y="334"/>
                      <a:pt x="72" y="321"/>
                    </a:cubicBezTo>
                    <a:cubicBezTo>
                      <a:pt x="67" y="304"/>
                      <a:pt x="63" y="287"/>
                      <a:pt x="61" y="270"/>
                    </a:cubicBezTo>
                    <a:cubicBezTo>
                      <a:pt x="56" y="232"/>
                      <a:pt x="56" y="194"/>
                      <a:pt x="61" y="156"/>
                    </a:cubicBezTo>
                    <a:cubicBezTo>
                      <a:pt x="66" y="125"/>
                      <a:pt x="73" y="95"/>
                      <a:pt x="85" y="66"/>
                    </a:cubicBezTo>
                    <a:cubicBezTo>
                      <a:pt x="85" y="66"/>
                      <a:pt x="86" y="65"/>
                      <a:pt x="86" y="64"/>
                    </a:cubicBezTo>
                    <a:cubicBezTo>
                      <a:pt x="91" y="52"/>
                      <a:pt x="97" y="41"/>
                      <a:pt x="103" y="30"/>
                    </a:cubicBezTo>
                    <a:cubicBezTo>
                      <a:pt x="112" y="14"/>
                      <a:pt x="98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327"/>
              <p:cNvSpPr>
                <a:spLocks/>
              </p:cNvSpPr>
              <p:nvPr/>
            </p:nvSpPr>
            <p:spPr bwMode="auto">
              <a:xfrm>
                <a:off x="2472" y="792"/>
                <a:ext cx="321" cy="234"/>
              </a:xfrm>
              <a:custGeom>
                <a:avLst/>
                <a:gdLst>
                  <a:gd name="T0" fmla="*/ 539 w 559"/>
                  <a:gd name="T1" fmla="*/ 0 h 378"/>
                  <a:gd name="T2" fmla="*/ 519 w 559"/>
                  <a:gd name="T3" fmla="*/ 19 h 378"/>
                  <a:gd name="T4" fmla="*/ 515 w 559"/>
                  <a:gd name="T5" fmla="*/ 56 h 378"/>
                  <a:gd name="T6" fmla="*/ 514 w 559"/>
                  <a:gd name="T7" fmla="*/ 59 h 378"/>
                  <a:gd name="T8" fmla="*/ 487 w 559"/>
                  <a:gd name="T9" fmla="*/ 148 h 378"/>
                  <a:gd name="T10" fmla="*/ 425 w 559"/>
                  <a:gd name="T11" fmla="*/ 244 h 378"/>
                  <a:gd name="T12" fmla="*/ 389 w 559"/>
                  <a:gd name="T13" fmla="*/ 281 h 378"/>
                  <a:gd name="T14" fmla="*/ 357 w 559"/>
                  <a:gd name="T15" fmla="*/ 306 h 378"/>
                  <a:gd name="T16" fmla="*/ 311 w 559"/>
                  <a:gd name="T17" fmla="*/ 330 h 378"/>
                  <a:gd name="T18" fmla="*/ 295 w 559"/>
                  <a:gd name="T19" fmla="*/ 335 h 378"/>
                  <a:gd name="T20" fmla="*/ 274 w 559"/>
                  <a:gd name="T21" fmla="*/ 339 h 378"/>
                  <a:gd name="T22" fmla="*/ 263 w 559"/>
                  <a:gd name="T23" fmla="*/ 339 h 378"/>
                  <a:gd name="T24" fmla="*/ 234 w 559"/>
                  <a:gd name="T25" fmla="*/ 337 h 378"/>
                  <a:gd name="T26" fmla="*/ 173 w 559"/>
                  <a:gd name="T27" fmla="*/ 317 h 378"/>
                  <a:gd name="T28" fmla="*/ 40 w 559"/>
                  <a:gd name="T29" fmla="*/ 235 h 378"/>
                  <a:gd name="T30" fmla="*/ 29 w 559"/>
                  <a:gd name="T31" fmla="*/ 232 h 378"/>
                  <a:gd name="T32" fmla="*/ 18 w 559"/>
                  <a:gd name="T33" fmla="*/ 269 h 378"/>
                  <a:gd name="T34" fmla="*/ 259 w 559"/>
                  <a:gd name="T35" fmla="*/ 378 h 378"/>
                  <a:gd name="T36" fmla="*/ 261 w 559"/>
                  <a:gd name="T37" fmla="*/ 378 h 378"/>
                  <a:gd name="T38" fmla="*/ 323 w 559"/>
                  <a:gd name="T39" fmla="*/ 368 h 378"/>
                  <a:gd name="T40" fmla="*/ 549 w 559"/>
                  <a:gd name="T41" fmla="*/ 85 h 378"/>
                  <a:gd name="T42" fmla="*/ 559 w 559"/>
                  <a:gd name="T43" fmla="*/ 20 h 378"/>
                  <a:gd name="T44" fmla="*/ 557 w 559"/>
                  <a:gd name="T45" fmla="*/ 10 h 378"/>
                  <a:gd name="T46" fmla="*/ 556 w 559"/>
                  <a:gd name="T47" fmla="*/ 9 h 378"/>
                  <a:gd name="T48" fmla="*/ 551 w 559"/>
                  <a:gd name="T49" fmla="*/ 3 h 378"/>
                  <a:gd name="T50" fmla="*/ 539 w 559"/>
                  <a:gd name="T51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59" h="378">
                    <a:moveTo>
                      <a:pt x="539" y="0"/>
                    </a:moveTo>
                    <a:cubicBezTo>
                      <a:pt x="529" y="0"/>
                      <a:pt x="519" y="6"/>
                      <a:pt x="519" y="19"/>
                    </a:cubicBezTo>
                    <a:cubicBezTo>
                      <a:pt x="518" y="31"/>
                      <a:pt x="517" y="44"/>
                      <a:pt x="515" y="56"/>
                    </a:cubicBezTo>
                    <a:cubicBezTo>
                      <a:pt x="515" y="57"/>
                      <a:pt x="514" y="58"/>
                      <a:pt x="514" y="59"/>
                    </a:cubicBezTo>
                    <a:cubicBezTo>
                      <a:pt x="508" y="90"/>
                      <a:pt x="499" y="119"/>
                      <a:pt x="487" y="148"/>
                    </a:cubicBezTo>
                    <a:cubicBezTo>
                      <a:pt x="470" y="182"/>
                      <a:pt x="450" y="214"/>
                      <a:pt x="425" y="244"/>
                    </a:cubicBezTo>
                    <a:cubicBezTo>
                      <a:pt x="414" y="257"/>
                      <a:pt x="402" y="269"/>
                      <a:pt x="389" y="281"/>
                    </a:cubicBezTo>
                    <a:cubicBezTo>
                      <a:pt x="378" y="290"/>
                      <a:pt x="368" y="298"/>
                      <a:pt x="357" y="306"/>
                    </a:cubicBezTo>
                    <a:cubicBezTo>
                      <a:pt x="342" y="316"/>
                      <a:pt x="327" y="324"/>
                      <a:pt x="311" y="330"/>
                    </a:cubicBezTo>
                    <a:cubicBezTo>
                      <a:pt x="306" y="332"/>
                      <a:pt x="301" y="333"/>
                      <a:pt x="295" y="335"/>
                    </a:cubicBezTo>
                    <a:cubicBezTo>
                      <a:pt x="289" y="336"/>
                      <a:pt x="282" y="338"/>
                      <a:pt x="274" y="339"/>
                    </a:cubicBezTo>
                    <a:cubicBezTo>
                      <a:pt x="271" y="339"/>
                      <a:pt x="267" y="339"/>
                      <a:pt x="263" y="339"/>
                    </a:cubicBezTo>
                    <a:cubicBezTo>
                      <a:pt x="253" y="339"/>
                      <a:pt x="243" y="338"/>
                      <a:pt x="234" y="337"/>
                    </a:cubicBezTo>
                    <a:cubicBezTo>
                      <a:pt x="212" y="333"/>
                      <a:pt x="192" y="326"/>
                      <a:pt x="173" y="317"/>
                    </a:cubicBezTo>
                    <a:cubicBezTo>
                      <a:pt x="126" y="295"/>
                      <a:pt x="83" y="265"/>
                      <a:pt x="40" y="235"/>
                    </a:cubicBezTo>
                    <a:cubicBezTo>
                      <a:pt x="36" y="233"/>
                      <a:pt x="32" y="232"/>
                      <a:pt x="29" y="232"/>
                    </a:cubicBezTo>
                    <a:cubicBezTo>
                      <a:pt x="12" y="232"/>
                      <a:pt x="0" y="257"/>
                      <a:pt x="18" y="269"/>
                    </a:cubicBezTo>
                    <a:cubicBezTo>
                      <a:pt x="89" y="318"/>
                      <a:pt x="171" y="378"/>
                      <a:pt x="259" y="378"/>
                    </a:cubicBezTo>
                    <a:cubicBezTo>
                      <a:pt x="260" y="378"/>
                      <a:pt x="261" y="378"/>
                      <a:pt x="261" y="378"/>
                    </a:cubicBezTo>
                    <a:cubicBezTo>
                      <a:pt x="281" y="378"/>
                      <a:pt x="302" y="375"/>
                      <a:pt x="323" y="368"/>
                    </a:cubicBezTo>
                    <a:cubicBezTo>
                      <a:pt x="439" y="328"/>
                      <a:pt x="522" y="205"/>
                      <a:pt x="549" y="85"/>
                    </a:cubicBezTo>
                    <a:cubicBezTo>
                      <a:pt x="554" y="63"/>
                      <a:pt x="558" y="41"/>
                      <a:pt x="559" y="20"/>
                    </a:cubicBezTo>
                    <a:cubicBezTo>
                      <a:pt x="559" y="16"/>
                      <a:pt x="558" y="13"/>
                      <a:pt x="557" y="10"/>
                    </a:cubicBezTo>
                    <a:cubicBezTo>
                      <a:pt x="557" y="10"/>
                      <a:pt x="556" y="9"/>
                      <a:pt x="556" y="9"/>
                    </a:cubicBezTo>
                    <a:cubicBezTo>
                      <a:pt x="555" y="6"/>
                      <a:pt x="553" y="5"/>
                      <a:pt x="551" y="3"/>
                    </a:cubicBezTo>
                    <a:cubicBezTo>
                      <a:pt x="547" y="1"/>
                      <a:pt x="543" y="0"/>
                      <a:pt x="53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328"/>
              <p:cNvSpPr>
                <a:spLocks noEditPoints="1"/>
              </p:cNvSpPr>
              <p:nvPr/>
            </p:nvSpPr>
            <p:spPr bwMode="auto">
              <a:xfrm>
                <a:off x="1320" y="2548"/>
                <a:ext cx="316" cy="153"/>
              </a:xfrm>
              <a:custGeom>
                <a:avLst/>
                <a:gdLst>
                  <a:gd name="T0" fmla="*/ 507 w 549"/>
                  <a:gd name="T1" fmla="*/ 202 h 248"/>
                  <a:gd name="T2" fmla="*/ 531 w 549"/>
                  <a:gd name="T3" fmla="*/ 246 h 248"/>
                  <a:gd name="T4" fmla="*/ 549 w 549"/>
                  <a:gd name="T5" fmla="*/ 248 h 248"/>
                  <a:gd name="T6" fmla="*/ 518 w 549"/>
                  <a:gd name="T7" fmla="*/ 204 h 248"/>
                  <a:gd name="T8" fmla="*/ 517 w 549"/>
                  <a:gd name="T9" fmla="*/ 204 h 248"/>
                  <a:gd name="T10" fmla="*/ 507 w 549"/>
                  <a:gd name="T11" fmla="*/ 202 h 248"/>
                  <a:gd name="T12" fmla="*/ 383 w 549"/>
                  <a:gd name="T13" fmla="*/ 144 h 248"/>
                  <a:gd name="T14" fmla="*/ 383 w 549"/>
                  <a:gd name="T15" fmla="*/ 144 h 248"/>
                  <a:gd name="T16" fmla="*/ 379 w 549"/>
                  <a:gd name="T17" fmla="*/ 156 h 248"/>
                  <a:gd name="T18" fmla="*/ 398 w 549"/>
                  <a:gd name="T19" fmla="*/ 171 h 248"/>
                  <a:gd name="T20" fmla="*/ 421 w 549"/>
                  <a:gd name="T21" fmla="*/ 215 h 248"/>
                  <a:gd name="T22" fmla="*/ 479 w 549"/>
                  <a:gd name="T23" fmla="*/ 237 h 248"/>
                  <a:gd name="T24" fmla="*/ 458 w 549"/>
                  <a:gd name="T25" fmla="*/ 187 h 248"/>
                  <a:gd name="T26" fmla="*/ 442 w 549"/>
                  <a:gd name="T27" fmla="*/ 181 h 248"/>
                  <a:gd name="T28" fmla="*/ 383 w 549"/>
                  <a:gd name="T29" fmla="*/ 144 h 248"/>
                  <a:gd name="T30" fmla="*/ 14 w 549"/>
                  <a:gd name="T31" fmla="*/ 0 h 248"/>
                  <a:gd name="T32" fmla="*/ 7 w 549"/>
                  <a:gd name="T33" fmla="*/ 2 h 248"/>
                  <a:gd name="T34" fmla="*/ 0 w 549"/>
                  <a:gd name="T35" fmla="*/ 38 h 248"/>
                  <a:gd name="T36" fmla="*/ 34 w 549"/>
                  <a:gd name="T37" fmla="*/ 74 h 248"/>
                  <a:gd name="T38" fmla="*/ 90 w 549"/>
                  <a:gd name="T39" fmla="*/ 114 h 248"/>
                  <a:gd name="T40" fmla="*/ 105 w 549"/>
                  <a:gd name="T41" fmla="*/ 122 h 248"/>
                  <a:gd name="T42" fmla="*/ 155 w 549"/>
                  <a:gd name="T43" fmla="*/ 142 h 248"/>
                  <a:gd name="T44" fmla="*/ 216 w 549"/>
                  <a:gd name="T45" fmla="*/ 155 h 248"/>
                  <a:gd name="T46" fmla="*/ 253 w 549"/>
                  <a:gd name="T47" fmla="*/ 157 h 248"/>
                  <a:gd name="T48" fmla="*/ 272 w 549"/>
                  <a:gd name="T49" fmla="*/ 156 h 248"/>
                  <a:gd name="T50" fmla="*/ 275 w 549"/>
                  <a:gd name="T51" fmla="*/ 156 h 248"/>
                  <a:gd name="T52" fmla="*/ 325 w 549"/>
                  <a:gd name="T53" fmla="*/ 142 h 248"/>
                  <a:gd name="T54" fmla="*/ 332 w 549"/>
                  <a:gd name="T55" fmla="*/ 142 h 248"/>
                  <a:gd name="T56" fmla="*/ 355 w 549"/>
                  <a:gd name="T57" fmla="*/ 116 h 248"/>
                  <a:gd name="T58" fmla="*/ 343 w 549"/>
                  <a:gd name="T59" fmla="*/ 100 h 248"/>
                  <a:gd name="T60" fmla="*/ 324 w 549"/>
                  <a:gd name="T61" fmla="*/ 107 h 248"/>
                  <a:gd name="T62" fmla="*/ 288 w 549"/>
                  <a:gd name="T63" fmla="*/ 115 h 248"/>
                  <a:gd name="T64" fmla="*/ 285 w 549"/>
                  <a:gd name="T65" fmla="*/ 115 h 248"/>
                  <a:gd name="T66" fmla="*/ 254 w 549"/>
                  <a:gd name="T67" fmla="*/ 117 h 248"/>
                  <a:gd name="T68" fmla="*/ 216 w 549"/>
                  <a:gd name="T69" fmla="*/ 115 h 248"/>
                  <a:gd name="T70" fmla="*/ 199 w 549"/>
                  <a:gd name="T71" fmla="*/ 112 h 248"/>
                  <a:gd name="T72" fmla="*/ 150 w 549"/>
                  <a:gd name="T73" fmla="*/ 98 h 248"/>
                  <a:gd name="T74" fmla="*/ 140 w 549"/>
                  <a:gd name="T75" fmla="*/ 94 h 248"/>
                  <a:gd name="T76" fmla="*/ 139 w 549"/>
                  <a:gd name="T77" fmla="*/ 93 h 248"/>
                  <a:gd name="T78" fmla="*/ 97 w 549"/>
                  <a:gd name="T79" fmla="*/ 71 h 248"/>
                  <a:gd name="T80" fmla="*/ 74 w 549"/>
                  <a:gd name="T81" fmla="*/ 56 h 248"/>
                  <a:gd name="T82" fmla="*/ 72 w 549"/>
                  <a:gd name="T83" fmla="*/ 54 h 248"/>
                  <a:gd name="T84" fmla="*/ 34 w 549"/>
                  <a:gd name="T85" fmla="*/ 17 h 248"/>
                  <a:gd name="T86" fmla="*/ 27 w 549"/>
                  <a:gd name="T87" fmla="*/ 7 h 248"/>
                  <a:gd name="T88" fmla="*/ 14 w 549"/>
                  <a:gd name="T8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549" h="248">
                    <a:moveTo>
                      <a:pt x="507" y="202"/>
                    </a:moveTo>
                    <a:cubicBezTo>
                      <a:pt x="514" y="217"/>
                      <a:pt x="522" y="232"/>
                      <a:pt x="531" y="246"/>
                    </a:cubicBezTo>
                    <a:cubicBezTo>
                      <a:pt x="537" y="247"/>
                      <a:pt x="543" y="248"/>
                      <a:pt x="549" y="248"/>
                    </a:cubicBezTo>
                    <a:cubicBezTo>
                      <a:pt x="538" y="234"/>
                      <a:pt x="528" y="219"/>
                      <a:pt x="518" y="204"/>
                    </a:cubicBezTo>
                    <a:cubicBezTo>
                      <a:pt x="518" y="204"/>
                      <a:pt x="517" y="204"/>
                      <a:pt x="517" y="204"/>
                    </a:cubicBezTo>
                    <a:cubicBezTo>
                      <a:pt x="513" y="203"/>
                      <a:pt x="510" y="203"/>
                      <a:pt x="507" y="202"/>
                    </a:cubicBezTo>
                    <a:moveTo>
                      <a:pt x="383" y="144"/>
                    </a:moveTo>
                    <a:cubicBezTo>
                      <a:pt x="383" y="144"/>
                      <a:pt x="383" y="144"/>
                      <a:pt x="383" y="144"/>
                    </a:cubicBezTo>
                    <a:cubicBezTo>
                      <a:pt x="382" y="148"/>
                      <a:pt x="380" y="152"/>
                      <a:pt x="379" y="156"/>
                    </a:cubicBezTo>
                    <a:cubicBezTo>
                      <a:pt x="386" y="160"/>
                      <a:pt x="392" y="165"/>
                      <a:pt x="398" y="171"/>
                    </a:cubicBezTo>
                    <a:cubicBezTo>
                      <a:pt x="409" y="182"/>
                      <a:pt x="418" y="197"/>
                      <a:pt x="421" y="215"/>
                    </a:cubicBezTo>
                    <a:cubicBezTo>
                      <a:pt x="439" y="224"/>
                      <a:pt x="459" y="231"/>
                      <a:pt x="479" y="237"/>
                    </a:cubicBezTo>
                    <a:cubicBezTo>
                      <a:pt x="471" y="221"/>
                      <a:pt x="464" y="204"/>
                      <a:pt x="458" y="187"/>
                    </a:cubicBezTo>
                    <a:cubicBezTo>
                      <a:pt x="453" y="185"/>
                      <a:pt x="447" y="183"/>
                      <a:pt x="442" y="181"/>
                    </a:cubicBezTo>
                    <a:cubicBezTo>
                      <a:pt x="421" y="171"/>
                      <a:pt x="402" y="158"/>
                      <a:pt x="383" y="144"/>
                    </a:cubicBezTo>
                    <a:moveTo>
                      <a:pt x="14" y="0"/>
                    </a:moveTo>
                    <a:cubicBezTo>
                      <a:pt x="11" y="0"/>
                      <a:pt x="9" y="1"/>
                      <a:pt x="7" y="2"/>
                    </a:cubicBezTo>
                    <a:cubicBezTo>
                      <a:pt x="6" y="14"/>
                      <a:pt x="4" y="26"/>
                      <a:pt x="0" y="38"/>
                    </a:cubicBezTo>
                    <a:cubicBezTo>
                      <a:pt x="11" y="51"/>
                      <a:pt x="22" y="63"/>
                      <a:pt x="34" y="74"/>
                    </a:cubicBezTo>
                    <a:cubicBezTo>
                      <a:pt x="51" y="89"/>
                      <a:pt x="70" y="102"/>
                      <a:pt x="90" y="114"/>
                    </a:cubicBezTo>
                    <a:cubicBezTo>
                      <a:pt x="95" y="116"/>
                      <a:pt x="100" y="119"/>
                      <a:pt x="105" y="122"/>
                    </a:cubicBezTo>
                    <a:cubicBezTo>
                      <a:pt x="121" y="130"/>
                      <a:pt x="138" y="136"/>
                      <a:pt x="155" y="142"/>
                    </a:cubicBezTo>
                    <a:cubicBezTo>
                      <a:pt x="175" y="148"/>
                      <a:pt x="195" y="152"/>
                      <a:pt x="216" y="155"/>
                    </a:cubicBezTo>
                    <a:cubicBezTo>
                      <a:pt x="228" y="156"/>
                      <a:pt x="241" y="157"/>
                      <a:pt x="253" y="157"/>
                    </a:cubicBezTo>
                    <a:cubicBezTo>
                      <a:pt x="259" y="157"/>
                      <a:pt x="266" y="157"/>
                      <a:pt x="272" y="156"/>
                    </a:cubicBezTo>
                    <a:cubicBezTo>
                      <a:pt x="273" y="156"/>
                      <a:pt x="274" y="156"/>
                      <a:pt x="275" y="156"/>
                    </a:cubicBezTo>
                    <a:cubicBezTo>
                      <a:pt x="290" y="146"/>
                      <a:pt x="307" y="142"/>
                      <a:pt x="325" y="142"/>
                    </a:cubicBezTo>
                    <a:cubicBezTo>
                      <a:pt x="327" y="142"/>
                      <a:pt x="330" y="142"/>
                      <a:pt x="332" y="142"/>
                    </a:cubicBezTo>
                    <a:cubicBezTo>
                      <a:pt x="340" y="133"/>
                      <a:pt x="347" y="124"/>
                      <a:pt x="355" y="116"/>
                    </a:cubicBezTo>
                    <a:cubicBezTo>
                      <a:pt x="351" y="111"/>
                      <a:pt x="347" y="106"/>
                      <a:pt x="343" y="100"/>
                    </a:cubicBezTo>
                    <a:cubicBezTo>
                      <a:pt x="337" y="103"/>
                      <a:pt x="330" y="105"/>
                      <a:pt x="324" y="107"/>
                    </a:cubicBezTo>
                    <a:cubicBezTo>
                      <a:pt x="312" y="110"/>
                      <a:pt x="300" y="113"/>
                      <a:pt x="288" y="115"/>
                    </a:cubicBezTo>
                    <a:cubicBezTo>
                      <a:pt x="287" y="115"/>
                      <a:pt x="286" y="115"/>
                      <a:pt x="285" y="115"/>
                    </a:cubicBezTo>
                    <a:cubicBezTo>
                      <a:pt x="275" y="116"/>
                      <a:pt x="264" y="117"/>
                      <a:pt x="254" y="117"/>
                    </a:cubicBezTo>
                    <a:cubicBezTo>
                      <a:pt x="241" y="117"/>
                      <a:pt x="228" y="116"/>
                      <a:pt x="216" y="115"/>
                    </a:cubicBezTo>
                    <a:cubicBezTo>
                      <a:pt x="210" y="114"/>
                      <a:pt x="204" y="113"/>
                      <a:pt x="199" y="112"/>
                    </a:cubicBezTo>
                    <a:cubicBezTo>
                      <a:pt x="182" y="108"/>
                      <a:pt x="166" y="104"/>
                      <a:pt x="150" y="98"/>
                    </a:cubicBezTo>
                    <a:cubicBezTo>
                      <a:pt x="147" y="97"/>
                      <a:pt x="143" y="95"/>
                      <a:pt x="140" y="94"/>
                    </a:cubicBezTo>
                    <a:cubicBezTo>
                      <a:pt x="140" y="94"/>
                      <a:pt x="139" y="94"/>
                      <a:pt x="139" y="93"/>
                    </a:cubicBezTo>
                    <a:cubicBezTo>
                      <a:pt x="124" y="87"/>
                      <a:pt x="111" y="80"/>
                      <a:pt x="97" y="71"/>
                    </a:cubicBezTo>
                    <a:cubicBezTo>
                      <a:pt x="89" y="66"/>
                      <a:pt x="82" y="61"/>
                      <a:pt x="74" y="56"/>
                    </a:cubicBezTo>
                    <a:cubicBezTo>
                      <a:pt x="74" y="55"/>
                      <a:pt x="73" y="54"/>
                      <a:pt x="72" y="54"/>
                    </a:cubicBezTo>
                    <a:cubicBezTo>
                      <a:pt x="58" y="42"/>
                      <a:pt x="46" y="30"/>
                      <a:pt x="34" y="17"/>
                    </a:cubicBezTo>
                    <a:cubicBezTo>
                      <a:pt x="32" y="14"/>
                      <a:pt x="29" y="10"/>
                      <a:pt x="27" y="7"/>
                    </a:cubicBezTo>
                    <a:cubicBezTo>
                      <a:pt x="23" y="2"/>
                      <a:pt x="18" y="0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329"/>
              <p:cNvSpPr>
                <a:spLocks noEditPoints="1"/>
              </p:cNvSpPr>
              <p:nvPr/>
            </p:nvSpPr>
            <p:spPr bwMode="auto">
              <a:xfrm>
                <a:off x="1030" y="1468"/>
                <a:ext cx="351" cy="182"/>
              </a:xfrm>
              <a:custGeom>
                <a:avLst/>
                <a:gdLst>
                  <a:gd name="T0" fmla="*/ 38 w 611"/>
                  <a:gd name="T1" fmla="*/ 56 h 295"/>
                  <a:gd name="T2" fmla="*/ 0 w 611"/>
                  <a:gd name="T3" fmla="*/ 99 h 295"/>
                  <a:gd name="T4" fmla="*/ 31 w 611"/>
                  <a:gd name="T5" fmla="*/ 169 h 295"/>
                  <a:gd name="T6" fmla="*/ 159 w 611"/>
                  <a:gd name="T7" fmla="*/ 269 h 295"/>
                  <a:gd name="T8" fmla="*/ 209 w 611"/>
                  <a:gd name="T9" fmla="*/ 286 h 295"/>
                  <a:gd name="T10" fmla="*/ 217 w 611"/>
                  <a:gd name="T11" fmla="*/ 287 h 295"/>
                  <a:gd name="T12" fmla="*/ 293 w 611"/>
                  <a:gd name="T13" fmla="*/ 295 h 295"/>
                  <a:gd name="T14" fmla="*/ 482 w 611"/>
                  <a:gd name="T15" fmla="*/ 242 h 295"/>
                  <a:gd name="T16" fmla="*/ 497 w 611"/>
                  <a:gd name="T17" fmla="*/ 232 h 295"/>
                  <a:gd name="T18" fmla="*/ 557 w 611"/>
                  <a:gd name="T19" fmla="*/ 181 h 295"/>
                  <a:gd name="T20" fmla="*/ 601 w 611"/>
                  <a:gd name="T21" fmla="*/ 127 h 295"/>
                  <a:gd name="T22" fmla="*/ 583 w 611"/>
                  <a:gd name="T23" fmla="*/ 98 h 295"/>
                  <a:gd name="T24" fmla="*/ 566 w 611"/>
                  <a:gd name="T25" fmla="*/ 107 h 295"/>
                  <a:gd name="T26" fmla="*/ 551 w 611"/>
                  <a:gd name="T27" fmla="*/ 128 h 295"/>
                  <a:gd name="T28" fmla="*/ 530 w 611"/>
                  <a:gd name="T29" fmla="*/ 152 h 295"/>
                  <a:gd name="T30" fmla="*/ 490 w 611"/>
                  <a:gd name="T31" fmla="*/ 189 h 295"/>
                  <a:gd name="T32" fmla="*/ 421 w 611"/>
                  <a:gd name="T33" fmla="*/ 231 h 295"/>
                  <a:gd name="T34" fmla="*/ 363 w 611"/>
                  <a:gd name="T35" fmla="*/ 248 h 295"/>
                  <a:gd name="T36" fmla="*/ 343 w 611"/>
                  <a:gd name="T37" fmla="*/ 252 h 295"/>
                  <a:gd name="T38" fmla="*/ 332 w 611"/>
                  <a:gd name="T39" fmla="*/ 253 h 295"/>
                  <a:gd name="T40" fmla="*/ 296 w 611"/>
                  <a:gd name="T41" fmla="*/ 255 h 295"/>
                  <a:gd name="T42" fmla="*/ 267 w 611"/>
                  <a:gd name="T43" fmla="*/ 254 h 295"/>
                  <a:gd name="T44" fmla="*/ 251 w 611"/>
                  <a:gd name="T45" fmla="*/ 253 h 295"/>
                  <a:gd name="T46" fmla="*/ 213 w 611"/>
                  <a:gd name="T47" fmla="*/ 245 h 295"/>
                  <a:gd name="T48" fmla="*/ 178 w 611"/>
                  <a:gd name="T49" fmla="*/ 234 h 295"/>
                  <a:gd name="T50" fmla="*/ 112 w 611"/>
                  <a:gd name="T51" fmla="*/ 196 h 295"/>
                  <a:gd name="T52" fmla="*/ 93 w 611"/>
                  <a:gd name="T53" fmla="*/ 179 h 295"/>
                  <a:gd name="T54" fmla="*/ 69 w 611"/>
                  <a:gd name="T55" fmla="*/ 154 h 295"/>
                  <a:gd name="T56" fmla="*/ 47 w 611"/>
                  <a:gd name="T57" fmla="*/ 117 h 295"/>
                  <a:gd name="T58" fmla="*/ 40 w 611"/>
                  <a:gd name="T59" fmla="*/ 95 h 295"/>
                  <a:gd name="T60" fmla="*/ 40 w 611"/>
                  <a:gd name="T61" fmla="*/ 95 h 295"/>
                  <a:gd name="T62" fmla="*/ 38 w 611"/>
                  <a:gd name="T63" fmla="*/ 86 h 295"/>
                  <a:gd name="T64" fmla="*/ 38 w 611"/>
                  <a:gd name="T65" fmla="*/ 56 h 295"/>
                  <a:gd name="T66" fmla="*/ 1 w 611"/>
                  <a:gd name="T67" fmla="*/ 36 h 295"/>
                  <a:gd name="T68" fmla="*/ 0 w 611"/>
                  <a:gd name="T69" fmla="*/ 42 h 295"/>
                  <a:gd name="T70" fmla="*/ 4 w 611"/>
                  <a:gd name="T71" fmla="*/ 37 h 295"/>
                  <a:gd name="T72" fmla="*/ 1 w 611"/>
                  <a:gd name="T73" fmla="*/ 36 h 295"/>
                  <a:gd name="T74" fmla="*/ 27 w 611"/>
                  <a:gd name="T75" fmla="*/ 0 h 295"/>
                  <a:gd name="T76" fmla="*/ 27 w 611"/>
                  <a:gd name="T77" fmla="*/ 0 h 295"/>
                  <a:gd name="T78" fmla="*/ 27 w 611"/>
                  <a:gd name="T79" fmla="*/ 3 h 295"/>
                  <a:gd name="T80" fmla="*/ 29 w 611"/>
                  <a:gd name="T81" fmla="*/ 0 h 295"/>
                  <a:gd name="T82" fmla="*/ 27 w 611"/>
                  <a:gd name="T8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11" h="295">
                    <a:moveTo>
                      <a:pt x="38" y="56"/>
                    </a:moveTo>
                    <a:cubicBezTo>
                      <a:pt x="26" y="71"/>
                      <a:pt x="13" y="85"/>
                      <a:pt x="0" y="99"/>
                    </a:cubicBezTo>
                    <a:cubicBezTo>
                      <a:pt x="5" y="124"/>
                      <a:pt x="16" y="147"/>
                      <a:pt x="31" y="169"/>
                    </a:cubicBezTo>
                    <a:cubicBezTo>
                      <a:pt x="62" y="213"/>
                      <a:pt x="109" y="248"/>
                      <a:pt x="159" y="269"/>
                    </a:cubicBezTo>
                    <a:cubicBezTo>
                      <a:pt x="176" y="276"/>
                      <a:pt x="193" y="282"/>
                      <a:pt x="209" y="286"/>
                    </a:cubicBezTo>
                    <a:cubicBezTo>
                      <a:pt x="212" y="286"/>
                      <a:pt x="214" y="287"/>
                      <a:pt x="217" y="287"/>
                    </a:cubicBezTo>
                    <a:cubicBezTo>
                      <a:pt x="242" y="293"/>
                      <a:pt x="268" y="295"/>
                      <a:pt x="293" y="295"/>
                    </a:cubicBezTo>
                    <a:cubicBezTo>
                      <a:pt x="361" y="295"/>
                      <a:pt x="425" y="276"/>
                      <a:pt x="482" y="242"/>
                    </a:cubicBezTo>
                    <a:cubicBezTo>
                      <a:pt x="487" y="238"/>
                      <a:pt x="492" y="235"/>
                      <a:pt x="497" y="232"/>
                    </a:cubicBezTo>
                    <a:cubicBezTo>
                      <a:pt x="518" y="217"/>
                      <a:pt x="538" y="200"/>
                      <a:pt x="557" y="181"/>
                    </a:cubicBezTo>
                    <a:cubicBezTo>
                      <a:pt x="573" y="165"/>
                      <a:pt x="587" y="147"/>
                      <a:pt x="601" y="127"/>
                    </a:cubicBezTo>
                    <a:cubicBezTo>
                      <a:pt x="611" y="112"/>
                      <a:pt x="597" y="98"/>
                      <a:pt x="583" y="98"/>
                    </a:cubicBezTo>
                    <a:cubicBezTo>
                      <a:pt x="577" y="98"/>
                      <a:pt x="570" y="101"/>
                      <a:pt x="566" y="107"/>
                    </a:cubicBezTo>
                    <a:cubicBezTo>
                      <a:pt x="561" y="114"/>
                      <a:pt x="556" y="121"/>
                      <a:pt x="551" y="128"/>
                    </a:cubicBezTo>
                    <a:cubicBezTo>
                      <a:pt x="544" y="136"/>
                      <a:pt x="537" y="144"/>
                      <a:pt x="530" y="152"/>
                    </a:cubicBezTo>
                    <a:cubicBezTo>
                      <a:pt x="518" y="165"/>
                      <a:pt x="504" y="178"/>
                      <a:pt x="490" y="189"/>
                    </a:cubicBezTo>
                    <a:cubicBezTo>
                      <a:pt x="468" y="206"/>
                      <a:pt x="446" y="219"/>
                      <a:pt x="421" y="231"/>
                    </a:cubicBezTo>
                    <a:cubicBezTo>
                      <a:pt x="402" y="238"/>
                      <a:pt x="383" y="244"/>
                      <a:pt x="363" y="248"/>
                    </a:cubicBezTo>
                    <a:cubicBezTo>
                      <a:pt x="356" y="250"/>
                      <a:pt x="350" y="251"/>
                      <a:pt x="343" y="252"/>
                    </a:cubicBezTo>
                    <a:cubicBezTo>
                      <a:pt x="339" y="253"/>
                      <a:pt x="336" y="253"/>
                      <a:pt x="332" y="253"/>
                    </a:cubicBezTo>
                    <a:cubicBezTo>
                      <a:pt x="320" y="255"/>
                      <a:pt x="308" y="255"/>
                      <a:pt x="296" y="255"/>
                    </a:cubicBezTo>
                    <a:cubicBezTo>
                      <a:pt x="286" y="255"/>
                      <a:pt x="276" y="255"/>
                      <a:pt x="267" y="254"/>
                    </a:cubicBezTo>
                    <a:cubicBezTo>
                      <a:pt x="261" y="254"/>
                      <a:pt x="256" y="253"/>
                      <a:pt x="251" y="253"/>
                    </a:cubicBezTo>
                    <a:cubicBezTo>
                      <a:pt x="238" y="251"/>
                      <a:pt x="225" y="248"/>
                      <a:pt x="213" y="245"/>
                    </a:cubicBezTo>
                    <a:cubicBezTo>
                      <a:pt x="201" y="242"/>
                      <a:pt x="189" y="238"/>
                      <a:pt x="178" y="234"/>
                    </a:cubicBezTo>
                    <a:cubicBezTo>
                      <a:pt x="155" y="224"/>
                      <a:pt x="133" y="211"/>
                      <a:pt x="112" y="196"/>
                    </a:cubicBezTo>
                    <a:cubicBezTo>
                      <a:pt x="106" y="190"/>
                      <a:pt x="99" y="185"/>
                      <a:pt x="93" y="179"/>
                    </a:cubicBezTo>
                    <a:cubicBezTo>
                      <a:pt x="85" y="171"/>
                      <a:pt x="77" y="163"/>
                      <a:pt x="69" y="154"/>
                    </a:cubicBezTo>
                    <a:cubicBezTo>
                      <a:pt x="61" y="142"/>
                      <a:pt x="53" y="130"/>
                      <a:pt x="47" y="117"/>
                    </a:cubicBezTo>
                    <a:cubicBezTo>
                      <a:pt x="44" y="110"/>
                      <a:pt x="42" y="103"/>
                      <a:pt x="40" y="95"/>
                    </a:cubicBezTo>
                    <a:cubicBezTo>
                      <a:pt x="40" y="95"/>
                      <a:pt x="40" y="95"/>
                      <a:pt x="40" y="95"/>
                    </a:cubicBezTo>
                    <a:cubicBezTo>
                      <a:pt x="39" y="92"/>
                      <a:pt x="39" y="89"/>
                      <a:pt x="38" y="86"/>
                    </a:cubicBezTo>
                    <a:cubicBezTo>
                      <a:pt x="37" y="76"/>
                      <a:pt x="37" y="66"/>
                      <a:pt x="38" y="56"/>
                    </a:cubicBezTo>
                    <a:moveTo>
                      <a:pt x="1" y="36"/>
                    </a:moveTo>
                    <a:cubicBezTo>
                      <a:pt x="1" y="38"/>
                      <a:pt x="0" y="40"/>
                      <a:pt x="0" y="42"/>
                    </a:cubicBezTo>
                    <a:cubicBezTo>
                      <a:pt x="1" y="40"/>
                      <a:pt x="2" y="38"/>
                      <a:pt x="4" y="37"/>
                    </a:cubicBezTo>
                    <a:cubicBezTo>
                      <a:pt x="3" y="36"/>
                      <a:pt x="2" y="36"/>
                      <a:pt x="1" y="36"/>
                    </a:cubicBezTo>
                    <a:moveTo>
                      <a:pt x="27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1"/>
                      <a:pt x="27" y="2"/>
                      <a:pt x="27" y="3"/>
                    </a:cubicBezTo>
                    <a:cubicBezTo>
                      <a:pt x="28" y="2"/>
                      <a:pt x="29" y="1"/>
                      <a:pt x="29" y="0"/>
                    </a:cubicBezTo>
                    <a:cubicBezTo>
                      <a:pt x="29" y="0"/>
                      <a:pt x="28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330"/>
              <p:cNvSpPr>
                <a:spLocks noEditPoints="1"/>
              </p:cNvSpPr>
              <p:nvPr/>
            </p:nvSpPr>
            <p:spPr bwMode="auto">
              <a:xfrm>
                <a:off x="2190" y="1896"/>
                <a:ext cx="297" cy="124"/>
              </a:xfrm>
              <a:custGeom>
                <a:avLst/>
                <a:gdLst>
                  <a:gd name="T0" fmla="*/ 513 w 516"/>
                  <a:gd name="T1" fmla="*/ 84 h 201"/>
                  <a:gd name="T2" fmla="*/ 513 w 516"/>
                  <a:gd name="T3" fmla="*/ 91 h 201"/>
                  <a:gd name="T4" fmla="*/ 516 w 516"/>
                  <a:gd name="T5" fmla="*/ 85 h 201"/>
                  <a:gd name="T6" fmla="*/ 513 w 516"/>
                  <a:gd name="T7" fmla="*/ 84 h 201"/>
                  <a:gd name="T8" fmla="*/ 474 w 516"/>
                  <a:gd name="T9" fmla="*/ 82 h 201"/>
                  <a:gd name="T10" fmla="*/ 458 w 516"/>
                  <a:gd name="T11" fmla="*/ 107 h 201"/>
                  <a:gd name="T12" fmla="*/ 451 w 516"/>
                  <a:gd name="T13" fmla="*/ 114 h 201"/>
                  <a:gd name="T14" fmla="*/ 451 w 516"/>
                  <a:gd name="T15" fmla="*/ 114 h 201"/>
                  <a:gd name="T16" fmla="*/ 433 w 516"/>
                  <a:gd name="T17" fmla="*/ 129 h 201"/>
                  <a:gd name="T18" fmla="*/ 395 w 516"/>
                  <a:gd name="T19" fmla="*/ 148 h 201"/>
                  <a:gd name="T20" fmla="*/ 385 w 516"/>
                  <a:gd name="T21" fmla="*/ 151 h 201"/>
                  <a:gd name="T22" fmla="*/ 280 w 516"/>
                  <a:gd name="T23" fmla="*/ 183 h 201"/>
                  <a:gd name="T24" fmla="*/ 246 w 516"/>
                  <a:gd name="T25" fmla="*/ 180 h 201"/>
                  <a:gd name="T26" fmla="*/ 257 w 516"/>
                  <a:gd name="T27" fmla="*/ 197 h 201"/>
                  <a:gd name="T28" fmla="*/ 311 w 516"/>
                  <a:gd name="T29" fmla="*/ 201 h 201"/>
                  <a:gd name="T30" fmla="*/ 419 w 516"/>
                  <a:gd name="T31" fmla="*/ 181 h 201"/>
                  <a:gd name="T32" fmla="*/ 482 w 516"/>
                  <a:gd name="T33" fmla="*/ 139 h 201"/>
                  <a:gd name="T34" fmla="*/ 474 w 516"/>
                  <a:gd name="T35" fmla="*/ 82 h 201"/>
                  <a:gd name="T36" fmla="*/ 511 w 516"/>
                  <a:gd name="T37" fmla="*/ 40 h 201"/>
                  <a:gd name="T38" fmla="*/ 511 w 516"/>
                  <a:gd name="T39" fmla="*/ 44 h 201"/>
                  <a:gd name="T40" fmla="*/ 513 w 516"/>
                  <a:gd name="T41" fmla="*/ 41 h 201"/>
                  <a:gd name="T42" fmla="*/ 513 w 516"/>
                  <a:gd name="T43" fmla="*/ 41 h 201"/>
                  <a:gd name="T44" fmla="*/ 511 w 516"/>
                  <a:gd name="T45" fmla="*/ 40 h 201"/>
                  <a:gd name="T46" fmla="*/ 0 w 516"/>
                  <a:gd name="T47" fmla="*/ 0 h 201"/>
                  <a:gd name="T48" fmla="*/ 198 w 516"/>
                  <a:gd name="T49" fmla="*/ 181 h 201"/>
                  <a:gd name="T50" fmla="*/ 205 w 516"/>
                  <a:gd name="T51" fmla="*/ 184 h 201"/>
                  <a:gd name="T52" fmla="*/ 194 w 516"/>
                  <a:gd name="T53" fmla="*/ 167 h 201"/>
                  <a:gd name="T54" fmla="*/ 186 w 516"/>
                  <a:gd name="T55" fmla="*/ 158 h 201"/>
                  <a:gd name="T56" fmla="*/ 149 w 516"/>
                  <a:gd name="T57" fmla="*/ 129 h 201"/>
                  <a:gd name="T58" fmla="*/ 119 w 516"/>
                  <a:gd name="T59" fmla="*/ 90 h 201"/>
                  <a:gd name="T60" fmla="*/ 111 w 516"/>
                  <a:gd name="T61" fmla="*/ 84 h 201"/>
                  <a:gd name="T62" fmla="*/ 96 w 516"/>
                  <a:gd name="T63" fmla="*/ 70 h 201"/>
                  <a:gd name="T64" fmla="*/ 57 w 516"/>
                  <a:gd name="T65" fmla="*/ 23 h 201"/>
                  <a:gd name="T66" fmla="*/ 54 w 516"/>
                  <a:gd name="T67" fmla="*/ 18 h 201"/>
                  <a:gd name="T68" fmla="*/ 18 w 516"/>
                  <a:gd name="T69" fmla="*/ 4 h 201"/>
                  <a:gd name="T70" fmla="*/ 0 w 516"/>
                  <a:gd name="T71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6" h="201">
                    <a:moveTo>
                      <a:pt x="513" y="84"/>
                    </a:moveTo>
                    <a:cubicBezTo>
                      <a:pt x="513" y="87"/>
                      <a:pt x="513" y="89"/>
                      <a:pt x="513" y="91"/>
                    </a:cubicBezTo>
                    <a:cubicBezTo>
                      <a:pt x="514" y="89"/>
                      <a:pt x="515" y="87"/>
                      <a:pt x="516" y="85"/>
                    </a:cubicBezTo>
                    <a:cubicBezTo>
                      <a:pt x="515" y="85"/>
                      <a:pt x="514" y="85"/>
                      <a:pt x="513" y="84"/>
                    </a:cubicBezTo>
                    <a:moveTo>
                      <a:pt x="474" y="82"/>
                    </a:moveTo>
                    <a:cubicBezTo>
                      <a:pt x="469" y="91"/>
                      <a:pt x="464" y="99"/>
                      <a:pt x="458" y="107"/>
                    </a:cubicBezTo>
                    <a:cubicBezTo>
                      <a:pt x="455" y="110"/>
                      <a:pt x="453" y="112"/>
                      <a:pt x="451" y="114"/>
                    </a:cubicBezTo>
                    <a:cubicBezTo>
                      <a:pt x="451" y="114"/>
                      <a:pt x="451" y="114"/>
                      <a:pt x="451" y="114"/>
                    </a:cubicBezTo>
                    <a:cubicBezTo>
                      <a:pt x="445" y="119"/>
                      <a:pt x="439" y="124"/>
                      <a:pt x="433" y="129"/>
                    </a:cubicBezTo>
                    <a:cubicBezTo>
                      <a:pt x="421" y="137"/>
                      <a:pt x="408" y="143"/>
                      <a:pt x="395" y="148"/>
                    </a:cubicBezTo>
                    <a:cubicBezTo>
                      <a:pt x="391" y="149"/>
                      <a:pt x="388" y="150"/>
                      <a:pt x="385" y="151"/>
                    </a:cubicBezTo>
                    <a:cubicBezTo>
                      <a:pt x="353" y="172"/>
                      <a:pt x="317" y="183"/>
                      <a:pt x="280" y="183"/>
                    </a:cubicBezTo>
                    <a:cubicBezTo>
                      <a:pt x="269" y="183"/>
                      <a:pt x="257" y="182"/>
                      <a:pt x="246" y="180"/>
                    </a:cubicBezTo>
                    <a:cubicBezTo>
                      <a:pt x="250" y="185"/>
                      <a:pt x="253" y="191"/>
                      <a:pt x="257" y="197"/>
                    </a:cubicBezTo>
                    <a:cubicBezTo>
                      <a:pt x="274" y="200"/>
                      <a:pt x="293" y="201"/>
                      <a:pt x="311" y="201"/>
                    </a:cubicBezTo>
                    <a:cubicBezTo>
                      <a:pt x="348" y="201"/>
                      <a:pt x="386" y="195"/>
                      <a:pt x="419" y="181"/>
                    </a:cubicBezTo>
                    <a:cubicBezTo>
                      <a:pt x="443" y="171"/>
                      <a:pt x="465" y="158"/>
                      <a:pt x="482" y="139"/>
                    </a:cubicBezTo>
                    <a:cubicBezTo>
                      <a:pt x="478" y="120"/>
                      <a:pt x="475" y="101"/>
                      <a:pt x="474" y="82"/>
                    </a:cubicBezTo>
                    <a:moveTo>
                      <a:pt x="511" y="40"/>
                    </a:moveTo>
                    <a:cubicBezTo>
                      <a:pt x="511" y="41"/>
                      <a:pt x="511" y="43"/>
                      <a:pt x="511" y="44"/>
                    </a:cubicBezTo>
                    <a:cubicBezTo>
                      <a:pt x="511" y="43"/>
                      <a:pt x="512" y="42"/>
                      <a:pt x="513" y="41"/>
                    </a:cubicBezTo>
                    <a:cubicBezTo>
                      <a:pt x="513" y="41"/>
                      <a:pt x="513" y="41"/>
                      <a:pt x="513" y="41"/>
                    </a:cubicBezTo>
                    <a:cubicBezTo>
                      <a:pt x="512" y="41"/>
                      <a:pt x="511" y="40"/>
                      <a:pt x="511" y="40"/>
                    </a:cubicBezTo>
                    <a:moveTo>
                      <a:pt x="0" y="0"/>
                    </a:moveTo>
                    <a:cubicBezTo>
                      <a:pt x="39" y="82"/>
                      <a:pt x="107" y="147"/>
                      <a:pt x="198" y="181"/>
                    </a:cubicBezTo>
                    <a:cubicBezTo>
                      <a:pt x="201" y="182"/>
                      <a:pt x="203" y="183"/>
                      <a:pt x="205" y="184"/>
                    </a:cubicBezTo>
                    <a:cubicBezTo>
                      <a:pt x="202" y="178"/>
                      <a:pt x="198" y="173"/>
                      <a:pt x="194" y="167"/>
                    </a:cubicBezTo>
                    <a:cubicBezTo>
                      <a:pt x="191" y="164"/>
                      <a:pt x="189" y="161"/>
                      <a:pt x="186" y="158"/>
                    </a:cubicBezTo>
                    <a:cubicBezTo>
                      <a:pt x="173" y="150"/>
                      <a:pt x="160" y="141"/>
                      <a:pt x="149" y="129"/>
                    </a:cubicBezTo>
                    <a:cubicBezTo>
                      <a:pt x="137" y="118"/>
                      <a:pt x="127" y="104"/>
                      <a:pt x="119" y="90"/>
                    </a:cubicBezTo>
                    <a:cubicBezTo>
                      <a:pt x="116" y="88"/>
                      <a:pt x="114" y="86"/>
                      <a:pt x="111" y="84"/>
                    </a:cubicBezTo>
                    <a:cubicBezTo>
                      <a:pt x="106" y="79"/>
                      <a:pt x="101" y="74"/>
                      <a:pt x="96" y="70"/>
                    </a:cubicBezTo>
                    <a:cubicBezTo>
                      <a:pt x="82" y="55"/>
                      <a:pt x="69" y="40"/>
                      <a:pt x="57" y="23"/>
                    </a:cubicBezTo>
                    <a:cubicBezTo>
                      <a:pt x="56" y="22"/>
                      <a:pt x="55" y="20"/>
                      <a:pt x="54" y="18"/>
                    </a:cubicBezTo>
                    <a:cubicBezTo>
                      <a:pt x="42" y="15"/>
                      <a:pt x="29" y="10"/>
                      <a:pt x="18" y="4"/>
                    </a:cubicBezTo>
                    <a:cubicBezTo>
                      <a:pt x="12" y="3"/>
                      <a:pt x="6" y="2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331"/>
              <p:cNvSpPr>
                <a:spLocks noEditPoints="1"/>
              </p:cNvSpPr>
              <p:nvPr/>
            </p:nvSpPr>
            <p:spPr bwMode="auto">
              <a:xfrm>
                <a:off x="1173" y="177"/>
                <a:ext cx="166" cy="187"/>
              </a:xfrm>
              <a:custGeom>
                <a:avLst/>
                <a:gdLst>
                  <a:gd name="T0" fmla="*/ 203 w 288"/>
                  <a:gd name="T1" fmla="*/ 172 h 302"/>
                  <a:gd name="T2" fmla="*/ 179 w 288"/>
                  <a:gd name="T3" fmla="*/ 135 h 302"/>
                  <a:gd name="T4" fmla="*/ 173 w 288"/>
                  <a:gd name="T5" fmla="*/ 97 h 302"/>
                  <a:gd name="T6" fmla="*/ 183 w 288"/>
                  <a:gd name="T7" fmla="*/ 70 h 302"/>
                  <a:gd name="T8" fmla="*/ 220 w 288"/>
                  <a:gd name="T9" fmla="*/ 40 h 302"/>
                  <a:gd name="T10" fmla="*/ 230 w 288"/>
                  <a:gd name="T11" fmla="*/ 38 h 302"/>
                  <a:gd name="T12" fmla="*/ 232 w 288"/>
                  <a:gd name="T13" fmla="*/ 39 h 302"/>
                  <a:gd name="T14" fmla="*/ 240 w 288"/>
                  <a:gd name="T15" fmla="*/ 50 h 302"/>
                  <a:gd name="T16" fmla="*/ 247 w 288"/>
                  <a:gd name="T17" fmla="*/ 192 h 302"/>
                  <a:gd name="T18" fmla="*/ 240 w 288"/>
                  <a:gd name="T19" fmla="*/ 196 h 302"/>
                  <a:gd name="T20" fmla="*/ 140 w 288"/>
                  <a:gd name="T21" fmla="*/ 75 h 302"/>
                  <a:gd name="T22" fmla="*/ 114 w 288"/>
                  <a:gd name="T23" fmla="*/ 153 h 302"/>
                  <a:gd name="T24" fmla="*/ 3 w 288"/>
                  <a:gd name="T25" fmla="*/ 226 h 302"/>
                  <a:gd name="T26" fmla="*/ 8 w 288"/>
                  <a:gd name="T27" fmla="*/ 266 h 302"/>
                  <a:gd name="T28" fmla="*/ 133 w 288"/>
                  <a:gd name="T29" fmla="*/ 302 h 302"/>
                  <a:gd name="T30" fmla="*/ 218 w 288"/>
                  <a:gd name="T31" fmla="*/ 295 h 302"/>
                  <a:gd name="T32" fmla="*/ 279 w 288"/>
                  <a:gd name="T33" fmla="*/ 263 h 302"/>
                  <a:gd name="T34" fmla="*/ 263 w 288"/>
                  <a:gd name="T35" fmla="*/ 246 h 302"/>
                  <a:gd name="T36" fmla="*/ 210 w 288"/>
                  <a:gd name="T37" fmla="*/ 258 h 302"/>
                  <a:gd name="T38" fmla="*/ 123 w 288"/>
                  <a:gd name="T39" fmla="*/ 265 h 302"/>
                  <a:gd name="T40" fmla="*/ 52 w 288"/>
                  <a:gd name="T41" fmla="*/ 255 h 302"/>
                  <a:gd name="T42" fmla="*/ 40 w 288"/>
                  <a:gd name="T43" fmla="*/ 247 h 302"/>
                  <a:gd name="T44" fmla="*/ 38 w 288"/>
                  <a:gd name="T45" fmla="*/ 243 h 302"/>
                  <a:gd name="T46" fmla="*/ 41 w 288"/>
                  <a:gd name="T47" fmla="*/ 230 h 302"/>
                  <a:gd name="T48" fmla="*/ 59 w 288"/>
                  <a:gd name="T49" fmla="*/ 204 h 302"/>
                  <a:gd name="T50" fmla="*/ 93 w 288"/>
                  <a:gd name="T51" fmla="*/ 191 h 302"/>
                  <a:gd name="T52" fmla="*/ 132 w 288"/>
                  <a:gd name="T53" fmla="*/ 191 h 302"/>
                  <a:gd name="T54" fmla="*/ 216 w 288"/>
                  <a:gd name="T55" fmla="*/ 229 h 302"/>
                  <a:gd name="T56" fmla="*/ 236 w 288"/>
                  <a:gd name="T57" fmla="*/ 238 h 302"/>
                  <a:gd name="T58" fmla="*/ 262 w 288"/>
                  <a:gd name="T59" fmla="*/ 239 h 302"/>
                  <a:gd name="T60" fmla="*/ 285 w 288"/>
                  <a:gd name="T61" fmla="*/ 183 h 302"/>
                  <a:gd name="T62" fmla="*/ 248 w 288"/>
                  <a:gd name="T63" fmla="*/ 5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88" h="302">
                    <a:moveTo>
                      <a:pt x="240" y="196"/>
                    </a:moveTo>
                    <a:cubicBezTo>
                      <a:pt x="229" y="186"/>
                      <a:pt x="217" y="178"/>
                      <a:pt x="203" y="172"/>
                    </a:cubicBezTo>
                    <a:cubicBezTo>
                      <a:pt x="201" y="169"/>
                      <a:pt x="199" y="167"/>
                      <a:pt x="196" y="164"/>
                    </a:cubicBezTo>
                    <a:cubicBezTo>
                      <a:pt x="189" y="155"/>
                      <a:pt x="184" y="145"/>
                      <a:pt x="179" y="135"/>
                    </a:cubicBezTo>
                    <a:cubicBezTo>
                      <a:pt x="176" y="128"/>
                      <a:pt x="175" y="121"/>
                      <a:pt x="173" y="114"/>
                    </a:cubicBezTo>
                    <a:cubicBezTo>
                      <a:pt x="173" y="108"/>
                      <a:pt x="172" y="103"/>
                      <a:pt x="173" y="97"/>
                    </a:cubicBezTo>
                    <a:cubicBezTo>
                      <a:pt x="174" y="91"/>
                      <a:pt x="175" y="86"/>
                      <a:pt x="177" y="80"/>
                    </a:cubicBezTo>
                    <a:cubicBezTo>
                      <a:pt x="179" y="76"/>
                      <a:pt x="181" y="73"/>
                      <a:pt x="183" y="70"/>
                    </a:cubicBezTo>
                    <a:cubicBezTo>
                      <a:pt x="189" y="63"/>
                      <a:pt x="196" y="57"/>
                      <a:pt x="203" y="51"/>
                    </a:cubicBezTo>
                    <a:cubicBezTo>
                      <a:pt x="208" y="47"/>
                      <a:pt x="214" y="43"/>
                      <a:pt x="220" y="40"/>
                    </a:cubicBezTo>
                    <a:cubicBezTo>
                      <a:pt x="222" y="39"/>
                      <a:pt x="224" y="39"/>
                      <a:pt x="226" y="38"/>
                    </a:cubicBezTo>
                    <a:cubicBezTo>
                      <a:pt x="227" y="38"/>
                      <a:pt x="229" y="38"/>
                      <a:pt x="230" y="38"/>
                    </a:cubicBezTo>
                    <a:cubicBezTo>
                      <a:pt x="231" y="38"/>
                      <a:pt x="231" y="38"/>
                      <a:pt x="231" y="38"/>
                    </a:cubicBezTo>
                    <a:cubicBezTo>
                      <a:pt x="231" y="38"/>
                      <a:pt x="232" y="39"/>
                      <a:pt x="232" y="39"/>
                    </a:cubicBezTo>
                    <a:cubicBezTo>
                      <a:pt x="233" y="40"/>
                      <a:pt x="234" y="41"/>
                      <a:pt x="235" y="42"/>
                    </a:cubicBezTo>
                    <a:cubicBezTo>
                      <a:pt x="237" y="45"/>
                      <a:pt x="238" y="47"/>
                      <a:pt x="240" y="50"/>
                    </a:cubicBezTo>
                    <a:cubicBezTo>
                      <a:pt x="244" y="61"/>
                      <a:pt x="246" y="71"/>
                      <a:pt x="248" y="82"/>
                    </a:cubicBezTo>
                    <a:cubicBezTo>
                      <a:pt x="252" y="119"/>
                      <a:pt x="250" y="155"/>
                      <a:pt x="247" y="192"/>
                    </a:cubicBezTo>
                    <a:cubicBezTo>
                      <a:pt x="247" y="195"/>
                      <a:pt x="247" y="199"/>
                      <a:pt x="247" y="203"/>
                    </a:cubicBezTo>
                    <a:cubicBezTo>
                      <a:pt x="244" y="201"/>
                      <a:pt x="242" y="198"/>
                      <a:pt x="240" y="196"/>
                    </a:cubicBezTo>
                    <a:moveTo>
                      <a:pt x="227" y="0"/>
                    </a:moveTo>
                    <a:cubicBezTo>
                      <a:pt x="189" y="0"/>
                      <a:pt x="151" y="46"/>
                      <a:pt x="140" y="75"/>
                    </a:cubicBezTo>
                    <a:cubicBezTo>
                      <a:pt x="129" y="102"/>
                      <a:pt x="134" y="130"/>
                      <a:pt x="147" y="156"/>
                    </a:cubicBezTo>
                    <a:cubicBezTo>
                      <a:pt x="136" y="154"/>
                      <a:pt x="125" y="153"/>
                      <a:pt x="114" y="153"/>
                    </a:cubicBezTo>
                    <a:cubicBezTo>
                      <a:pt x="100" y="153"/>
                      <a:pt x="86" y="155"/>
                      <a:pt x="73" y="157"/>
                    </a:cubicBezTo>
                    <a:cubicBezTo>
                      <a:pt x="43" y="163"/>
                      <a:pt x="10" y="194"/>
                      <a:pt x="3" y="226"/>
                    </a:cubicBezTo>
                    <a:cubicBezTo>
                      <a:pt x="0" y="238"/>
                      <a:pt x="1" y="251"/>
                      <a:pt x="7" y="262"/>
                    </a:cubicBezTo>
                    <a:cubicBezTo>
                      <a:pt x="7" y="263"/>
                      <a:pt x="8" y="265"/>
                      <a:pt x="8" y="266"/>
                    </a:cubicBezTo>
                    <a:cubicBezTo>
                      <a:pt x="27" y="298"/>
                      <a:pt x="77" y="302"/>
                      <a:pt x="114" y="302"/>
                    </a:cubicBezTo>
                    <a:cubicBezTo>
                      <a:pt x="121" y="302"/>
                      <a:pt x="127" y="302"/>
                      <a:pt x="133" y="302"/>
                    </a:cubicBezTo>
                    <a:cubicBezTo>
                      <a:pt x="144" y="302"/>
                      <a:pt x="156" y="301"/>
                      <a:pt x="169" y="300"/>
                    </a:cubicBezTo>
                    <a:cubicBezTo>
                      <a:pt x="185" y="299"/>
                      <a:pt x="201" y="298"/>
                      <a:pt x="218" y="295"/>
                    </a:cubicBezTo>
                    <a:cubicBezTo>
                      <a:pt x="234" y="292"/>
                      <a:pt x="251" y="288"/>
                      <a:pt x="266" y="283"/>
                    </a:cubicBezTo>
                    <a:cubicBezTo>
                      <a:pt x="276" y="280"/>
                      <a:pt x="280" y="271"/>
                      <a:pt x="279" y="263"/>
                    </a:cubicBezTo>
                    <a:cubicBezTo>
                      <a:pt x="279" y="258"/>
                      <a:pt x="277" y="254"/>
                      <a:pt x="273" y="251"/>
                    </a:cubicBezTo>
                    <a:cubicBezTo>
                      <a:pt x="271" y="248"/>
                      <a:pt x="267" y="246"/>
                      <a:pt x="263" y="246"/>
                    </a:cubicBezTo>
                    <a:cubicBezTo>
                      <a:pt x="261" y="246"/>
                      <a:pt x="259" y="246"/>
                      <a:pt x="257" y="247"/>
                    </a:cubicBezTo>
                    <a:cubicBezTo>
                      <a:pt x="242" y="252"/>
                      <a:pt x="226" y="255"/>
                      <a:pt x="210" y="258"/>
                    </a:cubicBezTo>
                    <a:cubicBezTo>
                      <a:pt x="206" y="258"/>
                      <a:pt x="203" y="259"/>
                      <a:pt x="199" y="259"/>
                    </a:cubicBezTo>
                    <a:cubicBezTo>
                      <a:pt x="174" y="263"/>
                      <a:pt x="149" y="265"/>
                      <a:pt x="123" y="265"/>
                    </a:cubicBezTo>
                    <a:cubicBezTo>
                      <a:pt x="110" y="265"/>
                      <a:pt x="96" y="264"/>
                      <a:pt x="83" y="263"/>
                    </a:cubicBezTo>
                    <a:cubicBezTo>
                      <a:pt x="72" y="261"/>
                      <a:pt x="62" y="259"/>
                      <a:pt x="52" y="255"/>
                    </a:cubicBezTo>
                    <a:cubicBezTo>
                      <a:pt x="49" y="254"/>
                      <a:pt x="46" y="252"/>
                      <a:pt x="44" y="250"/>
                    </a:cubicBezTo>
                    <a:cubicBezTo>
                      <a:pt x="43" y="249"/>
                      <a:pt x="41" y="248"/>
                      <a:pt x="40" y="247"/>
                    </a:cubicBezTo>
                    <a:cubicBezTo>
                      <a:pt x="40" y="246"/>
                      <a:pt x="39" y="245"/>
                      <a:pt x="39" y="244"/>
                    </a:cubicBezTo>
                    <a:cubicBezTo>
                      <a:pt x="39" y="244"/>
                      <a:pt x="39" y="243"/>
                      <a:pt x="38" y="243"/>
                    </a:cubicBezTo>
                    <a:cubicBezTo>
                      <a:pt x="38" y="241"/>
                      <a:pt x="38" y="240"/>
                      <a:pt x="38" y="238"/>
                    </a:cubicBezTo>
                    <a:cubicBezTo>
                      <a:pt x="39" y="235"/>
                      <a:pt x="40" y="233"/>
                      <a:pt x="41" y="230"/>
                    </a:cubicBezTo>
                    <a:cubicBezTo>
                      <a:pt x="44" y="223"/>
                      <a:pt x="49" y="216"/>
                      <a:pt x="54" y="209"/>
                    </a:cubicBezTo>
                    <a:cubicBezTo>
                      <a:pt x="55" y="207"/>
                      <a:pt x="57" y="206"/>
                      <a:pt x="59" y="204"/>
                    </a:cubicBezTo>
                    <a:cubicBezTo>
                      <a:pt x="62" y="202"/>
                      <a:pt x="66" y="199"/>
                      <a:pt x="70" y="197"/>
                    </a:cubicBezTo>
                    <a:cubicBezTo>
                      <a:pt x="77" y="194"/>
                      <a:pt x="85" y="193"/>
                      <a:pt x="93" y="191"/>
                    </a:cubicBezTo>
                    <a:cubicBezTo>
                      <a:pt x="99" y="191"/>
                      <a:pt x="105" y="190"/>
                      <a:pt x="110" y="190"/>
                    </a:cubicBezTo>
                    <a:cubicBezTo>
                      <a:pt x="118" y="190"/>
                      <a:pt x="125" y="191"/>
                      <a:pt x="132" y="191"/>
                    </a:cubicBezTo>
                    <a:cubicBezTo>
                      <a:pt x="150" y="194"/>
                      <a:pt x="167" y="199"/>
                      <a:pt x="185" y="206"/>
                    </a:cubicBezTo>
                    <a:cubicBezTo>
                      <a:pt x="194" y="215"/>
                      <a:pt x="205" y="223"/>
                      <a:pt x="216" y="229"/>
                    </a:cubicBezTo>
                    <a:cubicBezTo>
                      <a:pt x="219" y="232"/>
                      <a:pt x="223" y="234"/>
                      <a:pt x="227" y="235"/>
                    </a:cubicBezTo>
                    <a:cubicBezTo>
                      <a:pt x="230" y="237"/>
                      <a:pt x="233" y="238"/>
                      <a:pt x="236" y="238"/>
                    </a:cubicBezTo>
                    <a:cubicBezTo>
                      <a:pt x="241" y="238"/>
                      <a:pt x="245" y="236"/>
                      <a:pt x="248" y="233"/>
                    </a:cubicBezTo>
                    <a:cubicBezTo>
                      <a:pt x="251" y="237"/>
                      <a:pt x="257" y="239"/>
                      <a:pt x="262" y="239"/>
                    </a:cubicBezTo>
                    <a:cubicBezTo>
                      <a:pt x="272" y="239"/>
                      <a:pt x="281" y="233"/>
                      <a:pt x="282" y="222"/>
                    </a:cubicBezTo>
                    <a:cubicBezTo>
                      <a:pt x="283" y="209"/>
                      <a:pt x="284" y="196"/>
                      <a:pt x="285" y="183"/>
                    </a:cubicBezTo>
                    <a:cubicBezTo>
                      <a:pt x="287" y="157"/>
                      <a:pt x="288" y="132"/>
                      <a:pt x="286" y="106"/>
                    </a:cubicBezTo>
                    <a:cubicBezTo>
                      <a:pt x="285" y="73"/>
                      <a:pt x="281" y="23"/>
                      <a:pt x="248" y="5"/>
                    </a:cubicBezTo>
                    <a:cubicBezTo>
                      <a:pt x="241" y="2"/>
                      <a:pt x="234" y="0"/>
                      <a:pt x="2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332"/>
              <p:cNvSpPr>
                <a:spLocks noEditPoints="1"/>
              </p:cNvSpPr>
              <p:nvPr/>
            </p:nvSpPr>
            <p:spPr bwMode="auto">
              <a:xfrm>
                <a:off x="2801" y="679"/>
                <a:ext cx="156" cy="219"/>
              </a:xfrm>
              <a:custGeom>
                <a:avLst/>
                <a:gdLst>
                  <a:gd name="T0" fmla="*/ 171 w 271"/>
                  <a:gd name="T1" fmla="*/ 220 h 354"/>
                  <a:gd name="T2" fmla="*/ 71 w 271"/>
                  <a:gd name="T3" fmla="*/ 157 h 354"/>
                  <a:gd name="T4" fmla="*/ 154 w 271"/>
                  <a:gd name="T5" fmla="*/ 42 h 354"/>
                  <a:gd name="T6" fmla="*/ 166 w 271"/>
                  <a:gd name="T7" fmla="*/ 37 h 354"/>
                  <a:gd name="T8" fmla="*/ 169 w 271"/>
                  <a:gd name="T9" fmla="*/ 37 h 354"/>
                  <a:gd name="T10" fmla="*/ 176 w 271"/>
                  <a:gd name="T11" fmla="*/ 44 h 354"/>
                  <a:gd name="T12" fmla="*/ 191 w 271"/>
                  <a:gd name="T13" fmla="*/ 89 h 354"/>
                  <a:gd name="T14" fmla="*/ 185 w 271"/>
                  <a:gd name="T15" fmla="*/ 117 h 354"/>
                  <a:gd name="T16" fmla="*/ 160 w 271"/>
                  <a:gd name="T17" fmla="*/ 146 h 354"/>
                  <a:gd name="T18" fmla="*/ 119 w 271"/>
                  <a:gd name="T19" fmla="*/ 164 h 354"/>
                  <a:gd name="T20" fmla="*/ 75 w 271"/>
                  <a:gd name="T21" fmla="*/ 165 h 354"/>
                  <a:gd name="T22" fmla="*/ 71 w 271"/>
                  <a:gd name="T23" fmla="*/ 157 h 354"/>
                  <a:gd name="T24" fmla="*/ 165 w 271"/>
                  <a:gd name="T25" fmla="*/ 36 h 354"/>
                  <a:gd name="T26" fmla="*/ 167 w 271"/>
                  <a:gd name="T27" fmla="*/ 0 h 354"/>
                  <a:gd name="T28" fmla="*/ 45 w 271"/>
                  <a:gd name="T29" fmla="*/ 129 h 354"/>
                  <a:gd name="T30" fmla="*/ 43 w 271"/>
                  <a:gd name="T31" fmla="*/ 193 h 354"/>
                  <a:gd name="T32" fmla="*/ 65 w 271"/>
                  <a:gd name="T33" fmla="*/ 205 h 354"/>
                  <a:gd name="T34" fmla="*/ 82 w 271"/>
                  <a:gd name="T35" fmla="*/ 206 h 354"/>
                  <a:gd name="T36" fmla="*/ 169 w 271"/>
                  <a:gd name="T37" fmla="*/ 219 h 354"/>
                  <a:gd name="T38" fmla="*/ 218 w 271"/>
                  <a:gd name="T39" fmla="*/ 258 h 354"/>
                  <a:gd name="T40" fmla="*/ 225 w 271"/>
                  <a:gd name="T41" fmla="*/ 276 h 354"/>
                  <a:gd name="T42" fmla="*/ 222 w 271"/>
                  <a:gd name="T43" fmla="*/ 309 h 354"/>
                  <a:gd name="T44" fmla="*/ 219 w 271"/>
                  <a:gd name="T45" fmla="*/ 314 h 354"/>
                  <a:gd name="T46" fmla="*/ 212 w 271"/>
                  <a:gd name="T47" fmla="*/ 316 h 354"/>
                  <a:gd name="T48" fmla="*/ 202 w 271"/>
                  <a:gd name="T49" fmla="*/ 316 h 354"/>
                  <a:gd name="T50" fmla="*/ 76 w 271"/>
                  <a:gd name="T51" fmla="*/ 240 h 354"/>
                  <a:gd name="T52" fmla="*/ 34 w 271"/>
                  <a:gd name="T53" fmla="*/ 199 h 354"/>
                  <a:gd name="T54" fmla="*/ 18 w 271"/>
                  <a:gd name="T55" fmla="*/ 193 h 354"/>
                  <a:gd name="T56" fmla="*/ 6 w 271"/>
                  <a:gd name="T57" fmla="*/ 224 h 354"/>
                  <a:gd name="T58" fmla="*/ 79 w 271"/>
                  <a:gd name="T59" fmla="*/ 291 h 354"/>
                  <a:gd name="T60" fmla="*/ 207 w 271"/>
                  <a:gd name="T61" fmla="*/ 354 h 354"/>
                  <a:gd name="T62" fmla="*/ 236 w 271"/>
                  <a:gd name="T63" fmla="*/ 346 h 354"/>
                  <a:gd name="T64" fmla="*/ 236 w 271"/>
                  <a:gd name="T65" fmla="*/ 222 h 354"/>
                  <a:gd name="T66" fmla="*/ 225 w 271"/>
                  <a:gd name="T67" fmla="*/ 117 h 354"/>
                  <a:gd name="T68" fmla="*/ 171 w 271"/>
                  <a:gd name="T6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1" h="354">
                    <a:moveTo>
                      <a:pt x="172" y="221"/>
                    </a:moveTo>
                    <a:cubicBezTo>
                      <a:pt x="172" y="220"/>
                      <a:pt x="171" y="220"/>
                      <a:pt x="171" y="220"/>
                    </a:cubicBezTo>
                    <a:cubicBezTo>
                      <a:pt x="171" y="220"/>
                      <a:pt x="172" y="220"/>
                      <a:pt x="172" y="221"/>
                    </a:cubicBezTo>
                    <a:moveTo>
                      <a:pt x="71" y="157"/>
                    </a:moveTo>
                    <a:cubicBezTo>
                      <a:pt x="89" y="125"/>
                      <a:pt x="107" y="93"/>
                      <a:pt x="130" y="65"/>
                    </a:cubicBezTo>
                    <a:cubicBezTo>
                      <a:pt x="137" y="57"/>
                      <a:pt x="145" y="49"/>
                      <a:pt x="154" y="42"/>
                    </a:cubicBezTo>
                    <a:cubicBezTo>
                      <a:pt x="157" y="40"/>
                      <a:pt x="159" y="39"/>
                      <a:pt x="162" y="38"/>
                    </a:cubicBezTo>
                    <a:cubicBezTo>
                      <a:pt x="164" y="37"/>
                      <a:pt x="165" y="37"/>
                      <a:pt x="166" y="37"/>
                    </a:cubicBezTo>
                    <a:cubicBezTo>
                      <a:pt x="167" y="37"/>
                      <a:pt x="167" y="37"/>
                      <a:pt x="168" y="37"/>
                    </a:cubicBezTo>
                    <a:cubicBezTo>
                      <a:pt x="169" y="37"/>
                      <a:pt x="169" y="37"/>
                      <a:pt x="169" y="37"/>
                    </a:cubicBezTo>
                    <a:cubicBezTo>
                      <a:pt x="170" y="38"/>
                      <a:pt x="171" y="38"/>
                      <a:pt x="172" y="39"/>
                    </a:cubicBezTo>
                    <a:cubicBezTo>
                      <a:pt x="174" y="41"/>
                      <a:pt x="175" y="42"/>
                      <a:pt x="176" y="44"/>
                    </a:cubicBezTo>
                    <a:cubicBezTo>
                      <a:pt x="180" y="50"/>
                      <a:pt x="183" y="56"/>
                      <a:pt x="185" y="62"/>
                    </a:cubicBezTo>
                    <a:cubicBezTo>
                      <a:pt x="188" y="71"/>
                      <a:pt x="190" y="80"/>
                      <a:pt x="191" y="89"/>
                    </a:cubicBezTo>
                    <a:cubicBezTo>
                      <a:pt x="191" y="93"/>
                      <a:pt x="191" y="97"/>
                      <a:pt x="190" y="101"/>
                    </a:cubicBezTo>
                    <a:cubicBezTo>
                      <a:pt x="189" y="107"/>
                      <a:pt x="188" y="112"/>
                      <a:pt x="185" y="117"/>
                    </a:cubicBezTo>
                    <a:cubicBezTo>
                      <a:pt x="182" y="123"/>
                      <a:pt x="179" y="127"/>
                      <a:pt x="175" y="132"/>
                    </a:cubicBezTo>
                    <a:cubicBezTo>
                      <a:pt x="171" y="137"/>
                      <a:pt x="166" y="142"/>
                      <a:pt x="160" y="146"/>
                    </a:cubicBezTo>
                    <a:cubicBezTo>
                      <a:pt x="150" y="152"/>
                      <a:pt x="140" y="157"/>
                      <a:pt x="129" y="161"/>
                    </a:cubicBezTo>
                    <a:cubicBezTo>
                      <a:pt x="126" y="162"/>
                      <a:pt x="123" y="163"/>
                      <a:pt x="119" y="164"/>
                    </a:cubicBezTo>
                    <a:cubicBezTo>
                      <a:pt x="112" y="163"/>
                      <a:pt x="106" y="163"/>
                      <a:pt x="99" y="163"/>
                    </a:cubicBezTo>
                    <a:cubicBezTo>
                      <a:pt x="91" y="163"/>
                      <a:pt x="83" y="164"/>
                      <a:pt x="75" y="165"/>
                    </a:cubicBezTo>
                    <a:cubicBezTo>
                      <a:pt x="72" y="166"/>
                      <a:pt x="69" y="167"/>
                      <a:pt x="66" y="167"/>
                    </a:cubicBezTo>
                    <a:cubicBezTo>
                      <a:pt x="68" y="164"/>
                      <a:pt x="70" y="160"/>
                      <a:pt x="71" y="157"/>
                    </a:cubicBezTo>
                    <a:moveTo>
                      <a:pt x="166" y="36"/>
                    </a:moveTo>
                    <a:cubicBezTo>
                      <a:pt x="165" y="36"/>
                      <a:pt x="165" y="36"/>
                      <a:pt x="165" y="36"/>
                    </a:cubicBezTo>
                    <a:cubicBezTo>
                      <a:pt x="166" y="36"/>
                      <a:pt x="166" y="36"/>
                      <a:pt x="166" y="36"/>
                    </a:cubicBezTo>
                    <a:moveTo>
                      <a:pt x="167" y="0"/>
                    </a:moveTo>
                    <a:cubicBezTo>
                      <a:pt x="131" y="0"/>
                      <a:pt x="103" y="38"/>
                      <a:pt x="85" y="64"/>
                    </a:cubicBezTo>
                    <a:cubicBezTo>
                      <a:pt x="70" y="85"/>
                      <a:pt x="57" y="107"/>
                      <a:pt x="45" y="129"/>
                    </a:cubicBezTo>
                    <a:cubicBezTo>
                      <a:pt x="38" y="141"/>
                      <a:pt x="32" y="152"/>
                      <a:pt x="26" y="164"/>
                    </a:cubicBezTo>
                    <a:cubicBezTo>
                      <a:pt x="18" y="178"/>
                      <a:pt x="31" y="193"/>
                      <a:pt x="43" y="193"/>
                    </a:cubicBezTo>
                    <a:cubicBezTo>
                      <a:pt x="45" y="193"/>
                      <a:pt x="47" y="192"/>
                      <a:pt x="48" y="192"/>
                    </a:cubicBezTo>
                    <a:cubicBezTo>
                      <a:pt x="50" y="198"/>
                      <a:pt x="56" y="204"/>
                      <a:pt x="65" y="205"/>
                    </a:cubicBezTo>
                    <a:cubicBezTo>
                      <a:pt x="69" y="206"/>
                      <a:pt x="74" y="206"/>
                      <a:pt x="78" y="206"/>
                    </a:cubicBezTo>
                    <a:cubicBezTo>
                      <a:pt x="79" y="206"/>
                      <a:pt x="81" y="206"/>
                      <a:pt x="82" y="206"/>
                    </a:cubicBezTo>
                    <a:cubicBezTo>
                      <a:pt x="93" y="206"/>
                      <a:pt x="105" y="205"/>
                      <a:pt x="117" y="203"/>
                    </a:cubicBezTo>
                    <a:cubicBezTo>
                      <a:pt x="135" y="206"/>
                      <a:pt x="152" y="212"/>
                      <a:pt x="169" y="219"/>
                    </a:cubicBezTo>
                    <a:cubicBezTo>
                      <a:pt x="181" y="225"/>
                      <a:pt x="192" y="232"/>
                      <a:pt x="202" y="240"/>
                    </a:cubicBezTo>
                    <a:cubicBezTo>
                      <a:pt x="208" y="245"/>
                      <a:pt x="213" y="251"/>
                      <a:pt x="218" y="258"/>
                    </a:cubicBezTo>
                    <a:cubicBezTo>
                      <a:pt x="220" y="261"/>
                      <a:pt x="222" y="265"/>
                      <a:pt x="224" y="269"/>
                    </a:cubicBezTo>
                    <a:cubicBezTo>
                      <a:pt x="224" y="272"/>
                      <a:pt x="225" y="274"/>
                      <a:pt x="225" y="276"/>
                    </a:cubicBezTo>
                    <a:cubicBezTo>
                      <a:pt x="226" y="285"/>
                      <a:pt x="226" y="293"/>
                      <a:pt x="225" y="301"/>
                    </a:cubicBezTo>
                    <a:cubicBezTo>
                      <a:pt x="224" y="304"/>
                      <a:pt x="223" y="306"/>
                      <a:pt x="222" y="309"/>
                    </a:cubicBezTo>
                    <a:cubicBezTo>
                      <a:pt x="222" y="310"/>
                      <a:pt x="221" y="311"/>
                      <a:pt x="220" y="313"/>
                    </a:cubicBezTo>
                    <a:cubicBezTo>
                      <a:pt x="219" y="314"/>
                      <a:pt x="219" y="314"/>
                      <a:pt x="219" y="314"/>
                    </a:cubicBezTo>
                    <a:cubicBezTo>
                      <a:pt x="218" y="314"/>
                      <a:pt x="217" y="315"/>
                      <a:pt x="216" y="315"/>
                    </a:cubicBezTo>
                    <a:cubicBezTo>
                      <a:pt x="215" y="316"/>
                      <a:pt x="213" y="316"/>
                      <a:pt x="212" y="316"/>
                    </a:cubicBezTo>
                    <a:cubicBezTo>
                      <a:pt x="211" y="316"/>
                      <a:pt x="210" y="316"/>
                      <a:pt x="210" y="316"/>
                    </a:cubicBezTo>
                    <a:cubicBezTo>
                      <a:pt x="207" y="316"/>
                      <a:pt x="204" y="316"/>
                      <a:pt x="202" y="316"/>
                    </a:cubicBezTo>
                    <a:cubicBezTo>
                      <a:pt x="191" y="313"/>
                      <a:pt x="181" y="310"/>
                      <a:pt x="172" y="306"/>
                    </a:cubicBezTo>
                    <a:cubicBezTo>
                      <a:pt x="137" y="289"/>
                      <a:pt x="105" y="265"/>
                      <a:pt x="76" y="240"/>
                    </a:cubicBezTo>
                    <a:cubicBezTo>
                      <a:pt x="73" y="238"/>
                      <a:pt x="70" y="235"/>
                      <a:pt x="67" y="233"/>
                    </a:cubicBezTo>
                    <a:cubicBezTo>
                      <a:pt x="55" y="222"/>
                      <a:pt x="43" y="212"/>
                      <a:pt x="34" y="199"/>
                    </a:cubicBezTo>
                    <a:cubicBezTo>
                      <a:pt x="30" y="194"/>
                      <a:pt x="26" y="192"/>
                      <a:pt x="21" y="192"/>
                    </a:cubicBezTo>
                    <a:cubicBezTo>
                      <a:pt x="20" y="192"/>
                      <a:pt x="19" y="193"/>
                      <a:pt x="18" y="193"/>
                    </a:cubicBezTo>
                    <a:cubicBezTo>
                      <a:pt x="13" y="194"/>
                      <a:pt x="9" y="197"/>
                      <a:pt x="6" y="200"/>
                    </a:cubicBezTo>
                    <a:cubicBezTo>
                      <a:pt x="1" y="207"/>
                      <a:pt x="0" y="216"/>
                      <a:pt x="6" y="224"/>
                    </a:cubicBezTo>
                    <a:cubicBezTo>
                      <a:pt x="16" y="237"/>
                      <a:pt x="28" y="249"/>
                      <a:pt x="41" y="260"/>
                    </a:cubicBezTo>
                    <a:cubicBezTo>
                      <a:pt x="53" y="271"/>
                      <a:pt x="66" y="282"/>
                      <a:pt x="79" y="291"/>
                    </a:cubicBezTo>
                    <a:cubicBezTo>
                      <a:pt x="89" y="298"/>
                      <a:pt x="99" y="305"/>
                      <a:pt x="109" y="312"/>
                    </a:cubicBezTo>
                    <a:cubicBezTo>
                      <a:pt x="133" y="328"/>
                      <a:pt x="173" y="354"/>
                      <a:pt x="207" y="354"/>
                    </a:cubicBezTo>
                    <a:cubicBezTo>
                      <a:pt x="216" y="354"/>
                      <a:pt x="225" y="352"/>
                      <a:pt x="233" y="348"/>
                    </a:cubicBezTo>
                    <a:cubicBezTo>
                      <a:pt x="234" y="348"/>
                      <a:pt x="235" y="347"/>
                      <a:pt x="236" y="346"/>
                    </a:cubicBezTo>
                    <a:cubicBezTo>
                      <a:pt x="240" y="334"/>
                      <a:pt x="249" y="325"/>
                      <a:pt x="259" y="318"/>
                    </a:cubicBezTo>
                    <a:cubicBezTo>
                      <a:pt x="271" y="287"/>
                      <a:pt x="259" y="243"/>
                      <a:pt x="236" y="222"/>
                    </a:cubicBezTo>
                    <a:cubicBezTo>
                      <a:pt x="220" y="206"/>
                      <a:pt x="199" y="192"/>
                      <a:pt x="175" y="181"/>
                    </a:cubicBezTo>
                    <a:cubicBezTo>
                      <a:pt x="200" y="166"/>
                      <a:pt x="219" y="145"/>
                      <a:pt x="225" y="117"/>
                    </a:cubicBezTo>
                    <a:cubicBezTo>
                      <a:pt x="231" y="86"/>
                      <a:pt x="224" y="28"/>
                      <a:pt x="192" y="7"/>
                    </a:cubicBezTo>
                    <a:cubicBezTo>
                      <a:pt x="186" y="3"/>
                      <a:pt x="179" y="1"/>
                      <a:pt x="171" y="0"/>
                    </a:cubicBezTo>
                    <a:cubicBezTo>
                      <a:pt x="170" y="0"/>
                      <a:pt x="168" y="0"/>
                      <a:pt x="1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333"/>
              <p:cNvSpPr>
                <a:spLocks noEditPoints="1"/>
              </p:cNvSpPr>
              <p:nvPr/>
            </p:nvSpPr>
            <p:spPr bwMode="auto">
              <a:xfrm>
                <a:off x="911" y="1372"/>
                <a:ext cx="156" cy="215"/>
              </a:xfrm>
              <a:custGeom>
                <a:avLst/>
                <a:gdLst>
                  <a:gd name="T0" fmla="*/ 202 w 272"/>
                  <a:gd name="T1" fmla="*/ 185 h 346"/>
                  <a:gd name="T2" fmla="*/ 211 w 272"/>
                  <a:gd name="T3" fmla="*/ 191 h 346"/>
                  <a:gd name="T4" fmla="*/ 184 w 272"/>
                  <a:gd name="T5" fmla="*/ 222 h 346"/>
                  <a:gd name="T6" fmla="*/ 126 w 272"/>
                  <a:gd name="T7" fmla="*/ 276 h 346"/>
                  <a:gd name="T8" fmla="*/ 84 w 272"/>
                  <a:gd name="T9" fmla="*/ 302 h 346"/>
                  <a:gd name="T10" fmla="*/ 67 w 272"/>
                  <a:gd name="T11" fmla="*/ 307 h 346"/>
                  <a:gd name="T12" fmla="*/ 58 w 272"/>
                  <a:gd name="T13" fmla="*/ 307 h 346"/>
                  <a:gd name="T14" fmla="*/ 51 w 272"/>
                  <a:gd name="T15" fmla="*/ 304 h 346"/>
                  <a:gd name="T16" fmla="*/ 48 w 272"/>
                  <a:gd name="T17" fmla="*/ 301 h 346"/>
                  <a:gd name="T18" fmla="*/ 38 w 272"/>
                  <a:gd name="T19" fmla="*/ 278 h 346"/>
                  <a:gd name="T20" fmla="*/ 42 w 272"/>
                  <a:gd name="T21" fmla="*/ 254 h 346"/>
                  <a:gd name="T22" fmla="*/ 71 w 272"/>
                  <a:gd name="T23" fmla="*/ 219 h 346"/>
                  <a:gd name="T24" fmla="*/ 115 w 272"/>
                  <a:gd name="T25" fmla="*/ 194 h 346"/>
                  <a:gd name="T26" fmla="*/ 163 w 272"/>
                  <a:gd name="T27" fmla="*/ 196 h 346"/>
                  <a:gd name="T28" fmla="*/ 106 w 272"/>
                  <a:gd name="T29" fmla="*/ 38 h 346"/>
                  <a:gd name="T30" fmla="*/ 106 w 272"/>
                  <a:gd name="T31" fmla="*/ 38 h 346"/>
                  <a:gd name="T32" fmla="*/ 96 w 272"/>
                  <a:gd name="T33" fmla="*/ 52 h 346"/>
                  <a:gd name="T34" fmla="*/ 105 w 272"/>
                  <a:gd name="T35" fmla="*/ 39 h 346"/>
                  <a:gd name="T36" fmla="*/ 110 w 272"/>
                  <a:gd name="T37" fmla="*/ 36 h 346"/>
                  <a:gd name="T38" fmla="*/ 116 w 272"/>
                  <a:gd name="T39" fmla="*/ 37 h 346"/>
                  <a:gd name="T40" fmla="*/ 135 w 272"/>
                  <a:gd name="T41" fmla="*/ 47 h 346"/>
                  <a:gd name="T42" fmla="*/ 160 w 272"/>
                  <a:gd name="T43" fmla="*/ 74 h 346"/>
                  <a:gd name="T44" fmla="*/ 186 w 272"/>
                  <a:gd name="T45" fmla="*/ 119 h 346"/>
                  <a:gd name="T46" fmla="*/ 193 w 272"/>
                  <a:gd name="T47" fmla="*/ 139 h 346"/>
                  <a:gd name="T48" fmla="*/ 174 w 272"/>
                  <a:gd name="T49" fmla="*/ 139 h 346"/>
                  <a:gd name="T50" fmla="*/ 124 w 272"/>
                  <a:gd name="T51" fmla="*/ 143 h 346"/>
                  <a:gd name="T52" fmla="*/ 103 w 272"/>
                  <a:gd name="T53" fmla="*/ 121 h 346"/>
                  <a:gd name="T54" fmla="*/ 93 w 272"/>
                  <a:gd name="T55" fmla="*/ 103 h 346"/>
                  <a:gd name="T56" fmla="*/ 89 w 272"/>
                  <a:gd name="T57" fmla="*/ 75 h 346"/>
                  <a:gd name="T58" fmla="*/ 111 w 272"/>
                  <a:gd name="T59" fmla="*/ 36 h 346"/>
                  <a:gd name="T60" fmla="*/ 111 w 272"/>
                  <a:gd name="T61" fmla="*/ 36 h 346"/>
                  <a:gd name="T62" fmla="*/ 111 w 272"/>
                  <a:gd name="T63" fmla="*/ 36 h 346"/>
                  <a:gd name="T64" fmla="*/ 111 w 272"/>
                  <a:gd name="T65" fmla="*/ 0 h 346"/>
                  <a:gd name="T66" fmla="*/ 75 w 272"/>
                  <a:gd name="T67" fmla="*/ 16 h 346"/>
                  <a:gd name="T68" fmla="*/ 54 w 272"/>
                  <a:gd name="T69" fmla="*/ 99 h 346"/>
                  <a:gd name="T70" fmla="*/ 85 w 272"/>
                  <a:gd name="T71" fmla="*/ 156 h 346"/>
                  <a:gd name="T72" fmla="*/ 83 w 272"/>
                  <a:gd name="T73" fmla="*/ 168 h 346"/>
                  <a:gd name="T74" fmla="*/ 37 w 272"/>
                  <a:gd name="T75" fmla="*/ 200 h 346"/>
                  <a:gd name="T76" fmla="*/ 2 w 272"/>
                  <a:gd name="T77" fmla="*/ 268 h 346"/>
                  <a:gd name="T78" fmla="*/ 56 w 272"/>
                  <a:gd name="T79" fmla="*/ 345 h 346"/>
                  <a:gd name="T80" fmla="*/ 112 w 272"/>
                  <a:gd name="T81" fmla="*/ 330 h 346"/>
                  <a:gd name="T82" fmla="*/ 161 w 272"/>
                  <a:gd name="T83" fmla="*/ 295 h 346"/>
                  <a:gd name="T84" fmla="*/ 198 w 272"/>
                  <a:gd name="T85" fmla="*/ 262 h 346"/>
                  <a:gd name="T86" fmla="*/ 245 w 272"/>
                  <a:gd name="T87" fmla="*/ 210 h 346"/>
                  <a:gd name="T88" fmla="*/ 265 w 272"/>
                  <a:gd name="T89" fmla="*/ 179 h 346"/>
                  <a:gd name="T90" fmla="*/ 270 w 272"/>
                  <a:gd name="T91" fmla="*/ 156 h 346"/>
                  <a:gd name="T92" fmla="*/ 237 w 272"/>
                  <a:gd name="T93" fmla="*/ 153 h 346"/>
                  <a:gd name="T94" fmla="*/ 234 w 272"/>
                  <a:gd name="T95" fmla="*/ 157 h 346"/>
                  <a:gd name="T96" fmla="*/ 233 w 272"/>
                  <a:gd name="T97" fmla="*/ 144 h 346"/>
                  <a:gd name="T98" fmla="*/ 177 w 272"/>
                  <a:gd name="T99" fmla="*/ 36 h 346"/>
                  <a:gd name="T100" fmla="*/ 129 w 272"/>
                  <a:gd name="T101" fmla="*/ 3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72" h="346">
                    <a:moveTo>
                      <a:pt x="171" y="196"/>
                    </a:moveTo>
                    <a:cubicBezTo>
                      <a:pt x="182" y="195"/>
                      <a:pt x="192" y="191"/>
                      <a:pt x="202" y="185"/>
                    </a:cubicBezTo>
                    <a:cubicBezTo>
                      <a:pt x="203" y="187"/>
                      <a:pt x="206" y="189"/>
                      <a:pt x="208" y="190"/>
                    </a:cubicBezTo>
                    <a:cubicBezTo>
                      <a:pt x="209" y="190"/>
                      <a:pt x="210" y="190"/>
                      <a:pt x="211" y="191"/>
                    </a:cubicBezTo>
                    <a:cubicBezTo>
                      <a:pt x="209" y="192"/>
                      <a:pt x="208" y="194"/>
                      <a:pt x="207" y="196"/>
                    </a:cubicBezTo>
                    <a:cubicBezTo>
                      <a:pt x="199" y="205"/>
                      <a:pt x="192" y="213"/>
                      <a:pt x="184" y="222"/>
                    </a:cubicBezTo>
                    <a:cubicBezTo>
                      <a:pt x="183" y="223"/>
                      <a:pt x="182" y="224"/>
                      <a:pt x="181" y="224"/>
                    </a:cubicBezTo>
                    <a:cubicBezTo>
                      <a:pt x="164" y="243"/>
                      <a:pt x="146" y="260"/>
                      <a:pt x="126" y="276"/>
                    </a:cubicBezTo>
                    <a:cubicBezTo>
                      <a:pt x="126" y="276"/>
                      <a:pt x="126" y="276"/>
                      <a:pt x="126" y="276"/>
                    </a:cubicBezTo>
                    <a:cubicBezTo>
                      <a:pt x="113" y="286"/>
                      <a:pt x="99" y="295"/>
                      <a:pt x="84" y="302"/>
                    </a:cubicBezTo>
                    <a:cubicBezTo>
                      <a:pt x="81" y="303"/>
                      <a:pt x="79" y="304"/>
                      <a:pt x="76" y="305"/>
                    </a:cubicBezTo>
                    <a:cubicBezTo>
                      <a:pt x="73" y="306"/>
                      <a:pt x="70" y="306"/>
                      <a:pt x="67" y="307"/>
                    </a:cubicBezTo>
                    <a:cubicBezTo>
                      <a:pt x="66" y="307"/>
                      <a:pt x="64" y="307"/>
                      <a:pt x="63" y="307"/>
                    </a:cubicBezTo>
                    <a:cubicBezTo>
                      <a:pt x="61" y="307"/>
                      <a:pt x="60" y="307"/>
                      <a:pt x="58" y="307"/>
                    </a:cubicBezTo>
                    <a:cubicBezTo>
                      <a:pt x="57" y="307"/>
                      <a:pt x="56" y="307"/>
                      <a:pt x="55" y="306"/>
                    </a:cubicBezTo>
                    <a:cubicBezTo>
                      <a:pt x="53" y="306"/>
                      <a:pt x="52" y="305"/>
                      <a:pt x="51" y="304"/>
                    </a:cubicBezTo>
                    <a:cubicBezTo>
                      <a:pt x="51" y="304"/>
                      <a:pt x="50" y="304"/>
                      <a:pt x="50" y="304"/>
                    </a:cubicBezTo>
                    <a:cubicBezTo>
                      <a:pt x="49" y="303"/>
                      <a:pt x="48" y="302"/>
                      <a:pt x="48" y="301"/>
                    </a:cubicBezTo>
                    <a:cubicBezTo>
                      <a:pt x="46" y="298"/>
                      <a:pt x="44" y="296"/>
                      <a:pt x="43" y="293"/>
                    </a:cubicBezTo>
                    <a:cubicBezTo>
                      <a:pt x="41" y="288"/>
                      <a:pt x="39" y="283"/>
                      <a:pt x="38" y="278"/>
                    </a:cubicBezTo>
                    <a:cubicBezTo>
                      <a:pt x="38" y="274"/>
                      <a:pt x="38" y="270"/>
                      <a:pt x="39" y="266"/>
                    </a:cubicBezTo>
                    <a:cubicBezTo>
                      <a:pt x="39" y="261"/>
                      <a:pt x="40" y="258"/>
                      <a:pt x="42" y="254"/>
                    </a:cubicBezTo>
                    <a:cubicBezTo>
                      <a:pt x="45" y="248"/>
                      <a:pt x="48" y="243"/>
                      <a:pt x="51" y="238"/>
                    </a:cubicBezTo>
                    <a:cubicBezTo>
                      <a:pt x="57" y="231"/>
                      <a:pt x="64" y="225"/>
                      <a:pt x="71" y="219"/>
                    </a:cubicBezTo>
                    <a:cubicBezTo>
                      <a:pt x="73" y="218"/>
                      <a:pt x="75" y="216"/>
                      <a:pt x="77" y="215"/>
                    </a:cubicBezTo>
                    <a:cubicBezTo>
                      <a:pt x="89" y="207"/>
                      <a:pt x="102" y="200"/>
                      <a:pt x="115" y="194"/>
                    </a:cubicBezTo>
                    <a:cubicBezTo>
                      <a:pt x="120" y="192"/>
                      <a:pt x="124" y="191"/>
                      <a:pt x="129" y="189"/>
                    </a:cubicBezTo>
                    <a:cubicBezTo>
                      <a:pt x="140" y="194"/>
                      <a:pt x="152" y="196"/>
                      <a:pt x="163" y="196"/>
                    </a:cubicBezTo>
                    <a:cubicBezTo>
                      <a:pt x="166" y="196"/>
                      <a:pt x="169" y="196"/>
                      <a:pt x="171" y="196"/>
                    </a:cubicBezTo>
                    <a:moveTo>
                      <a:pt x="106" y="38"/>
                    </a:moveTo>
                    <a:cubicBezTo>
                      <a:pt x="106" y="37"/>
                      <a:pt x="107" y="37"/>
                      <a:pt x="108" y="36"/>
                    </a:cubicBezTo>
                    <a:cubicBezTo>
                      <a:pt x="107" y="37"/>
                      <a:pt x="106" y="37"/>
                      <a:pt x="106" y="38"/>
                    </a:cubicBezTo>
                    <a:moveTo>
                      <a:pt x="90" y="73"/>
                    </a:moveTo>
                    <a:cubicBezTo>
                      <a:pt x="92" y="65"/>
                      <a:pt x="94" y="58"/>
                      <a:pt x="96" y="52"/>
                    </a:cubicBezTo>
                    <a:cubicBezTo>
                      <a:pt x="98" y="48"/>
                      <a:pt x="100" y="45"/>
                      <a:pt x="102" y="41"/>
                    </a:cubicBezTo>
                    <a:cubicBezTo>
                      <a:pt x="103" y="41"/>
                      <a:pt x="104" y="39"/>
                      <a:pt x="105" y="39"/>
                    </a:cubicBezTo>
                    <a:cubicBezTo>
                      <a:pt x="106" y="38"/>
                      <a:pt x="107" y="38"/>
                      <a:pt x="107" y="37"/>
                    </a:cubicBezTo>
                    <a:cubicBezTo>
                      <a:pt x="108" y="37"/>
                      <a:pt x="109" y="37"/>
                      <a:pt x="110" y="36"/>
                    </a:cubicBezTo>
                    <a:cubicBezTo>
                      <a:pt x="111" y="36"/>
                      <a:pt x="112" y="36"/>
                      <a:pt x="113" y="36"/>
                    </a:cubicBezTo>
                    <a:cubicBezTo>
                      <a:pt x="114" y="37"/>
                      <a:pt x="115" y="37"/>
                      <a:pt x="116" y="37"/>
                    </a:cubicBezTo>
                    <a:cubicBezTo>
                      <a:pt x="118" y="38"/>
                      <a:pt x="120" y="38"/>
                      <a:pt x="121" y="39"/>
                    </a:cubicBezTo>
                    <a:cubicBezTo>
                      <a:pt x="126" y="41"/>
                      <a:pt x="131" y="44"/>
                      <a:pt x="135" y="47"/>
                    </a:cubicBezTo>
                    <a:cubicBezTo>
                      <a:pt x="144" y="55"/>
                      <a:pt x="152" y="64"/>
                      <a:pt x="160" y="74"/>
                    </a:cubicBezTo>
                    <a:cubicBezTo>
                      <a:pt x="160" y="74"/>
                      <a:pt x="160" y="74"/>
                      <a:pt x="160" y="74"/>
                    </a:cubicBezTo>
                    <a:cubicBezTo>
                      <a:pt x="166" y="82"/>
                      <a:pt x="171" y="90"/>
                      <a:pt x="176" y="98"/>
                    </a:cubicBezTo>
                    <a:cubicBezTo>
                      <a:pt x="180" y="105"/>
                      <a:pt x="183" y="112"/>
                      <a:pt x="186" y="119"/>
                    </a:cubicBezTo>
                    <a:cubicBezTo>
                      <a:pt x="187" y="120"/>
                      <a:pt x="187" y="120"/>
                      <a:pt x="187" y="121"/>
                    </a:cubicBezTo>
                    <a:cubicBezTo>
                      <a:pt x="189" y="127"/>
                      <a:pt x="191" y="133"/>
                      <a:pt x="193" y="139"/>
                    </a:cubicBezTo>
                    <a:cubicBezTo>
                      <a:pt x="192" y="139"/>
                      <a:pt x="190" y="139"/>
                      <a:pt x="189" y="139"/>
                    </a:cubicBezTo>
                    <a:cubicBezTo>
                      <a:pt x="184" y="139"/>
                      <a:pt x="179" y="139"/>
                      <a:pt x="174" y="139"/>
                    </a:cubicBezTo>
                    <a:cubicBezTo>
                      <a:pt x="160" y="141"/>
                      <a:pt x="146" y="144"/>
                      <a:pt x="132" y="148"/>
                    </a:cubicBezTo>
                    <a:cubicBezTo>
                      <a:pt x="129" y="146"/>
                      <a:pt x="127" y="144"/>
                      <a:pt x="124" y="143"/>
                    </a:cubicBezTo>
                    <a:cubicBezTo>
                      <a:pt x="117" y="137"/>
                      <a:pt x="110" y="130"/>
                      <a:pt x="104" y="123"/>
                    </a:cubicBezTo>
                    <a:cubicBezTo>
                      <a:pt x="104" y="122"/>
                      <a:pt x="104" y="122"/>
                      <a:pt x="103" y="121"/>
                    </a:cubicBezTo>
                    <a:cubicBezTo>
                      <a:pt x="102" y="119"/>
                      <a:pt x="101" y="117"/>
                      <a:pt x="100" y="115"/>
                    </a:cubicBezTo>
                    <a:cubicBezTo>
                      <a:pt x="97" y="112"/>
                      <a:pt x="95" y="107"/>
                      <a:pt x="93" y="103"/>
                    </a:cubicBezTo>
                    <a:cubicBezTo>
                      <a:pt x="91" y="98"/>
                      <a:pt x="90" y="93"/>
                      <a:pt x="89" y="88"/>
                    </a:cubicBezTo>
                    <a:cubicBezTo>
                      <a:pt x="89" y="84"/>
                      <a:pt x="89" y="79"/>
                      <a:pt x="89" y="75"/>
                    </a:cubicBezTo>
                    <a:cubicBezTo>
                      <a:pt x="90" y="74"/>
                      <a:pt x="90" y="73"/>
                      <a:pt x="90" y="73"/>
                    </a:cubicBezTo>
                    <a:moveTo>
                      <a:pt x="111" y="36"/>
                    </a:moveTo>
                    <a:cubicBezTo>
                      <a:pt x="112" y="36"/>
                      <a:pt x="113" y="36"/>
                      <a:pt x="114" y="36"/>
                    </a:cubicBezTo>
                    <a:cubicBezTo>
                      <a:pt x="113" y="36"/>
                      <a:pt x="112" y="36"/>
                      <a:pt x="111" y="36"/>
                    </a:cubicBezTo>
                    <a:moveTo>
                      <a:pt x="108" y="37"/>
                    </a:moveTo>
                    <a:cubicBezTo>
                      <a:pt x="109" y="36"/>
                      <a:pt x="110" y="36"/>
                      <a:pt x="111" y="36"/>
                    </a:cubicBezTo>
                    <a:cubicBezTo>
                      <a:pt x="110" y="36"/>
                      <a:pt x="109" y="36"/>
                      <a:pt x="108" y="37"/>
                    </a:cubicBezTo>
                    <a:moveTo>
                      <a:pt x="111" y="0"/>
                    </a:moveTo>
                    <a:cubicBezTo>
                      <a:pt x="104" y="0"/>
                      <a:pt x="97" y="2"/>
                      <a:pt x="90" y="5"/>
                    </a:cubicBezTo>
                    <a:cubicBezTo>
                      <a:pt x="85" y="8"/>
                      <a:pt x="80" y="11"/>
                      <a:pt x="75" y="16"/>
                    </a:cubicBezTo>
                    <a:cubicBezTo>
                      <a:pt x="63" y="29"/>
                      <a:pt x="56" y="43"/>
                      <a:pt x="53" y="58"/>
                    </a:cubicBezTo>
                    <a:cubicBezTo>
                      <a:pt x="50" y="72"/>
                      <a:pt x="51" y="85"/>
                      <a:pt x="54" y="99"/>
                    </a:cubicBezTo>
                    <a:cubicBezTo>
                      <a:pt x="55" y="102"/>
                      <a:pt x="56" y="105"/>
                      <a:pt x="57" y="109"/>
                    </a:cubicBezTo>
                    <a:cubicBezTo>
                      <a:pt x="63" y="126"/>
                      <a:pt x="73" y="142"/>
                      <a:pt x="85" y="156"/>
                    </a:cubicBezTo>
                    <a:cubicBezTo>
                      <a:pt x="87" y="159"/>
                      <a:pt x="90" y="161"/>
                      <a:pt x="92" y="163"/>
                    </a:cubicBezTo>
                    <a:cubicBezTo>
                      <a:pt x="89" y="165"/>
                      <a:pt x="86" y="166"/>
                      <a:pt x="83" y="168"/>
                    </a:cubicBezTo>
                    <a:cubicBezTo>
                      <a:pt x="68" y="176"/>
                      <a:pt x="54" y="185"/>
                      <a:pt x="42" y="195"/>
                    </a:cubicBezTo>
                    <a:cubicBezTo>
                      <a:pt x="40" y="197"/>
                      <a:pt x="38" y="198"/>
                      <a:pt x="37" y="200"/>
                    </a:cubicBezTo>
                    <a:cubicBezTo>
                      <a:pt x="34" y="202"/>
                      <a:pt x="32" y="205"/>
                      <a:pt x="29" y="207"/>
                    </a:cubicBezTo>
                    <a:cubicBezTo>
                      <a:pt x="14" y="224"/>
                      <a:pt x="4" y="246"/>
                      <a:pt x="2" y="268"/>
                    </a:cubicBezTo>
                    <a:cubicBezTo>
                      <a:pt x="0" y="294"/>
                      <a:pt x="9" y="319"/>
                      <a:pt x="32" y="336"/>
                    </a:cubicBezTo>
                    <a:cubicBezTo>
                      <a:pt x="40" y="342"/>
                      <a:pt x="47" y="344"/>
                      <a:pt x="56" y="345"/>
                    </a:cubicBezTo>
                    <a:cubicBezTo>
                      <a:pt x="58" y="346"/>
                      <a:pt x="60" y="346"/>
                      <a:pt x="62" y="346"/>
                    </a:cubicBezTo>
                    <a:cubicBezTo>
                      <a:pt x="78" y="346"/>
                      <a:pt x="96" y="339"/>
                      <a:pt x="112" y="330"/>
                    </a:cubicBezTo>
                    <a:cubicBezTo>
                      <a:pt x="124" y="323"/>
                      <a:pt x="135" y="315"/>
                      <a:pt x="145" y="308"/>
                    </a:cubicBezTo>
                    <a:cubicBezTo>
                      <a:pt x="151" y="303"/>
                      <a:pt x="157" y="299"/>
                      <a:pt x="161" y="295"/>
                    </a:cubicBezTo>
                    <a:cubicBezTo>
                      <a:pt x="171" y="287"/>
                      <a:pt x="181" y="278"/>
                      <a:pt x="191" y="269"/>
                    </a:cubicBezTo>
                    <a:cubicBezTo>
                      <a:pt x="193" y="266"/>
                      <a:pt x="196" y="264"/>
                      <a:pt x="198" y="262"/>
                    </a:cubicBezTo>
                    <a:cubicBezTo>
                      <a:pt x="201" y="259"/>
                      <a:pt x="204" y="256"/>
                      <a:pt x="207" y="253"/>
                    </a:cubicBezTo>
                    <a:cubicBezTo>
                      <a:pt x="220" y="239"/>
                      <a:pt x="233" y="225"/>
                      <a:pt x="245" y="210"/>
                    </a:cubicBezTo>
                    <a:cubicBezTo>
                      <a:pt x="247" y="207"/>
                      <a:pt x="248" y="205"/>
                      <a:pt x="250" y="202"/>
                    </a:cubicBezTo>
                    <a:cubicBezTo>
                      <a:pt x="255" y="195"/>
                      <a:pt x="260" y="187"/>
                      <a:pt x="265" y="179"/>
                    </a:cubicBezTo>
                    <a:cubicBezTo>
                      <a:pt x="266" y="177"/>
                      <a:pt x="268" y="174"/>
                      <a:pt x="269" y="171"/>
                    </a:cubicBezTo>
                    <a:cubicBezTo>
                      <a:pt x="272" y="166"/>
                      <a:pt x="272" y="161"/>
                      <a:pt x="270" y="156"/>
                    </a:cubicBezTo>
                    <a:cubicBezTo>
                      <a:pt x="268" y="149"/>
                      <a:pt x="259" y="143"/>
                      <a:pt x="252" y="143"/>
                    </a:cubicBezTo>
                    <a:cubicBezTo>
                      <a:pt x="246" y="143"/>
                      <a:pt x="241" y="146"/>
                      <a:pt x="237" y="153"/>
                    </a:cubicBezTo>
                    <a:cubicBezTo>
                      <a:pt x="237" y="153"/>
                      <a:pt x="237" y="154"/>
                      <a:pt x="236" y="154"/>
                    </a:cubicBezTo>
                    <a:cubicBezTo>
                      <a:pt x="236" y="155"/>
                      <a:pt x="235" y="156"/>
                      <a:pt x="234" y="157"/>
                    </a:cubicBezTo>
                    <a:cubicBezTo>
                      <a:pt x="234" y="156"/>
                      <a:pt x="234" y="155"/>
                      <a:pt x="234" y="154"/>
                    </a:cubicBezTo>
                    <a:cubicBezTo>
                      <a:pt x="234" y="151"/>
                      <a:pt x="233" y="147"/>
                      <a:pt x="233" y="144"/>
                    </a:cubicBezTo>
                    <a:cubicBezTo>
                      <a:pt x="230" y="128"/>
                      <a:pt x="225" y="113"/>
                      <a:pt x="218" y="98"/>
                    </a:cubicBezTo>
                    <a:cubicBezTo>
                      <a:pt x="207" y="75"/>
                      <a:pt x="193" y="54"/>
                      <a:pt x="177" y="36"/>
                    </a:cubicBezTo>
                    <a:cubicBezTo>
                      <a:pt x="176" y="36"/>
                      <a:pt x="176" y="35"/>
                      <a:pt x="176" y="35"/>
                    </a:cubicBezTo>
                    <a:cubicBezTo>
                      <a:pt x="163" y="21"/>
                      <a:pt x="147" y="8"/>
                      <a:pt x="129" y="3"/>
                    </a:cubicBezTo>
                    <a:cubicBezTo>
                      <a:pt x="123" y="1"/>
                      <a:pt x="117" y="0"/>
                      <a:pt x="1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334"/>
              <p:cNvSpPr>
                <a:spLocks noEditPoints="1"/>
              </p:cNvSpPr>
              <p:nvPr/>
            </p:nvSpPr>
            <p:spPr bwMode="auto">
              <a:xfrm>
                <a:off x="2462" y="1878"/>
                <a:ext cx="105" cy="153"/>
              </a:xfrm>
              <a:custGeom>
                <a:avLst/>
                <a:gdLst>
                  <a:gd name="T0" fmla="*/ 179 w 184"/>
                  <a:gd name="T1" fmla="*/ 207 h 246"/>
                  <a:gd name="T2" fmla="*/ 173 w 184"/>
                  <a:gd name="T3" fmla="*/ 221 h 246"/>
                  <a:gd name="T4" fmla="*/ 179 w 184"/>
                  <a:gd name="T5" fmla="*/ 223 h 246"/>
                  <a:gd name="T6" fmla="*/ 184 w 184"/>
                  <a:gd name="T7" fmla="*/ 224 h 246"/>
                  <a:gd name="T8" fmla="*/ 181 w 184"/>
                  <a:gd name="T9" fmla="*/ 214 h 246"/>
                  <a:gd name="T10" fmla="*/ 179 w 184"/>
                  <a:gd name="T11" fmla="*/ 207 h 246"/>
                  <a:gd name="T12" fmla="*/ 9 w 184"/>
                  <a:gd name="T13" fmla="*/ 51 h 246"/>
                  <a:gd name="T14" fmla="*/ 8 w 184"/>
                  <a:gd name="T15" fmla="*/ 52 h 246"/>
                  <a:gd name="T16" fmla="*/ 1 w 184"/>
                  <a:gd name="T17" fmla="*/ 65 h 246"/>
                  <a:gd name="T18" fmla="*/ 0 w 184"/>
                  <a:gd name="T19" fmla="*/ 74 h 246"/>
                  <a:gd name="T20" fmla="*/ 0 w 184"/>
                  <a:gd name="T21" fmla="*/ 101 h 246"/>
                  <a:gd name="T22" fmla="*/ 1 w 184"/>
                  <a:gd name="T23" fmla="*/ 110 h 246"/>
                  <a:gd name="T24" fmla="*/ 9 w 184"/>
                  <a:gd name="T25" fmla="*/ 167 h 246"/>
                  <a:gd name="T26" fmla="*/ 12 w 184"/>
                  <a:gd name="T27" fmla="*/ 180 h 246"/>
                  <a:gd name="T28" fmla="*/ 14 w 184"/>
                  <a:gd name="T29" fmla="*/ 189 h 246"/>
                  <a:gd name="T30" fmla="*/ 25 w 184"/>
                  <a:gd name="T31" fmla="*/ 227 h 246"/>
                  <a:gd name="T32" fmla="*/ 32 w 184"/>
                  <a:gd name="T33" fmla="*/ 246 h 246"/>
                  <a:gd name="T34" fmla="*/ 65 w 184"/>
                  <a:gd name="T35" fmla="*/ 230 h 246"/>
                  <a:gd name="T36" fmla="*/ 46 w 184"/>
                  <a:gd name="T37" fmla="*/ 157 h 246"/>
                  <a:gd name="T38" fmla="*/ 46 w 184"/>
                  <a:gd name="T39" fmla="*/ 153 h 246"/>
                  <a:gd name="T40" fmla="*/ 40 w 184"/>
                  <a:gd name="T41" fmla="*/ 119 h 246"/>
                  <a:gd name="T42" fmla="*/ 40 w 184"/>
                  <a:gd name="T43" fmla="*/ 112 h 246"/>
                  <a:gd name="T44" fmla="*/ 43 w 184"/>
                  <a:gd name="T45" fmla="*/ 113 h 246"/>
                  <a:gd name="T46" fmla="*/ 45 w 184"/>
                  <a:gd name="T47" fmla="*/ 113 h 246"/>
                  <a:gd name="T48" fmla="*/ 50 w 184"/>
                  <a:gd name="T49" fmla="*/ 113 h 246"/>
                  <a:gd name="T50" fmla="*/ 70 w 184"/>
                  <a:gd name="T51" fmla="*/ 138 h 246"/>
                  <a:gd name="T52" fmla="*/ 77 w 184"/>
                  <a:gd name="T53" fmla="*/ 143 h 246"/>
                  <a:gd name="T54" fmla="*/ 109 w 184"/>
                  <a:gd name="T55" fmla="*/ 155 h 246"/>
                  <a:gd name="T56" fmla="*/ 119 w 184"/>
                  <a:gd name="T57" fmla="*/ 167 h 246"/>
                  <a:gd name="T58" fmla="*/ 139 w 184"/>
                  <a:gd name="T59" fmla="*/ 205 h 246"/>
                  <a:gd name="T60" fmla="*/ 160 w 184"/>
                  <a:gd name="T61" fmla="*/ 162 h 246"/>
                  <a:gd name="T62" fmla="*/ 155 w 184"/>
                  <a:gd name="T63" fmla="*/ 153 h 246"/>
                  <a:gd name="T64" fmla="*/ 164 w 184"/>
                  <a:gd name="T65" fmla="*/ 151 h 246"/>
                  <a:gd name="T66" fmla="*/ 165 w 184"/>
                  <a:gd name="T67" fmla="*/ 150 h 246"/>
                  <a:gd name="T68" fmla="*/ 176 w 184"/>
                  <a:gd name="T69" fmla="*/ 122 h 246"/>
                  <a:gd name="T70" fmla="*/ 168 w 184"/>
                  <a:gd name="T71" fmla="*/ 112 h 246"/>
                  <a:gd name="T72" fmla="*/ 166 w 184"/>
                  <a:gd name="T73" fmla="*/ 112 h 246"/>
                  <a:gd name="T74" fmla="*/ 139 w 184"/>
                  <a:gd name="T75" fmla="*/ 119 h 246"/>
                  <a:gd name="T76" fmla="*/ 130 w 184"/>
                  <a:gd name="T77" fmla="*/ 119 h 246"/>
                  <a:gd name="T78" fmla="*/ 98 w 184"/>
                  <a:gd name="T79" fmla="*/ 89 h 246"/>
                  <a:gd name="T80" fmla="*/ 91 w 184"/>
                  <a:gd name="T81" fmla="*/ 84 h 246"/>
                  <a:gd name="T82" fmla="*/ 43 w 184"/>
                  <a:gd name="T83" fmla="*/ 65 h 246"/>
                  <a:gd name="T84" fmla="*/ 40 w 184"/>
                  <a:gd name="T85" fmla="*/ 69 h 246"/>
                  <a:gd name="T86" fmla="*/ 38 w 184"/>
                  <a:gd name="T87" fmla="*/ 72 h 246"/>
                  <a:gd name="T88" fmla="*/ 38 w 184"/>
                  <a:gd name="T89" fmla="*/ 68 h 246"/>
                  <a:gd name="T90" fmla="*/ 38 w 184"/>
                  <a:gd name="T91" fmla="*/ 66 h 246"/>
                  <a:gd name="T92" fmla="*/ 38 w 184"/>
                  <a:gd name="T93" fmla="*/ 63 h 246"/>
                  <a:gd name="T94" fmla="*/ 9 w 184"/>
                  <a:gd name="T95" fmla="*/ 51 h 246"/>
                  <a:gd name="T96" fmla="*/ 153 w 184"/>
                  <a:gd name="T97" fmla="*/ 0 h 246"/>
                  <a:gd name="T98" fmla="*/ 152 w 184"/>
                  <a:gd name="T99" fmla="*/ 0 h 246"/>
                  <a:gd name="T100" fmla="*/ 83 w 184"/>
                  <a:gd name="T101" fmla="*/ 31 h 246"/>
                  <a:gd name="T102" fmla="*/ 74 w 184"/>
                  <a:gd name="T103" fmla="*/ 37 h 246"/>
                  <a:gd name="T104" fmla="*/ 119 w 184"/>
                  <a:gd name="T105" fmla="*/ 53 h 246"/>
                  <a:gd name="T106" fmla="*/ 145 w 184"/>
                  <a:gd name="T107" fmla="*/ 41 h 246"/>
                  <a:gd name="T108" fmla="*/ 153 w 184"/>
                  <a:gd name="T10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4" h="246">
                    <a:moveTo>
                      <a:pt x="179" y="207"/>
                    </a:moveTo>
                    <a:cubicBezTo>
                      <a:pt x="177" y="212"/>
                      <a:pt x="175" y="217"/>
                      <a:pt x="173" y="221"/>
                    </a:cubicBezTo>
                    <a:cubicBezTo>
                      <a:pt x="175" y="222"/>
                      <a:pt x="177" y="222"/>
                      <a:pt x="179" y="223"/>
                    </a:cubicBezTo>
                    <a:cubicBezTo>
                      <a:pt x="181" y="223"/>
                      <a:pt x="182" y="224"/>
                      <a:pt x="184" y="224"/>
                    </a:cubicBezTo>
                    <a:cubicBezTo>
                      <a:pt x="183" y="221"/>
                      <a:pt x="182" y="217"/>
                      <a:pt x="181" y="214"/>
                    </a:cubicBezTo>
                    <a:cubicBezTo>
                      <a:pt x="181" y="212"/>
                      <a:pt x="180" y="210"/>
                      <a:pt x="179" y="207"/>
                    </a:cubicBezTo>
                    <a:moveTo>
                      <a:pt x="9" y="51"/>
                    </a:moveTo>
                    <a:cubicBezTo>
                      <a:pt x="8" y="51"/>
                      <a:pt x="8" y="51"/>
                      <a:pt x="8" y="52"/>
                    </a:cubicBezTo>
                    <a:cubicBezTo>
                      <a:pt x="4" y="54"/>
                      <a:pt x="1" y="59"/>
                      <a:pt x="1" y="65"/>
                    </a:cubicBezTo>
                    <a:cubicBezTo>
                      <a:pt x="1" y="68"/>
                      <a:pt x="1" y="71"/>
                      <a:pt x="0" y="74"/>
                    </a:cubicBezTo>
                    <a:cubicBezTo>
                      <a:pt x="0" y="83"/>
                      <a:pt x="0" y="92"/>
                      <a:pt x="0" y="101"/>
                    </a:cubicBezTo>
                    <a:cubicBezTo>
                      <a:pt x="1" y="104"/>
                      <a:pt x="1" y="107"/>
                      <a:pt x="1" y="110"/>
                    </a:cubicBezTo>
                    <a:cubicBezTo>
                      <a:pt x="2" y="129"/>
                      <a:pt x="5" y="148"/>
                      <a:pt x="9" y="167"/>
                    </a:cubicBezTo>
                    <a:cubicBezTo>
                      <a:pt x="10" y="171"/>
                      <a:pt x="11" y="175"/>
                      <a:pt x="12" y="180"/>
                    </a:cubicBezTo>
                    <a:cubicBezTo>
                      <a:pt x="13" y="183"/>
                      <a:pt x="14" y="186"/>
                      <a:pt x="14" y="189"/>
                    </a:cubicBezTo>
                    <a:cubicBezTo>
                      <a:pt x="18" y="202"/>
                      <a:pt x="22" y="215"/>
                      <a:pt x="25" y="227"/>
                    </a:cubicBezTo>
                    <a:cubicBezTo>
                      <a:pt x="27" y="233"/>
                      <a:pt x="29" y="239"/>
                      <a:pt x="32" y="246"/>
                    </a:cubicBezTo>
                    <a:cubicBezTo>
                      <a:pt x="42" y="240"/>
                      <a:pt x="54" y="234"/>
                      <a:pt x="65" y="230"/>
                    </a:cubicBezTo>
                    <a:cubicBezTo>
                      <a:pt x="57" y="206"/>
                      <a:pt x="51" y="181"/>
                      <a:pt x="46" y="157"/>
                    </a:cubicBezTo>
                    <a:cubicBezTo>
                      <a:pt x="46" y="156"/>
                      <a:pt x="46" y="154"/>
                      <a:pt x="46" y="153"/>
                    </a:cubicBezTo>
                    <a:cubicBezTo>
                      <a:pt x="44" y="142"/>
                      <a:pt x="42" y="130"/>
                      <a:pt x="40" y="119"/>
                    </a:cubicBezTo>
                    <a:cubicBezTo>
                      <a:pt x="40" y="117"/>
                      <a:pt x="40" y="115"/>
                      <a:pt x="40" y="112"/>
                    </a:cubicBezTo>
                    <a:cubicBezTo>
                      <a:pt x="41" y="113"/>
                      <a:pt x="42" y="113"/>
                      <a:pt x="43" y="113"/>
                    </a:cubicBezTo>
                    <a:cubicBezTo>
                      <a:pt x="44" y="113"/>
                      <a:pt x="45" y="113"/>
                      <a:pt x="45" y="113"/>
                    </a:cubicBezTo>
                    <a:cubicBezTo>
                      <a:pt x="47" y="113"/>
                      <a:pt x="49" y="113"/>
                      <a:pt x="50" y="113"/>
                    </a:cubicBezTo>
                    <a:cubicBezTo>
                      <a:pt x="55" y="123"/>
                      <a:pt x="62" y="131"/>
                      <a:pt x="70" y="138"/>
                    </a:cubicBezTo>
                    <a:cubicBezTo>
                      <a:pt x="72" y="140"/>
                      <a:pt x="74" y="141"/>
                      <a:pt x="77" y="143"/>
                    </a:cubicBezTo>
                    <a:cubicBezTo>
                      <a:pt x="86" y="149"/>
                      <a:pt x="98" y="153"/>
                      <a:pt x="109" y="155"/>
                    </a:cubicBezTo>
                    <a:cubicBezTo>
                      <a:pt x="113" y="159"/>
                      <a:pt x="116" y="163"/>
                      <a:pt x="119" y="167"/>
                    </a:cubicBezTo>
                    <a:cubicBezTo>
                      <a:pt x="127" y="179"/>
                      <a:pt x="134" y="192"/>
                      <a:pt x="139" y="205"/>
                    </a:cubicBezTo>
                    <a:cubicBezTo>
                      <a:pt x="147" y="191"/>
                      <a:pt x="153" y="176"/>
                      <a:pt x="160" y="162"/>
                    </a:cubicBezTo>
                    <a:cubicBezTo>
                      <a:pt x="158" y="159"/>
                      <a:pt x="156" y="156"/>
                      <a:pt x="155" y="153"/>
                    </a:cubicBezTo>
                    <a:cubicBezTo>
                      <a:pt x="158" y="153"/>
                      <a:pt x="161" y="152"/>
                      <a:pt x="164" y="151"/>
                    </a:cubicBezTo>
                    <a:cubicBezTo>
                      <a:pt x="164" y="151"/>
                      <a:pt x="165" y="150"/>
                      <a:pt x="165" y="150"/>
                    </a:cubicBezTo>
                    <a:cubicBezTo>
                      <a:pt x="169" y="140"/>
                      <a:pt x="172" y="131"/>
                      <a:pt x="176" y="122"/>
                    </a:cubicBezTo>
                    <a:cubicBezTo>
                      <a:pt x="173" y="118"/>
                      <a:pt x="170" y="115"/>
                      <a:pt x="168" y="112"/>
                    </a:cubicBezTo>
                    <a:cubicBezTo>
                      <a:pt x="167" y="112"/>
                      <a:pt x="167" y="112"/>
                      <a:pt x="166" y="112"/>
                    </a:cubicBezTo>
                    <a:cubicBezTo>
                      <a:pt x="157" y="116"/>
                      <a:pt x="148" y="117"/>
                      <a:pt x="139" y="119"/>
                    </a:cubicBezTo>
                    <a:cubicBezTo>
                      <a:pt x="136" y="119"/>
                      <a:pt x="133" y="119"/>
                      <a:pt x="130" y="119"/>
                    </a:cubicBezTo>
                    <a:cubicBezTo>
                      <a:pt x="120" y="108"/>
                      <a:pt x="109" y="98"/>
                      <a:pt x="98" y="89"/>
                    </a:cubicBezTo>
                    <a:cubicBezTo>
                      <a:pt x="96" y="87"/>
                      <a:pt x="93" y="85"/>
                      <a:pt x="91" y="84"/>
                    </a:cubicBezTo>
                    <a:cubicBezTo>
                      <a:pt x="75" y="78"/>
                      <a:pt x="59" y="72"/>
                      <a:pt x="43" y="65"/>
                    </a:cubicBezTo>
                    <a:cubicBezTo>
                      <a:pt x="42" y="66"/>
                      <a:pt x="41" y="68"/>
                      <a:pt x="40" y="69"/>
                    </a:cubicBezTo>
                    <a:cubicBezTo>
                      <a:pt x="39" y="70"/>
                      <a:pt x="38" y="71"/>
                      <a:pt x="38" y="72"/>
                    </a:cubicBezTo>
                    <a:cubicBezTo>
                      <a:pt x="38" y="71"/>
                      <a:pt x="38" y="69"/>
                      <a:pt x="38" y="68"/>
                    </a:cubicBezTo>
                    <a:cubicBezTo>
                      <a:pt x="38" y="67"/>
                      <a:pt x="38" y="67"/>
                      <a:pt x="38" y="66"/>
                    </a:cubicBezTo>
                    <a:cubicBezTo>
                      <a:pt x="38" y="65"/>
                      <a:pt x="38" y="64"/>
                      <a:pt x="38" y="63"/>
                    </a:cubicBezTo>
                    <a:cubicBezTo>
                      <a:pt x="28" y="59"/>
                      <a:pt x="18" y="55"/>
                      <a:pt x="9" y="51"/>
                    </a:cubicBezTo>
                    <a:moveTo>
                      <a:pt x="153" y="0"/>
                    </a:moveTo>
                    <a:cubicBezTo>
                      <a:pt x="153" y="0"/>
                      <a:pt x="152" y="0"/>
                      <a:pt x="152" y="0"/>
                    </a:cubicBezTo>
                    <a:cubicBezTo>
                      <a:pt x="129" y="7"/>
                      <a:pt x="105" y="17"/>
                      <a:pt x="83" y="31"/>
                    </a:cubicBezTo>
                    <a:cubicBezTo>
                      <a:pt x="80" y="33"/>
                      <a:pt x="77" y="35"/>
                      <a:pt x="74" y="37"/>
                    </a:cubicBezTo>
                    <a:cubicBezTo>
                      <a:pt x="89" y="43"/>
                      <a:pt x="104" y="48"/>
                      <a:pt x="119" y="53"/>
                    </a:cubicBezTo>
                    <a:cubicBezTo>
                      <a:pt x="127" y="49"/>
                      <a:pt x="136" y="45"/>
                      <a:pt x="145" y="41"/>
                    </a:cubicBezTo>
                    <a:cubicBezTo>
                      <a:pt x="145" y="27"/>
                      <a:pt x="148" y="13"/>
                      <a:pt x="15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335"/>
              <p:cNvSpPr>
                <a:spLocks noEditPoints="1"/>
              </p:cNvSpPr>
              <p:nvPr/>
            </p:nvSpPr>
            <p:spPr bwMode="auto">
              <a:xfrm>
                <a:off x="1174" y="2431"/>
                <a:ext cx="155" cy="255"/>
              </a:xfrm>
              <a:custGeom>
                <a:avLst/>
                <a:gdLst>
                  <a:gd name="T0" fmla="*/ 212 w 270"/>
                  <a:gd name="T1" fmla="*/ 231 h 412"/>
                  <a:gd name="T2" fmla="*/ 190 w 270"/>
                  <a:gd name="T3" fmla="*/ 202 h 412"/>
                  <a:gd name="T4" fmla="*/ 198 w 270"/>
                  <a:gd name="T5" fmla="*/ 201 h 412"/>
                  <a:gd name="T6" fmla="*/ 211 w 270"/>
                  <a:gd name="T7" fmla="*/ 201 h 412"/>
                  <a:gd name="T8" fmla="*/ 222 w 270"/>
                  <a:gd name="T9" fmla="*/ 201 h 412"/>
                  <a:gd name="T10" fmla="*/ 211 w 270"/>
                  <a:gd name="T11" fmla="*/ 232 h 412"/>
                  <a:gd name="T12" fmla="*/ 120 w 270"/>
                  <a:gd name="T13" fmla="*/ 352 h 412"/>
                  <a:gd name="T14" fmla="*/ 78 w 270"/>
                  <a:gd name="T15" fmla="*/ 374 h 412"/>
                  <a:gd name="T16" fmla="*/ 69 w 270"/>
                  <a:gd name="T17" fmla="*/ 374 h 412"/>
                  <a:gd name="T18" fmla="*/ 63 w 270"/>
                  <a:gd name="T19" fmla="*/ 372 h 412"/>
                  <a:gd name="T20" fmla="*/ 54 w 270"/>
                  <a:gd name="T21" fmla="*/ 364 h 412"/>
                  <a:gd name="T22" fmla="*/ 41 w 270"/>
                  <a:gd name="T23" fmla="*/ 333 h 412"/>
                  <a:gd name="T24" fmla="*/ 41 w 270"/>
                  <a:gd name="T25" fmla="*/ 319 h 412"/>
                  <a:gd name="T26" fmla="*/ 45 w 270"/>
                  <a:gd name="T27" fmla="*/ 302 h 412"/>
                  <a:gd name="T28" fmla="*/ 90 w 270"/>
                  <a:gd name="T29" fmla="*/ 248 h 412"/>
                  <a:gd name="T30" fmla="*/ 147 w 270"/>
                  <a:gd name="T31" fmla="*/ 215 h 412"/>
                  <a:gd name="T32" fmla="*/ 96 w 270"/>
                  <a:gd name="T33" fmla="*/ 40 h 412"/>
                  <a:gd name="T34" fmla="*/ 103 w 270"/>
                  <a:gd name="T35" fmla="*/ 38 h 412"/>
                  <a:gd name="T36" fmla="*/ 118 w 270"/>
                  <a:gd name="T37" fmla="*/ 41 h 412"/>
                  <a:gd name="T38" fmla="*/ 138 w 270"/>
                  <a:gd name="T39" fmla="*/ 53 h 412"/>
                  <a:gd name="T40" fmla="*/ 200 w 270"/>
                  <a:gd name="T41" fmla="*/ 123 h 412"/>
                  <a:gd name="T42" fmla="*/ 227 w 270"/>
                  <a:gd name="T43" fmla="*/ 166 h 412"/>
                  <a:gd name="T44" fmla="*/ 205 w 270"/>
                  <a:gd name="T45" fmla="*/ 163 h 412"/>
                  <a:gd name="T46" fmla="*/ 195 w 270"/>
                  <a:gd name="T47" fmla="*/ 163 h 412"/>
                  <a:gd name="T48" fmla="*/ 176 w 270"/>
                  <a:gd name="T49" fmla="*/ 162 h 412"/>
                  <a:gd name="T50" fmla="*/ 92 w 270"/>
                  <a:gd name="T51" fmla="*/ 132 h 412"/>
                  <a:gd name="T52" fmla="*/ 76 w 270"/>
                  <a:gd name="T53" fmla="*/ 112 h 412"/>
                  <a:gd name="T54" fmla="*/ 72 w 270"/>
                  <a:gd name="T55" fmla="*/ 93 h 412"/>
                  <a:gd name="T56" fmla="*/ 72 w 270"/>
                  <a:gd name="T57" fmla="*/ 88 h 412"/>
                  <a:gd name="T58" fmla="*/ 81 w 270"/>
                  <a:gd name="T59" fmla="*/ 59 h 412"/>
                  <a:gd name="T60" fmla="*/ 94 w 270"/>
                  <a:gd name="T61" fmla="*/ 41 h 412"/>
                  <a:gd name="T62" fmla="*/ 107 w 270"/>
                  <a:gd name="T63" fmla="*/ 0 h 412"/>
                  <a:gd name="T64" fmla="*/ 39 w 270"/>
                  <a:gd name="T65" fmla="*/ 59 h 412"/>
                  <a:gd name="T66" fmla="*/ 38 w 270"/>
                  <a:gd name="T67" fmla="*/ 109 h 412"/>
                  <a:gd name="T68" fmla="*/ 116 w 270"/>
                  <a:gd name="T69" fmla="*/ 187 h 412"/>
                  <a:gd name="T70" fmla="*/ 35 w 270"/>
                  <a:gd name="T71" fmla="*/ 249 h 412"/>
                  <a:gd name="T72" fmla="*/ 6 w 270"/>
                  <a:gd name="T73" fmla="*/ 310 h 412"/>
                  <a:gd name="T74" fmla="*/ 55 w 270"/>
                  <a:gd name="T75" fmla="*/ 409 h 412"/>
                  <a:gd name="T76" fmla="*/ 183 w 270"/>
                  <a:gd name="T77" fmla="*/ 343 h 412"/>
                  <a:gd name="T78" fmla="*/ 242 w 270"/>
                  <a:gd name="T79" fmla="*/ 258 h 412"/>
                  <a:gd name="T80" fmla="*/ 261 w 270"/>
                  <a:gd name="T81" fmla="*/ 190 h 412"/>
                  <a:gd name="T82" fmla="*/ 265 w 270"/>
                  <a:gd name="T83" fmla="*/ 159 h 412"/>
                  <a:gd name="T84" fmla="*/ 240 w 270"/>
                  <a:gd name="T85" fmla="*/ 116 h 412"/>
                  <a:gd name="T86" fmla="*/ 175 w 270"/>
                  <a:gd name="T87" fmla="*/ 34 h 412"/>
                  <a:gd name="T88" fmla="*/ 107 w 270"/>
                  <a:gd name="T89" fmla="*/ 0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0" h="412">
                    <a:moveTo>
                      <a:pt x="211" y="233"/>
                    </a:moveTo>
                    <a:cubicBezTo>
                      <a:pt x="211" y="232"/>
                      <a:pt x="212" y="231"/>
                      <a:pt x="212" y="231"/>
                    </a:cubicBezTo>
                    <a:cubicBezTo>
                      <a:pt x="212" y="231"/>
                      <a:pt x="211" y="232"/>
                      <a:pt x="211" y="233"/>
                    </a:cubicBezTo>
                    <a:moveTo>
                      <a:pt x="190" y="202"/>
                    </a:moveTo>
                    <a:cubicBezTo>
                      <a:pt x="193" y="202"/>
                      <a:pt x="195" y="201"/>
                      <a:pt x="197" y="201"/>
                    </a:cubicBezTo>
                    <a:cubicBezTo>
                      <a:pt x="197" y="201"/>
                      <a:pt x="197" y="201"/>
                      <a:pt x="198" y="201"/>
                    </a:cubicBezTo>
                    <a:cubicBezTo>
                      <a:pt x="198" y="201"/>
                      <a:pt x="198" y="201"/>
                      <a:pt x="199" y="201"/>
                    </a:cubicBezTo>
                    <a:cubicBezTo>
                      <a:pt x="203" y="201"/>
                      <a:pt x="207" y="201"/>
                      <a:pt x="211" y="201"/>
                    </a:cubicBezTo>
                    <a:cubicBezTo>
                      <a:pt x="214" y="201"/>
                      <a:pt x="217" y="201"/>
                      <a:pt x="220" y="201"/>
                    </a:cubicBezTo>
                    <a:cubicBezTo>
                      <a:pt x="221" y="201"/>
                      <a:pt x="221" y="201"/>
                      <a:pt x="222" y="201"/>
                    </a:cubicBezTo>
                    <a:cubicBezTo>
                      <a:pt x="220" y="211"/>
                      <a:pt x="216" y="220"/>
                      <a:pt x="212" y="229"/>
                    </a:cubicBezTo>
                    <a:cubicBezTo>
                      <a:pt x="212" y="230"/>
                      <a:pt x="212" y="231"/>
                      <a:pt x="211" y="232"/>
                    </a:cubicBezTo>
                    <a:cubicBezTo>
                      <a:pt x="200" y="256"/>
                      <a:pt x="186" y="279"/>
                      <a:pt x="170" y="300"/>
                    </a:cubicBezTo>
                    <a:cubicBezTo>
                      <a:pt x="155" y="319"/>
                      <a:pt x="139" y="337"/>
                      <a:pt x="120" y="352"/>
                    </a:cubicBezTo>
                    <a:cubicBezTo>
                      <a:pt x="111" y="359"/>
                      <a:pt x="101" y="365"/>
                      <a:pt x="91" y="370"/>
                    </a:cubicBezTo>
                    <a:cubicBezTo>
                      <a:pt x="87" y="371"/>
                      <a:pt x="82" y="373"/>
                      <a:pt x="78" y="374"/>
                    </a:cubicBezTo>
                    <a:cubicBezTo>
                      <a:pt x="76" y="374"/>
                      <a:pt x="75" y="374"/>
                      <a:pt x="73" y="374"/>
                    </a:cubicBezTo>
                    <a:cubicBezTo>
                      <a:pt x="72" y="374"/>
                      <a:pt x="70" y="374"/>
                      <a:pt x="69" y="374"/>
                    </a:cubicBezTo>
                    <a:cubicBezTo>
                      <a:pt x="69" y="374"/>
                      <a:pt x="68" y="373"/>
                      <a:pt x="68" y="373"/>
                    </a:cubicBezTo>
                    <a:cubicBezTo>
                      <a:pt x="66" y="373"/>
                      <a:pt x="65" y="372"/>
                      <a:pt x="63" y="372"/>
                    </a:cubicBezTo>
                    <a:cubicBezTo>
                      <a:pt x="62" y="371"/>
                      <a:pt x="61" y="371"/>
                      <a:pt x="59" y="370"/>
                    </a:cubicBezTo>
                    <a:cubicBezTo>
                      <a:pt x="57" y="368"/>
                      <a:pt x="56" y="366"/>
                      <a:pt x="54" y="364"/>
                    </a:cubicBezTo>
                    <a:cubicBezTo>
                      <a:pt x="51" y="360"/>
                      <a:pt x="48" y="356"/>
                      <a:pt x="46" y="351"/>
                    </a:cubicBezTo>
                    <a:cubicBezTo>
                      <a:pt x="44" y="345"/>
                      <a:pt x="42" y="339"/>
                      <a:pt x="41" y="333"/>
                    </a:cubicBezTo>
                    <a:cubicBezTo>
                      <a:pt x="40" y="329"/>
                      <a:pt x="40" y="326"/>
                      <a:pt x="40" y="323"/>
                    </a:cubicBezTo>
                    <a:cubicBezTo>
                      <a:pt x="40" y="322"/>
                      <a:pt x="41" y="320"/>
                      <a:pt x="41" y="319"/>
                    </a:cubicBezTo>
                    <a:cubicBezTo>
                      <a:pt x="41" y="319"/>
                      <a:pt x="41" y="319"/>
                      <a:pt x="41" y="318"/>
                    </a:cubicBezTo>
                    <a:cubicBezTo>
                      <a:pt x="42" y="313"/>
                      <a:pt x="43" y="307"/>
                      <a:pt x="45" y="302"/>
                    </a:cubicBezTo>
                    <a:cubicBezTo>
                      <a:pt x="49" y="294"/>
                      <a:pt x="54" y="286"/>
                      <a:pt x="59" y="279"/>
                    </a:cubicBezTo>
                    <a:cubicBezTo>
                      <a:pt x="68" y="267"/>
                      <a:pt x="79" y="257"/>
                      <a:pt x="90" y="248"/>
                    </a:cubicBezTo>
                    <a:cubicBezTo>
                      <a:pt x="99" y="242"/>
                      <a:pt x="108" y="236"/>
                      <a:pt x="117" y="230"/>
                    </a:cubicBezTo>
                    <a:cubicBezTo>
                      <a:pt x="127" y="225"/>
                      <a:pt x="137" y="220"/>
                      <a:pt x="147" y="215"/>
                    </a:cubicBezTo>
                    <a:cubicBezTo>
                      <a:pt x="161" y="209"/>
                      <a:pt x="176" y="205"/>
                      <a:pt x="190" y="202"/>
                    </a:cubicBezTo>
                    <a:moveTo>
                      <a:pt x="96" y="40"/>
                    </a:moveTo>
                    <a:cubicBezTo>
                      <a:pt x="97" y="40"/>
                      <a:pt x="97" y="40"/>
                      <a:pt x="97" y="40"/>
                    </a:cubicBezTo>
                    <a:cubicBezTo>
                      <a:pt x="99" y="39"/>
                      <a:pt x="101" y="38"/>
                      <a:pt x="103" y="38"/>
                    </a:cubicBezTo>
                    <a:cubicBezTo>
                      <a:pt x="104" y="38"/>
                      <a:pt x="105" y="38"/>
                      <a:pt x="107" y="38"/>
                    </a:cubicBezTo>
                    <a:cubicBezTo>
                      <a:pt x="110" y="39"/>
                      <a:pt x="114" y="40"/>
                      <a:pt x="118" y="41"/>
                    </a:cubicBezTo>
                    <a:cubicBezTo>
                      <a:pt x="124" y="44"/>
                      <a:pt x="130" y="48"/>
                      <a:pt x="136" y="52"/>
                    </a:cubicBezTo>
                    <a:cubicBezTo>
                      <a:pt x="137" y="53"/>
                      <a:pt x="138" y="53"/>
                      <a:pt x="138" y="53"/>
                    </a:cubicBezTo>
                    <a:cubicBezTo>
                      <a:pt x="156" y="68"/>
                      <a:pt x="171" y="86"/>
                      <a:pt x="186" y="104"/>
                    </a:cubicBezTo>
                    <a:cubicBezTo>
                      <a:pt x="191" y="110"/>
                      <a:pt x="195" y="117"/>
                      <a:pt x="200" y="123"/>
                    </a:cubicBezTo>
                    <a:cubicBezTo>
                      <a:pt x="204" y="129"/>
                      <a:pt x="208" y="134"/>
                      <a:pt x="211" y="140"/>
                    </a:cubicBezTo>
                    <a:cubicBezTo>
                      <a:pt x="217" y="148"/>
                      <a:pt x="222" y="157"/>
                      <a:pt x="227" y="166"/>
                    </a:cubicBezTo>
                    <a:cubicBezTo>
                      <a:pt x="225" y="165"/>
                      <a:pt x="223" y="164"/>
                      <a:pt x="220" y="164"/>
                    </a:cubicBezTo>
                    <a:cubicBezTo>
                      <a:pt x="215" y="163"/>
                      <a:pt x="210" y="163"/>
                      <a:pt x="205" y="163"/>
                    </a:cubicBezTo>
                    <a:cubicBezTo>
                      <a:pt x="204" y="163"/>
                      <a:pt x="202" y="163"/>
                      <a:pt x="201" y="163"/>
                    </a:cubicBezTo>
                    <a:cubicBezTo>
                      <a:pt x="199" y="163"/>
                      <a:pt x="197" y="163"/>
                      <a:pt x="195" y="163"/>
                    </a:cubicBezTo>
                    <a:cubicBezTo>
                      <a:pt x="190" y="163"/>
                      <a:pt x="186" y="163"/>
                      <a:pt x="181" y="162"/>
                    </a:cubicBezTo>
                    <a:cubicBezTo>
                      <a:pt x="179" y="162"/>
                      <a:pt x="177" y="162"/>
                      <a:pt x="176" y="162"/>
                    </a:cubicBezTo>
                    <a:cubicBezTo>
                      <a:pt x="156" y="159"/>
                      <a:pt x="136" y="154"/>
                      <a:pt x="118" y="147"/>
                    </a:cubicBezTo>
                    <a:cubicBezTo>
                      <a:pt x="109" y="142"/>
                      <a:pt x="100" y="138"/>
                      <a:pt x="92" y="132"/>
                    </a:cubicBezTo>
                    <a:cubicBezTo>
                      <a:pt x="88" y="129"/>
                      <a:pt x="85" y="125"/>
                      <a:pt x="82" y="122"/>
                    </a:cubicBezTo>
                    <a:cubicBezTo>
                      <a:pt x="80" y="119"/>
                      <a:pt x="78" y="116"/>
                      <a:pt x="76" y="112"/>
                    </a:cubicBezTo>
                    <a:cubicBezTo>
                      <a:pt x="74" y="109"/>
                      <a:pt x="73" y="105"/>
                      <a:pt x="72" y="101"/>
                    </a:cubicBezTo>
                    <a:cubicBezTo>
                      <a:pt x="72" y="99"/>
                      <a:pt x="72" y="96"/>
                      <a:pt x="72" y="93"/>
                    </a:cubicBezTo>
                    <a:cubicBezTo>
                      <a:pt x="72" y="93"/>
                      <a:pt x="72" y="93"/>
                      <a:pt x="72" y="93"/>
                    </a:cubicBezTo>
                    <a:cubicBezTo>
                      <a:pt x="72" y="91"/>
                      <a:pt x="72" y="89"/>
                      <a:pt x="72" y="88"/>
                    </a:cubicBezTo>
                    <a:cubicBezTo>
                      <a:pt x="74" y="80"/>
                      <a:pt x="76" y="72"/>
                      <a:pt x="78" y="65"/>
                    </a:cubicBezTo>
                    <a:cubicBezTo>
                      <a:pt x="79" y="63"/>
                      <a:pt x="80" y="61"/>
                      <a:pt x="81" y="59"/>
                    </a:cubicBezTo>
                    <a:cubicBezTo>
                      <a:pt x="83" y="55"/>
                      <a:pt x="85" y="51"/>
                      <a:pt x="88" y="48"/>
                    </a:cubicBezTo>
                    <a:cubicBezTo>
                      <a:pt x="90" y="46"/>
                      <a:pt x="92" y="43"/>
                      <a:pt x="94" y="41"/>
                    </a:cubicBezTo>
                    <a:cubicBezTo>
                      <a:pt x="95" y="41"/>
                      <a:pt x="96" y="40"/>
                      <a:pt x="96" y="40"/>
                    </a:cubicBezTo>
                    <a:moveTo>
                      <a:pt x="107" y="0"/>
                    </a:moveTo>
                    <a:cubicBezTo>
                      <a:pt x="93" y="0"/>
                      <a:pt x="79" y="5"/>
                      <a:pt x="66" y="17"/>
                    </a:cubicBezTo>
                    <a:cubicBezTo>
                      <a:pt x="53" y="28"/>
                      <a:pt x="44" y="43"/>
                      <a:pt x="39" y="59"/>
                    </a:cubicBezTo>
                    <a:cubicBezTo>
                      <a:pt x="38" y="63"/>
                      <a:pt x="37" y="68"/>
                      <a:pt x="36" y="73"/>
                    </a:cubicBezTo>
                    <a:cubicBezTo>
                      <a:pt x="35" y="85"/>
                      <a:pt x="35" y="97"/>
                      <a:pt x="38" y="109"/>
                    </a:cubicBezTo>
                    <a:cubicBezTo>
                      <a:pt x="41" y="126"/>
                      <a:pt x="50" y="143"/>
                      <a:pt x="62" y="155"/>
                    </a:cubicBezTo>
                    <a:cubicBezTo>
                      <a:pt x="77" y="170"/>
                      <a:pt x="96" y="180"/>
                      <a:pt x="116" y="187"/>
                    </a:cubicBezTo>
                    <a:cubicBezTo>
                      <a:pt x="105" y="193"/>
                      <a:pt x="94" y="199"/>
                      <a:pt x="84" y="206"/>
                    </a:cubicBezTo>
                    <a:cubicBezTo>
                      <a:pt x="65" y="219"/>
                      <a:pt x="48" y="234"/>
                      <a:pt x="35" y="249"/>
                    </a:cubicBezTo>
                    <a:cubicBezTo>
                      <a:pt x="25" y="260"/>
                      <a:pt x="18" y="274"/>
                      <a:pt x="12" y="289"/>
                    </a:cubicBezTo>
                    <a:cubicBezTo>
                      <a:pt x="10" y="295"/>
                      <a:pt x="8" y="303"/>
                      <a:pt x="6" y="310"/>
                    </a:cubicBezTo>
                    <a:cubicBezTo>
                      <a:pt x="0" y="346"/>
                      <a:pt x="9" y="385"/>
                      <a:pt x="46" y="404"/>
                    </a:cubicBezTo>
                    <a:cubicBezTo>
                      <a:pt x="49" y="406"/>
                      <a:pt x="52" y="407"/>
                      <a:pt x="55" y="409"/>
                    </a:cubicBezTo>
                    <a:cubicBezTo>
                      <a:pt x="61" y="411"/>
                      <a:pt x="68" y="412"/>
                      <a:pt x="74" y="412"/>
                    </a:cubicBezTo>
                    <a:cubicBezTo>
                      <a:pt x="116" y="412"/>
                      <a:pt x="158" y="370"/>
                      <a:pt x="183" y="343"/>
                    </a:cubicBezTo>
                    <a:cubicBezTo>
                      <a:pt x="198" y="326"/>
                      <a:pt x="214" y="305"/>
                      <a:pt x="228" y="282"/>
                    </a:cubicBezTo>
                    <a:cubicBezTo>
                      <a:pt x="233" y="274"/>
                      <a:pt x="238" y="266"/>
                      <a:pt x="242" y="258"/>
                    </a:cubicBezTo>
                    <a:cubicBezTo>
                      <a:pt x="247" y="247"/>
                      <a:pt x="251" y="237"/>
                      <a:pt x="254" y="226"/>
                    </a:cubicBezTo>
                    <a:cubicBezTo>
                      <a:pt x="258" y="214"/>
                      <a:pt x="260" y="202"/>
                      <a:pt x="261" y="190"/>
                    </a:cubicBezTo>
                    <a:cubicBezTo>
                      <a:pt x="261" y="187"/>
                      <a:pt x="261" y="185"/>
                      <a:pt x="261" y="182"/>
                    </a:cubicBezTo>
                    <a:cubicBezTo>
                      <a:pt x="267" y="177"/>
                      <a:pt x="270" y="168"/>
                      <a:pt x="265" y="159"/>
                    </a:cubicBezTo>
                    <a:cubicBezTo>
                      <a:pt x="263" y="155"/>
                      <a:pt x="261" y="151"/>
                      <a:pt x="258" y="146"/>
                    </a:cubicBezTo>
                    <a:cubicBezTo>
                      <a:pt x="253" y="137"/>
                      <a:pt x="247" y="126"/>
                      <a:pt x="240" y="116"/>
                    </a:cubicBezTo>
                    <a:cubicBezTo>
                      <a:pt x="239" y="113"/>
                      <a:pt x="237" y="110"/>
                      <a:pt x="235" y="108"/>
                    </a:cubicBezTo>
                    <a:cubicBezTo>
                      <a:pt x="219" y="82"/>
                      <a:pt x="198" y="55"/>
                      <a:pt x="175" y="34"/>
                    </a:cubicBezTo>
                    <a:cubicBezTo>
                      <a:pt x="155" y="16"/>
                      <a:pt x="134" y="3"/>
                      <a:pt x="113" y="1"/>
                    </a:cubicBezTo>
                    <a:cubicBezTo>
                      <a:pt x="111" y="1"/>
                      <a:pt x="109" y="0"/>
                      <a:pt x="1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336"/>
              <p:cNvSpPr>
                <a:spLocks noEditPoints="1"/>
              </p:cNvSpPr>
              <p:nvPr/>
            </p:nvSpPr>
            <p:spPr bwMode="auto">
              <a:xfrm>
                <a:off x="1800" y="2616"/>
                <a:ext cx="55" cy="86"/>
              </a:xfrm>
              <a:custGeom>
                <a:avLst/>
                <a:gdLst>
                  <a:gd name="T0" fmla="*/ 77 w 96"/>
                  <a:gd name="T1" fmla="*/ 95 h 140"/>
                  <a:gd name="T2" fmla="*/ 55 w 96"/>
                  <a:gd name="T3" fmla="*/ 108 h 140"/>
                  <a:gd name="T4" fmla="*/ 55 w 96"/>
                  <a:gd name="T5" fmla="*/ 108 h 140"/>
                  <a:gd name="T6" fmla="*/ 76 w 96"/>
                  <a:gd name="T7" fmla="*/ 140 h 140"/>
                  <a:gd name="T8" fmla="*/ 96 w 96"/>
                  <a:gd name="T9" fmla="*/ 110 h 140"/>
                  <a:gd name="T10" fmla="*/ 95 w 96"/>
                  <a:gd name="T11" fmla="*/ 108 h 140"/>
                  <a:gd name="T12" fmla="*/ 88 w 96"/>
                  <a:gd name="T13" fmla="*/ 101 h 140"/>
                  <a:gd name="T14" fmla="*/ 77 w 96"/>
                  <a:gd name="T15" fmla="*/ 95 h 140"/>
                  <a:gd name="T16" fmla="*/ 30 w 96"/>
                  <a:gd name="T17" fmla="*/ 0 h 140"/>
                  <a:gd name="T18" fmla="*/ 0 w 96"/>
                  <a:gd name="T19" fmla="*/ 3 h 140"/>
                  <a:gd name="T20" fmla="*/ 0 w 96"/>
                  <a:gd name="T21" fmla="*/ 4 h 140"/>
                  <a:gd name="T22" fmla="*/ 21 w 96"/>
                  <a:gd name="T23" fmla="*/ 39 h 140"/>
                  <a:gd name="T24" fmla="*/ 23 w 96"/>
                  <a:gd name="T25" fmla="*/ 39 h 140"/>
                  <a:gd name="T26" fmla="*/ 30 w 96"/>
                  <a:gd name="T27" fmla="*/ 39 h 140"/>
                  <a:gd name="T28" fmla="*/ 45 w 96"/>
                  <a:gd name="T29" fmla="*/ 40 h 140"/>
                  <a:gd name="T30" fmla="*/ 56 w 96"/>
                  <a:gd name="T31" fmla="*/ 43 h 140"/>
                  <a:gd name="T32" fmla="*/ 59 w 96"/>
                  <a:gd name="T33" fmla="*/ 45 h 140"/>
                  <a:gd name="T34" fmla="*/ 63 w 96"/>
                  <a:gd name="T35" fmla="*/ 49 h 140"/>
                  <a:gd name="T36" fmla="*/ 63 w 96"/>
                  <a:gd name="T37" fmla="*/ 50 h 140"/>
                  <a:gd name="T38" fmla="*/ 77 w 96"/>
                  <a:gd name="T39" fmla="*/ 53 h 140"/>
                  <a:gd name="T40" fmla="*/ 76 w 96"/>
                  <a:gd name="T41" fmla="*/ 34 h 140"/>
                  <a:gd name="T42" fmla="*/ 70 w 96"/>
                  <a:gd name="T43" fmla="*/ 8 h 140"/>
                  <a:gd name="T44" fmla="*/ 30 w 96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" h="140">
                    <a:moveTo>
                      <a:pt x="77" y="95"/>
                    </a:moveTo>
                    <a:cubicBezTo>
                      <a:pt x="70" y="100"/>
                      <a:pt x="63" y="104"/>
                      <a:pt x="55" y="108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62" y="118"/>
                      <a:pt x="69" y="129"/>
                      <a:pt x="76" y="140"/>
                    </a:cubicBezTo>
                    <a:cubicBezTo>
                      <a:pt x="84" y="131"/>
                      <a:pt x="91" y="121"/>
                      <a:pt x="96" y="110"/>
                    </a:cubicBezTo>
                    <a:cubicBezTo>
                      <a:pt x="96" y="109"/>
                      <a:pt x="95" y="109"/>
                      <a:pt x="95" y="108"/>
                    </a:cubicBezTo>
                    <a:cubicBezTo>
                      <a:pt x="93" y="106"/>
                      <a:pt x="90" y="103"/>
                      <a:pt x="88" y="101"/>
                    </a:cubicBezTo>
                    <a:cubicBezTo>
                      <a:pt x="85" y="99"/>
                      <a:pt x="81" y="97"/>
                      <a:pt x="77" y="95"/>
                    </a:cubicBezTo>
                    <a:moveTo>
                      <a:pt x="30" y="0"/>
                    </a:moveTo>
                    <a:cubicBezTo>
                      <a:pt x="20" y="0"/>
                      <a:pt x="10" y="1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7" y="16"/>
                      <a:pt x="14" y="27"/>
                      <a:pt x="21" y="39"/>
                    </a:cubicBezTo>
                    <a:cubicBezTo>
                      <a:pt x="22" y="39"/>
                      <a:pt x="22" y="39"/>
                      <a:pt x="23" y="39"/>
                    </a:cubicBezTo>
                    <a:cubicBezTo>
                      <a:pt x="25" y="39"/>
                      <a:pt x="28" y="39"/>
                      <a:pt x="30" y="39"/>
                    </a:cubicBezTo>
                    <a:cubicBezTo>
                      <a:pt x="35" y="39"/>
                      <a:pt x="40" y="39"/>
                      <a:pt x="45" y="40"/>
                    </a:cubicBezTo>
                    <a:cubicBezTo>
                      <a:pt x="49" y="40"/>
                      <a:pt x="52" y="41"/>
                      <a:pt x="56" y="43"/>
                    </a:cubicBezTo>
                    <a:cubicBezTo>
                      <a:pt x="57" y="44"/>
                      <a:pt x="58" y="44"/>
                      <a:pt x="59" y="45"/>
                    </a:cubicBezTo>
                    <a:cubicBezTo>
                      <a:pt x="60" y="46"/>
                      <a:pt x="62" y="48"/>
                      <a:pt x="63" y="49"/>
                    </a:cubicBezTo>
                    <a:cubicBezTo>
                      <a:pt x="63" y="50"/>
                      <a:pt x="63" y="50"/>
                      <a:pt x="63" y="50"/>
                    </a:cubicBezTo>
                    <a:cubicBezTo>
                      <a:pt x="68" y="51"/>
                      <a:pt x="73" y="52"/>
                      <a:pt x="77" y="53"/>
                    </a:cubicBezTo>
                    <a:cubicBezTo>
                      <a:pt x="77" y="47"/>
                      <a:pt x="77" y="40"/>
                      <a:pt x="76" y="34"/>
                    </a:cubicBezTo>
                    <a:cubicBezTo>
                      <a:pt x="75" y="25"/>
                      <a:pt x="73" y="17"/>
                      <a:pt x="70" y="8"/>
                    </a:cubicBezTo>
                    <a:cubicBezTo>
                      <a:pt x="59" y="3"/>
                      <a:pt x="45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337"/>
              <p:cNvSpPr>
                <a:spLocks noEditPoints="1"/>
              </p:cNvSpPr>
              <p:nvPr/>
            </p:nvSpPr>
            <p:spPr bwMode="auto">
              <a:xfrm>
                <a:off x="2357" y="1151"/>
                <a:ext cx="1906" cy="1294"/>
              </a:xfrm>
              <a:custGeom>
                <a:avLst/>
                <a:gdLst>
                  <a:gd name="T0" fmla="*/ 480 w 3318"/>
                  <a:gd name="T1" fmla="*/ 2083 h 2091"/>
                  <a:gd name="T2" fmla="*/ 602 w 3318"/>
                  <a:gd name="T3" fmla="*/ 1995 h 2091"/>
                  <a:gd name="T4" fmla="*/ 646 w 3318"/>
                  <a:gd name="T5" fmla="*/ 1997 h 2091"/>
                  <a:gd name="T6" fmla="*/ 105 w 3318"/>
                  <a:gd name="T7" fmla="*/ 1989 h 2091"/>
                  <a:gd name="T8" fmla="*/ 1934 w 3318"/>
                  <a:gd name="T9" fmla="*/ 1574 h 2091"/>
                  <a:gd name="T10" fmla="*/ 1737 w 3318"/>
                  <a:gd name="T11" fmla="*/ 1767 h 2091"/>
                  <a:gd name="T12" fmla="*/ 1835 w 3318"/>
                  <a:gd name="T13" fmla="*/ 1914 h 2091"/>
                  <a:gd name="T14" fmla="*/ 215 w 3318"/>
                  <a:gd name="T15" fmla="*/ 1571 h 2091"/>
                  <a:gd name="T16" fmla="*/ 291 w 3318"/>
                  <a:gd name="T17" fmla="*/ 2084 h 2091"/>
                  <a:gd name="T18" fmla="*/ 260 w 3318"/>
                  <a:gd name="T19" fmla="*/ 1928 h 2091"/>
                  <a:gd name="T20" fmla="*/ 1868 w 3318"/>
                  <a:gd name="T21" fmla="*/ 1542 h 2091"/>
                  <a:gd name="T22" fmla="*/ 1970 w 3318"/>
                  <a:gd name="T23" fmla="*/ 1455 h 2091"/>
                  <a:gd name="T24" fmla="*/ 315 w 3318"/>
                  <a:gd name="T25" fmla="*/ 1392 h 2091"/>
                  <a:gd name="T26" fmla="*/ 110 w 3318"/>
                  <a:gd name="T27" fmla="*/ 1589 h 2091"/>
                  <a:gd name="T28" fmla="*/ 2337 w 3318"/>
                  <a:gd name="T29" fmla="*/ 835 h 2091"/>
                  <a:gd name="T30" fmla="*/ 2080 w 3318"/>
                  <a:gd name="T31" fmla="*/ 1004 h 2091"/>
                  <a:gd name="T32" fmla="*/ 1360 w 3318"/>
                  <a:gd name="T33" fmla="*/ 583 h 2091"/>
                  <a:gd name="T34" fmla="*/ 2172 w 3318"/>
                  <a:gd name="T35" fmla="*/ 581 h 2091"/>
                  <a:gd name="T36" fmla="*/ 1850 w 3318"/>
                  <a:gd name="T37" fmla="*/ 731 h 2091"/>
                  <a:gd name="T38" fmla="*/ 2172 w 3318"/>
                  <a:gd name="T39" fmla="*/ 581 h 2091"/>
                  <a:gd name="T40" fmla="*/ 1485 w 3318"/>
                  <a:gd name="T41" fmla="*/ 521 h 2091"/>
                  <a:gd name="T42" fmla="*/ 2618 w 3318"/>
                  <a:gd name="T43" fmla="*/ 532 h 2091"/>
                  <a:gd name="T44" fmla="*/ 994 w 3318"/>
                  <a:gd name="T45" fmla="*/ 1413 h 2091"/>
                  <a:gd name="T46" fmla="*/ 1802 w 3318"/>
                  <a:gd name="T47" fmla="*/ 938 h 2091"/>
                  <a:gd name="T48" fmla="*/ 2483 w 3318"/>
                  <a:gd name="T49" fmla="*/ 543 h 2091"/>
                  <a:gd name="T50" fmla="*/ 2420 w 3318"/>
                  <a:gd name="T51" fmla="*/ 516 h 2091"/>
                  <a:gd name="T52" fmla="*/ 1819 w 3318"/>
                  <a:gd name="T53" fmla="*/ 764 h 2091"/>
                  <a:gd name="T54" fmla="*/ 1606 w 3318"/>
                  <a:gd name="T55" fmla="*/ 689 h 2091"/>
                  <a:gd name="T56" fmla="*/ 1574 w 3318"/>
                  <a:gd name="T57" fmla="*/ 929 h 2091"/>
                  <a:gd name="T58" fmla="*/ 1124 w 3318"/>
                  <a:gd name="T59" fmla="*/ 728 h 2091"/>
                  <a:gd name="T60" fmla="*/ 1047 w 3318"/>
                  <a:gd name="T61" fmla="*/ 633 h 2091"/>
                  <a:gd name="T62" fmla="*/ 513 w 3318"/>
                  <a:gd name="T63" fmla="*/ 1324 h 2091"/>
                  <a:gd name="T64" fmla="*/ 355 w 3318"/>
                  <a:gd name="T65" fmla="*/ 1396 h 2091"/>
                  <a:gd name="T66" fmla="*/ 577 w 3318"/>
                  <a:gd name="T67" fmla="*/ 1560 h 2091"/>
                  <a:gd name="T68" fmla="*/ 652 w 3318"/>
                  <a:gd name="T69" fmla="*/ 1801 h 2091"/>
                  <a:gd name="T70" fmla="*/ 811 w 3318"/>
                  <a:gd name="T71" fmla="*/ 1866 h 2091"/>
                  <a:gd name="T72" fmla="*/ 1639 w 3318"/>
                  <a:gd name="T73" fmla="*/ 1770 h 2091"/>
                  <a:gd name="T74" fmla="*/ 1642 w 3318"/>
                  <a:gd name="T75" fmla="*/ 1672 h 2091"/>
                  <a:gd name="T76" fmla="*/ 1637 w 3318"/>
                  <a:gd name="T77" fmla="*/ 1168 h 2091"/>
                  <a:gd name="T78" fmla="*/ 1930 w 3318"/>
                  <a:gd name="T79" fmla="*/ 1408 h 2091"/>
                  <a:gd name="T80" fmla="*/ 1921 w 3318"/>
                  <a:gd name="T81" fmla="*/ 1096 h 2091"/>
                  <a:gd name="T82" fmla="*/ 2403 w 3318"/>
                  <a:gd name="T83" fmla="*/ 780 h 2091"/>
                  <a:gd name="T84" fmla="*/ 2560 w 3318"/>
                  <a:gd name="T85" fmla="*/ 588 h 2091"/>
                  <a:gd name="T86" fmla="*/ 2503 w 3318"/>
                  <a:gd name="T87" fmla="*/ 508 h 2091"/>
                  <a:gd name="T88" fmla="*/ 1010 w 3318"/>
                  <a:gd name="T89" fmla="*/ 460 h 2091"/>
                  <a:gd name="T90" fmla="*/ 1226 w 3318"/>
                  <a:gd name="T91" fmla="*/ 544 h 2091"/>
                  <a:gd name="T92" fmla="*/ 1245 w 3318"/>
                  <a:gd name="T93" fmla="*/ 363 h 2091"/>
                  <a:gd name="T94" fmla="*/ 3066 w 3318"/>
                  <a:gd name="T95" fmla="*/ 576 h 2091"/>
                  <a:gd name="T96" fmla="*/ 2792 w 3318"/>
                  <a:gd name="T97" fmla="*/ 208 h 2091"/>
                  <a:gd name="T98" fmla="*/ 2498 w 3318"/>
                  <a:gd name="T99" fmla="*/ 469 h 2091"/>
                  <a:gd name="T100" fmla="*/ 2736 w 3318"/>
                  <a:gd name="T101" fmla="*/ 459 h 2091"/>
                  <a:gd name="T102" fmla="*/ 2599 w 3318"/>
                  <a:gd name="T103" fmla="*/ 653 h 2091"/>
                  <a:gd name="T104" fmla="*/ 2960 w 3318"/>
                  <a:gd name="T105" fmla="*/ 545 h 2091"/>
                  <a:gd name="T106" fmla="*/ 3022 w 3318"/>
                  <a:gd name="T107" fmla="*/ 0 h 2091"/>
                  <a:gd name="T108" fmla="*/ 2808 w 3318"/>
                  <a:gd name="T109" fmla="*/ 165 h 20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318" h="2091">
                    <a:moveTo>
                      <a:pt x="454" y="2020"/>
                    </a:moveTo>
                    <a:cubicBezTo>
                      <a:pt x="453" y="2020"/>
                      <a:pt x="453" y="2020"/>
                      <a:pt x="452" y="2020"/>
                    </a:cubicBezTo>
                    <a:cubicBezTo>
                      <a:pt x="423" y="2031"/>
                      <a:pt x="396" y="2045"/>
                      <a:pt x="370" y="2063"/>
                    </a:cubicBezTo>
                    <a:cubicBezTo>
                      <a:pt x="358" y="2072"/>
                      <a:pt x="347" y="2081"/>
                      <a:pt x="337" y="2091"/>
                    </a:cubicBezTo>
                    <a:cubicBezTo>
                      <a:pt x="368" y="2089"/>
                      <a:pt x="400" y="2084"/>
                      <a:pt x="431" y="2077"/>
                    </a:cubicBezTo>
                    <a:cubicBezTo>
                      <a:pt x="447" y="2080"/>
                      <a:pt x="464" y="2082"/>
                      <a:pt x="480" y="2083"/>
                    </a:cubicBezTo>
                    <a:cubicBezTo>
                      <a:pt x="485" y="2083"/>
                      <a:pt x="489" y="2083"/>
                      <a:pt x="493" y="2083"/>
                    </a:cubicBezTo>
                    <a:cubicBezTo>
                      <a:pt x="519" y="2083"/>
                      <a:pt x="544" y="2077"/>
                      <a:pt x="567" y="2066"/>
                    </a:cubicBezTo>
                    <a:cubicBezTo>
                      <a:pt x="560" y="2056"/>
                      <a:pt x="552" y="2045"/>
                      <a:pt x="545" y="2032"/>
                    </a:cubicBezTo>
                    <a:cubicBezTo>
                      <a:pt x="533" y="2040"/>
                      <a:pt x="518" y="2045"/>
                      <a:pt x="504" y="2045"/>
                    </a:cubicBezTo>
                    <a:cubicBezTo>
                      <a:pt x="485" y="2045"/>
                      <a:pt x="466" y="2037"/>
                      <a:pt x="454" y="2020"/>
                    </a:cubicBezTo>
                    <a:moveTo>
                      <a:pt x="602" y="1995"/>
                    </a:moveTo>
                    <a:cubicBezTo>
                      <a:pt x="591" y="1995"/>
                      <a:pt x="581" y="1996"/>
                      <a:pt x="570" y="1996"/>
                    </a:cubicBezTo>
                    <a:cubicBezTo>
                      <a:pt x="570" y="1996"/>
                      <a:pt x="570" y="1997"/>
                      <a:pt x="570" y="1997"/>
                    </a:cubicBezTo>
                    <a:cubicBezTo>
                      <a:pt x="571" y="2000"/>
                      <a:pt x="572" y="2002"/>
                      <a:pt x="573" y="2005"/>
                    </a:cubicBezTo>
                    <a:cubicBezTo>
                      <a:pt x="580" y="2020"/>
                      <a:pt x="589" y="2034"/>
                      <a:pt x="599" y="2047"/>
                    </a:cubicBezTo>
                    <a:cubicBezTo>
                      <a:pt x="599" y="2047"/>
                      <a:pt x="599" y="2047"/>
                      <a:pt x="599" y="2047"/>
                    </a:cubicBezTo>
                    <a:cubicBezTo>
                      <a:pt x="618" y="2033"/>
                      <a:pt x="634" y="2016"/>
                      <a:pt x="646" y="1997"/>
                    </a:cubicBezTo>
                    <a:cubicBezTo>
                      <a:pt x="631" y="1996"/>
                      <a:pt x="617" y="1995"/>
                      <a:pt x="602" y="1995"/>
                    </a:cubicBezTo>
                    <a:moveTo>
                      <a:pt x="105" y="1989"/>
                    </a:moveTo>
                    <a:cubicBezTo>
                      <a:pt x="137" y="2015"/>
                      <a:pt x="166" y="2045"/>
                      <a:pt x="190" y="2080"/>
                    </a:cubicBezTo>
                    <a:cubicBezTo>
                      <a:pt x="207" y="2083"/>
                      <a:pt x="223" y="2086"/>
                      <a:pt x="239" y="2088"/>
                    </a:cubicBezTo>
                    <a:cubicBezTo>
                      <a:pt x="238" y="2087"/>
                      <a:pt x="237" y="2086"/>
                      <a:pt x="236" y="2085"/>
                    </a:cubicBezTo>
                    <a:cubicBezTo>
                      <a:pt x="195" y="2050"/>
                      <a:pt x="151" y="2018"/>
                      <a:pt x="105" y="1989"/>
                    </a:cubicBezTo>
                    <a:moveTo>
                      <a:pt x="19" y="1686"/>
                    </a:moveTo>
                    <a:cubicBezTo>
                      <a:pt x="12" y="1701"/>
                      <a:pt x="6" y="1716"/>
                      <a:pt x="0" y="1732"/>
                    </a:cubicBezTo>
                    <a:cubicBezTo>
                      <a:pt x="16" y="1771"/>
                      <a:pt x="26" y="1812"/>
                      <a:pt x="30" y="1852"/>
                    </a:cubicBezTo>
                    <a:cubicBezTo>
                      <a:pt x="30" y="1798"/>
                      <a:pt x="27" y="1744"/>
                      <a:pt x="20" y="1690"/>
                    </a:cubicBezTo>
                    <a:cubicBezTo>
                      <a:pt x="20" y="1689"/>
                      <a:pt x="20" y="1688"/>
                      <a:pt x="19" y="1686"/>
                    </a:cubicBezTo>
                    <a:moveTo>
                      <a:pt x="1934" y="1574"/>
                    </a:moveTo>
                    <a:cubicBezTo>
                      <a:pt x="1905" y="1586"/>
                      <a:pt x="1877" y="1600"/>
                      <a:pt x="1851" y="1618"/>
                    </a:cubicBezTo>
                    <a:cubicBezTo>
                      <a:pt x="1851" y="1618"/>
                      <a:pt x="1851" y="1618"/>
                      <a:pt x="1851" y="1618"/>
                    </a:cubicBezTo>
                    <a:cubicBezTo>
                      <a:pt x="1854" y="1624"/>
                      <a:pt x="1857" y="1631"/>
                      <a:pt x="1858" y="1638"/>
                    </a:cubicBezTo>
                    <a:cubicBezTo>
                      <a:pt x="1869" y="1686"/>
                      <a:pt x="1830" y="1715"/>
                      <a:pt x="1793" y="1715"/>
                    </a:cubicBezTo>
                    <a:cubicBezTo>
                      <a:pt x="1784" y="1715"/>
                      <a:pt x="1776" y="1714"/>
                      <a:pt x="1768" y="1710"/>
                    </a:cubicBezTo>
                    <a:cubicBezTo>
                      <a:pt x="1756" y="1729"/>
                      <a:pt x="1746" y="1747"/>
                      <a:pt x="1737" y="1767"/>
                    </a:cubicBezTo>
                    <a:cubicBezTo>
                      <a:pt x="1730" y="1781"/>
                      <a:pt x="1724" y="1796"/>
                      <a:pt x="1719" y="1811"/>
                    </a:cubicBezTo>
                    <a:cubicBezTo>
                      <a:pt x="1740" y="1828"/>
                      <a:pt x="1756" y="1850"/>
                      <a:pt x="1763" y="1877"/>
                    </a:cubicBezTo>
                    <a:cubicBezTo>
                      <a:pt x="1771" y="1883"/>
                      <a:pt x="1779" y="1890"/>
                      <a:pt x="1787" y="1897"/>
                    </a:cubicBezTo>
                    <a:cubicBezTo>
                      <a:pt x="1793" y="1902"/>
                      <a:pt x="1800" y="1907"/>
                      <a:pt x="1806" y="1912"/>
                    </a:cubicBezTo>
                    <a:cubicBezTo>
                      <a:pt x="1815" y="1913"/>
                      <a:pt x="1823" y="1914"/>
                      <a:pt x="1831" y="1914"/>
                    </a:cubicBezTo>
                    <a:cubicBezTo>
                      <a:pt x="1833" y="1914"/>
                      <a:pt x="1834" y="1914"/>
                      <a:pt x="1835" y="1914"/>
                    </a:cubicBezTo>
                    <a:cubicBezTo>
                      <a:pt x="1853" y="1850"/>
                      <a:pt x="1905" y="1797"/>
                      <a:pt x="1973" y="1781"/>
                    </a:cubicBezTo>
                    <a:cubicBezTo>
                      <a:pt x="1986" y="1779"/>
                      <a:pt x="1999" y="1777"/>
                      <a:pt x="2012" y="1777"/>
                    </a:cubicBezTo>
                    <a:cubicBezTo>
                      <a:pt x="2013" y="1774"/>
                      <a:pt x="2013" y="1771"/>
                      <a:pt x="2014" y="1767"/>
                    </a:cubicBezTo>
                    <a:cubicBezTo>
                      <a:pt x="1985" y="1710"/>
                      <a:pt x="1966" y="1648"/>
                      <a:pt x="1952" y="1587"/>
                    </a:cubicBezTo>
                    <a:cubicBezTo>
                      <a:pt x="1946" y="1582"/>
                      <a:pt x="1941" y="1578"/>
                      <a:pt x="1934" y="1574"/>
                    </a:cubicBezTo>
                    <a:moveTo>
                      <a:pt x="215" y="1571"/>
                    </a:moveTo>
                    <a:cubicBezTo>
                      <a:pt x="199" y="1583"/>
                      <a:pt x="182" y="1595"/>
                      <a:pt x="164" y="1604"/>
                    </a:cubicBezTo>
                    <a:cubicBezTo>
                      <a:pt x="128" y="1624"/>
                      <a:pt x="89" y="1637"/>
                      <a:pt x="51" y="1644"/>
                    </a:cubicBezTo>
                    <a:cubicBezTo>
                      <a:pt x="59" y="1692"/>
                      <a:pt x="64" y="1741"/>
                      <a:pt x="66" y="1789"/>
                    </a:cubicBezTo>
                    <a:cubicBezTo>
                      <a:pt x="67" y="1833"/>
                      <a:pt x="67" y="1878"/>
                      <a:pt x="64" y="1923"/>
                    </a:cubicBezTo>
                    <a:cubicBezTo>
                      <a:pt x="103" y="1944"/>
                      <a:pt x="141" y="1968"/>
                      <a:pt x="177" y="1993"/>
                    </a:cubicBezTo>
                    <a:cubicBezTo>
                      <a:pt x="217" y="2021"/>
                      <a:pt x="255" y="2051"/>
                      <a:pt x="291" y="2084"/>
                    </a:cubicBezTo>
                    <a:cubicBezTo>
                      <a:pt x="319" y="2055"/>
                      <a:pt x="350" y="2030"/>
                      <a:pt x="386" y="2010"/>
                    </a:cubicBezTo>
                    <a:cubicBezTo>
                      <a:pt x="404" y="2000"/>
                      <a:pt x="423" y="1991"/>
                      <a:pt x="442" y="1984"/>
                    </a:cubicBezTo>
                    <a:cubicBezTo>
                      <a:pt x="442" y="1981"/>
                      <a:pt x="442" y="1978"/>
                      <a:pt x="442" y="1975"/>
                    </a:cubicBezTo>
                    <a:cubicBezTo>
                      <a:pt x="439" y="1975"/>
                      <a:pt x="436" y="1975"/>
                      <a:pt x="434" y="1975"/>
                    </a:cubicBezTo>
                    <a:cubicBezTo>
                      <a:pt x="407" y="1975"/>
                      <a:pt x="379" y="1971"/>
                      <a:pt x="351" y="1965"/>
                    </a:cubicBezTo>
                    <a:cubicBezTo>
                      <a:pt x="318" y="1959"/>
                      <a:pt x="287" y="1946"/>
                      <a:pt x="260" y="1928"/>
                    </a:cubicBezTo>
                    <a:cubicBezTo>
                      <a:pt x="226" y="1917"/>
                      <a:pt x="195" y="1895"/>
                      <a:pt x="174" y="1862"/>
                    </a:cubicBezTo>
                    <a:cubicBezTo>
                      <a:pt x="158" y="1827"/>
                      <a:pt x="156" y="1790"/>
                      <a:pt x="165" y="1755"/>
                    </a:cubicBezTo>
                    <a:cubicBezTo>
                      <a:pt x="165" y="1722"/>
                      <a:pt x="170" y="1689"/>
                      <a:pt x="182" y="1658"/>
                    </a:cubicBezTo>
                    <a:cubicBezTo>
                      <a:pt x="193" y="1628"/>
                      <a:pt x="207" y="1601"/>
                      <a:pt x="224" y="1576"/>
                    </a:cubicBezTo>
                    <a:cubicBezTo>
                      <a:pt x="221" y="1575"/>
                      <a:pt x="218" y="1573"/>
                      <a:pt x="215" y="1571"/>
                    </a:cubicBezTo>
                    <a:moveTo>
                      <a:pt x="1868" y="1542"/>
                    </a:moveTo>
                    <a:cubicBezTo>
                      <a:pt x="1866" y="1546"/>
                      <a:pt x="1864" y="1549"/>
                      <a:pt x="1862" y="1553"/>
                    </a:cubicBezTo>
                    <a:cubicBezTo>
                      <a:pt x="1857" y="1561"/>
                      <a:pt x="1852" y="1569"/>
                      <a:pt x="1847" y="1576"/>
                    </a:cubicBezTo>
                    <a:cubicBezTo>
                      <a:pt x="1861" y="1567"/>
                      <a:pt x="1875" y="1559"/>
                      <a:pt x="1890" y="1551"/>
                    </a:cubicBezTo>
                    <a:cubicBezTo>
                      <a:pt x="1883" y="1548"/>
                      <a:pt x="1875" y="1545"/>
                      <a:pt x="1868" y="1542"/>
                    </a:cubicBezTo>
                    <a:moveTo>
                      <a:pt x="1968" y="1437"/>
                    </a:moveTo>
                    <a:cubicBezTo>
                      <a:pt x="1969" y="1443"/>
                      <a:pt x="1969" y="1449"/>
                      <a:pt x="1970" y="1455"/>
                    </a:cubicBezTo>
                    <a:cubicBezTo>
                      <a:pt x="1971" y="1470"/>
                      <a:pt x="1973" y="1484"/>
                      <a:pt x="1974" y="1499"/>
                    </a:cubicBezTo>
                    <a:cubicBezTo>
                      <a:pt x="1987" y="1493"/>
                      <a:pt x="1999" y="1487"/>
                      <a:pt x="2010" y="1479"/>
                    </a:cubicBezTo>
                    <a:cubicBezTo>
                      <a:pt x="2007" y="1467"/>
                      <a:pt x="2006" y="1455"/>
                      <a:pt x="2008" y="1443"/>
                    </a:cubicBezTo>
                    <a:cubicBezTo>
                      <a:pt x="2006" y="1443"/>
                      <a:pt x="2005" y="1443"/>
                      <a:pt x="2003" y="1443"/>
                    </a:cubicBezTo>
                    <a:cubicBezTo>
                      <a:pt x="1991" y="1443"/>
                      <a:pt x="1979" y="1441"/>
                      <a:pt x="1968" y="1437"/>
                    </a:cubicBezTo>
                    <a:moveTo>
                      <a:pt x="315" y="1392"/>
                    </a:moveTo>
                    <a:cubicBezTo>
                      <a:pt x="292" y="1392"/>
                      <a:pt x="269" y="1396"/>
                      <a:pt x="247" y="1405"/>
                    </a:cubicBezTo>
                    <a:cubicBezTo>
                      <a:pt x="236" y="1409"/>
                      <a:pt x="224" y="1415"/>
                      <a:pt x="214" y="1421"/>
                    </a:cubicBezTo>
                    <a:cubicBezTo>
                      <a:pt x="189" y="1437"/>
                      <a:pt x="168" y="1459"/>
                      <a:pt x="153" y="1485"/>
                    </a:cubicBezTo>
                    <a:cubicBezTo>
                      <a:pt x="145" y="1500"/>
                      <a:pt x="138" y="1515"/>
                      <a:pt x="131" y="1530"/>
                    </a:cubicBezTo>
                    <a:cubicBezTo>
                      <a:pt x="108" y="1552"/>
                      <a:pt x="88" y="1577"/>
                      <a:pt x="69" y="1603"/>
                    </a:cubicBezTo>
                    <a:cubicBezTo>
                      <a:pt x="83" y="1599"/>
                      <a:pt x="97" y="1595"/>
                      <a:pt x="110" y="1589"/>
                    </a:cubicBezTo>
                    <a:cubicBezTo>
                      <a:pt x="139" y="1577"/>
                      <a:pt x="166" y="1561"/>
                      <a:pt x="191" y="1543"/>
                    </a:cubicBezTo>
                    <a:cubicBezTo>
                      <a:pt x="191" y="1543"/>
                      <a:pt x="192" y="1542"/>
                      <a:pt x="192" y="1542"/>
                    </a:cubicBezTo>
                    <a:cubicBezTo>
                      <a:pt x="175" y="1500"/>
                      <a:pt x="213" y="1453"/>
                      <a:pt x="255" y="1453"/>
                    </a:cubicBezTo>
                    <a:cubicBezTo>
                      <a:pt x="262" y="1453"/>
                      <a:pt x="268" y="1454"/>
                      <a:pt x="275" y="1456"/>
                    </a:cubicBezTo>
                    <a:cubicBezTo>
                      <a:pt x="289" y="1436"/>
                      <a:pt x="303" y="1414"/>
                      <a:pt x="315" y="1392"/>
                    </a:cubicBezTo>
                    <a:moveTo>
                      <a:pt x="2337" y="835"/>
                    </a:moveTo>
                    <a:cubicBezTo>
                      <a:pt x="2314" y="841"/>
                      <a:pt x="2291" y="847"/>
                      <a:pt x="2268" y="855"/>
                    </a:cubicBezTo>
                    <a:cubicBezTo>
                      <a:pt x="2227" y="871"/>
                      <a:pt x="2188" y="890"/>
                      <a:pt x="2152" y="915"/>
                    </a:cubicBezTo>
                    <a:cubicBezTo>
                      <a:pt x="2124" y="936"/>
                      <a:pt x="2099" y="959"/>
                      <a:pt x="2076" y="985"/>
                    </a:cubicBezTo>
                    <a:cubicBezTo>
                      <a:pt x="2058" y="1008"/>
                      <a:pt x="2042" y="1033"/>
                      <a:pt x="2029" y="1059"/>
                    </a:cubicBezTo>
                    <a:cubicBezTo>
                      <a:pt x="2035" y="1058"/>
                      <a:pt x="2040" y="1058"/>
                      <a:pt x="2046" y="1057"/>
                    </a:cubicBezTo>
                    <a:cubicBezTo>
                      <a:pt x="2056" y="1038"/>
                      <a:pt x="2068" y="1020"/>
                      <a:pt x="2080" y="1004"/>
                    </a:cubicBezTo>
                    <a:cubicBezTo>
                      <a:pt x="2140" y="925"/>
                      <a:pt x="2219" y="876"/>
                      <a:pt x="2318" y="869"/>
                    </a:cubicBezTo>
                    <a:cubicBezTo>
                      <a:pt x="2319" y="869"/>
                      <a:pt x="2320" y="869"/>
                      <a:pt x="2321" y="869"/>
                    </a:cubicBezTo>
                    <a:cubicBezTo>
                      <a:pt x="2323" y="869"/>
                      <a:pt x="2324" y="869"/>
                      <a:pt x="2326" y="869"/>
                    </a:cubicBezTo>
                    <a:cubicBezTo>
                      <a:pt x="2327" y="869"/>
                      <a:pt x="2328" y="868"/>
                      <a:pt x="2330" y="868"/>
                    </a:cubicBezTo>
                    <a:cubicBezTo>
                      <a:pt x="2330" y="857"/>
                      <a:pt x="2333" y="846"/>
                      <a:pt x="2337" y="835"/>
                    </a:cubicBezTo>
                    <a:moveTo>
                      <a:pt x="1360" y="583"/>
                    </a:moveTo>
                    <a:cubicBezTo>
                      <a:pt x="1346" y="592"/>
                      <a:pt x="1331" y="600"/>
                      <a:pt x="1315" y="607"/>
                    </a:cubicBezTo>
                    <a:cubicBezTo>
                      <a:pt x="1321" y="606"/>
                      <a:pt x="1326" y="606"/>
                      <a:pt x="1332" y="606"/>
                    </a:cubicBezTo>
                    <a:cubicBezTo>
                      <a:pt x="1335" y="606"/>
                      <a:pt x="1339" y="606"/>
                      <a:pt x="1343" y="606"/>
                    </a:cubicBezTo>
                    <a:cubicBezTo>
                      <a:pt x="1347" y="607"/>
                      <a:pt x="1351" y="607"/>
                      <a:pt x="1356" y="607"/>
                    </a:cubicBezTo>
                    <a:cubicBezTo>
                      <a:pt x="1357" y="599"/>
                      <a:pt x="1359" y="591"/>
                      <a:pt x="1360" y="583"/>
                    </a:cubicBezTo>
                    <a:moveTo>
                      <a:pt x="2172" y="581"/>
                    </a:moveTo>
                    <a:cubicBezTo>
                      <a:pt x="2171" y="582"/>
                      <a:pt x="2170" y="582"/>
                      <a:pt x="2169" y="583"/>
                    </a:cubicBezTo>
                    <a:cubicBezTo>
                      <a:pt x="2168" y="586"/>
                      <a:pt x="2166" y="588"/>
                      <a:pt x="2165" y="590"/>
                    </a:cubicBezTo>
                    <a:cubicBezTo>
                      <a:pt x="2106" y="670"/>
                      <a:pt x="2022" y="710"/>
                      <a:pt x="1924" y="718"/>
                    </a:cubicBezTo>
                    <a:cubicBezTo>
                      <a:pt x="1912" y="719"/>
                      <a:pt x="1900" y="719"/>
                      <a:pt x="1888" y="719"/>
                    </a:cubicBezTo>
                    <a:cubicBezTo>
                      <a:pt x="1879" y="719"/>
                      <a:pt x="1869" y="719"/>
                      <a:pt x="1860" y="718"/>
                    </a:cubicBezTo>
                    <a:cubicBezTo>
                      <a:pt x="1857" y="723"/>
                      <a:pt x="1853" y="727"/>
                      <a:pt x="1850" y="731"/>
                    </a:cubicBezTo>
                    <a:cubicBezTo>
                      <a:pt x="1865" y="733"/>
                      <a:pt x="1880" y="734"/>
                      <a:pt x="1894" y="734"/>
                    </a:cubicBezTo>
                    <a:cubicBezTo>
                      <a:pt x="1909" y="734"/>
                      <a:pt x="1923" y="733"/>
                      <a:pt x="1937" y="731"/>
                    </a:cubicBezTo>
                    <a:cubicBezTo>
                      <a:pt x="1971" y="726"/>
                      <a:pt x="2004" y="717"/>
                      <a:pt x="2037" y="705"/>
                    </a:cubicBezTo>
                    <a:cubicBezTo>
                      <a:pt x="2077" y="688"/>
                      <a:pt x="2115" y="666"/>
                      <a:pt x="2150" y="639"/>
                    </a:cubicBezTo>
                    <a:cubicBezTo>
                      <a:pt x="2169" y="624"/>
                      <a:pt x="2187" y="609"/>
                      <a:pt x="2204" y="592"/>
                    </a:cubicBezTo>
                    <a:cubicBezTo>
                      <a:pt x="2193" y="590"/>
                      <a:pt x="2182" y="587"/>
                      <a:pt x="2172" y="581"/>
                    </a:cubicBezTo>
                    <a:moveTo>
                      <a:pt x="1485" y="521"/>
                    </a:moveTo>
                    <a:cubicBezTo>
                      <a:pt x="1473" y="527"/>
                      <a:pt x="1461" y="533"/>
                      <a:pt x="1449" y="541"/>
                    </a:cubicBezTo>
                    <a:cubicBezTo>
                      <a:pt x="1461" y="550"/>
                      <a:pt x="1472" y="559"/>
                      <a:pt x="1483" y="568"/>
                    </a:cubicBezTo>
                    <a:cubicBezTo>
                      <a:pt x="1488" y="572"/>
                      <a:pt x="1493" y="576"/>
                      <a:pt x="1498" y="579"/>
                    </a:cubicBezTo>
                    <a:cubicBezTo>
                      <a:pt x="1501" y="566"/>
                      <a:pt x="1507" y="553"/>
                      <a:pt x="1514" y="542"/>
                    </a:cubicBezTo>
                    <a:cubicBezTo>
                      <a:pt x="1504" y="537"/>
                      <a:pt x="1494" y="530"/>
                      <a:pt x="1485" y="521"/>
                    </a:cubicBezTo>
                    <a:moveTo>
                      <a:pt x="2629" y="517"/>
                    </a:moveTo>
                    <a:cubicBezTo>
                      <a:pt x="2623" y="518"/>
                      <a:pt x="2617" y="518"/>
                      <a:pt x="2611" y="518"/>
                    </a:cubicBezTo>
                    <a:cubicBezTo>
                      <a:pt x="2606" y="524"/>
                      <a:pt x="2599" y="530"/>
                      <a:pt x="2593" y="534"/>
                    </a:cubicBezTo>
                    <a:cubicBezTo>
                      <a:pt x="2593" y="535"/>
                      <a:pt x="2594" y="535"/>
                      <a:pt x="2595" y="536"/>
                    </a:cubicBezTo>
                    <a:cubicBezTo>
                      <a:pt x="2595" y="537"/>
                      <a:pt x="2595" y="538"/>
                      <a:pt x="2595" y="539"/>
                    </a:cubicBezTo>
                    <a:cubicBezTo>
                      <a:pt x="2602" y="535"/>
                      <a:pt x="2610" y="533"/>
                      <a:pt x="2618" y="532"/>
                    </a:cubicBezTo>
                    <a:cubicBezTo>
                      <a:pt x="2622" y="527"/>
                      <a:pt x="2625" y="522"/>
                      <a:pt x="2629" y="517"/>
                    </a:cubicBezTo>
                    <a:moveTo>
                      <a:pt x="922" y="1513"/>
                    </a:moveTo>
                    <a:cubicBezTo>
                      <a:pt x="900" y="1513"/>
                      <a:pt x="878" y="1504"/>
                      <a:pt x="864" y="1484"/>
                    </a:cubicBezTo>
                    <a:cubicBezTo>
                      <a:pt x="844" y="1436"/>
                      <a:pt x="888" y="1382"/>
                      <a:pt x="937" y="1382"/>
                    </a:cubicBezTo>
                    <a:cubicBezTo>
                      <a:pt x="953" y="1382"/>
                      <a:pt x="971" y="1388"/>
                      <a:pt x="986" y="1404"/>
                    </a:cubicBezTo>
                    <a:cubicBezTo>
                      <a:pt x="989" y="1407"/>
                      <a:pt x="992" y="1410"/>
                      <a:pt x="994" y="1413"/>
                    </a:cubicBezTo>
                    <a:cubicBezTo>
                      <a:pt x="995" y="1417"/>
                      <a:pt x="997" y="1421"/>
                      <a:pt x="997" y="1425"/>
                    </a:cubicBezTo>
                    <a:cubicBezTo>
                      <a:pt x="1009" y="1479"/>
                      <a:pt x="965" y="1513"/>
                      <a:pt x="922" y="1513"/>
                    </a:cubicBezTo>
                    <a:moveTo>
                      <a:pt x="1755" y="1075"/>
                    </a:moveTo>
                    <a:cubicBezTo>
                      <a:pt x="1728" y="1075"/>
                      <a:pt x="1701" y="1062"/>
                      <a:pt x="1689" y="1032"/>
                    </a:cubicBezTo>
                    <a:cubicBezTo>
                      <a:pt x="1652" y="981"/>
                      <a:pt x="1700" y="916"/>
                      <a:pt x="1753" y="916"/>
                    </a:cubicBezTo>
                    <a:cubicBezTo>
                      <a:pt x="1770" y="916"/>
                      <a:pt x="1787" y="922"/>
                      <a:pt x="1802" y="938"/>
                    </a:cubicBezTo>
                    <a:cubicBezTo>
                      <a:pt x="1810" y="945"/>
                      <a:pt x="1815" y="953"/>
                      <a:pt x="1819" y="961"/>
                    </a:cubicBezTo>
                    <a:cubicBezTo>
                      <a:pt x="1824" y="969"/>
                      <a:pt x="1828" y="977"/>
                      <a:pt x="1830" y="988"/>
                    </a:cubicBezTo>
                    <a:cubicBezTo>
                      <a:pt x="1842" y="1042"/>
                      <a:pt x="1798" y="1075"/>
                      <a:pt x="1755" y="1075"/>
                    </a:cubicBezTo>
                    <a:moveTo>
                      <a:pt x="2349" y="713"/>
                    </a:moveTo>
                    <a:cubicBezTo>
                      <a:pt x="2327" y="713"/>
                      <a:pt x="2305" y="711"/>
                      <a:pt x="2283" y="707"/>
                    </a:cubicBezTo>
                    <a:cubicBezTo>
                      <a:pt x="2317" y="622"/>
                      <a:pt x="2384" y="543"/>
                      <a:pt x="2483" y="543"/>
                    </a:cubicBezTo>
                    <a:cubicBezTo>
                      <a:pt x="2486" y="543"/>
                      <a:pt x="2490" y="543"/>
                      <a:pt x="2494" y="543"/>
                    </a:cubicBezTo>
                    <a:cubicBezTo>
                      <a:pt x="2516" y="545"/>
                      <a:pt x="2538" y="549"/>
                      <a:pt x="2559" y="556"/>
                    </a:cubicBezTo>
                    <a:cubicBezTo>
                      <a:pt x="2553" y="577"/>
                      <a:pt x="2545" y="597"/>
                      <a:pt x="2534" y="617"/>
                    </a:cubicBezTo>
                    <a:cubicBezTo>
                      <a:pt x="2495" y="687"/>
                      <a:pt x="2423" y="713"/>
                      <a:pt x="2349" y="713"/>
                    </a:cubicBezTo>
                    <a:moveTo>
                      <a:pt x="2422" y="484"/>
                    </a:moveTo>
                    <a:cubicBezTo>
                      <a:pt x="2421" y="495"/>
                      <a:pt x="2420" y="505"/>
                      <a:pt x="2420" y="516"/>
                    </a:cubicBezTo>
                    <a:cubicBezTo>
                      <a:pt x="2376" y="532"/>
                      <a:pt x="2331" y="548"/>
                      <a:pt x="2287" y="565"/>
                    </a:cubicBezTo>
                    <a:cubicBezTo>
                      <a:pt x="2287" y="565"/>
                      <a:pt x="2286" y="565"/>
                      <a:pt x="2286" y="566"/>
                    </a:cubicBezTo>
                    <a:cubicBezTo>
                      <a:pt x="2280" y="572"/>
                      <a:pt x="2273" y="577"/>
                      <a:pt x="2265" y="581"/>
                    </a:cubicBezTo>
                    <a:cubicBezTo>
                      <a:pt x="2205" y="650"/>
                      <a:pt x="2132" y="707"/>
                      <a:pt x="2047" y="741"/>
                    </a:cubicBezTo>
                    <a:cubicBezTo>
                      <a:pt x="1996" y="760"/>
                      <a:pt x="1944" y="769"/>
                      <a:pt x="1892" y="769"/>
                    </a:cubicBezTo>
                    <a:cubicBezTo>
                      <a:pt x="1867" y="769"/>
                      <a:pt x="1843" y="767"/>
                      <a:pt x="1819" y="764"/>
                    </a:cubicBezTo>
                    <a:cubicBezTo>
                      <a:pt x="1799" y="776"/>
                      <a:pt x="1779" y="788"/>
                      <a:pt x="1760" y="802"/>
                    </a:cubicBezTo>
                    <a:cubicBezTo>
                      <a:pt x="1760" y="802"/>
                      <a:pt x="1760" y="802"/>
                      <a:pt x="1760" y="802"/>
                    </a:cubicBezTo>
                    <a:cubicBezTo>
                      <a:pt x="1760" y="802"/>
                      <a:pt x="1756" y="805"/>
                      <a:pt x="1754" y="807"/>
                    </a:cubicBezTo>
                    <a:cubicBezTo>
                      <a:pt x="1752" y="787"/>
                      <a:pt x="1750" y="767"/>
                      <a:pt x="1748" y="748"/>
                    </a:cubicBezTo>
                    <a:cubicBezTo>
                      <a:pt x="1731" y="743"/>
                      <a:pt x="1714" y="737"/>
                      <a:pt x="1697" y="730"/>
                    </a:cubicBezTo>
                    <a:cubicBezTo>
                      <a:pt x="1666" y="718"/>
                      <a:pt x="1635" y="705"/>
                      <a:pt x="1606" y="689"/>
                    </a:cubicBezTo>
                    <a:cubicBezTo>
                      <a:pt x="1600" y="689"/>
                      <a:pt x="1595" y="689"/>
                      <a:pt x="1589" y="689"/>
                    </a:cubicBezTo>
                    <a:cubicBezTo>
                      <a:pt x="1550" y="686"/>
                      <a:pt x="1515" y="663"/>
                      <a:pt x="1502" y="628"/>
                    </a:cubicBezTo>
                    <a:cubicBezTo>
                      <a:pt x="1474" y="608"/>
                      <a:pt x="1447" y="587"/>
                      <a:pt x="1420" y="565"/>
                    </a:cubicBezTo>
                    <a:cubicBezTo>
                      <a:pt x="1407" y="579"/>
                      <a:pt x="1396" y="595"/>
                      <a:pt x="1388" y="613"/>
                    </a:cubicBezTo>
                    <a:cubicBezTo>
                      <a:pt x="1431" y="623"/>
                      <a:pt x="1467" y="645"/>
                      <a:pt x="1496" y="674"/>
                    </a:cubicBezTo>
                    <a:cubicBezTo>
                      <a:pt x="1558" y="737"/>
                      <a:pt x="1587" y="834"/>
                      <a:pt x="1574" y="929"/>
                    </a:cubicBezTo>
                    <a:cubicBezTo>
                      <a:pt x="1560" y="1033"/>
                      <a:pt x="1457" y="1104"/>
                      <a:pt x="1356" y="1104"/>
                    </a:cubicBezTo>
                    <a:cubicBezTo>
                      <a:pt x="1354" y="1104"/>
                      <a:pt x="1351" y="1104"/>
                      <a:pt x="1348" y="1104"/>
                    </a:cubicBezTo>
                    <a:cubicBezTo>
                      <a:pt x="1261" y="1101"/>
                      <a:pt x="1171" y="1059"/>
                      <a:pt x="1129" y="981"/>
                    </a:cubicBezTo>
                    <a:cubicBezTo>
                      <a:pt x="1115" y="968"/>
                      <a:pt x="1103" y="954"/>
                      <a:pt x="1095" y="937"/>
                    </a:cubicBezTo>
                    <a:cubicBezTo>
                      <a:pt x="1079" y="906"/>
                      <a:pt x="1079" y="871"/>
                      <a:pt x="1092" y="840"/>
                    </a:cubicBezTo>
                    <a:cubicBezTo>
                      <a:pt x="1091" y="801"/>
                      <a:pt x="1101" y="762"/>
                      <a:pt x="1124" y="728"/>
                    </a:cubicBezTo>
                    <a:cubicBezTo>
                      <a:pt x="1141" y="703"/>
                      <a:pt x="1162" y="681"/>
                      <a:pt x="1185" y="662"/>
                    </a:cubicBezTo>
                    <a:cubicBezTo>
                      <a:pt x="1183" y="660"/>
                      <a:pt x="1180" y="657"/>
                      <a:pt x="1178" y="655"/>
                    </a:cubicBezTo>
                    <a:cubicBezTo>
                      <a:pt x="1173" y="650"/>
                      <a:pt x="1169" y="644"/>
                      <a:pt x="1166" y="639"/>
                    </a:cubicBezTo>
                    <a:cubicBezTo>
                      <a:pt x="1163" y="639"/>
                      <a:pt x="1160" y="639"/>
                      <a:pt x="1158" y="639"/>
                    </a:cubicBezTo>
                    <a:cubicBezTo>
                      <a:pt x="1121" y="639"/>
                      <a:pt x="1084" y="635"/>
                      <a:pt x="1048" y="627"/>
                    </a:cubicBezTo>
                    <a:cubicBezTo>
                      <a:pt x="1048" y="629"/>
                      <a:pt x="1047" y="631"/>
                      <a:pt x="1047" y="633"/>
                    </a:cubicBezTo>
                    <a:cubicBezTo>
                      <a:pt x="1045" y="648"/>
                      <a:pt x="1043" y="662"/>
                      <a:pt x="1040" y="677"/>
                    </a:cubicBezTo>
                    <a:cubicBezTo>
                      <a:pt x="1037" y="795"/>
                      <a:pt x="1024" y="921"/>
                      <a:pt x="962" y="1024"/>
                    </a:cubicBezTo>
                    <a:cubicBezTo>
                      <a:pt x="928" y="1079"/>
                      <a:pt x="883" y="1127"/>
                      <a:pt x="827" y="1162"/>
                    </a:cubicBezTo>
                    <a:cubicBezTo>
                      <a:pt x="784" y="1207"/>
                      <a:pt x="735" y="1243"/>
                      <a:pt x="679" y="1268"/>
                    </a:cubicBezTo>
                    <a:cubicBezTo>
                      <a:pt x="635" y="1287"/>
                      <a:pt x="591" y="1297"/>
                      <a:pt x="547" y="1302"/>
                    </a:cubicBezTo>
                    <a:cubicBezTo>
                      <a:pt x="536" y="1309"/>
                      <a:pt x="524" y="1316"/>
                      <a:pt x="513" y="1324"/>
                    </a:cubicBezTo>
                    <a:cubicBezTo>
                      <a:pt x="504" y="1330"/>
                      <a:pt x="494" y="1335"/>
                      <a:pt x="484" y="1338"/>
                    </a:cubicBezTo>
                    <a:cubicBezTo>
                      <a:pt x="472" y="1364"/>
                      <a:pt x="463" y="1391"/>
                      <a:pt x="456" y="1421"/>
                    </a:cubicBezTo>
                    <a:cubicBezTo>
                      <a:pt x="454" y="1431"/>
                      <a:pt x="451" y="1442"/>
                      <a:pt x="450" y="1452"/>
                    </a:cubicBezTo>
                    <a:cubicBezTo>
                      <a:pt x="428" y="1428"/>
                      <a:pt x="400" y="1409"/>
                      <a:pt x="366" y="1399"/>
                    </a:cubicBezTo>
                    <a:cubicBezTo>
                      <a:pt x="364" y="1399"/>
                      <a:pt x="363" y="1398"/>
                      <a:pt x="361" y="1398"/>
                    </a:cubicBezTo>
                    <a:cubicBezTo>
                      <a:pt x="359" y="1397"/>
                      <a:pt x="357" y="1397"/>
                      <a:pt x="355" y="1396"/>
                    </a:cubicBezTo>
                    <a:cubicBezTo>
                      <a:pt x="340" y="1425"/>
                      <a:pt x="323" y="1452"/>
                      <a:pt x="304" y="1478"/>
                    </a:cubicBezTo>
                    <a:cubicBezTo>
                      <a:pt x="305" y="1479"/>
                      <a:pt x="305" y="1479"/>
                      <a:pt x="305" y="1480"/>
                    </a:cubicBezTo>
                    <a:cubicBezTo>
                      <a:pt x="330" y="1469"/>
                      <a:pt x="354" y="1464"/>
                      <a:pt x="379" y="1464"/>
                    </a:cubicBezTo>
                    <a:cubicBezTo>
                      <a:pt x="415" y="1464"/>
                      <a:pt x="450" y="1474"/>
                      <a:pt x="483" y="1493"/>
                    </a:cubicBezTo>
                    <a:cubicBezTo>
                      <a:pt x="507" y="1504"/>
                      <a:pt x="529" y="1519"/>
                      <a:pt x="547" y="1538"/>
                    </a:cubicBezTo>
                    <a:cubicBezTo>
                      <a:pt x="558" y="1544"/>
                      <a:pt x="568" y="1551"/>
                      <a:pt x="577" y="1560"/>
                    </a:cubicBezTo>
                    <a:cubicBezTo>
                      <a:pt x="592" y="1575"/>
                      <a:pt x="604" y="1595"/>
                      <a:pt x="610" y="1616"/>
                    </a:cubicBezTo>
                    <a:cubicBezTo>
                      <a:pt x="611" y="1618"/>
                      <a:pt x="611" y="1621"/>
                      <a:pt x="612" y="1622"/>
                    </a:cubicBezTo>
                    <a:cubicBezTo>
                      <a:pt x="613" y="1624"/>
                      <a:pt x="615" y="1626"/>
                      <a:pt x="616" y="1627"/>
                    </a:cubicBezTo>
                    <a:cubicBezTo>
                      <a:pt x="631" y="1644"/>
                      <a:pt x="641" y="1665"/>
                      <a:pt x="645" y="1685"/>
                    </a:cubicBezTo>
                    <a:cubicBezTo>
                      <a:pt x="648" y="1698"/>
                      <a:pt x="649" y="1711"/>
                      <a:pt x="648" y="1723"/>
                    </a:cubicBezTo>
                    <a:cubicBezTo>
                      <a:pt x="654" y="1748"/>
                      <a:pt x="655" y="1775"/>
                      <a:pt x="652" y="1801"/>
                    </a:cubicBezTo>
                    <a:cubicBezTo>
                      <a:pt x="649" y="1847"/>
                      <a:pt x="635" y="1889"/>
                      <a:pt x="606" y="1923"/>
                    </a:cubicBezTo>
                    <a:cubicBezTo>
                      <a:pt x="629" y="1924"/>
                      <a:pt x="651" y="1934"/>
                      <a:pt x="668" y="1950"/>
                    </a:cubicBezTo>
                    <a:cubicBezTo>
                      <a:pt x="678" y="1916"/>
                      <a:pt x="677" y="1882"/>
                      <a:pt x="668" y="1851"/>
                    </a:cubicBezTo>
                    <a:cubicBezTo>
                      <a:pt x="678" y="1855"/>
                      <a:pt x="688" y="1859"/>
                      <a:pt x="698" y="1862"/>
                    </a:cubicBezTo>
                    <a:cubicBezTo>
                      <a:pt x="727" y="1873"/>
                      <a:pt x="755" y="1880"/>
                      <a:pt x="783" y="1884"/>
                    </a:cubicBezTo>
                    <a:cubicBezTo>
                      <a:pt x="791" y="1876"/>
                      <a:pt x="800" y="1870"/>
                      <a:pt x="811" y="1866"/>
                    </a:cubicBezTo>
                    <a:cubicBezTo>
                      <a:pt x="823" y="1861"/>
                      <a:pt x="835" y="1856"/>
                      <a:pt x="847" y="1850"/>
                    </a:cubicBezTo>
                    <a:cubicBezTo>
                      <a:pt x="875" y="1815"/>
                      <a:pt x="907" y="1784"/>
                      <a:pt x="947" y="1757"/>
                    </a:cubicBezTo>
                    <a:cubicBezTo>
                      <a:pt x="998" y="1723"/>
                      <a:pt x="1055" y="1701"/>
                      <a:pt x="1115" y="1689"/>
                    </a:cubicBezTo>
                    <a:cubicBezTo>
                      <a:pt x="1171" y="1662"/>
                      <a:pt x="1232" y="1650"/>
                      <a:pt x="1294" y="1650"/>
                    </a:cubicBezTo>
                    <a:cubicBezTo>
                      <a:pt x="1298" y="1650"/>
                      <a:pt x="1301" y="1650"/>
                      <a:pt x="1305" y="1650"/>
                    </a:cubicBezTo>
                    <a:cubicBezTo>
                      <a:pt x="1424" y="1653"/>
                      <a:pt x="1538" y="1709"/>
                      <a:pt x="1639" y="1770"/>
                    </a:cubicBezTo>
                    <a:cubicBezTo>
                      <a:pt x="1653" y="1776"/>
                      <a:pt x="1666" y="1782"/>
                      <a:pt x="1680" y="1788"/>
                    </a:cubicBezTo>
                    <a:cubicBezTo>
                      <a:pt x="1682" y="1789"/>
                      <a:pt x="1684" y="1790"/>
                      <a:pt x="1686" y="1791"/>
                    </a:cubicBezTo>
                    <a:cubicBezTo>
                      <a:pt x="1700" y="1753"/>
                      <a:pt x="1717" y="1718"/>
                      <a:pt x="1739" y="1685"/>
                    </a:cubicBezTo>
                    <a:cubicBezTo>
                      <a:pt x="1736" y="1680"/>
                      <a:pt x="1733" y="1673"/>
                      <a:pt x="1732" y="1666"/>
                    </a:cubicBezTo>
                    <a:cubicBezTo>
                      <a:pt x="1731" y="1663"/>
                      <a:pt x="1731" y="1659"/>
                      <a:pt x="1730" y="1656"/>
                    </a:cubicBezTo>
                    <a:cubicBezTo>
                      <a:pt x="1702" y="1666"/>
                      <a:pt x="1671" y="1671"/>
                      <a:pt x="1642" y="1672"/>
                    </a:cubicBezTo>
                    <a:cubicBezTo>
                      <a:pt x="1639" y="1672"/>
                      <a:pt x="1637" y="1672"/>
                      <a:pt x="1635" y="1672"/>
                    </a:cubicBezTo>
                    <a:cubicBezTo>
                      <a:pt x="1596" y="1672"/>
                      <a:pt x="1560" y="1660"/>
                      <a:pt x="1530" y="1639"/>
                    </a:cubicBezTo>
                    <a:cubicBezTo>
                      <a:pt x="1497" y="1633"/>
                      <a:pt x="1467" y="1614"/>
                      <a:pt x="1449" y="1584"/>
                    </a:cubicBezTo>
                    <a:cubicBezTo>
                      <a:pt x="1440" y="1568"/>
                      <a:pt x="1434" y="1550"/>
                      <a:pt x="1431" y="1531"/>
                    </a:cubicBezTo>
                    <a:cubicBezTo>
                      <a:pt x="1388" y="1454"/>
                      <a:pt x="1401" y="1356"/>
                      <a:pt x="1445" y="1281"/>
                    </a:cubicBezTo>
                    <a:cubicBezTo>
                      <a:pt x="1484" y="1214"/>
                      <a:pt x="1560" y="1168"/>
                      <a:pt x="1637" y="1168"/>
                    </a:cubicBezTo>
                    <a:cubicBezTo>
                      <a:pt x="1664" y="1168"/>
                      <a:pt x="1690" y="1173"/>
                      <a:pt x="1714" y="1185"/>
                    </a:cubicBezTo>
                    <a:cubicBezTo>
                      <a:pt x="1801" y="1225"/>
                      <a:pt x="1868" y="1302"/>
                      <a:pt x="1887" y="1388"/>
                    </a:cubicBezTo>
                    <a:cubicBezTo>
                      <a:pt x="1896" y="1428"/>
                      <a:pt x="1895" y="1470"/>
                      <a:pt x="1880" y="1512"/>
                    </a:cubicBezTo>
                    <a:cubicBezTo>
                      <a:pt x="1888" y="1513"/>
                      <a:pt x="1896" y="1513"/>
                      <a:pt x="1904" y="1513"/>
                    </a:cubicBezTo>
                    <a:cubicBezTo>
                      <a:pt x="1916" y="1513"/>
                      <a:pt x="1927" y="1512"/>
                      <a:pt x="1938" y="1510"/>
                    </a:cubicBezTo>
                    <a:cubicBezTo>
                      <a:pt x="1934" y="1476"/>
                      <a:pt x="1931" y="1442"/>
                      <a:pt x="1930" y="1408"/>
                    </a:cubicBezTo>
                    <a:cubicBezTo>
                      <a:pt x="1907" y="1378"/>
                      <a:pt x="1905" y="1336"/>
                      <a:pt x="1925" y="1301"/>
                    </a:cubicBezTo>
                    <a:cubicBezTo>
                      <a:pt x="1928" y="1296"/>
                      <a:pt x="1931" y="1291"/>
                      <a:pt x="1933" y="1287"/>
                    </a:cubicBezTo>
                    <a:cubicBezTo>
                      <a:pt x="1936" y="1254"/>
                      <a:pt x="1941" y="1221"/>
                      <a:pt x="1948" y="1188"/>
                    </a:cubicBezTo>
                    <a:cubicBezTo>
                      <a:pt x="1951" y="1171"/>
                      <a:pt x="1956" y="1153"/>
                      <a:pt x="1961" y="1136"/>
                    </a:cubicBezTo>
                    <a:cubicBezTo>
                      <a:pt x="1945" y="1124"/>
                      <a:pt x="1930" y="1111"/>
                      <a:pt x="1914" y="1099"/>
                    </a:cubicBezTo>
                    <a:cubicBezTo>
                      <a:pt x="1916" y="1098"/>
                      <a:pt x="1919" y="1097"/>
                      <a:pt x="1921" y="1096"/>
                    </a:cubicBezTo>
                    <a:cubicBezTo>
                      <a:pt x="1921" y="1096"/>
                      <a:pt x="1921" y="1096"/>
                      <a:pt x="1921" y="1096"/>
                    </a:cubicBezTo>
                    <a:cubicBezTo>
                      <a:pt x="1921" y="1096"/>
                      <a:pt x="1921" y="1096"/>
                      <a:pt x="1921" y="1096"/>
                    </a:cubicBezTo>
                    <a:cubicBezTo>
                      <a:pt x="1943" y="1087"/>
                      <a:pt x="1964" y="1078"/>
                      <a:pt x="1985" y="1067"/>
                    </a:cubicBezTo>
                    <a:cubicBezTo>
                      <a:pt x="2016" y="997"/>
                      <a:pt x="2063" y="935"/>
                      <a:pt x="2127" y="888"/>
                    </a:cubicBezTo>
                    <a:cubicBezTo>
                      <a:pt x="2202" y="833"/>
                      <a:pt x="2289" y="803"/>
                      <a:pt x="2380" y="789"/>
                    </a:cubicBezTo>
                    <a:cubicBezTo>
                      <a:pt x="2387" y="785"/>
                      <a:pt x="2395" y="782"/>
                      <a:pt x="2403" y="780"/>
                    </a:cubicBezTo>
                    <a:cubicBezTo>
                      <a:pt x="2404" y="780"/>
                      <a:pt x="2404" y="780"/>
                      <a:pt x="2405" y="780"/>
                    </a:cubicBezTo>
                    <a:cubicBezTo>
                      <a:pt x="2442" y="751"/>
                      <a:pt x="2480" y="723"/>
                      <a:pt x="2518" y="694"/>
                    </a:cubicBezTo>
                    <a:cubicBezTo>
                      <a:pt x="2527" y="700"/>
                      <a:pt x="2536" y="705"/>
                      <a:pt x="2545" y="709"/>
                    </a:cubicBezTo>
                    <a:cubicBezTo>
                      <a:pt x="2551" y="681"/>
                      <a:pt x="2559" y="654"/>
                      <a:pt x="2569" y="628"/>
                    </a:cubicBezTo>
                    <a:cubicBezTo>
                      <a:pt x="2566" y="622"/>
                      <a:pt x="2563" y="616"/>
                      <a:pt x="2562" y="608"/>
                    </a:cubicBezTo>
                    <a:cubicBezTo>
                      <a:pt x="2560" y="601"/>
                      <a:pt x="2560" y="594"/>
                      <a:pt x="2560" y="588"/>
                    </a:cubicBezTo>
                    <a:cubicBezTo>
                      <a:pt x="2560" y="587"/>
                      <a:pt x="2559" y="585"/>
                      <a:pt x="2559" y="583"/>
                    </a:cubicBezTo>
                    <a:cubicBezTo>
                      <a:pt x="2559" y="574"/>
                      <a:pt x="2559" y="565"/>
                      <a:pt x="2559" y="556"/>
                    </a:cubicBezTo>
                    <a:cubicBezTo>
                      <a:pt x="2551" y="550"/>
                      <a:pt x="2544" y="545"/>
                      <a:pt x="2536" y="540"/>
                    </a:cubicBezTo>
                    <a:cubicBezTo>
                      <a:pt x="2534" y="539"/>
                      <a:pt x="2533" y="538"/>
                      <a:pt x="2532" y="537"/>
                    </a:cubicBezTo>
                    <a:cubicBezTo>
                      <a:pt x="2527" y="534"/>
                      <a:pt x="2521" y="530"/>
                      <a:pt x="2516" y="525"/>
                    </a:cubicBezTo>
                    <a:cubicBezTo>
                      <a:pt x="2511" y="520"/>
                      <a:pt x="2506" y="514"/>
                      <a:pt x="2503" y="508"/>
                    </a:cubicBezTo>
                    <a:cubicBezTo>
                      <a:pt x="2476" y="503"/>
                      <a:pt x="2449" y="495"/>
                      <a:pt x="2422" y="484"/>
                    </a:cubicBezTo>
                    <a:moveTo>
                      <a:pt x="1235" y="359"/>
                    </a:moveTo>
                    <a:cubicBezTo>
                      <a:pt x="1228" y="370"/>
                      <a:pt x="1220" y="380"/>
                      <a:pt x="1211" y="390"/>
                    </a:cubicBezTo>
                    <a:cubicBezTo>
                      <a:pt x="1175" y="425"/>
                      <a:pt x="1127" y="443"/>
                      <a:pt x="1080" y="443"/>
                    </a:cubicBezTo>
                    <a:cubicBezTo>
                      <a:pt x="1061" y="443"/>
                      <a:pt x="1042" y="440"/>
                      <a:pt x="1024" y="435"/>
                    </a:cubicBezTo>
                    <a:cubicBezTo>
                      <a:pt x="1019" y="443"/>
                      <a:pt x="1014" y="451"/>
                      <a:pt x="1010" y="460"/>
                    </a:cubicBezTo>
                    <a:cubicBezTo>
                      <a:pt x="1011" y="468"/>
                      <a:pt x="1012" y="476"/>
                      <a:pt x="1013" y="485"/>
                    </a:cubicBezTo>
                    <a:cubicBezTo>
                      <a:pt x="1014" y="495"/>
                      <a:pt x="1016" y="505"/>
                      <a:pt x="1017" y="515"/>
                    </a:cubicBezTo>
                    <a:cubicBezTo>
                      <a:pt x="1036" y="535"/>
                      <a:pt x="1046" y="561"/>
                      <a:pt x="1049" y="588"/>
                    </a:cubicBezTo>
                    <a:cubicBezTo>
                      <a:pt x="1064" y="592"/>
                      <a:pt x="1080" y="595"/>
                      <a:pt x="1096" y="597"/>
                    </a:cubicBezTo>
                    <a:cubicBezTo>
                      <a:pt x="1117" y="599"/>
                      <a:pt x="1138" y="601"/>
                      <a:pt x="1160" y="601"/>
                    </a:cubicBezTo>
                    <a:cubicBezTo>
                      <a:pt x="1166" y="570"/>
                      <a:pt x="1195" y="544"/>
                      <a:pt x="1226" y="544"/>
                    </a:cubicBezTo>
                    <a:cubicBezTo>
                      <a:pt x="1241" y="544"/>
                      <a:pt x="1256" y="550"/>
                      <a:pt x="1269" y="563"/>
                    </a:cubicBezTo>
                    <a:cubicBezTo>
                      <a:pt x="1275" y="569"/>
                      <a:pt x="1279" y="575"/>
                      <a:pt x="1282" y="581"/>
                    </a:cubicBezTo>
                    <a:cubicBezTo>
                      <a:pt x="1282" y="581"/>
                      <a:pt x="1282" y="581"/>
                      <a:pt x="1283" y="581"/>
                    </a:cubicBezTo>
                    <a:cubicBezTo>
                      <a:pt x="1311" y="568"/>
                      <a:pt x="1338" y="552"/>
                      <a:pt x="1364" y="534"/>
                    </a:cubicBezTo>
                    <a:cubicBezTo>
                      <a:pt x="1364" y="526"/>
                      <a:pt x="1364" y="519"/>
                      <a:pt x="1363" y="512"/>
                    </a:cubicBezTo>
                    <a:cubicBezTo>
                      <a:pt x="1319" y="468"/>
                      <a:pt x="1277" y="418"/>
                      <a:pt x="1245" y="363"/>
                    </a:cubicBezTo>
                    <a:cubicBezTo>
                      <a:pt x="1241" y="362"/>
                      <a:pt x="1238" y="360"/>
                      <a:pt x="1235" y="359"/>
                    </a:cubicBezTo>
                    <a:moveTo>
                      <a:pt x="3303" y="297"/>
                    </a:moveTo>
                    <a:cubicBezTo>
                      <a:pt x="3170" y="311"/>
                      <a:pt x="3037" y="329"/>
                      <a:pt x="2910" y="371"/>
                    </a:cubicBezTo>
                    <a:cubicBezTo>
                      <a:pt x="2950" y="432"/>
                      <a:pt x="2992" y="491"/>
                      <a:pt x="3022" y="556"/>
                    </a:cubicBezTo>
                    <a:cubicBezTo>
                      <a:pt x="3037" y="561"/>
                      <a:pt x="3051" y="568"/>
                      <a:pt x="3064" y="577"/>
                    </a:cubicBezTo>
                    <a:cubicBezTo>
                      <a:pt x="3065" y="577"/>
                      <a:pt x="3065" y="577"/>
                      <a:pt x="3066" y="576"/>
                    </a:cubicBezTo>
                    <a:cubicBezTo>
                      <a:pt x="3080" y="572"/>
                      <a:pt x="3093" y="571"/>
                      <a:pt x="3107" y="571"/>
                    </a:cubicBezTo>
                    <a:cubicBezTo>
                      <a:pt x="3118" y="571"/>
                      <a:pt x="3128" y="572"/>
                      <a:pt x="3139" y="574"/>
                    </a:cubicBezTo>
                    <a:cubicBezTo>
                      <a:pt x="3149" y="571"/>
                      <a:pt x="3160" y="568"/>
                      <a:pt x="3171" y="566"/>
                    </a:cubicBezTo>
                    <a:cubicBezTo>
                      <a:pt x="3208" y="540"/>
                      <a:pt x="3243" y="511"/>
                      <a:pt x="3270" y="474"/>
                    </a:cubicBezTo>
                    <a:cubicBezTo>
                      <a:pt x="3306" y="425"/>
                      <a:pt x="3318" y="357"/>
                      <a:pt x="3303" y="297"/>
                    </a:cubicBezTo>
                    <a:moveTo>
                      <a:pt x="2792" y="208"/>
                    </a:moveTo>
                    <a:cubicBezTo>
                      <a:pt x="2784" y="225"/>
                      <a:pt x="2773" y="240"/>
                      <a:pt x="2759" y="254"/>
                    </a:cubicBezTo>
                    <a:cubicBezTo>
                      <a:pt x="2723" y="289"/>
                      <a:pt x="2676" y="307"/>
                      <a:pt x="2628" y="307"/>
                    </a:cubicBezTo>
                    <a:cubicBezTo>
                      <a:pt x="2591" y="307"/>
                      <a:pt x="2555" y="297"/>
                      <a:pt x="2523" y="275"/>
                    </a:cubicBezTo>
                    <a:cubicBezTo>
                      <a:pt x="2486" y="320"/>
                      <a:pt x="2456" y="370"/>
                      <a:pt x="2435" y="428"/>
                    </a:cubicBezTo>
                    <a:cubicBezTo>
                      <a:pt x="2433" y="434"/>
                      <a:pt x="2431" y="441"/>
                      <a:pt x="2429" y="447"/>
                    </a:cubicBezTo>
                    <a:cubicBezTo>
                      <a:pt x="2452" y="456"/>
                      <a:pt x="2475" y="463"/>
                      <a:pt x="2498" y="469"/>
                    </a:cubicBezTo>
                    <a:cubicBezTo>
                      <a:pt x="2505" y="439"/>
                      <a:pt x="2533" y="414"/>
                      <a:pt x="2564" y="414"/>
                    </a:cubicBezTo>
                    <a:cubicBezTo>
                      <a:pt x="2579" y="414"/>
                      <a:pt x="2594" y="420"/>
                      <a:pt x="2607" y="433"/>
                    </a:cubicBezTo>
                    <a:cubicBezTo>
                      <a:pt x="2623" y="449"/>
                      <a:pt x="2628" y="466"/>
                      <a:pt x="2626" y="483"/>
                    </a:cubicBezTo>
                    <a:cubicBezTo>
                      <a:pt x="2633" y="482"/>
                      <a:pt x="2641" y="482"/>
                      <a:pt x="2648" y="481"/>
                    </a:cubicBezTo>
                    <a:cubicBezTo>
                      <a:pt x="2678" y="476"/>
                      <a:pt x="2707" y="469"/>
                      <a:pt x="2736" y="459"/>
                    </a:cubicBezTo>
                    <a:cubicBezTo>
                      <a:pt x="2736" y="459"/>
                      <a:pt x="2736" y="459"/>
                      <a:pt x="2736" y="459"/>
                    </a:cubicBezTo>
                    <a:cubicBezTo>
                      <a:pt x="2736" y="459"/>
                      <a:pt x="2736" y="459"/>
                      <a:pt x="2736" y="459"/>
                    </a:cubicBezTo>
                    <a:cubicBezTo>
                      <a:pt x="2712" y="477"/>
                      <a:pt x="2690" y="498"/>
                      <a:pt x="2670" y="521"/>
                    </a:cubicBezTo>
                    <a:cubicBezTo>
                      <a:pt x="2665" y="526"/>
                      <a:pt x="2661" y="532"/>
                      <a:pt x="2657" y="538"/>
                    </a:cubicBezTo>
                    <a:cubicBezTo>
                      <a:pt x="2671" y="546"/>
                      <a:pt x="2683" y="559"/>
                      <a:pt x="2688" y="581"/>
                    </a:cubicBezTo>
                    <a:cubicBezTo>
                      <a:pt x="2698" y="628"/>
                      <a:pt x="2660" y="657"/>
                      <a:pt x="2622" y="657"/>
                    </a:cubicBezTo>
                    <a:cubicBezTo>
                      <a:pt x="2614" y="657"/>
                      <a:pt x="2606" y="656"/>
                      <a:pt x="2599" y="653"/>
                    </a:cubicBezTo>
                    <a:cubicBezTo>
                      <a:pt x="2591" y="676"/>
                      <a:pt x="2585" y="699"/>
                      <a:pt x="2580" y="723"/>
                    </a:cubicBezTo>
                    <a:cubicBezTo>
                      <a:pt x="2587" y="725"/>
                      <a:pt x="2593" y="727"/>
                      <a:pt x="2600" y="728"/>
                    </a:cubicBezTo>
                    <a:cubicBezTo>
                      <a:pt x="2637" y="737"/>
                      <a:pt x="2673" y="741"/>
                      <a:pt x="2709" y="741"/>
                    </a:cubicBezTo>
                    <a:cubicBezTo>
                      <a:pt x="2732" y="741"/>
                      <a:pt x="2754" y="739"/>
                      <a:pt x="2776" y="736"/>
                    </a:cubicBezTo>
                    <a:cubicBezTo>
                      <a:pt x="2773" y="650"/>
                      <a:pt x="2834" y="569"/>
                      <a:pt x="2921" y="549"/>
                    </a:cubicBezTo>
                    <a:cubicBezTo>
                      <a:pt x="2934" y="546"/>
                      <a:pt x="2947" y="545"/>
                      <a:pt x="2960" y="545"/>
                    </a:cubicBezTo>
                    <a:cubicBezTo>
                      <a:pt x="2966" y="545"/>
                      <a:pt x="2971" y="545"/>
                      <a:pt x="2977" y="546"/>
                    </a:cubicBezTo>
                    <a:cubicBezTo>
                      <a:pt x="2947" y="489"/>
                      <a:pt x="2910" y="437"/>
                      <a:pt x="2875" y="384"/>
                    </a:cubicBezTo>
                    <a:cubicBezTo>
                      <a:pt x="2872" y="385"/>
                      <a:pt x="2869" y="386"/>
                      <a:pt x="2865" y="388"/>
                    </a:cubicBezTo>
                    <a:cubicBezTo>
                      <a:pt x="2868" y="386"/>
                      <a:pt x="2871" y="384"/>
                      <a:pt x="2874" y="381"/>
                    </a:cubicBezTo>
                    <a:cubicBezTo>
                      <a:pt x="2848" y="323"/>
                      <a:pt x="2824" y="264"/>
                      <a:pt x="2792" y="208"/>
                    </a:cubicBezTo>
                    <a:moveTo>
                      <a:pt x="3022" y="0"/>
                    </a:moveTo>
                    <a:cubicBezTo>
                      <a:pt x="3018" y="0"/>
                      <a:pt x="3014" y="0"/>
                      <a:pt x="3010" y="0"/>
                    </a:cubicBezTo>
                    <a:cubicBezTo>
                      <a:pt x="2964" y="3"/>
                      <a:pt x="2921" y="16"/>
                      <a:pt x="2880" y="34"/>
                    </a:cubicBezTo>
                    <a:cubicBezTo>
                      <a:pt x="2872" y="42"/>
                      <a:pt x="2864" y="50"/>
                      <a:pt x="2856" y="57"/>
                    </a:cubicBezTo>
                    <a:cubicBezTo>
                      <a:pt x="2846" y="80"/>
                      <a:pt x="2833" y="101"/>
                      <a:pt x="2814" y="117"/>
                    </a:cubicBezTo>
                    <a:cubicBezTo>
                      <a:pt x="2814" y="118"/>
                      <a:pt x="2813" y="118"/>
                      <a:pt x="2813" y="119"/>
                    </a:cubicBezTo>
                    <a:cubicBezTo>
                      <a:pt x="2813" y="134"/>
                      <a:pt x="2811" y="150"/>
                      <a:pt x="2808" y="165"/>
                    </a:cubicBezTo>
                    <a:cubicBezTo>
                      <a:pt x="2846" y="225"/>
                      <a:pt x="2874" y="293"/>
                      <a:pt x="2903" y="359"/>
                    </a:cubicBezTo>
                    <a:cubicBezTo>
                      <a:pt x="3007" y="275"/>
                      <a:pt x="3094" y="172"/>
                      <a:pt x="3178" y="68"/>
                    </a:cubicBezTo>
                    <a:cubicBezTo>
                      <a:pt x="3138" y="26"/>
                      <a:pt x="3079" y="0"/>
                      <a:pt x="3022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338"/>
              <p:cNvSpPr>
                <a:spLocks noEditPoints="1"/>
              </p:cNvSpPr>
              <p:nvPr/>
            </p:nvSpPr>
            <p:spPr bwMode="auto">
              <a:xfrm>
                <a:off x="2452" y="2075"/>
                <a:ext cx="281" cy="299"/>
              </a:xfrm>
              <a:custGeom>
                <a:avLst/>
                <a:gdLst>
                  <a:gd name="T0" fmla="*/ 142 w 490"/>
                  <a:gd name="T1" fmla="*/ 297 h 482"/>
                  <a:gd name="T2" fmla="*/ 230 w 490"/>
                  <a:gd name="T3" fmla="*/ 211 h 482"/>
                  <a:gd name="T4" fmla="*/ 262 w 490"/>
                  <a:gd name="T5" fmla="*/ 268 h 482"/>
                  <a:gd name="T6" fmla="*/ 177 w 490"/>
                  <a:gd name="T7" fmla="*/ 148 h 482"/>
                  <a:gd name="T8" fmla="*/ 135 w 490"/>
                  <a:gd name="T9" fmla="*/ 157 h 482"/>
                  <a:gd name="T10" fmla="*/ 63 w 490"/>
                  <a:gd name="T11" fmla="*/ 215 h 482"/>
                  <a:gd name="T12" fmla="*/ 30 w 490"/>
                  <a:gd name="T13" fmla="*/ 290 h 482"/>
                  <a:gd name="T14" fmla="*/ 37 w 490"/>
                  <a:gd name="T15" fmla="*/ 341 h 482"/>
                  <a:gd name="T16" fmla="*/ 48 w 490"/>
                  <a:gd name="T17" fmla="*/ 361 h 482"/>
                  <a:gd name="T18" fmla="*/ 87 w 490"/>
                  <a:gd name="T19" fmla="*/ 394 h 482"/>
                  <a:gd name="T20" fmla="*/ 155 w 490"/>
                  <a:gd name="T21" fmla="*/ 408 h 482"/>
                  <a:gd name="T22" fmla="*/ 218 w 490"/>
                  <a:gd name="T23" fmla="*/ 397 h 482"/>
                  <a:gd name="T24" fmla="*/ 278 w 490"/>
                  <a:gd name="T25" fmla="*/ 357 h 482"/>
                  <a:gd name="T26" fmla="*/ 296 w 490"/>
                  <a:gd name="T27" fmla="*/ 321 h 482"/>
                  <a:gd name="T28" fmla="*/ 291 w 490"/>
                  <a:gd name="T29" fmla="*/ 272 h 482"/>
                  <a:gd name="T30" fmla="*/ 270 w 490"/>
                  <a:gd name="T31" fmla="*/ 240 h 482"/>
                  <a:gd name="T32" fmla="*/ 259 w 490"/>
                  <a:gd name="T33" fmla="*/ 219 h 482"/>
                  <a:gd name="T34" fmla="*/ 243 w 490"/>
                  <a:gd name="T35" fmla="*/ 184 h 482"/>
                  <a:gd name="T36" fmla="*/ 204 w 490"/>
                  <a:gd name="T37" fmla="*/ 154 h 482"/>
                  <a:gd name="T38" fmla="*/ 177 w 490"/>
                  <a:gd name="T39" fmla="*/ 148 h 482"/>
                  <a:gd name="T40" fmla="*/ 199 w 490"/>
                  <a:gd name="T41" fmla="*/ 6 h 482"/>
                  <a:gd name="T42" fmla="*/ 152 w 490"/>
                  <a:gd name="T43" fmla="*/ 21 h 482"/>
                  <a:gd name="T44" fmla="*/ 59 w 490"/>
                  <a:gd name="T45" fmla="*/ 83 h 482"/>
                  <a:gd name="T46" fmla="*/ 0 w 490"/>
                  <a:gd name="T47" fmla="*/ 262 h 482"/>
                  <a:gd name="T48" fmla="*/ 176 w 490"/>
                  <a:gd name="T49" fmla="*/ 111 h 482"/>
                  <a:gd name="T50" fmla="*/ 295 w 490"/>
                  <a:gd name="T51" fmla="*/ 212 h 482"/>
                  <a:gd name="T52" fmla="*/ 295 w 490"/>
                  <a:gd name="T53" fmla="*/ 213 h 482"/>
                  <a:gd name="T54" fmla="*/ 242 w 490"/>
                  <a:gd name="T55" fmla="*/ 427 h 482"/>
                  <a:gd name="T56" fmla="*/ 95 w 490"/>
                  <a:gd name="T57" fmla="*/ 435 h 482"/>
                  <a:gd name="T58" fmla="*/ 269 w 490"/>
                  <a:gd name="T59" fmla="*/ 482 h 482"/>
                  <a:gd name="T60" fmla="*/ 344 w 490"/>
                  <a:gd name="T61" fmla="*/ 426 h 482"/>
                  <a:gd name="T62" fmla="*/ 390 w 490"/>
                  <a:gd name="T63" fmla="*/ 430 h 482"/>
                  <a:gd name="T64" fmla="*/ 435 w 490"/>
                  <a:gd name="T65" fmla="*/ 376 h 482"/>
                  <a:gd name="T66" fmla="*/ 451 w 490"/>
                  <a:gd name="T67" fmla="*/ 277 h 482"/>
                  <a:gd name="T68" fmla="*/ 409 w 490"/>
                  <a:gd name="T69" fmla="*/ 150 h 482"/>
                  <a:gd name="T70" fmla="*/ 325 w 490"/>
                  <a:gd name="T71" fmla="*/ 47 h 482"/>
                  <a:gd name="T72" fmla="*/ 233 w 490"/>
                  <a:gd name="T73" fmla="*/ 6 h 482"/>
                  <a:gd name="T74" fmla="*/ 318 w 490"/>
                  <a:gd name="T75" fmla="*/ 0 h 482"/>
                  <a:gd name="T76" fmla="*/ 430 w 490"/>
                  <a:gd name="T77" fmla="*/ 112 h 482"/>
                  <a:gd name="T78" fmla="*/ 453 w 490"/>
                  <a:gd name="T79" fmla="*/ 153 h 482"/>
                  <a:gd name="T80" fmla="*/ 487 w 490"/>
                  <a:gd name="T81" fmla="*/ 308 h 482"/>
                  <a:gd name="T82" fmla="*/ 480 w 490"/>
                  <a:gd name="T83" fmla="*/ 192 h 482"/>
                  <a:gd name="T84" fmla="*/ 447 w 490"/>
                  <a:gd name="T85" fmla="*/ 129 h 482"/>
                  <a:gd name="T86" fmla="*/ 412 w 490"/>
                  <a:gd name="T87" fmla="*/ 67 h 482"/>
                  <a:gd name="T88" fmla="*/ 318 w 490"/>
                  <a:gd name="T89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90" h="482">
                    <a:moveTo>
                      <a:pt x="199" y="341"/>
                    </a:moveTo>
                    <a:cubicBezTo>
                      <a:pt x="174" y="341"/>
                      <a:pt x="149" y="328"/>
                      <a:pt x="142" y="297"/>
                    </a:cubicBezTo>
                    <a:cubicBezTo>
                      <a:pt x="101" y="253"/>
                      <a:pt x="142" y="193"/>
                      <a:pt x="189" y="193"/>
                    </a:cubicBezTo>
                    <a:cubicBezTo>
                      <a:pt x="203" y="193"/>
                      <a:pt x="218" y="198"/>
                      <a:pt x="230" y="211"/>
                    </a:cubicBezTo>
                    <a:cubicBezTo>
                      <a:pt x="239" y="220"/>
                      <a:pt x="244" y="229"/>
                      <a:pt x="247" y="239"/>
                    </a:cubicBezTo>
                    <a:cubicBezTo>
                      <a:pt x="254" y="246"/>
                      <a:pt x="259" y="256"/>
                      <a:pt x="262" y="268"/>
                    </a:cubicBezTo>
                    <a:cubicBezTo>
                      <a:pt x="272" y="313"/>
                      <a:pt x="235" y="341"/>
                      <a:pt x="199" y="341"/>
                    </a:cubicBezTo>
                    <a:moveTo>
                      <a:pt x="177" y="148"/>
                    </a:moveTo>
                    <a:cubicBezTo>
                      <a:pt x="172" y="148"/>
                      <a:pt x="168" y="149"/>
                      <a:pt x="164" y="149"/>
                    </a:cubicBezTo>
                    <a:cubicBezTo>
                      <a:pt x="154" y="151"/>
                      <a:pt x="144" y="153"/>
                      <a:pt x="135" y="157"/>
                    </a:cubicBezTo>
                    <a:cubicBezTo>
                      <a:pt x="122" y="163"/>
                      <a:pt x="110" y="170"/>
                      <a:pt x="98" y="178"/>
                    </a:cubicBezTo>
                    <a:cubicBezTo>
                      <a:pt x="85" y="189"/>
                      <a:pt x="73" y="201"/>
                      <a:pt x="63" y="215"/>
                    </a:cubicBezTo>
                    <a:cubicBezTo>
                      <a:pt x="54" y="227"/>
                      <a:pt x="46" y="240"/>
                      <a:pt x="40" y="255"/>
                    </a:cubicBezTo>
                    <a:cubicBezTo>
                      <a:pt x="35" y="266"/>
                      <a:pt x="32" y="278"/>
                      <a:pt x="30" y="290"/>
                    </a:cubicBezTo>
                    <a:cubicBezTo>
                      <a:pt x="29" y="299"/>
                      <a:pt x="29" y="308"/>
                      <a:pt x="30" y="317"/>
                    </a:cubicBezTo>
                    <a:cubicBezTo>
                      <a:pt x="31" y="325"/>
                      <a:pt x="34" y="333"/>
                      <a:pt x="37" y="341"/>
                    </a:cubicBezTo>
                    <a:cubicBezTo>
                      <a:pt x="38" y="345"/>
                      <a:pt x="40" y="348"/>
                      <a:pt x="42" y="352"/>
                    </a:cubicBezTo>
                    <a:cubicBezTo>
                      <a:pt x="44" y="355"/>
                      <a:pt x="46" y="358"/>
                      <a:pt x="48" y="361"/>
                    </a:cubicBezTo>
                    <a:cubicBezTo>
                      <a:pt x="53" y="368"/>
                      <a:pt x="58" y="374"/>
                      <a:pt x="65" y="380"/>
                    </a:cubicBezTo>
                    <a:cubicBezTo>
                      <a:pt x="72" y="385"/>
                      <a:pt x="79" y="390"/>
                      <a:pt x="87" y="394"/>
                    </a:cubicBezTo>
                    <a:cubicBezTo>
                      <a:pt x="98" y="399"/>
                      <a:pt x="110" y="403"/>
                      <a:pt x="122" y="405"/>
                    </a:cubicBezTo>
                    <a:cubicBezTo>
                      <a:pt x="133" y="407"/>
                      <a:pt x="144" y="408"/>
                      <a:pt x="155" y="408"/>
                    </a:cubicBezTo>
                    <a:cubicBezTo>
                      <a:pt x="159" y="408"/>
                      <a:pt x="164" y="408"/>
                      <a:pt x="168" y="407"/>
                    </a:cubicBezTo>
                    <a:cubicBezTo>
                      <a:pt x="186" y="406"/>
                      <a:pt x="202" y="402"/>
                      <a:pt x="218" y="397"/>
                    </a:cubicBezTo>
                    <a:cubicBezTo>
                      <a:pt x="232" y="392"/>
                      <a:pt x="244" y="386"/>
                      <a:pt x="256" y="378"/>
                    </a:cubicBezTo>
                    <a:cubicBezTo>
                      <a:pt x="264" y="372"/>
                      <a:pt x="271" y="365"/>
                      <a:pt x="278" y="357"/>
                    </a:cubicBezTo>
                    <a:cubicBezTo>
                      <a:pt x="283" y="352"/>
                      <a:pt x="286" y="346"/>
                      <a:pt x="290" y="340"/>
                    </a:cubicBezTo>
                    <a:cubicBezTo>
                      <a:pt x="292" y="334"/>
                      <a:pt x="294" y="328"/>
                      <a:pt x="296" y="321"/>
                    </a:cubicBezTo>
                    <a:cubicBezTo>
                      <a:pt x="297" y="314"/>
                      <a:pt x="297" y="307"/>
                      <a:pt x="297" y="300"/>
                    </a:cubicBezTo>
                    <a:cubicBezTo>
                      <a:pt x="296" y="291"/>
                      <a:pt x="294" y="282"/>
                      <a:pt x="291" y="272"/>
                    </a:cubicBezTo>
                    <a:cubicBezTo>
                      <a:pt x="288" y="265"/>
                      <a:pt x="285" y="259"/>
                      <a:pt x="281" y="253"/>
                    </a:cubicBezTo>
                    <a:cubicBezTo>
                      <a:pt x="278" y="248"/>
                      <a:pt x="274" y="244"/>
                      <a:pt x="270" y="240"/>
                    </a:cubicBezTo>
                    <a:cubicBezTo>
                      <a:pt x="266" y="237"/>
                      <a:pt x="263" y="235"/>
                      <a:pt x="259" y="233"/>
                    </a:cubicBezTo>
                    <a:cubicBezTo>
                      <a:pt x="259" y="228"/>
                      <a:pt x="259" y="224"/>
                      <a:pt x="259" y="219"/>
                    </a:cubicBezTo>
                    <a:cubicBezTo>
                      <a:pt x="257" y="213"/>
                      <a:pt x="256" y="208"/>
                      <a:pt x="254" y="203"/>
                    </a:cubicBezTo>
                    <a:cubicBezTo>
                      <a:pt x="251" y="196"/>
                      <a:pt x="247" y="190"/>
                      <a:pt x="243" y="184"/>
                    </a:cubicBezTo>
                    <a:cubicBezTo>
                      <a:pt x="237" y="177"/>
                      <a:pt x="230" y="170"/>
                      <a:pt x="223" y="164"/>
                    </a:cubicBezTo>
                    <a:cubicBezTo>
                      <a:pt x="217" y="160"/>
                      <a:pt x="211" y="156"/>
                      <a:pt x="204" y="154"/>
                    </a:cubicBezTo>
                    <a:cubicBezTo>
                      <a:pt x="198" y="151"/>
                      <a:pt x="192" y="150"/>
                      <a:pt x="185" y="149"/>
                    </a:cubicBezTo>
                    <a:cubicBezTo>
                      <a:pt x="182" y="148"/>
                      <a:pt x="179" y="148"/>
                      <a:pt x="177" y="148"/>
                    </a:cubicBezTo>
                    <a:moveTo>
                      <a:pt x="215" y="6"/>
                    </a:moveTo>
                    <a:cubicBezTo>
                      <a:pt x="210" y="6"/>
                      <a:pt x="205" y="6"/>
                      <a:pt x="199" y="6"/>
                    </a:cubicBezTo>
                    <a:cubicBezTo>
                      <a:pt x="187" y="8"/>
                      <a:pt x="175" y="11"/>
                      <a:pt x="163" y="16"/>
                    </a:cubicBezTo>
                    <a:cubicBezTo>
                      <a:pt x="159" y="17"/>
                      <a:pt x="156" y="19"/>
                      <a:pt x="152" y="21"/>
                    </a:cubicBezTo>
                    <a:cubicBezTo>
                      <a:pt x="153" y="57"/>
                      <a:pt x="120" y="90"/>
                      <a:pt x="85" y="90"/>
                    </a:cubicBezTo>
                    <a:cubicBezTo>
                      <a:pt x="76" y="90"/>
                      <a:pt x="67" y="88"/>
                      <a:pt x="59" y="83"/>
                    </a:cubicBezTo>
                    <a:cubicBezTo>
                      <a:pt x="42" y="108"/>
                      <a:pt x="28" y="135"/>
                      <a:pt x="17" y="165"/>
                    </a:cubicBezTo>
                    <a:cubicBezTo>
                      <a:pt x="5" y="196"/>
                      <a:pt x="0" y="229"/>
                      <a:pt x="0" y="262"/>
                    </a:cubicBezTo>
                    <a:cubicBezTo>
                      <a:pt x="11" y="214"/>
                      <a:pt x="43" y="171"/>
                      <a:pt x="86" y="142"/>
                    </a:cubicBezTo>
                    <a:cubicBezTo>
                      <a:pt x="112" y="124"/>
                      <a:pt x="144" y="111"/>
                      <a:pt x="176" y="111"/>
                    </a:cubicBezTo>
                    <a:cubicBezTo>
                      <a:pt x="186" y="111"/>
                      <a:pt x="196" y="112"/>
                      <a:pt x="205" y="115"/>
                    </a:cubicBezTo>
                    <a:cubicBezTo>
                      <a:pt x="249" y="128"/>
                      <a:pt x="287" y="166"/>
                      <a:pt x="295" y="212"/>
                    </a:cubicBezTo>
                    <a:cubicBezTo>
                      <a:pt x="295" y="213"/>
                      <a:pt x="295" y="213"/>
                      <a:pt x="295" y="213"/>
                    </a:cubicBezTo>
                    <a:cubicBezTo>
                      <a:pt x="295" y="213"/>
                      <a:pt x="295" y="213"/>
                      <a:pt x="295" y="213"/>
                    </a:cubicBezTo>
                    <a:cubicBezTo>
                      <a:pt x="330" y="244"/>
                      <a:pt x="342" y="297"/>
                      <a:pt x="329" y="341"/>
                    </a:cubicBezTo>
                    <a:cubicBezTo>
                      <a:pt x="317" y="382"/>
                      <a:pt x="280" y="411"/>
                      <a:pt x="242" y="427"/>
                    </a:cubicBezTo>
                    <a:cubicBezTo>
                      <a:pt x="215" y="439"/>
                      <a:pt x="185" y="445"/>
                      <a:pt x="156" y="445"/>
                    </a:cubicBezTo>
                    <a:cubicBezTo>
                      <a:pt x="135" y="445"/>
                      <a:pt x="114" y="442"/>
                      <a:pt x="95" y="435"/>
                    </a:cubicBezTo>
                    <a:cubicBezTo>
                      <a:pt x="122" y="453"/>
                      <a:pt x="153" y="466"/>
                      <a:pt x="186" y="472"/>
                    </a:cubicBezTo>
                    <a:cubicBezTo>
                      <a:pt x="214" y="478"/>
                      <a:pt x="242" y="482"/>
                      <a:pt x="269" y="482"/>
                    </a:cubicBezTo>
                    <a:cubicBezTo>
                      <a:pt x="271" y="482"/>
                      <a:pt x="274" y="482"/>
                      <a:pt x="277" y="482"/>
                    </a:cubicBezTo>
                    <a:cubicBezTo>
                      <a:pt x="280" y="447"/>
                      <a:pt x="313" y="426"/>
                      <a:pt x="344" y="426"/>
                    </a:cubicBezTo>
                    <a:cubicBezTo>
                      <a:pt x="357" y="426"/>
                      <a:pt x="369" y="429"/>
                      <a:pt x="380" y="436"/>
                    </a:cubicBezTo>
                    <a:cubicBezTo>
                      <a:pt x="383" y="434"/>
                      <a:pt x="387" y="432"/>
                      <a:pt x="390" y="430"/>
                    </a:cubicBezTo>
                    <a:cubicBezTo>
                      <a:pt x="400" y="422"/>
                      <a:pt x="409" y="414"/>
                      <a:pt x="418" y="404"/>
                    </a:cubicBezTo>
                    <a:cubicBezTo>
                      <a:pt x="425" y="395"/>
                      <a:pt x="430" y="386"/>
                      <a:pt x="435" y="376"/>
                    </a:cubicBezTo>
                    <a:cubicBezTo>
                      <a:pt x="441" y="363"/>
                      <a:pt x="446" y="349"/>
                      <a:pt x="449" y="335"/>
                    </a:cubicBezTo>
                    <a:cubicBezTo>
                      <a:pt x="452" y="316"/>
                      <a:pt x="452" y="296"/>
                      <a:pt x="451" y="277"/>
                    </a:cubicBezTo>
                    <a:cubicBezTo>
                      <a:pt x="448" y="251"/>
                      <a:pt x="442" y="226"/>
                      <a:pt x="434" y="202"/>
                    </a:cubicBezTo>
                    <a:cubicBezTo>
                      <a:pt x="427" y="184"/>
                      <a:pt x="418" y="167"/>
                      <a:pt x="409" y="150"/>
                    </a:cubicBezTo>
                    <a:cubicBezTo>
                      <a:pt x="400" y="133"/>
                      <a:pt x="390" y="117"/>
                      <a:pt x="379" y="102"/>
                    </a:cubicBezTo>
                    <a:cubicBezTo>
                      <a:pt x="363" y="81"/>
                      <a:pt x="345" y="63"/>
                      <a:pt x="325" y="47"/>
                    </a:cubicBezTo>
                    <a:cubicBezTo>
                      <a:pt x="309" y="35"/>
                      <a:pt x="293" y="25"/>
                      <a:pt x="275" y="18"/>
                    </a:cubicBezTo>
                    <a:cubicBezTo>
                      <a:pt x="261" y="12"/>
                      <a:pt x="247" y="9"/>
                      <a:pt x="233" y="6"/>
                    </a:cubicBezTo>
                    <a:cubicBezTo>
                      <a:pt x="227" y="6"/>
                      <a:pt x="221" y="6"/>
                      <a:pt x="215" y="6"/>
                    </a:cubicBezTo>
                    <a:moveTo>
                      <a:pt x="318" y="0"/>
                    </a:moveTo>
                    <a:cubicBezTo>
                      <a:pt x="340" y="12"/>
                      <a:pt x="362" y="28"/>
                      <a:pt x="380" y="47"/>
                    </a:cubicBezTo>
                    <a:cubicBezTo>
                      <a:pt x="399" y="66"/>
                      <a:pt x="416" y="88"/>
                      <a:pt x="430" y="112"/>
                    </a:cubicBezTo>
                    <a:cubicBezTo>
                      <a:pt x="434" y="119"/>
                      <a:pt x="438" y="125"/>
                      <a:pt x="441" y="133"/>
                    </a:cubicBezTo>
                    <a:cubicBezTo>
                      <a:pt x="445" y="139"/>
                      <a:pt x="449" y="146"/>
                      <a:pt x="453" y="153"/>
                    </a:cubicBezTo>
                    <a:cubicBezTo>
                      <a:pt x="465" y="178"/>
                      <a:pt x="475" y="203"/>
                      <a:pt x="480" y="230"/>
                    </a:cubicBezTo>
                    <a:cubicBezTo>
                      <a:pt x="486" y="256"/>
                      <a:pt x="488" y="283"/>
                      <a:pt x="487" y="308"/>
                    </a:cubicBezTo>
                    <a:cubicBezTo>
                      <a:pt x="490" y="282"/>
                      <a:pt x="489" y="255"/>
                      <a:pt x="483" y="230"/>
                    </a:cubicBezTo>
                    <a:cubicBezTo>
                      <a:pt x="484" y="218"/>
                      <a:pt x="483" y="205"/>
                      <a:pt x="480" y="192"/>
                    </a:cubicBezTo>
                    <a:cubicBezTo>
                      <a:pt x="476" y="172"/>
                      <a:pt x="466" y="151"/>
                      <a:pt x="451" y="134"/>
                    </a:cubicBezTo>
                    <a:cubicBezTo>
                      <a:pt x="450" y="133"/>
                      <a:pt x="448" y="131"/>
                      <a:pt x="447" y="129"/>
                    </a:cubicBezTo>
                    <a:cubicBezTo>
                      <a:pt x="446" y="128"/>
                      <a:pt x="446" y="125"/>
                      <a:pt x="445" y="123"/>
                    </a:cubicBezTo>
                    <a:cubicBezTo>
                      <a:pt x="439" y="102"/>
                      <a:pt x="427" y="82"/>
                      <a:pt x="412" y="67"/>
                    </a:cubicBezTo>
                    <a:cubicBezTo>
                      <a:pt x="403" y="58"/>
                      <a:pt x="393" y="51"/>
                      <a:pt x="382" y="45"/>
                    </a:cubicBezTo>
                    <a:cubicBezTo>
                      <a:pt x="364" y="26"/>
                      <a:pt x="342" y="11"/>
                      <a:pt x="31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339"/>
              <p:cNvSpPr>
                <a:spLocks noEditPoints="1"/>
              </p:cNvSpPr>
              <p:nvPr/>
            </p:nvSpPr>
            <p:spPr bwMode="auto">
              <a:xfrm>
                <a:off x="2984" y="1526"/>
                <a:ext cx="285" cy="308"/>
              </a:xfrm>
              <a:custGeom>
                <a:avLst/>
                <a:gdLst>
                  <a:gd name="T0" fmla="*/ 130 w 496"/>
                  <a:gd name="T1" fmla="*/ 68 h 498"/>
                  <a:gd name="T2" fmla="*/ 33 w 496"/>
                  <a:gd name="T3" fmla="*/ 122 h 498"/>
                  <a:gd name="T4" fmla="*/ 22 w 496"/>
                  <a:gd name="T5" fmla="*/ 197 h 498"/>
                  <a:gd name="T6" fmla="*/ 276 w 496"/>
                  <a:gd name="T7" fmla="*/ 196 h 498"/>
                  <a:gd name="T8" fmla="*/ 225 w 496"/>
                  <a:gd name="T9" fmla="*/ 337 h 498"/>
                  <a:gd name="T10" fmla="*/ 149 w 496"/>
                  <a:gd name="T11" fmla="*/ 270 h 498"/>
                  <a:gd name="T12" fmla="*/ 241 w 496"/>
                  <a:gd name="T13" fmla="*/ 210 h 498"/>
                  <a:gd name="T14" fmla="*/ 223 w 496"/>
                  <a:gd name="T15" fmla="*/ 191 h 498"/>
                  <a:gd name="T16" fmla="*/ 174 w 496"/>
                  <a:gd name="T17" fmla="*/ 171 h 498"/>
                  <a:gd name="T18" fmla="*/ 142 w 496"/>
                  <a:gd name="T19" fmla="*/ 172 h 498"/>
                  <a:gd name="T20" fmla="*/ 72 w 496"/>
                  <a:gd name="T21" fmla="*/ 201 h 498"/>
                  <a:gd name="T22" fmla="*/ 35 w 496"/>
                  <a:gd name="T23" fmla="*/ 247 h 498"/>
                  <a:gd name="T24" fmla="*/ 29 w 496"/>
                  <a:gd name="T25" fmla="*/ 291 h 498"/>
                  <a:gd name="T26" fmla="*/ 45 w 496"/>
                  <a:gd name="T27" fmla="*/ 327 h 498"/>
                  <a:gd name="T28" fmla="*/ 158 w 496"/>
                  <a:gd name="T29" fmla="*/ 403 h 498"/>
                  <a:gd name="T30" fmla="*/ 236 w 496"/>
                  <a:gd name="T31" fmla="*/ 422 h 498"/>
                  <a:gd name="T32" fmla="*/ 292 w 496"/>
                  <a:gd name="T33" fmla="*/ 411 h 498"/>
                  <a:gd name="T34" fmla="*/ 369 w 496"/>
                  <a:gd name="T35" fmla="*/ 348 h 498"/>
                  <a:gd name="T36" fmla="*/ 419 w 496"/>
                  <a:gd name="T37" fmla="*/ 236 h 498"/>
                  <a:gd name="T38" fmla="*/ 411 w 496"/>
                  <a:gd name="T39" fmla="*/ 171 h 498"/>
                  <a:gd name="T40" fmla="*/ 362 w 496"/>
                  <a:gd name="T41" fmla="*/ 109 h 498"/>
                  <a:gd name="T42" fmla="*/ 212 w 496"/>
                  <a:gd name="T43" fmla="*/ 53 h 498"/>
                  <a:gd name="T44" fmla="*/ 241 w 496"/>
                  <a:gd name="T45" fmla="*/ 0 h 498"/>
                  <a:gd name="T46" fmla="*/ 202 w 496"/>
                  <a:gd name="T47" fmla="*/ 10 h 498"/>
                  <a:gd name="T48" fmla="*/ 196 w 496"/>
                  <a:gd name="T49" fmla="*/ 15 h 498"/>
                  <a:gd name="T50" fmla="*/ 450 w 496"/>
                  <a:gd name="T51" fmla="*/ 271 h 498"/>
                  <a:gd name="T52" fmla="*/ 239 w 496"/>
                  <a:gd name="T53" fmla="*/ 458 h 498"/>
                  <a:gd name="T54" fmla="*/ 38 w 496"/>
                  <a:gd name="T55" fmla="*/ 375 h 498"/>
                  <a:gd name="T56" fmla="*/ 265 w 496"/>
                  <a:gd name="T57" fmla="*/ 498 h 498"/>
                  <a:gd name="T58" fmla="*/ 405 w 496"/>
                  <a:gd name="T59" fmla="*/ 68 h 498"/>
                  <a:gd name="T60" fmla="*/ 265 w 496"/>
                  <a:gd name="T61" fmla="*/ 1 h 498"/>
                  <a:gd name="T62" fmla="*/ 241 w 496"/>
                  <a:gd name="T63" fmla="*/ 0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6" h="498">
                    <a:moveTo>
                      <a:pt x="174" y="50"/>
                    </a:moveTo>
                    <a:cubicBezTo>
                      <a:pt x="162" y="61"/>
                      <a:pt x="146" y="68"/>
                      <a:pt x="130" y="68"/>
                    </a:cubicBezTo>
                    <a:cubicBezTo>
                      <a:pt x="118" y="68"/>
                      <a:pt x="106" y="64"/>
                      <a:pt x="94" y="56"/>
                    </a:cubicBezTo>
                    <a:cubicBezTo>
                      <a:pt x="71" y="75"/>
                      <a:pt x="50" y="97"/>
                      <a:pt x="33" y="122"/>
                    </a:cubicBezTo>
                    <a:cubicBezTo>
                      <a:pt x="10" y="156"/>
                      <a:pt x="0" y="195"/>
                      <a:pt x="1" y="234"/>
                    </a:cubicBezTo>
                    <a:cubicBezTo>
                      <a:pt x="6" y="221"/>
                      <a:pt x="13" y="208"/>
                      <a:pt x="22" y="197"/>
                    </a:cubicBezTo>
                    <a:cubicBezTo>
                      <a:pt x="55" y="158"/>
                      <a:pt x="110" y="134"/>
                      <a:pt x="162" y="134"/>
                    </a:cubicBezTo>
                    <a:cubicBezTo>
                      <a:pt x="207" y="134"/>
                      <a:pt x="251" y="152"/>
                      <a:pt x="276" y="196"/>
                    </a:cubicBezTo>
                    <a:cubicBezTo>
                      <a:pt x="299" y="235"/>
                      <a:pt x="303" y="288"/>
                      <a:pt x="266" y="321"/>
                    </a:cubicBezTo>
                    <a:cubicBezTo>
                      <a:pt x="253" y="332"/>
                      <a:pt x="239" y="337"/>
                      <a:pt x="225" y="337"/>
                    </a:cubicBezTo>
                    <a:cubicBezTo>
                      <a:pt x="196" y="337"/>
                      <a:pt x="168" y="317"/>
                      <a:pt x="150" y="294"/>
                    </a:cubicBezTo>
                    <a:cubicBezTo>
                      <a:pt x="144" y="286"/>
                      <a:pt x="145" y="277"/>
                      <a:pt x="149" y="270"/>
                    </a:cubicBezTo>
                    <a:cubicBezTo>
                      <a:pt x="146" y="236"/>
                      <a:pt x="178" y="202"/>
                      <a:pt x="213" y="202"/>
                    </a:cubicBezTo>
                    <a:cubicBezTo>
                      <a:pt x="222" y="202"/>
                      <a:pt x="232" y="205"/>
                      <a:pt x="241" y="210"/>
                    </a:cubicBezTo>
                    <a:cubicBezTo>
                      <a:pt x="240" y="209"/>
                      <a:pt x="239" y="207"/>
                      <a:pt x="238" y="206"/>
                    </a:cubicBezTo>
                    <a:cubicBezTo>
                      <a:pt x="233" y="201"/>
                      <a:pt x="228" y="196"/>
                      <a:pt x="223" y="191"/>
                    </a:cubicBezTo>
                    <a:cubicBezTo>
                      <a:pt x="216" y="186"/>
                      <a:pt x="209" y="182"/>
                      <a:pt x="202" y="178"/>
                    </a:cubicBezTo>
                    <a:cubicBezTo>
                      <a:pt x="193" y="175"/>
                      <a:pt x="184" y="173"/>
                      <a:pt x="174" y="171"/>
                    </a:cubicBezTo>
                    <a:cubicBezTo>
                      <a:pt x="169" y="171"/>
                      <a:pt x="165" y="171"/>
                      <a:pt x="160" y="171"/>
                    </a:cubicBezTo>
                    <a:cubicBezTo>
                      <a:pt x="154" y="171"/>
                      <a:pt x="148" y="171"/>
                      <a:pt x="142" y="172"/>
                    </a:cubicBezTo>
                    <a:cubicBezTo>
                      <a:pt x="130" y="174"/>
                      <a:pt x="118" y="177"/>
                      <a:pt x="106" y="181"/>
                    </a:cubicBezTo>
                    <a:cubicBezTo>
                      <a:pt x="94" y="187"/>
                      <a:pt x="83" y="193"/>
                      <a:pt x="72" y="201"/>
                    </a:cubicBezTo>
                    <a:cubicBezTo>
                      <a:pt x="64" y="207"/>
                      <a:pt x="56" y="214"/>
                      <a:pt x="49" y="223"/>
                    </a:cubicBezTo>
                    <a:cubicBezTo>
                      <a:pt x="43" y="230"/>
                      <a:pt x="39" y="239"/>
                      <a:pt x="35" y="247"/>
                    </a:cubicBezTo>
                    <a:cubicBezTo>
                      <a:pt x="32" y="255"/>
                      <a:pt x="30" y="262"/>
                      <a:pt x="29" y="270"/>
                    </a:cubicBezTo>
                    <a:cubicBezTo>
                      <a:pt x="28" y="277"/>
                      <a:pt x="29" y="284"/>
                      <a:pt x="29" y="291"/>
                    </a:cubicBezTo>
                    <a:cubicBezTo>
                      <a:pt x="30" y="296"/>
                      <a:pt x="31" y="301"/>
                      <a:pt x="33" y="306"/>
                    </a:cubicBezTo>
                    <a:cubicBezTo>
                      <a:pt x="36" y="313"/>
                      <a:pt x="40" y="320"/>
                      <a:pt x="45" y="327"/>
                    </a:cubicBezTo>
                    <a:cubicBezTo>
                      <a:pt x="55" y="339"/>
                      <a:pt x="66" y="349"/>
                      <a:pt x="79" y="359"/>
                    </a:cubicBezTo>
                    <a:cubicBezTo>
                      <a:pt x="103" y="377"/>
                      <a:pt x="130" y="391"/>
                      <a:pt x="158" y="403"/>
                    </a:cubicBezTo>
                    <a:cubicBezTo>
                      <a:pt x="179" y="412"/>
                      <a:pt x="200" y="418"/>
                      <a:pt x="222" y="421"/>
                    </a:cubicBezTo>
                    <a:cubicBezTo>
                      <a:pt x="227" y="422"/>
                      <a:pt x="231" y="422"/>
                      <a:pt x="236" y="422"/>
                    </a:cubicBezTo>
                    <a:cubicBezTo>
                      <a:pt x="242" y="422"/>
                      <a:pt x="247" y="422"/>
                      <a:pt x="253" y="421"/>
                    </a:cubicBezTo>
                    <a:cubicBezTo>
                      <a:pt x="267" y="419"/>
                      <a:pt x="279" y="416"/>
                      <a:pt x="292" y="411"/>
                    </a:cubicBezTo>
                    <a:cubicBezTo>
                      <a:pt x="305" y="405"/>
                      <a:pt x="316" y="398"/>
                      <a:pt x="328" y="390"/>
                    </a:cubicBezTo>
                    <a:cubicBezTo>
                      <a:pt x="343" y="378"/>
                      <a:pt x="357" y="364"/>
                      <a:pt x="369" y="348"/>
                    </a:cubicBezTo>
                    <a:cubicBezTo>
                      <a:pt x="384" y="327"/>
                      <a:pt x="397" y="305"/>
                      <a:pt x="407" y="282"/>
                    </a:cubicBezTo>
                    <a:cubicBezTo>
                      <a:pt x="412" y="267"/>
                      <a:pt x="416" y="252"/>
                      <a:pt x="419" y="236"/>
                    </a:cubicBezTo>
                    <a:cubicBezTo>
                      <a:pt x="420" y="225"/>
                      <a:pt x="420" y="213"/>
                      <a:pt x="419" y="202"/>
                    </a:cubicBezTo>
                    <a:cubicBezTo>
                      <a:pt x="417" y="191"/>
                      <a:pt x="415" y="181"/>
                      <a:pt x="411" y="171"/>
                    </a:cubicBezTo>
                    <a:cubicBezTo>
                      <a:pt x="406" y="161"/>
                      <a:pt x="401" y="150"/>
                      <a:pt x="394" y="141"/>
                    </a:cubicBezTo>
                    <a:cubicBezTo>
                      <a:pt x="384" y="129"/>
                      <a:pt x="373" y="119"/>
                      <a:pt x="362" y="109"/>
                    </a:cubicBezTo>
                    <a:cubicBezTo>
                      <a:pt x="344" y="96"/>
                      <a:pt x="325" y="86"/>
                      <a:pt x="304" y="77"/>
                    </a:cubicBezTo>
                    <a:cubicBezTo>
                      <a:pt x="274" y="65"/>
                      <a:pt x="244" y="57"/>
                      <a:pt x="212" y="53"/>
                    </a:cubicBezTo>
                    <a:cubicBezTo>
                      <a:pt x="200" y="51"/>
                      <a:pt x="187" y="50"/>
                      <a:pt x="174" y="50"/>
                    </a:cubicBezTo>
                    <a:moveTo>
                      <a:pt x="241" y="0"/>
                    </a:moveTo>
                    <a:cubicBezTo>
                      <a:pt x="235" y="0"/>
                      <a:pt x="230" y="0"/>
                      <a:pt x="224" y="1"/>
                    </a:cubicBezTo>
                    <a:cubicBezTo>
                      <a:pt x="217" y="4"/>
                      <a:pt x="210" y="7"/>
                      <a:pt x="202" y="10"/>
                    </a:cubicBezTo>
                    <a:cubicBezTo>
                      <a:pt x="200" y="11"/>
                      <a:pt x="198" y="11"/>
                      <a:pt x="196" y="12"/>
                    </a:cubicBezTo>
                    <a:cubicBezTo>
                      <a:pt x="196" y="13"/>
                      <a:pt x="196" y="14"/>
                      <a:pt x="196" y="15"/>
                    </a:cubicBezTo>
                    <a:cubicBezTo>
                      <a:pt x="271" y="23"/>
                      <a:pt x="357" y="52"/>
                      <a:pt x="409" y="104"/>
                    </a:cubicBezTo>
                    <a:cubicBezTo>
                      <a:pt x="450" y="145"/>
                      <a:pt x="471" y="200"/>
                      <a:pt x="450" y="271"/>
                    </a:cubicBezTo>
                    <a:cubicBezTo>
                      <a:pt x="430" y="335"/>
                      <a:pt x="387" y="404"/>
                      <a:pt x="325" y="436"/>
                    </a:cubicBezTo>
                    <a:cubicBezTo>
                      <a:pt x="296" y="451"/>
                      <a:pt x="267" y="458"/>
                      <a:pt x="239" y="458"/>
                    </a:cubicBezTo>
                    <a:cubicBezTo>
                      <a:pt x="208" y="458"/>
                      <a:pt x="178" y="451"/>
                      <a:pt x="147" y="438"/>
                    </a:cubicBezTo>
                    <a:cubicBezTo>
                      <a:pt x="112" y="424"/>
                      <a:pt x="70" y="404"/>
                      <a:pt x="38" y="375"/>
                    </a:cubicBezTo>
                    <a:cubicBezTo>
                      <a:pt x="80" y="453"/>
                      <a:pt x="170" y="495"/>
                      <a:pt x="257" y="498"/>
                    </a:cubicBezTo>
                    <a:cubicBezTo>
                      <a:pt x="260" y="498"/>
                      <a:pt x="263" y="498"/>
                      <a:pt x="265" y="498"/>
                    </a:cubicBezTo>
                    <a:cubicBezTo>
                      <a:pt x="366" y="498"/>
                      <a:pt x="469" y="427"/>
                      <a:pt x="483" y="323"/>
                    </a:cubicBezTo>
                    <a:cubicBezTo>
                      <a:pt x="496" y="228"/>
                      <a:pt x="467" y="131"/>
                      <a:pt x="405" y="68"/>
                    </a:cubicBezTo>
                    <a:cubicBezTo>
                      <a:pt x="376" y="39"/>
                      <a:pt x="340" y="17"/>
                      <a:pt x="297" y="7"/>
                    </a:cubicBezTo>
                    <a:cubicBezTo>
                      <a:pt x="287" y="4"/>
                      <a:pt x="276" y="3"/>
                      <a:pt x="265" y="1"/>
                    </a:cubicBezTo>
                    <a:cubicBezTo>
                      <a:pt x="260" y="1"/>
                      <a:pt x="256" y="1"/>
                      <a:pt x="252" y="0"/>
                    </a:cubicBezTo>
                    <a:cubicBezTo>
                      <a:pt x="248" y="0"/>
                      <a:pt x="244" y="0"/>
                      <a:pt x="24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340"/>
              <p:cNvSpPr>
                <a:spLocks noEditPoints="1"/>
              </p:cNvSpPr>
              <p:nvPr/>
            </p:nvSpPr>
            <p:spPr bwMode="auto">
              <a:xfrm>
                <a:off x="3154" y="1874"/>
                <a:ext cx="292" cy="312"/>
              </a:xfrm>
              <a:custGeom>
                <a:avLst/>
                <a:gdLst>
                  <a:gd name="T0" fmla="*/ 264 w 508"/>
                  <a:gd name="T1" fmla="*/ 98 h 504"/>
                  <a:gd name="T2" fmla="*/ 244 w 508"/>
                  <a:gd name="T3" fmla="*/ 99 h 504"/>
                  <a:gd name="T4" fmla="*/ 186 w 508"/>
                  <a:gd name="T5" fmla="*/ 111 h 504"/>
                  <a:gd name="T6" fmla="*/ 149 w 508"/>
                  <a:gd name="T7" fmla="*/ 130 h 504"/>
                  <a:gd name="T8" fmla="*/ 119 w 508"/>
                  <a:gd name="T9" fmla="*/ 157 h 504"/>
                  <a:gd name="T10" fmla="*/ 103 w 508"/>
                  <a:gd name="T11" fmla="*/ 184 h 504"/>
                  <a:gd name="T12" fmla="*/ 84 w 508"/>
                  <a:gd name="T13" fmla="*/ 247 h 504"/>
                  <a:gd name="T14" fmla="*/ 78 w 508"/>
                  <a:gd name="T15" fmla="*/ 338 h 504"/>
                  <a:gd name="T16" fmla="*/ 87 w 508"/>
                  <a:gd name="T17" fmla="*/ 384 h 504"/>
                  <a:gd name="T18" fmla="*/ 99 w 508"/>
                  <a:gd name="T19" fmla="*/ 406 h 504"/>
                  <a:gd name="T20" fmla="*/ 109 w 508"/>
                  <a:gd name="T21" fmla="*/ 416 h 504"/>
                  <a:gd name="T22" fmla="*/ 126 w 508"/>
                  <a:gd name="T23" fmla="*/ 428 h 504"/>
                  <a:gd name="T24" fmla="*/ 149 w 508"/>
                  <a:gd name="T25" fmla="*/ 435 h 504"/>
                  <a:gd name="T26" fmla="*/ 168 w 508"/>
                  <a:gd name="T27" fmla="*/ 437 h 504"/>
                  <a:gd name="T28" fmla="*/ 177 w 508"/>
                  <a:gd name="T29" fmla="*/ 436 h 504"/>
                  <a:gd name="T30" fmla="*/ 208 w 508"/>
                  <a:gd name="T31" fmla="*/ 429 h 504"/>
                  <a:gd name="T32" fmla="*/ 243 w 508"/>
                  <a:gd name="T33" fmla="*/ 411 h 504"/>
                  <a:gd name="T34" fmla="*/ 270 w 508"/>
                  <a:gd name="T35" fmla="*/ 386 h 504"/>
                  <a:gd name="T36" fmla="*/ 288 w 508"/>
                  <a:gd name="T37" fmla="*/ 359 h 504"/>
                  <a:gd name="T38" fmla="*/ 297 w 508"/>
                  <a:gd name="T39" fmla="*/ 332 h 504"/>
                  <a:gd name="T40" fmla="*/ 298 w 508"/>
                  <a:gd name="T41" fmla="*/ 307 h 504"/>
                  <a:gd name="T42" fmla="*/ 293 w 508"/>
                  <a:gd name="T43" fmla="*/ 286 h 504"/>
                  <a:gd name="T44" fmla="*/ 291 w 508"/>
                  <a:gd name="T45" fmla="*/ 282 h 504"/>
                  <a:gd name="T46" fmla="*/ 227 w 508"/>
                  <a:gd name="T47" fmla="*/ 338 h 504"/>
                  <a:gd name="T48" fmla="*/ 191 w 508"/>
                  <a:gd name="T49" fmla="*/ 327 h 504"/>
                  <a:gd name="T50" fmla="*/ 171 w 508"/>
                  <a:gd name="T51" fmla="*/ 314 h 504"/>
                  <a:gd name="T52" fmla="*/ 211 w 508"/>
                  <a:gd name="T53" fmla="*/ 201 h 504"/>
                  <a:gd name="T54" fmla="*/ 234 w 508"/>
                  <a:gd name="T55" fmla="*/ 198 h 504"/>
                  <a:gd name="T56" fmla="*/ 322 w 508"/>
                  <a:gd name="T57" fmla="*/ 260 h 504"/>
                  <a:gd name="T58" fmla="*/ 184 w 508"/>
                  <a:gd name="T59" fmla="*/ 473 h 504"/>
                  <a:gd name="T60" fmla="*/ 167 w 508"/>
                  <a:gd name="T61" fmla="*/ 474 h 504"/>
                  <a:gd name="T62" fmla="*/ 142 w 508"/>
                  <a:gd name="T63" fmla="*/ 471 h 504"/>
                  <a:gd name="T64" fmla="*/ 247 w 508"/>
                  <a:gd name="T65" fmla="*/ 504 h 504"/>
                  <a:gd name="T66" fmla="*/ 254 w 508"/>
                  <a:gd name="T67" fmla="*/ 504 h 504"/>
                  <a:gd name="T68" fmla="*/ 342 w 508"/>
                  <a:gd name="T69" fmla="*/ 488 h 504"/>
                  <a:gd name="T70" fmla="*/ 390 w 508"/>
                  <a:gd name="T71" fmla="*/ 424 h 504"/>
                  <a:gd name="T72" fmla="*/ 408 w 508"/>
                  <a:gd name="T73" fmla="*/ 390 h 504"/>
                  <a:gd name="T74" fmla="*/ 437 w 508"/>
                  <a:gd name="T75" fmla="*/ 300 h 504"/>
                  <a:gd name="T76" fmla="*/ 441 w 508"/>
                  <a:gd name="T77" fmla="*/ 234 h 504"/>
                  <a:gd name="T78" fmla="*/ 432 w 508"/>
                  <a:gd name="T79" fmla="*/ 190 h 504"/>
                  <a:gd name="T80" fmla="*/ 415 w 508"/>
                  <a:gd name="T81" fmla="*/ 159 h 504"/>
                  <a:gd name="T82" fmla="*/ 394 w 508"/>
                  <a:gd name="T83" fmla="*/ 136 h 504"/>
                  <a:gd name="T84" fmla="*/ 365 w 508"/>
                  <a:gd name="T85" fmla="*/ 118 h 504"/>
                  <a:gd name="T86" fmla="*/ 320 w 508"/>
                  <a:gd name="T87" fmla="*/ 103 h 504"/>
                  <a:gd name="T88" fmla="*/ 264 w 508"/>
                  <a:gd name="T89" fmla="*/ 98 h 504"/>
                  <a:gd name="T90" fmla="*/ 249 w 508"/>
                  <a:gd name="T91" fmla="*/ 0 h 504"/>
                  <a:gd name="T92" fmla="*/ 57 w 508"/>
                  <a:gd name="T93" fmla="*/ 113 h 504"/>
                  <a:gd name="T94" fmla="*/ 43 w 508"/>
                  <a:gd name="T95" fmla="*/ 363 h 504"/>
                  <a:gd name="T96" fmla="*/ 48 w 508"/>
                  <a:gd name="T97" fmla="*/ 238 h 504"/>
                  <a:gd name="T98" fmla="*/ 146 w 508"/>
                  <a:gd name="T99" fmla="*/ 89 h 504"/>
                  <a:gd name="T100" fmla="*/ 263 w 508"/>
                  <a:gd name="T101" fmla="*/ 61 h 504"/>
                  <a:gd name="T102" fmla="*/ 352 w 508"/>
                  <a:gd name="T103" fmla="*/ 73 h 504"/>
                  <a:gd name="T104" fmla="*/ 471 w 508"/>
                  <a:gd name="T105" fmla="*/ 197 h 504"/>
                  <a:gd name="T106" fmla="*/ 431 w 508"/>
                  <a:gd name="T107" fmla="*/ 425 h 504"/>
                  <a:gd name="T108" fmla="*/ 434 w 508"/>
                  <a:gd name="T109" fmla="*/ 426 h 504"/>
                  <a:gd name="T110" fmla="*/ 439 w 508"/>
                  <a:gd name="T111" fmla="*/ 422 h 504"/>
                  <a:gd name="T112" fmla="*/ 459 w 508"/>
                  <a:gd name="T113" fmla="*/ 408 h 504"/>
                  <a:gd name="T114" fmla="*/ 474 w 508"/>
                  <a:gd name="T115" fmla="*/ 385 h 504"/>
                  <a:gd name="T116" fmla="*/ 480 w 508"/>
                  <a:gd name="T117" fmla="*/ 374 h 504"/>
                  <a:gd name="T118" fmla="*/ 492 w 508"/>
                  <a:gd name="T119" fmla="*/ 344 h 504"/>
                  <a:gd name="T120" fmla="*/ 499 w 508"/>
                  <a:gd name="T121" fmla="*/ 220 h 504"/>
                  <a:gd name="T122" fmla="*/ 326 w 508"/>
                  <a:gd name="T123" fmla="*/ 17 h 504"/>
                  <a:gd name="T124" fmla="*/ 249 w 508"/>
                  <a:gd name="T125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508" h="504">
                    <a:moveTo>
                      <a:pt x="264" y="98"/>
                    </a:moveTo>
                    <a:cubicBezTo>
                      <a:pt x="257" y="98"/>
                      <a:pt x="251" y="99"/>
                      <a:pt x="244" y="99"/>
                    </a:cubicBezTo>
                    <a:cubicBezTo>
                      <a:pt x="224" y="101"/>
                      <a:pt x="205" y="105"/>
                      <a:pt x="186" y="111"/>
                    </a:cubicBezTo>
                    <a:cubicBezTo>
                      <a:pt x="173" y="117"/>
                      <a:pt x="161" y="123"/>
                      <a:pt x="149" y="130"/>
                    </a:cubicBezTo>
                    <a:cubicBezTo>
                      <a:pt x="138" y="138"/>
                      <a:pt x="128" y="147"/>
                      <a:pt x="119" y="157"/>
                    </a:cubicBezTo>
                    <a:cubicBezTo>
                      <a:pt x="113" y="166"/>
                      <a:pt x="107" y="175"/>
                      <a:pt x="103" y="184"/>
                    </a:cubicBezTo>
                    <a:cubicBezTo>
                      <a:pt x="94" y="204"/>
                      <a:pt x="88" y="225"/>
                      <a:pt x="84" y="247"/>
                    </a:cubicBezTo>
                    <a:cubicBezTo>
                      <a:pt x="78" y="277"/>
                      <a:pt x="76" y="308"/>
                      <a:pt x="78" y="338"/>
                    </a:cubicBezTo>
                    <a:cubicBezTo>
                      <a:pt x="80" y="354"/>
                      <a:pt x="82" y="369"/>
                      <a:pt x="87" y="384"/>
                    </a:cubicBezTo>
                    <a:cubicBezTo>
                      <a:pt x="90" y="392"/>
                      <a:pt x="94" y="399"/>
                      <a:pt x="99" y="406"/>
                    </a:cubicBezTo>
                    <a:cubicBezTo>
                      <a:pt x="102" y="409"/>
                      <a:pt x="105" y="413"/>
                      <a:pt x="109" y="416"/>
                    </a:cubicBezTo>
                    <a:cubicBezTo>
                      <a:pt x="114" y="421"/>
                      <a:pt x="120" y="424"/>
                      <a:pt x="126" y="428"/>
                    </a:cubicBezTo>
                    <a:cubicBezTo>
                      <a:pt x="134" y="431"/>
                      <a:pt x="141" y="433"/>
                      <a:pt x="149" y="435"/>
                    </a:cubicBezTo>
                    <a:cubicBezTo>
                      <a:pt x="155" y="436"/>
                      <a:pt x="161" y="437"/>
                      <a:pt x="168" y="437"/>
                    </a:cubicBezTo>
                    <a:cubicBezTo>
                      <a:pt x="171" y="437"/>
                      <a:pt x="174" y="436"/>
                      <a:pt x="177" y="436"/>
                    </a:cubicBezTo>
                    <a:cubicBezTo>
                      <a:pt x="188" y="435"/>
                      <a:pt x="198" y="433"/>
                      <a:pt x="208" y="429"/>
                    </a:cubicBezTo>
                    <a:cubicBezTo>
                      <a:pt x="220" y="424"/>
                      <a:pt x="232" y="418"/>
                      <a:pt x="243" y="411"/>
                    </a:cubicBezTo>
                    <a:cubicBezTo>
                      <a:pt x="253" y="403"/>
                      <a:pt x="262" y="395"/>
                      <a:pt x="270" y="386"/>
                    </a:cubicBezTo>
                    <a:cubicBezTo>
                      <a:pt x="277" y="377"/>
                      <a:pt x="283" y="368"/>
                      <a:pt x="288" y="359"/>
                    </a:cubicBezTo>
                    <a:cubicBezTo>
                      <a:pt x="292" y="350"/>
                      <a:pt x="295" y="341"/>
                      <a:pt x="297" y="332"/>
                    </a:cubicBezTo>
                    <a:cubicBezTo>
                      <a:pt x="298" y="324"/>
                      <a:pt x="298" y="316"/>
                      <a:pt x="298" y="307"/>
                    </a:cubicBezTo>
                    <a:cubicBezTo>
                      <a:pt x="296" y="300"/>
                      <a:pt x="295" y="293"/>
                      <a:pt x="293" y="286"/>
                    </a:cubicBezTo>
                    <a:cubicBezTo>
                      <a:pt x="292" y="285"/>
                      <a:pt x="292" y="283"/>
                      <a:pt x="291" y="282"/>
                    </a:cubicBezTo>
                    <a:cubicBezTo>
                      <a:pt x="290" y="317"/>
                      <a:pt x="258" y="338"/>
                      <a:pt x="227" y="338"/>
                    </a:cubicBezTo>
                    <a:cubicBezTo>
                      <a:pt x="214" y="338"/>
                      <a:pt x="201" y="335"/>
                      <a:pt x="191" y="327"/>
                    </a:cubicBezTo>
                    <a:cubicBezTo>
                      <a:pt x="183" y="327"/>
                      <a:pt x="175" y="323"/>
                      <a:pt x="171" y="314"/>
                    </a:cubicBezTo>
                    <a:cubicBezTo>
                      <a:pt x="156" y="272"/>
                      <a:pt x="161" y="216"/>
                      <a:pt x="211" y="201"/>
                    </a:cubicBezTo>
                    <a:cubicBezTo>
                      <a:pt x="219" y="199"/>
                      <a:pt x="226" y="198"/>
                      <a:pt x="234" y="198"/>
                    </a:cubicBezTo>
                    <a:cubicBezTo>
                      <a:pt x="271" y="198"/>
                      <a:pt x="304" y="226"/>
                      <a:pt x="322" y="260"/>
                    </a:cubicBezTo>
                    <a:cubicBezTo>
                      <a:pt x="371" y="356"/>
                      <a:pt x="279" y="460"/>
                      <a:pt x="184" y="473"/>
                    </a:cubicBezTo>
                    <a:cubicBezTo>
                      <a:pt x="179" y="473"/>
                      <a:pt x="173" y="474"/>
                      <a:pt x="167" y="474"/>
                    </a:cubicBezTo>
                    <a:cubicBezTo>
                      <a:pt x="159" y="474"/>
                      <a:pt x="150" y="473"/>
                      <a:pt x="142" y="471"/>
                    </a:cubicBezTo>
                    <a:cubicBezTo>
                      <a:pt x="172" y="492"/>
                      <a:pt x="208" y="504"/>
                      <a:pt x="247" y="504"/>
                    </a:cubicBezTo>
                    <a:cubicBezTo>
                      <a:pt x="249" y="504"/>
                      <a:pt x="251" y="504"/>
                      <a:pt x="254" y="504"/>
                    </a:cubicBezTo>
                    <a:cubicBezTo>
                      <a:pt x="283" y="503"/>
                      <a:pt x="314" y="498"/>
                      <a:pt x="342" y="488"/>
                    </a:cubicBezTo>
                    <a:cubicBezTo>
                      <a:pt x="340" y="454"/>
                      <a:pt x="363" y="431"/>
                      <a:pt x="390" y="424"/>
                    </a:cubicBezTo>
                    <a:cubicBezTo>
                      <a:pt x="397" y="413"/>
                      <a:pt x="403" y="402"/>
                      <a:pt x="408" y="390"/>
                    </a:cubicBezTo>
                    <a:cubicBezTo>
                      <a:pt x="421" y="361"/>
                      <a:pt x="431" y="331"/>
                      <a:pt x="437" y="300"/>
                    </a:cubicBezTo>
                    <a:cubicBezTo>
                      <a:pt x="441" y="278"/>
                      <a:pt x="443" y="256"/>
                      <a:pt x="441" y="234"/>
                    </a:cubicBezTo>
                    <a:cubicBezTo>
                      <a:pt x="439" y="219"/>
                      <a:pt x="436" y="204"/>
                      <a:pt x="432" y="190"/>
                    </a:cubicBezTo>
                    <a:cubicBezTo>
                      <a:pt x="427" y="179"/>
                      <a:pt x="422" y="169"/>
                      <a:pt x="415" y="159"/>
                    </a:cubicBezTo>
                    <a:cubicBezTo>
                      <a:pt x="409" y="150"/>
                      <a:pt x="402" y="143"/>
                      <a:pt x="394" y="136"/>
                    </a:cubicBezTo>
                    <a:cubicBezTo>
                      <a:pt x="385" y="129"/>
                      <a:pt x="375" y="123"/>
                      <a:pt x="365" y="118"/>
                    </a:cubicBezTo>
                    <a:cubicBezTo>
                      <a:pt x="350" y="111"/>
                      <a:pt x="336" y="107"/>
                      <a:pt x="320" y="103"/>
                    </a:cubicBezTo>
                    <a:cubicBezTo>
                      <a:pt x="301" y="100"/>
                      <a:pt x="283" y="98"/>
                      <a:pt x="264" y="98"/>
                    </a:cubicBezTo>
                    <a:moveTo>
                      <a:pt x="249" y="0"/>
                    </a:moveTo>
                    <a:cubicBezTo>
                      <a:pt x="172" y="0"/>
                      <a:pt x="96" y="46"/>
                      <a:pt x="57" y="113"/>
                    </a:cubicBezTo>
                    <a:cubicBezTo>
                      <a:pt x="13" y="188"/>
                      <a:pt x="0" y="286"/>
                      <a:pt x="43" y="363"/>
                    </a:cubicBezTo>
                    <a:cubicBezTo>
                      <a:pt x="36" y="322"/>
                      <a:pt x="41" y="275"/>
                      <a:pt x="48" y="238"/>
                    </a:cubicBezTo>
                    <a:cubicBezTo>
                      <a:pt x="61" y="174"/>
                      <a:pt x="88" y="123"/>
                      <a:pt x="146" y="89"/>
                    </a:cubicBezTo>
                    <a:cubicBezTo>
                      <a:pt x="180" y="69"/>
                      <a:pt x="222" y="61"/>
                      <a:pt x="263" y="61"/>
                    </a:cubicBezTo>
                    <a:cubicBezTo>
                      <a:pt x="294" y="61"/>
                      <a:pt x="325" y="65"/>
                      <a:pt x="352" y="73"/>
                    </a:cubicBezTo>
                    <a:cubicBezTo>
                      <a:pt x="423" y="93"/>
                      <a:pt x="459" y="140"/>
                      <a:pt x="471" y="197"/>
                    </a:cubicBezTo>
                    <a:cubicBezTo>
                      <a:pt x="487" y="269"/>
                      <a:pt x="465" y="357"/>
                      <a:pt x="431" y="425"/>
                    </a:cubicBezTo>
                    <a:cubicBezTo>
                      <a:pt x="432" y="425"/>
                      <a:pt x="433" y="425"/>
                      <a:pt x="434" y="426"/>
                    </a:cubicBezTo>
                    <a:cubicBezTo>
                      <a:pt x="436" y="424"/>
                      <a:pt x="437" y="423"/>
                      <a:pt x="439" y="422"/>
                    </a:cubicBezTo>
                    <a:cubicBezTo>
                      <a:pt x="445" y="417"/>
                      <a:pt x="452" y="413"/>
                      <a:pt x="459" y="408"/>
                    </a:cubicBezTo>
                    <a:cubicBezTo>
                      <a:pt x="464" y="401"/>
                      <a:pt x="469" y="393"/>
                      <a:pt x="474" y="385"/>
                    </a:cubicBezTo>
                    <a:cubicBezTo>
                      <a:pt x="476" y="381"/>
                      <a:pt x="478" y="378"/>
                      <a:pt x="480" y="374"/>
                    </a:cubicBezTo>
                    <a:cubicBezTo>
                      <a:pt x="485" y="364"/>
                      <a:pt x="489" y="354"/>
                      <a:pt x="492" y="344"/>
                    </a:cubicBezTo>
                    <a:cubicBezTo>
                      <a:pt x="507" y="302"/>
                      <a:pt x="508" y="260"/>
                      <a:pt x="499" y="220"/>
                    </a:cubicBezTo>
                    <a:cubicBezTo>
                      <a:pt x="480" y="134"/>
                      <a:pt x="413" y="57"/>
                      <a:pt x="326" y="17"/>
                    </a:cubicBezTo>
                    <a:cubicBezTo>
                      <a:pt x="302" y="5"/>
                      <a:pt x="276" y="0"/>
                      <a:pt x="24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341"/>
              <p:cNvSpPr>
                <a:spLocks/>
              </p:cNvSpPr>
              <p:nvPr/>
            </p:nvSpPr>
            <p:spPr bwMode="auto">
              <a:xfrm>
                <a:off x="3668" y="1487"/>
                <a:ext cx="159" cy="105"/>
              </a:xfrm>
              <a:custGeom>
                <a:avLst/>
                <a:gdLst>
                  <a:gd name="T0" fmla="*/ 200 w 276"/>
                  <a:gd name="T1" fmla="*/ 0 h 170"/>
                  <a:gd name="T2" fmla="*/ 0 w 276"/>
                  <a:gd name="T3" fmla="*/ 164 h 170"/>
                  <a:gd name="T4" fmla="*/ 66 w 276"/>
                  <a:gd name="T5" fmla="*/ 170 h 170"/>
                  <a:gd name="T6" fmla="*/ 251 w 276"/>
                  <a:gd name="T7" fmla="*/ 74 h 170"/>
                  <a:gd name="T8" fmla="*/ 276 w 276"/>
                  <a:gd name="T9" fmla="*/ 13 h 170"/>
                  <a:gd name="T10" fmla="*/ 211 w 276"/>
                  <a:gd name="T11" fmla="*/ 0 h 170"/>
                  <a:gd name="T12" fmla="*/ 200 w 276"/>
                  <a:gd name="T13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6" h="170">
                    <a:moveTo>
                      <a:pt x="200" y="0"/>
                    </a:moveTo>
                    <a:cubicBezTo>
                      <a:pt x="101" y="0"/>
                      <a:pt x="34" y="79"/>
                      <a:pt x="0" y="164"/>
                    </a:cubicBezTo>
                    <a:cubicBezTo>
                      <a:pt x="22" y="168"/>
                      <a:pt x="44" y="170"/>
                      <a:pt x="66" y="170"/>
                    </a:cubicBezTo>
                    <a:cubicBezTo>
                      <a:pt x="140" y="170"/>
                      <a:pt x="212" y="144"/>
                      <a:pt x="251" y="74"/>
                    </a:cubicBezTo>
                    <a:cubicBezTo>
                      <a:pt x="262" y="54"/>
                      <a:pt x="270" y="34"/>
                      <a:pt x="276" y="13"/>
                    </a:cubicBezTo>
                    <a:cubicBezTo>
                      <a:pt x="255" y="6"/>
                      <a:pt x="233" y="2"/>
                      <a:pt x="211" y="0"/>
                    </a:cubicBezTo>
                    <a:cubicBezTo>
                      <a:pt x="207" y="0"/>
                      <a:pt x="203" y="0"/>
                      <a:pt x="2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342"/>
              <p:cNvSpPr>
                <a:spLocks noEditPoints="1"/>
              </p:cNvSpPr>
              <p:nvPr/>
            </p:nvSpPr>
            <p:spPr bwMode="auto">
              <a:xfrm>
                <a:off x="1860" y="1776"/>
                <a:ext cx="741" cy="1317"/>
              </a:xfrm>
              <a:custGeom>
                <a:avLst/>
                <a:gdLst>
                  <a:gd name="T0" fmla="*/ 1200 w 1291"/>
                  <a:gd name="T1" fmla="*/ 2115 h 2127"/>
                  <a:gd name="T2" fmla="*/ 1226 w 1291"/>
                  <a:gd name="T3" fmla="*/ 2115 h 2127"/>
                  <a:gd name="T4" fmla="*/ 1155 w 1291"/>
                  <a:gd name="T5" fmla="*/ 1960 h 2127"/>
                  <a:gd name="T6" fmla="*/ 1208 w 1291"/>
                  <a:gd name="T7" fmla="*/ 2041 h 2127"/>
                  <a:gd name="T8" fmla="*/ 1268 w 1291"/>
                  <a:gd name="T9" fmla="*/ 2078 h 2127"/>
                  <a:gd name="T10" fmla="*/ 1268 w 1291"/>
                  <a:gd name="T11" fmla="*/ 2078 h 2127"/>
                  <a:gd name="T12" fmla="*/ 1193 w 1291"/>
                  <a:gd name="T13" fmla="*/ 1970 h 2127"/>
                  <a:gd name="T14" fmla="*/ 1106 w 1291"/>
                  <a:gd name="T15" fmla="*/ 1750 h 2127"/>
                  <a:gd name="T16" fmla="*/ 1291 w 1291"/>
                  <a:gd name="T17" fmla="*/ 2005 h 2127"/>
                  <a:gd name="T18" fmla="*/ 1096 w 1291"/>
                  <a:gd name="T19" fmla="*/ 1719 h 2127"/>
                  <a:gd name="T20" fmla="*/ 1064 w 1291"/>
                  <a:gd name="T21" fmla="*/ 1846 h 2127"/>
                  <a:gd name="T22" fmla="*/ 1042 w 1291"/>
                  <a:gd name="T23" fmla="*/ 1713 h 2127"/>
                  <a:gd name="T24" fmla="*/ 305 w 1291"/>
                  <a:gd name="T25" fmla="*/ 1258 h 2127"/>
                  <a:gd name="T26" fmla="*/ 710 w 1291"/>
                  <a:gd name="T27" fmla="*/ 581 h 2127"/>
                  <a:gd name="T28" fmla="*/ 790 w 1291"/>
                  <a:gd name="T29" fmla="*/ 603 h 2127"/>
                  <a:gd name="T30" fmla="*/ 710 w 1291"/>
                  <a:gd name="T31" fmla="*/ 581 h 2127"/>
                  <a:gd name="T32" fmla="*/ 235 w 1291"/>
                  <a:gd name="T33" fmla="*/ 169 h 2127"/>
                  <a:gd name="T34" fmla="*/ 312 w 1291"/>
                  <a:gd name="T35" fmla="*/ 280 h 2127"/>
                  <a:gd name="T36" fmla="*/ 76 w 1291"/>
                  <a:gd name="T37" fmla="*/ 16 h 2127"/>
                  <a:gd name="T38" fmla="*/ 11 w 1291"/>
                  <a:gd name="T39" fmla="*/ 134 h 2127"/>
                  <a:gd name="T40" fmla="*/ 712 w 1291"/>
                  <a:gd name="T41" fmla="*/ 1077 h 2127"/>
                  <a:gd name="T42" fmla="*/ 732 w 1291"/>
                  <a:gd name="T43" fmla="*/ 876 h 2127"/>
                  <a:gd name="T44" fmla="*/ 863 w 1291"/>
                  <a:gd name="T45" fmla="*/ 1044 h 2127"/>
                  <a:gd name="T46" fmla="*/ 468 w 1291"/>
                  <a:gd name="T47" fmla="*/ 843 h 2127"/>
                  <a:gd name="T48" fmla="*/ 511 w 1291"/>
                  <a:gd name="T49" fmla="*/ 862 h 2127"/>
                  <a:gd name="T50" fmla="*/ 323 w 1291"/>
                  <a:gd name="T51" fmla="*/ 521 h 2127"/>
                  <a:gd name="T52" fmla="*/ 136 w 1291"/>
                  <a:gd name="T53" fmla="*/ 0 h 2127"/>
                  <a:gd name="T54" fmla="*/ 128 w 1291"/>
                  <a:gd name="T55" fmla="*/ 3 h 2127"/>
                  <a:gd name="T56" fmla="*/ 41 w 1291"/>
                  <a:gd name="T57" fmla="*/ 153 h 2127"/>
                  <a:gd name="T58" fmla="*/ 75 w 1291"/>
                  <a:gd name="T59" fmla="*/ 680 h 2127"/>
                  <a:gd name="T60" fmla="*/ 315 w 1291"/>
                  <a:gd name="T61" fmla="*/ 1167 h 2127"/>
                  <a:gd name="T62" fmla="*/ 374 w 1291"/>
                  <a:gd name="T63" fmla="*/ 1287 h 2127"/>
                  <a:gd name="T64" fmla="*/ 436 w 1291"/>
                  <a:gd name="T65" fmla="*/ 1376 h 2127"/>
                  <a:gd name="T66" fmla="*/ 590 w 1291"/>
                  <a:gd name="T67" fmla="*/ 1638 h 2127"/>
                  <a:gd name="T68" fmla="*/ 806 w 1291"/>
                  <a:gd name="T69" fmla="*/ 1263 h 2127"/>
                  <a:gd name="T70" fmla="*/ 995 w 1291"/>
                  <a:gd name="T71" fmla="*/ 1153 h 2127"/>
                  <a:gd name="T72" fmla="*/ 1083 w 1291"/>
                  <a:gd name="T73" fmla="*/ 1111 h 2127"/>
                  <a:gd name="T74" fmla="*/ 893 w 1291"/>
                  <a:gd name="T75" fmla="*/ 933 h 2127"/>
                  <a:gd name="T76" fmla="*/ 845 w 1291"/>
                  <a:gd name="T77" fmla="*/ 677 h 2127"/>
                  <a:gd name="T78" fmla="*/ 837 w 1291"/>
                  <a:gd name="T79" fmla="*/ 661 h 2127"/>
                  <a:gd name="T80" fmla="*/ 551 w 1291"/>
                  <a:gd name="T81" fmla="*/ 567 h 2127"/>
                  <a:gd name="T82" fmla="*/ 180 w 1291"/>
                  <a:gd name="T83" fmla="*/ 122 h 2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91" h="2127">
                    <a:moveTo>
                      <a:pt x="1226" y="2115"/>
                    </a:moveTo>
                    <a:cubicBezTo>
                      <a:pt x="1219" y="2115"/>
                      <a:pt x="1212" y="2115"/>
                      <a:pt x="1205" y="2115"/>
                    </a:cubicBezTo>
                    <a:cubicBezTo>
                      <a:pt x="1203" y="2115"/>
                      <a:pt x="1201" y="2115"/>
                      <a:pt x="1200" y="2115"/>
                    </a:cubicBezTo>
                    <a:cubicBezTo>
                      <a:pt x="1199" y="2117"/>
                      <a:pt x="1198" y="2119"/>
                      <a:pt x="1197" y="2121"/>
                    </a:cubicBezTo>
                    <a:cubicBezTo>
                      <a:pt x="1196" y="2123"/>
                      <a:pt x="1196" y="2125"/>
                      <a:pt x="1195" y="2127"/>
                    </a:cubicBezTo>
                    <a:cubicBezTo>
                      <a:pt x="1206" y="2124"/>
                      <a:pt x="1216" y="2120"/>
                      <a:pt x="1226" y="2115"/>
                    </a:cubicBezTo>
                    <a:moveTo>
                      <a:pt x="1111" y="1854"/>
                    </a:moveTo>
                    <a:cubicBezTo>
                      <a:pt x="1117" y="1873"/>
                      <a:pt x="1124" y="1892"/>
                      <a:pt x="1131" y="1911"/>
                    </a:cubicBezTo>
                    <a:cubicBezTo>
                      <a:pt x="1139" y="1928"/>
                      <a:pt x="1147" y="1944"/>
                      <a:pt x="1155" y="1960"/>
                    </a:cubicBezTo>
                    <a:cubicBezTo>
                      <a:pt x="1159" y="1963"/>
                      <a:pt x="1163" y="1967"/>
                      <a:pt x="1167" y="1970"/>
                    </a:cubicBezTo>
                    <a:cubicBezTo>
                      <a:pt x="1164" y="1967"/>
                      <a:pt x="1161" y="1965"/>
                      <a:pt x="1157" y="1962"/>
                    </a:cubicBezTo>
                    <a:cubicBezTo>
                      <a:pt x="1183" y="1984"/>
                      <a:pt x="1201" y="2011"/>
                      <a:pt x="1208" y="2041"/>
                    </a:cubicBezTo>
                    <a:cubicBezTo>
                      <a:pt x="1219" y="2054"/>
                      <a:pt x="1231" y="2067"/>
                      <a:pt x="1243" y="2080"/>
                    </a:cubicBezTo>
                    <a:cubicBezTo>
                      <a:pt x="1250" y="2079"/>
                      <a:pt x="1257" y="2079"/>
                      <a:pt x="1264" y="2078"/>
                    </a:cubicBezTo>
                    <a:cubicBezTo>
                      <a:pt x="1265" y="2078"/>
                      <a:pt x="1266" y="2078"/>
                      <a:pt x="1268" y="2078"/>
                    </a:cubicBezTo>
                    <a:cubicBezTo>
                      <a:pt x="1267" y="2078"/>
                      <a:pt x="1266" y="2078"/>
                      <a:pt x="1265" y="2078"/>
                    </a:cubicBezTo>
                    <a:cubicBezTo>
                      <a:pt x="1266" y="2078"/>
                      <a:pt x="1267" y="2078"/>
                      <a:pt x="1268" y="2078"/>
                    </a:cubicBezTo>
                    <a:cubicBezTo>
                      <a:pt x="1268" y="2078"/>
                      <a:pt x="1268" y="2078"/>
                      <a:pt x="1268" y="2078"/>
                    </a:cubicBezTo>
                    <a:cubicBezTo>
                      <a:pt x="1270" y="2076"/>
                      <a:pt x="1271" y="2075"/>
                      <a:pt x="1272" y="2073"/>
                    </a:cubicBezTo>
                    <a:cubicBezTo>
                      <a:pt x="1277" y="2064"/>
                      <a:pt x="1282" y="2054"/>
                      <a:pt x="1285" y="2044"/>
                    </a:cubicBezTo>
                    <a:cubicBezTo>
                      <a:pt x="1251" y="2025"/>
                      <a:pt x="1220" y="1999"/>
                      <a:pt x="1193" y="1970"/>
                    </a:cubicBezTo>
                    <a:cubicBezTo>
                      <a:pt x="1161" y="1935"/>
                      <a:pt x="1133" y="1896"/>
                      <a:pt x="1111" y="1854"/>
                    </a:cubicBezTo>
                    <a:moveTo>
                      <a:pt x="1096" y="1719"/>
                    </a:moveTo>
                    <a:cubicBezTo>
                      <a:pt x="1099" y="1729"/>
                      <a:pt x="1103" y="1740"/>
                      <a:pt x="1106" y="1750"/>
                    </a:cubicBezTo>
                    <a:cubicBezTo>
                      <a:pt x="1126" y="1803"/>
                      <a:pt x="1151" y="1853"/>
                      <a:pt x="1183" y="1899"/>
                    </a:cubicBezTo>
                    <a:cubicBezTo>
                      <a:pt x="1204" y="1929"/>
                      <a:pt x="1229" y="1956"/>
                      <a:pt x="1256" y="1980"/>
                    </a:cubicBezTo>
                    <a:cubicBezTo>
                      <a:pt x="1268" y="1989"/>
                      <a:pt x="1279" y="1997"/>
                      <a:pt x="1291" y="2005"/>
                    </a:cubicBezTo>
                    <a:cubicBezTo>
                      <a:pt x="1291" y="1974"/>
                      <a:pt x="1280" y="1943"/>
                      <a:pt x="1258" y="1921"/>
                    </a:cubicBezTo>
                    <a:cubicBezTo>
                      <a:pt x="1212" y="1875"/>
                      <a:pt x="1169" y="1826"/>
                      <a:pt x="1131" y="1774"/>
                    </a:cubicBezTo>
                    <a:cubicBezTo>
                      <a:pt x="1119" y="1756"/>
                      <a:pt x="1107" y="1738"/>
                      <a:pt x="1096" y="1719"/>
                    </a:cubicBezTo>
                    <a:moveTo>
                      <a:pt x="1042" y="1713"/>
                    </a:moveTo>
                    <a:cubicBezTo>
                      <a:pt x="1042" y="1733"/>
                      <a:pt x="1042" y="1753"/>
                      <a:pt x="1044" y="1772"/>
                    </a:cubicBezTo>
                    <a:cubicBezTo>
                      <a:pt x="1049" y="1797"/>
                      <a:pt x="1055" y="1822"/>
                      <a:pt x="1064" y="1846"/>
                    </a:cubicBezTo>
                    <a:cubicBezTo>
                      <a:pt x="1068" y="1855"/>
                      <a:pt x="1072" y="1863"/>
                      <a:pt x="1077" y="1871"/>
                    </a:cubicBezTo>
                    <a:cubicBezTo>
                      <a:pt x="1070" y="1850"/>
                      <a:pt x="1064" y="1829"/>
                      <a:pt x="1059" y="1808"/>
                    </a:cubicBezTo>
                    <a:cubicBezTo>
                      <a:pt x="1052" y="1777"/>
                      <a:pt x="1046" y="1746"/>
                      <a:pt x="1042" y="1713"/>
                    </a:cubicBezTo>
                    <a:moveTo>
                      <a:pt x="303" y="1254"/>
                    </a:moveTo>
                    <a:cubicBezTo>
                      <a:pt x="302" y="1255"/>
                      <a:pt x="302" y="1256"/>
                      <a:pt x="302" y="1257"/>
                    </a:cubicBezTo>
                    <a:cubicBezTo>
                      <a:pt x="303" y="1257"/>
                      <a:pt x="304" y="1258"/>
                      <a:pt x="305" y="1258"/>
                    </a:cubicBezTo>
                    <a:cubicBezTo>
                      <a:pt x="305" y="1257"/>
                      <a:pt x="304" y="1257"/>
                      <a:pt x="304" y="1256"/>
                    </a:cubicBezTo>
                    <a:cubicBezTo>
                      <a:pt x="303" y="1255"/>
                      <a:pt x="303" y="1255"/>
                      <a:pt x="303" y="1254"/>
                    </a:cubicBezTo>
                    <a:moveTo>
                      <a:pt x="710" y="581"/>
                    </a:moveTo>
                    <a:cubicBezTo>
                      <a:pt x="706" y="582"/>
                      <a:pt x="701" y="582"/>
                      <a:pt x="696" y="583"/>
                    </a:cubicBezTo>
                    <a:cubicBezTo>
                      <a:pt x="724" y="591"/>
                      <a:pt x="752" y="597"/>
                      <a:pt x="781" y="602"/>
                    </a:cubicBezTo>
                    <a:cubicBezTo>
                      <a:pt x="784" y="602"/>
                      <a:pt x="787" y="602"/>
                      <a:pt x="790" y="603"/>
                    </a:cubicBezTo>
                    <a:cubicBezTo>
                      <a:pt x="768" y="589"/>
                      <a:pt x="741" y="582"/>
                      <a:pt x="713" y="582"/>
                    </a:cubicBezTo>
                    <a:cubicBezTo>
                      <a:pt x="709" y="582"/>
                      <a:pt x="704" y="582"/>
                      <a:pt x="699" y="583"/>
                    </a:cubicBezTo>
                    <a:cubicBezTo>
                      <a:pt x="703" y="582"/>
                      <a:pt x="706" y="582"/>
                      <a:pt x="710" y="581"/>
                    </a:cubicBezTo>
                    <a:moveTo>
                      <a:pt x="204" y="21"/>
                    </a:moveTo>
                    <a:cubicBezTo>
                      <a:pt x="204" y="35"/>
                      <a:pt x="205" y="49"/>
                      <a:pt x="206" y="63"/>
                    </a:cubicBezTo>
                    <a:cubicBezTo>
                      <a:pt x="212" y="100"/>
                      <a:pt x="221" y="135"/>
                      <a:pt x="235" y="169"/>
                    </a:cubicBezTo>
                    <a:cubicBezTo>
                      <a:pt x="257" y="221"/>
                      <a:pt x="285" y="269"/>
                      <a:pt x="319" y="313"/>
                    </a:cubicBezTo>
                    <a:cubicBezTo>
                      <a:pt x="326" y="322"/>
                      <a:pt x="333" y="331"/>
                      <a:pt x="340" y="339"/>
                    </a:cubicBezTo>
                    <a:cubicBezTo>
                      <a:pt x="330" y="319"/>
                      <a:pt x="321" y="300"/>
                      <a:pt x="312" y="280"/>
                    </a:cubicBezTo>
                    <a:cubicBezTo>
                      <a:pt x="289" y="219"/>
                      <a:pt x="270" y="157"/>
                      <a:pt x="257" y="94"/>
                    </a:cubicBezTo>
                    <a:cubicBezTo>
                      <a:pt x="250" y="63"/>
                      <a:pt x="230" y="37"/>
                      <a:pt x="204" y="21"/>
                    </a:cubicBezTo>
                    <a:moveTo>
                      <a:pt x="76" y="16"/>
                    </a:moveTo>
                    <a:cubicBezTo>
                      <a:pt x="66" y="21"/>
                      <a:pt x="57" y="28"/>
                      <a:pt x="50" y="36"/>
                    </a:cubicBezTo>
                    <a:cubicBezTo>
                      <a:pt x="26" y="59"/>
                      <a:pt x="11" y="90"/>
                      <a:pt x="11" y="125"/>
                    </a:cubicBezTo>
                    <a:cubicBezTo>
                      <a:pt x="11" y="128"/>
                      <a:pt x="11" y="131"/>
                      <a:pt x="11" y="134"/>
                    </a:cubicBezTo>
                    <a:cubicBezTo>
                      <a:pt x="29" y="93"/>
                      <a:pt x="51" y="53"/>
                      <a:pt x="76" y="16"/>
                    </a:cubicBezTo>
                    <a:moveTo>
                      <a:pt x="785" y="1135"/>
                    </a:moveTo>
                    <a:cubicBezTo>
                      <a:pt x="753" y="1135"/>
                      <a:pt x="721" y="1117"/>
                      <a:pt x="712" y="1077"/>
                    </a:cubicBezTo>
                    <a:cubicBezTo>
                      <a:pt x="708" y="1059"/>
                      <a:pt x="710" y="1043"/>
                      <a:pt x="716" y="1030"/>
                    </a:cubicBezTo>
                    <a:cubicBezTo>
                      <a:pt x="702" y="1028"/>
                      <a:pt x="688" y="1021"/>
                      <a:pt x="674" y="1008"/>
                    </a:cubicBezTo>
                    <a:cubicBezTo>
                      <a:pt x="620" y="954"/>
                      <a:pt x="673" y="876"/>
                      <a:pt x="732" y="876"/>
                    </a:cubicBezTo>
                    <a:cubicBezTo>
                      <a:pt x="750" y="876"/>
                      <a:pt x="768" y="883"/>
                      <a:pt x="784" y="899"/>
                    </a:cubicBezTo>
                    <a:cubicBezTo>
                      <a:pt x="811" y="926"/>
                      <a:pt x="811" y="959"/>
                      <a:pt x="797" y="986"/>
                    </a:cubicBezTo>
                    <a:cubicBezTo>
                      <a:pt x="827" y="988"/>
                      <a:pt x="854" y="1006"/>
                      <a:pt x="863" y="1044"/>
                    </a:cubicBezTo>
                    <a:cubicBezTo>
                      <a:pt x="875" y="1100"/>
                      <a:pt x="829" y="1135"/>
                      <a:pt x="785" y="1135"/>
                    </a:cubicBezTo>
                    <a:moveTo>
                      <a:pt x="511" y="862"/>
                    </a:moveTo>
                    <a:cubicBezTo>
                      <a:pt x="496" y="862"/>
                      <a:pt x="481" y="856"/>
                      <a:pt x="468" y="843"/>
                    </a:cubicBezTo>
                    <a:cubicBezTo>
                      <a:pt x="422" y="797"/>
                      <a:pt x="466" y="732"/>
                      <a:pt x="516" y="732"/>
                    </a:cubicBezTo>
                    <a:cubicBezTo>
                      <a:pt x="531" y="732"/>
                      <a:pt x="546" y="738"/>
                      <a:pt x="559" y="751"/>
                    </a:cubicBezTo>
                    <a:cubicBezTo>
                      <a:pt x="605" y="797"/>
                      <a:pt x="561" y="862"/>
                      <a:pt x="511" y="862"/>
                    </a:cubicBezTo>
                    <a:moveTo>
                      <a:pt x="318" y="651"/>
                    </a:moveTo>
                    <a:cubicBezTo>
                      <a:pt x="304" y="651"/>
                      <a:pt x="289" y="645"/>
                      <a:pt x="275" y="632"/>
                    </a:cubicBezTo>
                    <a:cubicBezTo>
                      <a:pt x="229" y="586"/>
                      <a:pt x="274" y="521"/>
                      <a:pt x="323" y="521"/>
                    </a:cubicBezTo>
                    <a:cubicBezTo>
                      <a:pt x="338" y="521"/>
                      <a:pt x="353" y="527"/>
                      <a:pt x="367" y="540"/>
                    </a:cubicBezTo>
                    <a:cubicBezTo>
                      <a:pt x="412" y="586"/>
                      <a:pt x="368" y="651"/>
                      <a:pt x="318" y="651"/>
                    </a:cubicBezTo>
                    <a:moveTo>
                      <a:pt x="136" y="0"/>
                    </a:moveTo>
                    <a:cubicBezTo>
                      <a:pt x="134" y="0"/>
                      <a:pt x="132" y="0"/>
                      <a:pt x="130" y="0"/>
                    </a:cubicBezTo>
                    <a:cubicBezTo>
                      <a:pt x="130" y="1"/>
                      <a:pt x="130" y="1"/>
                      <a:pt x="130" y="1"/>
                    </a:cubicBezTo>
                    <a:cubicBezTo>
                      <a:pt x="129" y="2"/>
                      <a:pt x="129" y="2"/>
                      <a:pt x="128" y="3"/>
                    </a:cubicBezTo>
                    <a:cubicBezTo>
                      <a:pt x="129" y="2"/>
                      <a:pt x="129" y="2"/>
                      <a:pt x="130" y="1"/>
                    </a:cubicBezTo>
                    <a:cubicBezTo>
                      <a:pt x="129" y="2"/>
                      <a:pt x="128" y="3"/>
                      <a:pt x="128" y="4"/>
                    </a:cubicBezTo>
                    <a:cubicBezTo>
                      <a:pt x="93" y="50"/>
                      <a:pt x="63" y="100"/>
                      <a:pt x="41" y="153"/>
                    </a:cubicBezTo>
                    <a:cubicBezTo>
                      <a:pt x="24" y="196"/>
                      <a:pt x="13" y="240"/>
                      <a:pt x="6" y="286"/>
                    </a:cubicBezTo>
                    <a:cubicBezTo>
                      <a:pt x="0" y="337"/>
                      <a:pt x="1" y="388"/>
                      <a:pt x="7" y="440"/>
                    </a:cubicBezTo>
                    <a:cubicBezTo>
                      <a:pt x="19" y="523"/>
                      <a:pt x="44" y="603"/>
                      <a:pt x="75" y="680"/>
                    </a:cubicBezTo>
                    <a:cubicBezTo>
                      <a:pt x="118" y="783"/>
                      <a:pt x="173" y="878"/>
                      <a:pt x="223" y="976"/>
                    </a:cubicBezTo>
                    <a:cubicBezTo>
                      <a:pt x="227" y="980"/>
                      <a:pt x="231" y="983"/>
                      <a:pt x="235" y="986"/>
                    </a:cubicBezTo>
                    <a:cubicBezTo>
                      <a:pt x="258" y="1048"/>
                      <a:pt x="285" y="1108"/>
                      <a:pt x="315" y="1167"/>
                    </a:cubicBezTo>
                    <a:cubicBezTo>
                      <a:pt x="315" y="1172"/>
                      <a:pt x="315" y="1176"/>
                      <a:pt x="315" y="1180"/>
                    </a:cubicBezTo>
                    <a:cubicBezTo>
                      <a:pt x="323" y="1199"/>
                      <a:pt x="330" y="1218"/>
                      <a:pt x="337" y="1238"/>
                    </a:cubicBezTo>
                    <a:cubicBezTo>
                      <a:pt x="350" y="1254"/>
                      <a:pt x="362" y="1271"/>
                      <a:pt x="374" y="1287"/>
                    </a:cubicBezTo>
                    <a:cubicBezTo>
                      <a:pt x="378" y="1290"/>
                      <a:pt x="381" y="1292"/>
                      <a:pt x="384" y="1294"/>
                    </a:cubicBezTo>
                    <a:cubicBezTo>
                      <a:pt x="400" y="1320"/>
                      <a:pt x="415" y="1345"/>
                      <a:pt x="432" y="1370"/>
                    </a:cubicBezTo>
                    <a:cubicBezTo>
                      <a:pt x="433" y="1372"/>
                      <a:pt x="435" y="1374"/>
                      <a:pt x="436" y="1376"/>
                    </a:cubicBezTo>
                    <a:cubicBezTo>
                      <a:pt x="455" y="1405"/>
                      <a:pt x="474" y="1432"/>
                      <a:pt x="494" y="1460"/>
                    </a:cubicBezTo>
                    <a:cubicBezTo>
                      <a:pt x="494" y="1464"/>
                      <a:pt x="495" y="1469"/>
                      <a:pt x="496" y="1474"/>
                    </a:cubicBezTo>
                    <a:cubicBezTo>
                      <a:pt x="528" y="1528"/>
                      <a:pt x="558" y="1584"/>
                      <a:pt x="590" y="1638"/>
                    </a:cubicBezTo>
                    <a:cubicBezTo>
                      <a:pt x="627" y="1534"/>
                      <a:pt x="674" y="1434"/>
                      <a:pt x="742" y="1347"/>
                    </a:cubicBezTo>
                    <a:cubicBezTo>
                      <a:pt x="741" y="1345"/>
                      <a:pt x="741" y="1342"/>
                      <a:pt x="740" y="1340"/>
                    </a:cubicBezTo>
                    <a:cubicBezTo>
                      <a:pt x="730" y="1292"/>
                      <a:pt x="768" y="1263"/>
                      <a:pt x="806" y="1263"/>
                    </a:cubicBezTo>
                    <a:cubicBezTo>
                      <a:pt x="810" y="1263"/>
                      <a:pt x="815" y="1264"/>
                      <a:pt x="819" y="1264"/>
                    </a:cubicBezTo>
                    <a:cubicBezTo>
                      <a:pt x="871" y="1218"/>
                      <a:pt x="928" y="1184"/>
                      <a:pt x="989" y="1159"/>
                    </a:cubicBezTo>
                    <a:cubicBezTo>
                      <a:pt x="991" y="1157"/>
                      <a:pt x="993" y="1155"/>
                      <a:pt x="995" y="1153"/>
                    </a:cubicBezTo>
                    <a:cubicBezTo>
                      <a:pt x="1018" y="1129"/>
                      <a:pt x="1050" y="1117"/>
                      <a:pt x="1083" y="1117"/>
                    </a:cubicBezTo>
                    <a:cubicBezTo>
                      <a:pt x="1083" y="1117"/>
                      <a:pt x="1084" y="1117"/>
                      <a:pt x="1085" y="1117"/>
                    </a:cubicBezTo>
                    <a:cubicBezTo>
                      <a:pt x="1084" y="1115"/>
                      <a:pt x="1084" y="1113"/>
                      <a:pt x="1083" y="1111"/>
                    </a:cubicBezTo>
                    <a:cubicBezTo>
                      <a:pt x="1075" y="1097"/>
                      <a:pt x="1066" y="1083"/>
                      <a:pt x="1056" y="1070"/>
                    </a:cubicBezTo>
                    <a:cubicBezTo>
                      <a:pt x="1032" y="1035"/>
                      <a:pt x="1003" y="1005"/>
                      <a:pt x="971" y="979"/>
                    </a:cubicBezTo>
                    <a:cubicBezTo>
                      <a:pt x="946" y="963"/>
                      <a:pt x="919" y="947"/>
                      <a:pt x="893" y="933"/>
                    </a:cubicBezTo>
                    <a:cubicBezTo>
                      <a:pt x="895" y="903"/>
                      <a:pt x="896" y="873"/>
                      <a:pt x="896" y="842"/>
                    </a:cubicBezTo>
                    <a:cubicBezTo>
                      <a:pt x="892" y="802"/>
                      <a:pt x="882" y="761"/>
                      <a:pt x="866" y="722"/>
                    </a:cubicBezTo>
                    <a:cubicBezTo>
                      <a:pt x="859" y="707"/>
                      <a:pt x="852" y="692"/>
                      <a:pt x="845" y="677"/>
                    </a:cubicBezTo>
                    <a:cubicBezTo>
                      <a:pt x="844" y="675"/>
                      <a:pt x="843" y="674"/>
                      <a:pt x="842" y="672"/>
                    </a:cubicBezTo>
                    <a:cubicBezTo>
                      <a:pt x="841" y="671"/>
                      <a:pt x="840" y="669"/>
                      <a:pt x="839" y="667"/>
                    </a:cubicBezTo>
                    <a:cubicBezTo>
                      <a:pt x="838" y="665"/>
                      <a:pt x="837" y="663"/>
                      <a:pt x="837" y="661"/>
                    </a:cubicBezTo>
                    <a:cubicBezTo>
                      <a:pt x="834" y="654"/>
                      <a:pt x="831" y="647"/>
                      <a:pt x="827" y="641"/>
                    </a:cubicBezTo>
                    <a:cubicBezTo>
                      <a:pt x="741" y="639"/>
                      <a:pt x="655" y="614"/>
                      <a:pt x="577" y="575"/>
                    </a:cubicBezTo>
                    <a:cubicBezTo>
                      <a:pt x="568" y="573"/>
                      <a:pt x="559" y="570"/>
                      <a:pt x="551" y="567"/>
                    </a:cubicBezTo>
                    <a:cubicBezTo>
                      <a:pt x="527" y="556"/>
                      <a:pt x="505" y="543"/>
                      <a:pt x="484" y="528"/>
                    </a:cubicBezTo>
                    <a:cubicBezTo>
                      <a:pt x="469" y="516"/>
                      <a:pt x="455" y="502"/>
                      <a:pt x="441" y="488"/>
                    </a:cubicBezTo>
                    <a:cubicBezTo>
                      <a:pt x="321" y="395"/>
                      <a:pt x="218" y="268"/>
                      <a:pt x="180" y="122"/>
                    </a:cubicBezTo>
                    <a:cubicBezTo>
                      <a:pt x="171" y="84"/>
                      <a:pt x="166" y="44"/>
                      <a:pt x="167" y="4"/>
                    </a:cubicBezTo>
                    <a:cubicBezTo>
                      <a:pt x="157" y="2"/>
                      <a:pt x="146" y="0"/>
                      <a:pt x="1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343"/>
              <p:cNvSpPr>
                <a:spLocks noEditPoints="1"/>
              </p:cNvSpPr>
              <p:nvPr/>
            </p:nvSpPr>
            <p:spPr bwMode="auto">
              <a:xfrm>
                <a:off x="2507" y="1033"/>
                <a:ext cx="453" cy="948"/>
              </a:xfrm>
              <a:custGeom>
                <a:avLst/>
                <a:gdLst>
                  <a:gd name="T0" fmla="*/ 128 w 789"/>
                  <a:gd name="T1" fmla="*/ 1511 h 1531"/>
                  <a:gd name="T2" fmla="*/ 224 w 789"/>
                  <a:gd name="T3" fmla="*/ 1528 h 1531"/>
                  <a:gd name="T4" fmla="*/ 287 w 789"/>
                  <a:gd name="T5" fmla="*/ 1492 h 1531"/>
                  <a:gd name="T6" fmla="*/ 138 w 789"/>
                  <a:gd name="T7" fmla="*/ 1483 h 1531"/>
                  <a:gd name="T8" fmla="*/ 90 w 789"/>
                  <a:gd name="T9" fmla="*/ 1477 h 1531"/>
                  <a:gd name="T10" fmla="*/ 102 w 789"/>
                  <a:gd name="T11" fmla="*/ 1475 h 1531"/>
                  <a:gd name="T12" fmla="*/ 150 w 789"/>
                  <a:gd name="T13" fmla="*/ 1444 h 1531"/>
                  <a:gd name="T14" fmla="*/ 152 w 789"/>
                  <a:gd name="T15" fmla="*/ 1448 h 1531"/>
                  <a:gd name="T16" fmla="*/ 427 w 789"/>
                  <a:gd name="T17" fmla="*/ 1412 h 1531"/>
                  <a:gd name="T18" fmla="*/ 326 w 789"/>
                  <a:gd name="T19" fmla="*/ 1437 h 1531"/>
                  <a:gd name="T20" fmla="*/ 390 w 789"/>
                  <a:gd name="T21" fmla="*/ 1430 h 1531"/>
                  <a:gd name="T22" fmla="*/ 780 w 789"/>
                  <a:gd name="T23" fmla="*/ 815 h 1531"/>
                  <a:gd name="T24" fmla="*/ 780 w 789"/>
                  <a:gd name="T25" fmla="*/ 867 h 1531"/>
                  <a:gd name="T26" fmla="*/ 788 w 789"/>
                  <a:gd name="T27" fmla="*/ 817 h 1531"/>
                  <a:gd name="T28" fmla="*/ 61 w 789"/>
                  <a:gd name="T29" fmla="*/ 707 h 1531"/>
                  <a:gd name="T30" fmla="*/ 95 w 789"/>
                  <a:gd name="T31" fmla="*/ 820 h 1531"/>
                  <a:gd name="T32" fmla="*/ 61 w 789"/>
                  <a:gd name="T33" fmla="*/ 707 h 1531"/>
                  <a:gd name="T34" fmla="*/ 762 w 789"/>
                  <a:gd name="T35" fmla="*/ 772 h 1531"/>
                  <a:gd name="T36" fmla="*/ 757 w 789"/>
                  <a:gd name="T37" fmla="*/ 705 h 1531"/>
                  <a:gd name="T38" fmla="*/ 586 w 789"/>
                  <a:gd name="T39" fmla="*/ 699 h 1531"/>
                  <a:gd name="T40" fmla="*/ 688 w 789"/>
                  <a:gd name="T41" fmla="*/ 738 h 1531"/>
                  <a:gd name="T42" fmla="*/ 725 w 789"/>
                  <a:gd name="T43" fmla="*/ 744 h 1531"/>
                  <a:gd name="T44" fmla="*/ 716 w 789"/>
                  <a:gd name="T45" fmla="*/ 677 h 1531"/>
                  <a:gd name="T46" fmla="*/ 457 w 789"/>
                  <a:gd name="T47" fmla="*/ 546 h 1531"/>
                  <a:gd name="T48" fmla="*/ 437 w 789"/>
                  <a:gd name="T49" fmla="*/ 578 h 1531"/>
                  <a:gd name="T50" fmla="*/ 515 w 789"/>
                  <a:gd name="T51" fmla="*/ 652 h 1531"/>
                  <a:gd name="T52" fmla="*/ 516 w 789"/>
                  <a:gd name="T53" fmla="*/ 562 h 1531"/>
                  <a:gd name="T54" fmla="*/ 22 w 789"/>
                  <a:gd name="T55" fmla="*/ 538 h 1531"/>
                  <a:gd name="T56" fmla="*/ 9 w 789"/>
                  <a:gd name="T57" fmla="*/ 645 h 1531"/>
                  <a:gd name="T58" fmla="*/ 9 w 789"/>
                  <a:gd name="T59" fmla="*/ 696 h 1531"/>
                  <a:gd name="T60" fmla="*/ 130 w 789"/>
                  <a:gd name="T61" fmla="*/ 1296 h 1531"/>
                  <a:gd name="T62" fmla="*/ 67 w 789"/>
                  <a:gd name="T63" fmla="*/ 1406 h 1531"/>
                  <a:gd name="T64" fmla="*/ 113 w 789"/>
                  <a:gd name="T65" fmla="*/ 1440 h 1531"/>
                  <a:gd name="T66" fmla="*/ 139 w 789"/>
                  <a:gd name="T67" fmla="*/ 1305 h 1531"/>
                  <a:gd name="T68" fmla="*/ 126 w 789"/>
                  <a:gd name="T69" fmla="*/ 1127 h 1531"/>
                  <a:gd name="T70" fmla="*/ 561 w 789"/>
                  <a:gd name="T71" fmla="*/ 82 h 1531"/>
                  <a:gd name="T72" fmla="*/ 555 w 789"/>
                  <a:gd name="T73" fmla="*/ 83 h 1531"/>
                  <a:gd name="T74" fmla="*/ 430 w 789"/>
                  <a:gd name="T75" fmla="*/ 182 h 1531"/>
                  <a:gd name="T76" fmla="*/ 386 w 789"/>
                  <a:gd name="T77" fmla="*/ 279 h 1531"/>
                  <a:gd name="T78" fmla="*/ 438 w 789"/>
                  <a:gd name="T79" fmla="*/ 231 h 1531"/>
                  <a:gd name="T80" fmla="*/ 538 w 789"/>
                  <a:gd name="T81" fmla="*/ 183 h 1531"/>
                  <a:gd name="T82" fmla="*/ 582 w 789"/>
                  <a:gd name="T83" fmla="*/ 169 h 1531"/>
                  <a:gd name="T84" fmla="*/ 620 w 789"/>
                  <a:gd name="T85" fmla="*/ 96 h 1531"/>
                  <a:gd name="T86" fmla="*/ 561 w 789"/>
                  <a:gd name="T87" fmla="*/ 82 h 1531"/>
                  <a:gd name="T88" fmla="*/ 204 w 789"/>
                  <a:gd name="T89" fmla="*/ 108 h 1531"/>
                  <a:gd name="T90" fmla="*/ 105 w 789"/>
                  <a:gd name="T91" fmla="*/ 287 h 1531"/>
                  <a:gd name="T92" fmla="*/ 91 w 789"/>
                  <a:gd name="T93" fmla="*/ 337 h 1531"/>
                  <a:gd name="T94" fmla="*/ 187 w 789"/>
                  <a:gd name="T95" fmla="*/ 175 h 1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89" h="1531">
                    <a:moveTo>
                      <a:pt x="138" y="1483"/>
                    </a:moveTo>
                    <a:cubicBezTo>
                      <a:pt x="135" y="1493"/>
                      <a:pt x="131" y="1502"/>
                      <a:pt x="128" y="1511"/>
                    </a:cubicBezTo>
                    <a:cubicBezTo>
                      <a:pt x="149" y="1524"/>
                      <a:pt x="173" y="1531"/>
                      <a:pt x="196" y="1531"/>
                    </a:cubicBezTo>
                    <a:cubicBezTo>
                      <a:pt x="206" y="1531"/>
                      <a:pt x="215" y="1530"/>
                      <a:pt x="224" y="1528"/>
                    </a:cubicBezTo>
                    <a:cubicBezTo>
                      <a:pt x="234" y="1525"/>
                      <a:pt x="244" y="1520"/>
                      <a:pt x="253" y="1514"/>
                    </a:cubicBezTo>
                    <a:cubicBezTo>
                      <a:pt x="264" y="1506"/>
                      <a:pt x="276" y="1499"/>
                      <a:pt x="287" y="1492"/>
                    </a:cubicBezTo>
                    <a:cubicBezTo>
                      <a:pt x="272" y="1493"/>
                      <a:pt x="258" y="1494"/>
                      <a:pt x="243" y="1494"/>
                    </a:cubicBezTo>
                    <a:cubicBezTo>
                      <a:pt x="208" y="1494"/>
                      <a:pt x="173" y="1490"/>
                      <a:pt x="138" y="1483"/>
                    </a:cubicBezTo>
                    <a:moveTo>
                      <a:pt x="86" y="1471"/>
                    </a:moveTo>
                    <a:cubicBezTo>
                      <a:pt x="87" y="1473"/>
                      <a:pt x="88" y="1475"/>
                      <a:pt x="90" y="1477"/>
                    </a:cubicBezTo>
                    <a:cubicBezTo>
                      <a:pt x="92" y="1480"/>
                      <a:pt x="95" y="1483"/>
                      <a:pt x="98" y="1487"/>
                    </a:cubicBezTo>
                    <a:cubicBezTo>
                      <a:pt x="99" y="1483"/>
                      <a:pt x="100" y="1479"/>
                      <a:pt x="102" y="1475"/>
                    </a:cubicBezTo>
                    <a:cubicBezTo>
                      <a:pt x="96" y="1474"/>
                      <a:pt x="91" y="1473"/>
                      <a:pt x="86" y="1471"/>
                    </a:cubicBezTo>
                    <a:moveTo>
                      <a:pt x="150" y="1444"/>
                    </a:moveTo>
                    <a:cubicBezTo>
                      <a:pt x="150" y="1445"/>
                      <a:pt x="149" y="1447"/>
                      <a:pt x="149" y="1448"/>
                    </a:cubicBezTo>
                    <a:cubicBezTo>
                      <a:pt x="150" y="1448"/>
                      <a:pt x="151" y="1448"/>
                      <a:pt x="152" y="1448"/>
                    </a:cubicBezTo>
                    <a:cubicBezTo>
                      <a:pt x="151" y="1447"/>
                      <a:pt x="151" y="1446"/>
                      <a:pt x="150" y="1444"/>
                    </a:cubicBezTo>
                    <a:moveTo>
                      <a:pt x="427" y="1412"/>
                    </a:moveTo>
                    <a:cubicBezTo>
                      <a:pt x="405" y="1418"/>
                      <a:pt x="383" y="1424"/>
                      <a:pt x="361" y="1429"/>
                    </a:cubicBezTo>
                    <a:cubicBezTo>
                      <a:pt x="350" y="1431"/>
                      <a:pt x="338" y="1434"/>
                      <a:pt x="326" y="1437"/>
                    </a:cubicBezTo>
                    <a:cubicBezTo>
                      <a:pt x="320" y="1442"/>
                      <a:pt x="314" y="1447"/>
                      <a:pt x="307" y="1453"/>
                    </a:cubicBezTo>
                    <a:cubicBezTo>
                      <a:pt x="336" y="1448"/>
                      <a:pt x="363" y="1440"/>
                      <a:pt x="390" y="1430"/>
                    </a:cubicBezTo>
                    <a:cubicBezTo>
                      <a:pt x="403" y="1425"/>
                      <a:pt x="415" y="1419"/>
                      <a:pt x="427" y="1412"/>
                    </a:cubicBezTo>
                    <a:moveTo>
                      <a:pt x="780" y="815"/>
                    </a:moveTo>
                    <a:cubicBezTo>
                      <a:pt x="781" y="820"/>
                      <a:pt x="781" y="826"/>
                      <a:pt x="781" y="831"/>
                    </a:cubicBezTo>
                    <a:cubicBezTo>
                      <a:pt x="781" y="843"/>
                      <a:pt x="781" y="855"/>
                      <a:pt x="780" y="867"/>
                    </a:cubicBezTo>
                    <a:cubicBezTo>
                      <a:pt x="783" y="852"/>
                      <a:pt x="785" y="838"/>
                      <a:pt x="787" y="823"/>
                    </a:cubicBezTo>
                    <a:cubicBezTo>
                      <a:pt x="787" y="821"/>
                      <a:pt x="788" y="819"/>
                      <a:pt x="788" y="817"/>
                    </a:cubicBezTo>
                    <a:cubicBezTo>
                      <a:pt x="785" y="817"/>
                      <a:pt x="782" y="816"/>
                      <a:pt x="780" y="815"/>
                    </a:cubicBezTo>
                    <a:moveTo>
                      <a:pt x="61" y="707"/>
                    </a:moveTo>
                    <a:cubicBezTo>
                      <a:pt x="70" y="758"/>
                      <a:pt x="82" y="808"/>
                      <a:pt x="96" y="858"/>
                    </a:cubicBezTo>
                    <a:cubicBezTo>
                      <a:pt x="95" y="845"/>
                      <a:pt x="95" y="833"/>
                      <a:pt x="95" y="820"/>
                    </a:cubicBezTo>
                    <a:cubicBezTo>
                      <a:pt x="82" y="785"/>
                      <a:pt x="72" y="748"/>
                      <a:pt x="65" y="710"/>
                    </a:cubicBezTo>
                    <a:cubicBezTo>
                      <a:pt x="64" y="709"/>
                      <a:pt x="63" y="708"/>
                      <a:pt x="61" y="707"/>
                    </a:cubicBezTo>
                    <a:moveTo>
                      <a:pt x="757" y="705"/>
                    </a:moveTo>
                    <a:cubicBezTo>
                      <a:pt x="759" y="728"/>
                      <a:pt x="761" y="750"/>
                      <a:pt x="762" y="772"/>
                    </a:cubicBezTo>
                    <a:cubicBezTo>
                      <a:pt x="771" y="774"/>
                      <a:pt x="780" y="776"/>
                      <a:pt x="789" y="778"/>
                    </a:cubicBezTo>
                    <a:cubicBezTo>
                      <a:pt x="786" y="751"/>
                      <a:pt x="776" y="725"/>
                      <a:pt x="757" y="705"/>
                    </a:cubicBezTo>
                    <a:moveTo>
                      <a:pt x="669" y="667"/>
                    </a:moveTo>
                    <a:cubicBezTo>
                      <a:pt x="638" y="667"/>
                      <a:pt x="609" y="679"/>
                      <a:pt x="586" y="699"/>
                    </a:cubicBezTo>
                    <a:cubicBezTo>
                      <a:pt x="611" y="714"/>
                      <a:pt x="638" y="727"/>
                      <a:pt x="665" y="739"/>
                    </a:cubicBezTo>
                    <a:cubicBezTo>
                      <a:pt x="673" y="739"/>
                      <a:pt x="681" y="739"/>
                      <a:pt x="688" y="738"/>
                    </a:cubicBezTo>
                    <a:cubicBezTo>
                      <a:pt x="690" y="738"/>
                      <a:pt x="693" y="738"/>
                      <a:pt x="695" y="738"/>
                    </a:cubicBezTo>
                    <a:cubicBezTo>
                      <a:pt x="705" y="738"/>
                      <a:pt x="715" y="740"/>
                      <a:pt x="725" y="744"/>
                    </a:cubicBezTo>
                    <a:cubicBezTo>
                      <a:pt x="724" y="734"/>
                      <a:pt x="723" y="724"/>
                      <a:pt x="721" y="714"/>
                    </a:cubicBezTo>
                    <a:cubicBezTo>
                      <a:pt x="720" y="702"/>
                      <a:pt x="718" y="689"/>
                      <a:pt x="716" y="677"/>
                    </a:cubicBezTo>
                    <a:cubicBezTo>
                      <a:pt x="700" y="670"/>
                      <a:pt x="684" y="667"/>
                      <a:pt x="669" y="667"/>
                    </a:cubicBezTo>
                    <a:moveTo>
                      <a:pt x="457" y="546"/>
                    </a:moveTo>
                    <a:cubicBezTo>
                      <a:pt x="444" y="546"/>
                      <a:pt x="431" y="548"/>
                      <a:pt x="419" y="553"/>
                    </a:cubicBezTo>
                    <a:cubicBezTo>
                      <a:pt x="425" y="561"/>
                      <a:pt x="431" y="570"/>
                      <a:pt x="437" y="578"/>
                    </a:cubicBezTo>
                    <a:cubicBezTo>
                      <a:pt x="442" y="584"/>
                      <a:pt x="446" y="589"/>
                      <a:pt x="450" y="595"/>
                    </a:cubicBezTo>
                    <a:cubicBezTo>
                      <a:pt x="470" y="616"/>
                      <a:pt x="492" y="635"/>
                      <a:pt x="515" y="652"/>
                    </a:cubicBezTo>
                    <a:cubicBezTo>
                      <a:pt x="535" y="667"/>
                      <a:pt x="555" y="681"/>
                      <a:pt x="576" y="694"/>
                    </a:cubicBezTo>
                    <a:cubicBezTo>
                      <a:pt x="582" y="641"/>
                      <a:pt x="566" y="591"/>
                      <a:pt x="516" y="562"/>
                    </a:cubicBezTo>
                    <a:cubicBezTo>
                      <a:pt x="496" y="551"/>
                      <a:pt x="476" y="546"/>
                      <a:pt x="457" y="546"/>
                    </a:cubicBezTo>
                    <a:moveTo>
                      <a:pt x="22" y="538"/>
                    </a:moveTo>
                    <a:cubicBezTo>
                      <a:pt x="16" y="553"/>
                      <a:pt x="12" y="569"/>
                      <a:pt x="11" y="587"/>
                    </a:cubicBezTo>
                    <a:cubicBezTo>
                      <a:pt x="10" y="606"/>
                      <a:pt x="9" y="626"/>
                      <a:pt x="9" y="645"/>
                    </a:cubicBezTo>
                    <a:cubicBezTo>
                      <a:pt x="9" y="657"/>
                      <a:pt x="9" y="668"/>
                      <a:pt x="9" y="680"/>
                    </a:cubicBezTo>
                    <a:cubicBezTo>
                      <a:pt x="9" y="685"/>
                      <a:pt x="9" y="691"/>
                      <a:pt x="9" y="696"/>
                    </a:cubicBezTo>
                    <a:cubicBezTo>
                      <a:pt x="10" y="900"/>
                      <a:pt x="43" y="1112"/>
                      <a:pt x="135" y="1293"/>
                    </a:cubicBezTo>
                    <a:cubicBezTo>
                      <a:pt x="133" y="1294"/>
                      <a:pt x="132" y="1295"/>
                      <a:pt x="130" y="1296"/>
                    </a:cubicBezTo>
                    <a:cubicBezTo>
                      <a:pt x="105" y="1314"/>
                      <a:pt x="85" y="1338"/>
                      <a:pt x="75" y="1365"/>
                    </a:cubicBezTo>
                    <a:cubicBezTo>
                      <a:pt x="70" y="1378"/>
                      <a:pt x="67" y="1392"/>
                      <a:pt x="67" y="1406"/>
                    </a:cubicBezTo>
                    <a:cubicBezTo>
                      <a:pt x="67" y="1413"/>
                      <a:pt x="67" y="1420"/>
                      <a:pt x="69" y="1427"/>
                    </a:cubicBezTo>
                    <a:cubicBezTo>
                      <a:pt x="83" y="1432"/>
                      <a:pt x="98" y="1436"/>
                      <a:pt x="113" y="1440"/>
                    </a:cubicBezTo>
                    <a:cubicBezTo>
                      <a:pt x="123" y="1408"/>
                      <a:pt x="130" y="1376"/>
                      <a:pt x="135" y="1343"/>
                    </a:cubicBezTo>
                    <a:cubicBezTo>
                      <a:pt x="137" y="1330"/>
                      <a:pt x="138" y="1317"/>
                      <a:pt x="139" y="1305"/>
                    </a:cubicBezTo>
                    <a:cubicBezTo>
                      <a:pt x="137" y="1298"/>
                      <a:pt x="135" y="1292"/>
                      <a:pt x="134" y="1285"/>
                    </a:cubicBezTo>
                    <a:cubicBezTo>
                      <a:pt x="122" y="1232"/>
                      <a:pt x="122" y="1179"/>
                      <a:pt x="126" y="1127"/>
                    </a:cubicBezTo>
                    <a:cubicBezTo>
                      <a:pt x="90" y="930"/>
                      <a:pt x="0" y="734"/>
                      <a:pt x="22" y="538"/>
                    </a:cubicBezTo>
                    <a:moveTo>
                      <a:pt x="561" y="82"/>
                    </a:moveTo>
                    <a:cubicBezTo>
                      <a:pt x="559" y="82"/>
                      <a:pt x="558" y="82"/>
                      <a:pt x="557" y="82"/>
                    </a:cubicBezTo>
                    <a:cubicBezTo>
                      <a:pt x="556" y="82"/>
                      <a:pt x="556" y="82"/>
                      <a:pt x="555" y="83"/>
                    </a:cubicBezTo>
                    <a:cubicBezTo>
                      <a:pt x="526" y="98"/>
                      <a:pt x="497" y="116"/>
                      <a:pt x="470" y="135"/>
                    </a:cubicBezTo>
                    <a:cubicBezTo>
                      <a:pt x="456" y="150"/>
                      <a:pt x="443" y="166"/>
                      <a:pt x="430" y="182"/>
                    </a:cubicBezTo>
                    <a:cubicBezTo>
                      <a:pt x="415" y="203"/>
                      <a:pt x="400" y="225"/>
                      <a:pt x="388" y="248"/>
                    </a:cubicBezTo>
                    <a:cubicBezTo>
                      <a:pt x="388" y="258"/>
                      <a:pt x="388" y="268"/>
                      <a:pt x="386" y="279"/>
                    </a:cubicBezTo>
                    <a:cubicBezTo>
                      <a:pt x="399" y="264"/>
                      <a:pt x="412" y="251"/>
                      <a:pt x="427" y="239"/>
                    </a:cubicBezTo>
                    <a:cubicBezTo>
                      <a:pt x="431" y="236"/>
                      <a:pt x="435" y="234"/>
                      <a:pt x="438" y="231"/>
                    </a:cubicBezTo>
                    <a:cubicBezTo>
                      <a:pt x="462" y="216"/>
                      <a:pt x="486" y="203"/>
                      <a:pt x="511" y="192"/>
                    </a:cubicBezTo>
                    <a:cubicBezTo>
                      <a:pt x="520" y="189"/>
                      <a:pt x="529" y="186"/>
                      <a:pt x="538" y="183"/>
                    </a:cubicBezTo>
                    <a:cubicBezTo>
                      <a:pt x="549" y="179"/>
                      <a:pt x="561" y="175"/>
                      <a:pt x="573" y="172"/>
                    </a:cubicBezTo>
                    <a:cubicBezTo>
                      <a:pt x="576" y="171"/>
                      <a:pt x="579" y="170"/>
                      <a:pt x="582" y="169"/>
                    </a:cubicBezTo>
                    <a:cubicBezTo>
                      <a:pt x="622" y="155"/>
                      <a:pt x="651" y="122"/>
                      <a:pt x="662" y="84"/>
                    </a:cubicBezTo>
                    <a:cubicBezTo>
                      <a:pt x="650" y="91"/>
                      <a:pt x="635" y="96"/>
                      <a:pt x="620" y="96"/>
                    </a:cubicBezTo>
                    <a:cubicBezTo>
                      <a:pt x="611" y="96"/>
                      <a:pt x="602" y="95"/>
                      <a:pt x="592" y="91"/>
                    </a:cubicBezTo>
                    <a:cubicBezTo>
                      <a:pt x="582" y="88"/>
                      <a:pt x="571" y="84"/>
                      <a:pt x="561" y="82"/>
                    </a:cubicBezTo>
                    <a:moveTo>
                      <a:pt x="339" y="0"/>
                    </a:moveTo>
                    <a:cubicBezTo>
                      <a:pt x="289" y="28"/>
                      <a:pt x="242" y="64"/>
                      <a:pt x="204" y="108"/>
                    </a:cubicBezTo>
                    <a:cubicBezTo>
                      <a:pt x="158" y="161"/>
                      <a:pt x="127" y="219"/>
                      <a:pt x="107" y="281"/>
                    </a:cubicBezTo>
                    <a:cubicBezTo>
                      <a:pt x="106" y="283"/>
                      <a:pt x="105" y="285"/>
                      <a:pt x="105" y="287"/>
                    </a:cubicBezTo>
                    <a:cubicBezTo>
                      <a:pt x="101" y="299"/>
                      <a:pt x="97" y="311"/>
                      <a:pt x="94" y="323"/>
                    </a:cubicBezTo>
                    <a:cubicBezTo>
                      <a:pt x="93" y="327"/>
                      <a:pt x="92" y="332"/>
                      <a:pt x="91" y="337"/>
                    </a:cubicBezTo>
                    <a:cubicBezTo>
                      <a:pt x="93" y="334"/>
                      <a:pt x="94" y="331"/>
                      <a:pt x="96" y="329"/>
                    </a:cubicBezTo>
                    <a:cubicBezTo>
                      <a:pt x="122" y="275"/>
                      <a:pt x="152" y="224"/>
                      <a:pt x="187" y="175"/>
                    </a:cubicBezTo>
                    <a:cubicBezTo>
                      <a:pt x="228" y="119"/>
                      <a:pt x="279" y="53"/>
                      <a:pt x="3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344"/>
              <p:cNvSpPr>
                <a:spLocks noEditPoints="1"/>
              </p:cNvSpPr>
              <p:nvPr/>
            </p:nvSpPr>
            <p:spPr bwMode="auto">
              <a:xfrm>
                <a:off x="2785" y="2247"/>
                <a:ext cx="797" cy="557"/>
              </a:xfrm>
              <a:custGeom>
                <a:avLst/>
                <a:gdLst>
                  <a:gd name="T0" fmla="*/ 1158 w 1388"/>
                  <a:gd name="T1" fmla="*/ 873 h 900"/>
                  <a:gd name="T2" fmla="*/ 1029 w 1388"/>
                  <a:gd name="T3" fmla="*/ 872 h 900"/>
                  <a:gd name="T4" fmla="*/ 1153 w 1388"/>
                  <a:gd name="T5" fmla="*/ 900 h 900"/>
                  <a:gd name="T6" fmla="*/ 1388 w 1388"/>
                  <a:gd name="T7" fmla="*/ 839 h 900"/>
                  <a:gd name="T8" fmla="*/ 642 w 1388"/>
                  <a:gd name="T9" fmla="*/ 692 h 900"/>
                  <a:gd name="T10" fmla="*/ 565 w 1388"/>
                  <a:gd name="T11" fmla="*/ 603 h 900"/>
                  <a:gd name="T12" fmla="*/ 127 w 1388"/>
                  <a:gd name="T13" fmla="*/ 280 h 900"/>
                  <a:gd name="T14" fmla="*/ 122 w 1388"/>
                  <a:gd name="T15" fmla="*/ 329 h 900"/>
                  <a:gd name="T16" fmla="*/ 188 w 1388"/>
                  <a:gd name="T17" fmla="*/ 315 h 900"/>
                  <a:gd name="T18" fmla="*/ 635 w 1388"/>
                  <a:gd name="T19" fmla="*/ 731 h 900"/>
                  <a:gd name="T20" fmla="*/ 194 w 1388"/>
                  <a:gd name="T21" fmla="*/ 320 h 900"/>
                  <a:gd name="T22" fmla="*/ 146 w 1388"/>
                  <a:gd name="T23" fmla="*/ 288 h 900"/>
                  <a:gd name="T24" fmla="*/ 931 w 1388"/>
                  <a:gd name="T25" fmla="*/ 265 h 900"/>
                  <a:gd name="T26" fmla="*/ 946 w 1388"/>
                  <a:gd name="T27" fmla="*/ 425 h 900"/>
                  <a:gd name="T28" fmla="*/ 965 w 1388"/>
                  <a:gd name="T29" fmla="*/ 474 h 900"/>
                  <a:gd name="T30" fmla="*/ 931 w 1388"/>
                  <a:gd name="T31" fmla="*/ 265 h 900"/>
                  <a:gd name="T32" fmla="*/ 39 w 1388"/>
                  <a:gd name="T33" fmla="*/ 298 h 900"/>
                  <a:gd name="T34" fmla="*/ 56 w 1388"/>
                  <a:gd name="T35" fmla="*/ 311 h 900"/>
                  <a:gd name="T36" fmla="*/ 91 w 1388"/>
                  <a:gd name="T37" fmla="*/ 272 h 900"/>
                  <a:gd name="T38" fmla="*/ 53 w 1388"/>
                  <a:gd name="T39" fmla="*/ 254 h 900"/>
                  <a:gd name="T40" fmla="*/ 9 w 1388"/>
                  <a:gd name="T41" fmla="*/ 254 h 900"/>
                  <a:gd name="T42" fmla="*/ 15 w 1388"/>
                  <a:gd name="T43" fmla="*/ 250 h 900"/>
                  <a:gd name="T44" fmla="*/ 954 w 1388"/>
                  <a:gd name="T45" fmla="*/ 147 h 900"/>
                  <a:gd name="T46" fmla="*/ 931 w 1388"/>
                  <a:gd name="T47" fmla="*/ 255 h 900"/>
                  <a:gd name="T48" fmla="*/ 991 w 1388"/>
                  <a:gd name="T49" fmla="*/ 132 h 900"/>
                  <a:gd name="T50" fmla="*/ 102 w 1388"/>
                  <a:gd name="T51" fmla="*/ 80 h 900"/>
                  <a:gd name="T52" fmla="*/ 38 w 1388"/>
                  <a:gd name="T53" fmla="*/ 114 h 900"/>
                  <a:gd name="T54" fmla="*/ 21 w 1388"/>
                  <a:gd name="T55" fmla="*/ 208 h 900"/>
                  <a:gd name="T56" fmla="*/ 102 w 1388"/>
                  <a:gd name="T57" fmla="*/ 80 h 900"/>
                  <a:gd name="T58" fmla="*/ 965 w 1388"/>
                  <a:gd name="T59" fmla="*/ 66 h 900"/>
                  <a:gd name="T60" fmla="*/ 974 w 1388"/>
                  <a:gd name="T61" fmla="*/ 41 h 900"/>
                  <a:gd name="T62" fmla="*/ 210 w 1388"/>
                  <a:gd name="T63" fmla="*/ 26 h 900"/>
                  <a:gd name="T64" fmla="*/ 170 w 1388"/>
                  <a:gd name="T65" fmla="*/ 76 h 900"/>
                  <a:gd name="T66" fmla="*/ 245 w 1388"/>
                  <a:gd name="T67" fmla="*/ 4 h 900"/>
                  <a:gd name="T68" fmla="*/ 926 w 1388"/>
                  <a:gd name="T69" fmla="*/ 19 h 900"/>
                  <a:gd name="T70" fmla="*/ 941 w 1388"/>
                  <a:gd name="T71" fmla="*/ 21 h 900"/>
                  <a:gd name="T72" fmla="*/ 894 w 1388"/>
                  <a:gd name="T73" fmla="*/ 0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88" h="900">
                    <a:moveTo>
                      <a:pt x="1388" y="839"/>
                    </a:moveTo>
                    <a:cubicBezTo>
                      <a:pt x="1311" y="861"/>
                      <a:pt x="1228" y="869"/>
                      <a:pt x="1158" y="873"/>
                    </a:cubicBezTo>
                    <a:cubicBezTo>
                      <a:pt x="1139" y="874"/>
                      <a:pt x="1120" y="874"/>
                      <a:pt x="1100" y="874"/>
                    </a:cubicBezTo>
                    <a:cubicBezTo>
                      <a:pt x="1076" y="874"/>
                      <a:pt x="1053" y="873"/>
                      <a:pt x="1029" y="872"/>
                    </a:cubicBezTo>
                    <a:cubicBezTo>
                      <a:pt x="1028" y="876"/>
                      <a:pt x="1027" y="879"/>
                      <a:pt x="1026" y="883"/>
                    </a:cubicBezTo>
                    <a:cubicBezTo>
                      <a:pt x="1067" y="894"/>
                      <a:pt x="1109" y="900"/>
                      <a:pt x="1153" y="900"/>
                    </a:cubicBezTo>
                    <a:cubicBezTo>
                      <a:pt x="1176" y="900"/>
                      <a:pt x="1200" y="898"/>
                      <a:pt x="1224" y="894"/>
                    </a:cubicBezTo>
                    <a:cubicBezTo>
                      <a:pt x="1282" y="886"/>
                      <a:pt x="1337" y="866"/>
                      <a:pt x="1388" y="839"/>
                    </a:cubicBezTo>
                    <a:moveTo>
                      <a:pt x="533" y="582"/>
                    </a:moveTo>
                    <a:cubicBezTo>
                      <a:pt x="568" y="620"/>
                      <a:pt x="603" y="658"/>
                      <a:pt x="642" y="692"/>
                    </a:cubicBezTo>
                    <a:cubicBezTo>
                      <a:pt x="642" y="691"/>
                      <a:pt x="642" y="689"/>
                      <a:pt x="641" y="688"/>
                    </a:cubicBezTo>
                    <a:cubicBezTo>
                      <a:pt x="613" y="662"/>
                      <a:pt x="588" y="633"/>
                      <a:pt x="565" y="603"/>
                    </a:cubicBezTo>
                    <a:cubicBezTo>
                      <a:pt x="554" y="596"/>
                      <a:pt x="543" y="589"/>
                      <a:pt x="533" y="582"/>
                    </a:cubicBezTo>
                    <a:moveTo>
                      <a:pt x="127" y="280"/>
                    </a:moveTo>
                    <a:cubicBezTo>
                      <a:pt x="122" y="297"/>
                      <a:pt x="109" y="314"/>
                      <a:pt x="95" y="327"/>
                    </a:cubicBezTo>
                    <a:cubicBezTo>
                      <a:pt x="104" y="328"/>
                      <a:pt x="113" y="329"/>
                      <a:pt x="122" y="329"/>
                    </a:cubicBezTo>
                    <a:cubicBezTo>
                      <a:pt x="142" y="329"/>
                      <a:pt x="163" y="325"/>
                      <a:pt x="183" y="317"/>
                    </a:cubicBezTo>
                    <a:cubicBezTo>
                      <a:pt x="184" y="317"/>
                      <a:pt x="186" y="316"/>
                      <a:pt x="188" y="315"/>
                    </a:cubicBezTo>
                    <a:cubicBezTo>
                      <a:pt x="291" y="490"/>
                      <a:pt x="452" y="632"/>
                      <a:pt x="623" y="742"/>
                    </a:cubicBezTo>
                    <a:cubicBezTo>
                      <a:pt x="627" y="739"/>
                      <a:pt x="631" y="735"/>
                      <a:pt x="635" y="731"/>
                    </a:cubicBezTo>
                    <a:cubicBezTo>
                      <a:pt x="523" y="638"/>
                      <a:pt x="431" y="513"/>
                      <a:pt x="324" y="412"/>
                    </a:cubicBezTo>
                    <a:cubicBezTo>
                      <a:pt x="277" y="387"/>
                      <a:pt x="232" y="359"/>
                      <a:pt x="194" y="320"/>
                    </a:cubicBezTo>
                    <a:cubicBezTo>
                      <a:pt x="189" y="315"/>
                      <a:pt x="185" y="310"/>
                      <a:pt x="180" y="306"/>
                    </a:cubicBezTo>
                    <a:cubicBezTo>
                      <a:pt x="169" y="299"/>
                      <a:pt x="158" y="294"/>
                      <a:pt x="146" y="288"/>
                    </a:cubicBezTo>
                    <a:cubicBezTo>
                      <a:pt x="140" y="285"/>
                      <a:pt x="133" y="282"/>
                      <a:pt x="127" y="280"/>
                    </a:cubicBezTo>
                    <a:moveTo>
                      <a:pt x="931" y="265"/>
                    </a:moveTo>
                    <a:cubicBezTo>
                      <a:pt x="930" y="290"/>
                      <a:pt x="931" y="315"/>
                      <a:pt x="932" y="340"/>
                    </a:cubicBezTo>
                    <a:cubicBezTo>
                      <a:pt x="935" y="369"/>
                      <a:pt x="940" y="397"/>
                      <a:pt x="946" y="425"/>
                    </a:cubicBezTo>
                    <a:cubicBezTo>
                      <a:pt x="948" y="431"/>
                      <a:pt x="951" y="438"/>
                      <a:pt x="953" y="445"/>
                    </a:cubicBezTo>
                    <a:cubicBezTo>
                      <a:pt x="957" y="454"/>
                      <a:pt x="961" y="464"/>
                      <a:pt x="965" y="474"/>
                    </a:cubicBezTo>
                    <a:cubicBezTo>
                      <a:pt x="990" y="454"/>
                      <a:pt x="1007" y="425"/>
                      <a:pt x="1009" y="387"/>
                    </a:cubicBezTo>
                    <a:cubicBezTo>
                      <a:pt x="1012" y="329"/>
                      <a:pt x="978" y="289"/>
                      <a:pt x="931" y="265"/>
                    </a:cubicBezTo>
                    <a:moveTo>
                      <a:pt x="53" y="254"/>
                    </a:moveTo>
                    <a:cubicBezTo>
                      <a:pt x="48" y="269"/>
                      <a:pt x="43" y="284"/>
                      <a:pt x="39" y="298"/>
                    </a:cubicBezTo>
                    <a:cubicBezTo>
                      <a:pt x="44" y="303"/>
                      <a:pt x="50" y="308"/>
                      <a:pt x="56" y="311"/>
                    </a:cubicBezTo>
                    <a:cubicBezTo>
                      <a:pt x="56" y="311"/>
                      <a:pt x="56" y="311"/>
                      <a:pt x="56" y="311"/>
                    </a:cubicBezTo>
                    <a:cubicBezTo>
                      <a:pt x="66" y="303"/>
                      <a:pt x="75" y="295"/>
                      <a:pt x="83" y="286"/>
                    </a:cubicBezTo>
                    <a:cubicBezTo>
                      <a:pt x="86" y="281"/>
                      <a:pt x="89" y="277"/>
                      <a:pt x="91" y="272"/>
                    </a:cubicBezTo>
                    <a:cubicBezTo>
                      <a:pt x="92" y="270"/>
                      <a:pt x="92" y="269"/>
                      <a:pt x="93" y="267"/>
                    </a:cubicBezTo>
                    <a:cubicBezTo>
                      <a:pt x="80" y="262"/>
                      <a:pt x="66" y="258"/>
                      <a:pt x="53" y="254"/>
                    </a:cubicBezTo>
                    <a:moveTo>
                      <a:pt x="15" y="250"/>
                    </a:moveTo>
                    <a:cubicBezTo>
                      <a:pt x="13" y="252"/>
                      <a:pt x="11" y="253"/>
                      <a:pt x="9" y="254"/>
                    </a:cubicBezTo>
                    <a:cubicBezTo>
                      <a:pt x="9" y="256"/>
                      <a:pt x="10" y="258"/>
                      <a:pt x="11" y="260"/>
                    </a:cubicBezTo>
                    <a:cubicBezTo>
                      <a:pt x="12" y="257"/>
                      <a:pt x="13" y="254"/>
                      <a:pt x="15" y="250"/>
                    </a:cubicBezTo>
                    <a:moveTo>
                      <a:pt x="968" y="113"/>
                    </a:moveTo>
                    <a:cubicBezTo>
                      <a:pt x="966" y="125"/>
                      <a:pt x="962" y="137"/>
                      <a:pt x="954" y="147"/>
                    </a:cubicBezTo>
                    <a:cubicBezTo>
                      <a:pt x="949" y="153"/>
                      <a:pt x="944" y="159"/>
                      <a:pt x="940" y="166"/>
                    </a:cubicBezTo>
                    <a:cubicBezTo>
                      <a:pt x="935" y="195"/>
                      <a:pt x="932" y="225"/>
                      <a:pt x="931" y="255"/>
                    </a:cubicBezTo>
                    <a:cubicBezTo>
                      <a:pt x="977" y="241"/>
                      <a:pt x="1012" y="207"/>
                      <a:pt x="1020" y="156"/>
                    </a:cubicBezTo>
                    <a:cubicBezTo>
                      <a:pt x="1010" y="148"/>
                      <a:pt x="1001" y="140"/>
                      <a:pt x="991" y="132"/>
                    </a:cubicBezTo>
                    <a:cubicBezTo>
                      <a:pt x="984" y="126"/>
                      <a:pt x="976" y="119"/>
                      <a:pt x="968" y="113"/>
                    </a:cubicBezTo>
                    <a:moveTo>
                      <a:pt x="102" y="80"/>
                    </a:moveTo>
                    <a:cubicBezTo>
                      <a:pt x="90" y="86"/>
                      <a:pt x="78" y="91"/>
                      <a:pt x="66" y="96"/>
                    </a:cubicBezTo>
                    <a:cubicBezTo>
                      <a:pt x="55" y="100"/>
                      <a:pt x="46" y="106"/>
                      <a:pt x="38" y="114"/>
                    </a:cubicBezTo>
                    <a:cubicBezTo>
                      <a:pt x="14" y="136"/>
                      <a:pt x="1" y="170"/>
                      <a:pt x="0" y="203"/>
                    </a:cubicBezTo>
                    <a:cubicBezTo>
                      <a:pt x="7" y="205"/>
                      <a:pt x="14" y="206"/>
                      <a:pt x="21" y="208"/>
                    </a:cubicBezTo>
                    <a:cubicBezTo>
                      <a:pt x="25" y="207"/>
                      <a:pt x="28" y="206"/>
                      <a:pt x="31" y="205"/>
                    </a:cubicBezTo>
                    <a:cubicBezTo>
                      <a:pt x="50" y="160"/>
                      <a:pt x="73" y="118"/>
                      <a:pt x="102" y="80"/>
                    </a:cubicBezTo>
                    <a:moveTo>
                      <a:pt x="974" y="41"/>
                    </a:moveTo>
                    <a:cubicBezTo>
                      <a:pt x="971" y="49"/>
                      <a:pt x="968" y="58"/>
                      <a:pt x="965" y="66"/>
                    </a:cubicBezTo>
                    <a:cubicBezTo>
                      <a:pt x="983" y="79"/>
                      <a:pt x="1000" y="93"/>
                      <a:pt x="1018" y="107"/>
                    </a:cubicBezTo>
                    <a:cubicBezTo>
                      <a:pt x="1011" y="80"/>
                      <a:pt x="995" y="58"/>
                      <a:pt x="974" y="41"/>
                    </a:cubicBezTo>
                    <a:moveTo>
                      <a:pt x="245" y="4"/>
                    </a:moveTo>
                    <a:cubicBezTo>
                      <a:pt x="233" y="11"/>
                      <a:pt x="221" y="18"/>
                      <a:pt x="210" y="26"/>
                    </a:cubicBezTo>
                    <a:cubicBezTo>
                      <a:pt x="187" y="43"/>
                      <a:pt x="166" y="62"/>
                      <a:pt x="146" y="84"/>
                    </a:cubicBezTo>
                    <a:cubicBezTo>
                      <a:pt x="154" y="81"/>
                      <a:pt x="162" y="79"/>
                      <a:pt x="170" y="76"/>
                    </a:cubicBezTo>
                    <a:cubicBezTo>
                      <a:pt x="179" y="68"/>
                      <a:pt x="187" y="59"/>
                      <a:pt x="195" y="51"/>
                    </a:cubicBezTo>
                    <a:cubicBezTo>
                      <a:pt x="212" y="35"/>
                      <a:pt x="228" y="20"/>
                      <a:pt x="245" y="4"/>
                    </a:cubicBezTo>
                    <a:moveTo>
                      <a:pt x="894" y="0"/>
                    </a:moveTo>
                    <a:cubicBezTo>
                      <a:pt x="905" y="7"/>
                      <a:pt x="915" y="13"/>
                      <a:pt x="926" y="19"/>
                    </a:cubicBezTo>
                    <a:cubicBezTo>
                      <a:pt x="930" y="22"/>
                      <a:pt x="934" y="25"/>
                      <a:pt x="938" y="29"/>
                    </a:cubicBezTo>
                    <a:cubicBezTo>
                      <a:pt x="939" y="26"/>
                      <a:pt x="940" y="23"/>
                      <a:pt x="941" y="21"/>
                    </a:cubicBezTo>
                    <a:cubicBezTo>
                      <a:pt x="939" y="20"/>
                      <a:pt x="937" y="19"/>
                      <a:pt x="935" y="18"/>
                    </a:cubicBezTo>
                    <a:cubicBezTo>
                      <a:pt x="921" y="12"/>
                      <a:pt x="908" y="6"/>
                      <a:pt x="89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45"/>
              <p:cNvSpPr>
                <a:spLocks noEditPoints="1"/>
              </p:cNvSpPr>
              <p:nvPr/>
            </p:nvSpPr>
            <p:spPr bwMode="auto">
              <a:xfrm>
                <a:off x="3186" y="860"/>
                <a:ext cx="530" cy="717"/>
              </a:xfrm>
              <a:custGeom>
                <a:avLst/>
                <a:gdLst>
                  <a:gd name="T0" fmla="*/ 58 w 923"/>
                  <a:gd name="T1" fmla="*/ 1098 h 1159"/>
                  <a:gd name="T2" fmla="*/ 145 w 923"/>
                  <a:gd name="T3" fmla="*/ 1159 h 1159"/>
                  <a:gd name="T4" fmla="*/ 162 w 923"/>
                  <a:gd name="T5" fmla="*/ 1159 h 1159"/>
                  <a:gd name="T6" fmla="*/ 58 w 923"/>
                  <a:gd name="T7" fmla="*/ 1098 h 1159"/>
                  <a:gd name="T8" fmla="*/ 727 w 923"/>
                  <a:gd name="T9" fmla="*/ 1050 h 1159"/>
                  <a:gd name="T10" fmla="*/ 725 w 923"/>
                  <a:gd name="T11" fmla="*/ 1053 h 1159"/>
                  <a:gd name="T12" fmla="*/ 728 w 923"/>
                  <a:gd name="T13" fmla="*/ 1051 h 1159"/>
                  <a:gd name="T14" fmla="*/ 727 w 923"/>
                  <a:gd name="T15" fmla="*/ 1050 h 1159"/>
                  <a:gd name="T16" fmla="*/ 70 w 923"/>
                  <a:gd name="T17" fmla="*/ 1012 h 1159"/>
                  <a:gd name="T18" fmla="*/ 54 w 923"/>
                  <a:gd name="T19" fmla="*/ 1049 h 1159"/>
                  <a:gd name="T20" fmla="*/ 119 w 923"/>
                  <a:gd name="T21" fmla="*/ 1093 h 1159"/>
                  <a:gd name="T22" fmla="*/ 109 w 923"/>
                  <a:gd name="T23" fmla="*/ 1053 h 1159"/>
                  <a:gd name="T24" fmla="*/ 108 w 923"/>
                  <a:gd name="T25" fmla="*/ 1019 h 1159"/>
                  <a:gd name="T26" fmla="*/ 101 w 923"/>
                  <a:gd name="T27" fmla="*/ 1019 h 1159"/>
                  <a:gd name="T28" fmla="*/ 70 w 923"/>
                  <a:gd name="T29" fmla="*/ 1012 h 1159"/>
                  <a:gd name="T30" fmla="*/ 22 w 923"/>
                  <a:gd name="T31" fmla="*/ 964 h 1159"/>
                  <a:gd name="T32" fmla="*/ 19 w 923"/>
                  <a:gd name="T33" fmla="*/ 967 h 1159"/>
                  <a:gd name="T34" fmla="*/ 28 w 923"/>
                  <a:gd name="T35" fmla="*/ 976 h 1159"/>
                  <a:gd name="T36" fmla="*/ 31 w 923"/>
                  <a:gd name="T37" fmla="*/ 980 h 1159"/>
                  <a:gd name="T38" fmla="*/ 22 w 923"/>
                  <a:gd name="T39" fmla="*/ 964 h 1159"/>
                  <a:gd name="T40" fmla="*/ 24 w 923"/>
                  <a:gd name="T41" fmla="*/ 832 h 1159"/>
                  <a:gd name="T42" fmla="*/ 16 w 923"/>
                  <a:gd name="T43" fmla="*/ 857 h 1159"/>
                  <a:gd name="T44" fmla="*/ 13 w 923"/>
                  <a:gd name="T45" fmla="*/ 865 h 1159"/>
                  <a:gd name="T46" fmla="*/ 3 w 923"/>
                  <a:gd name="T47" fmla="*/ 929 h 1159"/>
                  <a:gd name="T48" fmla="*/ 11 w 923"/>
                  <a:gd name="T49" fmla="*/ 920 h 1159"/>
                  <a:gd name="T50" fmla="*/ 24 w 923"/>
                  <a:gd name="T51" fmla="*/ 832 h 1159"/>
                  <a:gd name="T52" fmla="*/ 780 w 923"/>
                  <a:gd name="T53" fmla="*/ 811 h 1159"/>
                  <a:gd name="T54" fmla="*/ 827 w 923"/>
                  <a:gd name="T55" fmla="*/ 887 h 1159"/>
                  <a:gd name="T56" fmla="*/ 842 w 923"/>
                  <a:gd name="T57" fmla="*/ 905 h 1159"/>
                  <a:gd name="T58" fmla="*/ 858 w 923"/>
                  <a:gd name="T59" fmla="*/ 931 h 1159"/>
                  <a:gd name="T60" fmla="*/ 866 w 923"/>
                  <a:gd name="T61" fmla="*/ 893 h 1159"/>
                  <a:gd name="T62" fmla="*/ 780 w 923"/>
                  <a:gd name="T63" fmla="*/ 811 h 1159"/>
                  <a:gd name="T64" fmla="*/ 243 w 923"/>
                  <a:gd name="T65" fmla="*/ 379 h 1159"/>
                  <a:gd name="T66" fmla="*/ 51 w 923"/>
                  <a:gd name="T67" fmla="*/ 767 h 1159"/>
                  <a:gd name="T68" fmla="*/ 165 w 923"/>
                  <a:gd name="T69" fmla="*/ 626 h 1159"/>
                  <a:gd name="T70" fmla="*/ 174 w 923"/>
                  <a:gd name="T71" fmla="*/ 597 h 1159"/>
                  <a:gd name="T72" fmla="*/ 175 w 923"/>
                  <a:gd name="T73" fmla="*/ 594 h 1159"/>
                  <a:gd name="T74" fmla="*/ 210 w 923"/>
                  <a:gd name="T75" fmla="*/ 484 h 1159"/>
                  <a:gd name="T76" fmla="*/ 243 w 923"/>
                  <a:gd name="T77" fmla="*/ 379 h 1159"/>
                  <a:gd name="T78" fmla="*/ 740 w 923"/>
                  <a:gd name="T79" fmla="*/ 176 h 1159"/>
                  <a:gd name="T80" fmla="*/ 697 w 923"/>
                  <a:gd name="T81" fmla="*/ 246 h 1159"/>
                  <a:gd name="T82" fmla="*/ 693 w 923"/>
                  <a:gd name="T83" fmla="*/ 305 h 1159"/>
                  <a:gd name="T84" fmla="*/ 740 w 923"/>
                  <a:gd name="T85" fmla="*/ 176 h 1159"/>
                  <a:gd name="T86" fmla="*/ 923 w 923"/>
                  <a:gd name="T87" fmla="*/ 0 h 1159"/>
                  <a:gd name="T88" fmla="*/ 897 w 923"/>
                  <a:gd name="T89" fmla="*/ 21 h 1159"/>
                  <a:gd name="T90" fmla="*/ 839 w 923"/>
                  <a:gd name="T91" fmla="*/ 85 h 1159"/>
                  <a:gd name="T92" fmla="*/ 834 w 923"/>
                  <a:gd name="T93" fmla="*/ 92 h 1159"/>
                  <a:gd name="T94" fmla="*/ 874 w 923"/>
                  <a:gd name="T95" fmla="*/ 57 h 1159"/>
                  <a:gd name="T96" fmla="*/ 882 w 923"/>
                  <a:gd name="T97" fmla="*/ 51 h 1159"/>
                  <a:gd name="T98" fmla="*/ 923 w 923"/>
                  <a:gd name="T99" fmla="*/ 0 h 1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23" h="1159">
                    <a:moveTo>
                      <a:pt x="58" y="1098"/>
                    </a:moveTo>
                    <a:cubicBezTo>
                      <a:pt x="71" y="1133"/>
                      <a:pt x="106" y="1156"/>
                      <a:pt x="145" y="1159"/>
                    </a:cubicBezTo>
                    <a:cubicBezTo>
                      <a:pt x="151" y="1159"/>
                      <a:pt x="156" y="1159"/>
                      <a:pt x="162" y="1159"/>
                    </a:cubicBezTo>
                    <a:cubicBezTo>
                      <a:pt x="126" y="1141"/>
                      <a:pt x="91" y="1120"/>
                      <a:pt x="58" y="1098"/>
                    </a:cubicBezTo>
                    <a:moveTo>
                      <a:pt x="727" y="1050"/>
                    </a:moveTo>
                    <a:cubicBezTo>
                      <a:pt x="726" y="1051"/>
                      <a:pt x="726" y="1052"/>
                      <a:pt x="725" y="1053"/>
                    </a:cubicBezTo>
                    <a:cubicBezTo>
                      <a:pt x="726" y="1052"/>
                      <a:pt x="727" y="1052"/>
                      <a:pt x="728" y="1051"/>
                    </a:cubicBezTo>
                    <a:cubicBezTo>
                      <a:pt x="728" y="1050"/>
                      <a:pt x="727" y="1050"/>
                      <a:pt x="727" y="1050"/>
                    </a:cubicBezTo>
                    <a:moveTo>
                      <a:pt x="70" y="1012"/>
                    </a:moveTo>
                    <a:cubicBezTo>
                      <a:pt x="63" y="1023"/>
                      <a:pt x="57" y="1036"/>
                      <a:pt x="54" y="1049"/>
                    </a:cubicBezTo>
                    <a:cubicBezTo>
                      <a:pt x="76" y="1065"/>
                      <a:pt x="97" y="1079"/>
                      <a:pt x="119" y="1093"/>
                    </a:cubicBezTo>
                    <a:cubicBezTo>
                      <a:pt x="114" y="1081"/>
                      <a:pt x="110" y="1067"/>
                      <a:pt x="109" y="1053"/>
                    </a:cubicBezTo>
                    <a:cubicBezTo>
                      <a:pt x="108" y="1042"/>
                      <a:pt x="108" y="1030"/>
                      <a:pt x="108" y="1019"/>
                    </a:cubicBezTo>
                    <a:cubicBezTo>
                      <a:pt x="105" y="1019"/>
                      <a:pt x="103" y="1019"/>
                      <a:pt x="101" y="1019"/>
                    </a:cubicBezTo>
                    <a:cubicBezTo>
                      <a:pt x="90" y="1019"/>
                      <a:pt x="80" y="1017"/>
                      <a:pt x="70" y="1012"/>
                    </a:cubicBezTo>
                    <a:moveTo>
                      <a:pt x="22" y="964"/>
                    </a:moveTo>
                    <a:cubicBezTo>
                      <a:pt x="21" y="965"/>
                      <a:pt x="20" y="966"/>
                      <a:pt x="19" y="967"/>
                    </a:cubicBezTo>
                    <a:cubicBezTo>
                      <a:pt x="22" y="970"/>
                      <a:pt x="25" y="973"/>
                      <a:pt x="28" y="976"/>
                    </a:cubicBezTo>
                    <a:cubicBezTo>
                      <a:pt x="29" y="977"/>
                      <a:pt x="30" y="979"/>
                      <a:pt x="31" y="980"/>
                    </a:cubicBezTo>
                    <a:cubicBezTo>
                      <a:pt x="28" y="975"/>
                      <a:pt x="25" y="970"/>
                      <a:pt x="22" y="964"/>
                    </a:cubicBezTo>
                    <a:moveTo>
                      <a:pt x="24" y="832"/>
                    </a:moveTo>
                    <a:cubicBezTo>
                      <a:pt x="20" y="840"/>
                      <a:pt x="17" y="848"/>
                      <a:pt x="16" y="857"/>
                    </a:cubicBezTo>
                    <a:cubicBezTo>
                      <a:pt x="15" y="860"/>
                      <a:pt x="14" y="863"/>
                      <a:pt x="13" y="865"/>
                    </a:cubicBezTo>
                    <a:cubicBezTo>
                      <a:pt x="4" y="886"/>
                      <a:pt x="0" y="908"/>
                      <a:pt x="3" y="929"/>
                    </a:cubicBezTo>
                    <a:cubicBezTo>
                      <a:pt x="6" y="926"/>
                      <a:pt x="8" y="923"/>
                      <a:pt x="11" y="920"/>
                    </a:cubicBezTo>
                    <a:cubicBezTo>
                      <a:pt x="11" y="889"/>
                      <a:pt x="15" y="859"/>
                      <a:pt x="24" y="832"/>
                    </a:cubicBezTo>
                    <a:moveTo>
                      <a:pt x="780" y="811"/>
                    </a:moveTo>
                    <a:cubicBezTo>
                      <a:pt x="794" y="837"/>
                      <a:pt x="810" y="863"/>
                      <a:pt x="827" y="887"/>
                    </a:cubicBezTo>
                    <a:cubicBezTo>
                      <a:pt x="832" y="893"/>
                      <a:pt x="837" y="899"/>
                      <a:pt x="842" y="905"/>
                    </a:cubicBezTo>
                    <a:cubicBezTo>
                      <a:pt x="849" y="913"/>
                      <a:pt x="854" y="922"/>
                      <a:pt x="858" y="931"/>
                    </a:cubicBezTo>
                    <a:cubicBezTo>
                      <a:pt x="864" y="919"/>
                      <a:pt x="866" y="906"/>
                      <a:pt x="866" y="893"/>
                    </a:cubicBezTo>
                    <a:cubicBezTo>
                      <a:pt x="834" y="869"/>
                      <a:pt x="805" y="842"/>
                      <a:pt x="780" y="811"/>
                    </a:cubicBezTo>
                    <a:moveTo>
                      <a:pt x="243" y="379"/>
                    </a:moveTo>
                    <a:cubicBezTo>
                      <a:pt x="156" y="493"/>
                      <a:pt x="103" y="633"/>
                      <a:pt x="51" y="767"/>
                    </a:cubicBezTo>
                    <a:cubicBezTo>
                      <a:pt x="80" y="715"/>
                      <a:pt x="121" y="669"/>
                      <a:pt x="165" y="626"/>
                    </a:cubicBezTo>
                    <a:cubicBezTo>
                      <a:pt x="168" y="617"/>
                      <a:pt x="171" y="607"/>
                      <a:pt x="174" y="597"/>
                    </a:cubicBezTo>
                    <a:cubicBezTo>
                      <a:pt x="175" y="596"/>
                      <a:pt x="175" y="595"/>
                      <a:pt x="175" y="594"/>
                    </a:cubicBezTo>
                    <a:cubicBezTo>
                      <a:pt x="185" y="557"/>
                      <a:pt x="197" y="520"/>
                      <a:pt x="210" y="484"/>
                    </a:cubicBezTo>
                    <a:cubicBezTo>
                      <a:pt x="220" y="449"/>
                      <a:pt x="231" y="414"/>
                      <a:pt x="243" y="379"/>
                    </a:cubicBezTo>
                    <a:moveTo>
                      <a:pt x="740" y="176"/>
                    </a:moveTo>
                    <a:cubicBezTo>
                      <a:pt x="724" y="198"/>
                      <a:pt x="710" y="222"/>
                      <a:pt x="697" y="246"/>
                    </a:cubicBezTo>
                    <a:cubicBezTo>
                      <a:pt x="696" y="266"/>
                      <a:pt x="694" y="285"/>
                      <a:pt x="693" y="305"/>
                    </a:cubicBezTo>
                    <a:cubicBezTo>
                      <a:pt x="705" y="260"/>
                      <a:pt x="721" y="217"/>
                      <a:pt x="740" y="176"/>
                    </a:cubicBezTo>
                    <a:moveTo>
                      <a:pt x="923" y="0"/>
                    </a:moveTo>
                    <a:cubicBezTo>
                      <a:pt x="915" y="7"/>
                      <a:pt x="906" y="14"/>
                      <a:pt x="897" y="21"/>
                    </a:cubicBezTo>
                    <a:cubicBezTo>
                      <a:pt x="876" y="40"/>
                      <a:pt x="857" y="62"/>
                      <a:pt x="839" y="85"/>
                    </a:cubicBezTo>
                    <a:cubicBezTo>
                      <a:pt x="837" y="87"/>
                      <a:pt x="835" y="90"/>
                      <a:pt x="834" y="92"/>
                    </a:cubicBezTo>
                    <a:cubicBezTo>
                      <a:pt x="846" y="80"/>
                      <a:pt x="860" y="68"/>
                      <a:pt x="874" y="57"/>
                    </a:cubicBezTo>
                    <a:cubicBezTo>
                      <a:pt x="876" y="55"/>
                      <a:pt x="879" y="53"/>
                      <a:pt x="882" y="51"/>
                    </a:cubicBezTo>
                    <a:cubicBezTo>
                      <a:pt x="901" y="37"/>
                      <a:pt x="916" y="20"/>
                      <a:pt x="92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46"/>
              <p:cNvSpPr>
                <a:spLocks noEditPoints="1"/>
              </p:cNvSpPr>
              <p:nvPr/>
            </p:nvSpPr>
            <p:spPr bwMode="auto">
              <a:xfrm>
                <a:off x="3451" y="1660"/>
                <a:ext cx="813" cy="507"/>
              </a:xfrm>
              <a:custGeom>
                <a:avLst/>
                <a:gdLst>
                  <a:gd name="T0" fmla="*/ 479 w 1416"/>
                  <a:gd name="T1" fmla="*/ 748 h 818"/>
                  <a:gd name="T2" fmla="*/ 327 w 1416"/>
                  <a:gd name="T3" fmla="*/ 769 h 818"/>
                  <a:gd name="T4" fmla="*/ 301 w 1416"/>
                  <a:gd name="T5" fmla="*/ 768 h 818"/>
                  <a:gd name="T6" fmla="*/ 666 w 1416"/>
                  <a:gd name="T7" fmla="*/ 818 h 818"/>
                  <a:gd name="T8" fmla="*/ 730 w 1416"/>
                  <a:gd name="T9" fmla="*/ 816 h 818"/>
                  <a:gd name="T10" fmla="*/ 623 w 1416"/>
                  <a:gd name="T11" fmla="*/ 787 h 818"/>
                  <a:gd name="T12" fmla="*/ 512 w 1416"/>
                  <a:gd name="T13" fmla="*/ 757 h 818"/>
                  <a:gd name="T14" fmla="*/ 509 w 1416"/>
                  <a:gd name="T15" fmla="*/ 756 h 818"/>
                  <a:gd name="T16" fmla="*/ 479 w 1416"/>
                  <a:gd name="T17" fmla="*/ 748 h 818"/>
                  <a:gd name="T18" fmla="*/ 149 w 1416"/>
                  <a:gd name="T19" fmla="*/ 720 h 818"/>
                  <a:gd name="T20" fmla="*/ 137 w 1416"/>
                  <a:gd name="T21" fmla="*/ 722 h 818"/>
                  <a:gd name="T22" fmla="*/ 196 w 1416"/>
                  <a:gd name="T23" fmla="*/ 748 h 818"/>
                  <a:gd name="T24" fmla="*/ 204 w 1416"/>
                  <a:gd name="T25" fmla="*/ 749 h 818"/>
                  <a:gd name="T26" fmla="*/ 230 w 1416"/>
                  <a:gd name="T27" fmla="*/ 756 h 818"/>
                  <a:gd name="T28" fmla="*/ 149 w 1416"/>
                  <a:gd name="T29" fmla="*/ 720 h 818"/>
                  <a:gd name="T30" fmla="*/ 110 w 1416"/>
                  <a:gd name="T31" fmla="*/ 671 h 818"/>
                  <a:gd name="T32" fmla="*/ 111 w 1416"/>
                  <a:gd name="T33" fmla="*/ 676 h 818"/>
                  <a:gd name="T34" fmla="*/ 114 w 1416"/>
                  <a:gd name="T35" fmla="*/ 687 h 818"/>
                  <a:gd name="T36" fmla="*/ 117 w 1416"/>
                  <a:gd name="T37" fmla="*/ 687 h 818"/>
                  <a:gd name="T38" fmla="*/ 110 w 1416"/>
                  <a:gd name="T39" fmla="*/ 671 h 818"/>
                  <a:gd name="T40" fmla="*/ 62 w 1416"/>
                  <a:gd name="T41" fmla="*/ 536 h 818"/>
                  <a:gd name="T42" fmla="*/ 63 w 1416"/>
                  <a:gd name="T43" fmla="*/ 614 h 818"/>
                  <a:gd name="T44" fmla="*/ 98 w 1416"/>
                  <a:gd name="T45" fmla="*/ 620 h 818"/>
                  <a:gd name="T46" fmla="*/ 103 w 1416"/>
                  <a:gd name="T47" fmla="*/ 620 h 818"/>
                  <a:gd name="T48" fmla="*/ 118 w 1416"/>
                  <a:gd name="T49" fmla="*/ 585 h 818"/>
                  <a:gd name="T50" fmla="*/ 89 w 1416"/>
                  <a:gd name="T51" fmla="*/ 566 h 818"/>
                  <a:gd name="T52" fmla="*/ 62 w 1416"/>
                  <a:gd name="T53" fmla="*/ 536 h 818"/>
                  <a:gd name="T54" fmla="*/ 1035 w 1416"/>
                  <a:gd name="T55" fmla="*/ 476 h 818"/>
                  <a:gd name="T56" fmla="*/ 1086 w 1416"/>
                  <a:gd name="T57" fmla="*/ 504 h 818"/>
                  <a:gd name="T58" fmla="*/ 1137 w 1416"/>
                  <a:gd name="T59" fmla="*/ 506 h 818"/>
                  <a:gd name="T60" fmla="*/ 1169 w 1416"/>
                  <a:gd name="T61" fmla="*/ 506 h 818"/>
                  <a:gd name="T62" fmla="*/ 1035 w 1416"/>
                  <a:gd name="T63" fmla="*/ 476 h 818"/>
                  <a:gd name="T64" fmla="*/ 28 w 1416"/>
                  <a:gd name="T65" fmla="*/ 464 h 818"/>
                  <a:gd name="T66" fmla="*/ 20 w 1416"/>
                  <a:gd name="T67" fmla="*/ 478 h 818"/>
                  <a:gd name="T68" fmla="*/ 25 w 1416"/>
                  <a:gd name="T69" fmla="*/ 585 h 818"/>
                  <a:gd name="T70" fmla="*/ 28 w 1416"/>
                  <a:gd name="T71" fmla="*/ 464 h 818"/>
                  <a:gd name="T72" fmla="*/ 1396 w 1416"/>
                  <a:gd name="T73" fmla="*/ 444 h 818"/>
                  <a:gd name="T74" fmla="*/ 1350 w 1416"/>
                  <a:gd name="T75" fmla="*/ 454 h 818"/>
                  <a:gd name="T76" fmla="*/ 1341 w 1416"/>
                  <a:gd name="T77" fmla="*/ 457 h 818"/>
                  <a:gd name="T78" fmla="*/ 1288 w 1416"/>
                  <a:gd name="T79" fmla="*/ 472 h 818"/>
                  <a:gd name="T80" fmla="*/ 1299 w 1416"/>
                  <a:gd name="T81" fmla="*/ 472 h 818"/>
                  <a:gd name="T82" fmla="*/ 1384 w 1416"/>
                  <a:gd name="T83" fmla="*/ 457 h 818"/>
                  <a:gd name="T84" fmla="*/ 1416 w 1416"/>
                  <a:gd name="T85" fmla="*/ 446 h 818"/>
                  <a:gd name="T86" fmla="*/ 1396 w 1416"/>
                  <a:gd name="T87" fmla="*/ 444 h 818"/>
                  <a:gd name="T88" fmla="*/ 425 w 1416"/>
                  <a:gd name="T89" fmla="*/ 45 h 818"/>
                  <a:gd name="T90" fmla="*/ 421 w 1416"/>
                  <a:gd name="T91" fmla="*/ 46 h 818"/>
                  <a:gd name="T92" fmla="*/ 425 w 1416"/>
                  <a:gd name="T93" fmla="*/ 47 h 818"/>
                  <a:gd name="T94" fmla="*/ 425 w 1416"/>
                  <a:gd name="T95" fmla="*/ 45 h 818"/>
                  <a:gd name="T96" fmla="*/ 596 w 1416"/>
                  <a:gd name="T97" fmla="*/ 0 h 818"/>
                  <a:gd name="T98" fmla="*/ 609 w 1416"/>
                  <a:gd name="T99" fmla="*/ 28 h 818"/>
                  <a:gd name="T100" fmla="*/ 616 w 1416"/>
                  <a:gd name="T101" fmla="*/ 49 h 818"/>
                  <a:gd name="T102" fmla="*/ 654 w 1416"/>
                  <a:gd name="T103" fmla="*/ 130 h 818"/>
                  <a:gd name="T104" fmla="*/ 632 w 1416"/>
                  <a:gd name="T105" fmla="*/ 14 h 818"/>
                  <a:gd name="T106" fmla="*/ 596 w 1416"/>
                  <a:gd name="T107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16" h="818">
                    <a:moveTo>
                      <a:pt x="479" y="748"/>
                    </a:moveTo>
                    <a:cubicBezTo>
                      <a:pt x="429" y="761"/>
                      <a:pt x="377" y="769"/>
                      <a:pt x="327" y="769"/>
                    </a:cubicBezTo>
                    <a:cubicBezTo>
                      <a:pt x="318" y="769"/>
                      <a:pt x="310" y="769"/>
                      <a:pt x="301" y="768"/>
                    </a:cubicBezTo>
                    <a:cubicBezTo>
                      <a:pt x="421" y="793"/>
                      <a:pt x="544" y="818"/>
                      <a:pt x="666" y="818"/>
                    </a:cubicBezTo>
                    <a:cubicBezTo>
                      <a:pt x="687" y="818"/>
                      <a:pt x="708" y="817"/>
                      <a:pt x="730" y="816"/>
                    </a:cubicBezTo>
                    <a:cubicBezTo>
                      <a:pt x="694" y="807"/>
                      <a:pt x="658" y="797"/>
                      <a:pt x="623" y="787"/>
                    </a:cubicBezTo>
                    <a:cubicBezTo>
                      <a:pt x="585" y="778"/>
                      <a:pt x="548" y="768"/>
                      <a:pt x="512" y="757"/>
                    </a:cubicBezTo>
                    <a:cubicBezTo>
                      <a:pt x="511" y="756"/>
                      <a:pt x="510" y="756"/>
                      <a:pt x="509" y="756"/>
                    </a:cubicBezTo>
                    <a:cubicBezTo>
                      <a:pt x="499" y="753"/>
                      <a:pt x="489" y="751"/>
                      <a:pt x="479" y="748"/>
                    </a:cubicBezTo>
                    <a:moveTo>
                      <a:pt x="149" y="720"/>
                    </a:moveTo>
                    <a:cubicBezTo>
                      <a:pt x="145" y="720"/>
                      <a:pt x="141" y="721"/>
                      <a:pt x="137" y="722"/>
                    </a:cubicBezTo>
                    <a:cubicBezTo>
                      <a:pt x="152" y="736"/>
                      <a:pt x="173" y="744"/>
                      <a:pt x="196" y="748"/>
                    </a:cubicBezTo>
                    <a:cubicBezTo>
                      <a:pt x="199" y="749"/>
                      <a:pt x="201" y="749"/>
                      <a:pt x="204" y="749"/>
                    </a:cubicBezTo>
                    <a:cubicBezTo>
                      <a:pt x="212" y="753"/>
                      <a:pt x="221" y="755"/>
                      <a:pt x="230" y="756"/>
                    </a:cubicBezTo>
                    <a:cubicBezTo>
                      <a:pt x="202" y="749"/>
                      <a:pt x="175" y="737"/>
                      <a:pt x="149" y="720"/>
                    </a:cubicBezTo>
                    <a:moveTo>
                      <a:pt x="110" y="671"/>
                    </a:moveTo>
                    <a:cubicBezTo>
                      <a:pt x="110" y="673"/>
                      <a:pt x="110" y="674"/>
                      <a:pt x="111" y="676"/>
                    </a:cubicBezTo>
                    <a:cubicBezTo>
                      <a:pt x="111" y="680"/>
                      <a:pt x="113" y="684"/>
                      <a:pt x="114" y="687"/>
                    </a:cubicBezTo>
                    <a:cubicBezTo>
                      <a:pt x="115" y="687"/>
                      <a:pt x="116" y="687"/>
                      <a:pt x="117" y="687"/>
                    </a:cubicBezTo>
                    <a:cubicBezTo>
                      <a:pt x="114" y="682"/>
                      <a:pt x="112" y="677"/>
                      <a:pt x="110" y="671"/>
                    </a:cubicBezTo>
                    <a:moveTo>
                      <a:pt x="62" y="536"/>
                    </a:moveTo>
                    <a:cubicBezTo>
                      <a:pt x="61" y="562"/>
                      <a:pt x="62" y="588"/>
                      <a:pt x="63" y="614"/>
                    </a:cubicBezTo>
                    <a:cubicBezTo>
                      <a:pt x="74" y="618"/>
                      <a:pt x="86" y="620"/>
                      <a:pt x="98" y="620"/>
                    </a:cubicBezTo>
                    <a:cubicBezTo>
                      <a:pt x="100" y="620"/>
                      <a:pt x="101" y="620"/>
                      <a:pt x="103" y="620"/>
                    </a:cubicBezTo>
                    <a:cubicBezTo>
                      <a:pt x="105" y="607"/>
                      <a:pt x="110" y="595"/>
                      <a:pt x="118" y="585"/>
                    </a:cubicBezTo>
                    <a:cubicBezTo>
                      <a:pt x="108" y="579"/>
                      <a:pt x="99" y="572"/>
                      <a:pt x="89" y="566"/>
                    </a:cubicBezTo>
                    <a:cubicBezTo>
                      <a:pt x="78" y="557"/>
                      <a:pt x="69" y="547"/>
                      <a:pt x="62" y="536"/>
                    </a:cubicBezTo>
                    <a:moveTo>
                      <a:pt x="1035" y="476"/>
                    </a:moveTo>
                    <a:cubicBezTo>
                      <a:pt x="1052" y="485"/>
                      <a:pt x="1069" y="495"/>
                      <a:pt x="1086" y="504"/>
                    </a:cubicBezTo>
                    <a:cubicBezTo>
                      <a:pt x="1103" y="506"/>
                      <a:pt x="1120" y="506"/>
                      <a:pt x="1137" y="506"/>
                    </a:cubicBezTo>
                    <a:cubicBezTo>
                      <a:pt x="1148" y="506"/>
                      <a:pt x="1158" y="506"/>
                      <a:pt x="1169" y="506"/>
                    </a:cubicBezTo>
                    <a:cubicBezTo>
                      <a:pt x="1123" y="500"/>
                      <a:pt x="1079" y="490"/>
                      <a:pt x="1035" y="476"/>
                    </a:cubicBezTo>
                    <a:moveTo>
                      <a:pt x="28" y="464"/>
                    </a:moveTo>
                    <a:cubicBezTo>
                      <a:pt x="26" y="468"/>
                      <a:pt x="23" y="473"/>
                      <a:pt x="20" y="478"/>
                    </a:cubicBezTo>
                    <a:cubicBezTo>
                      <a:pt x="0" y="513"/>
                      <a:pt x="2" y="555"/>
                      <a:pt x="25" y="585"/>
                    </a:cubicBezTo>
                    <a:cubicBezTo>
                      <a:pt x="23" y="544"/>
                      <a:pt x="25" y="504"/>
                      <a:pt x="28" y="464"/>
                    </a:cubicBezTo>
                    <a:moveTo>
                      <a:pt x="1396" y="444"/>
                    </a:moveTo>
                    <a:cubicBezTo>
                      <a:pt x="1380" y="444"/>
                      <a:pt x="1365" y="447"/>
                      <a:pt x="1350" y="454"/>
                    </a:cubicBezTo>
                    <a:cubicBezTo>
                      <a:pt x="1347" y="455"/>
                      <a:pt x="1344" y="456"/>
                      <a:pt x="1341" y="457"/>
                    </a:cubicBezTo>
                    <a:cubicBezTo>
                      <a:pt x="1323" y="463"/>
                      <a:pt x="1306" y="468"/>
                      <a:pt x="1288" y="472"/>
                    </a:cubicBezTo>
                    <a:cubicBezTo>
                      <a:pt x="1292" y="472"/>
                      <a:pt x="1295" y="472"/>
                      <a:pt x="1299" y="472"/>
                    </a:cubicBezTo>
                    <a:cubicBezTo>
                      <a:pt x="1328" y="469"/>
                      <a:pt x="1356" y="464"/>
                      <a:pt x="1384" y="457"/>
                    </a:cubicBezTo>
                    <a:cubicBezTo>
                      <a:pt x="1395" y="453"/>
                      <a:pt x="1405" y="450"/>
                      <a:pt x="1416" y="446"/>
                    </a:cubicBezTo>
                    <a:cubicBezTo>
                      <a:pt x="1409" y="445"/>
                      <a:pt x="1402" y="444"/>
                      <a:pt x="1396" y="444"/>
                    </a:cubicBezTo>
                    <a:moveTo>
                      <a:pt x="425" y="45"/>
                    </a:moveTo>
                    <a:cubicBezTo>
                      <a:pt x="423" y="45"/>
                      <a:pt x="422" y="46"/>
                      <a:pt x="421" y="46"/>
                    </a:cubicBezTo>
                    <a:cubicBezTo>
                      <a:pt x="422" y="46"/>
                      <a:pt x="423" y="46"/>
                      <a:pt x="425" y="47"/>
                    </a:cubicBezTo>
                    <a:cubicBezTo>
                      <a:pt x="425" y="46"/>
                      <a:pt x="425" y="45"/>
                      <a:pt x="425" y="45"/>
                    </a:cubicBezTo>
                    <a:moveTo>
                      <a:pt x="596" y="0"/>
                    </a:moveTo>
                    <a:cubicBezTo>
                      <a:pt x="601" y="8"/>
                      <a:pt x="606" y="18"/>
                      <a:pt x="609" y="28"/>
                    </a:cubicBezTo>
                    <a:cubicBezTo>
                      <a:pt x="611" y="35"/>
                      <a:pt x="613" y="42"/>
                      <a:pt x="616" y="49"/>
                    </a:cubicBezTo>
                    <a:cubicBezTo>
                      <a:pt x="627" y="77"/>
                      <a:pt x="640" y="104"/>
                      <a:pt x="654" y="130"/>
                    </a:cubicBezTo>
                    <a:cubicBezTo>
                      <a:pt x="642" y="93"/>
                      <a:pt x="634" y="54"/>
                      <a:pt x="632" y="14"/>
                    </a:cubicBezTo>
                    <a:cubicBezTo>
                      <a:pt x="621" y="7"/>
                      <a:pt x="609" y="2"/>
                      <a:pt x="59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47"/>
              <p:cNvSpPr>
                <a:spLocks noEditPoints="1"/>
              </p:cNvSpPr>
              <p:nvPr/>
            </p:nvSpPr>
            <p:spPr bwMode="auto">
              <a:xfrm>
                <a:off x="4104" y="864"/>
                <a:ext cx="685" cy="470"/>
              </a:xfrm>
              <a:custGeom>
                <a:avLst/>
                <a:gdLst>
                  <a:gd name="T0" fmla="*/ 7 w 1194"/>
                  <a:gd name="T1" fmla="*/ 759 h 759"/>
                  <a:gd name="T2" fmla="*/ 10 w 1194"/>
                  <a:gd name="T3" fmla="*/ 755 h 759"/>
                  <a:gd name="T4" fmla="*/ 0 w 1194"/>
                  <a:gd name="T5" fmla="*/ 746 h 759"/>
                  <a:gd name="T6" fmla="*/ 10 w 1194"/>
                  <a:gd name="T7" fmla="*/ 735 h 759"/>
                  <a:gd name="T8" fmla="*/ 802 w 1194"/>
                  <a:gd name="T9" fmla="*/ 404 h 759"/>
                  <a:gd name="T10" fmla="*/ 880 w 1194"/>
                  <a:gd name="T11" fmla="*/ 406 h 759"/>
                  <a:gd name="T12" fmla="*/ 938 w 1194"/>
                  <a:gd name="T13" fmla="*/ 430 h 759"/>
                  <a:gd name="T14" fmla="*/ 974 w 1194"/>
                  <a:gd name="T15" fmla="*/ 399 h 759"/>
                  <a:gd name="T16" fmla="*/ 999 w 1194"/>
                  <a:gd name="T17" fmla="*/ 345 h 759"/>
                  <a:gd name="T18" fmla="*/ 977 w 1194"/>
                  <a:gd name="T19" fmla="*/ 293 h 759"/>
                  <a:gd name="T20" fmla="*/ 929 w 1194"/>
                  <a:gd name="T21" fmla="*/ 335 h 759"/>
                  <a:gd name="T22" fmla="*/ 790 w 1194"/>
                  <a:gd name="T23" fmla="*/ 367 h 759"/>
                  <a:gd name="T24" fmla="*/ 915 w 1194"/>
                  <a:gd name="T25" fmla="*/ 346 h 759"/>
                  <a:gd name="T26" fmla="*/ 997 w 1194"/>
                  <a:gd name="T27" fmla="*/ 302 h 759"/>
                  <a:gd name="T28" fmla="*/ 997 w 1194"/>
                  <a:gd name="T29" fmla="*/ 302 h 759"/>
                  <a:gd name="T30" fmla="*/ 1002 w 1194"/>
                  <a:gd name="T31" fmla="*/ 297 h 759"/>
                  <a:gd name="T32" fmla="*/ 996 w 1194"/>
                  <a:gd name="T33" fmla="*/ 265 h 759"/>
                  <a:gd name="T34" fmla="*/ 1180 w 1194"/>
                  <a:gd name="T35" fmla="*/ 239 h 759"/>
                  <a:gd name="T36" fmla="*/ 1186 w 1194"/>
                  <a:gd name="T37" fmla="*/ 297 h 759"/>
                  <a:gd name="T38" fmla="*/ 1182 w 1194"/>
                  <a:gd name="T39" fmla="*/ 229 h 759"/>
                  <a:gd name="T40" fmla="*/ 915 w 1194"/>
                  <a:gd name="T41" fmla="*/ 158 h 759"/>
                  <a:gd name="T42" fmla="*/ 769 w 1194"/>
                  <a:gd name="T43" fmla="*/ 272 h 759"/>
                  <a:gd name="T44" fmla="*/ 853 w 1194"/>
                  <a:gd name="T45" fmla="*/ 197 h 759"/>
                  <a:gd name="T46" fmla="*/ 915 w 1194"/>
                  <a:gd name="T47" fmla="*/ 179 h 759"/>
                  <a:gd name="T48" fmla="*/ 949 w 1194"/>
                  <a:gd name="T49" fmla="*/ 178 h 759"/>
                  <a:gd name="T50" fmla="*/ 924 w 1194"/>
                  <a:gd name="T51" fmla="*/ 156 h 759"/>
                  <a:gd name="T52" fmla="*/ 841 w 1194"/>
                  <a:gd name="T53" fmla="*/ 125 h 759"/>
                  <a:gd name="T54" fmla="*/ 784 w 1194"/>
                  <a:gd name="T55" fmla="*/ 136 h 759"/>
                  <a:gd name="T56" fmla="*/ 767 w 1194"/>
                  <a:gd name="T57" fmla="*/ 200 h 759"/>
                  <a:gd name="T58" fmla="*/ 883 w 1194"/>
                  <a:gd name="T59" fmla="*/ 132 h 759"/>
                  <a:gd name="T60" fmla="*/ 841 w 1194"/>
                  <a:gd name="T61" fmla="*/ 125 h 759"/>
                  <a:gd name="T62" fmla="*/ 1069 w 1194"/>
                  <a:gd name="T63" fmla="*/ 38 h 759"/>
                  <a:gd name="T64" fmla="*/ 1064 w 1194"/>
                  <a:gd name="T65" fmla="*/ 21 h 759"/>
                  <a:gd name="T66" fmla="*/ 1022 w 1194"/>
                  <a:gd name="T67" fmla="*/ 0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94" h="759">
                    <a:moveTo>
                      <a:pt x="10" y="755"/>
                    </a:moveTo>
                    <a:cubicBezTo>
                      <a:pt x="9" y="756"/>
                      <a:pt x="8" y="758"/>
                      <a:pt x="7" y="759"/>
                    </a:cubicBezTo>
                    <a:cubicBezTo>
                      <a:pt x="12" y="758"/>
                      <a:pt x="17" y="757"/>
                      <a:pt x="21" y="756"/>
                    </a:cubicBezTo>
                    <a:cubicBezTo>
                      <a:pt x="18" y="756"/>
                      <a:pt x="14" y="755"/>
                      <a:pt x="10" y="755"/>
                    </a:cubicBezTo>
                    <a:moveTo>
                      <a:pt x="10" y="735"/>
                    </a:moveTo>
                    <a:cubicBezTo>
                      <a:pt x="7" y="739"/>
                      <a:pt x="4" y="742"/>
                      <a:pt x="0" y="746"/>
                    </a:cubicBezTo>
                    <a:cubicBezTo>
                      <a:pt x="2" y="746"/>
                      <a:pt x="4" y="745"/>
                      <a:pt x="5" y="745"/>
                    </a:cubicBezTo>
                    <a:cubicBezTo>
                      <a:pt x="7" y="742"/>
                      <a:pt x="9" y="739"/>
                      <a:pt x="10" y="735"/>
                    </a:cubicBezTo>
                    <a:moveTo>
                      <a:pt x="999" y="345"/>
                    </a:moveTo>
                    <a:cubicBezTo>
                      <a:pt x="940" y="383"/>
                      <a:pt x="871" y="401"/>
                      <a:pt x="802" y="404"/>
                    </a:cubicBezTo>
                    <a:cubicBezTo>
                      <a:pt x="823" y="405"/>
                      <a:pt x="845" y="406"/>
                      <a:pt x="866" y="406"/>
                    </a:cubicBezTo>
                    <a:cubicBezTo>
                      <a:pt x="871" y="406"/>
                      <a:pt x="875" y="406"/>
                      <a:pt x="880" y="406"/>
                    </a:cubicBezTo>
                    <a:cubicBezTo>
                      <a:pt x="880" y="406"/>
                      <a:pt x="881" y="406"/>
                      <a:pt x="881" y="406"/>
                    </a:cubicBezTo>
                    <a:cubicBezTo>
                      <a:pt x="902" y="406"/>
                      <a:pt x="922" y="416"/>
                      <a:pt x="938" y="430"/>
                    </a:cubicBezTo>
                    <a:cubicBezTo>
                      <a:pt x="940" y="429"/>
                      <a:pt x="941" y="428"/>
                      <a:pt x="943" y="427"/>
                    </a:cubicBezTo>
                    <a:cubicBezTo>
                      <a:pt x="954" y="418"/>
                      <a:pt x="964" y="409"/>
                      <a:pt x="974" y="399"/>
                    </a:cubicBezTo>
                    <a:cubicBezTo>
                      <a:pt x="980" y="391"/>
                      <a:pt x="985" y="382"/>
                      <a:pt x="990" y="373"/>
                    </a:cubicBezTo>
                    <a:cubicBezTo>
                      <a:pt x="994" y="364"/>
                      <a:pt x="997" y="355"/>
                      <a:pt x="999" y="345"/>
                    </a:cubicBezTo>
                    <a:moveTo>
                      <a:pt x="996" y="265"/>
                    </a:moveTo>
                    <a:cubicBezTo>
                      <a:pt x="990" y="274"/>
                      <a:pt x="984" y="284"/>
                      <a:pt x="977" y="293"/>
                    </a:cubicBezTo>
                    <a:cubicBezTo>
                      <a:pt x="964" y="307"/>
                      <a:pt x="950" y="320"/>
                      <a:pt x="935" y="332"/>
                    </a:cubicBezTo>
                    <a:cubicBezTo>
                      <a:pt x="933" y="333"/>
                      <a:pt x="931" y="334"/>
                      <a:pt x="929" y="335"/>
                    </a:cubicBezTo>
                    <a:cubicBezTo>
                      <a:pt x="874" y="343"/>
                      <a:pt x="819" y="355"/>
                      <a:pt x="764" y="367"/>
                    </a:cubicBezTo>
                    <a:cubicBezTo>
                      <a:pt x="773" y="367"/>
                      <a:pt x="781" y="367"/>
                      <a:pt x="790" y="367"/>
                    </a:cubicBezTo>
                    <a:cubicBezTo>
                      <a:pt x="800" y="367"/>
                      <a:pt x="810" y="367"/>
                      <a:pt x="820" y="366"/>
                    </a:cubicBezTo>
                    <a:cubicBezTo>
                      <a:pt x="853" y="363"/>
                      <a:pt x="885" y="357"/>
                      <a:pt x="915" y="346"/>
                    </a:cubicBezTo>
                    <a:cubicBezTo>
                      <a:pt x="943" y="335"/>
                      <a:pt x="970" y="321"/>
                      <a:pt x="995" y="304"/>
                    </a:cubicBezTo>
                    <a:cubicBezTo>
                      <a:pt x="996" y="304"/>
                      <a:pt x="996" y="303"/>
                      <a:pt x="997" y="302"/>
                    </a:cubicBezTo>
                    <a:cubicBezTo>
                      <a:pt x="997" y="303"/>
                      <a:pt x="996" y="303"/>
                      <a:pt x="996" y="303"/>
                    </a:cubicBezTo>
                    <a:cubicBezTo>
                      <a:pt x="996" y="303"/>
                      <a:pt x="997" y="303"/>
                      <a:pt x="997" y="302"/>
                    </a:cubicBezTo>
                    <a:cubicBezTo>
                      <a:pt x="999" y="301"/>
                      <a:pt x="1000" y="300"/>
                      <a:pt x="1002" y="299"/>
                    </a:cubicBezTo>
                    <a:cubicBezTo>
                      <a:pt x="1002" y="298"/>
                      <a:pt x="1002" y="298"/>
                      <a:pt x="1002" y="297"/>
                    </a:cubicBezTo>
                    <a:cubicBezTo>
                      <a:pt x="1000" y="289"/>
                      <a:pt x="999" y="279"/>
                      <a:pt x="997" y="271"/>
                    </a:cubicBezTo>
                    <a:cubicBezTo>
                      <a:pt x="997" y="269"/>
                      <a:pt x="997" y="267"/>
                      <a:pt x="996" y="265"/>
                    </a:cubicBezTo>
                    <a:moveTo>
                      <a:pt x="1182" y="229"/>
                    </a:moveTo>
                    <a:cubicBezTo>
                      <a:pt x="1181" y="232"/>
                      <a:pt x="1180" y="236"/>
                      <a:pt x="1180" y="239"/>
                    </a:cubicBezTo>
                    <a:cubicBezTo>
                      <a:pt x="1183" y="259"/>
                      <a:pt x="1185" y="279"/>
                      <a:pt x="1186" y="299"/>
                    </a:cubicBezTo>
                    <a:cubicBezTo>
                      <a:pt x="1186" y="298"/>
                      <a:pt x="1186" y="298"/>
                      <a:pt x="1186" y="297"/>
                    </a:cubicBezTo>
                    <a:cubicBezTo>
                      <a:pt x="1193" y="283"/>
                      <a:pt x="1194" y="267"/>
                      <a:pt x="1191" y="252"/>
                    </a:cubicBezTo>
                    <a:cubicBezTo>
                      <a:pt x="1189" y="244"/>
                      <a:pt x="1186" y="236"/>
                      <a:pt x="1182" y="229"/>
                    </a:cubicBezTo>
                    <a:moveTo>
                      <a:pt x="923" y="155"/>
                    </a:moveTo>
                    <a:cubicBezTo>
                      <a:pt x="920" y="156"/>
                      <a:pt x="918" y="157"/>
                      <a:pt x="915" y="158"/>
                    </a:cubicBezTo>
                    <a:cubicBezTo>
                      <a:pt x="887" y="170"/>
                      <a:pt x="861" y="185"/>
                      <a:pt x="837" y="203"/>
                    </a:cubicBezTo>
                    <a:cubicBezTo>
                      <a:pt x="811" y="223"/>
                      <a:pt x="789" y="246"/>
                      <a:pt x="769" y="272"/>
                    </a:cubicBezTo>
                    <a:cubicBezTo>
                      <a:pt x="757" y="287"/>
                      <a:pt x="747" y="303"/>
                      <a:pt x="738" y="319"/>
                    </a:cubicBezTo>
                    <a:cubicBezTo>
                      <a:pt x="777" y="279"/>
                      <a:pt x="816" y="239"/>
                      <a:pt x="853" y="197"/>
                    </a:cubicBezTo>
                    <a:cubicBezTo>
                      <a:pt x="855" y="196"/>
                      <a:pt x="857" y="195"/>
                      <a:pt x="859" y="194"/>
                    </a:cubicBezTo>
                    <a:cubicBezTo>
                      <a:pt x="878" y="188"/>
                      <a:pt x="896" y="183"/>
                      <a:pt x="915" y="179"/>
                    </a:cubicBezTo>
                    <a:cubicBezTo>
                      <a:pt x="925" y="179"/>
                      <a:pt x="935" y="178"/>
                      <a:pt x="944" y="178"/>
                    </a:cubicBezTo>
                    <a:cubicBezTo>
                      <a:pt x="946" y="178"/>
                      <a:pt x="947" y="178"/>
                      <a:pt x="949" y="178"/>
                    </a:cubicBezTo>
                    <a:cubicBezTo>
                      <a:pt x="947" y="177"/>
                      <a:pt x="946" y="176"/>
                      <a:pt x="945" y="175"/>
                    </a:cubicBezTo>
                    <a:cubicBezTo>
                      <a:pt x="938" y="168"/>
                      <a:pt x="931" y="162"/>
                      <a:pt x="924" y="156"/>
                    </a:cubicBezTo>
                    <a:cubicBezTo>
                      <a:pt x="924" y="156"/>
                      <a:pt x="923" y="156"/>
                      <a:pt x="923" y="155"/>
                    </a:cubicBezTo>
                    <a:moveTo>
                      <a:pt x="841" y="125"/>
                    </a:moveTo>
                    <a:cubicBezTo>
                      <a:pt x="836" y="125"/>
                      <a:pt x="830" y="125"/>
                      <a:pt x="824" y="125"/>
                    </a:cubicBezTo>
                    <a:cubicBezTo>
                      <a:pt x="810" y="128"/>
                      <a:pt x="797" y="131"/>
                      <a:pt x="784" y="136"/>
                    </a:cubicBezTo>
                    <a:cubicBezTo>
                      <a:pt x="782" y="137"/>
                      <a:pt x="780" y="138"/>
                      <a:pt x="778" y="139"/>
                    </a:cubicBezTo>
                    <a:cubicBezTo>
                      <a:pt x="782" y="160"/>
                      <a:pt x="779" y="182"/>
                      <a:pt x="767" y="200"/>
                    </a:cubicBezTo>
                    <a:cubicBezTo>
                      <a:pt x="753" y="222"/>
                      <a:pt x="739" y="245"/>
                      <a:pt x="727" y="268"/>
                    </a:cubicBezTo>
                    <a:cubicBezTo>
                      <a:pt x="766" y="210"/>
                      <a:pt x="819" y="162"/>
                      <a:pt x="883" y="132"/>
                    </a:cubicBezTo>
                    <a:cubicBezTo>
                      <a:pt x="873" y="129"/>
                      <a:pt x="864" y="127"/>
                      <a:pt x="854" y="125"/>
                    </a:cubicBezTo>
                    <a:cubicBezTo>
                      <a:pt x="850" y="125"/>
                      <a:pt x="846" y="125"/>
                      <a:pt x="841" y="125"/>
                    </a:cubicBezTo>
                    <a:moveTo>
                      <a:pt x="1022" y="0"/>
                    </a:moveTo>
                    <a:cubicBezTo>
                      <a:pt x="1038" y="11"/>
                      <a:pt x="1054" y="24"/>
                      <a:pt x="1069" y="38"/>
                    </a:cubicBezTo>
                    <a:cubicBezTo>
                      <a:pt x="1072" y="39"/>
                      <a:pt x="1076" y="40"/>
                      <a:pt x="1079" y="41"/>
                    </a:cubicBezTo>
                    <a:cubicBezTo>
                      <a:pt x="1075" y="34"/>
                      <a:pt x="1070" y="27"/>
                      <a:pt x="1064" y="21"/>
                    </a:cubicBezTo>
                    <a:cubicBezTo>
                      <a:pt x="1053" y="10"/>
                      <a:pt x="1040" y="3"/>
                      <a:pt x="1024" y="0"/>
                    </a:cubicBezTo>
                    <a:cubicBezTo>
                      <a:pt x="1023" y="0"/>
                      <a:pt x="1022" y="0"/>
                      <a:pt x="10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48"/>
              <p:cNvSpPr>
                <a:spLocks noEditPoints="1"/>
              </p:cNvSpPr>
              <p:nvPr/>
            </p:nvSpPr>
            <p:spPr bwMode="auto">
              <a:xfrm>
                <a:off x="1428" y="2725"/>
                <a:ext cx="140" cy="63"/>
              </a:xfrm>
              <a:custGeom>
                <a:avLst/>
                <a:gdLst>
                  <a:gd name="T0" fmla="*/ 225 w 244"/>
                  <a:gd name="T1" fmla="*/ 75 h 103"/>
                  <a:gd name="T2" fmla="*/ 226 w 244"/>
                  <a:gd name="T3" fmla="*/ 79 h 103"/>
                  <a:gd name="T4" fmla="*/ 240 w 244"/>
                  <a:gd name="T5" fmla="*/ 103 h 103"/>
                  <a:gd name="T6" fmla="*/ 241 w 244"/>
                  <a:gd name="T7" fmla="*/ 103 h 103"/>
                  <a:gd name="T8" fmla="*/ 244 w 244"/>
                  <a:gd name="T9" fmla="*/ 100 h 103"/>
                  <a:gd name="T10" fmla="*/ 236 w 244"/>
                  <a:gd name="T11" fmla="*/ 89 h 103"/>
                  <a:gd name="T12" fmla="*/ 225 w 244"/>
                  <a:gd name="T13" fmla="*/ 75 h 103"/>
                  <a:gd name="T14" fmla="*/ 39 w 244"/>
                  <a:gd name="T15" fmla="*/ 0 h 103"/>
                  <a:gd name="T16" fmla="*/ 39 w 244"/>
                  <a:gd name="T17" fmla="*/ 0 h 103"/>
                  <a:gd name="T18" fmla="*/ 37 w 244"/>
                  <a:gd name="T19" fmla="*/ 1 h 103"/>
                  <a:gd name="T20" fmla="*/ 13 w 244"/>
                  <a:gd name="T21" fmla="*/ 32 h 103"/>
                  <a:gd name="T22" fmla="*/ 8 w 244"/>
                  <a:gd name="T23" fmla="*/ 47 h 103"/>
                  <a:gd name="T24" fmla="*/ 0 w 244"/>
                  <a:gd name="T25" fmla="*/ 81 h 103"/>
                  <a:gd name="T26" fmla="*/ 27 w 244"/>
                  <a:gd name="T27" fmla="*/ 29 h 103"/>
                  <a:gd name="T28" fmla="*/ 39 w 244"/>
                  <a:gd name="T29" fmla="*/ 7 h 103"/>
                  <a:gd name="T30" fmla="*/ 39 w 244"/>
                  <a:gd name="T3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4" h="103">
                    <a:moveTo>
                      <a:pt x="225" y="75"/>
                    </a:moveTo>
                    <a:cubicBezTo>
                      <a:pt x="226" y="76"/>
                      <a:pt x="226" y="78"/>
                      <a:pt x="226" y="79"/>
                    </a:cubicBezTo>
                    <a:cubicBezTo>
                      <a:pt x="231" y="87"/>
                      <a:pt x="236" y="95"/>
                      <a:pt x="240" y="103"/>
                    </a:cubicBezTo>
                    <a:cubicBezTo>
                      <a:pt x="240" y="103"/>
                      <a:pt x="240" y="103"/>
                      <a:pt x="241" y="103"/>
                    </a:cubicBezTo>
                    <a:cubicBezTo>
                      <a:pt x="242" y="102"/>
                      <a:pt x="243" y="101"/>
                      <a:pt x="244" y="100"/>
                    </a:cubicBezTo>
                    <a:cubicBezTo>
                      <a:pt x="241" y="96"/>
                      <a:pt x="239" y="93"/>
                      <a:pt x="236" y="89"/>
                    </a:cubicBezTo>
                    <a:cubicBezTo>
                      <a:pt x="232" y="84"/>
                      <a:pt x="229" y="80"/>
                      <a:pt x="225" y="75"/>
                    </a:cubicBezTo>
                    <a:moveTo>
                      <a:pt x="3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8" y="0"/>
                      <a:pt x="38" y="1"/>
                      <a:pt x="37" y="1"/>
                    </a:cubicBezTo>
                    <a:cubicBezTo>
                      <a:pt x="27" y="10"/>
                      <a:pt x="19" y="20"/>
                      <a:pt x="13" y="32"/>
                    </a:cubicBezTo>
                    <a:cubicBezTo>
                      <a:pt x="11" y="37"/>
                      <a:pt x="9" y="42"/>
                      <a:pt x="8" y="47"/>
                    </a:cubicBezTo>
                    <a:cubicBezTo>
                      <a:pt x="5" y="58"/>
                      <a:pt x="3" y="70"/>
                      <a:pt x="0" y="81"/>
                    </a:cubicBezTo>
                    <a:cubicBezTo>
                      <a:pt x="7" y="63"/>
                      <a:pt x="15" y="46"/>
                      <a:pt x="27" y="29"/>
                    </a:cubicBezTo>
                    <a:cubicBezTo>
                      <a:pt x="30" y="22"/>
                      <a:pt x="34" y="14"/>
                      <a:pt x="39" y="7"/>
                    </a:cubicBezTo>
                    <a:cubicBezTo>
                      <a:pt x="39" y="4"/>
                      <a:pt x="39" y="2"/>
                      <a:pt x="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9"/>
              <p:cNvSpPr>
                <a:spLocks noEditPoints="1"/>
              </p:cNvSpPr>
              <p:nvPr/>
            </p:nvSpPr>
            <p:spPr bwMode="auto">
              <a:xfrm>
                <a:off x="2910" y="1039"/>
                <a:ext cx="271" cy="283"/>
              </a:xfrm>
              <a:custGeom>
                <a:avLst/>
                <a:gdLst>
                  <a:gd name="T0" fmla="*/ 392 w 472"/>
                  <a:gd name="T1" fmla="*/ 432 h 457"/>
                  <a:gd name="T2" fmla="*/ 372 w 472"/>
                  <a:gd name="T3" fmla="*/ 443 h 457"/>
                  <a:gd name="T4" fmla="*/ 320 w 472"/>
                  <a:gd name="T5" fmla="*/ 453 h 457"/>
                  <a:gd name="T6" fmla="*/ 301 w 472"/>
                  <a:gd name="T7" fmla="*/ 452 h 457"/>
                  <a:gd name="T8" fmla="*/ 300 w 472"/>
                  <a:gd name="T9" fmla="*/ 454 h 457"/>
                  <a:gd name="T10" fmla="*/ 324 w 472"/>
                  <a:gd name="T11" fmla="*/ 457 h 457"/>
                  <a:gd name="T12" fmla="*/ 392 w 472"/>
                  <a:gd name="T13" fmla="*/ 432 h 457"/>
                  <a:gd name="T14" fmla="*/ 189 w 472"/>
                  <a:gd name="T15" fmla="*/ 209 h 457"/>
                  <a:gd name="T16" fmla="*/ 147 w 472"/>
                  <a:gd name="T17" fmla="*/ 190 h 457"/>
                  <a:gd name="T18" fmla="*/ 193 w 472"/>
                  <a:gd name="T19" fmla="*/ 85 h 457"/>
                  <a:gd name="T20" fmla="*/ 235 w 472"/>
                  <a:gd name="T21" fmla="*/ 103 h 457"/>
                  <a:gd name="T22" fmla="*/ 189 w 472"/>
                  <a:gd name="T23" fmla="*/ 209 h 457"/>
                  <a:gd name="T24" fmla="*/ 308 w 472"/>
                  <a:gd name="T25" fmla="*/ 0 h 457"/>
                  <a:gd name="T26" fmla="*/ 242 w 472"/>
                  <a:gd name="T27" fmla="*/ 36 h 457"/>
                  <a:gd name="T28" fmla="*/ 213 w 472"/>
                  <a:gd name="T29" fmla="*/ 30 h 457"/>
                  <a:gd name="T30" fmla="*/ 132 w 472"/>
                  <a:gd name="T31" fmla="*/ 76 h 457"/>
                  <a:gd name="T32" fmla="*/ 52 w 472"/>
                  <a:gd name="T33" fmla="*/ 156 h 457"/>
                  <a:gd name="T34" fmla="*/ 23 w 472"/>
                  <a:gd name="T35" fmla="*/ 200 h 457"/>
                  <a:gd name="T36" fmla="*/ 23 w 472"/>
                  <a:gd name="T37" fmla="*/ 205 h 457"/>
                  <a:gd name="T38" fmla="*/ 8 w 472"/>
                  <a:gd name="T39" fmla="*/ 283 h 457"/>
                  <a:gd name="T40" fmla="*/ 9 w 472"/>
                  <a:gd name="T41" fmla="*/ 288 h 457"/>
                  <a:gd name="T42" fmla="*/ 117 w 472"/>
                  <a:gd name="T43" fmla="*/ 254 h 457"/>
                  <a:gd name="T44" fmla="*/ 248 w 472"/>
                  <a:gd name="T45" fmla="*/ 308 h 457"/>
                  <a:gd name="T46" fmla="*/ 299 w 472"/>
                  <a:gd name="T47" fmla="*/ 412 h 457"/>
                  <a:gd name="T48" fmla="*/ 306 w 472"/>
                  <a:gd name="T49" fmla="*/ 413 h 457"/>
                  <a:gd name="T50" fmla="*/ 318 w 472"/>
                  <a:gd name="T51" fmla="*/ 413 h 457"/>
                  <a:gd name="T52" fmla="*/ 330 w 472"/>
                  <a:gd name="T53" fmla="*/ 413 h 457"/>
                  <a:gd name="T54" fmla="*/ 355 w 472"/>
                  <a:gd name="T55" fmla="*/ 406 h 457"/>
                  <a:gd name="T56" fmla="*/ 386 w 472"/>
                  <a:gd name="T57" fmla="*/ 388 h 457"/>
                  <a:gd name="T58" fmla="*/ 422 w 472"/>
                  <a:gd name="T59" fmla="*/ 352 h 457"/>
                  <a:gd name="T60" fmla="*/ 461 w 472"/>
                  <a:gd name="T61" fmla="*/ 281 h 457"/>
                  <a:gd name="T62" fmla="*/ 472 w 472"/>
                  <a:gd name="T63" fmla="*/ 246 h 457"/>
                  <a:gd name="T64" fmla="*/ 456 w 472"/>
                  <a:gd name="T65" fmla="*/ 133 h 457"/>
                  <a:gd name="T66" fmla="*/ 456 w 472"/>
                  <a:gd name="T67" fmla="*/ 121 h 457"/>
                  <a:gd name="T68" fmla="*/ 437 w 472"/>
                  <a:gd name="T69" fmla="*/ 91 h 457"/>
                  <a:gd name="T70" fmla="*/ 389 w 472"/>
                  <a:gd name="T71" fmla="*/ 43 h 457"/>
                  <a:gd name="T72" fmla="*/ 344 w 472"/>
                  <a:gd name="T73" fmla="*/ 15 h 457"/>
                  <a:gd name="T74" fmla="*/ 330 w 472"/>
                  <a:gd name="T75" fmla="*/ 16 h 457"/>
                  <a:gd name="T76" fmla="*/ 310 w 472"/>
                  <a:gd name="T77" fmla="*/ 1 h 457"/>
                  <a:gd name="T78" fmla="*/ 308 w 472"/>
                  <a:gd name="T79" fmla="*/ 0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72" h="457">
                    <a:moveTo>
                      <a:pt x="392" y="432"/>
                    </a:moveTo>
                    <a:cubicBezTo>
                      <a:pt x="386" y="436"/>
                      <a:pt x="379" y="440"/>
                      <a:pt x="372" y="443"/>
                    </a:cubicBezTo>
                    <a:cubicBezTo>
                      <a:pt x="354" y="450"/>
                      <a:pt x="337" y="453"/>
                      <a:pt x="320" y="453"/>
                    </a:cubicBezTo>
                    <a:cubicBezTo>
                      <a:pt x="313" y="453"/>
                      <a:pt x="307" y="453"/>
                      <a:pt x="301" y="452"/>
                    </a:cubicBezTo>
                    <a:cubicBezTo>
                      <a:pt x="300" y="453"/>
                      <a:pt x="300" y="453"/>
                      <a:pt x="300" y="454"/>
                    </a:cubicBezTo>
                    <a:cubicBezTo>
                      <a:pt x="308" y="456"/>
                      <a:pt x="316" y="457"/>
                      <a:pt x="324" y="457"/>
                    </a:cubicBezTo>
                    <a:cubicBezTo>
                      <a:pt x="348" y="457"/>
                      <a:pt x="373" y="448"/>
                      <a:pt x="392" y="432"/>
                    </a:cubicBezTo>
                    <a:moveTo>
                      <a:pt x="189" y="209"/>
                    </a:moveTo>
                    <a:cubicBezTo>
                      <a:pt x="175" y="209"/>
                      <a:pt x="160" y="203"/>
                      <a:pt x="147" y="190"/>
                    </a:cubicBezTo>
                    <a:cubicBezTo>
                      <a:pt x="104" y="147"/>
                      <a:pt x="146" y="85"/>
                      <a:pt x="193" y="85"/>
                    </a:cubicBezTo>
                    <a:cubicBezTo>
                      <a:pt x="207" y="85"/>
                      <a:pt x="222" y="90"/>
                      <a:pt x="235" y="103"/>
                    </a:cubicBezTo>
                    <a:cubicBezTo>
                      <a:pt x="278" y="147"/>
                      <a:pt x="236" y="209"/>
                      <a:pt x="189" y="209"/>
                    </a:cubicBezTo>
                    <a:moveTo>
                      <a:pt x="308" y="0"/>
                    </a:moveTo>
                    <a:cubicBezTo>
                      <a:pt x="293" y="21"/>
                      <a:pt x="268" y="36"/>
                      <a:pt x="242" y="36"/>
                    </a:cubicBezTo>
                    <a:cubicBezTo>
                      <a:pt x="232" y="36"/>
                      <a:pt x="222" y="34"/>
                      <a:pt x="213" y="30"/>
                    </a:cubicBezTo>
                    <a:cubicBezTo>
                      <a:pt x="184" y="42"/>
                      <a:pt x="158" y="58"/>
                      <a:pt x="132" y="76"/>
                    </a:cubicBezTo>
                    <a:cubicBezTo>
                      <a:pt x="102" y="100"/>
                      <a:pt x="75" y="126"/>
                      <a:pt x="52" y="156"/>
                    </a:cubicBezTo>
                    <a:cubicBezTo>
                      <a:pt x="41" y="171"/>
                      <a:pt x="32" y="185"/>
                      <a:pt x="23" y="200"/>
                    </a:cubicBezTo>
                    <a:cubicBezTo>
                      <a:pt x="23" y="202"/>
                      <a:pt x="23" y="204"/>
                      <a:pt x="23" y="205"/>
                    </a:cubicBezTo>
                    <a:cubicBezTo>
                      <a:pt x="7" y="228"/>
                      <a:pt x="0" y="254"/>
                      <a:pt x="8" y="283"/>
                    </a:cubicBezTo>
                    <a:cubicBezTo>
                      <a:pt x="8" y="285"/>
                      <a:pt x="9" y="286"/>
                      <a:pt x="9" y="288"/>
                    </a:cubicBezTo>
                    <a:cubicBezTo>
                      <a:pt x="41" y="266"/>
                      <a:pt x="79" y="254"/>
                      <a:pt x="117" y="254"/>
                    </a:cubicBezTo>
                    <a:cubicBezTo>
                      <a:pt x="164" y="254"/>
                      <a:pt x="212" y="272"/>
                      <a:pt x="248" y="308"/>
                    </a:cubicBezTo>
                    <a:cubicBezTo>
                      <a:pt x="276" y="337"/>
                      <a:pt x="294" y="373"/>
                      <a:pt x="299" y="412"/>
                    </a:cubicBezTo>
                    <a:cubicBezTo>
                      <a:pt x="301" y="412"/>
                      <a:pt x="303" y="412"/>
                      <a:pt x="306" y="413"/>
                    </a:cubicBezTo>
                    <a:cubicBezTo>
                      <a:pt x="310" y="413"/>
                      <a:pt x="314" y="413"/>
                      <a:pt x="318" y="413"/>
                    </a:cubicBezTo>
                    <a:cubicBezTo>
                      <a:pt x="322" y="413"/>
                      <a:pt x="326" y="413"/>
                      <a:pt x="330" y="413"/>
                    </a:cubicBezTo>
                    <a:cubicBezTo>
                      <a:pt x="339" y="411"/>
                      <a:pt x="347" y="409"/>
                      <a:pt x="355" y="406"/>
                    </a:cubicBezTo>
                    <a:cubicBezTo>
                      <a:pt x="366" y="402"/>
                      <a:pt x="376" y="395"/>
                      <a:pt x="386" y="388"/>
                    </a:cubicBezTo>
                    <a:cubicBezTo>
                      <a:pt x="400" y="377"/>
                      <a:pt x="411" y="365"/>
                      <a:pt x="422" y="352"/>
                    </a:cubicBezTo>
                    <a:cubicBezTo>
                      <a:pt x="437" y="330"/>
                      <a:pt x="450" y="306"/>
                      <a:pt x="461" y="281"/>
                    </a:cubicBezTo>
                    <a:cubicBezTo>
                      <a:pt x="465" y="269"/>
                      <a:pt x="469" y="258"/>
                      <a:pt x="472" y="246"/>
                    </a:cubicBezTo>
                    <a:cubicBezTo>
                      <a:pt x="472" y="207"/>
                      <a:pt x="467" y="169"/>
                      <a:pt x="456" y="133"/>
                    </a:cubicBezTo>
                    <a:cubicBezTo>
                      <a:pt x="456" y="129"/>
                      <a:pt x="456" y="125"/>
                      <a:pt x="456" y="121"/>
                    </a:cubicBezTo>
                    <a:cubicBezTo>
                      <a:pt x="451" y="111"/>
                      <a:pt x="444" y="101"/>
                      <a:pt x="437" y="91"/>
                    </a:cubicBezTo>
                    <a:cubicBezTo>
                      <a:pt x="423" y="73"/>
                      <a:pt x="407" y="58"/>
                      <a:pt x="389" y="43"/>
                    </a:cubicBezTo>
                    <a:cubicBezTo>
                      <a:pt x="375" y="33"/>
                      <a:pt x="360" y="23"/>
                      <a:pt x="344" y="15"/>
                    </a:cubicBezTo>
                    <a:cubicBezTo>
                      <a:pt x="339" y="15"/>
                      <a:pt x="335" y="15"/>
                      <a:pt x="330" y="16"/>
                    </a:cubicBezTo>
                    <a:cubicBezTo>
                      <a:pt x="324" y="10"/>
                      <a:pt x="318" y="6"/>
                      <a:pt x="310" y="1"/>
                    </a:cubicBezTo>
                    <a:cubicBezTo>
                      <a:pt x="309" y="1"/>
                      <a:pt x="309" y="0"/>
                      <a:pt x="30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0"/>
              <p:cNvSpPr>
                <a:spLocks noEditPoints="1"/>
              </p:cNvSpPr>
              <p:nvPr/>
            </p:nvSpPr>
            <p:spPr bwMode="auto">
              <a:xfrm>
                <a:off x="3553" y="2224"/>
                <a:ext cx="236" cy="270"/>
              </a:xfrm>
              <a:custGeom>
                <a:avLst/>
                <a:gdLst>
                  <a:gd name="T0" fmla="*/ 215 w 412"/>
                  <a:gd name="T1" fmla="*/ 382 h 436"/>
                  <a:gd name="T2" fmla="*/ 157 w 412"/>
                  <a:gd name="T3" fmla="*/ 336 h 436"/>
                  <a:gd name="T4" fmla="*/ 220 w 412"/>
                  <a:gd name="T5" fmla="*/ 263 h 436"/>
                  <a:gd name="T6" fmla="*/ 277 w 412"/>
                  <a:gd name="T7" fmla="*/ 309 h 436"/>
                  <a:gd name="T8" fmla="*/ 215 w 412"/>
                  <a:gd name="T9" fmla="*/ 382 h 436"/>
                  <a:gd name="T10" fmla="*/ 186 w 412"/>
                  <a:gd name="T11" fmla="*/ 17 h 436"/>
                  <a:gd name="T12" fmla="*/ 168 w 412"/>
                  <a:gd name="T13" fmla="*/ 18 h 436"/>
                  <a:gd name="T14" fmla="*/ 119 w 412"/>
                  <a:gd name="T15" fmla="*/ 28 h 436"/>
                  <a:gd name="T16" fmla="*/ 86 w 412"/>
                  <a:gd name="T17" fmla="*/ 45 h 436"/>
                  <a:gd name="T18" fmla="*/ 68 w 412"/>
                  <a:gd name="T19" fmla="*/ 62 h 436"/>
                  <a:gd name="T20" fmla="*/ 55 w 412"/>
                  <a:gd name="T21" fmla="*/ 83 h 436"/>
                  <a:gd name="T22" fmla="*/ 52 w 412"/>
                  <a:gd name="T23" fmla="*/ 89 h 436"/>
                  <a:gd name="T24" fmla="*/ 112 w 412"/>
                  <a:gd name="T25" fmla="*/ 188 h 436"/>
                  <a:gd name="T26" fmla="*/ 0 w 412"/>
                  <a:gd name="T27" fmla="*/ 400 h 436"/>
                  <a:gd name="T28" fmla="*/ 4 w 412"/>
                  <a:gd name="T29" fmla="*/ 404 h 436"/>
                  <a:gd name="T30" fmla="*/ 74 w 412"/>
                  <a:gd name="T31" fmla="*/ 433 h 436"/>
                  <a:gd name="T32" fmla="*/ 77 w 412"/>
                  <a:gd name="T33" fmla="*/ 433 h 436"/>
                  <a:gd name="T34" fmla="*/ 82 w 412"/>
                  <a:gd name="T35" fmla="*/ 435 h 436"/>
                  <a:gd name="T36" fmla="*/ 105 w 412"/>
                  <a:gd name="T37" fmla="*/ 436 h 436"/>
                  <a:gd name="T38" fmla="*/ 134 w 412"/>
                  <a:gd name="T39" fmla="*/ 435 h 436"/>
                  <a:gd name="T40" fmla="*/ 245 w 412"/>
                  <a:gd name="T41" fmla="*/ 410 h 436"/>
                  <a:gd name="T42" fmla="*/ 327 w 412"/>
                  <a:gd name="T43" fmla="*/ 367 h 436"/>
                  <a:gd name="T44" fmla="*/ 404 w 412"/>
                  <a:gd name="T45" fmla="*/ 303 h 436"/>
                  <a:gd name="T46" fmla="*/ 404 w 412"/>
                  <a:gd name="T47" fmla="*/ 300 h 436"/>
                  <a:gd name="T48" fmla="*/ 402 w 412"/>
                  <a:gd name="T49" fmla="*/ 276 h 436"/>
                  <a:gd name="T50" fmla="*/ 411 w 412"/>
                  <a:gd name="T51" fmla="*/ 264 h 436"/>
                  <a:gd name="T52" fmla="*/ 411 w 412"/>
                  <a:gd name="T53" fmla="*/ 212 h 436"/>
                  <a:gd name="T54" fmla="*/ 397 w 412"/>
                  <a:gd name="T55" fmla="*/ 145 h 436"/>
                  <a:gd name="T56" fmla="*/ 381 w 412"/>
                  <a:gd name="T57" fmla="*/ 113 h 436"/>
                  <a:gd name="T58" fmla="*/ 371 w 412"/>
                  <a:gd name="T59" fmla="*/ 107 h 436"/>
                  <a:gd name="T60" fmla="*/ 285 w 412"/>
                  <a:gd name="T61" fmla="*/ 33 h 436"/>
                  <a:gd name="T62" fmla="*/ 249 w 412"/>
                  <a:gd name="T63" fmla="*/ 23 h 436"/>
                  <a:gd name="T64" fmla="*/ 186 w 412"/>
                  <a:gd name="T65" fmla="*/ 17 h 436"/>
                  <a:gd name="T66" fmla="*/ 84 w 412"/>
                  <a:gd name="T67" fmla="*/ 0 h 436"/>
                  <a:gd name="T68" fmla="*/ 17 w 412"/>
                  <a:gd name="T69" fmla="*/ 65 h 436"/>
                  <a:gd name="T70" fmla="*/ 19 w 412"/>
                  <a:gd name="T71" fmla="*/ 66 h 436"/>
                  <a:gd name="T72" fmla="*/ 65 w 412"/>
                  <a:gd name="T73" fmla="*/ 11 h 436"/>
                  <a:gd name="T74" fmla="*/ 84 w 412"/>
                  <a:gd name="T75" fmla="*/ 0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2" h="436">
                    <a:moveTo>
                      <a:pt x="215" y="382"/>
                    </a:moveTo>
                    <a:cubicBezTo>
                      <a:pt x="189" y="382"/>
                      <a:pt x="164" y="368"/>
                      <a:pt x="157" y="336"/>
                    </a:cubicBezTo>
                    <a:cubicBezTo>
                      <a:pt x="147" y="290"/>
                      <a:pt x="184" y="263"/>
                      <a:pt x="220" y="263"/>
                    </a:cubicBezTo>
                    <a:cubicBezTo>
                      <a:pt x="245" y="263"/>
                      <a:pt x="270" y="277"/>
                      <a:pt x="277" y="309"/>
                    </a:cubicBezTo>
                    <a:cubicBezTo>
                      <a:pt x="287" y="354"/>
                      <a:pt x="251" y="382"/>
                      <a:pt x="215" y="382"/>
                    </a:cubicBezTo>
                    <a:moveTo>
                      <a:pt x="186" y="17"/>
                    </a:moveTo>
                    <a:cubicBezTo>
                      <a:pt x="180" y="17"/>
                      <a:pt x="174" y="17"/>
                      <a:pt x="168" y="18"/>
                    </a:cubicBezTo>
                    <a:cubicBezTo>
                      <a:pt x="151" y="20"/>
                      <a:pt x="135" y="23"/>
                      <a:pt x="119" y="28"/>
                    </a:cubicBezTo>
                    <a:cubicBezTo>
                      <a:pt x="107" y="33"/>
                      <a:pt x="97" y="38"/>
                      <a:pt x="86" y="45"/>
                    </a:cubicBezTo>
                    <a:cubicBezTo>
                      <a:pt x="80" y="50"/>
                      <a:pt x="74" y="55"/>
                      <a:pt x="68" y="62"/>
                    </a:cubicBezTo>
                    <a:cubicBezTo>
                      <a:pt x="63" y="69"/>
                      <a:pt x="58" y="75"/>
                      <a:pt x="55" y="83"/>
                    </a:cubicBezTo>
                    <a:cubicBezTo>
                      <a:pt x="54" y="85"/>
                      <a:pt x="53" y="87"/>
                      <a:pt x="52" y="89"/>
                    </a:cubicBezTo>
                    <a:cubicBezTo>
                      <a:pt x="81" y="114"/>
                      <a:pt x="103" y="148"/>
                      <a:pt x="112" y="188"/>
                    </a:cubicBezTo>
                    <a:cubicBezTo>
                      <a:pt x="131" y="277"/>
                      <a:pt x="82" y="367"/>
                      <a:pt x="0" y="400"/>
                    </a:cubicBezTo>
                    <a:cubicBezTo>
                      <a:pt x="1" y="401"/>
                      <a:pt x="2" y="403"/>
                      <a:pt x="4" y="404"/>
                    </a:cubicBezTo>
                    <a:cubicBezTo>
                      <a:pt x="23" y="425"/>
                      <a:pt x="47" y="433"/>
                      <a:pt x="74" y="433"/>
                    </a:cubicBezTo>
                    <a:cubicBezTo>
                      <a:pt x="75" y="433"/>
                      <a:pt x="76" y="433"/>
                      <a:pt x="77" y="433"/>
                    </a:cubicBezTo>
                    <a:cubicBezTo>
                      <a:pt x="79" y="433"/>
                      <a:pt x="80" y="434"/>
                      <a:pt x="82" y="435"/>
                    </a:cubicBezTo>
                    <a:cubicBezTo>
                      <a:pt x="90" y="435"/>
                      <a:pt x="97" y="436"/>
                      <a:pt x="105" y="436"/>
                    </a:cubicBezTo>
                    <a:cubicBezTo>
                      <a:pt x="115" y="436"/>
                      <a:pt x="124" y="435"/>
                      <a:pt x="134" y="435"/>
                    </a:cubicBezTo>
                    <a:cubicBezTo>
                      <a:pt x="172" y="431"/>
                      <a:pt x="209" y="423"/>
                      <a:pt x="245" y="410"/>
                    </a:cubicBezTo>
                    <a:cubicBezTo>
                      <a:pt x="274" y="399"/>
                      <a:pt x="302" y="385"/>
                      <a:pt x="327" y="367"/>
                    </a:cubicBezTo>
                    <a:cubicBezTo>
                      <a:pt x="332" y="328"/>
                      <a:pt x="368" y="305"/>
                      <a:pt x="404" y="303"/>
                    </a:cubicBezTo>
                    <a:cubicBezTo>
                      <a:pt x="404" y="302"/>
                      <a:pt x="404" y="301"/>
                      <a:pt x="404" y="300"/>
                    </a:cubicBezTo>
                    <a:cubicBezTo>
                      <a:pt x="404" y="292"/>
                      <a:pt x="404" y="283"/>
                      <a:pt x="402" y="276"/>
                    </a:cubicBezTo>
                    <a:cubicBezTo>
                      <a:pt x="405" y="272"/>
                      <a:pt x="408" y="268"/>
                      <a:pt x="411" y="264"/>
                    </a:cubicBezTo>
                    <a:cubicBezTo>
                      <a:pt x="412" y="247"/>
                      <a:pt x="412" y="229"/>
                      <a:pt x="411" y="212"/>
                    </a:cubicBezTo>
                    <a:cubicBezTo>
                      <a:pt x="408" y="189"/>
                      <a:pt x="404" y="167"/>
                      <a:pt x="397" y="145"/>
                    </a:cubicBezTo>
                    <a:cubicBezTo>
                      <a:pt x="392" y="134"/>
                      <a:pt x="387" y="123"/>
                      <a:pt x="381" y="113"/>
                    </a:cubicBezTo>
                    <a:cubicBezTo>
                      <a:pt x="378" y="111"/>
                      <a:pt x="375" y="109"/>
                      <a:pt x="371" y="107"/>
                    </a:cubicBezTo>
                    <a:cubicBezTo>
                      <a:pt x="347" y="78"/>
                      <a:pt x="318" y="53"/>
                      <a:pt x="285" y="33"/>
                    </a:cubicBezTo>
                    <a:cubicBezTo>
                      <a:pt x="273" y="29"/>
                      <a:pt x="261" y="26"/>
                      <a:pt x="249" y="23"/>
                    </a:cubicBezTo>
                    <a:cubicBezTo>
                      <a:pt x="228" y="19"/>
                      <a:pt x="207" y="17"/>
                      <a:pt x="186" y="17"/>
                    </a:cubicBezTo>
                    <a:moveTo>
                      <a:pt x="84" y="0"/>
                    </a:moveTo>
                    <a:cubicBezTo>
                      <a:pt x="54" y="9"/>
                      <a:pt x="26" y="34"/>
                      <a:pt x="17" y="65"/>
                    </a:cubicBezTo>
                    <a:cubicBezTo>
                      <a:pt x="18" y="65"/>
                      <a:pt x="18" y="66"/>
                      <a:pt x="19" y="66"/>
                    </a:cubicBezTo>
                    <a:cubicBezTo>
                      <a:pt x="29" y="45"/>
                      <a:pt x="44" y="26"/>
                      <a:pt x="65" y="11"/>
                    </a:cubicBezTo>
                    <a:cubicBezTo>
                      <a:pt x="71" y="7"/>
                      <a:pt x="78" y="3"/>
                      <a:pt x="8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51"/>
              <p:cNvSpPr>
                <a:spLocks noEditPoints="1"/>
              </p:cNvSpPr>
              <p:nvPr/>
            </p:nvSpPr>
            <p:spPr bwMode="auto">
              <a:xfrm>
                <a:off x="2038" y="1596"/>
                <a:ext cx="308" cy="316"/>
              </a:xfrm>
              <a:custGeom>
                <a:avLst/>
                <a:gdLst>
                  <a:gd name="T0" fmla="*/ 283 w 537"/>
                  <a:gd name="T1" fmla="*/ 488 h 510"/>
                  <a:gd name="T2" fmla="*/ 319 w 537"/>
                  <a:gd name="T3" fmla="*/ 502 h 510"/>
                  <a:gd name="T4" fmla="*/ 320 w 537"/>
                  <a:gd name="T5" fmla="*/ 503 h 510"/>
                  <a:gd name="T6" fmla="*/ 362 w 537"/>
                  <a:gd name="T7" fmla="*/ 510 h 510"/>
                  <a:gd name="T8" fmla="*/ 361 w 537"/>
                  <a:gd name="T9" fmla="*/ 494 h 510"/>
                  <a:gd name="T10" fmla="*/ 354 w 537"/>
                  <a:gd name="T11" fmla="*/ 495 h 510"/>
                  <a:gd name="T12" fmla="*/ 283 w 537"/>
                  <a:gd name="T13" fmla="*/ 488 h 510"/>
                  <a:gd name="T14" fmla="*/ 3 w 537"/>
                  <a:gd name="T15" fmla="*/ 42 h 510"/>
                  <a:gd name="T16" fmla="*/ 0 w 537"/>
                  <a:gd name="T17" fmla="*/ 51 h 510"/>
                  <a:gd name="T18" fmla="*/ 12 w 537"/>
                  <a:gd name="T19" fmla="*/ 43 h 510"/>
                  <a:gd name="T20" fmla="*/ 3 w 537"/>
                  <a:gd name="T21" fmla="*/ 42 h 510"/>
                  <a:gd name="T22" fmla="*/ 330 w 537"/>
                  <a:gd name="T23" fmla="*/ 331 h 510"/>
                  <a:gd name="T24" fmla="*/ 288 w 537"/>
                  <a:gd name="T25" fmla="*/ 313 h 510"/>
                  <a:gd name="T26" fmla="*/ 334 w 537"/>
                  <a:gd name="T27" fmla="*/ 207 h 510"/>
                  <a:gd name="T28" fmla="*/ 376 w 537"/>
                  <a:gd name="T29" fmla="*/ 226 h 510"/>
                  <a:gd name="T30" fmla="*/ 330 w 537"/>
                  <a:gd name="T31" fmla="*/ 331 h 510"/>
                  <a:gd name="T32" fmla="*/ 224 w 537"/>
                  <a:gd name="T33" fmla="*/ 226 h 510"/>
                  <a:gd name="T34" fmla="*/ 183 w 537"/>
                  <a:gd name="T35" fmla="*/ 207 h 510"/>
                  <a:gd name="T36" fmla="*/ 229 w 537"/>
                  <a:gd name="T37" fmla="*/ 102 h 510"/>
                  <a:gd name="T38" fmla="*/ 270 w 537"/>
                  <a:gd name="T39" fmla="*/ 120 h 510"/>
                  <a:gd name="T40" fmla="*/ 224 w 537"/>
                  <a:gd name="T41" fmla="*/ 226 h 510"/>
                  <a:gd name="T42" fmla="*/ 300 w 537"/>
                  <a:gd name="T43" fmla="*/ 27 h 510"/>
                  <a:gd name="T44" fmla="*/ 271 w 537"/>
                  <a:gd name="T45" fmla="*/ 30 h 510"/>
                  <a:gd name="T46" fmla="*/ 256 w 537"/>
                  <a:gd name="T47" fmla="*/ 32 h 510"/>
                  <a:gd name="T48" fmla="*/ 228 w 537"/>
                  <a:gd name="T49" fmla="*/ 42 h 510"/>
                  <a:gd name="T50" fmla="*/ 204 w 537"/>
                  <a:gd name="T51" fmla="*/ 44 h 510"/>
                  <a:gd name="T52" fmla="*/ 182 w 537"/>
                  <a:gd name="T53" fmla="*/ 49 h 510"/>
                  <a:gd name="T54" fmla="*/ 181 w 537"/>
                  <a:gd name="T55" fmla="*/ 47 h 510"/>
                  <a:gd name="T56" fmla="*/ 178 w 537"/>
                  <a:gd name="T57" fmla="*/ 39 h 510"/>
                  <a:gd name="T58" fmla="*/ 105 w 537"/>
                  <a:gd name="T59" fmla="*/ 88 h 510"/>
                  <a:gd name="T60" fmla="*/ 57 w 537"/>
                  <a:gd name="T61" fmla="*/ 68 h 510"/>
                  <a:gd name="T62" fmla="*/ 56 w 537"/>
                  <a:gd name="T63" fmla="*/ 68 h 510"/>
                  <a:gd name="T64" fmla="*/ 46 w 537"/>
                  <a:gd name="T65" fmla="*/ 89 h 510"/>
                  <a:gd name="T66" fmla="*/ 35 w 537"/>
                  <a:gd name="T67" fmla="*/ 131 h 510"/>
                  <a:gd name="T68" fmla="*/ 34 w 537"/>
                  <a:gd name="T69" fmla="*/ 165 h 510"/>
                  <a:gd name="T70" fmla="*/ 80 w 537"/>
                  <a:gd name="T71" fmla="*/ 230 h 510"/>
                  <a:gd name="T72" fmla="*/ 121 w 537"/>
                  <a:gd name="T73" fmla="*/ 306 h 510"/>
                  <a:gd name="T74" fmla="*/ 165 w 537"/>
                  <a:gd name="T75" fmla="*/ 391 h 510"/>
                  <a:gd name="T76" fmla="*/ 176 w 537"/>
                  <a:gd name="T77" fmla="*/ 405 h 510"/>
                  <a:gd name="T78" fmla="*/ 230 w 537"/>
                  <a:gd name="T79" fmla="*/ 433 h 510"/>
                  <a:gd name="T80" fmla="*/ 308 w 537"/>
                  <a:gd name="T81" fmla="*/ 453 h 510"/>
                  <a:gd name="T82" fmla="*/ 349 w 537"/>
                  <a:gd name="T83" fmla="*/ 455 h 510"/>
                  <a:gd name="T84" fmla="*/ 362 w 537"/>
                  <a:gd name="T85" fmla="*/ 455 h 510"/>
                  <a:gd name="T86" fmla="*/ 414 w 537"/>
                  <a:gd name="T87" fmla="*/ 352 h 510"/>
                  <a:gd name="T88" fmla="*/ 515 w 537"/>
                  <a:gd name="T89" fmla="*/ 300 h 510"/>
                  <a:gd name="T90" fmla="*/ 509 w 537"/>
                  <a:gd name="T91" fmla="*/ 276 h 510"/>
                  <a:gd name="T92" fmla="*/ 531 w 537"/>
                  <a:gd name="T93" fmla="*/ 218 h 510"/>
                  <a:gd name="T94" fmla="*/ 527 w 537"/>
                  <a:gd name="T95" fmla="*/ 158 h 510"/>
                  <a:gd name="T96" fmla="*/ 506 w 537"/>
                  <a:gd name="T97" fmla="*/ 129 h 510"/>
                  <a:gd name="T98" fmla="*/ 492 w 537"/>
                  <a:gd name="T99" fmla="*/ 117 h 510"/>
                  <a:gd name="T100" fmla="*/ 465 w 537"/>
                  <a:gd name="T101" fmla="*/ 105 h 510"/>
                  <a:gd name="T102" fmla="*/ 457 w 537"/>
                  <a:gd name="T103" fmla="*/ 103 h 510"/>
                  <a:gd name="T104" fmla="*/ 430 w 537"/>
                  <a:gd name="T105" fmla="*/ 76 h 510"/>
                  <a:gd name="T106" fmla="*/ 300 w 537"/>
                  <a:gd name="T107" fmla="*/ 27 h 510"/>
                  <a:gd name="T108" fmla="*/ 32 w 537"/>
                  <a:gd name="T109" fmla="*/ 0 h 510"/>
                  <a:gd name="T110" fmla="*/ 27 w 537"/>
                  <a:gd name="T111" fmla="*/ 5 h 510"/>
                  <a:gd name="T112" fmla="*/ 31 w 537"/>
                  <a:gd name="T113" fmla="*/ 4 h 510"/>
                  <a:gd name="T114" fmla="*/ 32 w 537"/>
                  <a:gd name="T115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37" h="510">
                    <a:moveTo>
                      <a:pt x="283" y="488"/>
                    </a:moveTo>
                    <a:cubicBezTo>
                      <a:pt x="294" y="494"/>
                      <a:pt x="307" y="499"/>
                      <a:pt x="319" y="502"/>
                    </a:cubicBezTo>
                    <a:cubicBezTo>
                      <a:pt x="319" y="503"/>
                      <a:pt x="320" y="503"/>
                      <a:pt x="320" y="503"/>
                    </a:cubicBezTo>
                    <a:cubicBezTo>
                      <a:pt x="334" y="507"/>
                      <a:pt x="348" y="510"/>
                      <a:pt x="362" y="510"/>
                    </a:cubicBezTo>
                    <a:cubicBezTo>
                      <a:pt x="362" y="505"/>
                      <a:pt x="361" y="500"/>
                      <a:pt x="361" y="494"/>
                    </a:cubicBezTo>
                    <a:cubicBezTo>
                      <a:pt x="359" y="495"/>
                      <a:pt x="356" y="495"/>
                      <a:pt x="354" y="495"/>
                    </a:cubicBezTo>
                    <a:cubicBezTo>
                      <a:pt x="330" y="495"/>
                      <a:pt x="306" y="492"/>
                      <a:pt x="283" y="488"/>
                    </a:cubicBezTo>
                    <a:moveTo>
                      <a:pt x="3" y="42"/>
                    </a:moveTo>
                    <a:cubicBezTo>
                      <a:pt x="2" y="45"/>
                      <a:pt x="1" y="48"/>
                      <a:pt x="0" y="51"/>
                    </a:cubicBezTo>
                    <a:cubicBezTo>
                      <a:pt x="4" y="48"/>
                      <a:pt x="8" y="45"/>
                      <a:pt x="12" y="43"/>
                    </a:cubicBezTo>
                    <a:cubicBezTo>
                      <a:pt x="9" y="43"/>
                      <a:pt x="6" y="43"/>
                      <a:pt x="3" y="42"/>
                    </a:cubicBezTo>
                    <a:moveTo>
                      <a:pt x="330" y="331"/>
                    </a:moveTo>
                    <a:cubicBezTo>
                      <a:pt x="316" y="331"/>
                      <a:pt x="301" y="326"/>
                      <a:pt x="288" y="313"/>
                    </a:cubicBezTo>
                    <a:cubicBezTo>
                      <a:pt x="245" y="269"/>
                      <a:pt x="287" y="207"/>
                      <a:pt x="334" y="207"/>
                    </a:cubicBezTo>
                    <a:cubicBezTo>
                      <a:pt x="348" y="207"/>
                      <a:pt x="363" y="213"/>
                      <a:pt x="376" y="226"/>
                    </a:cubicBezTo>
                    <a:cubicBezTo>
                      <a:pt x="419" y="269"/>
                      <a:pt x="377" y="331"/>
                      <a:pt x="330" y="331"/>
                    </a:cubicBezTo>
                    <a:moveTo>
                      <a:pt x="224" y="226"/>
                    </a:moveTo>
                    <a:cubicBezTo>
                      <a:pt x="210" y="226"/>
                      <a:pt x="196" y="220"/>
                      <a:pt x="183" y="207"/>
                    </a:cubicBezTo>
                    <a:cubicBezTo>
                      <a:pt x="140" y="164"/>
                      <a:pt x="182" y="102"/>
                      <a:pt x="229" y="102"/>
                    </a:cubicBezTo>
                    <a:cubicBezTo>
                      <a:pt x="243" y="102"/>
                      <a:pt x="257" y="107"/>
                      <a:pt x="270" y="120"/>
                    </a:cubicBezTo>
                    <a:cubicBezTo>
                      <a:pt x="314" y="164"/>
                      <a:pt x="272" y="226"/>
                      <a:pt x="224" y="226"/>
                    </a:cubicBezTo>
                    <a:moveTo>
                      <a:pt x="300" y="27"/>
                    </a:moveTo>
                    <a:cubicBezTo>
                      <a:pt x="291" y="27"/>
                      <a:pt x="281" y="28"/>
                      <a:pt x="271" y="30"/>
                    </a:cubicBezTo>
                    <a:cubicBezTo>
                      <a:pt x="266" y="30"/>
                      <a:pt x="261" y="31"/>
                      <a:pt x="256" y="32"/>
                    </a:cubicBezTo>
                    <a:cubicBezTo>
                      <a:pt x="246" y="35"/>
                      <a:pt x="237" y="38"/>
                      <a:pt x="228" y="42"/>
                    </a:cubicBezTo>
                    <a:cubicBezTo>
                      <a:pt x="220" y="42"/>
                      <a:pt x="212" y="42"/>
                      <a:pt x="204" y="44"/>
                    </a:cubicBezTo>
                    <a:cubicBezTo>
                      <a:pt x="196" y="45"/>
                      <a:pt x="189" y="47"/>
                      <a:pt x="182" y="49"/>
                    </a:cubicBezTo>
                    <a:cubicBezTo>
                      <a:pt x="181" y="48"/>
                      <a:pt x="181" y="48"/>
                      <a:pt x="181" y="47"/>
                    </a:cubicBezTo>
                    <a:cubicBezTo>
                      <a:pt x="180" y="44"/>
                      <a:pt x="179" y="41"/>
                      <a:pt x="178" y="39"/>
                    </a:cubicBezTo>
                    <a:cubicBezTo>
                      <a:pt x="165" y="67"/>
                      <a:pt x="135" y="88"/>
                      <a:pt x="105" y="88"/>
                    </a:cubicBezTo>
                    <a:cubicBezTo>
                      <a:pt x="88" y="88"/>
                      <a:pt x="72" y="82"/>
                      <a:pt x="57" y="68"/>
                    </a:cubicBezTo>
                    <a:cubicBezTo>
                      <a:pt x="56" y="68"/>
                      <a:pt x="56" y="68"/>
                      <a:pt x="56" y="68"/>
                    </a:cubicBezTo>
                    <a:cubicBezTo>
                      <a:pt x="52" y="75"/>
                      <a:pt x="49" y="82"/>
                      <a:pt x="46" y="89"/>
                    </a:cubicBezTo>
                    <a:cubicBezTo>
                      <a:pt x="41" y="103"/>
                      <a:pt x="38" y="116"/>
                      <a:pt x="35" y="131"/>
                    </a:cubicBezTo>
                    <a:cubicBezTo>
                      <a:pt x="34" y="142"/>
                      <a:pt x="34" y="154"/>
                      <a:pt x="34" y="165"/>
                    </a:cubicBezTo>
                    <a:cubicBezTo>
                      <a:pt x="48" y="189"/>
                      <a:pt x="63" y="210"/>
                      <a:pt x="80" y="230"/>
                    </a:cubicBezTo>
                    <a:cubicBezTo>
                      <a:pt x="87" y="258"/>
                      <a:pt x="102" y="283"/>
                      <a:pt x="121" y="306"/>
                    </a:cubicBezTo>
                    <a:cubicBezTo>
                      <a:pt x="130" y="336"/>
                      <a:pt x="145" y="365"/>
                      <a:pt x="165" y="391"/>
                    </a:cubicBezTo>
                    <a:cubicBezTo>
                      <a:pt x="168" y="395"/>
                      <a:pt x="172" y="400"/>
                      <a:pt x="176" y="405"/>
                    </a:cubicBezTo>
                    <a:cubicBezTo>
                      <a:pt x="193" y="416"/>
                      <a:pt x="211" y="425"/>
                      <a:pt x="230" y="433"/>
                    </a:cubicBezTo>
                    <a:cubicBezTo>
                      <a:pt x="255" y="443"/>
                      <a:pt x="281" y="450"/>
                      <a:pt x="308" y="453"/>
                    </a:cubicBezTo>
                    <a:cubicBezTo>
                      <a:pt x="321" y="455"/>
                      <a:pt x="335" y="455"/>
                      <a:pt x="349" y="455"/>
                    </a:cubicBezTo>
                    <a:cubicBezTo>
                      <a:pt x="353" y="455"/>
                      <a:pt x="358" y="455"/>
                      <a:pt x="362" y="455"/>
                    </a:cubicBezTo>
                    <a:cubicBezTo>
                      <a:pt x="368" y="417"/>
                      <a:pt x="385" y="380"/>
                      <a:pt x="414" y="352"/>
                    </a:cubicBezTo>
                    <a:cubicBezTo>
                      <a:pt x="442" y="323"/>
                      <a:pt x="478" y="306"/>
                      <a:pt x="515" y="300"/>
                    </a:cubicBezTo>
                    <a:cubicBezTo>
                      <a:pt x="513" y="292"/>
                      <a:pt x="511" y="284"/>
                      <a:pt x="509" y="276"/>
                    </a:cubicBezTo>
                    <a:cubicBezTo>
                      <a:pt x="518" y="257"/>
                      <a:pt x="525" y="237"/>
                      <a:pt x="531" y="218"/>
                    </a:cubicBezTo>
                    <a:cubicBezTo>
                      <a:pt x="537" y="197"/>
                      <a:pt x="535" y="177"/>
                      <a:pt x="527" y="158"/>
                    </a:cubicBezTo>
                    <a:cubicBezTo>
                      <a:pt x="522" y="147"/>
                      <a:pt x="515" y="137"/>
                      <a:pt x="506" y="129"/>
                    </a:cubicBezTo>
                    <a:cubicBezTo>
                      <a:pt x="502" y="124"/>
                      <a:pt x="497" y="120"/>
                      <a:pt x="492" y="117"/>
                    </a:cubicBezTo>
                    <a:cubicBezTo>
                      <a:pt x="484" y="111"/>
                      <a:pt x="475" y="107"/>
                      <a:pt x="465" y="105"/>
                    </a:cubicBezTo>
                    <a:cubicBezTo>
                      <a:pt x="462" y="104"/>
                      <a:pt x="459" y="103"/>
                      <a:pt x="457" y="103"/>
                    </a:cubicBezTo>
                    <a:cubicBezTo>
                      <a:pt x="449" y="93"/>
                      <a:pt x="440" y="84"/>
                      <a:pt x="430" y="76"/>
                    </a:cubicBezTo>
                    <a:cubicBezTo>
                      <a:pt x="395" y="45"/>
                      <a:pt x="349" y="27"/>
                      <a:pt x="300" y="27"/>
                    </a:cubicBezTo>
                    <a:moveTo>
                      <a:pt x="32" y="0"/>
                    </a:moveTo>
                    <a:cubicBezTo>
                      <a:pt x="30" y="2"/>
                      <a:pt x="29" y="3"/>
                      <a:pt x="27" y="5"/>
                    </a:cubicBezTo>
                    <a:cubicBezTo>
                      <a:pt x="28" y="5"/>
                      <a:pt x="30" y="4"/>
                      <a:pt x="31" y="4"/>
                    </a:cubicBezTo>
                    <a:cubicBezTo>
                      <a:pt x="31" y="3"/>
                      <a:pt x="31" y="2"/>
                      <a:pt x="32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52"/>
              <p:cNvSpPr>
                <a:spLocks noEditPoints="1"/>
              </p:cNvSpPr>
              <p:nvPr/>
            </p:nvSpPr>
            <p:spPr bwMode="auto">
              <a:xfrm>
                <a:off x="2643" y="2738"/>
                <a:ext cx="243" cy="312"/>
              </a:xfrm>
              <a:custGeom>
                <a:avLst/>
                <a:gdLst>
                  <a:gd name="T0" fmla="*/ 260 w 422"/>
                  <a:gd name="T1" fmla="*/ 501 h 504"/>
                  <a:gd name="T2" fmla="*/ 258 w 422"/>
                  <a:gd name="T3" fmla="*/ 504 h 504"/>
                  <a:gd name="T4" fmla="*/ 264 w 422"/>
                  <a:gd name="T5" fmla="*/ 502 h 504"/>
                  <a:gd name="T6" fmla="*/ 260 w 422"/>
                  <a:gd name="T7" fmla="*/ 501 h 504"/>
                  <a:gd name="T8" fmla="*/ 218 w 422"/>
                  <a:gd name="T9" fmla="*/ 496 h 504"/>
                  <a:gd name="T10" fmla="*/ 204 w 422"/>
                  <a:gd name="T11" fmla="*/ 502 h 504"/>
                  <a:gd name="T12" fmla="*/ 213 w 422"/>
                  <a:gd name="T13" fmla="*/ 504 h 504"/>
                  <a:gd name="T14" fmla="*/ 218 w 422"/>
                  <a:gd name="T15" fmla="*/ 496 h 504"/>
                  <a:gd name="T16" fmla="*/ 219 w 422"/>
                  <a:gd name="T17" fmla="*/ 423 h 504"/>
                  <a:gd name="T18" fmla="*/ 180 w 422"/>
                  <a:gd name="T19" fmla="*/ 427 h 504"/>
                  <a:gd name="T20" fmla="*/ 147 w 422"/>
                  <a:gd name="T21" fmla="*/ 424 h 504"/>
                  <a:gd name="T22" fmla="*/ 156 w 422"/>
                  <a:gd name="T23" fmla="*/ 429 h 504"/>
                  <a:gd name="T24" fmla="*/ 196 w 422"/>
                  <a:gd name="T25" fmla="*/ 443 h 504"/>
                  <a:gd name="T26" fmla="*/ 220 w 422"/>
                  <a:gd name="T27" fmla="*/ 445 h 504"/>
                  <a:gd name="T28" fmla="*/ 220 w 422"/>
                  <a:gd name="T29" fmla="*/ 445 h 504"/>
                  <a:gd name="T30" fmla="*/ 219 w 422"/>
                  <a:gd name="T31" fmla="*/ 423 h 504"/>
                  <a:gd name="T32" fmla="*/ 415 w 422"/>
                  <a:gd name="T33" fmla="*/ 125 h 504"/>
                  <a:gd name="T34" fmla="*/ 389 w 422"/>
                  <a:gd name="T35" fmla="*/ 153 h 504"/>
                  <a:gd name="T36" fmla="*/ 355 w 422"/>
                  <a:gd name="T37" fmla="*/ 181 h 504"/>
                  <a:gd name="T38" fmla="*/ 365 w 422"/>
                  <a:gd name="T39" fmla="*/ 242 h 504"/>
                  <a:gd name="T40" fmla="*/ 357 w 422"/>
                  <a:gd name="T41" fmla="*/ 296 h 504"/>
                  <a:gd name="T42" fmla="*/ 368 w 422"/>
                  <a:gd name="T43" fmla="*/ 285 h 504"/>
                  <a:gd name="T44" fmla="*/ 415 w 422"/>
                  <a:gd name="T45" fmla="*/ 125 h 504"/>
                  <a:gd name="T46" fmla="*/ 7 w 422"/>
                  <a:gd name="T47" fmla="*/ 96 h 504"/>
                  <a:gd name="T48" fmla="*/ 5 w 422"/>
                  <a:gd name="T49" fmla="*/ 102 h 504"/>
                  <a:gd name="T50" fmla="*/ 0 w 422"/>
                  <a:gd name="T51" fmla="*/ 163 h 504"/>
                  <a:gd name="T52" fmla="*/ 6 w 422"/>
                  <a:gd name="T53" fmla="*/ 180 h 504"/>
                  <a:gd name="T54" fmla="*/ 32 w 422"/>
                  <a:gd name="T55" fmla="*/ 133 h 504"/>
                  <a:gd name="T56" fmla="*/ 7 w 422"/>
                  <a:gd name="T57" fmla="*/ 97 h 504"/>
                  <a:gd name="T58" fmla="*/ 7 w 422"/>
                  <a:gd name="T59" fmla="*/ 96 h 504"/>
                  <a:gd name="T60" fmla="*/ 397 w 422"/>
                  <a:gd name="T61" fmla="*/ 0 h 504"/>
                  <a:gd name="T62" fmla="*/ 358 w 422"/>
                  <a:gd name="T63" fmla="*/ 45 h 504"/>
                  <a:gd name="T64" fmla="*/ 301 w 422"/>
                  <a:gd name="T65" fmla="*/ 71 h 504"/>
                  <a:gd name="T66" fmla="*/ 288 w 422"/>
                  <a:gd name="T67" fmla="*/ 93 h 504"/>
                  <a:gd name="T68" fmla="*/ 337 w 422"/>
                  <a:gd name="T69" fmla="*/ 145 h 504"/>
                  <a:gd name="T70" fmla="*/ 338 w 422"/>
                  <a:gd name="T71" fmla="*/ 145 h 504"/>
                  <a:gd name="T72" fmla="*/ 337 w 422"/>
                  <a:gd name="T73" fmla="*/ 145 h 504"/>
                  <a:gd name="T74" fmla="*/ 337 w 422"/>
                  <a:gd name="T75" fmla="*/ 145 h 504"/>
                  <a:gd name="T76" fmla="*/ 340 w 422"/>
                  <a:gd name="T77" fmla="*/ 143 h 504"/>
                  <a:gd name="T78" fmla="*/ 384 w 422"/>
                  <a:gd name="T79" fmla="*/ 99 h 504"/>
                  <a:gd name="T80" fmla="*/ 413 w 422"/>
                  <a:gd name="T81" fmla="*/ 52 h 504"/>
                  <a:gd name="T82" fmla="*/ 411 w 422"/>
                  <a:gd name="T83" fmla="*/ 33 h 504"/>
                  <a:gd name="T84" fmla="*/ 397 w 422"/>
                  <a:gd name="T85" fmla="*/ 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22" h="504">
                    <a:moveTo>
                      <a:pt x="260" y="501"/>
                    </a:moveTo>
                    <a:cubicBezTo>
                      <a:pt x="259" y="502"/>
                      <a:pt x="258" y="503"/>
                      <a:pt x="258" y="504"/>
                    </a:cubicBezTo>
                    <a:cubicBezTo>
                      <a:pt x="260" y="503"/>
                      <a:pt x="262" y="503"/>
                      <a:pt x="264" y="502"/>
                    </a:cubicBezTo>
                    <a:cubicBezTo>
                      <a:pt x="262" y="502"/>
                      <a:pt x="261" y="501"/>
                      <a:pt x="260" y="501"/>
                    </a:cubicBezTo>
                    <a:moveTo>
                      <a:pt x="218" y="496"/>
                    </a:moveTo>
                    <a:cubicBezTo>
                      <a:pt x="213" y="498"/>
                      <a:pt x="209" y="500"/>
                      <a:pt x="204" y="502"/>
                    </a:cubicBezTo>
                    <a:cubicBezTo>
                      <a:pt x="207" y="503"/>
                      <a:pt x="210" y="503"/>
                      <a:pt x="213" y="504"/>
                    </a:cubicBezTo>
                    <a:cubicBezTo>
                      <a:pt x="214" y="501"/>
                      <a:pt x="216" y="498"/>
                      <a:pt x="218" y="496"/>
                    </a:cubicBezTo>
                    <a:moveTo>
                      <a:pt x="219" y="423"/>
                    </a:moveTo>
                    <a:cubicBezTo>
                      <a:pt x="207" y="426"/>
                      <a:pt x="194" y="427"/>
                      <a:pt x="180" y="427"/>
                    </a:cubicBezTo>
                    <a:cubicBezTo>
                      <a:pt x="169" y="427"/>
                      <a:pt x="158" y="426"/>
                      <a:pt x="147" y="424"/>
                    </a:cubicBezTo>
                    <a:cubicBezTo>
                      <a:pt x="150" y="426"/>
                      <a:pt x="153" y="427"/>
                      <a:pt x="156" y="429"/>
                    </a:cubicBezTo>
                    <a:cubicBezTo>
                      <a:pt x="169" y="435"/>
                      <a:pt x="182" y="439"/>
                      <a:pt x="196" y="443"/>
                    </a:cubicBezTo>
                    <a:cubicBezTo>
                      <a:pt x="204" y="444"/>
                      <a:pt x="212" y="445"/>
                      <a:pt x="220" y="445"/>
                    </a:cubicBezTo>
                    <a:cubicBezTo>
                      <a:pt x="220" y="445"/>
                      <a:pt x="220" y="445"/>
                      <a:pt x="220" y="445"/>
                    </a:cubicBezTo>
                    <a:cubicBezTo>
                      <a:pt x="219" y="437"/>
                      <a:pt x="218" y="430"/>
                      <a:pt x="219" y="423"/>
                    </a:cubicBezTo>
                    <a:moveTo>
                      <a:pt x="415" y="125"/>
                    </a:moveTo>
                    <a:cubicBezTo>
                      <a:pt x="407" y="135"/>
                      <a:pt x="398" y="144"/>
                      <a:pt x="389" y="153"/>
                    </a:cubicBezTo>
                    <a:cubicBezTo>
                      <a:pt x="378" y="163"/>
                      <a:pt x="367" y="173"/>
                      <a:pt x="355" y="181"/>
                    </a:cubicBezTo>
                    <a:cubicBezTo>
                      <a:pt x="362" y="200"/>
                      <a:pt x="365" y="221"/>
                      <a:pt x="365" y="242"/>
                    </a:cubicBezTo>
                    <a:cubicBezTo>
                      <a:pt x="365" y="261"/>
                      <a:pt x="363" y="279"/>
                      <a:pt x="357" y="296"/>
                    </a:cubicBezTo>
                    <a:cubicBezTo>
                      <a:pt x="361" y="292"/>
                      <a:pt x="364" y="289"/>
                      <a:pt x="368" y="285"/>
                    </a:cubicBezTo>
                    <a:cubicBezTo>
                      <a:pt x="408" y="239"/>
                      <a:pt x="422" y="181"/>
                      <a:pt x="415" y="125"/>
                    </a:cubicBezTo>
                    <a:moveTo>
                      <a:pt x="7" y="96"/>
                    </a:moveTo>
                    <a:cubicBezTo>
                      <a:pt x="6" y="98"/>
                      <a:pt x="6" y="100"/>
                      <a:pt x="5" y="102"/>
                    </a:cubicBezTo>
                    <a:cubicBezTo>
                      <a:pt x="2" y="122"/>
                      <a:pt x="0" y="142"/>
                      <a:pt x="0" y="163"/>
                    </a:cubicBezTo>
                    <a:cubicBezTo>
                      <a:pt x="2" y="169"/>
                      <a:pt x="4" y="175"/>
                      <a:pt x="6" y="180"/>
                    </a:cubicBezTo>
                    <a:cubicBezTo>
                      <a:pt x="13" y="163"/>
                      <a:pt x="21" y="147"/>
                      <a:pt x="32" y="133"/>
                    </a:cubicBezTo>
                    <a:cubicBezTo>
                      <a:pt x="22" y="122"/>
                      <a:pt x="14" y="111"/>
                      <a:pt x="7" y="97"/>
                    </a:cubicBezTo>
                    <a:cubicBezTo>
                      <a:pt x="7" y="97"/>
                      <a:pt x="7" y="97"/>
                      <a:pt x="7" y="96"/>
                    </a:cubicBezTo>
                    <a:moveTo>
                      <a:pt x="397" y="0"/>
                    </a:moveTo>
                    <a:cubicBezTo>
                      <a:pt x="390" y="19"/>
                      <a:pt x="376" y="35"/>
                      <a:pt x="358" y="45"/>
                    </a:cubicBezTo>
                    <a:cubicBezTo>
                      <a:pt x="340" y="55"/>
                      <a:pt x="321" y="64"/>
                      <a:pt x="301" y="71"/>
                    </a:cubicBezTo>
                    <a:cubicBezTo>
                      <a:pt x="297" y="78"/>
                      <a:pt x="293" y="85"/>
                      <a:pt x="288" y="93"/>
                    </a:cubicBezTo>
                    <a:cubicBezTo>
                      <a:pt x="308" y="107"/>
                      <a:pt x="324" y="125"/>
                      <a:pt x="337" y="145"/>
                    </a:cubicBezTo>
                    <a:cubicBezTo>
                      <a:pt x="338" y="145"/>
                      <a:pt x="338" y="145"/>
                      <a:pt x="338" y="145"/>
                    </a:cubicBezTo>
                    <a:cubicBezTo>
                      <a:pt x="337" y="145"/>
                      <a:pt x="337" y="145"/>
                      <a:pt x="337" y="145"/>
                    </a:cubicBezTo>
                    <a:cubicBezTo>
                      <a:pt x="337" y="145"/>
                      <a:pt x="337" y="145"/>
                      <a:pt x="337" y="145"/>
                    </a:cubicBezTo>
                    <a:cubicBezTo>
                      <a:pt x="338" y="144"/>
                      <a:pt x="339" y="144"/>
                      <a:pt x="340" y="143"/>
                    </a:cubicBezTo>
                    <a:cubicBezTo>
                      <a:pt x="356" y="130"/>
                      <a:pt x="371" y="115"/>
                      <a:pt x="384" y="99"/>
                    </a:cubicBezTo>
                    <a:cubicBezTo>
                      <a:pt x="396" y="84"/>
                      <a:pt x="405" y="68"/>
                      <a:pt x="413" y="52"/>
                    </a:cubicBezTo>
                    <a:cubicBezTo>
                      <a:pt x="413" y="46"/>
                      <a:pt x="412" y="39"/>
                      <a:pt x="411" y="33"/>
                    </a:cubicBezTo>
                    <a:cubicBezTo>
                      <a:pt x="408" y="21"/>
                      <a:pt x="404" y="10"/>
                      <a:pt x="397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53"/>
              <p:cNvSpPr>
                <a:spLocks noEditPoints="1"/>
              </p:cNvSpPr>
              <p:nvPr/>
            </p:nvSpPr>
            <p:spPr bwMode="auto">
              <a:xfrm>
                <a:off x="1598" y="2517"/>
                <a:ext cx="305" cy="357"/>
              </a:xfrm>
              <a:custGeom>
                <a:avLst/>
                <a:gdLst>
                  <a:gd name="T0" fmla="*/ 207 w 532"/>
                  <a:gd name="T1" fmla="*/ 567 h 577"/>
                  <a:gd name="T2" fmla="*/ 229 w 532"/>
                  <a:gd name="T3" fmla="*/ 525 h 577"/>
                  <a:gd name="T4" fmla="*/ 169 w 532"/>
                  <a:gd name="T5" fmla="*/ 446 h 577"/>
                  <a:gd name="T6" fmla="*/ 226 w 532"/>
                  <a:gd name="T7" fmla="*/ 462 h 577"/>
                  <a:gd name="T8" fmla="*/ 224 w 532"/>
                  <a:gd name="T9" fmla="*/ 445 h 577"/>
                  <a:gd name="T10" fmla="*/ 380 w 532"/>
                  <a:gd name="T11" fmla="*/ 409 h 577"/>
                  <a:gd name="T12" fmla="*/ 378 w 532"/>
                  <a:gd name="T13" fmla="*/ 434 h 577"/>
                  <a:gd name="T14" fmla="*/ 532 w 532"/>
                  <a:gd name="T15" fmla="*/ 495 h 577"/>
                  <a:gd name="T16" fmla="*/ 527 w 532"/>
                  <a:gd name="T17" fmla="*/ 464 h 577"/>
                  <a:gd name="T18" fmla="*/ 454 w 532"/>
                  <a:gd name="T19" fmla="*/ 349 h 577"/>
                  <a:gd name="T20" fmla="*/ 387 w 532"/>
                  <a:gd name="T21" fmla="*/ 246 h 577"/>
                  <a:gd name="T22" fmla="*/ 366 w 532"/>
                  <a:gd name="T23" fmla="*/ 255 h 577"/>
                  <a:gd name="T24" fmla="*/ 341 w 532"/>
                  <a:gd name="T25" fmla="*/ 292 h 577"/>
                  <a:gd name="T26" fmla="*/ 326 w 532"/>
                  <a:gd name="T27" fmla="*/ 355 h 577"/>
                  <a:gd name="T28" fmla="*/ 384 w 532"/>
                  <a:gd name="T29" fmla="*/ 360 h 577"/>
                  <a:gd name="T30" fmla="*/ 428 w 532"/>
                  <a:gd name="T31" fmla="*/ 300 h 577"/>
                  <a:gd name="T32" fmla="*/ 407 w 532"/>
                  <a:gd name="T33" fmla="*/ 268 h 577"/>
                  <a:gd name="T34" fmla="*/ 350 w 532"/>
                  <a:gd name="T35" fmla="*/ 285 h 577"/>
                  <a:gd name="T36" fmla="*/ 395 w 532"/>
                  <a:gd name="T37" fmla="*/ 246 h 577"/>
                  <a:gd name="T38" fmla="*/ 165 w 532"/>
                  <a:gd name="T39" fmla="*/ 214 h 577"/>
                  <a:gd name="T40" fmla="*/ 114 w 532"/>
                  <a:gd name="T41" fmla="*/ 243 h 577"/>
                  <a:gd name="T42" fmla="*/ 118 w 532"/>
                  <a:gd name="T43" fmla="*/ 265 h 577"/>
                  <a:gd name="T44" fmla="*/ 188 w 532"/>
                  <a:gd name="T45" fmla="*/ 344 h 577"/>
                  <a:gd name="T46" fmla="*/ 270 w 532"/>
                  <a:gd name="T47" fmla="*/ 377 h 577"/>
                  <a:gd name="T48" fmla="*/ 273 w 532"/>
                  <a:gd name="T49" fmla="*/ 321 h 577"/>
                  <a:gd name="T50" fmla="*/ 221 w 532"/>
                  <a:gd name="T51" fmla="*/ 303 h 577"/>
                  <a:gd name="T52" fmla="*/ 170 w 532"/>
                  <a:gd name="T53" fmla="*/ 215 h 577"/>
                  <a:gd name="T54" fmla="*/ 165 w 532"/>
                  <a:gd name="T55" fmla="*/ 214 h 577"/>
                  <a:gd name="T56" fmla="*/ 186 w 532"/>
                  <a:gd name="T57" fmla="*/ 1 h 577"/>
                  <a:gd name="T58" fmla="*/ 83 w 532"/>
                  <a:gd name="T59" fmla="*/ 48 h 577"/>
                  <a:gd name="T60" fmla="*/ 0 w 532"/>
                  <a:gd name="T61" fmla="*/ 166 h 577"/>
                  <a:gd name="T62" fmla="*/ 5 w 532"/>
                  <a:gd name="T63" fmla="*/ 196 h 577"/>
                  <a:gd name="T64" fmla="*/ 35 w 532"/>
                  <a:gd name="T65" fmla="*/ 254 h 577"/>
                  <a:gd name="T66" fmla="*/ 117 w 532"/>
                  <a:gd name="T67" fmla="*/ 351 h 577"/>
                  <a:gd name="T68" fmla="*/ 147 w 532"/>
                  <a:gd name="T69" fmla="*/ 374 h 577"/>
                  <a:gd name="T70" fmla="*/ 166 w 532"/>
                  <a:gd name="T71" fmla="*/ 409 h 577"/>
                  <a:gd name="T72" fmla="*/ 145 w 532"/>
                  <a:gd name="T73" fmla="*/ 356 h 577"/>
                  <a:gd name="T74" fmla="*/ 73 w 532"/>
                  <a:gd name="T75" fmla="*/ 223 h 577"/>
                  <a:gd name="T76" fmla="*/ 160 w 532"/>
                  <a:gd name="T77" fmla="*/ 136 h 577"/>
                  <a:gd name="T78" fmla="*/ 199 w 532"/>
                  <a:gd name="T79" fmla="*/ 186 h 577"/>
                  <a:gd name="T80" fmla="*/ 267 w 532"/>
                  <a:gd name="T81" fmla="*/ 198 h 577"/>
                  <a:gd name="T82" fmla="*/ 301 w 532"/>
                  <a:gd name="T83" fmla="*/ 290 h 577"/>
                  <a:gd name="T84" fmla="*/ 379 w 532"/>
                  <a:gd name="T85" fmla="*/ 211 h 577"/>
                  <a:gd name="T86" fmla="*/ 352 w 532"/>
                  <a:gd name="T87" fmla="*/ 164 h 577"/>
                  <a:gd name="T88" fmla="*/ 336 w 532"/>
                  <a:gd name="T89" fmla="*/ 100 h 577"/>
                  <a:gd name="T90" fmla="*/ 283 w 532"/>
                  <a:gd name="T91" fmla="*/ 29 h 577"/>
                  <a:gd name="T92" fmla="*/ 259 w 532"/>
                  <a:gd name="T93" fmla="*/ 10 h 577"/>
                  <a:gd name="T94" fmla="*/ 203 w 532"/>
                  <a:gd name="T95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32" h="577">
                    <a:moveTo>
                      <a:pt x="229" y="525"/>
                    </a:moveTo>
                    <a:cubicBezTo>
                      <a:pt x="220" y="538"/>
                      <a:pt x="213" y="552"/>
                      <a:pt x="207" y="567"/>
                    </a:cubicBezTo>
                    <a:cubicBezTo>
                      <a:pt x="208" y="570"/>
                      <a:pt x="210" y="573"/>
                      <a:pt x="212" y="577"/>
                    </a:cubicBezTo>
                    <a:cubicBezTo>
                      <a:pt x="216" y="559"/>
                      <a:pt x="222" y="542"/>
                      <a:pt x="229" y="525"/>
                    </a:cubicBezTo>
                    <a:moveTo>
                      <a:pt x="224" y="445"/>
                    </a:moveTo>
                    <a:cubicBezTo>
                      <a:pt x="206" y="445"/>
                      <a:pt x="188" y="445"/>
                      <a:pt x="169" y="446"/>
                    </a:cubicBezTo>
                    <a:cubicBezTo>
                      <a:pt x="173" y="470"/>
                      <a:pt x="178" y="494"/>
                      <a:pt x="186" y="517"/>
                    </a:cubicBezTo>
                    <a:cubicBezTo>
                      <a:pt x="198" y="498"/>
                      <a:pt x="211" y="479"/>
                      <a:pt x="226" y="462"/>
                    </a:cubicBezTo>
                    <a:cubicBezTo>
                      <a:pt x="225" y="457"/>
                      <a:pt x="224" y="452"/>
                      <a:pt x="224" y="446"/>
                    </a:cubicBezTo>
                    <a:cubicBezTo>
                      <a:pt x="224" y="445"/>
                      <a:pt x="224" y="445"/>
                      <a:pt x="224" y="445"/>
                    </a:cubicBezTo>
                    <a:moveTo>
                      <a:pt x="454" y="349"/>
                    </a:moveTo>
                    <a:cubicBezTo>
                      <a:pt x="433" y="372"/>
                      <a:pt x="406" y="393"/>
                      <a:pt x="380" y="409"/>
                    </a:cubicBezTo>
                    <a:cubicBezTo>
                      <a:pt x="381" y="418"/>
                      <a:pt x="380" y="427"/>
                      <a:pt x="378" y="434"/>
                    </a:cubicBezTo>
                    <a:cubicBezTo>
                      <a:pt x="378" y="434"/>
                      <a:pt x="378" y="434"/>
                      <a:pt x="378" y="434"/>
                    </a:cubicBezTo>
                    <a:cubicBezTo>
                      <a:pt x="417" y="438"/>
                      <a:pt x="456" y="446"/>
                      <a:pt x="491" y="465"/>
                    </a:cubicBezTo>
                    <a:cubicBezTo>
                      <a:pt x="506" y="473"/>
                      <a:pt x="520" y="483"/>
                      <a:pt x="532" y="495"/>
                    </a:cubicBezTo>
                    <a:cubicBezTo>
                      <a:pt x="531" y="490"/>
                      <a:pt x="531" y="485"/>
                      <a:pt x="530" y="479"/>
                    </a:cubicBezTo>
                    <a:cubicBezTo>
                      <a:pt x="529" y="474"/>
                      <a:pt x="528" y="469"/>
                      <a:pt x="527" y="464"/>
                    </a:cubicBezTo>
                    <a:cubicBezTo>
                      <a:pt x="522" y="440"/>
                      <a:pt x="512" y="416"/>
                      <a:pt x="498" y="396"/>
                    </a:cubicBezTo>
                    <a:cubicBezTo>
                      <a:pt x="486" y="379"/>
                      <a:pt x="471" y="362"/>
                      <a:pt x="454" y="349"/>
                    </a:cubicBezTo>
                    <a:moveTo>
                      <a:pt x="395" y="246"/>
                    </a:moveTo>
                    <a:cubicBezTo>
                      <a:pt x="392" y="246"/>
                      <a:pt x="389" y="246"/>
                      <a:pt x="387" y="246"/>
                    </a:cubicBezTo>
                    <a:cubicBezTo>
                      <a:pt x="383" y="247"/>
                      <a:pt x="379" y="248"/>
                      <a:pt x="376" y="249"/>
                    </a:cubicBezTo>
                    <a:cubicBezTo>
                      <a:pt x="372" y="251"/>
                      <a:pt x="369" y="253"/>
                      <a:pt x="366" y="255"/>
                    </a:cubicBezTo>
                    <a:cubicBezTo>
                      <a:pt x="362" y="259"/>
                      <a:pt x="359" y="262"/>
                      <a:pt x="356" y="266"/>
                    </a:cubicBezTo>
                    <a:cubicBezTo>
                      <a:pt x="350" y="274"/>
                      <a:pt x="345" y="282"/>
                      <a:pt x="341" y="292"/>
                    </a:cubicBezTo>
                    <a:cubicBezTo>
                      <a:pt x="334" y="310"/>
                      <a:pt x="329" y="329"/>
                      <a:pt x="326" y="349"/>
                    </a:cubicBezTo>
                    <a:cubicBezTo>
                      <a:pt x="326" y="351"/>
                      <a:pt x="326" y="353"/>
                      <a:pt x="326" y="355"/>
                    </a:cubicBezTo>
                    <a:cubicBezTo>
                      <a:pt x="341" y="356"/>
                      <a:pt x="355" y="362"/>
                      <a:pt x="365" y="374"/>
                    </a:cubicBezTo>
                    <a:cubicBezTo>
                      <a:pt x="371" y="369"/>
                      <a:pt x="378" y="364"/>
                      <a:pt x="384" y="360"/>
                    </a:cubicBezTo>
                    <a:cubicBezTo>
                      <a:pt x="402" y="345"/>
                      <a:pt x="420" y="330"/>
                      <a:pt x="435" y="312"/>
                    </a:cubicBezTo>
                    <a:cubicBezTo>
                      <a:pt x="432" y="308"/>
                      <a:pt x="430" y="304"/>
                      <a:pt x="428" y="300"/>
                    </a:cubicBezTo>
                    <a:cubicBezTo>
                      <a:pt x="421" y="289"/>
                      <a:pt x="414" y="278"/>
                      <a:pt x="407" y="268"/>
                    </a:cubicBezTo>
                    <a:cubicBezTo>
                      <a:pt x="407" y="268"/>
                      <a:pt x="407" y="268"/>
                      <a:pt x="407" y="268"/>
                    </a:cubicBezTo>
                    <a:cubicBezTo>
                      <a:pt x="395" y="274"/>
                      <a:pt x="381" y="279"/>
                      <a:pt x="368" y="282"/>
                    </a:cubicBezTo>
                    <a:cubicBezTo>
                      <a:pt x="362" y="283"/>
                      <a:pt x="356" y="284"/>
                      <a:pt x="350" y="285"/>
                    </a:cubicBezTo>
                    <a:cubicBezTo>
                      <a:pt x="354" y="280"/>
                      <a:pt x="358" y="276"/>
                      <a:pt x="362" y="272"/>
                    </a:cubicBezTo>
                    <a:cubicBezTo>
                      <a:pt x="372" y="262"/>
                      <a:pt x="383" y="253"/>
                      <a:pt x="395" y="246"/>
                    </a:cubicBezTo>
                    <a:cubicBezTo>
                      <a:pt x="395" y="246"/>
                      <a:pt x="395" y="246"/>
                      <a:pt x="395" y="246"/>
                    </a:cubicBezTo>
                    <a:moveTo>
                      <a:pt x="165" y="214"/>
                    </a:moveTo>
                    <a:cubicBezTo>
                      <a:pt x="153" y="230"/>
                      <a:pt x="135" y="241"/>
                      <a:pt x="115" y="241"/>
                    </a:cubicBezTo>
                    <a:cubicBezTo>
                      <a:pt x="115" y="242"/>
                      <a:pt x="114" y="242"/>
                      <a:pt x="114" y="243"/>
                    </a:cubicBezTo>
                    <a:cubicBezTo>
                      <a:pt x="114" y="246"/>
                      <a:pt x="114" y="249"/>
                      <a:pt x="114" y="252"/>
                    </a:cubicBezTo>
                    <a:cubicBezTo>
                      <a:pt x="115" y="256"/>
                      <a:pt x="117" y="260"/>
                      <a:pt x="118" y="265"/>
                    </a:cubicBezTo>
                    <a:cubicBezTo>
                      <a:pt x="123" y="275"/>
                      <a:pt x="129" y="284"/>
                      <a:pt x="136" y="293"/>
                    </a:cubicBezTo>
                    <a:cubicBezTo>
                      <a:pt x="151" y="312"/>
                      <a:pt x="169" y="329"/>
                      <a:pt x="188" y="344"/>
                    </a:cubicBezTo>
                    <a:cubicBezTo>
                      <a:pt x="209" y="360"/>
                      <a:pt x="232" y="374"/>
                      <a:pt x="255" y="385"/>
                    </a:cubicBezTo>
                    <a:cubicBezTo>
                      <a:pt x="260" y="382"/>
                      <a:pt x="265" y="379"/>
                      <a:pt x="270" y="377"/>
                    </a:cubicBezTo>
                    <a:cubicBezTo>
                      <a:pt x="275" y="372"/>
                      <a:pt x="280" y="368"/>
                      <a:pt x="286" y="364"/>
                    </a:cubicBezTo>
                    <a:cubicBezTo>
                      <a:pt x="283" y="349"/>
                      <a:pt x="279" y="335"/>
                      <a:pt x="273" y="321"/>
                    </a:cubicBezTo>
                    <a:cubicBezTo>
                      <a:pt x="268" y="311"/>
                      <a:pt x="263" y="300"/>
                      <a:pt x="258" y="291"/>
                    </a:cubicBezTo>
                    <a:cubicBezTo>
                      <a:pt x="247" y="298"/>
                      <a:pt x="234" y="303"/>
                      <a:pt x="221" y="303"/>
                    </a:cubicBezTo>
                    <a:cubicBezTo>
                      <a:pt x="207" y="303"/>
                      <a:pt x="193" y="298"/>
                      <a:pt x="180" y="285"/>
                    </a:cubicBezTo>
                    <a:cubicBezTo>
                      <a:pt x="158" y="263"/>
                      <a:pt x="158" y="236"/>
                      <a:pt x="170" y="215"/>
                    </a:cubicBezTo>
                    <a:cubicBezTo>
                      <a:pt x="169" y="215"/>
                      <a:pt x="169" y="214"/>
                      <a:pt x="169" y="214"/>
                    </a:cubicBezTo>
                    <a:cubicBezTo>
                      <a:pt x="168" y="214"/>
                      <a:pt x="166" y="214"/>
                      <a:pt x="165" y="214"/>
                    </a:cubicBezTo>
                    <a:moveTo>
                      <a:pt x="203" y="0"/>
                    </a:moveTo>
                    <a:cubicBezTo>
                      <a:pt x="197" y="0"/>
                      <a:pt x="192" y="0"/>
                      <a:pt x="186" y="1"/>
                    </a:cubicBezTo>
                    <a:cubicBezTo>
                      <a:pt x="171" y="3"/>
                      <a:pt x="158" y="7"/>
                      <a:pt x="144" y="12"/>
                    </a:cubicBezTo>
                    <a:cubicBezTo>
                      <a:pt x="122" y="22"/>
                      <a:pt x="102" y="34"/>
                      <a:pt x="83" y="48"/>
                    </a:cubicBezTo>
                    <a:cubicBezTo>
                      <a:pt x="79" y="51"/>
                      <a:pt x="76" y="54"/>
                      <a:pt x="72" y="58"/>
                    </a:cubicBezTo>
                    <a:cubicBezTo>
                      <a:pt x="95" y="108"/>
                      <a:pt x="50" y="164"/>
                      <a:pt x="0" y="166"/>
                    </a:cubicBezTo>
                    <a:cubicBezTo>
                      <a:pt x="0" y="167"/>
                      <a:pt x="0" y="168"/>
                      <a:pt x="0" y="169"/>
                    </a:cubicBezTo>
                    <a:cubicBezTo>
                      <a:pt x="1" y="178"/>
                      <a:pt x="3" y="187"/>
                      <a:pt x="5" y="196"/>
                    </a:cubicBezTo>
                    <a:cubicBezTo>
                      <a:pt x="12" y="213"/>
                      <a:pt x="20" y="229"/>
                      <a:pt x="30" y="245"/>
                    </a:cubicBezTo>
                    <a:cubicBezTo>
                      <a:pt x="31" y="248"/>
                      <a:pt x="33" y="251"/>
                      <a:pt x="35" y="254"/>
                    </a:cubicBezTo>
                    <a:cubicBezTo>
                      <a:pt x="45" y="269"/>
                      <a:pt x="55" y="284"/>
                      <a:pt x="66" y="298"/>
                    </a:cubicBezTo>
                    <a:cubicBezTo>
                      <a:pt x="81" y="317"/>
                      <a:pt x="98" y="335"/>
                      <a:pt x="117" y="351"/>
                    </a:cubicBezTo>
                    <a:cubicBezTo>
                      <a:pt x="123" y="356"/>
                      <a:pt x="129" y="361"/>
                      <a:pt x="136" y="366"/>
                    </a:cubicBezTo>
                    <a:cubicBezTo>
                      <a:pt x="140" y="369"/>
                      <a:pt x="143" y="371"/>
                      <a:pt x="147" y="374"/>
                    </a:cubicBezTo>
                    <a:cubicBezTo>
                      <a:pt x="154" y="378"/>
                      <a:pt x="160" y="382"/>
                      <a:pt x="167" y="385"/>
                    </a:cubicBezTo>
                    <a:cubicBezTo>
                      <a:pt x="166" y="393"/>
                      <a:pt x="166" y="401"/>
                      <a:pt x="166" y="409"/>
                    </a:cubicBezTo>
                    <a:cubicBezTo>
                      <a:pt x="178" y="405"/>
                      <a:pt x="192" y="403"/>
                      <a:pt x="206" y="402"/>
                    </a:cubicBezTo>
                    <a:cubicBezTo>
                      <a:pt x="183" y="388"/>
                      <a:pt x="162" y="372"/>
                      <a:pt x="145" y="356"/>
                    </a:cubicBezTo>
                    <a:cubicBezTo>
                      <a:pt x="113" y="328"/>
                      <a:pt x="64" y="276"/>
                      <a:pt x="79" y="229"/>
                    </a:cubicBezTo>
                    <a:cubicBezTo>
                      <a:pt x="77" y="227"/>
                      <a:pt x="75" y="225"/>
                      <a:pt x="73" y="223"/>
                    </a:cubicBezTo>
                    <a:cubicBezTo>
                      <a:pt x="29" y="180"/>
                      <a:pt x="72" y="118"/>
                      <a:pt x="119" y="118"/>
                    </a:cubicBezTo>
                    <a:cubicBezTo>
                      <a:pt x="133" y="118"/>
                      <a:pt x="147" y="123"/>
                      <a:pt x="160" y="136"/>
                    </a:cubicBezTo>
                    <a:cubicBezTo>
                      <a:pt x="174" y="150"/>
                      <a:pt x="179" y="165"/>
                      <a:pt x="178" y="180"/>
                    </a:cubicBezTo>
                    <a:cubicBezTo>
                      <a:pt x="185" y="182"/>
                      <a:pt x="192" y="184"/>
                      <a:pt x="199" y="186"/>
                    </a:cubicBezTo>
                    <a:cubicBezTo>
                      <a:pt x="208" y="182"/>
                      <a:pt x="217" y="179"/>
                      <a:pt x="226" y="179"/>
                    </a:cubicBezTo>
                    <a:cubicBezTo>
                      <a:pt x="240" y="179"/>
                      <a:pt x="254" y="185"/>
                      <a:pt x="267" y="198"/>
                    </a:cubicBezTo>
                    <a:cubicBezTo>
                      <a:pt x="286" y="217"/>
                      <a:pt x="289" y="239"/>
                      <a:pt x="282" y="258"/>
                    </a:cubicBezTo>
                    <a:cubicBezTo>
                      <a:pt x="289" y="268"/>
                      <a:pt x="295" y="279"/>
                      <a:pt x="301" y="290"/>
                    </a:cubicBezTo>
                    <a:cubicBezTo>
                      <a:pt x="308" y="270"/>
                      <a:pt x="318" y="251"/>
                      <a:pt x="333" y="236"/>
                    </a:cubicBezTo>
                    <a:cubicBezTo>
                      <a:pt x="345" y="224"/>
                      <a:pt x="362" y="215"/>
                      <a:pt x="379" y="211"/>
                    </a:cubicBezTo>
                    <a:cubicBezTo>
                      <a:pt x="377" y="207"/>
                      <a:pt x="375" y="203"/>
                      <a:pt x="373" y="199"/>
                    </a:cubicBezTo>
                    <a:cubicBezTo>
                      <a:pt x="366" y="187"/>
                      <a:pt x="359" y="176"/>
                      <a:pt x="352" y="164"/>
                    </a:cubicBezTo>
                    <a:cubicBezTo>
                      <a:pt x="352" y="164"/>
                      <a:pt x="352" y="163"/>
                      <a:pt x="352" y="163"/>
                    </a:cubicBezTo>
                    <a:cubicBezTo>
                      <a:pt x="350" y="141"/>
                      <a:pt x="344" y="120"/>
                      <a:pt x="336" y="100"/>
                    </a:cubicBezTo>
                    <a:cubicBezTo>
                      <a:pt x="327" y="78"/>
                      <a:pt x="311" y="57"/>
                      <a:pt x="294" y="39"/>
                    </a:cubicBezTo>
                    <a:cubicBezTo>
                      <a:pt x="290" y="36"/>
                      <a:pt x="287" y="32"/>
                      <a:pt x="283" y="29"/>
                    </a:cubicBezTo>
                    <a:cubicBezTo>
                      <a:pt x="279" y="25"/>
                      <a:pt x="275" y="22"/>
                      <a:pt x="271" y="19"/>
                    </a:cubicBezTo>
                    <a:cubicBezTo>
                      <a:pt x="267" y="16"/>
                      <a:pt x="263" y="13"/>
                      <a:pt x="259" y="10"/>
                    </a:cubicBezTo>
                    <a:cubicBezTo>
                      <a:pt x="247" y="6"/>
                      <a:pt x="236" y="3"/>
                      <a:pt x="224" y="1"/>
                    </a:cubicBezTo>
                    <a:cubicBezTo>
                      <a:pt x="217" y="0"/>
                      <a:pt x="210" y="0"/>
                      <a:pt x="20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54"/>
              <p:cNvSpPr>
                <a:spLocks noEditPoints="1"/>
              </p:cNvSpPr>
              <p:nvPr/>
            </p:nvSpPr>
            <p:spPr bwMode="auto">
              <a:xfrm>
                <a:off x="3193" y="760"/>
                <a:ext cx="542" cy="836"/>
              </a:xfrm>
              <a:custGeom>
                <a:avLst/>
                <a:gdLst>
                  <a:gd name="T0" fmla="*/ 810 w 945"/>
                  <a:gd name="T1" fmla="*/ 1212 h 1350"/>
                  <a:gd name="T2" fmla="*/ 832 w 945"/>
                  <a:gd name="T3" fmla="*/ 1196 h 1350"/>
                  <a:gd name="T4" fmla="*/ 154 w 945"/>
                  <a:gd name="T5" fmla="*/ 787 h 1350"/>
                  <a:gd name="T6" fmla="*/ 13 w 945"/>
                  <a:gd name="T7" fmla="*/ 993 h 1350"/>
                  <a:gd name="T8" fmla="*/ 23 w 945"/>
                  <a:gd name="T9" fmla="*/ 1053 h 1350"/>
                  <a:gd name="T10" fmla="*/ 154 w 945"/>
                  <a:gd name="T11" fmla="*/ 787 h 1350"/>
                  <a:gd name="T12" fmla="*/ 164 w 945"/>
                  <a:gd name="T13" fmla="*/ 755 h 1350"/>
                  <a:gd name="T14" fmla="*/ 199 w 945"/>
                  <a:gd name="T15" fmla="*/ 645 h 1350"/>
                  <a:gd name="T16" fmla="*/ 915 w 945"/>
                  <a:gd name="T17" fmla="*/ 157 h 1350"/>
                  <a:gd name="T18" fmla="*/ 912 w 945"/>
                  <a:gd name="T19" fmla="*/ 161 h 1350"/>
                  <a:gd name="T20" fmla="*/ 925 w 945"/>
                  <a:gd name="T21" fmla="*/ 150 h 1350"/>
                  <a:gd name="T22" fmla="*/ 354 w 945"/>
                  <a:gd name="T23" fmla="*/ 1021 h 1350"/>
                  <a:gd name="T24" fmla="*/ 463 w 945"/>
                  <a:gd name="T25" fmla="*/ 912 h 1350"/>
                  <a:gd name="T26" fmla="*/ 468 w 945"/>
                  <a:gd name="T27" fmla="*/ 748 h 1350"/>
                  <a:gd name="T28" fmla="*/ 473 w 945"/>
                  <a:gd name="T29" fmla="*/ 605 h 1350"/>
                  <a:gd name="T30" fmla="*/ 468 w 945"/>
                  <a:gd name="T31" fmla="*/ 748 h 1350"/>
                  <a:gd name="T32" fmla="*/ 480 w 945"/>
                  <a:gd name="T33" fmla="*/ 411 h 1350"/>
                  <a:gd name="T34" fmla="*/ 580 w 945"/>
                  <a:gd name="T35" fmla="*/ 310 h 1350"/>
                  <a:gd name="T36" fmla="*/ 871 w 945"/>
                  <a:gd name="T37" fmla="*/ 69 h 1350"/>
                  <a:gd name="T38" fmla="*/ 607 w 945"/>
                  <a:gd name="T39" fmla="*/ 117 h 1350"/>
                  <a:gd name="T40" fmla="*/ 404 w 945"/>
                  <a:gd name="T41" fmla="*/ 269 h 1350"/>
                  <a:gd name="T42" fmla="*/ 308 w 945"/>
                  <a:gd name="T43" fmla="*/ 440 h 1350"/>
                  <a:gd name="T44" fmla="*/ 11 w 945"/>
                  <a:gd name="T45" fmla="*/ 1125 h 1350"/>
                  <a:gd name="T46" fmla="*/ 30 w 945"/>
                  <a:gd name="T47" fmla="*/ 1152 h 1350"/>
                  <a:gd name="T48" fmla="*/ 90 w 945"/>
                  <a:gd name="T49" fmla="*/ 1180 h 1350"/>
                  <a:gd name="T50" fmla="*/ 98 w 945"/>
                  <a:gd name="T51" fmla="*/ 1214 h 1350"/>
                  <a:gd name="T52" fmla="*/ 238 w 945"/>
                  <a:gd name="T53" fmla="*/ 1320 h 1350"/>
                  <a:gd name="T54" fmla="*/ 346 w 945"/>
                  <a:gd name="T55" fmla="*/ 1350 h 1350"/>
                  <a:gd name="T56" fmla="*/ 405 w 945"/>
                  <a:gd name="T57" fmla="*/ 1349 h 1350"/>
                  <a:gd name="T58" fmla="*/ 469 w 945"/>
                  <a:gd name="T59" fmla="*/ 1349 h 1350"/>
                  <a:gd name="T60" fmla="*/ 714 w 945"/>
                  <a:gd name="T61" fmla="*/ 1214 h 1350"/>
                  <a:gd name="T62" fmla="*/ 717 w 945"/>
                  <a:gd name="T63" fmla="*/ 1212 h 1350"/>
                  <a:gd name="T64" fmla="*/ 817 w 945"/>
                  <a:gd name="T65" fmla="*/ 1146 h 1350"/>
                  <a:gd name="T66" fmla="*/ 847 w 945"/>
                  <a:gd name="T67" fmla="*/ 1092 h 1350"/>
                  <a:gd name="T68" fmla="*/ 816 w 945"/>
                  <a:gd name="T69" fmla="*/ 1048 h 1350"/>
                  <a:gd name="T70" fmla="*/ 695 w 945"/>
                  <a:gd name="T71" fmla="*/ 844 h 1350"/>
                  <a:gd name="T72" fmla="*/ 686 w 945"/>
                  <a:gd name="T73" fmla="*/ 407 h 1350"/>
                  <a:gd name="T74" fmla="*/ 808 w 945"/>
                  <a:gd name="T75" fmla="*/ 211 h 1350"/>
                  <a:gd name="T76" fmla="*/ 942 w 945"/>
                  <a:gd name="T77" fmla="*/ 71 h 1350"/>
                  <a:gd name="T78" fmla="*/ 855 w 945"/>
                  <a:gd name="T79" fmla="*/ 0 h 1350"/>
                  <a:gd name="T80" fmla="*/ 741 w 945"/>
                  <a:gd name="T81" fmla="*/ 41 h 1350"/>
                  <a:gd name="T82" fmla="*/ 924 w 945"/>
                  <a:gd name="T83" fmla="*/ 32 h 1350"/>
                  <a:gd name="T84" fmla="*/ 855 w 945"/>
                  <a:gd name="T85" fmla="*/ 0 h 1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45" h="1350">
                    <a:moveTo>
                      <a:pt x="854" y="1158"/>
                    </a:moveTo>
                    <a:cubicBezTo>
                      <a:pt x="840" y="1176"/>
                      <a:pt x="826" y="1194"/>
                      <a:pt x="810" y="1212"/>
                    </a:cubicBezTo>
                    <a:cubicBezTo>
                      <a:pt x="818" y="1208"/>
                      <a:pt x="825" y="1203"/>
                      <a:pt x="831" y="1197"/>
                    </a:cubicBezTo>
                    <a:cubicBezTo>
                      <a:pt x="831" y="1196"/>
                      <a:pt x="832" y="1196"/>
                      <a:pt x="832" y="1196"/>
                    </a:cubicBezTo>
                    <a:cubicBezTo>
                      <a:pt x="843" y="1184"/>
                      <a:pt x="850" y="1171"/>
                      <a:pt x="854" y="1158"/>
                    </a:cubicBezTo>
                    <a:moveTo>
                      <a:pt x="154" y="787"/>
                    </a:moveTo>
                    <a:cubicBezTo>
                      <a:pt x="110" y="830"/>
                      <a:pt x="69" y="876"/>
                      <a:pt x="40" y="928"/>
                    </a:cubicBezTo>
                    <a:cubicBezTo>
                      <a:pt x="29" y="948"/>
                      <a:pt x="20" y="970"/>
                      <a:pt x="13" y="993"/>
                    </a:cubicBezTo>
                    <a:cubicBezTo>
                      <a:pt x="4" y="1020"/>
                      <a:pt x="0" y="1050"/>
                      <a:pt x="0" y="1081"/>
                    </a:cubicBezTo>
                    <a:cubicBezTo>
                      <a:pt x="8" y="1072"/>
                      <a:pt x="16" y="1063"/>
                      <a:pt x="23" y="1053"/>
                    </a:cubicBezTo>
                    <a:cubicBezTo>
                      <a:pt x="66" y="995"/>
                      <a:pt x="98" y="931"/>
                      <a:pt x="126" y="865"/>
                    </a:cubicBezTo>
                    <a:cubicBezTo>
                      <a:pt x="136" y="839"/>
                      <a:pt x="145" y="813"/>
                      <a:pt x="154" y="787"/>
                    </a:cubicBezTo>
                    <a:moveTo>
                      <a:pt x="199" y="645"/>
                    </a:moveTo>
                    <a:cubicBezTo>
                      <a:pt x="186" y="681"/>
                      <a:pt x="174" y="718"/>
                      <a:pt x="164" y="755"/>
                    </a:cubicBezTo>
                    <a:cubicBezTo>
                      <a:pt x="164" y="756"/>
                      <a:pt x="164" y="757"/>
                      <a:pt x="163" y="758"/>
                    </a:cubicBezTo>
                    <a:cubicBezTo>
                      <a:pt x="175" y="721"/>
                      <a:pt x="187" y="683"/>
                      <a:pt x="199" y="645"/>
                    </a:cubicBezTo>
                    <a:moveTo>
                      <a:pt x="925" y="150"/>
                    </a:moveTo>
                    <a:cubicBezTo>
                      <a:pt x="922" y="152"/>
                      <a:pt x="918" y="155"/>
                      <a:pt x="915" y="157"/>
                    </a:cubicBezTo>
                    <a:cubicBezTo>
                      <a:pt x="905" y="165"/>
                      <a:pt x="895" y="173"/>
                      <a:pt x="886" y="182"/>
                    </a:cubicBezTo>
                    <a:cubicBezTo>
                      <a:pt x="895" y="175"/>
                      <a:pt x="904" y="168"/>
                      <a:pt x="912" y="161"/>
                    </a:cubicBezTo>
                    <a:cubicBezTo>
                      <a:pt x="914" y="159"/>
                      <a:pt x="916" y="158"/>
                      <a:pt x="918" y="156"/>
                    </a:cubicBezTo>
                    <a:cubicBezTo>
                      <a:pt x="920" y="154"/>
                      <a:pt x="923" y="152"/>
                      <a:pt x="925" y="150"/>
                    </a:cubicBezTo>
                    <a:moveTo>
                      <a:pt x="406" y="1044"/>
                    </a:moveTo>
                    <a:cubicBezTo>
                      <a:pt x="388" y="1044"/>
                      <a:pt x="370" y="1037"/>
                      <a:pt x="354" y="1021"/>
                    </a:cubicBezTo>
                    <a:cubicBezTo>
                      <a:pt x="300" y="967"/>
                      <a:pt x="353" y="889"/>
                      <a:pt x="412" y="889"/>
                    </a:cubicBezTo>
                    <a:cubicBezTo>
                      <a:pt x="429" y="889"/>
                      <a:pt x="447" y="896"/>
                      <a:pt x="463" y="912"/>
                    </a:cubicBezTo>
                    <a:cubicBezTo>
                      <a:pt x="518" y="966"/>
                      <a:pt x="465" y="1044"/>
                      <a:pt x="406" y="1044"/>
                    </a:cubicBezTo>
                    <a:moveTo>
                      <a:pt x="468" y="748"/>
                    </a:moveTo>
                    <a:cubicBezTo>
                      <a:pt x="451" y="748"/>
                      <a:pt x="435" y="742"/>
                      <a:pt x="420" y="727"/>
                    </a:cubicBezTo>
                    <a:cubicBezTo>
                      <a:pt x="370" y="677"/>
                      <a:pt x="419" y="605"/>
                      <a:pt x="473" y="605"/>
                    </a:cubicBezTo>
                    <a:cubicBezTo>
                      <a:pt x="489" y="605"/>
                      <a:pt x="506" y="612"/>
                      <a:pt x="520" y="626"/>
                    </a:cubicBezTo>
                    <a:cubicBezTo>
                      <a:pt x="571" y="676"/>
                      <a:pt x="522" y="748"/>
                      <a:pt x="468" y="748"/>
                    </a:cubicBezTo>
                    <a:moveTo>
                      <a:pt x="527" y="431"/>
                    </a:moveTo>
                    <a:cubicBezTo>
                      <a:pt x="511" y="431"/>
                      <a:pt x="494" y="425"/>
                      <a:pt x="480" y="411"/>
                    </a:cubicBezTo>
                    <a:cubicBezTo>
                      <a:pt x="430" y="361"/>
                      <a:pt x="478" y="289"/>
                      <a:pt x="533" y="289"/>
                    </a:cubicBezTo>
                    <a:cubicBezTo>
                      <a:pt x="549" y="289"/>
                      <a:pt x="565" y="296"/>
                      <a:pt x="580" y="310"/>
                    </a:cubicBezTo>
                    <a:cubicBezTo>
                      <a:pt x="630" y="360"/>
                      <a:pt x="581" y="431"/>
                      <a:pt x="527" y="431"/>
                    </a:cubicBezTo>
                    <a:moveTo>
                      <a:pt x="871" y="69"/>
                    </a:moveTo>
                    <a:cubicBezTo>
                      <a:pt x="837" y="69"/>
                      <a:pt x="802" y="71"/>
                      <a:pt x="768" y="75"/>
                    </a:cubicBezTo>
                    <a:cubicBezTo>
                      <a:pt x="713" y="83"/>
                      <a:pt x="659" y="96"/>
                      <a:pt x="607" y="117"/>
                    </a:cubicBezTo>
                    <a:cubicBezTo>
                      <a:pt x="566" y="135"/>
                      <a:pt x="528" y="156"/>
                      <a:pt x="492" y="183"/>
                    </a:cubicBezTo>
                    <a:cubicBezTo>
                      <a:pt x="459" y="208"/>
                      <a:pt x="430" y="237"/>
                      <a:pt x="404" y="269"/>
                    </a:cubicBezTo>
                    <a:cubicBezTo>
                      <a:pt x="399" y="275"/>
                      <a:pt x="394" y="282"/>
                      <a:pt x="389" y="289"/>
                    </a:cubicBezTo>
                    <a:cubicBezTo>
                      <a:pt x="355" y="336"/>
                      <a:pt x="330" y="386"/>
                      <a:pt x="308" y="440"/>
                    </a:cubicBezTo>
                    <a:cubicBezTo>
                      <a:pt x="246" y="595"/>
                      <a:pt x="213" y="761"/>
                      <a:pt x="145" y="914"/>
                    </a:cubicBezTo>
                    <a:cubicBezTo>
                      <a:pt x="112" y="988"/>
                      <a:pt x="68" y="1063"/>
                      <a:pt x="11" y="1125"/>
                    </a:cubicBezTo>
                    <a:cubicBezTo>
                      <a:pt x="14" y="1131"/>
                      <a:pt x="17" y="1136"/>
                      <a:pt x="20" y="1141"/>
                    </a:cubicBezTo>
                    <a:cubicBezTo>
                      <a:pt x="23" y="1145"/>
                      <a:pt x="27" y="1149"/>
                      <a:pt x="30" y="1152"/>
                    </a:cubicBezTo>
                    <a:cubicBezTo>
                      <a:pt x="39" y="1161"/>
                      <a:pt x="49" y="1168"/>
                      <a:pt x="59" y="1173"/>
                    </a:cubicBezTo>
                    <a:cubicBezTo>
                      <a:pt x="69" y="1178"/>
                      <a:pt x="79" y="1180"/>
                      <a:pt x="90" y="1180"/>
                    </a:cubicBezTo>
                    <a:cubicBezTo>
                      <a:pt x="92" y="1180"/>
                      <a:pt x="94" y="1180"/>
                      <a:pt x="97" y="1180"/>
                    </a:cubicBezTo>
                    <a:cubicBezTo>
                      <a:pt x="97" y="1191"/>
                      <a:pt x="97" y="1203"/>
                      <a:pt x="98" y="1214"/>
                    </a:cubicBezTo>
                    <a:cubicBezTo>
                      <a:pt x="99" y="1228"/>
                      <a:pt x="103" y="1242"/>
                      <a:pt x="108" y="1254"/>
                    </a:cubicBezTo>
                    <a:cubicBezTo>
                      <a:pt x="150" y="1279"/>
                      <a:pt x="193" y="1302"/>
                      <a:pt x="238" y="1320"/>
                    </a:cubicBezTo>
                    <a:cubicBezTo>
                      <a:pt x="268" y="1332"/>
                      <a:pt x="298" y="1342"/>
                      <a:pt x="329" y="1350"/>
                    </a:cubicBezTo>
                    <a:cubicBezTo>
                      <a:pt x="335" y="1350"/>
                      <a:pt x="340" y="1350"/>
                      <a:pt x="346" y="1350"/>
                    </a:cubicBezTo>
                    <a:cubicBezTo>
                      <a:pt x="360" y="1350"/>
                      <a:pt x="375" y="1350"/>
                      <a:pt x="390" y="1348"/>
                    </a:cubicBezTo>
                    <a:cubicBezTo>
                      <a:pt x="395" y="1349"/>
                      <a:pt x="400" y="1349"/>
                      <a:pt x="405" y="1349"/>
                    </a:cubicBezTo>
                    <a:cubicBezTo>
                      <a:pt x="414" y="1350"/>
                      <a:pt x="424" y="1350"/>
                      <a:pt x="433" y="1350"/>
                    </a:cubicBezTo>
                    <a:cubicBezTo>
                      <a:pt x="445" y="1350"/>
                      <a:pt x="457" y="1350"/>
                      <a:pt x="469" y="1349"/>
                    </a:cubicBezTo>
                    <a:cubicBezTo>
                      <a:pt x="567" y="1341"/>
                      <a:pt x="651" y="1301"/>
                      <a:pt x="710" y="1221"/>
                    </a:cubicBezTo>
                    <a:cubicBezTo>
                      <a:pt x="711" y="1219"/>
                      <a:pt x="713" y="1217"/>
                      <a:pt x="714" y="1214"/>
                    </a:cubicBezTo>
                    <a:cubicBezTo>
                      <a:pt x="715" y="1213"/>
                      <a:pt x="715" y="1212"/>
                      <a:pt x="716" y="1211"/>
                    </a:cubicBezTo>
                    <a:cubicBezTo>
                      <a:pt x="716" y="1211"/>
                      <a:pt x="717" y="1211"/>
                      <a:pt x="717" y="1212"/>
                    </a:cubicBezTo>
                    <a:cubicBezTo>
                      <a:pt x="727" y="1218"/>
                      <a:pt x="738" y="1221"/>
                      <a:pt x="749" y="1223"/>
                    </a:cubicBezTo>
                    <a:cubicBezTo>
                      <a:pt x="773" y="1199"/>
                      <a:pt x="796" y="1173"/>
                      <a:pt x="817" y="1146"/>
                    </a:cubicBezTo>
                    <a:cubicBezTo>
                      <a:pt x="828" y="1131"/>
                      <a:pt x="840" y="1115"/>
                      <a:pt x="850" y="1099"/>
                    </a:cubicBezTo>
                    <a:cubicBezTo>
                      <a:pt x="849" y="1096"/>
                      <a:pt x="848" y="1094"/>
                      <a:pt x="847" y="1092"/>
                    </a:cubicBezTo>
                    <a:cubicBezTo>
                      <a:pt x="843" y="1083"/>
                      <a:pt x="838" y="1074"/>
                      <a:pt x="831" y="1066"/>
                    </a:cubicBezTo>
                    <a:cubicBezTo>
                      <a:pt x="826" y="1060"/>
                      <a:pt x="821" y="1054"/>
                      <a:pt x="816" y="1048"/>
                    </a:cubicBezTo>
                    <a:cubicBezTo>
                      <a:pt x="799" y="1024"/>
                      <a:pt x="783" y="998"/>
                      <a:pt x="769" y="972"/>
                    </a:cubicBezTo>
                    <a:cubicBezTo>
                      <a:pt x="738" y="934"/>
                      <a:pt x="713" y="891"/>
                      <a:pt x="695" y="844"/>
                    </a:cubicBezTo>
                    <a:cubicBezTo>
                      <a:pt x="652" y="725"/>
                      <a:pt x="650" y="591"/>
                      <a:pt x="682" y="466"/>
                    </a:cubicBezTo>
                    <a:cubicBezTo>
                      <a:pt x="683" y="446"/>
                      <a:pt x="685" y="427"/>
                      <a:pt x="686" y="407"/>
                    </a:cubicBezTo>
                    <a:cubicBezTo>
                      <a:pt x="699" y="383"/>
                      <a:pt x="713" y="359"/>
                      <a:pt x="729" y="337"/>
                    </a:cubicBezTo>
                    <a:cubicBezTo>
                      <a:pt x="751" y="292"/>
                      <a:pt x="777" y="249"/>
                      <a:pt x="808" y="211"/>
                    </a:cubicBezTo>
                    <a:cubicBezTo>
                      <a:pt x="846" y="165"/>
                      <a:pt x="892" y="123"/>
                      <a:pt x="945" y="94"/>
                    </a:cubicBezTo>
                    <a:cubicBezTo>
                      <a:pt x="945" y="86"/>
                      <a:pt x="944" y="79"/>
                      <a:pt x="942" y="71"/>
                    </a:cubicBezTo>
                    <a:cubicBezTo>
                      <a:pt x="919" y="70"/>
                      <a:pt x="895" y="69"/>
                      <a:pt x="871" y="69"/>
                    </a:cubicBezTo>
                    <a:moveTo>
                      <a:pt x="855" y="0"/>
                    </a:moveTo>
                    <a:cubicBezTo>
                      <a:pt x="839" y="0"/>
                      <a:pt x="823" y="4"/>
                      <a:pt x="807" y="11"/>
                    </a:cubicBezTo>
                    <a:cubicBezTo>
                      <a:pt x="784" y="20"/>
                      <a:pt x="763" y="30"/>
                      <a:pt x="741" y="41"/>
                    </a:cubicBezTo>
                    <a:cubicBezTo>
                      <a:pt x="784" y="34"/>
                      <a:pt x="828" y="31"/>
                      <a:pt x="872" y="31"/>
                    </a:cubicBezTo>
                    <a:cubicBezTo>
                      <a:pt x="890" y="31"/>
                      <a:pt x="907" y="31"/>
                      <a:pt x="924" y="32"/>
                    </a:cubicBezTo>
                    <a:cubicBezTo>
                      <a:pt x="922" y="30"/>
                      <a:pt x="920" y="27"/>
                      <a:pt x="917" y="25"/>
                    </a:cubicBezTo>
                    <a:cubicBezTo>
                      <a:pt x="900" y="8"/>
                      <a:pt x="878" y="0"/>
                      <a:pt x="855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355"/>
              <p:cNvSpPr>
                <a:spLocks noEditPoints="1"/>
              </p:cNvSpPr>
              <p:nvPr/>
            </p:nvSpPr>
            <p:spPr bwMode="auto">
              <a:xfrm>
                <a:off x="3487" y="1632"/>
                <a:ext cx="849" cy="535"/>
              </a:xfrm>
              <a:custGeom>
                <a:avLst/>
                <a:gdLst>
                  <a:gd name="T0" fmla="*/ 450 w 1479"/>
                  <a:gd name="T1" fmla="*/ 802 h 864"/>
                  <a:gd name="T2" fmla="*/ 447 w 1479"/>
                  <a:gd name="T3" fmla="*/ 801 h 864"/>
                  <a:gd name="T4" fmla="*/ 123 w 1479"/>
                  <a:gd name="T5" fmla="*/ 760 h 864"/>
                  <a:gd name="T6" fmla="*/ 168 w 1479"/>
                  <a:gd name="T7" fmla="*/ 801 h 864"/>
                  <a:gd name="T8" fmla="*/ 265 w 1479"/>
                  <a:gd name="T9" fmla="*/ 814 h 864"/>
                  <a:gd name="T10" fmla="*/ 338 w 1479"/>
                  <a:gd name="T11" fmla="*/ 776 h 864"/>
                  <a:gd name="T12" fmla="*/ 338 w 1479"/>
                  <a:gd name="T13" fmla="*/ 776 h 864"/>
                  <a:gd name="T14" fmla="*/ 169 w 1479"/>
                  <a:gd name="T15" fmla="*/ 759 h 864"/>
                  <a:gd name="T16" fmla="*/ 1362 w 1479"/>
                  <a:gd name="T17" fmla="*/ 699 h 864"/>
                  <a:gd name="T18" fmla="*/ 1471 w 1479"/>
                  <a:gd name="T19" fmla="*/ 560 h 864"/>
                  <a:gd name="T20" fmla="*/ 1369 w 1479"/>
                  <a:gd name="T21" fmla="*/ 486 h 864"/>
                  <a:gd name="T22" fmla="*/ 1354 w 1479"/>
                  <a:gd name="T23" fmla="*/ 491 h 864"/>
                  <a:gd name="T24" fmla="*/ 1358 w 1479"/>
                  <a:gd name="T25" fmla="*/ 491 h 864"/>
                  <a:gd name="T26" fmla="*/ 976 w 1479"/>
                  <a:gd name="T27" fmla="*/ 775 h 864"/>
                  <a:gd name="T28" fmla="*/ 982 w 1479"/>
                  <a:gd name="T29" fmla="*/ 637 h 864"/>
                  <a:gd name="T30" fmla="*/ 976 w 1479"/>
                  <a:gd name="T31" fmla="*/ 775 h 864"/>
                  <a:gd name="T32" fmla="*/ 611 w 1479"/>
                  <a:gd name="T33" fmla="*/ 601 h 864"/>
                  <a:gd name="T34" fmla="*/ 750 w 1479"/>
                  <a:gd name="T35" fmla="*/ 571 h 864"/>
                  <a:gd name="T36" fmla="*/ 400 w 1479"/>
                  <a:gd name="T37" fmla="*/ 557 h 864"/>
                  <a:gd name="T38" fmla="*/ 406 w 1479"/>
                  <a:gd name="T39" fmla="*/ 407 h 864"/>
                  <a:gd name="T40" fmla="*/ 400 w 1479"/>
                  <a:gd name="T41" fmla="*/ 557 h 864"/>
                  <a:gd name="T42" fmla="*/ 472 w 1479"/>
                  <a:gd name="T43" fmla="*/ 41 h 864"/>
                  <a:gd name="T44" fmla="*/ 363 w 1479"/>
                  <a:gd name="T45" fmla="*/ 90 h 864"/>
                  <a:gd name="T46" fmla="*/ 359 w 1479"/>
                  <a:gd name="T47" fmla="*/ 91 h 864"/>
                  <a:gd name="T48" fmla="*/ 351 w 1479"/>
                  <a:gd name="T49" fmla="*/ 91 h 864"/>
                  <a:gd name="T50" fmla="*/ 79 w 1479"/>
                  <a:gd name="T51" fmla="*/ 279 h 864"/>
                  <a:gd name="T52" fmla="*/ 37 w 1479"/>
                  <a:gd name="T53" fmla="*/ 343 h 864"/>
                  <a:gd name="T54" fmla="*/ 0 w 1479"/>
                  <a:gd name="T55" fmla="*/ 581 h 864"/>
                  <a:gd name="T56" fmla="*/ 56 w 1479"/>
                  <a:gd name="T57" fmla="*/ 630 h 864"/>
                  <a:gd name="T58" fmla="*/ 43 w 1479"/>
                  <a:gd name="T59" fmla="*/ 701 h 864"/>
                  <a:gd name="T60" fmla="*/ 55 w 1479"/>
                  <a:gd name="T61" fmla="*/ 732 h 864"/>
                  <a:gd name="T62" fmla="*/ 306 w 1479"/>
                  <a:gd name="T63" fmla="*/ 733 h 864"/>
                  <a:gd name="T64" fmla="*/ 937 w 1479"/>
                  <a:gd name="T65" fmla="*/ 864 h 864"/>
                  <a:gd name="T66" fmla="*/ 992 w 1479"/>
                  <a:gd name="T67" fmla="*/ 861 h 864"/>
                  <a:gd name="T68" fmla="*/ 1226 w 1479"/>
                  <a:gd name="T69" fmla="*/ 772 h 864"/>
                  <a:gd name="T70" fmla="*/ 1445 w 1479"/>
                  <a:gd name="T71" fmla="*/ 514 h 864"/>
                  <a:gd name="T72" fmla="*/ 1255 w 1479"/>
                  <a:gd name="T73" fmla="*/ 552 h 864"/>
                  <a:gd name="T74" fmla="*/ 1107 w 1479"/>
                  <a:gd name="T75" fmla="*/ 551 h 864"/>
                  <a:gd name="T76" fmla="*/ 1024 w 1479"/>
                  <a:gd name="T77" fmla="*/ 549 h 864"/>
                  <a:gd name="T78" fmla="*/ 661 w 1479"/>
                  <a:gd name="T79" fmla="*/ 307 h 864"/>
                  <a:gd name="T80" fmla="*/ 554 w 1479"/>
                  <a:gd name="T81" fmla="*/ 94 h 864"/>
                  <a:gd name="T82" fmla="*/ 534 w 1479"/>
                  <a:gd name="T83" fmla="*/ 45 h 864"/>
                  <a:gd name="T84" fmla="*/ 457 w 1479"/>
                  <a:gd name="T85" fmla="*/ 0 h 864"/>
                  <a:gd name="T86" fmla="*/ 436 w 1479"/>
                  <a:gd name="T87" fmla="*/ 2 h 864"/>
                  <a:gd name="T88" fmla="*/ 482 w 1479"/>
                  <a:gd name="T89" fmla="*/ 4 h 8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79" h="864">
                    <a:moveTo>
                      <a:pt x="447" y="801"/>
                    </a:moveTo>
                    <a:cubicBezTo>
                      <a:pt x="448" y="801"/>
                      <a:pt x="449" y="801"/>
                      <a:pt x="450" y="802"/>
                    </a:cubicBezTo>
                    <a:cubicBezTo>
                      <a:pt x="486" y="813"/>
                      <a:pt x="523" y="823"/>
                      <a:pt x="561" y="832"/>
                    </a:cubicBezTo>
                    <a:cubicBezTo>
                      <a:pt x="523" y="821"/>
                      <a:pt x="485" y="811"/>
                      <a:pt x="447" y="801"/>
                    </a:cubicBezTo>
                    <a:moveTo>
                      <a:pt x="169" y="759"/>
                    </a:moveTo>
                    <a:cubicBezTo>
                      <a:pt x="153" y="759"/>
                      <a:pt x="138" y="759"/>
                      <a:pt x="123" y="760"/>
                    </a:cubicBezTo>
                    <a:cubicBezTo>
                      <a:pt x="111" y="762"/>
                      <a:pt x="99" y="763"/>
                      <a:pt x="87" y="765"/>
                    </a:cubicBezTo>
                    <a:cubicBezTo>
                      <a:pt x="113" y="782"/>
                      <a:pt x="140" y="794"/>
                      <a:pt x="168" y="801"/>
                    </a:cubicBezTo>
                    <a:cubicBezTo>
                      <a:pt x="191" y="808"/>
                      <a:pt x="215" y="812"/>
                      <a:pt x="239" y="813"/>
                    </a:cubicBezTo>
                    <a:cubicBezTo>
                      <a:pt x="248" y="814"/>
                      <a:pt x="256" y="814"/>
                      <a:pt x="265" y="814"/>
                    </a:cubicBezTo>
                    <a:cubicBezTo>
                      <a:pt x="315" y="814"/>
                      <a:pt x="367" y="806"/>
                      <a:pt x="417" y="793"/>
                    </a:cubicBezTo>
                    <a:cubicBezTo>
                      <a:pt x="391" y="787"/>
                      <a:pt x="364" y="781"/>
                      <a:pt x="338" y="776"/>
                    </a:cubicBezTo>
                    <a:cubicBezTo>
                      <a:pt x="338" y="776"/>
                      <a:pt x="338" y="776"/>
                      <a:pt x="338" y="776"/>
                    </a:cubicBezTo>
                    <a:cubicBezTo>
                      <a:pt x="338" y="776"/>
                      <a:pt x="338" y="776"/>
                      <a:pt x="338" y="776"/>
                    </a:cubicBezTo>
                    <a:cubicBezTo>
                      <a:pt x="337" y="775"/>
                      <a:pt x="337" y="775"/>
                      <a:pt x="337" y="775"/>
                    </a:cubicBezTo>
                    <a:cubicBezTo>
                      <a:pt x="281" y="765"/>
                      <a:pt x="225" y="759"/>
                      <a:pt x="169" y="759"/>
                    </a:cubicBezTo>
                    <a:moveTo>
                      <a:pt x="1468" y="551"/>
                    </a:moveTo>
                    <a:cubicBezTo>
                      <a:pt x="1438" y="604"/>
                      <a:pt x="1403" y="654"/>
                      <a:pt x="1362" y="699"/>
                    </a:cubicBezTo>
                    <a:cubicBezTo>
                      <a:pt x="1383" y="688"/>
                      <a:pt x="1403" y="675"/>
                      <a:pt x="1423" y="661"/>
                    </a:cubicBezTo>
                    <a:cubicBezTo>
                      <a:pt x="1458" y="637"/>
                      <a:pt x="1479" y="600"/>
                      <a:pt x="1471" y="560"/>
                    </a:cubicBezTo>
                    <a:cubicBezTo>
                      <a:pt x="1470" y="557"/>
                      <a:pt x="1469" y="554"/>
                      <a:pt x="1468" y="551"/>
                    </a:cubicBezTo>
                    <a:moveTo>
                      <a:pt x="1369" y="486"/>
                    </a:moveTo>
                    <a:cubicBezTo>
                      <a:pt x="1366" y="487"/>
                      <a:pt x="1363" y="488"/>
                      <a:pt x="1360" y="489"/>
                    </a:cubicBezTo>
                    <a:cubicBezTo>
                      <a:pt x="1358" y="490"/>
                      <a:pt x="1356" y="490"/>
                      <a:pt x="1354" y="491"/>
                    </a:cubicBezTo>
                    <a:cubicBezTo>
                      <a:pt x="1343" y="495"/>
                      <a:pt x="1333" y="498"/>
                      <a:pt x="1322" y="502"/>
                    </a:cubicBezTo>
                    <a:cubicBezTo>
                      <a:pt x="1334" y="499"/>
                      <a:pt x="1346" y="495"/>
                      <a:pt x="1358" y="491"/>
                    </a:cubicBezTo>
                    <a:cubicBezTo>
                      <a:pt x="1362" y="489"/>
                      <a:pt x="1365" y="488"/>
                      <a:pt x="1369" y="486"/>
                    </a:cubicBezTo>
                    <a:moveTo>
                      <a:pt x="976" y="775"/>
                    </a:moveTo>
                    <a:cubicBezTo>
                      <a:pt x="947" y="775"/>
                      <a:pt x="918" y="759"/>
                      <a:pt x="910" y="721"/>
                    </a:cubicBezTo>
                    <a:cubicBezTo>
                      <a:pt x="898" y="669"/>
                      <a:pt x="941" y="637"/>
                      <a:pt x="982" y="637"/>
                    </a:cubicBezTo>
                    <a:cubicBezTo>
                      <a:pt x="1011" y="637"/>
                      <a:pt x="1040" y="654"/>
                      <a:pt x="1048" y="691"/>
                    </a:cubicBezTo>
                    <a:cubicBezTo>
                      <a:pt x="1060" y="743"/>
                      <a:pt x="1018" y="775"/>
                      <a:pt x="976" y="775"/>
                    </a:cubicBezTo>
                    <a:moveTo>
                      <a:pt x="678" y="655"/>
                    </a:moveTo>
                    <a:cubicBezTo>
                      <a:pt x="649" y="655"/>
                      <a:pt x="620" y="639"/>
                      <a:pt x="611" y="601"/>
                    </a:cubicBezTo>
                    <a:cubicBezTo>
                      <a:pt x="600" y="549"/>
                      <a:pt x="642" y="517"/>
                      <a:pt x="684" y="517"/>
                    </a:cubicBezTo>
                    <a:cubicBezTo>
                      <a:pt x="713" y="517"/>
                      <a:pt x="742" y="534"/>
                      <a:pt x="750" y="571"/>
                    </a:cubicBezTo>
                    <a:cubicBezTo>
                      <a:pt x="762" y="623"/>
                      <a:pt x="719" y="655"/>
                      <a:pt x="678" y="655"/>
                    </a:cubicBezTo>
                    <a:moveTo>
                      <a:pt x="400" y="557"/>
                    </a:moveTo>
                    <a:cubicBezTo>
                      <a:pt x="368" y="557"/>
                      <a:pt x="337" y="539"/>
                      <a:pt x="328" y="499"/>
                    </a:cubicBezTo>
                    <a:cubicBezTo>
                      <a:pt x="316" y="442"/>
                      <a:pt x="362" y="407"/>
                      <a:pt x="406" y="407"/>
                    </a:cubicBezTo>
                    <a:cubicBezTo>
                      <a:pt x="438" y="407"/>
                      <a:pt x="470" y="425"/>
                      <a:pt x="479" y="465"/>
                    </a:cubicBezTo>
                    <a:cubicBezTo>
                      <a:pt x="491" y="522"/>
                      <a:pt x="445" y="557"/>
                      <a:pt x="400" y="557"/>
                    </a:cubicBezTo>
                    <a:moveTo>
                      <a:pt x="530" y="39"/>
                    </a:moveTo>
                    <a:cubicBezTo>
                      <a:pt x="510" y="39"/>
                      <a:pt x="491" y="40"/>
                      <a:pt x="472" y="41"/>
                    </a:cubicBezTo>
                    <a:cubicBezTo>
                      <a:pt x="437" y="44"/>
                      <a:pt x="404" y="50"/>
                      <a:pt x="370" y="57"/>
                    </a:cubicBezTo>
                    <a:cubicBezTo>
                      <a:pt x="366" y="68"/>
                      <a:pt x="363" y="79"/>
                      <a:pt x="363" y="90"/>
                    </a:cubicBezTo>
                    <a:cubicBezTo>
                      <a:pt x="363" y="90"/>
                      <a:pt x="363" y="91"/>
                      <a:pt x="363" y="92"/>
                    </a:cubicBezTo>
                    <a:cubicBezTo>
                      <a:pt x="361" y="91"/>
                      <a:pt x="360" y="91"/>
                      <a:pt x="359" y="91"/>
                    </a:cubicBezTo>
                    <a:cubicBezTo>
                      <a:pt x="357" y="91"/>
                      <a:pt x="356" y="91"/>
                      <a:pt x="354" y="91"/>
                    </a:cubicBezTo>
                    <a:cubicBezTo>
                      <a:pt x="353" y="91"/>
                      <a:pt x="352" y="91"/>
                      <a:pt x="351" y="91"/>
                    </a:cubicBezTo>
                    <a:cubicBezTo>
                      <a:pt x="252" y="98"/>
                      <a:pt x="173" y="147"/>
                      <a:pt x="113" y="226"/>
                    </a:cubicBezTo>
                    <a:cubicBezTo>
                      <a:pt x="101" y="242"/>
                      <a:pt x="89" y="260"/>
                      <a:pt x="79" y="279"/>
                    </a:cubicBezTo>
                    <a:cubicBezTo>
                      <a:pt x="77" y="283"/>
                      <a:pt x="74" y="288"/>
                      <a:pt x="72" y="292"/>
                    </a:cubicBezTo>
                    <a:cubicBezTo>
                      <a:pt x="59" y="308"/>
                      <a:pt x="47" y="325"/>
                      <a:pt x="37" y="343"/>
                    </a:cubicBezTo>
                    <a:cubicBezTo>
                      <a:pt x="27" y="373"/>
                      <a:pt x="19" y="404"/>
                      <a:pt x="13" y="435"/>
                    </a:cubicBezTo>
                    <a:cubicBezTo>
                      <a:pt x="5" y="483"/>
                      <a:pt x="0" y="532"/>
                      <a:pt x="0" y="581"/>
                    </a:cubicBezTo>
                    <a:cubicBezTo>
                      <a:pt x="7" y="592"/>
                      <a:pt x="16" y="602"/>
                      <a:pt x="27" y="611"/>
                    </a:cubicBezTo>
                    <a:cubicBezTo>
                      <a:pt x="37" y="617"/>
                      <a:pt x="46" y="624"/>
                      <a:pt x="56" y="630"/>
                    </a:cubicBezTo>
                    <a:cubicBezTo>
                      <a:pt x="48" y="640"/>
                      <a:pt x="43" y="652"/>
                      <a:pt x="41" y="665"/>
                    </a:cubicBezTo>
                    <a:cubicBezTo>
                      <a:pt x="39" y="677"/>
                      <a:pt x="40" y="689"/>
                      <a:pt x="43" y="701"/>
                    </a:cubicBezTo>
                    <a:cubicBezTo>
                      <a:pt x="44" y="706"/>
                      <a:pt x="46" y="711"/>
                      <a:pt x="48" y="716"/>
                    </a:cubicBezTo>
                    <a:cubicBezTo>
                      <a:pt x="50" y="722"/>
                      <a:pt x="52" y="727"/>
                      <a:pt x="55" y="732"/>
                    </a:cubicBezTo>
                    <a:cubicBezTo>
                      <a:pt x="93" y="725"/>
                      <a:pt x="132" y="722"/>
                      <a:pt x="171" y="722"/>
                    </a:cubicBezTo>
                    <a:cubicBezTo>
                      <a:pt x="217" y="722"/>
                      <a:pt x="262" y="726"/>
                      <a:pt x="306" y="733"/>
                    </a:cubicBezTo>
                    <a:cubicBezTo>
                      <a:pt x="472" y="758"/>
                      <a:pt x="629" y="819"/>
                      <a:pt x="793" y="850"/>
                    </a:cubicBezTo>
                    <a:cubicBezTo>
                      <a:pt x="841" y="859"/>
                      <a:pt x="889" y="864"/>
                      <a:pt x="937" y="864"/>
                    </a:cubicBezTo>
                    <a:cubicBezTo>
                      <a:pt x="944" y="864"/>
                      <a:pt x="951" y="864"/>
                      <a:pt x="958" y="864"/>
                    </a:cubicBezTo>
                    <a:cubicBezTo>
                      <a:pt x="969" y="863"/>
                      <a:pt x="981" y="862"/>
                      <a:pt x="992" y="861"/>
                    </a:cubicBezTo>
                    <a:cubicBezTo>
                      <a:pt x="1032" y="856"/>
                      <a:pt x="1071" y="847"/>
                      <a:pt x="1109" y="834"/>
                    </a:cubicBezTo>
                    <a:cubicBezTo>
                      <a:pt x="1150" y="817"/>
                      <a:pt x="1189" y="797"/>
                      <a:pt x="1226" y="772"/>
                    </a:cubicBezTo>
                    <a:cubicBezTo>
                      <a:pt x="1272" y="739"/>
                      <a:pt x="1312" y="701"/>
                      <a:pt x="1348" y="659"/>
                    </a:cubicBezTo>
                    <a:cubicBezTo>
                      <a:pt x="1386" y="614"/>
                      <a:pt x="1417" y="565"/>
                      <a:pt x="1445" y="514"/>
                    </a:cubicBezTo>
                    <a:cubicBezTo>
                      <a:pt x="1440" y="509"/>
                      <a:pt x="1434" y="504"/>
                      <a:pt x="1427" y="500"/>
                    </a:cubicBezTo>
                    <a:cubicBezTo>
                      <a:pt x="1375" y="529"/>
                      <a:pt x="1314" y="545"/>
                      <a:pt x="1255" y="552"/>
                    </a:cubicBezTo>
                    <a:cubicBezTo>
                      <a:pt x="1233" y="554"/>
                      <a:pt x="1210" y="556"/>
                      <a:pt x="1187" y="556"/>
                    </a:cubicBezTo>
                    <a:cubicBezTo>
                      <a:pt x="1160" y="556"/>
                      <a:pt x="1133" y="554"/>
                      <a:pt x="1107" y="551"/>
                    </a:cubicBezTo>
                    <a:cubicBezTo>
                      <a:pt x="1096" y="551"/>
                      <a:pt x="1086" y="551"/>
                      <a:pt x="1075" y="551"/>
                    </a:cubicBezTo>
                    <a:cubicBezTo>
                      <a:pt x="1058" y="551"/>
                      <a:pt x="1041" y="551"/>
                      <a:pt x="1024" y="549"/>
                    </a:cubicBezTo>
                    <a:cubicBezTo>
                      <a:pt x="1007" y="540"/>
                      <a:pt x="990" y="530"/>
                      <a:pt x="973" y="521"/>
                    </a:cubicBezTo>
                    <a:cubicBezTo>
                      <a:pt x="850" y="480"/>
                      <a:pt x="738" y="407"/>
                      <a:pt x="661" y="307"/>
                    </a:cubicBezTo>
                    <a:cubicBezTo>
                      <a:pt x="630" y="266"/>
                      <a:pt x="607" y="222"/>
                      <a:pt x="592" y="175"/>
                    </a:cubicBezTo>
                    <a:cubicBezTo>
                      <a:pt x="578" y="149"/>
                      <a:pt x="565" y="122"/>
                      <a:pt x="554" y="94"/>
                    </a:cubicBezTo>
                    <a:cubicBezTo>
                      <a:pt x="551" y="87"/>
                      <a:pt x="549" y="80"/>
                      <a:pt x="547" y="73"/>
                    </a:cubicBezTo>
                    <a:cubicBezTo>
                      <a:pt x="544" y="63"/>
                      <a:pt x="539" y="53"/>
                      <a:pt x="534" y="45"/>
                    </a:cubicBezTo>
                    <a:cubicBezTo>
                      <a:pt x="532" y="43"/>
                      <a:pt x="531" y="41"/>
                      <a:pt x="530" y="39"/>
                    </a:cubicBezTo>
                    <a:moveTo>
                      <a:pt x="457" y="0"/>
                    </a:moveTo>
                    <a:cubicBezTo>
                      <a:pt x="451" y="0"/>
                      <a:pt x="444" y="1"/>
                      <a:pt x="438" y="2"/>
                    </a:cubicBezTo>
                    <a:cubicBezTo>
                      <a:pt x="437" y="2"/>
                      <a:pt x="437" y="2"/>
                      <a:pt x="436" y="2"/>
                    </a:cubicBezTo>
                    <a:cubicBezTo>
                      <a:pt x="428" y="4"/>
                      <a:pt x="420" y="7"/>
                      <a:pt x="413" y="11"/>
                    </a:cubicBezTo>
                    <a:cubicBezTo>
                      <a:pt x="436" y="8"/>
                      <a:pt x="459" y="5"/>
                      <a:pt x="482" y="4"/>
                    </a:cubicBezTo>
                    <a:cubicBezTo>
                      <a:pt x="474" y="1"/>
                      <a:pt x="466" y="0"/>
                      <a:pt x="4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356"/>
              <p:cNvSpPr>
                <a:spLocks noEditPoints="1"/>
              </p:cNvSpPr>
              <p:nvPr/>
            </p:nvSpPr>
            <p:spPr bwMode="auto">
              <a:xfrm>
                <a:off x="1408" y="2635"/>
                <a:ext cx="276" cy="380"/>
              </a:xfrm>
              <a:custGeom>
                <a:avLst/>
                <a:gdLst>
                  <a:gd name="T0" fmla="*/ 353 w 481"/>
                  <a:gd name="T1" fmla="*/ 575 h 613"/>
                  <a:gd name="T2" fmla="*/ 314 w 481"/>
                  <a:gd name="T3" fmla="*/ 579 h 613"/>
                  <a:gd name="T4" fmla="*/ 383 w 481"/>
                  <a:gd name="T5" fmla="*/ 608 h 613"/>
                  <a:gd name="T6" fmla="*/ 413 w 481"/>
                  <a:gd name="T7" fmla="*/ 613 h 613"/>
                  <a:gd name="T8" fmla="*/ 446 w 481"/>
                  <a:gd name="T9" fmla="*/ 606 h 613"/>
                  <a:gd name="T10" fmla="*/ 481 w 481"/>
                  <a:gd name="T11" fmla="*/ 566 h 613"/>
                  <a:gd name="T12" fmla="*/ 338 w 481"/>
                  <a:gd name="T13" fmla="*/ 523 h 613"/>
                  <a:gd name="T14" fmla="*/ 354 w 481"/>
                  <a:gd name="T15" fmla="*/ 538 h 613"/>
                  <a:gd name="T16" fmla="*/ 446 w 481"/>
                  <a:gd name="T17" fmla="*/ 533 h 613"/>
                  <a:gd name="T18" fmla="*/ 1 w 481"/>
                  <a:gd name="T19" fmla="*/ 444 h 613"/>
                  <a:gd name="T20" fmla="*/ 0 w 481"/>
                  <a:gd name="T21" fmla="*/ 455 h 613"/>
                  <a:gd name="T22" fmla="*/ 9 w 481"/>
                  <a:gd name="T23" fmla="*/ 471 h 613"/>
                  <a:gd name="T24" fmla="*/ 3 w 481"/>
                  <a:gd name="T25" fmla="*/ 415 h 613"/>
                  <a:gd name="T26" fmla="*/ 3 w 481"/>
                  <a:gd name="T27" fmla="*/ 415 h 613"/>
                  <a:gd name="T28" fmla="*/ 378 w 481"/>
                  <a:gd name="T29" fmla="*/ 403 h 613"/>
                  <a:gd name="T30" fmla="*/ 425 w 481"/>
                  <a:gd name="T31" fmla="*/ 477 h 613"/>
                  <a:gd name="T32" fmla="*/ 474 w 481"/>
                  <a:gd name="T33" fmla="*/ 508 h 613"/>
                  <a:gd name="T34" fmla="*/ 440 w 481"/>
                  <a:gd name="T35" fmla="*/ 432 h 613"/>
                  <a:gd name="T36" fmla="*/ 378 w 481"/>
                  <a:gd name="T37" fmla="*/ 403 h 613"/>
                  <a:gd name="T38" fmla="*/ 34 w 481"/>
                  <a:gd name="T39" fmla="*/ 225 h 613"/>
                  <a:gd name="T40" fmla="*/ 61 w 481"/>
                  <a:gd name="T41" fmla="*/ 173 h 613"/>
                  <a:gd name="T42" fmla="*/ 170 w 481"/>
                  <a:gd name="T43" fmla="*/ 70 h 613"/>
                  <a:gd name="T44" fmla="*/ 42 w 481"/>
                  <a:gd name="T45" fmla="*/ 351 h 613"/>
                  <a:gd name="T46" fmla="*/ 122 w 481"/>
                  <a:gd name="T47" fmla="*/ 315 h 613"/>
                  <a:gd name="T48" fmla="*/ 189 w 481"/>
                  <a:gd name="T49" fmla="*/ 277 h 613"/>
                  <a:gd name="T50" fmla="*/ 234 w 481"/>
                  <a:gd name="T51" fmla="*/ 251 h 613"/>
                  <a:gd name="T52" fmla="*/ 226 w 481"/>
                  <a:gd name="T53" fmla="*/ 14 h 613"/>
                  <a:gd name="T54" fmla="*/ 220 w 481"/>
                  <a:gd name="T55" fmla="*/ 101 h 613"/>
                  <a:gd name="T56" fmla="*/ 272 w 481"/>
                  <a:gd name="T57" fmla="*/ 246 h 613"/>
                  <a:gd name="T58" fmla="*/ 260 w 481"/>
                  <a:gd name="T59" fmla="*/ 223 h 613"/>
                  <a:gd name="T60" fmla="*/ 258 w 481"/>
                  <a:gd name="T61" fmla="*/ 210 h 613"/>
                  <a:gd name="T62" fmla="*/ 256 w 481"/>
                  <a:gd name="T63" fmla="*/ 181 h 613"/>
                  <a:gd name="T64" fmla="*/ 265 w 481"/>
                  <a:gd name="T65" fmla="*/ 113 h 613"/>
                  <a:gd name="T66" fmla="*/ 245 w 481"/>
                  <a:gd name="T67" fmla="*/ 29 h 613"/>
                  <a:gd name="T68" fmla="*/ 172 w 481"/>
                  <a:gd name="T69" fmla="*/ 0 h 613"/>
                  <a:gd name="T70" fmla="*/ 117 w 481"/>
                  <a:gd name="T71" fmla="*/ 17 h 613"/>
                  <a:gd name="T72" fmla="*/ 86 w 481"/>
                  <a:gd name="T73" fmla="*/ 66 h 613"/>
                  <a:gd name="T74" fmla="*/ 73 w 481"/>
                  <a:gd name="T75" fmla="*/ 139 h 613"/>
                  <a:gd name="T76" fmla="*/ 73 w 481"/>
                  <a:gd name="T77" fmla="*/ 151 h 613"/>
                  <a:gd name="T78" fmla="*/ 172 w 481"/>
                  <a:gd name="T79" fmla="*/ 0 h 6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81" h="613">
                    <a:moveTo>
                      <a:pt x="481" y="566"/>
                    </a:moveTo>
                    <a:cubicBezTo>
                      <a:pt x="439" y="572"/>
                      <a:pt x="396" y="575"/>
                      <a:pt x="353" y="575"/>
                    </a:cubicBezTo>
                    <a:cubicBezTo>
                      <a:pt x="341" y="575"/>
                      <a:pt x="329" y="575"/>
                      <a:pt x="316" y="575"/>
                    </a:cubicBezTo>
                    <a:cubicBezTo>
                      <a:pt x="316" y="576"/>
                      <a:pt x="315" y="578"/>
                      <a:pt x="314" y="579"/>
                    </a:cubicBezTo>
                    <a:cubicBezTo>
                      <a:pt x="319" y="581"/>
                      <a:pt x="323" y="584"/>
                      <a:pt x="327" y="586"/>
                    </a:cubicBezTo>
                    <a:cubicBezTo>
                      <a:pt x="345" y="594"/>
                      <a:pt x="364" y="602"/>
                      <a:pt x="383" y="608"/>
                    </a:cubicBezTo>
                    <a:cubicBezTo>
                      <a:pt x="384" y="608"/>
                      <a:pt x="385" y="608"/>
                      <a:pt x="385" y="608"/>
                    </a:cubicBezTo>
                    <a:cubicBezTo>
                      <a:pt x="395" y="611"/>
                      <a:pt x="404" y="613"/>
                      <a:pt x="413" y="613"/>
                    </a:cubicBezTo>
                    <a:cubicBezTo>
                      <a:pt x="423" y="613"/>
                      <a:pt x="432" y="611"/>
                      <a:pt x="441" y="608"/>
                    </a:cubicBezTo>
                    <a:cubicBezTo>
                      <a:pt x="443" y="607"/>
                      <a:pt x="444" y="606"/>
                      <a:pt x="446" y="606"/>
                    </a:cubicBezTo>
                    <a:cubicBezTo>
                      <a:pt x="448" y="603"/>
                      <a:pt x="450" y="600"/>
                      <a:pt x="452" y="597"/>
                    </a:cubicBezTo>
                    <a:cubicBezTo>
                      <a:pt x="461" y="586"/>
                      <a:pt x="471" y="576"/>
                      <a:pt x="481" y="566"/>
                    </a:cubicBezTo>
                    <a:moveTo>
                      <a:pt x="351" y="449"/>
                    </a:moveTo>
                    <a:cubicBezTo>
                      <a:pt x="347" y="473"/>
                      <a:pt x="343" y="498"/>
                      <a:pt x="338" y="523"/>
                    </a:cubicBezTo>
                    <a:cubicBezTo>
                      <a:pt x="336" y="528"/>
                      <a:pt x="334" y="533"/>
                      <a:pt x="332" y="538"/>
                    </a:cubicBezTo>
                    <a:cubicBezTo>
                      <a:pt x="339" y="538"/>
                      <a:pt x="346" y="538"/>
                      <a:pt x="354" y="538"/>
                    </a:cubicBezTo>
                    <a:cubicBezTo>
                      <a:pt x="377" y="538"/>
                      <a:pt x="401" y="537"/>
                      <a:pt x="424" y="535"/>
                    </a:cubicBezTo>
                    <a:cubicBezTo>
                      <a:pt x="432" y="535"/>
                      <a:pt x="439" y="534"/>
                      <a:pt x="446" y="533"/>
                    </a:cubicBezTo>
                    <a:cubicBezTo>
                      <a:pt x="410" y="513"/>
                      <a:pt x="378" y="484"/>
                      <a:pt x="351" y="449"/>
                    </a:cubicBezTo>
                    <a:moveTo>
                      <a:pt x="1" y="444"/>
                    </a:moveTo>
                    <a:cubicBezTo>
                      <a:pt x="1" y="447"/>
                      <a:pt x="0" y="451"/>
                      <a:pt x="0" y="455"/>
                    </a:cubicBezTo>
                    <a:cubicBezTo>
                      <a:pt x="0" y="455"/>
                      <a:pt x="0" y="455"/>
                      <a:pt x="0" y="455"/>
                    </a:cubicBezTo>
                    <a:cubicBezTo>
                      <a:pt x="0" y="458"/>
                      <a:pt x="0" y="462"/>
                      <a:pt x="0" y="465"/>
                    </a:cubicBezTo>
                    <a:cubicBezTo>
                      <a:pt x="3" y="467"/>
                      <a:pt x="6" y="469"/>
                      <a:pt x="9" y="471"/>
                    </a:cubicBezTo>
                    <a:cubicBezTo>
                      <a:pt x="6" y="462"/>
                      <a:pt x="3" y="453"/>
                      <a:pt x="1" y="444"/>
                    </a:cubicBezTo>
                    <a:moveTo>
                      <a:pt x="3" y="415"/>
                    </a:moveTo>
                    <a:cubicBezTo>
                      <a:pt x="3" y="415"/>
                      <a:pt x="3" y="415"/>
                      <a:pt x="3" y="415"/>
                    </a:cubicBezTo>
                    <a:cubicBezTo>
                      <a:pt x="3" y="415"/>
                      <a:pt x="3" y="415"/>
                      <a:pt x="3" y="415"/>
                    </a:cubicBezTo>
                    <a:cubicBezTo>
                      <a:pt x="3" y="415"/>
                      <a:pt x="3" y="415"/>
                      <a:pt x="3" y="415"/>
                    </a:cubicBezTo>
                    <a:moveTo>
                      <a:pt x="378" y="403"/>
                    </a:moveTo>
                    <a:cubicBezTo>
                      <a:pt x="374" y="406"/>
                      <a:pt x="371" y="410"/>
                      <a:pt x="368" y="413"/>
                    </a:cubicBezTo>
                    <a:cubicBezTo>
                      <a:pt x="384" y="436"/>
                      <a:pt x="403" y="458"/>
                      <a:pt x="425" y="477"/>
                    </a:cubicBezTo>
                    <a:cubicBezTo>
                      <a:pt x="440" y="489"/>
                      <a:pt x="455" y="499"/>
                      <a:pt x="472" y="507"/>
                    </a:cubicBezTo>
                    <a:cubicBezTo>
                      <a:pt x="473" y="507"/>
                      <a:pt x="473" y="508"/>
                      <a:pt x="474" y="508"/>
                    </a:cubicBezTo>
                    <a:cubicBezTo>
                      <a:pt x="472" y="489"/>
                      <a:pt x="473" y="470"/>
                      <a:pt x="475" y="451"/>
                    </a:cubicBezTo>
                    <a:cubicBezTo>
                      <a:pt x="466" y="443"/>
                      <a:pt x="454" y="436"/>
                      <a:pt x="440" y="432"/>
                    </a:cubicBezTo>
                    <a:cubicBezTo>
                      <a:pt x="428" y="428"/>
                      <a:pt x="417" y="424"/>
                      <a:pt x="405" y="419"/>
                    </a:cubicBezTo>
                    <a:cubicBezTo>
                      <a:pt x="396" y="414"/>
                      <a:pt x="387" y="408"/>
                      <a:pt x="378" y="403"/>
                    </a:cubicBezTo>
                    <a:moveTo>
                      <a:pt x="61" y="173"/>
                    </a:moveTo>
                    <a:cubicBezTo>
                      <a:pt x="49" y="190"/>
                      <a:pt x="41" y="207"/>
                      <a:pt x="34" y="225"/>
                    </a:cubicBezTo>
                    <a:cubicBezTo>
                      <a:pt x="31" y="235"/>
                      <a:pt x="28" y="245"/>
                      <a:pt x="26" y="256"/>
                    </a:cubicBezTo>
                    <a:cubicBezTo>
                      <a:pt x="36" y="227"/>
                      <a:pt x="47" y="200"/>
                      <a:pt x="61" y="173"/>
                    </a:cubicBezTo>
                    <a:moveTo>
                      <a:pt x="183" y="53"/>
                    </a:moveTo>
                    <a:cubicBezTo>
                      <a:pt x="178" y="59"/>
                      <a:pt x="174" y="65"/>
                      <a:pt x="170" y="70"/>
                    </a:cubicBezTo>
                    <a:cubicBezTo>
                      <a:pt x="131" y="122"/>
                      <a:pt x="97" y="177"/>
                      <a:pt x="72" y="237"/>
                    </a:cubicBezTo>
                    <a:cubicBezTo>
                      <a:pt x="58" y="274"/>
                      <a:pt x="47" y="312"/>
                      <a:pt x="42" y="351"/>
                    </a:cubicBezTo>
                    <a:cubicBezTo>
                      <a:pt x="41" y="361"/>
                      <a:pt x="40" y="372"/>
                      <a:pt x="40" y="382"/>
                    </a:cubicBezTo>
                    <a:cubicBezTo>
                      <a:pt x="64" y="357"/>
                      <a:pt x="91" y="334"/>
                      <a:pt x="122" y="315"/>
                    </a:cubicBezTo>
                    <a:cubicBezTo>
                      <a:pt x="135" y="307"/>
                      <a:pt x="149" y="300"/>
                      <a:pt x="162" y="293"/>
                    </a:cubicBezTo>
                    <a:cubicBezTo>
                      <a:pt x="171" y="287"/>
                      <a:pt x="180" y="282"/>
                      <a:pt x="189" y="277"/>
                    </a:cubicBezTo>
                    <a:cubicBezTo>
                      <a:pt x="199" y="270"/>
                      <a:pt x="209" y="264"/>
                      <a:pt x="219" y="258"/>
                    </a:cubicBezTo>
                    <a:cubicBezTo>
                      <a:pt x="223" y="255"/>
                      <a:pt x="228" y="253"/>
                      <a:pt x="234" y="251"/>
                    </a:cubicBezTo>
                    <a:cubicBezTo>
                      <a:pt x="201" y="188"/>
                      <a:pt x="179" y="118"/>
                      <a:pt x="183" y="53"/>
                    </a:cubicBezTo>
                    <a:moveTo>
                      <a:pt x="226" y="14"/>
                    </a:moveTo>
                    <a:cubicBezTo>
                      <a:pt x="223" y="24"/>
                      <a:pt x="221" y="34"/>
                      <a:pt x="219" y="45"/>
                    </a:cubicBezTo>
                    <a:cubicBezTo>
                      <a:pt x="217" y="64"/>
                      <a:pt x="217" y="83"/>
                      <a:pt x="220" y="101"/>
                    </a:cubicBezTo>
                    <a:cubicBezTo>
                      <a:pt x="224" y="130"/>
                      <a:pt x="232" y="159"/>
                      <a:pt x="243" y="186"/>
                    </a:cubicBezTo>
                    <a:cubicBezTo>
                      <a:pt x="251" y="207"/>
                      <a:pt x="261" y="227"/>
                      <a:pt x="272" y="246"/>
                    </a:cubicBezTo>
                    <a:cubicBezTo>
                      <a:pt x="273" y="246"/>
                      <a:pt x="274" y="247"/>
                      <a:pt x="274" y="247"/>
                    </a:cubicBezTo>
                    <a:cubicBezTo>
                      <a:pt x="270" y="239"/>
                      <a:pt x="265" y="231"/>
                      <a:pt x="260" y="223"/>
                    </a:cubicBezTo>
                    <a:cubicBezTo>
                      <a:pt x="260" y="222"/>
                      <a:pt x="260" y="220"/>
                      <a:pt x="259" y="219"/>
                    </a:cubicBezTo>
                    <a:cubicBezTo>
                      <a:pt x="259" y="216"/>
                      <a:pt x="258" y="213"/>
                      <a:pt x="258" y="210"/>
                    </a:cubicBezTo>
                    <a:cubicBezTo>
                      <a:pt x="257" y="205"/>
                      <a:pt x="257" y="201"/>
                      <a:pt x="257" y="196"/>
                    </a:cubicBezTo>
                    <a:cubicBezTo>
                      <a:pt x="256" y="191"/>
                      <a:pt x="256" y="186"/>
                      <a:pt x="256" y="181"/>
                    </a:cubicBezTo>
                    <a:cubicBezTo>
                      <a:pt x="256" y="170"/>
                      <a:pt x="257" y="160"/>
                      <a:pt x="258" y="149"/>
                    </a:cubicBezTo>
                    <a:cubicBezTo>
                      <a:pt x="259" y="137"/>
                      <a:pt x="262" y="125"/>
                      <a:pt x="265" y="113"/>
                    </a:cubicBezTo>
                    <a:cubicBezTo>
                      <a:pt x="269" y="99"/>
                      <a:pt x="270" y="85"/>
                      <a:pt x="268" y="73"/>
                    </a:cubicBezTo>
                    <a:cubicBezTo>
                      <a:pt x="265" y="55"/>
                      <a:pt x="256" y="40"/>
                      <a:pt x="245" y="29"/>
                    </a:cubicBezTo>
                    <a:cubicBezTo>
                      <a:pt x="239" y="23"/>
                      <a:pt x="233" y="18"/>
                      <a:pt x="226" y="14"/>
                    </a:cubicBezTo>
                    <a:moveTo>
                      <a:pt x="172" y="0"/>
                    </a:moveTo>
                    <a:cubicBezTo>
                      <a:pt x="154" y="0"/>
                      <a:pt x="137" y="4"/>
                      <a:pt x="122" y="14"/>
                    </a:cubicBezTo>
                    <a:cubicBezTo>
                      <a:pt x="120" y="15"/>
                      <a:pt x="119" y="16"/>
                      <a:pt x="117" y="17"/>
                    </a:cubicBezTo>
                    <a:cubicBezTo>
                      <a:pt x="104" y="28"/>
                      <a:pt x="93" y="43"/>
                      <a:pt x="87" y="64"/>
                    </a:cubicBezTo>
                    <a:cubicBezTo>
                      <a:pt x="87" y="65"/>
                      <a:pt x="87" y="65"/>
                      <a:pt x="86" y="66"/>
                    </a:cubicBezTo>
                    <a:cubicBezTo>
                      <a:pt x="81" y="86"/>
                      <a:pt x="77" y="106"/>
                      <a:pt x="75" y="125"/>
                    </a:cubicBezTo>
                    <a:cubicBezTo>
                      <a:pt x="74" y="130"/>
                      <a:pt x="74" y="135"/>
                      <a:pt x="73" y="139"/>
                    </a:cubicBezTo>
                    <a:cubicBezTo>
                      <a:pt x="73" y="141"/>
                      <a:pt x="73" y="142"/>
                      <a:pt x="73" y="144"/>
                    </a:cubicBezTo>
                    <a:cubicBezTo>
                      <a:pt x="73" y="146"/>
                      <a:pt x="73" y="148"/>
                      <a:pt x="73" y="151"/>
                    </a:cubicBezTo>
                    <a:cubicBezTo>
                      <a:pt x="102" y="97"/>
                      <a:pt x="139" y="47"/>
                      <a:pt x="179" y="0"/>
                    </a:cubicBezTo>
                    <a:cubicBezTo>
                      <a:pt x="177" y="0"/>
                      <a:pt x="174" y="0"/>
                      <a:pt x="172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357"/>
              <p:cNvSpPr>
                <a:spLocks noEditPoints="1"/>
              </p:cNvSpPr>
              <p:nvPr/>
            </p:nvSpPr>
            <p:spPr bwMode="auto">
              <a:xfrm>
                <a:off x="3791" y="853"/>
                <a:ext cx="261" cy="371"/>
              </a:xfrm>
              <a:custGeom>
                <a:avLst/>
                <a:gdLst>
                  <a:gd name="T0" fmla="*/ 360 w 455"/>
                  <a:gd name="T1" fmla="*/ 537 h 599"/>
                  <a:gd name="T2" fmla="*/ 314 w 455"/>
                  <a:gd name="T3" fmla="*/ 572 h 599"/>
                  <a:gd name="T4" fmla="*/ 317 w 455"/>
                  <a:gd name="T5" fmla="*/ 599 h 599"/>
                  <a:gd name="T6" fmla="*/ 318 w 455"/>
                  <a:gd name="T7" fmla="*/ 597 h 599"/>
                  <a:gd name="T8" fmla="*/ 360 w 455"/>
                  <a:gd name="T9" fmla="*/ 537 h 599"/>
                  <a:gd name="T10" fmla="*/ 204 w 455"/>
                  <a:gd name="T11" fmla="*/ 402 h 599"/>
                  <a:gd name="T12" fmla="*/ 163 w 455"/>
                  <a:gd name="T13" fmla="*/ 384 h 599"/>
                  <a:gd name="T14" fmla="*/ 209 w 455"/>
                  <a:gd name="T15" fmla="*/ 278 h 599"/>
                  <a:gd name="T16" fmla="*/ 250 w 455"/>
                  <a:gd name="T17" fmla="*/ 296 h 599"/>
                  <a:gd name="T18" fmla="*/ 204 w 455"/>
                  <a:gd name="T19" fmla="*/ 402 h 599"/>
                  <a:gd name="T20" fmla="*/ 228 w 455"/>
                  <a:gd name="T21" fmla="*/ 258 h 599"/>
                  <a:gd name="T22" fmla="*/ 187 w 455"/>
                  <a:gd name="T23" fmla="*/ 240 h 599"/>
                  <a:gd name="T24" fmla="*/ 233 w 455"/>
                  <a:gd name="T25" fmla="*/ 135 h 599"/>
                  <a:gd name="T26" fmla="*/ 274 w 455"/>
                  <a:gd name="T27" fmla="*/ 153 h 599"/>
                  <a:gd name="T28" fmla="*/ 228 w 455"/>
                  <a:gd name="T29" fmla="*/ 258 h 599"/>
                  <a:gd name="T30" fmla="*/ 221 w 455"/>
                  <a:gd name="T31" fmla="*/ 0 h 599"/>
                  <a:gd name="T32" fmla="*/ 200 w 455"/>
                  <a:gd name="T33" fmla="*/ 2 h 599"/>
                  <a:gd name="T34" fmla="*/ 164 w 455"/>
                  <a:gd name="T35" fmla="*/ 11 h 599"/>
                  <a:gd name="T36" fmla="*/ 110 w 455"/>
                  <a:gd name="T37" fmla="*/ 73 h 599"/>
                  <a:gd name="T38" fmla="*/ 82 w 455"/>
                  <a:gd name="T39" fmla="*/ 94 h 599"/>
                  <a:gd name="T40" fmla="*/ 14 w 455"/>
                  <a:gd name="T41" fmla="*/ 358 h 599"/>
                  <a:gd name="T42" fmla="*/ 25 w 455"/>
                  <a:gd name="T43" fmla="*/ 398 h 599"/>
                  <a:gd name="T44" fmla="*/ 23 w 455"/>
                  <a:gd name="T45" fmla="*/ 424 h 599"/>
                  <a:gd name="T46" fmla="*/ 34 w 455"/>
                  <a:gd name="T47" fmla="*/ 446 h 599"/>
                  <a:gd name="T48" fmla="*/ 132 w 455"/>
                  <a:gd name="T49" fmla="*/ 419 h 599"/>
                  <a:gd name="T50" fmla="*/ 263 w 455"/>
                  <a:gd name="T51" fmla="*/ 472 h 599"/>
                  <a:gd name="T52" fmla="*/ 302 w 455"/>
                  <a:gd name="T53" fmla="*/ 531 h 599"/>
                  <a:gd name="T54" fmla="*/ 312 w 455"/>
                  <a:gd name="T55" fmla="*/ 524 h 599"/>
                  <a:gd name="T56" fmla="*/ 390 w 455"/>
                  <a:gd name="T57" fmla="*/ 445 h 599"/>
                  <a:gd name="T58" fmla="*/ 429 w 455"/>
                  <a:gd name="T59" fmla="*/ 384 h 599"/>
                  <a:gd name="T60" fmla="*/ 363 w 455"/>
                  <a:gd name="T61" fmla="*/ 137 h 599"/>
                  <a:gd name="T62" fmla="*/ 348 w 455"/>
                  <a:gd name="T63" fmla="*/ 97 h 599"/>
                  <a:gd name="T64" fmla="*/ 322 w 455"/>
                  <a:gd name="T65" fmla="*/ 102 h 599"/>
                  <a:gd name="T66" fmla="*/ 270 w 455"/>
                  <a:gd name="T67" fmla="*/ 79 h 599"/>
                  <a:gd name="T68" fmla="*/ 249 w 455"/>
                  <a:gd name="T69" fmla="*/ 12 h 599"/>
                  <a:gd name="T70" fmla="*/ 222 w 455"/>
                  <a:gd name="T71" fmla="*/ 0 h 599"/>
                  <a:gd name="T72" fmla="*/ 221 w 455"/>
                  <a:gd name="T73" fmla="*/ 0 h 5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55" h="599">
                    <a:moveTo>
                      <a:pt x="360" y="537"/>
                    </a:moveTo>
                    <a:cubicBezTo>
                      <a:pt x="345" y="550"/>
                      <a:pt x="330" y="562"/>
                      <a:pt x="314" y="572"/>
                    </a:cubicBezTo>
                    <a:cubicBezTo>
                      <a:pt x="316" y="581"/>
                      <a:pt x="316" y="590"/>
                      <a:pt x="317" y="599"/>
                    </a:cubicBezTo>
                    <a:cubicBezTo>
                      <a:pt x="317" y="598"/>
                      <a:pt x="318" y="598"/>
                      <a:pt x="318" y="597"/>
                    </a:cubicBezTo>
                    <a:cubicBezTo>
                      <a:pt x="337" y="581"/>
                      <a:pt x="350" y="560"/>
                      <a:pt x="360" y="537"/>
                    </a:cubicBezTo>
                    <a:moveTo>
                      <a:pt x="204" y="402"/>
                    </a:moveTo>
                    <a:cubicBezTo>
                      <a:pt x="190" y="402"/>
                      <a:pt x="176" y="396"/>
                      <a:pt x="163" y="384"/>
                    </a:cubicBezTo>
                    <a:cubicBezTo>
                      <a:pt x="119" y="340"/>
                      <a:pt x="162" y="278"/>
                      <a:pt x="209" y="278"/>
                    </a:cubicBezTo>
                    <a:cubicBezTo>
                      <a:pt x="223" y="278"/>
                      <a:pt x="237" y="284"/>
                      <a:pt x="250" y="296"/>
                    </a:cubicBezTo>
                    <a:cubicBezTo>
                      <a:pt x="293" y="340"/>
                      <a:pt x="251" y="402"/>
                      <a:pt x="204" y="402"/>
                    </a:cubicBezTo>
                    <a:moveTo>
                      <a:pt x="228" y="258"/>
                    </a:moveTo>
                    <a:cubicBezTo>
                      <a:pt x="214" y="258"/>
                      <a:pt x="200" y="253"/>
                      <a:pt x="187" y="240"/>
                    </a:cubicBezTo>
                    <a:cubicBezTo>
                      <a:pt x="143" y="197"/>
                      <a:pt x="185" y="135"/>
                      <a:pt x="233" y="135"/>
                    </a:cubicBezTo>
                    <a:cubicBezTo>
                      <a:pt x="247" y="135"/>
                      <a:pt x="261" y="140"/>
                      <a:pt x="274" y="153"/>
                    </a:cubicBezTo>
                    <a:cubicBezTo>
                      <a:pt x="317" y="196"/>
                      <a:pt x="275" y="258"/>
                      <a:pt x="228" y="258"/>
                    </a:cubicBezTo>
                    <a:moveTo>
                      <a:pt x="221" y="0"/>
                    </a:moveTo>
                    <a:cubicBezTo>
                      <a:pt x="214" y="0"/>
                      <a:pt x="207" y="1"/>
                      <a:pt x="200" y="2"/>
                    </a:cubicBezTo>
                    <a:cubicBezTo>
                      <a:pt x="188" y="3"/>
                      <a:pt x="176" y="7"/>
                      <a:pt x="164" y="11"/>
                    </a:cubicBezTo>
                    <a:cubicBezTo>
                      <a:pt x="143" y="29"/>
                      <a:pt x="125" y="50"/>
                      <a:pt x="110" y="73"/>
                    </a:cubicBezTo>
                    <a:cubicBezTo>
                      <a:pt x="99" y="78"/>
                      <a:pt x="90" y="85"/>
                      <a:pt x="82" y="94"/>
                    </a:cubicBezTo>
                    <a:cubicBezTo>
                      <a:pt x="21" y="167"/>
                      <a:pt x="0" y="265"/>
                      <a:pt x="14" y="358"/>
                    </a:cubicBezTo>
                    <a:cubicBezTo>
                      <a:pt x="16" y="372"/>
                      <a:pt x="20" y="386"/>
                      <a:pt x="25" y="398"/>
                    </a:cubicBezTo>
                    <a:cubicBezTo>
                      <a:pt x="24" y="406"/>
                      <a:pt x="24" y="415"/>
                      <a:pt x="23" y="424"/>
                    </a:cubicBezTo>
                    <a:cubicBezTo>
                      <a:pt x="27" y="431"/>
                      <a:pt x="30" y="439"/>
                      <a:pt x="34" y="446"/>
                    </a:cubicBezTo>
                    <a:cubicBezTo>
                      <a:pt x="64" y="428"/>
                      <a:pt x="98" y="419"/>
                      <a:pt x="132" y="419"/>
                    </a:cubicBezTo>
                    <a:cubicBezTo>
                      <a:pt x="180" y="419"/>
                      <a:pt x="227" y="437"/>
                      <a:pt x="263" y="472"/>
                    </a:cubicBezTo>
                    <a:cubicBezTo>
                      <a:pt x="280" y="489"/>
                      <a:pt x="293" y="510"/>
                      <a:pt x="302" y="531"/>
                    </a:cubicBezTo>
                    <a:cubicBezTo>
                      <a:pt x="306" y="529"/>
                      <a:pt x="309" y="527"/>
                      <a:pt x="312" y="524"/>
                    </a:cubicBezTo>
                    <a:cubicBezTo>
                      <a:pt x="342" y="501"/>
                      <a:pt x="367" y="474"/>
                      <a:pt x="390" y="445"/>
                    </a:cubicBezTo>
                    <a:cubicBezTo>
                      <a:pt x="405" y="426"/>
                      <a:pt x="418" y="405"/>
                      <a:pt x="429" y="384"/>
                    </a:cubicBezTo>
                    <a:cubicBezTo>
                      <a:pt x="455" y="295"/>
                      <a:pt x="436" y="188"/>
                      <a:pt x="363" y="137"/>
                    </a:cubicBezTo>
                    <a:cubicBezTo>
                      <a:pt x="359" y="123"/>
                      <a:pt x="354" y="110"/>
                      <a:pt x="348" y="97"/>
                    </a:cubicBezTo>
                    <a:cubicBezTo>
                      <a:pt x="340" y="100"/>
                      <a:pt x="331" y="102"/>
                      <a:pt x="322" y="102"/>
                    </a:cubicBezTo>
                    <a:cubicBezTo>
                      <a:pt x="304" y="102"/>
                      <a:pt x="286" y="95"/>
                      <a:pt x="270" y="79"/>
                    </a:cubicBezTo>
                    <a:cubicBezTo>
                      <a:pt x="249" y="58"/>
                      <a:pt x="244" y="34"/>
                      <a:pt x="249" y="12"/>
                    </a:cubicBezTo>
                    <a:cubicBezTo>
                      <a:pt x="240" y="8"/>
                      <a:pt x="231" y="4"/>
                      <a:pt x="222" y="0"/>
                    </a:cubicBezTo>
                    <a:cubicBezTo>
                      <a:pt x="222" y="0"/>
                      <a:pt x="222" y="0"/>
                      <a:pt x="221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358"/>
              <p:cNvSpPr>
                <a:spLocks noEditPoints="1"/>
              </p:cNvSpPr>
              <p:nvPr/>
            </p:nvSpPr>
            <p:spPr bwMode="auto">
              <a:xfrm>
                <a:off x="4103" y="1504"/>
                <a:ext cx="277" cy="296"/>
              </a:xfrm>
              <a:custGeom>
                <a:avLst/>
                <a:gdLst>
                  <a:gd name="T0" fmla="*/ 314 w 482"/>
                  <a:gd name="T1" fmla="*/ 355 h 478"/>
                  <a:gd name="T2" fmla="*/ 256 w 482"/>
                  <a:gd name="T3" fmla="*/ 308 h 478"/>
                  <a:gd name="T4" fmla="*/ 319 w 482"/>
                  <a:gd name="T5" fmla="*/ 235 h 478"/>
                  <a:gd name="T6" fmla="*/ 376 w 482"/>
                  <a:gd name="T7" fmla="*/ 282 h 478"/>
                  <a:gd name="T8" fmla="*/ 314 w 482"/>
                  <a:gd name="T9" fmla="*/ 355 h 478"/>
                  <a:gd name="T10" fmla="*/ 180 w 482"/>
                  <a:gd name="T11" fmla="*/ 298 h 478"/>
                  <a:gd name="T12" fmla="*/ 122 w 482"/>
                  <a:gd name="T13" fmla="*/ 251 h 478"/>
                  <a:gd name="T14" fmla="*/ 185 w 482"/>
                  <a:gd name="T15" fmla="*/ 178 h 478"/>
                  <a:gd name="T16" fmla="*/ 243 w 482"/>
                  <a:gd name="T17" fmla="*/ 225 h 478"/>
                  <a:gd name="T18" fmla="*/ 180 w 482"/>
                  <a:gd name="T19" fmla="*/ 298 h 478"/>
                  <a:gd name="T20" fmla="*/ 230 w 482"/>
                  <a:gd name="T21" fmla="*/ 25 h 478"/>
                  <a:gd name="T22" fmla="*/ 193 w 482"/>
                  <a:gd name="T23" fmla="*/ 26 h 478"/>
                  <a:gd name="T24" fmla="*/ 84 w 482"/>
                  <a:gd name="T25" fmla="*/ 49 h 478"/>
                  <a:gd name="T26" fmla="*/ 73 w 482"/>
                  <a:gd name="T27" fmla="*/ 54 h 478"/>
                  <a:gd name="T28" fmla="*/ 101 w 482"/>
                  <a:gd name="T29" fmla="*/ 119 h 478"/>
                  <a:gd name="T30" fmla="*/ 0 w 482"/>
                  <a:gd name="T31" fmla="*/ 326 h 478"/>
                  <a:gd name="T32" fmla="*/ 13 w 482"/>
                  <a:gd name="T33" fmla="*/ 347 h 478"/>
                  <a:gd name="T34" fmla="*/ 36 w 482"/>
                  <a:gd name="T35" fmla="*/ 360 h 478"/>
                  <a:gd name="T36" fmla="*/ 64 w 482"/>
                  <a:gd name="T37" fmla="*/ 391 h 478"/>
                  <a:gd name="T38" fmla="*/ 286 w 482"/>
                  <a:gd name="T39" fmla="*/ 478 h 478"/>
                  <a:gd name="T40" fmla="*/ 323 w 482"/>
                  <a:gd name="T41" fmla="*/ 475 h 478"/>
                  <a:gd name="T42" fmla="*/ 355 w 482"/>
                  <a:gd name="T43" fmla="*/ 462 h 478"/>
                  <a:gd name="T44" fmla="*/ 437 w 482"/>
                  <a:gd name="T45" fmla="*/ 450 h 478"/>
                  <a:gd name="T46" fmla="*/ 464 w 482"/>
                  <a:gd name="T47" fmla="*/ 425 h 478"/>
                  <a:gd name="T48" fmla="*/ 477 w 482"/>
                  <a:gd name="T49" fmla="*/ 407 h 478"/>
                  <a:gd name="T50" fmla="*/ 482 w 482"/>
                  <a:gd name="T51" fmla="*/ 378 h 478"/>
                  <a:gd name="T52" fmla="*/ 436 w 482"/>
                  <a:gd name="T53" fmla="*/ 324 h 478"/>
                  <a:gd name="T54" fmla="*/ 464 w 482"/>
                  <a:gd name="T55" fmla="*/ 249 h 478"/>
                  <a:gd name="T56" fmla="*/ 438 w 482"/>
                  <a:gd name="T57" fmla="*/ 216 h 478"/>
                  <a:gd name="T58" fmla="*/ 265 w 482"/>
                  <a:gd name="T59" fmla="*/ 27 h 478"/>
                  <a:gd name="T60" fmla="*/ 230 w 482"/>
                  <a:gd name="T61" fmla="*/ 25 h 478"/>
                  <a:gd name="T62" fmla="*/ 67 w 482"/>
                  <a:gd name="T63" fmla="*/ 0 h 478"/>
                  <a:gd name="T64" fmla="*/ 26 w 482"/>
                  <a:gd name="T65" fmla="*/ 5 h 478"/>
                  <a:gd name="T66" fmla="*/ 24 w 482"/>
                  <a:gd name="T67" fmla="*/ 6 h 478"/>
                  <a:gd name="T68" fmla="*/ 45 w 482"/>
                  <a:gd name="T69" fmla="*/ 22 h 478"/>
                  <a:gd name="T70" fmla="*/ 99 w 482"/>
                  <a:gd name="T71" fmla="*/ 3 h 478"/>
                  <a:gd name="T72" fmla="*/ 67 w 482"/>
                  <a:gd name="T73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82" h="478">
                    <a:moveTo>
                      <a:pt x="314" y="355"/>
                    </a:moveTo>
                    <a:cubicBezTo>
                      <a:pt x="288" y="355"/>
                      <a:pt x="263" y="341"/>
                      <a:pt x="256" y="308"/>
                    </a:cubicBezTo>
                    <a:cubicBezTo>
                      <a:pt x="246" y="263"/>
                      <a:pt x="283" y="235"/>
                      <a:pt x="319" y="235"/>
                    </a:cubicBezTo>
                    <a:cubicBezTo>
                      <a:pt x="344" y="235"/>
                      <a:pt x="369" y="249"/>
                      <a:pt x="376" y="282"/>
                    </a:cubicBezTo>
                    <a:cubicBezTo>
                      <a:pt x="386" y="327"/>
                      <a:pt x="350" y="355"/>
                      <a:pt x="314" y="355"/>
                    </a:cubicBezTo>
                    <a:moveTo>
                      <a:pt x="180" y="298"/>
                    </a:moveTo>
                    <a:cubicBezTo>
                      <a:pt x="154" y="298"/>
                      <a:pt x="129" y="284"/>
                      <a:pt x="122" y="251"/>
                    </a:cubicBezTo>
                    <a:cubicBezTo>
                      <a:pt x="112" y="206"/>
                      <a:pt x="149" y="178"/>
                      <a:pt x="185" y="178"/>
                    </a:cubicBezTo>
                    <a:cubicBezTo>
                      <a:pt x="211" y="178"/>
                      <a:pt x="236" y="192"/>
                      <a:pt x="243" y="225"/>
                    </a:cubicBezTo>
                    <a:cubicBezTo>
                      <a:pt x="253" y="270"/>
                      <a:pt x="216" y="298"/>
                      <a:pt x="180" y="298"/>
                    </a:cubicBezTo>
                    <a:moveTo>
                      <a:pt x="230" y="25"/>
                    </a:moveTo>
                    <a:cubicBezTo>
                      <a:pt x="217" y="25"/>
                      <a:pt x="205" y="26"/>
                      <a:pt x="193" y="26"/>
                    </a:cubicBezTo>
                    <a:cubicBezTo>
                      <a:pt x="156" y="30"/>
                      <a:pt x="119" y="37"/>
                      <a:pt x="84" y="49"/>
                    </a:cubicBezTo>
                    <a:cubicBezTo>
                      <a:pt x="80" y="51"/>
                      <a:pt x="77" y="52"/>
                      <a:pt x="73" y="54"/>
                    </a:cubicBezTo>
                    <a:cubicBezTo>
                      <a:pt x="86" y="73"/>
                      <a:pt x="96" y="95"/>
                      <a:pt x="101" y="119"/>
                    </a:cubicBezTo>
                    <a:cubicBezTo>
                      <a:pt x="120" y="204"/>
                      <a:pt x="76" y="289"/>
                      <a:pt x="0" y="326"/>
                    </a:cubicBezTo>
                    <a:cubicBezTo>
                      <a:pt x="4" y="333"/>
                      <a:pt x="9" y="340"/>
                      <a:pt x="13" y="347"/>
                    </a:cubicBezTo>
                    <a:cubicBezTo>
                      <a:pt x="21" y="351"/>
                      <a:pt x="28" y="356"/>
                      <a:pt x="36" y="360"/>
                    </a:cubicBezTo>
                    <a:cubicBezTo>
                      <a:pt x="44" y="371"/>
                      <a:pt x="53" y="381"/>
                      <a:pt x="64" y="391"/>
                    </a:cubicBezTo>
                    <a:cubicBezTo>
                      <a:pt x="125" y="444"/>
                      <a:pt x="204" y="478"/>
                      <a:pt x="286" y="478"/>
                    </a:cubicBezTo>
                    <a:cubicBezTo>
                      <a:pt x="298" y="478"/>
                      <a:pt x="310" y="477"/>
                      <a:pt x="323" y="475"/>
                    </a:cubicBezTo>
                    <a:cubicBezTo>
                      <a:pt x="335" y="474"/>
                      <a:pt x="346" y="469"/>
                      <a:pt x="355" y="462"/>
                    </a:cubicBezTo>
                    <a:cubicBezTo>
                      <a:pt x="383" y="462"/>
                      <a:pt x="411" y="459"/>
                      <a:pt x="437" y="450"/>
                    </a:cubicBezTo>
                    <a:cubicBezTo>
                      <a:pt x="447" y="443"/>
                      <a:pt x="456" y="435"/>
                      <a:pt x="464" y="425"/>
                    </a:cubicBezTo>
                    <a:cubicBezTo>
                      <a:pt x="469" y="420"/>
                      <a:pt x="473" y="414"/>
                      <a:pt x="477" y="407"/>
                    </a:cubicBezTo>
                    <a:cubicBezTo>
                      <a:pt x="479" y="398"/>
                      <a:pt x="480" y="388"/>
                      <a:pt x="482" y="378"/>
                    </a:cubicBezTo>
                    <a:cubicBezTo>
                      <a:pt x="460" y="371"/>
                      <a:pt x="443" y="353"/>
                      <a:pt x="436" y="324"/>
                    </a:cubicBezTo>
                    <a:cubicBezTo>
                      <a:pt x="429" y="291"/>
                      <a:pt x="442" y="265"/>
                      <a:pt x="464" y="249"/>
                    </a:cubicBezTo>
                    <a:cubicBezTo>
                      <a:pt x="456" y="238"/>
                      <a:pt x="447" y="226"/>
                      <a:pt x="438" y="216"/>
                    </a:cubicBezTo>
                    <a:cubicBezTo>
                      <a:pt x="435" y="126"/>
                      <a:pt x="353" y="52"/>
                      <a:pt x="265" y="27"/>
                    </a:cubicBezTo>
                    <a:cubicBezTo>
                      <a:pt x="253" y="26"/>
                      <a:pt x="241" y="25"/>
                      <a:pt x="230" y="25"/>
                    </a:cubicBezTo>
                    <a:moveTo>
                      <a:pt x="67" y="0"/>
                    </a:moveTo>
                    <a:cubicBezTo>
                      <a:pt x="53" y="0"/>
                      <a:pt x="40" y="1"/>
                      <a:pt x="26" y="5"/>
                    </a:cubicBezTo>
                    <a:cubicBezTo>
                      <a:pt x="25" y="6"/>
                      <a:pt x="25" y="6"/>
                      <a:pt x="24" y="6"/>
                    </a:cubicBezTo>
                    <a:cubicBezTo>
                      <a:pt x="31" y="11"/>
                      <a:pt x="38" y="16"/>
                      <a:pt x="45" y="22"/>
                    </a:cubicBezTo>
                    <a:cubicBezTo>
                      <a:pt x="62" y="14"/>
                      <a:pt x="80" y="8"/>
                      <a:pt x="99" y="3"/>
                    </a:cubicBezTo>
                    <a:cubicBezTo>
                      <a:pt x="88" y="1"/>
                      <a:pt x="78" y="0"/>
                      <a:pt x="67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359"/>
              <p:cNvSpPr>
                <a:spLocks noEditPoints="1"/>
              </p:cNvSpPr>
              <p:nvPr/>
            </p:nvSpPr>
            <p:spPr bwMode="auto">
              <a:xfrm>
                <a:off x="2536" y="959"/>
                <a:ext cx="419" cy="976"/>
              </a:xfrm>
              <a:custGeom>
                <a:avLst/>
                <a:gdLst>
                  <a:gd name="T0" fmla="*/ 82 w 729"/>
                  <a:gd name="T1" fmla="*/ 1405 h 1577"/>
                  <a:gd name="T2" fmla="*/ 82 w 729"/>
                  <a:gd name="T3" fmla="*/ 1295 h 1577"/>
                  <a:gd name="T4" fmla="*/ 712 w 729"/>
                  <a:gd name="T5" fmla="*/ 932 h 1577"/>
                  <a:gd name="T6" fmla="*/ 647 w 729"/>
                  <a:gd name="T7" fmla="*/ 1267 h 1577"/>
                  <a:gd name="T8" fmla="*/ 650 w 729"/>
                  <a:gd name="T9" fmla="*/ 1334 h 1577"/>
                  <a:gd name="T10" fmla="*/ 729 w 729"/>
                  <a:gd name="T11" fmla="*/ 951 h 1577"/>
                  <a:gd name="T12" fmla="*/ 712 w 729"/>
                  <a:gd name="T13" fmla="*/ 932 h 1577"/>
                  <a:gd name="T14" fmla="*/ 636 w 729"/>
                  <a:gd name="T15" fmla="*/ 858 h 1577"/>
                  <a:gd name="T16" fmla="*/ 622 w 729"/>
                  <a:gd name="T17" fmla="*/ 863 h 1577"/>
                  <a:gd name="T18" fmla="*/ 673 w 729"/>
                  <a:gd name="T19" fmla="*/ 864 h 1577"/>
                  <a:gd name="T20" fmla="*/ 418 w 729"/>
                  <a:gd name="T21" fmla="*/ 255 h 1577"/>
                  <a:gd name="T22" fmla="*/ 337 w 729"/>
                  <a:gd name="T23" fmla="*/ 332 h 1577"/>
                  <a:gd name="T24" fmla="*/ 291 w 729"/>
                  <a:gd name="T25" fmla="*/ 443 h 1577"/>
                  <a:gd name="T26" fmla="*/ 310 w 729"/>
                  <a:gd name="T27" fmla="*/ 584 h 1577"/>
                  <a:gd name="T28" fmla="*/ 398 w 729"/>
                  <a:gd name="T29" fmla="*/ 715 h 1577"/>
                  <a:gd name="T30" fmla="*/ 367 w 729"/>
                  <a:gd name="T31" fmla="*/ 673 h 1577"/>
                  <a:gd name="T32" fmla="*/ 335 w 729"/>
                  <a:gd name="T33" fmla="*/ 621 h 1577"/>
                  <a:gd name="T34" fmla="*/ 317 w 729"/>
                  <a:gd name="T35" fmla="*/ 584 h 1577"/>
                  <a:gd name="T36" fmla="*/ 300 w 729"/>
                  <a:gd name="T37" fmla="*/ 522 h 1577"/>
                  <a:gd name="T38" fmla="*/ 321 w 729"/>
                  <a:gd name="T39" fmla="*/ 455 h 1577"/>
                  <a:gd name="T40" fmla="*/ 334 w 729"/>
                  <a:gd name="T41" fmla="*/ 399 h 1577"/>
                  <a:gd name="T42" fmla="*/ 336 w 729"/>
                  <a:gd name="T43" fmla="*/ 368 h 1577"/>
                  <a:gd name="T44" fmla="*/ 418 w 729"/>
                  <a:gd name="T45" fmla="*/ 255 h 1577"/>
                  <a:gd name="T46" fmla="*/ 591 w 729"/>
                  <a:gd name="T47" fmla="*/ 161 h 1577"/>
                  <a:gd name="T48" fmla="*/ 505 w 729"/>
                  <a:gd name="T49" fmla="*/ 202 h 1577"/>
                  <a:gd name="T50" fmla="*/ 540 w 729"/>
                  <a:gd name="T51" fmla="*/ 211 h 1577"/>
                  <a:gd name="T52" fmla="*/ 610 w 729"/>
                  <a:gd name="T53" fmla="*/ 204 h 1577"/>
                  <a:gd name="T54" fmla="*/ 653 w 729"/>
                  <a:gd name="T55" fmla="*/ 138 h 1577"/>
                  <a:gd name="T56" fmla="*/ 339 w 729"/>
                  <a:gd name="T57" fmla="*/ 1201 h 1577"/>
                  <a:gd name="T58" fmla="*/ 448 w 729"/>
                  <a:gd name="T59" fmla="*/ 1092 h 1577"/>
                  <a:gd name="T60" fmla="*/ 252 w 729"/>
                  <a:gd name="T61" fmla="*/ 974 h 1577"/>
                  <a:gd name="T62" fmla="*/ 257 w 729"/>
                  <a:gd name="T63" fmla="*/ 844 h 1577"/>
                  <a:gd name="T64" fmla="*/ 252 w 729"/>
                  <a:gd name="T65" fmla="*/ 974 h 1577"/>
                  <a:gd name="T66" fmla="*/ 129 w 729"/>
                  <a:gd name="T67" fmla="*/ 741 h 1577"/>
                  <a:gd name="T68" fmla="*/ 220 w 729"/>
                  <a:gd name="T69" fmla="*/ 650 h 1577"/>
                  <a:gd name="T70" fmla="*/ 645 w 729"/>
                  <a:gd name="T71" fmla="*/ 78 h 1577"/>
                  <a:gd name="T72" fmla="*/ 292 w 729"/>
                  <a:gd name="T73" fmla="*/ 225 h 1577"/>
                  <a:gd name="T74" fmla="*/ 36 w 729"/>
                  <a:gd name="T75" fmla="*/ 545 h 1577"/>
                  <a:gd name="T76" fmla="*/ 7 w 729"/>
                  <a:gd name="T77" fmla="*/ 812 h 1577"/>
                  <a:gd name="T78" fmla="*/ 13 w 729"/>
                  <a:gd name="T79" fmla="*/ 830 h 1577"/>
                  <a:gd name="T80" fmla="*/ 44 w 729"/>
                  <a:gd name="T81" fmla="*/ 978 h 1577"/>
                  <a:gd name="T82" fmla="*/ 98 w 729"/>
                  <a:gd name="T83" fmla="*/ 1564 h 1577"/>
                  <a:gd name="T84" fmla="*/ 131 w 729"/>
                  <a:gd name="T85" fmla="*/ 1573 h 1577"/>
                  <a:gd name="T86" fmla="*/ 244 w 729"/>
                  <a:gd name="T87" fmla="*/ 1574 h 1577"/>
                  <a:gd name="T88" fmla="*/ 274 w 729"/>
                  <a:gd name="T89" fmla="*/ 1557 h 1577"/>
                  <a:gd name="T90" fmla="*/ 375 w 729"/>
                  <a:gd name="T91" fmla="*/ 1532 h 1577"/>
                  <a:gd name="T92" fmla="*/ 535 w 729"/>
                  <a:gd name="T93" fmla="*/ 1392 h 1577"/>
                  <a:gd name="T94" fmla="*/ 670 w 729"/>
                  <a:gd name="T95" fmla="*/ 1024 h 1577"/>
                  <a:gd name="T96" fmla="*/ 578 w 729"/>
                  <a:gd name="T97" fmla="*/ 884 h 1577"/>
                  <a:gd name="T98" fmla="*/ 266 w 729"/>
                  <a:gd name="T99" fmla="*/ 385 h 1577"/>
                  <a:gd name="T100" fmla="*/ 652 w 729"/>
                  <a:gd name="T101" fmla="*/ 97 h 1577"/>
                  <a:gd name="T102" fmla="*/ 502 w 729"/>
                  <a:gd name="T103" fmla="*/ 0 h 1577"/>
                  <a:gd name="T104" fmla="*/ 436 w 729"/>
                  <a:gd name="T105" fmla="*/ 13 h 1577"/>
                  <a:gd name="T106" fmla="*/ 287 w 729"/>
                  <a:gd name="T107" fmla="*/ 120 h 1577"/>
                  <a:gd name="T108" fmla="*/ 44 w 729"/>
                  <a:gd name="T109" fmla="*/ 449 h 1577"/>
                  <a:gd name="T110" fmla="*/ 617 w 729"/>
                  <a:gd name="T111" fmla="*/ 46 h 1577"/>
                  <a:gd name="T112" fmla="*/ 567 w 729"/>
                  <a:gd name="T113" fmla="*/ 14 h 1577"/>
                  <a:gd name="T114" fmla="*/ 507 w 729"/>
                  <a:gd name="T115" fmla="*/ 0 h 1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9" h="1577">
                    <a:moveTo>
                      <a:pt x="74" y="1247"/>
                    </a:moveTo>
                    <a:cubicBezTo>
                      <a:pt x="70" y="1299"/>
                      <a:pt x="70" y="1352"/>
                      <a:pt x="82" y="1405"/>
                    </a:cubicBezTo>
                    <a:cubicBezTo>
                      <a:pt x="83" y="1412"/>
                      <a:pt x="85" y="1418"/>
                      <a:pt x="87" y="1425"/>
                    </a:cubicBezTo>
                    <a:cubicBezTo>
                      <a:pt x="89" y="1381"/>
                      <a:pt x="87" y="1338"/>
                      <a:pt x="82" y="1295"/>
                    </a:cubicBezTo>
                    <a:cubicBezTo>
                      <a:pt x="80" y="1279"/>
                      <a:pt x="77" y="1263"/>
                      <a:pt x="74" y="1247"/>
                    </a:cubicBezTo>
                    <a:moveTo>
                      <a:pt x="712" y="932"/>
                    </a:moveTo>
                    <a:cubicBezTo>
                      <a:pt x="712" y="962"/>
                      <a:pt x="711" y="993"/>
                      <a:pt x="707" y="1025"/>
                    </a:cubicBezTo>
                    <a:cubicBezTo>
                      <a:pt x="696" y="1108"/>
                      <a:pt x="677" y="1189"/>
                      <a:pt x="647" y="1267"/>
                    </a:cubicBezTo>
                    <a:cubicBezTo>
                      <a:pt x="617" y="1341"/>
                      <a:pt x="573" y="1413"/>
                      <a:pt x="515" y="1472"/>
                    </a:cubicBezTo>
                    <a:cubicBezTo>
                      <a:pt x="571" y="1437"/>
                      <a:pt x="616" y="1389"/>
                      <a:pt x="650" y="1334"/>
                    </a:cubicBezTo>
                    <a:cubicBezTo>
                      <a:pt x="712" y="1231"/>
                      <a:pt x="725" y="1105"/>
                      <a:pt x="728" y="987"/>
                    </a:cubicBezTo>
                    <a:cubicBezTo>
                      <a:pt x="729" y="975"/>
                      <a:pt x="729" y="963"/>
                      <a:pt x="729" y="951"/>
                    </a:cubicBezTo>
                    <a:cubicBezTo>
                      <a:pt x="729" y="946"/>
                      <a:pt x="729" y="940"/>
                      <a:pt x="728" y="935"/>
                    </a:cubicBezTo>
                    <a:cubicBezTo>
                      <a:pt x="722" y="934"/>
                      <a:pt x="717" y="933"/>
                      <a:pt x="712" y="932"/>
                    </a:cubicBezTo>
                    <a:moveTo>
                      <a:pt x="643" y="858"/>
                    </a:moveTo>
                    <a:cubicBezTo>
                      <a:pt x="641" y="858"/>
                      <a:pt x="638" y="858"/>
                      <a:pt x="636" y="858"/>
                    </a:cubicBezTo>
                    <a:cubicBezTo>
                      <a:pt x="629" y="859"/>
                      <a:pt x="621" y="859"/>
                      <a:pt x="613" y="859"/>
                    </a:cubicBezTo>
                    <a:cubicBezTo>
                      <a:pt x="616" y="860"/>
                      <a:pt x="619" y="862"/>
                      <a:pt x="622" y="863"/>
                    </a:cubicBezTo>
                    <a:cubicBezTo>
                      <a:pt x="639" y="870"/>
                      <a:pt x="656" y="876"/>
                      <a:pt x="674" y="882"/>
                    </a:cubicBezTo>
                    <a:cubicBezTo>
                      <a:pt x="674" y="876"/>
                      <a:pt x="673" y="870"/>
                      <a:pt x="673" y="864"/>
                    </a:cubicBezTo>
                    <a:cubicBezTo>
                      <a:pt x="663" y="860"/>
                      <a:pt x="653" y="858"/>
                      <a:pt x="643" y="858"/>
                    </a:cubicBezTo>
                    <a:moveTo>
                      <a:pt x="418" y="255"/>
                    </a:moveTo>
                    <a:cubicBezTo>
                      <a:pt x="415" y="257"/>
                      <a:pt x="413" y="258"/>
                      <a:pt x="411" y="260"/>
                    </a:cubicBezTo>
                    <a:cubicBezTo>
                      <a:pt x="384" y="281"/>
                      <a:pt x="358" y="304"/>
                      <a:pt x="337" y="332"/>
                    </a:cubicBezTo>
                    <a:cubicBezTo>
                      <a:pt x="324" y="349"/>
                      <a:pt x="313" y="367"/>
                      <a:pt x="304" y="387"/>
                    </a:cubicBezTo>
                    <a:cubicBezTo>
                      <a:pt x="298" y="405"/>
                      <a:pt x="294" y="423"/>
                      <a:pt x="291" y="443"/>
                    </a:cubicBezTo>
                    <a:cubicBezTo>
                      <a:pt x="289" y="466"/>
                      <a:pt x="289" y="490"/>
                      <a:pt x="292" y="513"/>
                    </a:cubicBezTo>
                    <a:cubicBezTo>
                      <a:pt x="295" y="537"/>
                      <a:pt x="302" y="561"/>
                      <a:pt x="310" y="584"/>
                    </a:cubicBezTo>
                    <a:cubicBezTo>
                      <a:pt x="324" y="616"/>
                      <a:pt x="342" y="646"/>
                      <a:pt x="362" y="674"/>
                    </a:cubicBezTo>
                    <a:cubicBezTo>
                      <a:pt x="374" y="688"/>
                      <a:pt x="386" y="702"/>
                      <a:pt x="398" y="715"/>
                    </a:cubicBezTo>
                    <a:cubicBezTo>
                      <a:pt x="394" y="709"/>
                      <a:pt x="390" y="704"/>
                      <a:pt x="385" y="698"/>
                    </a:cubicBezTo>
                    <a:cubicBezTo>
                      <a:pt x="379" y="690"/>
                      <a:pt x="373" y="681"/>
                      <a:pt x="367" y="673"/>
                    </a:cubicBezTo>
                    <a:cubicBezTo>
                      <a:pt x="358" y="659"/>
                      <a:pt x="349" y="645"/>
                      <a:pt x="341" y="631"/>
                    </a:cubicBezTo>
                    <a:cubicBezTo>
                      <a:pt x="339" y="628"/>
                      <a:pt x="337" y="624"/>
                      <a:pt x="335" y="621"/>
                    </a:cubicBezTo>
                    <a:cubicBezTo>
                      <a:pt x="334" y="619"/>
                      <a:pt x="334" y="618"/>
                      <a:pt x="333" y="617"/>
                    </a:cubicBezTo>
                    <a:cubicBezTo>
                      <a:pt x="327" y="606"/>
                      <a:pt x="322" y="595"/>
                      <a:pt x="317" y="584"/>
                    </a:cubicBezTo>
                    <a:cubicBezTo>
                      <a:pt x="316" y="583"/>
                      <a:pt x="316" y="581"/>
                      <a:pt x="315" y="580"/>
                    </a:cubicBezTo>
                    <a:cubicBezTo>
                      <a:pt x="309" y="561"/>
                      <a:pt x="303" y="541"/>
                      <a:pt x="300" y="522"/>
                    </a:cubicBezTo>
                    <a:cubicBezTo>
                      <a:pt x="300" y="520"/>
                      <a:pt x="300" y="519"/>
                      <a:pt x="300" y="517"/>
                    </a:cubicBezTo>
                    <a:cubicBezTo>
                      <a:pt x="307" y="497"/>
                      <a:pt x="315" y="476"/>
                      <a:pt x="321" y="455"/>
                    </a:cubicBezTo>
                    <a:cubicBezTo>
                      <a:pt x="326" y="439"/>
                      <a:pt x="330" y="422"/>
                      <a:pt x="333" y="406"/>
                    </a:cubicBezTo>
                    <a:cubicBezTo>
                      <a:pt x="333" y="404"/>
                      <a:pt x="334" y="401"/>
                      <a:pt x="334" y="399"/>
                    </a:cubicBezTo>
                    <a:cubicBezTo>
                      <a:pt x="334" y="399"/>
                      <a:pt x="334" y="399"/>
                      <a:pt x="334" y="399"/>
                    </a:cubicBezTo>
                    <a:cubicBezTo>
                      <a:pt x="336" y="388"/>
                      <a:pt x="336" y="378"/>
                      <a:pt x="336" y="368"/>
                    </a:cubicBezTo>
                    <a:cubicBezTo>
                      <a:pt x="348" y="345"/>
                      <a:pt x="363" y="323"/>
                      <a:pt x="378" y="302"/>
                    </a:cubicBezTo>
                    <a:cubicBezTo>
                      <a:pt x="391" y="286"/>
                      <a:pt x="404" y="270"/>
                      <a:pt x="418" y="255"/>
                    </a:cubicBezTo>
                    <a:moveTo>
                      <a:pt x="653" y="138"/>
                    </a:moveTo>
                    <a:cubicBezTo>
                      <a:pt x="632" y="145"/>
                      <a:pt x="611" y="153"/>
                      <a:pt x="591" y="161"/>
                    </a:cubicBezTo>
                    <a:cubicBezTo>
                      <a:pt x="561" y="174"/>
                      <a:pt x="532" y="187"/>
                      <a:pt x="503" y="203"/>
                    </a:cubicBezTo>
                    <a:cubicBezTo>
                      <a:pt x="504" y="202"/>
                      <a:pt x="504" y="202"/>
                      <a:pt x="505" y="202"/>
                    </a:cubicBezTo>
                    <a:cubicBezTo>
                      <a:pt x="506" y="202"/>
                      <a:pt x="507" y="202"/>
                      <a:pt x="509" y="202"/>
                    </a:cubicBezTo>
                    <a:cubicBezTo>
                      <a:pt x="519" y="204"/>
                      <a:pt x="530" y="208"/>
                      <a:pt x="540" y="211"/>
                    </a:cubicBezTo>
                    <a:cubicBezTo>
                      <a:pt x="550" y="215"/>
                      <a:pt x="559" y="216"/>
                      <a:pt x="568" y="216"/>
                    </a:cubicBezTo>
                    <a:cubicBezTo>
                      <a:pt x="583" y="216"/>
                      <a:pt x="598" y="211"/>
                      <a:pt x="610" y="204"/>
                    </a:cubicBezTo>
                    <a:cubicBezTo>
                      <a:pt x="621" y="196"/>
                      <a:pt x="631" y="186"/>
                      <a:pt x="638" y="174"/>
                    </a:cubicBezTo>
                    <a:cubicBezTo>
                      <a:pt x="645" y="163"/>
                      <a:pt x="650" y="151"/>
                      <a:pt x="653" y="138"/>
                    </a:cubicBezTo>
                    <a:moveTo>
                      <a:pt x="391" y="1223"/>
                    </a:moveTo>
                    <a:cubicBezTo>
                      <a:pt x="373" y="1223"/>
                      <a:pt x="355" y="1217"/>
                      <a:pt x="339" y="1201"/>
                    </a:cubicBezTo>
                    <a:cubicBezTo>
                      <a:pt x="285" y="1146"/>
                      <a:pt x="338" y="1069"/>
                      <a:pt x="397" y="1069"/>
                    </a:cubicBezTo>
                    <a:cubicBezTo>
                      <a:pt x="414" y="1069"/>
                      <a:pt x="432" y="1076"/>
                      <a:pt x="448" y="1092"/>
                    </a:cubicBezTo>
                    <a:cubicBezTo>
                      <a:pt x="503" y="1146"/>
                      <a:pt x="450" y="1223"/>
                      <a:pt x="391" y="1223"/>
                    </a:cubicBezTo>
                    <a:moveTo>
                      <a:pt x="252" y="974"/>
                    </a:moveTo>
                    <a:cubicBezTo>
                      <a:pt x="238" y="974"/>
                      <a:pt x="222" y="968"/>
                      <a:pt x="209" y="955"/>
                    </a:cubicBezTo>
                    <a:cubicBezTo>
                      <a:pt x="163" y="909"/>
                      <a:pt x="208" y="844"/>
                      <a:pt x="257" y="844"/>
                    </a:cubicBezTo>
                    <a:cubicBezTo>
                      <a:pt x="272" y="844"/>
                      <a:pt x="287" y="850"/>
                      <a:pt x="301" y="863"/>
                    </a:cubicBezTo>
                    <a:cubicBezTo>
                      <a:pt x="346" y="909"/>
                      <a:pt x="302" y="974"/>
                      <a:pt x="252" y="974"/>
                    </a:cubicBezTo>
                    <a:moveTo>
                      <a:pt x="172" y="760"/>
                    </a:moveTo>
                    <a:cubicBezTo>
                      <a:pt x="157" y="760"/>
                      <a:pt x="142" y="755"/>
                      <a:pt x="129" y="741"/>
                    </a:cubicBezTo>
                    <a:cubicBezTo>
                      <a:pt x="83" y="696"/>
                      <a:pt x="127" y="631"/>
                      <a:pt x="177" y="631"/>
                    </a:cubicBezTo>
                    <a:cubicBezTo>
                      <a:pt x="192" y="631"/>
                      <a:pt x="207" y="636"/>
                      <a:pt x="220" y="650"/>
                    </a:cubicBezTo>
                    <a:cubicBezTo>
                      <a:pt x="266" y="695"/>
                      <a:pt x="222" y="760"/>
                      <a:pt x="172" y="760"/>
                    </a:cubicBezTo>
                    <a:moveTo>
                      <a:pt x="645" y="78"/>
                    </a:moveTo>
                    <a:cubicBezTo>
                      <a:pt x="583" y="87"/>
                      <a:pt x="523" y="103"/>
                      <a:pt x="465" y="126"/>
                    </a:cubicBezTo>
                    <a:cubicBezTo>
                      <a:pt x="403" y="152"/>
                      <a:pt x="346" y="185"/>
                      <a:pt x="292" y="225"/>
                    </a:cubicBezTo>
                    <a:cubicBezTo>
                      <a:pt x="231" y="273"/>
                      <a:pt x="177" y="327"/>
                      <a:pt x="129" y="389"/>
                    </a:cubicBezTo>
                    <a:cubicBezTo>
                      <a:pt x="93" y="438"/>
                      <a:pt x="60" y="489"/>
                      <a:pt x="36" y="545"/>
                    </a:cubicBezTo>
                    <a:cubicBezTo>
                      <a:pt x="22" y="584"/>
                      <a:pt x="11" y="622"/>
                      <a:pt x="6" y="663"/>
                    </a:cubicBezTo>
                    <a:cubicBezTo>
                      <a:pt x="0" y="713"/>
                      <a:pt x="1" y="762"/>
                      <a:pt x="7" y="812"/>
                    </a:cubicBezTo>
                    <a:cubicBezTo>
                      <a:pt x="8" y="817"/>
                      <a:pt x="9" y="822"/>
                      <a:pt x="9" y="827"/>
                    </a:cubicBezTo>
                    <a:cubicBezTo>
                      <a:pt x="11" y="828"/>
                      <a:pt x="12" y="829"/>
                      <a:pt x="13" y="830"/>
                    </a:cubicBezTo>
                    <a:cubicBezTo>
                      <a:pt x="20" y="868"/>
                      <a:pt x="30" y="905"/>
                      <a:pt x="43" y="940"/>
                    </a:cubicBezTo>
                    <a:cubicBezTo>
                      <a:pt x="43" y="953"/>
                      <a:pt x="43" y="965"/>
                      <a:pt x="44" y="978"/>
                    </a:cubicBezTo>
                    <a:cubicBezTo>
                      <a:pt x="68" y="1068"/>
                      <a:pt x="97" y="1157"/>
                      <a:pt x="112" y="1249"/>
                    </a:cubicBezTo>
                    <a:cubicBezTo>
                      <a:pt x="130" y="1357"/>
                      <a:pt x="126" y="1462"/>
                      <a:pt x="98" y="1564"/>
                    </a:cubicBezTo>
                    <a:cubicBezTo>
                      <a:pt x="99" y="1566"/>
                      <a:pt x="99" y="1567"/>
                      <a:pt x="100" y="1568"/>
                    </a:cubicBezTo>
                    <a:cubicBezTo>
                      <a:pt x="111" y="1570"/>
                      <a:pt x="121" y="1572"/>
                      <a:pt x="131" y="1573"/>
                    </a:cubicBezTo>
                    <a:cubicBezTo>
                      <a:pt x="152" y="1576"/>
                      <a:pt x="173" y="1577"/>
                      <a:pt x="193" y="1577"/>
                    </a:cubicBezTo>
                    <a:cubicBezTo>
                      <a:pt x="210" y="1577"/>
                      <a:pt x="227" y="1576"/>
                      <a:pt x="244" y="1574"/>
                    </a:cubicBezTo>
                    <a:cubicBezTo>
                      <a:pt x="248" y="1574"/>
                      <a:pt x="252" y="1573"/>
                      <a:pt x="255" y="1573"/>
                    </a:cubicBezTo>
                    <a:cubicBezTo>
                      <a:pt x="262" y="1567"/>
                      <a:pt x="268" y="1562"/>
                      <a:pt x="274" y="1557"/>
                    </a:cubicBezTo>
                    <a:cubicBezTo>
                      <a:pt x="286" y="1554"/>
                      <a:pt x="298" y="1551"/>
                      <a:pt x="309" y="1549"/>
                    </a:cubicBezTo>
                    <a:cubicBezTo>
                      <a:pt x="331" y="1544"/>
                      <a:pt x="353" y="1538"/>
                      <a:pt x="375" y="1532"/>
                    </a:cubicBezTo>
                    <a:cubicBezTo>
                      <a:pt x="395" y="1522"/>
                      <a:pt x="413" y="1509"/>
                      <a:pt x="432" y="1496"/>
                    </a:cubicBezTo>
                    <a:cubicBezTo>
                      <a:pt x="470" y="1466"/>
                      <a:pt x="504" y="1430"/>
                      <a:pt x="535" y="1392"/>
                    </a:cubicBezTo>
                    <a:cubicBezTo>
                      <a:pt x="567" y="1350"/>
                      <a:pt x="591" y="1304"/>
                      <a:pt x="612" y="1256"/>
                    </a:cubicBezTo>
                    <a:cubicBezTo>
                      <a:pt x="641" y="1181"/>
                      <a:pt x="659" y="1103"/>
                      <a:pt x="670" y="1024"/>
                    </a:cubicBezTo>
                    <a:cubicBezTo>
                      <a:pt x="674" y="989"/>
                      <a:pt x="676" y="955"/>
                      <a:pt x="676" y="922"/>
                    </a:cubicBezTo>
                    <a:cubicBezTo>
                      <a:pt x="642" y="911"/>
                      <a:pt x="609" y="898"/>
                      <a:pt x="578" y="884"/>
                    </a:cubicBezTo>
                    <a:cubicBezTo>
                      <a:pt x="450" y="824"/>
                      <a:pt x="320" y="724"/>
                      <a:pt x="272" y="586"/>
                    </a:cubicBezTo>
                    <a:cubicBezTo>
                      <a:pt x="250" y="523"/>
                      <a:pt x="243" y="449"/>
                      <a:pt x="266" y="385"/>
                    </a:cubicBezTo>
                    <a:cubicBezTo>
                      <a:pt x="292" y="313"/>
                      <a:pt x="347" y="259"/>
                      <a:pt x="408" y="216"/>
                    </a:cubicBezTo>
                    <a:cubicBezTo>
                      <a:pt x="482" y="166"/>
                      <a:pt x="565" y="126"/>
                      <a:pt x="652" y="97"/>
                    </a:cubicBezTo>
                    <a:cubicBezTo>
                      <a:pt x="651" y="90"/>
                      <a:pt x="648" y="84"/>
                      <a:pt x="645" y="78"/>
                    </a:cubicBezTo>
                    <a:moveTo>
                      <a:pt x="502" y="0"/>
                    </a:moveTo>
                    <a:cubicBezTo>
                      <a:pt x="491" y="0"/>
                      <a:pt x="479" y="1"/>
                      <a:pt x="468" y="4"/>
                    </a:cubicBezTo>
                    <a:cubicBezTo>
                      <a:pt x="457" y="6"/>
                      <a:pt x="447" y="9"/>
                      <a:pt x="436" y="13"/>
                    </a:cubicBezTo>
                    <a:cubicBezTo>
                      <a:pt x="385" y="31"/>
                      <a:pt x="335" y="70"/>
                      <a:pt x="290" y="117"/>
                    </a:cubicBezTo>
                    <a:cubicBezTo>
                      <a:pt x="289" y="118"/>
                      <a:pt x="288" y="119"/>
                      <a:pt x="287" y="120"/>
                    </a:cubicBezTo>
                    <a:cubicBezTo>
                      <a:pt x="227" y="173"/>
                      <a:pt x="176" y="239"/>
                      <a:pt x="135" y="295"/>
                    </a:cubicBezTo>
                    <a:cubicBezTo>
                      <a:pt x="100" y="344"/>
                      <a:pt x="70" y="395"/>
                      <a:pt x="44" y="449"/>
                    </a:cubicBezTo>
                    <a:cubicBezTo>
                      <a:pt x="123" y="313"/>
                      <a:pt x="244" y="195"/>
                      <a:pt x="383" y="123"/>
                    </a:cubicBezTo>
                    <a:cubicBezTo>
                      <a:pt x="458" y="85"/>
                      <a:pt x="537" y="59"/>
                      <a:pt x="617" y="46"/>
                    </a:cubicBezTo>
                    <a:cubicBezTo>
                      <a:pt x="609" y="38"/>
                      <a:pt x="600" y="32"/>
                      <a:pt x="592" y="27"/>
                    </a:cubicBezTo>
                    <a:cubicBezTo>
                      <a:pt x="583" y="22"/>
                      <a:pt x="575" y="17"/>
                      <a:pt x="567" y="14"/>
                    </a:cubicBezTo>
                    <a:cubicBezTo>
                      <a:pt x="555" y="8"/>
                      <a:pt x="543" y="5"/>
                      <a:pt x="531" y="3"/>
                    </a:cubicBezTo>
                    <a:cubicBezTo>
                      <a:pt x="523" y="1"/>
                      <a:pt x="515" y="1"/>
                      <a:pt x="507" y="0"/>
                    </a:cubicBezTo>
                    <a:cubicBezTo>
                      <a:pt x="506" y="0"/>
                      <a:pt x="504" y="0"/>
                      <a:pt x="502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360"/>
              <p:cNvSpPr>
                <a:spLocks noEditPoints="1"/>
              </p:cNvSpPr>
              <p:nvPr/>
            </p:nvSpPr>
            <p:spPr bwMode="auto">
              <a:xfrm>
                <a:off x="2826" y="2172"/>
                <a:ext cx="895" cy="616"/>
              </a:xfrm>
              <a:custGeom>
                <a:avLst/>
                <a:gdLst>
                  <a:gd name="T0" fmla="*/ 1465 w 1558"/>
                  <a:gd name="T1" fmla="*/ 893 h 994"/>
                  <a:gd name="T2" fmla="*/ 1384 w 1558"/>
                  <a:gd name="T3" fmla="*/ 907 h 994"/>
                  <a:gd name="T4" fmla="*/ 958 w 1558"/>
                  <a:gd name="T5" fmla="*/ 987 h 994"/>
                  <a:gd name="T6" fmla="*/ 1028 w 1558"/>
                  <a:gd name="T7" fmla="*/ 994 h 994"/>
                  <a:gd name="T8" fmla="*/ 1316 w 1558"/>
                  <a:gd name="T9" fmla="*/ 959 h 994"/>
                  <a:gd name="T10" fmla="*/ 1487 w 1558"/>
                  <a:gd name="T11" fmla="*/ 891 h 994"/>
                  <a:gd name="T12" fmla="*/ 1142 w 1558"/>
                  <a:gd name="T13" fmla="*/ 840 h 994"/>
                  <a:gd name="T14" fmla="*/ 1064 w 1558"/>
                  <a:gd name="T15" fmla="*/ 865 h 994"/>
                  <a:gd name="T16" fmla="*/ 1002 w 1558"/>
                  <a:gd name="T17" fmla="*/ 897 h 994"/>
                  <a:gd name="T18" fmla="*/ 1004 w 1558"/>
                  <a:gd name="T19" fmla="*/ 947 h 994"/>
                  <a:gd name="T20" fmla="*/ 1288 w 1558"/>
                  <a:gd name="T21" fmla="*/ 873 h 994"/>
                  <a:gd name="T22" fmla="*/ 1184 w 1558"/>
                  <a:gd name="T23" fmla="*/ 838 h 994"/>
                  <a:gd name="T24" fmla="*/ 1550 w 1558"/>
                  <a:gd name="T25" fmla="*/ 726 h 994"/>
                  <a:gd name="T26" fmla="*/ 1556 w 1558"/>
                  <a:gd name="T27" fmla="*/ 720 h 994"/>
                  <a:gd name="T28" fmla="*/ 1517 w 1558"/>
                  <a:gd name="T29" fmla="*/ 675 h 994"/>
                  <a:gd name="T30" fmla="*/ 1544 w 1558"/>
                  <a:gd name="T31" fmla="*/ 680 h 994"/>
                  <a:gd name="T32" fmla="*/ 1459 w 1558"/>
                  <a:gd name="T33" fmla="*/ 633 h 994"/>
                  <a:gd name="T34" fmla="*/ 1498 w 1558"/>
                  <a:gd name="T35" fmla="*/ 641 h 994"/>
                  <a:gd name="T36" fmla="*/ 874 w 1558"/>
                  <a:gd name="T37" fmla="*/ 545 h 994"/>
                  <a:gd name="T38" fmla="*/ 909 w 1558"/>
                  <a:gd name="T39" fmla="*/ 641 h 994"/>
                  <a:gd name="T40" fmla="*/ 893 w 1558"/>
                  <a:gd name="T41" fmla="*/ 594 h 994"/>
                  <a:gd name="T42" fmla="*/ 874 w 1558"/>
                  <a:gd name="T43" fmla="*/ 545 h 994"/>
                  <a:gd name="T44" fmla="*/ 122 w 1558"/>
                  <a:gd name="T45" fmla="*/ 440 h 994"/>
                  <a:gd name="T46" fmla="*/ 215 w 1558"/>
                  <a:gd name="T47" fmla="*/ 499 h 994"/>
                  <a:gd name="T48" fmla="*/ 882 w 1558"/>
                  <a:gd name="T49" fmla="*/ 223 h 994"/>
                  <a:gd name="T50" fmla="*/ 868 w 1558"/>
                  <a:gd name="T51" fmla="*/ 286 h 994"/>
                  <a:gd name="T52" fmla="*/ 896 w 1558"/>
                  <a:gd name="T53" fmla="*/ 233 h 994"/>
                  <a:gd name="T54" fmla="*/ 631 w 1558"/>
                  <a:gd name="T55" fmla="*/ 624 h 994"/>
                  <a:gd name="T56" fmla="*/ 636 w 1558"/>
                  <a:gd name="T57" fmla="*/ 498 h 994"/>
                  <a:gd name="T58" fmla="*/ 631 w 1558"/>
                  <a:gd name="T59" fmla="*/ 624 h 994"/>
                  <a:gd name="T60" fmla="*/ 433 w 1558"/>
                  <a:gd name="T61" fmla="*/ 333 h 994"/>
                  <a:gd name="T62" fmla="*/ 583 w 1558"/>
                  <a:gd name="T63" fmla="*/ 300 h 994"/>
                  <a:gd name="T64" fmla="*/ 418 w 1558"/>
                  <a:gd name="T65" fmla="*/ 63 h 994"/>
                  <a:gd name="T66" fmla="*/ 234 w 1558"/>
                  <a:gd name="T67" fmla="*/ 96 h 994"/>
                  <a:gd name="T68" fmla="*/ 123 w 1558"/>
                  <a:gd name="T69" fmla="*/ 171 h 994"/>
                  <a:gd name="T70" fmla="*/ 74 w 1558"/>
                  <a:gd name="T71" fmla="*/ 204 h 994"/>
                  <a:gd name="T72" fmla="*/ 7 w 1558"/>
                  <a:gd name="T73" fmla="*/ 308 h 994"/>
                  <a:gd name="T74" fmla="*/ 42 w 1558"/>
                  <a:gd name="T75" fmla="*/ 346 h 994"/>
                  <a:gd name="T76" fmla="*/ 270 w 1558"/>
                  <a:gd name="T77" fmla="*/ 498 h 994"/>
                  <a:gd name="T78" fmla="*/ 493 w 1558"/>
                  <a:gd name="T79" fmla="*/ 723 h 994"/>
                  <a:gd name="T80" fmla="*/ 570 w 1558"/>
                  <a:gd name="T81" fmla="*/ 812 h 994"/>
                  <a:gd name="T82" fmla="*/ 587 w 1558"/>
                  <a:gd name="T83" fmla="*/ 827 h 994"/>
                  <a:gd name="T84" fmla="*/ 672 w 1558"/>
                  <a:gd name="T85" fmla="*/ 760 h 994"/>
                  <a:gd name="T86" fmla="*/ 772 w 1558"/>
                  <a:gd name="T87" fmla="*/ 681 h 994"/>
                  <a:gd name="T88" fmla="*/ 824 w 1558"/>
                  <a:gd name="T89" fmla="*/ 678 h 994"/>
                  <a:gd name="T90" fmla="*/ 875 w 1558"/>
                  <a:gd name="T91" fmla="*/ 659 h 994"/>
                  <a:gd name="T92" fmla="*/ 849 w 1558"/>
                  <a:gd name="T93" fmla="*/ 200 h 994"/>
                  <a:gd name="T94" fmla="*/ 533 w 1558"/>
                  <a:gd name="T95" fmla="*/ 74 h 994"/>
                  <a:gd name="T96" fmla="*/ 477 w 1558"/>
                  <a:gd name="T97" fmla="*/ 0 h 994"/>
                  <a:gd name="T98" fmla="*/ 419 w 1558"/>
                  <a:gd name="T99" fmla="*/ 27 h 994"/>
                  <a:gd name="T100" fmla="*/ 778 w 1558"/>
                  <a:gd name="T101" fmla="*/ 118 h 994"/>
                  <a:gd name="T102" fmla="*/ 866 w 1558"/>
                  <a:gd name="T103" fmla="*/ 149 h 994"/>
                  <a:gd name="T104" fmla="*/ 822 w 1558"/>
                  <a:gd name="T105" fmla="*/ 120 h 994"/>
                  <a:gd name="T106" fmla="*/ 477 w 1558"/>
                  <a:gd name="T107" fmla="*/ 0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58" h="994">
                    <a:moveTo>
                      <a:pt x="1487" y="891"/>
                    </a:moveTo>
                    <a:cubicBezTo>
                      <a:pt x="1480" y="892"/>
                      <a:pt x="1472" y="893"/>
                      <a:pt x="1465" y="893"/>
                    </a:cubicBezTo>
                    <a:cubicBezTo>
                      <a:pt x="1459" y="893"/>
                      <a:pt x="1452" y="892"/>
                      <a:pt x="1446" y="891"/>
                    </a:cubicBezTo>
                    <a:cubicBezTo>
                      <a:pt x="1427" y="902"/>
                      <a:pt x="1405" y="907"/>
                      <a:pt x="1384" y="907"/>
                    </a:cubicBezTo>
                    <a:cubicBezTo>
                      <a:pt x="1365" y="907"/>
                      <a:pt x="1347" y="903"/>
                      <a:pt x="1329" y="895"/>
                    </a:cubicBezTo>
                    <a:cubicBezTo>
                      <a:pt x="1216" y="953"/>
                      <a:pt x="1086" y="985"/>
                      <a:pt x="958" y="987"/>
                    </a:cubicBezTo>
                    <a:cubicBezTo>
                      <a:pt x="958" y="989"/>
                      <a:pt x="957" y="990"/>
                      <a:pt x="957" y="992"/>
                    </a:cubicBezTo>
                    <a:cubicBezTo>
                      <a:pt x="981" y="993"/>
                      <a:pt x="1004" y="994"/>
                      <a:pt x="1028" y="994"/>
                    </a:cubicBezTo>
                    <a:cubicBezTo>
                      <a:pt x="1048" y="994"/>
                      <a:pt x="1067" y="994"/>
                      <a:pt x="1086" y="993"/>
                    </a:cubicBezTo>
                    <a:cubicBezTo>
                      <a:pt x="1156" y="989"/>
                      <a:pt x="1239" y="981"/>
                      <a:pt x="1316" y="959"/>
                    </a:cubicBezTo>
                    <a:cubicBezTo>
                      <a:pt x="1317" y="959"/>
                      <a:pt x="1319" y="958"/>
                      <a:pt x="1320" y="958"/>
                    </a:cubicBezTo>
                    <a:cubicBezTo>
                      <a:pt x="1384" y="946"/>
                      <a:pt x="1443" y="924"/>
                      <a:pt x="1487" y="891"/>
                    </a:cubicBezTo>
                    <a:moveTo>
                      <a:pt x="1184" y="838"/>
                    </a:moveTo>
                    <a:cubicBezTo>
                      <a:pt x="1170" y="839"/>
                      <a:pt x="1156" y="840"/>
                      <a:pt x="1142" y="840"/>
                    </a:cubicBezTo>
                    <a:cubicBezTo>
                      <a:pt x="1130" y="840"/>
                      <a:pt x="1119" y="840"/>
                      <a:pt x="1107" y="838"/>
                    </a:cubicBezTo>
                    <a:cubicBezTo>
                      <a:pt x="1093" y="848"/>
                      <a:pt x="1079" y="857"/>
                      <a:pt x="1064" y="865"/>
                    </a:cubicBezTo>
                    <a:cubicBezTo>
                      <a:pt x="1045" y="875"/>
                      <a:pt x="1025" y="885"/>
                      <a:pt x="1005" y="894"/>
                    </a:cubicBezTo>
                    <a:cubicBezTo>
                      <a:pt x="1004" y="895"/>
                      <a:pt x="1003" y="896"/>
                      <a:pt x="1002" y="897"/>
                    </a:cubicBezTo>
                    <a:cubicBezTo>
                      <a:pt x="990" y="913"/>
                      <a:pt x="981" y="931"/>
                      <a:pt x="972" y="949"/>
                    </a:cubicBezTo>
                    <a:cubicBezTo>
                      <a:pt x="983" y="948"/>
                      <a:pt x="993" y="948"/>
                      <a:pt x="1004" y="947"/>
                    </a:cubicBezTo>
                    <a:cubicBezTo>
                      <a:pt x="1081" y="940"/>
                      <a:pt x="1157" y="924"/>
                      <a:pt x="1230" y="898"/>
                    </a:cubicBezTo>
                    <a:cubicBezTo>
                      <a:pt x="1249" y="891"/>
                      <a:pt x="1269" y="882"/>
                      <a:pt x="1288" y="873"/>
                    </a:cubicBezTo>
                    <a:cubicBezTo>
                      <a:pt x="1280" y="869"/>
                      <a:pt x="1271" y="865"/>
                      <a:pt x="1263" y="861"/>
                    </a:cubicBezTo>
                    <a:cubicBezTo>
                      <a:pt x="1237" y="851"/>
                      <a:pt x="1211" y="843"/>
                      <a:pt x="1184" y="838"/>
                    </a:cubicBezTo>
                    <a:moveTo>
                      <a:pt x="1556" y="720"/>
                    </a:moveTo>
                    <a:cubicBezTo>
                      <a:pt x="1554" y="722"/>
                      <a:pt x="1552" y="724"/>
                      <a:pt x="1550" y="726"/>
                    </a:cubicBezTo>
                    <a:cubicBezTo>
                      <a:pt x="1554" y="735"/>
                      <a:pt x="1556" y="743"/>
                      <a:pt x="1558" y="753"/>
                    </a:cubicBezTo>
                    <a:cubicBezTo>
                      <a:pt x="1558" y="742"/>
                      <a:pt x="1558" y="731"/>
                      <a:pt x="1556" y="720"/>
                    </a:cubicBezTo>
                    <a:moveTo>
                      <a:pt x="1532" y="664"/>
                    </a:moveTo>
                    <a:cubicBezTo>
                      <a:pt x="1527" y="667"/>
                      <a:pt x="1522" y="671"/>
                      <a:pt x="1517" y="675"/>
                    </a:cubicBezTo>
                    <a:cubicBezTo>
                      <a:pt x="1523" y="681"/>
                      <a:pt x="1528" y="687"/>
                      <a:pt x="1532" y="693"/>
                    </a:cubicBezTo>
                    <a:cubicBezTo>
                      <a:pt x="1536" y="689"/>
                      <a:pt x="1540" y="684"/>
                      <a:pt x="1544" y="680"/>
                    </a:cubicBezTo>
                    <a:cubicBezTo>
                      <a:pt x="1541" y="674"/>
                      <a:pt x="1536" y="668"/>
                      <a:pt x="1532" y="664"/>
                    </a:cubicBezTo>
                    <a:moveTo>
                      <a:pt x="1459" y="633"/>
                    </a:moveTo>
                    <a:cubicBezTo>
                      <a:pt x="1469" y="638"/>
                      <a:pt x="1478" y="643"/>
                      <a:pt x="1487" y="649"/>
                    </a:cubicBezTo>
                    <a:cubicBezTo>
                      <a:pt x="1490" y="646"/>
                      <a:pt x="1494" y="644"/>
                      <a:pt x="1498" y="641"/>
                    </a:cubicBezTo>
                    <a:cubicBezTo>
                      <a:pt x="1485" y="636"/>
                      <a:pt x="1472" y="633"/>
                      <a:pt x="1459" y="633"/>
                    </a:cubicBezTo>
                    <a:moveTo>
                      <a:pt x="874" y="545"/>
                    </a:moveTo>
                    <a:cubicBezTo>
                      <a:pt x="878" y="562"/>
                      <a:pt x="883" y="580"/>
                      <a:pt x="889" y="597"/>
                    </a:cubicBezTo>
                    <a:cubicBezTo>
                      <a:pt x="895" y="612"/>
                      <a:pt x="901" y="627"/>
                      <a:pt x="909" y="641"/>
                    </a:cubicBezTo>
                    <a:cubicBezTo>
                      <a:pt x="910" y="640"/>
                      <a:pt x="912" y="639"/>
                      <a:pt x="914" y="638"/>
                    </a:cubicBezTo>
                    <a:cubicBezTo>
                      <a:pt x="906" y="624"/>
                      <a:pt x="899" y="609"/>
                      <a:pt x="893" y="594"/>
                    </a:cubicBezTo>
                    <a:cubicBezTo>
                      <a:pt x="889" y="584"/>
                      <a:pt x="885" y="574"/>
                      <a:pt x="881" y="565"/>
                    </a:cubicBezTo>
                    <a:cubicBezTo>
                      <a:pt x="879" y="558"/>
                      <a:pt x="876" y="551"/>
                      <a:pt x="874" y="545"/>
                    </a:cubicBezTo>
                    <a:moveTo>
                      <a:pt x="108" y="426"/>
                    </a:moveTo>
                    <a:cubicBezTo>
                      <a:pt x="113" y="430"/>
                      <a:pt x="117" y="435"/>
                      <a:pt x="122" y="440"/>
                    </a:cubicBezTo>
                    <a:cubicBezTo>
                      <a:pt x="160" y="479"/>
                      <a:pt x="205" y="507"/>
                      <a:pt x="252" y="532"/>
                    </a:cubicBezTo>
                    <a:cubicBezTo>
                      <a:pt x="240" y="521"/>
                      <a:pt x="228" y="510"/>
                      <a:pt x="215" y="499"/>
                    </a:cubicBezTo>
                    <a:cubicBezTo>
                      <a:pt x="182" y="472"/>
                      <a:pt x="146" y="447"/>
                      <a:pt x="108" y="426"/>
                    </a:cubicBezTo>
                    <a:moveTo>
                      <a:pt x="882" y="223"/>
                    </a:moveTo>
                    <a:cubicBezTo>
                      <a:pt x="877" y="241"/>
                      <a:pt x="873" y="259"/>
                      <a:pt x="870" y="277"/>
                    </a:cubicBezTo>
                    <a:cubicBezTo>
                      <a:pt x="869" y="280"/>
                      <a:pt x="869" y="283"/>
                      <a:pt x="868" y="286"/>
                    </a:cubicBezTo>
                    <a:cubicBezTo>
                      <a:pt x="872" y="279"/>
                      <a:pt x="877" y="273"/>
                      <a:pt x="882" y="267"/>
                    </a:cubicBezTo>
                    <a:cubicBezTo>
                      <a:pt x="890" y="257"/>
                      <a:pt x="894" y="245"/>
                      <a:pt x="896" y="233"/>
                    </a:cubicBezTo>
                    <a:cubicBezTo>
                      <a:pt x="891" y="230"/>
                      <a:pt x="887" y="226"/>
                      <a:pt x="882" y="223"/>
                    </a:cubicBezTo>
                    <a:moveTo>
                      <a:pt x="631" y="624"/>
                    </a:moveTo>
                    <a:cubicBezTo>
                      <a:pt x="604" y="624"/>
                      <a:pt x="578" y="609"/>
                      <a:pt x="570" y="575"/>
                    </a:cubicBezTo>
                    <a:cubicBezTo>
                      <a:pt x="560" y="528"/>
                      <a:pt x="598" y="498"/>
                      <a:pt x="636" y="498"/>
                    </a:cubicBezTo>
                    <a:cubicBezTo>
                      <a:pt x="663" y="498"/>
                      <a:pt x="689" y="513"/>
                      <a:pt x="697" y="547"/>
                    </a:cubicBezTo>
                    <a:cubicBezTo>
                      <a:pt x="707" y="595"/>
                      <a:pt x="668" y="624"/>
                      <a:pt x="631" y="624"/>
                    </a:cubicBezTo>
                    <a:moveTo>
                      <a:pt x="505" y="391"/>
                    </a:moveTo>
                    <a:cubicBezTo>
                      <a:pt x="473" y="391"/>
                      <a:pt x="442" y="374"/>
                      <a:pt x="433" y="333"/>
                    </a:cubicBezTo>
                    <a:cubicBezTo>
                      <a:pt x="420" y="276"/>
                      <a:pt x="466" y="242"/>
                      <a:pt x="511" y="242"/>
                    </a:cubicBezTo>
                    <a:cubicBezTo>
                      <a:pt x="543" y="242"/>
                      <a:pt x="574" y="259"/>
                      <a:pt x="583" y="300"/>
                    </a:cubicBezTo>
                    <a:cubicBezTo>
                      <a:pt x="596" y="357"/>
                      <a:pt x="550" y="391"/>
                      <a:pt x="505" y="391"/>
                    </a:cubicBezTo>
                    <a:moveTo>
                      <a:pt x="418" y="63"/>
                    </a:moveTo>
                    <a:cubicBezTo>
                      <a:pt x="405" y="63"/>
                      <a:pt x="391" y="64"/>
                      <a:pt x="377" y="65"/>
                    </a:cubicBezTo>
                    <a:cubicBezTo>
                      <a:pt x="328" y="70"/>
                      <a:pt x="280" y="80"/>
                      <a:pt x="234" y="96"/>
                    </a:cubicBezTo>
                    <a:cubicBezTo>
                      <a:pt x="212" y="104"/>
                      <a:pt x="192" y="114"/>
                      <a:pt x="173" y="124"/>
                    </a:cubicBezTo>
                    <a:cubicBezTo>
                      <a:pt x="156" y="140"/>
                      <a:pt x="140" y="155"/>
                      <a:pt x="123" y="171"/>
                    </a:cubicBezTo>
                    <a:cubicBezTo>
                      <a:pt x="115" y="179"/>
                      <a:pt x="107" y="188"/>
                      <a:pt x="98" y="196"/>
                    </a:cubicBezTo>
                    <a:cubicBezTo>
                      <a:pt x="90" y="199"/>
                      <a:pt x="82" y="201"/>
                      <a:pt x="74" y="204"/>
                    </a:cubicBezTo>
                    <a:cubicBezTo>
                      <a:pt x="72" y="206"/>
                      <a:pt x="69" y="209"/>
                      <a:pt x="67" y="212"/>
                    </a:cubicBezTo>
                    <a:cubicBezTo>
                      <a:pt x="43" y="242"/>
                      <a:pt x="23" y="274"/>
                      <a:pt x="7" y="308"/>
                    </a:cubicBezTo>
                    <a:cubicBezTo>
                      <a:pt x="4" y="313"/>
                      <a:pt x="2" y="318"/>
                      <a:pt x="0" y="324"/>
                    </a:cubicBezTo>
                    <a:cubicBezTo>
                      <a:pt x="15" y="327"/>
                      <a:pt x="29" y="334"/>
                      <a:pt x="42" y="346"/>
                    </a:cubicBezTo>
                    <a:cubicBezTo>
                      <a:pt x="47" y="351"/>
                      <a:pt x="50" y="356"/>
                      <a:pt x="53" y="361"/>
                    </a:cubicBezTo>
                    <a:cubicBezTo>
                      <a:pt x="132" y="393"/>
                      <a:pt x="204" y="439"/>
                      <a:pt x="270" y="498"/>
                    </a:cubicBezTo>
                    <a:cubicBezTo>
                      <a:pt x="339" y="561"/>
                      <a:pt x="398" y="633"/>
                      <a:pt x="461" y="702"/>
                    </a:cubicBezTo>
                    <a:cubicBezTo>
                      <a:pt x="471" y="709"/>
                      <a:pt x="482" y="716"/>
                      <a:pt x="493" y="723"/>
                    </a:cubicBezTo>
                    <a:cubicBezTo>
                      <a:pt x="516" y="753"/>
                      <a:pt x="541" y="782"/>
                      <a:pt x="569" y="808"/>
                    </a:cubicBezTo>
                    <a:cubicBezTo>
                      <a:pt x="570" y="809"/>
                      <a:pt x="570" y="811"/>
                      <a:pt x="570" y="812"/>
                    </a:cubicBezTo>
                    <a:cubicBezTo>
                      <a:pt x="574" y="816"/>
                      <a:pt x="578" y="819"/>
                      <a:pt x="582" y="822"/>
                    </a:cubicBezTo>
                    <a:cubicBezTo>
                      <a:pt x="584" y="824"/>
                      <a:pt x="585" y="825"/>
                      <a:pt x="587" y="827"/>
                    </a:cubicBezTo>
                    <a:cubicBezTo>
                      <a:pt x="601" y="813"/>
                      <a:pt x="616" y="800"/>
                      <a:pt x="630" y="787"/>
                    </a:cubicBezTo>
                    <a:cubicBezTo>
                      <a:pt x="643" y="775"/>
                      <a:pt x="658" y="766"/>
                      <a:pt x="672" y="760"/>
                    </a:cubicBezTo>
                    <a:cubicBezTo>
                      <a:pt x="683" y="752"/>
                      <a:pt x="694" y="744"/>
                      <a:pt x="705" y="736"/>
                    </a:cubicBezTo>
                    <a:cubicBezTo>
                      <a:pt x="709" y="701"/>
                      <a:pt x="741" y="681"/>
                      <a:pt x="772" y="681"/>
                    </a:cubicBezTo>
                    <a:cubicBezTo>
                      <a:pt x="782" y="681"/>
                      <a:pt x="791" y="683"/>
                      <a:pt x="800" y="687"/>
                    </a:cubicBezTo>
                    <a:cubicBezTo>
                      <a:pt x="808" y="684"/>
                      <a:pt x="816" y="681"/>
                      <a:pt x="824" y="678"/>
                    </a:cubicBezTo>
                    <a:cubicBezTo>
                      <a:pt x="837" y="674"/>
                      <a:pt x="850" y="670"/>
                      <a:pt x="863" y="666"/>
                    </a:cubicBezTo>
                    <a:cubicBezTo>
                      <a:pt x="867" y="664"/>
                      <a:pt x="871" y="661"/>
                      <a:pt x="875" y="659"/>
                    </a:cubicBezTo>
                    <a:cubicBezTo>
                      <a:pt x="820" y="552"/>
                      <a:pt x="813" y="419"/>
                      <a:pt x="828" y="302"/>
                    </a:cubicBezTo>
                    <a:cubicBezTo>
                      <a:pt x="833" y="269"/>
                      <a:pt x="840" y="234"/>
                      <a:pt x="849" y="200"/>
                    </a:cubicBezTo>
                    <a:cubicBezTo>
                      <a:pt x="821" y="181"/>
                      <a:pt x="792" y="165"/>
                      <a:pt x="760" y="150"/>
                    </a:cubicBezTo>
                    <a:cubicBezTo>
                      <a:pt x="687" y="116"/>
                      <a:pt x="612" y="90"/>
                      <a:pt x="533" y="74"/>
                    </a:cubicBezTo>
                    <a:cubicBezTo>
                      <a:pt x="495" y="67"/>
                      <a:pt x="457" y="63"/>
                      <a:pt x="418" y="63"/>
                    </a:cubicBezTo>
                    <a:moveTo>
                      <a:pt x="477" y="0"/>
                    </a:moveTo>
                    <a:cubicBezTo>
                      <a:pt x="415" y="0"/>
                      <a:pt x="354" y="12"/>
                      <a:pt x="298" y="39"/>
                    </a:cubicBezTo>
                    <a:cubicBezTo>
                      <a:pt x="338" y="31"/>
                      <a:pt x="379" y="27"/>
                      <a:pt x="419" y="27"/>
                    </a:cubicBezTo>
                    <a:cubicBezTo>
                      <a:pt x="461" y="27"/>
                      <a:pt x="503" y="31"/>
                      <a:pt x="543" y="39"/>
                    </a:cubicBezTo>
                    <a:cubicBezTo>
                      <a:pt x="624" y="55"/>
                      <a:pt x="703" y="82"/>
                      <a:pt x="778" y="118"/>
                    </a:cubicBezTo>
                    <a:cubicBezTo>
                      <a:pt x="807" y="132"/>
                      <a:pt x="834" y="147"/>
                      <a:pt x="860" y="164"/>
                    </a:cubicBezTo>
                    <a:cubicBezTo>
                      <a:pt x="862" y="159"/>
                      <a:pt x="864" y="154"/>
                      <a:pt x="866" y="149"/>
                    </a:cubicBezTo>
                    <a:cubicBezTo>
                      <a:pt x="862" y="145"/>
                      <a:pt x="858" y="142"/>
                      <a:pt x="854" y="139"/>
                    </a:cubicBezTo>
                    <a:cubicBezTo>
                      <a:pt x="843" y="133"/>
                      <a:pt x="833" y="127"/>
                      <a:pt x="822" y="120"/>
                    </a:cubicBezTo>
                    <a:cubicBezTo>
                      <a:pt x="721" y="59"/>
                      <a:pt x="607" y="3"/>
                      <a:pt x="488" y="0"/>
                    </a:cubicBezTo>
                    <a:cubicBezTo>
                      <a:pt x="484" y="0"/>
                      <a:pt x="481" y="0"/>
                      <a:pt x="477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361"/>
              <p:cNvSpPr>
                <a:spLocks noEditPoints="1"/>
              </p:cNvSpPr>
              <p:nvPr/>
            </p:nvSpPr>
            <p:spPr bwMode="auto">
              <a:xfrm>
                <a:off x="4094" y="827"/>
                <a:ext cx="692" cy="510"/>
              </a:xfrm>
              <a:custGeom>
                <a:avLst/>
                <a:gdLst>
                  <a:gd name="T0" fmla="*/ 1117 w 1205"/>
                  <a:gd name="T1" fmla="*/ 494 h 823"/>
                  <a:gd name="T2" fmla="*/ 857 w 1205"/>
                  <a:gd name="T3" fmla="*/ 720 h 823"/>
                  <a:gd name="T4" fmla="*/ 1203 w 1205"/>
                  <a:gd name="T5" fmla="*/ 358 h 823"/>
                  <a:gd name="T6" fmla="*/ 1075 w 1205"/>
                  <a:gd name="T7" fmla="*/ 191 h 823"/>
                  <a:gd name="T8" fmla="*/ 940 w 1205"/>
                  <a:gd name="T9" fmla="*/ 214 h 823"/>
                  <a:gd name="T10" fmla="*/ 962 w 1205"/>
                  <a:gd name="T11" fmla="*/ 234 h 823"/>
                  <a:gd name="T12" fmla="*/ 1027 w 1205"/>
                  <a:gd name="T13" fmla="*/ 260 h 823"/>
                  <a:gd name="T14" fmla="*/ 1014 w 1205"/>
                  <a:gd name="T15" fmla="*/ 330 h 823"/>
                  <a:gd name="T16" fmla="*/ 1019 w 1205"/>
                  <a:gd name="T17" fmla="*/ 358 h 823"/>
                  <a:gd name="T18" fmla="*/ 1131 w 1205"/>
                  <a:gd name="T19" fmla="*/ 221 h 823"/>
                  <a:gd name="T20" fmla="*/ 1116 w 1205"/>
                  <a:gd name="T21" fmla="*/ 193 h 823"/>
                  <a:gd name="T22" fmla="*/ 456 w 1205"/>
                  <a:gd name="T23" fmla="*/ 619 h 823"/>
                  <a:gd name="T24" fmla="*/ 474 w 1205"/>
                  <a:gd name="T25" fmla="*/ 515 h 823"/>
                  <a:gd name="T26" fmla="*/ 521 w 1205"/>
                  <a:gd name="T27" fmla="*/ 538 h 823"/>
                  <a:gd name="T28" fmla="*/ 456 w 1205"/>
                  <a:gd name="T29" fmla="*/ 619 h 823"/>
                  <a:gd name="T30" fmla="*/ 694 w 1205"/>
                  <a:gd name="T31" fmla="*/ 571 h 823"/>
                  <a:gd name="T32" fmla="*/ 820 w 1205"/>
                  <a:gd name="T33" fmla="*/ 543 h 823"/>
                  <a:gd name="T34" fmla="*/ 629 w 1205"/>
                  <a:gd name="T35" fmla="*/ 392 h 823"/>
                  <a:gd name="T36" fmla="*/ 634 w 1205"/>
                  <a:gd name="T37" fmla="*/ 263 h 823"/>
                  <a:gd name="T38" fmla="*/ 629 w 1205"/>
                  <a:gd name="T39" fmla="*/ 392 h 823"/>
                  <a:gd name="T40" fmla="*/ 807 w 1205"/>
                  <a:gd name="T41" fmla="*/ 99 h 823"/>
                  <a:gd name="T42" fmla="*/ 540 w 1205"/>
                  <a:gd name="T43" fmla="*/ 211 h 823"/>
                  <a:gd name="T44" fmla="*/ 117 w 1205"/>
                  <a:gd name="T45" fmla="*/ 692 h 823"/>
                  <a:gd name="T46" fmla="*/ 22 w 1205"/>
                  <a:gd name="T47" fmla="*/ 804 h 823"/>
                  <a:gd name="T48" fmla="*/ 0 w 1205"/>
                  <a:gd name="T49" fmla="*/ 823 h 823"/>
                  <a:gd name="T50" fmla="*/ 27 w 1205"/>
                  <a:gd name="T51" fmla="*/ 814 h 823"/>
                  <a:gd name="T52" fmla="*/ 173 w 1205"/>
                  <a:gd name="T53" fmla="*/ 794 h 823"/>
                  <a:gd name="T54" fmla="*/ 805 w 1205"/>
                  <a:gd name="T55" fmla="*/ 697 h 823"/>
                  <a:gd name="T56" fmla="*/ 805 w 1205"/>
                  <a:gd name="T57" fmla="*/ 697 h 823"/>
                  <a:gd name="T58" fmla="*/ 947 w 1205"/>
                  <a:gd name="T59" fmla="*/ 623 h 823"/>
                  <a:gd name="T60" fmla="*/ 948 w 1205"/>
                  <a:gd name="T61" fmla="*/ 622 h 823"/>
                  <a:gd name="T62" fmla="*/ 1044 w 1205"/>
                  <a:gd name="T63" fmla="*/ 532 h 823"/>
                  <a:gd name="T64" fmla="*/ 1171 w 1205"/>
                  <a:gd name="T65" fmla="*/ 245 h 823"/>
                  <a:gd name="T66" fmla="*/ 1036 w 1205"/>
                  <a:gd name="T67" fmla="*/ 391 h 823"/>
                  <a:gd name="T68" fmla="*/ 1007 w 1205"/>
                  <a:gd name="T69" fmla="*/ 432 h 823"/>
                  <a:gd name="T70" fmla="*/ 960 w 1205"/>
                  <a:gd name="T71" fmla="*/ 486 h 823"/>
                  <a:gd name="T72" fmla="*/ 898 w 1205"/>
                  <a:gd name="T73" fmla="*/ 465 h 823"/>
                  <a:gd name="T74" fmla="*/ 883 w 1205"/>
                  <a:gd name="T75" fmla="*/ 465 h 823"/>
                  <a:gd name="T76" fmla="*/ 802 w 1205"/>
                  <a:gd name="T77" fmla="*/ 463 h 823"/>
                  <a:gd name="T78" fmla="*/ 683 w 1205"/>
                  <a:gd name="T79" fmla="*/ 448 h 823"/>
                  <a:gd name="T80" fmla="*/ 744 w 1205"/>
                  <a:gd name="T81" fmla="*/ 327 h 823"/>
                  <a:gd name="T82" fmla="*/ 795 w 1205"/>
                  <a:gd name="T83" fmla="*/ 198 h 823"/>
                  <a:gd name="T84" fmla="*/ 841 w 1205"/>
                  <a:gd name="T85" fmla="*/ 184 h 823"/>
                  <a:gd name="T86" fmla="*/ 871 w 1205"/>
                  <a:gd name="T87" fmla="*/ 184 h 823"/>
                  <a:gd name="T88" fmla="*/ 921 w 1205"/>
                  <a:gd name="T89" fmla="*/ 182 h 823"/>
                  <a:gd name="T90" fmla="*/ 1119 w 1205"/>
                  <a:gd name="T91" fmla="*/ 156 h 823"/>
                  <a:gd name="T92" fmla="*/ 939 w 1205"/>
                  <a:gd name="T93" fmla="*/ 99 h 823"/>
                  <a:gd name="T94" fmla="*/ 852 w 1205"/>
                  <a:gd name="T95" fmla="*/ 0 h 823"/>
                  <a:gd name="T96" fmla="*/ 548 w 1205"/>
                  <a:gd name="T97" fmla="*/ 156 h 823"/>
                  <a:gd name="T98" fmla="*/ 866 w 1205"/>
                  <a:gd name="T99" fmla="*/ 58 h 823"/>
                  <a:gd name="T100" fmla="*/ 1086 w 1205"/>
                  <a:gd name="T101" fmla="*/ 97 h 823"/>
                  <a:gd name="T102" fmla="*/ 852 w 1205"/>
                  <a:gd name="T103" fmla="*/ 0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205" h="823">
                    <a:moveTo>
                      <a:pt x="1197" y="298"/>
                    </a:moveTo>
                    <a:cubicBezTo>
                      <a:pt x="1179" y="367"/>
                      <a:pt x="1154" y="433"/>
                      <a:pt x="1117" y="494"/>
                    </a:cubicBezTo>
                    <a:cubicBezTo>
                      <a:pt x="1052" y="601"/>
                      <a:pt x="950" y="678"/>
                      <a:pt x="836" y="724"/>
                    </a:cubicBezTo>
                    <a:cubicBezTo>
                      <a:pt x="843" y="723"/>
                      <a:pt x="850" y="722"/>
                      <a:pt x="857" y="720"/>
                    </a:cubicBezTo>
                    <a:cubicBezTo>
                      <a:pt x="950" y="702"/>
                      <a:pt x="1053" y="665"/>
                      <a:pt x="1118" y="592"/>
                    </a:cubicBezTo>
                    <a:cubicBezTo>
                      <a:pt x="1179" y="524"/>
                      <a:pt x="1205" y="444"/>
                      <a:pt x="1203" y="358"/>
                    </a:cubicBezTo>
                    <a:cubicBezTo>
                      <a:pt x="1202" y="338"/>
                      <a:pt x="1200" y="318"/>
                      <a:pt x="1197" y="298"/>
                    </a:cubicBezTo>
                    <a:moveTo>
                      <a:pt x="1075" y="191"/>
                    </a:moveTo>
                    <a:cubicBezTo>
                      <a:pt x="1057" y="191"/>
                      <a:pt x="1040" y="192"/>
                      <a:pt x="1022" y="194"/>
                    </a:cubicBezTo>
                    <a:cubicBezTo>
                      <a:pt x="994" y="198"/>
                      <a:pt x="967" y="205"/>
                      <a:pt x="940" y="214"/>
                    </a:cubicBezTo>
                    <a:cubicBezTo>
                      <a:pt x="940" y="215"/>
                      <a:pt x="941" y="215"/>
                      <a:pt x="941" y="215"/>
                    </a:cubicBezTo>
                    <a:cubicBezTo>
                      <a:pt x="948" y="221"/>
                      <a:pt x="955" y="227"/>
                      <a:pt x="962" y="234"/>
                    </a:cubicBezTo>
                    <a:cubicBezTo>
                      <a:pt x="963" y="235"/>
                      <a:pt x="964" y="236"/>
                      <a:pt x="966" y="237"/>
                    </a:cubicBezTo>
                    <a:cubicBezTo>
                      <a:pt x="983" y="252"/>
                      <a:pt x="1005" y="260"/>
                      <a:pt x="1027" y="260"/>
                    </a:cubicBezTo>
                    <a:cubicBezTo>
                      <a:pt x="1015" y="278"/>
                      <a:pt x="1010" y="301"/>
                      <a:pt x="1013" y="324"/>
                    </a:cubicBezTo>
                    <a:cubicBezTo>
                      <a:pt x="1014" y="326"/>
                      <a:pt x="1014" y="328"/>
                      <a:pt x="1014" y="330"/>
                    </a:cubicBezTo>
                    <a:cubicBezTo>
                      <a:pt x="1016" y="338"/>
                      <a:pt x="1017" y="348"/>
                      <a:pt x="1019" y="356"/>
                    </a:cubicBezTo>
                    <a:cubicBezTo>
                      <a:pt x="1019" y="357"/>
                      <a:pt x="1019" y="357"/>
                      <a:pt x="1019" y="358"/>
                    </a:cubicBezTo>
                    <a:cubicBezTo>
                      <a:pt x="1041" y="341"/>
                      <a:pt x="1061" y="321"/>
                      <a:pt x="1080" y="300"/>
                    </a:cubicBezTo>
                    <a:cubicBezTo>
                      <a:pt x="1100" y="275"/>
                      <a:pt x="1117" y="249"/>
                      <a:pt x="1131" y="221"/>
                    </a:cubicBezTo>
                    <a:cubicBezTo>
                      <a:pt x="1123" y="219"/>
                      <a:pt x="1114" y="217"/>
                      <a:pt x="1105" y="217"/>
                    </a:cubicBezTo>
                    <a:cubicBezTo>
                      <a:pt x="1110" y="210"/>
                      <a:pt x="1113" y="201"/>
                      <a:pt x="1116" y="193"/>
                    </a:cubicBezTo>
                    <a:cubicBezTo>
                      <a:pt x="1102" y="192"/>
                      <a:pt x="1089" y="191"/>
                      <a:pt x="1075" y="191"/>
                    </a:cubicBezTo>
                    <a:moveTo>
                      <a:pt x="456" y="619"/>
                    </a:moveTo>
                    <a:cubicBezTo>
                      <a:pt x="438" y="619"/>
                      <a:pt x="421" y="612"/>
                      <a:pt x="409" y="599"/>
                    </a:cubicBezTo>
                    <a:cubicBezTo>
                      <a:pt x="397" y="558"/>
                      <a:pt x="434" y="515"/>
                      <a:pt x="474" y="515"/>
                    </a:cubicBezTo>
                    <a:cubicBezTo>
                      <a:pt x="489" y="515"/>
                      <a:pt x="504" y="521"/>
                      <a:pt x="518" y="534"/>
                    </a:cubicBezTo>
                    <a:cubicBezTo>
                      <a:pt x="519" y="535"/>
                      <a:pt x="520" y="536"/>
                      <a:pt x="521" y="538"/>
                    </a:cubicBezTo>
                    <a:cubicBezTo>
                      <a:pt x="521" y="539"/>
                      <a:pt x="521" y="540"/>
                      <a:pt x="522" y="542"/>
                    </a:cubicBezTo>
                    <a:cubicBezTo>
                      <a:pt x="532" y="590"/>
                      <a:pt x="494" y="619"/>
                      <a:pt x="456" y="619"/>
                    </a:cubicBezTo>
                    <a:moveTo>
                      <a:pt x="755" y="620"/>
                    </a:moveTo>
                    <a:cubicBezTo>
                      <a:pt x="728" y="620"/>
                      <a:pt x="701" y="605"/>
                      <a:pt x="694" y="571"/>
                    </a:cubicBezTo>
                    <a:cubicBezTo>
                      <a:pt x="683" y="523"/>
                      <a:pt x="722" y="494"/>
                      <a:pt x="760" y="494"/>
                    </a:cubicBezTo>
                    <a:cubicBezTo>
                      <a:pt x="787" y="494"/>
                      <a:pt x="813" y="509"/>
                      <a:pt x="820" y="543"/>
                    </a:cubicBezTo>
                    <a:cubicBezTo>
                      <a:pt x="831" y="591"/>
                      <a:pt x="792" y="620"/>
                      <a:pt x="755" y="620"/>
                    </a:cubicBezTo>
                    <a:moveTo>
                      <a:pt x="629" y="392"/>
                    </a:moveTo>
                    <a:cubicBezTo>
                      <a:pt x="614" y="392"/>
                      <a:pt x="599" y="387"/>
                      <a:pt x="586" y="373"/>
                    </a:cubicBezTo>
                    <a:cubicBezTo>
                      <a:pt x="540" y="328"/>
                      <a:pt x="584" y="263"/>
                      <a:pt x="634" y="263"/>
                    </a:cubicBezTo>
                    <a:cubicBezTo>
                      <a:pt x="649" y="263"/>
                      <a:pt x="664" y="268"/>
                      <a:pt x="677" y="282"/>
                    </a:cubicBezTo>
                    <a:cubicBezTo>
                      <a:pt x="723" y="327"/>
                      <a:pt x="678" y="392"/>
                      <a:pt x="629" y="392"/>
                    </a:cubicBezTo>
                    <a:moveTo>
                      <a:pt x="871" y="96"/>
                    </a:moveTo>
                    <a:cubicBezTo>
                      <a:pt x="849" y="96"/>
                      <a:pt x="828" y="97"/>
                      <a:pt x="807" y="99"/>
                    </a:cubicBezTo>
                    <a:cubicBezTo>
                      <a:pt x="762" y="105"/>
                      <a:pt x="720" y="116"/>
                      <a:pt x="678" y="132"/>
                    </a:cubicBezTo>
                    <a:cubicBezTo>
                      <a:pt x="629" y="153"/>
                      <a:pt x="583" y="179"/>
                      <a:pt x="540" y="211"/>
                    </a:cubicBezTo>
                    <a:cubicBezTo>
                      <a:pt x="508" y="236"/>
                      <a:pt x="479" y="263"/>
                      <a:pt x="450" y="292"/>
                    </a:cubicBezTo>
                    <a:cubicBezTo>
                      <a:pt x="330" y="417"/>
                      <a:pt x="229" y="559"/>
                      <a:pt x="117" y="692"/>
                    </a:cubicBezTo>
                    <a:cubicBezTo>
                      <a:pt x="89" y="726"/>
                      <a:pt x="59" y="760"/>
                      <a:pt x="27" y="794"/>
                    </a:cubicBezTo>
                    <a:cubicBezTo>
                      <a:pt x="26" y="798"/>
                      <a:pt x="24" y="801"/>
                      <a:pt x="22" y="804"/>
                    </a:cubicBezTo>
                    <a:cubicBezTo>
                      <a:pt x="21" y="804"/>
                      <a:pt x="19" y="805"/>
                      <a:pt x="17" y="805"/>
                    </a:cubicBezTo>
                    <a:cubicBezTo>
                      <a:pt x="11" y="811"/>
                      <a:pt x="6" y="817"/>
                      <a:pt x="0" y="823"/>
                    </a:cubicBezTo>
                    <a:cubicBezTo>
                      <a:pt x="8" y="821"/>
                      <a:pt x="16" y="820"/>
                      <a:pt x="24" y="818"/>
                    </a:cubicBezTo>
                    <a:cubicBezTo>
                      <a:pt x="25" y="817"/>
                      <a:pt x="26" y="815"/>
                      <a:pt x="27" y="814"/>
                    </a:cubicBezTo>
                    <a:cubicBezTo>
                      <a:pt x="31" y="814"/>
                      <a:pt x="35" y="815"/>
                      <a:pt x="38" y="815"/>
                    </a:cubicBezTo>
                    <a:cubicBezTo>
                      <a:pt x="84" y="807"/>
                      <a:pt x="129" y="800"/>
                      <a:pt x="173" y="794"/>
                    </a:cubicBezTo>
                    <a:cubicBezTo>
                      <a:pt x="345" y="771"/>
                      <a:pt x="520" y="764"/>
                      <a:pt x="690" y="729"/>
                    </a:cubicBezTo>
                    <a:cubicBezTo>
                      <a:pt x="729" y="721"/>
                      <a:pt x="767" y="711"/>
                      <a:pt x="805" y="697"/>
                    </a:cubicBezTo>
                    <a:cubicBezTo>
                      <a:pt x="805" y="697"/>
                      <a:pt x="805" y="697"/>
                      <a:pt x="805" y="697"/>
                    </a:cubicBezTo>
                    <a:cubicBezTo>
                      <a:pt x="805" y="697"/>
                      <a:pt x="805" y="697"/>
                      <a:pt x="805" y="697"/>
                    </a:cubicBezTo>
                    <a:cubicBezTo>
                      <a:pt x="805" y="697"/>
                      <a:pt x="806" y="697"/>
                      <a:pt x="806" y="697"/>
                    </a:cubicBezTo>
                    <a:cubicBezTo>
                      <a:pt x="856" y="678"/>
                      <a:pt x="903" y="653"/>
                      <a:pt x="947" y="623"/>
                    </a:cubicBezTo>
                    <a:cubicBezTo>
                      <a:pt x="948" y="622"/>
                      <a:pt x="948" y="622"/>
                      <a:pt x="949" y="621"/>
                    </a:cubicBezTo>
                    <a:cubicBezTo>
                      <a:pt x="949" y="621"/>
                      <a:pt x="948" y="622"/>
                      <a:pt x="948" y="622"/>
                    </a:cubicBezTo>
                    <a:cubicBezTo>
                      <a:pt x="948" y="622"/>
                      <a:pt x="949" y="621"/>
                      <a:pt x="949" y="621"/>
                    </a:cubicBezTo>
                    <a:cubicBezTo>
                      <a:pt x="984" y="595"/>
                      <a:pt x="1016" y="565"/>
                      <a:pt x="1044" y="532"/>
                    </a:cubicBezTo>
                    <a:cubicBezTo>
                      <a:pt x="1072" y="498"/>
                      <a:pt x="1095" y="461"/>
                      <a:pt x="1115" y="421"/>
                    </a:cubicBezTo>
                    <a:cubicBezTo>
                      <a:pt x="1141" y="365"/>
                      <a:pt x="1159" y="306"/>
                      <a:pt x="1171" y="245"/>
                    </a:cubicBezTo>
                    <a:cubicBezTo>
                      <a:pt x="1169" y="243"/>
                      <a:pt x="1166" y="241"/>
                      <a:pt x="1164" y="239"/>
                    </a:cubicBezTo>
                    <a:cubicBezTo>
                      <a:pt x="1133" y="298"/>
                      <a:pt x="1091" y="351"/>
                      <a:pt x="1036" y="391"/>
                    </a:cubicBezTo>
                    <a:cubicBezTo>
                      <a:pt x="1029" y="396"/>
                      <a:pt x="1023" y="400"/>
                      <a:pt x="1016" y="404"/>
                    </a:cubicBezTo>
                    <a:cubicBezTo>
                      <a:pt x="1014" y="414"/>
                      <a:pt x="1011" y="423"/>
                      <a:pt x="1007" y="432"/>
                    </a:cubicBezTo>
                    <a:cubicBezTo>
                      <a:pt x="1002" y="441"/>
                      <a:pt x="997" y="450"/>
                      <a:pt x="991" y="458"/>
                    </a:cubicBezTo>
                    <a:cubicBezTo>
                      <a:pt x="981" y="468"/>
                      <a:pt x="971" y="477"/>
                      <a:pt x="960" y="486"/>
                    </a:cubicBezTo>
                    <a:cubicBezTo>
                      <a:pt x="958" y="487"/>
                      <a:pt x="957" y="488"/>
                      <a:pt x="955" y="489"/>
                    </a:cubicBezTo>
                    <a:cubicBezTo>
                      <a:pt x="939" y="475"/>
                      <a:pt x="919" y="465"/>
                      <a:pt x="898" y="465"/>
                    </a:cubicBezTo>
                    <a:cubicBezTo>
                      <a:pt x="898" y="465"/>
                      <a:pt x="897" y="465"/>
                      <a:pt x="897" y="465"/>
                    </a:cubicBezTo>
                    <a:cubicBezTo>
                      <a:pt x="892" y="465"/>
                      <a:pt x="888" y="465"/>
                      <a:pt x="883" y="465"/>
                    </a:cubicBezTo>
                    <a:cubicBezTo>
                      <a:pt x="862" y="465"/>
                      <a:pt x="840" y="464"/>
                      <a:pt x="819" y="463"/>
                    </a:cubicBezTo>
                    <a:cubicBezTo>
                      <a:pt x="813" y="463"/>
                      <a:pt x="808" y="463"/>
                      <a:pt x="802" y="463"/>
                    </a:cubicBezTo>
                    <a:cubicBezTo>
                      <a:pt x="780" y="463"/>
                      <a:pt x="758" y="462"/>
                      <a:pt x="736" y="458"/>
                    </a:cubicBezTo>
                    <a:cubicBezTo>
                      <a:pt x="718" y="456"/>
                      <a:pt x="701" y="453"/>
                      <a:pt x="683" y="448"/>
                    </a:cubicBezTo>
                    <a:cubicBezTo>
                      <a:pt x="689" y="431"/>
                      <a:pt x="696" y="415"/>
                      <a:pt x="703" y="398"/>
                    </a:cubicBezTo>
                    <a:cubicBezTo>
                      <a:pt x="715" y="373"/>
                      <a:pt x="728" y="349"/>
                      <a:pt x="744" y="327"/>
                    </a:cubicBezTo>
                    <a:cubicBezTo>
                      <a:pt x="756" y="304"/>
                      <a:pt x="770" y="281"/>
                      <a:pt x="784" y="259"/>
                    </a:cubicBezTo>
                    <a:cubicBezTo>
                      <a:pt x="796" y="241"/>
                      <a:pt x="799" y="219"/>
                      <a:pt x="795" y="198"/>
                    </a:cubicBezTo>
                    <a:cubicBezTo>
                      <a:pt x="797" y="197"/>
                      <a:pt x="799" y="196"/>
                      <a:pt x="801" y="195"/>
                    </a:cubicBezTo>
                    <a:cubicBezTo>
                      <a:pt x="814" y="190"/>
                      <a:pt x="827" y="187"/>
                      <a:pt x="841" y="184"/>
                    </a:cubicBezTo>
                    <a:cubicBezTo>
                      <a:pt x="847" y="184"/>
                      <a:pt x="853" y="184"/>
                      <a:pt x="858" y="184"/>
                    </a:cubicBezTo>
                    <a:cubicBezTo>
                      <a:pt x="863" y="184"/>
                      <a:pt x="867" y="184"/>
                      <a:pt x="871" y="184"/>
                    </a:cubicBezTo>
                    <a:cubicBezTo>
                      <a:pt x="881" y="186"/>
                      <a:pt x="890" y="188"/>
                      <a:pt x="900" y="191"/>
                    </a:cubicBezTo>
                    <a:cubicBezTo>
                      <a:pt x="907" y="188"/>
                      <a:pt x="914" y="185"/>
                      <a:pt x="921" y="182"/>
                    </a:cubicBezTo>
                    <a:cubicBezTo>
                      <a:pt x="971" y="163"/>
                      <a:pt x="1023" y="154"/>
                      <a:pt x="1074" y="154"/>
                    </a:cubicBezTo>
                    <a:cubicBezTo>
                      <a:pt x="1089" y="154"/>
                      <a:pt x="1104" y="155"/>
                      <a:pt x="1119" y="156"/>
                    </a:cubicBezTo>
                    <a:cubicBezTo>
                      <a:pt x="1118" y="153"/>
                      <a:pt x="1118" y="150"/>
                      <a:pt x="1117" y="147"/>
                    </a:cubicBezTo>
                    <a:cubicBezTo>
                      <a:pt x="1059" y="124"/>
                      <a:pt x="1000" y="108"/>
                      <a:pt x="939" y="99"/>
                    </a:cubicBezTo>
                    <a:cubicBezTo>
                      <a:pt x="916" y="97"/>
                      <a:pt x="893" y="96"/>
                      <a:pt x="871" y="96"/>
                    </a:cubicBezTo>
                    <a:moveTo>
                      <a:pt x="852" y="0"/>
                    </a:moveTo>
                    <a:cubicBezTo>
                      <a:pt x="834" y="0"/>
                      <a:pt x="815" y="1"/>
                      <a:pt x="796" y="5"/>
                    </a:cubicBezTo>
                    <a:cubicBezTo>
                      <a:pt x="700" y="20"/>
                      <a:pt x="613" y="87"/>
                      <a:pt x="548" y="156"/>
                    </a:cubicBezTo>
                    <a:cubicBezTo>
                      <a:pt x="543" y="161"/>
                      <a:pt x="538" y="166"/>
                      <a:pt x="533" y="171"/>
                    </a:cubicBezTo>
                    <a:cubicBezTo>
                      <a:pt x="630" y="102"/>
                      <a:pt x="745" y="58"/>
                      <a:pt x="866" y="58"/>
                    </a:cubicBezTo>
                    <a:cubicBezTo>
                      <a:pt x="870" y="58"/>
                      <a:pt x="874" y="58"/>
                      <a:pt x="878" y="58"/>
                    </a:cubicBezTo>
                    <a:cubicBezTo>
                      <a:pt x="950" y="60"/>
                      <a:pt x="1019" y="74"/>
                      <a:pt x="1086" y="97"/>
                    </a:cubicBezTo>
                    <a:cubicBezTo>
                      <a:pt x="1071" y="83"/>
                      <a:pt x="1055" y="70"/>
                      <a:pt x="1039" y="59"/>
                    </a:cubicBezTo>
                    <a:cubicBezTo>
                      <a:pt x="982" y="21"/>
                      <a:pt x="920" y="0"/>
                      <a:pt x="852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362"/>
              <p:cNvSpPr>
                <a:spLocks noEditPoints="1"/>
              </p:cNvSpPr>
              <p:nvPr/>
            </p:nvSpPr>
            <p:spPr bwMode="auto">
              <a:xfrm>
                <a:off x="1409" y="779"/>
                <a:ext cx="3386" cy="2307"/>
              </a:xfrm>
              <a:custGeom>
                <a:avLst/>
                <a:gdLst>
                  <a:gd name="T0" fmla="*/ 2053 w 5897"/>
                  <a:gd name="T1" fmla="*/ 3688 h 3725"/>
                  <a:gd name="T2" fmla="*/ 2115 w 5897"/>
                  <a:gd name="T3" fmla="*/ 3675 h 3725"/>
                  <a:gd name="T4" fmla="*/ 2369 w 5897"/>
                  <a:gd name="T5" fmla="*/ 3609 h 3725"/>
                  <a:gd name="T6" fmla="*/ 356 w 5897"/>
                  <a:gd name="T7" fmla="*/ 3422 h 3725"/>
                  <a:gd name="T8" fmla="*/ 472 w 5897"/>
                  <a:gd name="T9" fmla="*/ 3506 h 3725"/>
                  <a:gd name="T10" fmla="*/ 2041 w 5897"/>
                  <a:gd name="T11" fmla="*/ 3590 h 3725"/>
                  <a:gd name="T12" fmla="*/ 3789 w 5897"/>
                  <a:gd name="T13" fmla="*/ 3141 h 3725"/>
                  <a:gd name="T14" fmla="*/ 206 w 5897"/>
                  <a:gd name="T15" fmla="*/ 2964 h 3725"/>
                  <a:gd name="T16" fmla="*/ 38 w 5897"/>
                  <a:gd name="T17" fmla="*/ 3380 h 3725"/>
                  <a:gd name="T18" fmla="*/ 228 w 5897"/>
                  <a:gd name="T19" fmla="*/ 3000 h 3725"/>
                  <a:gd name="T20" fmla="*/ 4013 w 5897"/>
                  <a:gd name="T21" fmla="*/ 2928 h 3725"/>
                  <a:gd name="T22" fmla="*/ 2490 w 5897"/>
                  <a:gd name="T23" fmla="*/ 2631 h 3725"/>
                  <a:gd name="T24" fmla="*/ 3050 w 5897"/>
                  <a:gd name="T25" fmla="*/ 3072 h 3725"/>
                  <a:gd name="T26" fmla="*/ 2485 w 5897"/>
                  <a:gd name="T27" fmla="*/ 2623 h 3725"/>
                  <a:gd name="T28" fmla="*/ 2093 w 5897"/>
                  <a:gd name="T29" fmla="*/ 2584 h 3725"/>
                  <a:gd name="T30" fmla="*/ 2222 w 5897"/>
                  <a:gd name="T31" fmla="*/ 2571 h 3725"/>
                  <a:gd name="T32" fmla="*/ 3296 w 5897"/>
                  <a:gd name="T33" fmla="*/ 2552 h 3725"/>
                  <a:gd name="T34" fmla="*/ 3386 w 5897"/>
                  <a:gd name="T35" fmla="*/ 2371 h 3725"/>
                  <a:gd name="T36" fmla="*/ 1843 w 5897"/>
                  <a:gd name="T37" fmla="*/ 2142 h 3725"/>
                  <a:gd name="T38" fmla="*/ 3498 w 5897"/>
                  <a:gd name="T39" fmla="*/ 2176 h 3725"/>
                  <a:gd name="T40" fmla="*/ 1993 w 5897"/>
                  <a:gd name="T41" fmla="*/ 1937 h 3725"/>
                  <a:gd name="T42" fmla="*/ 915 w 5897"/>
                  <a:gd name="T43" fmla="*/ 1611 h 3725"/>
                  <a:gd name="T44" fmla="*/ 4210 w 5897"/>
                  <a:gd name="T45" fmla="*/ 1553 h 3725"/>
                  <a:gd name="T46" fmla="*/ 4610 w 5897"/>
                  <a:gd name="T47" fmla="*/ 2239 h 3725"/>
                  <a:gd name="T48" fmla="*/ 3705 w 5897"/>
                  <a:gd name="T49" fmla="*/ 2143 h 3725"/>
                  <a:gd name="T50" fmla="*/ 4815 w 5897"/>
                  <a:gd name="T51" fmla="*/ 2212 h 3725"/>
                  <a:gd name="T52" fmla="*/ 4940 w 5897"/>
                  <a:gd name="T53" fmla="*/ 1880 h 3725"/>
                  <a:gd name="T54" fmla="*/ 1151 w 5897"/>
                  <a:gd name="T55" fmla="*/ 1387 h 3725"/>
                  <a:gd name="T56" fmla="*/ 751 w 5897"/>
                  <a:gd name="T57" fmla="*/ 1938 h 3725"/>
                  <a:gd name="T58" fmla="*/ 1281 w 5897"/>
                  <a:gd name="T59" fmla="*/ 3084 h 3725"/>
                  <a:gd name="T60" fmla="*/ 826 w 5897"/>
                  <a:gd name="T61" fmla="*/ 1763 h 3725"/>
                  <a:gd name="T62" fmla="*/ 965 w 5897"/>
                  <a:gd name="T63" fmla="*/ 1732 h 3725"/>
                  <a:gd name="T64" fmla="*/ 1566 w 5897"/>
                  <a:gd name="T65" fmla="*/ 2212 h 3725"/>
                  <a:gd name="T66" fmla="*/ 991 w 5897"/>
                  <a:gd name="T67" fmla="*/ 1593 h 3725"/>
                  <a:gd name="T68" fmla="*/ 4196 w 5897"/>
                  <a:gd name="T69" fmla="*/ 1309 h 3725"/>
                  <a:gd name="T70" fmla="*/ 2809 w 5897"/>
                  <a:gd name="T71" fmla="*/ 1239 h 3725"/>
                  <a:gd name="T72" fmla="*/ 2966 w 5897"/>
                  <a:gd name="T73" fmla="*/ 1207 h 3725"/>
                  <a:gd name="T74" fmla="*/ 4321 w 5897"/>
                  <a:gd name="T75" fmla="*/ 1121 h 3725"/>
                  <a:gd name="T76" fmla="*/ 4516 w 5897"/>
                  <a:gd name="T77" fmla="*/ 988 h 3725"/>
                  <a:gd name="T78" fmla="*/ 5689 w 5897"/>
                  <a:gd name="T79" fmla="*/ 439 h 3725"/>
                  <a:gd name="T80" fmla="*/ 1983 w 5897"/>
                  <a:gd name="T81" fmla="*/ 783 h 3725"/>
                  <a:gd name="T82" fmla="*/ 2007 w 5897"/>
                  <a:gd name="T83" fmla="*/ 1268 h 3725"/>
                  <a:gd name="T84" fmla="*/ 2371 w 5897"/>
                  <a:gd name="T85" fmla="*/ 506 h 3725"/>
                  <a:gd name="T86" fmla="*/ 2325 w 5897"/>
                  <a:gd name="T87" fmla="*/ 964 h 3725"/>
                  <a:gd name="T88" fmla="*/ 2786 w 5897"/>
                  <a:gd name="T89" fmla="*/ 357 h 3725"/>
                  <a:gd name="T90" fmla="*/ 5791 w 5897"/>
                  <a:gd name="T91" fmla="*/ 271 h 3725"/>
                  <a:gd name="T92" fmla="*/ 5512 w 5897"/>
                  <a:gd name="T93" fmla="*/ 503 h 3725"/>
                  <a:gd name="T94" fmla="*/ 4702 w 5897"/>
                  <a:gd name="T95" fmla="*/ 872 h 3725"/>
                  <a:gd name="T96" fmla="*/ 5749 w 5897"/>
                  <a:gd name="T97" fmla="*/ 232 h 3725"/>
                  <a:gd name="T98" fmla="*/ 5852 w 5897"/>
                  <a:gd name="T99" fmla="*/ 290 h 3725"/>
                  <a:gd name="T100" fmla="*/ 5480 w 5897"/>
                  <a:gd name="T101" fmla="*/ 775 h 3725"/>
                  <a:gd name="T102" fmla="*/ 4829 w 5897"/>
                  <a:gd name="T103" fmla="*/ 668 h 3725"/>
                  <a:gd name="T104" fmla="*/ 5771 w 5897"/>
                  <a:gd name="T105" fmla="*/ 178 h 3725"/>
                  <a:gd name="T106" fmla="*/ 3232 w 5897"/>
                  <a:gd name="T107" fmla="*/ 833 h 3725"/>
                  <a:gd name="T108" fmla="*/ 3129 w 5897"/>
                  <a:gd name="T109" fmla="*/ 1022 h 3725"/>
                  <a:gd name="T110" fmla="*/ 3598 w 5897"/>
                  <a:gd name="T111" fmla="*/ 152 h 3725"/>
                  <a:gd name="T112" fmla="*/ 3961 w 5897"/>
                  <a:gd name="T113" fmla="*/ 1023 h 3725"/>
                  <a:gd name="T114" fmla="*/ 4021 w 5897"/>
                  <a:gd name="T115" fmla="*/ 126 h 3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897" h="3725">
                    <a:moveTo>
                      <a:pt x="1992" y="3705"/>
                    </a:moveTo>
                    <a:cubicBezTo>
                      <a:pt x="1990" y="3712"/>
                      <a:pt x="1988" y="3718"/>
                      <a:pt x="1985" y="3725"/>
                    </a:cubicBezTo>
                    <a:cubicBezTo>
                      <a:pt x="1986" y="3725"/>
                      <a:pt x="1988" y="3725"/>
                      <a:pt x="1990" y="3725"/>
                    </a:cubicBezTo>
                    <a:cubicBezTo>
                      <a:pt x="1997" y="3725"/>
                      <a:pt x="2004" y="3725"/>
                      <a:pt x="2011" y="3725"/>
                    </a:cubicBezTo>
                    <a:cubicBezTo>
                      <a:pt x="2012" y="3725"/>
                      <a:pt x="2012" y="3725"/>
                      <a:pt x="2013" y="3725"/>
                    </a:cubicBezTo>
                    <a:cubicBezTo>
                      <a:pt x="2005" y="3718"/>
                      <a:pt x="1999" y="3712"/>
                      <a:pt x="1992" y="3705"/>
                    </a:cubicBezTo>
                    <a:moveTo>
                      <a:pt x="2053" y="3688"/>
                    </a:moveTo>
                    <a:cubicBezTo>
                      <a:pt x="2052" y="3688"/>
                      <a:pt x="2051" y="3688"/>
                      <a:pt x="2050" y="3688"/>
                    </a:cubicBezTo>
                    <a:cubicBezTo>
                      <a:pt x="2051" y="3688"/>
                      <a:pt x="2052" y="3688"/>
                      <a:pt x="2053" y="3688"/>
                    </a:cubicBezTo>
                    <a:cubicBezTo>
                      <a:pt x="2053" y="3688"/>
                      <a:pt x="2053" y="3688"/>
                      <a:pt x="2053" y="3688"/>
                    </a:cubicBezTo>
                    <a:moveTo>
                      <a:pt x="2065" y="3687"/>
                    </a:moveTo>
                    <a:cubicBezTo>
                      <a:pt x="2061" y="3687"/>
                      <a:pt x="2057" y="3687"/>
                      <a:pt x="2053" y="3688"/>
                    </a:cubicBezTo>
                    <a:cubicBezTo>
                      <a:pt x="2053" y="3688"/>
                      <a:pt x="2053" y="3688"/>
                      <a:pt x="2053" y="3688"/>
                    </a:cubicBezTo>
                    <a:cubicBezTo>
                      <a:pt x="2053" y="3688"/>
                      <a:pt x="2053" y="3688"/>
                      <a:pt x="2053" y="3688"/>
                    </a:cubicBezTo>
                    <a:cubicBezTo>
                      <a:pt x="2053" y="3688"/>
                      <a:pt x="2053" y="3688"/>
                      <a:pt x="2053" y="3688"/>
                    </a:cubicBezTo>
                    <a:cubicBezTo>
                      <a:pt x="2051" y="3688"/>
                      <a:pt x="2050" y="3688"/>
                      <a:pt x="2049" y="3688"/>
                    </a:cubicBezTo>
                    <a:cubicBezTo>
                      <a:pt x="2042" y="3689"/>
                      <a:pt x="2035" y="3689"/>
                      <a:pt x="2028" y="3690"/>
                    </a:cubicBezTo>
                    <a:cubicBezTo>
                      <a:pt x="2035" y="3697"/>
                      <a:pt x="2043" y="3704"/>
                      <a:pt x="2051" y="3710"/>
                    </a:cubicBezTo>
                    <a:cubicBezTo>
                      <a:pt x="2056" y="3702"/>
                      <a:pt x="2060" y="3695"/>
                      <a:pt x="2065" y="3687"/>
                    </a:cubicBezTo>
                    <a:moveTo>
                      <a:pt x="2298" y="3634"/>
                    </a:moveTo>
                    <a:cubicBezTo>
                      <a:pt x="2272" y="3642"/>
                      <a:pt x="2245" y="3651"/>
                      <a:pt x="2218" y="3658"/>
                    </a:cubicBezTo>
                    <a:cubicBezTo>
                      <a:pt x="2203" y="3658"/>
                      <a:pt x="2188" y="3656"/>
                      <a:pt x="2173" y="3654"/>
                    </a:cubicBezTo>
                    <a:cubicBezTo>
                      <a:pt x="2159" y="3651"/>
                      <a:pt x="2145" y="3647"/>
                      <a:pt x="2131" y="3642"/>
                    </a:cubicBezTo>
                    <a:cubicBezTo>
                      <a:pt x="2126" y="3653"/>
                      <a:pt x="2120" y="3665"/>
                      <a:pt x="2115" y="3675"/>
                    </a:cubicBezTo>
                    <a:cubicBezTo>
                      <a:pt x="2117" y="3676"/>
                      <a:pt x="2120" y="3677"/>
                      <a:pt x="2123" y="3678"/>
                    </a:cubicBezTo>
                    <a:cubicBezTo>
                      <a:pt x="2119" y="3679"/>
                      <a:pt x="2116" y="3680"/>
                      <a:pt x="2112" y="3680"/>
                    </a:cubicBezTo>
                    <a:cubicBezTo>
                      <a:pt x="2105" y="3693"/>
                      <a:pt x="2097" y="3706"/>
                      <a:pt x="2089" y="3719"/>
                    </a:cubicBezTo>
                    <a:cubicBezTo>
                      <a:pt x="2133" y="3714"/>
                      <a:pt x="2176" y="3705"/>
                      <a:pt x="2219" y="3695"/>
                    </a:cubicBezTo>
                    <a:cubicBezTo>
                      <a:pt x="2265" y="3694"/>
                      <a:pt x="2310" y="3683"/>
                      <a:pt x="2353" y="3666"/>
                    </a:cubicBezTo>
                    <a:cubicBezTo>
                      <a:pt x="2358" y="3664"/>
                      <a:pt x="2362" y="3662"/>
                      <a:pt x="2367" y="3660"/>
                    </a:cubicBezTo>
                    <a:cubicBezTo>
                      <a:pt x="2369" y="3656"/>
                      <a:pt x="2371" y="3652"/>
                      <a:pt x="2373" y="3649"/>
                    </a:cubicBezTo>
                    <a:cubicBezTo>
                      <a:pt x="2372" y="3649"/>
                      <a:pt x="2371" y="3649"/>
                      <a:pt x="2370" y="3649"/>
                    </a:cubicBezTo>
                    <a:cubicBezTo>
                      <a:pt x="2345" y="3649"/>
                      <a:pt x="2321" y="3643"/>
                      <a:pt x="2298" y="3634"/>
                    </a:cubicBezTo>
                    <a:moveTo>
                      <a:pt x="2369" y="3609"/>
                    </a:moveTo>
                    <a:cubicBezTo>
                      <a:pt x="2369" y="3609"/>
                      <a:pt x="2369" y="3609"/>
                      <a:pt x="2369" y="3609"/>
                    </a:cubicBezTo>
                    <a:cubicBezTo>
                      <a:pt x="2369" y="3609"/>
                      <a:pt x="2369" y="3609"/>
                      <a:pt x="2369" y="3609"/>
                    </a:cubicBezTo>
                    <a:cubicBezTo>
                      <a:pt x="2369" y="3609"/>
                      <a:pt x="2369" y="3609"/>
                      <a:pt x="2369" y="3609"/>
                    </a:cubicBezTo>
                    <a:moveTo>
                      <a:pt x="513" y="3519"/>
                    </a:moveTo>
                    <a:cubicBezTo>
                      <a:pt x="513" y="3520"/>
                      <a:pt x="513" y="3521"/>
                      <a:pt x="513" y="3522"/>
                    </a:cubicBezTo>
                    <a:cubicBezTo>
                      <a:pt x="515" y="3534"/>
                      <a:pt x="518" y="3546"/>
                      <a:pt x="521" y="3558"/>
                    </a:cubicBezTo>
                    <a:cubicBezTo>
                      <a:pt x="524" y="3558"/>
                      <a:pt x="526" y="3557"/>
                      <a:pt x="529" y="3557"/>
                    </a:cubicBezTo>
                    <a:cubicBezTo>
                      <a:pt x="530" y="3557"/>
                      <a:pt x="530" y="3557"/>
                      <a:pt x="531" y="3557"/>
                    </a:cubicBezTo>
                    <a:cubicBezTo>
                      <a:pt x="530" y="3553"/>
                      <a:pt x="529" y="3548"/>
                      <a:pt x="529" y="3544"/>
                    </a:cubicBezTo>
                    <a:cubicBezTo>
                      <a:pt x="528" y="3536"/>
                      <a:pt x="527" y="3528"/>
                      <a:pt x="526" y="3519"/>
                    </a:cubicBezTo>
                    <a:cubicBezTo>
                      <a:pt x="525" y="3520"/>
                      <a:pt x="524" y="3520"/>
                      <a:pt x="523" y="3520"/>
                    </a:cubicBezTo>
                    <a:cubicBezTo>
                      <a:pt x="519" y="3520"/>
                      <a:pt x="516" y="3519"/>
                      <a:pt x="513" y="3519"/>
                    </a:cubicBezTo>
                    <a:moveTo>
                      <a:pt x="366" y="3411"/>
                    </a:moveTo>
                    <a:cubicBezTo>
                      <a:pt x="362" y="3415"/>
                      <a:pt x="359" y="3419"/>
                      <a:pt x="356" y="3422"/>
                    </a:cubicBezTo>
                    <a:cubicBezTo>
                      <a:pt x="354" y="3425"/>
                      <a:pt x="353" y="3427"/>
                      <a:pt x="351" y="3429"/>
                    </a:cubicBezTo>
                    <a:cubicBezTo>
                      <a:pt x="350" y="3435"/>
                      <a:pt x="350" y="3441"/>
                      <a:pt x="349" y="3447"/>
                    </a:cubicBezTo>
                    <a:cubicBezTo>
                      <a:pt x="376" y="3482"/>
                      <a:pt x="408" y="3511"/>
                      <a:pt x="444" y="3531"/>
                    </a:cubicBezTo>
                    <a:cubicBezTo>
                      <a:pt x="437" y="3532"/>
                      <a:pt x="430" y="3533"/>
                      <a:pt x="422" y="3533"/>
                    </a:cubicBezTo>
                    <a:cubicBezTo>
                      <a:pt x="399" y="3535"/>
                      <a:pt x="375" y="3536"/>
                      <a:pt x="352" y="3536"/>
                    </a:cubicBezTo>
                    <a:cubicBezTo>
                      <a:pt x="344" y="3536"/>
                      <a:pt x="337" y="3536"/>
                      <a:pt x="330" y="3536"/>
                    </a:cubicBezTo>
                    <a:cubicBezTo>
                      <a:pt x="325" y="3548"/>
                      <a:pt x="320" y="3560"/>
                      <a:pt x="314" y="3573"/>
                    </a:cubicBezTo>
                    <a:cubicBezTo>
                      <a:pt x="327" y="3573"/>
                      <a:pt x="339" y="3573"/>
                      <a:pt x="351" y="3573"/>
                    </a:cubicBezTo>
                    <a:cubicBezTo>
                      <a:pt x="394" y="3573"/>
                      <a:pt x="437" y="3570"/>
                      <a:pt x="479" y="3564"/>
                    </a:cubicBezTo>
                    <a:cubicBezTo>
                      <a:pt x="480" y="3564"/>
                      <a:pt x="480" y="3563"/>
                      <a:pt x="481" y="3563"/>
                    </a:cubicBezTo>
                    <a:cubicBezTo>
                      <a:pt x="477" y="3549"/>
                      <a:pt x="474" y="3534"/>
                      <a:pt x="473" y="3519"/>
                    </a:cubicBezTo>
                    <a:cubicBezTo>
                      <a:pt x="472" y="3515"/>
                      <a:pt x="472" y="3510"/>
                      <a:pt x="472" y="3506"/>
                    </a:cubicBezTo>
                    <a:cubicBezTo>
                      <a:pt x="471" y="3506"/>
                      <a:pt x="471" y="3505"/>
                      <a:pt x="470" y="3505"/>
                    </a:cubicBezTo>
                    <a:cubicBezTo>
                      <a:pt x="453" y="3497"/>
                      <a:pt x="438" y="3487"/>
                      <a:pt x="423" y="3475"/>
                    </a:cubicBezTo>
                    <a:cubicBezTo>
                      <a:pt x="401" y="3456"/>
                      <a:pt x="382" y="3434"/>
                      <a:pt x="366" y="3411"/>
                    </a:cubicBezTo>
                    <a:moveTo>
                      <a:pt x="1858" y="3239"/>
                    </a:moveTo>
                    <a:cubicBezTo>
                      <a:pt x="1859" y="3269"/>
                      <a:pt x="1861" y="3299"/>
                      <a:pt x="1865" y="3329"/>
                    </a:cubicBezTo>
                    <a:cubicBezTo>
                      <a:pt x="1871" y="3375"/>
                      <a:pt x="1882" y="3420"/>
                      <a:pt x="1896" y="3464"/>
                    </a:cubicBezTo>
                    <a:cubicBezTo>
                      <a:pt x="1918" y="3506"/>
                      <a:pt x="1946" y="3545"/>
                      <a:pt x="1978" y="3580"/>
                    </a:cubicBezTo>
                    <a:cubicBezTo>
                      <a:pt x="2005" y="3609"/>
                      <a:pt x="2036" y="3635"/>
                      <a:pt x="2070" y="3654"/>
                    </a:cubicBezTo>
                    <a:cubicBezTo>
                      <a:pt x="2074" y="3656"/>
                      <a:pt x="2077" y="3658"/>
                      <a:pt x="2081" y="3660"/>
                    </a:cubicBezTo>
                    <a:cubicBezTo>
                      <a:pt x="2086" y="3649"/>
                      <a:pt x="2092" y="3638"/>
                      <a:pt x="2097" y="3627"/>
                    </a:cubicBezTo>
                    <a:cubicBezTo>
                      <a:pt x="2090" y="3623"/>
                      <a:pt x="2083" y="3619"/>
                      <a:pt x="2076" y="3615"/>
                    </a:cubicBezTo>
                    <a:cubicBezTo>
                      <a:pt x="2064" y="3607"/>
                      <a:pt x="2053" y="3599"/>
                      <a:pt x="2041" y="3590"/>
                    </a:cubicBezTo>
                    <a:cubicBezTo>
                      <a:pt x="2014" y="3566"/>
                      <a:pt x="1989" y="3539"/>
                      <a:pt x="1968" y="3509"/>
                    </a:cubicBezTo>
                    <a:cubicBezTo>
                      <a:pt x="1936" y="3463"/>
                      <a:pt x="1911" y="3413"/>
                      <a:pt x="1891" y="3360"/>
                    </a:cubicBezTo>
                    <a:cubicBezTo>
                      <a:pt x="1888" y="3350"/>
                      <a:pt x="1884" y="3339"/>
                      <a:pt x="1881" y="3329"/>
                    </a:cubicBezTo>
                    <a:cubicBezTo>
                      <a:pt x="1872" y="3299"/>
                      <a:pt x="1864" y="3269"/>
                      <a:pt x="1858" y="3239"/>
                    </a:cubicBezTo>
                    <a:moveTo>
                      <a:pt x="3756" y="3123"/>
                    </a:moveTo>
                    <a:cubicBezTo>
                      <a:pt x="3737" y="3132"/>
                      <a:pt x="3717" y="3141"/>
                      <a:pt x="3698" y="3148"/>
                    </a:cubicBezTo>
                    <a:cubicBezTo>
                      <a:pt x="3625" y="3174"/>
                      <a:pt x="3549" y="3190"/>
                      <a:pt x="3472" y="3197"/>
                    </a:cubicBezTo>
                    <a:cubicBezTo>
                      <a:pt x="3461" y="3198"/>
                      <a:pt x="3451" y="3198"/>
                      <a:pt x="3440" y="3199"/>
                    </a:cubicBezTo>
                    <a:cubicBezTo>
                      <a:pt x="3439" y="3200"/>
                      <a:pt x="3438" y="3202"/>
                      <a:pt x="3438" y="3203"/>
                    </a:cubicBezTo>
                    <a:cubicBezTo>
                      <a:pt x="3433" y="3215"/>
                      <a:pt x="3430" y="3226"/>
                      <a:pt x="3426" y="3237"/>
                    </a:cubicBezTo>
                    <a:cubicBezTo>
                      <a:pt x="3554" y="3235"/>
                      <a:pt x="3684" y="3203"/>
                      <a:pt x="3797" y="3145"/>
                    </a:cubicBezTo>
                    <a:cubicBezTo>
                      <a:pt x="3794" y="3144"/>
                      <a:pt x="3792" y="3143"/>
                      <a:pt x="3789" y="3141"/>
                    </a:cubicBezTo>
                    <a:cubicBezTo>
                      <a:pt x="3778" y="3135"/>
                      <a:pt x="3767" y="3129"/>
                      <a:pt x="3756" y="3123"/>
                    </a:cubicBezTo>
                    <a:moveTo>
                      <a:pt x="3603" y="3084"/>
                    </a:moveTo>
                    <a:cubicBezTo>
                      <a:pt x="3596" y="3084"/>
                      <a:pt x="3588" y="3084"/>
                      <a:pt x="3581" y="3084"/>
                    </a:cubicBezTo>
                    <a:cubicBezTo>
                      <a:pt x="3581" y="3084"/>
                      <a:pt x="3581" y="3084"/>
                      <a:pt x="3581" y="3084"/>
                    </a:cubicBezTo>
                    <a:cubicBezTo>
                      <a:pt x="3579" y="3086"/>
                      <a:pt x="3577" y="3087"/>
                      <a:pt x="3575" y="3088"/>
                    </a:cubicBezTo>
                    <a:cubicBezTo>
                      <a:pt x="3587" y="3090"/>
                      <a:pt x="3598" y="3090"/>
                      <a:pt x="3610" y="3090"/>
                    </a:cubicBezTo>
                    <a:cubicBezTo>
                      <a:pt x="3624" y="3090"/>
                      <a:pt x="3638" y="3089"/>
                      <a:pt x="3652" y="3088"/>
                    </a:cubicBezTo>
                    <a:cubicBezTo>
                      <a:pt x="3647" y="3087"/>
                      <a:pt x="3643" y="3086"/>
                      <a:pt x="3638" y="3085"/>
                    </a:cubicBezTo>
                    <a:cubicBezTo>
                      <a:pt x="3626" y="3084"/>
                      <a:pt x="3615" y="3084"/>
                      <a:pt x="3603" y="3084"/>
                    </a:cubicBezTo>
                    <a:moveTo>
                      <a:pt x="257" y="2923"/>
                    </a:moveTo>
                    <a:cubicBezTo>
                      <a:pt x="248" y="2926"/>
                      <a:pt x="239" y="2929"/>
                      <a:pt x="230" y="2931"/>
                    </a:cubicBezTo>
                    <a:cubicBezTo>
                      <a:pt x="220" y="2942"/>
                      <a:pt x="213" y="2953"/>
                      <a:pt x="206" y="2964"/>
                    </a:cubicBezTo>
                    <a:cubicBezTo>
                      <a:pt x="206" y="2965"/>
                      <a:pt x="205" y="2965"/>
                      <a:pt x="205" y="2966"/>
                    </a:cubicBezTo>
                    <a:cubicBezTo>
                      <a:pt x="203" y="2968"/>
                      <a:pt x="202" y="2970"/>
                      <a:pt x="200" y="2972"/>
                    </a:cubicBezTo>
                    <a:cubicBezTo>
                      <a:pt x="192" y="2980"/>
                      <a:pt x="185" y="2989"/>
                      <a:pt x="177" y="2998"/>
                    </a:cubicBezTo>
                    <a:cubicBezTo>
                      <a:pt x="137" y="3045"/>
                      <a:pt x="100" y="3095"/>
                      <a:pt x="71" y="3149"/>
                    </a:cubicBezTo>
                    <a:cubicBezTo>
                      <a:pt x="66" y="3156"/>
                      <a:pt x="62" y="3164"/>
                      <a:pt x="59" y="3171"/>
                    </a:cubicBezTo>
                    <a:cubicBezTo>
                      <a:pt x="45" y="3198"/>
                      <a:pt x="34" y="3225"/>
                      <a:pt x="24" y="3254"/>
                    </a:cubicBezTo>
                    <a:cubicBezTo>
                      <a:pt x="19" y="3268"/>
                      <a:pt x="15" y="3283"/>
                      <a:pt x="12" y="3299"/>
                    </a:cubicBezTo>
                    <a:cubicBezTo>
                      <a:pt x="3" y="3334"/>
                      <a:pt x="0" y="3369"/>
                      <a:pt x="1" y="3403"/>
                    </a:cubicBezTo>
                    <a:cubicBezTo>
                      <a:pt x="1" y="3406"/>
                      <a:pt x="1" y="3409"/>
                      <a:pt x="1" y="3413"/>
                    </a:cubicBezTo>
                    <a:cubicBezTo>
                      <a:pt x="1" y="3413"/>
                      <a:pt x="1" y="3413"/>
                      <a:pt x="1" y="3413"/>
                    </a:cubicBezTo>
                    <a:cubicBezTo>
                      <a:pt x="11" y="3404"/>
                      <a:pt x="21" y="3395"/>
                      <a:pt x="32" y="3387"/>
                    </a:cubicBezTo>
                    <a:cubicBezTo>
                      <a:pt x="34" y="3385"/>
                      <a:pt x="36" y="3382"/>
                      <a:pt x="38" y="3380"/>
                    </a:cubicBezTo>
                    <a:cubicBezTo>
                      <a:pt x="38" y="3370"/>
                      <a:pt x="39" y="3359"/>
                      <a:pt x="40" y="3349"/>
                    </a:cubicBezTo>
                    <a:cubicBezTo>
                      <a:pt x="45" y="3310"/>
                      <a:pt x="56" y="3272"/>
                      <a:pt x="70" y="3235"/>
                    </a:cubicBezTo>
                    <a:cubicBezTo>
                      <a:pt x="95" y="3175"/>
                      <a:pt x="129" y="3120"/>
                      <a:pt x="168" y="3068"/>
                    </a:cubicBezTo>
                    <a:cubicBezTo>
                      <a:pt x="172" y="3063"/>
                      <a:pt x="176" y="3057"/>
                      <a:pt x="181" y="3051"/>
                    </a:cubicBezTo>
                    <a:cubicBezTo>
                      <a:pt x="177" y="3116"/>
                      <a:pt x="199" y="3186"/>
                      <a:pt x="232" y="3249"/>
                    </a:cubicBezTo>
                    <a:cubicBezTo>
                      <a:pt x="241" y="3246"/>
                      <a:pt x="251" y="3244"/>
                      <a:pt x="262" y="3244"/>
                    </a:cubicBezTo>
                    <a:cubicBezTo>
                      <a:pt x="265" y="3244"/>
                      <a:pt x="268" y="3244"/>
                      <a:pt x="270" y="3244"/>
                    </a:cubicBezTo>
                    <a:cubicBezTo>
                      <a:pt x="259" y="3225"/>
                      <a:pt x="249" y="3205"/>
                      <a:pt x="241" y="3184"/>
                    </a:cubicBezTo>
                    <a:cubicBezTo>
                      <a:pt x="230" y="3157"/>
                      <a:pt x="222" y="3128"/>
                      <a:pt x="218" y="3099"/>
                    </a:cubicBezTo>
                    <a:cubicBezTo>
                      <a:pt x="215" y="3081"/>
                      <a:pt x="215" y="3062"/>
                      <a:pt x="217" y="3043"/>
                    </a:cubicBezTo>
                    <a:cubicBezTo>
                      <a:pt x="219" y="3032"/>
                      <a:pt x="221" y="3022"/>
                      <a:pt x="224" y="3012"/>
                    </a:cubicBezTo>
                    <a:cubicBezTo>
                      <a:pt x="225" y="3008"/>
                      <a:pt x="227" y="3004"/>
                      <a:pt x="228" y="3000"/>
                    </a:cubicBezTo>
                    <a:cubicBezTo>
                      <a:pt x="228" y="3000"/>
                      <a:pt x="228" y="3000"/>
                      <a:pt x="228" y="3000"/>
                    </a:cubicBezTo>
                    <a:cubicBezTo>
                      <a:pt x="230" y="2997"/>
                      <a:pt x="231" y="2994"/>
                      <a:pt x="233" y="2991"/>
                    </a:cubicBezTo>
                    <a:cubicBezTo>
                      <a:pt x="234" y="2990"/>
                      <a:pt x="234" y="2989"/>
                      <a:pt x="235" y="2988"/>
                    </a:cubicBezTo>
                    <a:cubicBezTo>
                      <a:pt x="248" y="2975"/>
                      <a:pt x="260" y="2961"/>
                      <a:pt x="273" y="2948"/>
                    </a:cubicBezTo>
                    <a:cubicBezTo>
                      <a:pt x="266" y="2940"/>
                      <a:pt x="260" y="2932"/>
                      <a:pt x="257" y="2923"/>
                    </a:cubicBezTo>
                    <a:moveTo>
                      <a:pt x="4093" y="2775"/>
                    </a:moveTo>
                    <a:cubicBezTo>
                      <a:pt x="4054" y="2817"/>
                      <a:pt x="4011" y="2855"/>
                      <a:pt x="3966" y="2891"/>
                    </a:cubicBezTo>
                    <a:cubicBezTo>
                      <a:pt x="3962" y="2894"/>
                      <a:pt x="3958" y="2896"/>
                      <a:pt x="3955" y="2899"/>
                    </a:cubicBezTo>
                    <a:cubicBezTo>
                      <a:pt x="3966" y="2907"/>
                      <a:pt x="3976" y="2915"/>
                      <a:pt x="3985" y="2925"/>
                    </a:cubicBezTo>
                    <a:cubicBezTo>
                      <a:pt x="3990" y="2921"/>
                      <a:pt x="3995" y="2917"/>
                      <a:pt x="4000" y="2914"/>
                    </a:cubicBezTo>
                    <a:cubicBezTo>
                      <a:pt x="4023" y="2895"/>
                      <a:pt x="4046" y="2875"/>
                      <a:pt x="4067" y="2855"/>
                    </a:cubicBezTo>
                    <a:cubicBezTo>
                      <a:pt x="4051" y="2880"/>
                      <a:pt x="4033" y="2905"/>
                      <a:pt x="4013" y="2928"/>
                    </a:cubicBezTo>
                    <a:cubicBezTo>
                      <a:pt x="4013" y="2929"/>
                      <a:pt x="4012" y="2929"/>
                      <a:pt x="4012" y="2930"/>
                    </a:cubicBezTo>
                    <a:cubicBezTo>
                      <a:pt x="4008" y="2934"/>
                      <a:pt x="4004" y="2939"/>
                      <a:pt x="4000" y="2943"/>
                    </a:cubicBezTo>
                    <a:cubicBezTo>
                      <a:pt x="4007" y="2953"/>
                      <a:pt x="4013" y="2964"/>
                      <a:pt x="4018" y="2976"/>
                    </a:cubicBezTo>
                    <a:cubicBezTo>
                      <a:pt x="4020" y="2974"/>
                      <a:pt x="4022" y="2972"/>
                      <a:pt x="4024" y="2970"/>
                    </a:cubicBezTo>
                    <a:cubicBezTo>
                      <a:pt x="4061" y="2928"/>
                      <a:pt x="4094" y="2883"/>
                      <a:pt x="4123" y="2834"/>
                    </a:cubicBezTo>
                    <a:cubicBezTo>
                      <a:pt x="4120" y="2818"/>
                      <a:pt x="4118" y="2802"/>
                      <a:pt x="4117" y="2785"/>
                    </a:cubicBezTo>
                    <a:cubicBezTo>
                      <a:pt x="4109" y="2783"/>
                      <a:pt x="4100" y="2780"/>
                      <a:pt x="4093" y="2775"/>
                    </a:cubicBezTo>
                    <a:moveTo>
                      <a:pt x="1918" y="2712"/>
                    </a:moveTo>
                    <a:cubicBezTo>
                      <a:pt x="1913" y="2718"/>
                      <a:pt x="1909" y="2725"/>
                      <a:pt x="1904" y="2731"/>
                    </a:cubicBezTo>
                    <a:cubicBezTo>
                      <a:pt x="1914" y="2729"/>
                      <a:pt x="1923" y="2728"/>
                      <a:pt x="1933" y="2726"/>
                    </a:cubicBezTo>
                    <a:cubicBezTo>
                      <a:pt x="1928" y="2722"/>
                      <a:pt x="1923" y="2717"/>
                      <a:pt x="1918" y="2712"/>
                    </a:cubicBezTo>
                    <a:moveTo>
                      <a:pt x="2490" y="2631"/>
                    </a:moveTo>
                    <a:cubicBezTo>
                      <a:pt x="2490" y="2633"/>
                      <a:pt x="2490" y="2634"/>
                      <a:pt x="2490" y="2635"/>
                    </a:cubicBezTo>
                    <a:cubicBezTo>
                      <a:pt x="2490" y="2634"/>
                      <a:pt x="2490" y="2633"/>
                      <a:pt x="2490" y="2631"/>
                    </a:cubicBezTo>
                    <a:moveTo>
                      <a:pt x="2521" y="2611"/>
                    </a:moveTo>
                    <a:cubicBezTo>
                      <a:pt x="2524" y="2618"/>
                      <a:pt x="2526" y="2625"/>
                      <a:pt x="2526" y="2632"/>
                    </a:cubicBezTo>
                    <a:cubicBezTo>
                      <a:pt x="2526" y="2638"/>
                      <a:pt x="2525" y="2644"/>
                      <a:pt x="2523" y="2650"/>
                    </a:cubicBezTo>
                    <a:cubicBezTo>
                      <a:pt x="2529" y="2652"/>
                      <a:pt x="2536" y="2655"/>
                      <a:pt x="2542" y="2658"/>
                    </a:cubicBezTo>
                    <a:cubicBezTo>
                      <a:pt x="2554" y="2664"/>
                      <a:pt x="2565" y="2669"/>
                      <a:pt x="2576" y="2676"/>
                    </a:cubicBezTo>
                    <a:cubicBezTo>
                      <a:pt x="2614" y="2697"/>
                      <a:pt x="2650" y="2722"/>
                      <a:pt x="2683" y="2749"/>
                    </a:cubicBezTo>
                    <a:cubicBezTo>
                      <a:pt x="2696" y="2760"/>
                      <a:pt x="2708" y="2771"/>
                      <a:pt x="2720" y="2782"/>
                    </a:cubicBezTo>
                    <a:cubicBezTo>
                      <a:pt x="2827" y="2883"/>
                      <a:pt x="2919" y="3008"/>
                      <a:pt x="3031" y="3101"/>
                    </a:cubicBezTo>
                    <a:cubicBezTo>
                      <a:pt x="3039" y="3093"/>
                      <a:pt x="3047" y="3085"/>
                      <a:pt x="3055" y="3077"/>
                    </a:cubicBezTo>
                    <a:cubicBezTo>
                      <a:pt x="3053" y="3075"/>
                      <a:pt x="3052" y="3074"/>
                      <a:pt x="3050" y="3072"/>
                    </a:cubicBezTo>
                    <a:cubicBezTo>
                      <a:pt x="3046" y="3069"/>
                      <a:pt x="3042" y="3066"/>
                      <a:pt x="3038" y="3062"/>
                    </a:cubicBezTo>
                    <a:cubicBezTo>
                      <a:pt x="2999" y="3028"/>
                      <a:pt x="2964" y="2990"/>
                      <a:pt x="2929" y="2952"/>
                    </a:cubicBezTo>
                    <a:cubicBezTo>
                      <a:pt x="2866" y="2883"/>
                      <a:pt x="2807" y="2811"/>
                      <a:pt x="2738" y="2748"/>
                    </a:cubicBezTo>
                    <a:cubicBezTo>
                      <a:pt x="2672" y="2689"/>
                      <a:pt x="2600" y="2643"/>
                      <a:pt x="2521" y="2611"/>
                    </a:cubicBezTo>
                    <a:moveTo>
                      <a:pt x="2453" y="2611"/>
                    </a:moveTo>
                    <a:cubicBezTo>
                      <a:pt x="2452" y="2615"/>
                      <a:pt x="2450" y="2620"/>
                      <a:pt x="2449" y="2624"/>
                    </a:cubicBezTo>
                    <a:cubicBezTo>
                      <a:pt x="2462" y="2628"/>
                      <a:pt x="2476" y="2632"/>
                      <a:pt x="2489" y="2637"/>
                    </a:cubicBezTo>
                    <a:cubicBezTo>
                      <a:pt x="2489" y="2636"/>
                      <a:pt x="2489" y="2635"/>
                      <a:pt x="2490" y="2634"/>
                    </a:cubicBezTo>
                    <a:cubicBezTo>
                      <a:pt x="2490" y="2633"/>
                      <a:pt x="2490" y="2632"/>
                      <a:pt x="2490" y="2631"/>
                    </a:cubicBezTo>
                    <a:cubicBezTo>
                      <a:pt x="2489" y="2630"/>
                      <a:pt x="2489" y="2629"/>
                      <a:pt x="2489" y="2628"/>
                    </a:cubicBezTo>
                    <a:cubicBezTo>
                      <a:pt x="2488" y="2627"/>
                      <a:pt x="2488" y="2627"/>
                      <a:pt x="2487" y="2626"/>
                    </a:cubicBezTo>
                    <a:cubicBezTo>
                      <a:pt x="2486" y="2625"/>
                      <a:pt x="2485" y="2624"/>
                      <a:pt x="2485" y="2623"/>
                    </a:cubicBezTo>
                    <a:cubicBezTo>
                      <a:pt x="2481" y="2621"/>
                      <a:pt x="2478" y="2619"/>
                      <a:pt x="2474" y="2617"/>
                    </a:cubicBezTo>
                    <a:cubicBezTo>
                      <a:pt x="2468" y="2614"/>
                      <a:pt x="2461" y="2612"/>
                      <a:pt x="2453" y="2611"/>
                    </a:cubicBezTo>
                    <a:moveTo>
                      <a:pt x="2093" y="2584"/>
                    </a:moveTo>
                    <a:cubicBezTo>
                      <a:pt x="2074" y="2591"/>
                      <a:pt x="2055" y="2600"/>
                      <a:pt x="2037" y="2610"/>
                    </a:cubicBezTo>
                    <a:cubicBezTo>
                      <a:pt x="2001" y="2630"/>
                      <a:pt x="1970" y="2655"/>
                      <a:pt x="1942" y="2684"/>
                    </a:cubicBezTo>
                    <a:cubicBezTo>
                      <a:pt x="1951" y="2692"/>
                      <a:pt x="1960" y="2700"/>
                      <a:pt x="1969" y="2709"/>
                    </a:cubicBezTo>
                    <a:cubicBezTo>
                      <a:pt x="1975" y="2703"/>
                      <a:pt x="1981" y="2697"/>
                      <a:pt x="1988" y="2691"/>
                    </a:cubicBezTo>
                    <a:cubicBezTo>
                      <a:pt x="1998" y="2681"/>
                      <a:pt x="2009" y="2672"/>
                      <a:pt x="2021" y="2663"/>
                    </a:cubicBezTo>
                    <a:cubicBezTo>
                      <a:pt x="2047" y="2645"/>
                      <a:pt x="2074" y="2631"/>
                      <a:pt x="2103" y="2620"/>
                    </a:cubicBezTo>
                    <a:cubicBezTo>
                      <a:pt x="2104" y="2620"/>
                      <a:pt x="2104" y="2620"/>
                      <a:pt x="2105" y="2620"/>
                    </a:cubicBezTo>
                    <a:cubicBezTo>
                      <a:pt x="2100" y="2613"/>
                      <a:pt x="2097" y="2605"/>
                      <a:pt x="2095" y="2596"/>
                    </a:cubicBezTo>
                    <a:cubicBezTo>
                      <a:pt x="2094" y="2592"/>
                      <a:pt x="2093" y="2588"/>
                      <a:pt x="2093" y="2584"/>
                    </a:cubicBezTo>
                    <a:moveTo>
                      <a:pt x="2330" y="2563"/>
                    </a:moveTo>
                    <a:cubicBezTo>
                      <a:pt x="2341" y="2575"/>
                      <a:pt x="2350" y="2589"/>
                      <a:pt x="2358" y="2604"/>
                    </a:cubicBezTo>
                    <a:cubicBezTo>
                      <a:pt x="2362" y="2605"/>
                      <a:pt x="2366" y="2605"/>
                      <a:pt x="2370" y="2606"/>
                    </a:cubicBezTo>
                    <a:cubicBezTo>
                      <a:pt x="2384" y="2594"/>
                      <a:pt x="2400" y="2584"/>
                      <a:pt x="2417" y="2578"/>
                    </a:cubicBezTo>
                    <a:cubicBezTo>
                      <a:pt x="2410" y="2576"/>
                      <a:pt x="2403" y="2575"/>
                      <a:pt x="2396" y="2573"/>
                    </a:cubicBezTo>
                    <a:cubicBezTo>
                      <a:pt x="2377" y="2569"/>
                      <a:pt x="2357" y="2566"/>
                      <a:pt x="2338" y="2564"/>
                    </a:cubicBezTo>
                    <a:cubicBezTo>
                      <a:pt x="2335" y="2563"/>
                      <a:pt x="2333" y="2563"/>
                      <a:pt x="2330" y="2563"/>
                    </a:cubicBezTo>
                    <a:moveTo>
                      <a:pt x="2253" y="2559"/>
                    </a:moveTo>
                    <a:cubicBezTo>
                      <a:pt x="2252" y="2559"/>
                      <a:pt x="2250" y="2559"/>
                      <a:pt x="2248" y="2559"/>
                    </a:cubicBezTo>
                    <a:cubicBezTo>
                      <a:pt x="2243" y="2560"/>
                      <a:pt x="2238" y="2562"/>
                      <a:pt x="2233" y="2564"/>
                    </a:cubicBezTo>
                    <a:cubicBezTo>
                      <a:pt x="2230" y="2565"/>
                      <a:pt x="2228" y="2567"/>
                      <a:pt x="2225" y="2568"/>
                    </a:cubicBezTo>
                    <a:cubicBezTo>
                      <a:pt x="2224" y="2569"/>
                      <a:pt x="2223" y="2570"/>
                      <a:pt x="2222" y="2571"/>
                    </a:cubicBezTo>
                    <a:cubicBezTo>
                      <a:pt x="2222" y="2571"/>
                      <a:pt x="2222" y="2571"/>
                      <a:pt x="2222" y="2572"/>
                    </a:cubicBezTo>
                    <a:cubicBezTo>
                      <a:pt x="2223" y="2580"/>
                      <a:pt x="2223" y="2589"/>
                      <a:pt x="2221" y="2596"/>
                    </a:cubicBezTo>
                    <a:cubicBezTo>
                      <a:pt x="2232" y="2596"/>
                      <a:pt x="2242" y="2595"/>
                      <a:pt x="2253" y="2595"/>
                    </a:cubicBezTo>
                    <a:cubicBezTo>
                      <a:pt x="2268" y="2595"/>
                      <a:pt x="2282" y="2596"/>
                      <a:pt x="2297" y="2597"/>
                    </a:cubicBezTo>
                    <a:cubicBezTo>
                      <a:pt x="2302" y="2597"/>
                      <a:pt x="2307" y="2598"/>
                      <a:pt x="2311" y="2598"/>
                    </a:cubicBezTo>
                    <a:cubicBezTo>
                      <a:pt x="2310" y="2596"/>
                      <a:pt x="2308" y="2594"/>
                      <a:pt x="2307" y="2592"/>
                    </a:cubicBezTo>
                    <a:cubicBezTo>
                      <a:pt x="2301" y="2584"/>
                      <a:pt x="2295" y="2578"/>
                      <a:pt x="2288" y="2572"/>
                    </a:cubicBezTo>
                    <a:cubicBezTo>
                      <a:pt x="2283" y="2569"/>
                      <a:pt x="2278" y="2565"/>
                      <a:pt x="2272" y="2563"/>
                    </a:cubicBezTo>
                    <a:cubicBezTo>
                      <a:pt x="2268" y="2561"/>
                      <a:pt x="2265" y="2560"/>
                      <a:pt x="2260" y="2559"/>
                    </a:cubicBezTo>
                    <a:cubicBezTo>
                      <a:pt x="2258" y="2559"/>
                      <a:pt x="2256" y="2559"/>
                      <a:pt x="2253" y="2559"/>
                    </a:cubicBezTo>
                    <a:moveTo>
                      <a:pt x="3317" y="2450"/>
                    </a:moveTo>
                    <a:cubicBezTo>
                      <a:pt x="3308" y="2484"/>
                      <a:pt x="3301" y="2519"/>
                      <a:pt x="3296" y="2552"/>
                    </a:cubicBezTo>
                    <a:cubicBezTo>
                      <a:pt x="3281" y="2669"/>
                      <a:pt x="3288" y="2802"/>
                      <a:pt x="3343" y="2909"/>
                    </a:cubicBezTo>
                    <a:cubicBezTo>
                      <a:pt x="3354" y="2903"/>
                      <a:pt x="3365" y="2897"/>
                      <a:pt x="3377" y="2891"/>
                    </a:cubicBezTo>
                    <a:cubicBezTo>
                      <a:pt x="3369" y="2877"/>
                      <a:pt x="3363" y="2862"/>
                      <a:pt x="3357" y="2847"/>
                    </a:cubicBezTo>
                    <a:cubicBezTo>
                      <a:pt x="3351" y="2830"/>
                      <a:pt x="3346" y="2812"/>
                      <a:pt x="3342" y="2795"/>
                    </a:cubicBezTo>
                    <a:cubicBezTo>
                      <a:pt x="3336" y="2767"/>
                      <a:pt x="3331" y="2739"/>
                      <a:pt x="3328" y="2710"/>
                    </a:cubicBezTo>
                    <a:cubicBezTo>
                      <a:pt x="3327" y="2685"/>
                      <a:pt x="3326" y="2660"/>
                      <a:pt x="3327" y="2635"/>
                    </a:cubicBezTo>
                    <a:cubicBezTo>
                      <a:pt x="3327" y="2632"/>
                      <a:pt x="3327" y="2628"/>
                      <a:pt x="3327" y="2625"/>
                    </a:cubicBezTo>
                    <a:cubicBezTo>
                      <a:pt x="3328" y="2595"/>
                      <a:pt x="3331" y="2565"/>
                      <a:pt x="3336" y="2536"/>
                    </a:cubicBezTo>
                    <a:cubicBezTo>
                      <a:pt x="3337" y="2533"/>
                      <a:pt x="3337" y="2530"/>
                      <a:pt x="3338" y="2527"/>
                    </a:cubicBezTo>
                    <a:cubicBezTo>
                      <a:pt x="3341" y="2509"/>
                      <a:pt x="3345" y="2491"/>
                      <a:pt x="3350" y="2473"/>
                    </a:cubicBezTo>
                    <a:cubicBezTo>
                      <a:pt x="3339" y="2465"/>
                      <a:pt x="3328" y="2457"/>
                      <a:pt x="3317" y="2450"/>
                    </a:cubicBezTo>
                    <a:moveTo>
                      <a:pt x="3386" y="2371"/>
                    </a:moveTo>
                    <a:cubicBezTo>
                      <a:pt x="3386" y="2370"/>
                      <a:pt x="3387" y="2369"/>
                      <a:pt x="3387" y="2368"/>
                    </a:cubicBezTo>
                    <a:cubicBezTo>
                      <a:pt x="3387" y="2369"/>
                      <a:pt x="3386" y="2370"/>
                      <a:pt x="3386" y="2371"/>
                    </a:cubicBezTo>
                    <a:moveTo>
                      <a:pt x="3390" y="2285"/>
                    </a:moveTo>
                    <a:cubicBezTo>
                      <a:pt x="3368" y="2318"/>
                      <a:pt x="3351" y="2353"/>
                      <a:pt x="3337" y="2391"/>
                    </a:cubicBezTo>
                    <a:cubicBezTo>
                      <a:pt x="3336" y="2393"/>
                      <a:pt x="3335" y="2396"/>
                      <a:pt x="3334" y="2399"/>
                    </a:cubicBezTo>
                    <a:cubicBezTo>
                      <a:pt x="3332" y="2404"/>
                      <a:pt x="3330" y="2409"/>
                      <a:pt x="3328" y="2414"/>
                    </a:cubicBezTo>
                    <a:cubicBezTo>
                      <a:pt x="3339" y="2421"/>
                      <a:pt x="3350" y="2429"/>
                      <a:pt x="3361" y="2436"/>
                    </a:cubicBezTo>
                    <a:cubicBezTo>
                      <a:pt x="3364" y="2428"/>
                      <a:pt x="3367" y="2419"/>
                      <a:pt x="3370" y="2411"/>
                    </a:cubicBezTo>
                    <a:cubicBezTo>
                      <a:pt x="3375" y="2396"/>
                      <a:pt x="3381" y="2381"/>
                      <a:pt x="3388" y="2367"/>
                    </a:cubicBezTo>
                    <a:cubicBezTo>
                      <a:pt x="3397" y="2347"/>
                      <a:pt x="3407" y="2329"/>
                      <a:pt x="3419" y="2310"/>
                    </a:cubicBezTo>
                    <a:cubicBezTo>
                      <a:pt x="3407" y="2306"/>
                      <a:pt x="3397" y="2297"/>
                      <a:pt x="3390" y="2285"/>
                    </a:cubicBezTo>
                    <a:moveTo>
                      <a:pt x="1843" y="2142"/>
                    </a:moveTo>
                    <a:cubicBezTo>
                      <a:pt x="1843" y="2142"/>
                      <a:pt x="1842" y="2143"/>
                      <a:pt x="1842" y="2143"/>
                    </a:cubicBezTo>
                    <a:cubicBezTo>
                      <a:pt x="1817" y="2161"/>
                      <a:pt x="1790" y="2177"/>
                      <a:pt x="1761" y="2189"/>
                    </a:cubicBezTo>
                    <a:cubicBezTo>
                      <a:pt x="1748" y="2195"/>
                      <a:pt x="1734" y="2199"/>
                      <a:pt x="1720" y="2203"/>
                    </a:cubicBezTo>
                    <a:cubicBezTo>
                      <a:pt x="1712" y="2205"/>
                      <a:pt x="1703" y="2207"/>
                      <a:pt x="1695" y="2208"/>
                    </a:cubicBezTo>
                    <a:cubicBezTo>
                      <a:pt x="1697" y="2220"/>
                      <a:pt x="1699" y="2232"/>
                      <a:pt x="1702" y="2244"/>
                    </a:cubicBezTo>
                    <a:cubicBezTo>
                      <a:pt x="1740" y="2237"/>
                      <a:pt x="1779" y="2224"/>
                      <a:pt x="1815" y="2204"/>
                    </a:cubicBezTo>
                    <a:cubicBezTo>
                      <a:pt x="1833" y="2195"/>
                      <a:pt x="1850" y="2183"/>
                      <a:pt x="1866" y="2171"/>
                    </a:cubicBezTo>
                    <a:cubicBezTo>
                      <a:pt x="1863" y="2169"/>
                      <a:pt x="1861" y="2166"/>
                      <a:pt x="1858" y="2164"/>
                    </a:cubicBezTo>
                    <a:cubicBezTo>
                      <a:pt x="1851" y="2157"/>
                      <a:pt x="1846" y="2149"/>
                      <a:pt x="1843" y="2142"/>
                    </a:cubicBezTo>
                    <a:moveTo>
                      <a:pt x="3592" y="2130"/>
                    </a:moveTo>
                    <a:cubicBezTo>
                      <a:pt x="3575" y="2136"/>
                      <a:pt x="3558" y="2143"/>
                      <a:pt x="3541" y="2151"/>
                    </a:cubicBezTo>
                    <a:cubicBezTo>
                      <a:pt x="3526" y="2159"/>
                      <a:pt x="3512" y="2167"/>
                      <a:pt x="3498" y="2176"/>
                    </a:cubicBezTo>
                    <a:cubicBezTo>
                      <a:pt x="3491" y="2181"/>
                      <a:pt x="3484" y="2185"/>
                      <a:pt x="3478" y="2190"/>
                    </a:cubicBezTo>
                    <a:cubicBezTo>
                      <a:pt x="3476" y="2191"/>
                      <a:pt x="3475" y="2192"/>
                      <a:pt x="3473" y="2194"/>
                    </a:cubicBezTo>
                    <a:cubicBezTo>
                      <a:pt x="3485" y="2198"/>
                      <a:pt x="3495" y="2206"/>
                      <a:pt x="3502" y="2218"/>
                    </a:cubicBezTo>
                    <a:cubicBezTo>
                      <a:pt x="3502" y="2218"/>
                      <a:pt x="3502" y="2218"/>
                      <a:pt x="3502" y="2218"/>
                    </a:cubicBezTo>
                    <a:cubicBezTo>
                      <a:pt x="3528" y="2200"/>
                      <a:pt x="3556" y="2186"/>
                      <a:pt x="3585" y="2174"/>
                    </a:cubicBezTo>
                    <a:cubicBezTo>
                      <a:pt x="3590" y="2173"/>
                      <a:pt x="3595" y="2171"/>
                      <a:pt x="3599" y="2169"/>
                    </a:cubicBezTo>
                    <a:cubicBezTo>
                      <a:pt x="3597" y="2156"/>
                      <a:pt x="3594" y="2143"/>
                      <a:pt x="3592" y="2130"/>
                    </a:cubicBezTo>
                    <a:moveTo>
                      <a:pt x="2013" y="1885"/>
                    </a:moveTo>
                    <a:cubicBezTo>
                      <a:pt x="2011" y="1889"/>
                      <a:pt x="2010" y="1893"/>
                      <a:pt x="2009" y="1897"/>
                    </a:cubicBezTo>
                    <a:cubicBezTo>
                      <a:pt x="2005" y="1906"/>
                      <a:pt x="2002" y="1915"/>
                      <a:pt x="1998" y="1925"/>
                    </a:cubicBezTo>
                    <a:cubicBezTo>
                      <a:pt x="1998" y="1925"/>
                      <a:pt x="1997" y="1926"/>
                      <a:pt x="1997" y="1926"/>
                    </a:cubicBezTo>
                    <a:cubicBezTo>
                      <a:pt x="1996" y="1930"/>
                      <a:pt x="1994" y="1933"/>
                      <a:pt x="1993" y="1937"/>
                    </a:cubicBezTo>
                    <a:cubicBezTo>
                      <a:pt x="1986" y="1951"/>
                      <a:pt x="1980" y="1966"/>
                      <a:pt x="1972" y="1980"/>
                    </a:cubicBezTo>
                    <a:cubicBezTo>
                      <a:pt x="1970" y="1984"/>
                      <a:pt x="1968" y="1988"/>
                      <a:pt x="1966" y="1992"/>
                    </a:cubicBezTo>
                    <a:cubicBezTo>
                      <a:pt x="1954" y="2014"/>
                      <a:pt x="1940" y="2036"/>
                      <a:pt x="1926" y="2056"/>
                    </a:cubicBezTo>
                    <a:cubicBezTo>
                      <a:pt x="1934" y="2059"/>
                      <a:pt x="1942" y="2064"/>
                      <a:pt x="1949" y="2072"/>
                    </a:cubicBezTo>
                    <a:cubicBezTo>
                      <a:pt x="1951" y="2074"/>
                      <a:pt x="1953" y="2076"/>
                      <a:pt x="1955" y="2078"/>
                    </a:cubicBezTo>
                    <a:cubicBezTo>
                      <a:pt x="1974" y="2052"/>
                      <a:pt x="1991" y="2025"/>
                      <a:pt x="2006" y="1996"/>
                    </a:cubicBezTo>
                    <a:cubicBezTo>
                      <a:pt x="2008" y="1992"/>
                      <a:pt x="2010" y="1987"/>
                      <a:pt x="2012" y="1982"/>
                    </a:cubicBezTo>
                    <a:cubicBezTo>
                      <a:pt x="2013" y="1980"/>
                      <a:pt x="2015" y="1978"/>
                      <a:pt x="2016" y="1976"/>
                    </a:cubicBezTo>
                    <a:cubicBezTo>
                      <a:pt x="2024" y="1958"/>
                      <a:pt x="2032" y="1940"/>
                      <a:pt x="2039" y="1921"/>
                    </a:cubicBezTo>
                    <a:cubicBezTo>
                      <a:pt x="2042" y="1912"/>
                      <a:pt x="2046" y="1903"/>
                      <a:pt x="2049" y="1893"/>
                    </a:cubicBezTo>
                    <a:cubicBezTo>
                      <a:pt x="2037" y="1891"/>
                      <a:pt x="2025" y="1888"/>
                      <a:pt x="2013" y="1885"/>
                    </a:cubicBezTo>
                    <a:moveTo>
                      <a:pt x="915" y="1611"/>
                    </a:moveTo>
                    <a:cubicBezTo>
                      <a:pt x="915" y="1611"/>
                      <a:pt x="915" y="1611"/>
                      <a:pt x="915" y="1611"/>
                    </a:cubicBezTo>
                    <a:cubicBezTo>
                      <a:pt x="914" y="1612"/>
                      <a:pt x="914" y="1612"/>
                      <a:pt x="913" y="1613"/>
                    </a:cubicBezTo>
                    <a:cubicBezTo>
                      <a:pt x="914" y="1612"/>
                      <a:pt x="914" y="1612"/>
                      <a:pt x="915" y="1611"/>
                    </a:cubicBezTo>
                    <a:moveTo>
                      <a:pt x="5173" y="1549"/>
                    </a:moveTo>
                    <a:cubicBezTo>
                      <a:pt x="5171" y="1559"/>
                      <a:pt x="5170" y="1569"/>
                      <a:pt x="5168" y="1578"/>
                    </a:cubicBezTo>
                    <a:cubicBezTo>
                      <a:pt x="5171" y="1573"/>
                      <a:pt x="5174" y="1568"/>
                      <a:pt x="5177" y="1563"/>
                    </a:cubicBezTo>
                    <a:cubicBezTo>
                      <a:pt x="5178" y="1561"/>
                      <a:pt x="5179" y="1559"/>
                      <a:pt x="5180" y="1557"/>
                    </a:cubicBezTo>
                    <a:cubicBezTo>
                      <a:pt x="5179" y="1555"/>
                      <a:pt x="5178" y="1553"/>
                      <a:pt x="5178" y="1551"/>
                    </a:cubicBezTo>
                    <a:cubicBezTo>
                      <a:pt x="5176" y="1550"/>
                      <a:pt x="5174" y="1550"/>
                      <a:pt x="5173" y="1549"/>
                    </a:cubicBezTo>
                    <a:moveTo>
                      <a:pt x="4187" y="1417"/>
                    </a:moveTo>
                    <a:cubicBezTo>
                      <a:pt x="4187" y="1424"/>
                      <a:pt x="4187" y="1430"/>
                      <a:pt x="4188" y="1437"/>
                    </a:cubicBezTo>
                    <a:cubicBezTo>
                      <a:pt x="4190" y="1477"/>
                      <a:pt x="4198" y="1516"/>
                      <a:pt x="4210" y="1553"/>
                    </a:cubicBezTo>
                    <a:cubicBezTo>
                      <a:pt x="4225" y="1600"/>
                      <a:pt x="4248" y="1644"/>
                      <a:pt x="4279" y="1685"/>
                    </a:cubicBezTo>
                    <a:cubicBezTo>
                      <a:pt x="4356" y="1785"/>
                      <a:pt x="4468" y="1858"/>
                      <a:pt x="4591" y="1899"/>
                    </a:cubicBezTo>
                    <a:cubicBezTo>
                      <a:pt x="4635" y="1913"/>
                      <a:pt x="4679" y="1923"/>
                      <a:pt x="4725" y="1929"/>
                    </a:cubicBezTo>
                    <a:cubicBezTo>
                      <a:pt x="4751" y="1932"/>
                      <a:pt x="4778" y="1934"/>
                      <a:pt x="4805" y="1934"/>
                    </a:cubicBezTo>
                    <a:cubicBezTo>
                      <a:pt x="4828" y="1934"/>
                      <a:pt x="4851" y="1932"/>
                      <a:pt x="4873" y="1930"/>
                    </a:cubicBezTo>
                    <a:cubicBezTo>
                      <a:pt x="4932" y="1923"/>
                      <a:pt x="4993" y="1907"/>
                      <a:pt x="5045" y="1878"/>
                    </a:cubicBezTo>
                    <a:cubicBezTo>
                      <a:pt x="5058" y="1871"/>
                      <a:pt x="5070" y="1863"/>
                      <a:pt x="5082" y="1855"/>
                    </a:cubicBezTo>
                    <a:cubicBezTo>
                      <a:pt x="5076" y="1867"/>
                      <a:pt x="5070" y="1880"/>
                      <a:pt x="5063" y="1892"/>
                    </a:cubicBezTo>
                    <a:cubicBezTo>
                      <a:pt x="5035" y="1943"/>
                      <a:pt x="5004" y="1992"/>
                      <a:pt x="4966" y="2037"/>
                    </a:cubicBezTo>
                    <a:cubicBezTo>
                      <a:pt x="4930" y="2079"/>
                      <a:pt x="4890" y="2117"/>
                      <a:pt x="4844" y="2150"/>
                    </a:cubicBezTo>
                    <a:cubicBezTo>
                      <a:pt x="4807" y="2175"/>
                      <a:pt x="4768" y="2195"/>
                      <a:pt x="4727" y="2212"/>
                    </a:cubicBezTo>
                    <a:cubicBezTo>
                      <a:pt x="4689" y="2225"/>
                      <a:pt x="4650" y="2234"/>
                      <a:pt x="4610" y="2239"/>
                    </a:cubicBezTo>
                    <a:cubicBezTo>
                      <a:pt x="4606" y="2240"/>
                      <a:pt x="4601" y="2240"/>
                      <a:pt x="4597" y="2241"/>
                    </a:cubicBezTo>
                    <a:cubicBezTo>
                      <a:pt x="4590" y="2241"/>
                      <a:pt x="4583" y="2242"/>
                      <a:pt x="4576" y="2242"/>
                    </a:cubicBezTo>
                    <a:cubicBezTo>
                      <a:pt x="4569" y="2242"/>
                      <a:pt x="4562" y="2242"/>
                      <a:pt x="4555" y="2242"/>
                    </a:cubicBezTo>
                    <a:cubicBezTo>
                      <a:pt x="4507" y="2242"/>
                      <a:pt x="4459" y="2237"/>
                      <a:pt x="4411" y="2228"/>
                    </a:cubicBezTo>
                    <a:cubicBezTo>
                      <a:pt x="4247" y="2197"/>
                      <a:pt x="4090" y="2136"/>
                      <a:pt x="3924" y="2111"/>
                    </a:cubicBezTo>
                    <a:cubicBezTo>
                      <a:pt x="3880" y="2104"/>
                      <a:pt x="3835" y="2100"/>
                      <a:pt x="3789" y="2100"/>
                    </a:cubicBezTo>
                    <a:cubicBezTo>
                      <a:pt x="3750" y="2100"/>
                      <a:pt x="3711" y="2103"/>
                      <a:pt x="3673" y="2110"/>
                    </a:cubicBezTo>
                    <a:cubicBezTo>
                      <a:pt x="3672" y="2110"/>
                      <a:pt x="3671" y="2110"/>
                      <a:pt x="3670" y="2110"/>
                    </a:cubicBezTo>
                    <a:cubicBezTo>
                      <a:pt x="3656" y="2113"/>
                      <a:pt x="3642" y="2116"/>
                      <a:pt x="3628" y="2119"/>
                    </a:cubicBezTo>
                    <a:cubicBezTo>
                      <a:pt x="3630" y="2132"/>
                      <a:pt x="3632" y="2145"/>
                      <a:pt x="3635" y="2158"/>
                    </a:cubicBezTo>
                    <a:cubicBezTo>
                      <a:pt x="3654" y="2152"/>
                      <a:pt x="3673" y="2148"/>
                      <a:pt x="3693" y="2145"/>
                    </a:cubicBezTo>
                    <a:cubicBezTo>
                      <a:pt x="3697" y="2144"/>
                      <a:pt x="3701" y="2143"/>
                      <a:pt x="3705" y="2143"/>
                    </a:cubicBezTo>
                    <a:cubicBezTo>
                      <a:pt x="3717" y="2141"/>
                      <a:pt x="3729" y="2140"/>
                      <a:pt x="3741" y="2138"/>
                    </a:cubicBezTo>
                    <a:cubicBezTo>
                      <a:pt x="3756" y="2137"/>
                      <a:pt x="3771" y="2137"/>
                      <a:pt x="3787" y="2137"/>
                    </a:cubicBezTo>
                    <a:cubicBezTo>
                      <a:pt x="3843" y="2137"/>
                      <a:pt x="3899" y="2143"/>
                      <a:pt x="3955" y="2153"/>
                    </a:cubicBezTo>
                    <a:cubicBezTo>
                      <a:pt x="3955" y="2153"/>
                      <a:pt x="3955" y="2153"/>
                      <a:pt x="3956" y="2154"/>
                    </a:cubicBezTo>
                    <a:cubicBezTo>
                      <a:pt x="3956" y="2154"/>
                      <a:pt x="3956" y="2154"/>
                      <a:pt x="3956" y="2154"/>
                    </a:cubicBezTo>
                    <a:cubicBezTo>
                      <a:pt x="3956" y="2154"/>
                      <a:pt x="3956" y="2154"/>
                      <a:pt x="3956" y="2154"/>
                    </a:cubicBezTo>
                    <a:cubicBezTo>
                      <a:pt x="3982" y="2159"/>
                      <a:pt x="4009" y="2165"/>
                      <a:pt x="4035" y="2171"/>
                    </a:cubicBezTo>
                    <a:cubicBezTo>
                      <a:pt x="4045" y="2174"/>
                      <a:pt x="4055" y="2176"/>
                      <a:pt x="4065" y="2179"/>
                    </a:cubicBezTo>
                    <a:cubicBezTo>
                      <a:pt x="4103" y="2189"/>
                      <a:pt x="4141" y="2199"/>
                      <a:pt x="4179" y="2210"/>
                    </a:cubicBezTo>
                    <a:cubicBezTo>
                      <a:pt x="4214" y="2220"/>
                      <a:pt x="4250" y="2230"/>
                      <a:pt x="4286" y="2239"/>
                    </a:cubicBezTo>
                    <a:cubicBezTo>
                      <a:pt x="4374" y="2261"/>
                      <a:pt x="4463" y="2278"/>
                      <a:pt x="4551" y="2278"/>
                    </a:cubicBezTo>
                    <a:cubicBezTo>
                      <a:pt x="4641" y="2278"/>
                      <a:pt x="4730" y="2260"/>
                      <a:pt x="4815" y="2212"/>
                    </a:cubicBezTo>
                    <a:cubicBezTo>
                      <a:pt x="4878" y="2176"/>
                      <a:pt x="4933" y="2130"/>
                      <a:pt x="4980" y="2077"/>
                    </a:cubicBezTo>
                    <a:cubicBezTo>
                      <a:pt x="5021" y="2032"/>
                      <a:pt x="5056" y="1982"/>
                      <a:pt x="5086" y="1929"/>
                    </a:cubicBezTo>
                    <a:cubicBezTo>
                      <a:pt x="5112" y="1883"/>
                      <a:pt x="5134" y="1834"/>
                      <a:pt x="5152" y="1784"/>
                    </a:cubicBezTo>
                    <a:cubicBezTo>
                      <a:pt x="5185" y="1738"/>
                      <a:pt x="5204" y="1687"/>
                      <a:pt x="5213" y="1634"/>
                    </a:cubicBezTo>
                    <a:cubicBezTo>
                      <a:pt x="5207" y="1625"/>
                      <a:pt x="5203" y="1615"/>
                      <a:pt x="5198" y="1605"/>
                    </a:cubicBezTo>
                    <a:cubicBezTo>
                      <a:pt x="5185" y="1624"/>
                      <a:pt x="5170" y="1639"/>
                      <a:pt x="5153" y="1651"/>
                    </a:cubicBezTo>
                    <a:cubicBezTo>
                      <a:pt x="5143" y="1691"/>
                      <a:pt x="5131" y="1731"/>
                      <a:pt x="5117" y="1769"/>
                    </a:cubicBezTo>
                    <a:cubicBezTo>
                      <a:pt x="5116" y="1771"/>
                      <a:pt x="5114" y="1774"/>
                      <a:pt x="5112" y="1776"/>
                    </a:cubicBezTo>
                    <a:cubicBezTo>
                      <a:pt x="5096" y="1795"/>
                      <a:pt x="5077" y="1812"/>
                      <a:pt x="5056" y="1827"/>
                    </a:cubicBezTo>
                    <a:cubicBezTo>
                      <a:pt x="5035" y="1842"/>
                      <a:pt x="5011" y="1854"/>
                      <a:pt x="4987" y="1864"/>
                    </a:cubicBezTo>
                    <a:cubicBezTo>
                      <a:pt x="4983" y="1866"/>
                      <a:pt x="4980" y="1867"/>
                      <a:pt x="4976" y="1869"/>
                    </a:cubicBezTo>
                    <a:cubicBezTo>
                      <a:pt x="4964" y="1873"/>
                      <a:pt x="4952" y="1877"/>
                      <a:pt x="4940" y="1880"/>
                    </a:cubicBezTo>
                    <a:cubicBezTo>
                      <a:pt x="4912" y="1887"/>
                      <a:pt x="4884" y="1892"/>
                      <a:pt x="4855" y="1895"/>
                    </a:cubicBezTo>
                    <a:cubicBezTo>
                      <a:pt x="4851" y="1895"/>
                      <a:pt x="4848" y="1895"/>
                      <a:pt x="4844" y="1895"/>
                    </a:cubicBezTo>
                    <a:cubicBezTo>
                      <a:pt x="4833" y="1896"/>
                      <a:pt x="4822" y="1896"/>
                      <a:pt x="4811" y="1896"/>
                    </a:cubicBezTo>
                    <a:cubicBezTo>
                      <a:pt x="4772" y="1896"/>
                      <a:pt x="4733" y="1892"/>
                      <a:pt x="4694" y="1886"/>
                    </a:cubicBezTo>
                    <a:cubicBezTo>
                      <a:pt x="4635" y="1874"/>
                      <a:pt x="4577" y="1856"/>
                      <a:pt x="4523" y="1831"/>
                    </a:cubicBezTo>
                    <a:cubicBezTo>
                      <a:pt x="4475" y="1807"/>
                      <a:pt x="4430" y="1779"/>
                      <a:pt x="4388" y="1746"/>
                    </a:cubicBezTo>
                    <a:cubicBezTo>
                      <a:pt x="4355" y="1717"/>
                      <a:pt x="4326" y="1686"/>
                      <a:pt x="4300" y="1651"/>
                    </a:cubicBezTo>
                    <a:cubicBezTo>
                      <a:pt x="4278" y="1619"/>
                      <a:pt x="4260" y="1586"/>
                      <a:pt x="4247" y="1550"/>
                    </a:cubicBezTo>
                    <a:cubicBezTo>
                      <a:pt x="4235" y="1516"/>
                      <a:pt x="4227" y="1482"/>
                      <a:pt x="4224" y="1447"/>
                    </a:cubicBezTo>
                    <a:cubicBezTo>
                      <a:pt x="4223" y="1437"/>
                      <a:pt x="4223" y="1428"/>
                      <a:pt x="4223" y="1418"/>
                    </a:cubicBezTo>
                    <a:cubicBezTo>
                      <a:pt x="4211" y="1418"/>
                      <a:pt x="4199" y="1417"/>
                      <a:pt x="4187" y="1417"/>
                    </a:cubicBezTo>
                    <a:moveTo>
                      <a:pt x="1151" y="1387"/>
                    </a:moveTo>
                    <a:cubicBezTo>
                      <a:pt x="1151" y="1387"/>
                      <a:pt x="1151" y="1387"/>
                      <a:pt x="1151" y="1387"/>
                    </a:cubicBezTo>
                    <a:cubicBezTo>
                      <a:pt x="1151" y="1387"/>
                      <a:pt x="1151" y="1387"/>
                      <a:pt x="1152" y="1387"/>
                    </a:cubicBezTo>
                    <a:cubicBezTo>
                      <a:pt x="1151" y="1387"/>
                      <a:pt x="1151" y="1387"/>
                      <a:pt x="1151" y="1387"/>
                    </a:cubicBezTo>
                    <a:moveTo>
                      <a:pt x="1107" y="1362"/>
                    </a:moveTo>
                    <a:cubicBezTo>
                      <a:pt x="1103" y="1364"/>
                      <a:pt x="1099" y="1367"/>
                      <a:pt x="1095" y="1370"/>
                    </a:cubicBezTo>
                    <a:cubicBezTo>
                      <a:pt x="1057" y="1396"/>
                      <a:pt x="1024" y="1428"/>
                      <a:pt x="998" y="1467"/>
                    </a:cubicBezTo>
                    <a:cubicBezTo>
                      <a:pt x="966" y="1498"/>
                      <a:pt x="936" y="1530"/>
                      <a:pt x="908" y="1563"/>
                    </a:cubicBezTo>
                    <a:cubicBezTo>
                      <a:pt x="898" y="1576"/>
                      <a:pt x="888" y="1588"/>
                      <a:pt x="879" y="1601"/>
                    </a:cubicBezTo>
                    <a:cubicBezTo>
                      <a:pt x="873" y="1609"/>
                      <a:pt x="867" y="1617"/>
                      <a:pt x="862" y="1625"/>
                    </a:cubicBezTo>
                    <a:cubicBezTo>
                      <a:pt x="862" y="1625"/>
                      <a:pt x="861" y="1626"/>
                      <a:pt x="861" y="1626"/>
                    </a:cubicBezTo>
                    <a:cubicBezTo>
                      <a:pt x="836" y="1663"/>
                      <a:pt x="814" y="1703"/>
                      <a:pt x="796" y="1744"/>
                    </a:cubicBezTo>
                    <a:cubicBezTo>
                      <a:pt x="771" y="1804"/>
                      <a:pt x="755" y="1869"/>
                      <a:pt x="751" y="1938"/>
                    </a:cubicBezTo>
                    <a:cubicBezTo>
                      <a:pt x="750" y="1950"/>
                      <a:pt x="750" y="1961"/>
                      <a:pt x="750" y="1972"/>
                    </a:cubicBezTo>
                    <a:cubicBezTo>
                      <a:pt x="750" y="1999"/>
                      <a:pt x="752" y="2025"/>
                      <a:pt x="755" y="2051"/>
                    </a:cubicBezTo>
                    <a:cubicBezTo>
                      <a:pt x="768" y="2161"/>
                      <a:pt x="806" y="2264"/>
                      <a:pt x="853" y="2365"/>
                    </a:cubicBezTo>
                    <a:cubicBezTo>
                      <a:pt x="859" y="2379"/>
                      <a:pt x="866" y="2394"/>
                      <a:pt x="874" y="2408"/>
                    </a:cubicBezTo>
                    <a:cubicBezTo>
                      <a:pt x="933" y="2529"/>
                      <a:pt x="1001" y="2646"/>
                      <a:pt x="1051" y="2767"/>
                    </a:cubicBezTo>
                    <a:cubicBezTo>
                      <a:pt x="1064" y="2799"/>
                      <a:pt x="1077" y="2831"/>
                      <a:pt x="1088" y="2864"/>
                    </a:cubicBezTo>
                    <a:cubicBezTo>
                      <a:pt x="1088" y="2865"/>
                      <a:pt x="1088" y="2865"/>
                      <a:pt x="1089" y="2866"/>
                    </a:cubicBezTo>
                    <a:cubicBezTo>
                      <a:pt x="1089" y="2867"/>
                      <a:pt x="1090" y="2867"/>
                      <a:pt x="1090" y="2868"/>
                    </a:cubicBezTo>
                    <a:cubicBezTo>
                      <a:pt x="1112" y="2895"/>
                      <a:pt x="1132" y="2923"/>
                      <a:pt x="1152" y="2951"/>
                    </a:cubicBezTo>
                    <a:cubicBezTo>
                      <a:pt x="1227" y="3058"/>
                      <a:pt x="1289" y="3179"/>
                      <a:pt x="1359" y="3294"/>
                    </a:cubicBezTo>
                    <a:cubicBezTo>
                      <a:pt x="1364" y="3278"/>
                      <a:pt x="1369" y="3263"/>
                      <a:pt x="1375" y="3248"/>
                    </a:cubicBezTo>
                    <a:cubicBezTo>
                      <a:pt x="1343" y="3194"/>
                      <a:pt x="1313" y="3138"/>
                      <a:pt x="1281" y="3084"/>
                    </a:cubicBezTo>
                    <a:cubicBezTo>
                      <a:pt x="1262" y="3051"/>
                      <a:pt x="1242" y="3018"/>
                      <a:pt x="1221" y="2986"/>
                    </a:cubicBezTo>
                    <a:cubicBezTo>
                      <a:pt x="1220" y="2984"/>
                      <a:pt x="1218" y="2982"/>
                      <a:pt x="1217" y="2980"/>
                    </a:cubicBezTo>
                    <a:cubicBezTo>
                      <a:pt x="1214" y="2976"/>
                      <a:pt x="1211" y="2972"/>
                      <a:pt x="1209" y="2968"/>
                    </a:cubicBezTo>
                    <a:cubicBezTo>
                      <a:pt x="1193" y="2944"/>
                      <a:pt x="1176" y="2921"/>
                      <a:pt x="1159" y="2897"/>
                    </a:cubicBezTo>
                    <a:cubicBezTo>
                      <a:pt x="1147" y="2881"/>
                      <a:pt x="1135" y="2864"/>
                      <a:pt x="1122" y="2848"/>
                    </a:cubicBezTo>
                    <a:cubicBezTo>
                      <a:pt x="1115" y="2828"/>
                      <a:pt x="1108" y="2809"/>
                      <a:pt x="1100" y="2790"/>
                    </a:cubicBezTo>
                    <a:cubicBezTo>
                      <a:pt x="1090" y="2763"/>
                      <a:pt x="1079" y="2736"/>
                      <a:pt x="1067" y="2710"/>
                    </a:cubicBezTo>
                    <a:cubicBezTo>
                      <a:pt x="1049" y="2668"/>
                      <a:pt x="1029" y="2627"/>
                      <a:pt x="1008" y="2586"/>
                    </a:cubicBezTo>
                    <a:cubicBezTo>
                      <a:pt x="958" y="2488"/>
                      <a:pt x="903" y="2393"/>
                      <a:pt x="860" y="2290"/>
                    </a:cubicBezTo>
                    <a:cubicBezTo>
                      <a:pt x="829" y="2213"/>
                      <a:pt x="804" y="2133"/>
                      <a:pt x="792" y="2050"/>
                    </a:cubicBezTo>
                    <a:cubicBezTo>
                      <a:pt x="786" y="1998"/>
                      <a:pt x="785" y="1947"/>
                      <a:pt x="791" y="1896"/>
                    </a:cubicBezTo>
                    <a:cubicBezTo>
                      <a:pt x="798" y="1850"/>
                      <a:pt x="809" y="1806"/>
                      <a:pt x="826" y="1763"/>
                    </a:cubicBezTo>
                    <a:cubicBezTo>
                      <a:pt x="848" y="1710"/>
                      <a:pt x="878" y="1660"/>
                      <a:pt x="913" y="1614"/>
                    </a:cubicBezTo>
                    <a:cubicBezTo>
                      <a:pt x="913" y="1613"/>
                      <a:pt x="914" y="1612"/>
                      <a:pt x="915" y="1611"/>
                    </a:cubicBezTo>
                    <a:cubicBezTo>
                      <a:pt x="915" y="1611"/>
                      <a:pt x="915" y="1611"/>
                      <a:pt x="915" y="1611"/>
                    </a:cubicBezTo>
                    <a:cubicBezTo>
                      <a:pt x="915" y="1611"/>
                      <a:pt x="915" y="1611"/>
                      <a:pt x="915" y="1611"/>
                    </a:cubicBezTo>
                    <a:cubicBezTo>
                      <a:pt x="915" y="1611"/>
                      <a:pt x="915" y="1611"/>
                      <a:pt x="915" y="1610"/>
                    </a:cubicBezTo>
                    <a:cubicBezTo>
                      <a:pt x="918" y="1607"/>
                      <a:pt x="920" y="1604"/>
                      <a:pt x="922" y="1601"/>
                    </a:cubicBezTo>
                    <a:cubicBezTo>
                      <a:pt x="932" y="1589"/>
                      <a:pt x="943" y="1577"/>
                      <a:pt x="953" y="1565"/>
                    </a:cubicBezTo>
                    <a:cubicBezTo>
                      <a:pt x="955" y="1562"/>
                      <a:pt x="958" y="1560"/>
                      <a:pt x="960" y="1557"/>
                    </a:cubicBezTo>
                    <a:cubicBezTo>
                      <a:pt x="960" y="1560"/>
                      <a:pt x="959" y="1563"/>
                      <a:pt x="958" y="1566"/>
                    </a:cubicBezTo>
                    <a:cubicBezTo>
                      <a:pt x="956" y="1578"/>
                      <a:pt x="954" y="1590"/>
                      <a:pt x="953" y="1603"/>
                    </a:cubicBezTo>
                    <a:cubicBezTo>
                      <a:pt x="953" y="1607"/>
                      <a:pt x="953" y="1611"/>
                      <a:pt x="952" y="1614"/>
                    </a:cubicBezTo>
                    <a:cubicBezTo>
                      <a:pt x="951" y="1654"/>
                      <a:pt x="956" y="1694"/>
                      <a:pt x="965" y="1732"/>
                    </a:cubicBezTo>
                    <a:cubicBezTo>
                      <a:pt x="1003" y="1878"/>
                      <a:pt x="1106" y="2005"/>
                      <a:pt x="1226" y="2098"/>
                    </a:cubicBezTo>
                    <a:cubicBezTo>
                      <a:pt x="1252" y="2118"/>
                      <a:pt x="1278" y="2136"/>
                      <a:pt x="1305" y="2153"/>
                    </a:cubicBezTo>
                    <a:cubicBezTo>
                      <a:pt x="1323" y="2164"/>
                      <a:pt x="1343" y="2175"/>
                      <a:pt x="1362" y="2185"/>
                    </a:cubicBezTo>
                    <a:cubicBezTo>
                      <a:pt x="1440" y="2224"/>
                      <a:pt x="1526" y="2249"/>
                      <a:pt x="1612" y="2251"/>
                    </a:cubicBezTo>
                    <a:cubicBezTo>
                      <a:pt x="1616" y="2251"/>
                      <a:pt x="1619" y="2251"/>
                      <a:pt x="1622" y="2251"/>
                    </a:cubicBezTo>
                    <a:cubicBezTo>
                      <a:pt x="1629" y="2251"/>
                      <a:pt x="1635" y="2251"/>
                      <a:pt x="1641" y="2251"/>
                    </a:cubicBezTo>
                    <a:cubicBezTo>
                      <a:pt x="1649" y="2251"/>
                      <a:pt x="1657" y="2250"/>
                      <a:pt x="1664" y="2249"/>
                    </a:cubicBezTo>
                    <a:cubicBezTo>
                      <a:pt x="1662" y="2237"/>
                      <a:pt x="1660" y="2225"/>
                      <a:pt x="1657" y="2214"/>
                    </a:cubicBezTo>
                    <a:cubicBezTo>
                      <a:pt x="1647" y="2214"/>
                      <a:pt x="1637" y="2215"/>
                      <a:pt x="1627" y="2215"/>
                    </a:cubicBezTo>
                    <a:cubicBezTo>
                      <a:pt x="1626" y="2215"/>
                      <a:pt x="1624" y="2215"/>
                      <a:pt x="1623" y="2215"/>
                    </a:cubicBezTo>
                    <a:cubicBezTo>
                      <a:pt x="1607" y="2215"/>
                      <a:pt x="1591" y="2214"/>
                      <a:pt x="1575" y="2213"/>
                    </a:cubicBezTo>
                    <a:cubicBezTo>
                      <a:pt x="1572" y="2212"/>
                      <a:pt x="1569" y="2212"/>
                      <a:pt x="1566" y="2212"/>
                    </a:cubicBezTo>
                    <a:cubicBezTo>
                      <a:pt x="1537" y="2207"/>
                      <a:pt x="1509" y="2201"/>
                      <a:pt x="1481" y="2193"/>
                    </a:cubicBezTo>
                    <a:cubicBezTo>
                      <a:pt x="1463" y="2187"/>
                      <a:pt x="1446" y="2181"/>
                      <a:pt x="1429" y="2175"/>
                    </a:cubicBezTo>
                    <a:cubicBezTo>
                      <a:pt x="1410" y="2167"/>
                      <a:pt x="1391" y="2158"/>
                      <a:pt x="1373" y="2149"/>
                    </a:cubicBezTo>
                    <a:cubicBezTo>
                      <a:pt x="1332" y="2128"/>
                      <a:pt x="1294" y="2103"/>
                      <a:pt x="1257" y="2075"/>
                    </a:cubicBezTo>
                    <a:cubicBezTo>
                      <a:pt x="1233" y="2057"/>
                      <a:pt x="1210" y="2037"/>
                      <a:pt x="1189" y="2017"/>
                    </a:cubicBezTo>
                    <a:cubicBezTo>
                      <a:pt x="1166" y="1995"/>
                      <a:pt x="1145" y="1973"/>
                      <a:pt x="1125" y="1949"/>
                    </a:cubicBezTo>
                    <a:cubicBezTo>
                      <a:pt x="1118" y="1941"/>
                      <a:pt x="1111" y="1932"/>
                      <a:pt x="1104" y="1923"/>
                    </a:cubicBezTo>
                    <a:cubicBezTo>
                      <a:pt x="1070" y="1879"/>
                      <a:pt x="1042" y="1831"/>
                      <a:pt x="1020" y="1779"/>
                    </a:cubicBezTo>
                    <a:cubicBezTo>
                      <a:pt x="1006" y="1745"/>
                      <a:pt x="997" y="1710"/>
                      <a:pt x="991" y="1673"/>
                    </a:cubicBezTo>
                    <a:cubicBezTo>
                      <a:pt x="990" y="1659"/>
                      <a:pt x="989" y="1645"/>
                      <a:pt x="989" y="1631"/>
                    </a:cubicBezTo>
                    <a:cubicBezTo>
                      <a:pt x="989" y="1622"/>
                      <a:pt x="989" y="1614"/>
                      <a:pt x="990" y="1606"/>
                    </a:cubicBezTo>
                    <a:cubicBezTo>
                      <a:pt x="990" y="1602"/>
                      <a:pt x="990" y="1598"/>
                      <a:pt x="991" y="1593"/>
                    </a:cubicBezTo>
                    <a:cubicBezTo>
                      <a:pt x="992" y="1585"/>
                      <a:pt x="994" y="1577"/>
                      <a:pt x="995" y="1569"/>
                    </a:cubicBezTo>
                    <a:cubicBezTo>
                      <a:pt x="999" y="1555"/>
                      <a:pt x="1003" y="1542"/>
                      <a:pt x="1008" y="1528"/>
                    </a:cubicBezTo>
                    <a:cubicBezTo>
                      <a:pt x="1014" y="1514"/>
                      <a:pt x="1021" y="1501"/>
                      <a:pt x="1029" y="1488"/>
                    </a:cubicBezTo>
                    <a:cubicBezTo>
                      <a:pt x="1049" y="1469"/>
                      <a:pt x="1071" y="1451"/>
                      <a:pt x="1092" y="1433"/>
                    </a:cubicBezTo>
                    <a:cubicBezTo>
                      <a:pt x="1097" y="1407"/>
                      <a:pt x="1106" y="1383"/>
                      <a:pt x="1120" y="1362"/>
                    </a:cubicBezTo>
                    <a:cubicBezTo>
                      <a:pt x="1118" y="1362"/>
                      <a:pt x="1117" y="1362"/>
                      <a:pt x="1115" y="1362"/>
                    </a:cubicBezTo>
                    <a:cubicBezTo>
                      <a:pt x="1113" y="1362"/>
                      <a:pt x="1110" y="1362"/>
                      <a:pt x="1107" y="1362"/>
                    </a:cubicBezTo>
                    <a:moveTo>
                      <a:pt x="4229" y="1335"/>
                    </a:moveTo>
                    <a:cubicBezTo>
                      <a:pt x="4229" y="1334"/>
                      <a:pt x="4229" y="1334"/>
                      <a:pt x="4229" y="1333"/>
                    </a:cubicBezTo>
                    <a:cubicBezTo>
                      <a:pt x="4229" y="1334"/>
                      <a:pt x="4229" y="1334"/>
                      <a:pt x="4229" y="1335"/>
                    </a:cubicBezTo>
                    <a:moveTo>
                      <a:pt x="4220" y="1228"/>
                    </a:moveTo>
                    <a:cubicBezTo>
                      <a:pt x="4210" y="1254"/>
                      <a:pt x="4202" y="1281"/>
                      <a:pt x="4196" y="1309"/>
                    </a:cubicBezTo>
                    <a:cubicBezTo>
                      <a:pt x="4192" y="1332"/>
                      <a:pt x="4189" y="1356"/>
                      <a:pt x="4188" y="1379"/>
                    </a:cubicBezTo>
                    <a:cubicBezTo>
                      <a:pt x="4188" y="1379"/>
                      <a:pt x="4188" y="1379"/>
                      <a:pt x="4189" y="1379"/>
                    </a:cubicBezTo>
                    <a:cubicBezTo>
                      <a:pt x="4200" y="1380"/>
                      <a:pt x="4212" y="1380"/>
                      <a:pt x="4224" y="1381"/>
                    </a:cubicBezTo>
                    <a:cubicBezTo>
                      <a:pt x="4225" y="1364"/>
                      <a:pt x="4227" y="1348"/>
                      <a:pt x="4230" y="1332"/>
                    </a:cubicBezTo>
                    <a:cubicBezTo>
                      <a:pt x="4230" y="1329"/>
                      <a:pt x="4231" y="1326"/>
                      <a:pt x="4231" y="1323"/>
                    </a:cubicBezTo>
                    <a:cubicBezTo>
                      <a:pt x="4236" y="1299"/>
                      <a:pt x="4242" y="1276"/>
                      <a:pt x="4250" y="1253"/>
                    </a:cubicBezTo>
                    <a:cubicBezTo>
                      <a:pt x="4238" y="1249"/>
                      <a:pt x="4227" y="1240"/>
                      <a:pt x="4220" y="1228"/>
                    </a:cubicBezTo>
                    <a:moveTo>
                      <a:pt x="2673" y="1182"/>
                    </a:moveTo>
                    <a:cubicBezTo>
                      <a:pt x="2674" y="1195"/>
                      <a:pt x="2675" y="1208"/>
                      <a:pt x="2675" y="1222"/>
                    </a:cubicBezTo>
                    <a:cubicBezTo>
                      <a:pt x="2680" y="1223"/>
                      <a:pt x="2685" y="1224"/>
                      <a:pt x="2691" y="1225"/>
                    </a:cubicBezTo>
                    <a:cubicBezTo>
                      <a:pt x="2693" y="1226"/>
                      <a:pt x="2696" y="1227"/>
                      <a:pt x="2699" y="1227"/>
                    </a:cubicBezTo>
                    <a:cubicBezTo>
                      <a:pt x="2735" y="1235"/>
                      <a:pt x="2772" y="1239"/>
                      <a:pt x="2809" y="1239"/>
                    </a:cubicBezTo>
                    <a:cubicBezTo>
                      <a:pt x="2811" y="1239"/>
                      <a:pt x="2814" y="1239"/>
                      <a:pt x="2817" y="1239"/>
                    </a:cubicBezTo>
                    <a:cubicBezTo>
                      <a:pt x="2810" y="1226"/>
                      <a:pt x="2808" y="1213"/>
                      <a:pt x="2811" y="1201"/>
                    </a:cubicBezTo>
                    <a:cubicBezTo>
                      <a:pt x="2789" y="1201"/>
                      <a:pt x="2768" y="1199"/>
                      <a:pt x="2747" y="1197"/>
                    </a:cubicBezTo>
                    <a:cubicBezTo>
                      <a:pt x="2731" y="1195"/>
                      <a:pt x="2715" y="1192"/>
                      <a:pt x="2700" y="1188"/>
                    </a:cubicBezTo>
                    <a:cubicBezTo>
                      <a:pt x="2691" y="1186"/>
                      <a:pt x="2682" y="1184"/>
                      <a:pt x="2673" y="1182"/>
                    </a:cubicBezTo>
                    <a:moveTo>
                      <a:pt x="3027" y="1125"/>
                    </a:moveTo>
                    <a:cubicBezTo>
                      <a:pt x="3023" y="1128"/>
                      <a:pt x="3019" y="1131"/>
                      <a:pt x="3015" y="1134"/>
                    </a:cubicBezTo>
                    <a:cubicBezTo>
                      <a:pt x="2989" y="1152"/>
                      <a:pt x="2962" y="1168"/>
                      <a:pt x="2934" y="1181"/>
                    </a:cubicBezTo>
                    <a:cubicBezTo>
                      <a:pt x="2933" y="1181"/>
                      <a:pt x="2933" y="1181"/>
                      <a:pt x="2933" y="1181"/>
                    </a:cubicBezTo>
                    <a:cubicBezTo>
                      <a:pt x="2939" y="1193"/>
                      <a:pt x="2941" y="1206"/>
                      <a:pt x="2938" y="1218"/>
                    </a:cubicBezTo>
                    <a:cubicBezTo>
                      <a:pt x="2940" y="1217"/>
                      <a:pt x="2942" y="1217"/>
                      <a:pt x="2944" y="1216"/>
                    </a:cubicBezTo>
                    <a:cubicBezTo>
                      <a:pt x="2952" y="1213"/>
                      <a:pt x="2959" y="1210"/>
                      <a:pt x="2966" y="1207"/>
                    </a:cubicBezTo>
                    <a:cubicBezTo>
                      <a:pt x="2982" y="1200"/>
                      <a:pt x="2997" y="1192"/>
                      <a:pt x="3011" y="1183"/>
                    </a:cubicBezTo>
                    <a:cubicBezTo>
                      <a:pt x="3027" y="1174"/>
                      <a:pt x="3042" y="1163"/>
                      <a:pt x="3056" y="1152"/>
                    </a:cubicBezTo>
                    <a:cubicBezTo>
                      <a:pt x="3046" y="1143"/>
                      <a:pt x="3037" y="1134"/>
                      <a:pt x="3027" y="1125"/>
                    </a:cubicBezTo>
                    <a:moveTo>
                      <a:pt x="4387" y="1059"/>
                    </a:moveTo>
                    <a:cubicBezTo>
                      <a:pt x="4358" y="1069"/>
                      <a:pt x="4329" y="1076"/>
                      <a:pt x="4299" y="1081"/>
                    </a:cubicBezTo>
                    <a:cubicBezTo>
                      <a:pt x="4292" y="1082"/>
                      <a:pt x="4284" y="1082"/>
                      <a:pt x="4277" y="1083"/>
                    </a:cubicBezTo>
                    <a:cubicBezTo>
                      <a:pt x="4276" y="1096"/>
                      <a:pt x="4270" y="1108"/>
                      <a:pt x="4262" y="1118"/>
                    </a:cubicBezTo>
                    <a:cubicBezTo>
                      <a:pt x="4268" y="1118"/>
                      <a:pt x="4274" y="1118"/>
                      <a:pt x="4280" y="1117"/>
                    </a:cubicBezTo>
                    <a:cubicBezTo>
                      <a:pt x="4276" y="1122"/>
                      <a:pt x="4273" y="1127"/>
                      <a:pt x="4269" y="1132"/>
                    </a:cubicBezTo>
                    <a:cubicBezTo>
                      <a:pt x="4272" y="1132"/>
                      <a:pt x="4275" y="1132"/>
                      <a:pt x="4278" y="1132"/>
                    </a:cubicBezTo>
                    <a:cubicBezTo>
                      <a:pt x="4288" y="1132"/>
                      <a:pt x="4299" y="1134"/>
                      <a:pt x="4308" y="1138"/>
                    </a:cubicBezTo>
                    <a:cubicBezTo>
                      <a:pt x="4312" y="1132"/>
                      <a:pt x="4316" y="1126"/>
                      <a:pt x="4321" y="1121"/>
                    </a:cubicBezTo>
                    <a:cubicBezTo>
                      <a:pt x="4341" y="1098"/>
                      <a:pt x="4363" y="1077"/>
                      <a:pt x="4387" y="1059"/>
                    </a:cubicBezTo>
                    <a:moveTo>
                      <a:pt x="4027" y="1023"/>
                    </a:moveTo>
                    <a:cubicBezTo>
                      <a:pt x="4022" y="1033"/>
                      <a:pt x="4016" y="1043"/>
                      <a:pt x="4010" y="1053"/>
                    </a:cubicBezTo>
                    <a:cubicBezTo>
                      <a:pt x="4010" y="1053"/>
                      <a:pt x="4009" y="1054"/>
                      <a:pt x="4009" y="1054"/>
                    </a:cubicBezTo>
                    <a:cubicBezTo>
                      <a:pt x="4030" y="1066"/>
                      <a:pt x="4051" y="1076"/>
                      <a:pt x="4073" y="1084"/>
                    </a:cubicBezTo>
                    <a:cubicBezTo>
                      <a:pt x="4100" y="1095"/>
                      <a:pt x="4127" y="1103"/>
                      <a:pt x="4154" y="1108"/>
                    </a:cubicBezTo>
                    <a:cubicBezTo>
                      <a:pt x="4148" y="1095"/>
                      <a:pt x="4146" y="1082"/>
                      <a:pt x="4149" y="1069"/>
                    </a:cubicBezTo>
                    <a:cubicBezTo>
                      <a:pt x="4126" y="1063"/>
                      <a:pt x="4103" y="1056"/>
                      <a:pt x="4080" y="1047"/>
                    </a:cubicBezTo>
                    <a:cubicBezTo>
                      <a:pt x="4078" y="1046"/>
                      <a:pt x="4075" y="1045"/>
                      <a:pt x="4072" y="1044"/>
                    </a:cubicBezTo>
                    <a:cubicBezTo>
                      <a:pt x="4057" y="1038"/>
                      <a:pt x="4042" y="1031"/>
                      <a:pt x="4027" y="1023"/>
                    </a:cubicBezTo>
                    <a:moveTo>
                      <a:pt x="4525" y="981"/>
                    </a:moveTo>
                    <a:cubicBezTo>
                      <a:pt x="4522" y="984"/>
                      <a:pt x="4519" y="986"/>
                      <a:pt x="4516" y="988"/>
                    </a:cubicBezTo>
                    <a:cubicBezTo>
                      <a:pt x="4520" y="986"/>
                      <a:pt x="4523" y="985"/>
                      <a:pt x="4526" y="984"/>
                    </a:cubicBezTo>
                    <a:cubicBezTo>
                      <a:pt x="4526" y="983"/>
                      <a:pt x="4526" y="983"/>
                      <a:pt x="4526" y="983"/>
                    </a:cubicBezTo>
                    <a:cubicBezTo>
                      <a:pt x="4525" y="982"/>
                      <a:pt x="4525" y="982"/>
                      <a:pt x="4525" y="981"/>
                    </a:cubicBezTo>
                    <a:moveTo>
                      <a:pt x="5480" y="775"/>
                    </a:moveTo>
                    <a:cubicBezTo>
                      <a:pt x="5480" y="775"/>
                      <a:pt x="5480" y="775"/>
                      <a:pt x="5480" y="775"/>
                    </a:cubicBezTo>
                    <a:cubicBezTo>
                      <a:pt x="5480" y="775"/>
                      <a:pt x="5480" y="775"/>
                      <a:pt x="5480" y="775"/>
                    </a:cubicBezTo>
                    <a:cubicBezTo>
                      <a:pt x="5480" y="775"/>
                      <a:pt x="5480" y="775"/>
                      <a:pt x="5480" y="775"/>
                    </a:cubicBezTo>
                    <a:moveTo>
                      <a:pt x="5624" y="699"/>
                    </a:moveTo>
                    <a:cubicBezTo>
                      <a:pt x="5624" y="699"/>
                      <a:pt x="5623" y="700"/>
                      <a:pt x="5623" y="700"/>
                    </a:cubicBezTo>
                    <a:cubicBezTo>
                      <a:pt x="5623" y="700"/>
                      <a:pt x="5624" y="699"/>
                      <a:pt x="5624" y="699"/>
                    </a:cubicBezTo>
                    <a:cubicBezTo>
                      <a:pt x="5624" y="699"/>
                      <a:pt x="5624" y="699"/>
                      <a:pt x="5624" y="699"/>
                    </a:cubicBezTo>
                    <a:moveTo>
                      <a:pt x="5689" y="439"/>
                    </a:moveTo>
                    <a:cubicBezTo>
                      <a:pt x="5689" y="440"/>
                      <a:pt x="5688" y="440"/>
                      <a:pt x="5688" y="440"/>
                    </a:cubicBezTo>
                    <a:cubicBezTo>
                      <a:pt x="5688" y="440"/>
                      <a:pt x="5689" y="440"/>
                      <a:pt x="5689" y="439"/>
                    </a:cubicBezTo>
                    <a:cubicBezTo>
                      <a:pt x="5689" y="439"/>
                      <a:pt x="5689" y="439"/>
                      <a:pt x="5689" y="439"/>
                    </a:cubicBezTo>
                    <a:moveTo>
                      <a:pt x="1998" y="839"/>
                    </a:moveTo>
                    <a:cubicBezTo>
                      <a:pt x="1998" y="839"/>
                      <a:pt x="1998" y="838"/>
                      <a:pt x="1998" y="838"/>
                    </a:cubicBezTo>
                    <a:cubicBezTo>
                      <a:pt x="1998" y="838"/>
                      <a:pt x="1998" y="839"/>
                      <a:pt x="1998" y="839"/>
                    </a:cubicBezTo>
                    <a:moveTo>
                      <a:pt x="2713" y="325"/>
                    </a:moveTo>
                    <a:cubicBezTo>
                      <a:pt x="2668" y="325"/>
                      <a:pt x="2624" y="329"/>
                      <a:pt x="2580" y="336"/>
                    </a:cubicBezTo>
                    <a:cubicBezTo>
                      <a:pt x="2500" y="349"/>
                      <a:pt x="2421" y="375"/>
                      <a:pt x="2346" y="413"/>
                    </a:cubicBezTo>
                    <a:cubicBezTo>
                      <a:pt x="2207" y="485"/>
                      <a:pt x="2086" y="603"/>
                      <a:pt x="2007" y="739"/>
                    </a:cubicBezTo>
                    <a:cubicBezTo>
                      <a:pt x="2005" y="741"/>
                      <a:pt x="2004" y="744"/>
                      <a:pt x="2002" y="747"/>
                    </a:cubicBezTo>
                    <a:cubicBezTo>
                      <a:pt x="1995" y="758"/>
                      <a:pt x="1989" y="770"/>
                      <a:pt x="1983" y="783"/>
                    </a:cubicBezTo>
                    <a:cubicBezTo>
                      <a:pt x="1979" y="790"/>
                      <a:pt x="1975" y="798"/>
                      <a:pt x="1972" y="806"/>
                    </a:cubicBezTo>
                    <a:cubicBezTo>
                      <a:pt x="1957" y="840"/>
                      <a:pt x="1946" y="874"/>
                      <a:pt x="1939" y="908"/>
                    </a:cubicBezTo>
                    <a:cubicBezTo>
                      <a:pt x="1937" y="921"/>
                      <a:pt x="1935" y="935"/>
                      <a:pt x="1933" y="948"/>
                    </a:cubicBezTo>
                    <a:cubicBezTo>
                      <a:pt x="1911" y="1144"/>
                      <a:pt x="2001" y="1340"/>
                      <a:pt x="2037" y="1537"/>
                    </a:cubicBezTo>
                    <a:cubicBezTo>
                      <a:pt x="2040" y="1553"/>
                      <a:pt x="2043" y="1569"/>
                      <a:pt x="2045" y="1585"/>
                    </a:cubicBezTo>
                    <a:cubicBezTo>
                      <a:pt x="2050" y="1628"/>
                      <a:pt x="2052" y="1671"/>
                      <a:pt x="2050" y="1715"/>
                    </a:cubicBezTo>
                    <a:cubicBezTo>
                      <a:pt x="2049" y="1727"/>
                      <a:pt x="2048" y="1740"/>
                      <a:pt x="2046" y="1753"/>
                    </a:cubicBezTo>
                    <a:cubicBezTo>
                      <a:pt x="2041" y="1786"/>
                      <a:pt x="2034" y="1818"/>
                      <a:pt x="2024" y="1850"/>
                    </a:cubicBezTo>
                    <a:cubicBezTo>
                      <a:pt x="2036" y="1853"/>
                      <a:pt x="2048" y="1855"/>
                      <a:pt x="2060" y="1858"/>
                    </a:cubicBezTo>
                    <a:cubicBezTo>
                      <a:pt x="2060" y="1857"/>
                      <a:pt x="2061" y="1855"/>
                      <a:pt x="2061" y="1854"/>
                    </a:cubicBezTo>
                    <a:cubicBezTo>
                      <a:pt x="2089" y="1752"/>
                      <a:pt x="2093" y="1647"/>
                      <a:pt x="2075" y="1539"/>
                    </a:cubicBezTo>
                    <a:cubicBezTo>
                      <a:pt x="2060" y="1447"/>
                      <a:pt x="2031" y="1358"/>
                      <a:pt x="2007" y="1268"/>
                    </a:cubicBezTo>
                    <a:cubicBezTo>
                      <a:pt x="1993" y="1218"/>
                      <a:pt x="1981" y="1168"/>
                      <a:pt x="1972" y="1117"/>
                    </a:cubicBezTo>
                    <a:cubicBezTo>
                      <a:pt x="1972" y="1112"/>
                      <a:pt x="1971" y="1107"/>
                      <a:pt x="1970" y="1102"/>
                    </a:cubicBezTo>
                    <a:cubicBezTo>
                      <a:pt x="1964" y="1052"/>
                      <a:pt x="1963" y="1003"/>
                      <a:pt x="1969" y="953"/>
                    </a:cubicBezTo>
                    <a:cubicBezTo>
                      <a:pt x="1974" y="912"/>
                      <a:pt x="1985" y="874"/>
                      <a:pt x="1999" y="835"/>
                    </a:cubicBezTo>
                    <a:cubicBezTo>
                      <a:pt x="2023" y="779"/>
                      <a:pt x="2056" y="728"/>
                      <a:pt x="2092" y="679"/>
                    </a:cubicBezTo>
                    <a:cubicBezTo>
                      <a:pt x="2140" y="617"/>
                      <a:pt x="2194" y="563"/>
                      <a:pt x="2255" y="515"/>
                    </a:cubicBezTo>
                    <a:cubicBezTo>
                      <a:pt x="2309" y="475"/>
                      <a:pt x="2366" y="442"/>
                      <a:pt x="2428" y="416"/>
                    </a:cubicBezTo>
                    <a:cubicBezTo>
                      <a:pt x="2486" y="393"/>
                      <a:pt x="2546" y="377"/>
                      <a:pt x="2608" y="368"/>
                    </a:cubicBezTo>
                    <a:cubicBezTo>
                      <a:pt x="2609" y="368"/>
                      <a:pt x="2609" y="367"/>
                      <a:pt x="2610" y="367"/>
                    </a:cubicBezTo>
                    <a:cubicBezTo>
                      <a:pt x="2640" y="364"/>
                      <a:pt x="2671" y="362"/>
                      <a:pt x="2701" y="361"/>
                    </a:cubicBezTo>
                    <a:cubicBezTo>
                      <a:pt x="2672" y="369"/>
                      <a:pt x="2644" y="377"/>
                      <a:pt x="2615" y="387"/>
                    </a:cubicBezTo>
                    <a:cubicBezTo>
                      <a:pt x="2528" y="416"/>
                      <a:pt x="2445" y="456"/>
                      <a:pt x="2371" y="506"/>
                    </a:cubicBezTo>
                    <a:cubicBezTo>
                      <a:pt x="2310" y="549"/>
                      <a:pt x="2255" y="603"/>
                      <a:pt x="2229" y="675"/>
                    </a:cubicBezTo>
                    <a:cubicBezTo>
                      <a:pt x="2206" y="739"/>
                      <a:pt x="2213" y="813"/>
                      <a:pt x="2235" y="876"/>
                    </a:cubicBezTo>
                    <a:cubicBezTo>
                      <a:pt x="2283" y="1014"/>
                      <a:pt x="2413" y="1114"/>
                      <a:pt x="2541" y="1174"/>
                    </a:cubicBezTo>
                    <a:cubicBezTo>
                      <a:pt x="2572" y="1188"/>
                      <a:pt x="2605" y="1201"/>
                      <a:pt x="2639" y="1212"/>
                    </a:cubicBezTo>
                    <a:cubicBezTo>
                      <a:pt x="2638" y="1198"/>
                      <a:pt x="2638" y="1185"/>
                      <a:pt x="2637" y="1172"/>
                    </a:cubicBezTo>
                    <a:cubicBezTo>
                      <a:pt x="2619" y="1166"/>
                      <a:pt x="2602" y="1160"/>
                      <a:pt x="2585" y="1153"/>
                    </a:cubicBezTo>
                    <a:cubicBezTo>
                      <a:pt x="2582" y="1152"/>
                      <a:pt x="2579" y="1150"/>
                      <a:pt x="2576" y="1149"/>
                    </a:cubicBezTo>
                    <a:cubicBezTo>
                      <a:pt x="2549" y="1137"/>
                      <a:pt x="2522" y="1124"/>
                      <a:pt x="2497" y="1109"/>
                    </a:cubicBezTo>
                    <a:cubicBezTo>
                      <a:pt x="2494" y="1107"/>
                      <a:pt x="2490" y="1105"/>
                      <a:pt x="2487" y="1104"/>
                    </a:cubicBezTo>
                    <a:cubicBezTo>
                      <a:pt x="2466" y="1091"/>
                      <a:pt x="2446" y="1077"/>
                      <a:pt x="2426" y="1062"/>
                    </a:cubicBezTo>
                    <a:cubicBezTo>
                      <a:pt x="2403" y="1045"/>
                      <a:pt x="2381" y="1026"/>
                      <a:pt x="2361" y="1005"/>
                    </a:cubicBezTo>
                    <a:cubicBezTo>
                      <a:pt x="2349" y="992"/>
                      <a:pt x="2337" y="978"/>
                      <a:pt x="2325" y="964"/>
                    </a:cubicBezTo>
                    <a:cubicBezTo>
                      <a:pt x="2305" y="936"/>
                      <a:pt x="2287" y="906"/>
                      <a:pt x="2273" y="874"/>
                    </a:cubicBezTo>
                    <a:cubicBezTo>
                      <a:pt x="2265" y="851"/>
                      <a:pt x="2258" y="827"/>
                      <a:pt x="2255" y="803"/>
                    </a:cubicBezTo>
                    <a:cubicBezTo>
                      <a:pt x="2252" y="780"/>
                      <a:pt x="2252" y="756"/>
                      <a:pt x="2254" y="733"/>
                    </a:cubicBezTo>
                    <a:cubicBezTo>
                      <a:pt x="2257" y="713"/>
                      <a:pt x="2261" y="695"/>
                      <a:pt x="2267" y="677"/>
                    </a:cubicBezTo>
                    <a:cubicBezTo>
                      <a:pt x="2276" y="657"/>
                      <a:pt x="2287" y="639"/>
                      <a:pt x="2300" y="622"/>
                    </a:cubicBezTo>
                    <a:cubicBezTo>
                      <a:pt x="2321" y="594"/>
                      <a:pt x="2347" y="571"/>
                      <a:pt x="2374" y="550"/>
                    </a:cubicBezTo>
                    <a:cubicBezTo>
                      <a:pt x="2376" y="548"/>
                      <a:pt x="2378" y="547"/>
                      <a:pt x="2381" y="545"/>
                    </a:cubicBezTo>
                    <a:cubicBezTo>
                      <a:pt x="2408" y="526"/>
                      <a:pt x="2437" y="508"/>
                      <a:pt x="2466" y="493"/>
                    </a:cubicBezTo>
                    <a:cubicBezTo>
                      <a:pt x="2495" y="477"/>
                      <a:pt x="2524" y="464"/>
                      <a:pt x="2554" y="451"/>
                    </a:cubicBezTo>
                    <a:cubicBezTo>
                      <a:pt x="2574" y="443"/>
                      <a:pt x="2595" y="435"/>
                      <a:pt x="2616" y="428"/>
                    </a:cubicBezTo>
                    <a:cubicBezTo>
                      <a:pt x="2670" y="409"/>
                      <a:pt x="2725" y="393"/>
                      <a:pt x="2782" y="382"/>
                    </a:cubicBezTo>
                    <a:cubicBezTo>
                      <a:pt x="2782" y="374"/>
                      <a:pt x="2783" y="365"/>
                      <a:pt x="2786" y="357"/>
                    </a:cubicBezTo>
                    <a:cubicBezTo>
                      <a:pt x="2773" y="347"/>
                      <a:pt x="2760" y="337"/>
                      <a:pt x="2748" y="326"/>
                    </a:cubicBezTo>
                    <a:cubicBezTo>
                      <a:pt x="2736" y="325"/>
                      <a:pt x="2725" y="325"/>
                      <a:pt x="2713" y="325"/>
                    </a:cubicBezTo>
                    <a:moveTo>
                      <a:pt x="5608" y="295"/>
                    </a:moveTo>
                    <a:cubicBezTo>
                      <a:pt x="5609" y="294"/>
                      <a:pt x="5609" y="294"/>
                      <a:pt x="5610" y="294"/>
                    </a:cubicBezTo>
                    <a:cubicBezTo>
                      <a:pt x="5609" y="294"/>
                      <a:pt x="5609" y="294"/>
                      <a:pt x="5608" y="295"/>
                    </a:cubicBezTo>
                    <a:moveTo>
                      <a:pt x="5212" y="291"/>
                    </a:moveTo>
                    <a:cubicBezTo>
                      <a:pt x="5212" y="291"/>
                      <a:pt x="5213" y="290"/>
                      <a:pt x="5214" y="289"/>
                    </a:cubicBezTo>
                    <a:cubicBezTo>
                      <a:pt x="5213" y="290"/>
                      <a:pt x="5212" y="291"/>
                      <a:pt x="5212" y="291"/>
                    </a:cubicBezTo>
                    <a:moveTo>
                      <a:pt x="5615" y="292"/>
                    </a:moveTo>
                    <a:cubicBezTo>
                      <a:pt x="5642" y="283"/>
                      <a:pt x="5669" y="276"/>
                      <a:pt x="5697" y="272"/>
                    </a:cubicBezTo>
                    <a:cubicBezTo>
                      <a:pt x="5715" y="270"/>
                      <a:pt x="5732" y="269"/>
                      <a:pt x="5750" y="269"/>
                    </a:cubicBezTo>
                    <a:cubicBezTo>
                      <a:pt x="5764" y="269"/>
                      <a:pt x="5777" y="270"/>
                      <a:pt x="5791" y="271"/>
                    </a:cubicBezTo>
                    <a:cubicBezTo>
                      <a:pt x="5799" y="271"/>
                      <a:pt x="5807" y="272"/>
                      <a:pt x="5816" y="273"/>
                    </a:cubicBezTo>
                    <a:cubicBezTo>
                      <a:pt x="5817" y="273"/>
                      <a:pt x="5818" y="274"/>
                      <a:pt x="5819" y="274"/>
                    </a:cubicBezTo>
                    <a:cubicBezTo>
                      <a:pt x="5819" y="275"/>
                      <a:pt x="5818" y="276"/>
                      <a:pt x="5818" y="277"/>
                    </a:cubicBezTo>
                    <a:cubicBezTo>
                      <a:pt x="5814" y="285"/>
                      <a:pt x="5810" y="292"/>
                      <a:pt x="5806" y="299"/>
                    </a:cubicBezTo>
                    <a:cubicBezTo>
                      <a:pt x="5792" y="327"/>
                      <a:pt x="5775" y="353"/>
                      <a:pt x="5755" y="378"/>
                    </a:cubicBezTo>
                    <a:cubicBezTo>
                      <a:pt x="5736" y="399"/>
                      <a:pt x="5716" y="419"/>
                      <a:pt x="5694" y="436"/>
                    </a:cubicBezTo>
                    <a:cubicBezTo>
                      <a:pt x="5692" y="437"/>
                      <a:pt x="5691" y="438"/>
                      <a:pt x="5689" y="439"/>
                    </a:cubicBezTo>
                    <a:cubicBezTo>
                      <a:pt x="5689" y="439"/>
                      <a:pt x="5689" y="439"/>
                      <a:pt x="5690" y="439"/>
                    </a:cubicBezTo>
                    <a:cubicBezTo>
                      <a:pt x="5689" y="439"/>
                      <a:pt x="5689" y="439"/>
                      <a:pt x="5689" y="439"/>
                    </a:cubicBezTo>
                    <a:cubicBezTo>
                      <a:pt x="5688" y="440"/>
                      <a:pt x="5688" y="441"/>
                      <a:pt x="5687" y="441"/>
                    </a:cubicBezTo>
                    <a:cubicBezTo>
                      <a:pt x="5662" y="458"/>
                      <a:pt x="5635" y="472"/>
                      <a:pt x="5607" y="483"/>
                    </a:cubicBezTo>
                    <a:cubicBezTo>
                      <a:pt x="5577" y="494"/>
                      <a:pt x="5545" y="500"/>
                      <a:pt x="5512" y="503"/>
                    </a:cubicBezTo>
                    <a:cubicBezTo>
                      <a:pt x="5502" y="504"/>
                      <a:pt x="5492" y="504"/>
                      <a:pt x="5482" y="504"/>
                    </a:cubicBezTo>
                    <a:cubicBezTo>
                      <a:pt x="5473" y="504"/>
                      <a:pt x="5465" y="504"/>
                      <a:pt x="5456" y="504"/>
                    </a:cubicBezTo>
                    <a:cubicBezTo>
                      <a:pt x="5440" y="503"/>
                      <a:pt x="5425" y="501"/>
                      <a:pt x="5409" y="499"/>
                    </a:cubicBezTo>
                    <a:cubicBezTo>
                      <a:pt x="5415" y="484"/>
                      <a:pt x="5422" y="470"/>
                      <a:pt x="5430" y="456"/>
                    </a:cubicBezTo>
                    <a:cubicBezTo>
                      <a:pt x="5439" y="440"/>
                      <a:pt x="5449" y="424"/>
                      <a:pt x="5461" y="409"/>
                    </a:cubicBezTo>
                    <a:cubicBezTo>
                      <a:pt x="5481" y="383"/>
                      <a:pt x="5503" y="360"/>
                      <a:pt x="5529" y="340"/>
                    </a:cubicBezTo>
                    <a:cubicBezTo>
                      <a:pt x="5553" y="322"/>
                      <a:pt x="5579" y="307"/>
                      <a:pt x="5607" y="295"/>
                    </a:cubicBezTo>
                    <a:cubicBezTo>
                      <a:pt x="5610" y="294"/>
                      <a:pt x="5612" y="293"/>
                      <a:pt x="5615" y="292"/>
                    </a:cubicBezTo>
                    <a:moveTo>
                      <a:pt x="5354" y="210"/>
                    </a:moveTo>
                    <a:cubicBezTo>
                      <a:pt x="5355" y="209"/>
                      <a:pt x="5356" y="209"/>
                      <a:pt x="5357" y="209"/>
                    </a:cubicBezTo>
                    <a:cubicBezTo>
                      <a:pt x="5356" y="209"/>
                      <a:pt x="5355" y="209"/>
                      <a:pt x="5354" y="210"/>
                    </a:cubicBezTo>
                    <a:moveTo>
                      <a:pt x="4702" y="872"/>
                    </a:moveTo>
                    <a:cubicBezTo>
                      <a:pt x="4734" y="838"/>
                      <a:pt x="4764" y="804"/>
                      <a:pt x="4792" y="770"/>
                    </a:cubicBezTo>
                    <a:cubicBezTo>
                      <a:pt x="4904" y="637"/>
                      <a:pt x="5005" y="495"/>
                      <a:pt x="5125" y="370"/>
                    </a:cubicBezTo>
                    <a:cubicBezTo>
                      <a:pt x="5154" y="341"/>
                      <a:pt x="5183" y="314"/>
                      <a:pt x="5215" y="289"/>
                    </a:cubicBezTo>
                    <a:cubicBezTo>
                      <a:pt x="5258" y="257"/>
                      <a:pt x="5304" y="231"/>
                      <a:pt x="5353" y="210"/>
                    </a:cubicBezTo>
                    <a:cubicBezTo>
                      <a:pt x="5395" y="194"/>
                      <a:pt x="5437" y="183"/>
                      <a:pt x="5482" y="177"/>
                    </a:cubicBezTo>
                    <a:cubicBezTo>
                      <a:pt x="5503" y="175"/>
                      <a:pt x="5524" y="174"/>
                      <a:pt x="5546" y="174"/>
                    </a:cubicBezTo>
                    <a:cubicBezTo>
                      <a:pt x="5568" y="174"/>
                      <a:pt x="5591" y="175"/>
                      <a:pt x="5614" y="177"/>
                    </a:cubicBezTo>
                    <a:cubicBezTo>
                      <a:pt x="5675" y="186"/>
                      <a:pt x="5734" y="202"/>
                      <a:pt x="5792" y="225"/>
                    </a:cubicBezTo>
                    <a:cubicBezTo>
                      <a:pt x="5796" y="226"/>
                      <a:pt x="5799" y="227"/>
                      <a:pt x="5803" y="229"/>
                    </a:cubicBezTo>
                    <a:cubicBezTo>
                      <a:pt x="5810" y="232"/>
                      <a:pt x="5816" y="235"/>
                      <a:pt x="5823" y="238"/>
                    </a:cubicBezTo>
                    <a:cubicBezTo>
                      <a:pt x="5813" y="236"/>
                      <a:pt x="5803" y="235"/>
                      <a:pt x="5794" y="234"/>
                    </a:cubicBezTo>
                    <a:cubicBezTo>
                      <a:pt x="5779" y="233"/>
                      <a:pt x="5764" y="232"/>
                      <a:pt x="5749" y="232"/>
                    </a:cubicBezTo>
                    <a:cubicBezTo>
                      <a:pt x="5698" y="232"/>
                      <a:pt x="5646" y="241"/>
                      <a:pt x="5596" y="260"/>
                    </a:cubicBezTo>
                    <a:cubicBezTo>
                      <a:pt x="5589" y="263"/>
                      <a:pt x="5582" y="266"/>
                      <a:pt x="5575" y="269"/>
                    </a:cubicBezTo>
                    <a:cubicBezTo>
                      <a:pt x="5511" y="299"/>
                      <a:pt x="5458" y="347"/>
                      <a:pt x="5419" y="405"/>
                    </a:cubicBezTo>
                    <a:cubicBezTo>
                      <a:pt x="5403" y="427"/>
                      <a:pt x="5390" y="451"/>
                      <a:pt x="5378" y="476"/>
                    </a:cubicBezTo>
                    <a:cubicBezTo>
                      <a:pt x="5371" y="493"/>
                      <a:pt x="5364" y="509"/>
                      <a:pt x="5358" y="526"/>
                    </a:cubicBezTo>
                    <a:cubicBezTo>
                      <a:pt x="5376" y="531"/>
                      <a:pt x="5393" y="534"/>
                      <a:pt x="5411" y="536"/>
                    </a:cubicBezTo>
                    <a:cubicBezTo>
                      <a:pt x="5433" y="540"/>
                      <a:pt x="5455" y="541"/>
                      <a:pt x="5477" y="541"/>
                    </a:cubicBezTo>
                    <a:cubicBezTo>
                      <a:pt x="5483" y="541"/>
                      <a:pt x="5488" y="541"/>
                      <a:pt x="5494" y="541"/>
                    </a:cubicBezTo>
                    <a:cubicBezTo>
                      <a:pt x="5563" y="538"/>
                      <a:pt x="5632" y="520"/>
                      <a:pt x="5691" y="482"/>
                    </a:cubicBezTo>
                    <a:cubicBezTo>
                      <a:pt x="5698" y="478"/>
                      <a:pt x="5704" y="474"/>
                      <a:pt x="5711" y="469"/>
                    </a:cubicBezTo>
                    <a:cubicBezTo>
                      <a:pt x="5766" y="429"/>
                      <a:pt x="5808" y="376"/>
                      <a:pt x="5839" y="317"/>
                    </a:cubicBezTo>
                    <a:cubicBezTo>
                      <a:pt x="5843" y="308"/>
                      <a:pt x="5848" y="299"/>
                      <a:pt x="5852" y="290"/>
                    </a:cubicBezTo>
                    <a:cubicBezTo>
                      <a:pt x="5851" y="297"/>
                      <a:pt x="5849" y="305"/>
                      <a:pt x="5848" y="312"/>
                    </a:cubicBezTo>
                    <a:cubicBezTo>
                      <a:pt x="5848" y="316"/>
                      <a:pt x="5847" y="319"/>
                      <a:pt x="5846" y="323"/>
                    </a:cubicBezTo>
                    <a:cubicBezTo>
                      <a:pt x="5834" y="384"/>
                      <a:pt x="5816" y="443"/>
                      <a:pt x="5790" y="499"/>
                    </a:cubicBezTo>
                    <a:cubicBezTo>
                      <a:pt x="5770" y="539"/>
                      <a:pt x="5747" y="576"/>
                      <a:pt x="5719" y="610"/>
                    </a:cubicBezTo>
                    <a:cubicBezTo>
                      <a:pt x="5691" y="643"/>
                      <a:pt x="5659" y="673"/>
                      <a:pt x="5624" y="699"/>
                    </a:cubicBezTo>
                    <a:cubicBezTo>
                      <a:pt x="5625" y="699"/>
                      <a:pt x="5625" y="699"/>
                      <a:pt x="5625" y="698"/>
                    </a:cubicBezTo>
                    <a:cubicBezTo>
                      <a:pt x="5625" y="699"/>
                      <a:pt x="5625" y="699"/>
                      <a:pt x="5624" y="699"/>
                    </a:cubicBezTo>
                    <a:cubicBezTo>
                      <a:pt x="5623" y="700"/>
                      <a:pt x="5623" y="700"/>
                      <a:pt x="5622" y="701"/>
                    </a:cubicBezTo>
                    <a:cubicBezTo>
                      <a:pt x="5578" y="731"/>
                      <a:pt x="5531" y="756"/>
                      <a:pt x="5481" y="775"/>
                    </a:cubicBezTo>
                    <a:cubicBezTo>
                      <a:pt x="5481" y="775"/>
                      <a:pt x="5480" y="775"/>
                      <a:pt x="5480" y="775"/>
                    </a:cubicBezTo>
                    <a:cubicBezTo>
                      <a:pt x="5479" y="776"/>
                      <a:pt x="5478" y="776"/>
                      <a:pt x="5478" y="776"/>
                    </a:cubicBezTo>
                    <a:cubicBezTo>
                      <a:pt x="5478" y="776"/>
                      <a:pt x="5479" y="776"/>
                      <a:pt x="5480" y="775"/>
                    </a:cubicBezTo>
                    <a:cubicBezTo>
                      <a:pt x="5442" y="789"/>
                      <a:pt x="5404" y="799"/>
                      <a:pt x="5365" y="807"/>
                    </a:cubicBezTo>
                    <a:cubicBezTo>
                      <a:pt x="5195" y="842"/>
                      <a:pt x="5020" y="849"/>
                      <a:pt x="4848" y="872"/>
                    </a:cubicBezTo>
                    <a:cubicBezTo>
                      <a:pt x="4804" y="878"/>
                      <a:pt x="4759" y="885"/>
                      <a:pt x="4713" y="893"/>
                    </a:cubicBezTo>
                    <a:cubicBezTo>
                      <a:pt x="4709" y="894"/>
                      <a:pt x="4704" y="895"/>
                      <a:pt x="4699" y="896"/>
                    </a:cubicBezTo>
                    <a:cubicBezTo>
                      <a:pt x="4691" y="898"/>
                      <a:pt x="4683" y="899"/>
                      <a:pt x="4675" y="901"/>
                    </a:cubicBezTo>
                    <a:cubicBezTo>
                      <a:pt x="4681" y="895"/>
                      <a:pt x="4686" y="889"/>
                      <a:pt x="4692" y="883"/>
                    </a:cubicBezTo>
                    <a:cubicBezTo>
                      <a:pt x="4696" y="879"/>
                      <a:pt x="4699" y="876"/>
                      <a:pt x="4702" y="872"/>
                    </a:cubicBezTo>
                    <a:moveTo>
                      <a:pt x="5541" y="136"/>
                    </a:moveTo>
                    <a:cubicBezTo>
                      <a:pt x="5420" y="136"/>
                      <a:pt x="5305" y="180"/>
                      <a:pt x="5208" y="249"/>
                    </a:cubicBezTo>
                    <a:cubicBezTo>
                      <a:pt x="5188" y="263"/>
                      <a:pt x="5169" y="278"/>
                      <a:pt x="5151" y="294"/>
                    </a:cubicBezTo>
                    <a:cubicBezTo>
                      <a:pt x="5038" y="393"/>
                      <a:pt x="4948" y="518"/>
                      <a:pt x="4856" y="634"/>
                    </a:cubicBezTo>
                    <a:cubicBezTo>
                      <a:pt x="4847" y="645"/>
                      <a:pt x="4838" y="657"/>
                      <a:pt x="4829" y="668"/>
                    </a:cubicBezTo>
                    <a:cubicBezTo>
                      <a:pt x="4745" y="772"/>
                      <a:pt x="4658" y="875"/>
                      <a:pt x="4554" y="959"/>
                    </a:cubicBezTo>
                    <a:cubicBezTo>
                      <a:pt x="4555" y="961"/>
                      <a:pt x="4556" y="963"/>
                      <a:pt x="4557" y="965"/>
                    </a:cubicBezTo>
                    <a:cubicBezTo>
                      <a:pt x="4559" y="967"/>
                      <a:pt x="4560" y="969"/>
                      <a:pt x="4561" y="971"/>
                    </a:cubicBezTo>
                    <a:cubicBezTo>
                      <a:pt x="4688" y="929"/>
                      <a:pt x="4821" y="911"/>
                      <a:pt x="4954" y="897"/>
                    </a:cubicBezTo>
                    <a:cubicBezTo>
                      <a:pt x="4968" y="895"/>
                      <a:pt x="4982" y="894"/>
                      <a:pt x="4997" y="892"/>
                    </a:cubicBezTo>
                    <a:cubicBezTo>
                      <a:pt x="5145" y="876"/>
                      <a:pt x="5298" y="868"/>
                      <a:pt x="5442" y="826"/>
                    </a:cubicBezTo>
                    <a:cubicBezTo>
                      <a:pt x="5466" y="819"/>
                      <a:pt x="5489" y="811"/>
                      <a:pt x="5511" y="802"/>
                    </a:cubicBezTo>
                    <a:cubicBezTo>
                      <a:pt x="5625" y="756"/>
                      <a:pt x="5727" y="679"/>
                      <a:pt x="5792" y="572"/>
                    </a:cubicBezTo>
                    <a:cubicBezTo>
                      <a:pt x="5829" y="511"/>
                      <a:pt x="5854" y="445"/>
                      <a:pt x="5872" y="376"/>
                    </a:cubicBezTo>
                    <a:cubicBezTo>
                      <a:pt x="5872" y="373"/>
                      <a:pt x="5873" y="369"/>
                      <a:pt x="5874" y="366"/>
                    </a:cubicBezTo>
                    <a:cubicBezTo>
                      <a:pt x="5885" y="322"/>
                      <a:pt x="5892" y="277"/>
                      <a:pt x="5897" y="231"/>
                    </a:cubicBezTo>
                    <a:cubicBezTo>
                      <a:pt x="5856" y="211"/>
                      <a:pt x="5814" y="193"/>
                      <a:pt x="5771" y="178"/>
                    </a:cubicBezTo>
                    <a:cubicBezTo>
                      <a:pt x="5768" y="177"/>
                      <a:pt x="5764" y="176"/>
                      <a:pt x="5761" y="175"/>
                    </a:cubicBezTo>
                    <a:cubicBezTo>
                      <a:pt x="5694" y="152"/>
                      <a:pt x="5625" y="138"/>
                      <a:pt x="5553" y="136"/>
                    </a:cubicBezTo>
                    <a:cubicBezTo>
                      <a:pt x="5549" y="136"/>
                      <a:pt x="5545" y="136"/>
                      <a:pt x="5541" y="136"/>
                    </a:cubicBezTo>
                    <a:moveTo>
                      <a:pt x="4369" y="120"/>
                    </a:moveTo>
                    <a:cubicBezTo>
                      <a:pt x="4378" y="124"/>
                      <a:pt x="4387" y="128"/>
                      <a:pt x="4396" y="132"/>
                    </a:cubicBezTo>
                    <a:cubicBezTo>
                      <a:pt x="4397" y="131"/>
                      <a:pt x="4397" y="129"/>
                      <a:pt x="4398" y="127"/>
                    </a:cubicBezTo>
                    <a:cubicBezTo>
                      <a:pt x="4396" y="126"/>
                      <a:pt x="4395" y="124"/>
                      <a:pt x="4394" y="122"/>
                    </a:cubicBezTo>
                    <a:cubicBezTo>
                      <a:pt x="4391" y="122"/>
                      <a:pt x="4389" y="122"/>
                      <a:pt x="4387" y="121"/>
                    </a:cubicBezTo>
                    <a:cubicBezTo>
                      <a:pt x="4381" y="121"/>
                      <a:pt x="4375" y="121"/>
                      <a:pt x="4369" y="120"/>
                    </a:cubicBezTo>
                    <a:moveTo>
                      <a:pt x="3232" y="833"/>
                    </a:moveTo>
                    <a:cubicBezTo>
                      <a:pt x="3232" y="832"/>
                      <a:pt x="3233" y="831"/>
                      <a:pt x="3233" y="830"/>
                    </a:cubicBezTo>
                    <a:cubicBezTo>
                      <a:pt x="3233" y="831"/>
                      <a:pt x="3232" y="832"/>
                      <a:pt x="3232" y="833"/>
                    </a:cubicBezTo>
                    <a:moveTo>
                      <a:pt x="3413" y="411"/>
                    </a:moveTo>
                    <a:cubicBezTo>
                      <a:pt x="3413" y="411"/>
                      <a:pt x="3413" y="410"/>
                      <a:pt x="3414" y="410"/>
                    </a:cubicBezTo>
                    <a:cubicBezTo>
                      <a:pt x="3413" y="410"/>
                      <a:pt x="3413" y="411"/>
                      <a:pt x="3413" y="411"/>
                    </a:cubicBezTo>
                    <a:moveTo>
                      <a:pt x="3978" y="0"/>
                    </a:moveTo>
                    <a:cubicBezTo>
                      <a:pt x="3934" y="0"/>
                      <a:pt x="3890" y="3"/>
                      <a:pt x="3847" y="10"/>
                    </a:cubicBezTo>
                    <a:cubicBezTo>
                      <a:pt x="3778" y="22"/>
                      <a:pt x="3710" y="44"/>
                      <a:pt x="3646" y="77"/>
                    </a:cubicBezTo>
                    <a:cubicBezTo>
                      <a:pt x="3474" y="168"/>
                      <a:pt x="3396" y="334"/>
                      <a:pt x="3338" y="509"/>
                    </a:cubicBezTo>
                    <a:cubicBezTo>
                      <a:pt x="3326" y="544"/>
                      <a:pt x="3315" y="579"/>
                      <a:pt x="3305" y="614"/>
                    </a:cubicBezTo>
                    <a:cubicBezTo>
                      <a:pt x="3293" y="652"/>
                      <a:pt x="3281" y="690"/>
                      <a:pt x="3269" y="727"/>
                    </a:cubicBezTo>
                    <a:cubicBezTo>
                      <a:pt x="3266" y="737"/>
                      <a:pt x="3263" y="747"/>
                      <a:pt x="3260" y="756"/>
                    </a:cubicBezTo>
                    <a:cubicBezTo>
                      <a:pt x="3251" y="782"/>
                      <a:pt x="3242" y="808"/>
                      <a:pt x="3232" y="834"/>
                    </a:cubicBezTo>
                    <a:cubicBezTo>
                      <a:pt x="3204" y="900"/>
                      <a:pt x="3172" y="964"/>
                      <a:pt x="3129" y="1022"/>
                    </a:cubicBezTo>
                    <a:cubicBezTo>
                      <a:pt x="3122" y="1032"/>
                      <a:pt x="3114" y="1041"/>
                      <a:pt x="3106" y="1050"/>
                    </a:cubicBezTo>
                    <a:cubicBezTo>
                      <a:pt x="3103" y="1053"/>
                      <a:pt x="3101" y="1056"/>
                      <a:pt x="3098" y="1059"/>
                    </a:cubicBezTo>
                    <a:cubicBezTo>
                      <a:pt x="3085" y="1074"/>
                      <a:pt x="3071" y="1088"/>
                      <a:pt x="3056" y="1101"/>
                    </a:cubicBezTo>
                    <a:cubicBezTo>
                      <a:pt x="3065" y="1110"/>
                      <a:pt x="3075" y="1119"/>
                      <a:pt x="3085" y="1127"/>
                    </a:cubicBezTo>
                    <a:cubicBezTo>
                      <a:pt x="3095" y="1117"/>
                      <a:pt x="3105" y="1107"/>
                      <a:pt x="3114" y="1097"/>
                    </a:cubicBezTo>
                    <a:cubicBezTo>
                      <a:pt x="3115" y="1096"/>
                      <a:pt x="3116" y="1095"/>
                      <a:pt x="3117" y="1094"/>
                    </a:cubicBezTo>
                    <a:cubicBezTo>
                      <a:pt x="3174" y="1032"/>
                      <a:pt x="3218" y="957"/>
                      <a:pt x="3251" y="883"/>
                    </a:cubicBezTo>
                    <a:cubicBezTo>
                      <a:pt x="3319" y="730"/>
                      <a:pt x="3352" y="564"/>
                      <a:pt x="3414" y="409"/>
                    </a:cubicBezTo>
                    <a:cubicBezTo>
                      <a:pt x="3436" y="355"/>
                      <a:pt x="3461" y="305"/>
                      <a:pt x="3495" y="258"/>
                    </a:cubicBezTo>
                    <a:cubicBezTo>
                      <a:pt x="3497" y="254"/>
                      <a:pt x="3500" y="249"/>
                      <a:pt x="3503" y="245"/>
                    </a:cubicBezTo>
                    <a:cubicBezTo>
                      <a:pt x="3506" y="243"/>
                      <a:pt x="3508" y="240"/>
                      <a:pt x="3510" y="238"/>
                    </a:cubicBezTo>
                    <a:cubicBezTo>
                      <a:pt x="3536" y="206"/>
                      <a:pt x="3565" y="177"/>
                      <a:pt x="3598" y="152"/>
                    </a:cubicBezTo>
                    <a:cubicBezTo>
                      <a:pt x="3634" y="125"/>
                      <a:pt x="3672" y="104"/>
                      <a:pt x="3713" y="86"/>
                    </a:cubicBezTo>
                    <a:cubicBezTo>
                      <a:pt x="3765" y="65"/>
                      <a:pt x="3819" y="52"/>
                      <a:pt x="3874" y="44"/>
                    </a:cubicBezTo>
                    <a:cubicBezTo>
                      <a:pt x="3908" y="40"/>
                      <a:pt x="3943" y="38"/>
                      <a:pt x="3977" y="38"/>
                    </a:cubicBezTo>
                    <a:cubicBezTo>
                      <a:pt x="4001" y="38"/>
                      <a:pt x="4025" y="39"/>
                      <a:pt x="4048" y="40"/>
                    </a:cubicBezTo>
                    <a:cubicBezTo>
                      <a:pt x="4062" y="41"/>
                      <a:pt x="4076" y="43"/>
                      <a:pt x="4090" y="44"/>
                    </a:cubicBezTo>
                    <a:cubicBezTo>
                      <a:pt x="4077" y="50"/>
                      <a:pt x="4063" y="56"/>
                      <a:pt x="4051" y="63"/>
                    </a:cubicBezTo>
                    <a:cubicBezTo>
                      <a:pt x="3998" y="92"/>
                      <a:pt x="3952" y="134"/>
                      <a:pt x="3914" y="180"/>
                    </a:cubicBezTo>
                    <a:cubicBezTo>
                      <a:pt x="3883" y="218"/>
                      <a:pt x="3857" y="261"/>
                      <a:pt x="3835" y="306"/>
                    </a:cubicBezTo>
                    <a:cubicBezTo>
                      <a:pt x="3816" y="347"/>
                      <a:pt x="3800" y="390"/>
                      <a:pt x="3788" y="435"/>
                    </a:cubicBezTo>
                    <a:cubicBezTo>
                      <a:pt x="3756" y="560"/>
                      <a:pt x="3758" y="694"/>
                      <a:pt x="3801" y="813"/>
                    </a:cubicBezTo>
                    <a:cubicBezTo>
                      <a:pt x="3819" y="860"/>
                      <a:pt x="3844" y="903"/>
                      <a:pt x="3875" y="941"/>
                    </a:cubicBezTo>
                    <a:cubicBezTo>
                      <a:pt x="3900" y="972"/>
                      <a:pt x="3929" y="999"/>
                      <a:pt x="3961" y="1023"/>
                    </a:cubicBezTo>
                    <a:cubicBezTo>
                      <a:pt x="3966" y="1027"/>
                      <a:pt x="3972" y="1031"/>
                      <a:pt x="3977" y="1034"/>
                    </a:cubicBezTo>
                    <a:cubicBezTo>
                      <a:pt x="3984" y="1024"/>
                      <a:pt x="3989" y="1014"/>
                      <a:pt x="3995" y="1003"/>
                    </a:cubicBezTo>
                    <a:cubicBezTo>
                      <a:pt x="3987" y="998"/>
                      <a:pt x="3980" y="993"/>
                      <a:pt x="3972" y="987"/>
                    </a:cubicBezTo>
                    <a:cubicBezTo>
                      <a:pt x="3944" y="965"/>
                      <a:pt x="3919" y="940"/>
                      <a:pt x="3897" y="912"/>
                    </a:cubicBezTo>
                    <a:cubicBezTo>
                      <a:pt x="3874" y="882"/>
                      <a:pt x="3856" y="848"/>
                      <a:pt x="3841" y="813"/>
                    </a:cubicBezTo>
                    <a:cubicBezTo>
                      <a:pt x="3825" y="773"/>
                      <a:pt x="3815" y="731"/>
                      <a:pt x="3809" y="688"/>
                    </a:cubicBezTo>
                    <a:cubicBezTo>
                      <a:pt x="3803" y="635"/>
                      <a:pt x="3803" y="582"/>
                      <a:pt x="3809" y="529"/>
                    </a:cubicBezTo>
                    <a:cubicBezTo>
                      <a:pt x="3817" y="469"/>
                      <a:pt x="3833" y="411"/>
                      <a:pt x="3855" y="355"/>
                    </a:cubicBezTo>
                    <a:cubicBezTo>
                      <a:pt x="3875" y="308"/>
                      <a:pt x="3899" y="263"/>
                      <a:pt x="3929" y="222"/>
                    </a:cubicBezTo>
                    <a:cubicBezTo>
                      <a:pt x="3930" y="220"/>
                      <a:pt x="3932" y="217"/>
                      <a:pt x="3934" y="215"/>
                    </a:cubicBezTo>
                    <a:cubicBezTo>
                      <a:pt x="3952" y="192"/>
                      <a:pt x="3971" y="170"/>
                      <a:pt x="3992" y="151"/>
                    </a:cubicBezTo>
                    <a:cubicBezTo>
                      <a:pt x="4001" y="142"/>
                      <a:pt x="4011" y="134"/>
                      <a:pt x="4021" y="126"/>
                    </a:cubicBezTo>
                    <a:cubicBezTo>
                      <a:pt x="4024" y="124"/>
                      <a:pt x="4028" y="121"/>
                      <a:pt x="4031" y="119"/>
                    </a:cubicBezTo>
                    <a:cubicBezTo>
                      <a:pt x="4053" y="104"/>
                      <a:pt x="4075" y="91"/>
                      <a:pt x="4099" y="81"/>
                    </a:cubicBezTo>
                    <a:cubicBezTo>
                      <a:pt x="4123" y="72"/>
                      <a:pt x="4148" y="65"/>
                      <a:pt x="4173" y="61"/>
                    </a:cubicBezTo>
                    <a:cubicBezTo>
                      <a:pt x="4175" y="61"/>
                      <a:pt x="4178" y="61"/>
                      <a:pt x="4181" y="61"/>
                    </a:cubicBezTo>
                    <a:cubicBezTo>
                      <a:pt x="4221" y="69"/>
                      <a:pt x="4261" y="81"/>
                      <a:pt x="4299" y="94"/>
                    </a:cubicBezTo>
                    <a:cubicBezTo>
                      <a:pt x="4319" y="86"/>
                      <a:pt x="4340" y="82"/>
                      <a:pt x="4363" y="81"/>
                    </a:cubicBezTo>
                    <a:cubicBezTo>
                      <a:pt x="4357" y="72"/>
                      <a:pt x="4352" y="63"/>
                      <a:pt x="4346" y="53"/>
                    </a:cubicBezTo>
                    <a:cubicBezTo>
                      <a:pt x="4302" y="34"/>
                      <a:pt x="4254" y="23"/>
                      <a:pt x="4204" y="23"/>
                    </a:cubicBezTo>
                    <a:cubicBezTo>
                      <a:pt x="4199" y="23"/>
                      <a:pt x="4193" y="23"/>
                      <a:pt x="4187" y="23"/>
                    </a:cubicBezTo>
                    <a:cubicBezTo>
                      <a:pt x="4135" y="12"/>
                      <a:pt x="4083" y="4"/>
                      <a:pt x="4030" y="1"/>
                    </a:cubicBezTo>
                    <a:cubicBezTo>
                      <a:pt x="4013" y="0"/>
                      <a:pt x="3996" y="0"/>
                      <a:pt x="397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363"/>
              <p:cNvSpPr>
                <a:spLocks noEditPoints="1"/>
              </p:cNvSpPr>
              <p:nvPr/>
            </p:nvSpPr>
            <p:spPr bwMode="auto">
              <a:xfrm>
                <a:off x="2863" y="1196"/>
                <a:ext cx="220" cy="229"/>
              </a:xfrm>
              <a:custGeom>
                <a:avLst/>
                <a:gdLst>
                  <a:gd name="T0" fmla="*/ 360 w 384"/>
                  <a:gd name="T1" fmla="*/ 192 h 369"/>
                  <a:gd name="T2" fmla="*/ 365 w 384"/>
                  <a:gd name="T3" fmla="*/ 207 h 369"/>
                  <a:gd name="T4" fmla="*/ 377 w 384"/>
                  <a:gd name="T5" fmla="*/ 234 h 369"/>
                  <a:gd name="T6" fmla="*/ 383 w 384"/>
                  <a:gd name="T7" fmla="*/ 200 h 369"/>
                  <a:gd name="T8" fmla="*/ 384 w 384"/>
                  <a:gd name="T9" fmla="*/ 198 h 369"/>
                  <a:gd name="T10" fmla="*/ 360 w 384"/>
                  <a:gd name="T11" fmla="*/ 192 h 369"/>
                  <a:gd name="T12" fmla="*/ 200 w 384"/>
                  <a:gd name="T13" fmla="*/ 0 h 369"/>
                  <a:gd name="T14" fmla="*/ 92 w 384"/>
                  <a:gd name="T15" fmla="*/ 34 h 369"/>
                  <a:gd name="T16" fmla="*/ 74 w 384"/>
                  <a:gd name="T17" fmla="*/ 49 h 369"/>
                  <a:gd name="T18" fmla="*/ 75 w 384"/>
                  <a:gd name="T19" fmla="*/ 70 h 369"/>
                  <a:gd name="T20" fmla="*/ 85 w 384"/>
                  <a:gd name="T21" fmla="*/ 110 h 369"/>
                  <a:gd name="T22" fmla="*/ 117 w 384"/>
                  <a:gd name="T23" fmla="*/ 165 h 369"/>
                  <a:gd name="T24" fmla="*/ 226 w 384"/>
                  <a:gd name="T25" fmla="*/ 277 h 369"/>
                  <a:gd name="T26" fmla="*/ 211 w 384"/>
                  <a:gd name="T27" fmla="*/ 311 h 369"/>
                  <a:gd name="T28" fmla="*/ 197 w 384"/>
                  <a:gd name="T29" fmla="*/ 306 h 369"/>
                  <a:gd name="T30" fmla="*/ 39 w 384"/>
                  <a:gd name="T31" fmla="*/ 94 h 369"/>
                  <a:gd name="T32" fmla="*/ 69 w 384"/>
                  <a:gd name="T33" fmla="*/ 316 h 369"/>
                  <a:gd name="T34" fmla="*/ 90 w 384"/>
                  <a:gd name="T35" fmla="*/ 333 h 369"/>
                  <a:gd name="T36" fmla="*/ 94 w 384"/>
                  <a:gd name="T37" fmla="*/ 277 h 369"/>
                  <a:gd name="T38" fmla="*/ 109 w 384"/>
                  <a:gd name="T39" fmla="*/ 264 h 369"/>
                  <a:gd name="T40" fmla="*/ 124 w 384"/>
                  <a:gd name="T41" fmla="*/ 270 h 369"/>
                  <a:gd name="T42" fmla="*/ 129 w 384"/>
                  <a:gd name="T43" fmla="*/ 287 h 369"/>
                  <a:gd name="T44" fmla="*/ 128 w 384"/>
                  <a:gd name="T45" fmla="*/ 293 h 369"/>
                  <a:gd name="T46" fmla="*/ 127 w 384"/>
                  <a:gd name="T47" fmla="*/ 355 h 369"/>
                  <a:gd name="T48" fmla="*/ 144 w 384"/>
                  <a:gd name="T49" fmla="*/ 361 h 369"/>
                  <a:gd name="T50" fmla="*/ 200 w 384"/>
                  <a:gd name="T51" fmla="*/ 369 h 369"/>
                  <a:gd name="T52" fmla="*/ 331 w 384"/>
                  <a:gd name="T53" fmla="*/ 316 h 369"/>
                  <a:gd name="T54" fmla="*/ 355 w 384"/>
                  <a:gd name="T55" fmla="*/ 285 h 369"/>
                  <a:gd name="T56" fmla="*/ 359 w 384"/>
                  <a:gd name="T57" fmla="*/ 279 h 369"/>
                  <a:gd name="T58" fmla="*/ 315 w 384"/>
                  <a:gd name="T59" fmla="*/ 171 h 369"/>
                  <a:gd name="T60" fmla="*/ 266 w 384"/>
                  <a:gd name="T61" fmla="*/ 130 h 369"/>
                  <a:gd name="T62" fmla="*/ 281 w 384"/>
                  <a:gd name="T63" fmla="*/ 95 h 369"/>
                  <a:gd name="T64" fmla="*/ 294 w 384"/>
                  <a:gd name="T65" fmla="*/ 102 h 369"/>
                  <a:gd name="T66" fmla="*/ 324 w 384"/>
                  <a:gd name="T67" fmla="*/ 130 h 369"/>
                  <a:gd name="T68" fmla="*/ 330 w 384"/>
                  <a:gd name="T69" fmla="*/ 134 h 369"/>
                  <a:gd name="T70" fmla="*/ 330 w 384"/>
                  <a:gd name="T71" fmla="*/ 134 h 369"/>
                  <a:gd name="T72" fmla="*/ 346 w 384"/>
                  <a:gd name="T73" fmla="*/ 144 h 369"/>
                  <a:gd name="T74" fmla="*/ 362 w 384"/>
                  <a:gd name="T75" fmla="*/ 152 h 369"/>
                  <a:gd name="T76" fmla="*/ 382 w 384"/>
                  <a:gd name="T77" fmla="*/ 158 h 369"/>
                  <a:gd name="T78" fmla="*/ 331 w 384"/>
                  <a:gd name="T79" fmla="*/ 54 h 369"/>
                  <a:gd name="T80" fmla="*/ 200 w 384"/>
                  <a:gd name="T81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84" h="369">
                    <a:moveTo>
                      <a:pt x="360" y="192"/>
                    </a:moveTo>
                    <a:cubicBezTo>
                      <a:pt x="362" y="197"/>
                      <a:pt x="363" y="202"/>
                      <a:pt x="365" y="207"/>
                    </a:cubicBezTo>
                    <a:cubicBezTo>
                      <a:pt x="369" y="216"/>
                      <a:pt x="373" y="225"/>
                      <a:pt x="377" y="234"/>
                    </a:cubicBezTo>
                    <a:cubicBezTo>
                      <a:pt x="380" y="223"/>
                      <a:pt x="382" y="212"/>
                      <a:pt x="383" y="200"/>
                    </a:cubicBezTo>
                    <a:cubicBezTo>
                      <a:pt x="383" y="199"/>
                      <a:pt x="383" y="199"/>
                      <a:pt x="384" y="198"/>
                    </a:cubicBezTo>
                    <a:cubicBezTo>
                      <a:pt x="376" y="197"/>
                      <a:pt x="368" y="195"/>
                      <a:pt x="360" y="192"/>
                    </a:cubicBezTo>
                    <a:moveTo>
                      <a:pt x="200" y="0"/>
                    </a:moveTo>
                    <a:cubicBezTo>
                      <a:pt x="162" y="0"/>
                      <a:pt x="124" y="12"/>
                      <a:pt x="92" y="34"/>
                    </a:cubicBezTo>
                    <a:cubicBezTo>
                      <a:pt x="86" y="39"/>
                      <a:pt x="80" y="44"/>
                      <a:pt x="74" y="49"/>
                    </a:cubicBezTo>
                    <a:cubicBezTo>
                      <a:pt x="74" y="56"/>
                      <a:pt x="74" y="63"/>
                      <a:pt x="75" y="70"/>
                    </a:cubicBezTo>
                    <a:cubicBezTo>
                      <a:pt x="77" y="84"/>
                      <a:pt x="80" y="97"/>
                      <a:pt x="85" y="110"/>
                    </a:cubicBezTo>
                    <a:cubicBezTo>
                      <a:pt x="94" y="129"/>
                      <a:pt x="105" y="148"/>
                      <a:pt x="117" y="165"/>
                    </a:cubicBezTo>
                    <a:cubicBezTo>
                      <a:pt x="149" y="206"/>
                      <a:pt x="188" y="242"/>
                      <a:pt x="226" y="277"/>
                    </a:cubicBezTo>
                    <a:cubicBezTo>
                      <a:pt x="240" y="291"/>
                      <a:pt x="226" y="311"/>
                      <a:pt x="211" y="311"/>
                    </a:cubicBezTo>
                    <a:cubicBezTo>
                      <a:pt x="206" y="311"/>
                      <a:pt x="202" y="310"/>
                      <a:pt x="197" y="306"/>
                    </a:cubicBezTo>
                    <a:cubicBezTo>
                      <a:pt x="135" y="247"/>
                      <a:pt x="59" y="179"/>
                      <a:pt x="39" y="94"/>
                    </a:cubicBezTo>
                    <a:cubicBezTo>
                      <a:pt x="0" y="164"/>
                      <a:pt x="10" y="256"/>
                      <a:pt x="69" y="316"/>
                    </a:cubicBezTo>
                    <a:cubicBezTo>
                      <a:pt x="75" y="322"/>
                      <a:pt x="82" y="328"/>
                      <a:pt x="90" y="333"/>
                    </a:cubicBezTo>
                    <a:cubicBezTo>
                      <a:pt x="89" y="315"/>
                      <a:pt x="91" y="296"/>
                      <a:pt x="94" y="277"/>
                    </a:cubicBezTo>
                    <a:cubicBezTo>
                      <a:pt x="95" y="268"/>
                      <a:pt x="102" y="264"/>
                      <a:pt x="109" y="264"/>
                    </a:cubicBezTo>
                    <a:cubicBezTo>
                      <a:pt x="114" y="264"/>
                      <a:pt x="120" y="266"/>
                      <a:pt x="124" y="270"/>
                    </a:cubicBezTo>
                    <a:cubicBezTo>
                      <a:pt x="128" y="274"/>
                      <a:pt x="130" y="280"/>
                      <a:pt x="129" y="287"/>
                    </a:cubicBezTo>
                    <a:cubicBezTo>
                      <a:pt x="129" y="289"/>
                      <a:pt x="129" y="291"/>
                      <a:pt x="128" y="293"/>
                    </a:cubicBezTo>
                    <a:cubicBezTo>
                      <a:pt x="126" y="314"/>
                      <a:pt x="126" y="334"/>
                      <a:pt x="127" y="355"/>
                    </a:cubicBezTo>
                    <a:cubicBezTo>
                      <a:pt x="133" y="357"/>
                      <a:pt x="139" y="359"/>
                      <a:pt x="144" y="361"/>
                    </a:cubicBezTo>
                    <a:cubicBezTo>
                      <a:pt x="162" y="366"/>
                      <a:pt x="181" y="369"/>
                      <a:pt x="200" y="369"/>
                    </a:cubicBezTo>
                    <a:cubicBezTo>
                      <a:pt x="247" y="369"/>
                      <a:pt x="295" y="351"/>
                      <a:pt x="331" y="316"/>
                    </a:cubicBezTo>
                    <a:cubicBezTo>
                      <a:pt x="340" y="306"/>
                      <a:pt x="348" y="296"/>
                      <a:pt x="355" y="285"/>
                    </a:cubicBezTo>
                    <a:cubicBezTo>
                      <a:pt x="356" y="283"/>
                      <a:pt x="358" y="281"/>
                      <a:pt x="359" y="279"/>
                    </a:cubicBezTo>
                    <a:cubicBezTo>
                      <a:pt x="340" y="245"/>
                      <a:pt x="325" y="209"/>
                      <a:pt x="315" y="171"/>
                    </a:cubicBezTo>
                    <a:cubicBezTo>
                      <a:pt x="297" y="159"/>
                      <a:pt x="280" y="145"/>
                      <a:pt x="266" y="130"/>
                    </a:cubicBezTo>
                    <a:cubicBezTo>
                      <a:pt x="252" y="115"/>
                      <a:pt x="266" y="95"/>
                      <a:pt x="281" y="95"/>
                    </a:cubicBezTo>
                    <a:cubicBezTo>
                      <a:pt x="285" y="95"/>
                      <a:pt x="290" y="97"/>
                      <a:pt x="294" y="102"/>
                    </a:cubicBezTo>
                    <a:cubicBezTo>
                      <a:pt x="304" y="112"/>
                      <a:pt x="314" y="121"/>
                      <a:pt x="324" y="130"/>
                    </a:cubicBezTo>
                    <a:cubicBezTo>
                      <a:pt x="326" y="131"/>
                      <a:pt x="328" y="132"/>
                      <a:pt x="330" y="134"/>
                    </a:cubicBezTo>
                    <a:cubicBezTo>
                      <a:pt x="330" y="134"/>
                      <a:pt x="330" y="134"/>
                      <a:pt x="330" y="134"/>
                    </a:cubicBezTo>
                    <a:cubicBezTo>
                      <a:pt x="337" y="134"/>
                      <a:pt x="343" y="137"/>
                      <a:pt x="346" y="144"/>
                    </a:cubicBezTo>
                    <a:cubicBezTo>
                      <a:pt x="351" y="147"/>
                      <a:pt x="356" y="149"/>
                      <a:pt x="362" y="152"/>
                    </a:cubicBezTo>
                    <a:cubicBezTo>
                      <a:pt x="369" y="154"/>
                      <a:pt x="375" y="156"/>
                      <a:pt x="382" y="158"/>
                    </a:cubicBezTo>
                    <a:cubicBezTo>
                      <a:pt x="377" y="119"/>
                      <a:pt x="359" y="83"/>
                      <a:pt x="331" y="54"/>
                    </a:cubicBezTo>
                    <a:cubicBezTo>
                      <a:pt x="295" y="18"/>
                      <a:pt x="247" y="0"/>
                      <a:pt x="20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364"/>
              <p:cNvSpPr>
                <a:spLocks noEditPoints="1"/>
              </p:cNvSpPr>
              <p:nvPr/>
            </p:nvSpPr>
            <p:spPr bwMode="auto">
              <a:xfrm>
                <a:off x="3408" y="2251"/>
                <a:ext cx="220" cy="229"/>
              </a:xfrm>
              <a:custGeom>
                <a:avLst/>
                <a:gdLst>
                  <a:gd name="T0" fmla="*/ 257 w 384"/>
                  <a:gd name="T1" fmla="*/ 37 h 370"/>
                  <a:gd name="T2" fmla="*/ 255 w 384"/>
                  <a:gd name="T3" fmla="*/ 35 h 370"/>
                  <a:gd name="T4" fmla="*/ 257 w 384"/>
                  <a:gd name="T5" fmla="*/ 37 h 370"/>
                  <a:gd name="T6" fmla="*/ 238 w 384"/>
                  <a:gd name="T7" fmla="*/ 9 h 370"/>
                  <a:gd name="T8" fmla="*/ 254 w 384"/>
                  <a:gd name="T9" fmla="*/ 34 h 370"/>
                  <a:gd name="T10" fmla="*/ 264 w 384"/>
                  <a:gd name="T11" fmla="*/ 46 h 370"/>
                  <a:gd name="T12" fmla="*/ 272 w 384"/>
                  <a:gd name="T13" fmla="*/ 23 h 370"/>
                  <a:gd name="T14" fmla="*/ 270 w 384"/>
                  <a:gd name="T15" fmla="*/ 22 h 370"/>
                  <a:gd name="T16" fmla="*/ 238 w 384"/>
                  <a:gd name="T17" fmla="*/ 9 h 370"/>
                  <a:gd name="T18" fmla="*/ 183 w 384"/>
                  <a:gd name="T19" fmla="*/ 0 h 370"/>
                  <a:gd name="T20" fmla="*/ 183 w 384"/>
                  <a:gd name="T21" fmla="*/ 0 h 370"/>
                  <a:gd name="T22" fmla="*/ 144 w 384"/>
                  <a:gd name="T23" fmla="*/ 4 h 370"/>
                  <a:gd name="T24" fmla="*/ 6 w 384"/>
                  <a:gd name="T25" fmla="*/ 137 h 370"/>
                  <a:gd name="T26" fmla="*/ 2 w 384"/>
                  <a:gd name="T27" fmla="*/ 154 h 370"/>
                  <a:gd name="T28" fmla="*/ 54 w 384"/>
                  <a:gd name="T29" fmla="*/ 187 h 370"/>
                  <a:gd name="T30" fmla="*/ 60 w 384"/>
                  <a:gd name="T31" fmla="*/ 189 h 370"/>
                  <a:gd name="T32" fmla="*/ 71 w 384"/>
                  <a:gd name="T33" fmla="*/ 203 h 370"/>
                  <a:gd name="T34" fmla="*/ 56 w 384"/>
                  <a:gd name="T35" fmla="*/ 226 h 370"/>
                  <a:gd name="T36" fmla="*/ 49 w 384"/>
                  <a:gd name="T37" fmla="*/ 225 h 370"/>
                  <a:gd name="T38" fmla="*/ 0 w 384"/>
                  <a:gd name="T39" fmla="*/ 198 h 370"/>
                  <a:gd name="T40" fmla="*/ 3 w 384"/>
                  <a:gd name="T41" fmla="*/ 225 h 370"/>
                  <a:gd name="T42" fmla="*/ 174 w 384"/>
                  <a:gd name="T43" fmla="*/ 370 h 370"/>
                  <a:gd name="T44" fmla="*/ 81 w 384"/>
                  <a:gd name="T45" fmla="*/ 122 h 370"/>
                  <a:gd name="T46" fmla="*/ 102 w 384"/>
                  <a:gd name="T47" fmla="*/ 98 h 370"/>
                  <a:gd name="T48" fmla="*/ 120 w 384"/>
                  <a:gd name="T49" fmla="*/ 113 h 370"/>
                  <a:gd name="T50" fmla="*/ 156 w 384"/>
                  <a:gd name="T51" fmla="*/ 265 h 370"/>
                  <a:gd name="T52" fmla="*/ 185 w 384"/>
                  <a:gd name="T53" fmla="*/ 322 h 370"/>
                  <a:gd name="T54" fmla="*/ 213 w 384"/>
                  <a:gd name="T55" fmla="*/ 352 h 370"/>
                  <a:gd name="T56" fmla="*/ 231 w 384"/>
                  <a:gd name="T57" fmla="*/ 364 h 370"/>
                  <a:gd name="T58" fmla="*/ 253 w 384"/>
                  <a:gd name="T59" fmla="*/ 357 h 370"/>
                  <a:gd name="T60" fmla="*/ 365 w 384"/>
                  <a:gd name="T61" fmla="*/ 145 h 370"/>
                  <a:gd name="T62" fmla="*/ 305 w 384"/>
                  <a:gd name="T63" fmla="*/ 46 h 370"/>
                  <a:gd name="T64" fmla="*/ 299 w 384"/>
                  <a:gd name="T65" fmla="*/ 66 h 370"/>
                  <a:gd name="T66" fmla="*/ 297 w 384"/>
                  <a:gd name="T67" fmla="*/ 84 h 370"/>
                  <a:gd name="T68" fmla="*/ 297 w 384"/>
                  <a:gd name="T69" fmla="*/ 103 h 370"/>
                  <a:gd name="T70" fmla="*/ 297 w 384"/>
                  <a:gd name="T71" fmla="*/ 109 h 370"/>
                  <a:gd name="T72" fmla="*/ 305 w 384"/>
                  <a:gd name="T73" fmla="*/ 150 h 370"/>
                  <a:gd name="T74" fmla="*/ 285 w 384"/>
                  <a:gd name="T75" fmla="*/ 174 h 370"/>
                  <a:gd name="T76" fmla="*/ 266 w 384"/>
                  <a:gd name="T77" fmla="*/ 159 h 370"/>
                  <a:gd name="T78" fmla="*/ 258 w 384"/>
                  <a:gd name="T79" fmla="*/ 96 h 370"/>
                  <a:gd name="T80" fmla="*/ 190 w 384"/>
                  <a:gd name="T81" fmla="*/ 0 h 370"/>
                  <a:gd name="T82" fmla="*/ 183 w 384"/>
                  <a:gd name="T83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4" h="370">
                    <a:moveTo>
                      <a:pt x="257" y="37"/>
                    </a:moveTo>
                    <a:cubicBezTo>
                      <a:pt x="256" y="36"/>
                      <a:pt x="256" y="36"/>
                      <a:pt x="255" y="35"/>
                    </a:cubicBezTo>
                    <a:cubicBezTo>
                      <a:pt x="256" y="36"/>
                      <a:pt x="256" y="36"/>
                      <a:pt x="257" y="37"/>
                    </a:cubicBezTo>
                    <a:moveTo>
                      <a:pt x="238" y="9"/>
                    </a:moveTo>
                    <a:cubicBezTo>
                      <a:pt x="243" y="17"/>
                      <a:pt x="249" y="26"/>
                      <a:pt x="254" y="34"/>
                    </a:cubicBezTo>
                    <a:cubicBezTo>
                      <a:pt x="257" y="38"/>
                      <a:pt x="261" y="42"/>
                      <a:pt x="264" y="46"/>
                    </a:cubicBezTo>
                    <a:cubicBezTo>
                      <a:pt x="266" y="38"/>
                      <a:pt x="269" y="30"/>
                      <a:pt x="272" y="23"/>
                    </a:cubicBezTo>
                    <a:cubicBezTo>
                      <a:pt x="271" y="23"/>
                      <a:pt x="271" y="22"/>
                      <a:pt x="270" y="22"/>
                    </a:cubicBezTo>
                    <a:cubicBezTo>
                      <a:pt x="260" y="17"/>
                      <a:pt x="249" y="12"/>
                      <a:pt x="238" y="9"/>
                    </a:cubicBezTo>
                    <a:moveTo>
                      <a:pt x="183" y="0"/>
                    </a:moveTo>
                    <a:cubicBezTo>
                      <a:pt x="183" y="0"/>
                      <a:pt x="183" y="0"/>
                      <a:pt x="183" y="0"/>
                    </a:cubicBezTo>
                    <a:cubicBezTo>
                      <a:pt x="170" y="0"/>
                      <a:pt x="157" y="2"/>
                      <a:pt x="144" y="4"/>
                    </a:cubicBezTo>
                    <a:cubicBezTo>
                      <a:pt x="76" y="20"/>
                      <a:pt x="24" y="73"/>
                      <a:pt x="6" y="137"/>
                    </a:cubicBezTo>
                    <a:cubicBezTo>
                      <a:pt x="4" y="143"/>
                      <a:pt x="3" y="149"/>
                      <a:pt x="2" y="154"/>
                    </a:cubicBezTo>
                    <a:cubicBezTo>
                      <a:pt x="19" y="167"/>
                      <a:pt x="36" y="178"/>
                      <a:pt x="54" y="187"/>
                    </a:cubicBezTo>
                    <a:cubicBezTo>
                      <a:pt x="56" y="188"/>
                      <a:pt x="58" y="189"/>
                      <a:pt x="60" y="189"/>
                    </a:cubicBezTo>
                    <a:cubicBezTo>
                      <a:pt x="67" y="192"/>
                      <a:pt x="70" y="197"/>
                      <a:pt x="71" y="203"/>
                    </a:cubicBezTo>
                    <a:cubicBezTo>
                      <a:pt x="74" y="214"/>
                      <a:pt x="67" y="226"/>
                      <a:pt x="56" y="226"/>
                    </a:cubicBezTo>
                    <a:cubicBezTo>
                      <a:pt x="54" y="226"/>
                      <a:pt x="51" y="226"/>
                      <a:pt x="49" y="225"/>
                    </a:cubicBezTo>
                    <a:cubicBezTo>
                      <a:pt x="31" y="217"/>
                      <a:pt x="15" y="208"/>
                      <a:pt x="0" y="198"/>
                    </a:cubicBezTo>
                    <a:cubicBezTo>
                      <a:pt x="0" y="207"/>
                      <a:pt x="1" y="216"/>
                      <a:pt x="3" y="225"/>
                    </a:cubicBezTo>
                    <a:cubicBezTo>
                      <a:pt x="22" y="307"/>
                      <a:pt x="94" y="365"/>
                      <a:pt x="174" y="370"/>
                    </a:cubicBezTo>
                    <a:cubicBezTo>
                      <a:pt x="112" y="307"/>
                      <a:pt x="97" y="206"/>
                      <a:pt x="81" y="122"/>
                    </a:cubicBezTo>
                    <a:cubicBezTo>
                      <a:pt x="78" y="107"/>
                      <a:pt x="90" y="98"/>
                      <a:pt x="102" y="98"/>
                    </a:cubicBezTo>
                    <a:cubicBezTo>
                      <a:pt x="110" y="98"/>
                      <a:pt x="118" y="103"/>
                      <a:pt x="120" y="113"/>
                    </a:cubicBezTo>
                    <a:cubicBezTo>
                      <a:pt x="130" y="165"/>
                      <a:pt x="139" y="216"/>
                      <a:pt x="156" y="265"/>
                    </a:cubicBezTo>
                    <a:cubicBezTo>
                      <a:pt x="164" y="285"/>
                      <a:pt x="173" y="304"/>
                      <a:pt x="185" y="322"/>
                    </a:cubicBezTo>
                    <a:cubicBezTo>
                      <a:pt x="194" y="333"/>
                      <a:pt x="203" y="343"/>
                      <a:pt x="213" y="352"/>
                    </a:cubicBezTo>
                    <a:cubicBezTo>
                      <a:pt x="219" y="357"/>
                      <a:pt x="225" y="361"/>
                      <a:pt x="231" y="364"/>
                    </a:cubicBezTo>
                    <a:cubicBezTo>
                      <a:pt x="238" y="362"/>
                      <a:pt x="246" y="360"/>
                      <a:pt x="253" y="357"/>
                    </a:cubicBezTo>
                    <a:cubicBezTo>
                      <a:pt x="335" y="324"/>
                      <a:pt x="384" y="234"/>
                      <a:pt x="365" y="145"/>
                    </a:cubicBezTo>
                    <a:cubicBezTo>
                      <a:pt x="356" y="105"/>
                      <a:pt x="334" y="71"/>
                      <a:pt x="305" y="46"/>
                    </a:cubicBezTo>
                    <a:cubicBezTo>
                      <a:pt x="303" y="52"/>
                      <a:pt x="301" y="59"/>
                      <a:pt x="299" y="66"/>
                    </a:cubicBezTo>
                    <a:cubicBezTo>
                      <a:pt x="298" y="72"/>
                      <a:pt x="298" y="78"/>
                      <a:pt x="297" y="84"/>
                    </a:cubicBezTo>
                    <a:cubicBezTo>
                      <a:pt x="302" y="91"/>
                      <a:pt x="301" y="98"/>
                      <a:pt x="297" y="103"/>
                    </a:cubicBezTo>
                    <a:cubicBezTo>
                      <a:pt x="297" y="105"/>
                      <a:pt x="297" y="107"/>
                      <a:pt x="297" y="109"/>
                    </a:cubicBezTo>
                    <a:cubicBezTo>
                      <a:pt x="299" y="123"/>
                      <a:pt x="302" y="137"/>
                      <a:pt x="305" y="150"/>
                    </a:cubicBezTo>
                    <a:cubicBezTo>
                      <a:pt x="309" y="165"/>
                      <a:pt x="297" y="174"/>
                      <a:pt x="285" y="174"/>
                    </a:cubicBezTo>
                    <a:cubicBezTo>
                      <a:pt x="277" y="174"/>
                      <a:pt x="269" y="169"/>
                      <a:pt x="266" y="159"/>
                    </a:cubicBezTo>
                    <a:cubicBezTo>
                      <a:pt x="261" y="138"/>
                      <a:pt x="258" y="117"/>
                      <a:pt x="258" y="96"/>
                    </a:cubicBezTo>
                    <a:cubicBezTo>
                      <a:pt x="231" y="67"/>
                      <a:pt x="209" y="35"/>
                      <a:pt x="190" y="0"/>
                    </a:cubicBezTo>
                    <a:cubicBezTo>
                      <a:pt x="188" y="0"/>
                      <a:pt x="186" y="0"/>
                      <a:pt x="1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365"/>
              <p:cNvSpPr>
                <a:spLocks noEditPoints="1"/>
              </p:cNvSpPr>
              <p:nvPr/>
            </p:nvSpPr>
            <p:spPr bwMode="auto">
              <a:xfrm>
                <a:off x="3757" y="1113"/>
                <a:ext cx="216" cy="228"/>
              </a:xfrm>
              <a:custGeom>
                <a:avLst/>
                <a:gdLst>
                  <a:gd name="T0" fmla="*/ 372 w 375"/>
                  <a:gd name="T1" fmla="*/ 153 h 368"/>
                  <a:gd name="T2" fmla="*/ 333 w 375"/>
                  <a:gd name="T3" fmla="*/ 174 h 368"/>
                  <a:gd name="T4" fmla="*/ 370 w 375"/>
                  <a:gd name="T5" fmla="*/ 226 h 368"/>
                  <a:gd name="T6" fmla="*/ 375 w 375"/>
                  <a:gd name="T7" fmla="*/ 180 h 368"/>
                  <a:gd name="T8" fmla="*/ 372 w 375"/>
                  <a:gd name="T9" fmla="*/ 153 h 368"/>
                  <a:gd name="T10" fmla="*/ 190 w 375"/>
                  <a:gd name="T11" fmla="*/ 0 h 368"/>
                  <a:gd name="T12" fmla="*/ 92 w 375"/>
                  <a:gd name="T13" fmla="*/ 27 h 368"/>
                  <a:gd name="T14" fmla="*/ 109 w 375"/>
                  <a:gd name="T15" fmla="*/ 53 h 368"/>
                  <a:gd name="T16" fmla="*/ 143 w 375"/>
                  <a:gd name="T17" fmla="*/ 87 h 368"/>
                  <a:gd name="T18" fmla="*/ 173 w 375"/>
                  <a:gd name="T19" fmla="*/ 105 h 368"/>
                  <a:gd name="T20" fmla="*/ 162 w 375"/>
                  <a:gd name="T21" fmla="*/ 142 h 368"/>
                  <a:gd name="T22" fmla="*/ 153 w 375"/>
                  <a:gd name="T23" fmla="*/ 140 h 368"/>
                  <a:gd name="T24" fmla="*/ 61 w 375"/>
                  <a:gd name="T25" fmla="*/ 52 h 368"/>
                  <a:gd name="T26" fmla="*/ 59 w 375"/>
                  <a:gd name="T27" fmla="*/ 53 h 368"/>
                  <a:gd name="T28" fmla="*/ 8 w 375"/>
                  <a:gd name="T29" fmla="*/ 210 h 368"/>
                  <a:gd name="T30" fmla="*/ 11 w 375"/>
                  <a:gd name="T31" fmla="*/ 195 h 368"/>
                  <a:gd name="T32" fmla="*/ 28 w 375"/>
                  <a:gd name="T33" fmla="*/ 182 h 368"/>
                  <a:gd name="T34" fmla="*/ 43 w 375"/>
                  <a:gd name="T35" fmla="*/ 188 h 368"/>
                  <a:gd name="T36" fmla="*/ 47 w 375"/>
                  <a:gd name="T37" fmla="*/ 204 h 368"/>
                  <a:gd name="T38" fmla="*/ 28 w 375"/>
                  <a:gd name="T39" fmla="*/ 273 h 368"/>
                  <a:gd name="T40" fmla="*/ 59 w 375"/>
                  <a:gd name="T41" fmla="*/ 315 h 368"/>
                  <a:gd name="T42" fmla="*/ 85 w 375"/>
                  <a:gd name="T43" fmla="*/ 336 h 368"/>
                  <a:gd name="T44" fmla="*/ 190 w 375"/>
                  <a:gd name="T45" fmla="*/ 368 h 368"/>
                  <a:gd name="T46" fmla="*/ 321 w 375"/>
                  <a:gd name="T47" fmla="*/ 315 h 368"/>
                  <a:gd name="T48" fmla="*/ 354 w 375"/>
                  <a:gd name="T49" fmla="*/ 269 h 368"/>
                  <a:gd name="T50" fmla="*/ 316 w 375"/>
                  <a:gd name="T51" fmla="*/ 211 h 368"/>
                  <a:gd name="T52" fmla="*/ 295 w 375"/>
                  <a:gd name="T53" fmla="*/ 185 h 368"/>
                  <a:gd name="T54" fmla="*/ 269 w 375"/>
                  <a:gd name="T55" fmla="*/ 187 h 368"/>
                  <a:gd name="T56" fmla="*/ 194 w 375"/>
                  <a:gd name="T57" fmla="*/ 166 h 368"/>
                  <a:gd name="T58" fmla="*/ 204 w 375"/>
                  <a:gd name="T59" fmla="*/ 128 h 368"/>
                  <a:gd name="T60" fmla="*/ 214 w 375"/>
                  <a:gd name="T61" fmla="*/ 131 h 368"/>
                  <a:gd name="T62" fmla="*/ 229 w 375"/>
                  <a:gd name="T63" fmla="*/ 139 h 368"/>
                  <a:gd name="T64" fmla="*/ 253 w 375"/>
                  <a:gd name="T65" fmla="*/ 146 h 368"/>
                  <a:gd name="T66" fmla="*/ 267 w 375"/>
                  <a:gd name="T67" fmla="*/ 147 h 368"/>
                  <a:gd name="T68" fmla="*/ 267 w 375"/>
                  <a:gd name="T69" fmla="*/ 147 h 368"/>
                  <a:gd name="T70" fmla="*/ 287 w 375"/>
                  <a:gd name="T71" fmla="*/ 131 h 368"/>
                  <a:gd name="T72" fmla="*/ 299 w 375"/>
                  <a:gd name="T73" fmla="*/ 136 h 368"/>
                  <a:gd name="T74" fmla="*/ 304 w 375"/>
                  <a:gd name="T75" fmla="*/ 141 h 368"/>
                  <a:gd name="T76" fmla="*/ 318 w 375"/>
                  <a:gd name="T77" fmla="*/ 136 h 368"/>
                  <a:gd name="T78" fmla="*/ 360 w 375"/>
                  <a:gd name="T79" fmla="*/ 112 h 368"/>
                  <a:gd name="T80" fmla="*/ 321 w 375"/>
                  <a:gd name="T81" fmla="*/ 53 h 368"/>
                  <a:gd name="T82" fmla="*/ 190 w 375"/>
                  <a:gd name="T83" fmla="*/ 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75" h="368">
                    <a:moveTo>
                      <a:pt x="372" y="153"/>
                    </a:moveTo>
                    <a:cubicBezTo>
                      <a:pt x="359" y="161"/>
                      <a:pt x="346" y="168"/>
                      <a:pt x="333" y="174"/>
                    </a:cubicBezTo>
                    <a:cubicBezTo>
                      <a:pt x="347" y="190"/>
                      <a:pt x="359" y="208"/>
                      <a:pt x="370" y="226"/>
                    </a:cubicBezTo>
                    <a:cubicBezTo>
                      <a:pt x="373" y="211"/>
                      <a:pt x="375" y="195"/>
                      <a:pt x="375" y="180"/>
                    </a:cubicBezTo>
                    <a:cubicBezTo>
                      <a:pt x="374" y="171"/>
                      <a:pt x="374" y="162"/>
                      <a:pt x="372" y="153"/>
                    </a:cubicBezTo>
                    <a:moveTo>
                      <a:pt x="190" y="0"/>
                    </a:moveTo>
                    <a:cubicBezTo>
                      <a:pt x="156" y="0"/>
                      <a:pt x="122" y="9"/>
                      <a:pt x="92" y="27"/>
                    </a:cubicBezTo>
                    <a:cubicBezTo>
                      <a:pt x="97" y="36"/>
                      <a:pt x="103" y="45"/>
                      <a:pt x="109" y="53"/>
                    </a:cubicBezTo>
                    <a:cubicBezTo>
                      <a:pt x="119" y="66"/>
                      <a:pt x="130" y="77"/>
                      <a:pt x="143" y="87"/>
                    </a:cubicBezTo>
                    <a:cubicBezTo>
                      <a:pt x="152" y="94"/>
                      <a:pt x="162" y="100"/>
                      <a:pt x="173" y="105"/>
                    </a:cubicBezTo>
                    <a:cubicBezTo>
                      <a:pt x="192" y="115"/>
                      <a:pt x="181" y="142"/>
                      <a:pt x="162" y="142"/>
                    </a:cubicBezTo>
                    <a:cubicBezTo>
                      <a:pt x="159" y="142"/>
                      <a:pt x="156" y="141"/>
                      <a:pt x="153" y="140"/>
                    </a:cubicBezTo>
                    <a:cubicBezTo>
                      <a:pt x="112" y="119"/>
                      <a:pt x="82" y="88"/>
                      <a:pt x="61" y="52"/>
                    </a:cubicBezTo>
                    <a:cubicBezTo>
                      <a:pt x="60" y="52"/>
                      <a:pt x="60" y="53"/>
                      <a:pt x="59" y="53"/>
                    </a:cubicBezTo>
                    <a:cubicBezTo>
                      <a:pt x="17" y="95"/>
                      <a:pt x="0" y="154"/>
                      <a:pt x="8" y="210"/>
                    </a:cubicBezTo>
                    <a:cubicBezTo>
                      <a:pt x="9" y="205"/>
                      <a:pt x="10" y="200"/>
                      <a:pt x="11" y="195"/>
                    </a:cubicBezTo>
                    <a:cubicBezTo>
                      <a:pt x="14" y="186"/>
                      <a:pt x="21" y="182"/>
                      <a:pt x="28" y="182"/>
                    </a:cubicBezTo>
                    <a:cubicBezTo>
                      <a:pt x="33" y="182"/>
                      <a:pt x="39" y="184"/>
                      <a:pt x="43" y="188"/>
                    </a:cubicBezTo>
                    <a:cubicBezTo>
                      <a:pt x="47" y="192"/>
                      <a:pt x="49" y="197"/>
                      <a:pt x="47" y="204"/>
                    </a:cubicBezTo>
                    <a:cubicBezTo>
                      <a:pt x="42" y="227"/>
                      <a:pt x="35" y="250"/>
                      <a:pt x="28" y="273"/>
                    </a:cubicBezTo>
                    <a:cubicBezTo>
                      <a:pt x="36" y="288"/>
                      <a:pt x="47" y="302"/>
                      <a:pt x="59" y="315"/>
                    </a:cubicBezTo>
                    <a:cubicBezTo>
                      <a:pt x="68" y="323"/>
                      <a:pt x="76" y="330"/>
                      <a:pt x="85" y="336"/>
                    </a:cubicBezTo>
                    <a:cubicBezTo>
                      <a:pt x="117" y="358"/>
                      <a:pt x="153" y="368"/>
                      <a:pt x="190" y="368"/>
                    </a:cubicBezTo>
                    <a:cubicBezTo>
                      <a:pt x="238" y="368"/>
                      <a:pt x="285" y="350"/>
                      <a:pt x="321" y="315"/>
                    </a:cubicBezTo>
                    <a:cubicBezTo>
                      <a:pt x="335" y="301"/>
                      <a:pt x="346" y="286"/>
                      <a:pt x="354" y="269"/>
                    </a:cubicBezTo>
                    <a:cubicBezTo>
                      <a:pt x="342" y="249"/>
                      <a:pt x="330" y="230"/>
                      <a:pt x="316" y="211"/>
                    </a:cubicBezTo>
                    <a:cubicBezTo>
                      <a:pt x="309" y="202"/>
                      <a:pt x="302" y="193"/>
                      <a:pt x="295" y="185"/>
                    </a:cubicBezTo>
                    <a:cubicBezTo>
                      <a:pt x="286" y="186"/>
                      <a:pt x="277" y="187"/>
                      <a:pt x="269" y="187"/>
                    </a:cubicBezTo>
                    <a:cubicBezTo>
                      <a:pt x="244" y="187"/>
                      <a:pt x="219" y="181"/>
                      <a:pt x="194" y="166"/>
                    </a:cubicBezTo>
                    <a:cubicBezTo>
                      <a:pt x="175" y="155"/>
                      <a:pt x="186" y="128"/>
                      <a:pt x="204" y="128"/>
                    </a:cubicBezTo>
                    <a:cubicBezTo>
                      <a:pt x="207" y="128"/>
                      <a:pt x="210" y="129"/>
                      <a:pt x="214" y="131"/>
                    </a:cubicBezTo>
                    <a:cubicBezTo>
                      <a:pt x="219" y="134"/>
                      <a:pt x="224" y="137"/>
                      <a:pt x="229" y="139"/>
                    </a:cubicBezTo>
                    <a:cubicBezTo>
                      <a:pt x="237" y="142"/>
                      <a:pt x="245" y="145"/>
                      <a:pt x="253" y="146"/>
                    </a:cubicBezTo>
                    <a:cubicBezTo>
                      <a:pt x="258" y="147"/>
                      <a:pt x="263" y="147"/>
                      <a:pt x="267" y="147"/>
                    </a:cubicBezTo>
                    <a:cubicBezTo>
                      <a:pt x="267" y="147"/>
                      <a:pt x="267" y="147"/>
                      <a:pt x="267" y="147"/>
                    </a:cubicBezTo>
                    <a:cubicBezTo>
                      <a:pt x="269" y="138"/>
                      <a:pt x="278" y="131"/>
                      <a:pt x="287" y="131"/>
                    </a:cubicBezTo>
                    <a:cubicBezTo>
                      <a:pt x="291" y="131"/>
                      <a:pt x="295" y="132"/>
                      <a:pt x="299" y="136"/>
                    </a:cubicBezTo>
                    <a:cubicBezTo>
                      <a:pt x="301" y="138"/>
                      <a:pt x="302" y="139"/>
                      <a:pt x="304" y="141"/>
                    </a:cubicBezTo>
                    <a:cubicBezTo>
                      <a:pt x="308" y="140"/>
                      <a:pt x="313" y="138"/>
                      <a:pt x="318" y="136"/>
                    </a:cubicBezTo>
                    <a:cubicBezTo>
                      <a:pt x="333" y="129"/>
                      <a:pt x="347" y="121"/>
                      <a:pt x="360" y="112"/>
                    </a:cubicBezTo>
                    <a:cubicBezTo>
                      <a:pt x="351" y="91"/>
                      <a:pt x="338" y="70"/>
                      <a:pt x="321" y="53"/>
                    </a:cubicBezTo>
                    <a:cubicBezTo>
                      <a:pt x="285" y="18"/>
                      <a:pt x="238" y="0"/>
                      <a:pt x="1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366"/>
              <p:cNvSpPr>
                <a:spLocks noEditPoints="1"/>
              </p:cNvSpPr>
              <p:nvPr/>
            </p:nvSpPr>
            <p:spPr bwMode="auto">
              <a:xfrm>
                <a:off x="3950" y="1488"/>
                <a:ext cx="222" cy="229"/>
              </a:xfrm>
              <a:custGeom>
                <a:avLst/>
                <a:gdLst>
                  <a:gd name="T0" fmla="*/ 249 w 387"/>
                  <a:gd name="T1" fmla="*/ 11 h 370"/>
                  <a:gd name="T2" fmla="*/ 273 w 387"/>
                  <a:gd name="T3" fmla="*/ 70 h 370"/>
                  <a:gd name="T4" fmla="*/ 312 w 387"/>
                  <a:gd name="T5" fmla="*/ 48 h 370"/>
                  <a:gd name="T6" fmla="*/ 291 w 387"/>
                  <a:gd name="T7" fmla="*/ 32 h 370"/>
                  <a:gd name="T8" fmla="*/ 249 w 387"/>
                  <a:gd name="T9" fmla="*/ 11 h 370"/>
                  <a:gd name="T10" fmla="*/ 187 w 387"/>
                  <a:gd name="T11" fmla="*/ 0 h 370"/>
                  <a:gd name="T12" fmla="*/ 148 w 387"/>
                  <a:gd name="T13" fmla="*/ 4 h 370"/>
                  <a:gd name="T14" fmla="*/ 3 w 387"/>
                  <a:gd name="T15" fmla="*/ 191 h 370"/>
                  <a:gd name="T16" fmla="*/ 7 w 387"/>
                  <a:gd name="T17" fmla="*/ 225 h 370"/>
                  <a:gd name="T18" fmla="*/ 26 w 387"/>
                  <a:gd name="T19" fmla="*/ 274 h 370"/>
                  <a:gd name="T20" fmla="*/ 94 w 387"/>
                  <a:gd name="T21" fmla="*/ 295 h 370"/>
                  <a:gd name="T22" fmla="*/ 105 w 387"/>
                  <a:gd name="T23" fmla="*/ 307 h 370"/>
                  <a:gd name="T24" fmla="*/ 89 w 387"/>
                  <a:gd name="T25" fmla="*/ 331 h 370"/>
                  <a:gd name="T26" fmla="*/ 82 w 387"/>
                  <a:gd name="T27" fmla="*/ 330 h 370"/>
                  <a:gd name="T28" fmla="*/ 68 w 387"/>
                  <a:gd name="T29" fmla="*/ 325 h 370"/>
                  <a:gd name="T30" fmla="*/ 189 w 387"/>
                  <a:gd name="T31" fmla="*/ 370 h 370"/>
                  <a:gd name="T32" fmla="*/ 228 w 387"/>
                  <a:gd name="T33" fmla="*/ 366 h 370"/>
                  <a:gd name="T34" fmla="*/ 230 w 387"/>
                  <a:gd name="T35" fmla="*/ 365 h 370"/>
                  <a:gd name="T36" fmla="*/ 205 w 387"/>
                  <a:gd name="T37" fmla="*/ 240 h 370"/>
                  <a:gd name="T38" fmla="*/ 226 w 387"/>
                  <a:gd name="T39" fmla="*/ 222 h 370"/>
                  <a:gd name="T40" fmla="*/ 245 w 387"/>
                  <a:gd name="T41" fmla="*/ 242 h 370"/>
                  <a:gd name="T42" fmla="*/ 244 w 387"/>
                  <a:gd name="T43" fmla="*/ 277 h 370"/>
                  <a:gd name="T44" fmla="*/ 255 w 387"/>
                  <a:gd name="T45" fmla="*/ 324 h 370"/>
                  <a:gd name="T46" fmla="*/ 267 w 387"/>
                  <a:gd name="T47" fmla="*/ 352 h 370"/>
                  <a:gd name="T48" fmla="*/ 368 w 387"/>
                  <a:gd name="T49" fmla="*/ 145 h 370"/>
                  <a:gd name="T50" fmla="*/ 340 w 387"/>
                  <a:gd name="T51" fmla="*/ 80 h 370"/>
                  <a:gd name="T52" fmla="*/ 297 w 387"/>
                  <a:gd name="T53" fmla="*/ 103 h 370"/>
                  <a:gd name="T54" fmla="*/ 285 w 387"/>
                  <a:gd name="T55" fmla="*/ 112 h 370"/>
                  <a:gd name="T56" fmla="*/ 287 w 387"/>
                  <a:gd name="T57" fmla="*/ 119 h 370"/>
                  <a:gd name="T58" fmla="*/ 268 w 387"/>
                  <a:gd name="T59" fmla="*/ 141 h 370"/>
                  <a:gd name="T60" fmla="*/ 261 w 387"/>
                  <a:gd name="T61" fmla="*/ 140 h 370"/>
                  <a:gd name="T62" fmla="*/ 254 w 387"/>
                  <a:gd name="T63" fmla="*/ 152 h 370"/>
                  <a:gd name="T64" fmla="*/ 246 w 387"/>
                  <a:gd name="T65" fmla="*/ 176 h 370"/>
                  <a:gd name="T66" fmla="*/ 245 w 387"/>
                  <a:gd name="T67" fmla="*/ 194 h 370"/>
                  <a:gd name="T68" fmla="*/ 225 w 387"/>
                  <a:gd name="T69" fmla="*/ 212 h 370"/>
                  <a:gd name="T70" fmla="*/ 205 w 387"/>
                  <a:gd name="T71" fmla="*/ 191 h 370"/>
                  <a:gd name="T72" fmla="*/ 243 w 387"/>
                  <a:gd name="T73" fmla="*/ 97 h 370"/>
                  <a:gd name="T74" fmla="*/ 233 w 387"/>
                  <a:gd name="T75" fmla="*/ 64 h 370"/>
                  <a:gd name="T76" fmla="*/ 204 w 387"/>
                  <a:gd name="T77" fmla="*/ 1 h 370"/>
                  <a:gd name="T78" fmla="*/ 187 w 387"/>
                  <a:gd name="T79" fmla="*/ 0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87" h="370">
                    <a:moveTo>
                      <a:pt x="249" y="11"/>
                    </a:moveTo>
                    <a:cubicBezTo>
                      <a:pt x="259" y="30"/>
                      <a:pt x="267" y="50"/>
                      <a:pt x="273" y="70"/>
                    </a:cubicBezTo>
                    <a:cubicBezTo>
                      <a:pt x="285" y="62"/>
                      <a:pt x="298" y="55"/>
                      <a:pt x="312" y="48"/>
                    </a:cubicBezTo>
                    <a:cubicBezTo>
                      <a:pt x="305" y="42"/>
                      <a:pt x="298" y="37"/>
                      <a:pt x="291" y="32"/>
                    </a:cubicBezTo>
                    <a:cubicBezTo>
                      <a:pt x="278" y="23"/>
                      <a:pt x="264" y="16"/>
                      <a:pt x="249" y="11"/>
                    </a:cubicBezTo>
                    <a:moveTo>
                      <a:pt x="187" y="0"/>
                    </a:moveTo>
                    <a:cubicBezTo>
                      <a:pt x="174" y="0"/>
                      <a:pt x="161" y="1"/>
                      <a:pt x="148" y="4"/>
                    </a:cubicBezTo>
                    <a:cubicBezTo>
                      <a:pt x="61" y="24"/>
                      <a:pt x="0" y="105"/>
                      <a:pt x="3" y="191"/>
                    </a:cubicBezTo>
                    <a:cubicBezTo>
                      <a:pt x="3" y="202"/>
                      <a:pt x="5" y="214"/>
                      <a:pt x="7" y="225"/>
                    </a:cubicBezTo>
                    <a:cubicBezTo>
                      <a:pt x="11" y="242"/>
                      <a:pt x="17" y="259"/>
                      <a:pt x="26" y="274"/>
                    </a:cubicBezTo>
                    <a:cubicBezTo>
                      <a:pt x="49" y="280"/>
                      <a:pt x="71" y="287"/>
                      <a:pt x="94" y="295"/>
                    </a:cubicBezTo>
                    <a:cubicBezTo>
                      <a:pt x="100" y="297"/>
                      <a:pt x="104" y="302"/>
                      <a:pt x="105" y="307"/>
                    </a:cubicBezTo>
                    <a:cubicBezTo>
                      <a:pt x="108" y="318"/>
                      <a:pt x="101" y="331"/>
                      <a:pt x="89" y="331"/>
                    </a:cubicBezTo>
                    <a:cubicBezTo>
                      <a:pt x="87" y="331"/>
                      <a:pt x="84" y="331"/>
                      <a:pt x="82" y="330"/>
                    </a:cubicBezTo>
                    <a:cubicBezTo>
                      <a:pt x="77" y="328"/>
                      <a:pt x="73" y="327"/>
                      <a:pt x="68" y="325"/>
                    </a:cubicBezTo>
                    <a:cubicBezTo>
                      <a:pt x="101" y="353"/>
                      <a:pt x="144" y="370"/>
                      <a:pt x="189" y="370"/>
                    </a:cubicBezTo>
                    <a:cubicBezTo>
                      <a:pt x="202" y="370"/>
                      <a:pt x="215" y="369"/>
                      <a:pt x="228" y="366"/>
                    </a:cubicBezTo>
                    <a:cubicBezTo>
                      <a:pt x="228" y="366"/>
                      <a:pt x="229" y="365"/>
                      <a:pt x="230" y="365"/>
                    </a:cubicBezTo>
                    <a:cubicBezTo>
                      <a:pt x="210" y="328"/>
                      <a:pt x="201" y="286"/>
                      <a:pt x="205" y="240"/>
                    </a:cubicBezTo>
                    <a:cubicBezTo>
                      <a:pt x="206" y="228"/>
                      <a:pt x="216" y="222"/>
                      <a:pt x="226" y="222"/>
                    </a:cubicBezTo>
                    <a:cubicBezTo>
                      <a:pt x="236" y="222"/>
                      <a:pt x="246" y="229"/>
                      <a:pt x="245" y="242"/>
                    </a:cubicBezTo>
                    <a:cubicBezTo>
                      <a:pt x="244" y="254"/>
                      <a:pt x="244" y="265"/>
                      <a:pt x="244" y="277"/>
                    </a:cubicBezTo>
                    <a:cubicBezTo>
                      <a:pt x="246" y="293"/>
                      <a:pt x="249" y="309"/>
                      <a:pt x="255" y="324"/>
                    </a:cubicBezTo>
                    <a:cubicBezTo>
                      <a:pt x="258" y="334"/>
                      <a:pt x="263" y="343"/>
                      <a:pt x="267" y="352"/>
                    </a:cubicBezTo>
                    <a:cubicBezTo>
                      <a:pt x="343" y="315"/>
                      <a:pt x="387" y="230"/>
                      <a:pt x="368" y="145"/>
                    </a:cubicBezTo>
                    <a:cubicBezTo>
                      <a:pt x="363" y="121"/>
                      <a:pt x="353" y="99"/>
                      <a:pt x="340" y="80"/>
                    </a:cubicBezTo>
                    <a:cubicBezTo>
                      <a:pt x="325" y="87"/>
                      <a:pt x="310" y="94"/>
                      <a:pt x="297" y="103"/>
                    </a:cubicBezTo>
                    <a:cubicBezTo>
                      <a:pt x="293" y="106"/>
                      <a:pt x="289" y="109"/>
                      <a:pt x="285" y="112"/>
                    </a:cubicBezTo>
                    <a:cubicBezTo>
                      <a:pt x="286" y="115"/>
                      <a:pt x="286" y="117"/>
                      <a:pt x="287" y="119"/>
                    </a:cubicBezTo>
                    <a:cubicBezTo>
                      <a:pt x="290" y="133"/>
                      <a:pt x="279" y="141"/>
                      <a:pt x="268" y="141"/>
                    </a:cubicBezTo>
                    <a:cubicBezTo>
                      <a:pt x="266" y="141"/>
                      <a:pt x="263" y="141"/>
                      <a:pt x="261" y="140"/>
                    </a:cubicBezTo>
                    <a:cubicBezTo>
                      <a:pt x="258" y="144"/>
                      <a:pt x="256" y="148"/>
                      <a:pt x="254" y="152"/>
                    </a:cubicBezTo>
                    <a:cubicBezTo>
                      <a:pt x="250" y="160"/>
                      <a:pt x="248" y="168"/>
                      <a:pt x="246" y="176"/>
                    </a:cubicBezTo>
                    <a:cubicBezTo>
                      <a:pt x="246" y="182"/>
                      <a:pt x="245" y="187"/>
                      <a:pt x="245" y="194"/>
                    </a:cubicBezTo>
                    <a:cubicBezTo>
                      <a:pt x="244" y="206"/>
                      <a:pt x="235" y="212"/>
                      <a:pt x="225" y="212"/>
                    </a:cubicBezTo>
                    <a:cubicBezTo>
                      <a:pt x="215" y="212"/>
                      <a:pt x="204" y="205"/>
                      <a:pt x="205" y="191"/>
                    </a:cubicBezTo>
                    <a:cubicBezTo>
                      <a:pt x="206" y="152"/>
                      <a:pt x="221" y="121"/>
                      <a:pt x="243" y="97"/>
                    </a:cubicBezTo>
                    <a:cubicBezTo>
                      <a:pt x="240" y="86"/>
                      <a:pt x="237" y="75"/>
                      <a:pt x="233" y="64"/>
                    </a:cubicBezTo>
                    <a:cubicBezTo>
                      <a:pt x="225" y="42"/>
                      <a:pt x="215" y="21"/>
                      <a:pt x="204" y="1"/>
                    </a:cubicBezTo>
                    <a:cubicBezTo>
                      <a:pt x="198" y="0"/>
                      <a:pt x="193" y="0"/>
                      <a:pt x="18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367"/>
              <p:cNvSpPr>
                <a:spLocks noEditPoints="1"/>
              </p:cNvSpPr>
              <p:nvPr/>
            </p:nvSpPr>
            <p:spPr bwMode="auto">
              <a:xfrm>
                <a:off x="2245" y="1780"/>
                <a:ext cx="211" cy="229"/>
              </a:xfrm>
              <a:custGeom>
                <a:avLst/>
                <a:gdLst>
                  <a:gd name="T0" fmla="*/ 264 w 367"/>
                  <a:gd name="T1" fmla="*/ 18 h 369"/>
                  <a:gd name="T2" fmla="*/ 238 w 367"/>
                  <a:gd name="T3" fmla="*/ 98 h 369"/>
                  <a:gd name="T4" fmla="*/ 366 w 367"/>
                  <a:gd name="T5" fmla="*/ 159 h 369"/>
                  <a:gd name="T6" fmla="*/ 347 w 367"/>
                  <a:gd name="T7" fmla="*/ 97 h 369"/>
                  <a:gd name="T8" fmla="*/ 315 w 367"/>
                  <a:gd name="T9" fmla="*/ 54 h 369"/>
                  <a:gd name="T10" fmla="*/ 264 w 367"/>
                  <a:gd name="T11" fmla="*/ 18 h 369"/>
                  <a:gd name="T12" fmla="*/ 184 w 367"/>
                  <a:gd name="T13" fmla="*/ 0 h 369"/>
                  <a:gd name="T14" fmla="*/ 154 w 367"/>
                  <a:gd name="T15" fmla="*/ 2 h 369"/>
                  <a:gd name="T16" fmla="*/ 53 w 367"/>
                  <a:gd name="T17" fmla="*/ 54 h 369"/>
                  <a:gd name="T18" fmla="*/ 1 w 367"/>
                  <a:gd name="T19" fmla="*/ 157 h 369"/>
                  <a:gd name="T20" fmla="*/ 34 w 367"/>
                  <a:gd name="T21" fmla="*/ 155 h 369"/>
                  <a:gd name="T22" fmla="*/ 58 w 367"/>
                  <a:gd name="T23" fmla="*/ 151 h 369"/>
                  <a:gd name="T24" fmla="*/ 63 w 367"/>
                  <a:gd name="T25" fmla="*/ 150 h 369"/>
                  <a:gd name="T26" fmla="*/ 69 w 367"/>
                  <a:gd name="T27" fmla="*/ 190 h 369"/>
                  <a:gd name="T28" fmla="*/ 0 w 367"/>
                  <a:gd name="T29" fmla="*/ 196 h 369"/>
                  <a:gd name="T30" fmla="*/ 1 w 367"/>
                  <a:gd name="T31" fmla="*/ 212 h 369"/>
                  <a:gd name="T32" fmla="*/ 17 w 367"/>
                  <a:gd name="T33" fmla="*/ 264 h 369"/>
                  <a:gd name="T34" fmla="*/ 23 w 367"/>
                  <a:gd name="T35" fmla="*/ 276 h 369"/>
                  <a:gd name="T36" fmla="*/ 53 w 367"/>
                  <a:gd name="T37" fmla="*/ 315 h 369"/>
                  <a:gd name="T38" fmla="*/ 90 w 367"/>
                  <a:gd name="T39" fmla="*/ 344 h 369"/>
                  <a:gd name="T40" fmla="*/ 81 w 367"/>
                  <a:gd name="T41" fmla="*/ 333 h 369"/>
                  <a:gd name="T42" fmla="*/ 95 w 367"/>
                  <a:gd name="T43" fmla="*/ 300 h 369"/>
                  <a:gd name="T44" fmla="*/ 106 w 367"/>
                  <a:gd name="T45" fmla="*/ 305 h 369"/>
                  <a:gd name="T46" fmla="*/ 107 w 367"/>
                  <a:gd name="T47" fmla="*/ 306 h 369"/>
                  <a:gd name="T48" fmla="*/ 113 w 367"/>
                  <a:gd name="T49" fmla="*/ 314 h 369"/>
                  <a:gd name="T50" fmla="*/ 150 w 367"/>
                  <a:gd name="T51" fmla="*/ 366 h 369"/>
                  <a:gd name="T52" fmla="*/ 184 w 367"/>
                  <a:gd name="T53" fmla="*/ 369 h 369"/>
                  <a:gd name="T54" fmla="*/ 289 w 367"/>
                  <a:gd name="T55" fmla="*/ 337 h 369"/>
                  <a:gd name="T56" fmla="*/ 315 w 367"/>
                  <a:gd name="T57" fmla="*/ 315 h 369"/>
                  <a:gd name="T58" fmla="*/ 339 w 367"/>
                  <a:gd name="T59" fmla="*/ 285 h 369"/>
                  <a:gd name="T60" fmla="*/ 367 w 367"/>
                  <a:gd name="T61" fmla="*/ 201 h 369"/>
                  <a:gd name="T62" fmla="*/ 220 w 367"/>
                  <a:gd name="T63" fmla="*/ 130 h 369"/>
                  <a:gd name="T64" fmla="*/ 160 w 367"/>
                  <a:gd name="T65" fmla="*/ 204 h 369"/>
                  <a:gd name="T66" fmla="*/ 147 w 367"/>
                  <a:gd name="T67" fmla="*/ 210 h 369"/>
                  <a:gd name="T68" fmla="*/ 132 w 367"/>
                  <a:gd name="T69" fmla="*/ 176 h 369"/>
                  <a:gd name="T70" fmla="*/ 171 w 367"/>
                  <a:gd name="T71" fmla="*/ 132 h 369"/>
                  <a:gd name="T72" fmla="*/ 210 w 367"/>
                  <a:gd name="T73" fmla="*/ 63 h 369"/>
                  <a:gd name="T74" fmla="*/ 226 w 367"/>
                  <a:gd name="T75" fmla="*/ 5 h 369"/>
                  <a:gd name="T76" fmla="*/ 184 w 367"/>
                  <a:gd name="T77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67" h="369">
                    <a:moveTo>
                      <a:pt x="264" y="18"/>
                    </a:moveTo>
                    <a:cubicBezTo>
                      <a:pt x="259" y="46"/>
                      <a:pt x="250" y="73"/>
                      <a:pt x="238" y="98"/>
                    </a:cubicBezTo>
                    <a:cubicBezTo>
                      <a:pt x="280" y="119"/>
                      <a:pt x="323" y="140"/>
                      <a:pt x="366" y="159"/>
                    </a:cubicBezTo>
                    <a:cubicBezTo>
                      <a:pt x="364" y="138"/>
                      <a:pt x="357" y="117"/>
                      <a:pt x="347" y="97"/>
                    </a:cubicBezTo>
                    <a:cubicBezTo>
                      <a:pt x="338" y="82"/>
                      <a:pt x="328" y="67"/>
                      <a:pt x="315" y="54"/>
                    </a:cubicBezTo>
                    <a:cubicBezTo>
                      <a:pt x="299" y="39"/>
                      <a:pt x="282" y="27"/>
                      <a:pt x="264" y="18"/>
                    </a:cubicBezTo>
                    <a:moveTo>
                      <a:pt x="184" y="0"/>
                    </a:moveTo>
                    <a:cubicBezTo>
                      <a:pt x="174" y="0"/>
                      <a:pt x="164" y="1"/>
                      <a:pt x="154" y="2"/>
                    </a:cubicBezTo>
                    <a:cubicBezTo>
                      <a:pt x="117" y="8"/>
                      <a:pt x="81" y="25"/>
                      <a:pt x="53" y="54"/>
                    </a:cubicBezTo>
                    <a:cubicBezTo>
                      <a:pt x="24" y="82"/>
                      <a:pt x="7" y="119"/>
                      <a:pt x="1" y="157"/>
                    </a:cubicBezTo>
                    <a:cubicBezTo>
                      <a:pt x="12" y="157"/>
                      <a:pt x="23" y="156"/>
                      <a:pt x="34" y="155"/>
                    </a:cubicBezTo>
                    <a:cubicBezTo>
                      <a:pt x="42" y="153"/>
                      <a:pt x="50" y="152"/>
                      <a:pt x="58" y="151"/>
                    </a:cubicBezTo>
                    <a:cubicBezTo>
                      <a:pt x="60" y="151"/>
                      <a:pt x="61" y="150"/>
                      <a:pt x="63" y="150"/>
                    </a:cubicBezTo>
                    <a:cubicBezTo>
                      <a:pt x="85" y="150"/>
                      <a:pt x="93" y="185"/>
                      <a:pt x="69" y="190"/>
                    </a:cubicBezTo>
                    <a:cubicBezTo>
                      <a:pt x="46" y="194"/>
                      <a:pt x="22" y="196"/>
                      <a:pt x="0" y="196"/>
                    </a:cubicBezTo>
                    <a:cubicBezTo>
                      <a:pt x="0" y="202"/>
                      <a:pt x="1" y="207"/>
                      <a:pt x="1" y="212"/>
                    </a:cubicBezTo>
                    <a:cubicBezTo>
                      <a:pt x="4" y="230"/>
                      <a:pt x="9" y="247"/>
                      <a:pt x="17" y="264"/>
                    </a:cubicBezTo>
                    <a:cubicBezTo>
                      <a:pt x="19" y="268"/>
                      <a:pt x="21" y="272"/>
                      <a:pt x="23" y="276"/>
                    </a:cubicBezTo>
                    <a:cubicBezTo>
                      <a:pt x="31" y="290"/>
                      <a:pt x="41" y="304"/>
                      <a:pt x="53" y="315"/>
                    </a:cubicBezTo>
                    <a:cubicBezTo>
                      <a:pt x="64" y="327"/>
                      <a:pt x="77" y="336"/>
                      <a:pt x="90" y="344"/>
                    </a:cubicBezTo>
                    <a:cubicBezTo>
                      <a:pt x="87" y="340"/>
                      <a:pt x="84" y="336"/>
                      <a:pt x="81" y="333"/>
                    </a:cubicBezTo>
                    <a:cubicBezTo>
                      <a:pt x="69" y="319"/>
                      <a:pt x="82" y="300"/>
                      <a:pt x="95" y="300"/>
                    </a:cubicBezTo>
                    <a:cubicBezTo>
                      <a:pt x="99" y="300"/>
                      <a:pt x="102" y="302"/>
                      <a:pt x="106" y="305"/>
                    </a:cubicBezTo>
                    <a:cubicBezTo>
                      <a:pt x="107" y="306"/>
                      <a:pt x="107" y="306"/>
                      <a:pt x="107" y="306"/>
                    </a:cubicBezTo>
                    <a:cubicBezTo>
                      <a:pt x="109" y="309"/>
                      <a:pt x="111" y="311"/>
                      <a:pt x="113" y="314"/>
                    </a:cubicBezTo>
                    <a:cubicBezTo>
                      <a:pt x="127" y="331"/>
                      <a:pt x="139" y="348"/>
                      <a:pt x="150" y="366"/>
                    </a:cubicBezTo>
                    <a:cubicBezTo>
                      <a:pt x="161" y="368"/>
                      <a:pt x="173" y="369"/>
                      <a:pt x="184" y="369"/>
                    </a:cubicBezTo>
                    <a:cubicBezTo>
                      <a:pt x="221" y="369"/>
                      <a:pt x="257" y="358"/>
                      <a:pt x="289" y="337"/>
                    </a:cubicBezTo>
                    <a:cubicBezTo>
                      <a:pt x="298" y="330"/>
                      <a:pt x="307" y="323"/>
                      <a:pt x="315" y="315"/>
                    </a:cubicBezTo>
                    <a:cubicBezTo>
                      <a:pt x="324" y="306"/>
                      <a:pt x="332" y="296"/>
                      <a:pt x="339" y="285"/>
                    </a:cubicBezTo>
                    <a:cubicBezTo>
                      <a:pt x="355" y="259"/>
                      <a:pt x="365" y="230"/>
                      <a:pt x="367" y="201"/>
                    </a:cubicBezTo>
                    <a:cubicBezTo>
                      <a:pt x="317" y="178"/>
                      <a:pt x="267" y="154"/>
                      <a:pt x="220" y="130"/>
                    </a:cubicBezTo>
                    <a:cubicBezTo>
                      <a:pt x="203" y="157"/>
                      <a:pt x="183" y="182"/>
                      <a:pt x="160" y="204"/>
                    </a:cubicBezTo>
                    <a:cubicBezTo>
                      <a:pt x="156" y="208"/>
                      <a:pt x="151" y="210"/>
                      <a:pt x="147" y="210"/>
                    </a:cubicBezTo>
                    <a:cubicBezTo>
                      <a:pt x="131" y="210"/>
                      <a:pt x="117" y="190"/>
                      <a:pt x="132" y="176"/>
                    </a:cubicBezTo>
                    <a:cubicBezTo>
                      <a:pt x="146" y="162"/>
                      <a:pt x="159" y="148"/>
                      <a:pt x="171" y="132"/>
                    </a:cubicBezTo>
                    <a:cubicBezTo>
                      <a:pt x="186" y="111"/>
                      <a:pt x="200" y="88"/>
                      <a:pt x="210" y="63"/>
                    </a:cubicBezTo>
                    <a:cubicBezTo>
                      <a:pt x="217" y="45"/>
                      <a:pt x="223" y="25"/>
                      <a:pt x="226" y="5"/>
                    </a:cubicBezTo>
                    <a:cubicBezTo>
                      <a:pt x="212" y="2"/>
                      <a:pt x="198" y="0"/>
                      <a:pt x="1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368"/>
              <p:cNvSpPr>
                <a:spLocks noEditPoints="1"/>
              </p:cNvSpPr>
              <p:nvPr/>
            </p:nvSpPr>
            <p:spPr bwMode="auto">
              <a:xfrm>
                <a:off x="2624" y="2526"/>
                <a:ext cx="188" cy="155"/>
              </a:xfrm>
              <a:custGeom>
                <a:avLst/>
                <a:gdLst>
                  <a:gd name="T0" fmla="*/ 286 w 327"/>
                  <a:gd name="T1" fmla="*/ 13 h 251"/>
                  <a:gd name="T2" fmla="*/ 283 w 327"/>
                  <a:gd name="T3" fmla="*/ 34 h 251"/>
                  <a:gd name="T4" fmla="*/ 301 w 327"/>
                  <a:gd name="T5" fmla="*/ 50 h 251"/>
                  <a:gd name="T6" fmla="*/ 327 w 327"/>
                  <a:gd name="T7" fmla="*/ 63 h 251"/>
                  <a:gd name="T8" fmla="*/ 286 w 327"/>
                  <a:gd name="T9" fmla="*/ 13 h 251"/>
                  <a:gd name="T10" fmla="*/ 77 w 327"/>
                  <a:gd name="T11" fmla="*/ 0 h 251"/>
                  <a:gd name="T12" fmla="*/ 60 w 327"/>
                  <a:gd name="T13" fmla="*/ 19 h 251"/>
                  <a:gd name="T14" fmla="*/ 22 w 327"/>
                  <a:gd name="T15" fmla="*/ 85 h 251"/>
                  <a:gd name="T16" fmla="*/ 11 w 327"/>
                  <a:gd name="T17" fmla="*/ 119 h 251"/>
                  <a:gd name="T18" fmla="*/ 19 w 327"/>
                  <a:gd name="T19" fmla="*/ 143 h 251"/>
                  <a:gd name="T20" fmla="*/ 22 w 327"/>
                  <a:gd name="T21" fmla="*/ 152 h 251"/>
                  <a:gd name="T22" fmla="*/ 23 w 327"/>
                  <a:gd name="T23" fmla="*/ 154 h 251"/>
                  <a:gd name="T24" fmla="*/ 5 w 327"/>
                  <a:gd name="T25" fmla="*/ 174 h 251"/>
                  <a:gd name="T26" fmla="*/ 2 w 327"/>
                  <a:gd name="T27" fmla="*/ 174 h 251"/>
                  <a:gd name="T28" fmla="*/ 2 w 327"/>
                  <a:gd name="T29" fmla="*/ 239 h 251"/>
                  <a:gd name="T30" fmla="*/ 10 w 327"/>
                  <a:gd name="T31" fmla="*/ 251 h 251"/>
                  <a:gd name="T32" fmla="*/ 39 w 327"/>
                  <a:gd name="T33" fmla="*/ 161 h 251"/>
                  <a:gd name="T34" fmla="*/ 63 w 327"/>
                  <a:gd name="T35" fmla="*/ 78 h 251"/>
                  <a:gd name="T36" fmla="*/ 77 w 327"/>
                  <a:gd name="T37" fmla="*/ 0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27" h="251">
                    <a:moveTo>
                      <a:pt x="286" y="13"/>
                    </a:moveTo>
                    <a:cubicBezTo>
                      <a:pt x="285" y="20"/>
                      <a:pt x="284" y="27"/>
                      <a:pt x="283" y="34"/>
                    </a:cubicBezTo>
                    <a:cubicBezTo>
                      <a:pt x="289" y="39"/>
                      <a:pt x="295" y="44"/>
                      <a:pt x="301" y="50"/>
                    </a:cubicBezTo>
                    <a:cubicBezTo>
                      <a:pt x="310" y="53"/>
                      <a:pt x="319" y="57"/>
                      <a:pt x="327" y="63"/>
                    </a:cubicBezTo>
                    <a:cubicBezTo>
                      <a:pt x="316" y="44"/>
                      <a:pt x="302" y="27"/>
                      <a:pt x="286" y="13"/>
                    </a:cubicBezTo>
                    <a:moveTo>
                      <a:pt x="77" y="0"/>
                    </a:moveTo>
                    <a:cubicBezTo>
                      <a:pt x="71" y="6"/>
                      <a:pt x="65" y="13"/>
                      <a:pt x="60" y="19"/>
                    </a:cubicBezTo>
                    <a:cubicBezTo>
                      <a:pt x="45" y="40"/>
                      <a:pt x="32" y="61"/>
                      <a:pt x="22" y="85"/>
                    </a:cubicBezTo>
                    <a:cubicBezTo>
                      <a:pt x="18" y="96"/>
                      <a:pt x="14" y="108"/>
                      <a:pt x="11" y="119"/>
                    </a:cubicBezTo>
                    <a:cubicBezTo>
                      <a:pt x="14" y="127"/>
                      <a:pt x="17" y="135"/>
                      <a:pt x="19" y="143"/>
                    </a:cubicBezTo>
                    <a:cubicBezTo>
                      <a:pt x="20" y="146"/>
                      <a:pt x="21" y="149"/>
                      <a:pt x="22" y="152"/>
                    </a:cubicBezTo>
                    <a:cubicBezTo>
                      <a:pt x="23" y="153"/>
                      <a:pt x="23" y="153"/>
                      <a:pt x="23" y="154"/>
                    </a:cubicBezTo>
                    <a:cubicBezTo>
                      <a:pt x="26" y="166"/>
                      <a:pt x="15" y="174"/>
                      <a:pt x="5" y="174"/>
                    </a:cubicBezTo>
                    <a:cubicBezTo>
                      <a:pt x="4" y="174"/>
                      <a:pt x="3" y="174"/>
                      <a:pt x="2" y="174"/>
                    </a:cubicBezTo>
                    <a:cubicBezTo>
                      <a:pt x="0" y="195"/>
                      <a:pt x="0" y="217"/>
                      <a:pt x="2" y="239"/>
                    </a:cubicBezTo>
                    <a:cubicBezTo>
                      <a:pt x="5" y="243"/>
                      <a:pt x="7" y="247"/>
                      <a:pt x="10" y="251"/>
                    </a:cubicBezTo>
                    <a:cubicBezTo>
                      <a:pt x="14" y="219"/>
                      <a:pt x="24" y="188"/>
                      <a:pt x="39" y="161"/>
                    </a:cubicBezTo>
                    <a:cubicBezTo>
                      <a:pt x="41" y="132"/>
                      <a:pt x="49" y="103"/>
                      <a:pt x="63" y="78"/>
                    </a:cubicBezTo>
                    <a:cubicBezTo>
                      <a:pt x="65" y="52"/>
                      <a:pt x="70" y="26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369"/>
              <p:cNvSpPr>
                <a:spLocks/>
              </p:cNvSpPr>
              <p:nvPr/>
            </p:nvSpPr>
            <p:spPr bwMode="auto">
              <a:xfrm>
                <a:off x="1799" y="2669"/>
                <a:ext cx="45" cy="24"/>
              </a:xfrm>
              <a:custGeom>
                <a:avLst/>
                <a:gdLst>
                  <a:gd name="T0" fmla="*/ 45 w 79"/>
                  <a:gd name="T1" fmla="*/ 0 h 39"/>
                  <a:gd name="T2" fmla="*/ 45 w 79"/>
                  <a:gd name="T3" fmla="*/ 0 h 39"/>
                  <a:gd name="T4" fmla="*/ 45 w 79"/>
                  <a:gd name="T5" fmla="*/ 0 h 39"/>
                  <a:gd name="T6" fmla="*/ 12 w 79"/>
                  <a:gd name="T7" fmla="*/ 26 h 39"/>
                  <a:gd name="T8" fmla="*/ 0 w 79"/>
                  <a:gd name="T9" fmla="*/ 39 h 39"/>
                  <a:gd name="T10" fmla="*/ 18 w 79"/>
                  <a:gd name="T11" fmla="*/ 36 h 39"/>
                  <a:gd name="T12" fmla="*/ 57 w 79"/>
                  <a:gd name="T13" fmla="*/ 22 h 39"/>
                  <a:gd name="T14" fmla="*/ 57 w 79"/>
                  <a:gd name="T15" fmla="*/ 22 h 39"/>
                  <a:gd name="T16" fmla="*/ 79 w 79"/>
                  <a:gd name="T17" fmla="*/ 9 h 39"/>
                  <a:gd name="T18" fmla="*/ 73 w 79"/>
                  <a:gd name="T19" fmla="*/ 6 h 39"/>
                  <a:gd name="T20" fmla="*/ 50 w 79"/>
                  <a:gd name="T21" fmla="*/ 0 h 39"/>
                  <a:gd name="T22" fmla="*/ 45 w 79"/>
                  <a:gd name="T2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39">
                    <a:moveTo>
                      <a:pt x="45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33" y="7"/>
                      <a:pt x="22" y="16"/>
                      <a:pt x="12" y="26"/>
                    </a:cubicBezTo>
                    <a:cubicBezTo>
                      <a:pt x="8" y="30"/>
                      <a:pt x="4" y="34"/>
                      <a:pt x="0" y="39"/>
                    </a:cubicBezTo>
                    <a:cubicBezTo>
                      <a:pt x="6" y="38"/>
                      <a:pt x="12" y="37"/>
                      <a:pt x="18" y="36"/>
                    </a:cubicBezTo>
                    <a:cubicBezTo>
                      <a:pt x="31" y="33"/>
                      <a:pt x="45" y="28"/>
                      <a:pt x="57" y="22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65" y="18"/>
                      <a:pt x="72" y="14"/>
                      <a:pt x="79" y="9"/>
                    </a:cubicBezTo>
                    <a:cubicBezTo>
                      <a:pt x="77" y="8"/>
                      <a:pt x="75" y="7"/>
                      <a:pt x="73" y="6"/>
                    </a:cubicBezTo>
                    <a:cubicBezTo>
                      <a:pt x="66" y="3"/>
                      <a:pt x="58" y="1"/>
                      <a:pt x="50" y="0"/>
                    </a:cubicBezTo>
                    <a:cubicBezTo>
                      <a:pt x="49" y="0"/>
                      <a:pt x="47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370"/>
              <p:cNvSpPr>
                <a:spLocks noEditPoints="1"/>
              </p:cNvSpPr>
              <p:nvPr/>
            </p:nvSpPr>
            <p:spPr bwMode="auto">
              <a:xfrm>
                <a:off x="3931" y="821"/>
                <a:ext cx="90" cy="96"/>
              </a:xfrm>
              <a:custGeom>
                <a:avLst/>
                <a:gdLst>
                  <a:gd name="T0" fmla="*/ 158 w 158"/>
                  <a:gd name="T1" fmla="*/ 78 h 154"/>
                  <a:gd name="T2" fmla="*/ 111 w 158"/>
                  <a:gd name="T3" fmla="*/ 91 h 154"/>
                  <a:gd name="T4" fmla="*/ 106 w 158"/>
                  <a:gd name="T5" fmla="*/ 92 h 154"/>
                  <a:gd name="T6" fmla="*/ 104 w 158"/>
                  <a:gd name="T7" fmla="*/ 92 h 154"/>
                  <a:gd name="T8" fmla="*/ 142 w 158"/>
                  <a:gd name="T9" fmla="*/ 119 h 154"/>
                  <a:gd name="T10" fmla="*/ 158 w 158"/>
                  <a:gd name="T11" fmla="*/ 78 h 154"/>
                  <a:gd name="T12" fmla="*/ 129 w 158"/>
                  <a:gd name="T13" fmla="*/ 17 h 154"/>
                  <a:gd name="T14" fmla="*/ 109 w 158"/>
                  <a:gd name="T15" fmla="*/ 53 h 154"/>
                  <a:gd name="T16" fmla="*/ 108 w 158"/>
                  <a:gd name="T17" fmla="*/ 54 h 154"/>
                  <a:gd name="T18" fmla="*/ 150 w 158"/>
                  <a:gd name="T19" fmla="*/ 42 h 154"/>
                  <a:gd name="T20" fmla="*/ 135 w 158"/>
                  <a:gd name="T21" fmla="*/ 22 h 154"/>
                  <a:gd name="T22" fmla="*/ 129 w 158"/>
                  <a:gd name="T23" fmla="*/ 17 h 154"/>
                  <a:gd name="T24" fmla="*/ 84 w 158"/>
                  <a:gd name="T25" fmla="*/ 0 h 154"/>
                  <a:gd name="T26" fmla="*/ 30 w 158"/>
                  <a:gd name="T27" fmla="*/ 22 h 154"/>
                  <a:gd name="T28" fmla="*/ 31 w 158"/>
                  <a:gd name="T29" fmla="*/ 22 h 154"/>
                  <a:gd name="T30" fmla="*/ 36 w 158"/>
                  <a:gd name="T31" fmla="*/ 35 h 154"/>
                  <a:gd name="T32" fmla="*/ 53 w 158"/>
                  <a:gd name="T33" fmla="*/ 53 h 154"/>
                  <a:gd name="T34" fmla="*/ 39 w 158"/>
                  <a:gd name="T35" fmla="*/ 85 h 154"/>
                  <a:gd name="T36" fmla="*/ 26 w 158"/>
                  <a:gd name="T37" fmla="*/ 80 h 154"/>
                  <a:gd name="T38" fmla="*/ 7 w 158"/>
                  <a:gd name="T39" fmla="*/ 59 h 154"/>
                  <a:gd name="T40" fmla="*/ 5 w 158"/>
                  <a:gd name="T41" fmla="*/ 64 h 154"/>
                  <a:gd name="T42" fmla="*/ 26 w 158"/>
                  <a:gd name="T43" fmla="*/ 131 h 154"/>
                  <a:gd name="T44" fmla="*/ 78 w 158"/>
                  <a:gd name="T45" fmla="*/ 154 h 154"/>
                  <a:gd name="T46" fmla="*/ 104 w 158"/>
                  <a:gd name="T47" fmla="*/ 149 h 154"/>
                  <a:gd name="T48" fmla="*/ 112 w 158"/>
                  <a:gd name="T49" fmla="*/ 145 h 154"/>
                  <a:gd name="T50" fmla="*/ 109 w 158"/>
                  <a:gd name="T51" fmla="*/ 143 h 154"/>
                  <a:gd name="T52" fmla="*/ 71 w 158"/>
                  <a:gd name="T53" fmla="*/ 119 h 154"/>
                  <a:gd name="T54" fmla="*/ 81 w 158"/>
                  <a:gd name="T55" fmla="*/ 82 h 154"/>
                  <a:gd name="T56" fmla="*/ 90 w 158"/>
                  <a:gd name="T57" fmla="*/ 84 h 154"/>
                  <a:gd name="T58" fmla="*/ 93 w 158"/>
                  <a:gd name="T59" fmla="*/ 85 h 154"/>
                  <a:gd name="T60" fmla="*/ 95 w 158"/>
                  <a:gd name="T61" fmla="*/ 58 h 154"/>
                  <a:gd name="T62" fmla="*/ 78 w 158"/>
                  <a:gd name="T63" fmla="*/ 40 h 154"/>
                  <a:gd name="T64" fmla="*/ 88 w 158"/>
                  <a:gd name="T65" fmla="*/ 0 h 154"/>
                  <a:gd name="T66" fmla="*/ 84 w 158"/>
                  <a:gd name="T67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8" h="154">
                    <a:moveTo>
                      <a:pt x="158" y="78"/>
                    </a:moveTo>
                    <a:cubicBezTo>
                      <a:pt x="142" y="83"/>
                      <a:pt x="127" y="87"/>
                      <a:pt x="111" y="91"/>
                    </a:cubicBezTo>
                    <a:cubicBezTo>
                      <a:pt x="109" y="92"/>
                      <a:pt x="108" y="92"/>
                      <a:pt x="106" y="92"/>
                    </a:cubicBezTo>
                    <a:cubicBezTo>
                      <a:pt x="105" y="92"/>
                      <a:pt x="105" y="92"/>
                      <a:pt x="104" y="92"/>
                    </a:cubicBezTo>
                    <a:cubicBezTo>
                      <a:pt x="118" y="100"/>
                      <a:pt x="130" y="109"/>
                      <a:pt x="142" y="119"/>
                    </a:cubicBezTo>
                    <a:cubicBezTo>
                      <a:pt x="151" y="107"/>
                      <a:pt x="157" y="93"/>
                      <a:pt x="158" y="78"/>
                    </a:cubicBezTo>
                    <a:moveTo>
                      <a:pt x="129" y="17"/>
                    </a:moveTo>
                    <a:cubicBezTo>
                      <a:pt x="125" y="30"/>
                      <a:pt x="118" y="42"/>
                      <a:pt x="109" y="53"/>
                    </a:cubicBezTo>
                    <a:cubicBezTo>
                      <a:pt x="109" y="53"/>
                      <a:pt x="109" y="53"/>
                      <a:pt x="108" y="54"/>
                    </a:cubicBezTo>
                    <a:cubicBezTo>
                      <a:pt x="122" y="50"/>
                      <a:pt x="136" y="46"/>
                      <a:pt x="150" y="42"/>
                    </a:cubicBezTo>
                    <a:cubicBezTo>
                      <a:pt x="146" y="35"/>
                      <a:pt x="141" y="28"/>
                      <a:pt x="135" y="22"/>
                    </a:cubicBezTo>
                    <a:cubicBezTo>
                      <a:pt x="133" y="20"/>
                      <a:pt x="131" y="18"/>
                      <a:pt x="129" y="17"/>
                    </a:cubicBezTo>
                    <a:moveTo>
                      <a:pt x="84" y="0"/>
                    </a:moveTo>
                    <a:cubicBezTo>
                      <a:pt x="64" y="0"/>
                      <a:pt x="45" y="8"/>
                      <a:pt x="30" y="22"/>
                    </a:cubicBezTo>
                    <a:cubicBezTo>
                      <a:pt x="30" y="22"/>
                      <a:pt x="31" y="22"/>
                      <a:pt x="31" y="22"/>
                    </a:cubicBezTo>
                    <a:cubicBezTo>
                      <a:pt x="34" y="26"/>
                      <a:pt x="36" y="30"/>
                      <a:pt x="36" y="35"/>
                    </a:cubicBezTo>
                    <a:cubicBezTo>
                      <a:pt x="41" y="42"/>
                      <a:pt x="46" y="48"/>
                      <a:pt x="53" y="53"/>
                    </a:cubicBezTo>
                    <a:cubicBezTo>
                      <a:pt x="66" y="66"/>
                      <a:pt x="53" y="85"/>
                      <a:pt x="39" y="85"/>
                    </a:cubicBezTo>
                    <a:cubicBezTo>
                      <a:pt x="34" y="85"/>
                      <a:pt x="30" y="83"/>
                      <a:pt x="26" y="80"/>
                    </a:cubicBezTo>
                    <a:cubicBezTo>
                      <a:pt x="20" y="73"/>
                      <a:pt x="13" y="66"/>
                      <a:pt x="7" y="59"/>
                    </a:cubicBezTo>
                    <a:cubicBezTo>
                      <a:pt x="6" y="61"/>
                      <a:pt x="6" y="63"/>
                      <a:pt x="5" y="64"/>
                    </a:cubicBezTo>
                    <a:cubicBezTo>
                      <a:pt x="0" y="86"/>
                      <a:pt x="5" y="110"/>
                      <a:pt x="26" y="131"/>
                    </a:cubicBezTo>
                    <a:cubicBezTo>
                      <a:pt x="42" y="147"/>
                      <a:pt x="60" y="154"/>
                      <a:pt x="78" y="154"/>
                    </a:cubicBezTo>
                    <a:cubicBezTo>
                      <a:pt x="87" y="154"/>
                      <a:pt x="96" y="152"/>
                      <a:pt x="104" y="149"/>
                    </a:cubicBezTo>
                    <a:cubicBezTo>
                      <a:pt x="107" y="148"/>
                      <a:pt x="110" y="147"/>
                      <a:pt x="112" y="145"/>
                    </a:cubicBezTo>
                    <a:cubicBezTo>
                      <a:pt x="111" y="144"/>
                      <a:pt x="110" y="144"/>
                      <a:pt x="109" y="143"/>
                    </a:cubicBezTo>
                    <a:cubicBezTo>
                      <a:pt x="97" y="134"/>
                      <a:pt x="84" y="126"/>
                      <a:pt x="71" y="119"/>
                    </a:cubicBezTo>
                    <a:cubicBezTo>
                      <a:pt x="51" y="108"/>
                      <a:pt x="63" y="82"/>
                      <a:pt x="81" y="82"/>
                    </a:cubicBezTo>
                    <a:cubicBezTo>
                      <a:pt x="84" y="82"/>
                      <a:pt x="87" y="82"/>
                      <a:pt x="90" y="84"/>
                    </a:cubicBezTo>
                    <a:cubicBezTo>
                      <a:pt x="91" y="84"/>
                      <a:pt x="92" y="85"/>
                      <a:pt x="93" y="85"/>
                    </a:cubicBezTo>
                    <a:cubicBezTo>
                      <a:pt x="87" y="78"/>
                      <a:pt x="86" y="65"/>
                      <a:pt x="95" y="58"/>
                    </a:cubicBezTo>
                    <a:cubicBezTo>
                      <a:pt x="86" y="57"/>
                      <a:pt x="78" y="49"/>
                      <a:pt x="78" y="40"/>
                    </a:cubicBezTo>
                    <a:cubicBezTo>
                      <a:pt x="78" y="26"/>
                      <a:pt x="82" y="12"/>
                      <a:pt x="88" y="0"/>
                    </a:cubicBezTo>
                    <a:cubicBezTo>
                      <a:pt x="87" y="0"/>
                      <a:pt x="85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371"/>
              <p:cNvSpPr>
                <a:spLocks noEditPoints="1"/>
              </p:cNvSpPr>
              <p:nvPr/>
            </p:nvSpPr>
            <p:spPr bwMode="auto">
              <a:xfrm>
                <a:off x="4349" y="1648"/>
                <a:ext cx="92" cy="92"/>
              </a:xfrm>
              <a:custGeom>
                <a:avLst/>
                <a:gdLst>
                  <a:gd name="T0" fmla="*/ 150 w 160"/>
                  <a:gd name="T1" fmla="*/ 36 h 147"/>
                  <a:gd name="T2" fmla="*/ 117 w 160"/>
                  <a:gd name="T3" fmla="*/ 64 h 147"/>
                  <a:gd name="T4" fmla="*/ 118 w 160"/>
                  <a:gd name="T5" fmla="*/ 64 h 147"/>
                  <a:gd name="T6" fmla="*/ 132 w 160"/>
                  <a:gd name="T7" fmla="*/ 63 h 147"/>
                  <a:gd name="T8" fmla="*/ 160 w 160"/>
                  <a:gd name="T9" fmla="*/ 67 h 147"/>
                  <a:gd name="T10" fmla="*/ 158 w 160"/>
                  <a:gd name="T11" fmla="*/ 58 h 147"/>
                  <a:gd name="T12" fmla="*/ 150 w 160"/>
                  <a:gd name="T13" fmla="*/ 36 h 147"/>
                  <a:gd name="T14" fmla="*/ 42 w 160"/>
                  <a:gd name="T15" fmla="*/ 12 h 147"/>
                  <a:gd name="T16" fmla="*/ 35 w 160"/>
                  <a:gd name="T17" fmla="*/ 16 h 147"/>
                  <a:gd name="T18" fmla="*/ 7 w 160"/>
                  <a:gd name="T19" fmla="*/ 91 h 147"/>
                  <a:gd name="T20" fmla="*/ 53 w 160"/>
                  <a:gd name="T21" fmla="*/ 145 h 147"/>
                  <a:gd name="T22" fmla="*/ 58 w 160"/>
                  <a:gd name="T23" fmla="*/ 147 h 147"/>
                  <a:gd name="T24" fmla="*/ 51 w 160"/>
                  <a:gd name="T25" fmla="*/ 119 h 147"/>
                  <a:gd name="T26" fmla="*/ 70 w 160"/>
                  <a:gd name="T27" fmla="*/ 97 h 147"/>
                  <a:gd name="T28" fmla="*/ 87 w 160"/>
                  <a:gd name="T29" fmla="*/ 111 h 147"/>
                  <a:gd name="T30" fmla="*/ 93 w 160"/>
                  <a:gd name="T31" fmla="*/ 135 h 147"/>
                  <a:gd name="T32" fmla="*/ 102 w 160"/>
                  <a:gd name="T33" fmla="*/ 146 h 147"/>
                  <a:gd name="T34" fmla="*/ 102 w 160"/>
                  <a:gd name="T35" fmla="*/ 147 h 147"/>
                  <a:gd name="T36" fmla="*/ 152 w 160"/>
                  <a:gd name="T37" fmla="*/ 110 h 147"/>
                  <a:gd name="T38" fmla="*/ 113 w 160"/>
                  <a:gd name="T39" fmla="*/ 97 h 147"/>
                  <a:gd name="T40" fmla="*/ 106 w 160"/>
                  <a:gd name="T41" fmla="*/ 73 h 147"/>
                  <a:gd name="T42" fmla="*/ 100 w 160"/>
                  <a:gd name="T43" fmla="*/ 74 h 147"/>
                  <a:gd name="T44" fmla="*/ 82 w 160"/>
                  <a:gd name="T45" fmla="*/ 60 h 147"/>
                  <a:gd name="T46" fmla="*/ 82 w 160"/>
                  <a:gd name="T47" fmla="*/ 63 h 147"/>
                  <a:gd name="T48" fmla="*/ 61 w 160"/>
                  <a:gd name="T49" fmla="*/ 81 h 147"/>
                  <a:gd name="T50" fmla="*/ 42 w 160"/>
                  <a:gd name="T51" fmla="*/ 61 h 147"/>
                  <a:gd name="T52" fmla="*/ 42 w 160"/>
                  <a:gd name="T53" fmla="*/ 15 h 147"/>
                  <a:gd name="T54" fmla="*/ 42 w 160"/>
                  <a:gd name="T55" fmla="*/ 12 h 147"/>
                  <a:gd name="T56" fmla="*/ 86 w 160"/>
                  <a:gd name="T57" fmla="*/ 0 h 147"/>
                  <a:gd name="T58" fmla="*/ 81 w 160"/>
                  <a:gd name="T59" fmla="*/ 0 h 147"/>
                  <a:gd name="T60" fmla="*/ 83 w 160"/>
                  <a:gd name="T61" fmla="*/ 47 h 147"/>
                  <a:gd name="T62" fmla="*/ 87 w 160"/>
                  <a:gd name="T63" fmla="*/ 41 h 147"/>
                  <a:gd name="T64" fmla="*/ 123 w 160"/>
                  <a:gd name="T65" fmla="*/ 9 h 147"/>
                  <a:gd name="T66" fmla="*/ 86 w 160"/>
                  <a:gd name="T6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0" h="147">
                    <a:moveTo>
                      <a:pt x="150" y="36"/>
                    </a:moveTo>
                    <a:cubicBezTo>
                      <a:pt x="138" y="45"/>
                      <a:pt x="128" y="54"/>
                      <a:pt x="117" y="64"/>
                    </a:cubicBezTo>
                    <a:cubicBezTo>
                      <a:pt x="118" y="64"/>
                      <a:pt x="118" y="64"/>
                      <a:pt x="118" y="64"/>
                    </a:cubicBezTo>
                    <a:cubicBezTo>
                      <a:pt x="123" y="63"/>
                      <a:pt x="127" y="63"/>
                      <a:pt x="132" y="63"/>
                    </a:cubicBezTo>
                    <a:cubicBezTo>
                      <a:pt x="141" y="63"/>
                      <a:pt x="150" y="64"/>
                      <a:pt x="160" y="67"/>
                    </a:cubicBezTo>
                    <a:cubicBezTo>
                      <a:pt x="159" y="64"/>
                      <a:pt x="159" y="61"/>
                      <a:pt x="158" y="58"/>
                    </a:cubicBezTo>
                    <a:cubicBezTo>
                      <a:pt x="156" y="50"/>
                      <a:pt x="153" y="42"/>
                      <a:pt x="150" y="36"/>
                    </a:cubicBezTo>
                    <a:moveTo>
                      <a:pt x="42" y="12"/>
                    </a:moveTo>
                    <a:cubicBezTo>
                      <a:pt x="40" y="13"/>
                      <a:pt x="37" y="15"/>
                      <a:pt x="35" y="16"/>
                    </a:cubicBezTo>
                    <a:cubicBezTo>
                      <a:pt x="13" y="32"/>
                      <a:pt x="0" y="58"/>
                      <a:pt x="7" y="91"/>
                    </a:cubicBezTo>
                    <a:cubicBezTo>
                      <a:pt x="14" y="120"/>
                      <a:pt x="31" y="138"/>
                      <a:pt x="53" y="145"/>
                    </a:cubicBezTo>
                    <a:cubicBezTo>
                      <a:pt x="54" y="146"/>
                      <a:pt x="56" y="146"/>
                      <a:pt x="58" y="147"/>
                    </a:cubicBezTo>
                    <a:cubicBezTo>
                      <a:pt x="55" y="138"/>
                      <a:pt x="53" y="128"/>
                      <a:pt x="51" y="119"/>
                    </a:cubicBezTo>
                    <a:cubicBezTo>
                      <a:pt x="49" y="106"/>
                      <a:pt x="60" y="97"/>
                      <a:pt x="70" y="97"/>
                    </a:cubicBezTo>
                    <a:cubicBezTo>
                      <a:pt x="78" y="97"/>
                      <a:pt x="85" y="101"/>
                      <a:pt x="87" y="111"/>
                    </a:cubicBezTo>
                    <a:cubicBezTo>
                      <a:pt x="89" y="119"/>
                      <a:pt x="91" y="127"/>
                      <a:pt x="93" y="135"/>
                    </a:cubicBezTo>
                    <a:cubicBezTo>
                      <a:pt x="98" y="138"/>
                      <a:pt x="101" y="142"/>
                      <a:pt x="102" y="146"/>
                    </a:cubicBezTo>
                    <a:cubicBezTo>
                      <a:pt x="102" y="147"/>
                      <a:pt x="102" y="147"/>
                      <a:pt x="102" y="147"/>
                    </a:cubicBezTo>
                    <a:cubicBezTo>
                      <a:pt x="123" y="142"/>
                      <a:pt x="142" y="129"/>
                      <a:pt x="152" y="110"/>
                    </a:cubicBezTo>
                    <a:cubicBezTo>
                      <a:pt x="138" y="109"/>
                      <a:pt x="124" y="105"/>
                      <a:pt x="113" y="97"/>
                    </a:cubicBezTo>
                    <a:cubicBezTo>
                      <a:pt x="104" y="92"/>
                      <a:pt x="102" y="81"/>
                      <a:pt x="106" y="73"/>
                    </a:cubicBezTo>
                    <a:cubicBezTo>
                      <a:pt x="104" y="73"/>
                      <a:pt x="102" y="74"/>
                      <a:pt x="100" y="74"/>
                    </a:cubicBezTo>
                    <a:cubicBezTo>
                      <a:pt x="92" y="74"/>
                      <a:pt x="85" y="67"/>
                      <a:pt x="82" y="60"/>
                    </a:cubicBezTo>
                    <a:cubicBezTo>
                      <a:pt x="82" y="61"/>
                      <a:pt x="82" y="62"/>
                      <a:pt x="82" y="63"/>
                    </a:cubicBezTo>
                    <a:cubicBezTo>
                      <a:pt x="81" y="75"/>
                      <a:pt x="71" y="81"/>
                      <a:pt x="61" y="81"/>
                    </a:cubicBezTo>
                    <a:cubicBezTo>
                      <a:pt x="51" y="81"/>
                      <a:pt x="41" y="74"/>
                      <a:pt x="42" y="61"/>
                    </a:cubicBezTo>
                    <a:cubicBezTo>
                      <a:pt x="43" y="46"/>
                      <a:pt x="43" y="30"/>
                      <a:pt x="42" y="15"/>
                    </a:cubicBezTo>
                    <a:cubicBezTo>
                      <a:pt x="42" y="14"/>
                      <a:pt x="42" y="13"/>
                      <a:pt x="42" y="12"/>
                    </a:cubicBezTo>
                    <a:moveTo>
                      <a:pt x="86" y="0"/>
                    </a:moveTo>
                    <a:cubicBezTo>
                      <a:pt x="84" y="0"/>
                      <a:pt x="82" y="0"/>
                      <a:pt x="81" y="0"/>
                    </a:cubicBezTo>
                    <a:cubicBezTo>
                      <a:pt x="83" y="16"/>
                      <a:pt x="83" y="31"/>
                      <a:pt x="83" y="47"/>
                    </a:cubicBezTo>
                    <a:cubicBezTo>
                      <a:pt x="84" y="45"/>
                      <a:pt x="85" y="43"/>
                      <a:pt x="87" y="41"/>
                    </a:cubicBezTo>
                    <a:cubicBezTo>
                      <a:pt x="99" y="30"/>
                      <a:pt x="111" y="20"/>
                      <a:pt x="123" y="9"/>
                    </a:cubicBezTo>
                    <a:cubicBezTo>
                      <a:pt x="112" y="3"/>
                      <a:pt x="99" y="0"/>
                      <a:pt x="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372"/>
              <p:cNvSpPr>
                <a:spLocks noEditPoints="1"/>
              </p:cNvSpPr>
              <p:nvPr/>
            </p:nvSpPr>
            <p:spPr bwMode="auto">
              <a:xfrm>
                <a:off x="3007" y="967"/>
                <a:ext cx="89" cy="95"/>
              </a:xfrm>
              <a:custGeom>
                <a:avLst/>
                <a:gdLst>
                  <a:gd name="T0" fmla="*/ 4 w 155"/>
                  <a:gd name="T1" fmla="*/ 54 h 153"/>
                  <a:gd name="T2" fmla="*/ 0 w 155"/>
                  <a:gd name="T3" fmla="*/ 79 h 153"/>
                  <a:gd name="T4" fmla="*/ 12 w 155"/>
                  <a:gd name="T5" fmla="*/ 118 h 153"/>
                  <a:gd name="T6" fmla="*/ 73 w 155"/>
                  <a:gd name="T7" fmla="*/ 95 h 153"/>
                  <a:gd name="T8" fmla="*/ 79 w 155"/>
                  <a:gd name="T9" fmla="*/ 94 h 153"/>
                  <a:gd name="T10" fmla="*/ 91 w 155"/>
                  <a:gd name="T11" fmla="*/ 99 h 153"/>
                  <a:gd name="T12" fmla="*/ 83 w 155"/>
                  <a:gd name="T13" fmla="*/ 134 h 153"/>
                  <a:gd name="T14" fmla="*/ 47 w 155"/>
                  <a:gd name="T15" fmla="*/ 146 h 153"/>
                  <a:gd name="T16" fmla="*/ 45 w 155"/>
                  <a:gd name="T17" fmla="*/ 147 h 153"/>
                  <a:gd name="T18" fmla="*/ 74 w 155"/>
                  <a:gd name="T19" fmla="*/ 153 h 153"/>
                  <a:gd name="T20" fmla="*/ 140 w 155"/>
                  <a:gd name="T21" fmla="*/ 117 h 153"/>
                  <a:gd name="T22" fmla="*/ 141 w 155"/>
                  <a:gd name="T23" fmla="*/ 114 h 153"/>
                  <a:gd name="T24" fmla="*/ 134 w 155"/>
                  <a:gd name="T25" fmla="*/ 111 h 153"/>
                  <a:gd name="T26" fmla="*/ 85 w 155"/>
                  <a:gd name="T27" fmla="*/ 95 h 153"/>
                  <a:gd name="T28" fmla="*/ 70 w 155"/>
                  <a:gd name="T29" fmla="*/ 75 h 153"/>
                  <a:gd name="T30" fmla="*/ 56 w 155"/>
                  <a:gd name="T31" fmla="*/ 82 h 153"/>
                  <a:gd name="T32" fmla="*/ 48 w 155"/>
                  <a:gd name="T33" fmla="*/ 80 h 153"/>
                  <a:gd name="T34" fmla="*/ 4 w 155"/>
                  <a:gd name="T35" fmla="*/ 54 h 153"/>
                  <a:gd name="T36" fmla="*/ 50 w 155"/>
                  <a:gd name="T37" fmla="*/ 6 h 153"/>
                  <a:gd name="T38" fmla="*/ 26 w 155"/>
                  <a:gd name="T39" fmla="*/ 22 h 153"/>
                  <a:gd name="T40" fmla="*/ 66 w 155"/>
                  <a:gd name="T41" fmla="*/ 48 h 153"/>
                  <a:gd name="T42" fmla="*/ 75 w 155"/>
                  <a:gd name="T43" fmla="*/ 62 h 153"/>
                  <a:gd name="T44" fmla="*/ 89 w 155"/>
                  <a:gd name="T45" fmla="*/ 55 h 153"/>
                  <a:gd name="T46" fmla="*/ 95 w 155"/>
                  <a:gd name="T47" fmla="*/ 56 h 153"/>
                  <a:gd name="T48" fmla="*/ 154 w 155"/>
                  <a:gd name="T49" fmla="*/ 77 h 153"/>
                  <a:gd name="T50" fmla="*/ 132 w 155"/>
                  <a:gd name="T51" fmla="*/ 22 h 153"/>
                  <a:gd name="T52" fmla="*/ 102 w 155"/>
                  <a:gd name="T53" fmla="*/ 47 h 153"/>
                  <a:gd name="T54" fmla="*/ 90 w 155"/>
                  <a:gd name="T55" fmla="*/ 52 h 153"/>
                  <a:gd name="T56" fmla="*/ 70 w 155"/>
                  <a:gd name="T57" fmla="*/ 32 h 153"/>
                  <a:gd name="T58" fmla="*/ 53 w 155"/>
                  <a:gd name="T59" fmla="*/ 18 h 153"/>
                  <a:gd name="T60" fmla="*/ 50 w 155"/>
                  <a:gd name="T61" fmla="*/ 6 h 153"/>
                  <a:gd name="T62" fmla="*/ 90 w 155"/>
                  <a:gd name="T63" fmla="*/ 0 h 153"/>
                  <a:gd name="T64" fmla="*/ 90 w 155"/>
                  <a:gd name="T65" fmla="*/ 9 h 153"/>
                  <a:gd name="T66" fmla="*/ 99 w 155"/>
                  <a:gd name="T67" fmla="*/ 2 h 153"/>
                  <a:gd name="T68" fmla="*/ 90 w 155"/>
                  <a:gd name="T6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5" h="153">
                    <a:moveTo>
                      <a:pt x="4" y="54"/>
                    </a:moveTo>
                    <a:cubicBezTo>
                      <a:pt x="1" y="62"/>
                      <a:pt x="0" y="71"/>
                      <a:pt x="0" y="79"/>
                    </a:cubicBezTo>
                    <a:cubicBezTo>
                      <a:pt x="0" y="92"/>
                      <a:pt x="3" y="106"/>
                      <a:pt x="12" y="118"/>
                    </a:cubicBezTo>
                    <a:cubicBezTo>
                      <a:pt x="32" y="109"/>
                      <a:pt x="53" y="101"/>
                      <a:pt x="73" y="95"/>
                    </a:cubicBezTo>
                    <a:cubicBezTo>
                      <a:pt x="75" y="94"/>
                      <a:pt x="77" y="94"/>
                      <a:pt x="79" y="94"/>
                    </a:cubicBezTo>
                    <a:cubicBezTo>
                      <a:pt x="84" y="94"/>
                      <a:pt x="88" y="96"/>
                      <a:pt x="91" y="99"/>
                    </a:cubicBezTo>
                    <a:cubicBezTo>
                      <a:pt x="101" y="109"/>
                      <a:pt x="100" y="129"/>
                      <a:pt x="83" y="134"/>
                    </a:cubicBezTo>
                    <a:cubicBezTo>
                      <a:pt x="71" y="137"/>
                      <a:pt x="59" y="141"/>
                      <a:pt x="47" y="146"/>
                    </a:cubicBezTo>
                    <a:cubicBezTo>
                      <a:pt x="46" y="146"/>
                      <a:pt x="46" y="146"/>
                      <a:pt x="45" y="147"/>
                    </a:cubicBezTo>
                    <a:cubicBezTo>
                      <a:pt x="54" y="151"/>
                      <a:pt x="64" y="153"/>
                      <a:pt x="74" y="153"/>
                    </a:cubicBezTo>
                    <a:cubicBezTo>
                      <a:pt x="100" y="153"/>
                      <a:pt x="125" y="138"/>
                      <a:pt x="140" y="117"/>
                    </a:cubicBezTo>
                    <a:cubicBezTo>
                      <a:pt x="140" y="116"/>
                      <a:pt x="141" y="115"/>
                      <a:pt x="141" y="114"/>
                    </a:cubicBezTo>
                    <a:cubicBezTo>
                      <a:pt x="139" y="113"/>
                      <a:pt x="137" y="112"/>
                      <a:pt x="134" y="111"/>
                    </a:cubicBezTo>
                    <a:cubicBezTo>
                      <a:pt x="118" y="105"/>
                      <a:pt x="101" y="100"/>
                      <a:pt x="85" y="95"/>
                    </a:cubicBezTo>
                    <a:cubicBezTo>
                      <a:pt x="74" y="92"/>
                      <a:pt x="70" y="83"/>
                      <a:pt x="70" y="75"/>
                    </a:cubicBezTo>
                    <a:cubicBezTo>
                      <a:pt x="67" y="79"/>
                      <a:pt x="62" y="82"/>
                      <a:pt x="56" y="82"/>
                    </a:cubicBezTo>
                    <a:cubicBezTo>
                      <a:pt x="53" y="82"/>
                      <a:pt x="50" y="81"/>
                      <a:pt x="48" y="80"/>
                    </a:cubicBezTo>
                    <a:cubicBezTo>
                      <a:pt x="33" y="73"/>
                      <a:pt x="18" y="64"/>
                      <a:pt x="4" y="54"/>
                    </a:cubicBezTo>
                    <a:moveTo>
                      <a:pt x="50" y="6"/>
                    </a:moveTo>
                    <a:cubicBezTo>
                      <a:pt x="41" y="10"/>
                      <a:pt x="33" y="15"/>
                      <a:pt x="26" y="22"/>
                    </a:cubicBezTo>
                    <a:cubicBezTo>
                      <a:pt x="38" y="31"/>
                      <a:pt x="52" y="41"/>
                      <a:pt x="66" y="48"/>
                    </a:cubicBezTo>
                    <a:cubicBezTo>
                      <a:pt x="73" y="51"/>
                      <a:pt x="75" y="56"/>
                      <a:pt x="75" y="62"/>
                    </a:cubicBezTo>
                    <a:cubicBezTo>
                      <a:pt x="79" y="58"/>
                      <a:pt x="83" y="55"/>
                      <a:pt x="89" y="55"/>
                    </a:cubicBezTo>
                    <a:cubicBezTo>
                      <a:pt x="91" y="55"/>
                      <a:pt x="93" y="56"/>
                      <a:pt x="95" y="56"/>
                    </a:cubicBezTo>
                    <a:cubicBezTo>
                      <a:pt x="115" y="62"/>
                      <a:pt x="135" y="69"/>
                      <a:pt x="154" y="77"/>
                    </a:cubicBezTo>
                    <a:cubicBezTo>
                      <a:pt x="155" y="59"/>
                      <a:pt x="149" y="39"/>
                      <a:pt x="132" y="22"/>
                    </a:cubicBezTo>
                    <a:cubicBezTo>
                      <a:pt x="122" y="30"/>
                      <a:pt x="112" y="39"/>
                      <a:pt x="102" y="47"/>
                    </a:cubicBezTo>
                    <a:cubicBezTo>
                      <a:pt x="98" y="51"/>
                      <a:pt x="94" y="52"/>
                      <a:pt x="90" y="52"/>
                    </a:cubicBezTo>
                    <a:cubicBezTo>
                      <a:pt x="79" y="52"/>
                      <a:pt x="69" y="42"/>
                      <a:pt x="70" y="32"/>
                    </a:cubicBezTo>
                    <a:cubicBezTo>
                      <a:pt x="63" y="31"/>
                      <a:pt x="56" y="27"/>
                      <a:pt x="53" y="18"/>
                    </a:cubicBezTo>
                    <a:cubicBezTo>
                      <a:pt x="52" y="14"/>
                      <a:pt x="51" y="10"/>
                      <a:pt x="50" y="6"/>
                    </a:cubicBezTo>
                    <a:moveTo>
                      <a:pt x="90" y="0"/>
                    </a:moveTo>
                    <a:cubicBezTo>
                      <a:pt x="90" y="3"/>
                      <a:pt x="90" y="6"/>
                      <a:pt x="90" y="9"/>
                    </a:cubicBezTo>
                    <a:cubicBezTo>
                      <a:pt x="93" y="7"/>
                      <a:pt x="96" y="4"/>
                      <a:pt x="99" y="2"/>
                    </a:cubicBezTo>
                    <a:cubicBezTo>
                      <a:pt x="96" y="1"/>
                      <a:pt x="93" y="0"/>
                      <a:pt x="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373"/>
              <p:cNvSpPr>
                <a:spLocks noEditPoints="1"/>
              </p:cNvSpPr>
              <p:nvPr/>
            </p:nvSpPr>
            <p:spPr bwMode="auto">
              <a:xfrm>
                <a:off x="3741" y="2412"/>
                <a:ext cx="87" cy="92"/>
              </a:xfrm>
              <a:custGeom>
                <a:avLst/>
                <a:gdLst>
                  <a:gd name="T0" fmla="*/ 152 w 153"/>
                  <a:gd name="T1" fmla="*/ 97 h 148"/>
                  <a:gd name="T2" fmla="*/ 141 w 153"/>
                  <a:gd name="T3" fmla="*/ 100 h 148"/>
                  <a:gd name="T4" fmla="*/ 149 w 153"/>
                  <a:gd name="T5" fmla="*/ 105 h 148"/>
                  <a:gd name="T6" fmla="*/ 152 w 153"/>
                  <a:gd name="T7" fmla="*/ 97 h 148"/>
                  <a:gd name="T8" fmla="*/ 118 w 153"/>
                  <a:gd name="T9" fmla="*/ 10 h 148"/>
                  <a:gd name="T10" fmla="*/ 104 w 153"/>
                  <a:gd name="T11" fmla="*/ 71 h 148"/>
                  <a:gd name="T12" fmla="*/ 88 w 153"/>
                  <a:gd name="T13" fmla="*/ 84 h 148"/>
                  <a:gd name="T14" fmla="*/ 95 w 153"/>
                  <a:gd name="T15" fmla="*/ 100 h 148"/>
                  <a:gd name="T16" fmla="*/ 95 w 153"/>
                  <a:gd name="T17" fmla="*/ 147 h 148"/>
                  <a:gd name="T18" fmla="*/ 122 w 153"/>
                  <a:gd name="T19" fmla="*/ 136 h 148"/>
                  <a:gd name="T20" fmla="*/ 113 w 153"/>
                  <a:gd name="T21" fmla="*/ 126 h 148"/>
                  <a:gd name="T22" fmla="*/ 111 w 153"/>
                  <a:gd name="T23" fmla="*/ 105 h 148"/>
                  <a:gd name="T24" fmla="*/ 115 w 153"/>
                  <a:gd name="T25" fmla="*/ 69 h 148"/>
                  <a:gd name="T26" fmla="*/ 153 w 153"/>
                  <a:gd name="T27" fmla="*/ 58 h 148"/>
                  <a:gd name="T28" fmla="*/ 118 w 153"/>
                  <a:gd name="T29" fmla="*/ 10 h 148"/>
                  <a:gd name="T30" fmla="*/ 80 w 153"/>
                  <a:gd name="T31" fmla="*/ 0 h 148"/>
                  <a:gd name="T32" fmla="*/ 77 w 153"/>
                  <a:gd name="T33" fmla="*/ 0 h 148"/>
                  <a:gd name="T34" fmla="*/ 0 w 153"/>
                  <a:gd name="T35" fmla="*/ 64 h 148"/>
                  <a:gd name="T36" fmla="*/ 3 w 153"/>
                  <a:gd name="T37" fmla="*/ 63 h 148"/>
                  <a:gd name="T38" fmla="*/ 32 w 153"/>
                  <a:gd name="T39" fmla="*/ 39 h 148"/>
                  <a:gd name="T40" fmla="*/ 45 w 153"/>
                  <a:gd name="T41" fmla="*/ 34 h 148"/>
                  <a:gd name="T42" fmla="*/ 65 w 153"/>
                  <a:gd name="T43" fmla="*/ 51 h 148"/>
                  <a:gd name="T44" fmla="*/ 59 w 153"/>
                  <a:gd name="T45" fmla="*/ 68 h 148"/>
                  <a:gd name="T46" fmla="*/ 7 w 153"/>
                  <a:gd name="T47" fmla="*/ 107 h 148"/>
                  <a:gd name="T48" fmla="*/ 33 w 153"/>
                  <a:gd name="T49" fmla="*/ 138 h 148"/>
                  <a:gd name="T50" fmla="*/ 57 w 153"/>
                  <a:gd name="T51" fmla="*/ 148 h 148"/>
                  <a:gd name="T52" fmla="*/ 58 w 153"/>
                  <a:gd name="T53" fmla="*/ 98 h 148"/>
                  <a:gd name="T54" fmla="*/ 75 w 153"/>
                  <a:gd name="T55" fmla="*/ 81 h 148"/>
                  <a:gd name="T56" fmla="*/ 66 w 153"/>
                  <a:gd name="T57" fmla="*/ 58 h 148"/>
                  <a:gd name="T58" fmla="*/ 78 w 153"/>
                  <a:gd name="T59" fmla="*/ 8 h 148"/>
                  <a:gd name="T60" fmla="*/ 80 w 153"/>
                  <a:gd name="T6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3" h="148">
                    <a:moveTo>
                      <a:pt x="152" y="97"/>
                    </a:moveTo>
                    <a:cubicBezTo>
                      <a:pt x="148" y="98"/>
                      <a:pt x="144" y="99"/>
                      <a:pt x="141" y="100"/>
                    </a:cubicBezTo>
                    <a:cubicBezTo>
                      <a:pt x="144" y="102"/>
                      <a:pt x="146" y="103"/>
                      <a:pt x="149" y="105"/>
                    </a:cubicBezTo>
                    <a:cubicBezTo>
                      <a:pt x="150" y="102"/>
                      <a:pt x="151" y="100"/>
                      <a:pt x="152" y="97"/>
                    </a:cubicBezTo>
                    <a:moveTo>
                      <a:pt x="118" y="10"/>
                    </a:moveTo>
                    <a:cubicBezTo>
                      <a:pt x="115" y="31"/>
                      <a:pt x="110" y="51"/>
                      <a:pt x="104" y="71"/>
                    </a:cubicBezTo>
                    <a:cubicBezTo>
                      <a:pt x="101" y="79"/>
                      <a:pt x="95" y="83"/>
                      <a:pt x="88" y="84"/>
                    </a:cubicBezTo>
                    <a:cubicBezTo>
                      <a:pt x="93" y="87"/>
                      <a:pt x="96" y="92"/>
                      <a:pt x="95" y="100"/>
                    </a:cubicBezTo>
                    <a:cubicBezTo>
                      <a:pt x="93" y="116"/>
                      <a:pt x="94" y="132"/>
                      <a:pt x="95" y="147"/>
                    </a:cubicBezTo>
                    <a:cubicBezTo>
                      <a:pt x="105" y="145"/>
                      <a:pt x="114" y="141"/>
                      <a:pt x="122" y="136"/>
                    </a:cubicBezTo>
                    <a:cubicBezTo>
                      <a:pt x="119" y="133"/>
                      <a:pt x="116" y="130"/>
                      <a:pt x="113" y="126"/>
                    </a:cubicBezTo>
                    <a:cubicBezTo>
                      <a:pt x="108" y="119"/>
                      <a:pt x="108" y="111"/>
                      <a:pt x="111" y="105"/>
                    </a:cubicBezTo>
                    <a:cubicBezTo>
                      <a:pt x="98" y="99"/>
                      <a:pt x="97" y="75"/>
                      <a:pt x="115" y="69"/>
                    </a:cubicBezTo>
                    <a:cubicBezTo>
                      <a:pt x="128" y="66"/>
                      <a:pt x="140" y="62"/>
                      <a:pt x="153" y="58"/>
                    </a:cubicBezTo>
                    <a:cubicBezTo>
                      <a:pt x="147" y="35"/>
                      <a:pt x="134" y="19"/>
                      <a:pt x="118" y="10"/>
                    </a:cubicBezTo>
                    <a:moveTo>
                      <a:pt x="80" y="0"/>
                    </a:moveTo>
                    <a:cubicBezTo>
                      <a:pt x="79" y="0"/>
                      <a:pt x="78" y="0"/>
                      <a:pt x="77" y="0"/>
                    </a:cubicBezTo>
                    <a:cubicBezTo>
                      <a:pt x="41" y="2"/>
                      <a:pt x="5" y="25"/>
                      <a:pt x="0" y="64"/>
                    </a:cubicBezTo>
                    <a:cubicBezTo>
                      <a:pt x="1" y="64"/>
                      <a:pt x="2" y="63"/>
                      <a:pt x="3" y="63"/>
                    </a:cubicBezTo>
                    <a:cubicBezTo>
                      <a:pt x="13" y="55"/>
                      <a:pt x="23" y="47"/>
                      <a:pt x="32" y="39"/>
                    </a:cubicBezTo>
                    <a:cubicBezTo>
                      <a:pt x="36" y="35"/>
                      <a:pt x="41" y="34"/>
                      <a:pt x="45" y="34"/>
                    </a:cubicBezTo>
                    <a:cubicBezTo>
                      <a:pt x="55" y="34"/>
                      <a:pt x="63" y="41"/>
                      <a:pt x="65" y="51"/>
                    </a:cubicBezTo>
                    <a:cubicBezTo>
                      <a:pt x="67" y="56"/>
                      <a:pt x="65" y="63"/>
                      <a:pt x="59" y="68"/>
                    </a:cubicBezTo>
                    <a:cubicBezTo>
                      <a:pt x="44" y="82"/>
                      <a:pt x="26" y="95"/>
                      <a:pt x="7" y="107"/>
                    </a:cubicBezTo>
                    <a:cubicBezTo>
                      <a:pt x="13" y="121"/>
                      <a:pt x="22" y="131"/>
                      <a:pt x="33" y="138"/>
                    </a:cubicBezTo>
                    <a:cubicBezTo>
                      <a:pt x="40" y="143"/>
                      <a:pt x="49" y="146"/>
                      <a:pt x="57" y="148"/>
                    </a:cubicBezTo>
                    <a:cubicBezTo>
                      <a:pt x="56" y="131"/>
                      <a:pt x="56" y="114"/>
                      <a:pt x="58" y="98"/>
                    </a:cubicBezTo>
                    <a:cubicBezTo>
                      <a:pt x="60" y="88"/>
                      <a:pt x="67" y="83"/>
                      <a:pt x="75" y="81"/>
                    </a:cubicBezTo>
                    <a:cubicBezTo>
                      <a:pt x="67" y="77"/>
                      <a:pt x="62" y="69"/>
                      <a:pt x="66" y="58"/>
                    </a:cubicBezTo>
                    <a:cubicBezTo>
                      <a:pt x="71" y="42"/>
                      <a:pt x="75" y="25"/>
                      <a:pt x="78" y="8"/>
                    </a:cubicBezTo>
                    <a:cubicBezTo>
                      <a:pt x="79" y="5"/>
                      <a:pt x="79" y="3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374"/>
              <p:cNvSpPr>
                <a:spLocks noEditPoints="1"/>
              </p:cNvSpPr>
              <p:nvPr/>
            </p:nvSpPr>
            <p:spPr bwMode="auto">
              <a:xfrm>
                <a:off x="1555" y="2525"/>
                <a:ext cx="97" cy="94"/>
              </a:xfrm>
              <a:custGeom>
                <a:avLst/>
                <a:gdLst>
                  <a:gd name="T0" fmla="*/ 35 w 170"/>
                  <a:gd name="T1" fmla="*/ 91 h 153"/>
                  <a:gd name="T2" fmla="*/ 4 w 170"/>
                  <a:gd name="T3" fmla="*/ 104 h 153"/>
                  <a:gd name="T4" fmla="*/ 20 w 170"/>
                  <a:gd name="T5" fmla="*/ 129 h 153"/>
                  <a:gd name="T6" fmla="*/ 21 w 170"/>
                  <a:gd name="T7" fmla="*/ 130 h 153"/>
                  <a:gd name="T8" fmla="*/ 34 w 170"/>
                  <a:gd name="T9" fmla="*/ 140 h 153"/>
                  <a:gd name="T10" fmla="*/ 35 w 170"/>
                  <a:gd name="T11" fmla="*/ 91 h 153"/>
                  <a:gd name="T12" fmla="*/ 147 w 170"/>
                  <a:gd name="T13" fmla="*/ 45 h 153"/>
                  <a:gd name="T14" fmla="*/ 92 w 170"/>
                  <a:gd name="T15" fmla="*/ 94 h 153"/>
                  <a:gd name="T16" fmla="*/ 79 w 170"/>
                  <a:gd name="T17" fmla="*/ 100 h 153"/>
                  <a:gd name="T18" fmla="*/ 74 w 170"/>
                  <a:gd name="T19" fmla="*/ 100 h 153"/>
                  <a:gd name="T20" fmla="*/ 75 w 170"/>
                  <a:gd name="T21" fmla="*/ 153 h 153"/>
                  <a:gd name="T22" fmla="*/ 147 w 170"/>
                  <a:gd name="T23" fmla="*/ 45 h 153"/>
                  <a:gd name="T24" fmla="*/ 14 w 170"/>
                  <a:gd name="T25" fmla="*/ 34 h 153"/>
                  <a:gd name="T26" fmla="*/ 5 w 170"/>
                  <a:gd name="T27" fmla="*/ 49 h 153"/>
                  <a:gd name="T28" fmla="*/ 0 w 170"/>
                  <a:gd name="T29" fmla="*/ 65 h 153"/>
                  <a:gd name="T30" fmla="*/ 3 w 170"/>
                  <a:gd name="T31" fmla="*/ 64 h 153"/>
                  <a:gd name="T32" fmla="*/ 30 w 170"/>
                  <a:gd name="T33" fmla="*/ 50 h 153"/>
                  <a:gd name="T34" fmla="*/ 29 w 170"/>
                  <a:gd name="T35" fmla="*/ 49 h 153"/>
                  <a:gd name="T36" fmla="*/ 14 w 170"/>
                  <a:gd name="T37" fmla="*/ 34 h 153"/>
                  <a:gd name="T38" fmla="*/ 103 w 170"/>
                  <a:gd name="T39" fmla="*/ 3 h 153"/>
                  <a:gd name="T40" fmla="*/ 94 w 170"/>
                  <a:gd name="T41" fmla="*/ 36 h 153"/>
                  <a:gd name="T42" fmla="*/ 121 w 170"/>
                  <a:gd name="T43" fmla="*/ 13 h 153"/>
                  <a:gd name="T44" fmla="*/ 103 w 170"/>
                  <a:gd name="T45" fmla="*/ 3 h 153"/>
                  <a:gd name="T46" fmla="*/ 65 w 170"/>
                  <a:gd name="T47" fmla="*/ 0 h 153"/>
                  <a:gd name="T48" fmla="*/ 42 w 170"/>
                  <a:gd name="T49" fmla="*/ 8 h 153"/>
                  <a:gd name="T50" fmla="*/ 55 w 170"/>
                  <a:gd name="T51" fmla="*/ 23 h 153"/>
                  <a:gd name="T52" fmla="*/ 58 w 170"/>
                  <a:gd name="T53" fmla="*/ 28 h 153"/>
                  <a:gd name="T54" fmla="*/ 65 w 170"/>
                  <a:gd name="T55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70" h="153">
                    <a:moveTo>
                      <a:pt x="35" y="91"/>
                    </a:moveTo>
                    <a:cubicBezTo>
                      <a:pt x="25" y="96"/>
                      <a:pt x="15" y="101"/>
                      <a:pt x="4" y="104"/>
                    </a:cubicBezTo>
                    <a:cubicBezTo>
                      <a:pt x="7" y="113"/>
                      <a:pt x="13" y="121"/>
                      <a:pt x="20" y="129"/>
                    </a:cubicBezTo>
                    <a:cubicBezTo>
                      <a:pt x="21" y="129"/>
                      <a:pt x="21" y="130"/>
                      <a:pt x="21" y="130"/>
                    </a:cubicBezTo>
                    <a:cubicBezTo>
                      <a:pt x="25" y="134"/>
                      <a:pt x="29" y="137"/>
                      <a:pt x="34" y="140"/>
                    </a:cubicBezTo>
                    <a:cubicBezTo>
                      <a:pt x="33" y="124"/>
                      <a:pt x="33" y="107"/>
                      <a:pt x="35" y="91"/>
                    </a:cubicBezTo>
                    <a:moveTo>
                      <a:pt x="147" y="45"/>
                    </a:moveTo>
                    <a:cubicBezTo>
                      <a:pt x="128" y="60"/>
                      <a:pt x="110" y="77"/>
                      <a:pt x="92" y="94"/>
                    </a:cubicBezTo>
                    <a:cubicBezTo>
                      <a:pt x="88" y="98"/>
                      <a:pt x="83" y="100"/>
                      <a:pt x="79" y="100"/>
                    </a:cubicBezTo>
                    <a:cubicBezTo>
                      <a:pt x="77" y="100"/>
                      <a:pt x="76" y="100"/>
                      <a:pt x="74" y="100"/>
                    </a:cubicBezTo>
                    <a:cubicBezTo>
                      <a:pt x="73" y="117"/>
                      <a:pt x="73" y="135"/>
                      <a:pt x="75" y="153"/>
                    </a:cubicBezTo>
                    <a:cubicBezTo>
                      <a:pt x="125" y="151"/>
                      <a:pt x="170" y="95"/>
                      <a:pt x="147" y="45"/>
                    </a:cubicBezTo>
                    <a:moveTo>
                      <a:pt x="14" y="34"/>
                    </a:moveTo>
                    <a:cubicBezTo>
                      <a:pt x="10" y="38"/>
                      <a:pt x="7" y="44"/>
                      <a:pt x="5" y="49"/>
                    </a:cubicBezTo>
                    <a:cubicBezTo>
                      <a:pt x="3" y="54"/>
                      <a:pt x="1" y="59"/>
                      <a:pt x="0" y="65"/>
                    </a:cubicBezTo>
                    <a:cubicBezTo>
                      <a:pt x="1" y="64"/>
                      <a:pt x="2" y="64"/>
                      <a:pt x="3" y="64"/>
                    </a:cubicBezTo>
                    <a:cubicBezTo>
                      <a:pt x="12" y="60"/>
                      <a:pt x="21" y="55"/>
                      <a:pt x="30" y="50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24" y="44"/>
                      <a:pt x="19" y="39"/>
                      <a:pt x="14" y="34"/>
                    </a:cubicBezTo>
                    <a:moveTo>
                      <a:pt x="103" y="3"/>
                    </a:moveTo>
                    <a:cubicBezTo>
                      <a:pt x="100" y="15"/>
                      <a:pt x="97" y="27"/>
                      <a:pt x="94" y="36"/>
                    </a:cubicBezTo>
                    <a:cubicBezTo>
                      <a:pt x="103" y="28"/>
                      <a:pt x="112" y="21"/>
                      <a:pt x="121" y="13"/>
                    </a:cubicBezTo>
                    <a:cubicBezTo>
                      <a:pt x="115" y="9"/>
                      <a:pt x="109" y="5"/>
                      <a:pt x="103" y="3"/>
                    </a:cubicBezTo>
                    <a:moveTo>
                      <a:pt x="65" y="0"/>
                    </a:moveTo>
                    <a:cubicBezTo>
                      <a:pt x="57" y="1"/>
                      <a:pt x="49" y="4"/>
                      <a:pt x="42" y="8"/>
                    </a:cubicBezTo>
                    <a:cubicBezTo>
                      <a:pt x="47" y="13"/>
                      <a:pt x="51" y="18"/>
                      <a:pt x="55" y="23"/>
                    </a:cubicBezTo>
                    <a:cubicBezTo>
                      <a:pt x="56" y="25"/>
                      <a:pt x="57" y="27"/>
                      <a:pt x="58" y="28"/>
                    </a:cubicBezTo>
                    <a:cubicBezTo>
                      <a:pt x="61" y="19"/>
                      <a:pt x="63" y="9"/>
                      <a:pt x="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375"/>
              <p:cNvSpPr>
                <a:spLocks noEditPoints="1"/>
              </p:cNvSpPr>
              <p:nvPr/>
            </p:nvSpPr>
            <p:spPr bwMode="auto">
              <a:xfrm>
                <a:off x="2056" y="1554"/>
                <a:ext cx="88" cy="96"/>
              </a:xfrm>
              <a:custGeom>
                <a:avLst/>
                <a:gdLst>
                  <a:gd name="T0" fmla="*/ 153 w 154"/>
                  <a:gd name="T1" fmla="*/ 65 h 155"/>
                  <a:gd name="T2" fmla="*/ 144 w 154"/>
                  <a:gd name="T3" fmla="*/ 68 h 155"/>
                  <a:gd name="T4" fmla="*/ 107 w 154"/>
                  <a:gd name="T5" fmla="*/ 86 h 155"/>
                  <a:gd name="T6" fmla="*/ 96 w 154"/>
                  <a:gd name="T7" fmla="*/ 96 h 155"/>
                  <a:gd name="T8" fmla="*/ 87 w 154"/>
                  <a:gd name="T9" fmla="*/ 98 h 155"/>
                  <a:gd name="T10" fmla="*/ 80 w 154"/>
                  <a:gd name="T11" fmla="*/ 104 h 155"/>
                  <a:gd name="T12" fmla="*/ 69 w 154"/>
                  <a:gd name="T13" fmla="*/ 107 h 155"/>
                  <a:gd name="T14" fmla="*/ 60 w 154"/>
                  <a:gd name="T15" fmla="*/ 104 h 155"/>
                  <a:gd name="T16" fmla="*/ 52 w 154"/>
                  <a:gd name="T17" fmla="*/ 106 h 155"/>
                  <a:gd name="T18" fmla="*/ 30 w 154"/>
                  <a:gd name="T19" fmla="*/ 127 h 155"/>
                  <a:gd name="T20" fmla="*/ 25 w 154"/>
                  <a:gd name="T21" fmla="*/ 135 h 155"/>
                  <a:gd name="T22" fmla="*/ 26 w 154"/>
                  <a:gd name="T23" fmla="*/ 135 h 155"/>
                  <a:gd name="T24" fmla="*/ 74 w 154"/>
                  <a:gd name="T25" fmla="*/ 155 h 155"/>
                  <a:gd name="T26" fmla="*/ 147 w 154"/>
                  <a:gd name="T27" fmla="*/ 106 h 155"/>
                  <a:gd name="T28" fmla="*/ 153 w 154"/>
                  <a:gd name="T29" fmla="*/ 84 h 155"/>
                  <a:gd name="T30" fmla="*/ 153 w 154"/>
                  <a:gd name="T31" fmla="*/ 65 h 155"/>
                  <a:gd name="T32" fmla="*/ 9 w 154"/>
                  <a:gd name="T33" fmla="*/ 44 h 155"/>
                  <a:gd name="T34" fmla="*/ 1 w 154"/>
                  <a:gd name="T35" fmla="*/ 67 h 155"/>
                  <a:gd name="T36" fmla="*/ 0 w 154"/>
                  <a:gd name="T37" fmla="*/ 71 h 155"/>
                  <a:gd name="T38" fmla="*/ 34 w 154"/>
                  <a:gd name="T39" fmla="*/ 69 h 155"/>
                  <a:gd name="T40" fmla="*/ 40 w 154"/>
                  <a:gd name="T41" fmla="*/ 66 h 155"/>
                  <a:gd name="T42" fmla="*/ 38 w 154"/>
                  <a:gd name="T43" fmla="*/ 58 h 155"/>
                  <a:gd name="T44" fmla="*/ 9 w 154"/>
                  <a:gd name="T45" fmla="*/ 44 h 155"/>
                  <a:gd name="T46" fmla="*/ 111 w 154"/>
                  <a:gd name="T47" fmla="*/ 8 h 155"/>
                  <a:gd name="T48" fmla="*/ 90 w 154"/>
                  <a:gd name="T49" fmla="*/ 50 h 155"/>
                  <a:gd name="T50" fmla="*/ 137 w 154"/>
                  <a:gd name="T51" fmla="*/ 29 h 155"/>
                  <a:gd name="T52" fmla="*/ 131 w 154"/>
                  <a:gd name="T53" fmla="*/ 23 h 155"/>
                  <a:gd name="T54" fmla="*/ 111 w 154"/>
                  <a:gd name="T55" fmla="*/ 8 h 155"/>
                  <a:gd name="T56" fmla="*/ 74 w 154"/>
                  <a:gd name="T57" fmla="*/ 0 h 155"/>
                  <a:gd name="T58" fmla="*/ 54 w 154"/>
                  <a:gd name="T59" fmla="*/ 5 h 155"/>
                  <a:gd name="T60" fmla="*/ 51 w 154"/>
                  <a:gd name="T61" fmla="*/ 6 h 155"/>
                  <a:gd name="T62" fmla="*/ 65 w 154"/>
                  <a:gd name="T63" fmla="*/ 19 h 155"/>
                  <a:gd name="T64" fmla="*/ 74 w 154"/>
                  <a:gd name="T65" fmla="*/ 2 h 155"/>
                  <a:gd name="T66" fmla="*/ 74 w 154"/>
                  <a:gd name="T67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4" h="155">
                    <a:moveTo>
                      <a:pt x="153" y="65"/>
                    </a:moveTo>
                    <a:cubicBezTo>
                      <a:pt x="150" y="66"/>
                      <a:pt x="147" y="67"/>
                      <a:pt x="144" y="68"/>
                    </a:cubicBezTo>
                    <a:cubicBezTo>
                      <a:pt x="132" y="73"/>
                      <a:pt x="119" y="80"/>
                      <a:pt x="107" y="86"/>
                    </a:cubicBezTo>
                    <a:cubicBezTo>
                      <a:pt x="105" y="91"/>
                      <a:pt x="101" y="94"/>
                      <a:pt x="96" y="96"/>
                    </a:cubicBezTo>
                    <a:cubicBezTo>
                      <a:pt x="93" y="97"/>
                      <a:pt x="90" y="98"/>
                      <a:pt x="87" y="98"/>
                    </a:cubicBezTo>
                    <a:cubicBezTo>
                      <a:pt x="85" y="100"/>
                      <a:pt x="82" y="102"/>
                      <a:pt x="80" y="104"/>
                    </a:cubicBezTo>
                    <a:cubicBezTo>
                      <a:pt x="76" y="106"/>
                      <a:pt x="73" y="107"/>
                      <a:pt x="69" y="107"/>
                    </a:cubicBezTo>
                    <a:cubicBezTo>
                      <a:pt x="66" y="107"/>
                      <a:pt x="63" y="106"/>
                      <a:pt x="60" y="104"/>
                    </a:cubicBezTo>
                    <a:cubicBezTo>
                      <a:pt x="57" y="105"/>
                      <a:pt x="55" y="105"/>
                      <a:pt x="52" y="106"/>
                    </a:cubicBezTo>
                    <a:cubicBezTo>
                      <a:pt x="44" y="112"/>
                      <a:pt x="37" y="119"/>
                      <a:pt x="30" y="127"/>
                    </a:cubicBezTo>
                    <a:cubicBezTo>
                      <a:pt x="29" y="130"/>
                      <a:pt x="27" y="132"/>
                      <a:pt x="25" y="135"/>
                    </a:cubicBezTo>
                    <a:cubicBezTo>
                      <a:pt x="25" y="135"/>
                      <a:pt x="25" y="135"/>
                      <a:pt x="26" y="135"/>
                    </a:cubicBezTo>
                    <a:cubicBezTo>
                      <a:pt x="41" y="149"/>
                      <a:pt x="57" y="155"/>
                      <a:pt x="74" y="155"/>
                    </a:cubicBezTo>
                    <a:cubicBezTo>
                      <a:pt x="104" y="155"/>
                      <a:pt x="134" y="134"/>
                      <a:pt x="147" y="106"/>
                    </a:cubicBezTo>
                    <a:cubicBezTo>
                      <a:pt x="150" y="99"/>
                      <a:pt x="152" y="92"/>
                      <a:pt x="153" y="84"/>
                    </a:cubicBezTo>
                    <a:cubicBezTo>
                      <a:pt x="154" y="78"/>
                      <a:pt x="154" y="71"/>
                      <a:pt x="153" y="65"/>
                    </a:cubicBezTo>
                    <a:moveTo>
                      <a:pt x="9" y="44"/>
                    </a:moveTo>
                    <a:cubicBezTo>
                      <a:pt x="5" y="51"/>
                      <a:pt x="2" y="59"/>
                      <a:pt x="1" y="67"/>
                    </a:cubicBezTo>
                    <a:cubicBezTo>
                      <a:pt x="0" y="69"/>
                      <a:pt x="0" y="70"/>
                      <a:pt x="0" y="71"/>
                    </a:cubicBezTo>
                    <a:cubicBezTo>
                      <a:pt x="11" y="71"/>
                      <a:pt x="23" y="70"/>
                      <a:pt x="34" y="69"/>
                    </a:cubicBezTo>
                    <a:cubicBezTo>
                      <a:pt x="36" y="68"/>
                      <a:pt x="38" y="67"/>
                      <a:pt x="40" y="66"/>
                    </a:cubicBezTo>
                    <a:cubicBezTo>
                      <a:pt x="39" y="63"/>
                      <a:pt x="38" y="61"/>
                      <a:pt x="38" y="58"/>
                    </a:cubicBezTo>
                    <a:cubicBezTo>
                      <a:pt x="27" y="55"/>
                      <a:pt x="17" y="51"/>
                      <a:pt x="9" y="44"/>
                    </a:cubicBezTo>
                    <a:moveTo>
                      <a:pt x="111" y="8"/>
                    </a:moveTo>
                    <a:cubicBezTo>
                      <a:pt x="106" y="23"/>
                      <a:pt x="99" y="37"/>
                      <a:pt x="90" y="50"/>
                    </a:cubicBezTo>
                    <a:cubicBezTo>
                      <a:pt x="105" y="42"/>
                      <a:pt x="121" y="35"/>
                      <a:pt x="137" y="29"/>
                    </a:cubicBezTo>
                    <a:cubicBezTo>
                      <a:pt x="135" y="27"/>
                      <a:pt x="133" y="25"/>
                      <a:pt x="131" y="23"/>
                    </a:cubicBezTo>
                    <a:cubicBezTo>
                      <a:pt x="125" y="17"/>
                      <a:pt x="118" y="12"/>
                      <a:pt x="111" y="8"/>
                    </a:cubicBezTo>
                    <a:moveTo>
                      <a:pt x="74" y="0"/>
                    </a:moveTo>
                    <a:cubicBezTo>
                      <a:pt x="67" y="1"/>
                      <a:pt x="60" y="3"/>
                      <a:pt x="54" y="5"/>
                    </a:cubicBezTo>
                    <a:cubicBezTo>
                      <a:pt x="53" y="5"/>
                      <a:pt x="52" y="6"/>
                      <a:pt x="51" y="6"/>
                    </a:cubicBezTo>
                    <a:cubicBezTo>
                      <a:pt x="56" y="10"/>
                      <a:pt x="61" y="15"/>
                      <a:pt x="65" y="19"/>
                    </a:cubicBezTo>
                    <a:cubicBezTo>
                      <a:pt x="68" y="14"/>
                      <a:pt x="71" y="8"/>
                      <a:pt x="74" y="2"/>
                    </a:cubicBezTo>
                    <a:cubicBezTo>
                      <a:pt x="74" y="2"/>
                      <a:pt x="74" y="1"/>
                      <a:pt x="7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376"/>
              <p:cNvSpPr>
                <a:spLocks noEditPoints="1"/>
              </p:cNvSpPr>
              <p:nvPr/>
            </p:nvSpPr>
            <p:spPr bwMode="auto">
              <a:xfrm>
                <a:off x="2768" y="2964"/>
                <a:ext cx="90" cy="88"/>
              </a:xfrm>
              <a:custGeom>
                <a:avLst/>
                <a:gdLst>
                  <a:gd name="T0" fmla="*/ 123 w 156"/>
                  <a:gd name="T1" fmla="*/ 119 h 143"/>
                  <a:gd name="T2" fmla="*/ 124 w 156"/>
                  <a:gd name="T3" fmla="*/ 128 h 143"/>
                  <a:gd name="T4" fmla="*/ 127 w 156"/>
                  <a:gd name="T5" fmla="*/ 127 h 143"/>
                  <a:gd name="T6" fmla="*/ 123 w 156"/>
                  <a:gd name="T7" fmla="*/ 119 h 143"/>
                  <a:gd name="T8" fmla="*/ 68 w 156"/>
                  <a:gd name="T9" fmla="*/ 106 h 143"/>
                  <a:gd name="T10" fmla="*/ 62 w 156"/>
                  <a:gd name="T11" fmla="*/ 109 h 143"/>
                  <a:gd name="T12" fmla="*/ 42 w 156"/>
                  <a:gd name="T13" fmla="*/ 137 h 143"/>
                  <a:gd name="T14" fmla="*/ 46 w 156"/>
                  <a:gd name="T15" fmla="*/ 138 h 143"/>
                  <a:gd name="T16" fmla="*/ 70 w 156"/>
                  <a:gd name="T17" fmla="*/ 143 h 143"/>
                  <a:gd name="T18" fmla="*/ 74 w 156"/>
                  <a:gd name="T19" fmla="*/ 112 h 143"/>
                  <a:gd name="T20" fmla="*/ 68 w 156"/>
                  <a:gd name="T21" fmla="*/ 106 h 143"/>
                  <a:gd name="T22" fmla="*/ 151 w 156"/>
                  <a:gd name="T23" fmla="*/ 44 h 143"/>
                  <a:gd name="T24" fmla="*/ 135 w 156"/>
                  <a:gd name="T25" fmla="*/ 55 h 143"/>
                  <a:gd name="T26" fmla="*/ 136 w 156"/>
                  <a:gd name="T27" fmla="*/ 57 h 143"/>
                  <a:gd name="T28" fmla="*/ 136 w 156"/>
                  <a:gd name="T29" fmla="*/ 56 h 143"/>
                  <a:gd name="T30" fmla="*/ 144 w 156"/>
                  <a:gd name="T31" fmla="*/ 75 h 143"/>
                  <a:gd name="T32" fmla="*/ 155 w 156"/>
                  <a:gd name="T33" fmla="*/ 77 h 143"/>
                  <a:gd name="T34" fmla="*/ 153 w 156"/>
                  <a:gd name="T35" fmla="*/ 52 h 143"/>
                  <a:gd name="T36" fmla="*/ 151 w 156"/>
                  <a:gd name="T37" fmla="*/ 44 h 143"/>
                  <a:gd name="T38" fmla="*/ 81 w 156"/>
                  <a:gd name="T39" fmla="*/ 20 h 143"/>
                  <a:gd name="T40" fmla="*/ 1 w 156"/>
                  <a:gd name="T41" fmla="*/ 59 h 143"/>
                  <a:gd name="T42" fmla="*/ 2 w 156"/>
                  <a:gd name="T43" fmla="*/ 81 h 143"/>
                  <a:gd name="T44" fmla="*/ 2 w 156"/>
                  <a:gd name="T45" fmla="*/ 81 h 143"/>
                  <a:gd name="T46" fmla="*/ 8 w 156"/>
                  <a:gd name="T47" fmla="*/ 81 h 143"/>
                  <a:gd name="T48" fmla="*/ 11 w 156"/>
                  <a:gd name="T49" fmla="*/ 81 h 143"/>
                  <a:gd name="T50" fmla="*/ 41 w 156"/>
                  <a:gd name="T51" fmla="*/ 75 h 143"/>
                  <a:gd name="T52" fmla="*/ 47 w 156"/>
                  <a:gd name="T53" fmla="*/ 68 h 143"/>
                  <a:gd name="T54" fmla="*/ 58 w 156"/>
                  <a:gd name="T55" fmla="*/ 52 h 143"/>
                  <a:gd name="T56" fmla="*/ 66 w 156"/>
                  <a:gd name="T57" fmla="*/ 49 h 143"/>
                  <a:gd name="T58" fmla="*/ 73 w 156"/>
                  <a:gd name="T59" fmla="*/ 43 h 143"/>
                  <a:gd name="T60" fmla="*/ 85 w 156"/>
                  <a:gd name="T61" fmla="*/ 38 h 143"/>
                  <a:gd name="T62" fmla="*/ 87 w 156"/>
                  <a:gd name="T63" fmla="*/ 38 h 143"/>
                  <a:gd name="T64" fmla="*/ 88 w 156"/>
                  <a:gd name="T65" fmla="*/ 38 h 143"/>
                  <a:gd name="T66" fmla="*/ 81 w 156"/>
                  <a:gd name="T67" fmla="*/ 20 h 143"/>
                  <a:gd name="T68" fmla="*/ 113 w 156"/>
                  <a:gd name="T69" fmla="*/ 0 h 143"/>
                  <a:gd name="T70" fmla="*/ 120 w 156"/>
                  <a:gd name="T71" fmla="*/ 18 h 143"/>
                  <a:gd name="T72" fmla="*/ 122 w 156"/>
                  <a:gd name="T73" fmla="*/ 17 h 143"/>
                  <a:gd name="T74" fmla="*/ 130 w 156"/>
                  <a:gd name="T75" fmla="*/ 11 h 143"/>
                  <a:gd name="T76" fmla="*/ 113 w 156"/>
                  <a:gd name="T77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6" h="143">
                    <a:moveTo>
                      <a:pt x="123" y="119"/>
                    </a:moveTo>
                    <a:cubicBezTo>
                      <a:pt x="124" y="122"/>
                      <a:pt x="124" y="125"/>
                      <a:pt x="124" y="128"/>
                    </a:cubicBezTo>
                    <a:cubicBezTo>
                      <a:pt x="125" y="128"/>
                      <a:pt x="126" y="127"/>
                      <a:pt x="127" y="127"/>
                    </a:cubicBezTo>
                    <a:cubicBezTo>
                      <a:pt x="125" y="124"/>
                      <a:pt x="124" y="122"/>
                      <a:pt x="123" y="119"/>
                    </a:cubicBezTo>
                    <a:moveTo>
                      <a:pt x="68" y="106"/>
                    </a:moveTo>
                    <a:cubicBezTo>
                      <a:pt x="66" y="107"/>
                      <a:pt x="64" y="108"/>
                      <a:pt x="62" y="109"/>
                    </a:cubicBezTo>
                    <a:cubicBezTo>
                      <a:pt x="55" y="118"/>
                      <a:pt x="48" y="127"/>
                      <a:pt x="42" y="137"/>
                    </a:cubicBezTo>
                    <a:cubicBezTo>
                      <a:pt x="43" y="137"/>
                      <a:pt x="44" y="138"/>
                      <a:pt x="46" y="138"/>
                    </a:cubicBezTo>
                    <a:cubicBezTo>
                      <a:pt x="53" y="141"/>
                      <a:pt x="62" y="143"/>
                      <a:pt x="70" y="143"/>
                    </a:cubicBezTo>
                    <a:cubicBezTo>
                      <a:pt x="69" y="133"/>
                      <a:pt x="70" y="122"/>
                      <a:pt x="74" y="112"/>
                    </a:cubicBezTo>
                    <a:cubicBezTo>
                      <a:pt x="71" y="110"/>
                      <a:pt x="69" y="108"/>
                      <a:pt x="68" y="106"/>
                    </a:cubicBezTo>
                    <a:moveTo>
                      <a:pt x="151" y="44"/>
                    </a:moveTo>
                    <a:cubicBezTo>
                      <a:pt x="146" y="48"/>
                      <a:pt x="141" y="52"/>
                      <a:pt x="135" y="55"/>
                    </a:cubicBezTo>
                    <a:cubicBezTo>
                      <a:pt x="136" y="56"/>
                      <a:pt x="136" y="56"/>
                      <a:pt x="136" y="57"/>
                    </a:cubicBezTo>
                    <a:cubicBezTo>
                      <a:pt x="136" y="57"/>
                      <a:pt x="136" y="56"/>
                      <a:pt x="136" y="56"/>
                    </a:cubicBezTo>
                    <a:cubicBezTo>
                      <a:pt x="138" y="62"/>
                      <a:pt x="141" y="68"/>
                      <a:pt x="144" y="75"/>
                    </a:cubicBezTo>
                    <a:cubicBezTo>
                      <a:pt x="148" y="75"/>
                      <a:pt x="151" y="76"/>
                      <a:pt x="155" y="77"/>
                    </a:cubicBezTo>
                    <a:cubicBezTo>
                      <a:pt x="156" y="69"/>
                      <a:pt x="155" y="61"/>
                      <a:pt x="153" y="52"/>
                    </a:cubicBezTo>
                    <a:cubicBezTo>
                      <a:pt x="153" y="49"/>
                      <a:pt x="152" y="47"/>
                      <a:pt x="151" y="44"/>
                    </a:cubicBezTo>
                    <a:moveTo>
                      <a:pt x="81" y="20"/>
                    </a:moveTo>
                    <a:cubicBezTo>
                      <a:pt x="58" y="39"/>
                      <a:pt x="31" y="52"/>
                      <a:pt x="1" y="59"/>
                    </a:cubicBezTo>
                    <a:cubicBezTo>
                      <a:pt x="0" y="66"/>
                      <a:pt x="1" y="73"/>
                      <a:pt x="2" y="81"/>
                    </a:cubicBezTo>
                    <a:cubicBezTo>
                      <a:pt x="2" y="81"/>
                      <a:pt x="2" y="81"/>
                      <a:pt x="2" y="81"/>
                    </a:cubicBezTo>
                    <a:cubicBezTo>
                      <a:pt x="4" y="81"/>
                      <a:pt x="6" y="81"/>
                      <a:pt x="8" y="81"/>
                    </a:cubicBezTo>
                    <a:cubicBezTo>
                      <a:pt x="9" y="81"/>
                      <a:pt x="10" y="81"/>
                      <a:pt x="11" y="81"/>
                    </a:cubicBezTo>
                    <a:cubicBezTo>
                      <a:pt x="21" y="80"/>
                      <a:pt x="31" y="78"/>
                      <a:pt x="41" y="75"/>
                    </a:cubicBezTo>
                    <a:cubicBezTo>
                      <a:pt x="43" y="72"/>
                      <a:pt x="45" y="70"/>
                      <a:pt x="47" y="68"/>
                    </a:cubicBezTo>
                    <a:cubicBezTo>
                      <a:pt x="47" y="62"/>
                      <a:pt x="50" y="56"/>
                      <a:pt x="58" y="52"/>
                    </a:cubicBezTo>
                    <a:cubicBezTo>
                      <a:pt x="60" y="51"/>
                      <a:pt x="63" y="50"/>
                      <a:pt x="66" y="49"/>
                    </a:cubicBezTo>
                    <a:cubicBezTo>
                      <a:pt x="68" y="47"/>
                      <a:pt x="70" y="45"/>
                      <a:pt x="73" y="43"/>
                    </a:cubicBezTo>
                    <a:cubicBezTo>
                      <a:pt x="76" y="39"/>
                      <a:pt x="81" y="38"/>
                      <a:pt x="85" y="38"/>
                    </a:cubicBezTo>
                    <a:cubicBezTo>
                      <a:pt x="85" y="38"/>
                      <a:pt x="86" y="38"/>
                      <a:pt x="87" y="38"/>
                    </a:cubicBezTo>
                    <a:cubicBezTo>
                      <a:pt x="87" y="38"/>
                      <a:pt x="87" y="38"/>
                      <a:pt x="88" y="38"/>
                    </a:cubicBezTo>
                    <a:cubicBezTo>
                      <a:pt x="85" y="32"/>
                      <a:pt x="83" y="26"/>
                      <a:pt x="81" y="20"/>
                    </a:cubicBezTo>
                    <a:moveTo>
                      <a:pt x="113" y="0"/>
                    </a:moveTo>
                    <a:cubicBezTo>
                      <a:pt x="116" y="6"/>
                      <a:pt x="118" y="12"/>
                      <a:pt x="120" y="18"/>
                    </a:cubicBezTo>
                    <a:cubicBezTo>
                      <a:pt x="121" y="18"/>
                      <a:pt x="122" y="17"/>
                      <a:pt x="122" y="17"/>
                    </a:cubicBezTo>
                    <a:cubicBezTo>
                      <a:pt x="125" y="15"/>
                      <a:pt x="128" y="13"/>
                      <a:pt x="130" y="11"/>
                    </a:cubicBezTo>
                    <a:cubicBezTo>
                      <a:pt x="125" y="7"/>
                      <a:pt x="119" y="3"/>
                      <a:pt x="11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377"/>
              <p:cNvSpPr>
                <a:spLocks/>
              </p:cNvSpPr>
              <p:nvPr/>
            </p:nvSpPr>
            <p:spPr bwMode="auto">
              <a:xfrm>
                <a:off x="2700" y="1621"/>
                <a:ext cx="125" cy="95"/>
              </a:xfrm>
              <a:custGeom>
                <a:avLst/>
                <a:gdLst>
                  <a:gd name="T0" fmla="*/ 112 w 218"/>
                  <a:gd name="T1" fmla="*/ 0 h 154"/>
                  <a:gd name="T2" fmla="*/ 54 w 218"/>
                  <a:gd name="T3" fmla="*/ 132 h 154"/>
                  <a:gd name="T4" fmla="*/ 106 w 218"/>
                  <a:gd name="T5" fmla="*/ 154 h 154"/>
                  <a:gd name="T6" fmla="*/ 163 w 218"/>
                  <a:gd name="T7" fmla="*/ 23 h 154"/>
                  <a:gd name="T8" fmla="*/ 112 w 218"/>
                  <a:gd name="T9" fmla="*/ 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54">
                    <a:moveTo>
                      <a:pt x="112" y="0"/>
                    </a:moveTo>
                    <a:cubicBezTo>
                      <a:pt x="53" y="0"/>
                      <a:pt x="0" y="77"/>
                      <a:pt x="54" y="132"/>
                    </a:cubicBezTo>
                    <a:cubicBezTo>
                      <a:pt x="70" y="148"/>
                      <a:pt x="88" y="154"/>
                      <a:pt x="106" y="154"/>
                    </a:cubicBezTo>
                    <a:cubicBezTo>
                      <a:pt x="165" y="154"/>
                      <a:pt x="218" y="77"/>
                      <a:pt x="163" y="23"/>
                    </a:cubicBezTo>
                    <a:cubicBezTo>
                      <a:pt x="147" y="7"/>
                      <a:pt x="129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378"/>
              <p:cNvSpPr>
                <a:spLocks/>
              </p:cNvSpPr>
              <p:nvPr/>
            </p:nvSpPr>
            <p:spPr bwMode="auto">
              <a:xfrm>
                <a:off x="3068" y="2322"/>
                <a:ext cx="101" cy="92"/>
              </a:xfrm>
              <a:custGeom>
                <a:avLst/>
                <a:gdLst>
                  <a:gd name="T0" fmla="*/ 91 w 176"/>
                  <a:gd name="T1" fmla="*/ 0 h 149"/>
                  <a:gd name="T2" fmla="*/ 13 w 176"/>
                  <a:gd name="T3" fmla="*/ 91 h 149"/>
                  <a:gd name="T4" fmla="*/ 85 w 176"/>
                  <a:gd name="T5" fmla="*/ 149 h 149"/>
                  <a:gd name="T6" fmla="*/ 163 w 176"/>
                  <a:gd name="T7" fmla="*/ 58 h 149"/>
                  <a:gd name="T8" fmla="*/ 91 w 176"/>
                  <a:gd name="T9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6" h="149">
                    <a:moveTo>
                      <a:pt x="91" y="0"/>
                    </a:moveTo>
                    <a:cubicBezTo>
                      <a:pt x="46" y="0"/>
                      <a:pt x="0" y="34"/>
                      <a:pt x="13" y="91"/>
                    </a:cubicBezTo>
                    <a:cubicBezTo>
                      <a:pt x="22" y="132"/>
                      <a:pt x="53" y="149"/>
                      <a:pt x="85" y="149"/>
                    </a:cubicBezTo>
                    <a:cubicBezTo>
                      <a:pt x="130" y="149"/>
                      <a:pt x="176" y="115"/>
                      <a:pt x="163" y="58"/>
                    </a:cubicBezTo>
                    <a:cubicBezTo>
                      <a:pt x="154" y="17"/>
                      <a:pt x="123" y="0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379"/>
              <p:cNvSpPr>
                <a:spLocks/>
              </p:cNvSpPr>
              <p:nvPr/>
            </p:nvSpPr>
            <p:spPr bwMode="auto">
              <a:xfrm>
                <a:off x="3365" y="1310"/>
                <a:ext cx="125" cy="96"/>
              </a:xfrm>
              <a:custGeom>
                <a:avLst/>
                <a:gdLst>
                  <a:gd name="T0" fmla="*/ 112 w 218"/>
                  <a:gd name="T1" fmla="*/ 0 h 155"/>
                  <a:gd name="T2" fmla="*/ 54 w 218"/>
                  <a:gd name="T3" fmla="*/ 132 h 155"/>
                  <a:gd name="T4" fmla="*/ 106 w 218"/>
                  <a:gd name="T5" fmla="*/ 155 h 155"/>
                  <a:gd name="T6" fmla="*/ 163 w 218"/>
                  <a:gd name="T7" fmla="*/ 23 h 155"/>
                  <a:gd name="T8" fmla="*/ 112 w 218"/>
                  <a:gd name="T9" fmla="*/ 0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55">
                    <a:moveTo>
                      <a:pt x="112" y="0"/>
                    </a:moveTo>
                    <a:cubicBezTo>
                      <a:pt x="53" y="0"/>
                      <a:pt x="0" y="78"/>
                      <a:pt x="54" y="132"/>
                    </a:cubicBezTo>
                    <a:cubicBezTo>
                      <a:pt x="70" y="148"/>
                      <a:pt x="88" y="155"/>
                      <a:pt x="106" y="155"/>
                    </a:cubicBezTo>
                    <a:cubicBezTo>
                      <a:pt x="165" y="155"/>
                      <a:pt x="218" y="77"/>
                      <a:pt x="163" y="23"/>
                    </a:cubicBezTo>
                    <a:cubicBezTo>
                      <a:pt x="147" y="7"/>
                      <a:pt x="129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380"/>
              <p:cNvSpPr>
                <a:spLocks/>
              </p:cNvSpPr>
              <p:nvPr/>
            </p:nvSpPr>
            <p:spPr bwMode="auto">
              <a:xfrm>
                <a:off x="3668" y="1884"/>
                <a:ext cx="101" cy="93"/>
              </a:xfrm>
              <a:custGeom>
                <a:avLst/>
                <a:gdLst>
                  <a:gd name="T0" fmla="*/ 90 w 175"/>
                  <a:gd name="T1" fmla="*/ 0 h 150"/>
                  <a:gd name="T2" fmla="*/ 12 w 175"/>
                  <a:gd name="T3" fmla="*/ 92 h 150"/>
                  <a:gd name="T4" fmla="*/ 84 w 175"/>
                  <a:gd name="T5" fmla="*/ 150 h 150"/>
                  <a:gd name="T6" fmla="*/ 163 w 175"/>
                  <a:gd name="T7" fmla="*/ 58 h 150"/>
                  <a:gd name="T8" fmla="*/ 90 w 175"/>
                  <a:gd name="T9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150">
                    <a:moveTo>
                      <a:pt x="90" y="0"/>
                    </a:moveTo>
                    <a:cubicBezTo>
                      <a:pt x="46" y="0"/>
                      <a:pt x="0" y="35"/>
                      <a:pt x="12" y="92"/>
                    </a:cubicBezTo>
                    <a:cubicBezTo>
                      <a:pt x="21" y="132"/>
                      <a:pt x="52" y="150"/>
                      <a:pt x="84" y="150"/>
                    </a:cubicBezTo>
                    <a:cubicBezTo>
                      <a:pt x="129" y="150"/>
                      <a:pt x="175" y="115"/>
                      <a:pt x="163" y="58"/>
                    </a:cubicBezTo>
                    <a:cubicBezTo>
                      <a:pt x="154" y="18"/>
                      <a:pt x="122" y="0"/>
                      <a:pt x="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381"/>
              <p:cNvSpPr>
                <a:spLocks/>
              </p:cNvSpPr>
              <p:nvPr/>
            </p:nvSpPr>
            <p:spPr bwMode="auto">
              <a:xfrm>
                <a:off x="2216" y="2318"/>
                <a:ext cx="146" cy="161"/>
              </a:xfrm>
              <a:custGeom>
                <a:avLst/>
                <a:gdLst>
                  <a:gd name="T0" fmla="*/ 112 w 255"/>
                  <a:gd name="T1" fmla="*/ 0 h 259"/>
                  <a:gd name="T2" fmla="*/ 54 w 255"/>
                  <a:gd name="T3" fmla="*/ 132 h 259"/>
                  <a:gd name="T4" fmla="*/ 96 w 255"/>
                  <a:gd name="T5" fmla="*/ 154 h 259"/>
                  <a:gd name="T6" fmla="*/ 92 w 255"/>
                  <a:gd name="T7" fmla="*/ 201 h 259"/>
                  <a:gd name="T8" fmla="*/ 165 w 255"/>
                  <a:gd name="T9" fmla="*/ 259 h 259"/>
                  <a:gd name="T10" fmla="*/ 243 w 255"/>
                  <a:gd name="T11" fmla="*/ 168 h 259"/>
                  <a:gd name="T12" fmla="*/ 177 w 255"/>
                  <a:gd name="T13" fmla="*/ 110 h 259"/>
                  <a:gd name="T14" fmla="*/ 164 w 255"/>
                  <a:gd name="T15" fmla="*/ 23 h 259"/>
                  <a:gd name="T16" fmla="*/ 112 w 255"/>
                  <a:gd name="T17" fmla="*/ 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259">
                    <a:moveTo>
                      <a:pt x="112" y="0"/>
                    </a:moveTo>
                    <a:cubicBezTo>
                      <a:pt x="53" y="0"/>
                      <a:pt x="0" y="78"/>
                      <a:pt x="54" y="132"/>
                    </a:cubicBezTo>
                    <a:cubicBezTo>
                      <a:pt x="68" y="145"/>
                      <a:pt x="82" y="152"/>
                      <a:pt x="96" y="154"/>
                    </a:cubicBezTo>
                    <a:cubicBezTo>
                      <a:pt x="90" y="167"/>
                      <a:pt x="88" y="183"/>
                      <a:pt x="92" y="201"/>
                    </a:cubicBezTo>
                    <a:cubicBezTo>
                      <a:pt x="101" y="241"/>
                      <a:pt x="133" y="259"/>
                      <a:pt x="165" y="259"/>
                    </a:cubicBezTo>
                    <a:cubicBezTo>
                      <a:pt x="209" y="259"/>
                      <a:pt x="255" y="224"/>
                      <a:pt x="243" y="168"/>
                    </a:cubicBezTo>
                    <a:cubicBezTo>
                      <a:pt x="234" y="130"/>
                      <a:pt x="207" y="112"/>
                      <a:pt x="177" y="110"/>
                    </a:cubicBezTo>
                    <a:cubicBezTo>
                      <a:pt x="191" y="83"/>
                      <a:pt x="191" y="50"/>
                      <a:pt x="164" y="23"/>
                    </a:cubicBezTo>
                    <a:cubicBezTo>
                      <a:pt x="148" y="7"/>
                      <a:pt x="130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382"/>
              <p:cNvSpPr>
                <a:spLocks/>
              </p:cNvSpPr>
              <p:nvPr/>
            </p:nvSpPr>
            <p:spPr bwMode="auto">
              <a:xfrm>
                <a:off x="3405" y="1135"/>
                <a:ext cx="116" cy="88"/>
              </a:xfrm>
              <a:custGeom>
                <a:avLst/>
                <a:gdLst>
                  <a:gd name="T0" fmla="*/ 103 w 201"/>
                  <a:gd name="T1" fmla="*/ 0 h 143"/>
                  <a:gd name="T2" fmla="*/ 50 w 201"/>
                  <a:gd name="T3" fmla="*/ 122 h 143"/>
                  <a:gd name="T4" fmla="*/ 98 w 201"/>
                  <a:gd name="T5" fmla="*/ 143 h 143"/>
                  <a:gd name="T6" fmla="*/ 150 w 201"/>
                  <a:gd name="T7" fmla="*/ 21 h 143"/>
                  <a:gd name="T8" fmla="*/ 103 w 201"/>
                  <a:gd name="T9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1" h="143">
                    <a:moveTo>
                      <a:pt x="103" y="0"/>
                    </a:moveTo>
                    <a:cubicBezTo>
                      <a:pt x="49" y="0"/>
                      <a:pt x="0" y="72"/>
                      <a:pt x="50" y="122"/>
                    </a:cubicBezTo>
                    <a:cubicBezTo>
                      <a:pt x="65" y="137"/>
                      <a:pt x="81" y="143"/>
                      <a:pt x="98" y="143"/>
                    </a:cubicBezTo>
                    <a:cubicBezTo>
                      <a:pt x="152" y="143"/>
                      <a:pt x="201" y="71"/>
                      <a:pt x="150" y="21"/>
                    </a:cubicBezTo>
                    <a:cubicBezTo>
                      <a:pt x="136" y="7"/>
                      <a:pt x="119" y="0"/>
                      <a:pt x="1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383"/>
              <p:cNvSpPr>
                <a:spLocks/>
              </p:cNvSpPr>
              <p:nvPr/>
            </p:nvSpPr>
            <p:spPr bwMode="auto">
              <a:xfrm>
                <a:off x="3831" y="1953"/>
                <a:ext cx="93" cy="85"/>
              </a:xfrm>
              <a:custGeom>
                <a:avLst/>
                <a:gdLst>
                  <a:gd name="T0" fmla="*/ 84 w 162"/>
                  <a:gd name="T1" fmla="*/ 0 h 138"/>
                  <a:gd name="T2" fmla="*/ 11 w 162"/>
                  <a:gd name="T3" fmla="*/ 84 h 138"/>
                  <a:gd name="T4" fmla="*/ 78 w 162"/>
                  <a:gd name="T5" fmla="*/ 138 h 138"/>
                  <a:gd name="T6" fmla="*/ 150 w 162"/>
                  <a:gd name="T7" fmla="*/ 54 h 138"/>
                  <a:gd name="T8" fmla="*/ 84 w 162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38">
                    <a:moveTo>
                      <a:pt x="84" y="0"/>
                    </a:moveTo>
                    <a:cubicBezTo>
                      <a:pt x="42" y="0"/>
                      <a:pt x="0" y="32"/>
                      <a:pt x="11" y="84"/>
                    </a:cubicBezTo>
                    <a:cubicBezTo>
                      <a:pt x="20" y="122"/>
                      <a:pt x="49" y="138"/>
                      <a:pt x="78" y="138"/>
                    </a:cubicBezTo>
                    <a:cubicBezTo>
                      <a:pt x="119" y="138"/>
                      <a:pt x="162" y="106"/>
                      <a:pt x="150" y="54"/>
                    </a:cubicBezTo>
                    <a:cubicBezTo>
                      <a:pt x="142" y="17"/>
                      <a:pt x="113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384"/>
              <p:cNvSpPr>
                <a:spLocks/>
              </p:cNvSpPr>
              <p:nvPr/>
            </p:nvSpPr>
            <p:spPr bwMode="auto">
              <a:xfrm>
                <a:off x="3440" y="939"/>
                <a:ext cx="115" cy="88"/>
              </a:xfrm>
              <a:custGeom>
                <a:avLst/>
                <a:gdLst>
                  <a:gd name="T0" fmla="*/ 103 w 200"/>
                  <a:gd name="T1" fmla="*/ 0 h 142"/>
                  <a:gd name="T2" fmla="*/ 50 w 200"/>
                  <a:gd name="T3" fmla="*/ 122 h 142"/>
                  <a:gd name="T4" fmla="*/ 97 w 200"/>
                  <a:gd name="T5" fmla="*/ 142 h 142"/>
                  <a:gd name="T6" fmla="*/ 150 w 200"/>
                  <a:gd name="T7" fmla="*/ 21 h 142"/>
                  <a:gd name="T8" fmla="*/ 103 w 200"/>
                  <a:gd name="T9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0" h="142">
                    <a:moveTo>
                      <a:pt x="103" y="0"/>
                    </a:moveTo>
                    <a:cubicBezTo>
                      <a:pt x="48" y="0"/>
                      <a:pt x="0" y="72"/>
                      <a:pt x="50" y="122"/>
                    </a:cubicBezTo>
                    <a:cubicBezTo>
                      <a:pt x="64" y="136"/>
                      <a:pt x="81" y="142"/>
                      <a:pt x="97" y="142"/>
                    </a:cubicBezTo>
                    <a:cubicBezTo>
                      <a:pt x="151" y="142"/>
                      <a:pt x="200" y="71"/>
                      <a:pt x="150" y="21"/>
                    </a:cubicBezTo>
                    <a:cubicBezTo>
                      <a:pt x="135" y="7"/>
                      <a:pt x="119" y="0"/>
                      <a:pt x="1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385"/>
              <p:cNvSpPr>
                <a:spLocks/>
              </p:cNvSpPr>
              <p:nvPr/>
            </p:nvSpPr>
            <p:spPr bwMode="auto">
              <a:xfrm>
                <a:off x="4002" y="2027"/>
                <a:ext cx="93" cy="85"/>
              </a:xfrm>
              <a:custGeom>
                <a:avLst/>
                <a:gdLst>
                  <a:gd name="T0" fmla="*/ 84 w 162"/>
                  <a:gd name="T1" fmla="*/ 0 h 138"/>
                  <a:gd name="T2" fmla="*/ 12 w 162"/>
                  <a:gd name="T3" fmla="*/ 84 h 138"/>
                  <a:gd name="T4" fmla="*/ 78 w 162"/>
                  <a:gd name="T5" fmla="*/ 138 h 138"/>
                  <a:gd name="T6" fmla="*/ 150 w 162"/>
                  <a:gd name="T7" fmla="*/ 54 h 138"/>
                  <a:gd name="T8" fmla="*/ 84 w 162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" h="138">
                    <a:moveTo>
                      <a:pt x="84" y="0"/>
                    </a:moveTo>
                    <a:cubicBezTo>
                      <a:pt x="43" y="0"/>
                      <a:pt x="0" y="32"/>
                      <a:pt x="12" y="84"/>
                    </a:cubicBezTo>
                    <a:cubicBezTo>
                      <a:pt x="20" y="122"/>
                      <a:pt x="49" y="138"/>
                      <a:pt x="78" y="138"/>
                    </a:cubicBezTo>
                    <a:cubicBezTo>
                      <a:pt x="120" y="138"/>
                      <a:pt x="162" y="106"/>
                      <a:pt x="150" y="54"/>
                    </a:cubicBezTo>
                    <a:cubicBezTo>
                      <a:pt x="142" y="17"/>
                      <a:pt x="113" y="0"/>
                      <a:pt x="8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386"/>
              <p:cNvSpPr>
                <a:spLocks/>
              </p:cNvSpPr>
              <p:nvPr/>
            </p:nvSpPr>
            <p:spPr bwMode="auto">
              <a:xfrm>
                <a:off x="4322" y="1146"/>
                <a:ext cx="77" cy="65"/>
              </a:xfrm>
              <a:custGeom>
                <a:avLst/>
                <a:gdLst>
                  <a:gd name="T0" fmla="*/ 77 w 135"/>
                  <a:gd name="T1" fmla="*/ 0 h 104"/>
                  <a:gd name="T2" fmla="*/ 12 w 135"/>
                  <a:gd name="T3" fmla="*/ 84 h 104"/>
                  <a:gd name="T4" fmla="*/ 59 w 135"/>
                  <a:gd name="T5" fmla="*/ 104 h 104"/>
                  <a:gd name="T6" fmla="*/ 125 w 135"/>
                  <a:gd name="T7" fmla="*/ 27 h 104"/>
                  <a:gd name="T8" fmla="*/ 124 w 135"/>
                  <a:gd name="T9" fmla="*/ 23 h 104"/>
                  <a:gd name="T10" fmla="*/ 121 w 135"/>
                  <a:gd name="T11" fmla="*/ 19 h 104"/>
                  <a:gd name="T12" fmla="*/ 77 w 135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04">
                    <a:moveTo>
                      <a:pt x="77" y="0"/>
                    </a:moveTo>
                    <a:cubicBezTo>
                      <a:pt x="37" y="0"/>
                      <a:pt x="0" y="43"/>
                      <a:pt x="12" y="84"/>
                    </a:cubicBezTo>
                    <a:cubicBezTo>
                      <a:pt x="24" y="97"/>
                      <a:pt x="41" y="104"/>
                      <a:pt x="59" y="104"/>
                    </a:cubicBezTo>
                    <a:cubicBezTo>
                      <a:pt x="97" y="104"/>
                      <a:pt x="135" y="75"/>
                      <a:pt x="125" y="27"/>
                    </a:cubicBezTo>
                    <a:cubicBezTo>
                      <a:pt x="124" y="25"/>
                      <a:pt x="124" y="24"/>
                      <a:pt x="124" y="23"/>
                    </a:cubicBezTo>
                    <a:cubicBezTo>
                      <a:pt x="123" y="21"/>
                      <a:pt x="122" y="20"/>
                      <a:pt x="121" y="19"/>
                    </a:cubicBezTo>
                    <a:cubicBezTo>
                      <a:pt x="107" y="6"/>
                      <a:pt x="92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387"/>
              <p:cNvSpPr>
                <a:spLocks/>
              </p:cNvSpPr>
              <p:nvPr/>
            </p:nvSpPr>
            <p:spPr bwMode="auto">
              <a:xfrm>
                <a:off x="4404" y="990"/>
                <a:ext cx="105" cy="80"/>
              </a:xfrm>
              <a:custGeom>
                <a:avLst/>
                <a:gdLst>
                  <a:gd name="T0" fmla="*/ 94 w 183"/>
                  <a:gd name="T1" fmla="*/ 0 h 129"/>
                  <a:gd name="T2" fmla="*/ 46 w 183"/>
                  <a:gd name="T3" fmla="*/ 110 h 129"/>
                  <a:gd name="T4" fmla="*/ 89 w 183"/>
                  <a:gd name="T5" fmla="*/ 129 h 129"/>
                  <a:gd name="T6" fmla="*/ 137 w 183"/>
                  <a:gd name="T7" fmla="*/ 19 h 129"/>
                  <a:gd name="T8" fmla="*/ 94 w 183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29">
                    <a:moveTo>
                      <a:pt x="94" y="0"/>
                    </a:moveTo>
                    <a:cubicBezTo>
                      <a:pt x="44" y="0"/>
                      <a:pt x="0" y="65"/>
                      <a:pt x="46" y="110"/>
                    </a:cubicBezTo>
                    <a:cubicBezTo>
                      <a:pt x="59" y="124"/>
                      <a:pt x="74" y="129"/>
                      <a:pt x="89" y="129"/>
                    </a:cubicBezTo>
                    <a:cubicBezTo>
                      <a:pt x="138" y="129"/>
                      <a:pt x="183" y="64"/>
                      <a:pt x="137" y="19"/>
                    </a:cubicBezTo>
                    <a:cubicBezTo>
                      <a:pt x="124" y="5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388"/>
              <p:cNvSpPr>
                <a:spLocks/>
              </p:cNvSpPr>
              <p:nvPr/>
            </p:nvSpPr>
            <p:spPr bwMode="auto">
              <a:xfrm>
                <a:off x="4486" y="1133"/>
                <a:ext cx="85" cy="78"/>
              </a:xfrm>
              <a:custGeom>
                <a:avLst/>
                <a:gdLst>
                  <a:gd name="T0" fmla="*/ 77 w 148"/>
                  <a:gd name="T1" fmla="*/ 0 h 126"/>
                  <a:gd name="T2" fmla="*/ 11 w 148"/>
                  <a:gd name="T3" fmla="*/ 77 h 126"/>
                  <a:gd name="T4" fmla="*/ 72 w 148"/>
                  <a:gd name="T5" fmla="*/ 126 h 126"/>
                  <a:gd name="T6" fmla="*/ 137 w 148"/>
                  <a:gd name="T7" fmla="*/ 49 h 126"/>
                  <a:gd name="T8" fmla="*/ 77 w 148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126">
                    <a:moveTo>
                      <a:pt x="77" y="0"/>
                    </a:moveTo>
                    <a:cubicBezTo>
                      <a:pt x="39" y="0"/>
                      <a:pt x="0" y="29"/>
                      <a:pt x="11" y="77"/>
                    </a:cubicBezTo>
                    <a:cubicBezTo>
                      <a:pt x="18" y="111"/>
                      <a:pt x="45" y="126"/>
                      <a:pt x="72" y="126"/>
                    </a:cubicBezTo>
                    <a:cubicBezTo>
                      <a:pt x="109" y="126"/>
                      <a:pt x="148" y="97"/>
                      <a:pt x="137" y="49"/>
                    </a:cubicBezTo>
                    <a:cubicBezTo>
                      <a:pt x="130" y="15"/>
                      <a:pt x="104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389"/>
              <p:cNvSpPr>
                <a:spLocks/>
              </p:cNvSpPr>
              <p:nvPr/>
            </p:nvSpPr>
            <p:spPr bwMode="auto">
              <a:xfrm>
                <a:off x="2102" y="2229"/>
                <a:ext cx="105" cy="81"/>
              </a:xfrm>
              <a:custGeom>
                <a:avLst/>
                <a:gdLst>
                  <a:gd name="T0" fmla="*/ 94 w 183"/>
                  <a:gd name="T1" fmla="*/ 0 h 130"/>
                  <a:gd name="T2" fmla="*/ 46 w 183"/>
                  <a:gd name="T3" fmla="*/ 111 h 130"/>
                  <a:gd name="T4" fmla="*/ 89 w 183"/>
                  <a:gd name="T5" fmla="*/ 130 h 130"/>
                  <a:gd name="T6" fmla="*/ 137 w 183"/>
                  <a:gd name="T7" fmla="*/ 19 h 130"/>
                  <a:gd name="T8" fmla="*/ 94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94" y="0"/>
                    </a:moveTo>
                    <a:cubicBezTo>
                      <a:pt x="44" y="0"/>
                      <a:pt x="0" y="65"/>
                      <a:pt x="46" y="111"/>
                    </a:cubicBezTo>
                    <a:cubicBezTo>
                      <a:pt x="59" y="124"/>
                      <a:pt x="74" y="130"/>
                      <a:pt x="89" y="130"/>
                    </a:cubicBezTo>
                    <a:cubicBezTo>
                      <a:pt x="139" y="130"/>
                      <a:pt x="183" y="65"/>
                      <a:pt x="137" y="19"/>
                    </a:cubicBezTo>
                    <a:cubicBezTo>
                      <a:pt x="124" y="6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390"/>
              <p:cNvSpPr>
                <a:spLocks/>
              </p:cNvSpPr>
              <p:nvPr/>
            </p:nvSpPr>
            <p:spPr bwMode="auto">
              <a:xfrm>
                <a:off x="2279" y="2558"/>
                <a:ext cx="51" cy="52"/>
              </a:xfrm>
              <a:custGeom>
                <a:avLst/>
                <a:gdLst>
                  <a:gd name="T0" fmla="*/ 76 w 89"/>
                  <a:gd name="T1" fmla="*/ 0 h 84"/>
                  <a:gd name="T2" fmla="*/ 10 w 89"/>
                  <a:gd name="T3" fmla="*/ 77 h 84"/>
                  <a:gd name="T4" fmla="*/ 12 w 89"/>
                  <a:gd name="T5" fmla="*/ 84 h 84"/>
                  <a:gd name="T6" fmla="*/ 65 w 89"/>
                  <a:gd name="T7" fmla="*/ 24 h 84"/>
                  <a:gd name="T8" fmla="*/ 89 w 89"/>
                  <a:gd name="T9" fmla="*/ 1 h 84"/>
                  <a:gd name="T10" fmla="*/ 76 w 89"/>
                  <a:gd name="T1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84">
                    <a:moveTo>
                      <a:pt x="76" y="0"/>
                    </a:moveTo>
                    <a:cubicBezTo>
                      <a:pt x="38" y="0"/>
                      <a:pt x="0" y="29"/>
                      <a:pt x="10" y="77"/>
                    </a:cubicBezTo>
                    <a:cubicBezTo>
                      <a:pt x="11" y="79"/>
                      <a:pt x="11" y="82"/>
                      <a:pt x="12" y="84"/>
                    </a:cubicBezTo>
                    <a:cubicBezTo>
                      <a:pt x="28" y="63"/>
                      <a:pt x="46" y="43"/>
                      <a:pt x="65" y="24"/>
                    </a:cubicBezTo>
                    <a:cubicBezTo>
                      <a:pt x="73" y="16"/>
                      <a:pt x="81" y="9"/>
                      <a:pt x="89" y="1"/>
                    </a:cubicBezTo>
                    <a:cubicBezTo>
                      <a:pt x="85" y="1"/>
                      <a:pt x="80" y="0"/>
                      <a:pt x="7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391"/>
              <p:cNvSpPr>
                <a:spLocks/>
              </p:cNvSpPr>
              <p:nvPr/>
            </p:nvSpPr>
            <p:spPr bwMode="auto">
              <a:xfrm>
                <a:off x="1992" y="2099"/>
                <a:ext cx="105" cy="80"/>
              </a:xfrm>
              <a:custGeom>
                <a:avLst/>
                <a:gdLst>
                  <a:gd name="T0" fmla="*/ 94 w 183"/>
                  <a:gd name="T1" fmla="*/ 0 h 130"/>
                  <a:gd name="T2" fmla="*/ 46 w 183"/>
                  <a:gd name="T3" fmla="*/ 111 h 130"/>
                  <a:gd name="T4" fmla="*/ 89 w 183"/>
                  <a:gd name="T5" fmla="*/ 130 h 130"/>
                  <a:gd name="T6" fmla="*/ 138 w 183"/>
                  <a:gd name="T7" fmla="*/ 19 h 130"/>
                  <a:gd name="T8" fmla="*/ 94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94" y="0"/>
                    </a:moveTo>
                    <a:cubicBezTo>
                      <a:pt x="45" y="0"/>
                      <a:pt x="0" y="65"/>
                      <a:pt x="46" y="111"/>
                    </a:cubicBezTo>
                    <a:cubicBezTo>
                      <a:pt x="60" y="124"/>
                      <a:pt x="75" y="130"/>
                      <a:pt x="89" y="130"/>
                    </a:cubicBezTo>
                    <a:cubicBezTo>
                      <a:pt x="139" y="130"/>
                      <a:pt x="183" y="65"/>
                      <a:pt x="138" y="19"/>
                    </a:cubicBezTo>
                    <a:cubicBezTo>
                      <a:pt x="124" y="6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392"/>
              <p:cNvSpPr>
                <a:spLocks/>
              </p:cNvSpPr>
              <p:nvPr/>
            </p:nvSpPr>
            <p:spPr bwMode="auto">
              <a:xfrm>
                <a:off x="2630" y="1481"/>
                <a:ext cx="105" cy="81"/>
              </a:xfrm>
              <a:custGeom>
                <a:avLst/>
                <a:gdLst>
                  <a:gd name="T0" fmla="*/ 94 w 183"/>
                  <a:gd name="T1" fmla="*/ 0 h 130"/>
                  <a:gd name="T2" fmla="*/ 46 w 183"/>
                  <a:gd name="T3" fmla="*/ 111 h 130"/>
                  <a:gd name="T4" fmla="*/ 89 w 183"/>
                  <a:gd name="T5" fmla="*/ 130 h 130"/>
                  <a:gd name="T6" fmla="*/ 138 w 183"/>
                  <a:gd name="T7" fmla="*/ 19 h 130"/>
                  <a:gd name="T8" fmla="*/ 94 w 183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30">
                    <a:moveTo>
                      <a:pt x="94" y="0"/>
                    </a:moveTo>
                    <a:cubicBezTo>
                      <a:pt x="45" y="0"/>
                      <a:pt x="0" y="65"/>
                      <a:pt x="46" y="111"/>
                    </a:cubicBezTo>
                    <a:cubicBezTo>
                      <a:pt x="59" y="124"/>
                      <a:pt x="75" y="130"/>
                      <a:pt x="89" y="130"/>
                    </a:cubicBezTo>
                    <a:cubicBezTo>
                      <a:pt x="139" y="130"/>
                      <a:pt x="183" y="65"/>
                      <a:pt x="138" y="19"/>
                    </a:cubicBezTo>
                    <a:cubicBezTo>
                      <a:pt x="124" y="6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393"/>
              <p:cNvSpPr>
                <a:spLocks/>
              </p:cNvSpPr>
              <p:nvPr/>
            </p:nvSpPr>
            <p:spPr bwMode="auto">
              <a:xfrm>
                <a:off x="3148" y="2481"/>
                <a:ext cx="84" cy="78"/>
              </a:xfrm>
              <a:custGeom>
                <a:avLst/>
                <a:gdLst>
                  <a:gd name="T0" fmla="*/ 76 w 147"/>
                  <a:gd name="T1" fmla="*/ 0 h 126"/>
                  <a:gd name="T2" fmla="*/ 10 w 147"/>
                  <a:gd name="T3" fmla="*/ 77 h 126"/>
                  <a:gd name="T4" fmla="*/ 71 w 147"/>
                  <a:gd name="T5" fmla="*/ 126 h 126"/>
                  <a:gd name="T6" fmla="*/ 137 w 147"/>
                  <a:gd name="T7" fmla="*/ 49 h 126"/>
                  <a:gd name="T8" fmla="*/ 76 w 147"/>
                  <a:gd name="T9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7" h="126">
                    <a:moveTo>
                      <a:pt x="76" y="0"/>
                    </a:moveTo>
                    <a:cubicBezTo>
                      <a:pt x="38" y="0"/>
                      <a:pt x="0" y="30"/>
                      <a:pt x="10" y="77"/>
                    </a:cubicBezTo>
                    <a:cubicBezTo>
                      <a:pt x="18" y="111"/>
                      <a:pt x="44" y="126"/>
                      <a:pt x="71" y="126"/>
                    </a:cubicBezTo>
                    <a:cubicBezTo>
                      <a:pt x="108" y="126"/>
                      <a:pt x="147" y="97"/>
                      <a:pt x="137" y="49"/>
                    </a:cubicBezTo>
                    <a:cubicBezTo>
                      <a:pt x="129" y="15"/>
                      <a:pt x="103" y="0"/>
                      <a:pt x="7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394"/>
              <p:cNvSpPr>
                <a:spLocks/>
              </p:cNvSpPr>
              <p:nvPr/>
            </p:nvSpPr>
            <p:spPr bwMode="auto">
              <a:xfrm>
                <a:off x="2584" y="1349"/>
                <a:ext cx="105" cy="80"/>
              </a:xfrm>
              <a:custGeom>
                <a:avLst/>
                <a:gdLst>
                  <a:gd name="T0" fmla="*/ 94 w 183"/>
                  <a:gd name="T1" fmla="*/ 0 h 129"/>
                  <a:gd name="T2" fmla="*/ 46 w 183"/>
                  <a:gd name="T3" fmla="*/ 110 h 129"/>
                  <a:gd name="T4" fmla="*/ 89 w 183"/>
                  <a:gd name="T5" fmla="*/ 129 h 129"/>
                  <a:gd name="T6" fmla="*/ 137 w 183"/>
                  <a:gd name="T7" fmla="*/ 19 h 129"/>
                  <a:gd name="T8" fmla="*/ 94 w 183"/>
                  <a:gd name="T9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29">
                    <a:moveTo>
                      <a:pt x="94" y="0"/>
                    </a:moveTo>
                    <a:cubicBezTo>
                      <a:pt x="44" y="0"/>
                      <a:pt x="0" y="65"/>
                      <a:pt x="46" y="110"/>
                    </a:cubicBezTo>
                    <a:cubicBezTo>
                      <a:pt x="59" y="124"/>
                      <a:pt x="74" y="129"/>
                      <a:pt x="89" y="129"/>
                    </a:cubicBezTo>
                    <a:cubicBezTo>
                      <a:pt x="139" y="129"/>
                      <a:pt x="183" y="64"/>
                      <a:pt x="137" y="19"/>
                    </a:cubicBezTo>
                    <a:cubicBezTo>
                      <a:pt x="124" y="5"/>
                      <a:pt x="109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395"/>
              <p:cNvSpPr>
                <a:spLocks/>
              </p:cNvSpPr>
              <p:nvPr/>
            </p:nvSpPr>
            <p:spPr bwMode="auto">
              <a:xfrm>
                <a:off x="3231" y="2594"/>
                <a:ext cx="55" cy="34"/>
              </a:xfrm>
              <a:custGeom>
                <a:avLst/>
                <a:gdLst>
                  <a:gd name="T0" fmla="*/ 67 w 95"/>
                  <a:gd name="T1" fmla="*/ 0 h 55"/>
                  <a:gd name="T2" fmla="*/ 0 w 95"/>
                  <a:gd name="T3" fmla="*/ 55 h 55"/>
                  <a:gd name="T4" fmla="*/ 95 w 95"/>
                  <a:gd name="T5" fmla="*/ 6 h 55"/>
                  <a:gd name="T6" fmla="*/ 67 w 95"/>
                  <a:gd name="T7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5" h="55">
                    <a:moveTo>
                      <a:pt x="67" y="0"/>
                    </a:moveTo>
                    <a:cubicBezTo>
                      <a:pt x="36" y="0"/>
                      <a:pt x="4" y="20"/>
                      <a:pt x="0" y="55"/>
                    </a:cubicBezTo>
                    <a:cubicBezTo>
                      <a:pt x="29" y="36"/>
                      <a:pt x="60" y="19"/>
                      <a:pt x="95" y="6"/>
                    </a:cubicBezTo>
                    <a:cubicBezTo>
                      <a:pt x="86" y="2"/>
                      <a:pt x="77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396"/>
              <p:cNvSpPr>
                <a:spLocks/>
              </p:cNvSpPr>
              <p:nvPr/>
            </p:nvSpPr>
            <p:spPr bwMode="auto">
              <a:xfrm>
                <a:off x="3790" y="1407"/>
                <a:ext cx="76" cy="76"/>
              </a:xfrm>
              <a:custGeom>
                <a:avLst/>
                <a:gdLst>
                  <a:gd name="T0" fmla="*/ 69 w 133"/>
                  <a:gd name="T1" fmla="*/ 0 h 123"/>
                  <a:gd name="T2" fmla="*/ 3 w 133"/>
                  <a:gd name="T3" fmla="*/ 55 h 123"/>
                  <a:gd name="T4" fmla="*/ 8 w 133"/>
                  <a:gd name="T5" fmla="*/ 94 h 123"/>
                  <a:gd name="T6" fmla="*/ 21 w 133"/>
                  <a:gd name="T7" fmla="*/ 111 h 123"/>
                  <a:gd name="T8" fmla="*/ 37 w 133"/>
                  <a:gd name="T9" fmla="*/ 123 h 123"/>
                  <a:gd name="T10" fmla="*/ 50 w 133"/>
                  <a:gd name="T11" fmla="*/ 91 h 123"/>
                  <a:gd name="T12" fmla="*/ 59 w 133"/>
                  <a:gd name="T13" fmla="*/ 94 h 123"/>
                  <a:gd name="T14" fmla="*/ 98 w 133"/>
                  <a:gd name="T15" fmla="*/ 120 h 123"/>
                  <a:gd name="T16" fmla="*/ 116 w 133"/>
                  <a:gd name="T17" fmla="*/ 104 h 123"/>
                  <a:gd name="T18" fmla="*/ 131 w 133"/>
                  <a:gd name="T19" fmla="*/ 69 h 123"/>
                  <a:gd name="T20" fmla="*/ 112 w 133"/>
                  <a:gd name="T21" fmla="*/ 19 h 123"/>
                  <a:gd name="T22" fmla="*/ 69 w 133"/>
                  <a:gd name="T23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3" h="123">
                    <a:moveTo>
                      <a:pt x="69" y="0"/>
                    </a:moveTo>
                    <a:cubicBezTo>
                      <a:pt x="38" y="0"/>
                      <a:pt x="10" y="25"/>
                      <a:pt x="3" y="55"/>
                    </a:cubicBezTo>
                    <a:cubicBezTo>
                      <a:pt x="0" y="68"/>
                      <a:pt x="2" y="81"/>
                      <a:pt x="8" y="94"/>
                    </a:cubicBezTo>
                    <a:cubicBezTo>
                      <a:pt x="11" y="100"/>
                      <a:pt x="16" y="106"/>
                      <a:pt x="21" y="111"/>
                    </a:cubicBezTo>
                    <a:cubicBezTo>
                      <a:pt x="26" y="116"/>
                      <a:pt x="32" y="120"/>
                      <a:pt x="37" y="123"/>
                    </a:cubicBezTo>
                    <a:cubicBezTo>
                      <a:pt x="26" y="112"/>
                      <a:pt x="35" y="91"/>
                      <a:pt x="50" y="91"/>
                    </a:cubicBezTo>
                    <a:cubicBezTo>
                      <a:pt x="53" y="91"/>
                      <a:pt x="56" y="92"/>
                      <a:pt x="59" y="94"/>
                    </a:cubicBezTo>
                    <a:cubicBezTo>
                      <a:pt x="72" y="102"/>
                      <a:pt x="85" y="111"/>
                      <a:pt x="98" y="120"/>
                    </a:cubicBezTo>
                    <a:cubicBezTo>
                      <a:pt x="104" y="116"/>
                      <a:pt x="111" y="110"/>
                      <a:pt x="116" y="104"/>
                    </a:cubicBezTo>
                    <a:cubicBezTo>
                      <a:pt x="124" y="94"/>
                      <a:pt x="130" y="82"/>
                      <a:pt x="131" y="69"/>
                    </a:cubicBezTo>
                    <a:cubicBezTo>
                      <a:pt x="133" y="52"/>
                      <a:pt x="128" y="35"/>
                      <a:pt x="112" y="19"/>
                    </a:cubicBezTo>
                    <a:cubicBezTo>
                      <a:pt x="99" y="6"/>
                      <a:pt x="84" y="0"/>
                      <a:pt x="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397"/>
              <p:cNvSpPr>
                <a:spLocks/>
              </p:cNvSpPr>
              <p:nvPr/>
            </p:nvSpPr>
            <p:spPr bwMode="auto">
              <a:xfrm>
                <a:off x="3827" y="1480"/>
                <a:ext cx="80" cy="77"/>
              </a:xfrm>
              <a:custGeom>
                <a:avLst/>
                <a:gdLst>
                  <a:gd name="T0" fmla="*/ 67 w 138"/>
                  <a:gd name="T1" fmla="*/ 0 h 125"/>
                  <a:gd name="T2" fmla="*/ 58 w 138"/>
                  <a:gd name="T3" fmla="*/ 0 h 125"/>
                  <a:gd name="T4" fmla="*/ 35 w 138"/>
                  <a:gd name="T5" fmla="*/ 7 h 125"/>
                  <a:gd name="T6" fmla="*/ 36 w 138"/>
                  <a:gd name="T7" fmla="*/ 53 h 125"/>
                  <a:gd name="T8" fmla="*/ 19 w 138"/>
                  <a:gd name="T9" fmla="*/ 70 h 125"/>
                  <a:gd name="T10" fmla="*/ 0 w 138"/>
                  <a:gd name="T11" fmla="*/ 56 h 125"/>
                  <a:gd name="T12" fmla="*/ 2 w 138"/>
                  <a:gd name="T13" fmla="*/ 76 h 125"/>
                  <a:gd name="T14" fmla="*/ 9 w 138"/>
                  <a:gd name="T15" fmla="*/ 96 h 125"/>
                  <a:gd name="T16" fmla="*/ 39 w 138"/>
                  <a:gd name="T17" fmla="*/ 121 h 125"/>
                  <a:gd name="T18" fmla="*/ 62 w 138"/>
                  <a:gd name="T19" fmla="*/ 125 h 125"/>
                  <a:gd name="T20" fmla="*/ 128 w 138"/>
                  <a:gd name="T21" fmla="*/ 49 h 125"/>
                  <a:gd name="T22" fmla="*/ 97 w 138"/>
                  <a:gd name="T23" fmla="*/ 6 h 125"/>
                  <a:gd name="T24" fmla="*/ 67 w 138"/>
                  <a:gd name="T25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8" h="125">
                    <a:moveTo>
                      <a:pt x="67" y="0"/>
                    </a:moveTo>
                    <a:cubicBezTo>
                      <a:pt x="64" y="0"/>
                      <a:pt x="61" y="0"/>
                      <a:pt x="58" y="0"/>
                    </a:cubicBezTo>
                    <a:cubicBezTo>
                      <a:pt x="50" y="1"/>
                      <a:pt x="42" y="3"/>
                      <a:pt x="35" y="7"/>
                    </a:cubicBezTo>
                    <a:cubicBezTo>
                      <a:pt x="36" y="22"/>
                      <a:pt x="36" y="38"/>
                      <a:pt x="36" y="53"/>
                    </a:cubicBezTo>
                    <a:cubicBezTo>
                      <a:pt x="36" y="65"/>
                      <a:pt x="28" y="70"/>
                      <a:pt x="19" y="70"/>
                    </a:cubicBezTo>
                    <a:cubicBezTo>
                      <a:pt x="11" y="70"/>
                      <a:pt x="2" y="65"/>
                      <a:pt x="0" y="56"/>
                    </a:cubicBezTo>
                    <a:cubicBezTo>
                      <a:pt x="0" y="62"/>
                      <a:pt x="0" y="69"/>
                      <a:pt x="2" y="76"/>
                    </a:cubicBezTo>
                    <a:cubicBezTo>
                      <a:pt x="3" y="84"/>
                      <a:pt x="6" y="90"/>
                      <a:pt x="9" y="96"/>
                    </a:cubicBezTo>
                    <a:cubicBezTo>
                      <a:pt x="16" y="108"/>
                      <a:pt x="27" y="117"/>
                      <a:pt x="39" y="121"/>
                    </a:cubicBezTo>
                    <a:cubicBezTo>
                      <a:pt x="46" y="124"/>
                      <a:pt x="54" y="125"/>
                      <a:pt x="62" y="125"/>
                    </a:cubicBezTo>
                    <a:cubicBezTo>
                      <a:pt x="100" y="125"/>
                      <a:pt x="138" y="96"/>
                      <a:pt x="128" y="49"/>
                    </a:cubicBezTo>
                    <a:cubicBezTo>
                      <a:pt x="123" y="27"/>
                      <a:pt x="111" y="14"/>
                      <a:pt x="97" y="6"/>
                    </a:cubicBezTo>
                    <a:cubicBezTo>
                      <a:pt x="88" y="2"/>
                      <a:pt x="77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398"/>
              <p:cNvSpPr>
                <a:spLocks/>
              </p:cNvSpPr>
              <p:nvPr/>
            </p:nvSpPr>
            <p:spPr bwMode="auto">
              <a:xfrm>
                <a:off x="3022" y="1488"/>
                <a:ext cx="76" cy="80"/>
              </a:xfrm>
              <a:custGeom>
                <a:avLst/>
                <a:gdLst>
                  <a:gd name="T0" fmla="*/ 69 w 133"/>
                  <a:gd name="T1" fmla="*/ 0 h 130"/>
                  <a:gd name="T2" fmla="*/ 3 w 133"/>
                  <a:gd name="T3" fmla="*/ 57 h 130"/>
                  <a:gd name="T4" fmla="*/ 9 w 133"/>
                  <a:gd name="T5" fmla="*/ 95 h 130"/>
                  <a:gd name="T6" fmla="*/ 21 w 133"/>
                  <a:gd name="T7" fmla="*/ 111 h 130"/>
                  <a:gd name="T8" fmla="*/ 28 w 133"/>
                  <a:gd name="T9" fmla="*/ 118 h 130"/>
                  <a:gd name="T10" fmla="*/ 64 w 133"/>
                  <a:gd name="T11" fmla="*/ 130 h 130"/>
                  <a:gd name="T12" fmla="*/ 108 w 133"/>
                  <a:gd name="T13" fmla="*/ 112 h 130"/>
                  <a:gd name="T14" fmla="*/ 91 w 133"/>
                  <a:gd name="T15" fmla="*/ 112 h 130"/>
                  <a:gd name="T16" fmla="*/ 91 w 133"/>
                  <a:gd name="T17" fmla="*/ 75 h 130"/>
                  <a:gd name="T18" fmla="*/ 91 w 133"/>
                  <a:gd name="T19" fmla="*/ 75 h 130"/>
                  <a:gd name="T20" fmla="*/ 130 w 133"/>
                  <a:gd name="T21" fmla="*/ 77 h 130"/>
                  <a:gd name="T22" fmla="*/ 130 w 133"/>
                  <a:gd name="T23" fmla="*/ 74 h 130"/>
                  <a:gd name="T24" fmla="*/ 125 w 133"/>
                  <a:gd name="T25" fmla="*/ 37 h 130"/>
                  <a:gd name="T26" fmla="*/ 112 w 133"/>
                  <a:gd name="T27" fmla="*/ 19 h 130"/>
                  <a:gd name="T28" fmla="*/ 69 w 133"/>
                  <a:gd name="T2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3" h="130">
                    <a:moveTo>
                      <a:pt x="69" y="0"/>
                    </a:moveTo>
                    <a:cubicBezTo>
                      <a:pt x="38" y="0"/>
                      <a:pt x="9" y="26"/>
                      <a:pt x="3" y="57"/>
                    </a:cubicBezTo>
                    <a:cubicBezTo>
                      <a:pt x="0" y="69"/>
                      <a:pt x="2" y="82"/>
                      <a:pt x="9" y="95"/>
                    </a:cubicBezTo>
                    <a:cubicBezTo>
                      <a:pt x="12" y="100"/>
                      <a:pt x="16" y="106"/>
                      <a:pt x="21" y="111"/>
                    </a:cubicBezTo>
                    <a:cubicBezTo>
                      <a:pt x="23" y="113"/>
                      <a:pt x="26" y="116"/>
                      <a:pt x="28" y="118"/>
                    </a:cubicBezTo>
                    <a:cubicBezTo>
                      <a:pt x="40" y="126"/>
                      <a:pt x="52" y="130"/>
                      <a:pt x="64" y="130"/>
                    </a:cubicBezTo>
                    <a:cubicBezTo>
                      <a:pt x="80" y="130"/>
                      <a:pt x="96" y="123"/>
                      <a:pt x="108" y="112"/>
                    </a:cubicBezTo>
                    <a:cubicBezTo>
                      <a:pt x="103" y="112"/>
                      <a:pt x="97" y="112"/>
                      <a:pt x="91" y="112"/>
                    </a:cubicBezTo>
                    <a:cubicBezTo>
                      <a:pt x="67" y="111"/>
                      <a:pt x="67" y="75"/>
                      <a:pt x="91" y="75"/>
                    </a:cubicBezTo>
                    <a:cubicBezTo>
                      <a:pt x="91" y="75"/>
                      <a:pt x="91" y="75"/>
                      <a:pt x="91" y="75"/>
                    </a:cubicBezTo>
                    <a:cubicBezTo>
                      <a:pt x="103" y="75"/>
                      <a:pt x="116" y="75"/>
                      <a:pt x="130" y="77"/>
                    </a:cubicBezTo>
                    <a:cubicBezTo>
                      <a:pt x="130" y="76"/>
                      <a:pt x="130" y="75"/>
                      <a:pt x="130" y="74"/>
                    </a:cubicBezTo>
                    <a:cubicBezTo>
                      <a:pt x="133" y="62"/>
                      <a:pt x="131" y="49"/>
                      <a:pt x="125" y="37"/>
                    </a:cubicBezTo>
                    <a:cubicBezTo>
                      <a:pt x="122" y="31"/>
                      <a:pt x="118" y="25"/>
                      <a:pt x="112" y="19"/>
                    </a:cubicBezTo>
                    <a:cubicBezTo>
                      <a:pt x="99" y="6"/>
                      <a:pt x="84" y="0"/>
                      <a:pt x="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399"/>
              <p:cNvSpPr>
                <a:spLocks/>
              </p:cNvSpPr>
              <p:nvPr/>
            </p:nvSpPr>
            <p:spPr bwMode="auto">
              <a:xfrm>
                <a:off x="3350" y="2136"/>
                <a:ext cx="81" cy="77"/>
              </a:xfrm>
              <a:custGeom>
                <a:avLst/>
                <a:gdLst>
                  <a:gd name="T0" fmla="*/ 50 w 141"/>
                  <a:gd name="T1" fmla="*/ 0 h 123"/>
                  <a:gd name="T2" fmla="*/ 2 w 141"/>
                  <a:gd name="T3" fmla="*/ 64 h 123"/>
                  <a:gd name="T4" fmla="*/ 4 w 141"/>
                  <a:gd name="T5" fmla="*/ 74 h 123"/>
                  <a:gd name="T6" fmla="*/ 11 w 141"/>
                  <a:gd name="T7" fmla="*/ 93 h 123"/>
                  <a:gd name="T8" fmla="*/ 40 w 141"/>
                  <a:gd name="T9" fmla="*/ 118 h 123"/>
                  <a:gd name="T10" fmla="*/ 65 w 141"/>
                  <a:gd name="T11" fmla="*/ 123 h 123"/>
                  <a:gd name="T12" fmla="*/ 130 w 141"/>
                  <a:gd name="T13" fmla="*/ 46 h 123"/>
                  <a:gd name="T14" fmla="*/ 123 w 141"/>
                  <a:gd name="T15" fmla="*/ 26 h 123"/>
                  <a:gd name="T16" fmla="*/ 94 w 141"/>
                  <a:gd name="T17" fmla="*/ 2 h 123"/>
                  <a:gd name="T18" fmla="*/ 91 w 141"/>
                  <a:gd name="T19" fmla="*/ 1 h 123"/>
                  <a:gd name="T20" fmla="*/ 72 w 141"/>
                  <a:gd name="T21" fmla="*/ 35 h 123"/>
                  <a:gd name="T22" fmla="*/ 58 w 141"/>
                  <a:gd name="T23" fmla="*/ 43 h 123"/>
                  <a:gd name="T24" fmla="*/ 41 w 141"/>
                  <a:gd name="T25" fmla="*/ 15 h 123"/>
                  <a:gd name="T26" fmla="*/ 50 w 141"/>
                  <a:gd name="T2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1" h="123">
                    <a:moveTo>
                      <a:pt x="50" y="0"/>
                    </a:moveTo>
                    <a:cubicBezTo>
                      <a:pt x="23" y="7"/>
                      <a:pt x="0" y="30"/>
                      <a:pt x="2" y="64"/>
                    </a:cubicBezTo>
                    <a:cubicBezTo>
                      <a:pt x="3" y="67"/>
                      <a:pt x="3" y="71"/>
                      <a:pt x="4" y="74"/>
                    </a:cubicBezTo>
                    <a:cubicBezTo>
                      <a:pt x="5" y="81"/>
                      <a:pt x="8" y="88"/>
                      <a:pt x="11" y="93"/>
                    </a:cubicBezTo>
                    <a:cubicBezTo>
                      <a:pt x="18" y="105"/>
                      <a:pt x="28" y="114"/>
                      <a:pt x="40" y="118"/>
                    </a:cubicBezTo>
                    <a:cubicBezTo>
                      <a:pt x="48" y="122"/>
                      <a:pt x="56" y="123"/>
                      <a:pt x="65" y="123"/>
                    </a:cubicBezTo>
                    <a:cubicBezTo>
                      <a:pt x="102" y="123"/>
                      <a:pt x="141" y="94"/>
                      <a:pt x="130" y="46"/>
                    </a:cubicBezTo>
                    <a:cubicBezTo>
                      <a:pt x="129" y="39"/>
                      <a:pt x="126" y="32"/>
                      <a:pt x="123" y="26"/>
                    </a:cubicBezTo>
                    <a:cubicBezTo>
                      <a:pt x="116" y="14"/>
                      <a:pt x="106" y="6"/>
                      <a:pt x="94" y="2"/>
                    </a:cubicBezTo>
                    <a:cubicBezTo>
                      <a:pt x="93" y="1"/>
                      <a:pt x="92" y="1"/>
                      <a:pt x="91" y="1"/>
                    </a:cubicBezTo>
                    <a:cubicBezTo>
                      <a:pt x="85" y="13"/>
                      <a:pt x="79" y="24"/>
                      <a:pt x="72" y="35"/>
                    </a:cubicBezTo>
                    <a:cubicBezTo>
                      <a:pt x="69" y="41"/>
                      <a:pt x="63" y="43"/>
                      <a:pt x="58" y="43"/>
                    </a:cubicBezTo>
                    <a:cubicBezTo>
                      <a:pt x="45" y="43"/>
                      <a:pt x="32" y="29"/>
                      <a:pt x="41" y="15"/>
                    </a:cubicBezTo>
                    <a:cubicBezTo>
                      <a:pt x="44" y="10"/>
                      <a:pt x="47" y="5"/>
                      <a:pt x="5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400"/>
              <p:cNvSpPr>
                <a:spLocks/>
              </p:cNvSpPr>
              <p:nvPr/>
            </p:nvSpPr>
            <p:spPr bwMode="auto">
              <a:xfrm>
                <a:off x="2458" y="2050"/>
                <a:ext cx="82" cy="81"/>
              </a:xfrm>
              <a:custGeom>
                <a:avLst/>
                <a:gdLst>
                  <a:gd name="T0" fmla="*/ 80 w 143"/>
                  <a:gd name="T1" fmla="*/ 0 h 130"/>
                  <a:gd name="T2" fmla="*/ 17 w 143"/>
                  <a:gd name="T3" fmla="*/ 89 h 130"/>
                  <a:gd name="T4" fmla="*/ 32 w 143"/>
                  <a:gd name="T5" fmla="*/ 111 h 130"/>
                  <a:gd name="T6" fmla="*/ 40 w 143"/>
                  <a:gd name="T7" fmla="*/ 118 h 130"/>
                  <a:gd name="T8" fmla="*/ 49 w 143"/>
                  <a:gd name="T9" fmla="*/ 123 h 130"/>
                  <a:gd name="T10" fmla="*/ 75 w 143"/>
                  <a:gd name="T11" fmla="*/ 130 h 130"/>
                  <a:gd name="T12" fmla="*/ 142 w 143"/>
                  <a:gd name="T13" fmla="*/ 61 h 130"/>
                  <a:gd name="T14" fmla="*/ 119 w 143"/>
                  <a:gd name="T15" fmla="*/ 76 h 130"/>
                  <a:gd name="T16" fmla="*/ 107 w 143"/>
                  <a:gd name="T17" fmla="*/ 86 h 130"/>
                  <a:gd name="T18" fmla="*/ 94 w 143"/>
                  <a:gd name="T19" fmla="*/ 91 h 130"/>
                  <a:gd name="T20" fmla="*/ 80 w 143"/>
                  <a:gd name="T21" fmla="*/ 60 h 130"/>
                  <a:gd name="T22" fmla="*/ 130 w 143"/>
                  <a:gd name="T23" fmla="*/ 27 h 130"/>
                  <a:gd name="T24" fmla="*/ 129 w 143"/>
                  <a:gd name="T25" fmla="*/ 25 h 130"/>
                  <a:gd name="T26" fmla="*/ 123 w 143"/>
                  <a:gd name="T27" fmla="*/ 19 h 130"/>
                  <a:gd name="T28" fmla="*/ 100 w 143"/>
                  <a:gd name="T29" fmla="*/ 3 h 130"/>
                  <a:gd name="T30" fmla="*/ 80 w 143"/>
                  <a:gd name="T3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3" h="130">
                    <a:moveTo>
                      <a:pt x="80" y="0"/>
                    </a:moveTo>
                    <a:cubicBezTo>
                      <a:pt x="38" y="0"/>
                      <a:pt x="0" y="47"/>
                      <a:pt x="17" y="89"/>
                    </a:cubicBezTo>
                    <a:cubicBezTo>
                      <a:pt x="20" y="96"/>
                      <a:pt x="25" y="104"/>
                      <a:pt x="32" y="111"/>
                    </a:cubicBezTo>
                    <a:cubicBezTo>
                      <a:pt x="35" y="113"/>
                      <a:pt x="37" y="116"/>
                      <a:pt x="40" y="118"/>
                    </a:cubicBezTo>
                    <a:cubicBezTo>
                      <a:pt x="43" y="120"/>
                      <a:pt x="46" y="122"/>
                      <a:pt x="49" y="123"/>
                    </a:cubicBezTo>
                    <a:cubicBezTo>
                      <a:pt x="57" y="128"/>
                      <a:pt x="66" y="130"/>
                      <a:pt x="75" y="130"/>
                    </a:cubicBezTo>
                    <a:cubicBezTo>
                      <a:pt x="110" y="130"/>
                      <a:pt x="143" y="97"/>
                      <a:pt x="142" y="61"/>
                    </a:cubicBezTo>
                    <a:cubicBezTo>
                      <a:pt x="134" y="65"/>
                      <a:pt x="127" y="70"/>
                      <a:pt x="119" y="76"/>
                    </a:cubicBezTo>
                    <a:cubicBezTo>
                      <a:pt x="115" y="79"/>
                      <a:pt x="111" y="82"/>
                      <a:pt x="107" y="86"/>
                    </a:cubicBezTo>
                    <a:cubicBezTo>
                      <a:pt x="103" y="89"/>
                      <a:pt x="98" y="91"/>
                      <a:pt x="94" y="91"/>
                    </a:cubicBezTo>
                    <a:cubicBezTo>
                      <a:pt x="79" y="91"/>
                      <a:pt x="66" y="72"/>
                      <a:pt x="80" y="60"/>
                    </a:cubicBezTo>
                    <a:cubicBezTo>
                      <a:pt x="97" y="46"/>
                      <a:pt x="113" y="35"/>
                      <a:pt x="130" y="27"/>
                    </a:cubicBezTo>
                    <a:cubicBezTo>
                      <a:pt x="130" y="26"/>
                      <a:pt x="130" y="26"/>
                      <a:pt x="129" y="25"/>
                    </a:cubicBezTo>
                    <a:cubicBezTo>
                      <a:pt x="127" y="23"/>
                      <a:pt x="125" y="21"/>
                      <a:pt x="123" y="19"/>
                    </a:cubicBezTo>
                    <a:cubicBezTo>
                      <a:pt x="116" y="11"/>
                      <a:pt x="108" y="6"/>
                      <a:pt x="100" y="3"/>
                    </a:cubicBezTo>
                    <a:cubicBezTo>
                      <a:pt x="93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401"/>
              <p:cNvSpPr>
                <a:spLocks noEditPoints="1"/>
              </p:cNvSpPr>
              <p:nvPr/>
            </p:nvSpPr>
            <p:spPr bwMode="auto">
              <a:xfrm>
                <a:off x="2611" y="2339"/>
                <a:ext cx="75" cy="78"/>
              </a:xfrm>
              <a:custGeom>
                <a:avLst/>
                <a:gdLst>
                  <a:gd name="T0" fmla="*/ 129 w 130"/>
                  <a:gd name="T1" fmla="*/ 53 h 126"/>
                  <a:gd name="T2" fmla="*/ 126 w 130"/>
                  <a:gd name="T3" fmla="*/ 57 h 126"/>
                  <a:gd name="T4" fmla="*/ 126 w 130"/>
                  <a:gd name="T5" fmla="*/ 60 h 126"/>
                  <a:gd name="T6" fmla="*/ 126 w 130"/>
                  <a:gd name="T7" fmla="*/ 69 h 126"/>
                  <a:gd name="T8" fmla="*/ 128 w 130"/>
                  <a:gd name="T9" fmla="*/ 78 h 126"/>
                  <a:gd name="T10" fmla="*/ 128 w 130"/>
                  <a:gd name="T11" fmla="*/ 77 h 126"/>
                  <a:gd name="T12" fmla="*/ 129 w 130"/>
                  <a:gd name="T13" fmla="*/ 53 h 126"/>
                  <a:gd name="T14" fmla="*/ 67 w 130"/>
                  <a:gd name="T15" fmla="*/ 0 h 126"/>
                  <a:gd name="T16" fmla="*/ 0 w 130"/>
                  <a:gd name="T17" fmla="*/ 56 h 126"/>
                  <a:gd name="T18" fmla="*/ 0 w 130"/>
                  <a:gd name="T19" fmla="*/ 65 h 126"/>
                  <a:gd name="T20" fmla="*/ 2 w 130"/>
                  <a:gd name="T21" fmla="*/ 77 h 126"/>
                  <a:gd name="T22" fmla="*/ 12 w 130"/>
                  <a:gd name="T23" fmla="*/ 101 h 126"/>
                  <a:gd name="T24" fmla="*/ 62 w 130"/>
                  <a:gd name="T25" fmla="*/ 126 h 126"/>
                  <a:gd name="T26" fmla="*/ 103 w 130"/>
                  <a:gd name="T27" fmla="*/ 113 h 126"/>
                  <a:gd name="T28" fmla="*/ 88 w 130"/>
                  <a:gd name="T29" fmla="*/ 57 h 126"/>
                  <a:gd name="T30" fmla="*/ 71 w 130"/>
                  <a:gd name="T31" fmla="*/ 63 h 126"/>
                  <a:gd name="T32" fmla="*/ 65 w 130"/>
                  <a:gd name="T33" fmla="*/ 64 h 126"/>
                  <a:gd name="T34" fmla="*/ 63 w 130"/>
                  <a:gd name="T35" fmla="*/ 27 h 126"/>
                  <a:gd name="T36" fmla="*/ 78 w 130"/>
                  <a:gd name="T37" fmla="*/ 22 h 126"/>
                  <a:gd name="T38" fmla="*/ 103 w 130"/>
                  <a:gd name="T39" fmla="*/ 10 h 126"/>
                  <a:gd name="T40" fmla="*/ 67 w 130"/>
                  <a:gd name="T41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30" h="126">
                    <a:moveTo>
                      <a:pt x="129" y="53"/>
                    </a:moveTo>
                    <a:cubicBezTo>
                      <a:pt x="128" y="54"/>
                      <a:pt x="127" y="55"/>
                      <a:pt x="126" y="57"/>
                    </a:cubicBezTo>
                    <a:cubicBezTo>
                      <a:pt x="126" y="58"/>
                      <a:pt x="126" y="59"/>
                      <a:pt x="126" y="60"/>
                    </a:cubicBezTo>
                    <a:cubicBezTo>
                      <a:pt x="126" y="63"/>
                      <a:pt x="126" y="66"/>
                      <a:pt x="126" y="69"/>
                    </a:cubicBezTo>
                    <a:cubicBezTo>
                      <a:pt x="126" y="72"/>
                      <a:pt x="127" y="75"/>
                      <a:pt x="128" y="78"/>
                    </a:cubicBezTo>
                    <a:cubicBezTo>
                      <a:pt x="128" y="78"/>
                      <a:pt x="128" y="77"/>
                      <a:pt x="128" y="77"/>
                    </a:cubicBezTo>
                    <a:cubicBezTo>
                      <a:pt x="130" y="70"/>
                      <a:pt x="130" y="61"/>
                      <a:pt x="129" y="53"/>
                    </a:cubicBezTo>
                    <a:moveTo>
                      <a:pt x="67" y="0"/>
                    </a:moveTo>
                    <a:cubicBezTo>
                      <a:pt x="36" y="0"/>
                      <a:pt x="3" y="21"/>
                      <a:pt x="0" y="56"/>
                    </a:cubicBezTo>
                    <a:cubicBezTo>
                      <a:pt x="0" y="59"/>
                      <a:pt x="0" y="62"/>
                      <a:pt x="0" y="65"/>
                    </a:cubicBezTo>
                    <a:cubicBezTo>
                      <a:pt x="0" y="69"/>
                      <a:pt x="1" y="73"/>
                      <a:pt x="2" y="77"/>
                    </a:cubicBezTo>
                    <a:cubicBezTo>
                      <a:pt x="4" y="86"/>
                      <a:pt x="7" y="94"/>
                      <a:pt x="12" y="101"/>
                    </a:cubicBezTo>
                    <a:cubicBezTo>
                      <a:pt x="24" y="118"/>
                      <a:pt x="43" y="126"/>
                      <a:pt x="62" y="126"/>
                    </a:cubicBezTo>
                    <a:cubicBezTo>
                      <a:pt x="76" y="126"/>
                      <a:pt x="91" y="121"/>
                      <a:pt x="103" y="113"/>
                    </a:cubicBezTo>
                    <a:cubicBezTo>
                      <a:pt x="93" y="95"/>
                      <a:pt x="85" y="75"/>
                      <a:pt x="88" y="57"/>
                    </a:cubicBezTo>
                    <a:cubicBezTo>
                      <a:pt x="82" y="59"/>
                      <a:pt x="77" y="61"/>
                      <a:pt x="71" y="63"/>
                    </a:cubicBezTo>
                    <a:cubicBezTo>
                      <a:pt x="69" y="64"/>
                      <a:pt x="67" y="64"/>
                      <a:pt x="65" y="64"/>
                    </a:cubicBezTo>
                    <a:cubicBezTo>
                      <a:pt x="47" y="64"/>
                      <a:pt x="42" y="33"/>
                      <a:pt x="63" y="27"/>
                    </a:cubicBezTo>
                    <a:cubicBezTo>
                      <a:pt x="68" y="25"/>
                      <a:pt x="73" y="24"/>
                      <a:pt x="78" y="22"/>
                    </a:cubicBezTo>
                    <a:cubicBezTo>
                      <a:pt x="87" y="19"/>
                      <a:pt x="95" y="15"/>
                      <a:pt x="103" y="10"/>
                    </a:cubicBezTo>
                    <a:cubicBezTo>
                      <a:pt x="92" y="3"/>
                      <a:pt x="80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402"/>
              <p:cNvSpPr>
                <a:spLocks/>
              </p:cNvSpPr>
              <p:nvPr/>
            </p:nvSpPr>
            <p:spPr bwMode="auto">
              <a:xfrm>
                <a:off x="3805" y="1463"/>
                <a:ext cx="43" cy="60"/>
              </a:xfrm>
              <a:custGeom>
                <a:avLst/>
                <a:gdLst>
                  <a:gd name="T0" fmla="*/ 24 w 75"/>
                  <a:gd name="T1" fmla="*/ 0 h 97"/>
                  <a:gd name="T2" fmla="*/ 11 w 75"/>
                  <a:gd name="T3" fmla="*/ 32 h 97"/>
                  <a:gd name="T4" fmla="*/ 15 w 75"/>
                  <a:gd name="T5" fmla="*/ 35 h 97"/>
                  <a:gd name="T6" fmla="*/ 38 w 75"/>
                  <a:gd name="T7" fmla="*/ 51 h 97"/>
                  <a:gd name="T8" fmla="*/ 38 w 75"/>
                  <a:gd name="T9" fmla="*/ 78 h 97"/>
                  <a:gd name="T10" fmla="*/ 39 w 75"/>
                  <a:gd name="T11" fmla="*/ 83 h 97"/>
                  <a:gd name="T12" fmla="*/ 58 w 75"/>
                  <a:gd name="T13" fmla="*/ 97 h 97"/>
                  <a:gd name="T14" fmla="*/ 75 w 75"/>
                  <a:gd name="T15" fmla="*/ 80 h 97"/>
                  <a:gd name="T16" fmla="*/ 74 w 75"/>
                  <a:gd name="T17" fmla="*/ 34 h 97"/>
                  <a:gd name="T18" fmla="*/ 74 w 75"/>
                  <a:gd name="T19" fmla="*/ 31 h 97"/>
                  <a:gd name="T20" fmla="*/ 72 w 75"/>
                  <a:gd name="T21" fmla="*/ 29 h 97"/>
                  <a:gd name="T22" fmla="*/ 33 w 75"/>
                  <a:gd name="T23" fmla="*/ 3 h 97"/>
                  <a:gd name="T24" fmla="*/ 24 w 75"/>
                  <a:gd name="T25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97">
                    <a:moveTo>
                      <a:pt x="24" y="0"/>
                    </a:moveTo>
                    <a:cubicBezTo>
                      <a:pt x="9" y="0"/>
                      <a:pt x="0" y="21"/>
                      <a:pt x="11" y="32"/>
                    </a:cubicBezTo>
                    <a:cubicBezTo>
                      <a:pt x="12" y="33"/>
                      <a:pt x="13" y="34"/>
                      <a:pt x="15" y="35"/>
                    </a:cubicBezTo>
                    <a:cubicBezTo>
                      <a:pt x="23" y="40"/>
                      <a:pt x="30" y="45"/>
                      <a:pt x="38" y="51"/>
                    </a:cubicBezTo>
                    <a:cubicBezTo>
                      <a:pt x="38" y="60"/>
                      <a:pt x="38" y="69"/>
                      <a:pt x="38" y="78"/>
                    </a:cubicBezTo>
                    <a:cubicBezTo>
                      <a:pt x="38" y="80"/>
                      <a:pt x="39" y="82"/>
                      <a:pt x="39" y="83"/>
                    </a:cubicBezTo>
                    <a:cubicBezTo>
                      <a:pt x="41" y="92"/>
                      <a:pt x="50" y="97"/>
                      <a:pt x="58" y="97"/>
                    </a:cubicBezTo>
                    <a:cubicBezTo>
                      <a:pt x="67" y="97"/>
                      <a:pt x="75" y="92"/>
                      <a:pt x="75" y="80"/>
                    </a:cubicBezTo>
                    <a:cubicBezTo>
                      <a:pt x="75" y="65"/>
                      <a:pt x="75" y="49"/>
                      <a:pt x="74" y="34"/>
                    </a:cubicBezTo>
                    <a:cubicBezTo>
                      <a:pt x="74" y="33"/>
                      <a:pt x="74" y="32"/>
                      <a:pt x="74" y="31"/>
                    </a:cubicBezTo>
                    <a:cubicBezTo>
                      <a:pt x="73" y="30"/>
                      <a:pt x="72" y="30"/>
                      <a:pt x="72" y="29"/>
                    </a:cubicBezTo>
                    <a:cubicBezTo>
                      <a:pt x="59" y="20"/>
                      <a:pt x="46" y="11"/>
                      <a:pt x="33" y="3"/>
                    </a:cubicBezTo>
                    <a:cubicBezTo>
                      <a:pt x="30" y="1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403"/>
              <p:cNvSpPr>
                <a:spLocks noEditPoints="1"/>
              </p:cNvSpPr>
              <p:nvPr/>
            </p:nvSpPr>
            <p:spPr bwMode="auto">
              <a:xfrm>
                <a:off x="2447" y="2144"/>
                <a:ext cx="201" cy="207"/>
              </a:xfrm>
              <a:custGeom>
                <a:avLst/>
                <a:gdLst>
                  <a:gd name="T0" fmla="*/ 164 w 351"/>
                  <a:gd name="T1" fmla="*/ 297 h 334"/>
                  <a:gd name="T2" fmla="*/ 131 w 351"/>
                  <a:gd name="T3" fmla="*/ 294 h 334"/>
                  <a:gd name="T4" fmla="*/ 96 w 351"/>
                  <a:gd name="T5" fmla="*/ 283 h 334"/>
                  <a:gd name="T6" fmla="*/ 74 w 351"/>
                  <a:gd name="T7" fmla="*/ 269 h 334"/>
                  <a:gd name="T8" fmla="*/ 57 w 351"/>
                  <a:gd name="T9" fmla="*/ 250 h 334"/>
                  <a:gd name="T10" fmla="*/ 51 w 351"/>
                  <a:gd name="T11" fmla="*/ 241 h 334"/>
                  <a:gd name="T12" fmla="*/ 46 w 351"/>
                  <a:gd name="T13" fmla="*/ 230 h 334"/>
                  <a:gd name="T14" fmla="*/ 39 w 351"/>
                  <a:gd name="T15" fmla="*/ 206 h 334"/>
                  <a:gd name="T16" fmla="*/ 39 w 351"/>
                  <a:gd name="T17" fmla="*/ 179 h 334"/>
                  <a:gd name="T18" fmla="*/ 49 w 351"/>
                  <a:gd name="T19" fmla="*/ 144 h 334"/>
                  <a:gd name="T20" fmla="*/ 72 w 351"/>
                  <a:gd name="T21" fmla="*/ 104 h 334"/>
                  <a:gd name="T22" fmla="*/ 107 w 351"/>
                  <a:gd name="T23" fmla="*/ 67 h 334"/>
                  <a:gd name="T24" fmla="*/ 144 w 351"/>
                  <a:gd name="T25" fmla="*/ 46 h 334"/>
                  <a:gd name="T26" fmla="*/ 173 w 351"/>
                  <a:gd name="T27" fmla="*/ 38 h 334"/>
                  <a:gd name="T28" fmla="*/ 186 w 351"/>
                  <a:gd name="T29" fmla="*/ 37 h 334"/>
                  <a:gd name="T30" fmla="*/ 194 w 351"/>
                  <a:gd name="T31" fmla="*/ 38 h 334"/>
                  <a:gd name="T32" fmla="*/ 213 w 351"/>
                  <a:gd name="T33" fmla="*/ 43 h 334"/>
                  <a:gd name="T34" fmla="*/ 232 w 351"/>
                  <a:gd name="T35" fmla="*/ 53 h 334"/>
                  <a:gd name="T36" fmla="*/ 252 w 351"/>
                  <a:gd name="T37" fmla="*/ 73 h 334"/>
                  <a:gd name="T38" fmla="*/ 263 w 351"/>
                  <a:gd name="T39" fmla="*/ 92 h 334"/>
                  <a:gd name="T40" fmla="*/ 268 w 351"/>
                  <a:gd name="T41" fmla="*/ 108 h 334"/>
                  <a:gd name="T42" fmla="*/ 268 w 351"/>
                  <a:gd name="T43" fmla="*/ 122 h 334"/>
                  <a:gd name="T44" fmla="*/ 279 w 351"/>
                  <a:gd name="T45" fmla="*/ 129 h 334"/>
                  <a:gd name="T46" fmla="*/ 290 w 351"/>
                  <a:gd name="T47" fmla="*/ 142 h 334"/>
                  <a:gd name="T48" fmla="*/ 300 w 351"/>
                  <a:gd name="T49" fmla="*/ 161 h 334"/>
                  <a:gd name="T50" fmla="*/ 306 w 351"/>
                  <a:gd name="T51" fmla="*/ 189 h 334"/>
                  <a:gd name="T52" fmla="*/ 305 w 351"/>
                  <a:gd name="T53" fmla="*/ 210 h 334"/>
                  <a:gd name="T54" fmla="*/ 299 w 351"/>
                  <a:gd name="T55" fmla="*/ 229 h 334"/>
                  <a:gd name="T56" fmla="*/ 287 w 351"/>
                  <a:gd name="T57" fmla="*/ 246 h 334"/>
                  <a:gd name="T58" fmla="*/ 265 w 351"/>
                  <a:gd name="T59" fmla="*/ 267 h 334"/>
                  <a:gd name="T60" fmla="*/ 227 w 351"/>
                  <a:gd name="T61" fmla="*/ 286 h 334"/>
                  <a:gd name="T62" fmla="*/ 177 w 351"/>
                  <a:gd name="T63" fmla="*/ 296 h 334"/>
                  <a:gd name="T64" fmla="*/ 164 w 351"/>
                  <a:gd name="T65" fmla="*/ 297 h 334"/>
                  <a:gd name="T66" fmla="*/ 185 w 351"/>
                  <a:gd name="T67" fmla="*/ 0 h 334"/>
                  <a:gd name="T68" fmla="*/ 95 w 351"/>
                  <a:gd name="T69" fmla="*/ 31 h 334"/>
                  <a:gd name="T70" fmla="*/ 9 w 351"/>
                  <a:gd name="T71" fmla="*/ 151 h 334"/>
                  <a:gd name="T72" fmla="*/ 18 w 351"/>
                  <a:gd name="T73" fmla="*/ 258 h 334"/>
                  <a:gd name="T74" fmla="*/ 104 w 351"/>
                  <a:gd name="T75" fmla="*/ 324 h 334"/>
                  <a:gd name="T76" fmla="*/ 165 w 351"/>
                  <a:gd name="T77" fmla="*/ 334 h 334"/>
                  <a:gd name="T78" fmla="*/ 251 w 351"/>
                  <a:gd name="T79" fmla="*/ 316 h 334"/>
                  <a:gd name="T80" fmla="*/ 338 w 351"/>
                  <a:gd name="T81" fmla="*/ 230 h 334"/>
                  <a:gd name="T82" fmla="*/ 304 w 351"/>
                  <a:gd name="T83" fmla="*/ 102 h 334"/>
                  <a:gd name="T84" fmla="*/ 304 w 351"/>
                  <a:gd name="T85" fmla="*/ 102 h 334"/>
                  <a:gd name="T86" fmla="*/ 304 w 351"/>
                  <a:gd name="T87" fmla="*/ 101 h 334"/>
                  <a:gd name="T88" fmla="*/ 214 w 351"/>
                  <a:gd name="T89" fmla="*/ 4 h 334"/>
                  <a:gd name="T90" fmla="*/ 185 w 351"/>
                  <a:gd name="T91" fmla="*/ 0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1" h="334">
                    <a:moveTo>
                      <a:pt x="164" y="297"/>
                    </a:moveTo>
                    <a:cubicBezTo>
                      <a:pt x="153" y="297"/>
                      <a:pt x="142" y="296"/>
                      <a:pt x="131" y="294"/>
                    </a:cubicBezTo>
                    <a:cubicBezTo>
                      <a:pt x="119" y="292"/>
                      <a:pt x="107" y="288"/>
                      <a:pt x="96" y="283"/>
                    </a:cubicBezTo>
                    <a:cubicBezTo>
                      <a:pt x="88" y="279"/>
                      <a:pt x="81" y="274"/>
                      <a:pt x="74" y="269"/>
                    </a:cubicBezTo>
                    <a:cubicBezTo>
                      <a:pt x="67" y="263"/>
                      <a:pt x="62" y="257"/>
                      <a:pt x="57" y="250"/>
                    </a:cubicBezTo>
                    <a:cubicBezTo>
                      <a:pt x="55" y="247"/>
                      <a:pt x="53" y="244"/>
                      <a:pt x="51" y="241"/>
                    </a:cubicBezTo>
                    <a:cubicBezTo>
                      <a:pt x="49" y="237"/>
                      <a:pt x="47" y="234"/>
                      <a:pt x="46" y="230"/>
                    </a:cubicBezTo>
                    <a:cubicBezTo>
                      <a:pt x="43" y="222"/>
                      <a:pt x="40" y="214"/>
                      <a:pt x="39" y="206"/>
                    </a:cubicBezTo>
                    <a:cubicBezTo>
                      <a:pt x="38" y="197"/>
                      <a:pt x="38" y="188"/>
                      <a:pt x="39" y="179"/>
                    </a:cubicBezTo>
                    <a:cubicBezTo>
                      <a:pt x="41" y="167"/>
                      <a:pt x="44" y="155"/>
                      <a:pt x="49" y="144"/>
                    </a:cubicBezTo>
                    <a:cubicBezTo>
                      <a:pt x="55" y="129"/>
                      <a:pt x="63" y="116"/>
                      <a:pt x="72" y="104"/>
                    </a:cubicBezTo>
                    <a:cubicBezTo>
                      <a:pt x="82" y="90"/>
                      <a:pt x="94" y="78"/>
                      <a:pt x="107" y="67"/>
                    </a:cubicBezTo>
                    <a:cubicBezTo>
                      <a:pt x="119" y="59"/>
                      <a:pt x="131" y="52"/>
                      <a:pt x="144" y="46"/>
                    </a:cubicBezTo>
                    <a:cubicBezTo>
                      <a:pt x="153" y="42"/>
                      <a:pt x="163" y="40"/>
                      <a:pt x="173" y="38"/>
                    </a:cubicBezTo>
                    <a:cubicBezTo>
                      <a:pt x="177" y="38"/>
                      <a:pt x="181" y="37"/>
                      <a:pt x="186" y="37"/>
                    </a:cubicBezTo>
                    <a:cubicBezTo>
                      <a:pt x="188" y="37"/>
                      <a:pt x="191" y="37"/>
                      <a:pt x="194" y="38"/>
                    </a:cubicBezTo>
                    <a:cubicBezTo>
                      <a:pt x="201" y="39"/>
                      <a:pt x="207" y="40"/>
                      <a:pt x="213" y="43"/>
                    </a:cubicBezTo>
                    <a:cubicBezTo>
                      <a:pt x="220" y="45"/>
                      <a:pt x="226" y="49"/>
                      <a:pt x="232" y="53"/>
                    </a:cubicBezTo>
                    <a:cubicBezTo>
                      <a:pt x="239" y="59"/>
                      <a:pt x="246" y="66"/>
                      <a:pt x="252" y="73"/>
                    </a:cubicBezTo>
                    <a:cubicBezTo>
                      <a:pt x="256" y="79"/>
                      <a:pt x="260" y="85"/>
                      <a:pt x="263" y="92"/>
                    </a:cubicBezTo>
                    <a:cubicBezTo>
                      <a:pt x="265" y="97"/>
                      <a:pt x="266" y="102"/>
                      <a:pt x="268" y="108"/>
                    </a:cubicBezTo>
                    <a:cubicBezTo>
                      <a:pt x="268" y="113"/>
                      <a:pt x="268" y="117"/>
                      <a:pt x="268" y="122"/>
                    </a:cubicBezTo>
                    <a:cubicBezTo>
                      <a:pt x="272" y="124"/>
                      <a:pt x="275" y="126"/>
                      <a:pt x="279" y="129"/>
                    </a:cubicBezTo>
                    <a:cubicBezTo>
                      <a:pt x="283" y="133"/>
                      <a:pt x="287" y="137"/>
                      <a:pt x="290" y="142"/>
                    </a:cubicBezTo>
                    <a:cubicBezTo>
                      <a:pt x="294" y="148"/>
                      <a:pt x="297" y="154"/>
                      <a:pt x="300" y="161"/>
                    </a:cubicBezTo>
                    <a:cubicBezTo>
                      <a:pt x="303" y="171"/>
                      <a:pt x="305" y="180"/>
                      <a:pt x="306" y="189"/>
                    </a:cubicBezTo>
                    <a:cubicBezTo>
                      <a:pt x="306" y="196"/>
                      <a:pt x="306" y="203"/>
                      <a:pt x="305" y="210"/>
                    </a:cubicBezTo>
                    <a:cubicBezTo>
                      <a:pt x="303" y="217"/>
                      <a:pt x="301" y="223"/>
                      <a:pt x="299" y="229"/>
                    </a:cubicBezTo>
                    <a:cubicBezTo>
                      <a:pt x="295" y="235"/>
                      <a:pt x="292" y="241"/>
                      <a:pt x="287" y="246"/>
                    </a:cubicBezTo>
                    <a:cubicBezTo>
                      <a:pt x="280" y="254"/>
                      <a:pt x="273" y="261"/>
                      <a:pt x="265" y="267"/>
                    </a:cubicBezTo>
                    <a:cubicBezTo>
                      <a:pt x="253" y="275"/>
                      <a:pt x="241" y="281"/>
                      <a:pt x="227" y="286"/>
                    </a:cubicBezTo>
                    <a:cubicBezTo>
                      <a:pt x="211" y="291"/>
                      <a:pt x="195" y="295"/>
                      <a:pt x="177" y="296"/>
                    </a:cubicBezTo>
                    <a:cubicBezTo>
                      <a:pt x="173" y="297"/>
                      <a:pt x="168" y="297"/>
                      <a:pt x="164" y="297"/>
                    </a:cubicBezTo>
                    <a:moveTo>
                      <a:pt x="185" y="0"/>
                    </a:moveTo>
                    <a:cubicBezTo>
                      <a:pt x="153" y="0"/>
                      <a:pt x="121" y="13"/>
                      <a:pt x="95" y="31"/>
                    </a:cubicBezTo>
                    <a:cubicBezTo>
                      <a:pt x="52" y="60"/>
                      <a:pt x="20" y="103"/>
                      <a:pt x="9" y="151"/>
                    </a:cubicBezTo>
                    <a:cubicBezTo>
                      <a:pt x="0" y="186"/>
                      <a:pt x="2" y="223"/>
                      <a:pt x="18" y="258"/>
                    </a:cubicBezTo>
                    <a:cubicBezTo>
                      <a:pt x="39" y="291"/>
                      <a:pt x="70" y="313"/>
                      <a:pt x="104" y="324"/>
                    </a:cubicBezTo>
                    <a:cubicBezTo>
                      <a:pt x="123" y="331"/>
                      <a:pt x="144" y="334"/>
                      <a:pt x="165" y="334"/>
                    </a:cubicBezTo>
                    <a:cubicBezTo>
                      <a:pt x="194" y="334"/>
                      <a:pt x="224" y="328"/>
                      <a:pt x="251" y="316"/>
                    </a:cubicBezTo>
                    <a:cubicBezTo>
                      <a:pt x="289" y="300"/>
                      <a:pt x="326" y="271"/>
                      <a:pt x="338" y="230"/>
                    </a:cubicBezTo>
                    <a:cubicBezTo>
                      <a:pt x="351" y="186"/>
                      <a:pt x="339" y="133"/>
                      <a:pt x="304" y="102"/>
                    </a:cubicBezTo>
                    <a:cubicBezTo>
                      <a:pt x="304" y="102"/>
                      <a:pt x="304" y="102"/>
                      <a:pt x="304" y="102"/>
                    </a:cubicBezTo>
                    <a:cubicBezTo>
                      <a:pt x="304" y="101"/>
                      <a:pt x="304" y="101"/>
                      <a:pt x="304" y="101"/>
                    </a:cubicBezTo>
                    <a:cubicBezTo>
                      <a:pt x="296" y="55"/>
                      <a:pt x="258" y="17"/>
                      <a:pt x="214" y="4"/>
                    </a:cubicBezTo>
                    <a:cubicBezTo>
                      <a:pt x="205" y="1"/>
                      <a:pt x="195" y="0"/>
                      <a:pt x="18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404"/>
              <p:cNvSpPr>
                <a:spLocks/>
              </p:cNvSpPr>
              <p:nvPr/>
            </p:nvSpPr>
            <p:spPr bwMode="auto">
              <a:xfrm>
                <a:off x="2496" y="2057"/>
                <a:ext cx="236" cy="322"/>
              </a:xfrm>
              <a:custGeom>
                <a:avLst/>
                <a:gdLst>
                  <a:gd name="T0" fmla="*/ 138 w 412"/>
                  <a:gd name="T1" fmla="*/ 0 h 519"/>
                  <a:gd name="T2" fmla="*/ 64 w 412"/>
                  <a:gd name="T3" fmla="*/ 16 h 519"/>
                  <a:gd name="T4" fmla="*/ 14 w 412"/>
                  <a:gd name="T5" fmla="*/ 49 h 519"/>
                  <a:gd name="T6" fmla="*/ 28 w 412"/>
                  <a:gd name="T7" fmla="*/ 80 h 519"/>
                  <a:gd name="T8" fmla="*/ 41 w 412"/>
                  <a:gd name="T9" fmla="*/ 75 h 519"/>
                  <a:gd name="T10" fmla="*/ 53 w 412"/>
                  <a:gd name="T11" fmla="*/ 65 h 519"/>
                  <a:gd name="T12" fmla="*/ 76 w 412"/>
                  <a:gd name="T13" fmla="*/ 50 h 519"/>
                  <a:gd name="T14" fmla="*/ 87 w 412"/>
                  <a:gd name="T15" fmla="*/ 45 h 519"/>
                  <a:gd name="T16" fmla="*/ 123 w 412"/>
                  <a:gd name="T17" fmla="*/ 35 h 519"/>
                  <a:gd name="T18" fmla="*/ 139 w 412"/>
                  <a:gd name="T19" fmla="*/ 35 h 519"/>
                  <a:gd name="T20" fmla="*/ 157 w 412"/>
                  <a:gd name="T21" fmla="*/ 35 h 519"/>
                  <a:gd name="T22" fmla="*/ 199 w 412"/>
                  <a:gd name="T23" fmla="*/ 47 h 519"/>
                  <a:gd name="T24" fmla="*/ 249 w 412"/>
                  <a:gd name="T25" fmla="*/ 76 h 519"/>
                  <a:gd name="T26" fmla="*/ 303 w 412"/>
                  <a:gd name="T27" fmla="*/ 131 h 519"/>
                  <a:gd name="T28" fmla="*/ 333 w 412"/>
                  <a:gd name="T29" fmla="*/ 179 h 519"/>
                  <a:gd name="T30" fmla="*/ 358 w 412"/>
                  <a:gd name="T31" fmla="*/ 231 h 519"/>
                  <a:gd name="T32" fmla="*/ 375 w 412"/>
                  <a:gd name="T33" fmla="*/ 306 h 519"/>
                  <a:gd name="T34" fmla="*/ 373 w 412"/>
                  <a:gd name="T35" fmla="*/ 364 h 519"/>
                  <a:gd name="T36" fmla="*/ 359 w 412"/>
                  <a:gd name="T37" fmla="*/ 405 h 519"/>
                  <a:gd name="T38" fmla="*/ 342 w 412"/>
                  <a:gd name="T39" fmla="*/ 433 h 519"/>
                  <a:gd name="T40" fmla="*/ 314 w 412"/>
                  <a:gd name="T41" fmla="*/ 459 h 519"/>
                  <a:gd name="T42" fmla="*/ 304 w 412"/>
                  <a:gd name="T43" fmla="*/ 465 h 519"/>
                  <a:gd name="T44" fmla="*/ 279 w 412"/>
                  <a:gd name="T45" fmla="*/ 477 h 519"/>
                  <a:gd name="T46" fmla="*/ 264 w 412"/>
                  <a:gd name="T47" fmla="*/ 482 h 519"/>
                  <a:gd name="T48" fmla="*/ 266 w 412"/>
                  <a:gd name="T49" fmla="*/ 519 h 519"/>
                  <a:gd name="T50" fmla="*/ 272 w 412"/>
                  <a:gd name="T51" fmla="*/ 518 h 519"/>
                  <a:gd name="T52" fmla="*/ 289 w 412"/>
                  <a:gd name="T53" fmla="*/ 512 h 519"/>
                  <a:gd name="T54" fmla="*/ 298 w 412"/>
                  <a:gd name="T55" fmla="*/ 489 h 519"/>
                  <a:gd name="T56" fmla="*/ 359 w 412"/>
                  <a:gd name="T57" fmla="*/ 459 h 519"/>
                  <a:gd name="T58" fmla="*/ 365 w 412"/>
                  <a:gd name="T59" fmla="*/ 459 h 519"/>
                  <a:gd name="T60" fmla="*/ 411 w 412"/>
                  <a:gd name="T61" fmla="*/ 337 h 519"/>
                  <a:gd name="T62" fmla="*/ 404 w 412"/>
                  <a:gd name="T63" fmla="*/ 259 h 519"/>
                  <a:gd name="T64" fmla="*/ 377 w 412"/>
                  <a:gd name="T65" fmla="*/ 182 h 519"/>
                  <a:gd name="T66" fmla="*/ 365 w 412"/>
                  <a:gd name="T67" fmla="*/ 162 h 519"/>
                  <a:gd name="T68" fmla="*/ 354 w 412"/>
                  <a:gd name="T69" fmla="*/ 141 h 519"/>
                  <a:gd name="T70" fmla="*/ 304 w 412"/>
                  <a:gd name="T71" fmla="*/ 76 h 519"/>
                  <a:gd name="T72" fmla="*/ 242 w 412"/>
                  <a:gd name="T73" fmla="*/ 29 h 519"/>
                  <a:gd name="T74" fmla="*/ 138 w 412"/>
                  <a:gd name="T75" fmla="*/ 0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12" h="519">
                    <a:moveTo>
                      <a:pt x="138" y="0"/>
                    </a:moveTo>
                    <a:cubicBezTo>
                      <a:pt x="113" y="0"/>
                      <a:pt x="89" y="5"/>
                      <a:pt x="64" y="16"/>
                    </a:cubicBezTo>
                    <a:cubicBezTo>
                      <a:pt x="47" y="24"/>
                      <a:pt x="31" y="35"/>
                      <a:pt x="14" y="49"/>
                    </a:cubicBezTo>
                    <a:cubicBezTo>
                      <a:pt x="0" y="61"/>
                      <a:pt x="13" y="80"/>
                      <a:pt x="28" y="80"/>
                    </a:cubicBezTo>
                    <a:cubicBezTo>
                      <a:pt x="32" y="80"/>
                      <a:pt x="37" y="78"/>
                      <a:pt x="41" y="75"/>
                    </a:cubicBezTo>
                    <a:cubicBezTo>
                      <a:pt x="45" y="71"/>
                      <a:pt x="49" y="68"/>
                      <a:pt x="53" y="65"/>
                    </a:cubicBezTo>
                    <a:cubicBezTo>
                      <a:pt x="61" y="59"/>
                      <a:pt x="68" y="54"/>
                      <a:pt x="76" y="50"/>
                    </a:cubicBezTo>
                    <a:cubicBezTo>
                      <a:pt x="80" y="48"/>
                      <a:pt x="83" y="46"/>
                      <a:pt x="87" y="45"/>
                    </a:cubicBezTo>
                    <a:cubicBezTo>
                      <a:pt x="99" y="40"/>
                      <a:pt x="111" y="37"/>
                      <a:pt x="123" y="35"/>
                    </a:cubicBezTo>
                    <a:cubicBezTo>
                      <a:pt x="129" y="35"/>
                      <a:pt x="134" y="35"/>
                      <a:pt x="139" y="35"/>
                    </a:cubicBezTo>
                    <a:cubicBezTo>
                      <a:pt x="145" y="35"/>
                      <a:pt x="151" y="35"/>
                      <a:pt x="157" y="35"/>
                    </a:cubicBezTo>
                    <a:cubicBezTo>
                      <a:pt x="171" y="38"/>
                      <a:pt x="185" y="41"/>
                      <a:pt x="199" y="47"/>
                    </a:cubicBezTo>
                    <a:cubicBezTo>
                      <a:pt x="217" y="54"/>
                      <a:pt x="233" y="64"/>
                      <a:pt x="249" y="76"/>
                    </a:cubicBezTo>
                    <a:cubicBezTo>
                      <a:pt x="269" y="92"/>
                      <a:pt x="287" y="110"/>
                      <a:pt x="303" y="131"/>
                    </a:cubicBezTo>
                    <a:cubicBezTo>
                      <a:pt x="314" y="146"/>
                      <a:pt x="324" y="162"/>
                      <a:pt x="333" y="179"/>
                    </a:cubicBezTo>
                    <a:cubicBezTo>
                      <a:pt x="342" y="196"/>
                      <a:pt x="351" y="213"/>
                      <a:pt x="358" y="231"/>
                    </a:cubicBezTo>
                    <a:cubicBezTo>
                      <a:pt x="366" y="255"/>
                      <a:pt x="372" y="280"/>
                      <a:pt x="375" y="306"/>
                    </a:cubicBezTo>
                    <a:cubicBezTo>
                      <a:pt x="376" y="325"/>
                      <a:pt x="376" y="345"/>
                      <a:pt x="373" y="364"/>
                    </a:cubicBezTo>
                    <a:cubicBezTo>
                      <a:pt x="370" y="378"/>
                      <a:pt x="365" y="392"/>
                      <a:pt x="359" y="405"/>
                    </a:cubicBezTo>
                    <a:cubicBezTo>
                      <a:pt x="354" y="415"/>
                      <a:pt x="349" y="424"/>
                      <a:pt x="342" y="433"/>
                    </a:cubicBezTo>
                    <a:cubicBezTo>
                      <a:pt x="333" y="443"/>
                      <a:pt x="324" y="451"/>
                      <a:pt x="314" y="459"/>
                    </a:cubicBezTo>
                    <a:cubicBezTo>
                      <a:pt x="311" y="461"/>
                      <a:pt x="307" y="463"/>
                      <a:pt x="304" y="465"/>
                    </a:cubicBezTo>
                    <a:cubicBezTo>
                      <a:pt x="296" y="470"/>
                      <a:pt x="288" y="474"/>
                      <a:pt x="279" y="477"/>
                    </a:cubicBezTo>
                    <a:cubicBezTo>
                      <a:pt x="274" y="479"/>
                      <a:pt x="269" y="480"/>
                      <a:pt x="264" y="482"/>
                    </a:cubicBezTo>
                    <a:cubicBezTo>
                      <a:pt x="243" y="488"/>
                      <a:pt x="248" y="519"/>
                      <a:pt x="266" y="519"/>
                    </a:cubicBezTo>
                    <a:cubicBezTo>
                      <a:pt x="268" y="519"/>
                      <a:pt x="270" y="519"/>
                      <a:pt x="272" y="518"/>
                    </a:cubicBezTo>
                    <a:cubicBezTo>
                      <a:pt x="278" y="516"/>
                      <a:pt x="283" y="514"/>
                      <a:pt x="289" y="512"/>
                    </a:cubicBezTo>
                    <a:cubicBezTo>
                      <a:pt x="290" y="504"/>
                      <a:pt x="292" y="496"/>
                      <a:pt x="298" y="489"/>
                    </a:cubicBezTo>
                    <a:cubicBezTo>
                      <a:pt x="313" y="468"/>
                      <a:pt x="336" y="459"/>
                      <a:pt x="359" y="459"/>
                    </a:cubicBezTo>
                    <a:cubicBezTo>
                      <a:pt x="361" y="459"/>
                      <a:pt x="363" y="459"/>
                      <a:pt x="365" y="459"/>
                    </a:cubicBezTo>
                    <a:cubicBezTo>
                      <a:pt x="394" y="425"/>
                      <a:pt x="408" y="383"/>
                      <a:pt x="411" y="337"/>
                    </a:cubicBezTo>
                    <a:cubicBezTo>
                      <a:pt x="412" y="312"/>
                      <a:pt x="410" y="285"/>
                      <a:pt x="404" y="259"/>
                    </a:cubicBezTo>
                    <a:cubicBezTo>
                      <a:pt x="399" y="232"/>
                      <a:pt x="389" y="207"/>
                      <a:pt x="377" y="182"/>
                    </a:cubicBezTo>
                    <a:cubicBezTo>
                      <a:pt x="373" y="175"/>
                      <a:pt x="369" y="168"/>
                      <a:pt x="365" y="162"/>
                    </a:cubicBezTo>
                    <a:cubicBezTo>
                      <a:pt x="362" y="154"/>
                      <a:pt x="358" y="148"/>
                      <a:pt x="354" y="141"/>
                    </a:cubicBezTo>
                    <a:cubicBezTo>
                      <a:pt x="340" y="117"/>
                      <a:pt x="323" y="95"/>
                      <a:pt x="304" y="76"/>
                    </a:cubicBezTo>
                    <a:cubicBezTo>
                      <a:pt x="286" y="57"/>
                      <a:pt x="264" y="41"/>
                      <a:pt x="242" y="29"/>
                    </a:cubicBezTo>
                    <a:cubicBezTo>
                      <a:pt x="209" y="10"/>
                      <a:pt x="174" y="0"/>
                      <a:pt x="1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405"/>
              <p:cNvSpPr>
                <a:spLocks/>
              </p:cNvSpPr>
              <p:nvPr/>
            </p:nvSpPr>
            <p:spPr bwMode="auto">
              <a:xfrm>
                <a:off x="2977" y="1534"/>
                <a:ext cx="277" cy="275"/>
              </a:xfrm>
              <a:custGeom>
                <a:avLst/>
                <a:gdLst>
                  <a:gd name="T0" fmla="*/ 169 w 483"/>
                  <a:gd name="T1" fmla="*/ 0 h 445"/>
                  <a:gd name="T2" fmla="*/ 169 w 483"/>
                  <a:gd name="T3" fmla="*/ 37 h 445"/>
                  <a:gd name="T4" fmla="*/ 186 w 483"/>
                  <a:gd name="T5" fmla="*/ 37 h 445"/>
                  <a:gd name="T6" fmla="*/ 224 w 483"/>
                  <a:gd name="T7" fmla="*/ 40 h 445"/>
                  <a:gd name="T8" fmla="*/ 316 w 483"/>
                  <a:gd name="T9" fmla="*/ 64 h 445"/>
                  <a:gd name="T10" fmla="*/ 374 w 483"/>
                  <a:gd name="T11" fmla="*/ 96 h 445"/>
                  <a:gd name="T12" fmla="*/ 406 w 483"/>
                  <a:gd name="T13" fmla="*/ 128 h 445"/>
                  <a:gd name="T14" fmla="*/ 423 w 483"/>
                  <a:gd name="T15" fmla="*/ 158 h 445"/>
                  <a:gd name="T16" fmla="*/ 431 w 483"/>
                  <a:gd name="T17" fmla="*/ 189 h 445"/>
                  <a:gd name="T18" fmla="*/ 431 w 483"/>
                  <a:gd name="T19" fmla="*/ 223 h 445"/>
                  <a:gd name="T20" fmla="*/ 419 w 483"/>
                  <a:gd name="T21" fmla="*/ 269 h 445"/>
                  <a:gd name="T22" fmla="*/ 381 w 483"/>
                  <a:gd name="T23" fmla="*/ 335 h 445"/>
                  <a:gd name="T24" fmla="*/ 340 w 483"/>
                  <a:gd name="T25" fmla="*/ 377 h 445"/>
                  <a:gd name="T26" fmla="*/ 304 w 483"/>
                  <a:gd name="T27" fmla="*/ 398 h 445"/>
                  <a:gd name="T28" fmla="*/ 265 w 483"/>
                  <a:gd name="T29" fmla="*/ 408 h 445"/>
                  <a:gd name="T30" fmla="*/ 248 w 483"/>
                  <a:gd name="T31" fmla="*/ 409 h 445"/>
                  <a:gd name="T32" fmla="*/ 234 w 483"/>
                  <a:gd name="T33" fmla="*/ 408 h 445"/>
                  <a:gd name="T34" fmla="*/ 170 w 483"/>
                  <a:gd name="T35" fmla="*/ 390 h 445"/>
                  <a:gd name="T36" fmla="*/ 91 w 483"/>
                  <a:gd name="T37" fmla="*/ 346 h 445"/>
                  <a:gd name="T38" fmla="*/ 57 w 483"/>
                  <a:gd name="T39" fmla="*/ 314 h 445"/>
                  <a:gd name="T40" fmla="*/ 45 w 483"/>
                  <a:gd name="T41" fmla="*/ 293 h 445"/>
                  <a:gd name="T42" fmla="*/ 41 w 483"/>
                  <a:gd name="T43" fmla="*/ 278 h 445"/>
                  <a:gd name="T44" fmla="*/ 41 w 483"/>
                  <a:gd name="T45" fmla="*/ 257 h 445"/>
                  <a:gd name="T46" fmla="*/ 47 w 483"/>
                  <a:gd name="T47" fmla="*/ 234 h 445"/>
                  <a:gd name="T48" fmla="*/ 61 w 483"/>
                  <a:gd name="T49" fmla="*/ 210 h 445"/>
                  <a:gd name="T50" fmla="*/ 84 w 483"/>
                  <a:gd name="T51" fmla="*/ 188 h 445"/>
                  <a:gd name="T52" fmla="*/ 118 w 483"/>
                  <a:gd name="T53" fmla="*/ 168 h 445"/>
                  <a:gd name="T54" fmla="*/ 154 w 483"/>
                  <a:gd name="T55" fmla="*/ 159 h 445"/>
                  <a:gd name="T56" fmla="*/ 172 w 483"/>
                  <a:gd name="T57" fmla="*/ 158 h 445"/>
                  <a:gd name="T58" fmla="*/ 186 w 483"/>
                  <a:gd name="T59" fmla="*/ 158 h 445"/>
                  <a:gd name="T60" fmla="*/ 214 w 483"/>
                  <a:gd name="T61" fmla="*/ 165 h 445"/>
                  <a:gd name="T62" fmla="*/ 235 w 483"/>
                  <a:gd name="T63" fmla="*/ 178 h 445"/>
                  <a:gd name="T64" fmla="*/ 250 w 483"/>
                  <a:gd name="T65" fmla="*/ 193 h 445"/>
                  <a:gd name="T66" fmla="*/ 253 w 483"/>
                  <a:gd name="T67" fmla="*/ 197 h 445"/>
                  <a:gd name="T68" fmla="*/ 266 w 483"/>
                  <a:gd name="T69" fmla="*/ 208 h 445"/>
                  <a:gd name="T70" fmla="*/ 220 w 483"/>
                  <a:gd name="T71" fmla="*/ 313 h 445"/>
                  <a:gd name="T72" fmla="*/ 179 w 483"/>
                  <a:gd name="T73" fmla="*/ 295 h 445"/>
                  <a:gd name="T74" fmla="*/ 161 w 483"/>
                  <a:gd name="T75" fmla="*/ 257 h 445"/>
                  <a:gd name="T76" fmla="*/ 162 w 483"/>
                  <a:gd name="T77" fmla="*/ 281 h 445"/>
                  <a:gd name="T78" fmla="*/ 237 w 483"/>
                  <a:gd name="T79" fmla="*/ 324 h 445"/>
                  <a:gd name="T80" fmla="*/ 278 w 483"/>
                  <a:gd name="T81" fmla="*/ 308 h 445"/>
                  <a:gd name="T82" fmla="*/ 288 w 483"/>
                  <a:gd name="T83" fmla="*/ 183 h 445"/>
                  <a:gd name="T84" fmla="*/ 174 w 483"/>
                  <a:gd name="T85" fmla="*/ 121 h 445"/>
                  <a:gd name="T86" fmla="*/ 34 w 483"/>
                  <a:gd name="T87" fmla="*/ 184 h 445"/>
                  <a:gd name="T88" fmla="*/ 13 w 483"/>
                  <a:gd name="T89" fmla="*/ 221 h 445"/>
                  <a:gd name="T90" fmla="*/ 16 w 483"/>
                  <a:gd name="T91" fmla="*/ 318 h 445"/>
                  <a:gd name="T92" fmla="*/ 50 w 483"/>
                  <a:gd name="T93" fmla="*/ 362 h 445"/>
                  <a:gd name="T94" fmla="*/ 159 w 483"/>
                  <a:gd name="T95" fmla="*/ 425 h 445"/>
                  <a:gd name="T96" fmla="*/ 251 w 483"/>
                  <a:gd name="T97" fmla="*/ 445 h 445"/>
                  <a:gd name="T98" fmla="*/ 337 w 483"/>
                  <a:gd name="T99" fmla="*/ 423 h 445"/>
                  <a:gd name="T100" fmla="*/ 462 w 483"/>
                  <a:gd name="T101" fmla="*/ 258 h 445"/>
                  <a:gd name="T102" fmla="*/ 421 w 483"/>
                  <a:gd name="T103" fmla="*/ 91 h 445"/>
                  <a:gd name="T104" fmla="*/ 208 w 483"/>
                  <a:gd name="T105" fmla="*/ 2 h 445"/>
                  <a:gd name="T106" fmla="*/ 169 w 483"/>
                  <a:gd name="T107" fmla="*/ 0 h 445"/>
                  <a:gd name="T108" fmla="*/ 169 w 483"/>
                  <a:gd name="T109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83" h="445">
                    <a:moveTo>
                      <a:pt x="169" y="0"/>
                    </a:moveTo>
                    <a:cubicBezTo>
                      <a:pt x="145" y="0"/>
                      <a:pt x="145" y="36"/>
                      <a:pt x="169" y="37"/>
                    </a:cubicBezTo>
                    <a:cubicBezTo>
                      <a:pt x="175" y="37"/>
                      <a:pt x="181" y="37"/>
                      <a:pt x="186" y="37"/>
                    </a:cubicBezTo>
                    <a:cubicBezTo>
                      <a:pt x="199" y="37"/>
                      <a:pt x="212" y="38"/>
                      <a:pt x="224" y="40"/>
                    </a:cubicBezTo>
                    <a:cubicBezTo>
                      <a:pt x="256" y="44"/>
                      <a:pt x="286" y="52"/>
                      <a:pt x="316" y="64"/>
                    </a:cubicBezTo>
                    <a:cubicBezTo>
                      <a:pt x="337" y="73"/>
                      <a:pt x="356" y="83"/>
                      <a:pt x="374" y="96"/>
                    </a:cubicBezTo>
                    <a:cubicBezTo>
                      <a:pt x="385" y="106"/>
                      <a:pt x="396" y="116"/>
                      <a:pt x="406" y="128"/>
                    </a:cubicBezTo>
                    <a:cubicBezTo>
                      <a:pt x="413" y="137"/>
                      <a:pt x="418" y="148"/>
                      <a:pt x="423" y="158"/>
                    </a:cubicBezTo>
                    <a:cubicBezTo>
                      <a:pt x="427" y="168"/>
                      <a:pt x="429" y="178"/>
                      <a:pt x="431" y="189"/>
                    </a:cubicBezTo>
                    <a:cubicBezTo>
                      <a:pt x="432" y="200"/>
                      <a:pt x="432" y="212"/>
                      <a:pt x="431" y="223"/>
                    </a:cubicBezTo>
                    <a:cubicBezTo>
                      <a:pt x="428" y="239"/>
                      <a:pt x="424" y="254"/>
                      <a:pt x="419" y="269"/>
                    </a:cubicBezTo>
                    <a:cubicBezTo>
                      <a:pt x="409" y="292"/>
                      <a:pt x="396" y="314"/>
                      <a:pt x="381" y="335"/>
                    </a:cubicBezTo>
                    <a:cubicBezTo>
                      <a:pt x="369" y="351"/>
                      <a:pt x="355" y="365"/>
                      <a:pt x="340" y="377"/>
                    </a:cubicBezTo>
                    <a:cubicBezTo>
                      <a:pt x="328" y="385"/>
                      <a:pt x="317" y="392"/>
                      <a:pt x="304" y="398"/>
                    </a:cubicBezTo>
                    <a:cubicBezTo>
                      <a:pt x="291" y="403"/>
                      <a:pt x="279" y="406"/>
                      <a:pt x="265" y="408"/>
                    </a:cubicBezTo>
                    <a:cubicBezTo>
                      <a:pt x="259" y="409"/>
                      <a:pt x="254" y="409"/>
                      <a:pt x="248" y="409"/>
                    </a:cubicBezTo>
                    <a:cubicBezTo>
                      <a:pt x="243" y="409"/>
                      <a:pt x="239" y="409"/>
                      <a:pt x="234" y="408"/>
                    </a:cubicBezTo>
                    <a:cubicBezTo>
                      <a:pt x="212" y="405"/>
                      <a:pt x="191" y="399"/>
                      <a:pt x="170" y="390"/>
                    </a:cubicBezTo>
                    <a:cubicBezTo>
                      <a:pt x="142" y="378"/>
                      <a:pt x="115" y="364"/>
                      <a:pt x="91" y="346"/>
                    </a:cubicBezTo>
                    <a:cubicBezTo>
                      <a:pt x="78" y="336"/>
                      <a:pt x="67" y="326"/>
                      <a:pt x="57" y="314"/>
                    </a:cubicBezTo>
                    <a:cubicBezTo>
                      <a:pt x="52" y="307"/>
                      <a:pt x="48" y="300"/>
                      <a:pt x="45" y="293"/>
                    </a:cubicBezTo>
                    <a:cubicBezTo>
                      <a:pt x="43" y="288"/>
                      <a:pt x="42" y="283"/>
                      <a:pt x="41" y="278"/>
                    </a:cubicBezTo>
                    <a:cubicBezTo>
                      <a:pt x="41" y="271"/>
                      <a:pt x="40" y="264"/>
                      <a:pt x="41" y="257"/>
                    </a:cubicBezTo>
                    <a:cubicBezTo>
                      <a:pt x="42" y="249"/>
                      <a:pt x="44" y="242"/>
                      <a:pt x="47" y="234"/>
                    </a:cubicBezTo>
                    <a:cubicBezTo>
                      <a:pt x="51" y="226"/>
                      <a:pt x="55" y="217"/>
                      <a:pt x="61" y="210"/>
                    </a:cubicBezTo>
                    <a:cubicBezTo>
                      <a:pt x="68" y="201"/>
                      <a:pt x="76" y="194"/>
                      <a:pt x="84" y="188"/>
                    </a:cubicBezTo>
                    <a:cubicBezTo>
                      <a:pt x="95" y="180"/>
                      <a:pt x="106" y="174"/>
                      <a:pt x="118" y="168"/>
                    </a:cubicBezTo>
                    <a:cubicBezTo>
                      <a:pt x="130" y="164"/>
                      <a:pt x="142" y="161"/>
                      <a:pt x="154" y="159"/>
                    </a:cubicBezTo>
                    <a:cubicBezTo>
                      <a:pt x="160" y="158"/>
                      <a:pt x="166" y="158"/>
                      <a:pt x="172" y="158"/>
                    </a:cubicBezTo>
                    <a:cubicBezTo>
                      <a:pt x="177" y="158"/>
                      <a:pt x="181" y="158"/>
                      <a:pt x="186" y="158"/>
                    </a:cubicBezTo>
                    <a:cubicBezTo>
                      <a:pt x="196" y="160"/>
                      <a:pt x="205" y="162"/>
                      <a:pt x="214" y="165"/>
                    </a:cubicBezTo>
                    <a:cubicBezTo>
                      <a:pt x="221" y="169"/>
                      <a:pt x="228" y="173"/>
                      <a:pt x="235" y="178"/>
                    </a:cubicBezTo>
                    <a:cubicBezTo>
                      <a:pt x="240" y="183"/>
                      <a:pt x="245" y="188"/>
                      <a:pt x="250" y="193"/>
                    </a:cubicBezTo>
                    <a:cubicBezTo>
                      <a:pt x="251" y="194"/>
                      <a:pt x="252" y="196"/>
                      <a:pt x="253" y="197"/>
                    </a:cubicBezTo>
                    <a:cubicBezTo>
                      <a:pt x="257" y="200"/>
                      <a:pt x="262" y="203"/>
                      <a:pt x="266" y="208"/>
                    </a:cubicBezTo>
                    <a:cubicBezTo>
                      <a:pt x="310" y="251"/>
                      <a:pt x="267" y="313"/>
                      <a:pt x="220" y="313"/>
                    </a:cubicBezTo>
                    <a:cubicBezTo>
                      <a:pt x="206" y="313"/>
                      <a:pt x="192" y="307"/>
                      <a:pt x="179" y="295"/>
                    </a:cubicBezTo>
                    <a:cubicBezTo>
                      <a:pt x="167" y="283"/>
                      <a:pt x="162" y="270"/>
                      <a:pt x="161" y="257"/>
                    </a:cubicBezTo>
                    <a:cubicBezTo>
                      <a:pt x="157" y="264"/>
                      <a:pt x="156" y="273"/>
                      <a:pt x="162" y="281"/>
                    </a:cubicBezTo>
                    <a:cubicBezTo>
                      <a:pt x="180" y="304"/>
                      <a:pt x="208" y="324"/>
                      <a:pt x="237" y="324"/>
                    </a:cubicBezTo>
                    <a:cubicBezTo>
                      <a:pt x="251" y="324"/>
                      <a:pt x="265" y="319"/>
                      <a:pt x="278" y="308"/>
                    </a:cubicBezTo>
                    <a:cubicBezTo>
                      <a:pt x="315" y="275"/>
                      <a:pt x="311" y="222"/>
                      <a:pt x="288" y="183"/>
                    </a:cubicBezTo>
                    <a:cubicBezTo>
                      <a:pt x="263" y="139"/>
                      <a:pt x="219" y="121"/>
                      <a:pt x="174" y="121"/>
                    </a:cubicBezTo>
                    <a:cubicBezTo>
                      <a:pt x="122" y="121"/>
                      <a:pt x="67" y="145"/>
                      <a:pt x="34" y="184"/>
                    </a:cubicBezTo>
                    <a:cubicBezTo>
                      <a:pt x="25" y="195"/>
                      <a:pt x="18" y="208"/>
                      <a:pt x="13" y="221"/>
                    </a:cubicBezTo>
                    <a:cubicBezTo>
                      <a:pt x="0" y="252"/>
                      <a:pt x="0" y="287"/>
                      <a:pt x="16" y="318"/>
                    </a:cubicBezTo>
                    <a:cubicBezTo>
                      <a:pt x="24" y="335"/>
                      <a:pt x="36" y="349"/>
                      <a:pt x="50" y="362"/>
                    </a:cubicBezTo>
                    <a:cubicBezTo>
                      <a:pt x="82" y="391"/>
                      <a:pt x="124" y="411"/>
                      <a:pt x="159" y="425"/>
                    </a:cubicBezTo>
                    <a:cubicBezTo>
                      <a:pt x="190" y="438"/>
                      <a:pt x="220" y="445"/>
                      <a:pt x="251" y="445"/>
                    </a:cubicBezTo>
                    <a:cubicBezTo>
                      <a:pt x="279" y="445"/>
                      <a:pt x="308" y="438"/>
                      <a:pt x="337" y="423"/>
                    </a:cubicBezTo>
                    <a:cubicBezTo>
                      <a:pt x="399" y="391"/>
                      <a:pt x="442" y="322"/>
                      <a:pt x="462" y="258"/>
                    </a:cubicBezTo>
                    <a:cubicBezTo>
                      <a:pt x="483" y="187"/>
                      <a:pt x="462" y="132"/>
                      <a:pt x="421" y="91"/>
                    </a:cubicBezTo>
                    <a:cubicBezTo>
                      <a:pt x="369" y="39"/>
                      <a:pt x="283" y="10"/>
                      <a:pt x="208" y="2"/>
                    </a:cubicBezTo>
                    <a:cubicBezTo>
                      <a:pt x="194" y="0"/>
                      <a:pt x="181" y="0"/>
                      <a:pt x="169" y="0"/>
                    </a:cubicBezTo>
                    <a:cubicBezTo>
                      <a:pt x="169" y="0"/>
                      <a:pt x="169" y="0"/>
                      <a:pt x="1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" name="Freeform 407"/>
            <p:cNvSpPr>
              <a:spLocks/>
            </p:cNvSpPr>
            <p:nvPr/>
          </p:nvSpPr>
          <p:spPr bwMode="auto">
            <a:xfrm>
              <a:off x="3175" y="1912"/>
              <a:ext cx="259" cy="255"/>
            </a:xfrm>
            <a:custGeom>
              <a:avLst/>
              <a:gdLst>
                <a:gd name="T0" fmla="*/ 227 w 451"/>
                <a:gd name="T1" fmla="*/ 0 h 413"/>
                <a:gd name="T2" fmla="*/ 110 w 451"/>
                <a:gd name="T3" fmla="*/ 28 h 413"/>
                <a:gd name="T4" fmla="*/ 12 w 451"/>
                <a:gd name="T5" fmla="*/ 177 h 413"/>
                <a:gd name="T6" fmla="*/ 7 w 451"/>
                <a:gd name="T7" fmla="*/ 302 h 413"/>
                <a:gd name="T8" fmla="*/ 25 w 451"/>
                <a:gd name="T9" fmla="*/ 355 h 413"/>
                <a:gd name="T10" fmla="*/ 106 w 451"/>
                <a:gd name="T11" fmla="*/ 410 h 413"/>
                <a:gd name="T12" fmla="*/ 131 w 451"/>
                <a:gd name="T13" fmla="*/ 413 h 413"/>
                <a:gd name="T14" fmla="*/ 148 w 451"/>
                <a:gd name="T15" fmla="*/ 412 h 413"/>
                <a:gd name="T16" fmla="*/ 286 w 451"/>
                <a:gd name="T17" fmla="*/ 199 h 413"/>
                <a:gd name="T18" fmla="*/ 198 w 451"/>
                <a:gd name="T19" fmla="*/ 137 h 413"/>
                <a:gd name="T20" fmla="*/ 175 w 451"/>
                <a:gd name="T21" fmla="*/ 140 h 413"/>
                <a:gd name="T22" fmla="*/ 135 w 451"/>
                <a:gd name="T23" fmla="*/ 253 h 413"/>
                <a:gd name="T24" fmla="*/ 155 w 451"/>
                <a:gd name="T25" fmla="*/ 266 h 413"/>
                <a:gd name="T26" fmla="*/ 133 w 451"/>
                <a:gd name="T27" fmla="*/ 231 h 413"/>
                <a:gd name="T28" fmla="*/ 196 w 451"/>
                <a:gd name="T29" fmla="*/ 157 h 413"/>
                <a:gd name="T30" fmla="*/ 253 w 451"/>
                <a:gd name="T31" fmla="*/ 204 h 413"/>
                <a:gd name="T32" fmla="*/ 255 w 451"/>
                <a:gd name="T33" fmla="*/ 221 h 413"/>
                <a:gd name="T34" fmla="*/ 257 w 451"/>
                <a:gd name="T35" fmla="*/ 225 h 413"/>
                <a:gd name="T36" fmla="*/ 262 w 451"/>
                <a:gd name="T37" fmla="*/ 246 h 413"/>
                <a:gd name="T38" fmla="*/ 261 w 451"/>
                <a:gd name="T39" fmla="*/ 271 h 413"/>
                <a:gd name="T40" fmla="*/ 252 w 451"/>
                <a:gd name="T41" fmla="*/ 298 h 413"/>
                <a:gd name="T42" fmla="*/ 234 w 451"/>
                <a:gd name="T43" fmla="*/ 325 h 413"/>
                <a:gd name="T44" fmla="*/ 207 w 451"/>
                <a:gd name="T45" fmla="*/ 350 h 413"/>
                <a:gd name="T46" fmla="*/ 172 w 451"/>
                <a:gd name="T47" fmla="*/ 368 h 413"/>
                <a:gd name="T48" fmla="*/ 141 w 451"/>
                <a:gd name="T49" fmla="*/ 375 h 413"/>
                <a:gd name="T50" fmla="*/ 132 w 451"/>
                <a:gd name="T51" fmla="*/ 376 h 413"/>
                <a:gd name="T52" fmla="*/ 113 w 451"/>
                <a:gd name="T53" fmla="*/ 374 h 413"/>
                <a:gd name="T54" fmla="*/ 90 w 451"/>
                <a:gd name="T55" fmla="*/ 367 h 413"/>
                <a:gd name="T56" fmla="*/ 73 w 451"/>
                <a:gd name="T57" fmla="*/ 355 h 413"/>
                <a:gd name="T58" fmla="*/ 63 w 451"/>
                <a:gd name="T59" fmla="*/ 345 h 413"/>
                <a:gd name="T60" fmla="*/ 51 w 451"/>
                <a:gd name="T61" fmla="*/ 323 h 413"/>
                <a:gd name="T62" fmla="*/ 42 w 451"/>
                <a:gd name="T63" fmla="*/ 277 h 413"/>
                <a:gd name="T64" fmla="*/ 48 w 451"/>
                <a:gd name="T65" fmla="*/ 186 h 413"/>
                <a:gd name="T66" fmla="*/ 67 w 451"/>
                <a:gd name="T67" fmla="*/ 123 h 413"/>
                <a:gd name="T68" fmla="*/ 83 w 451"/>
                <a:gd name="T69" fmla="*/ 96 h 413"/>
                <a:gd name="T70" fmla="*/ 113 w 451"/>
                <a:gd name="T71" fmla="*/ 69 h 413"/>
                <a:gd name="T72" fmla="*/ 150 w 451"/>
                <a:gd name="T73" fmla="*/ 50 h 413"/>
                <a:gd name="T74" fmla="*/ 208 w 451"/>
                <a:gd name="T75" fmla="*/ 38 h 413"/>
                <a:gd name="T76" fmla="*/ 228 w 451"/>
                <a:gd name="T77" fmla="*/ 37 h 413"/>
                <a:gd name="T78" fmla="*/ 284 w 451"/>
                <a:gd name="T79" fmla="*/ 42 h 413"/>
                <a:gd name="T80" fmla="*/ 329 w 451"/>
                <a:gd name="T81" fmla="*/ 57 h 413"/>
                <a:gd name="T82" fmla="*/ 358 w 451"/>
                <a:gd name="T83" fmla="*/ 75 h 413"/>
                <a:gd name="T84" fmla="*/ 379 w 451"/>
                <a:gd name="T85" fmla="*/ 98 h 413"/>
                <a:gd name="T86" fmla="*/ 396 w 451"/>
                <a:gd name="T87" fmla="*/ 129 h 413"/>
                <a:gd name="T88" fmla="*/ 405 w 451"/>
                <a:gd name="T89" fmla="*/ 173 h 413"/>
                <a:gd name="T90" fmla="*/ 401 w 451"/>
                <a:gd name="T91" fmla="*/ 239 h 413"/>
                <a:gd name="T92" fmla="*/ 372 w 451"/>
                <a:gd name="T93" fmla="*/ 329 h 413"/>
                <a:gd name="T94" fmla="*/ 354 w 451"/>
                <a:gd name="T95" fmla="*/ 363 h 413"/>
                <a:gd name="T96" fmla="*/ 345 w 451"/>
                <a:gd name="T97" fmla="*/ 378 h 413"/>
                <a:gd name="T98" fmla="*/ 362 w 451"/>
                <a:gd name="T99" fmla="*/ 406 h 413"/>
                <a:gd name="T100" fmla="*/ 376 w 451"/>
                <a:gd name="T101" fmla="*/ 398 h 413"/>
                <a:gd name="T102" fmla="*/ 395 w 451"/>
                <a:gd name="T103" fmla="*/ 364 h 413"/>
                <a:gd name="T104" fmla="*/ 435 w 451"/>
                <a:gd name="T105" fmla="*/ 136 h 413"/>
                <a:gd name="T106" fmla="*/ 316 w 451"/>
                <a:gd name="T107" fmla="*/ 12 h 413"/>
                <a:gd name="T108" fmla="*/ 227 w 451"/>
                <a:gd name="T109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1" h="413">
                  <a:moveTo>
                    <a:pt x="227" y="0"/>
                  </a:moveTo>
                  <a:cubicBezTo>
                    <a:pt x="186" y="0"/>
                    <a:pt x="144" y="8"/>
                    <a:pt x="110" y="28"/>
                  </a:cubicBezTo>
                  <a:cubicBezTo>
                    <a:pt x="52" y="62"/>
                    <a:pt x="25" y="113"/>
                    <a:pt x="12" y="177"/>
                  </a:cubicBezTo>
                  <a:cubicBezTo>
                    <a:pt x="5" y="214"/>
                    <a:pt x="0" y="261"/>
                    <a:pt x="7" y="302"/>
                  </a:cubicBezTo>
                  <a:cubicBezTo>
                    <a:pt x="10" y="321"/>
                    <a:pt x="16" y="339"/>
                    <a:pt x="25" y="355"/>
                  </a:cubicBezTo>
                  <a:cubicBezTo>
                    <a:pt x="43" y="385"/>
                    <a:pt x="73" y="404"/>
                    <a:pt x="106" y="410"/>
                  </a:cubicBezTo>
                  <a:cubicBezTo>
                    <a:pt x="114" y="412"/>
                    <a:pt x="123" y="413"/>
                    <a:pt x="131" y="413"/>
                  </a:cubicBezTo>
                  <a:cubicBezTo>
                    <a:pt x="137" y="413"/>
                    <a:pt x="143" y="412"/>
                    <a:pt x="148" y="412"/>
                  </a:cubicBezTo>
                  <a:cubicBezTo>
                    <a:pt x="243" y="399"/>
                    <a:pt x="335" y="295"/>
                    <a:pt x="286" y="199"/>
                  </a:cubicBezTo>
                  <a:cubicBezTo>
                    <a:pt x="268" y="165"/>
                    <a:pt x="235" y="137"/>
                    <a:pt x="198" y="137"/>
                  </a:cubicBezTo>
                  <a:cubicBezTo>
                    <a:pt x="190" y="137"/>
                    <a:pt x="183" y="138"/>
                    <a:pt x="175" y="140"/>
                  </a:cubicBezTo>
                  <a:cubicBezTo>
                    <a:pt x="125" y="155"/>
                    <a:pt x="120" y="211"/>
                    <a:pt x="135" y="253"/>
                  </a:cubicBezTo>
                  <a:cubicBezTo>
                    <a:pt x="139" y="262"/>
                    <a:pt x="147" y="266"/>
                    <a:pt x="155" y="266"/>
                  </a:cubicBezTo>
                  <a:cubicBezTo>
                    <a:pt x="144" y="258"/>
                    <a:pt x="136" y="247"/>
                    <a:pt x="133" y="231"/>
                  </a:cubicBezTo>
                  <a:cubicBezTo>
                    <a:pt x="123" y="185"/>
                    <a:pt x="160" y="157"/>
                    <a:pt x="196" y="157"/>
                  </a:cubicBezTo>
                  <a:cubicBezTo>
                    <a:pt x="221" y="157"/>
                    <a:pt x="246" y="172"/>
                    <a:pt x="253" y="204"/>
                  </a:cubicBezTo>
                  <a:cubicBezTo>
                    <a:pt x="255" y="210"/>
                    <a:pt x="255" y="215"/>
                    <a:pt x="255" y="221"/>
                  </a:cubicBezTo>
                  <a:cubicBezTo>
                    <a:pt x="256" y="222"/>
                    <a:pt x="256" y="224"/>
                    <a:pt x="257" y="225"/>
                  </a:cubicBezTo>
                  <a:cubicBezTo>
                    <a:pt x="259" y="232"/>
                    <a:pt x="260" y="239"/>
                    <a:pt x="262" y="246"/>
                  </a:cubicBezTo>
                  <a:cubicBezTo>
                    <a:pt x="262" y="255"/>
                    <a:pt x="262" y="263"/>
                    <a:pt x="261" y="271"/>
                  </a:cubicBezTo>
                  <a:cubicBezTo>
                    <a:pt x="259" y="280"/>
                    <a:pt x="256" y="289"/>
                    <a:pt x="252" y="298"/>
                  </a:cubicBezTo>
                  <a:cubicBezTo>
                    <a:pt x="247" y="307"/>
                    <a:pt x="241" y="316"/>
                    <a:pt x="234" y="325"/>
                  </a:cubicBezTo>
                  <a:cubicBezTo>
                    <a:pt x="226" y="334"/>
                    <a:pt x="217" y="342"/>
                    <a:pt x="207" y="350"/>
                  </a:cubicBezTo>
                  <a:cubicBezTo>
                    <a:pt x="196" y="357"/>
                    <a:pt x="184" y="363"/>
                    <a:pt x="172" y="368"/>
                  </a:cubicBezTo>
                  <a:cubicBezTo>
                    <a:pt x="162" y="372"/>
                    <a:pt x="152" y="374"/>
                    <a:pt x="141" y="375"/>
                  </a:cubicBezTo>
                  <a:cubicBezTo>
                    <a:pt x="138" y="375"/>
                    <a:pt x="135" y="376"/>
                    <a:pt x="132" y="376"/>
                  </a:cubicBezTo>
                  <a:cubicBezTo>
                    <a:pt x="125" y="376"/>
                    <a:pt x="119" y="375"/>
                    <a:pt x="113" y="374"/>
                  </a:cubicBezTo>
                  <a:cubicBezTo>
                    <a:pt x="105" y="372"/>
                    <a:pt x="98" y="370"/>
                    <a:pt x="90" y="367"/>
                  </a:cubicBezTo>
                  <a:cubicBezTo>
                    <a:pt x="84" y="363"/>
                    <a:pt x="78" y="360"/>
                    <a:pt x="73" y="355"/>
                  </a:cubicBezTo>
                  <a:cubicBezTo>
                    <a:pt x="69" y="352"/>
                    <a:pt x="66" y="348"/>
                    <a:pt x="63" y="345"/>
                  </a:cubicBezTo>
                  <a:cubicBezTo>
                    <a:pt x="58" y="338"/>
                    <a:pt x="54" y="331"/>
                    <a:pt x="51" y="323"/>
                  </a:cubicBezTo>
                  <a:cubicBezTo>
                    <a:pt x="46" y="308"/>
                    <a:pt x="44" y="293"/>
                    <a:pt x="42" y="277"/>
                  </a:cubicBezTo>
                  <a:cubicBezTo>
                    <a:pt x="40" y="247"/>
                    <a:pt x="42" y="216"/>
                    <a:pt x="48" y="186"/>
                  </a:cubicBezTo>
                  <a:cubicBezTo>
                    <a:pt x="52" y="164"/>
                    <a:pt x="58" y="143"/>
                    <a:pt x="67" y="123"/>
                  </a:cubicBezTo>
                  <a:cubicBezTo>
                    <a:pt x="71" y="114"/>
                    <a:pt x="77" y="105"/>
                    <a:pt x="83" y="96"/>
                  </a:cubicBezTo>
                  <a:cubicBezTo>
                    <a:pt x="92" y="86"/>
                    <a:pt x="102" y="77"/>
                    <a:pt x="113" y="69"/>
                  </a:cubicBezTo>
                  <a:cubicBezTo>
                    <a:pt x="125" y="62"/>
                    <a:pt x="137" y="56"/>
                    <a:pt x="150" y="50"/>
                  </a:cubicBezTo>
                  <a:cubicBezTo>
                    <a:pt x="169" y="44"/>
                    <a:pt x="188" y="40"/>
                    <a:pt x="208" y="38"/>
                  </a:cubicBezTo>
                  <a:cubicBezTo>
                    <a:pt x="215" y="38"/>
                    <a:pt x="221" y="37"/>
                    <a:pt x="228" y="37"/>
                  </a:cubicBezTo>
                  <a:cubicBezTo>
                    <a:pt x="247" y="37"/>
                    <a:pt x="265" y="39"/>
                    <a:pt x="284" y="42"/>
                  </a:cubicBezTo>
                  <a:cubicBezTo>
                    <a:pt x="300" y="46"/>
                    <a:pt x="314" y="50"/>
                    <a:pt x="329" y="57"/>
                  </a:cubicBezTo>
                  <a:cubicBezTo>
                    <a:pt x="339" y="62"/>
                    <a:pt x="349" y="68"/>
                    <a:pt x="358" y="75"/>
                  </a:cubicBezTo>
                  <a:cubicBezTo>
                    <a:pt x="366" y="82"/>
                    <a:pt x="373" y="89"/>
                    <a:pt x="379" y="98"/>
                  </a:cubicBezTo>
                  <a:cubicBezTo>
                    <a:pt x="386" y="108"/>
                    <a:pt x="391" y="118"/>
                    <a:pt x="396" y="129"/>
                  </a:cubicBezTo>
                  <a:cubicBezTo>
                    <a:pt x="400" y="143"/>
                    <a:pt x="403" y="158"/>
                    <a:pt x="405" y="173"/>
                  </a:cubicBezTo>
                  <a:cubicBezTo>
                    <a:pt x="407" y="195"/>
                    <a:pt x="405" y="217"/>
                    <a:pt x="401" y="239"/>
                  </a:cubicBezTo>
                  <a:cubicBezTo>
                    <a:pt x="395" y="270"/>
                    <a:pt x="385" y="300"/>
                    <a:pt x="372" y="329"/>
                  </a:cubicBezTo>
                  <a:cubicBezTo>
                    <a:pt x="367" y="341"/>
                    <a:pt x="361" y="352"/>
                    <a:pt x="354" y="363"/>
                  </a:cubicBezTo>
                  <a:cubicBezTo>
                    <a:pt x="351" y="368"/>
                    <a:pt x="348" y="373"/>
                    <a:pt x="345" y="378"/>
                  </a:cubicBezTo>
                  <a:cubicBezTo>
                    <a:pt x="336" y="392"/>
                    <a:pt x="349" y="406"/>
                    <a:pt x="362" y="406"/>
                  </a:cubicBezTo>
                  <a:cubicBezTo>
                    <a:pt x="367" y="406"/>
                    <a:pt x="373" y="404"/>
                    <a:pt x="376" y="398"/>
                  </a:cubicBezTo>
                  <a:cubicBezTo>
                    <a:pt x="383" y="387"/>
                    <a:pt x="389" y="376"/>
                    <a:pt x="395" y="364"/>
                  </a:cubicBezTo>
                  <a:cubicBezTo>
                    <a:pt x="429" y="296"/>
                    <a:pt x="451" y="208"/>
                    <a:pt x="435" y="136"/>
                  </a:cubicBezTo>
                  <a:cubicBezTo>
                    <a:pt x="423" y="79"/>
                    <a:pt x="387" y="32"/>
                    <a:pt x="316" y="12"/>
                  </a:cubicBezTo>
                  <a:cubicBezTo>
                    <a:pt x="289" y="4"/>
                    <a:pt x="258" y="0"/>
                    <a:pt x="2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408"/>
            <p:cNvSpPr>
              <a:spLocks noEditPoints="1"/>
            </p:cNvSpPr>
            <p:nvPr/>
          </p:nvSpPr>
          <p:spPr bwMode="auto">
            <a:xfrm>
              <a:off x="2285" y="1966"/>
              <a:ext cx="354" cy="668"/>
            </a:xfrm>
            <a:custGeom>
              <a:avLst/>
              <a:gdLst>
                <a:gd name="T0" fmla="*/ 602 w 617"/>
                <a:gd name="T1" fmla="*/ 1023 h 1078"/>
                <a:gd name="T2" fmla="*/ 594 w 617"/>
                <a:gd name="T3" fmla="*/ 1061 h 1078"/>
                <a:gd name="T4" fmla="*/ 593 w 617"/>
                <a:gd name="T5" fmla="*/ 1078 h 1078"/>
                <a:gd name="T6" fmla="*/ 596 w 617"/>
                <a:gd name="T7" fmla="*/ 1078 h 1078"/>
                <a:gd name="T8" fmla="*/ 614 w 617"/>
                <a:gd name="T9" fmla="*/ 1058 h 1078"/>
                <a:gd name="T10" fmla="*/ 613 w 617"/>
                <a:gd name="T11" fmla="*/ 1056 h 1078"/>
                <a:gd name="T12" fmla="*/ 610 w 617"/>
                <a:gd name="T13" fmla="*/ 1047 h 1078"/>
                <a:gd name="T14" fmla="*/ 602 w 617"/>
                <a:gd name="T15" fmla="*/ 1023 h 1078"/>
                <a:gd name="T16" fmla="*/ 513 w 617"/>
                <a:gd name="T17" fmla="*/ 869 h 1078"/>
                <a:gd name="T18" fmla="*/ 493 w 617"/>
                <a:gd name="T19" fmla="*/ 883 h 1078"/>
                <a:gd name="T20" fmla="*/ 483 w 617"/>
                <a:gd name="T21" fmla="*/ 891 h 1078"/>
                <a:gd name="T22" fmla="*/ 505 w 617"/>
                <a:gd name="T23" fmla="*/ 920 h 1078"/>
                <a:gd name="T24" fmla="*/ 561 w 617"/>
                <a:gd name="T25" fmla="*/ 1020 h 1078"/>
                <a:gd name="T26" fmla="*/ 578 w 617"/>
                <a:gd name="T27" fmla="*/ 970 h 1078"/>
                <a:gd name="T28" fmla="*/ 513 w 617"/>
                <a:gd name="T29" fmla="*/ 869 h 1078"/>
                <a:gd name="T30" fmla="*/ 486 w 617"/>
                <a:gd name="T31" fmla="*/ 836 h 1078"/>
                <a:gd name="T32" fmla="*/ 439 w 617"/>
                <a:gd name="T33" fmla="*/ 840 h 1078"/>
                <a:gd name="T34" fmla="*/ 460 w 617"/>
                <a:gd name="T35" fmla="*/ 863 h 1078"/>
                <a:gd name="T36" fmla="*/ 489 w 617"/>
                <a:gd name="T37" fmla="*/ 841 h 1078"/>
                <a:gd name="T38" fmla="*/ 486 w 617"/>
                <a:gd name="T39" fmla="*/ 836 h 1078"/>
                <a:gd name="T40" fmla="*/ 26 w 617"/>
                <a:gd name="T41" fmla="*/ 0 h 1078"/>
                <a:gd name="T42" fmla="*/ 12 w 617"/>
                <a:gd name="T43" fmla="*/ 33 h 1078"/>
                <a:gd name="T44" fmla="*/ 21 w 617"/>
                <a:gd name="T45" fmla="*/ 44 h 1078"/>
                <a:gd name="T46" fmla="*/ 29 w 617"/>
                <a:gd name="T47" fmla="*/ 53 h 1078"/>
                <a:gd name="T48" fmla="*/ 40 w 617"/>
                <a:gd name="T49" fmla="*/ 70 h 1078"/>
                <a:gd name="T50" fmla="*/ 95 w 617"/>
                <a:gd name="T51" fmla="*/ 171 h 1078"/>
                <a:gd name="T52" fmla="*/ 107 w 617"/>
                <a:gd name="T53" fmla="*/ 205 h 1078"/>
                <a:gd name="T54" fmla="*/ 118 w 617"/>
                <a:gd name="T55" fmla="*/ 240 h 1078"/>
                <a:gd name="T56" fmla="*/ 126 w 617"/>
                <a:gd name="T57" fmla="*/ 270 h 1078"/>
                <a:gd name="T58" fmla="*/ 132 w 617"/>
                <a:gd name="T59" fmla="*/ 297 h 1078"/>
                <a:gd name="T60" fmla="*/ 139 w 617"/>
                <a:gd name="T61" fmla="*/ 332 h 1078"/>
                <a:gd name="T62" fmla="*/ 145 w 617"/>
                <a:gd name="T63" fmla="*/ 369 h 1078"/>
                <a:gd name="T64" fmla="*/ 146 w 617"/>
                <a:gd name="T65" fmla="*/ 373 h 1078"/>
                <a:gd name="T66" fmla="*/ 156 w 617"/>
                <a:gd name="T67" fmla="*/ 535 h 1078"/>
                <a:gd name="T68" fmla="*/ 153 w 617"/>
                <a:gd name="T69" fmla="*/ 626 h 1078"/>
                <a:gd name="T70" fmla="*/ 231 w 617"/>
                <a:gd name="T71" fmla="*/ 672 h 1078"/>
                <a:gd name="T72" fmla="*/ 362 w 617"/>
                <a:gd name="T73" fmla="*/ 768 h 1078"/>
                <a:gd name="T74" fmla="*/ 365 w 617"/>
                <a:gd name="T75" fmla="*/ 771 h 1078"/>
                <a:gd name="T76" fmla="*/ 393 w 617"/>
                <a:gd name="T77" fmla="*/ 795 h 1078"/>
                <a:gd name="T78" fmla="*/ 408 w 617"/>
                <a:gd name="T79" fmla="*/ 809 h 1078"/>
                <a:gd name="T80" fmla="*/ 455 w 617"/>
                <a:gd name="T81" fmla="*/ 803 h 1078"/>
                <a:gd name="T82" fmla="*/ 444 w 617"/>
                <a:gd name="T83" fmla="*/ 792 h 1078"/>
                <a:gd name="T84" fmla="*/ 417 w 617"/>
                <a:gd name="T85" fmla="*/ 767 h 1078"/>
                <a:gd name="T86" fmla="*/ 303 w 617"/>
                <a:gd name="T87" fmla="*/ 676 h 1078"/>
                <a:gd name="T88" fmla="*/ 190 w 617"/>
                <a:gd name="T89" fmla="*/ 606 h 1078"/>
                <a:gd name="T90" fmla="*/ 192 w 617"/>
                <a:gd name="T91" fmla="*/ 472 h 1078"/>
                <a:gd name="T92" fmla="*/ 177 w 617"/>
                <a:gd name="T93" fmla="*/ 327 h 1078"/>
                <a:gd name="T94" fmla="*/ 170 w 617"/>
                <a:gd name="T95" fmla="*/ 291 h 1078"/>
                <a:gd name="T96" fmla="*/ 166 w 617"/>
                <a:gd name="T97" fmla="*/ 276 h 1078"/>
                <a:gd name="T98" fmla="*/ 155 w 617"/>
                <a:gd name="T99" fmla="*/ 232 h 1078"/>
                <a:gd name="T100" fmla="*/ 153 w 617"/>
                <a:gd name="T101" fmla="*/ 227 h 1078"/>
                <a:gd name="T102" fmla="*/ 142 w 617"/>
                <a:gd name="T103" fmla="*/ 191 h 1078"/>
                <a:gd name="T104" fmla="*/ 92 w 617"/>
                <a:gd name="T105" fmla="*/ 83 h 1078"/>
                <a:gd name="T106" fmla="*/ 81 w 617"/>
                <a:gd name="T107" fmla="*/ 66 h 1078"/>
                <a:gd name="T108" fmla="*/ 44 w 617"/>
                <a:gd name="T109" fmla="*/ 14 h 1078"/>
                <a:gd name="T110" fmla="*/ 38 w 617"/>
                <a:gd name="T111" fmla="*/ 6 h 1078"/>
                <a:gd name="T112" fmla="*/ 37 w 617"/>
                <a:gd name="T113" fmla="*/ 5 h 1078"/>
                <a:gd name="T114" fmla="*/ 26 w 617"/>
                <a:gd name="T115" fmla="*/ 0 h 10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17" h="1078">
                  <a:moveTo>
                    <a:pt x="602" y="1023"/>
                  </a:moveTo>
                  <a:cubicBezTo>
                    <a:pt x="599" y="1036"/>
                    <a:pt x="596" y="1048"/>
                    <a:pt x="594" y="1061"/>
                  </a:cubicBezTo>
                  <a:cubicBezTo>
                    <a:pt x="594" y="1067"/>
                    <a:pt x="593" y="1072"/>
                    <a:pt x="593" y="1078"/>
                  </a:cubicBezTo>
                  <a:cubicBezTo>
                    <a:pt x="594" y="1078"/>
                    <a:pt x="595" y="1078"/>
                    <a:pt x="596" y="1078"/>
                  </a:cubicBezTo>
                  <a:cubicBezTo>
                    <a:pt x="606" y="1078"/>
                    <a:pt x="617" y="1070"/>
                    <a:pt x="614" y="1058"/>
                  </a:cubicBezTo>
                  <a:cubicBezTo>
                    <a:pt x="614" y="1057"/>
                    <a:pt x="614" y="1057"/>
                    <a:pt x="613" y="1056"/>
                  </a:cubicBezTo>
                  <a:cubicBezTo>
                    <a:pt x="612" y="1053"/>
                    <a:pt x="611" y="1050"/>
                    <a:pt x="610" y="1047"/>
                  </a:cubicBezTo>
                  <a:cubicBezTo>
                    <a:pt x="608" y="1039"/>
                    <a:pt x="605" y="1031"/>
                    <a:pt x="602" y="1023"/>
                  </a:cubicBezTo>
                  <a:moveTo>
                    <a:pt x="513" y="869"/>
                  </a:moveTo>
                  <a:cubicBezTo>
                    <a:pt x="506" y="874"/>
                    <a:pt x="499" y="878"/>
                    <a:pt x="493" y="883"/>
                  </a:cubicBezTo>
                  <a:cubicBezTo>
                    <a:pt x="489" y="886"/>
                    <a:pt x="486" y="889"/>
                    <a:pt x="483" y="891"/>
                  </a:cubicBezTo>
                  <a:cubicBezTo>
                    <a:pt x="491" y="901"/>
                    <a:pt x="498" y="910"/>
                    <a:pt x="505" y="920"/>
                  </a:cubicBezTo>
                  <a:cubicBezTo>
                    <a:pt x="527" y="952"/>
                    <a:pt x="546" y="985"/>
                    <a:pt x="561" y="1020"/>
                  </a:cubicBezTo>
                  <a:cubicBezTo>
                    <a:pt x="565" y="1004"/>
                    <a:pt x="571" y="987"/>
                    <a:pt x="578" y="970"/>
                  </a:cubicBezTo>
                  <a:cubicBezTo>
                    <a:pt x="560" y="935"/>
                    <a:pt x="538" y="901"/>
                    <a:pt x="513" y="869"/>
                  </a:cubicBezTo>
                  <a:moveTo>
                    <a:pt x="486" y="836"/>
                  </a:moveTo>
                  <a:cubicBezTo>
                    <a:pt x="470" y="837"/>
                    <a:pt x="455" y="839"/>
                    <a:pt x="439" y="840"/>
                  </a:cubicBezTo>
                  <a:cubicBezTo>
                    <a:pt x="446" y="848"/>
                    <a:pt x="453" y="855"/>
                    <a:pt x="460" y="863"/>
                  </a:cubicBezTo>
                  <a:cubicBezTo>
                    <a:pt x="469" y="855"/>
                    <a:pt x="479" y="847"/>
                    <a:pt x="489" y="841"/>
                  </a:cubicBezTo>
                  <a:cubicBezTo>
                    <a:pt x="488" y="839"/>
                    <a:pt x="487" y="838"/>
                    <a:pt x="486" y="836"/>
                  </a:cubicBezTo>
                  <a:moveTo>
                    <a:pt x="26" y="0"/>
                  </a:moveTo>
                  <a:cubicBezTo>
                    <a:pt x="13" y="0"/>
                    <a:pt x="0" y="19"/>
                    <a:pt x="12" y="33"/>
                  </a:cubicBezTo>
                  <a:cubicBezTo>
                    <a:pt x="15" y="36"/>
                    <a:pt x="18" y="40"/>
                    <a:pt x="21" y="44"/>
                  </a:cubicBezTo>
                  <a:cubicBezTo>
                    <a:pt x="24" y="47"/>
                    <a:pt x="26" y="50"/>
                    <a:pt x="29" y="53"/>
                  </a:cubicBezTo>
                  <a:cubicBezTo>
                    <a:pt x="33" y="59"/>
                    <a:pt x="37" y="64"/>
                    <a:pt x="40" y="70"/>
                  </a:cubicBezTo>
                  <a:cubicBezTo>
                    <a:pt x="62" y="102"/>
                    <a:pt x="80" y="136"/>
                    <a:pt x="95" y="171"/>
                  </a:cubicBezTo>
                  <a:cubicBezTo>
                    <a:pt x="99" y="183"/>
                    <a:pt x="103" y="194"/>
                    <a:pt x="107" y="205"/>
                  </a:cubicBezTo>
                  <a:cubicBezTo>
                    <a:pt x="111" y="217"/>
                    <a:pt x="115" y="228"/>
                    <a:pt x="118" y="240"/>
                  </a:cubicBezTo>
                  <a:cubicBezTo>
                    <a:pt x="121" y="250"/>
                    <a:pt x="124" y="260"/>
                    <a:pt x="126" y="270"/>
                  </a:cubicBezTo>
                  <a:cubicBezTo>
                    <a:pt x="128" y="279"/>
                    <a:pt x="130" y="288"/>
                    <a:pt x="132" y="297"/>
                  </a:cubicBezTo>
                  <a:cubicBezTo>
                    <a:pt x="135" y="308"/>
                    <a:pt x="137" y="320"/>
                    <a:pt x="139" y="332"/>
                  </a:cubicBezTo>
                  <a:cubicBezTo>
                    <a:pt x="142" y="345"/>
                    <a:pt x="144" y="357"/>
                    <a:pt x="145" y="369"/>
                  </a:cubicBezTo>
                  <a:cubicBezTo>
                    <a:pt x="146" y="371"/>
                    <a:pt x="146" y="372"/>
                    <a:pt x="146" y="373"/>
                  </a:cubicBezTo>
                  <a:cubicBezTo>
                    <a:pt x="153" y="427"/>
                    <a:pt x="156" y="481"/>
                    <a:pt x="156" y="535"/>
                  </a:cubicBezTo>
                  <a:cubicBezTo>
                    <a:pt x="156" y="566"/>
                    <a:pt x="155" y="596"/>
                    <a:pt x="153" y="626"/>
                  </a:cubicBezTo>
                  <a:cubicBezTo>
                    <a:pt x="179" y="640"/>
                    <a:pt x="206" y="656"/>
                    <a:pt x="231" y="672"/>
                  </a:cubicBezTo>
                  <a:cubicBezTo>
                    <a:pt x="277" y="701"/>
                    <a:pt x="321" y="733"/>
                    <a:pt x="362" y="768"/>
                  </a:cubicBezTo>
                  <a:cubicBezTo>
                    <a:pt x="363" y="769"/>
                    <a:pt x="364" y="770"/>
                    <a:pt x="365" y="771"/>
                  </a:cubicBezTo>
                  <a:cubicBezTo>
                    <a:pt x="375" y="779"/>
                    <a:pt x="384" y="787"/>
                    <a:pt x="393" y="795"/>
                  </a:cubicBezTo>
                  <a:cubicBezTo>
                    <a:pt x="398" y="800"/>
                    <a:pt x="403" y="805"/>
                    <a:pt x="408" y="809"/>
                  </a:cubicBezTo>
                  <a:cubicBezTo>
                    <a:pt x="424" y="807"/>
                    <a:pt x="439" y="805"/>
                    <a:pt x="455" y="803"/>
                  </a:cubicBezTo>
                  <a:cubicBezTo>
                    <a:pt x="452" y="800"/>
                    <a:pt x="448" y="796"/>
                    <a:pt x="444" y="792"/>
                  </a:cubicBezTo>
                  <a:cubicBezTo>
                    <a:pt x="435" y="783"/>
                    <a:pt x="426" y="775"/>
                    <a:pt x="417" y="767"/>
                  </a:cubicBezTo>
                  <a:cubicBezTo>
                    <a:pt x="381" y="734"/>
                    <a:pt x="343" y="704"/>
                    <a:pt x="303" y="676"/>
                  </a:cubicBezTo>
                  <a:cubicBezTo>
                    <a:pt x="267" y="651"/>
                    <a:pt x="229" y="627"/>
                    <a:pt x="190" y="606"/>
                  </a:cubicBezTo>
                  <a:cubicBezTo>
                    <a:pt x="193" y="561"/>
                    <a:pt x="193" y="516"/>
                    <a:pt x="192" y="472"/>
                  </a:cubicBezTo>
                  <a:cubicBezTo>
                    <a:pt x="190" y="424"/>
                    <a:pt x="185" y="375"/>
                    <a:pt x="177" y="327"/>
                  </a:cubicBezTo>
                  <a:cubicBezTo>
                    <a:pt x="174" y="315"/>
                    <a:pt x="172" y="303"/>
                    <a:pt x="170" y="291"/>
                  </a:cubicBezTo>
                  <a:cubicBezTo>
                    <a:pt x="169" y="286"/>
                    <a:pt x="167" y="281"/>
                    <a:pt x="166" y="276"/>
                  </a:cubicBezTo>
                  <a:cubicBezTo>
                    <a:pt x="163" y="261"/>
                    <a:pt x="159" y="246"/>
                    <a:pt x="155" y="232"/>
                  </a:cubicBezTo>
                  <a:cubicBezTo>
                    <a:pt x="154" y="230"/>
                    <a:pt x="154" y="229"/>
                    <a:pt x="153" y="227"/>
                  </a:cubicBezTo>
                  <a:cubicBezTo>
                    <a:pt x="150" y="215"/>
                    <a:pt x="146" y="203"/>
                    <a:pt x="142" y="191"/>
                  </a:cubicBezTo>
                  <a:cubicBezTo>
                    <a:pt x="128" y="154"/>
                    <a:pt x="112" y="117"/>
                    <a:pt x="92" y="83"/>
                  </a:cubicBezTo>
                  <a:cubicBezTo>
                    <a:pt x="88" y="77"/>
                    <a:pt x="85" y="71"/>
                    <a:pt x="81" y="66"/>
                  </a:cubicBezTo>
                  <a:cubicBezTo>
                    <a:pt x="70" y="48"/>
                    <a:pt x="58" y="31"/>
                    <a:pt x="44" y="14"/>
                  </a:cubicBezTo>
                  <a:cubicBezTo>
                    <a:pt x="42" y="11"/>
                    <a:pt x="40" y="9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3" y="2"/>
                    <a:pt x="30" y="0"/>
                    <a:pt x="2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409"/>
            <p:cNvSpPr>
              <a:spLocks noEditPoints="1"/>
            </p:cNvSpPr>
            <p:nvPr/>
          </p:nvSpPr>
          <p:spPr bwMode="auto">
            <a:xfrm>
              <a:off x="2372" y="1360"/>
              <a:ext cx="573" cy="598"/>
            </a:xfrm>
            <a:custGeom>
              <a:avLst/>
              <a:gdLst>
                <a:gd name="T0" fmla="*/ 212 w 999"/>
                <a:gd name="T1" fmla="*/ 866 h 966"/>
                <a:gd name="T2" fmla="*/ 212 w 999"/>
                <a:gd name="T3" fmla="*/ 867 h 966"/>
                <a:gd name="T4" fmla="*/ 212 w 999"/>
                <a:gd name="T5" fmla="*/ 866 h 966"/>
                <a:gd name="T6" fmla="*/ 964 w 999"/>
                <a:gd name="T7" fmla="*/ 0 h 966"/>
                <a:gd name="T8" fmla="*/ 949 w 999"/>
                <a:gd name="T9" fmla="*/ 13 h 966"/>
                <a:gd name="T10" fmla="*/ 945 w 999"/>
                <a:gd name="T11" fmla="*/ 69 h 966"/>
                <a:gd name="T12" fmla="*/ 951 w 999"/>
                <a:gd name="T13" fmla="*/ 149 h 966"/>
                <a:gd name="T14" fmla="*/ 956 w 999"/>
                <a:gd name="T15" fmla="*/ 186 h 966"/>
                <a:gd name="T16" fmla="*/ 960 w 999"/>
                <a:gd name="T17" fmla="*/ 216 h 966"/>
                <a:gd name="T18" fmla="*/ 961 w 999"/>
                <a:gd name="T19" fmla="*/ 234 h 966"/>
                <a:gd name="T20" fmla="*/ 963 w 999"/>
                <a:gd name="T21" fmla="*/ 274 h 966"/>
                <a:gd name="T22" fmla="*/ 957 w 999"/>
                <a:gd name="T23" fmla="*/ 376 h 966"/>
                <a:gd name="T24" fmla="*/ 899 w 999"/>
                <a:gd name="T25" fmla="*/ 608 h 966"/>
                <a:gd name="T26" fmla="*/ 822 w 999"/>
                <a:gd name="T27" fmla="*/ 744 h 966"/>
                <a:gd name="T28" fmla="*/ 719 w 999"/>
                <a:gd name="T29" fmla="*/ 848 h 966"/>
                <a:gd name="T30" fmla="*/ 662 w 999"/>
                <a:gd name="T31" fmla="*/ 884 h 966"/>
                <a:gd name="T32" fmla="*/ 625 w 999"/>
                <a:gd name="T33" fmla="*/ 902 h 966"/>
                <a:gd name="T34" fmla="*/ 542 w 999"/>
                <a:gd name="T35" fmla="*/ 925 h 966"/>
                <a:gd name="T36" fmla="*/ 531 w 999"/>
                <a:gd name="T37" fmla="*/ 926 h 966"/>
                <a:gd name="T38" fmla="*/ 480 w 999"/>
                <a:gd name="T39" fmla="*/ 929 h 966"/>
                <a:gd name="T40" fmla="*/ 418 w 999"/>
                <a:gd name="T41" fmla="*/ 925 h 966"/>
                <a:gd name="T42" fmla="*/ 387 w 999"/>
                <a:gd name="T43" fmla="*/ 920 h 966"/>
                <a:gd name="T44" fmla="*/ 384 w 999"/>
                <a:gd name="T45" fmla="*/ 920 h 966"/>
                <a:gd name="T46" fmla="*/ 348 w 999"/>
                <a:gd name="T47" fmla="*/ 912 h 966"/>
                <a:gd name="T48" fmla="*/ 304 w 999"/>
                <a:gd name="T49" fmla="*/ 899 h 966"/>
                <a:gd name="T50" fmla="*/ 276 w 999"/>
                <a:gd name="T51" fmla="*/ 890 h 966"/>
                <a:gd name="T52" fmla="*/ 231 w 999"/>
                <a:gd name="T53" fmla="*/ 874 h 966"/>
                <a:gd name="T54" fmla="*/ 212 w 999"/>
                <a:gd name="T55" fmla="*/ 867 h 966"/>
                <a:gd name="T56" fmla="*/ 213 w 999"/>
                <a:gd name="T57" fmla="*/ 867 h 966"/>
                <a:gd name="T58" fmla="*/ 211 w 999"/>
                <a:gd name="T59" fmla="*/ 866 h 966"/>
                <a:gd name="T60" fmla="*/ 174 w 999"/>
                <a:gd name="T61" fmla="*/ 851 h 966"/>
                <a:gd name="T62" fmla="*/ 157 w 999"/>
                <a:gd name="T63" fmla="*/ 843 h 966"/>
                <a:gd name="T64" fmla="*/ 146 w 999"/>
                <a:gd name="T65" fmla="*/ 838 h 966"/>
                <a:gd name="T66" fmla="*/ 18 w 999"/>
                <a:gd name="T67" fmla="*/ 777 h 966"/>
                <a:gd name="T68" fmla="*/ 0 w 999"/>
                <a:gd name="T69" fmla="*/ 809 h 966"/>
                <a:gd name="T70" fmla="*/ 147 w 999"/>
                <a:gd name="T71" fmla="*/ 880 h 966"/>
                <a:gd name="T72" fmla="*/ 165 w 999"/>
                <a:gd name="T73" fmla="*/ 888 h 966"/>
                <a:gd name="T74" fmla="*/ 166 w 999"/>
                <a:gd name="T75" fmla="*/ 888 h 966"/>
                <a:gd name="T76" fmla="*/ 195 w 999"/>
                <a:gd name="T77" fmla="*/ 900 h 966"/>
                <a:gd name="T78" fmla="*/ 200 w 999"/>
                <a:gd name="T79" fmla="*/ 902 h 966"/>
                <a:gd name="T80" fmla="*/ 248 w 999"/>
                <a:gd name="T81" fmla="*/ 921 h 966"/>
                <a:gd name="T82" fmla="*/ 256 w 999"/>
                <a:gd name="T83" fmla="*/ 923 h 966"/>
                <a:gd name="T84" fmla="*/ 321 w 999"/>
                <a:gd name="T85" fmla="*/ 943 h 966"/>
                <a:gd name="T86" fmla="*/ 337 w 999"/>
                <a:gd name="T87" fmla="*/ 947 h 966"/>
                <a:gd name="T88" fmla="*/ 373 w 999"/>
                <a:gd name="T89" fmla="*/ 955 h 966"/>
                <a:gd name="T90" fmla="*/ 478 w 999"/>
                <a:gd name="T91" fmla="*/ 966 h 966"/>
                <a:gd name="T92" fmla="*/ 522 w 999"/>
                <a:gd name="T93" fmla="*/ 964 h 966"/>
                <a:gd name="T94" fmla="*/ 654 w 999"/>
                <a:gd name="T95" fmla="*/ 930 h 966"/>
                <a:gd name="T96" fmla="*/ 802 w 999"/>
                <a:gd name="T97" fmla="*/ 824 h 966"/>
                <a:gd name="T98" fmla="*/ 934 w 999"/>
                <a:gd name="T99" fmla="*/ 619 h 966"/>
                <a:gd name="T100" fmla="*/ 994 w 999"/>
                <a:gd name="T101" fmla="*/ 377 h 966"/>
                <a:gd name="T102" fmla="*/ 999 w 999"/>
                <a:gd name="T103" fmla="*/ 284 h 966"/>
                <a:gd name="T104" fmla="*/ 997 w 999"/>
                <a:gd name="T105" fmla="*/ 244 h 966"/>
                <a:gd name="T106" fmla="*/ 992 w 999"/>
                <a:gd name="T107" fmla="*/ 177 h 966"/>
                <a:gd name="T108" fmla="*/ 988 w 999"/>
                <a:gd name="T109" fmla="*/ 147 h 966"/>
                <a:gd name="T110" fmla="*/ 985 w 999"/>
                <a:gd name="T111" fmla="*/ 122 h 966"/>
                <a:gd name="T112" fmla="*/ 982 w 999"/>
                <a:gd name="T113" fmla="*/ 91 h 966"/>
                <a:gd name="T114" fmla="*/ 983 w 999"/>
                <a:gd name="T115" fmla="*/ 29 h 966"/>
                <a:gd name="T116" fmla="*/ 984 w 999"/>
                <a:gd name="T117" fmla="*/ 23 h 966"/>
                <a:gd name="T118" fmla="*/ 979 w 999"/>
                <a:gd name="T119" fmla="*/ 6 h 966"/>
                <a:gd name="T120" fmla="*/ 964 w 999"/>
                <a:gd name="T121" fmla="*/ 0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99" h="966">
                  <a:moveTo>
                    <a:pt x="212" y="866"/>
                  </a:moveTo>
                  <a:cubicBezTo>
                    <a:pt x="212" y="866"/>
                    <a:pt x="212" y="867"/>
                    <a:pt x="212" y="867"/>
                  </a:cubicBezTo>
                  <a:cubicBezTo>
                    <a:pt x="212" y="867"/>
                    <a:pt x="212" y="866"/>
                    <a:pt x="212" y="866"/>
                  </a:cubicBezTo>
                  <a:moveTo>
                    <a:pt x="964" y="0"/>
                  </a:moveTo>
                  <a:cubicBezTo>
                    <a:pt x="957" y="0"/>
                    <a:pt x="950" y="4"/>
                    <a:pt x="949" y="13"/>
                  </a:cubicBezTo>
                  <a:cubicBezTo>
                    <a:pt x="946" y="32"/>
                    <a:pt x="944" y="51"/>
                    <a:pt x="945" y="69"/>
                  </a:cubicBezTo>
                  <a:cubicBezTo>
                    <a:pt x="945" y="96"/>
                    <a:pt x="948" y="122"/>
                    <a:pt x="951" y="149"/>
                  </a:cubicBezTo>
                  <a:cubicBezTo>
                    <a:pt x="953" y="161"/>
                    <a:pt x="955" y="174"/>
                    <a:pt x="956" y="186"/>
                  </a:cubicBezTo>
                  <a:cubicBezTo>
                    <a:pt x="958" y="196"/>
                    <a:pt x="959" y="206"/>
                    <a:pt x="960" y="216"/>
                  </a:cubicBezTo>
                  <a:cubicBezTo>
                    <a:pt x="960" y="222"/>
                    <a:pt x="961" y="228"/>
                    <a:pt x="961" y="234"/>
                  </a:cubicBezTo>
                  <a:cubicBezTo>
                    <a:pt x="962" y="247"/>
                    <a:pt x="962" y="260"/>
                    <a:pt x="963" y="274"/>
                  </a:cubicBezTo>
                  <a:cubicBezTo>
                    <a:pt x="963" y="307"/>
                    <a:pt x="961" y="341"/>
                    <a:pt x="957" y="376"/>
                  </a:cubicBezTo>
                  <a:cubicBezTo>
                    <a:pt x="946" y="455"/>
                    <a:pt x="928" y="533"/>
                    <a:pt x="899" y="608"/>
                  </a:cubicBezTo>
                  <a:cubicBezTo>
                    <a:pt x="878" y="656"/>
                    <a:pt x="854" y="702"/>
                    <a:pt x="822" y="744"/>
                  </a:cubicBezTo>
                  <a:cubicBezTo>
                    <a:pt x="791" y="782"/>
                    <a:pt x="757" y="818"/>
                    <a:pt x="719" y="848"/>
                  </a:cubicBezTo>
                  <a:cubicBezTo>
                    <a:pt x="700" y="861"/>
                    <a:pt x="682" y="874"/>
                    <a:pt x="662" y="884"/>
                  </a:cubicBezTo>
                  <a:cubicBezTo>
                    <a:pt x="650" y="891"/>
                    <a:pt x="638" y="897"/>
                    <a:pt x="625" y="902"/>
                  </a:cubicBezTo>
                  <a:cubicBezTo>
                    <a:pt x="598" y="912"/>
                    <a:pt x="571" y="920"/>
                    <a:pt x="542" y="925"/>
                  </a:cubicBezTo>
                  <a:cubicBezTo>
                    <a:pt x="539" y="925"/>
                    <a:pt x="535" y="926"/>
                    <a:pt x="531" y="926"/>
                  </a:cubicBezTo>
                  <a:cubicBezTo>
                    <a:pt x="514" y="928"/>
                    <a:pt x="497" y="929"/>
                    <a:pt x="480" y="929"/>
                  </a:cubicBezTo>
                  <a:cubicBezTo>
                    <a:pt x="460" y="929"/>
                    <a:pt x="439" y="928"/>
                    <a:pt x="418" y="925"/>
                  </a:cubicBezTo>
                  <a:cubicBezTo>
                    <a:pt x="408" y="924"/>
                    <a:pt x="398" y="922"/>
                    <a:pt x="387" y="920"/>
                  </a:cubicBezTo>
                  <a:cubicBezTo>
                    <a:pt x="386" y="920"/>
                    <a:pt x="385" y="920"/>
                    <a:pt x="384" y="920"/>
                  </a:cubicBezTo>
                  <a:cubicBezTo>
                    <a:pt x="372" y="917"/>
                    <a:pt x="360" y="915"/>
                    <a:pt x="348" y="912"/>
                  </a:cubicBezTo>
                  <a:cubicBezTo>
                    <a:pt x="333" y="908"/>
                    <a:pt x="318" y="904"/>
                    <a:pt x="304" y="899"/>
                  </a:cubicBezTo>
                  <a:cubicBezTo>
                    <a:pt x="294" y="897"/>
                    <a:pt x="285" y="894"/>
                    <a:pt x="276" y="890"/>
                  </a:cubicBezTo>
                  <a:cubicBezTo>
                    <a:pt x="261" y="885"/>
                    <a:pt x="246" y="880"/>
                    <a:pt x="231" y="874"/>
                  </a:cubicBezTo>
                  <a:cubicBezTo>
                    <a:pt x="225" y="872"/>
                    <a:pt x="218" y="869"/>
                    <a:pt x="212" y="867"/>
                  </a:cubicBezTo>
                  <a:cubicBezTo>
                    <a:pt x="212" y="867"/>
                    <a:pt x="213" y="867"/>
                    <a:pt x="213" y="867"/>
                  </a:cubicBezTo>
                  <a:cubicBezTo>
                    <a:pt x="212" y="867"/>
                    <a:pt x="212" y="867"/>
                    <a:pt x="211" y="866"/>
                  </a:cubicBezTo>
                  <a:cubicBezTo>
                    <a:pt x="199" y="861"/>
                    <a:pt x="187" y="856"/>
                    <a:pt x="174" y="851"/>
                  </a:cubicBezTo>
                  <a:cubicBezTo>
                    <a:pt x="169" y="848"/>
                    <a:pt x="163" y="846"/>
                    <a:pt x="157" y="843"/>
                  </a:cubicBezTo>
                  <a:cubicBezTo>
                    <a:pt x="153" y="842"/>
                    <a:pt x="150" y="840"/>
                    <a:pt x="146" y="838"/>
                  </a:cubicBezTo>
                  <a:cubicBezTo>
                    <a:pt x="103" y="819"/>
                    <a:pt x="60" y="798"/>
                    <a:pt x="18" y="777"/>
                  </a:cubicBezTo>
                  <a:cubicBezTo>
                    <a:pt x="12" y="788"/>
                    <a:pt x="6" y="799"/>
                    <a:pt x="0" y="809"/>
                  </a:cubicBezTo>
                  <a:cubicBezTo>
                    <a:pt x="47" y="833"/>
                    <a:pt x="97" y="857"/>
                    <a:pt x="147" y="880"/>
                  </a:cubicBezTo>
                  <a:cubicBezTo>
                    <a:pt x="153" y="883"/>
                    <a:pt x="159" y="885"/>
                    <a:pt x="165" y="888"/>
                  </a:cubicBezTo>
                  <a:cubicBezTo>
                    <a:pt x="165" y="888"/>
                    <a:pt x="166" y="888"/>
                    <a:pt x="166" y="888"/>
                  </a:cubicBezTo>
                  <a:cubicBezTo>
                    <a:pt x="175" y="892"/>
                    <a:pt x="185" y="896"/>
                    <a:pt x="195" y="900"/>
                  </a:cubicBezTo>
                  <a:cubicBezTo>
                    <a:pt x="197" y="901"/>
                    <a:pt x="198" y="902"/>
                    <a:pt x="200" y="902"/>
                  </a:cubicBezTo>
                  <a:cubicBezTo>
                    <a:pt x="216" y="909"/>
                    <a:pt x="232" y="915"/>
                    <a:pt x="248" y="921"/>
                  </a:cubicBezTo>
                  <a:cubicBezTo>
                    <a:pt x="251" y="921"/>
                    <a:pt x="253" y="922"/>
                    <a:pt x="256" y="923"/>
                  </a:cubicBezTo>
                  <a:cubicBezTo>
                    <a:pt x="277" y="931"/>
                    <a:pt x="299" y="937"/>
                    <a:pt x="321" y="943"/>
                  </a:cubicBezTo>
                  <a:cubicBezTo>
                    <a:pt x="326" y="945"/>
                    <a:pt x="331" y="946"/>
                    <a:pt x="337" y="947"/>
                  </a:cubicBezTo>
                  <a:cubicBezTo>
                    <a:pt x="349" y="950"/>
                    <a:pt x="361" y="953"/>
                    <a:pt x="373" y="955"/>
                  </a:cubicBezTo>
                  <a:cubicBezTo>
                    <a:pt x="408" y="962"/>
                    <a:pt x="443" y="966"/>
                    <a:pt x="478" y="966"/>
                  </a:cubicBezTo>
                  <a:cubicBezTo>
                    <a:pt x="493" y="966"/>
                    <a:pt x="507" y="965"/>
                    <a:pt x="522" y="964"/>
                  </a:cubicBezTo>
                  <a:cubicBezTo>
                    <a:pt x="566" y="959"/>
                    <a:pt x="610" y="949"/>
                    <a:pt x="654" y="930"/>
                  </a:cubicBezTo>
                  <a:cubicBezTo>
                    <a:pt x="710" y="905"/>
                    <a:pt x="759" y="869"/>
                    <a:pt x="802" y="824"/>
                  </a:cubicBezTo>
                  <a:cubicBezTo>
                    <a:pt x="860" y="765"/>
                    <a:pt x="904" y="693"/>
                    <a:pt x="934" y="619"/>
                  </a:cubicBezTo>
                  <a:cubicBezTo>
                    <a:pt x="964" y="541"/>
                    <a:pt x="983" y="460"/>
                    <a:pt x="994" y="377"/>
                  </a:cubicBezTo>
                  <a:cubicBezTo>
                    <a:pt x="998" y="345"/>
                    <a:pt x="999" y="314"/>
                    <a:pt x="999" y="284"/>
                  </a:cubicBezTo>
                  <a:cubicBezTo>
                    <a:pt x="999" y="270"/>
                    <a:pt x="998" y="257"/>
                    <a:pt x="997" y="244"/>
                  </a:cubicBezTo>
                  <a:cubicBezTo>
                    <a:pt x="996" y="222"/>
                    <a:pt x="994" y="200"/>
                    <a:pt x="992" y="177"/>
                  </a:cubicBezTo>
                  <a:cubicBezTo>
                    <a:pt x="991" y="167"/>
                    <a:pt x="989" y="157"/>
                    <a:pt x="988" y="147"/>
                  </a:cubicBezTo>
                  <a:cubicBezTo>
                    <a:pt x="987" y="138"/>
                    <a:pt x="986" y="130"/>
                    <a:pt x="985" y="122"/>
                  </a:cubicBezTo>
                  <a:cubicBezTo>
                    <a:pt x="984" y="112"/>
                    <a:pt x="983" y="101"/>
                    <a:pt x="982" y="91"/>
                  </a:cubicBezTo>
                  <a:cubicBezTo>
                    <a:pt x="981" y="70"/>
                    <a:pt x="981" y="50"/>
                    <a:pt x="983" y="29"/>
                  </a:cubicBezTo>
                  <a:cubicBezTo>
                    <a:pt x="984" y="27"/>
                    <a:pt x="984" y="25"/>
                    <a:pt x="984" y="23"/>
                  </a:cubicBezTo>
                  <a:cubicBezTo>
                    <a:pt x="985" y="16"/>
                    <a:pt x="983" y="10"/>
                    <a:pt x="979" y="6"/>
                  </a:cubicBezTo>
                  <a:cubicBezTo>
                    <a:pt x="975" y="2"/>
                    <a:pt x="969" y="0"/>
                    <a:pt x="9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10"/>
            <p:cNvSpPr>
              <a:spLocks noEditPoints="1"/>
            </p:cNvSpPr>
            <p:nvPr/>
          </p:nvSpPr>
          <p:spPr bwMode="auto">
            <a:xfrm>
              <a:off x="2775" y="2189"/>
              <a:ext cx="675" cy="358"/>
            </a:xfrm>
            <a:custGeom>
              <a:avLst/>
              <a:gdLst>
                <a:gd name="T0" fmla="*/ 25 w 1175"/>
                <a:gd name="T1" fmla="*/ 545 h 578"/>
                <a:gd name="T2" fmla="*/ 5 w 1175"/>
                <a:gd name="T3" fmla="*/ 556 h 578"/>
                <a:gd name="T4" fmla="*/ 1 w 1175"/>
                <a:gd name="T5" fmla="*/ 564 h 578"/>
                <a:gd name="T6" fmla="*/ 0 w 1175"/>
                <a:gd name="T7" fmla="*/ 566 h 578"/>
                <a:gd name="T8" fmla="*/ 20 w 1175"/>
                <a:gd name="T9" fmla="*/ 578 h 578"/>
                <a:gd name="T10" fmla="*/ 23 w 1175"/>
                <a:gd name="T11" fmla="*/ 557 h 578"/>
                <a:gd name="T12" fmla="*/ 25 w 1175"/>
                <a:gd name="T13" fmla="*/ 545 h 578"/>
                <a:gd name="T14" fmla="*/ 63 w 1175"/>
                <a:gd name="T15" fmla="*/ 333 h 578"/>
                <a:gd name="T16" fmla="*/ 59 w 1175"/>
                <a:gd name="T17" fmla="*/ 333 h 578"/>
                <a:gd name="T18" fmla="*/ 44 w 1175"/>
                <a:gd name="T19" fmla="*/ 337 h 578"/>
                <a:gd name="T20" fmla="*/ 32 w 1175"/>
                <a:gd name="T21" fmla="*/ 343 h 578"/>
                <a:gd name="T22" fmla="*/ 28 w 1175"/>
                <a:gd name="T23" fmla="*/ 353 h 578"/>
                <a:gd name="T24" fmla="*/ 10 w 1175"/>
                <a:gd name="T25" fmla="*/ 419 h 578"/>
                <a:gd name="T26" fmla="*/ 28 w 1175"/>
                <a:gd name="T27" fmla="*/ 430 h 578"/>
                <a:gd name="T28" fmla="*/ 49 w 1175"/>
                <a:gd name="T29" fmla="*/ 420 h 578"/>
                <a:gd name="T30" fmla="*/ 56 w 1175"/>
                <a:gd name="T31" fmla="*/ 391 h 578"/>
                <a:gd name="T32" fmla="*/ 70 w 1175"/>
                <a:gd name="T33" fmla="*/ 347 h 578"/>
                <a:gd name="T34" fmla="*/ 74 w 1175"/>
                <a:gd name="T35" fmla="*/ 334 h 578"/>
                <a:gd name="T36" fmla="*/ 72 w 1175"/>
                <a:gd name="T37" fmla="*/ 333 h 578"/>
                <a:gd name="T38" fmla="*/ 63 w 1175"/>
                <a:gd name="T39" fmla="*/ 333 h 578"/>
                <a:gd name="T40" fmla="*/ 508 w 1175"/>
                <a:gd name="T41" fmla="*/ 0 h 578"/>
                <a:gd name="T42" fmla="*/ 387 w 1175"/>
                <a:gd name="T43" fmla="*/ 12 h 578"/>
                <a:gd name="T44" fmla="*/ 219 w 1175"/>
                <a:gd name="T45" fmla="*/ 80 h 578"/>
                <a:gd name="T46" fmla="*/ 119 w 1175"/>
                <a:gd name="T47" fmla="*/ 173 h 578"/>
                <a:gd name="T48" fmla="*/ 48 w 1175"/>
                <a:gd name="T49" fmla="*/ 298 h 578"/>
                <a:gd name="T50" fmla="*/ 72 w 1175"/>
                <a:gd name="T51" fmla="*/ 295 h 578"/>
                <a:gd name="T52" fmla="*/ 89 w 1175"/>
                <a:gd name="T53" fmla="*/ 297 h 578"/>
                <a:gd name="T54" fmla="*/ 96 w 1175"/>
                <a:gd name="T55" fmla="*/ 281 h 578"/>
                <a:gd name="T56" fmla="*/ 156 w 1175"/>
                <a:gd name="T57" fmla="*/ 185 h 578"/>
                <a:gd name="T58" fmla="*/ 163 w 1175"/>
                <a:gd name="T59" fmla="*/ 177 h 578"/>
                <a:gd name="T60" fmla="*/ 227 w 1175"/>
                <a:gd name="T61" fmla="*/ 119 h 578"/>
                <a:gd name="T62" fmla="*/ 262 w 1175"/>
                <a:gd name="T63" fmla="*/ 97 h 578"/>
                <a:gd name="T64" fmla="*/ 323 w 1175"/>
                <a:gd name="T65" fmla="*/ 69 h 578"/>
                <a:gd name="T66" fmla="*/ 466 w 1175"/>
                <a:gd name="T67" fmla="*/ 38 h 578"/>
                <a:gd name="T68" fmla="*/ 507 w 1175"/>
                <a:gd name="T69" fmla="*/ 36 h 578"/>
                <a:gd name="T70" fmla="*/ 622 w 1175"/>
                <a:gd name="T71" fmla="*/ 47 h 578"/>
                <a:gd name="T72" fmla="*/ 849 w 1175"/>
                <a:gd name="T73" fmla="*/ 123 h 578"/>
                <a:gd name="T74" fmla="*/ 938 w 1175"/>
                <a:gd name="T75" fmla="*/ 173 h 578"/>
                <a:gd name="T76" fmla="*/ 971 w 1175"/>
                <a:gd name="T77" fmla="*/ 196 h 578"/>
                <a:gd name="T78" fmla="*/ 985 w 1175"/>
                <a:gd name="T79" fmla="*/ 206 h 578"/>
                <a:gd name="T80" fmla="*/ 1008 w 1175"/>
                <a:gd name="T81" fmla="*/ 225 h 578"/>
                <a:gd name="T82" fmla="*/ 1037 w 1175"/>
                <a:gd name="T83" fmla="*/ 249 h 578"/>
                <a:gd name="T84" fmla="*/ 1101 w 1175"/>
                <a:gd name="T85" fmla="*/ 298 h 578"/>
                <a:gd name="T86" fmla="*/ 1150 w 1175"/>
                <a:gd name="T87" fmla="*/ 325 h 578"/>
                <a:gd name="T88" fmla="*/ 1157 w 1175"/>
                <a:gd name="T89" fmla="*/ 326 h 578"/>
                <a:gd name="T90" fmla="*/ 1172 w 1175"/>
                <a:gd name="T91" fmla="*/ 303 h 578"/>
                <a:gd name="T92" fmla="*/ 1161 w 1175"/>
                <a:gd name="T93" fmla="*/ 289 h 578"/>
                <a:gd name="T94" fmla="*/ 1155 w 1175"/>
                <a:gd name="T95" fmla="*/ 287 h 578"/>
                <a:gd name="T96" fmla="*/ 1103 w 1175"/>
                <a:gd name="T97" fmla="*/ 254 h 578"/>
                <a:gd name="T98" fmla="*/ 1078 w 1175"/>
                <a:gd name="T99" fmla="*/ 235 h 578"/>
                <a:gd name="T100" fmla="*/ 1059 w 1175"/>
                <a:gd name="T101" fmla="*/ 220 h 578"/>
                <a:gd name="T102" fmla="*/ 1035 w 1175"/>
                <a:gd name="T103" fmla="*/ 200 h 578"/>
                <a:gd name="T104" fmla="*/ 982 w 1175"/>
                <a:gd name="T105" fmla="*/ 159 h 578"/>
                <a:gd name="T106" fmla="*/ 949 w 1175"/>
                <a:gd name="T107" fmla="*/ 137 h 578"/>
                <a:gd name="T108" fmla="*/ 867 w 1175"/>
                <a:gd name="T109" fmla="*/ 91 h 578"/>
                <a:gd name="T110" fmla="*/ 632 w 1175"/>
                <a:gd name="T111" fmla="*/ 12 h 578"/>
                <a:gd name="T112" fmla="*/ 508 w 1175"/>
                <a:gd name="T113" fmla="*/ 0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75" h="578">
                  <a:moveTo>
                    <a:pt x="25" y="545"/>
                  </a:moveTo>
                  <a:cubicBezTo>
                    <a:pt x="18" y="550"/>
                    <a:pt x="12" y="553"/>
                    <a:pt x="5" y="556"/>
                  </a:cubicBezTo>
                  <a:cubicBezTo>
                    <a:pt x="4" y="558"/>
                    <a:pt x="2" y="561"/>
                    <a:pt x="1" y="564"/>
                  </a:cubicBezTo>
                  <a:cubicBezTo>
                    <a:pt x="1" y="565"/>
                    <a:pt x="1" y="565"/>
                    <a:pt x="0" y="566"/>
                  </a:cubicBezTo>
                  <a:cubicBezTo>
                    <a:pt x="7" y="569"/>
                    <a:pt x="13" y="574"/>
                    <a:pt x="20" y="578"/>
                  </a:cubicBezTo>
                  <a:cubicBezTo>
                    <a:pt x="21" y="571"/>
                    <a:pt x="22" y="564"/>
                    <a:pt x="23" y="557"/>
                  </a:cubicBezTo>
                  <a:cubicBezTo>
                    <a:pt x="23" y="553"/>
                    <a:pt x="24" y="549"/>
                    <a:pt x="25" y="545"/>
                  </a:cubicBezTo>
                  <a:moveTo>
                    <a:pt x="63" y="333"/>
                  </a:moveTo>
                  <a:cubicBezTo>
                    <a:pt x="61" y="333"/>
                    <a:pt x="60" y="333"/>
                    <a:pt x="59" y="333"/>
                  </a:cubicBezTo>
                  <a:cubicBezTo>
                    <a:pt x="54" y="334"/>
                    <a:pt x="49" y="335"/>
                    <a:pt x="44" y="337"/>
                  </a:cubicBezTo>
                  <a:cubicBezTo>
                    <a:pt x="40" y="339"/>
                    <a:pt x="35" y="341"/>
                    <a:pt x="32" y="343"/>
                  </a:cubicBezTo>
                  <a:cubicBezTo>
                    <a:pt x="30" y="347"/>
                    <a:pt x="29" y="350"/>
                    <a:pt x="28" y="353"/>
                  </a:cubicBezTo>
                  <a:cubicBezTo>
                    <a:pt x="21" y="375"/>
                    <a:pt x="15" y="397"/>
                    <a:pt x="10" y="419"/>
                  </a:cubicBezTo>
                  <a:cubicBezTo>
                    <a:pt x="17" y="422"/>
                    <a:pt x="23" y="426"/>
                    <a:pt x="28" y="430"/>
                  </a:cubicBezTo>
                  <a:cubicBezTo>
                    <a:pt x="35" y="427"/>
                    <a:pt x="42" y="424"/>
                    <a:pt x="49" y="420"/>
                  </a:cubicBezTo>
                  <a:cubicBezTo>
                    <a:pt x="51" y="410"/>
                    <a:pt x="53" y="401"/>
                    <a:pt x="56" y="391"/>
                  </a:cubicBezTo>
                  <a:cubicBezTo>
                    <a:pt x="60" y="377"/>
                    <a:pt x="65" y="362"/>
                    <a:pt x="70" y="347"/>
                  </a:cubicBezTo>
                  <a:cubicBezTo>
                    <a:pt x="71" y="343"/>
                    <a:pt x="73" y="338"/>
                    <a:pt x="74" y="334"/>
                  </a:cubicBezTo>
                  <a:cubicBezTo>
                    <a:pt x="74" y="334"/>
                    <a:pt x="73" y="333"/>
                    <a:pt x="72" y="333"/>
                  </a:cubicBezTo>
                  <a:cubicBezTo>
                    <a:pt x="69" y="333"/>
                    <a:pt x="66" y="333"/>
                    <a:pt x="63" y="333"/>
                  </a:cubicBezTo>
                  <a:moveTo>
                    <a:pt x="508" y="0"/>
                  </a:moveTo>
                  <a:cubicBezTo>
                    <a:pt x="468" y="0"/>
                    <a:pt x="427" y="4"/>
                    <a:pt x="387" y="12"/>
                  </a:cubicBezTo>
                  <a:cubicBezTo>
                    <a:pt x="327" y="24"/>
                    <a:pt x="270" y="46"/>
                    <a:pt x="219" y="80"/>
                  </a:cubicBezTo>
                  <a:cubicBezTo>
                    <a:pt x="179" y="107"/>
                    <a:pt x="147" y="138"/>
                    <a:pt x="119" y="173"/>
                  </a:cubicBezTo>
                  <a:cubicBezTo>
                    <a:pt x="90" y="211"/>
                    <a:pt x="67" y="253"/>
                    <a:pt x="48" y="298"/>
                  </a:cubicBezTo>
                  <a:cubicBezTo>
                    <a:pt x="56" y="296"/>
                    <a:pt x="64" y="295"/>
                    <a:pt x="72" y="295"/>
                  </a:cubicBezTo>
                  <a:cubicBezTo>
                    <a:pt x="78" y="295"/>
                    <a:pt x="83" y="296"/>
                    <a:pt x="89" y="297"/>
                  </a:cubicBezTo>
                  <a:cubicBezTo>
                    <a:pt x="91" y="291"/>
                    <a:pt x="93" y="286"/>
                    <a:pt x="96" y="281"/>
                  </a:cubicBezTo>
                  <a:cubicBezTo>
                    <a:pt x="112" y="247"/>
                    <a:pt x="132" y="215"/>
                    <a:pt x="156" y="185"/>
                  </a:cubicBezTo>
                  <a:cubicBezTo>
                    <a:pt x="158" y="182"/>
                    <a:pt x="161" y="179"/>
                    <a:pt x="163" y="177"/>
                  </a:cubicBezTo>
                  <a:cubicBezTo>
                    <a:pt x="183" y="155"/>
                    <a:pt x="204" y="136"/>
                    <a:pt x="227" y="119"/>
                  </a:cubicBezTo>
                  <a:cubicBezTo>
                    <a:pt x="238" y="111"/>
                    <a:pt x="250" y="104"/>
                    <a:pt x="262" y="97"/>
                  </a:cubicBezTo>
                  <a:cubicBezTo>
                    <a:pt x="281" y="87"/>
                    <a:pt x="301" y="77"/>
                    <a:pt x="323" y="69"/>
                  </a:cubicBezTo>
                  <a:cubicBezTo>
                    <a:pt x="369" y="53"/>
                    <a:pt x="417" y="43"/>
                    <a:pt x="466" y="38"/>
                  </a:cubicBezTo>
                  <a:cubicBezTo>
                    <a:pt x="480" y="37"/>
                    <a:pt x="494" y="36"/>
                    <a:pt x="507" y="36"/>
                  </a:cubicBezTo>
                  <a:cubicBezTo>
                    <a:pt x="546" y="36"/>
                    <a:pt x="584" y="40"/>
                    <a:pt x="622" y="47"/>
                  </a:cubicBezTo>
                  <a:cubicBezTo>
                    <a:pt x="701" y="63"/>
                    <a:pt x="776" y="89"/>
                    <a:pt x="849" y="123"/>
                  </a:cubicBezTo>
                  <a:cubicBezTo>
                    <a:pt x="881" y="138"/>
                    <a:pt x="910" y="154"/>
                    <a:pt x="938" y="173"/>
                  </a:cubicBezTo>
                  <a:cubicBezTo>
                    <a:pt x="949" y="180"/>
                    <a:pt x="960" y="188"/>
                    <a:pt x="971" y="196"/>
                  </a:cubicBezTo>
                  <a:cubicBezTo>
                    <a:pt x="976" y="199"/>
                    <a:pt x="980" y="203"/>
                    <a:pt x="985" y="206"/>
                  </a:cubicBezTo>
                  <a:cubicBezTo>
                    <a:pt x="993" y="212"/>
                    <a:pt x="1001" y="219"/>
                    <a:pt x="1008" y="225"/>
                  </a:cubicBezTo>
                  <a:cubicBezTo>
                    <a:pt x="1018" y="233"/>
                    <a:pt x="1027" y="241"/>
                    <a:pt x="1037" y="249"/>
                  </a:cubicBezTo>
                  <a:cubicBezTo>
                    <a:pt x="1058" y="267"/>
                    <a:pt x="1078" y="283"/>
                    <a:pt x="1101" y="298"/>
                  </a:cubicBezTo>
                  <a:cubicBezTo>
                    <a:pt x="1116" y="308"/>
                    <a:pt x="1132" y="317"/>
                    <a:pt x="1150" y="325"/>
                  </a:cubicBezTo>
                  <a:cubicBezTo>
                    <a:pt x="1152" y="326"/>
                    <a:pt x="1155" y="326"/>
                    <a:pt x="1157" y="326"/>
                  </a:cubicBezTo>
                  <a:cubicBezTo>
                    <a:pt x="1168" y="326"/>
                    <a:pt x="1175" y="314"/>
                    <a:pt x="1172" y="303"/>
                  </a:cubicBezTo>
                  <a:cubicBezTo>
                    <a:pt x="1171" y="297"/>
                    <a:pt x="1168" y="292"/>
                    <a:pt x="1161" y="289"/>
                  </a:cubicBezTo>
                  <a:cubicBezTo>
                    <a:pt x="1159" y="289"/>
                    <a:pt x="1157" y="288"/>
                    <a:pt x="1155" y="287"/>
                  </a:cubicBezTo>
                  <a:cubicBezTo>
                    <a:pt x="1137" y="278"/>
                    <a:pt x="1120" y="267"/>
                    <a:pt x="1103" y="254"/>
                  </a:cubicBezTo>
                  <a:cubicBezTo>
                    <a:pt x="1095" y="248"/>
                    <a:pt x="1086" y="242"/>
                    <a:pt x="1078" y="235"/>
                  </a:cubicBezTo>
                  <a:cubicBezTo>
                    <a:pt x="1072" y="230"/>
                    <a:pt x="1065" y="225"/>
                    <a:pt x="1059" y="220"/>
                  </a:cubicBezTo>
                  <a:cubicBezTo>
                    <a:pt x="1051" y="213"/>
                    <a:pt x="1043" y="206"/>
                    <a:pt x="1035" y="200"/>
                  </a:cubicBezTo>
                  <a:cubicBezTo>
                    <a:pt x="1017" y="186"/>
                    <a:pt x="1000" y="172"/>
                    <a:pt x="982" y="159"/>
                  </a:cubicBezTo>
                  <a:cubicBezTo>
                    <a:pt x="971" y="152"/>
                    <a:pt x="960" y="144"/>
                    <a:pt x="949" y="137"/>
                  </a:cubicBezTo>
                  <a:cubicBezTo>
                    <a:pt x="923" y="120"/>
                    <a:pt x="896" y="105"/>
                    <a:pt x="867" y="91"/>
                  </a:cubicBezTo>
                  <a:cubicBezTo>
                    <a:pt x="792" y="55"/>
                    <a:pt x="713" y="28"/>
                    <a:pt x="632" y="12"/>
                  </a:cubicBezTo>
                  <a:cubicBezTo>
                    <a:pt x="592" y="4"/>
                    <a:pt x="550" y="0"/>
                    <a:pt x="50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11"/>
            <p:cNvSpPr>
              <a:spLocks noEditPoints="1"/>
            </p:cNvSpPr>
            <p:nvPr/>
          </p:nvSpPr>
          <p:spPr bwMode="auto">
            <a:xfrm>
              <a:off x="3044" y="1226"/>
              <a:ext cx="741" cy="401"/>
            </a:xfrm>
            <a:custGeom>
              <a:avLst/>
              <a:gdLst>
                <a:gd name="T0" fmla="*/ 15 w 1292"/>
                <a:gd name="T1" fmla="*/ 87 h 648"/>
                <a:gd name="T2" fmla="*/ 15 w 1292"/>
                <a:gd name="T3" fmla="*/ 87 h 648"/>
                <a:gd name="T4" fmla="*/ 31 w 1292"/>
                <a:gd name="T5" fmla="*/ 97 h 648"/>
                <a:gd name="T6" fmla="*/ 15 w 1292"/>
                <a:gd name="T7" fmla="*/ 87 h 648"/>
                <a:gd name="T8" fmla="*/ 1271 w 1292"/>
                <a:gd name="T9" fmla="*/ 0 h 648"/>
                <a:gd name="T10" fmla="*/ 1254 w 1292"/>
                <a:gd name="T11" fmla="*/ 13 h 648"/>
                <a:gd name="T12" fmla="*/ 1251 w 1292"/>
                <a:gd name="T13" fmla="*/ 28 h 648"/>
                <a:gd name="T14" fmla="*/ 1206 w 1292"/>
                <a:gd name="T15" fmla="*/ 164 h 648"/>
                <a:gd name="T16" fmla="*/ 1149 w 1292"/>
                <a:gd name="T17" fmla="*/ 282 h 648"/>
                <a:gd name="T18" fmla="*/ 1131 w 1292"/>
                <a:gd name="T19" fmla="*/ 313 h 648"/>
                <a:gd name="T20" fmla="*/ 1110 w 1292"/>
                <a:gd name="T21" fmla="*/ 347 h 648"/>
                <a:gd name="T22" fmla="*/ 1077 w 1292"/>
                <a:gd name="T23" fmla="*/ 394 h 648"/>
                <a:gd name="T24" fmla="*/ 1009 w 1292"/>
                <a:gd name="T25" fmla="*/ 471 h 648"/>
                <a:gd name="T26" fmla="*/ 955 w 1292"/>
                <a:gd name="T27" fmla="*/ 518 h 648"/>
                <a:gd name="T28" fmla="*/ 842 w 1292"/>
                <a:gd name="T29" fmla="*/ 584 h 648"/>
                <a:gd name="T30" fmla="*/ 742 w 1292"/>
                <a:gd name="T31" fmla="*/ 610 h 648"/>
                <a:gd name="T32" fmla="*/ 699 w 1292"/>
                <a:gd name="T33" fmla="*/ 613 h 648"/>
                <a:gd name="T34" fmla="*/ 655 w 1292"/>
                <a:gd name="T35" fmla="*/ 610 h 648"/>
                <a:gd name="T36" fmla="*/ 647 w 1292"/>
                <a:gd name="T37" fmla="*/ 609 h 648"/>
                <a:gd name="T38" fmla="*/ 589 w 1292"/>
                <a:gd name="T39" fmla="*/ 598 h 648"/>
                <a:gd name="T40" fmla="*/ 498 w 1292"/>
                <a:gd name="T41" fmla="*/ 568 h 648"/>
                <a:gd name="T42" fmla="*/ 368 w 1292"/>
                <a:gd name="T43" fmla="*/ 502 h 648"/>
                <a:gd name="T44" fmla="*/ 303 w 1292"/>
                <a:gd name="T45" fmla="*/ 458 h 648"/>
                <a:gd name="T46" fmla="*/ 288 w 1292"/>
                <a:gd name="T47" fmla="*/ 447 h 648"/>
                <a:gd name="T48" fmla="*/ 254 w 1292"/>
                <a:gd name="T49" fmla="*/ 420 h 648"/>
                <a:gd name="T50" fmla="*/ 239 w 1292"/>
                <a:gd name="T51" fmla="*/ 406 h 648"/>
                <a:gd name="T52" fmla="*/ 210 w 1292"/>
                <a:gd name="T53" fmla="*/ 380 h 648"/>
                <a:gd name="T54" fmla="*/ 124 w 1292"/>
                <a:gd name="T55" fmla="*/ 286 h 648"/>
                <a:gd name="T56" fmla="*/ 62 w 1292"/>
                <a:gd name="T57" fmla="*/ 187 h 648"/>
                <a:gd name="T58" fmla="*/ 50 w 1292"/>
                <a:gd name="T59" fmla="*/ 160 h 648"/>
                <a:gd name="T60" fmla="*/ 45 w 1292"/>
                <a:gd name="T61" fmla="*/ 145 h 648"/>
                <a:gd name="T62" fmla="*/ 0 w 1292"/>
                <a:gd name="T63" fmla="*/ 124 h 648"/>
                <a:gd name="T64" fmla="*/ 44 w 1292"/>
                <a:gd name="T65" fmla="*/ 232 h 648"/>
                <a:gd name="T66" fmla="*/ 50 w 1292"/>
                <a:gd name="T67" fmla="*/ 242 h 648"/>
                <a:gd name="T68" fmla="*/ 168 w 1292"/>
                <a:gd name="T69" fmla="*/ 391 h 648"/>
                <a:gd name="T70" fmla="*/ 179 w 1292"/>
                <a:gd name="T71" fmla="*/ 402 h 648"/>
                <a:gd name="T72" fmla="*/ 181 w 1292"/>
                <a:gd name="T73" fmla="*/ 404 h 648"/>
                <a:gd name="T74" fmla="*/ 210 w 1292"/>
                <a:gd name="T75" fmla="*/ 431 h 648"/>
                <a:gd name="T76" fmla="*/ 225 w 1292"/>
                <a:gd name="T77" fmla="*/ 444 h 648"/>
                <a:gd name="T78" fmla="*/ 307 w 1292"/>
                <a:gd name="T79" fmla="*/ 507 h 648"/>
                <a:gd name="T80" fmla="*/ 411 w 1292"/>
                <a:gd name="T81" fmla="*/ 568 h 648"/>
                <a:gd name="T82" fmla="*/ 502 w 1292"/>
                <a:gd name="T83" fmla="*/ 609 h 648"/>
                <a:gd name="T84" fmla="*/ 553 w 1292"/>
                <a:gd name="T85" fmla="*/ 627 h 648"/>
                <a:gd name="T86" fmla="*/ 624 w 1292"/>
                <a:gd name="T87" fmla="*/ 643 h 648"/>
                <a:gd name="T88" fmla="*/ 697 w 1292"/>
                <a:gd name="T89" fmla="*/ 648 h 648"/>
                <a:gd name="T90" fmla="*/ 852 w 1292"/>
                <a:gd name="T91" fmla="*/ 620 h 648"/>
                <a:gd name="T92" fmla="*/ 1070 w 1292"/>
                <a:gd name="T93" fmla="*/ 460 h 648"/>
                <a:gd name="T94" fmla="*/ 1114 w 1292"/>
                <a:gd name="T95" fmla="*/ 406 h 648"/>
                <a:gd name="T96" fmla="*/ 1163 w 1292"/>
                <a:gd name="T97" fmla="*/ 333 h 648"/>
                <a:gd name="T98" fmla="*/ 1164 w 1292"/>
                <a:gd name="T99" fmla="*/ 332 h 648"/>
                <a:gd name="T100" fmla="*/ 1181 w 1292"/>
                <a:gd name="T101" fmla="*/ 302 h 648"/>
                <a:gd name="T102" fmla="*/ 1271 w 1292"/>
                <a:gd name="T103" fmla="*/ 91 h 648"/>
                <a:gd name="T104" fmla="*/ 1290 w 1292"/>
                <a:gd name="T105" fmla="*/ 22 h 648"/>
                <a:gd name="T106" fmla="*/ 1286 w 1292"/>
                <a:gd name="T107" fmla="*/ 6 h 648"/>
                <a:gd name="T108" fmla="*/ 1271 w 1292"/>
                <a:gd name="T109" fmla="*/ 0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92" h="648">
                  <a:moveTo>
                    <a:pt x="15" y="87"/>
                  </a:moveTo>
                  <a:cubicBezTo>
                    <a:pt x="15" y="87"/>
                    <a:pt x="15" y="87"/>
                    <a:pt x="15" y="87"/>
                  </a:cubicBezTo>
                  <a:cubicBezTo>
                    <a:pt x="20" y="90"/>
                    <a:pt x="25" y="94"/>
                    <a:pt x="31" y="97"/>
                  </a:cubicBezTo>
                  <a:cubicBezTo>
                    <a:pt x="28" y="90"/>
                    <a:pt x="22" y="87"/>
                    <a:pt x="15" y="87"/>
                  </a:cubicBezTo>
                  <a:moveTo>
                    <a:pt x="1271" y="0"/>
                  </a:moveTo>
                  <a:cubicBezTo>
                    <a:pt x="1264" y="0"/>
                    <a:pt x="1257" y="4"/>
                    <a:pt x="1254" y="13"/>
                  </a:cubicBezTo>
                  <a:cubicBezTo>
                    <a:pt x="1253" y="18"/>
                    <a:pt x="1252" y="23"/>
                    <a:pt x="1251" y="28"/>
                  </a:cubicBezTo>
                  <a:cubicBezTo>
                    <a:pt x="1239" y="74"/>
                    <a:pt x="1224" y="120"/>
                    <a:pt x="1206" y="164"/>
                  </a:cubicBezTo>
                  <a:cubicBezTo>
                    <a:pt x="1189" y="205"/>
                    <a:pt x="1170" y="244"/>
                    <a:pt x="1149" y="282"/>
                  </a:cubicBezTo>
                  <a:cubicBezTo>
                    <a:pt x="1143" y="293"/>
                    <a:pt x="1138" y="303"/>
                    <a:pt x="1131" y="313"/>
                  </a:cubicBezTo>
                  <a:cubicBezTo>
                    <a:pt x="1125" y="325"/>
                    <a:pt x="1118" y="336"/>
                    <a:pt x="1110" y="347"/>
                  </a:cubicBezTo>
                  <a:cubicBezTo>
                    <a:pt x="1100" y="363"/>
                    <a:pt x="1088" y="379"/>
                    <a:pt x="1077" y="394"/>
                  </a:cubicBezTo>
                  <a:cubicBezTo>
                    <a:pt x="1056" y="421"/>
                    <a:pt x="1033" y="447"/>
                    <a:pt x="1009" y="471"/>
                  </a:cubicBezTo>
                  <a:cubicBezTo>
                    <a:pt x="992" y="488"/>
                    <a:pt x="974" y="503"/>
                    <a:pt x="955" y="518"/>
                  </a:cubicBezTo>
                  <a:cubicBezTo>
                    <a:pt x="920" y="545"/>
                    <a:pt x="882" y="567"/>
                    <a:pt x="842" y="584"/>
                  </a:cubicBezTo>
                  <a:cubicBezTo>
                    <a:pt x="809" y="596"/>
                    <a:pt x="776" y="605"/>
                    <a:pt x="742" y="610"/>
                  </a:cubicBezTo>
                  <a:cubicBezTo>
                    <a:pt x="728" y="612"/>
                    <a:pt x="714" y="613"/>
                    <a:pt x="699" y="613"/>
                  </a:cubicBezTo>
                  <a:cubicBezTo>
                    <a:pt x="685" y="613"/>
                    <a:pt x="670" y="612"/>
                    <a:pt x="655" y="610"/>
                  </a:cubicBezTo>
                  <a:cubicBezTo>
                    <a:pt x="652" y="610"/>
                    <a:pt x="649" y="610"/>
                    <a:pt x="647" y="609"/>
                  </a:cubicBezTo>
                  <a:cubicBezTo>
                    <a:pt x="627" y="607"/>
                    <a:pt x="608" y="603"/>
                    <a:pt x="589" y="598"/>
                  </a:cubicBezTo>
                  <a:cubicBezTo>
                    <a:pt x="558" y="590"/>
                    <a:pt x="528" y="580"/>
                    <a:pt x="498" y="568"/>
                  </a:cubicBezTo>
                  <a:cubicBezTo>
                    <a:pt x="453" y="550"/>
                    <a:pt x="410" y="527"/>
                    <a:pt x="368" y="502"/>
                  </a:cubicBezTo>
                  <a:cubicBezTo>
                    <a:pt x="346" y="488"/>
                    <a:pt x="325" y="474"/>
                    <a:pt x="303" y="458"/>
                  </a:cubicBezTo>
                  <a:cubicBezTo>
                    <a:pt x="298" y="455"/>
                    <a:pt x="293" y="451"/>
                    <a:pt x="288" y="447"/>
                  </a:cubicBezTo>
                  <a:cubicBezTo>
                    <a:pt x="277" y="438"/>
                    <a:pt x="266" y="429"/>
                    <a:pt x="254" y="420"/>
                  </a:cubicBezTo>
                  <a:cubicBezTo>
                    <a:pt x="249" y="415"/>
                    <a:pt x="244" y="411"/>
                    <a:pt x="239" y="406"/>
                  </a:cubicBezTo>
                  <a:cubicBezTo>
                    <a:pt x="229" y="398"/>
                    <a:pt x="219" y="389"/>
                    <a:pt x="210" y="380"/>
                  </a:cubicBezTo>
                  <a:cubicBezTo>
                    <a:pt x="179" y="351"/>
                    <a:pt x="151" y="320"/>
                    <a:pt x="124" y="286"/>
                  </a:cubicBezTo>
                  <a:cubicBezTo>
                    <a:pt x="101" y="255"/>
                    <a:pt x="80" y="222"/>
                    <a:pt x="62" y="187"/>
                  </a:cubicBezTo>
                  <a:cubicBezTo>
                    <a:pt x="58" y="178"/>
                    <a:pt x="54" y="169"/>
                    <a:pt x="50" y="160"/>
                  </a:cubicBezTo>
                  <a:cubicBezTo>
                    <a:pt x="48" y="155"/>
                    <a:pt x="47" y="150"/>
                    <a:pt x="45" y="145"/>
                  </a:cubicBezTo>
                  <a:cubicBezTo>
                    <a:pt x="29" y="141"/>
                    <a:pt x="14" y="133"/>
                    <a:pt x="0" y="124"/>
                  </a:cubicBezTo>
                  <a:cubicBezTo>
                    <a:pt x="10" y="162"/>
                    <a:pt x="25" y="198"/>
                    <a:pt x="44" y="232"/>
                  </a:cubicBezTo>
                  <a:cubicBezTo>
                    <a:pt x="46" y="235"/>
                    <a:pt x="48" y="239"/>
                    <a:pt x="50" y="242"/>
                  </a:cubicBezTo>
                  <a:cubicBezTo>
                    <a:pt x="82" y="297"/>
                    <a:pt x="124" y="347"/>
                    <a:pt x="168" y="391"/>
                  </a:cubicBezTo>
                  <a:cubicBezTo>
                    <a:pt x="172" y="395"/>
                    <a:pt x="175" y="398"/>
                    <a:pt x="179" y="402"/>
                  </a:cubicBezTo>
                  <a:cubicBezTo>
                    <a:pt x="180" y="402"/>
                    <a:pt x="180" y="403"/>
                    <a:pt x="181" y="404"/>
                  </a:cubicBezTo>
                  <a:cubicBezTo>
                    <a:pt x="191" y="413"/>
                    <a:pt x="200" y="422"/>
                    <a:pt x="210" y="431"/>
                  </a:cubicBezTo>
                  <a:cubicBezTo>
                    <a:pt x="215" y="435"/>
                    <a:pt x="220" y="440"/>
                    <a:pt x="225" y="444"/>
                  </a:cubicBezTo>
                  <a:cubicBezTo>
                    <a:pt x="252" y="466"/>
                    <a:pt x="279" y="487"/>
                    <a:pt x="307" y="507"/>
                  </a:cubicBezTo>
                  <a:cubicBezTo>
                    <a:pt x="340" y="529"/>
                    <a:pt x="375" y="550"/>
                    <a:pt x="411" y="568"/>
                  </a:cubicBezTo>
                  <a:cubicBezTo>
                    <a:pt x="440" y="584"/>
                    <a:pt x="471" y="597"/>
                    <a:pt x="502" y="609"/>
                  </a:cubicBezTo>
                  <a:cubicBezTo>
                    <a:pt x="519" y="616"/>
                    <a:pt x="536" y="622"/>
                    <a:pt x="553" y="627"/>
                  </a:cubicBezTo>
                  <a:cubicBezTo>
                    <a:pt x="576" y="634"/>
                    <a:pt x="600" y="639"/>
                    <a:pt x="624" y="643"/>
                  </a:cubicBezTo>
                  <a:cubicBezTo>
                    <a:pt x="648" y="646"/>
                    <a:pt x="672" y="648"/>
                    <a:pt x="697" y="648"/>
                  </a:cubicBezTo>
                  <a:cubicBezTo>
                    <a:pt x="749" y="648"/>
                    <a:pt x="801" y="639"/>
                    <a:pt x="852" y="620"/>
                  </a:cubicBezTo>
                  <a:cubicBezTo>
                    <a:pt x="937" y="586"/>
                    <a:pt x="1010" y="529"/>
                    <a:pt x="1070" y="460"/>
                  </a:cubicBezTo>
                  <a:cubicBezTo>
                    <a:pt x="1086" y="442"/>
                    <a:pt x="1100" y="424"/>
                    <a:pt x="1114" y="406"/>
                  </a:cubicBezTo>
                  <a:cubicBezTo>
                    <a:pt x="1132" y="382"/>
                    <a:pt x="1148" y="358"/>
                    <a:pt x="1163" y="333"/>
                  </a:cubicBezTo>
                  <a:cubicBezTo>
                    <a:pt x="1163" y="333"/>
                    <a:pt x="1164" y="332"/>
                    <a:pt x="1164" y="332"/>
                  </a:cubicBezTo>
                  <a:cubicBezTo>
                    <a:pt x="1170" y="322"/>
                    <a:pt x="1176" y="312"/>
                    <a:pt x="1181" y="302"/>
                  </a:cubicBezTo>
                  <a:cubicBezTo>
                    <a:pt x="1219" y="235"/>
                    <a:pt x="1249" y="164"/>
                    <a:pt x="1271" y="91"/>
                  </a:cubicBezTo>
                  <a:cubicBezTo>
                    <a:pt x="1278" y="68"/>
                    <a:pt x="1285" y="45"/>
                    <a:pt x="1290" y="22"/>
                  </a:cubicBezTo>
                  <a:cubicBezTo>
                    <a:pt x="1292" y="15"/>
                    <a:pt x="1290" y="10"/>
                    <a:pt x="1286" y="6"/>
                  </a:cubicBezTo>
                  <a:cubicBezTo>
                    <a:pt x="1282" y="2"/>
                    <a:pt x="1276" y="0"/>
                    <a:pt x="127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12"/>
            <p:cNvSpPr>
              <a:spLocks noEditPoints="1"/>
            </p:cNvSpPr>
            <p:nvPr/>
          </p:nvSpPr>
          <p:spPr bwMode="auto">
            <a:xfrm>
              <a:off x="3464" y="1633"/>
              <a:ext cx="548" cy="682"/>
            </a:xfrm>
            <a:custGeom>
              <a:avLst/>
              <a:gdLst>
                <a:gd name="T0" fmla="*/ 198 w 953"/>
                <a:gd name="T1" fmla="*/ 1082 h 1101"/>
                <a:gd name="T2" fmla="*/ 198 w 953"/>
                <a:gd name="T3" fmla="*/ 1101 h 1101"/>
                <a:gd name="T4" fmla="*/ 198 w 953"/>
                <a:gd name="T5" fmla="*/ 1082 h 1101"/>
                <a:gd name="T6" fmla="*/ 156 w 953"/>
                <a:gd name="T7" fmla="*/ 1033 h 1101"/>
                <a:gd name="T8" fmla="*/ 158 w 953"/>
                <a:gd name="T9" fmla="*/ 1035 h 1101"/>
                <a:gd name="T10" fmla="*/ 156 w 953"/>
                <a:gd name="T11" fmla="*/ 1033 h 1101"/>
                <a:gd name="T12" fmla="*/ 590 w 953"/>
                <a:gd name="T13" fmla="*/ 0 h 1101"/>
                <a:gd name="T14" fmla="*/ 521 w 953"/>
                <a:gd name="T15" fmla="*/ 3 h 1101"/>
                <a:gd name="T16" fmla="*/ 452 w 953"/>
                <a:gd name="T17" fmla="*/ 10 h 1101"/>
                <a:gd name="T18" fmla="*/ 199 w 953"/>
                <a:gd name="T19" fmla="*/ 109 h 1101"/>
                <a:gd name="T20" fmla="*/ 57 w 953"/>
                <a:gd name="T21" fmla="*/ 288 h 1101"/>
                <a:gd name="T22" fmla="*/ 33 w 953"/>
                <a:gd name="T23" fmla="*/ 357 h 1101"/>
                <a:gd name="T24" fmla="*/ 20 w 953"/>
                <a:gd name="T25" fmla="*/ 409 h 1101"/>
                <a:gd name="T26" fmla="*/ 5 w 953"/>
                <a:gd name="T27" fmla="*/ 508 h 1101"/>
                <a:gd name="T28" fmla="*/ 2 w 953"/>
                <a:gd name="T29" fmla="*/ 629 h 1101"/>
                <a:gd name="T30" fmla="*/ 10 w 953"/>
                <a:gd name="T31" fmla="*/ 731 h 1101"/>
                <a:gd name="T32" fmla="*/ 13 w 953"/>
                <a:gd name="T33" fmla="*/ 751 h 1101"/>
                <a:gd name="T34" fmla="*/ 20 w 953"/>
                <a:gd name="T35" fmla="*/ 790 h 1101"/>
                <a:gd name="T36" fmla="*/ 21 w 953"/>
                <a:gd name="T37" fmla="*/ 793 h 1101"/>
                <a:gd name="T38" fmla="*/ 24 w 953"/>
                <a:gd name="T39" fmla="*/ 808 h 1101"/>
                <a:gd name="T40" fmla="*/ 86 w 953"/>
                <a:gd name="T41" fmla="*/ 988 h 1101"/>
                <a:gd name="T42" fmla="*/ 91 w 953"/>
                <a:gd name="T43" fmla="*/ 998 h 1101"/>
                <a:gd name="T44" fmla="*/ 159 w 953"/>
                <a:gd name="T45" fmla="*/ 1094 h 1101"/>
                <a:gd name="T46" fmla="*/ 165 w 953"/>
                <a:gd name="T47" fmla="*/ 1044 h 1101"/>
                <a:gd name="T48" fmla="*/ 155 w 953"/>
                <a:gd name="T49" fmla="*/ 1032 h 1101"/>
                <a:gd name="T50" fmla="*/ 139 w 953"/>
                <a:gd name="T51" fmla="*/ 1007 h 1101"/>
                <a:gd name="T52" fmla="*/ 89 w 953"/>
                <a:gd name="T53" fmla="*/ 901 h 1101"/>
                <a:gd name="T54" fmla="*/ 56 w 953"/>
                <a:gd name="T55" fmla="*/ 779 h 1101"/>
                <a:gd name="T56" fmla="*/ 49 w 953"/>
                <a:gd name="T57" fmla="*/ 740 h 1101"/>
                <a:gd name="T58" fmla="*/ 46 w 953"/>
                <a:gd name="T59" fmla="*/ 720 h 1101"/>
                <a:gd name="T60" fmla="*/ 42 w 953"/>
                <a:gd name="T61" fmla="*/ 676 h 1101"/>
                <a:gd name="T62" fmla="*/ 40 w 953"/>
                <a:gd name="T63" fmla="*/ 658 h 1101"/>
                <a:gd name="T64" fmla="*/ 39 w 953"/>
                <a:gd name="T65" fmla="*/ 580 h 1101"/>
                <a:gd name="T66" fmla="*/ 52 w 953"/>
                <a:gd name="T67" fmla="*/ 434 h 1101"/>
                <a:gd name="T68" fmla="*/ 76 w 953"/>
                <a:gd name="T69" fmla="*/ 342 h 1101"/>
                <a:gd name="T70" fmla="*/ 97 w 953"/>
                <a:gd name="T71" fmla="*/ 287 h 1101"/>
                <a:gd name="T72" fmla="*/ 101 w 953"/>
                <a:gd name="T73" fmla="*/ 280 h 1101"/>
                <a:gd name="T74" fmla="*/ 148 w 953"/>
                <a:gd name="T75" fmla="*/ 206 h 1101"/>
                <a:gd name="T76" fmla="*/ 224 w 953"/>
                <a:gd name="T77" fmla="*/ 136 h 1101"/>
                <a:gd name="T78" fmla="*/ 340 w 953"/>
                <a:gd name="T79" fmla="*/ 76 h 1101"/>
                <a:gd name="T80" fmla="*/ 409 w 953"/>
                <a:gd name="T81" fmla="*/ 56 h 1101"/>
                <a:gd name="T82" fmla="*/ 511 w 953"/>
                <a:gd name="T83" fmla="*/ 40 h 1101"/>
                <a:gd name="T84" fmla="*/ 569 w 953"/>
                <a:gd name="T85" fmla="*/ 38 h 1101"/>
                <a:gd name="T86" fmla="*/ 583 w 953"/>
                <a:gd name="T87" fmla="*/ 37 h 1101"/>
                <a:gd name="T88" fmla="*/ 608 w 953"/>
                <a:gd name="T89" fmla="*/ 38 h 1101"/>
                <a:gd name="T90" fmla="*/ 644 w 953"/>
                <a:gd name="T91" fmla="*/ 39 h 1101"/>
                <a:gd name="T92" fmla="*/ 773 w 953"/>
                <a:gd name="T93" fmla="*/ 55 h 1101"/>
                <a:gd name="T94" fmla="*/ 913 w 953"/>
                <a:gd name="T95" fmla="*/ 91 h 1101"/>
                <a:gd name="T96" fmla="*/ 927 w 953"/>
                <a:gd name="T97" fmla="*/ 96 h 1101"/>
                <a:gd name="T98" fmla="*/ 934 w 953"/>
                <a:gd name="T99" fmla="*/ 97 h 1101"/>
                <a:gd name="T100" fmla="*/ 950 w 953"/>
                <a:gd name="T101" fmla="*/ 73 h 1101"/>
                <a:gd name="T102" fmla="*/ 939 w 953"/>
                <a:gd name="T103" fmla="*/ 61 h 1101"/>
                <a:gd name="T104" fmla="*/ 871 w 953"/>
                <a:gd name="T105" fmla="*/ 40 h 1101"/>
                <a:gd name="T106" fmla="*/ 645 w 953"/>
                <a:gd name="T107" fmla="*/ 2 h 1101"/>
                <a:gd name="T108" fmla="*/ 610 w 953"/>
                <a:gd name="T109" fmla="*/ 0 h 1101"/>
                <a:gd name="T110" fmla="*/ 609 w 953"/>
                <a:gd name="T111" fmla="*/ 0 h 1101"/>
                <a:gd name="T112" fmla="*/ 590 w 953"/>
                <a:gd name="T113" fmla="*/ 0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53" h="1101">
                  <a:moveTo>
                    <a:pt x="198" y="1082"/>
                  </a:moveTo>
                  <a:cubicBezTo>
                    <a:pt x="198" y="1088"/>
                    <a:pt x="198" y="1095"/>
                    <a:pt x="198" y="1101"/>
                  </a:cubicBezTo>
                  <a:cubicBezTo>
                    <a:pt x="202" y="1096"/>
                    <a:pt x="203" y="1089"/>
                    <a:pt x="198" y="1082"/>
                  </a:cubicBezTo>
                  <a:moveTo>
                    <a:pt x="156" y="1033"/>
                  </a:moveTo>
                  <a:cubicBezTo>
                    <a:pt x="157" y="1034"/>
                    <a:pt x="157" y="1034"/>
                    <a:pt x="158" y="1035"/>
                  </a:cubicBezTo>
                  <a:cubicBezTo>
                    <a:pt x="157" y="1034"/>
                    <a:pt x="157" y="1034"/>
                    <a:pt x="156" y="1033"/>
                  </a:cubicBezTo>
                  <a:moveTo>
                    <a:pt x="590" y="0"/>
                  </a:moveTo>
                  <a:cubicBezTo>
                    <a:pt x="567" y="0"/>
                    <a:pt x="544" y="1"/>
                    <a:pt x="521" y="3"/>
                  </a:cubicBezTo>
                  <a:cubicBezTo>
                    <a:pt x="498" y="4"/>
                    <a:pt x="475" y="7"/>
                    <a:pt x="452" y="10"/>
                  </a:cubicBezTo>
                  <a:cubicBezTo>
                    <a:pt x="361" y="24"/>
                    <a:pt x="274" y="54"/>
                    <a:pt x="199" y="109"/>
                  </a:cubicBezTo>
                  <a:cubicBezTo>
                    <a:pt x="135" y="156"/>
                    <a:pt x="88" y="218"/>
                    <a:pt x="57" y="288"/>
                  </a:cubicBezTo>
                  <a:cubicBezTo>
                    <a:pt x="48" y="310"/>
                    <a:pt x="39" y="333"/>
                    <a:pt x="33" y="357"/>
                  </a:cubicBezTo>
                  <a:cubicBezTo>
                    <a:pt x="28" y="374"/>
                    <a:pt x="23" y="392"/>
                    <a:pt x="20" y="409"/>
                  </a:cubicBezTo>
                  <a:cubicBezTo>
                    <a:pt x="13" y="442"/>
                    <a:pt x="8" y="475"/>
                    <a:pt x="5" y="508"/>
                  </a:cubicBezTo>
                  <a:cubicBezTo>
                    <a:pt x="2" y="548"/>
                    <a:pt x="0" y="588"/>
                    <a:pt x="2" y="629"/>
                  </a:cubicBezTo>
                  <a:cubicBezTo>
                    <a:pt x="3" y="663"/>
                    <a:pt x="6" y="697"/>
                    <a:pt x="10" y="731"/>
                  </a:cubicBezTo>
                  <a:cubicBezTo>
                    <a:pt x="11" y="738"/>
                    <a:pt x="12" y="745"/>
                    <a:pt x="13" y="751"/>
                  </a:cubicBezTo>
                  <a:cubicBezTo>
                    <a:pt x="15" y="764"/>
                    <a:pt x="18" y="777"/>
                    <a:pt x="20" y="790"/>
                  </a:cubicBezTo>
                  <a:cubicBezTo>
                    <a:pt x="20" y="791"/>
                    <a:pt x="21" y="792"/>
                    <a:pt x="21" y="793"/>
                  </a:cubicBezTo>
                  <a:cubicBezTo>
                    <a:pt x="22" y="798"/>
                    <a:pt x="23" y="803"/>
                    <a:pt x="24" y="808"/>
                  </a:cubicBezTo>
                  <a:cubicBezTo>
                    <a:pt x="38" y="869"/>
                    <a:pt x="57" y="931"/>
                    <a:pt x="86" y="988"/>
                  </a:cubicBezTo>
                  <a:cubicBezTo>
                    <a:pt x="88" y="992"/>
                    <a:pt x="90" y="995"/>
                    <a:pt x="91" y="998"/>
                  </a:cubicBezTo>
                  <a:cubicBezTo>
                    <a:pt x="110" y="1033"/>
                    <a:pt x="132" y="1065"/>
                    <a:pt x="159" y="1094"/>
                  </a:cubicBezTo>
                  <a:cubicBezTo>
                    <a:pt x="158" y="1077"/>
                    <a:pt x="160" y="1060"/>
                    <a:pt x="165" y="1044"/>
                  </a:cubicBezTo>
                  <a:cubicBezTo>
                    <a:pt x="162" y="1040"/>
                    <a:pt x="158" y="1036"/>
                    <a:pt x="155" y="1032"/>
                  </a:cubicBezTo>
                  <a:cubicBezTo>
                    <a:pt x="150" y="1024"/>
                    <a:pt x="144" y="1015"/>
                    <a:pt x="139" y="1007"/>
                  </a:cubicBezTo>
                  <a:cubicBezTo>
                    <a:pt x="119" y="973"/>
                    <a:pt x="103" y="938"/>
                    <a:pt x="89" y="901"/>
                  </a:cubicBezTo>
                  <a:cubicBezTo>
                    <a:pt x="75" y="861"/>
                    <a:pt x="64" y="820"/>
                    <a:pt x="56" y="779"/>
                  </a:cubicBezTo>
                  <a:cubicBezTo>
                    <a:pt x="53" y="766"/>
                    <a:pt x="51" y="753"/>
                    <a:pt x="49" y="740"/>
                  </a:cubicBezTo>
                  <a:cubicBezTo>
                    <a:pt x="48" y="734"/>
                    <a:pt x="47" y="727"/>
                    <a:pt x="46" y="720"/>
                  </a:cubicBezTo>
                  <a:cubicBezTo>
                    <a:pt x="45" y="705"/>
                    <a:pt x="43" y="691"/>
                    <a:pt x="42" y="676"/>
                  </a:cubicBezTo>
                  <a:cubicBezTo>
                    <a:pt x="41" y="670"/>
                    <a:pt x="41" y="664"/>
                    <a:pt x="40" y="658"/>
                  </a:cubicBezTo>
                  <a:cubicBezTo>
                    <a:pt x="39" y="632"/>
                    <a:pt x="38" y="606"/>
                    <a:pt x="39" y="580"/>
                  </a:cubicBezTo>
                  <a:cubicBezTo>
                    <a:pt x="39" y="531"/>
                    <a:pt x="44" y="482"/>
                    <a:pt x="52" y="434"/>
                  </a:cubicBezTo>
                  <a:cubicBezTo>
                    <a:pt x="58" y="403"/>
                    <a:pt x="66" y="372"/>
                    <a:pt x="76" y="342"/>
                  </a:cubicBezTo>
                  <a:cubicBezTo>
                    <a:pt x="82" y="323"/>
                    <a:pt x="89" y="305"/>
                    <a:pt x="97" y="287"/>
                  </a:cubicBezTo>
                  <a:cubicBezTo>
                    <a:pt x="99" y="285"/>
                    <a:pt x="100" y="282"/>
                    <a:pt x="101" y="280"/>
                  </a:cubicBezTo>
                  <a:cubicBezTo>
                    <a:pt x="114" y="254"/>
                    <a:pt x="130" y="229"/>
                    <a:pt x="148" y="206"/>
                  </a:cubicBezTo>
                  <a:cubicBezTo>
                    <a:pt x="171" y="180"/>
                    <a:pt x="196" y="157"/>
                    <a:pt x="224" y="136"/>
                  </a:cubicBezTo>
                  <a:cubicBezTo>
                    <a:pt x="260" y="111"/>
                    <a:pt x="299" y="92"/>
                    <a:pt x="340" y="76"/>
                  </a:cubicBezTo>
                  <a:cubicBezTo>
                    <a:pt x="363" y="68"/>
                    <a:pt x="386" y="62"/>
                    <a:pt x="409" y="56"/>
                  </a:cubicBezTo>
                  <a:cubicBezTo>
                    <a:pt x="443" y="49"/>
                    <a:pt x="476" y="43"/>
                    <a:pt x="511" y="40"/>
                  </a:cubicBezTo>
                  <a:cubicBezTo>
                    <a:pt x="530" y="39"/>
                    <a:pt x="549" y="38"/>
                    <a:pt x="569" y="38"/>
                  </a:cubicBezTo>
                  <a:cubicBezTo>
                    <a:pt x="574" y="37"/>
                    <a:pt x="579" y="37"/>
                    <a:pt x="583" y="37"/>
                  </a:cubicBezTo>
                  <a:cubicBezTo>
                    <a:pt x="592" y="37"/>
                    <a:pt x="600" y="38"/>
                    <a:pt x="608" y="38"/>
                  </a:cubicBezTo>
                  <a:cubicBezTo>
                    <a:pt x="620" y="38"/>
                    <a:pt x="632" y="39"/>
                    <a:pt x="644" y="39"/>
                  </a:cubicBezTo>
                  <a:cubicBezTo>
                    <a:pt x="687" y="42"/>
                    <a:pt x="730" y="47"/>
                    <a:pt x="773" y="55"/>
                  </a:cubicBezTo>
                  <a:cubicBezTo>
                    <a:pt x="821" y="64"/>
                    <a:pt x="867" y="76"/>
                    <a:pt x="913" y="91"/>
                  </a:cubicBezTo>
                  <a:cubicBezTo>
                    <a:pt x="918" y="93"/>
                    <a:pt x="922" y="94"/>
                    <a:pt x="927" y="96"/>
                  </a:cubicBezTo>
                  <a:cubicBezTo>
                    <a:pt x="929" y="97"/>
                    <a:pt x="932" y="97"/>
                    <a:pt x="934" y="97"/>
                  </a:cubicBezTo>
                  <a:cubicBezTo>
                    <a:pt x="946" y="97"/>
                    <a:pt x="953" y="84"/>
                    <a:pt x="950" y="73"/>
                  </a:cubicBezTo>
                  <a:cubicBezTo>
                    <a:pt x="949" y="68"/>
                    <a:pt x="945" y="63"/>
                    <a:pt x="939" y="61"/>
                  </a:cubicBezTo>
                  <a:cubicBezTo>
                    <a:pt x="916" y="53"/>
                    <a:pt x="894" y="46"/>
                    <a:pt x="871" y="40"/>
                  </a:cubicBezTo>
                  <a:cubicBezTo>
                    <a:pt x="797" y="19"/>
                    <a:pt x="721" y="6"/>
                    <a:pt x="645" y="2"/>
                  </a:cubicBezTo>
                  <a:cubicBezTo>
                    <a:pt x="633" y="1"/>
                    <a:pt x="621" y="1"/>
                    <a:pt x="610" y="0"/>
                  </a:cubicBezTo>
                  <a:cubicBezTo>
                    <a:pt x="609" y="0"/>
                    <a:pt x="609" y="0"/>
                    <a:pt x="609" y="0"/>
                  </a:cubicBezTo>
                  <a:cubicBezTo>
                    <a:pt x="602" y="0"/>
                    <a:pt x="596" y="0"/>
                    <a:pt x="5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13"/>
            <p:cNvSpPr>
              <a:spLocks noEditPoints="1"/>
            </p:cNvSpPr>
            <p:nvPr/>
          </p:nvSpPr>
          <p:spPr bwMode="auto">
            <a:xfrm>
              <a:off x="3911" y="1194"/>
              <a:ext cx="205" cy="381"/>
            </a:xfrm>
            <a:custGeom>
              <a:avLst/>
              <a:gdLst>
                <a:gd name="T0" fmla="*/ 353 w 358"/>
                <a:gd name="T1" fmla="*/ 587 h 616"/>
                <a:gd name="T2" fmla="*/ 337 w 358"/>
                <a:gd name="T3" fmla="*/ 603 h 616"/>
                <a:gd name="T4" fmla="*/ 329 w 358"/>
                <a:gd name="T5" fmla="*/ 615 h 616"/>
                <a:gd name="T6" fmla="*/ 336 w 358"/>
                <a:gd name="T7" fmla="*/ 616 h 616"/>
                <a:gd name="T8" fmla="*/ 355 w 358"/>
                <a:gd name="T9" fmla="*/ 594 h 616"/>
                <a:gd name="T10" fmla="*/ 353 w 358"/>
                <a:gd name="T11" fmla="*/ 587 h 616"/>
                <a:gd name="T12" fmla="*/ 66 w 358"/>
                <a:gd name="T13" fmla="*/ 43 h 616"/>
                <a:gd name="T14" fmla="*/ 28 w 358"/>
                <a:gd name="T15" fmla="*/ 54 h 616"/>
                <a:gd name="T16" fmla="*/ 49 w 358"/>
                <a:gd name="T17" fmla="*/ 80 h 616"/>
                <a:gd name="T18" fmla="*/ 87 w 358"/>
                <a:gd name="T19" fmla="*/ 138 h 616"/>
                <a:gd name="T20" fmla="*/ 169 w 358"/>
                <a:gd name="T21" fmla="*/ 311 h 616"/>
                <a:gd name="T22" fmla="*/ 170 w 358"/>
                <a:gd name="T23" fmla="*/ 313 h 616"/>
                <a:gd name="T24" fmla="*/ 170 w 358"/>
                <a:gd name="T25" fmla="*/ 314 h 616"/>
                <a:gd name="T26" fmla="*/ 272 w 358"/>
                <a:gd name="T27" fmla="*/ 476 h 616"/>
                <a:gd name="T28" fmla="*/ 301 w 358"/>
                <a:gd name="T29" fmla="*/ 539 h 616"/>
                <a:gd name="T30" fmla="*/ 311 w 358"/>
                <a:gd name="T31" fmla="*/ 572 h 616"/>
                <a:gd name="T32" fmla="*/ 341 w 358"/>
                <a:gd name="T33" fmla="*/ 545 h 616"/>
                <a:gd name="T34" fmla="*/ 317 w 358"/>
                <a:gd name="T35" fmla="*/ 486 h 616"/>
                <a:gd name="T36" fmla="*/ 205 w 358"/>
                <a:gd name="T37" fmla="*/ 301 h 616"/>
                <a:gd name="T38" fmla="*/ 201 w 358"/>
                <a:gd name="T39" fmla="*/ 295 h 616"/>
                <a:gd name="T40" fmla="*/ 198 w 358"/>
                <a:gd name="T41" fmla="*/ 289 h 616"/>
                <a:gd name="T42" fmla="*/ 103 w 358"/>
                <a:gd name="T43" fmla="*/ 95 h 616"/>
                <a:gd name="T44" fmla="*/ 66 w 358"/>
                <a:gd name="T45" fmla="*/ 43 h 616"/>
                <a:gd name="T46" fmla="*/ 20 w 358"/>
                <a:gd name="T47" fmla="*/ 0 h 616"/>
                <a:gd name="T48" fmla="*/ 0 w 358"/>
                <a:gd name="T49" fmla="*/ 16 h 616"/>
                <a:gd name="T50" fmla="*/ 15 w 358"/>
                <a:gd name="T51" fmla="*/ 15 h 616"/>
                <a:gd name="T52" fmla="*/ 37 w 358"/>
                <a:gd name="T53" fmla="*/ 10 h 616"/>
                <a:gd name="T54" fmla="*/ 32 w 358"/>
                <a:gd name="T55" fmla="*/ 5 h 616"/>
                <a:gd name="T56" fmla="*/ 20 w 358"/>
                <a:gd name="T57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8" h="616">
                  <a:moveTo>
                    <a:pt x="353" y="587"/>
                  </a:moveTo>
                  <a:cubicBezTo>
                    <a:pt x="348" y="592"/>
                    <a:pt x="342" y="598"/>
                    <a:pt x="337" y="603"/>
                  </a:cubicBezTo>
                  <a:cubicBezTo>
                    <a:pt x="334" y="607"/>
                    <a:pt x="331" y="611"/>
                    <a:pt x="329" y="615"/>
                  </a:cubicBezTo>
                  <a:cubicBezTo>
                    <a:pt x="331" y="616"/>
                    <a:pt x="334" y="616"/>
                    <a:pt x="336" y="616"/>
                  </a:cubicBezTo>
                  <a:cubicBezTo>
                    <a:pt x="347" y="616"/>
                    <a:pt x="358" y="608"/>
                    <a:pt x="355" y="594"/>
                  </a:cubicBezTo>
                  <a:cubicBezTo>
                    <a:pt x="354" y="592"/>
                    <a:pt x="354" y="590"/>
                    <a:pt x="353" y="587"/>
                  </a:cubicBezTo>
                  <a:moveTo>
                    <a:pt x="66" y="43"/>
                  </a:moveTo>
                  <a:cubicBezTo>
                    <a:pt x="53" y="48"/>
                    <a:pt x="41" y="52"/>
                    <a:pt x="28" y="54"/>
                  </a:cubicBezTo>
                  <a:cubicBezTo>
                    <a:pt x="35" y="62"/>
                    <a:pt x="42" y="71"/>
                    <a:pt x="49" y="80"/>
                  </a:cubicBezTo>
                  <a:cubicBezTo>
                    <a:pt x="63" y="99"/>
                    <a:pt x="75" y="118"/>
                    <a:pt x="87" y="138"/>
                  </a:cubicBezTo>
                  <a:cubicBezTo>
                    <a:pt x="119" y="194"/>
                    <a:pt x="143" y="253"/>
                    <a:pt x="169" y="311"/>
                  </a:cubicBezTo>
                  <a:cubicBezTo>
                    <a:pt x="169" y="312"/>
                    <a:pt x="169" y="312"/>
                    <a:pt x="170" y="313"/>
                  </a:cubicBezTo>
                  <a:cubicBezTo>
                    <a:pt x="170" y="313"/>
                    <a:pt x="170" y="313"/>
                    <a:pt x="170" y="314"/>
                  </a:cubicBezTo>
                  <a:cubicBezTo>
                    <a:pt x="205" y="367"/>
                    <a:pt x="242" y="419"/>
                    <a:pt x="272" y="476"/>
                  </a:cubicBezTo>
                  <a:cubicBezTo>
                    <a:pt x="283" y="496"/>
                    <a:pt x="293" y="517"/>
                    <a:pt x="301" y="539"/>
                  </a:cubicBezTo>
                  <a:cubicBezTo>
                    <a:pt x="305" y="550"/>
                    <a:pt x="308" y="561"/>
                    <a:pt x="311" y="572"/>
                  </a:cubicBezTo>
                  <a:cubicBezTo>
                    <a:pt x="320" y="562"/>
                    <a:pt x="330" y="553"/>
                    <a:pt x="341" y="545"/>
                  </a:cubicBezTo>
                  <a:cubicBezTo>
                    <a:pt x="335" y="525"/>
                    <a:pt x="327" y="505"/>
                    <a:pt x="317" y="486"/>
                  </a:cubicBezTo>
                  <a:cubicBezTo>
                    <a:pt x="287" y="421"/>
                    <a:pt x="245" y="362"/>
                    <a:pt x="205" y="301"/>
                  </a:cubicBezTo>
                  <a:cubicBezTo>
                    <a:pt x="204" y="299"/>
                    <a:pt x="203" y="297"/>
                    <a:pt x="201" y="295"/>
                  </a:cubicBezTo>
                  <a:cubicBezTo>
                    <a:pt x="200" y="293"/>
                    <a:pt x="199" y="291"/>
                    <a:pt x="198" y="289"/>
                  </a:cubicBezTo>
                  <a:cubicBezTo>
                    <a:pt x="169" y="223"/>
                    <a:pt x="141" y="155"/>
                    <a:pt x="103" y="95"/>
                  </a:cubicBezTo>
                  <a:cubicBezTo>
                    <a:pt x="92" y="77"/>
                    <a:pt x="80" y="59"/>
                    <a:pt x="66" y="43"/>
                  </a:cubicBezTo>
                  <a:moveTo>
                    <a:pt x="20" y="0"/>
                  </a:moveTo>
                  <a:cubicBezTo>
                    <a:pt x="11" y="0"/>
                    <a:pt x="2" y="7"/>
                    <a:pt x="0" y="16"/>
                  </a:cubicBezTo>
                  <a:cubicBezTo>
                    <a:pt x="5" y="16"/>
                    <a:pt x="10" y="16"/>
                    <a:pt x="15" y="15"/>
                  </a:cubicBezTo>
                  <a:cubicBezTo>
                    <a:pt x="22" y="14"/>
                    <a:pt x="30" y="12"/>
                    <a:pt x="37" y="10"/>
                  </a:cubicBezTo>
                  <a:cubicBezTo>
                    <a:pt x="35" y="8"/>
                    <a:pt x="34" y="7"/>
                    <a:pt x="32" y="5"/>
                  </a:cubicBezTo>
                  <a:cubicBezTo>
                    <a:pt x="28" y="1"/>
                    <a:pt x="24" y="0"/>
                    <a:pt x="2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14"/>
            <p:cNvSpPr>
              <a:spLocks/>
            </p:cNvSpPr>
            <p:nvPr/>
          </p:nvSpPr>
          <p:spPr bwMode="auto">
            <a:xfrm>
              <a:off x="3859" y="1026"/>
              <a:ext cx="100" cy="76"/>
            </a:xfrm>
            <a:custGeom>
              <a:avLst/>
              <a:gdLst>
                <a:gd name="T0" fmla="*/ 90 w 174"/>
                <a:gd name="T1" fmla="*/ 0 h 124"/>
                <a:gd name="T2" fmla="*/ 44 w 174"/>
                <a:gd name="T3" fmla="*/ 106 h 124"/>
                <a:gd name="T4" fmla="*/ 85 w 174"/>
                <a:gd name="T5" fmla="*/ 124 h 124"/>
                <a:gd name="T6" fmla="*/ 131 w 174"/>
                <a:gd name="T7" fmla="*/ 18 h 124"/>
                <a:gd name="T8" fmla="*/ 90 w 17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4">
                  <a:moveTo>
                    <a:pt x="90" y="0"/>
                  </a:moveTo>
                  <a:cubicBezTo>
                    <a:pt x="43" y="0"/>
                    <a:pt x="0" y="62"/>
                    <a:pt x="44" y="106"/>
                  </a:cubicBezTo>
                  <a:cubicBezTo>
                    <a:pt x="57" y="118"/>
                    <a:pt x="71" y="124"/>
                    <a:pt x="85" y="124"/>
                  </a:cubicBezTo>
                  <a:cubicBezTo>
                    <a:pt x="132" y="124"/>
                    <a:pt x="174" y="62"/>
                    <a:pt x="131" y="18"/>
                  </a:cubicBezTo>
                  <a:cubicBezTo>
                    <a:pt x="118" y="6"/>
                    <a:pt x="104" y="0"/>
                    <a:pt x="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415"/>
            <p:cNvSpPr>
              <a:spLocks/>
            </p:cNvSpPr>
            <p:nvPr/>
          </p:nvSpPr>
          <p:spPr bwMode="auto">
            <a:xfrm>
              <a:off x="4167" y="1614"/>
              <a:ext cx="81" cy="75"/>
            </a:xfrm>
            <a:custGeom>
              <a:avLst/>
              <a:gdLst>
                <a:gd name="T0" fmla="*/ 73 w 141"/>
                <a:gd name="T1" fmla="*/ 0 h 120"/>
                <a:gd name="T2" fmla="*/ 10 w 141"/>
                <a:gd name="T3" fmla="*/ 73 h 120"/>
                <a:gd name="T4" fmla="*/ 68 w 141"/>
                <a:gd name="T5" fmla="*/ 120 h 120"/>
                <a:gd name="T6" fmla="*/ 131 w 141"/>
                <a:gd name="T7" fmla="*/ 47 h 120"/>
                <a:gd name="T8" fmla="*/ 73 w 141"/>
                <a:gd name="T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20">
                  <a:moveTo>
                    <a:pt x="73" y="0"/>
                  </a:moveTo>
                  <a:cubicBezTo>
                    <a:pt x="37" y="0"/>
                    <a:pt x="0" y="28"/>
                    <a:pt x="10" y="73"/>
                  </a:cubicBezTo>
                  <a:cubicBezTo>
                    <a:pt x="17" y="106"/>
                    <a:pt x="42" y="120"/>
                    <a:pt x="68" y="120"/>
                  </a:cubicBezTo>
                  <a:cubicBezTo>
                    <a:pt x="104" y="120"/>
                    <a:pt x="141" y="92"/>
                    <a:pt x="131" y="47"/>
                  </a:cubicBezTo>
                  <a:cubicBezTo>
                    <a:pt x="124" y="14"/>
                    <a:pt x="99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416"/>
            <p:cNvSpPr>
              <a:spLocks/>
            </p:cNvSpPr>
            <p:nvPr/>
          </p:nvSpPr>
          <p:spPr bwMode="auto">
            <a:xfrm>
              <a:off x="3873" y="937"/>
              <a:ext cx="100" cy="76"/>
            </a:xfrm>
            <a:custGeom>
              <a:avLst/>
              <a:gdLst>
                <a:gd name="T0" fmla="*/ 90 w 174"/>
                <a:gd name="T1" fmla="*/ 0 h 123"/>
                <a:gd name="T2" fmla="*/ 44 w 174"/>
                <a:gd name="T3" fmla="*/ 105 h 123"/>
                <a:gd name="T4" fmla="*/ 85 w 174"/>
                <a:gd name="T5" fmla="*/ 123 h 123"/>
                <a:gd name="T6" fmla="*/ 131 w 174"/>
                <a:gd name="T7" fmla="*/ 18 h 123"/>
                <a:gd name="T8" fmla="*/ 90 w 174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3">
                  <a:moveTo>
                    <a:pt x="90" y="0"/>
                  </a:moveTo>
                  <a:cubicBezTo>
                    <a:pt x="42" y="0"/>
                    <a:pt x="0" y="62"/>
                    <a:pt x="44" y="105"/>
                  </a:cubicBezTo>
                  <a:cubicBezTo>
                    <a:pt x="57" y="118"/>
                    <a:pt x="71" y="123"/>
                    <a:pt x="85" y="123"/>
                  </a:cubicBezTo>
                  <a:cubicBezTo>
                    <a:pt x="132" y="123"/>
                    <a:pt x="174" y="61"/>
                    <a:pt x="131" y="18"/>
                  </a:cubicBezTo>
                  <a:cubicBezTo>
                    <a:pt x="118" y="5"/>
                    <a:pt x="104" y="0"/>
                    <a:pt x="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417"/>
            <p:cNvSpPr>
              <a:spLocks/>
            </p:cNvSpPr>
            <p:nvPr/>
          </p:nvSpPr>
          <p:spPr bwMode="auto">
            <a:xfrm>
              <a:off x="4244" y="1650"/>
              <a:ext cx="81" cy="74"/>
            </a:xfrm>
            <a:custGeom>
              <a:avLst/>
              <a:gdLst>
                <a:gd name="T0" fmla="*/ 73 w 140"/>
                <a:gd name="T1" fmla="*/ 0 h 120"/>
                <a:gd name="T2" fmla="*/ 10 w 140"/>
                <a:gd name="T3" fmla="*/ 73 h 120"/>
                <a:gd name="T4" fmla="*/ 68 w 140"/>
                <a:gd name="T5" fmla="*/ 120 h 120"/>
                <a:gd name="T6" fmla="*/ 130 w 140"/>
                <a:gd name="T7" fmla="*/ 47 h 120"/>
                <a:gd name="T8" fmla="*/ 73 w 140"/>
                <a:gd name="T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0">
                  <a:moveTo>
                    <a:pt x="73" y="0"/>
                  </a:moveTo>
                  <a:cubicBezTo>
                    <a:pt x="37" y="0"/>
                    <a:pt x="0" y="28"/>
                    <a:pt x="10" y="73"/>
                  </a:cubicBezTo>
                  <a:cubicBezTo>
                    <a:pt x="17" y="106"/>
                    <a:pt x="42" y="120"/>
                    <a:pt x="68" y="120"/>
                  </a:cubicBezTo>
                  <a:cubicBezTo>
                    <a:pt x="104" y="120"/>
                    <a:pt x="140" y="92"/>
                    <a:pt x="130" y="47"/>
                  </a:cubicBezTo>
                  <a:cubicBezTo>
                    <a:pt x="123" y="14"/>
                    <a:pt x="98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418"/>
            <p:cNvSpPr>
              <a:spLocks noEditPoints="1"/>
            </p:cNvSpPr>
            <p:nvPr/>
          </p:nvSpPr>
          <p:spPr bwMode="auto">
            <a:xfrm>
              <a:off x="1614" y="2590"/>
              <a:ext cx="86" cy="76"/>
            </a:xfrm>
            <a:custGeom>
              <a:avLst/>
              <a:gdLst>
                <a:gd name="T0" fmla="*/ 134 w 150"/>
                <a:gd name="T1" fmla="*/ 96 h 123"/>
                <a:gd name="T2" fmla="*/ 126 w 150"/>
                <a:gd name="T3" fmla="*/ 97 h 123"/>
                <a:gd name="T4" fmla="*/ 108 w 150"/>
                <a:gd name="T5" fmla="*/ 102 h 123"/>
                <a:gd name="T6" fmla="*/ 95 w 150"/>
                <a:gd name="T7" fmla="*/ 109 h 123"/>
                <a:gd name="T8" fmla="*/ 89 w 150"/>
                <a:gd name="T9" fmla="*/ 115 h 123"/>
                <a:gd name="T10" fmla="*/ 87 w 150"/>
                <a:gd name="T11" fmla="*/ 119 h 123"/>
                <a:gd name="T12" fmla="*/ 86 w 150"/>
                <a:gd name="T13" fmla="*/ 123 h 123"/>
                <a:gd name="T14" fmla="*/ 136 w 150"/>
                <a:gd name="T15" fmla="*/ 96 h 123"/>
                <a:gd name="T16" fmla="*/ 134 w 150"/>
                <a:gd name="T17" fmla="*/ 96 h 123"/>
                <a:gd name="T18" fmla="*/ 90 w 150"/>
                <a:gd name="T19" fmla="*/ 0 h 123"/>
                <a:gd name="T20" fmla="*/ 44 w 150"/>
                <a:gd name="T21" fmla="*/ 105 h 123"/>
                <a:gd name="T22" fmla="*/ 50 w 150"/>
                <a:gd name="T23" fmla="*/ 111 h 123"/>
                <a:gd name="T24" fmla="*/ 54 w 150"/>
                <a:gd name="T25" fmla="*/ 102 h 123"/>
                <a:gd name="T26" fmla="*/ 128 w 150"/>
                <a:gd name="T27" fmla="*/ 60 h 123"/>
                <a:gd name="T28" fmla="*/ 149 w 150"/>
                <a:gd name="T29" fmla="*/ 62 h 123"/>
                <a:gd name="T30" fmla="*/ 131 w 150"/>
                <a:gd name="T31" fmla="*/ 18 h 123"/>
                <a:gd name="T32" fmla="*/ 90 w 150"/>
                <a:gd name="T3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0" h="123">
                  <a:moveTo>
                    <a:pt x="134" y="96"/>
                  </a:moveTo>
                  <a:cubicBezTo>
                    <a:pt x="132" y="96"/>
                    <a:pt x="129" y="96"/>
                    <a:pt x="126" y="97"/>
                  </a:cubicBezTo>
                  <a:cubicBezTo>
                    <a:pt x="120" y="98"/>
                    <a:pt x="114" y="100"/>
                    <a:pt x="108" y="102"/>
                  </a:cubicBezTo>
                  <a:cubicBezTo>
                    <a:pt x="103" y="104"/>
                    <a:pt x="99" y="106"/>
                    <a:pt x="95" y="109"/>
                  </a:cubicBezTo>
                  <a:cubicBezTo>
                    <a:pt x="93" y="111"/>
                    <a:pt x="91" y="113"/>
                    <a:pt x="89" y="115"/>
                  </a:cubicBezTo>
                  <a:cubicBezTo>
                    <a:pt x="88" y="116"/>
                    <a:pt x="88" y="118"/>
                    <a:pt x="87" y="119"/>
                  </a:cubicBezTo>
                  <a:cubicBezTo>
                    <a:pt x="87" y="121"/>
                    <a:pt x="86" y="122"/>
                    <a:pt x="86" y="123"/>
                  </a:cubicBezTo>
                  <a:cubicBezTo>
                    <a:pt x="106" y="123"/>
                    <a:pt x="124" y="112"/>
                    <a:pt x="136" y="96"/>
                  </a:cubicBezTo>
                  <a:cubicBezTo>
                    <a:pt x="136" y="96"/>
                    <a:pt x="135" y="96"/>
                    <a:pt x="134" y="96"/>
                  </a:cubicBezTo>
                  <a:moveTo>
                    <a:pt x="90" y="0"/>
                  </a:moveTo>
                  <a:cubicBezTo>
                    <a:pt x="43" y="0"/>
                    <a:pt x="0" y="62"/>
                    <a:pt x="44" y="105"/>
                  </a:cubicBezTo>
                  <a:cubicBezTo>
                    <a:pt x="46" y="107"/>
                    <a:pt x="48" y="109"/>
                    <a:pt x="50" y="111"/>
                  </a:cubicBezTo>
                  <a:cubicBezTo>
                    <a:pt x="51" y="108"/>
                    <a:pt x="53" y="105"/>
                    <a:pt x="54" y="102"/>
                  </a:cubicBezTo>
                  <a:cubicBezTo>
                    <a:pt x="70" y="72"/>
                    <a:pt x="98" y="60"/>
                    <a:pt x="128" y="60"/>
                  </a:cubicBezTo>
                  <a:cubicBezTo>
                    <a:pt x="135" y="60"/>
                    <a:pt x="142" y="61"/>
                    <a:pt x="149" y="62"/>
                  </a:cubicBezTo>
                  <a:cubicBezTo>
                    <a:pt x="150" y="47"/>
                    <a:pt x="145" y="32"/>
                    <a:pt x="131" y="18"/>
                  </a:cubicBezTo>
                  <a:cubicBezTo>
                    <a:pt x="118" y="5"/>
                    <a:pt x="104" y="0"/>
                    <a:pt x="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419"/>
            <p:cNvSpPr>
              <a:spLocks noEditPoints="1"/>
            </p:cNvSpPr>
            <p:nvPr/>
          </p:nvSpPr>
          <p:spPr bwMode="auto">
            <a:xfrm>
              <a:off x="1688" y="2627"/>
              <a:ext cx="76" cy="77"/>
            </a:xfrm>
            <a:custGeom>
              <a:avLst/>
              <a:gdLst>
                <a:gd name="T0" fmla="*/ 12 w 131"/>
                <a:gd name="T1" fmla="*/ 36 h 124"/>
                <a:gd name="T2" fmla="*/ 22 w 131"/>
                <a:gd name="T3" fmla="*/ 106 h 124"/>
                <a:gd name="T4" fmla="*/ 63 w 131"/>
                <a:gd name="T5" fmla="*/ 124 h 124"/>
                <a:gd name="T6" fmla="*/ 100 w 131"/>
                <a:gd name="T7" fmla="*/ 112 h 124"/>
                <a:gd name="T8" fmla="*/ 82 w 131"/>
                <a:gd name="T9" fmla="*/ 85 h 124"/>
                <a:gd name="T10" fmla="*/ 51 w 131"/>
                <a:gd name="T11" fmla="*/ 54 h 124"/>
                <a:gd name="T12" fmla="*/ 28 w 131"/>
                <a:gd name="T13" fmla="*/ 40 h 124"/>
                <a:gd name="T14" fmla="*/ 12 w 131"/>
                <a:gd name="T15" fmla="*/ 36 h 124"/>
                <a:gd name="T16" fmla="*/ 68 w 131"/>
                <a:gd name="T17" fmla="*/ 0 h 124"/>
                <a:gd name="T18" fmla="*/ 41 w 131"/>
                <a:gd name="T19" fmla="*/ 7 h 124"/>
                <a:gd name="T20" fmla="*/ 80 w 131"/>
                <a:gd name="T21" fmla="*/ 30 h 124"/>
                <a:gd name="T22" fmla="*/ 124 w 131"/>
                <a:gd name="T23" fmla="*/ 79 h 124"/>
                <a:gd name="T24" fmla="*/ 109 w 131"/>
                <a:gd name="T25" fmla="*/ 19 h 124"/>
                <a:gd name="T26" fmla="*/ 68 w 131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1" h="124">
                  <a:moveTo>
                    <a:pt x="12" y="36"/>
                  </a:moveTo>
                  <a:cubicBezTo>
                    <a:pt x="0" y="57"/>
                    <a:pt x="0" y="84"/>
                    <a:pt x="22" y="106"/>
                  </a:cubicBezTo>
                  <a:cubicBezTo>
                    <a:pt x="35" y="119"/>
                    <a:pt x="49" y="124"/>
                    <a:pt x="63" y="124"/>
                  </a:cubicBezTo>
                  <a:cubicBezTo>
                    <a:pt x="76" y="124"/>
                    <a:pt x="89" y="119"/>
                    <a:pt x="100" y="112"/>
                  </a:cubicBezTo>
                  <a:cubicBezTo>
                    <a:pt x="94" y="102"/>
                    <a:pt x="88" y="94"/>
                    <a:pt x="82" y="85"/>
                  </a:cubicBezTo>
                  <a:cubicBezTo>
                    <a:pt x="73" y="73"/>
                    <a:pt x="63" y="63"/>
                    <a:pt x="51" y="54"/>
                  </a:cubicBezTo>
                  <a:cubicBezTo>
                    <a:pt x="44" y="48"/>
                    <a:pt x="36" y="44"/>
                    <a:pt x="28" y="40"/>
                  </a:cubicBezTo>
                  <a:cubicBezTo>
                    <a:pt x="23" y="38"/>
                    <a:pt x="17" y="37"/>
                    <a:pt x="12" y="36"/>
                  </a:cubicBezTo>
                  <a:moveTo>
                    <a:pt x="68" y="0"/>
                  </a:moveTo>
                  <a:cubicBezTo>
                    <a:pt x="59" y="0"/>
                    <a:pt x="50" y="3"/>
                    <a:pt x="41" y="7"/>
                  </a:cubicBezTo>
                  <a:cubicBezTo>
                    <a:pt x="56" y="12"/>
                    <a:pt x="69" y="20"/>
                    <a:pt x="80" y="30"/>
                  </a:cubicBezTo>
                  <a:cubicBezTo>
                    <a:pt x="96" y="43"/>
                    <a:pt x="111" y="60"/>
                    <a:pt x="124" y="79"/>
                  </a:cubicBezTo>
                  <a:cubicBezTo>
                    <a:pt x="131" y="60"/>
                    <a:pt x="128" y="38"/>
                    <a:pt x="109" y="19"/>
                  </a:cubicBezTo>
                  <a:cubicBezTo>
                    <a:pt x="96" y="6"/>
                    <a:pt x="82" y="0"/>
                    <a:pt x="6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420"/>
            <p:cNvSpPr>
              <a:spLocks noEditPoints="1"/>
            </p:cNvSpPr>
            <p:nvPr/>
          </p:nvSpPr>
          <p:spPr bwMode="auto">
            <a:xfrm>
              <a:off x="1753" y="2736"/>
              <a:ext cx="63" cy="49"/>
            </a:xfrm>
            <a:custGeom>
              <a:avLst/>
              <a:gdLst>
                <a:gd name="T0" fmla="*/ 110 w 111"/>
                <a:gd name="T1" fmla="*/ 54 h 79"/>
                <a:gd name="T2" fmla="*/ 102 w 111"/>
                <a:gd name="T3" fmla="*/ 59 h 79"/>
                <a:gd name="T4" fmla="*/ 108 w 111"/>
                <a:gd name="T5" fmla="*/ 79 h 79"/>
                <a:gd name="T6" fmla="*/ 110 w 111"/>
                <a:gd name="T7" fmla="*/ 54 h 79"/>
                <a:gd name="T8" fmla="*/ 16 w 111"/>
                <a:gd name="T9" fmla="*/ 9 h 79"/>
                <a:gd name="T10" fmla="*/ 0 w 111"/>
                <a:gd name="T11" fmla="*/ 22 h 79"/>
                <a:gd name="T12" fmla="*/ 17 w 111"/>
                <a:gd name="T13" fmla="*/ 17 h 79"/>
                <a:gd name="T14" fmla="*/ 17 w 111"/>
                <a:gd name="T15" fmla="*/ 16 h 79"/>
                <a:gd name="T16" fmla="*/ 17 w 111"/>
                <a:gd name="T17" fmla="*/ 16 h 79"/>
                <a:gd name="T18" fmla="*/ 16 w 111"/>
                <a:gd name="T19" fmla="*/ 9 h 79"/>
                <a:gd name="T20" fmla="*/ 56 w 111"/>
                <a:gd name="T21" fmla="*/ 0 h 79"/>
                <a:gd name="T22" fmla="*/ 55 w 111"/>
                <a:gd name="T23" fmla="*/ 14 h 79"/>
                <a:gd name="T24" fmla="*/ 55 w 111"/>
                <a:gd name="T25" fmla="*/ 19 h 79"/>
                <a:gd name="T26" fmla="*/ 78 w 111"/>
                <a:gd name="T27" fmla="*/ 30 h 79"/>
                <a:gd name="T28" fmla="*/ 95 w 111"/>
                <a:gd name="T29" fmla="*/ 19 h 79"/>
                <a:gd name="T30" fmla="*/ 56 w 111"/>
                <a:gd name="T3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1" h="79">
                  <a:moveTo>
                    <a:pt x="110" y="54"/>
                  </a:moveTo>
                  <a:cubicBezTo>
                    <a:pt x="108" y="56"/>
                    <a:pt x="105" y="57"/>
                    <a:pt x="102" y="59"/>
                  </a:cubicBezTo>
                  <a:cubicBezTo>
                    <a:pt x="105" y="65"/>
                    <a:pt x="107" y="72"/>
                    <a:pt x="108" y="79"/>
                  </a:cubicBezTo>
                  <a:cubicBezTo>
                    <a:pt x="110" y="72"/>
                    <a:pt x="111" y="63"/>
                    <a:pt x="110" y="54"/>
                  </a:cubicBezTo>
                  <a:moveTo>
                    <a:pt x="16" y="9"/>
                  </a:moveTo>
                  <a:cubicBezTo>
                    <a:pt x="10" y="13"/>
                    <a:pt x="5" y="17"/>
                    <a:pt x="0" y="22"/>
                  </a:cubicBezTo>
                  <a:cubicBezTo>
                    <a:pt x="6" y="20"/>
                    <a:pt x="11" y="18"/>
                    <a:pt x="17" y="17"/>
                  </a:cubicBezTo>
                  <a:cubicBezTo>
                    <a:pt x="17" y="17"/>
                    <a:pt x="17" y="17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3"/>
                    <a:pt x="16" y="11"/>
                    <a:pt x="16" y="9"/>
                  </a:cubicBezTo>
                  <a:moveTo>
                    <a:pt x="56" y="0"/>
                  </a:moveTo>
                  <a:cubicBezTo>
                    <a:pt x="55" y="5"/>
                    <a:pt x="55" y="9"/>
                    <a:pt x="55" y="14"/>
                  </a:cubicBezTo>
                  <a:cubicBezTo>
                    <a:pt x="55" y="16"/>
                    <a:pt x="55" y="18"/>
                    <a:pt x="55" y="19"/>
                  </a:cubicBezTo>
                  <a:cubicBezTo>
                    <a:pt x="63" y="22"/>
                    <a:pt x="71" y="25"/>
                    <a:pt x="78" y="30"/>
                  </a:cubicBezTo>
                  <a:cubicBezTo>
                    <a:pt x="84" y="26"/>
                    <a:pt x="89" y="22"/>
                    <a:pt x="95" y="19"/>
                  </a:cubicBezTo>
                  <a:cubicBezTo>
                    <a:pt x="85" y="7"/>
                    <a:pt x="71" y="1"/>
                    <a:pt x="5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421"/>
            <p:cNvSpPr>
              <a:spLocks/>
            </p:cNvSpPr>
            <p:nvPr/>
          </p:nvSpPr>
          <p:spPr bwMode="auto">
            <a:xfrm>
              <a:off x="2118" y="1659"/>
              <a:ext cx="100" cy="77"/>
            </a:xfrm>
            <a:custGeom>
              <a:avLst/>
              <a:gdLst>
                <a:gd name="T0" fmla="*/ 89 w 174"/>
                <a:gd name="T1" fmla="*/ 0 h 124"/>
                <a:gd name="T2" fmla="*/ 43 w 174"/>
                <a:gd name="T3" fmla="*/ 105 h 124"/>
                <a:gd name="T4" fmla="*/ 84 w 174"/>
                <a:gd name="T5" fmla="*/ 124 h 124"/>
                <a:gd name="T6" fmla="*/ 130 w 174"/>
                <a:gd name="T7" fmla="*/ 18 h 124"/>
                <a:gd name="T8" fmla="*/ 89 w 17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4">
                  <a:moveTo>
                    <a:pt x="89" y="0"/>
                  </a:moveTo>
                  <a:cubicBezTo>
                    <a:pt x="42" y="0"/>
                    <a:pt x="0" y="62"/>
                    <a:pt x="43" y="105"/>
                  </a:cubicBezTo>
                  <a:cubicBezTo>
                    <a:pt x="56" y="118"/>
                    <a:pt x="70" y="124"/>
                    <a:pt x="84" y="124"/>
                  </a:cubicBezTo>
                  <a:cubicBezTo>
                    <a:pt x="132" y="124"/>
                    <a:pt x="174" y="62"/>
                    <a:pt x="130" y="18"/>
                  </a:cubicBezTo>
                  <a:cubicBezTo>
                    <a:pt x="117" y="5"/>
                    <a:pt x="103" y="0"/>
                    <a:pt x="8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422"/>
            <p:cNvSpPr>
              <a:spLocks/>
            </p:cNvSpPr>
            <p:nvPr/>
          </p:nvSpPr>
          <p:spPr bwMode="auto">
            <a:xfrm>
              <a:off x="2179" y="1724"/>
              <a:ext cx="100" cy="77"/>
            </a:xfrm>
            <a:custGeom>
              <a:avLst/>
              <a:gdLst>
                <a:gd name="T0" fmla="*/ 89 w 174"/>
                <a:gd name="T1" fmla="*/ 0 h 124"/>
                <a:gd name="T2" fmla="*/ 43 w 174"/>
                <a:gd name="T3" fmla="*/ 106 h 124"/>
                <a:gd name="T4" fmla="*/ 85 w 174"/>
                <a:gd name="T5" fmla="*/ 124 h 124"/>
                <a:gd name="T6" fmla="*/ 131 w 174"/>
                <a:gd name="T7" fmla="*/ 19 h 124"/>
                <a:gd name="T8" fmla="*/ 89 w 17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4">
                  <a:moveTo>
                    <a:pt x="89" y="0"/>
                  </a:moveTo>
                  <a:cubicBezTo>
                    <a:pt x="42" y="0"/>
                    <a:pt x="0" y="62"/>
                    <a:pt x="43" y="106"/>
                  </a:cubicBezTo>
                  <a:cubicBezTo>
                    <a:pt x="56" y="119"/>
                    <a:pt x="71" y="124"/>
                    <a:pt x="85" y="124"/>
                  </a:cubicBezTo>
                  <a:cubicBezTo>
                    <a:pt x="132" y="124"/>
                    <a:pt x="174" y="62"/>
                    <a:pt x="131" y="19"/>
                  </a:cubicBezTo>
                  <a:cubicBezTo>
                    <a:pt x="118" y="6"/>
                    <a:pt x="103" y="0"/>
                    <a:pt x="8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23"/>
            <p:cNvSpPr>
              <a:spLocks/>
            </p:cNvSpPr>
            <p:nvPr/>
          </p:nvSpPr>
          <p:spPr bwMode="auto">
            <a:xfrm>
              <a:off x="2970" y="1092"/>
              <a:ext cx="100" cy="77"/>
            </a:xfrm>
            <a:custGeom>
              <a:avLst/>
              <a:gdLst>
                <a:gd name="T0" fmla="*/ 89 w 174"/>
                <a:gd name="T1" fmla="*/ 0 h 124"/>
                <a:gd name="T2" fmla="*/ 43 w 174"/>
                <a:gd name="T3" fmla="*/ 105 h 124"/>
                <a:gd name="T4" fmla="*/ 85 w 174"/>
                <a:gd name="T5" fmla="*/ 124 h 124"/>
                <a:gd name="T6" fmla="*/ 131 w 174"/>
                <a:gd name="T7" fmla="*/ 18 h 124"/>
                <a:gd name="T8" fmla="*/ 89 w 174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24">
                  <a:moveTo>
                    <a:pt x="89" y="0"/>
                  </a:moveTo>
                  <a:cubicBezTo>
                    <a:pt x="42" y="0"/>
                    <a:pt x="0" y="62"/>
                    <a:pt x="43" y="105"/>
                  </a:cubicBezTo>
                  <a:cubicBezTo>
                    <a:pt x="56" y="118"/>
                    <a:pt x="71" y="124"/>
                    <a:pt x="85" y="124"/>
                  </a:cubicBezTo>
                  <a:cubicBezTo>
                    <a:pt x="132" y="124"/>
                    <a:pt x="174" y="62"/>
                    <a:pt x="131" y="18"/>
                  </a:cubicBezTo>
                  <a:cubicBezTo>
                    <a:pt x="118" y="5"/>
                    <a:pt x="103" y="0"/>
                    <a:pt x="8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424"/>
            <p:cNvSpPr>
              <a:spLocks/>
            </p:cNvSpPr>
            <p:nvPr/>
          </p:nvSpPr>
          <p:spPr bwMode="auto">
            <a:xfrm>
              <a:off x="3637" y="2387"/>
              <a:ext cx="81" cy="74"/>
            </a:xfrm>
            <a:custGeom>
              <a:avLst/>
              <a:gdLst>
                <a:gd name="T0" fmla="*/ 73 w 140"/>
                <a:gd name="T1" fmla="*/ 0 h 119"/>
                <a:gd name="T2" fmla="*/ 10 w 140"/>
                <a:gd name="T3" fmla="*/ 73 h 119"/>
                <a:gd name="T4" fmla="*/ 68 w 140"/>
                <a:gd name="T5" fmla="*/ 119 h 119"/>
                <a:gd name="T6" fmla="*/ 130 w 140"/>
                <a:gd name="T7" fmla="*/ 46 h 119"/>
                <a:gd name="T8" fmla="*/ 73 w 140"/>
                <a:gd name="T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19">
                  <a:moveTo>
                    <a:pt x="73" y="0"/>
                  </a:moveTo>
                  <a:cubicBezTo>
                    <a:pt x="37" y="0"/>
                    <a:pt x="0" y="27"/>
                    <a:pt x="10" y="73"/>
                  </a:cubicBezTo>
                  <a:cubicBezTo>
                    <a:pt x="17" y="105"/>
                    <a:pt x="42" y="119"/>
                    <a:pt x="68" y="119"/>
                  </a:cubicBezTo>
                  <a:cubicBezTo>
                    <a:pt x="104" y="119"/>
                    <a:pt x="140" y="91"/>
                    <a:pt x="130" y="46"/>
                  </a:cubicBezTo>
                  <a:cubicBezTo>
                    <a:pt x="123" y="14"/>
                    <a:pt x="98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425"/>
            <p:cNvSpPr>
              <a:spLocks/>
            </p:cNvSpPr>
            <p:nvPr/>
          </p:nvSpPr>
          <p:spPr bwMode="auto">
            <a:xfrm>
              <a:off x="2510" y="2195"/>
              <a:ext cx="98" cy="91"/>
            </a:xfrm>
            <a:custGeom>
              <a:avLst/>
              <a:gdLst>
                <a:gd name="T0" fmla="*/ 88 w 171"/>
                <a:gd name="T1" fmla="*/ 0 h 148"/>
                <a:gd name="T2" fmla="*/ 41 w 171"/>
                <a:gd name="T3" fmla="*/ 104 h 148"/>
                <a:gd name="T4" fmla="*/ 98 w 171"/>
                <a:gd name="T5" fmla="*/ 148 h 148"/>
                <a:gd name="T6" fmla="*/ 161 w 171"/>
                <a:gd name="T7" fmla="*/ 75 h 148"/>
                <a:gd name="T8" fmla="*/ 146 w 171"/>
                <a:gd name="T9" fmla="*/ 46 h 148"/>
                <a:gd name="T10" fmla="*/ 129 w 171"/>
                <a:gd name="T11" fmla="*/ 18 h 148"/>
                <a:gd name="T12" fmla="*/ 88 w 171"/>
                <a:gd name="T1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1" h="148">
                  <a:moveTo>
                    <a:pt x="88" y="0"/>
                  </a:moveTo>
                  <a:cubicBezTo>
                    <a:pt x="41" y="0"/>
                    <a:pt x="0" y="60"/>
                    <a:pt x="41" y="104"/>
                  </a:cubicBezTo>
                  <a:cubicBezTo>
                    <a:pt x="48" y="135"/>
                    <a:pt x="73" y="148"/>
                    <a:pt x="98" y="148"/>
                  </a:cubicBezTo>
                  <a:cubicBezTo>
                    <a:pt x="134" y="148"/>
                    <a:pt x="171" y="120"/>
                    <a:pt x="161" y="75"/>
                  </a:cubicBezTo>
                  <a:cubicBezTo>
                    <a:pt x="158" y="63"/>
                    <a:pt x="153" y="53"/>
                    <a:pt x="146" y="46"/>
                  </a:cubicBezTo>
                  <a:cubicBezTo>
                    <a:pt x="143" y="36"/>
                    <a:pt x="138" y="27"/>
                    <a:pt x="129" y="18"/>
                  </a:cubicBezTo>
                  <a:cubicBezTo>
                    <a:pt x="117" y="5"/>
                    <a:pt x="102" y="0"/>
                    <a:pt x="8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26"/>
            <p:cNvSpPr>
              <a:spLocks/>
            </p:cNvSpPr>
            <p:nvPr/>
          </p:nvSpPr>
          <p:spPr bwMode="auto">
            <a:xfrm>
              <a:off x="3068" y="1651"/>
              <a:ext cx="87" cy="77"/>
            </a:xfrm>
            <a:custGeom>
              <a:avLst/>
              <a:gdLst>
                <a:gd name="T0" fmla="*/ 67 w 152"/>
                <a:gd name="T1" fmla="*/ 0 h 124"/>
                <a:gd name="T2" fmla="*/ 3 w 152"/>
                <a:gd name="T3" fmla="*/ 68 h 124"/>
                <a:gd name="T4" fmla="*/ 21 w 152"/>
                <a:gd name="T5" fmla="*/ 106 h 124"/>
                <a:gd name="T6" fmla="*/ 62 w 152"/>
                <a:gd name="T7" fmla="*/ 124 h 124"/>
                <a:gd name="T8" fmla="*/ 108 w 152"/>
                <a:gd name="T9" fmla="*/ 19 h 124"/>
                <a:gd name="T10" fmla="*/ 95 w 152"/>
                <a:gd name="T11" fmla="*/ 8 h 124"/>
                <a:gd name="T12" fmla="*/ 67 w 152"/>
                <a:gd name="T13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24">
                  <a:moveTo>
                    <a:pt x="67" y="0"/>
                  </a:moveTo>
                  <a:cubicBezTo>
                    <a:pt x="32" y="0"/>
                    <a:pt x="0" y="34"/>
                    <a:pt x="3" y="68"/>
                  </a:cubicBezTo>
                  <a:cubicBezTo>
                    <a:pt x="4" y="81"/>
                    <a:pt x="9" y="94"/>
                    <a:pt x="21" y="106"/>
                  </a:cubicBezTo>
                  <a:cubicBezTo>
                    <a:pt x="34" y="118"/>
                    <a:pt x="48" y="124"/>
                    <a:pt x="62" y="124"/>
                  </a:cubicBezTo>
                  <a:cubicBezTo>
                    <a:pt x="109" y="124"/>
                    <a:pt x="152" y="62"/>
                    <a:pt x="108" y="19"/>
                  </a:cubicBezTo>
                  <a:cubicBezTo>
                    <a:pt x="104" y="14"/>
                    <a:pt x="99" y="11"/>
                    <a:pt x="95" y="8"/>
                  </a:cubicBezTo>
                  <a:cubicBezTo>
                    <a:pt x="86" y="3"/>
                    <a:pt x="76" y="0"/>
                    <a:pt x="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427"/>
            <p:cNvSpPr>
              <a:spLocks/>
            </p:cNvSpPr>
            <p:nvPr/>
          </p:nvSpPr>
          <p:spPr bwMode="auto">
            <a:xfrm>
              <a:off x="3246" y="2009"/>
              <a:ext cx="75" cy="74"/>
            </a:xfrm>
            <a:custGeom>
              <a:avLst/>
              <a:gdLst>
                <a:gd name="T0" fmla="*/ 73 w 132"/>
                <a:gd name="T1" fmla="*/ 0 h 120"/>
                <a:gd name="T2" fmla="*/ 10 w 132"/>
                <a:gd name="T3" fmla="*/ 74 h 120"/>
                <a:gd name="T4" fmla="*/ 32 w 132"/>
                <a:gd name="T5" fmla="*/ 109 h 120"/>
                <a:gd name="T6" fmla="*/ 68 w 132"/>
                <a:gd name="T7" fmla="*/ 120 h 120"/>
                <a:gd name="T8" fmla="*/ 132 w 132"/>
                <a:gd name="T9" fmla="*/ 64 h 120"/>
                <a:gd name="T10" fmla="*/ 130 w 132"/>
                <a:gd name="T11" fmla="*/ 47 h 120"/>
                <a:gd name="T12" fmla="*/ 73 w 132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20">
                  <a:moveTo>
                    <a:pt x="73" y="0"/>
                  </a:moveTo>
                  <a:cubicBezTo>
                    <a:pt x="37" y="0"/>
                    <a:pt x="0" y="28"/>
                    <a:pt x="10" y="74"/>
                  </a:cubicBezTo>
                  <a:cubicBezTo>
                    <a:pt x="13" y="90"/>
                    <a:pt x="21" y="101"/>
                    <a:pt x="32" y="109"/>
                  </a:cubicBezTo>
                  <a:cubicBezTo>
                    <a:pt x="42" y="117"/>
                    <a:pt x="55" y="120"/>
                    <a:pt x="68" y="120"/>
                  </a:cubicBezTo>
                  <a:cubicBezTo>
                    <a:pt x="99" y="120"/>
                    <a:pt x="131" y="99"/>
                    <a:pt x="132" y="64"/>
                  </a:cubicBezTo>
                  <a:cubicBezTo>
                    <a:pt x="132" y="58"/>
                    <a:pt x="132" y="53"/>
                    <a:pt x="130" y="47"/>
                  </a:cubicBezTo>
                  <a:cubicBezTo>
                    <a:pt x="123" y="15"/>
                    <a:pt x="98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428"/>
            <p:cNvSpPr>
              <a:spLocks/>
            </p:cNvSpPr>
            <p:nvPr/>
          </p:nvSpPr>
          <p:spPr bwMode="auto">
            <a:xfrm>
              <a:off x="2842" y="2006"/>
              <a:ext cx="95" cy="82"/>
            </a:xfrm>
            <a:custGeom>
              <a:avLst/>
              <a:gdLst>
                <a:gd name="T0" fmla="*/ 93 w 165"/>
                <a:gd name="T1" fmla="*/ 0 h 131"/>
                <a:gd name="T2" fmla="*/ 20 w 165"/>
                <a:gd name="T3" fmla="*/ 102 h 131"/>
                <a:gd name="T4" fmla="*/ 78 w 165"/>
                <a:gd name="T5" fmla="*/ 131 h 131"/>
                <a:gd name="T6" fmla="*/ 153 w 165"/>
                <a:gd name="T7" fmla="*/ 43 h 131"/>
                <a:gd name="T8" fmla="*/ 150 w 165"/>
                <a:gd name="T9" fmla="*/ 31 h 131"/>
                <a:gd name="T10" fmla="*/ 142 w 165"/>
                <a:gd name="T11" fmla="*/ 22 h 131"/>
                <a:gd name="T12" fmla="*/ 93 w 165"/>
                <a:gd name="T1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131">
                  <a:moveTo>
                    <a:pt x="93" y="0"/>
                  </a:moveTo>
                  <a:cubicBezTo>
                    <a:pt x="44" y="0"/>
                    <a:pt x="0" y="54"/>
                    <a:pt x="20" y="102"/>
                  </a:cubicBezTo>
                  <a:cubicBezTo>
                    <a:pt x="34" y="122"/>
                    <a:pt x="56" y="131"/>
                    <a:pt x="78" y="131"/>
                  </a:cubicBezTo>
                  <a:cubicBezTo>
                    <a:pt x="121" y="131"/>
                    <a:pt x="165" y="97"/>
                    <a:pt x="153" y="43"/>
                  </a:cubicBezTo>
                  <a:cubicBezTo>
                    <a:pt x="153" y="39"/>
                    <a:pt x="151" y="35"/>
                    <a:pt x="150" y="31"/>
                  </a:cubicBezTo>
                  <a:cubicBezTo>
                    <a:pt x="148" y="28"/>
                    <a:pt x="145" y="25"/>
                    <a:pt x="142" y="22"/>
                  </a:cubicBezTo>
                  <a:cubicBezTo>
                    <a:pt x="127" y="6"/>
                    <a:pt x="109" y="0"/>
                    <a:pt x="9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429"/>
            <p:cNvSpPr>
              <a:spLocks/>
            </p:cNvSpPr>
            <p:nvPr/>
          </p:nvSpPr>
          <p:spPr bwMode="auto">
            <a:xfrm>
              <a:off x="3306" y="1718"/>
              <a:ext cx="109" cy="98"/>
            </a:xfrm>
            <a:custGeom>
              <a:avLst/>
              <a:gdLst>
                <a:gd name="T0" fmla="*/ 101 w 190"/>
                <a:gd name="T1" fmla="*/ 0 h 159"/>
                <a:gd name="T2" fmla="*/ 37 w 190"/>
                <a:gd name="T3" fmla="*/ 116 h 159"/>
                <a:gd name="T4" fmla="*/ 103 w 190"/>
                <a:gd name="T5" fmla="*/ 159 h 159"/>
                <a:gd name="T6" fmla="*/ 178 w 190"/>
                <a:gd name="T7" fmla="*/ 72 h 159"/>
                <a:gd name="T8" fmla="*/ 167 w 190"/>
                <a:gd name="T9" fmla="*/ 45 h 159"/>
                <a:gd name="T10" fmla="*/ 150 w 190"/>
                <a:gd name="T11" fmla="*/ 22 h 159"/>
                <a:gd name="T12" fmla="*/ 101 w 190"/>
                <a:gd name="T1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0" h="159">
                  <a:moveTo>
                    <a:pt x="101" y="0"/>
                  </a:moveTo>
                  <a:cubicBezTo>
                    <a:pt x="48" y="0"/>
                    <a:pt x="0" y="65"/>
                    <a:pt x="37" y="116"/>
                  </a:cubicBezTo>
                  <a:cubicBezTo>
                    <a:pt x="49" y="146"/>
                    <a:pt x="76" y="159"/>
                    <a:pt x="103" y="159"/>
                  </a:cubicBezTo>
                  <a:cubicBezTo>
                    <a:pt x="146" y="159"/>
                    <a:pt x="190" y="126"/>
                    <a:pt x="178" y="72"/>
                  </a:cubicBezTo>
                  <a:cubicBezTo>
                    <a:pt x="176" y="61"/>
                    <a:pt x="172" y="53"/>
                    <a:pt x="167" y="45"/>
                  </a:cubicBezTo>
                  <a:cubicBezTo>
                    <a:pt x="163" y="37"/>
                    <a:pt x="158" y="29"/>
                    <a:pt x="150" y="22"/>
                  </a:cubicBezTo>
                  <a:cubicBezTo>
                    <a:pt x="135" y="6"/>
                    <a:pt x="118" y="0"/>
                    <a:pt x="10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430"/>
            <p:cNvSpPr>
              <a:spLocks/>
            </p:cNvSpPr>
            <p:nvPr/>
          </p:nvSpPr>
          <p:spPr bwMode="auto">
            <a:xfrm>
              <a:off x="3007" y="1001"/>
              <a:ext cx="210" cy="319"/>
            </a:xfrm>
            <a:custGeom>
              <a:avLst/>
              <a:gdLst>
                <a:gd name="T0" fmla="*/ 88 w 366"/>
                <a:gd name="T1" fmla="*/ 0 h 515"/>
                <a:gd name="T2" fmla="*/ 74 w 366"/>
                <a:gd name="T3" fmla="*/ 7 h 515"/>
                <a:gd name="T4" fmla="*/ 69 w 366"/>
                <a:gd name="T5" fmla="*/ 20 h 515"/>
                <a:gd name="T6" fmla="*/ 84 w 366"/>
                <a:gd name="T7" fmla="*/ 40 h 515"/>
                <a:gd name="T8" fmla="*/ 133 w 366"/>
                <a:gd name="T9" fmla="*/ 56 h 515"/>
                <a:gd name="T10" fmla="*/ 140 w 366"/>
                <a:gd name="T11" fmla="*/ 59 h 515"/>
                <a:gd name="T12" fmla="*/ 175 w 366"/>
                <a:gd name="T13" fmla="*/ 77 h 515"/>
                <a:gd name="T14" fmla="*/ 220 w 366"/>
                <a:gd name="T15" fmla="*/ 105 h 515"/>
                <a:gd name="T16" fmla="*/ 268 w 366"/>
                <a:gd name="T17" fmla="*/ 153 h 515"/>
                <a:gd name="T18" fmla="*/ 287 w 366"/>
                <a:gd name="T19" fmla="*/ 183 h 515"/>
                <a:gd name="T20" fmla="*/ 296 w 366"/>
                <a:gd name="T21" fmla="*/ 201 h 515"/>
                <a:gd name="T22" fmla="*/ 306 w 366"/>
                <a:gd name="T23" fmla="*/ 244 h 515"/>
                <a:gd name="T24" fmla="*/ 306 w 366"/>
                <a:gd name="T25" fmla="*/ 290 h 515"/>
                <a:gd name="T26" fmla="*/ 303 w 366"/>
                <a:gd name="T27" fmla="*/ 308 h 515"/>
                <a:gd name="T28" fmla="*/ 292 w 366"/>
                <a:gd name="T29" fmla="*/ 343 h 515"/>
                <a:gd name="T30" fmla="*/ 253 w 366"/>
                <a:gd name="T31" fmla="*/ 414 h 515"/>
                <a:gd name="T32" fmla="*/ 217 w 366"/>
                <a:gd name="T33" fmla="*/ 450 h 515"/>
                <a:gd name="T34" fmla="*/ 186 w 366"/>
                <a:gd name="T35" fmla="*/ 468 h 515"/>
                <a:gd name="T36" fmla="*/ 161 w 366"/>
                <a:gd name="T37" fmla="*/ 475 h 515"/>
                <a:gd name="T38" fmla="*/ 149 w 366"/>
                <a:gd name="T39" fmla="*/ 475 h 515"/>
                <a:gd name="T40" fmla="*/ 137 w 366"/>
                <a:gd name="T41" fmla="*/ 475 h 515"/>
                <a:gd name="T42" fmla="*/ 130 w 366"/>
                <a:gd name="T43" fmla="*/ 474 h 515"/>
                <a:gd name="T44" fmla="*/ 110 w 366"/>
                <a:gd name="T45" fmla="*/ 468 h 515"/>
                <a:gd name="T46" fmla="*/ 94 w 366"/>
                <a:gd name="T47" fmla="*/ 460 h 515"/>
                <a:gd name="T48" fmla="*/ 78 w 366"/>
                <a:gd name="T49" fmla="*/ 450 h 515"/>
                <a:gd name="T50" fmla="*/ 72 w 366"/>
                <a:gd name="T51" fmla="*/ 446 h 515"/>
                <a:gd name="T52" fmla="*/ 42 w 366"/>
                <a:gd name="T53" fmla="*/ 418 h 515"/>
                <a:gd name="T54" fmla="*/ 29 w 366"/>
                <a:gd name="T55" fmla="*/ 411 h 515"/>
                <a:gd name="T56" fmla="*/ 14 w 366"/>
                <a:gd name="T57" fmla="*/ 446 h 515"/>
                <a:gd name="T58" fmla="*/ 63 w 366"/>
                <a:gd name="T59" fmla="*/ 487 h 515"/>
                <a:gd name="T60" fmla="*/ 108 w 366"/>
                <a:gd name="T61" fmla="*/ 508 h 515"/>
                <a:gd name="T62" fmla="*/ 132 w 366"/>
                <a:gd name="T63" fmla="*/ 514 h 515"/>
                <a:gd name="T64" fmla="*/ 151 w 366"/>
                <a:gd name="T65" fmla="*/ 515 h 515"/>
                <a:gd name="T66" fmla="*/ 203 w 366"/>
                <a:gd name="T67" fmla="*/ 505 h 515"/>
                <a:gd name="T68" fmla="*/ 223 w 366"/>
                <a:gd name="T69" fmla="*/ 494 h 515"/>
                <a:gd name="T70" fmla="*/ 338 w 366"/>
                <a:gd name="T71" fmla="*/ 330 h 515"/>
                <a:gd name="T72" fmla="*/ 275 w 366"/>
                <a:gd name="T73" fmla="*/ 103 h 515"/>
                <a:gd name="T74" fmla="*/ 153 w 366"/>
                <a:gd name="T75" fmla="*/ 22 h 515"/>
                <a:gd name="T76" fmla="*/ 94 w 366"/>
                <a:gd name="T77" fmla="*/ 1 h 515"/>
                <a:gd name="T78" fmla="*/ 88 w 366"/>
                <a:gd name="T79" fmla="*/ 0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6" h="515">
                  <a:moveTo>
                    <a:pt x="88" y="0"/>
                  </a:moveTo>
                  <a:cubicBezTo>
                    <a:pt x="82" y="0"/>
                    <a:pt x="78" y="3"/>
                    <a:pt x="74" y="7"/>
                  </a:cubicBezTo>
                  <a:cubicBezTo>
                    <a:pt x="74" y="11"/>
                    <a:pt x="72" y="16"/>
                    <a:pt x="69" y="20"/>
                  </a:cubicBezTo>
                  <a:cubicBezTo>
                    <a:pt x="69" y="28"/>
                    <a:pt x="73" y="37"/>
                    <a:pt x="84" y="40"/>
                  </a:cubicBezTo>
                  <a:cubicBezTo>
                    <a:pt x="100" y="45"/>
                    <a:pt x="117" y="50"/>
                    <a:pt x="133" y="56"/>
                  </a:cubicBezTo>
                  <a:cubicBezTo>
                    <a:pt x="136" y="57"/>
                    <a:pt x="138" y="58"/>
                    <a:pt x="140" y="59"/>
                  </a:cubicBezTo>
                  <a:cubicBezTo>
                    <a:pt x="152" y="65"/>
                    <a:pt x="164" y="70"/>
                    <a:pt x="175" y="77"/>
                  </a:cubicBezTo>
                  <a:cubicBezTo>
                    <a:pt x="191" y="85"/>
                    <a:pt x="206" y="95"/>
                    <a:pt x="220" y="105"/>
                  </a:cubicBezTo>
                  <a:cubicBezTo>
                    <a:pt x="238" y="120"/>
                    <a:pt x="254" y="135"/>
                    <a:pt x="268" y="153"/>
                  </a:cubicBezTo>
                  <a:cubicBezTo>
                    <a:pt x="275" y="163"/>
                    <a:pt x="282" y="173"/>
                    <a:pt x="287" y="183"/>
                  </a:cubicBezTo>
                  <a:cubicBezTo>
                    <a:pt x="290" y="189"/>
                    <a:pt x="293" y="195"/>
                    <a:pt x="296" y="201"/>
                  </a:cubicBezTo>
                  <a:cubicBezTo>
                    <a:pt x="300" y="215"/>
                    <a:pt x="304" y="229"/>
                    <a:pt x="306" y="244"/>
                  </a:cubicBezTo>
                  <a:cubicBezTo>
                    <a:pt x="308" y="259"/>
                    <a:pt x="308" y="274"/>
                    <a:pt x="306" y="290"/>
                  </a:cubicBezTo>
                  <a:cubicBezTo>
                    <a:pt x="305" y="296"/>
                    <a:pt x="304" y="302"/>
                    <a:pt x="303" y="308"/>
                  </a:cubicBezTo>
                  <a:cubicBezTo>
                    <a:pt x="300" y="320"/>
                    <a:pt x="296" y="331"/>
                    <a:pt x="292" y="343"/>
                  </a:cubicBezTo>
                  <a:cubicBezTo>
                    <a:pt x="281" y="368"/>
                    <a:pt x="268" y="392"/>
                    <a:pt x="253" y="414"/>
                  </a:cubicBezTo>
                  <a:cubicBezTo>
                    <a:pt x="242" y="427"/>
                    <a:pt x="231" y="439"/>
                    <a:pt x="217" y="450"/>
                  </a:cubicBezTo>
                  <a:cubicBezTo>
                    <a:pt x="207" y="457"/>
                    <a:pt x="197" y="464"/>
                    <a:pt x="186" y="468"/>
                  </a:cubicBezTo>
                  <a:cubicBezTo>
                    <a:pt x="178" y="471"/>
                    <a:pt x="170" y="473"/>
                    <a:pt x="161" y="475"/>
                  </a:cubicBezTo>
                  <a:cubicBezTo>
                    <a:pt x="157" y="475"/>
                    <a:pt x="153" y="475"/>
                    <a:pt x="149" y="475"/>
                  </a:cubicBezTo>
                  <a:cubicBezTo>
                    <a:pt x="145" y="475"/>
                    <a:pt x="141" y="475"/>
                    <a:pt x="137" y="475"/>
                  </a:cubicBezTo>
                  <a:cubicBezTo>
                    <a:pt x="134" y="474"/>
                    <a:pt x="132" y="474"/>
                    <a:pt x="130" y="474"/>
                  </a:cubicBezTo>
                  <a:cubicBezTo>
                    <a:pt x="123" y="472"/>
                    <a:pt x="117" y="470"/>
                    <a:pt x="110" y="468"/>
                  </a:cubicBezTo>
                  <a:cubicBezTo>
                    <a:pt x="104" y="465"/>
                    <a:pt x="99" y="463"/>
                    <a:pt x="94" y="460"/>
                  </a:cubicBezTo>
                  <a:cubicBezTo>
                    <a:pt x="88" y="457"/>
                    <a:pt x="83" y="453"/>
                    <a:pt x="78" y="450"/>
                  </a:cubicBezTo>
                  <a:cubicBezTo>
                    <a:pt x="76" y="448"/>
                    <a:pt x="74" y="447"/>
                    <a:pt x="72" y="446"/>
                  </a:cubicBezTo>
                  <a:cubicBezTo>
                    <a:pt x="62" y="437"/>
                    <a:pt x="52" y="428"/>
                    <a:pt x="42" y="418"/>
                  </a:cubicBezTo>
                  <a:cubicBezTo>
                    <a:pt x="38" y="413"/>
                    <a:pt x="33" y="411"/>
                    <a:pt x="29" y="411"/>
                  </a:cubicBezTo>
                  <a:cubicBezTo>
                    <a:pt x="14" y="411"/>
                    <a:pt x="0" y="431"/>
                    <a:pt x="14" y="446"/>
                  </a:cubicBezTo>
                  <a:cubicBezTo>
                    <a:pt x="28" y="461"/>
                    <a:pt x="45" y="475"/>
                    <a:pt x="63" y="487"/>
                  </a:cubicBezTo>
                  <a:cubicBezTo>
                    <a:pt x="77" y="496"/>
                    <a:pt x="92" y="504"/>
                    <a:pt x="108" y="508"/>
                  </a:cubicBezTo>
                  <a:cubicBezTo>
                    <a:pt x="116" y="511"/>
                    <a:pt x="124" y="513"/>
                    <a:pt x="132" y="514"/>
                  </a:cubicBezTo>
                  <a:cubicBezTo>
                    <a:pt x="138" y="515"/>
                    <a:pt x="144" y="515"/>
                    <a:pt x="151" y="515"/>
                  </a:cubicBezTo>
                  <a:cubicBezTo>
                    <a:pt x="168" y="515"/>
                    <a:pt x="185" y="512"/>
                    <a:pt x="203" y="505"/>
                  </a:cubicBezTo>
                  <a:cubicBezTo>
                    <a:pt x="210" y="502"/>
                    <a:pt x="217" y="498"/>
                    <a:pt x="223" y="494"/>
                  </a:cubicBezTo>
                  <a:cubicBezTo>
                    <a:pt x="282" y="460"/>
                    <a:pt x="320" y="393"/>
                    <a:pt x="338" y="330"/>
                  </a:cubicBezTo>
                  <a:cubicBezTo>
                    <a:pt x="366" y="239"/>
                    <a:pt x="333" y="162"/>
                    <a:pt x="275" y="103"/>
                  </a:cubicBezTo>
                  <a:cubicBezTo>
                    <a:pt x="241" y="69"/>
                    <a:pt x="198" y="42"/>
                    <a:pt x="153" y="22"/>
                  </a:cubicBezTo>
                  <a:cubicBezTo>
                    <a:pt x="134" y="14"/>
                    <a:pt x="114" y="7"/>
                    <a:pt x="94" y="1"/>
                  </a:cubicBezTo>
                  <a:cubicBezTo>
                    <a:pt x="92" y="1"/>
                    <a:pt x="90" y="0"/>
                    <a:pt x="8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431"/>
            <p:cNvSpPr>
              <a:spLocks/>
            </p:cNvSpPr>
            <p:nvPr/>
          </p:nvSpPr>
          <p:spPr bwMode="auto">
            <a:xfrm>
              <a:off x="3555" y="2210"/>
              <a:ext cx="258" cy="254"/>
            </a:xfrm>
            <a:custGeom>
              <a:avLst/>
              <a:gdLst>
                <a:gd name="T0" fmla="*/ 184 w 449"/>
                <a:gd name="T1" fmla="*/ 0 h 410"/>
                <a:gd name="T2" fmla="*/ 80 w 449"/>
                <a:gd name="T3" fmla="*/ 23 h 410"/>
                <a:gd name="T4" fmla="*/ 61 w 449"/>
                <a:gd name="T5" fmla="*/ 34 h 410"/>
                <a:gd name="T6" fmla="*/ 15 w 449"/>
                <a:gd name="T7" fmla="*/ 89 h 410"/>
                <a:gd name="T8" fmla="*/ 7 w 449"/>
                <a:gd name="T9" fmla="*/ 112 h 410"/>
                <a:gd name="T10" fmla="*/ 1 w 449"/>
                <a:gd name="T11" fmla="*/ 162 h 410"/>
                <a:gd name="T12" fmla="*/ 9 w 449"/>
                <a:gd name="T13" fmla="*/ 225 h 410"/>
                <a:gd name="T14" fmla="*/ 28 w 449"/>
                <a:gd name="T15" fmla="*/ 240 h 410"/>
                <a:gd name="T16" fmla="*/ 48 w 449"/>
                <a:gd name="T17" fmla="*/ 216 h 410"/>
                <a:gd name="T18" fmla="*/ 40 w 449"/>
                <a:gd name="T19" fmla="*/ 175 h 410"/>
                <a:gd name="T20" fmla="*/ 40 w 449"/>
                <a:gd name="T21" fmla="*/ 169 h 410"/>
                <a:gd name="T22" fmla="*/ 40 w 449"/>
                <a:gd name="T23" fmla="*/ 150 h 410"/>
                <a:gd name="T24" fmla="*/ 42 w 449"/>
                <a:gd name="T25" fmla="*/ 132 h 410"/>
                <a:gd name="T26" fmla="*/ 48 w 449"/>
                <a:gd name="T27" fmla="*/ 112 h 410"/>
                <a:gd name="T28" fmla="*/ 51 w 449"/>
                <a:gd name="T29" fmla="*/ 106 h 410"/>
                <a:gd name="T30" fmla="*/ 64 w 449"/>
                <a:gd name="T31" fmla="*/ 85 h 410"/>
                <a:gd name="T32" fmla="*/ 82 w 449"/>
                <a:gd name="T33" fmla="*/ 68 h 410"/>
                <a:gd name="T34" fmla="*/ 115 w 449"/>
                <a:gd name="T35" fmla="*/ 51 h 410"/>
                <a:gd name="T36" fmla="*/ 164 w 449"/>
                <a:gd name="T37" fmla="*/ 41 h 410"/>
                <a:gd name="T38" fmla="*/ 182 w 449"/>
                <a:gd name="T39" fmla="*/ 40 h 410"/>
                <a:gd name="T40" fmla="*/ 245 w 449"/>
                <a:gd name="T41" fmla="*/ 46 h 410"/>
                <a:gd name="T42" fmla="*/ 281 w 449"/>
                <a:gd name="T43" fmla="*/ 56 h 410"/>
                <a:gd name="T44" fmla="*/ 298 w 449"/>
                <a:gd name="T45" fmla="*/ 62 h 410"/>
                <a:gd name="T46" fmla="*/ 337 w 449"/>
                <a:gd name="T47" fmla="*/ 87 h 410"/>
                <a:gd name="T48" fmla="*/ 367 w 449"/>
                <a:gd name="T49" fmla="*/ 120 h 410"/>
                <a:gd name="T50" fmla="*/ 377 w 449"/>
                <a:gd name="T51" fmla="*/ 136 h 410"/>
                <a:gd name="T52" fmla="*/ 393 w 449"/>
                <a:gd name="T53" fmla="*/ 168 h 410"/>
                <a:gd name="T54" fmla="*/ 407 w 449"/>
                <a:gd name="T55" fmla="*/ 235 h 410"/>
                <a:gd name="T56" fmla="*/ 407 w 449"/>
                <a:gd name="T57" fmla="*/ 287 h 410"/>
                <a:gd name="T58" fmla="*/ 403 w 449"/>
                <a:gd name="T59" fmla="*/ 326 h 410"/>
                <a:gd name="T60" fmla="*/ 401 w 449"/>
                <a:gd name="T61" fmla="*/ 334 h 410"/>
                <a:gd name="T62" fmla="*/ 389 w 449"/>
                <a:gd name="T63" fmla="*/ 384 h 410"/>
                <a:gd name="T64" fmla="*/ 398 w 449"/>
                <a:gd name="T65" fmla="*/ 407 h 410"/>
                <a:gd name="T66" fmla="*/ 401 w 449"/>
                <a:gd name="T67" fmla="*/ 407 h 410"/>
                <a:gd name="T68" fmla="*/ 411 w 449"/>
                <a:gd name="T69" fmla="*/ 410 h 410"/>
                <a:gd name="T70" fmla="*/ 427 w 449"/>
                <a:gd name="T71" fmla="*/ 397 h 410"/>
                <a:gd name="T72" fmla="*/ 441 w 449"/>
                <a:gd name="T73" fmla="*/ 336 h 410"/>
                <a:gd name="T74" fmla="*/ 438 w 449"/>
                <a:gd name="T75" fmla="*/ 189 h 410"/>
                <a:gd name="T76" fmla="*/ 281 w 449"/>
                <a:gd name="T77" fmla="*/ 14 h 410"/>
                <a:gd name="T78" fmla="*/ 184 w 449"/>
                <a:gd name="T79" fmla="*/ 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9" h="410">
                  <a:moveTo>
                    <a:pt x="184" y="0"/>
                  </a:moveTo>
                  <a:cubicBezTo>
                    <a:pt x="148" y="0"/>
                    <a:pt x="112" y="6"/>
                    <a:pt x="80" y="23"/>
                  </a:cubicBezTo>
                  <a:cubicBezTo>
                    <a:pt x="74" y="26"/>
                    <a:pt x="67" y="30"/>
                    <a:pt x="61" y="34"/>
                  </a:cubicBezTo>
                  <a:cubicBezTo>
                    <a:pt x="40" y="49"/>
                    <a:pt x="25" y="68"/>
                    <a:pt x="15" y="89"/>
                  </a:cubicBezTo>
                  <a:cubicBezTo>
                    <a:pt x="12" y="96"/>
                    <a:pt x="9" y="104"/>
                    <a:pt x="7" y="112"/>
                  </a:cubicBezTo>
                  <a:cubicBezTo>
                    <a:pt x="2" y="128"/>
                    <a:pt x="0" y="145"/>
                    <a:pt x="1" y="162"/>
                  </a:cubicBezTo>
                  <a:cubicBezTo>
                    <a:pt x="1" y="183"/>
                    <a:pt x="4" y="204"/>
                    <a:pt x="9" y="225"/>
                  </a:cubicBezTo>
                  <a:cubicBezTo>
                    <a:pt x="12" y="235"/>
                    <a:pt x="20" y="240"/>
                    <a:pt x="28" y="240"/>
                  </a:cubicBezTo>
                  <a:cubicBezTo>
                    <a:pt x="40" y="240"/>
                    <a:pt x="52" y="231"/>
                    <a:pt x="48" y="216"/>
                  </a:cubicBezTo>
                  <a:cubicBezTo>
                    <a:pt x="45" y="203"/>
                    <a:pt x="42" y="189"/>
                    <a:pt x="40" y="175"/>
                  </a:cubicBezTo>
                  <a:cubicBezTo>
                    <a:pt x="40" y="173"/>
                    <a:pt x="40" y="171"/>
                    <a:pt x="40" y="169"/>
                  </a:cubicBezTo>
                  <a:cubicBezTo>
                    <a:pt x="40" y="163"/>
                    <a:pt x="40" y="156"/>
                    <a:pt x="40" y="150"/>
                  </a:cubicBezTo>
                  <a:cubicBezTo>
                    <a:pt x="41" y="144"/>
                    <a:pt x="41" y="138"/>
                    <a:pt x="42" y="132"/>
                  </a:cubicBezTo>
                  <a:cubicBezTo>
                    <a:pt x="44" y="125"/>
                    <a:pt x="46" y="118"/>
                    <a:pt x="48" y="112"/>
                  </a:cubicBezTo>
                  <a:cubicBezTo>
                    <a:pt x="49" y="110"/>
                    <a:pt x="50" y="108"/>
                    <a:pt x="51" y="106"/>
                  </a:cubicBezTo>
                  <a:cubicBezTo>
                    <a:pt x="54" y="98"/>
                    <a:pt x="59" y="92"/>
                    <a:pt x="64" y="85"/>
                  </a:cubicBezTo>
                  <a:cubicBezTo>
                    <a:pt x="70" y="78"/>
                    <a:pt x="76" y="73"/>
                    <a:pt x="82" y="68"/>
                  </a:cubicBezTo>
                  <a:cubicBezTo>
                    <a:pt x="93" y="61"/>
                    <a:pt x="103" y="56"/>
                    <a:pt x="115" y="51"/>
                  </a:cubicBezTo>
                  <a:cubicBezTo>
                    <a:pt x="131" y="46"/>
                    <a:pt x="147" y="43"/>
                    <a:pt x="164" y="41"/>
                  </a:cubicBezTo>
                  <a:cubicBezTo>
                    <a:pt x="170" y="40"/>
                    <a:pt x="176" y="40"/>
                    <a:pt x="182" y="40"/>
                  </a:cubicBezTo>
                  <a:cubicBezTo>
                    <a:pt x="203" y="40"/>
                    <a:pt x="224" y="42"/>
                    <a:pt x="245" y="46"/>
                  </a:cubicBezTo>
                  <a:cubicBezTo>
                    <a:pt x="257" y="49"/>
                    <a:pt x="269" y="52"/>
                    <a:pt x="281" y="56"/>
                  </a:cubicBezTo>
                  <a:cubicBezTo>
                    <a:pt x="287" y="58"/>
                    <a:pt x="292" y="60"/>
                    <a:pt x="298" y="62"/>
                  </a:cubicBezTo>
                  <a:cubicBezTo>
                    <a:pt x="311" y="69"/>
                    <a:pt x="324" y="78"/>
                    <a:pt x="337" y="87"/>
                  </a:cubicBezTo>
                  <a:cubicBezTo>
                    <a:pt x="348" y="97"/>
                    <a:pt x="358" y="108"/>
                    <a:pt x="367" y="120"/>
                  </a:cubicBezTo>
                  <a:cubicBezTo>
                    <a:pt x="371" y="125"/>
                    <a:pt x="374" y="130"/>
                    <a:pt x="377" y="136"/>
                  </a:cubicBezTo>
                  <a:cubicBezTo>
                    <a:pt x="383" y="146"/>
                    <a:pt x="388" y="157"/>
                    <a:pt x="393" y="168"/>
                  </a:cubicBezTo>
                  <a:cubicBezTo>
                    <a:pt x="400" y="190"/>
                    <a:pt x="404" y="212"/>
                    <a:pt x="407" y="235"/>
                  </a:cubicBezTo>
                  <a:cubicBezTo>
                    <a:pt x="408" y="252"/>
                    <a:pt x="408" y="270"/>
                    <a:pt x="407" y="287"/>
                  </a:cubicBezTo>
                  <a:cubicBezTo>
                    <a:pt x="406" y="300"/>
                    <a:pt x="405" y="313"/>
                    <a:pt x="403" y="326"/>
                  </a:cubicBezTo>
                  <a:cubicBezTo>
                    <a:pt x="402" y="329"/>
                    <a:pt x="402" y="331"/>
                    <a:pt x="401" y="334"/>
                  </a:cubicBezTo>
                  <a:cubicBezTo>
                    <a:pt x="398" y="351"/>
                    <a:pt x="394" y="368"/>
                    <a:pt x="389" y="384"/>
                  </a:cubicBezTo>
                  <a:cubicBezTo>
                    <a:pt x="385" y="395"/>
                    <a:pt x="390" y="403"/>
                    <a:pt x="398" y="407"/>
                  </a:cubicBezTo>
                  <a:cubicBezTo>
                    <a:pt x="399" y="407"/>
                    <a:pt x="400" y="407"/>
                    <a:pt x="401" y="407"/>
                  </a:cubicBezTo>
                  <a:cubicBezTo>
                    <a:pt x="405" y="407"/>
                    <a:pt x="408" y="408"/>
                    <a:pt x="411" y="410"/>
                  </a:cubicBezTo>
                  <a:cubicBezTo>
                    <a:pt x="418" y="409"/>
                    <a:pt x="424" y="405"/>
                    <a:pt x="427" y="397"/>
                  </a:cubicBezTo>
                  <a:cubicBezTo>
                    <a:pt x="433" y="377"/>
                    <a:pt x="438" y="357"/>
                    <a:pt x="441" y="336"/>
                  </a:cubicBezTo>
                  <a:cubicBezTo>
                    <a:pt x="449" y="287"/>
                    <a:pt x="448" y="236"/>
                    <a:pt x="438" y="189"/>
                  </a:cubicBezTo>
                  <a:cubicBezTo>
                    <a:pt x="420" y="108"/>
                    <a:pt x="372" y="40"/>
                    <a:pt x="281" y="14"/>
                  </a:cubicBezTo>
                  <a:cubicBezTo>
                    <a:pt x="251" y="5"/>
                    <a:pt x="217" y="0"/>
                    <a:pt x="18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432"/>
            <p:cNvSpPr>
              <a:spLocks/>
            </p:cNvSpPr>
            <p:nvPr/>
          </p:nvSpPr>
          <p:spPr bwMode="auto">
            <a:xfrm>
              <a:off x="3858" y="872"/>
              <a:ext cx="232" cy="357"/>
            </a:xfrm>
            <a:custGeom>
              <a:avLst/>
              <a:gdLst>
                <a:gd name="T0" fmla="*/ 208 w 404"/>
                <a:gd name="T1" fmla="*/ 0 h 576"/>
                <a:gd name="T2" fmla="*/ 198 w 404"/>
                <a:gd name="T3" fmla="*/ 37 h 576"/>
                <a:gd name="T4" fmla="*/ 236 w 404"/>
                <a:gd name="T5" fmla="*/ 61 h 576"/>
                <a:gd name="T6" fmla="*/ 239 w 404"/>
                <a:gd name="T7" fmla="*/ 63 h 576"/>
                <a:gd name="T8" fmla="*/ 284 w 404"/>
                <a:gd name="T9" fmla="*/ 109 h 576"/>
                <a:gd name="T10" fmla="*/ 318 w 404"/>
                <a:gd name="T11" fmla="*/ 167 h 576"/>
                <a:gd name="T12" fmla="*/ 335 w 404"/>
                <a:gd name="T13" fmla="*/ 229 h 576"/>
                <a:gd name="T14" fmla="*/ 335 w 404"/>
                <a:gd name="T15" fmla="*/ 282 h 576"/>
                <a:gd name="T16" fmla="*/ 320 w 404"/>
                <a:gd name="T17" fmla="*/ 337 h 576"/>
                <a:gd name="T18" fmla="*/ 312 w 404"/>
                <a:gd name="T19" fmla="*/ 354 h 576"/>
                <a:gd name="T20" fmla="*/ 273 w 404"/>
                <a:gd name="T21" fmla="*/ 415 h 576"/>
                <a:gd name="T22" fmla="*/ 195 w 404"/>
                <a:gd name="T23" fmla="*/ 494 h 576"/>
                <a:gd name="T24" fmla="*/ 185 w 404"/>
                <a:gd name="T25" fmla="*/ 501 h 576"/>
                <a:gd name="T26" fmla="*/ 143 w 404"/>
                <a:gd name="T27" fmla="*/ 525 h 576"/>
                <a:gd name="T28" fmla="*/ 129 w 404"/>
                <a:gd name="T29" fmla="*/ 530 h 576"/>
                <a:gd name="T30" fmla="*/ 107 w 404"/>
                <a:gd name="T31" fmla="*/ 535 h 576"/>
                <a:gd name="T32" fmla="*/ 92 w 404"/>
                <a:gd name="T33" fmla="*/ 536 h 576"/>
                <a:gd name="T34" fmla="*/ 92 w 404"/>
                <a:gd name="T35" fmla="*/ 536 h 576"/>
                <a:gd name="T36" fmla="*/ 78 w 404"/>
                <a:gd name="T37" fmla="*/ 535 h 576"/>
                <a:gd name="T38" fmla="*/ 54 w 404"/>
                <a:gd name="T39" fmla="*/ 528 h 576"/>
                <a:gd name="T40" fmla="*/ 39 w 404"/>
                <a:gd name="T41" fmla="*/ 520 h 576"/>
                <a:gd name="T42" fmla="*/ 29 w 404"/>
                <a:gd name="T43" fmla="*/ 517 h 576"/>
                <a:gd name="T44" fmla="*/ 19 w 404"/>
                <a:gd name="T45" fmla="*/ 555 h 576"/>
                <a:gd name="T46" fmla="*/ 94 w 404"/>
                <a:gd name="T47" fmla="*/ 576 h 576"/>
                <a:gd name="T48" fmla="*/ 120 w 404"/>
                <a:gd name="T49" fmla="*/ 574 h 576"/>
                <a:gd name="T50" fmla="*/ 158 w 404"/>
                <a:gd name="T51" fmla="*/ 563 h 576"/>
                <a:gd name="T52" fmla="*/ 197 w 404"/>
                <a:gd name="T53" fmla="*/ 542 h 576"/>
                <a:gd name="T54" fmla="*/ 243 w 404"/>
                <a:gd name="T55" fmla="*/ 507 h 576"/>
                <a:gd name="T56" fmla="*/ 267 w 404"/>
                <a:gd name="T57" fmla="*/ 484 h 576"/>
                <a:gd name="T58" fmla="*/ 335 w 404"/>
                <a:gd name="T59" fmla="*/ 395 h 576"/>
                <a:gd name="T60" fmla="*/ 289 w 404"/>
                <a:gd name="T61" fmla="*/ 55 h 576"/>
                <a:gd name="T62" fmla="*/ 269 w 404"/>
                <a:gd name="T63" fmla="*/ 37 h 576"/>
                <a:gd name="T64" fmla="*/ 231 w 404"/>
                <a:gd name="T65" fmla="*/ 10 h 576"/>
                <a:gd name="T66" fmla="*/ 220 w 404"/>
                <a:gd name="T67" fmla="*/ 3 h 576"/>
                <a:gd name="T68" fmla="*/ 217 w 404"/>
                <a:gd name="T69" fmla="*/ 2 h 576"/>
                <a:gd name="T70" fmla="*/ 208 w 404"/>
                <a:gd name="T71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576">
                  <a:moveTo>
                    <a:pt x="208" y="0"/>
                  </a:moveTo>
                  <a:cubicBezTo>
                    <a:pt x="190" y="0"/>
                    <a:pt x="178" y="26"/>
                    <a:pt x="198" y="37"/>
                  </a:cubicBezTo>
                  <a:cubicBezTo>
                    <a:pt x="211" y="44"/>
                    <a:pt x="224" y="52"/>
                    <a:pt x="236" y="61"/>
                  </a:cubicBezTo>
                  <a:cubicBezTo>
                    <a:pt x="237" y="62"/>
                    <a:pt x="238" y="62"/>
                    <a:pt x="239" y="63"/>
                  </a:cubicBezTo>
                  <a:cubicBezTo>
                    <a:pt x="256" y="77"/>
                    <a:pt x="271" y="92"/>
                    <a:pt x="284" y="109"/>
                  </a:cubicBezTo>
                  <a:cubicBezTo>
                    <a:pt x="298" y="127"/>
                    <a:pt x="309" y="146"/>
                    <a:pt x="318" y="167"/>
                  </a:cubicBezTo>
                  <a:cubicBezTo>
                    <a:pt x="326" y="187"/>
                    <a:pt x="331" y="208"/>
                    <a:pt x="335" y="229"/>
                  </a:cubicBezTo>
                  <a:cubicBezTo>
                    <a:pt x="336" y="247"/>
                    <a:pt x="336" y="264"/>
                    <a:pt x="335" y="282"/>
                  </a:cubicBezTo>
                  <a:cubicBezTo>
                    <a:pt x="332" y="301"/>
                    <a:pt x="327" y="319"/>
                    <a:pt x="320" y="337"/>
                  </a:cubicBezTo>
                  <a:cubicBezTo>
                    <a:pt x="318" y="342"/>
                    <a:pt x="315" y="348"/>
                    <a:pt x="312" y="354"/>
                  </a:cubicBezTo>
                  <a:cubicBezTo>
                    <a:pt x="301" y="375"/>
                    <a:pt x="288" y="396"/>
                    <a:pt x="273" y="415"/>
                  </a:cubicBezTo>
                  <a:cubicBezTo>
                    <a:pt x="250" y="444"/>
                    <a:pt x="225" y="471"/>
                    <a:pt x="195" y="494"/>
                  </a:cubicBezTo>
                  <a:cubicBezTo>
                    <a:pt x="192" y="497"/>
                    <a:pt x="189" y="499"/>
                    <a:pt x="185" y="501"/>
                  </a:cubicBezTo>
                  <a:cubicBezTo>
                    <a:pt x="172" y="510"/>
                    <a:pt x="158" y="518"/>
                    <a:pt x="143" y="525"/>
                  </a:cubicBezTo>
                  <a:cubicBezTo>
                    <a:pt x="138" y="527"/>
                    <a:pt x="133" y="529"/>
                    <a:pt x="129" y="530"/>
                  </a:cubicBezTo>
                  <a:cubicBezTo>
                    <a:pt x="122" y="532"/>
                    <a:pt x="114" y="534"/>
                    <a:pt x="107" y="535"/>
                  </a:cubicBezTo>
                  <a:cubicBezTo>
                    <a:pt x="102" y="536"/>
                    <a:pt x="97" y="536"/>
                    <a:pt x="92" y="536"/>
                  </a:cubicBezTo>
                  <a:cubicBezTo>
                    <a:pt x="92" y="536"/>
                    <a:pt x="92" y="536"/>
                    <a:pt x="92" y="536"/>
                  </a:cubicBezTo>
                  <a:cubicBezTo>
                    <a:pt x="88" y="536"/>
                    <a:pt x="83" y="536"/>
                    <a:pt x="78" y="535"/>
                  </a:cubicBezTo>
                  <a:cubicBezTo>
                    <a:pt x="70" y="534"/>
                    <a:pt x="62" y="531"/>
                    <a:pt x="54" y="528"/>
                  </a:cubicBezTo>
                  <a:cubicBezTo>
                    <a:pt x="49" y="526"/>
                    <a:pt x="44" y="523"/>
                    <a:pt x="39" y="520"/>
                  </a:cubicBezTo>
                  <a:cubicBezTo>
                    <a:pt x="35" y="518"/>
                    <a:pt x="32" y="517"/>
                    <a:pt x="29" y="517"/>
                  </a:cubicBezTo>
                  <a:cubicBezTo>
                    <a:pt x="11" y="517"/>
                    <a:pt x="0" y="544"/>
                    <a:pt x="19" y="555"/>
                  </a:cubicBezTo>
                  <a:cubicBezTo>
                    <a:pt x="44" y="570"/>
                    <a:pt x="69" y="576"/>
                    <a:pt x="94" y="576"/>
                  </a:cubicBezTo>
                  <a:cubicBezTo>
                    <a:pt x="102" y="576"/>
                    <a:pt x="111" y="575"/>
                    <a:pt x="120" y="574"/>
                  </a:cubicBezTo>
                  <a:cubicBezTo>
                    <a:pt x="133" y="572"/>
                    <a:pt x="145" y="568"/>
                    <a:pt x="158" y="563"/>
                  </a:cubicBezTo>
                  <a:cubicBezTo>
                    <a:pt x="171" y="557"/>
                    <a:pt x="184" y="550"/>
                    <a:pt x="197" y="542"/>
                  </a:cubicBezTo>
                  <a:cubicBezTo>
                    <a:pt x="213" y="532"/>
                    <a:pt x="228" y="520"/>
                    <a:pt x="243" y="507"/>
                  </a:cubicBezTo>
                  <a:cubicBezTo>
                    <a:pt x="251" y="500"/>
                    <a:pt x="259" y="492"/>
                    <a:pt x="267" y="484"/>
                  </a:cubicBezTo>
                  <a:cubicBezTo>
                    <a:pt x="294" y="455"/>
                    <a:pt x="318" y="423"/>
                    <a:pt x="335" y="395"/>
                  </a:cubicBezTo>
                  <a:cubicBezTo>
                    <a:pt x="404" y="281"/>
                    <a:pt x="377" y="143"/>
                    <a:pt x="289" y="55"/>
                  </a:cubicBezTo>
                  <a:cubicBezTo>
                    <a:pt x="283" y="48"/>
                    <a:pt x="276" y="43"/>
                    <a:pt x="269" y="37"/>
                  </a:cubicBezTo>
                  <a:cubicBezTo>
                    <a:pt x="257" y="27"/>
                    <a:pt x="245" y="18"/>
                    <a:pt x="231" y="10"/>
                  </a:cubicBezTo>
                  <a:cubicBezTo>
                    <a:pt x="226" y="9"/>
                    <a:pt x="223" y="7"/>
                    <a:pt x="220" y="3"/>
                  </a:cubicBezTo>
                  <a:cubicBezTo>
                    <a:pt x="219" y="3"/>
                    <a:pt x="218" y="2"/>
                    <a:pt x="217" y="2"/>
                  </a:cubicBezTo>
                  <a:cubicBezTo>
                    <a:pt x="214" y="0"/>
                    <a:pt x="211" y="0"/>
                    <a:pt x="20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433"/>
            <p:cNvSpPr>
              <a:spLocks/>
            </p:cNvSpPr>
            <p:nvPr/>
          </p:nvSpPr>
          <p:spPr bwMode="auto">
            <a:xfrm>
              <a:off x="4067" y="1495"/>
              <a:ext cx="330" cy="204"/>
            </a:xfrm>
            <a:custGeom>
              <a:avLst/>
              <a:gdLst>
                <a:gd name="T0" fmla="*/ 296 w 575"/>
                <a:gd name="T1" fmla="*/ 0 h 329"/>
                <a:gd name="T2" fmla="*/ 194 w 575"/>
                <a:gd name="T3" fmla="*/ 10 h 329"/>
                <a:gd name="T4" fmla="*/ 162 w 575"/>
                <a:gd name="T5" fmla="*/ 18 h 329"/>
                <a:gd name="T6" fmla="*/ 108 w 575"/>
                <a:gd name="T7" fmla="*/ 37 h 329"/>
                <a:gd name="T8" fmla="*/ 69 w 575"/>
                <a:gd name="T9" fmla="*/ 59 h 329"/>
                <a:gd name="T10" fmla="*/ 39 w 575"/>
                <a:gd name="T11" fmla="*/ 86 h 329"/>
                <a:gd name="T12" fmla="*/ 1 w 575"/>
                <a:gd name="T13" fmla="*/ 180 h 329"/>
                <a:gd name="T14" fmla="*/ 21 w 575"/>
                <a:gd name="T15" fmla="*/ 201 h 329"/>
                <a:gd name="T16" fmla="*/ 41 w 575"/>
                <a:gd name="T17" fmla="*/ 183 h 329"/>
                <a:gd name="T18" fmla="*/ 42 w 575"/>
                <a:gd name="T19" fmla="*/ 165 h 329"/>
                <a:gd name="T20" fmla="*/ 50 w 575"/>
                <a:gd name="T21" fmla="*/ 141 h 329"/>
                <a:gd name="T22" fmla="*/ 57 w 575"/>
                <a:gd name="T23" fmla="*/ 129 h 329"/>
                <a:gd name="T24" fmla="*/ 65 w 575"/>
                <a:gd name="T25" fmla="*/ 117 h 329"/>
                <a:gd name="T26" fmla="*/ 81 w 575"/>
                <a:gd name="T27" fmla="*/ 101 h 329"/>
                <a:gd name="T28" fmla="*/ 93 w 575"/>
                <a:gd name="T29" fmla="*/ 92 h 329"/>
                <a:gd name="T30" fmla="*/ 136 w 575"/>
                <a:gd name="T31" fmla="*/ 69 h 329"/>
                <a:gd name="T32" fmla="*/ 147 w 575"/>
                <a:gd name="T33" fmla="*/ 64 h 329"/>
                <a:gd name="T34" fmla="*/ 256 w 575"/>
                <a:gd name="T35" fmla="*/ 41 h 329"/>
                <a:gd name="T36" fmla="*/ 293 w 575"/>
                <a:gd name="T37" fmla="*/ 40 h 329"/>
                <a:gd name="T38" fmla="*/ 328 w 575"/>
                <a:gd name="T39" fmla="*/ 42 h 329"/>
                <a:gd name="T40" fmla="*/ 347 w 575"/>
                <a:gd name="T41" fmla="*/ 44 h 329"/>
                <a:gd name="T42" fmla="*/ 401 w 575"/>
                <a:gd name="T43" fmla="*/ 61 h 329"/>
                <a:gd name="T44" fmla="*/ 445 w 575"/>
                <a:gd name="T45" fmla="*/ 90 h 329"/>
                <a:gd name="T46" fmla="*/ 489 w 575"/>
                <a:gd name="T47" fmla="*/ 137 h 329"/>
                <a:gd name="T48" fmla="*/ 520 w 575"/>
                <a:gd name="T49" fmla="*/ 197 h 329"/>
                <a:gd name="T50" fmla="*/ 534 w 575"/>
                <a:gd name="T51" fmla="*/ 260 h 329"/>
                <a:gd name="T52" fmla="*/ 534 w 575"/>
                <a:gd name="T53" fmla="*/ 263 h 329"/>
                <a:gd name="T54" fmla="*/ 534 w 575"/>
                <a:gd name="T55" fmla="*/ 309 h 329"/>
                <a:gd name="T56" fmla="*/ 553 w 575"/>
                <a:gd name="T57" fmla="*/ 329 h 329"/>
                <a:gd name="T58" fmla="*/ 574 w 575"/>
                <a:gd name="T59" fmla="*/ 311 h 329"/>
                <a:gd name="T60" fmla="*/ 574 w 575"/>
                <a:gd name="T61" fmla="*/ 308 h 329"/>
                <a:gd name="T62" fmla="*/ 575 w 575"/>
                <a:gd name="T63" fmla="*/ 295 h 329"/>
                <a:gd name="T64" fmla="*/ 573 w 575"/>
                <a:gd name="T65" fmla="*/ 248 h 329"/>
                <a:gd name="T66" fmla="*/ 568 w 575"/>
                <a:gd name="T67" fmla="*/ 222 h 329"/>
                <a:gd name="T68" fmla="*/ 306 w 575"/>
                <a:gd name="T69" fmla="*/ 0 h 329"/>
                <a:gd name="T70" fmla="*/ 296 w 575"/>
                <a:gd name="T7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75" h="329">
                  <a:moveTo>
                    <a:pt x="296" y="0"/>
                  </a:moveTo>
                  <a:cubicBezTo>
                    <a:pt x="265" y="0"/>
                    <a:pt x="229" y="3"/>
                    <a:pt x="194" y="10"/>
                  </a:cubicBezTo>
                  <a:cubicBezTo>
                    <a:pt x="183" y="12"/>
                    <a:pt x="172" y="15"/>
                    <a:pt x="162" y="18"/>
                  </a:cubicBezTo>
                  <a:cubicBezTo>
                    <a:pt x="143" y="23"/>
                    <a:pt x="125" y="29"/>
                    <a:pt x="108" y="37"/>
                  </a:cubicBezTo>
                  <a:cubicBezTo>
                    <a:pt x="94" y="44"/>
                    <a:pt x="81" y="51"/>
                    <a:pt x="69" y="59"/>
                  </a:cubicBezTo>
                  <a:cubicBezTo>
                    <a:pt x="58" y="67"/>
                    <a:pt x="48" y="76"/>
                    <a:pt x="39" y="86"/>
                  </a:cubicBezTo>
                  <a:cubicBezTo>
                    <a:pt x="17" y="110"/>
                    <a:pt x="2" y="141"/>
                    <a:pt x="1" y="180"/>
                  </a:cubicBezTo>
                  <a:cubicBezTo>
                    <a:pt x="0" y="194"/>
                    <a:pt x="11" y="201"/>
                    <a:pt x="21" y="201"/>
                  </a:cubicBezTo>
                  <a:cubicBezTo>
                    <a:pt x="31" y="201"/>
                    <a:pt x="40" y="195"/>
                    <a:pt x="41" y="183"/>
                  </a:cubicBezTo>
                  <a:cubicBezTo>
                    <a:pt x="41" y="176"/>
                    <a:pt x="42" y="171"/>
                    <a:pt x="42" y="165"/>
                  </a:cubicBezTo>
                  <a:cubicBezTo>
                    <a:pt x="44" y="157"/>
                    <a:pt x="46" y="149"/>
                    <a:pt x="50" y="141"/>
                  </a:cubicBezTo>
                  <a:cubicBezTo>
                    <a:pt x="52" y="137"/>
                    <a:pt x="54" y="133"/>
                    <a:pt x="57" y="129"/>
                  </a:cubicBezTo>
                  <a:cubicBezTo>
                    <a:pt x="59" y="125"/>
                    <a:pt x="62" y="121"/>
                    <a:pt x="65" y="117"/>
                  </a:cubicBezTo>
                  <a:cubicBezTo>
                    <a:pt x="70" y="112"/>
                    <a:pt x="76" y="106"/>
                    <a:pt x="81" y="101"/>
                  </a:cubicBezTo>
                  <a:cubicBezTo>
                    <a:pt x="85" y="98"/>
                    <a:pt x="89" y="95"/>
                    <a:pt x="93" y="92"/>
                  </a:cubicBezTo>
                  <a:cubicBezTo>
                    <a:pt x="106" y="83"/>
                    <a:pt x="121" y="76"/>
                    <a:pt x="136" y="69"/>
                  </a:cubicBezTo>
                  <a:cubicBezTo>
                    <a:pt x="140" y="67"/>
                    <a:pt x="143" y="66"/>
                    <a:pt x="147" y="64"/>
                  </a:cubicBezTo>
                  <a:cubicBezTo>
                    <a:pt x="182" y="52"/>
                    <a:pt x="219" y="45"/>
                    <a:pt x="256" y="41"/>
                  </a:cubicBezTo>
                  <a:cubicBezTo>
                    <a:pt x="268" y="41"/>
                    <a:pt x="280" y="40"/>
                    <a:pt x="293" y="40"/>
                  </a:cubicBezTo>
                  <a:cubicBezTo>
                    <a:pt x="304" y="40"/>
                    <a:pt x="316" y="41"/>
                    <a:pt x="328" y="42"/>
                  </a:cubicBezTo>
                  <a:cubicBezTo>
                    <a:pt x="334" y="42"/>
                    <a:pt x="341" y="43"/>
                    <a:pt x="347" y="44"/>
                  </a:cubicBezTo>
                  <a:cubicBezTo>
                    <a:pt x="366" y="48"/>
                    <a:pt x="384" y="54"/>
                    <a:pt x="401" y="61"/>
                  </a:cubicBezTo>
                  <a:cubicBezTo>
                    <a:pt x="417" y="70"/>
                    <a:pt x="432" y="79"/>
                    <a:pt x="445" y="90"/>
                  </a:cubicBezTo>
                  <a:cubicBezTo>
                    <a:pt x="462" y="104"/>
                    <a:pt x="476" y="120"/>
                    <a:pt x="489" y="137"/>
                  </a:cubicBezTo>
                  <a:cubicBezTo>
                    <a:pt x="501" y="156"/>
                    <a:pt x="511" y="176"/>
                    <a:pt x="520" y="197"/>
                  </a:cubicBezTo>
                  <a:cubicBezTo>
                    <a:pt x="527" y="218"/>
                    <a:pt x="531" y="238"/>
                    <a:pt x="534" y="260"/>
                  </a:cubicBezTo>
                  <a:cubicBezTo>
                    <a:pt x="534" y="261"/>
                    <a:pt x="534" y="262"/>
                    <a:pt x="534" y="263"/>
                  </a:cubicBezTo>
                  <a:cubicBezTo>
                    <a:pt x="535" y="278"/>
                    <a:pt x="535" y="294"/>
                    <a:pt x="534" y="309"/>
                  </a:cubicBezTo>
                  <a:cubicBezTo>
                    <a:pt x="533" y="322"/>
                    <a:pt x="543" y="329"/>
                    <a:pt x="553" y="329"/>
                  </a:cubicBezTo>
                  <a:cubicBezTo>
                    <a:pt x="563" y="329"/>
                    <a:pt x="573" y="323"/>
                    <a:pt x="574" y="311"/>
                  </a:cubicBezTo>
                  <a:cubicBezTo>
                    <a:pt x="574" y="310"/>
                    <a:pt x="574" y="309"/>
                    <a:pt x="574" y="308"/>
                  </a:cubicBezTo>
                  <a:cubicBezTo>
                    <a:pt x="573" y="304"/>
                    <a:pt x="573" y="299"/>
                    <a:pt x="575" y="295"/>
                  </a:cubicBezTo>
                  <a:cubicBezTo>
                    <a:pt x="575" y="279"/>
                    <a:pt x="575" y="264"/>
                    <a:pt x="573" y="248"/>
                  </a:cubicBezTo>
                  <a:cubicBezTo>
                    <a:pt x="571" y="239"/>
                    <a:pt x="570" y="231"/>
                    <a:pt x="568" y="222"/>
                  </a:cubicBezTo>
                  <a:cubicBezTo>
                    <a:pt x="541" y="100"/>
                    <a:pt x="439" y="3"/>
                    <a:pt x="306" y="0"/>
                  </a:cubicBezTo>
                  <a:cubicBezTo>
                    <a:pt x="303" y="0"/>
                    <a:pt x="299" y="0"/>
                    <a:pt x="29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434"/>
            <p:cNvSpPr>
              <a:spLocks noEditPoints="1"/>
            </p:cNvSpPr>
            <p:nvPr/>
          </p:nvSpPr>
          <p:spPr bwMode="auto">
            <a:xfrm>
              <a:off x="1592" y="2492"/>
              <a:ext cx="338" cy="389"/>
            </a:xfrm>
            <a:custGeom>
              <a:avLst/>
              <a:gdLst>
                <a:gd name="T0" fmla="*/ 550 w 588"/>
                <a:gd name="T1" fmla="*/ 613 h 628"/>
                <a:gd name="T2" fmla="*/ 552 w 588"/>
                <a:gd name="T3" fmla="*/ 628 h 628"/>
                <a:gd name="T4" fmla="*/ 554 w 588"/>
                <a:gd name="T5" fmla="*/ 624 h 628"/>
                <a:gd name="T6" fmla="*/ 553 w 588"/>
                <a:gd name="T7" fmla="*/ 620 h 628"/>
                <a:gd name="T8" fmla="*/ 550 w 588"/>
                <a:gd name="T9" fmla="*/ 613 h 628"/>
                <a:gd name="T10" fmla="*/ 213 w 588"/>
                <a:gd name="T11" fmla="*/ 0 h 628"/>
                <a:gd name="T12" fmla="*/ 212 w 588"/>
                <a:gd name="T13" fmla="*/ 0 h 628"/>
                <a:gd name="T14" fmla="*/ 208 w 588"/>
                <a:gd name="T15" fmla="*/ 0 h 628"/>
                <a:gd name="T16" fmla="*/ 158 w 588"/>
                <a:gd name="T17" fmla="*/ 8 h 628"/>
                <a:gd name="T18" fmla="*/ 56 w 588"/>
                <a:gd name="T19" fmla="*/ 66 h 628"/>
                <a:gd name="T20" fmla="*/ 56 w 588"/>
                <a:gd name="T21" fmla="*/ 66 h 628"/>
                <a:gd name="T22" fmla="*/ 29 w 588"/>
                <a:gd name="T23" fmla="*/ 89 h 628"/>
                <a:gd name="T24" fmla="*/ 25 w 588"/>
                <a:gd name="T25" fmla="*/ 104 h 628"/>
                <a:gd name="T26" fmla="*/ 7 w 588"/>
                <a:gd name="T27" fmla="*/ 117 h 628"/>
                <a:gd name="T28" fmla="*/ 6 w 588"/>
                <a:gd name="T29" fmla="*/ 117 h 628"/>
                <a:gd name="T30" fmla="*/ 0 w 588"/>
                <a:gd name="T31" fmla="*/ 123 h 628"/>
                <a:gd name="T32" fmla="*/ 10 w 588"/>
                <a:gd name="T33" fmla="*/ 141 h 628"/>
                <a:gd name="T34" fmla="*/ 9 w 588"/>
                <a:gd name="T35" fmla="*/ 153 h 628"/>
                <a:gd name="T36" fmla="*/ 14 w 588"/>
                <a:gd name="T37" fmla="*/ 153 h 628"/>
                <a:gd name="T38" fmla="*/ 27 w 588"/>
                <a:gd name="T39" fmla="*/ 147 h 628"/>
                <a:gd name="T40" fmla="*/ 82 w 588"/>
                <a:gd name="T41" fmla="*/ 98 h 628"/>
                <a:gd name="T42" fmla="*/ 93 w 588"/>
                <a:gd name="T43" fmla="*/ 88 h 628"/>
                <a:gd name="T44" fmla="*/ 154 w 588"/>
                <a:gd name="T45" fmla="*/ 52 h 628"/>
                <a:gd name="T46" fmla="*/ 196 w 588"/>
                <a:gd name="T47" fmla="*/ 41 h 628"/>
                <a:gd name="T48" fmla="*/ 213 w 588"/>
                <a:gd name="T49" fmla="*/ 40 h 628"/>
                <a:gd name="T50" fmla="*/ 234 w 588"/>
                <a:gd name="T51" fmla="*/ 41 h 628"/>
                <a:gd name="T52" fmla="*/ 269 w 588"/>
                <a:gd name="T53" fmla="*/ 50 h 628"/>
                <a:gd name="T54" fmla="*/ 276 w 588"/>
                <a:gd name="T55" fmla="*/ 52 h 628"/>
                <a:gd name="T56" fmla="*/ 280 w 588"/>
                <a:gd name="T57" fmla="*/ 54 h 628"/>
                <a:gd name="T58" fmla="*/ 344 w 588"/>
                <a:gd name="T59" fmla="*/ 93 h 628"/>
                <a:gd name="T60" fmla="*/ 403 w 588"/>
                <a:gd name="T61" fmla="*/ 151 h 628"/>
                <a:gd name="T62" fmla="*/ 428 w 588"/>
                <a:gd name="T63" fmla="*/ 194 h 628"/>
                <a:gd name="T64" fmla="*/ 432 w 588"/>
                <a:gd name="T65" fmla="*/ 208 h 628"/>
                <a:gd name="T66" fmla="*/ 438 w 588"/>
                <a:gd name="T67" fmla="*/ 234 h 628"/>
                <a:gd name="T68" fmla="*/ 439 w 588"/>
                <a:gd name="T69" fmla="*/ 253 h 628"/>
                <a:gd name="T70" fmla="*/ 481 w 588"/>
                <a:gd name="T71" fmla="*/ 280 h 628"/>
                <a:gd name="T72" fmla="*/ 497 w 588"/>
                <a:gd name="T73" fmla="*/ 321 h 628"/>
                <a:gd name="T74" fmla="*/ 497 w 588"/>
                <a:gd name="T75" fmla="*/ 327 h 628"/>
                <a:gd name="T76" fmla="*/ 507 w 588"/>
                <a:gd name="T77" fmla="*/ 338 h 628"/>
                <a:gd name="T78" fmla="*/ 530 w 588"/>
                <a:gd name="T79" fmla="*/ 383 h 628"/>
                <a:gd name="T80" fmla="*/ 546 w 588"/>
                <a:gd name="T81" fmla="*/ 463 h 628"/>
                <a:gd name="T82" fmla="*/ 545 w 588"/>
                <a:gd name="T83" fmla="*/ 538 h 628"/>
                <a:gd name="T84" fmla="*/ 576 w 588"/>
                <a:gd name="T85" fmla="*/ 578 h 628"/>
                <a:gd name="T86" fmla="*/ 588 w 588"/>
                <a:gd name="T87" fmla="*/ 507 h 628"/>
                <a:gd name="T88" fmla="*/ 579 w 588"/>
                <a:gd name="T89" fmla="*/ 407 h 628"/>
                <a:gd name="T90" fmla="*/ 534 w 588"/>
                <a:gd name="T91" fmla="*/ 308 h 628"/>
                <a:gd name="T92" fmla="*/ 479 w 588"/>
                <a:gd name="T93" fmla="*/ 260 h 628"/>
                <a:gd name="T94" fmla="*/ 468 w 588"/>
                <a:gd name="T95" fmla="*/ 188 h 628"/>
                <a:gd name="T96" fmla="*/ 408 w 588"/>
                <a:gd name="T97" fmla="*/ 96 h 628"/>
                <a:gd name="T98" fmla="*/ 329 w 588"/>
                <a:gd name="T99" fmla="*/ 35 h 628"/>
                <a:gd name="T100" fmla="*/ 263 w 588"/>
                <a:gd name="T101" fmla="*/ 6 h 628"/>
                <a:gd name="T102" fmla="*/ 213 w 588"/>
                <a:gd name="T103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8" h="628">
                  <a:moveTo>
                    <a:pt x="550" y="613"/>
                  </a:moveTo>
                  <a:cubicBezTo>
                    <a:pt x="551" y="618"/>
                    <a:pt x="551" y="623"/>
                    <a:pt x="552" y="628"/>
                  </a:cubicBezTo>
                  <a:cubicBezTo>
                    <a:pt x="553" y="626"/>
                    <a:pt x="554" y="625"/>
                    <a:pt x="554" y="624"/>
                  </a:cubicBezTo>
                  <a:cubicBezTo>
                    <a:pt x="554" y="623"/>
                    <a:pt x="553" y="621"/>
                    <a:pt x="553" y="620"/>
                  </a:cubicBezTo>
                  <a:cubicBezTo>
                    <a:pt x="552" y="618"/>
                    <a:pt x="551" y="615"/>
                    <a:pt x="550" y="613"/>
                  </a:cubicBezTo>
                  <a:moveTo>
                    <a:pt x="213" y="0"/>
                  </a:moveTo>
                  <a:cubicBezTo>
                    <a:pt x="213" y="0"/>
                    <a:pt x="213" y="0"/>
                    <a:pt x="212" y="0"/>
                  </a:cubicBezTo>
                  <a:cubicBezTo>
                    <a:pt x="211" y="0"/>
                    <a:pt x="209" y="0"/>
                    <a:pt x="208" y="0"/>
                  </a:cubicBezTo>
                  <a:cubicBezTo>
                    <a:pt x="191" y="1"/>
                    <a:pt x="174" y="3"/>
                    <a:pt x="158" y="8"/>
                  </a:cubicBezTo>
                  <a:cubicBezTo>
                    <a:pt x="120" y="19"/>
                    <a:pt x="87" y="41"/>
                    <a:pt x="56" y="66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47" y="74"/>
                    <a:pt x="38" y="81"/>
                    <a:pt x="29" y="89"/>
                  </a:cubicBezTo>
                  <a:cubicBezTo>
                    <a:pt x="28" y="95"/>
                    <a:pt x="26" y="100"/>
                    <a:pt x="25" y="104"/>
                  </a:cubicBezTo>
                  <a:cubicBezTo>
                    <a:pt x="22" y="113"/>
                    <a:pt x="15" y="117"/>
                    <a:pt x="7" y="117"/>
                  </a:cubicBezTo>
                  <a:cubicBezTo>
                    <a:pt x="7" y="117"/>
                    <a:pt x="6" y="117"/>
                    <a:pt x="6" y="117"/>
                  </a:cubicBezTo>
                  <a:cubicBezTo>
                    <a:pt x="4" y="119"/>
                    <a:pt x="2" y="121"/>
                    <a:pt x="0" y="123"/>
                  </a:cubicBezTo>
                  <a:cubicBezTo>
                    <a:pt x="7" y="125"/>
                    <a:pt x="12" y="131"/>
                    <a:pt x="10" y="141"/>
                  </a:cubicBezTo>
                  <a:cubicBezTo>
                    <a:pt x="10" y="145"/>
                    <a:pt x="9" y="149"/>
                    <a:pt x="9" y="153"/>
                  </a:cubicBezTo>
                  <a:cubicBezTo>
                    <a:pt x="11" y="153"/>
                    <a:pt x="12" y="153"/>
                    <a:pt x="14" y="153"/>
                  </a:cubicBezTo>
                  <a:cubicBezTo>
                    <a:pt x="18" y="153"/>
                    <a:pt x="23" y="151"/>
                    <a:pt x="27" y="147"/>
                  </a:cubicBezTo>
                  <a:cubicBezTo>
                    <a:pt x="45" y="130"/>
                    <a:pt x="63" y="113"/>
                    <a:pt x="82" y="98"/>
                  </a:cubicBezTo>
                  <a:cubicBezTo>
                    <a:pt x="86" y="94"/>
                    <a:pt x="89" y="91"/>
                    <a:pt x="93" y="88"/>
                  </a:cubicBezTo>
                  <a:cubicBezTo>
                    <a:pt x="112" y="74"/>
                    <a:pt x="132" y="62"/>
                    <a:pt x="154" y="52"/>
                  </a:cubicBezTo>
                  <a:cubicBezTo>
                    <a:pt x="168" y="47"/>
                    <a:pt x="181" y="43"/>
                    <a:pt x="196" y="41"/>
                  </a:cubicBezTo>
                  <a:cubicBezTo>
                    <a:pt x="202" y="40"/>
                    <a:pt x="207" y="40"/>
                    <a:pt x="213" y="40"/>
                  </a:cubicBezTo>
                  <a:cubicBezTo>
                    <a:pt x="220" y="40"/>
                    <a:pt x="227" y="40"/>
                    <a:pt x="234" y="41"/>
                  </a:cubicBezTo>
                  <a:cubicBezTo>
                    <a:pt x="246" y="43"/>
                    <a:pt x="257" y="46"/>
                    <a:pt x="269" y="50"/>
                  </a:cubicBezTo>
                  <a:cubicBezTo>
                    <a:pt x="271" y="51"/>
                    <a:pt x="273" y="52"/>
                    <a:pt x="276" y="52"/>
                  </a:cubicBezTo>
                  <a:cubicBezTo>
                    <a:pt x="277" y="53"/>
                    <a:pt x="279" y="54"/>
                    <a:pt x="280" y="54"/>
                  </a:cubicBezTo>
                  <a:cubicBezTo>
                    <a:pt x="303" y="65"/>
                    <a:pt x="324" y="78"/>
                    <a:pt x="344" y="93"/>
                  </a:cubicBezTo>
                  <a:cubicBezTo>
                    <a:pt x="365" y="111"/>
                    <a:pt x="385" y="129"/>
                    <a:pt x="403" y="151"/>
                  </a:cubicBezTo>
                  <a:cubicBezTo>
                    <a:pt x="413" y="165"/>
                    <a:pt x="421" y="179"/>
                    <a:pt x="428" y="194"/>
                  </a:cubicBezTo>
                  <a:cubicBezTo>
                    <a:pt x="429" y="199"/>
                    <a:pt x="431" y="204"/>
                    <a:pt x="432" y="208"/>
                  </a:cubicBezTo>
                  <a:cubicBezTo>
                    <a:pt x="435" y="217"/>
                    <a:pt x="437" y="225"/>
                    <a:pt x="438" y="234"/>
                  </a:cubicBezTo>
                  <a:cubicBezTo>
                    <a:pt x="439" y="240"/>
                    <a:pt x="439" y="247"/>
                    <a:pt x="439" y="253"/>
                  </a:cubicBezTo>
                  <a:cubicBezTo>
                    <a:pt x="455" y="258"/>
                    <a:pt x="470" y="267"/>
                    <a:pt x="481" y="280"/>
                  </a:cubicBezTo>
                  <a:cubicBezTo>
                    <a:pt x="492" y="293"/>
                    <a:pt x="497" y="307"/>
                    <a:pt x="497" y="321"/>
                  </a:cubicBezTo>
                  <a:cubicBezTo>
                    <a:pt x="497" y="323"/>
                    <a:pt x="497" y="325"/>
                    <a:pt x="497" y="327"/>
                  </a:cubicBezTo>
                  <a:cubicBezTo>
                    <a:pt x="500" y="330"/>
                    <a:pt x="504" y="334"/>
                    <a:pt x="507" y="338"/>
                  </a:cubicBezTo>
                  <a:cubicBezTo>
                    <a:pt x="516" y="352"/>
                    <a:pt x="524" y="367"/>
                    <a:pt x="530" y="383"/>
                  </a:cubicBezTo>
                  <a:cubicBezTo>
                    <a:pt x="539" y="409"/>
                    <a:pt x="544" y="436"/>
                    <a:pt x="546" y="463"/>
                  </a:cubicBezTo>
                  <a:cubicBezTo>
                    <a:pt x="548" y="488"/>
                    <a:pt x="548" y="513"/>
                    <a:pt x="545" y="538"/>
                  </a:cubicBezTo>
                  <a:cubicBezTo>
                    <a:pt x="557" y="550"/>
                    <a:pt x="567" y="563"/>
                    <a:pt x="576" y="578"/>
                  </a:cubicBezTo>
                  <a:cubicBezTo>
                    <a:pt x="584" y="556"/>
                    <a:pt x="587" y="532"/>
                    <a:pt x="588" y="507"/>
                  </a:cubicBezTo>
                  <a:cubicBezTo>
                    <a:pt x="588" y="475"/>
                    <a:pt x="586" y="440"/>
                    <a:pt x="579" y="407"/>
                  </a:cubicBezTo>
                  <a:cubicBezTo>
                    <a:pt x="571" y="371"/>
                    <a:pt x="557" y="336"/>
                    <a:pt x="534" y="308"/>
                  </a:cubicBezTo>
                  <a:cubicBezTo>
                    <a:pt x="518" y="288"/>
                    <a:pt x="499" y="272"/>
                    <a:pt x="479" y="260"/>
                  </a:cubicBezTo>
                  <a:cubicBezTo>
                    <a:pt x="479" y="236"/>
                    <a:pt x="476" y="212"/>
                    <a:pt x="468" y="188"/>
                  </a:cubicBezTo>
                  <a:cubicBezTo>
                    <a:pt x="456" y="153"/>
                    <a:pt x="435" y="123"/>
                    <a:pt x="408" y="96"/>
                  </a:cubicBezTo>
                  <a:cubicBezTo>
                    <a:pt x="385" y="72"/>
                    <a:pt x="357" y="52"/>
                    <a:pt x="329" y="35"/>
                  </a:cubicBezTo>
                  <a:cubicBezTo>
                    <a:pt x="308" y="22"/>
                    <a:pt x="286" y="12"/>
                    <a:pt x="263" y="6"/>
                  </a:cubicBezTo>
                  <a:cubicBezTo>
                    <a:pt x="247" y="2"/>
                    <a:pt x="230" y="0"/>
                    <a:pt x="21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435"/>
            <p:cNvSpPr>
              <a:spLocks noEditPoints="1"/>
            </p:cNvSpPr>
            <p:nvPr/>
          </p:nvSpPr>
          <p:spPr bwMode="auto">
            <a:xfrm>
              <a:off x="2090" y="1559"/>
              <a:ext cx="310" cy="351"/>
            </a:xfrm>
            <a:custGeom>
              <a:avLst/>
              <a:gdLst>
                <a:gd name="T0" fmla="*/ 27 w 539"/>
                <a:gd name="T1" fmla="*/ 90 h 567"/>
                <a:gd name="T2" fmla="*/ 0 w 539"/>
                <a:gd name="T3" fmla="*/ 96 h 567"/>
                <a:gd name="T4" fmla="*/ 9 w 539"/>
                <a:gd name="T5" fmla="*/ 99 h 567"/>
                <a:gd name="T6" fmla="*/ 20 w 539"/>
                <a:gd name="T7" fmla="*/ 96 h 567"/>
                <a:gd name="T8" fmla="*/ 27 w 539"/>
                <a:gd name="T9" fmla="*/ 90 h 567"/>
                <a:gd name="T10" fmla="*/ 496 w 539"/>
                <a:gd name="T11" fmla="*/ 363 h 567"/>
                <a:gd name="T12" fmla="*/ 496 w 539"/>
                <a:gd name="T13" fmla="*/ 362 h 567"/>
                <a:gd name="T14" fmla="*/ 496 w 539"/>
                <a:gd name="T15" fmla="*/ 363 h 567"/>
                <a:gd name="T16" fmla="*/ 197 w 539"/>
                <a:gd name="T17" fmla="*/ 0 h 567"/>
                <a:gd name="T18" fmla="*/ 77 w 539"/>
                <a:gd name="T19" fmla="*/ 21 h 567"/>
                <a:gd name="T20" fmla="*/ 30 w 539"/>
                <a:gd name="T21" fmla="*/ 42 h 567"/>
                <a:gd name="T22" fmla="*/ 23 w 539"/>
                <a:gd name="T23" fmla="*/ 51 h 567"/>
                <a:gd name="T24" fmla="*/ 24 w 539"/>
                <a:gd name="T25" fmla="*/ 51 h 567"/>
                <a:gd name="T26" fmla="*/ 25 w 539"/>
                <a:gd name="T27" fmla="*/ 53 h 567"/>
                <a:gd name="T28" fmla="*/ 26 w 539"/>
                <a:gd name="T29" fmla="*/ 52 h 567"/>
                <a:gd name="T30" fmla="*/ 32 w 539"/>
                <a:gd name="T31" fmla="*/ 51 h 567"/>
                <a:gd name="T32" fmla="*/ 47 w 539"/>
                <a:gd name="T33" fmla="*/ 78 h 567"/>
                <a:gd name="T34" fmla="*/ 84 w 539"/>
                <a:gd name="T35" fmla="*/ 60 h 567"/>
                <a:gd name="T36" fmla="*/ 93 w 539"/>
                <a:gd name="T37" fmla="*/ 57 h 567"/>
                <a:gd name="T38" fmla="*/ 159 w 539"/>
                <a:gd name="T39" fmla="*/ 40 h 567"/>
                <a:gd name="T40" fmla="*/ 196 w 539"/>
                <a:gd name="T41" fmla="*/ 38 h 567"/>
                <a:gd name="T42" fmla="*/ 232 w 539"/>
                <a:gd name="T43" fmla="*/ 40 h 567"/>
                <a:gd name="T44" fmla="*/ 307 w 539"/>
                <a:gd name="T45" fmla="*/ 60 h 567"/>
                <a:gd name="T46" fmla="*/ 380 w 539"/>
                <a:gd name="T47" fmla="*/ 101 h 567"/>
                <a:gd name="T48" fmla="*/ 420 w 539"/>
                <a:gd name="T49" fmla="*/ 138 h 567"/>
                <a:gd name="T50" fmla="*/ 440 w 539"/>
                <a:gd name="T51" fmla="*/ 161 h 567"/>
                <a:gd name="T52" fmla="*/ 459 w 539"/>
                <a:gd name="T53" fmla="*/ 189 h 567"/>
                <a:gd name="T54" fmla="*/ 479 w 539"/>
                <a:gd name="T55" fmla="*/ 228 h 567"/>
                <a:gd name="T56" fmla="*/ 484 w 539"/>
                <a:gd name="T57" fmla="*/ 242 h 567"/>
                <a:gd name="T58" fmla="*/ 496 w 539"/>
                <a:gd name="T59" fmla="*/ 296 h 567"/>
                <a:gd name="T60" fmla="*/ 496 w 539"/>
                <a:gd name="T61" fmla="*/ 359 h 567"/>
                <a:gd name="T62" fmla="*/ 496 w 539"/>
                <a:gd name="T63" fmla="*/ 362 h 567"/>
                <a:gd name="T64" fmla="*/ 480 w 539"/>
                <a:gd name="T65" fmla="*/ 420 h 567"/>
                <a:gd name="T66" fmla="*/ 441 w 539"/>
                <a:gd name="T67" fmla="*/ 489 h 567"/>
                <a:gd name="T68" fmla="*/ 402 w 539"/>
                <a:gd name="T69" fmla="*/ 533 h 567"/>
                <a:gd name="T70" fmla="*/ 417 w 539"/>
                <a:gd name="T71" fmla="*/ 567 h 567"/>
                <a:gd name="T72" fmla="*/ 430 w 539"/>
                <a:gd name="T73" fmla="*/ 561 h 567"/>
                <a:gd name="T74" fmla="*/ 490 w 539"/>
                <a:gd name="T75" fmla="*/ 487 h 567"/>
                <a:gd name="T76" fmla="*/ 508 w 539"/>
                <a:gd name="T77" fmla="*/ 455 h 567"/>
                <a:gd name="T78" fmla="*/ 534 w 539"/>
                <a:gd name="T79" fmla="*/ 375 h 567"/>
                <a:gd name="T80" fmla="*/ 538 w 539"/>
                <a:gd name="T81" fmla="*/ 331 h 567"/>
                <a:gd name="T82" fmla="*/ 537 w 539"/>
                <a:gd name="T83" fmla="*/ 293 h 567"/>
                <a:gd name="T84" fmla="*/ 516 w 539"/>
                <a:gd name="T85" fmla="*/ 215 h 567"/>
                <a:gd name="T86" fmla="*/ 485 w 539"/>
                <a:gd name="T87" fmla="*/ 156 h 567"/>
                <a:gd name="T88" fmla="*/ 456 w 539"/>
                <a:gd name="T89" fmla="*/ 117 h 567"/>
                <a:gd name="T90" fmla="*/ 439 w 539"/>
                <a:gd name="T91" fmla="*/ 99 h 567"/>
                <a:gd name="T92" fmla="*/ 197 w 539"/>
                <a:gd name="T93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9" h="567">
                  <a:moveTo>
                    <a:pt x="27" y="90"/>
                  </a:moveTo>
                  <a:cubicBezTo>
                    <a:pt x="19" y="93"/>
                    <a:pt x="10" y="95"/>
                    <a:pt x="0" y="96"/>
                  </a:cubicBezTo>
                  <a:cubicBezTo>
                    <a:pt x="3" y="98"/>
                    <a:pt x="6" y="99"/>
                    <a:pt x="9" y="99"/>
                  </a:cubicBezTo>
                  <a:cubicBezTo>
                    <a:pt x="13" y="99"/>
                    <a:pt x="16" y="98"/>
                    <a:pt x="20" y="96"/>
                  </a:cubicBezTo>
                  <a:cubicBezTo>
                    <a:pt x="22" y="94"/>
                    <a:pt x="25" y="92"/>
                    <a:pt x="27" y="90"/>
                  </a:cubicBezTo>
                  <a:moveTo>
                    <a:pt x="496" y="363"/>
                  </a:moveTo>
                  <a:cubicBezTo>
                    <a:pt x="496" y="362"/>
                    <a:pt x="496" y="362"/>
                    <a:pt x="496" y="362"/>
                  </a:cubicBezTo>
                  <a:cubicBezTo>
                    <a:pt x="496" y="362"/>
                    <a:pt x="496" y="362"/>
                    <a:pt x="496" y="363"/>
                  </a:cubicBezTo>
                  <a:moveTo>
                    <a:pt x="197" y="0"/>
                  </a:moveTo>
                  <a:cubicBezTo>
                    <a:pt x="157" y="0"/>
                    <a:pt x="116" y="7"/>
                    <a:pt x="77" y="21"/>
                  </a:cubicBezTo>
                  <a:cubicBezTo>
                    <a:pt x="61" y="27"/>
                    <a:pt x="45" y="34"/>
                    <a:pt x="30" y="42"/>
                  </a:cubicBezTo>
                  <a:cubicBezTo>
                    <a:pt x="28" y="45"/>
                    <a:pt x="25" y="48"/>
                    <a:pt x="23" y="51"/>
                  </a:cubicBezTo>
                  <a:cubicBezTo>
                    <a:pt x="23" y="51"/>
                    <a:pt x="23" y="51"/>
                    <a:pt x="24" y="51"/>
                  </a:cubicBezTo>
                  <a:cubicBezTo>
                    <a:pt x="24" y="52"/>
                    <a:pt x="24" y="52"/>
                    <a:pt x="25" y="53"/>
                  </a:cubicBezTo>
                  <a:cubicBezTo>
                    <a:pt x="25" y="52"/>
                    <a:pt x="26" y="52"/>
                    <a:pt x="26" y="52"/>
                  </a:cubicBezTo>
                  <a:cubicBezTo>
                    <a:pt x="28" y="51"/>
                    <a:pt x="30" y="51"/>
                    <a:pt x="32" y="51"/>
                  </a:cubicBezTo>
                  <a:cubicBezTo>
                    <a:pt x="46" y="51"/>
                    <a:pt x="52" y="67"/>
                    <a:pt x="47" y="78"/>
                  </a:cubicBezTo>
                  <a:cubicBezTo>
                    <a:pt x="59" y="72"/>
                    <a:pt x="72" y="65"/>
                    <a:pt x="84" y="60"/>
                  </a:cubicBezTo>
                  <a:cubicBezTo>
                    <a:pt x="87" y="59"/>
                    <a:pt x="90" y="58"/>
                    <a:pt x="93" y="57"/>
                  </a:cubicBezTo>
                  <a:cubicBezTo>
                    <a:pt x="115" y="49"/>
                    <a:pt x="137" y="43"/>
                    <a:pt x="159" y="40"/>
                  </a:cubicBezTo>
                  <a:cubicBezTo>
                    <a:pt x="172" y="39"/>
                    <a:pt x="184" y="38"/>
                    <a:pt x="196" y="38"/>
                  </a:cubicBezTo>
                  <a:cubicBezTo>
                    <a:pt x="208" y="38"/>
                    <a:pt x="220" y="39"/>
                    <a:pt x="232" y="40"/>
                  </a:cubicBezTo>
                  <a:cubicBezTo>
                    <a:pt x="258" y="44"/>
                    <a:pt x="283" y="50"/>
                    <a:pt x="307" y="60"/>
                  </a:cubicBezTo>
                  <a:cubicBezTo>
                    <a:pt x="333" y="70"/>
                    <a:pt x="357" y="84"/>
                    <a:pt x="380" y="101"/>
                  </a:cubicBezTo>
                  <a:cubicBezTo>
                    <a:pt x="394" y="112"/>
                    <a:pt x="408" y="125"/>
                    <a:pt x="420" y="138"/>
                  </a:cubicBezTo>
                  <a:cubicBezTo>
                    <a:pt x="427" y="145"/>
                    <a:pt x="433" y="153"/>
                    <a:pt x="440" y="161"/>
                  </a:cubicBezTo>
                  <a:cubicBezTo>
                    <a:pt x="446" y="170"/>
                    <a:pt x="453" y="179"/>
                    <a:pt x="459" y="189"/>
                  </a:cubicBezTo>
                  <a:cubicBezTo>
                    <a:pt x="466" y="201"/>
                    <a:pt x="473" y="214"/>
                    <a:pt x="479" y="228"/>
                  </a:cubicBezTo>
                  <a:cubicBezTo>
                    <a:pt x="481" y="233"/>
                    <a:pt x="482" y="238"/>
                    <a:pt x="484" y="242"/>
                  </a:cubicBezTo>
                  <a:cubicBezTo>
                    <a:pt x="490" y="260"/>
                    <a:pt x="494" y="278"/>
                    <a:pt x="496" y="296"/>
                  </a:cubicBezTo>
                  <a:cubicBezTo>
                    <a:pt x="499" y="317"/>
                    <a:pt x="499" y="338"/>
                    <a:pt x="496" y="359"/>
                  </a:cubicBezTo>
                  <a:cubicBezTo>
                    <a:pt x="496" y="360"/>
                    <a:pt x="496" y="361"/>
                    <a:pt x="496" y="362"/>
                  </a:cubicBezTo>
                  <a:cubicBezTo>
                    <a:pt x="493" y="382"/>
                    <a:pt x="487" y="402"/>
                    <a:pt x="480" y="420"/>
                  </a:cubicBezTo>
                  <a:cubicBezTo>
                    <a:pt x="470" y="445"/>
                    <a:pt x="456" y="468"/>
                    <a:pt x="441" y="489"/>
                  </a:cubicBezTo>
                  <a:cubicBezTo>
                    <a:pt x="429" y="505"/>
                    <a:pt x="416" y="519"/>
                    <a:pt x="402" y="533"/>
                  </a:cubicBezTo>
                  <a:cubicBezTo>
                    <a:pt x="387" y="547"/>
                    <a:pt x="401" y="567"/>
                    <a:pt x="417" y="567"/>
                  </a:cubicBezTo>
                  <a:cubicBezTo>
                    <a:pt x="421" y="567"/>
                    <a:pt x="426" y="565"/>
                    <a:pt x="430" y="561"/>
                  </a:cubicBezTo>
                  <a:cubicBezTo>
                    <a:pt x="453" y="539"/>
                    <a:pt x="473" y="514"/>
                    <a:pt x="490" y="487"/>
                  </a:cubicBezTo>
                  <a:cubicBezTo>
                    <a:pt x="496" y="477"/>
                    <a:pt x="502" y="466"/>
                    <a:pt x="508" y="455"/>
                  </a:cubicBezTo>
                  <a:cubicBezTo>
                    <a:pt x="520" y="430"/>
                    <a:pt x="529" y="403"/>
                    <a:pt x="534" y="375"/>
                  </a:cubicBezTo>
                  <a:cubicBezTo>
                    <a:pt x="536" y="361"/>
                    <a:pt x="538" y="346"/>
                    <a:pt x="538" y="331"/>
                  </a:cubicBezTo>
                  <a:cubicBezTo>
                    <a:pt x="539" y="318"/>
                    <a:pt x="538" y="306"/>
                    <a:pt x="537" y="293"/>
                  </a:cubicBezTo>
                  <a:cubicBezTo>
                    <a:pt x="534" y="267"/>
                    <a:pt x="527" y="240"/>
                    <a:pt x="516" y="215"/>
                  </a:cubicBezTo>
                  <a:cubicBezTo>
                    <a:pt x="508" y="195"/>
                    <a:pt x="497" y="175"/>
                    <a:pt x="485" y="156"/>
                  </a:cubicBezTo>
                  <a:cubicBezTo>
                    <a:pt x="476" y="142"/>
                    <a:pt x="466" y="129"/>
                    <a:pt x="456" y="117"/>
                  </a:cubicBezTo>
                  <a:cubicBezTo>
                    <a:pt x="450" y="111"/>
                    <a:pt x="445" y="105"/>
                    <a:pt x="439" y="99"/>
                  </a:cubicBezTo>
                  <a:cubicBezTo>
                    <a:pt x="373" y="33"/>
                    <a:pt x="286" y="0"/>
                    <a:pt x="19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436"/>
            <p:cNvSpPr>
              <a:spLocks noEditPoints="1"/>
            </p:cNvSpPr>
            <p:nvPr/>
          </p:nvSpPr>
          <p:spPr bwMode="auto">
            <a:xfrm>
              <a:off x="2795" y="2660"/>
              <a:ext cx="151" cy="349"/>
            </a:xfrm>
            <a:custGeom>
              <a:avLst/>
              <a:gdLst>
                <a:gd name="T0" fmla="*/ 53 w 262"/>
                <a:gd name="T1" fmla="*/ 558 h 563"/>
                <a:gd name="T2" fmla="*/ 51 w 262"/>
                <a:gd name="T3" fmla="*/ 560 h 563"/>
                <a:gd name="T4" fmla="*/ 50 w 262"/>
                <a:gd name="T5" fmla="*/ 561 h 563"/>
                <a:gd name="T6" fmla="*/ 50 w 262"/>
                <a:gd name="T7" fmla="*/ 563 h 563"/>
                <a:gd name="T8" fmla="*/ 50 w 262"/>
                <a:gd name="T9" fmla="*/ 563 h 563"/>
                <a:gd name="T10" fmla="*/ 55 w 262"/>
                <a:gd name="T11" fmla="*/ 563 h 563"/>
                <a:gd name="T12" fmla="*/ 53 w 262"/>
                <a:gd name="T13" fmla="*/ 558 h 563"/>
                <a:gd name="T14" fmla="*/ 19 w 262"/>
                <a:gd name="T15" fmla="*/ 539 h 563"/>
                <a:gd name="T16" fmla="*/ 11 w 262"/>
                <a:gd name="T17" fmla="*/ 542 h 563"/>
                <a:gd name="T18" fmla="*/ 0 w 262"/>
                <a:gd name="T19" fmla="*/ 558 h 563"/>
                <a:gd name="T20" fmla="*/ 19 w 262"/>
                <a:gd name="T21" fmla="*/ 539 h 563"/>
                <a:gd name="T22" fmla="*/ 41 w 262"/>
                <a:gd name="T23" fmla="*/ 528 h 563"/>
                <a:gd name="T24" fmla="*/ 40 w 262"/>
                <a:gd name="T25" fmla="*/ 528 h 563"/>
                <a:gd name="T26" fmla="*/ 41 w 262"/>
                <a:gd name="T27" fmla="*/ 528 h 563"/>
                <a:gd name="T28" fmla="*/ 41 w 262"/>
                <a:gd name="T29" fmla="*/ 528 h 563"/>
                <a:gd name="T30" fmla="*/ 210 w 262"/>
                <a:gd name="T31" fmla="*/ 117 h 563"/>
                <a:gd name="T32" fmla="*/ 190 w 262"/>
                <a:gd name="T33" fmla="*/ 182 h 563"/>
                <a:gd name="T34" fmla="*/ 200 w 262"/>
                <a:gd name="T35" fmla="*/ 236 h 563"/>
                <a:gd name="T36" fmla="*/ 196 w 262"/>
                <a:gd name="T37" fmla="*/ 319 h 563"/>
                <a:gd name="T38" fmla="*/ 172 w 262"/>
                <a:gd name="T39" fmla="*/ 393 h 563"/>
                <a:gd name="T40" fmla="*/ 132 w 262"/>
                <a:gd name="T41" fmla="*/ 454 h 563"/>
                <a:gd name="T42" fmla="*/ 83 w 262"/>
                <a:gd name="T43" fmla="*/ 501 h 563"/>
                <a:gd name="T44" fmla="*/ 75 w 262"/>
                <a:gd name="T45" fmla="*/ 507 h 563"/>
                <a:gd name="T46" fmla="*/ 73 w 262"/>
                <a:gd name="T47" fmla="*/ 508 h 563"/>
                <a:gd name="T48" fmla="*/ 88 w 262"/>
                <a:gd name="T49" fmla="*/ 545 h 563"/>
                <a:gd name="T50" fmla="*/ 104 w 262"/>
                <a:gd name="T51" fmla="*/ 534 h 563"/>
                <a:gd name="T52" fmla="*/ 233 w 262"/>
                <a:gd name="T53" fmla="*/ 187 h 563"/>
                <a:gd name="T54" fmla="*/ 227 w 262"/>
                <a:gd name="T55" fmla="*/ 163 h 563"/>
                <a:gd name="T56" fmla="*/ 210 w 262"/>
                <a:gd name="T57" fmla="*/ 117 h 563"/>
                <a:gd name="T58" fmla="*/ 122 w 262"/>
                <a:gd name="T59" fmla="*/ 0 h 563"/>
                <a:gd name="T60" fmla="*/ 122 w 262"/>
                <a:gd name="T61" fmla="*/ 37 h 563"/>
                <a:gd name="T62" fmla="*/ 126 w 262"/>
                <a:gd name="T63" fmla="*/ 45 h 563"/>
                <a:gd name="T64" fmla="*/ 137 w 262"/>
                <a:gd name="T65" fmla="*/ 72 h 563"/>
                <a:gd name="T66" fmla="*/ 146 w 262"/>
                <a:gd name="T67" fmla="*/ 84 h 563"/>
                <a:gd name="T68" fmla="*/ 168 w 262"/>
                <a:gd name="T69" fmla="*/ 122 h 563"/>
                <a:gd name="T70" fmla="*/ 175 w 262"/>
                <a:gd name="T71" fmla="*/ 89 h 563"/>
                <a:gd name="T72" fmla="*/ 177 w 262"/>
                <a:gd name="T73" fmla="*/ 59 h 563"/>
                <a:gd name="T74" fmla="*/ 122 w 262"/>
                <a:gd name="T75" fmla="*/ 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62" h="563">
                  <a:moveTo>
                    <a:pt x="53" y="558"/>
                  </a:moveTo>
                  <a:cubicBezTo>
                    <a:pt x="52" y="558"/>
                    <a:pt x="52" y="559"/>
                    <a:pt x="51" y="560"/>
                  </a:cubicBezTo>
                  <a:cubicBezTo>
                    <a:pt x="50" y="560"/>
                    <a:pt x="50" y="561"/>
                    <a:pt x="50" y="561"/>
                  </a:cubicBezTo>
                  <a:cubicBezTo>
                    <a:pt x="50" y="562"/>
                    <a:pt x="50" y="562"/>
                    <a:pt x="50" y="563"/>
                  </a:cubicBezTo>
                  <a:cubicBezTo>
                    <a:pt x="50" y="563"/>
                    <a:pt x="50" y="563"/>
                    <a:pt x="50" y="563"/>
                  </a:cubicBezTo>
                  <a:cubicBezTo>
                    <a:pt x="52" y="563"/>
                    <a:pt x="53" y="563"/>
                    <a:pt x="55" y="563"/>
                  </a:cubicBezTo>
                  <a:cubicBezTo>
                    <a:pt x="54" y="561"/>
                    <a:pt x="54" y="559"/>
                    <a:pt x="53" y="558"/>
                  </a:cubicBezTo>
                  <a:moveTo>
                    <a:pt x="19" y="539"/>
                  </a:moveTo>
                  <a:cubicBezTo>
                    <a:pt x="16" y="540"/>
                    <a:pt x="13" y="541"/>
                    <a:pt x="11" y="542"/>
                  </a:cubicBezTo>
                  <a:cubicBezTo>
                    <a:pt x="3" y="546"/>
                    <a:pt x="0" y="552"/>
                    <a:pt x="0" y="558"/>
                  </a:cubicBezTo>
                  <a:cubicBezTo>
                    <a:pt x="6" y="551"/>
                    <a:pt x="12" y="545"/>
                    <a:pt x="19" y="539"/>
                  </a:cubicBezTo>
                  <a:moveTo>
                    <a:pt x="41" y="528"/>
                  </a:moveTo>
                  <a:cubicBezTo>
                    <a:pt x="40" y="528"/>
                    <a:pt x="40" y="528"/>
                    <a:pt x="40" y="528"/>
                  </a:cubicBezTo>
                  <a:cubicBezTo>
                    <a:pt x="40" y="528"/>
                    <a:pt x="41" y="528"/>
                    <a:pt x="41" y="528"/>
                  </a:cubicBezTo>
                  <a:cubicBezTo>
                    <a:pt x="41" y="528"/>
                    <a:pt x="41" y="528"/>
                    <a:pt x="41" y="528"/>
                  </a:cubicBezTo>
                  <a:moveTo>
                    <a:pt x="210" y="117"/>
                  </a:moveTo>
                  <a:cubicBezTo>
                    <a:pt x="206" y="139"/>
                    <a:pt x="199" y="161"/>
                    <a:pt x="190" y="182"/>
                  </a:cubicBezTo>
                  <a:cubicBezTo>
                    <a:pt x="195" y="199"/>
                    <a:pt x="198" y="217"/>
                    <a:pt x="200" y="236"/>
                  </a:cubicBezTo>
                  <a:cubicBezTo>
                    <a:pt x="202" y="264"/>
                    <a:pt x="200" y="292"/>
                    <a:pt x="196" y="319"/>
                  </a:cubicBezTo>
                  <a:cubicBezTo>
                    <a:pt x="190" y="345"/>
                    <a:pt x="182" y="369"/>
                    <a:pt x="172" y="393"/>
                  </a:cubicBezTo>
                  <a:cubicBezTo>
                    <a:pt x="161" y="415"/>
                    <a:pt x="148" y="435"/>
                    <a:pt x="132" y="454"/>
                  </a:cubicBezTo>
                  <a:cubicBezTo>
                    <a:pt x="117" y="472"/>
                    <a:pt x="101" y="487"/>
                    <a:pt x="83" y="501"/>
                  </a:cubicBezTo>
                  <a:cubicBezTo>
                    <a:pt x="81" y="503"/>
                    <a:pt x="78" y="505"/>
                    <a:pt x="75" y="507"/>
                  </a:cubicBezTo>
                  <a:cubicBezTo>
                    <a:pt x="75" y="507"/>
                    <a:pt x="74" y="508"/>
                    <a:pt x="73" y="508"/>
                  </a:cubicBezTo>
                  <a:cubicBezTo>
                    <a:pt x="78" y="521"/>
                    <a:pt x="83" y="533"/>
                    <a:pt x="88" y="545"/>
                  </a:cubicBezTo>
                  <a:cubicBezTo>
                    <a:pt x="94" y="542"/>
                    <a:pt x="99" y="538"/>
                    <a:pt x="104" y="534"/>
                  </a:cubicBezTo>
                  <a:cubicBezTo>
                    <a:pt x="209" y="454"/>
                    <a:pt x="262" y="320"/>
                    <a:pt x="233" y="187"/>
                  </a:cubicBezTo>
                  <a:cubicBezTo>
                    <a:pt x="231" y="179"/>
                    <a:pt x="229" y="171"/>
                    <a:pt x="227" y="163"/>
                  </a:cubicBezTo>
                  <a:cubicBezTo>
                    <a:pt x="222" y="147"/>
                    <a:pt x="217" y="132"/>
                    <a:pt x="210" y="117"/>
                  </a:cubicBezTo>
                  <a:moveTo>
                    <a:pt x="122" y="0"/>
                  </a:moveTo>
                  <a:cubicBezTo>
                    <a:pt x="123" y="12"/>
                    <a:pt x="123" y="25"/>
                    <a:pt x="122" y="37"/>
                  </a:cubicBezTo>
                  <a:cubicBezTo>
                    <a:pt x="123" y="40"/>
                    <a:pt x="125" y="42"/>
                    <a:pt x="126" y="45"/>
                  </a:cubicBezTo>
                  <a:cubicBezTo>
                    <a:pt x="131" y="53"/>
                    <a:pt x="135" y="62"/>
                    <a:pt x="137" y="72"/>
                  </a:cubicBezTo>
                  <a:cubicBezTo>
                    <a:pt x="140" y="76"/>
                    <a:pt x="143" y="80"/>
                    <a:pt x="146" y="84"/>
                  </a:cubicBezTo>
                  <a:cubicBezTo>
                    <a:pt x="154" y="96"/>
                    <a:pt x="162" y="109"/>
                    <a:pt x="168" y="122"/>
                  </a:cubicBezTo>
                  <a:cubicBezTo>
                    <a:pt x="171" y="111"/>
                    <a:pt x="173" y="100"/>
                    <a:pt x="175" y="89"/>
                  </a:cubicBezTo>
                  <a:cubicBezTo>
                    <a:pt x="176" y="79"/>
                    <a:pt x="177" y="69"/>
                    <a:pt x="177" y="59"/>
                  </a:cubicBezTo>
                  <a:cubicBezTo>
                    <a:pt x="161" y="37"/>
                    <a:pt x="143" y="17"/>
                    <a:pt x="1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437"/>
            <p:cNvSpPr>
              <a:spLocks noEditPoints="1"/>
            </p:cNvSpPr>
            <p:nvPr/>
          </p:nvSpPr>
          <p:spPr bwMode="auto">
            <a:xfrm>
              <a:off x="3764" y="829"/>
              <a:ext cx="187" cy="372"/>
            </a:xfrm>
            <a:custGeom>
              <a:avLst/>
              <a:gdLst>
                <a:gd name="T0" fmla="*/ 312 w 326"/>
                <a:gd name="T1" fmla="*/ 4 h 600"/>
                <a:gd name="T2" fmla="*/ 316 w 326"/>
                <a:gd name="T3" fmla="*/ 10 h 600"/>
                <a:gd name="T4" fmla="*/ 326 w 326"/>
                <a:gd name="T5" fmla="*/ 22 h 600"/>
                <a:gd name="T6" fmla="*/ 321 w 326"/>
                <a:gd name="T7" fmla="*/ 9 h 600"/>
                <a:gd name="T8" fmla="*/ 320 w 326"/>
                <a:gd name="T9" fmla="*/ 9 h 600"/>
                <a:gd name="T10" fmla="*/ 312 w 326"/>
                <a:gd name="T11" fmla="*/ 4 h 600"/>
                <a:gd name="T12" fmla="*/ 262 w 326"/>
                <a:gd name="T13" fmla="*/ 0 h 600"/>
                <a:gd name="T14" fmla="*/ 198 w 326"/>
                <a:gd name="T15" fmla="*/ 13 h 600"/>
                <a:gd name="T16" fmla="*/ 27 w 326"/>
                <a:gd name="T17" fmla="*/ 226 h 600"/>
                <a:gd name="T18" fmla="*/ 49 w 326"/>
                <a:gd name="T19" fmla="*/ 510 h 600"/>
                <a:gd name="T20" fmla="*/ 141 w 326"/>
                <a:gd name="T21" fmla="*/ 598 h 600"/>
                <a:gd name="T22" fmla="*/ 150 w 326"/>
                <a:gd name="T23" fmla="*/ 600 h 600"/>
                <a:gd name="T24" fmla="*/ 161 w 326"/>
                <a:gd name="T25" fmla="*/ 563 h 600"/>
                <a:gd name="T26" fmla="*/ 131 w 326"/>
                <a:gd name="T27" fmla="*/ 545 h 600"/>
                <a:gd name="T28" fmla="*/ 97 w 326"/>
                <a:gd name="T29" fmla="*/ 511 h 600"/>
                <a:gd name="T30" fmla="*/ 80 w 326"/>
                <a:gd name="T31" fmla="*/ 485 h 600"/>
                <a:gd name="T32" fmla="*/ 69 w 326"/>
                <a:gd name="T33" fmla="*/ 463 h 600"/>
                <a:gd name="T34" fmla="*/ 69 w 326"/>
                <a:gd name="T35" fmla="*/ 461 h 600"/>
                <a:gd name="T36" fmla="*/ 52 w 326"/>
                <a:gd name="T37" fmla="*/ 394 h 600"/>
                <a:gd name="T38" fmla="*/ 52 w 326"/>
                <a:gd name="T39" fmla="*/ 303 h 600"/>
                <a:gd name="T40" fmla="*/ 78 w 326"/>
                <a:gd name="T41" fmla="*/ 200 h 600"/>
                <a:gd name="T42" fmla="*/ 123 w 326"/>
                <a:gd name="T43" fmla="*/ 120 h 600"/>
                <a:gd name="T44" fmla="*/ 169 w 326"/>
                <a:gd name="T45" fmla="*/ 74 h 600"/>
                <a:gd name="T46" fmla="*/ 208 w 326"/>
                <a:gd name="T47" fmla="*/ 51 h 600"/>
                <a:gd name="T48" fmla="*/ 210 w 326"/>
                <a:gd name="T49" fmla="*/ 50 h 600"/>
                <a:gd name="T50" fmla="*/ 246 w 326"/>
                <a:gd name="T51" fmla="*/ 41 h 600"/>
                <a:gd name="T52" fmla="*/ 267 w 326"/>
                <a:gd name="T53" fmla="*/ 39 h 600"/>
                <a:gd name="T54" fmla="*/ 268 w 326"/>
                <a:gd name="T55" fmla="*/ 39 h 600"/>
                <a:gd name="T56" fmla="*/ 286 w 326"/>
                <a:gd name="T57" fmla="*/ 40 h 600"/>
                <a:gd name="T58" fmla="*/ 293 w 326"/>
                <a:gd name="T59" fmla="*/ 41 h 600"/>
                <a:gd name="T60" fmla="*/ 262 w 326"/>
                <a:gd name="T61" fmla="*/ 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26" h="600">
                  <a:moveTo>
                    <a:pt x="312" y="4"/>
                  </a:moveTo>
                  <a:cubicBezTo>
                    <a:pt x="313" y="6"/>
                    <a:pt x="314" y="8"/>
                    <a:pt x="316" y="10"/>
                  </a:cubicBezTo>
                  <a:cubicBezTo>
                    <a:pt x="319" y="14"/>
                    <a:pt x="322" y="18"/>
                    <a:pt x="326" y="22"/>
                  </a:cubicBezTo>
                  <a:cubicBezTo>
                    <a:pt x="326" y="17"/>
                    <a:pt x="324" y="13"/>
                    <a:pt x="321" y="9"/>
                  </a:cubicBezTo>
                  <a:cubicBezTo>
                    <a:pt x="321" y="9"/>
                    <a:pt x="320" y="9"/>
                    <a:pt x="320" y="9"/>
                  </a:cubicBezTo>
                  <a:cubicBezTo>
                    <a:pt x="318" y="7"/>
                    <a:pt x="315" y="5"/>
                    <a:pt x="312" y="4"/>
                  </a:cubicBezTo>
                  <a:moveTo>
                    <a:pt x="262" y="0"/>
                  </a:moveTo>
                  <a:cubicBezTo>
                    <a:pt x="239" y="1"/>
                    <a:pt x="218" y="5"/>
                    <a:pt x="198" y="13"/>
                  </a:cubicBezTo>
                  <a:cubicBezTo>
                    <a:pt x="114" y="46"/>
                    <a:pt x="54" y="136"/>
                    <a:pt x="27" y="226"/>
                  </a:cubicBezTo>
                  <a:cubicBezTo>
                    <a:pt x="0" y="316"/>
                    <a:pt x="1" y="427"/>
                    <a:pt x="49" y="510"/>
                  </a:cubicBezTo>
                  <a:cubicBezTo>
                    <a:pt x="70" y="546"/>
                    <a:pt x="100" y="577"/>
                    <a:pt x="141" y="598"/>
                  </a:cubicBezTo>
                  <a:cubicBezTo>
                    <a:pt x="144" y="599"/>
                    <a:pt x="147" y="600"/>
                    <a:pt x="150" y="600"/>
                  </a:cubicBezTo>
                  <a:cubicBezTo>
                    <a:pt x="169" y="600"/>
                    <a:pt x="180" y="573"/>
                    <a:pt x="161" y="563"/>
                  </a:cubicBezTo>
                  <a:cubicBezTo>
                    <a:pt x="150" y="558"/>
                    <a:pt x="140" y="552"/>
                    <a:pt x="131" y="545"/>
                  </a:cubicBezTo>
                  <a:cubicBezTo>
                    <a:pt x="118" y="535"/>
                    <a:pt x="107" y="524"/>
                    <a:pt x="97" y="511"/>
                  </a:cubicBezTo>
                  <a:cubicBezTo>
                    <a:pt x="91" y="503"/>
                    <a:pt x="85" y="494"/>
                    <a:pt x="80" y="485"/>
                  </a:cubicBezTo>
                  <a:cubicBezTo>
                    <a:pt x="76" y="478"/>
                    <a:pt x="73" y="470"/>
                    <a:pt x="69" y="463"/>
                  </a:cubicBezTo>
                  <a:cubicBezTo>
                    <a:pt x="69" y="462"/>
                    <a:pt x="69" y="462"/>
                    <a:pt x="69" y="461"/>
                  </a:cubicBezTo>
                  <a:cubicBezTo>
                    <a:pt x="61" y="439"/>
                    <a:pt x="55" y="417"/>
                    <a:pt x="52" y="394"/>
                  </a:cubicBezTo>
                  <a:cubicBezTo>
                    <a:pt x="48" y="363"/>
                    <a:pt x="49" y="333"/>
                    <a:pt x="52" y="303"/>
                  </a:cubicBezTo>
                  <a:cubicBezTo>
                    <a:pt x="57" y="268"/>
                    <a:pt x="65" y="233"/>
                    <a:pt x="78" y="200"/>
                  </a:cubicBezTo>
                  <a:cubicBezTo>
                    <a:pt x="90" y="172"/>
                    <a:pt x="105" y="145"/>
                    <a:pt x="123" y="120"/>
                  </a:cubicBezTo>
                  <a:cubicBezTo>
                    <a:pt x="137" y="103"/>
                    <a:pt x="152" y="88"/>
                    <a:pt x="169" y="74"/>
                  </a:cubicBezTo>
                  <a:cubicBezTo>
                    <a:pt x="181" y="65"/>
                    <a:pt x="194" y="57"/>
                    <a:pt x="208" y="51"/>
                  </a:cubicBezTo>
                  <a:cubicBezTo>
                    <a:pt x="209" y="51"/>
                    <a:pt x="210" y="51"/>
                    <a:pt x="210" y="50"/>
                  </a:cubicBezTo>
                  <a:cubicBezTo>
                    <a:pt x="222" y="46"/>
                    <a:pt x="234" y="42"/>
                    <a:pt x="246" y="41"/>
                  </a:cubicBezTo>
                  <a:cubicBezTo>
                    <a:pt x="253" y="40"/>
                    <a:pt x="260" y="39"/>
                    <a:pt x="267" y="39"/>
                  </a:cubicBezTo>
                  <a:cubicBezTo>
                    <a:pt x="268" y="39"/>
                    <a:pt x="268" y="39"/>
                    <a:pt x="268" y="39"/>
                  </a:cubicBezTo>
                  <a:cubicBezTo>
                    <a:pt x="274" y="40"/>
                    <a:pt x="280" y="40"/>
                    <a:pt x="286" y="40"/>
                  </a:cubicBezTo>
                  <a:cubicBezTo>
                    <a:pt x="288" y="41"/>
                    <a:pt x="290" y="41"/>
                    <a:pt x="293" y="41"/>
                  </a:cubicBezTo>
                  <a:cubicBezTo>
                    <a:pt x="282" y="28"/>
                    <a:pt x="271" y="14"/>
                    <a:pt x="26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438"/>
            <p:cNvSpPr>
              <a:spLocks noEditPoints="1"/>
            </p:cNvSpPr>
            <p:nvPr/>
          </p:nvSpPr>
          <p:spPr bwMode="auto">
            <a:xfrm>
              <a:off x="4065" y="1626"/>
              <a:ext cx="343" cy="204"/>
            </a:xfrm>
            <a:custGeom>
              <a:avLst/>
              <a:gdLst>
                <a:gd name="T0" fmla="*/ 588 w 598"/>
                <a:gd name="T1" fmla="*/ 172 h 330"/>
                <a:gd name="T2" fmla="*/ 593 w 598"/>
                <a:gd name="T3" fmla="*/ 187 h 330"/>
                <a:gd name="T4" fmla="*/ 596 w 598"/>
                <a:gd name="T5" fmla="*/ 194 h 330"/>
                <a:gd name="T6" fmla="*/ 597 w 598"/>
                <a:gd name="T7" fmla="*/ 184 h 330"/>
                <a:gd name="T8" fmla="*/ 597 w 598"/>
                <a:gd name="T9" fmla="*/ 183 h 330"/>
                <a:gd name="T10" fmla="*/ 588 w 598"/>
                <a:gd name="T11" fmla="*/ 172 h 330"/>
                <a:gd name="T12" fmla="*/ 82 w 598"/>
                <a:gd name="T13" fmla="*/ 156 h 330"/>
                <a:gd name="T14" fmla="*/ 82 w 598"/>
                <a:gd name="T15" fmla="*/ 154 h 330"/>
                <a:gd name="T16" fmla="*/ 82 w 598"/>
                <a:gd name="T17" fmla="*/ 156 h 330"/>
                <a:gd name="T18" fmla="*/ 25 w 598"/>
                <a:gd name="T19" fmla="*/ 0 h 330"/>
                <a:gd name="T20" fmla="*/ 4 w 598"/>
                <a:gd name="T21" fmla="*/ 18 h 330"/>
                <a:gd name="T22" fmla="*/ 29 w 598"/>
                <a:gd name="T23" fmla="*/ 143 h 330"/>
                <a:gd name="T24" fmla="*/ 256 w 598"/>
                <a:gd name="T25" fmla="*/ 314 h 330"/>
                <a:gd name="T26" fmla="*/ 369 w 598"/>
                <a:gd name="T27" fmla="*/ 330 h 330"/>
                <a:gd name="T28" fmla="*/ 528 w 598"/>
                <a:gd name="T29" fmla="*/ 284 h 330"/>
                <a:gd name="T30" fmla="*/ 573 w 598"/>
                <a:gd name="T31" fmla="*/ 238 h 330"/>
                <a:gd name="T32" fmla="*/ 555 w 598"/>
                <a:gd name="T33" fmla="*/ 190 h 330"/>
                <a:gd name="T34" fmla="*/ 552 w 598"/>
                <a:gd name="T35" fmla="*/ 196 h 330"/>
                <a:gd name="T36" fmla="*/ 543 w 598"/>
                <a:gd name="T37" fmla="*/ 211 h 330"/>
                <a:gd name="T38" fmla="*/ 530 w 598"/>
                <a:gd name="T39" fmla="*/ 229 h 330"/>
                <a:gd name="T40" fmla="*/ 503 w 598"/>
                <a:gd name="T41" fmla="*/ 254 h 330"/>
                <a:gd name="T42" fmla="*/ 501 w 598"/>
                <a:gd name="T43" fmla="*/ 256 h 330"/>
                <a:gd name="T44" fmla="*/ 460 w 598"/>
                <a:gd name="T45" fmla="*/ 277 h 330"/>
                <a:gd name="T46" fmla="*/ 397 w 598"/>
                <a:gd name="T47" fmla="*/ 290 h 330"/>
                <a:gd name="T48" fmla="*/ 374 w 598"/>
                <a:gd name="T49" fmla="*/ 291 h 330"/>
                <a:gd name="T50" fmla="*/ 306 w 598"/>
                <a:gd name="T51" fmla="*/ 285 h 330"/>
                <a:gd name="T52" fmla="*/ 205 w 598"/>
                <a:gd name="T53" fmla="*/ 252 h 330"/>
                <a:gd name="T54" fmla="*/ 128 w 598"/>
                <a:gd name="T55" fmla="*/ 203 h 330"/>
                <a:gd name="T56" fmla="*/ 80 w 598"/>
                <a:gd name="T57" fmla="*/ 152 h 330"/>
                <a:gd name="T58" fmla="*/ 79 w 598"/>
                <a:gd name="T59" fmla="*/ 151 h 330"/>
                <a:gd name="T60" fmla="*/ 66 w 598"/>
                <a:gd name="T61" fmla="*/ 130 h 330"/>
                <a:gd name="T62" fmla="*/ 54 w 598"/>
                <a:gd name="T63" fmla="*/ 102 h 330"/>
                <a:gd name="T64" fmla="*/ 43 w 598"/>
                <a:gd name="T65" fmla="*/ 55 h 330"/>
                <a:gd name="T66" fmla="*/ 44 w 598"/>
                <a:gd name="T67" fmla="*/ 20 h 330"/>
                <a:gd name="T68" fmla="*/ 25 w 598"/>
                <a:gd name="T69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8" h="330">
                  <a:moveTo>
                    <a:pt x="588" y="172"/>
                  </a:moveTo>
                  <a:cubicBezTo>
                    <a:pt x="590" y="177"/>
                    <a:pt x="592" y="182"/>
                    <a:pt x="593" y="187"/>
                  </a:cubicBezTo>
                  <a:cubicBezTo>
                    <a:pt x="594" y="189"/>
                    <a:pt x="595" y="192"/>
                    <a:pt x="596" y="194"/>
                  </a:cubicBezTo>
                  <a:cubicBezTo>
                    <a:pt x="597" y="190"/>
                    <a:pt x="598" y="187"/>
                    <a:pt x="597" y="184"/>
                  </a:cubicBezTo>
                  <a:cubicBezTo>
                    <a:pt x="597" y="184"/>
                    <a:pt x="597" y="184"/>
                    <a:pt x="597" y="183"/>
                  </a:cubicBezTo>
                  <a:cubicBezTo>
                    <a:pt x="596" y="179"/>
                    <a:pt x="593" y="175"/>
                    <a:pt x="588" y="172"/>
                  </a:cubicBezTo>
                  <a:moveTo>
                    <a:pt x="82" y="156"/>
                  </a:moveTo>
                  <a:cubicBezTo>
                    <a:pt x="82" y="155"/>
                    <a:pt x="82" y="155"/>
                    <a:pt x="82" y="154"/>
                  </a:cubicBezTo>
                  <a:cubicBezTo>
                    <a:pt x="82" y="155"/>
                    <a:pt x="82" y="155"/>
                    <a:pt x="82" y="156"/>
                  </a:cubicBezTo>
                  <a:moveTo>
                    <a:pt x="25" y="0"/>
                  </a:moveTo>
                  <a:cubicBezTo>
                    <a:pt x="15" y="0"/>
                    <a:pt x="5" y="6"/>
                    <a:pt x="4" y="18"/>
                  </a:cubicBezTo>
                  <a:cubicBezTo>
                    <a:pt x="0" y="64"/>
                    <a:pt x="9" y="106"/>
                    <a:pt x="29" y="143"/>
                  </a:cubicBezTo>
                  <a:cubicBezTo>
                    <a:pt x="72" y="228"/>
                    <a:pt x="165" y="289"/>
                    <a:pt x="256" y="314"/>
                  </a:cubicBezTo>
                  <a:cubicBezTo>
                    <a:pt x="292" y="324"/>
                    <a:pt x="331" y="330"/>
                    <a:pt x="369" y="330"/>
                  </a:cubicBezTo>
                  <a:cubicBezTo>
                    <a:pt x="427" y="330"/>
                    <a:pt x="484" y="317"/>
                    <a:pt x="528" y="284"/>
                  </a:cubicBezTo>
                  <a:cubicBezTo>
                    <a:pt x="545" y="272"/>
                    <a:pt x="560" y="257"/>
                    <a:pt x="573" y="238"/>
                  </a:cubicBezTo>
                  <a:cubicBezTo>
                    <a:pt x="566" y="222"/>
                    <a:pt x="560" y="206"/>
                    <a:pt x="555" y="190"/>
                  </a:cubicBezTo>
                  <a:cubicBezTo>
                    <a:pt x="554" y="192"/>
                    <a:pt x="553" y="194"/>
                    <a:pt x="552" y="196"/>
                  </a:cubicBezTo>
                  <a:cubicBezTo>
                    <a:pt x="549" y="201"/>
                    <a:pt x="546" y="206"/>
                    <a:pt x="543" y="211"/>
                  </a:cubicBezTo>
                  <a:cubicBezTo>
                    <a:pt x="539" y="218"/>
                    <a:pt x="535" y="224"/>
                    <a:pt x="530" y="229"/>
                  </a:cubicBezTo>
                  <a:cubicBezTo>
                    <a:pt x="522" y="239"/>
                    <a:pt x="513" y="247"/>
                    <a:pt x="503" y="254"/>
                  </a:cubicBezTo>
                  <a:cubicBezTo>
                    <a:pt x="502" y="255"/>
                    <a:pt x="502" y="255"/>
                    <a:pt x="501" y="256"/>
                  </a:cubicBezTo>
                  <a:cubicBezTo>
                    <a:pt x="488" y="264"/>
                    <a:pt x="475" y="271"/>
                    <a:pt x="460" y="277"/>
                  </a:cubicBezTo>
                  <a:cubicBezTo>
                    <a:pt x="440" y="284"/>
                    <a:pt x="419" y="288"/>
                    <a:pt x="397" y="290"/>
                  </a:cubicBezTo>
                  <a:cubicBezTo>
                    <a:pt x="389" y="291"/>
                    <a:pt x="382" y="291"/>
                    <a:pt x="374" y="291"/>
                  </a:cubicBezTo>
                  <a:cubicBezTo>
                    <a:pt x="351" y="291"/>
                    <a:pt x="328" y="289"/>
                    <a:pt x="306" y="285"/>
                  </a:cubicBezTo>
                  <a:cubicBezTo>
                    <a:pt x="271" y="278"/>
                    <a:pt x="237" y="267"/>
                    <a:pt x="205" y="252"/>
                  </a:cubicBezTo>
                  <a:cubicBezTo>
                    <a:pt x="177" y="238"/>
                    <a:pt x="152" y="222"/>
                    <a:pt x="128" y="203"/>
                  </a:cubicBezTo>
                  <a:cubicBezTo>
                    <a:pt x="110" y="188"/>
                    <a:pt x="94" y="171"/>
                    <a:pt x="80" y="152"/>
                  </a:cubicBezTo>
                  <a:cubicBezTo>
                    <a:pt x="80" y="152"/>
                    <a:pt x="80" y="151"/>
                    <a:pt x="79" y="151"/>
                  </a:cubicBezTo>
                  <a:cubicBezTo>
                    <a:pt x="75" y="144"/>
                    <a:pt x="70" y="137"/>
                    <a:pt x="66" y="130"/>
                  </a:cubicBezTo>
                  <a:cubicBezTo>
                    <a:pt x="62" y="121"/>
                    <a:pt x="57" y="112"/>
                    <a:pt x="54" y="102"/>
                  </a:cubicBezTo>
                  <a:cubicBezTo>
                    <a:pt x="48" y="87"/>
                    <a:pt x="45" y="71"/>
                    <a:pt x="43" y="55"/>
                  </a:cubicBezTo>
                  <a:cubicBezTo>
                    <a:pt x="43" y="43"/>
                    <a:pt x="43" y="32"/>
                    <a:pt x="44" y="20"/>
                  </a:cubicBezTo>
                  <a:cubicBezTo>
                    <a:pt x="45" y="7"/>
                    <a:pt x="35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39"/>
            <p:cNvSpPr>
              <a:spLocks/>
            </p:cNvSpPr>
            <p:nvPr/>
          </p:nvSpPr>
          <p:spPr bwMode="auto">
            <a:xfrm>
              <a:off x="2881" y="1025"/>
              <a:ext cx="184" cy="364"/>
            </a:xfrm>
            <a:custGeom>
              <a:avLst/>
              <a:gdLst>
                <a:gd name="T0" fmla="*/ 298 w 320"/>
                <a:gd name="T1" fmla="*/ 0 h 588"/>
                <a:gd name="T2" fmla="*/ 292 w 320"/>
                <a:gd name="T3" fmla="*/ 1 h 588"/>
                <a:gd name="T4" fmla="*/ 231 w 320"/>
                <a:gd name="T5" fmla="*/ 24 h 588"/>
                <a:gd name="T6" fmla="*/ 3 w 320"/>
                <a:gd name="T7" fmla="*/ 306 h 588"/>
                <a:gd name="T8" fmla="*/ 7 w 320"/>
                <a:gd name="T9" fmla="*/ 371 h 588"/>
                <a:gd name="T10" fmla="*/ 165 w 320"/>
                <a:gd name="T11" fmla="*/ 583 h 588"/>
                <a:gd name="T12" fmla="*/ 179 w 320"/>
                <a:gd name="T13" fmla="*/ 588 h 588"/>
                <a:gd name="T14" fmla="*/ 194 w 320"/>
                <a:gd name="T15" fmla="*/ 554 h 588"/>
                <a:gd name="T16" fmla="*/ 85 w 320"/>
                <a:gd name="T17" fmla="*/ 442 h 588"/>
                <a:gd name="T18" fmla="*/ 53 w 320"/>
                <a:gd name="T19" fmla="*/ 387 h 588"/>
                <a:gd name="T20" fmla="*/ 43 w 320"/>
                <a:gd name="T21" fmla="*/ 347 h 588"/>
                <a:gd name="T22" fmla="*/ 42 w 320"/>
                <a:gd name="T23" fmla="*/ 326 h 588"/>
                <a:gd name="T24" fmla="*/ 43 w 320"/>
                <a:gd name="T25" fmla="*/ 309 h 588"/>
                <a:gd name="T26" fmla="*/ 56 w 320"/>
                <a:gd name="T27" fmla="*/ 260 h 588"/>
                <a:gd name="T28" fmla="*/ 74 w 320"/>
                <a:gd name="T29" fmla="*/ 223 h 588"/>
                <a:gd name="T30" fmla="*/ 103 w 320"/>
                <a:gd name="T31" fmla="*/ 179 h 588"/>
                <a:gd name="T32" fmla="*/ 183 w 320"/>
                <a:gd name="T33" fmla="*/ 99 h 588"/>
                <a:gd name="T34" fmla="*/ 264 w 320"/>
                <a:gd name="T35" fmla="*/ 53 h 588"/>
                <a:gd name="T36" fmla="*/ 266 w 320"/>
                <a:gd name="T37" fmla="*/ 52 h 588"/>
                <a:gd name="T38" fmla="*/ 302 w 320"/>
                <a:gd name="T39" fmla="*/ 40 h 588"/>
                <a:gd name="T40" fmla="*/ 310 w 320"/>
                <a:gd name="T41" fmla="*/ 5 h 588"/>
                <a:gd name="T42" fmla="*/ 298 w 320"/>
                <a:gd name="T43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0" h="588">
                  <a:moveTo>
                    <a:pt x="298" y="0"/>
                  </a:moveTo>
                  <a:cubicBezTo>
                    <a:pt x="296" y="0"/>
                    <a:pt x="294" y="0"/>
                    <a:pt x="292" y="1"/>
                  </a:cubicBezTo>
                  <a:cubicBezTo>
                    <a:pt x="272" y="7"/>
                    <a:pt x="251" y="15"/>
                    <a:pt x="231" y="24"/>
                  </a:cubicBezTo>
                  <a:cubicBezTo>
                    <a:pt x="119" y="77"/>
                    <a:pt x="17" y="185"/>
                    <a:pt x="3" y="306"/>
                  </a:cubicBezTo>
                  <a:cubicBezTo>
                    <a:pt x="0" y="329"/>
                    <a:pt x="2" y="350"/>
                    <a:pt x="7" y="371"/>
                  </a:cubicBezTo>
                  <a:cubicBezTo>
                    <a:pt x="27" y="456"/>
                    <a:pt x="103" y="524"/>
                    <a:pt x="165" y="583"/>
                  </a:cubicBezTo>
                  <a:cubicBezTo>
                    <a:pt x="170" y="587"/>
                    <a:pt x="174" y="588"/>
                    <a:pt x="179" y="588"/>
                  </a:cubicBezTo>
                  <a:cubicBezTo>
                    <a:pt x="194" y="588"/>
                    <a:pt x="208" y="568"/>
                    <a:pt x="194" y="554"/>
                  </a:cubicBezTo>
                  <a:cubicBezTo>
                    <a:pt x="156" y="519"/>
                    <a:pt x="117" y="483"/>
                    <a:pt x="85" y="442"/>
                  </a:cubicBezTo>
                  <a:cubicBezTo>
                    <a:pt x="73" y="425"/>
                    <a:pt x="62" y="406"/>
                    <a:pt x="53" y="387"/>
                  </a:cubicBezTo>
                  <a:cubicBezTo>
                    <a:pt x="48" y="374"/>
                    <a:pt x="45" y="361"/>
                    <a:pt x="43" y="347"/>
                  </a:cubicBezTo>
                  <a:cubicBezTo>
                    <a:pt x="42" y="340"/>
                    <a:pt x="42" y="333"/>
                    <a:pt x="42" y="326"/>
                  </a:cubicBezTo>
                  <a:cubicBezTo>
                    <a:pt x="42" y="321"/>
                    <a:pt x="42" y="315"/>
                    <a:pt x="43" y="309"/>
                  </a:cubicBezTo>
                  <a:cubicBezTo>
                    <a:pt x="45" y="292"/>
                    <a:pt x="50" y="276"/>
                    <a:pt x="56" y="260"/>
                  </a:cubicBezTo>
                  <a:cubicBezTo>
                    <a:pt x="62" y="247"/>
                    <a:pt x="68" y="235"/>
                    <a:pt x="74" y="223"/>
                  </a:cubicBezTo>
                  <a:cubicBezTo>
                    <a:pt x="83" y="208"/>
                    <a:pt x="92" y="194"/>
                    <a:pt x="103" y="179"/>
                  </a:cubicBezTo>
                  <a:cubicBezTo>
                    <a:pt x="126" y="149"/>
                    <a:pt x="153" y="123"/>
                    <a:pt x="183" y="99"/>
                  </a:cubicBezTo>
                  <a:cubicBezTo>
                    <a:pt x="209" y="81"/>
                    <a:pt x="235" y="65"/>
                    <a:pt x="264" y="53"/>
                  </a:cubicBezTo>
                  <a:cubicBezTo>
                    <a:pt x="265" y="52"/>
                    <a:pt x="265" y="52"/>
                    <a:pt x="266" y="52"/>
                  </a:cubicBezTo>
                  <a:cubicBezTo>
                    <a:pt x="278" y="47"/>
                    <a:pt x="290" y="43"/>
                    <a:pt x="302" y="40"/>
                  </a:cubicBezTo>
                  <a:cubicBezTo>
                    <a:pt x="319" y="35"/>
                    <a:pt x="320" y="15"/>
                    <a:pt x="310" y="5"/>
                  </a:cubicBezTo>
                  <a:cubicBezTo>
                    <a:pt x="307" y="2"/>
                    <a:pt x="303" y="0"/>
                    <a:pt x="29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40"/>
            <p:cNvSpPr>
              <a:spLocks/>
            </p:cNvSpPr>
            <p:nvPr/>
          </p:nvSpPr>
          <p:spPr bwMode="auto">
            <a:xfrm>
              <a:off x="3452" y="2312"/>
              <a:ext cx="327" cy="209"/>
            </a:xfrm>
            <a:custGeom>
              <a:avLst/>
              <a:gdLst>
                <a:gd name="T0" fmla="*/ 24 w 569"/>
                <a:gd name="T1" fmla="*/ 0 h 338"/>
                <a:gd name="T2" fmla="*/ 3 w 569"/>
                <a:gd name="T3" fmla="*/ 24 h 338"/>
                <a:gd name="T4" fmla="*/ 96 w 569"/>
                <a:gd name="T5" fmla="*/ 272 h 338"/>
                <a:gd name="T6" fmla="*/ 148 w 569"/>
                <a:gd name="T7" fmla="*/ 309 h 338"/>
                <a:gd name="T8" fmla="*/ 279 w 569"/>
                <a:gd name="T9" fmla="*/ 338 h 338"/>
                <a:gd name="T10" fmla="*/ 509 w 569"/>
                <a:gd name="T11" fmla="*/ 269 h 338"/>
                <a:gd name="T12" fmla="*/ 561 w 569"/>
                <a:gd name="T13" fmla="*/ 230 h 338"/>
                <a:gd name="T14" fmla="*/ 567 w 569"/>
                <a:gd name="T15" fmla="*/ 213 h 338"/>
                <a:gd name="T16" fmla="*/ 547 w 569"/>
                <a:gd name="T17" fmla="*/ 196 h 338"/>
                <a:gd name="T18" fmla="*/ 534 w 569"/>
                <a:gd name="T19" fmla="*/ 201 h 338"/>
                <a:gd name="T20" fmla="*/ 505 w 569"/>
                <a:gd name="T21" fmla="*/ 225 h 338"/>
                <a:gd name="T22" fmla="*/ 502 w 569"/>
                <a:gd name="T23" fmla="*/ 226 h 338"/>
                <a:gd name="T24" fmla="*/ 420 w 569"/>
                <a:gd name="T25" fmla="*/ 269 h 338"/>
                <a:gd name="T26" fmla="*/ 309 w 569"/>
                <a:gd name="T27" fmla="*/ 294 h 338"/>
                <a:gd name="T28" fmla="*/ 280 w 569"/>
                <a:gd name="T29" fmla="*/ 295 h 338"/>
                <a:gd name="T30" fmla="*/ 257 w 569"/>
                <a:gd name="T31" fmla="*/ 294 h 338"/>
                <a:gd name="T32" fmla="*/ 216 w 569"/>
                <a:gd name="T33" fmla="*/ 290 h 338"/>
                <a:gd name="T34" fmla="*/ 167 w 569"/>
                <a:gd name="T35" fmla="*/ 274 h 338"/>
                <a:gd name="T36" fmla="*/ 153 w 569"/>
                <a:gd name="T37" fmla="*/ 266 h 338"/>
                <a:gd name="T38" fmla="*/ 135 w 569"/>
                <a:gd name="T39" fmla="*/ 254 h 338"/>
                <a:gd name="T40" fmla="*/ 107 w 569"/>
                <a:gd name="T41" fmla="*/ 224 h 338"/>
                <a:gd name="T42" fmla="*/ 78 w 569"/>
                <a:gd name="T43" fmla="*/ 167 h 338"/>
                <a:gd name="T44" fmla="*/ 42 w 569"/>
                <a:gd name="T45" fmla="*/ 15 h 338"/>
                <a:gd name="T46" fmla="*/ 24 w 569"/>
                <a:gd name="T47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69" h="338">
                  <a:moveTo>
                    <a:pt x="24" y="0"/>
                  </a:moveTo>
                  <a:cubicBezTo>
                    <a:pt x="12" y="0"/>
                    <a:pt x="0" y="9"/>
                    <a:pt x="3" y="24"/>
                  </a:cubicBezTo>
                  <a:cubicBezTo>
                    <a:pt x="19" y="108"/>
                    <a:pt x="34" y="209"/>
                    <a:pt x="96" y="272"/>
                  </a:cubicBezTo>
                  <a:cubicBezTo>
                    <a:pt x="111" y="287"/>
                    <a:pt x="128" y="300"/>
                    <a:pt x="148" y="309"/>
                  </a:cubicBezTo>
                  <a:cubicBezTo>
                    <a:pt x="188" y="329"/>
                    <a:pt x="233" y="338"/>
                    <a:pt x="279" y="338"/>
                  </a:cubicBezTo>
                  <a:cubicBezTo>
                    <a:pt x="359" y="338"/>
                    <a:pt x="442" y="311"/>
                    <a:pt x="509" y="269"/>
                  </a:cubicBezTo>
                  <a:cubicBezTo>
                    <a:pt x="528" y="257"/>
                    <a:pt x="546" y="244"/>
                    <a:pt x="561" y="230"/>
                  </a:cubicBezTo>
                  <a:cubicBezTo>
                    <a:pt x="567" y="225"/>
                    <a:pt x="569" y="218"/>
                    <a:pt x="567" y="213"/>
                  </a:cubicBezTo>
                  <a:cubicBezTo>
                    <a:pt x="565" y="203"/>
                    <a:pt x="557" y="196"/>
                    <a:pt x="547" y="196"/>
                  </a:cubicBezTo>
                  <a:cubicBezTo>
                    <a:pt x="543" y="196"/>
                    <a:pt x="538" y="197"/>
                    <a:pt x="534" y="201"/>
                  </a:cubicBezTo>
                  <a:cubicBezTo>
                    <a:pt x="525" y="209"/>
                    <a:pt x="515" y="217"/>
                    <a:pt x="505" y="225"/>
                  </a:cubicBezTo>
                  <a:cubicBezTo>
                    <a:pt x="504" y="225"/>
                    <a:pt x="503" y="226"/>
                    <a:pt x="502" y="226"/>
                  </a:cubicBezTo>
                  <a:cubicBezTo>
                    <a:pt x="477" y="244"/>
                    <a:pt x="449" y="258"/>
                    <a:pt x="420" y="269"/>
                  </a:cubicBezTo>
                  <a:cubicBezTo>
                    <a:pt x="384" y="282"/>
                    <a:pt x="347" y="290"/>
                    <a:pt x="309" y="294"/>
                  </a:cubicBezTo>
                  <a:cubicBezTo>
                    <a:pt x="299" y="294"/>
                    <a:pt x="290" y="295"/>
                    <a:pt x="280" y="295"/>
                  </a:cubicBezTo>
                  <a:cubicBezTo>
                    <a:pt x="272" y="295"/>
                    <a:pt x="265" y="294"/>
                    <a:pt x="257" y="294"/>
                  </a:cubicBezTo>
                  <a:cubicBezTo>
                    <a:pt x="243" y="293"/>
                    <a:pt x="230" y="292"/>
                    <a:pt x="216" y="290"/>
                  </a:cubicBezTo>
                  <a:cubicBezTo>
                    <a:pt x="199" y="286"/>
                    <a:pt x="183" y="281"/>
                    <a:pt x="167" y="274"/>
                  </a:cubicBezTo>
                  <a:cubicBezTo>
                    <a:pt x="162" y="272"/>
                    <a:pt x="157" y="269"/>
                    <a:pt x="153" y="266"/>
                  </a:cubicBezTo>
                  <a:cubicBezTo>
                    <a:pt x="147" y="263"/>
                    <a:pt x="141" y="259"/>
                    <a:pt x="135" y="254"/>
                  </a:cubicBezTo>
                  <a:cubicBezTo>
                    <a:pt x="125" y="245"/>
                    <a:pt x="116" y="235"/>
                    <a:pt x="107" y="224"/>
                  </a:cubicBezTo>
                  <a:cubicBezTo>
                    <a:pt x="95" y="206"/>
                    <a:pt x="86" y="187"/>
                    <a:pt x="78" y="167"/>
                  </a:cubicBezTo>
                  <a:cubicBezTo>
                    <a:pt x="61" y="118"/>
                    <a:pt x="52" y="67"/>
                    <a:pt x="42" y="15"/>
                  </a:cubicBezTo>
                  <a:cubicBezTo>
                    <a:pt x="40" y="5"/>
                    <a:pt x="32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41"/>
            <p:cNvSpPr>
              <a:spLocks noEditPoints="1"/>
            </p:cNvSpPr>
            <p:nvPr/>
          </p:nvSpPr>
          <p:spPr bwMode="auto">
            <a:xfrm>
              <a:off x="1574" y="2568"/>
              <a:ext cx="144" cy="345"/>
            </a:xfrm>
            <a:custGeom>
              <a:avLst/>
              <a:gdLst>
                <a:gd name="T0" fmla="*/ 244 w 251"/>
                <a:gd name="T1" fmla="*/ 495 h 557"/>
                <a:gd name="T2" fmla="*/ 230 w 251"/>
                <a:gd name="T3" fmla="*/ 544 h 557"/>
                <a:gd name="T4" fmla="*/ 242 w 251"/>
                <a:gd name="T5" fmla="*/ 557 h 557"/>
                <a:gd name="T6" fmla="*/ 251 w 251"/>
                <a:gd name="T7" fmla="*/ 505 h 557"/>
                <a:gd name="T8" fmla="*/ 250 w 251"/>
                <a:gd name="T9" fmla="*/ 504 h 557"/>
                <a:gd name="T10" fmla="*/ 244 w 251"/>
                <a:gd name="T11" fmla="*/ 495 h 557"/>
                <a:gd name="T12" fmla="*/ 198 w 251"/>
                <a:gd name="T13" fmla="*/ 367 h 557"/>
                <a:gd name="T14" fmla="*/ 198 w 251"/>
                <a:gd name="T15" fmla="*/ 367 h 557"/>
                <a:gd name="T16" fmla="*/ 186 w 251"/>
                <a:gd name="T17" fmla="*/ 372 h 557"/>
                <a:gd name="T18" fmla="*/ 189 w 251"/>
                <a:gd name="T19" fmla="*/ 396 h 557"/>
                <a:gd name="T20" fmla="*/ 174 w 251"/>
                <a:gd name="T21" fmla="*/ 443 h 557"/>
                <a:gd name="T22" fmla="*/ 200 w 251"/>
                <a:gd name="T23" fmla="*/ 500 h 557"/>
                <a:gd name="T24" fmla="*/ 220 w 251"/>
                <a:gd name="T25" fmla="*/ 450 h 557"/>
                <a:gd name="T26" fmla="*/ 214 w 251"/>
                <a:gd name="T27" fmla="*/ 434 h 557"/>
                <a:gd name="T28" fmla="*/ 198 w 251"/>
                <a:gd name="T29" fmla="*/ 367 h 557"/>
                <a:gd name="T30" fmla="*/ 32 w 251"/>
                <a:gd name="T31" fmla="*/ 0 h 557"/>
                <a:gd name="T32" fmla="*/ 2 w 251"/>
                <a:gd name="T33" fmla="*/ 21 h 557"/>
                <a:gd name="T34" fmla="*/ 1 w 251"/>
                <a:gd name="T35" fmla="*/ 70 h 557"/>
                <a:gd name="T36" fmla="*/ 12 w 251"/>
                <a:gd name="T37" fmla="*/ 138 h 557"/>
                <a:gd name="T38" fmla="*/ 17 w 251"/>
                <a:gd name="T39" fmla="*/ 154 h 557"/>
                <a:gd name="T40" fmla="*/ 38 w 251"/>
                <a:gd name="T41" fmla="*/ 204 h 557"/>
                <a:gd name="T42" fmla="*/ 72 w 251"/>
                <a:gd name="T43" fmla="*/ 256 h 557"/>
                <a:gd name="T44" fmla="*/ 110 w 251"/>
                <a:gd name="T45" fmla="*/ 297 h 557"/>
                <a:gd name="T46" fmla="*/ 113 w 251"/>
                <a:gd name="T47" fmla="*/ 299 h 557"/>
                <a:gd name="T48" fmla="*/ 163 w 251"/>
                <a:gd name="T49" fmla="*/ 329 h 557"/>
                <a:gd name="T50" fmla="*/ 198 w 251"/>
                <a:gd name="T51" fmla="*/ 327 h 557"/>
                <a:gd name="T52" fmla="*/ 200 w 251"/>
                <a:gd name="T53" fmla="*/ 307 h 557"/>
                <a:gd name="T54" fmla="*/ 183 w 251"/>
                <a:gd name="T55" fmla="*/ 299 h 557"/>
                <a:gd name="T56" fmla="*/ 151 w 251"/>
                <a:gd name="T57" fmla="*/ 279 h 557"/>
                <a:gd name="T58" fmla="*/ 149 w 251"/>
                <a:gd name="T59" fmla="*/ 277 h 557"/>
                <a:gd name="T60" fmla="*/ 100 w 251"/>
                <a:gd name="T61" fmla="*/ 227 h 557"/>
                <a:gd name="T62" fmla="*/ 90 w 251"/>
                <a:gd name="T63" fmla="*/ 213 h 557"/>
                <a:gd name="T64" fmla="*/ 66 w 251"/>
                <a:gd name="T65" fmla="*/ 169 h 557"/>
                <a:gd name="T66" fmla="*/ 61 w 251"/>
                <a:gd name="T67" fmla="*/ 159 h 557"/>
                <a:gd name="T68" fmla="*/ 61 w 251"/>
                <a:gd name="T69" fmla="*/ 158 h 557"/>
                <a:gd name="T70" fmla="*/ 47 w 251"/>
                <a:gd name="T71" fmla="*/ 113 h 557"/>
                <a:gd name="T72" fmla="*/ 42 w 251"/>
                <a:gd name="T73" fmla="*/ 86 h 557"/>
                <a:gd name="T74" fmla="*/ 42 w 251"/>
                <a:gd name="T75" fmla="*/ 83 h 557"/>
                <a:gd name="T76" fmla="*/ 41 w 251"/>
                <a:gd name="T77" fmla="*/ 30 h 557"/>
                <a:gd name="T78" fmla="*/ 42 w 251"/>
                <a:gd name="T79" fmla="*/ 18 h 557"/>
                <a:gd name="T80" fmla="*/ 32 w 251"/>
                <a:gd name="T81" fmla="*/ 0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51" h="557">
                  <a:moveTo>
                    <a:pt x="244" y="495"/>
                  </a:moveTo>
                  <a:cubicBezTo>
                    <a:pt x="238" y="511"/>
                    <a:pt x="234" y="527"/>
                    <a:pt x="230" y="544"/>
                  </a:cubicBezTo>
                  <a:cubicBezTo>
                    <a:pt x="234" y="548"/>
                    <a:pt x="238" y="553"/>
                    <a:pt x="242" y="557"/>
                  </a:cubicBezTo>
                  <a:cubicBezTo>
                    <a:pt x="244" y="539"/>
                    <a:pt x="247" y="522"/>
                    <a:pt x="251" y="505"/>
                  </a:cubicBezTo>
                  <a:cubicBezTo>
                    <a:pt x="251" y="504"/>
                    <a:pt x="250" y="504"/>
                    <a:pt x="250" y="504"/>
                  </a:cubicBezTo>
                  <a:cubicBezTo>
                    <a:pt x="248" y="501"/>
                    <a:pt x="246" y="498"/>
                    <a:pt x="244" y="495"/>
                  </a:cubicBezTo>
                  <a:moveTo>
                    <a:pt x="198" y="367"/>
                  </a:moveTo>
                  <a:cubicBezTo>
                    <a:pt x="198" y="367"/>
                    <a:pt x="198" y="367"/>
                    <a:pt x="198" y="367"/>
                  </a:cubicBezTo>
                  <a:cubicBezTo>
                    <a:pt x="194" y="369"/>
                    <a:pt x="190" y="370"/>
                    <a:pt x="186" y="372"/>
                  </a:cubicBezTo>
                  <a:cubicBezTo>
                    <a:pt x="188" y="380"/>
                    <a:pt x="189" y="388"/>
                    <a:pt x="189" y="396"/>
                  </a:cubicBezTo>
                  <a:cubicBezTo>
                    <a:pt x="189" y="412"/>
                    <a:pt x="184" y="429"/>
                    <a:pt x="174" y="443"/>
                  </a:cubicBezTo>
                  <a:cubicBezTo>
                    <a:pt x="181" y="463"/>
                    <a:pt x="190" y="482"/>
                    <a:pt x="200" y="500"/>
                  </a:cubicBezTo>
                  <a:cubicBezTo>
                    <a:pt x="205" y="483"/>
                    <a:pt x="212" y="466"/>
                    <a:pt x="220" y="450"/>
                  </a:cubicBezTo>
                  <a:cubicBezTo>
                    <a:pt x="218" y="445"/>
                    <a:pt x="216" y="440"/>
                    <a:pt x="214" y="434"/>
                  </a:cubicBezTo>
                  <a:cubicBezTo>
                    <a:pt x="206" y="412"/>
                    <a:pt x="201" y="390"/>
                    <a:pt x="198" y="367"/>
                  </a:cubicBezTo>
                  <a:moveTo>
                    <a:pt x="32" y="0"/>
                  </a:moveTo>
                  <a:cubicBezTo>
                    <a:pt x="23" y="8"/>
                    <a:pt x="13" y="15"/>
                    <a:pt x="2" y="21"/>
                  </a:cubicBezTo>
                  <a:cubicBezTo>
                    <a:pt x="0" y="37"/>
                    <a:pt x="0" y="54"/>
                    <a:pt x="1" y="70"/>
                  </a:cubicBezTo>
                  <a:cubicBezTo>
                    <a:pt x="2" y="93"/>
                    <a:pt x="6" y="116"/>
                    <a:pt x="12" y="138"/>
                  </a:cubicBezTo>
                  <a:cubicBezTo>
                    <a:pt x="13" y="143"/>
                    <a:pt x="15" y="149"/>
                    <a:pt x="17" y="154"/>
                  </a:cubicBezTo>
                  <a:cubicBezTo>
                    <a:pt x="23" y="171"/>
                    <a:pt x="30" y="188"/>
                    <a:pt x="38" y="204"/>
                  </a:cubicBezTo>
                  <a:cubicBezTo>
                    <a:pt x="48" y="222"/>
                    <a:pt x="59" y="239"/>
                    <a:pt x="72" y="256"/>
                  </a:cubicBezTo>
                  <a:cubicBezTo>
                    <a:pt x="83" y="270"/>
                    <a:pt x="96" y="284"/>
                    <a:pt x="110" y="297"/>
                  </a:cubicBezTo>
                  <a:cubicBezTo>
                    <a:pt x="111" y="297"/>
                    <a:pt x="112" y="298"/>
                    <a:pt x="113" y="299"/>
                  </a:cubicBezTo>
                  <a:cubicBezTo>
                    <a:pt x="132" y="303"/>
                    <a:pt x="150" y="314"/>
                    <a:pt x="163" y="329"/>
                  </a:cubicBezTo>
                  <a:cubicBezTo>
                    <a:pt x="175" y="328"/>
                    <a:pt x="186" y="327"/>
                    <a:pt x="198" y="327"/>
                  </a:cubicBezTo>
                  <a:cubicBezTo>
                    <a:pt x="198" y="320"/>
                    <a:pt x="199" y="314"/>
                    <a:pt x="200" y="307"/>
                  </a:cubicBezTo>
                  <a:cubicBezTo>
                    <a:pt x="194" y="304"/>
                    <a:pt x="188" y="302"/>
                    <a:pt x="183" y="299"/>
                  </a:cubicBezTo>
                  <a:cubicBezTo>
                    <a:pt x="172" y="293"/>
                    <a:pt x="161" y="286"/>
                    <a:pt x="151" y="279"/>
                  </a:cubicBezTo>
                  <a:cubicBezTo>
                    <a:pt x="150" y="278"/>
                    <a:pt x="150" y="277"/>
                    <a:pt x="149" y="277"/>
                  </a:cubicBezTo>
                  <a:cubicBezTo>
                    <a:pt x="131" y="262"/>
                    <a:pt x="115" y="246"/>
                    <a:pt x="100" y="227"/>
                  </a:cubicBezTo>
                  <a:cubicBezTo>
                    <a:pt x="97" y="223"/>
                    <a:pt x="94" y="218"/>
                    <a:pt x="90" y="213"/>
                  </a:cubicBezTo>
                  <a:cubicBezTo>
                    <a:pt x="81" y="199"/>
                    <a:pt x="73" y="184"/>
                    <a:pt x="66" y="169"/>
                  </a:cubicBezTo>
                  <a:cubicBezTo>
                    <a:pt x="64" y="166"/>
                    <a:pt x="63" y="163"/>
                    <a:pt x="61" y="159"/>
                  </a:cubicBezTo>
                  <a:cubicBezTo>
                    <a:pt x="61" y="159"/>
                    <a:pt x="61" y="158"/>
                    <a:pt x="61" y="158"/>
                  </a:cubicBezTo>
                  <a:cubicBezTo>
                    <a:pt x="55" y="143"/>
                    <a:pt x="51" y="128"/>
                    <a:pt x="47" y="113"/>
                  </a:cubicBezTo>
                  <a:cubicBezTo>
                    <a:pt x="45" y="104"/>
                    <a:pt x="43" y="95"/>
                    <a:pt x="42" y="86"/>
                  </a:cubicBezTo>
                  <a:cubicBezTo>
                    <a:pt x="42" y="85"/>
                    <a:pt x="42" y="84"/>
                    <a:pt x="42" y="83"/>
                  </a:cubicBezTo>
                  <a:cubicBezTo>
                    <a:pt x="40" y="65"/>
                    <a:pt x="40" y="47"/>
                    <a:pt x="41" y="30"/>
                  </a:cubicBezTo>
                  <a:cubicBezTo>
                    <a:pt x="41" y="26"/>
                    <a:pt x="42" y="22"/>
                    <a:pt x="42" y="18"/>
                  </a:cubicBezTo>
                  <a:cubicBezTo>
                    <a:pt x="44" y="8"/>
                    <a:pt x="39" y="2"/>
                    <a:pt x="3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42"/>
            <p:cNvSpPr>
              <a:spLocks noEditPoints="1"/>
            </p:cNvSpPr>
            <p:nvPr/>
          </p:nvSpPr>
          <p:spPr bwMode="auto">
            <a:xfrm>
              <a:off x="2031" y="1591"/>
              <a:ext cx="268" cy="311"/>
            </a:xfrm>
            <a:custGeom>
              <a:avLst/>
              <a:gdLst>
                <a:gd name="T0" fmla="*/ 95 w 466"/>
                <a:gd name="T1" fmla="*/ 47 h 503"/>
                <a:gd name="T2" fmla="*/ 37 w 466"/>
                <a:gd name="T3" fmla="*/ 51 h 503"/>
                <a:gd name="T4" fmla="*/ 9 w 466"/>
                <a:gd name="T5" fmla="*/ 122 h 503"/>
                <a:gd name="T6" fmla="*/ 30 w 466"/>
                <a:gd name="T7" fmla="*/ 284 h 503"/>
                <a:gd name="T8" fmla="*/ 53 w 466"/>
                <a:gd name="T9" fmla="*/ 331 h 503"/>
                <a:gd name="T10" fmla="*/ 57 w 466"/>
                <a:gd name="T11" fmla="*/ 337 h 503"/>
                <a:gd name="T12" fmla="*/ 277 w 466"/>
                <a:gd name="T13" fmla="*/ 492 h 503"/>
                <a:gd name="T14" fmla="*/ 295 w 466"/>
                <a:gd name="T15" fmla="*/ 496 h 503"/>
                <a:gd name="T16" fmla="*/ 366 w 466"/>
                <a:gd name="T17" fmla="*/ 503 h 503"/>
                <a:gd name="T18" fmla="*/ 373 w 466"/>
                <a:gd name="T19" fmla="*/ 502 h 503"/>
                <a:gd name="T20" fmla="*/ 442 w 466"/>
                <a:gd name="T21" fmla="*/ 496 h 503"/>
                <a:gd name="T22" fmla="*/ 436 w 466"/>
                <a:gd name="T23" fmla="*/ 456 h 503"/>
                <a:gd name="T24" fmla="*/ 431 w 466"/>
                <a:gd name="T25" fmla="*/ 457 h 503"/>
                <a:gd name="T26" fmla="*/ 407 w 466"/>
                <a:gd name="T27" fmla="*/ 461 h 503"/>
                <a:gd name="T28" fmla="*/ 374 w 466"/>
                <a:gd name="T29" fmla="*/ 463 h 503"/>
                <a:gd name="T30" fmla="*/ 361 w 466"/>
                <a:gd name="T31" fmla="*/ 463 h 503"/>
                <a:gd name="T32" fmla="*/ 320 w 466"/>
                <a:gd name="T33" fmla="*/ 461 h 503"/>
                <a:gd name="T34" fmla="*/ 242 w 466"/>
                <a:gd name="T35" fmla="*/ 441 h 503"/>
                <a:gd name="T36" fmla="*/ 188 w 466"/>
                <a:gd name="T37" fmla="*/ 413 h 503"/>
                <a:gd name="T38" fmla="*/ 171 w 466"/>
                <a:gd name="T39" fmla="*/ 402 h 503"/>
                <a:gd name="T40" fmla="*/ 163 w 466"/>
                <a:gd name="T41" fmla="*/ 395 h 503"/>
                <a:gd name="T42" fmla="*/ 116 w 466"/>
                <a:gd name="T43" fmla="*/ 349 h 503"/>
                <a:gd name="T44" fmla="*/ 106 w 466"/>
                <a:gd name="T45" fmla="*/ 337 h 503"/>
                <a:gd name="T46" fmla="*/ 84 w 466"/>
                <a:gd name="T47" fmla="*/ 304 h 503"/>
                <a:gd name="T48" fmla="*/ 67 w 466"/>
                <a:gd name="T49" fmla="*/ 272 h 503"/>
                <a:gd name="T50" fmla="*/ 48 w 466"/>
                <a:gd name="T51" fmla="*/ 199 h 503"/>
                <a:gd name="T52" fmla="*/ 46 w 466"/>
                <a:gd name="T53" fmla="*/ 173 h 503"/>
                <a:gd name="T54" fmla="*/ 47 w 466"/>
                <a:gd name="T55" fmla="*/ 139 h 503"/>
                <a:gd name="T56" fmla="*/ 58 w 466"/>
                <a:gd name="T57" fmla="*/ 97 h 503"/>
                <a:gd name="T58" fmla="*/ 68 w 466"/>
                <a:gd name="T59" fmla="*/ 76 h 503"/>
                <a:gd name="T60" fmla="*/ 68 w 466"/>
                <a:gd name="T61" fmla="*/ 76 h 503"/>
                <a:gd name="T62" fmla="*/ 73 w 466"/>
                <a:gd name="T63" fmla="*/ 68 h 503"/>
                <a:gd name="T64" fmla="*/ 95 w 466"/>
                <a:gd name="T65" fmla="*/ 47 h 503"/>
                <a:gd name="T66" fmla="*/ 83 w 466"/>
                <a:gd name="T67" fmla="*/ 7 h 503"/>
                <a:gd name="T68" fmla="*/ 77 w 466"/>
                <a:gd name="T69" fmla="*/ 10 h 503"/>
                <a:gd name="T70" fmla="*/ 84 w 466"/>
                <a:gd name="T71" fmla="*/ 9 h 503"/>
                <a:gd name="T72" fmla="*/ 83 w 466"/>
                <a:gd name="T73" fmla="*/ 7 h 503"/>
                <a:gd name="T74" fmla="*/ 126 w 466"/>
                <a:gd name="T75" fmla="*/ 0 h 503"/>
                <a:gd name="T76" fmla="*/ 124 w 466"/>
                <a:gd name="T77" fmla="*/ 3 h 503"/>
                <a:gd name="T78" fmla="*/ 128 w 466"/>
                <a:gd name="T79" fmla="*/ 2 h 503"/>
                <a:gd name="T80" fmla="*/ 127 w 466"/>
                <a:gd name="T81" fmla="*/ 0 h 503"/>
                <a:gd name="T82" fmla="*/ 126 w 466"/>
                <a:gd name="T83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66" h="503">
                  <a:moveTo>
                    <a:pt x="95" y="47"/>
                  </a:moveTo>
                  <a:cubicBezTo>
                    <a:pt x="76" y="49"/>
                    <a:pt x="56" y="51"/>
                    <a:pt x="37" y="51"/>
                  </a:cubicBezTo>
                  <a:cubicBezTo>
                    <a:pt x="23" y="72"/>
                    <a:pt x="14" y="96"/>
                    <a:pt x="9" y="122"/>
                  </a:cubicBezTo>
                  <a:cubicBezTo>
                    <a:pt x="0" y="175"/>
                    <a:pt x="10" y="233"/>
                    <a:pt x="30" y="284"/>
                  </a:cubicBezTo>
                  <a:cubicBezTo>
                    <a:pt x="36" y="301"/>
                    <a:pt x="44" y="317"/>
                    <a:pt x="53" y="331"/>
                  </a:cubicBezTo>
                  <a:cubicBezTo>
                    <a:pt x="55" y="333"/>
                    <a:pt x="56" y="335"/>
                    <a:pt x="57" y="337"/>
                  </a:cubicBezTo>
                  <a:cubicBezTo>
                    <a:pt x="111" y="419"/>
                    <a:pt x="189" y="471"/>
                    <a:pt x="277" y="492"/>
                  </a:cubicBezTo>
                  <a:cubicBezTo>
                    <a:pt x="283" y="494"/>
                    <a:pt x="289" y="495"/>
                    <a:pt x="295" y="496"/>
                  </a:cubicBezTo>
                  <a:cubicBezTo>
                    <a:pt x="318" y="500"/>
                    <a:pt x="342" y="503"/>
                    <a:pt x="366" y="503"/>
                  </a:cubicBezTo>
                  <a:cubicBezTo>
                    <a:pt x="368" y="503"/>
                    <a:pt x="371" y="503"/>
                    <a:pt x="373" y="502"/>
                  </a:cubicBezTo>
                  <a:cubicBezTo>
                    <a:pt x="395" y="502"/>
                    <a:pt x="419" y="500"/>
                    <a:pt x="442" y="496"/>
                  </a:cubicBezTo>
                  <a:cubicBezTo>
                    <a:pt x="466" y="491"/>
                    <a:pt x="458" y="456"/>
                    <a:pt x="436" y="456"/>
                  </a:cubicBezTo>
                  <a:cubicBezTo>
                    <a:pt x="434" y="456"/>
                    <a:pt x="433" y="457"/>
                    <a:pt x="431" y="457"/>
                  </a:cubicBezTo>
                  <a:cubicBezTo>
                    <a:pt x="423" y="458"/>
                    <a:pt x="415" y="459"/>
                    <a:pt x="407" y="461"/>
                  </a:cubicBezTo>
                  <a:cubicBezTo>
                    <a:pt x="396" y="462"/>
                    <a:pt x="385" y="463"/>
                    <a:pt x="374" y="463"/>
                  </a:cubicBezTo>
                  <a:cubicBezTo>
                    <a:pt x="370" y="463"/>
                    <a:pt x="365" y="463"/>
                    <a:pt x="361" y="463"/>
                  </a:cubicBezTo>
                  <a:cubicBezTo>
                    <a:pt x="347" y="463"/>
                    <a:pt x="333" y="463"/>
                    <a:pt x="320" y="461"/>
                  </a:cubicBezTo>
                  <a:cubicBezTo>
                    <a:pt x="293" y="458"/>
                    <a:pt x="267" y="451"/>
                    <a:pt x="242" y="441"/>
                  </a:cubicBezTo>
                  <a:cubicBezTo>
                    <a:pt x="223" y="433"/>
                    <a:pt x="205" y="424"/>
                    <a:pt x="188" y="413"/>
                  </a:cubicBezTo>
                  <a:cubicBezTo>
                    <a:pt x="182" y="409"/>
                    <a:pt x="177" y="406"/>
                    <a:pt x="171" y="402"/>
                  </a:cubicBezTo>
                  <a:cubicBezTo>
                    <a:pt x="168" y="399"/>
                    <a:pt x="166" y="397"/>
                    <a:pt x="163" y="395"/>
                  </a:cubicBezTo>
                  <a:cubicBezTo>
                    <a:pt x="146" y="381"/>
                    <a:pt x="130" y="366"/>
                    <a:pt x="116" y="349"/>
                  </a:cubicBezTo>
                  <a:cubicBezTo>
                    <a:pt x="113" y="345"/>
                    <a:pt x="109" y="341"/>
                    <a:pt x="106" y="337"/>
                  </a:cubicBezTo>
                  <a:cubicBezTo>
                    <a:pt x="98" y="326"/>
                    <a:pt x="91" y="315"/>
                    <a:pt x="84" y="304"/>
                  </a:cubicBezTo>
                  <a:cubicBezTo>
                    <a:pt x="78" y="294"/>
                    <a:pt x="72" y="283"/>
                    <a:pt x="67" y="272"/>
                  </a:cubicBezTo>
                  <a:cubicBezTo>
                    <a:pt x="58" y="248"/>
                    <a:pt x="52" y="224"/>
                    <a:pt x="48" y="199"/>
                  </a:cubicBezTo>
                  <a:cubicBezTo>
                    <a:pt x="47" y="190"/>
                    <a:pt x="47" y="182"/>
                    <a:pt x="46" y="173"/>
                  </a:cubicBezTo>
                  <a:cubicBezTo>
                    <a:pt x="46" y="162"/>
                    <a:pt x="46" y="150"/>
                    <a:pt x="47" y="139"/>
                  </a:cubicBezTo>
                  <a:cubicBezTo>
                    <a:pt x="50" y="124"/>
                    <a:pt x="53" y="111"/>
                    <a:pt x="58" y="97"/>
                  </a:cubicBezTo>
                  <a:cubicBezTo>
                    <a:pt x="61" y="90"/>
                    <a:pt x="64" y="83"/>
                    <a:pt x="68" y="76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70" y="73"/>
                    <a:pt x="72" y="71"/>
                    <a:pt x="73" y="68"/>
                  </a:cubicBezTo>
                  <a:cubicBezTo>
                    <a:pt x="80" y="60"/>
                    <a:pt x="87" y="53"/>
                    <a:pt x="95" y="47"/>
                  </a:cubicBezTo>
                  <a:moveTo>
                    <a:pt x="83" y="7"/>
                  </a:moveTo>
                  <a:cubicBezTo>
                    <a:pt x="81" y="8"/>
                    <a:pt x="79" y="9"/>
                    <a:pt x="77" y="10"/>
                  </a:cubicBezTo>
                  <a:cubicBezTo>
                    <a:pt x="80" y="10"/>
                    <a:pt x="82" y="10"/>
                    <a:pt x="84" y="9"/>
                  </a:cubicBezTo>
                  <a:cubicBezTo>
                    <a:pt x="83" y="9"/>
                    <a:pt x="83" y="8"/>
                    <a:pt x="83" y="7"/>
                  </a:cubicBezTo>
                  <a:moveTo>
                    <a:pt x="126" y="0"/>
                  </a:moveTo>
                  <a:cubicBezTo>
                    <a:pt x="126" y="1"/>
                    <a:pt x="125" y="2"/>
                    <a:pt x="124" y="3"/>
                  </a:cubicBezTo>
                  <a:cubicBezTo>
                    <a:pt x="125" y="2"/>
                    <a:pt x="127" y="2"/>
                    <a:pt x="128" y="2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6" y="0"/>
                    <a:pt x="126" y="0"/>
                    <a:pt x="12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43"/>
            <p:cNvSpPr>
              <a:spLocks noEditPoints="1"/>
            </p:cNvSpPr>
            <p:nvPr/>
          </p:nvSpPr>
          <p:spPr bwMode="auto">
            <a:xfrm>
              <a:off x="2616" y="2766"/>
              <a:ext cx="208" cy="273"/>
            </a:xfrm>
            <a:custGeom>
              <a:avLst/>
              <a:gdLst>
                <a:gd name="T0" fmla="*/ 332 w 363"/>
                <a:gd name="T1" fmla="*/ 423 h 440"/>
                <a:gd name="T2" fmla="*/ 328 w 363"/>
                <a:gd name="T3" fmla="*/ 428 h 440"/>
                <a:gd name="T4" fmla="*/ 334 w 363"/>
                <a:gd name="T5" fmla="*/ 425 h 440"/>
                <a:gd name="T6" fmla="*/ 332 w 363"/>
                <a:gd name="T7" fmla="*/ 423 h 440"/>
                <a:gd name="T8" fmla="*/ 363 w 363"/>
                <a:gd name="T9" fmla="*/ 390 h 440"/>
                <a:gd name="T10" fmla="*/ 360 w 363"/>
                <a:gd name="T11" fmla="*/ 392 h 440"/>
                <a:gd name="T12" fmla="*/ 363 w 363"/>
                <a:gd name="T13" fmla="*/ 392 h 440"/>
                <a:gd name="T14" fmla="*/ 363 w 363"/>
                <a:gd name="T15" fmla="*/ 392 h 440"/>
                <a:gd name="T16" fmla="*/ 363 w 363"/>
                <a:gd name="T17" fmla="*/ 390 h 440"/>
                <a:gd name="T18" fmla="*/ 77 w 363"/>
                <a:gd name="T19" fmla="*/ 302 h 440"/>
                <a:gd name="T20" fmla="*/ 72 w 363"/>
                <a:gd name="T21" fmla="*/ 321 h 440"/>
                <a:gd name="T22" fmla="*/ 197 w 363"/>
                <a:gd name="T23" fmla="*/ 425 h 440"/>
                <a:gd name="T24" fmla="*/ 269 w 363"/>
                <a:gd name="T25" fmla="*/ 440 h 440"/>
                <a:gd name="T26" fmla="*/ 272 w 363"/>
                <a:gd name="T27" fmla="*/ 440 h 440"/>
                <a:gd name="T28" fmla="*/ 307 w 363"/>
                <a:gd name="T29" fmla="*/ 394 h 440"/>
                <a:gd name="T30" fmla="*/ 277 w 363"/>
                <a:gd name="T31" fmla="*/ 400 h 440"/>
                <a:gd name="T32" fmla="*/ 274 w 363"/>
                <a:gd name="T33" fmla="*/ 400 h 440"/>
                <a:gd name="T34" fmla="*/ 268 w 363"/>
                <a:gd name="T35" fmla="*/ 400 h 440"/>
                <a:gd name="T36" fmla="*/ 268 w 363"/>
                <a:gd name="T37" fmla="*/ 400 h 440"/>
                <a:gd name="T38" fmla="*/ 244 w 363"/>
                <a:gd name="T39" fmla="*/ 398 h 440"/>
                <a:gd name="T40" fmla="*/ 204 w 363"/>
                <a:gd name="T41" fmla="*/ 384 h 440"/>
                <a:gd name="T42" fmla="*/ 195 w 363"/>
                <a:gd name="T43" fmla="*/ 379 h 440"/>
                <a:gd name="T44" fmla="*/ 77 w 363"/>
                <a:gd name="T45" fmla="*/ 302 h 440"/>
                <a:gd name="T46" fmla="*/ 29 w 363"/>
                <a:gd name="T47" fmla="*/ 0 h 440"/>
                <a:gd name="T48" fmla="*/ 42 w 363"/>
                <a:gd name="T49" fmla="*/ 269 h 440"/>
                <a:gd name="T50" fmla="*/ 45 w 363"/>
                <a:gd name="T51" fmla="*/ 275 h 440"/>
                <a:gd name="T52" fmla="*/ 48 w 363"/>
                <a:gd name="T53" fmla="*/ 255 h 440"/>
                <a:gd name="T54" fmla="*/ 50 w 363"/>
                <a:gd name="T55" fmla="*/ 244 h 440"/>
                <a:gd name="T56" fmla="*/ 43 w 363"/>
                <a:gd name="T57" fmla="*/ 197 h 440"/>
                <a:gd name="T58" fmla="*/ 50 w 363"/>
                <a:gd name="T59" fmla="*/ 149 h 440"/>
                <a:gd name="T60" fmla="*/ 49 w 363"/>
                <a:gd name="T61" fmla="*/ 138 h 440"/>
                <a:gd name="T62" fmla="*/ 48 w 363"/>
                <a:gd name="T63" fmla="*/ 118 h 440"/>
                <a:gd name="T64" fmla="*/ 53 w 363"/>
                <a:gd name="T65" fmla="*/ 57 h 440"/>
                <a:gd name="T66" fmla="*/ 55 w 363"/>
                <a:gd name="T67" fmla="*/ 51 h 440"/>
                <a:gd name="T68" fmla="*/ 39 w 363"/>
                <a:gd name="T69" fmla="*/ 16 h 440"/>
                <a:gd name="T70" fmla="*/ 29 w 363"/>
                <a:gd name="T71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63" h="440">
                  <a:moveTo>
                    <a:pt x="332" y="423"/>
                  </a:moveTo>
                  <a:cubicBezTo>
                    <a:pt x="331" y="424"/>
                    <a:pt x="330" y="426"/>
                    <a:pt x="328" y="428"/>
                  </a:cubicBezTo>
                  <a:cubicBezTo>
                    <a:pt x="330" y="427"/>
                    <a:pt x="332" y="426"/>
                    <a:pt x="334" y="425"/>
                  </a:cubicBezTo>
                  <a:cubicBezTo>
                    <a:pt x="333" y="424"/>
                    <a:pt x="333" y="424"/>
                    <a:pt x="332" y="423"/>
                  </a:cubicBezTo>
                  <a:moveTo>
                    <a:pt x="363" y="390"/>
                  </a:moveTo>
                  <a:cubicBezTo>
                    <a:pt x="362" y="391"/>
                    <a:pt x="361" y="392"/>
                    <a:pt x="360" y="392"/>
                  </a:cubicBezTo>
                  <a:cubicBezTo>
                    <a:pt x="361" y="392"/>
                    <a:pt x="362" y="392"/>
                    <a:pt x="363" y="392"/>
                  </a:cubicBezTo>
                  <a:cubicBezTo>
                    <a:pt x="363" y="392"/>
                    <a:pt x="363" y="392"/>
                    <a:pt x="363" y="392"/>
                  </a:cubicBezTo>
                  <a:cubicBezTo>
                    <a:pt x="363" y="391"/>
                    <a:pt x="363" y="391"/>
                    <a:pt x="363" y="390"/>
                  </a:cubicBezTo>
                  <a:moveTo>
                    <a:pt x="77" y="302"/>
                  </a:moveTo>
                  <a:cubicBezTo>
                    <a:pt x="75" y="308"/>
                    <a:pt x="74" y="315"/>
                    <a:pt x="72" y="321"/>
                  </a:cubicBezTo>
                  <a:cubicBezTo>
                    <a:pt x="104" y="365"/>
                    <a:pt x="148" y="404"/>
                    <a:pt x="197" y="425"/>
                  </a:cubicBezTo>
                  <a:cubicBezTo>
                    <a:pt x="220" y="434"/>
                    <a:pt x="244" y="440"/>
                    <a:pt x="269" y="440"/>
                  </a:cubicBezTo>
                  <a:cubicBezTo>
                    <a:pt x="270" y="440"/>
                    <a:pt x="271" y="440"/>
                    <a:pt x="272" y="440"/>
                  </a:cubicBezTo>
                  <a:cubicBezTo>
                    <a:pt x="283" y="424"/>
                    <a:pt x="294" y="408"/>
                    <a:pt x="307" y="394"/>
                  </a:cubicBezTo>
                  <a:cubicBezTo>
                    <a:pt x="297" y="397"/>
                    <a:pt x="287" y="399"/>
                    <a:pt x="277" y="400"/>
                  </a:cubicBezTo>
                  <a:cubicBezTo>
                    <a:pt x="276" y="400"/>
                    <a:pt x="275" y="400"/>
                    <a:pt x="274" y="400"/>
                  </a:cubicBezTo>
                  <a:cubicBezTo>
                    <a:pt x="272" y="400"/>
                    <a:pt x="270" y="400"/>
                    <a:pt x="268" y="400"/>
                  </a:cubicBezTo>
                  <a:cubicBezTo>
                    <a:pt x="268" y="400"/>
                    <a:pt x="268" y="400"/>
                    <a:pt x="268" y="400"/>
                  </a:cubicBezTo>
                  <a:cubicBezTo>
                    <a:pt x="260" y="400"/>
                    <a:pt x="252" y="399"/>
                    <a:pt x="244" y="398"/>
                  </a:cubicBezTo>
                  <a:cubicBezTo>
                    <a:pt x="230" y="394"/>
                    <a:pt x="217" y="390"/>
                    <a:pt x="204" y="384"/>
                  </a:cubicBezTo>
                  <a:cubicBezTo>
                    <a:pt x="201" y="382"/>
                    <a:pt x="198" y="381"/>
                    <a:pt x="195" y="379"/>
                  </a:cubicBezTo>
                  <a:cubicBezTo>
                    <a:pt x="146" y="370"/>
                    <a:pt x="104" y="341"/>
                    <a:pt x="77" y="302"/>
                  </a:cubicBezTo>
                  <a:moveTo>
                    <a:pt x="29" y="0"/>
                  </a:moveTo>
                  <a:cubicBezTo>
                    <a:pt x="0" y="86"/>
                    <a:pt x="2" y="180"/>
                    <a:pt x="42" y="269"/>
                  </a:cubicBezTo>
                  <a:cubicBezTo>
                    <a:pt x="43" y="271"/>
                    <a:pt x="44" y="273"/>
                    <a:pt x="45" y="275"/>
                  </a:cubicBezTo>
                  <a:cubicBezTo>
                    <a:pt x="46" y="269"/>
                    <a:pt x="47" y="262"/>
                    <a:pt x="48" y="255"/>
                  </a:cubicBezTo>
                  <a:cubicBezTo>
                    <a:pt x="49" y="252"/>
                    <a:pt x="49" y="248"/>
                    <a:pt x="50" y="244"/>
                  </a:cubicBezTo>
                  <a:cubicBezTo>
                    <a:pt x="46" y="229"/>
                    <a:pt x="43" y="213"/>
                    <a:pt x="43" y="197"/>
                  </a:cubicBezTo>
                  <a:cubicBezTo>
                    <a:pt x="43" y="180"/>
                    <a:pt x="46" y="164"/>
                    <a:pt x="50" y="149"/>
                  </a:cubicBezTo>
                  <a:cubicBezTo>
                    <a:pt x="50" y="145"/>
                    <a:pt x="49" y="142"/>
                    <a:pt x="49" y="138"/>
                  </a:cubicBezTo>
                  <a:cubicBezTo>
                    <a:pt x="48" y="131"/>
                    <a:pt x="48" y="124"/>
                    <a:pt x="48" y="118"/>
                  </a:cubicBezTo>
                  <a:cubicBezTo>
                    <a:pt x="48" y="97"/>
                    <a:pt x="50" y="77"/>
                    <a:pt x="53" y="57"/>
                  </a:cubicBezTo>
                  <a:cubicBezTo>
                    <a:pt x="54" y="55"/>
                    <a:pt x="54" y="53"/>
                    <a:pt x="55" y="51"/>
                  </a:cubicBezTo>
                  <a:cubicBezTo>
                    <a:pt x="49" y="40"/>
                    <a:pt x="44" y="28"/>
                    <a:pt x="39" y="16"/>
                  </a:cubicBezTo>
                  <a:cubicBezTo>
                    <a:pt x="36" y="11"/>
                    <a:pt x="33" y="6"/>
                    <a:pt x="2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44"/>
            <p:cNvSpPr>
              <a:spLocks noEditPoints="1"/>
            </p:cNvSpPr>
            <p:nvPr/>
          </p:nvSpPr>
          <p:spPr bwMode="auto">
            <a:xfrm>
              <a:off x="3865" y="667"/>
              <a:ext cx="273" cy="211"/>
            </a:xfrm>
            <a:custGeom>
              <a:avLst/>
              <a:gdLst>
                <a:gd name="T0" fmla="*/ 342 w 475"/>
                <a:gd name="T1" fmla="*/ 262 h 341"/>
                <a:gd name="T2" fmla="*/ 431 w 475"/>
                <a:gd name="T3" fmla="*/ 211 h 341"/>
                <a:gd name="T4" fmla="*/ 431 w 475"/>
                <a:gd name="T5" fmla="*/ 211 h 341"/>
                <a:gd name="T6" fmla="*/ 246 w 475"/>
                <a:gd name="T7" fmla="*/ 253 h 341"/>
                <a:gd name="T8" fmla="*/ 345 w 475"/>
                <a:gd name="T9" fmla="*/ 185 h 341"/>
                <a:gd name="T10" fmla="*/ 389 w 475"/>
                <a:gd name="T11" fmla="*/ 175 h 341"/>
                <a:gd name="T12" fmla="*/ 406 w 475"/>
                <a:gd name="T13" fmla="*/ 179 h 341"/>
                <a:gd name="T14" fmla="*/ 435 w 475"/>
                <a:gd name="T15" fmla="*/ 196 h 341"/>
                <a:gd name="T16" fmla="*/ 437 w 475"/>
                <a:gd name="T17" fmla="*/ 200 h 341"/>
                <a:gd name="T18" fmla="*/ 436 w 475"/>
                <a:gd name="T19" fmla="*/ 203 h 341"/>
                <a:gd name="T20" fmla="*/ 419 w 475"/>
                <a:gd name="T21" fmla="*/ 221 h 341"/>
                <a:gd name="T22" fmla="*/ 264 w 475"/>
                <a:gd name="T23" fmla="*/ 291 h 341"/>
                <a:gd name="T24" fmla="*/ 223 w 475"/>
                <a:gd name="T25" fmla="*/ 302 h 341"/>
                <a:gd name="T26" fmla="*/ 107 w 475"/>
                <a:gd name="T27" fmla="*/ 0 h 341"/>
                <a:gd name="T28" fmla="*/ 39 w 475"/>
                <a:gd name="T29" fmla="*/ 170 h 341"/>
                <a:gd name="T30" fmla="*/ 86 w 475"/>
                <a:gd name="T31" fmla="*/ 262 h 341"/>
                <a:gd name="T32" fmla="*/ 121 w 475"/>
                <a:gd name="T33" fmla="*/ 308 h 341"/>
                <a:gd name="T34" fmla="*/ 153 w 475"/>
                <a:gd name="T35" fmla="*/ 334 h 341"/>
                <a:gd name="T36" fmla="*/ 150 w 475"/>
                <a:gd name="T37" fmla="*/ 284 h 341"/>
                <a:gd name="T38" fmla="*/ 136 w 475"/>
                <a:gd name="T39" fmla="*/ 266 h 341"/>
                <a:gd name="T40" fmla="*/ 57 w 475"/>
                <a:gd name="T41" fmla="*/ 100 h 341"/>
                <a:gd name="T42" fmla="*/ 60 w 475"/>
                <a:gd name="T43" fmla="*/ 62 h 341"/>
                <a:gd name="T44" fmla="*/ 72 w 475"/>
                <a:gd name="T45" fmla="*/ 48 h 341"/>
                <a:gd name="T46" fmla="*/ 101 w 475"/>
                <a:gd name="T47" fmla="*/ 37 h 341"/>
                <a:gd name="T48" fmla="*/ 118 w 475"/>
                <a:gd name="T49" fmla="*/ 36 h 341"/>
                <a:gd name="T50" fmla="*/ 142 w 475"/>
                <a:gd name="T51" fmla="*/ 47 h 341"/>
                <a:gd name="T52" fmla="*/ 191 w 475"/>
                <a:gd name="T53" fmla="*/ 119 h 341"/>
                <a:gd name="T54" fmla="*/ 211 w 475"/>
                <a:gd name="T55" fmla="*/ 235 h 341"/>
                <a:gd name="T56" fmla="*/ 192 w 475"/>
                <a:gd name="T57" fmla="*/ 289 h 341"/>
                <a:gd name="T58" fmla="*/ 207 w 475"/>
                <a:gd name="T59" fmla="*/ 334 h 341"/>
                <a:gd name="T60" fmla="*/ 220 w 475"/>
                <a:gd name="T61" fmla="*/ 341 h 341"/>
                <a:gd name="T62" fmla="*/ 272 w 475"/>
                <a:gd name="T63" fmla="*/ 327 h 341"/>
                <a:gd name="T64" fmla="*/ 474 w 475"/>
                <a:gd name="T65" fmla="*/ 200 h 341"/>
                <a:gd name="T66" fmla="*/ 432 w 475"/>
                <a:gd name="T67" fmla="*/ 150 h 341"/>
                <a:gd name="T68" fmla="*/ 340 w 475"/>
                <a:gd name="T69" fmla="*/ 148 h 341"/>
                <a:gd name="T70" fmla="*/ 219 w 475"/>
                <a:gd name="T71" fmla="*/ 9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5" h="341">
                  <a:moveTo>
                    <a:pt x="341" y="262"/>
                  </a:moveTo>
                  <a:cubicBezTo>
                    <a:pt x="341" y="262"/>
                    <a:pt x="342" y="262"/>
                    <a:pt x="342" y="262"/>
                  </a:cubicBezTo>
                  <a:cubicBezTo>
                    <a:pt x="342" y="262"/>
                    <a:pt x="341" y="262"/>
                    <a:pt x="341" y="262"/>
                  </a:cubicBezTo>
                  <a:moveTo>
                    <a:pt x="431" y="211"/>
                  </a:moveTo>
                  <a:cubicBezTo>
                    <a:pt x="431" y="210"/>
                    <a:pt x="431" y="210"/>
                    <a:pt x="431" y="210"/>
                  </a:cubicBezTo>
                  <a:cubicBezTo>
                    <a:pt x="431" y="211"/>
                    <a:pt x="431" y="211"/>
                    <a:pt x="431" y="211"/>
                  </a:cubicBezTo>
                  <a:moveTo>
                    <a:pt x="243" y="266"/>
                  </a:moveTo>
                  <a:cubicBezTo>
                    <a:pt x="244" y="262"/>
                    <a:pt x="245" y="257"/>
                    <a:pt x="246" y="253"/>
                  </a:cubicBezTo>
                  <a:cubicBezTo>
                    <a:pt x="256" y="242"/>
                    <a:pt x="267" y="233"/>
                    <a:pt x="278" y="224"/>
                  </a:cubicBezTo>
                  <a:cubicBezTo>
                    <a:pt x="299" y="208"/>
                    <a:pt x="321" y="195"/>
                    <a:pt x="345" y="185"/>
                  </a:cubicBezTo>
                  <a:cubicBezTo>
                    <a:pt x="357" y="181"/>
                    <a:pt x="369" y="177"/>
                    <a:pt x="381" y="175"/>
                  </a:cubicBezTo>
                  <a:cubicBezTo>
                    <a:pt x="384" y="175"/>
                    <a:pt x="386" y="175"/>
                    <a:pt x="389" y="175"/>
                  </a:cubicBezTo>
                  <a:cubicBezTo>
                    <a:pt x="391" y="175"/>
                    <a:pt x="393" y="175"/>
                    <a:pt x="395" y="175"/>
                  </a:cubicBezTo>
                  <a:cubicBezTo>
                    <a:pt x="399" y="176"/>
                    <a:pt x="402" y="177"/>
                    <a:pt x="406" y="179"/>
                  </a:cubicBezTo>
                  <a:cubicBezTo>
                    <a:pt x="414" y="182"/>
                    <a:pt x="422" y="186"/>
                    <a:pt x="429" y="191"/>
                  </a:cubicBezTo>
                  <a:cubicBezTo>
                    <a:pt x="431" y="192"/>
                    <a:pt x="433" y="194"/>
                    <a:pt x="435" y="196"/>
                  </a:cubicBezTo>
                  <a:cubicBezTo>
                    <a:pt x="436" y="197"/>
                    <a:pt x="436" y="198"/>
                    <a:pt x="437" y="199"/>
                  </a:cubicBezTo>
                  <a:cubicBezTo>
                    <a:pt x="437" y="200"/>
                    <a:pt x="437" y="200"/>
                    <a:pt x="437" y="200"/>
                  </a:cubicBezTo>
                  <a:cubicBezTo>
                    <a:pt x="437" y="200"/>
                    <a:pt x="437" y="200"/>
                    <a:pt x="437" y="200"/>
                  </a:cubicBezTo>
                  <a:cubicBezTo>
                    <a:pt x="437" y="201"/>
                    <a:pt x="437" y="202"/>
                    <a:pt x="436" y="203"/>
                  </a:cubicBezTo>
                  <a:cubicBezTo>
                    <a:pt x="435" y="205"/>
                    <a:pt x="434" y="207"/>
                    <a:pt x="433" y="208"/>
                  </a:cubicBezTo>
                  <a:cubicBezTo>
                    <a:pt x="429" y="213"/>
                    <a:pt x="424" y="217"/>
                    <a:pt x="419" y="221"/>
                  </a:cubicBezTo>
                  <a:cubicBezTo>
                    <a:pt x="395" y="239"/>
                    <a:pt x="366" y="252"/>
                    <a:pt x="338" y="264"/>
                  </a:cubicBezTo>
                  <a:cubicBezTo>
                    <a:pt x="314" y="273"/>
                    <a:pt x="289" y="283"/>
                    <a:pt x="264" y="291"/>
                  </a:cubicBezTo>
                  <a:cubicBezTo>
                    <a:pt x="250" y="295"/>
                    <a:pt x="236" y="299"/>
                    <a:pt x="222" y="303"/>
                  </a:cubicBezTo>
                  <a:cubicBezTo>
                    <a:pt x="223" y="302"/>
                    <a:pt x="223" y="302"/>
                    <a:pt x="223" y="302"/>
                  </a:cubicBezTo>
                  <a:cubicBezTo>
                    <a:pt x="232" y="291"/>
                    <a:pt x="239" y="279"/>
                    <a:pt x="243" y="266"/>
                  </a:cubicBezTo>
                  <a:moveTo>
                    <a:pt x="107" y="0"/>
                  </a:moveTo>
                  <a:cubicBezTo>
                    <a:pt x="92" y="0"/>
                    <a:pt x="76" y="3"/>
                    <a:pt x="60" y="12"/>
                  </a:cubicBezTo>
                  <a:cubicBezTo>
                    <a:pt x="0" y="41"/>
                    <a:pt x="20" y="122"/>
                    <a:pt x="39" y="170"/>
                  </a:cubicBezTo>
                  <a:cubicBezTo>
                    <a:pt x="47" y="191"/>
                    <a:pt x="58" y="213"/>
                    <a:pt x="69" y="234"/>
                  </a:cubicBezTo>
                  <a:cubicBezTo>
                    <a:pt x="75" y="244"/>
                    <a:pt x="80" y="253"/>
                    <a:pt x="86" y="262"/>
                  </a:cubicBezTo>
                  <a:cubicBezTo>
                    <a:pt x="95" y="276"/>
                    <a:pt x="106" y="290"/>
                    <a:pt x="117" y="303"/>
                  </a:cubicBezTo>
                  <a:cubicBezTo>
                    <a:pt x="118" y="305"/>
                    <a:pt x="119" y="307"/>
                    <a:pt x="121" y="308"/>
                  </a:cubicBezTo>
                  <a:cubicBezTo>
                    <a:pt x="127" y="315"/>
                    <a:pt x="134" y="322"/>
                    <a:pt x="140" y="329"/>
                  </a:cubicBezTo>
                  <a:cubicBezTo>
                    <a:pt x="144" y="332"/>
                    <a:pt x="148" y="334"/>
                    <a:pt x="153" y="334"/>
                  </a:cubicBezTo>
                  <a:cubicBezTo>
                    <a:pt x="167" y="334"/>
                    <a:pt x="180" y="315"/>
                    <a:pt x="167" y="302"/>
                  </a:cubicBezTo>
                  <a:cubicBezTo>
                    <a:pt x="160" y="297"/>
                    <a:pt x="155" y="291"/>
                    <a:pt x="150" y="284"/>
                  </a:cubicBezTo>
                  <a:cubicBezTo>
                    <a:pt x="146" y="280"/>
                    <a:pt x="143" y="276"/>
                    <a:pt x="140" y="272"/>
                  </a:cubicBezTo>
                  <a:cubicBezTo>
                    <a:pt x="138" y="270"/>
                    <a:pt x="137" y="268"/>
                    <a:pt x="136" y="266"/>
                  </a:cubicBezTo>
                  <a:cubicBezTo>
                    <a:pt x="111" y="233"/>
                    <a:pt x="90" y="196"/>
                    <a:pt x="74" y="158"/>
                  </a:cubicBezTo>
                  <a:cubicBezTo>
                    <a:pt x="66" y="139"/>
                    <a:pt x="60" y="120"/>
                    <a:pt x="57" y="100"/>
                  </a:cubicBezTo>
                  <a:cubicBezTo>
                    <a:pt x="56" y="92"/>
                    <a:pt x="56" y="84"/>
                    <a:pt x="57" y="76"/>
                  </a:cubicBezTo>
                  <a:cubicBezTo>
                    <a:pt x="58" y="71"/>
                    <a:pt x="59" y="67"/>
                    <a:pt x="60" y="62"/>
                  </a:cubicBezTo>
                  <a:cubicBezTo>
                    <a:pt x="62" y="59"/>
                    <a:pt x="63" y="57"/>
                    <a:pt x="65" y="54"/>
                  </a:cubicBezTo>
                  <a:cubicBezTo>
                    <a:pt x="67" y="52"/>
                    <a:pt x="69" y="50"/>
                    <a:pt x="72" y="48"/>
                  </a:cubicBezTo>
                  <a:cubicBezTo>
                    <a:pt x="75" y="45"/>
                    <a:pt x="79" y="43"/>
                    <a:pt x="83" y="41"/>
                  </a:cubicBezTo>
                  <a:cubicBezTo>
                    <a:pt x="89" y="39"/>
                    <a:pt x="95" y="38"/>
                    <a:pt x="101" y="37"/>
                  </a:cubicBezTo>
                  <a:cubicBezTo>
                    <a:pt x="105" y="36"/>
                    <a:pt x="109" y="36"/>
                    <a:pt x="113" y="36"/>
                  </a:cubicBezTo>
                  <a:cubicBezTo>
                    <a:pt x="115" y="36"/>
                    <a:pt x="116" y="36"/>
                    <a:pt x="118" y="36"/>
                  </a:cubicBezTo>
                  <a:cubicBezTo>
                    <a:pt x="121" y="37"/>
                    <a:pt x="125" y="38"/>
                    <a:pt x="128" y="39"/>
                  </a:cubicBezTo>
                  <a:cubicBezTo>
                    <a:pt x="133" y="41"/>
                    <a:pt x="138" y="44"/>
                    <a:pt x="142" y="47"/>
                  </a:cubicBezTo>
                  <a:cubicBezTo>
                    <a:pt x="150" y="53"/>
                    <a:pt x="156" y="60"/>
                    <a:pt x="163" y="67"/>
                  </a:cubicBezTo>
                  <a:cubicBezTo>
                    <a:pt x="174" y="84"/>
                    <a:pt x="184" y="101"/>
                    <a:pt x="191" y="119"/>
                  </a:cubicBezTo>
                  <a:cubicBezTo>
                    <a:pt x="200" y="142"/>
                    <a:pt x="206" y="165"/>
                    <a:pt x="210" y="190"/>
                  </a:cubicBezTo>
                  <a:cubicBezTo>
                    <a:pt x="211" y="205"/>
                    <a:pt x="212" y="220"/>
                    <a:pt x="211" y="235"/>
                  </a:cubicBezTo>
                  <a:cubicBezTo>
                    <a:pt x="208" y="240"/>
                    <a:pt x="205" y="244"/>
                    <a:pt x="202" y="249"/>
                  </a:cubicBezTo>
                  <a:cubicBezTo>
                    <a:pt x="196" y="261"/>
                    <a:pt x="192" y="275"/>
                    <a:pt x="192" y="289"/>
                  </a:cubicBezTo>
                  <a:cubicBezTo>
                    <a:pt x="192" y="298"/>
                    <a:pt x="200" y="306"/>
                    <a:pt x="209" y="307"/>
                  </a:cubicBezTo>
                  <a:cubicBezTo>
                    <a:pt x="200" y="314"/>
                    <a:pt x="201" y="327"/>
                    <a:pt x="207" y="334"/>
                  </a:cubicBezTo>
                  <a:cubicBezTo>
                    <a:pt x="210" y="338"/>
                    <a:pt x="213" y="340"/>
                    <a:pt x="218" y="341"/>
                  </a:cubicBezTo>
                  <a:cubicBezTo>
                    <a:pt x="219" y="341"/>
                    <a:pt x="219" y="341"/>
                    <a:pt x="220" y="341"/>
                  </a:cubicBezTo>
                  <a:cubicBezTo>
                    <a:pt x="222" y="341"/>
                    <a:pt x="223" y="341"/>
                    <a:pt x="225" y="340"/>
                  </a:cubicBezTo>
                  <a:cubicBezTo>
                    <a:pt x="241" y="336"/>
                    <a:pt x="256" y="332"/>
                    <a:pt x="272" y="327"/>
                  </a:cubicBezTo>
                  <a:cubicBezTo>
                    <a:pt x="302" y="317"/>
                    <a:pt x="332" y="306"/>
                    <a:pt x="361" y="294"/>
                  </a:cubicBezTo>
                  <a:cubicBezTo>
                    <a:pt x="400" y="278"/>
                    <a:pt x="471" y="251"/>
                    <a:pt x="474" y="200"/>
                  </a:cubicBezTo>
                  <a:cubicBezTo>
                    <a:pt x="475" y="188"/>
                    <a:pt x="469" y="177"/>
                    <a:pt x="460" y="169"/>
                  </a:cubicBezTo>
                  <a:cubicBezTo>
                    <a:pt x="452" y="161"/>
                    <a:pt x="441" y="154"/>
                    <a:pt x="432" y="150"/>
                  </a:cubicBezTo>
                  <a:cubicBezTo>
                    <a:pt x="417" y="142"/>
                    <a:pt x="402" y="139"/>
                    <a:pt x="387" y="139"/>
                  </a:cubicBezTo>
                  <a:cubicBezTo>
                    <a:pt x="372" y="139"/>
                    <a:pt x="357" y="142"/>
                    <a:pt x="340" y="148"/>
                  </a:cubicBezTo>
                  <a:cubicBezTo>
                    <a:pt x="314" y="157"/>
                    <a:pt x="279" y="174"/>
                    <a:pt x="249" y="197"/>
                  </a:cubicBezTo>
                  <a:cubicBezTo>
                    <a:pt x="245" y="159"/>
                    <a:pt x="233" y="121"/>
                    <a:pt x="219" y="91"/>
                  </a:cubicBezTo>
                  <a:cubicBezTo>
                    <a:pt x="197" y="41"/>
                    <a:pt x="157" y="0"/>
                    <a:pt x="10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45"/>
            <p:cNvSpPr>
              <a:spLocks noEditPoints="1"/>
            </p:cNvSpPr>
            <p:nvPr/>
          </p:nvSpPr>
          <p:spPr bwMode="auto">
            <a:xfrm>
              <a:off x="4377" y="1587"/>
              <a:ext cx="180" cy="289"/>
            </a:xfrm>
            <a:custGeom>
              <a:avLst/>
              <a:gdLst>
                <a:gd name="T0" fmla="*/ 243 w 312"/>
                <a:gd name="T1" fmla="*/ 42 h 468"/>
                <a:gd name="T2" fmla="*/ 268 w 312"/>
                <a:gd name="T3" fmla="*/ 37 h 468"/>
                <a:gd name="T4" fmla="*/ 270 w 312"/>
                <a:gd name="T5" fmla="*/ 39 h 468"/>
                <a:gd name="T6" fmla="*/ 272 w 312"/>
                <a:gd name="T7" fmla="*/ 42 h 468"/>
                <a:gd name="T8" fmla="*/ 272 w 312"/>
                <a:gd name="T9" fmla="*/ 76 h 468"/>
                <a:gd name="T10" fmla="*/ 261 w 312"/>
                <a:gd name="T11" fmla="*/ 99 h 468"/>
                <a:gd name="T12" fmla="*/ 165 w 312"/>
                <a:gd name="T13" fmla="*/ 159 h 468"/>
                <a:gd name="T14" fmla="*/ 111 w 312"/>
                <a:gd name="T15" fmla="*/ 167 h 468"/>
                <a:gd name="T16" fmla="*/ 69 w 312"/>
                <a:gd name="T17" fmla="*/ 164 h 468"/>
                <a:gd name="T18" fmla="*/ 101 w 312"/>
                <a:gd name="T19" fmla="*/ 136 h 468"/>
                <a:gd name="T20" fmla="*/ 167 w 312"/>
                <a:gd name="T21" fmla="*/ 85 h 468"/>
                <a:gd name="T22" fmla="*/ 167 w 312"/>
                <a:gd name="T23" fmla="*/ 85 h 468"/>
                <a:gd name="T24" fmla="*/ 150 w 312"/>
                <a:gd name="T25" fmla="*/ 52 h 468"/>
                <a:gd name="T26" fmla="*/ 38 w 312"/>
                <a:gd name="T27" fmla="*/ 141 h 468"/>
                <a:gd name="T28" fmla="*/ 33 w 312"/>
                <a:gd name="T29" fmla="*/ 160 h 468"/>
                <a:gd name="T30" fmla="*/ 57 w 312"/>
                <a:gd name="T31" fmla="*/ 173 h 468"/>
                <a:gd name="T32" fmla="*/ 103 w 312"/>
                <a:gd name="T33" fmla="*/ 210 h 468"/>
                <a:gd name="T34" fmla="*/ 119 w 312"/>
                <a:gd name="T35" fmla="*/ 210 h 468"/>
                <a:gd name="T36" fmla="*/ 206 w 312"/>
                <a:gd name="T37" fmla="*/ 289 h 468"/>
                <a:gd name="T38" fmla="*/ 240 w 312"/>
                <a:gd name="T39" fmla="*/ 369 h 468"/>
                <a:gd name="T40" fmla="*/ 236 w 312"/>
                <a:gd name="T41" fmla="*/ 395 h 468"/>
                <a:gd name="T42" fmla="*/ 213 w 312"/>
                <a:gd name="T43" fmla="*/ 422 h 468"/>
                <a:gd name="T44" fmla="*/ 193 w 312"/>
                <a:gd name="T45" fmla="*/ 430 h 468"/>
                <a:gd name="T46" fmla="*/ 170 w 312"/>
                <a:gd name="T47" fmla="*/ 425 h 468"/>
                <a:gd name="T48" fmla="*/ 110 w 312"/>
                <a:gd name="T49" fmla="*/ 367 h 468"/>
                <a:gd name="T50" fmla="*/ 49 w 312"/>
                <a:gd name="T51" fmla="*/ 250 h 468"/>
                <a:gd name="T52" fmla="*/ 38 w 312"/>
                <a:gd name="T53" fmla="*/ 211 h 468"/>
                <a:gd name="T54" fmla="*/ 2 w 312"/>
                <a:gd name="T55" fmla="*/ 219 h 468"/>
                <a:gd name="T56" fmla="*/ 11 w 312"/>
                <a:gd name="T57" fmla="*/ 253 h 468"/>
                <a:gd name="T58" fmla="*/ 44 w 312"/>
                <a:gd name="T59" fmla="*/ 330 h 468"/>
                <a:gd name="T60" fmla="*/ 191 w 312"/>
                <a:gd name="T61" fmla="*/ 468 h 468"/>
                <a:gd name="T62" fmla="*/ 245 w 312"/>
                <a:gd name="T63" fmla="*/ 280 h 468"/>
                <a:gd name="T64" fmla="*/ 262 w 312"/>
                <a:gd name="T65" fmla="*/ 148 h 468"/>
                <a:gd name="T66" fmla="*/ 309 w 312"/>
                <a:gd name="T67" fmla="*/ 35 h 468"/>
                <a:gd name="T68" fmla="*/ 261 w 312"/>
                <a:gd name="T69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2" h="468">
                  <a:moveTo>
                    <a:pt x="167" y="85"/>
                  </a:moveTo>
                  <a:cubicBezTo>
                    <a:pt x="191" y="69"/>
                    <a:pt x="216" y="53"/>
                    <a:pt x="243" y="42"/>
                  </a:cubicBezTo>
                  <a:cubicBezTo>
                    <a:pt x="249" y="40"/>
                    <a:pt x="255" y="38"/>
                    <a:pt x="261" y="37"/>
                  </a:cubicBezTo>
                  <a:cubicBezTo>
                    <a:pt x="263" y="37"/>
                    <a:pt x="265" y="37"/>
                    <a:pt x="268" y="37"/>
                  </a:cubicBezTo>
                  <a:cubicBezTo>
                    <a:pt x="268" y="38"/>
                    <a:pt x="269" y="38"/>
                    <a:pt x="270" y="38"/>
                  </a:cubicBezTo>
                  <a:cubicBezTo>
                    <a:pt x="270" y="39"/>
                    <a:pt x="270" y="39"/>
                    <a:pt x="270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40"/>
                    <a:pt x="272" y="41"/>
                    <a:pt x="272" y="42"/>
                  </a:cubicBezTo>
                  <a:cubicBezTo>
                    <a:pt x="273" y="45"/>
                    <a:pt x="274" y="47"/>
                    <a:pt x="274" y="50"/>
                  </a:cubicBezTo>
                  <a:cubicBezTo>
                    <a:pt x="274" y="59"/>
                    <a:pt x="273" y="67"/>
                    <a:pt x="272" y="76"/>
                  </a:cubicBezTo>
                  <a:cubicBezTo>
                    <a:pt x="271" y="80"/>
                    <a:pt x="270" y="83"/>
                    <a:pt x="269" y="87"/>
                  </a:cubicBezTo>
                  <a:cubicBezTo>
                    <a:pt x="266" y="91"/>
                    <a:pt x="264" y="95"/>
                    <a:pt x="261" y="99"/>
                  </a:cubicBezTo>
                  <a:cubicBezTo>
                    <a:pt x="252" y="108"/>
                    <a:pt x="243" y="116"/>
                    <a:pt x="233" y="124"/>
                  </a:cubicBezTo>
                  <a:cubicBezTo>
                    <a:pt x="212" y="138"/>
                    <a:pt x="189" y="150"/>
                    <a:pt x="165" y="159"/>
                  </a:cubicBezTo>
                  <a:cubicBezTo>
                    <a:pt x="151" y="164"/>
                    <a:pt x="137" y="168"/>
                    <a:pt x="123" y="170"/>
                  </a:cubicBezTo>
                  <a:cubicBezTo>
                    <a:pt x="119" y="169"/>
                    <a:pt x="115" y="168"/>
                    <a:pt x="111" y="167"/>
                  </a:cubicBezTo>
                  <a:cubicBezTo>
                    <a:pt x="101" y="164"/>
                    <a:pt x="92" y="163"/>
                    <a:pt x="83" y="163"/>
                  </a:cubicBezTo>
                  <a:cubicBezTo>
                    <a:pt x="78" y="163"/>
                    <a:pt x="74" y="163"/>
                    <a:pt x="69" y="164"/>
                  </a:cubicBezTo>
                  <a:cubicBezTo>
                    <a:pt x="69" y="164"/>
                    <a:pt x="69" y="164"/>
                    <a:pt x="68" y="164"/>
                  </a:cubicBezTo>
                  <a:cubicBezTo>
                    <a:pt x="79" y="154"/>
                    <a:pt x="89" y="145"/>
                    <a:pt x="101" y="136"/>
                  </a:cubicBezTo>
                  <a:cubicBezTo>
                    <a:pt x="121" y="119"/>
                    <a:pt x="142" y="103"/>
                    <a:pt x="163" y="87"/>
                  </a:cubicBezTo>
                  <a:cubicBezTo>
                    <a:pt x="164" y="87"/>
                    <a:pt x="165" y="86"/>
                    <a:pt x="167" y="85"/>
                  </a:cubicBezTo>
                  <a:cubicBezTo>
                    <a:pt x="166" y="85"/>
                    <a:pt x="166" y="86"/>
                    <a:pt x="166" y="86"/>
                  </a:cubicBezTo>
                  <a:cubicBezTo>
                    <a:pt x="166" y="86"/>
                    <a:pt x="166" y="85"/>
                    <a:pt x="167" y="85"/>
                  </a:cubicBezTo>
                  <a:moveTo>
                    <a:pt x="261" y="0"/>
                  </a:moveTo>
                  <a:cubicBezTo>
                    <a:pt x="222" y="0"/>
                    <a:pt x="178" y="33"/>
                    <a:pt x="150" y="52"/>
                  </a:cubicBezTo>
                  <a:cubicBezTo>
                    <a:pt x="124" y="70"/>
                    <a:pt x="99" y="89"/>
                    <a:pt x="74" y="109"/>
                  </a:cubicBezTo>
                  <a:cubicBezTo>
                    <a:pt x="62" y="120"/>
                    <a:pt x="50" y="130"/>
                    <a:pt x="38" y="141"/>
                  </a:cubicBezTo>
                  <a:cubicBezTo>
                    <a:pt x="36" y="143"/>
                    <a:pt x="35" y="145"/>
                    <a:pt x="34" y="147"/>
                  </a:cubicBezTo>
                  <a:cubicBezTo>
                    <a:pt x="32" y="151"/>
                    <a:pt x="32" y="156"/>
                    <a:pt x="33" y="160"/>
                  </a:cubicBezTo>
                  <a:cubicBezTo>
                    <a:pt x="36" y="167"/>
                    <a:pt x="43" y="174"/>
                    <a:pt x="51" y="174"/>
                  </a:cubicBezTo>
                  <a:cubicBezTo>
                    <a:pt x="53" y="174"/>
                    <a:pt x="55" y="173"/>
                    <a:pt x="57" y="173"/>
                  </a:cubicBezTo>
                  <a:cubicBezTo>
                    <a:pt x="53" y="181"/>
                    <a:pt x="55" y="192"/>
                    <a:pt x="64" y="197"/>
                  </a:cubicBezTo>
                  <a:cubicBezTo>
                    <a:pt x="75" y="205"/>
                    <a:pt x="89" y="209"/>
                    <a:pt x="103" y="210"/>
                  </a:cubicBezTo>
                  <a:cubicBezTo>
                    <a:pt x="106" y="210"/>
                    <a:pt x="108" y="210"/>
                    <a:pt x="111" y="210"/>
                  </a:cubicBezTo>
                  <a:cubicBezTo>
                    <a:pt x="114" y="210"/>
                    <a:pt x="116" y="210"/>
                    <a:pt x="119" y="210"/>
                  </a:cubicBezTo>
                  <a:cubicBezTo>
                    <a:pt x="132" y="217"/>
                    <a:pt x="145" y="226"/>
                    <a:pt x="157" y="236"/>
                  </a:cubicBezTo>
                  <a:cubicBezTo>
                    <a:pt x="175" y="252"/>
                    <a:pt x="191" y="269"/>
                    <a:pt x="206" y="289"/>
                  </a:cubicBezTo>
                  <a:cubicBezTo>
                    <a:pt x="217" y="305"/>
                    <a:pt x="227" y="322"/>
                    <a:pt x="234" y="341"/>
                  </a:cubicBezTo>
                  <a:cubicBezTo>
                    <a:pt x="237" y="350"/>
                    <a:pt x="239" y="359"/>
                    <a:pt x="240" y="369"/>
                  </a:cubicBezTo>
                  <a:cubicBezTo>
                    <a:pt x="241" y="375"/>
                    <a:pt x="240" y="380"/>
                    <a:pt x="240" y="385"/>
                  </a:cubicBezTo>
                  <a:cubicBezTo>
                    <a:pt x="239" y="389"/>
                    <a:pt x="238" y="392"/>
                    <a:pt x="236" y="395"/>
                  </a:cubicBezTo>
                  <a:cubicBezTo>
                    <a:pt x="234" y="400"/>
                    <a:pt x="230" y="405"/>
                    <a:pt x="227" y="409"/>
                  </a:cubicBezTo>
                  <a:cubicBezTo>
                    <a:pt x="223" y="414"/>
                    <a:pt x="218" y="418"/>
                    <a:pt x="213" y="422"/>
                  </a:cubicBezTo>
                  <a:cubicBezTo>
                    <a:pt x="210" y="424"/>
                    <a:pt x="206" y="427"/>
                    <a:pt x="202" y="428"/>
                  </a:cubicBezTo>
                  <a:cubicBezTo>
                    <a:pt x="199" y="429"/>
                    <a:pt x="196" y="430"/>
                    <a:pt x="193" y="430"/>
                  </a:cubicBezTo>
                  <a:cubicBezTo>
                    <a:pt x="190" y="430"/>
                    <a:pt x="187" y="430"/>
                    <a:pt x="184" y="430"/>
                  </a:cubicBezTo>
                  <a:cubicBezTo>
                    <a:pt x="179" y="429"/>
                    <a:pt x="174" y="427"/>
                    <a:pt x="170" y="425"/>
                  </a:cubicBezTo>
                  <a:cubicBezTo>
                    <a:pt x="163" y="422"/>
                    <a:pt x="156" y="417"/>
                    <a:pt x="150" y="412"/>
                  </a:cubicBezTo>
                  <a:cubicBezTo>
                    <a:pt x="135" y="399"/>
                    <a:pt x="122" y="384"/>
                    <a:pt x="110" y="367"/>
                  </a:cubicBezTo>
                  <a:cubicBezTo>
                    <a:pt x="87" y="333"/>
                    <a:pt x="67" y="296"/>
                    <a:pt x="52" y="257"/>
                  </a:cubicBezTo>
                  <a:cubicBezTo>
                    <a:pt x="51" y="255"/>
                    <a:pt x="50" y="252"/>
                    <a:pt x="49" y="250"/>
                  </a:cubicBezTo>
                  <a:cubicBezTo>
                    <a:pt x="48" y="245"/>
                    <a:pt x="46" y="240"/>
                    <a:pt x="44" y="235"/>
                  </a:cubicBezTo>
                  <a:cubicBezTo>
                    <a:pt x="42" y="227"/>
                    <a:pt x="40" y="219"/>
                    <a:pt x="38" y="211"/>
                  </a:cubicBezTo>
                  <a:cubicBezTo>
                    <a:pt x="36" y="201"/>
                    <a:pt x="29" y="197"/>
                    <a:pt x="21" y="197"/>
                  </a:cubicBezTo>
                  <a:cubicBezTo>
                    <a:pt x="11" y="197"/>
                    <a:pt x="0" y="206"/>
                    <a:pt x="2" y="219"/>
                  </a:cubicBezTo>
                  <a:cubicBezTo>
                    <a:pt x="4" y="228"/>
                    <a:pt x="6" y="238"/>
                    <a:pt x="9" y="247"/>
                  </a:cubicBezTo>
                  <a:cubicBezTo>
                    <a:pt x="9" y="249"/>
                    <a:pt x="10" y="251"/>
                    <a:pt x="11" y="253"/>
                  </a:cubicBezTo>
                  <a:cubicBezTo>
                    <a:pt x="16" y="269"/>
                    <a:pt x="22" y="285"/>
                    <a:pt x="29" y="301"/>
                  </a:cubicBezTo>
                  <a:cubicBezTo>
                    <a:pt x="34" y="311"/>
                    <a:pt x="38" y="321"/>
                    <a:pt x="44" y="330"/>
                  </a:cubicBezTo>
                  <a:cubicBezTo>
                    <a:pt x="55" y="351"/>
                    <a:pt x="68" y="372"/>
                    <a:pt x="81" y="390"/>
                  </a:cubicBezTo>
                  <a:cubicBezTo>
                    <a:pt x="105" y="423"/>
                    <a:pt x="146" y="468"/>
                    <a:pt x="191" y="468"/>
                  </a:cubicBezTo>
                  <a:cubicBezTo>
                    <a:pt x="202" y="468"/>
                    <a:pt x="214" y="465"/>
                    <a:pt x="226" y="458"/>
                  </a:cubicBezTo>
                  <a:cubicBezTo>
                    <a:pt x="294" y="416"/>
                    <a:pt x="284" y="340"/>
                    <a:pt x="245" y="280"/>
                  </a:cubicBezTo>
                  <a:cubicBezTo>
                    <a:pt x="227" y="253"/>
                    <a:pt x="201" y="222"/>
                    <a:pt x="171" y="199"/>
                  </a:cubicBezTo>
                  <a:cubicBezTo>
                    <a:pt x="207" y="186"/>
                    <a:pt x="240" y="165"/>
                    <a:pt x="262" y="148"/>
                  </a:cubicBezTo>
                  <a:cubicBezTo>
                    <a:pt x="289" y="127"/>
                    <a:pt x="306" y="104"/>
                    <a:pt x="310" y="70"/>
                  </a:cubicBezTo>
                  <a:cubicBezTo>
                    <a:pt x="311" y="59"/>
                    <a:pt x="312" y="47"/>
                    <a:pt x="309" y="35"/>
                  </a:cubicBezTo>
                  <a:cubicBezTo>
                    <a:pt x="306" y="24"/>
                    <a:pt x="301" y="13"/>
                    <a:pt x="290" y="7"/>
                  </a:cubicBezTo>
                  <a:cubicBezTo>
                    <a:pt x="281" y="2"/>
                    <a:pt x="271" y="0"/>
                    <a:pt x="26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6"/>
            <p:cNvSpPr>
              <a:spLocks noEditPoints="1"/>
            </p:cNvSpPr>
            <p:nvPr/>
          </p:nvSpPr>
          <p:spPr bwMode="auto">
            <a:xfrm>
              <a:off x="2930" y="863"/>
              <a:ext cx="216" cy="155"/>
            </a:xfrm>
            <a:custGeom>
              <a:avLst/>
              <a:gdLst>
                <a:gd name="T0" fmla="*/ 309 w 376"/>
                <a:gd name="T1" fmla="*/ 94 h 250"/>
                <a:gd name="T2" fmla="*/ 224 w 376"/>
                <a:gd name="T3" fmla="*/ 168 h 250"/>
                <a:gd name="T4" fmla="*/ 216 w 376"/>
                <a:gd name="T5" fmla="*/ 114 h 250"/>
                <a:gd name="T6" fmla="*/ 235 w 376"/>
                <a:gd name="T7" fmla="*/ 63 h 250"/>
                <a:gd name="T8" fmla="*/ 262 w 376"/>
                <a:gd name="T9" fmla="*/ 41 h 250"/>
                <a:gd name="T10" fmla="*/ 285 w 376"/>
                <a:gd name="T11" fmla="*/ 38 h 250"/>
                <a:gd name="T12" fmla="*/ 320 w 376"/>
                <a:gd name="T13" fmla="*/ 43 h 250"/>
                <a:gd name="T14" fmla="*/ 329 w 376"/>
                <a:gd name="T15" fmla="*/ 48 h 250"/>
                <a:gd name="T16" fmla="*/ 330 w 376"/>
                <a:gd name="T17" fmla="*/ 51 h 250"/>
                <a:gd name="T18" fmla="*/ 327 w 376"/>
                <a:gd name="T19" fmla="*/ 64 h 250"/>
                <a:gd name="T20" fmla="*/ 233 w 376"/>
                <a:gd name="T21" fmla="*/ 170 h 250"/>
                <a:gd name="T22" fmla="*/ 224 w 376"/>
                <a:gd name="T23" fmla="*/ 168 h 250"/>
                <a:gd name="T24" fmla="*/ 239 w 376"/>
                <a:gd name="T25" fmla="*/ 11 h 250"/>
                <a:gd name="T26" fmla="*/ 134 w 376"/>
                <a:gd name="T27" fmla="*/ 22 h 250"/>
                <a:gd name="T28" fmla="*/ 35 w 376"/>
                <a:gd name="T29" fmla="*/ 21 h 250"/>
                <a:gd name="T30" fmla="*/ 11 w 376"/>
                <a:gd name="T31" fmla="*/ 53 h 250"/>
                <a:gd name="T32" fmla="*/ 100 w 376"/>
                <a:gd name="T33" fmla="*/ 191 h 250"/>
                <a:gd name="T34" fmla="*/ 182 w 376"/>
                <a:gd name="T35" fmla="*/ 248 h 250"/>
                <a:gd name="T36" fmla="*/ 204 w 376"/>
                <a:gd name="T37" fmla="*/ 243 h 250"/>
                <a:gd name="T38" fmla="*/ 200 w 376"/>
                <a:gd name="T39" fmla="*/ 216 h 250"/>
                <a:gd name="T40" fmla="*/ 151 w 376"/>
                <a:gd name="T41" fmla="*/ 183 h 250"/>
                <a:gd name="T42" fmla="*/ 50 w 376"/>
                <a:gd name="T43" fmla="*/ 77 h 250"/>
                <a:gd name="T44" fmla="*/ 47 w 376"/>
                <a:gd name="T45" fmla="*/ 63 h 250"/>
                <a:gd name="T46" fmla="*/ 49 w 376"/>
                <a:gd name="T47" fmla="*/ 58 h 250"/>
                <a:gd name="T48" fmla="*/ 59 w 376"/>
                <a:gd name="T49" fmla="*/ 51 h 250"/>
                <a:gd name="T50" fmla="*/ 87 w 376"/>
                <a:gd name="T51" fmla="*/ 45 h 250"/>
                <a:gd name="T52" fmla="*/ 103 w 376"/>
                <a:gd name="T53" fmla="*/ 48 h 250"/>
                <a:gd name="T54" fmla="*/ 151 w 376"/>
                <a:gd name="T55" fmla="*/ 88 h 250"/>
                <a:gd name="T56" fmla="*/ 184 w 376"/>
                <a:gd name="T57" fmla="*/ 174 h 250"/>
                <a:gd name="T58" fmla="*/ 204 w 376"/>
                <a:gd name="T59" fmla="*/ 200 h 250"/>
                <a:gd name="T60" fmla="*/ 236 w 376"/>
                <a:gd name="T61" fmla="*/ 215 h 250"/>
                <a:gd name="T62" fmla="*/ 321 w 376"/>
                <a:gd name="T63" fmla="*/ 137 h 250"/>
                <a:gd name="T64" fmla="*/ 353 w 376"/>
                <a:gd name="T65" fmla="*/ 2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76" h="250">
                  <a:moveTo>
                    <a:pt x="308" y="95"/>
                  </a:moveTo>
                  <a:cubicBezTo>
                    <a:pt x="308" y="95"/>
                    <a:pt x="308" y="94"/>
                    <a:pt x="309" y="94"/>
                  </a:cubicBezTo>
                  <a:cubicBezTo>
                    <a:pt x="308" y="94"/>
                    <a:pt x="308" y="95"/>
                    <a:pt x="308" y="95"/>
                  </a:cubicBezTo>
                  <a:moveTo>
                    <a:pt x="224" y="168"/>
                  </a:moveTo>
                  <a:cubicBezTo>
                    <a:pt x="224" y="153"/>
                    <a:pt x="221" y="139"/>
                    <a:pt x="215" y="125"/>
                  </a:cubicBezTo>
                  <a:cubicBezTo>
                    <a:pt x="215" y="121"/>
                    <a:pt x="216" y="117"/>
                    <a:pt x="216" y="114"/>
                  </a:cubicBezTo>
                  <a:cubicBezTo>
                    <a:pt x="218" y="102"/>
                    <a:pt x="220" y="92"/>
                    <a:pt x="225" y="81"/>
                  </a:cubicBezTo>
                  <a:cubicBezTo>
                    <a:pt x="228" y="74"/>
                    <a:pt x="231" y="68"/>
                    <a:pt x="235" y="63"/>
                  </a:cubicBezTo>
                  <a:cubicBezTo>
                    <a:pt x="238" y="58"/>
                    <a:pt x="242" y="54"/>
                    <a:pt x="247" y="50"/>
                  </a:cubicBezTo>
                  <a:cubicBezTo>
                    <a:pt x="252" y="46"/>
                    <a:pt x="257" y="44"/>
                    <a:pt x="262" y="41"/>
                  </a:cubicBezTo>
                  <a:cubicBezTo>
                    <a:pt x="266" y="40"/>
                    <a:pt x="270" y="39"/>
                    <a:pt x="273" y="38"/>
                  </a:cubicBezTo>
                  <a:cubicBezTo>
                    <a:pt x="277" y="38"/>
                    <a:pt x="281" y="38"/>
                    <a:pt x="285" y="38"/>
                  </a:cubicBezTo>
                  <a:cubicBezTo>
                    <a:pt x="290" y="38"/>
                    <a:pt x="296" y="38"/>
                    <a:pt x="301" y="38"/>
                  </a:cubicBezTo>
                  <a:cubicBezTo>
                    <a:pt x="307" y="39"/>
                    <a:pt x="314" y="41"/>
                    <a:pt x="320" y="43"/>
                  </a:cubicBezTo>
                  <a:cubicBezTo>
                    <a:pt x="322" y="44"/>
                    <a:pt x="324" y="45"/>
                    <a:pt x="326" y="46"/>
                  </a:cubicBezTo>
                  <a:cubicBezTo>
                    <a:pt x="327" y="47"/>
                    <a:pt x="328" y="48"/>
                    <a:pt x="329" y="48"/>
                  </a:cubicBezTo>
                  <a:cubicBezTo>
                    <a:pt x="329" y="49"/>
                    <a:pt x="329" y="49"/>
                    <a:pt x="329" y="49"/>
                  </a:cubicBezTo>
                  <a:cubicBezTo>
                    <a:pt x="330" y="50"/>
                    <a:pt x="330" y="50"/>
                    <a:pt x="330" y="51"/>
                  </a:cubicBezTo>
                  <a:cubicBezTo>
                    <a:pt x="330" y="52"/>
                    <a:pt x="330" y="54"/>
                    <a:pt x="330" y="55"/>
                  </a:cubicBezTo>
                  <a:cubicBezTo>
                    <a:pt x="329" y="58"/>
                    <a:pt x="328" y="61"/>
                    <a:pt x="327" y="64"/>
                  </a:cubicBezTo>
                  <a:cubicBezTo>
                    <a:pt x="322" y="74"/>
                    <a:pt x="317" y="84"/>
                    <a:pt x="310" y="92"/>
                  </a:cubicBezTo>
                  <a:cubicBezTo>
                    <a:pt x="287" y="121"/>
                    <a:pt x="260" y="146"/>
                    <a:pt x="233" y="170"/>
                  </a:cubicBezTo>
                  <a:cubicBezTo>
                    <a:pt x="230" y="172"/>
                    <a:pt x="227" y="175"/>
                    <a:pt x="224" y="177"/>
                  </a:cubicBezTo>
                  <a:cubicBezTo>
                    <a:pt x="224" y="174"/>
                    <a:pt x="224" y="171"/>
                    <a:pt x="224" y="168"/>
                  </a:cubicBezTo>
                  <a:moveTo>
                    <a:pt x="295" y="0"/>
                  </a:moveTo>
                  <a:cubicBezTo>
                    <a:pt x="274" y="0"/>
                    <a:pt x="253" y="5"/>
                    <a:pt x="239" y="11"/>
                  </a:cubicBezTo>
                  <a:cubicBezTo>
                    <a:pt x="213" y="23"/>
                    <a:pt x="196" y="46"/>
                    <a:pt x="187" y="73"/>
                  </a:cubicBezTo>
                  <a:cubicBezTo>
                    <a:pt x="171" y="52"/>
                    <a:pt x="153" y="35"/>
                    <a:pt x="134" y="22"/>
                  </a:cubicBezTo>
                  <a:cubicBezTo>
                    <a:pt x="121" y="13"/>
                    <a:pt x="102" y="8"/>
                    <a:pt x="83" y="8"/>
                  </a:cubicBezTo>
                  <a:cubicBezTo>
                    <a:pt x="66" y="8"/>
                    <a:pt x="49" y="12"/>
                    <a:pt x="35" y="21"/>
                  </a:cubicBezTo>
                  <a:cubicBezTo>
                    <a:pt x="25" y="28"/>
                    <a:pt x="16" y="37"/>
                    <a:pt x="12" y="49"/>
                  </a:cubicBezTo>
                  <a:cubicBezTo>
                    <a:pt x="12" y="51"/>
                    <a:pt x="12" y="52"/>
                    <a:pt x="11" y="53"/>
                  </a:cubicBezTo>
                  <a:cubicBezTo>
                    <a:pt x="0" y="95"/>
                    <a:pt x="47" y="141"/>
                    <a:pt x="74" y="167"/>
                  </a:cubicBezTo>
                  <a:cubicBezTo>
                    <a:pt x="82" y="175"/>
                    <a:pt x="91" y="183"/>
                    <a:pt x="100" y="191"/>
                  </a:cubicBezTo>
                  <a:cubicBezTo>
                    <a:pt x="112" y="202"/>
                    <a:pt x="125" y="212"/>
                    <a:pt x="138" y="222"/>
                  </a:cubicBezTo>
                  <a:cubicBezTo>
                    <a:pt x="152" y="232"/>
                    <a:pt x="167" y="241"/>
                    <a:pt x="182" y="248"/>
                  </a:cubicBezTo>
                  <a:cubicBezTo>
                    <a:pt x="184" y="249"/>
                    <a:pt x="187" y="250"/>
                    <a:pt x="190" y="250"/>
                  </a:cubicBezTo>
                  <a:cubicBezTo>
                    <a:pt x="196" y="250"/>
                    <a:pt x="201" y="247"/>
                    <a:pt x="204" y="243"/>
                  </a:cubicBezTo>
                  <a:cubicBezTo>
                    <a:pt x="207" y="239"/>
                    <a:pt x="209" y="234"/>
                    <a:pt x="209" y="230"/>
                  </a:cubicBezTo>
                  <a:cubicBezTo>
                    <a:pt x="209" y="224"/>
                    <a:pt x="207" y="219"/>
                    <a:pt x="200" y="216"/>
                  </a:cubicBezTo>
                  <a:cubicBezTo>
                    <a:pt x="186" y="209"/>
                    <a:pt x="172" y="199"/>
                    <a:pt x="160" y="190"/>
                  </a:cubicBezTo>
                  <a:cubicBezTo>
                    <a:pt x="157" y="188"/>
                    <a:pt x="154" y="186"/>
                    <a:pt x="151" y="183"/>
                  </a:cubicBezTo>
                  <a:cubicBezTo>
                    <a:pt x="120" y="160"/>
                    <a:pt x="90" y="134"/>
                    <a:pt x="66" y="103"/>
                  </a:cubicBezTo>
                  <a:cubicBezTo>
                    <a:pt x="60" y="95"/>
                    <a:pt x="54" y="86"/>
                    <a:pt x="50" y="77"/>
                  </a:cubicBezTo>
                  <a:cubicBezTo>
                    <a:pt x="49" y="73"/>
                    <a:pt x="48" y="70"/>
                    <a:pt x="47" y="67"/>
                  </a:cubicBezTo>
                  <a:cubicBezTo>
                    <a:pt x="47" y="65"/>
                    <a:pt x="47" y="64"/>
                    <a:pt x="47" y="63"/>
                  </a:cubicBezTo>
                  <a:cubicBezTo>
                    <a:pt x="47" y="61"/>
                    <a:pt x="47" y="61"/>
                    <a:pt x="48" y="59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1" y="56"/>
                    <a:pt x="52" y="55"/>
                  </a:cubicBezTo>
                  <a:cubicBezTo>
                    <a:pt x="54" y="53"/>
                    <a:pt x="56" y="52"/>
                    <a:pt x="59" y="51"/>
                  </a:cubicBezTo>
                  <a:cubicBezTo>
                    <a:pt x="67" y="48"/>
                    <a:pt x="75" y="46"/>
                    <a:pt x="83" y="45"/>
                  </a:cubicBezTo>
                  <a:cubicBezTo>
                    <a:pt x="84" y="45"/>
                    <a:pt x="86" y="45"/>
                    <a:pt x="87" y="45"/>
                  </a:cubicBezTo>
                  <a:cubicBezTo>
                    <a:pt x="88" y="45"/>
                    <a:pt x="89" y="45"/>
                    <a:pt x="90" y="45"/>
                  </a:cubicBezTo>
                  <a:cubicBezTo>
                    <a:pt x="95" y="45"/>
                    <a:pt x="99" y="47"/>
                    <a:pt x="103" y="48"/>
                  </a:cubicBezTo>
                  <a:cubicBezTo>
                    <a:pt x="110" y="51"/>
                    <a:pt x="117" y="55"/>
                    <a:pt x="124" y="60"/>
                  </a:cubicBezTo>
                  <a:cubicBezTo>
                    <a:pt x="134" y="68"/>
                    <a:pt x="143" y="78"/>
                    <a:pt x="151" y="88"/>
                  </a:cubicBezTo>
                  <a:cubicBezTo>
                    <a:pt x="162" y="103"/>
                    <a:pt x="171" y="118"/>
                    <a:pt x="178" y="135"/>
                  </a:cubicBezTo>
                  <a:cubicBezTo>
                    <a:pt x="179" y="149"/>
                    <a:pt x="181" y="162"/>
                    <a:pt x="184" y="174"/>
                  </a:cubicBezTo>
                  <a:cubicBezTo>
                    <a:pt x="185" y="178"/>
                    <a:pt x="186" y="182"/>
                    <a:pt x="187" y="186"/>
                  </a:cubicBezTo>
                  <a:cubicBezTo>
                    <a:pt x="190" y="195"/>
                    <a:pt x="197" y="199"/>
                    <a:pt x="204" y="200"/>
                  </a:cubicBezTo>
                  <a:cubicBezTo>
                    <a:pt x="203" y="210"/>
                    <a:pt x="213" y="220"/>
                    <a:pt x="224" y="220"/>
                  </a:cubicBezTo>
                  <a:cubicBezTo>
                    <a:pt x="228" y="220"/>
                    <a:pt x="232" y="219"/>
                    <a:pt x="236" y="215"/>
                  </a:cubicBezTo>
                  <a:cubicBezTo>
                    <a:pt x="246" y="207"/>
                    <a:pt x="256" y="198"/>
                    <a:pt x="266" y="190"/>
                  </a:cubicBezTo>
                  <a:cubicBezTo>
                    <a:pt x="285" y="173"/>
                    <a:pt x="303" y="156"/>
                    <a:pt x="321" y="137"/>
                  </a:cubicBezTo>
                  <a:cubicBezTo>
                    <a:pt x="343" y="112"/>
                    <a:pt x="376" y="74"/>
                    <a:pt x="365" y="38"/>
                  </a:cubicBezTo>
                  <a:cubicBezTo>
                    <a:pt x="362" y="31"/>
                    <a:pt x="358" y="24"/>
                    <a:pt x="353" y="20"/>
                  </a:cubicBezTo>
                  <a:cubicBezTo>
                    <a:pt x="339" y="6"/>
                    <a:pt x="317" y="0"/>
                    <a:pt x="29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47"/>
            <p:cNvSpPr>
              <a:spLocks noEditPoints="1"/>
            </p:cNvSpPr>
            <p:nvPr/>
          </p:nvSpPr>
          <p:spPr bwMode="auto">
            <a:xfrm>
              <a:off x="3773" y="2434"/>
              <a:ext cx="169" cy="193"/>
            </a:xfrm>
            <a:custGeom>
              <a:avLst/>
              <a:gdLst>
                <a:gd name="T0" fmla="*/ 122 w 295"/>
                <a:gd name="T1" fmla="*/ 177 h 312"/>
                <a:gd name="T2" fmla="*/ 248 w 295"/>
                <a:gd name="T3" fmla="*/ 44 h 312"/>
                <a:gd name="T4" fmla="*/ 248 w 295"/>
                <a:gd name="T5" fmla="*/ 44 h 312"/>
                <a:gd name="T6" fmla="*/ 203 w 295"/>
                <a:gd name="T7" fmla="*/ 38 h 312"/>
                <a:gd name="T8" fmla="*/ 236 w 295"/>
                <a:gd name="T9" fmla="*/ 39 h 312"/>
                <a:gd name="T10" fmla="*/ 248 w 295"/>
                <a:gd name="T11" fmla="*/ 44 h 312"/>
                <a:gd name="T12" fmla="*/ 250 w 295"/>
                <a:gd name="T13" fmla="*/ 46 h 312"/>
                <a:gd name="T14" fmla="*/ 250 w 295"/>
                <a:gd name="T15" fmla="*/ 56 h 312"/>
                <a:gd name="T16" fmla="*/ 229 w 295"/>
                <a:gd name="T17" fmla="*/ 98 h 312"/>
                <a:gd name="T18" fmla="*/ 204 w 295"/>
                <a:gd name="T19" fmla="*/ 114 h 312"/>
                <a:gd name="T20" fmla="*/ 166 w 295"/>
                <a:gd name="T21" fmla="*/ 117 h 312"/>
                <a:gd name="T22" fmla="*/ 124 w 295"/>
                <a:gd name="T23" fmla="*/ 101 h 312"/>
                <a:gd name="T24" fmla="*/ 85 w 295"/>
                <a:gd name="T25" fmla="*/ 65 h 312"/>
                <a:gd name="T26" fmla="*/ 219 w 295"/>
                <a:gd name="T27" fmla="*/ 0 h 312"/>
                <a:gd name="T28" fmla="*/ 97 w 295"/>
                <a:gd name="T29" fmla="*/ 23 h 312"/>
                <a:gd name="T30" fmla="*/ 55 w 295"/>
                <a:gd name="T31" fmla="*/ 70 h 312"/>
                <a:gd name="T32" fmla="*/ 66 w 295"/>
                <a:gd name="T33" fmla="*/ 101 h 312"/>
                <a:gd name="T34" fmla="*/ 121 w 295"/>
                <a:gd name="T35" fmla="*/ 175 h 312"/>
                <a:gd name="T36" fmla="*/ 128 w 295"/>
                <a:gd name="T37" fmla="*/ 237 h 312"/>
                <a:gd name="T38" fmla="*/ 120 w 295"/>
                <a:gd name="T39" fmla="*/ 255 h 312"/>
                <a:gd name="T40" fmla="*/ 95 w 295"/>
                <a:gd name="T41" fmla="*/ 276 h 312"/>
                <a:gd name="T42" fmla="*/ 89 w 295"/>
                <a:gd name="T43" fmla="*/ 277 h 312"/>
                <a:gd name="T44" fmla="*/ 82 w 295"/>
                <a:gd name="T45" fmla="*/ 273 h 312"/>
                <a:gd name="T46" fmla="*/ 62 w 295"/>
                <a:gd name="T47" fmla="*/ 238 h 312"/>
                <a:gd name="T48" fmla="*/ 39 w 295"/>
                <a:gd name="T49" fmla="*/ 112 h 312"/>
                <a:gd name="T50" fmla="*/ 32 w 295"/>
                <a:gd name="T51" fmla="*/ 49 h 312"/>
                <a:gd name="T52" fmla="*/ 19 w 295"/>
                <a:gd name="T53" fmla="*/ 46 h 312"/>
                <a:gd name="T54" fmla="*/ 1 w 295"/>
                <a:gd name="T55" fmla="*/ 113 h 312"/>
                <a:gd name="T56" fmla="*/ 13 w 295"/>
                <a:gd name="T57" fmla="*/ 197 h 312"/>
                <a:gd name="T58" fmla="*/ 79 w 295"/>
                <a:gd name="T59" fmla="*/ 312 h 312"/>
                <a:gd name="T60" fmla="*/ 115 w 295"/>
                <a:gd name="T61" fmla="*/ 308 h 312"/>
                <a:gd name="T62" fmla="*/ 153 w 295"/>
                <a:gd name="T63" fmla="*/ 152 h 312"/>
                <a:gd name="T64" fmla="*/ 232 w 295"/>
                <a:gd name="T65" fmla="*/ 142 h 312"/>
                <a:gd name="T66" fmla="*/ 278 w 295"/>
                <a:gd name="T67" fmla="*/ 2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5" h="312">
                  <a:moveTo>
                    <a:pt x="122" y="178"/>
                  </a:moveTo>
                  <a:cubicBezTo>
                    <a:pt x="122" y="178"/>
                    <a:pt x="122" y="177"/>
                    <a:pt x="122" y="177"/>
                  </a:cubicBezTo>
                  <a:cubicBezTo>
                    <a:pt x="122" y="177"/>
                    <a:pt x="122" y="178"/>
                    <a:pt x="122" y="178"/>
                  </a:cubicBezTo>
                  <a:moveTo>
                    <a:pt x="248" y="44"/>
                  </a:moveTo>
                  <a:cubicBezTo>
                    <a:pt x="248" y="43"/>
                    <a:pt x="248" y="43"/>
                    <a:pt x="248" y="43"/>
                  </a:cubicBezTo>
                  <a:cubicBezTo>
                    <a:pt x="248" y="44"/>
                    <a:pt x="248" y="44"/>
                    <a:pt x="248" y="44"/>
                  </a:cubicBezTo>
                  <a:moveTo>
                    <a:pt x="96" y="62"/>
                  </a:moveTo>
                  <a:cubicBezTo>
                    <a:pt x="131" y="52"/>
                    <a:pt x="166" y="42"/>
                    <a:pt x="203" y="38"/>
                  </a:cubicBezTo>
                  <a:cubicBezTo>
                    <a:pt x="208" y="38"/>
                    <a:pt x="213" y="38"/>
                    <a:pt x="218" y="38"/>
                  </a:cubicBezTo>
                  <a:cubicBezTo>
                    <a:pt x="224" y="38"/>
                    <a:pt x="230" y="38"/>
                    <a:pt x="236" y="39"/>
                  </a:cubicBezTo>
                  <a:cubicBezTo>
                    <a:pt x="238" y="40"/>
                    <a:pt x="241" y="41"/>
                    <a:pt x="244" y="42"/>
                  </a:cubicBezTo>
                  <a:cubicBezTo>
                    <a:pt x="246" y="42"/>
                    <a:pt x="247" y="43"/>
                    <a:pt x="248" y="44"/>
                  </a:cubicBezTo>
                  <a:cubicBezTo>
                    <a:pt x="249" y="44"/>
                    <a:pt x="249" y="45"/>
                    <a:pt x="249" y="45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7"/>
                    <a:pt x="250" y="48"/>
                    <a:pt x="250" y="50"/>
                  </a:cubicBezTo>
                  <a:cubicBezTo>
                    <a:pt x="250" y="52"/>
                    <a:pt x="250" y="54"/>
                    <a:pt x="250" y="56"/>
                  </a:cubicBezTo>
                  <a:cubicBezTo>
                    <a:pt x="248" y="63"/>
                    <a:pt x="246" y="69"/>
                    <a:pt x="243" y="75"/>
                  </a:cubicBezTo>
                  <a:cubicBezTo>
                    <a:pt x="239" y="83"/>
                    <a:pt x="234" y="91"/>
                    <a:pt x="229" y="98"/>
                  </a:cubicBezTo>
                  <a:cubicBezTo>
                    <a:pt x="226" y="101"/>
                    <a:pt x="223" y="104"/>
                    <a:pt x="220" y="106"/>
                  </a:cubicBezTo>
                  <a:cubicBezTo>
                    <a:pt x="215" y="109"/>
                    <a:pt x="210" y="112"/>
                    <a:pt x="204" y="114"/>
                  </a:cubicBezTo>
                  <a:cubicBezTo>
                    <a:pt x="199" y="116"/>
                    <a:pt x="193" y="117"/>
                    <a:pt x="187" y="118"/>
                  </a:cubicBezTo>
                  <a:cubicBezTo>
                    <a:pt x="180" y="118"/>
                    <a:pt x="173" y="117"/>
                    <a:pt x="166" y="117"/>
                  </a:cubicBezTo>
                  <a:cubicBezTo>
                    <a:pt x="155" y="114"/>
                    <a:pt x="145" y="111"/>
                    <a:pt x="134" y="106"/>
                  </a:cubicBezTo>
                  <a:cubicBezTo>
                    <a:pt x="131" y="104"/>
                    <a:pt x="128" y="103"/>
                    <a:pt x="124" y="101"/>
                  </a:cubicBezTo>
                  <a:cubicBezTo>
                    <a:pt x="115" y="89"/>
                    <a:pt x="105" y="78"/>
                    <a:pt x="93" y="70"/>
                  </a:cubicBezTo>
                  <a:cubicBezTo>
                    <a:pt x="90" y="68"/>
                    <a:pt x="88" y="67"/>
                    <a:pt x="85" y="65"/>
                  </a:cubicBezTo>
                  <a:cubicBezTo>
                    <a:pt x="88" y="64"/>
                    <a:pt x="92" y="63"/>
                    <a:pt x="96" y="62"/>
                  </a:cubicBezTo>
                  <a:moveTo>
                    <a:pt x="219" y="0"/>
                  </a:moveTo>
                  <a:cubicBezTo>
                    <a:pt x="202" y="0"/>
                    <a:pt x="185" y="3"/>
                    <a:pt x="171" y="5"/>
                  </a:cubicBezTo>
                  <a:cubicBezTo>
                    <a:pt x="146" y="10"/>
                    <a:pt x="121" y="16"/>
                    <a:pt x="97" y="23"/>
                  </a:cubicBezTo>
                  <a:cubicBezTo>
                    <a:pt x="84" y="27"/>
                    <a:pt x="72" y="31"/>
                    <a:pt x="59" y="34"/>
                  </a:cubicBezTo>
                  <a:cubicBezTo>
                    <a:pt x="41" y="40"/>
                    <a:pt x="42" y="64"/>
                    <a:pt x="55" y="70"/>
                  </a:cubicBezTo>
                  <a:cubicBezTo>
                    <a:pt x="52" y="76"/>
                    <a:pt x="52" y="84"/>
                    <a:pt x="57" y="91"/>
                  </a:cubicBezTo>
                  <a:cubicBezTo>
                    <a:pt x="60" y="95"/>
                    <a:pt x="63" y="98"/>
                    <a:pt x="66" y="101"/>
                  </a:cubicBezTo>
                  <a:cubicBezTo>
                    <a:pt x="74" y="110"/>
                    <a:pt x="85" y="119"/>
                    <a:pt x="96" y="126"/>
                  </a:cubicBezTo>
                  <a:cubicBezTo>
                    <a:pt x="106" y="141"/>
                    <a:pt x="114" y="158"/>
                    <a:pt x="121" y="175"/>
                  </a:cubicBezTo>
                  <a:cubicBezTo>
                    <a:pt x="125" y="187"/>
                    <a:pt x="128" y="200"/>
                    <a:pt x="130" y="213"/>
                  </a:cubicBezTo>
                  <a:cubicBezTo>
                    <a:pt x="130" y="221"/>
                    <a:pt x="130" y="229"/>
                    <a:pt x="128" y="237"/>
                  </a:cubicBezTo>
                  <a:cubicBezTo>
                    <a:pt x="128" y="241"/>
                    <a:pt x="126" y="245"/>
                    <a:pt x="124" y="249"/>
                  </a:cubicBezTo>
                  <a:cubicBezTo>
                    <a:pt x="123" y="251"/>
                    <a:pt x="122" y="253"/>
                    <a:pt x="120" y="255"/>
                  </a:cubicBezTo>
                  <a:cubicBezTo>
                    <a:pt x="115" y="261"/>
                    <a:pt x="109" y="267"/>
                    <a:pt x="102" y="272"/>
                  </a:cubicBezTo>
                  <a:cubicBezTo>
                    <a:pt x="100" y="274"/>
                    <a:pt x="98" y="275"/>
                    <a:pt x="95" y="276"/>
                  </a:cubicBezTo>
                  <a:cubicBezTo>
                    <a:pt x="94" y="276"/>
                    <a:pt x="92" y="277"/>
                    <a:pt x="91" y="277"/>
                  </a:cubicBezTo>
                  <a:cubicBezTo>
                    <a:pt x="90" y="277"/>
                    <a:pt x="90" y="277"/>
                    <a:pt x="89" y="277"/>
                  </a:cubicBezTo>
                  <a:cubicBezTo>
                    <a:pt x="88" y="277"/>
                    <a:pt x="87" y="276"/>
                    <a:pt x="86" y="276"/>
                  </a:cubicBezTo>
                  <a:cubicBezTo>
                    <a:pt x="85" y="275"/>
                    <a:pt x="84" y="274"/>
                    <a:pt x="82" y="273"/>
                  </a:cubicBezTo>
                  <a:cubicBezTo>
                    <a:pt x="80" y="271"/>
                    <a:pt x="78" y="269"/>
                    <a:pt x="76" y="266"/>
                  </a:cubicBezTo>
                  <a:cubicBezTo>
                    <a:pt x="70" y="257"/>
                    <a:pt x="66" y="248"/>
                    <a:pt x="62" y="238"/>
                  </a:cubicBezTo>
                  <a:cubicBezTo>
                    <a:pt x="49" y="201"/>
                    <a:pt x="43" y="162"/>
                    <a:pt x="40" y="124"/>
                  </a:cubicBezTo>
                  <a:cubicBezTo>
                    <a:pt x="40" y="120"/>
                    <a:pt x="40" y="116"/>
                    <a:pt x="39" y="112"/>
                  </a:cubicBezTo>
                  <a:cubicBezTo>
                    <a:pt x="38" y="97"/>
                    <a:pt x="37" y="81"/>
                    <a:pt x="39" y="65"/>
                  </a:cubicBezTo>
                  <a:cubicBezTo>
                    <a:pt x="40" y="57"/>
                    <a:pt x="37" y="52"/>
                    <a:pt x="32" y="49"/>
                  </a:cubicBezTo>
                  <a:cubicBezTo>
                    <a:pt x="29" y="47"/>
                    <a:pt x="26" y="46"/>
                    <a:pt x="22" y="46"/>
                  </a:cubicBezTo>
                  <a:cubicBezTo>
                    <a:pt x="21" y="46"/>
                    <a:pt x="20" y="46"/>
                    <a:pt x="19" y="46"/>
                  </a:cubicBezTo>
                  <a:cubicBezTo>
                    <a:pt x="11" y="48"/>
                    <a:pt x="4" y="53"/>
                    <a:pt x="2" y="63"/>
                  </a:cubicBezTo>
                  <a:cubicBezTo>
                    <a:pt x="0" y="79"/>
                    <a:pt x="0" y="96"/>
                    <a:pt x="1" y="113"/>
                  </a:cubicBezTo>
                  <a:cubicBezTo>
                    <a:pt x="2" y="130"/>
                    <a:pt x="4" y="146"/>
                    <a:pt x="7" y="162"/>
                  </a:cubicBezTo>
                  <a:cubicBezTo>
                    <a:pt x="8" y="174"/>
                    <a:pt x="11" y="186"/>
                    <a:pt x="13" y="197"/>
                  </a:cubicBezTo>
                  <a:cubicBezTo>
                    <a:pt x="20" y="234"/>
                    <a:pt x="33" y="298"/>
                    <a:pt x="75" y="311"/>
                  </a:cubicBezTo>
                  <a:cubicBezTo>
                    <a:pt x="76" y="312"/>
                    <a:pt x="77" y="312"/>
                    <a:pt x="79" y="312"/>
                  </a:cubicBezTo>
                  <a:cubicBezTo>
                    <a:pt x="86" y="309"/>
                    <a:pt x="94" y="307"/>
                    <a:pt x="102" y="307"/>
                  </a:cubicBezTo>
                  <a:cubicBezTo>
                    <a:pt x="106" y="307"/>
                    <a:pt x="110" y="307"/>
                    <a:pt x="115" y="308"/>
                  </a:cubicBezTo>
                  <a:cubicBezTo>
                    <a:pt x="145" y="294"/>
                    <a:pt x="167" y="256"/>
                    <a:pt x="167" y="224"/>
                  </a:cubicBezTo>
                  <a:cubicBezTo>
                    <a:pt x="167" y="202"/>
                    <a:pt x="162" y="177"/>
                    <a:pt x="153" y="152"/>
                  </a:cubicBezTo>
                  <a:cubicBezTo>
                    <a:pt x="163" y="155"/>
                    <a:pt x="173" y="156"/>
                    <a:pt x="183" y="156"/>
                  </a:cubicBezTo>
                  <a:cubicBezTo>
                    <a:pt x="200" y="156"/>
                    <a:pt x="217" y="152"/>
                    <a:pt x="232" y="142"/>
                  </a:cubicBezTo>
                  <a:cubicBezTo>
                    <a:pt x="259" y="125"/>
                    <a:pt x="295" y="78"/>
                    <a:pt x="287" y="41"/>
                  </a:cubicBezTo>
                  <a:cubicBezTo>
                    <a:pt x="286" y="34"/>
                    <a:pt x="282" y="27"/>
                    <a:pt x="278" y="22"/>
                  </a:cubicBezTo>
                  <a:cubicBezTo>
                    <a:pt x="264" y="5"/>
                    <a:pt x="242" y="0"/>
                    <a:pt x="2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48"/>
            <p:cNvSpPr>
              <a:spLocks noEditPoints="1"/>
            </p:cNvSpPr>
            <p:nvPr/>
          </p:nvSpPr>
          <p:spPr bwMode="auto">
            <a:xfrm>
              <a:off x="1945" y="1461"/>
              <a:ext cx="184" cy="161"/>
            </a:xfrm>
            <a:custGeom>
              <a:avLst/>
              <a:gdLst>
                <a:gd name="T0" fmla="*/ 41 w 320"/>
                <a:gd name="T1" fmla="*/ 186 h 261"/>
                <a:gd name="T2" fmla="*/ 43 w 320"/>
                <a:gd name="T3" fmla="*/ 173 h 261"/>
                <a:gd name="T4" fmla="*/ 59 w 320"/>
                <a:gd name="T5" fmla="*/ 150 h 261"/>
                <a:gd name="T6" fmla="*/ 87 w 320"/>
                <a:gd name="T7" fmla="*/ 140 h 261"/>
                <a:gd name="T8" fmla="*/ 114 w 320"/>
                <a:gd name="T9" fmla="*/ 141 h 261"/>
                <a:gd name="T10" fmla="*/ 164 w 320"/>
                <a:gd name="T11" fmla="*/ 154 h 261"/>
                <a:gd name="T12" fmla="*/ 196 w 320"/>
                <a:gd name="T13" fmla="*/ 190 h 261"/>
                <a:gd name="T14" fmla="*/ 231 w 320"/>
                <a:gd name="T15" fmla="*/ 209 h 261"/>
                <a:gd name="T16" fmla="*/ 234 w 320"/>
                <a:gd name="T17" fmla="*/ 219 h 261"/>
                <a:gd name="T18" fmla="*/ 193 w 320"/>
                <a:gd name="T19" fmla="*/ 222 h 261"/>
                <a:gd name="T20" fmla="*/ 171 w 320"/>
                <a:gd name="T21" fmla="*/ 223 h 261"/>
                <a:gd name="T22" fmla="*/ 114 w 320"/>
                <a:gd name="T23" fmla="*/ 220 h 261"/>
                <a:gd name="T24" fmla="*/ 58 w 320"/>
                <a:gd name="T25" fmla="*/ 205 h 261"/>
                <a:gd name="T26" fmla="*/ 43 w 320"/>
                <a:gd name="T27" fmla="*/ 194 h 261"/>
                <a:gd name="T28" fmla="*/ 41 w 320"/>
                <a:gd name="T29" fmla="*/ 187 h 261"/>
                <a:gd name="T30" fmla="*/ 251 w 320"/>
                <a:gd name="T31" fmla="*/ 40 h 261"/>
                <a:gd name="T32" fmla="*/ 264 w 320"/>
                <a:gd name="T33" fmla="*/ 37 h 261"/>
                <a:gd name="T34" fmla="*/ 269 w 320"/>
                <a:gd name="T35" fmla="*/ 38 h 261"/>
                <a:gd name="T36" fmla="*/ 274 w 320"/>
                <a:gd name="T37" fmla="*/ 41 h 261"/>
                <a:gd name="T38" fmla="*/ 278 w 320"/>
                <a:gd name="T39" fmla="*/ 49 h 261"/>
                <a:gd name="T40" fmla="*/ 281 w 320"/>
                <a:gd name="T41" fmla="*/ 101 h 261"/>
                <a:gd name="T42" fmla="*/ 274 w 320"/>
                <a:gd name="T43" fmla="*/ 129 h 261"/>
                <a:gd name="T44" fmla="*/ 267 w 320"/>
                <a:gd name="T45" fmla="*/ 153 h 261"/>
                <a:gd name="T46" fmla="*/ 244 w 320"/>
                <a:gd name="T47" fmla="*/ 157 h 261"/>
                <a:gd name="T48" fmla="*/ 206 w 320"/>
                <a:gd name="T49" fmla="*/ 124 h 261"/>
                <a:gd name="T50" fmla="*/ 207 w 320"/>
                <a:gd name="T51" fmla="*/ 94 h 261"/>
                <a:gd name="T52" fmla="*/ 213 w 320"/>
                <a:gd name="T53" fmla="*/ 74 h 261"/>
                <a:gd name="T54" fmla="*/ 230 w 320"/>
                <a:gd name="T55" fmla="*/ 52 h 261"/>
                <a:gd name="T56" fmla="*/ 262 w 320"/>
                <a:gd name="T57" fmla="*/ 0 h 261"/>
                <a:gd name="T58" fmla="*/ 216 w 320"/>
                <a:gd name="T59" fmla="*/ 14 h 261"/>
                <a:gd name="T60" fmla="*/ 183 w 320"/>
                <a:gd name="T61" fmla="*/ 53 h 261"/>
                <a:gd name="T62" fmla="*/ 169 w 320"/>
                <a:gd name="T63" fmla="*/ 116 h 261"/>
                <a:gd name="T64" fmla="*/ 111 w 320"/>
                <a:gd name="T65" fmla="*/ 103 h 261"/>
                <a:gd name="T66" fmla="*/ 97 w 320"/>
                <a:gd name="T67" fmla="*/ 103 h 261"/>
                <a:gd name="T68" fmla="*/ 31 w 320"/>
                <a:gd name="T69" fmla="*/ 127 h 261"/>
                <a:gd name="T70" fmla="*/ 15 w 320"/>
                <a:gd name="T71" fmla="*/ 219 h 261"/>
                <a:gd name="T72" fmla="*/ 105 w 320"/>
                <a:gd name="T73" fmla="*/ 256 h 261"/>
                <a:gd name="T74" fmla="*/ 165 w 320"/>
                <a:gd name="T75" fmla="*/ 260 h 261"/>
                <a:gd name="T76" fmla="*/ 182 w 320"/>
                <a:gd name="T77" fmla="*/ 261 h 261"/>
                <a:gd name="T78" fmla="*/ 245 w 320"/>
                <a:gd name="T79" fmla="*/ 257 h 261"/>
                <a:gd name="T80" fmla="*/ 280 w 320"/>
                <a:gd name="T81" fmla="*/ 249 h 261"/>
                <a:gd name="T82" fmla="*/ 300 w 320"/>
                <a:gd name="T83" fmla="*/ 237 h 261"/>
                <a:gd name="T84" fmla="*/ 279 w 320"/>
                <a:gd name="T85" fmla="*/ 211 h 261"/>
                <a:gd name="T86" fmla="*/ 274 w 320"/>
                <a:gd name="T87" fmla="*/ 213 h 261"/>
                <a:gd name="T88" fmla="*/ 283 w 320"/>
                <a:gd name="T89" fmla="*/ 201 h 261"/>
                <a:gd name="T90" fmla="*/ 319 w 320"/>
                <a:gd name="T91" fmla="*/ 86 h 261"/>
                <a:gd name="T92" fmla="*/ 309 w 320"/>
                <a:gd name="T93" fmla="*/ 29 h 261"/>
                <a:gd name="T94" fmla="*/ 280 w 320"/>
                <a:gd name="T95" fmla="*/ 3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0" h="261">
                  <a:moveTo>
                    <a:pt x="41" y="187"/>
                  </a:moveTo>
                  <a:cubicBezTo>
                    <a:pt x="41" y="186"/>
                    <a:pt x="41" y="186"/>
                    <a:pt x="41" y="186"/>
                  </a:cubicBezTo>
                  <a:cubicBezTo>
                    <a:pt x="40" y="184"/>
                    <a:pt x="40" y="183"/>
                    <a:pt x="41" y="182"/>
                  </a:cubicBezTo>
                  <a:cubicBezTo>
                    <a:pt x="41" y="179"/>
                    <a:pt x="42" y="176"/>
                    <a:pt x="43" y="173"/>
                  </a:cubicBezTo>
                  <a:cubicBezTo>
                    <a:pt x="45" y="168"/>
                    <a:pt x="47" y="163"/>
                    <a:pt x="51" y="159"/>
                  </a:cubicBezTo>
                  <a:cubicBezTo>
                    <a:pt x="53" y="156"/>
                    <a:pt x="56" y="153"/>
                    <a:pt x="59" y="150"/>
                  </a:cubicBezTo>
                  <a:cubicBezTo>
                    <a:pt x="63" y="148"/>
                    <a:pt x="66" y="146"/>
                    <a:pt x="70" y="144"/>
                  </a:cubicBezTo>
                  <a:cubicBezTo>
                    <a:pt x="76" y="142"/>
                    <a:pt x="81" y="141"/>
                    <a:pt x="87" y="140"/>
                  </a:cubicBezTo>
                  <a:cubicBezTo>
                    <a:pt x="91" y="140"/>
                    <a:pt x="95" y="140"/>
                    <a:pt x="99" y="140"/>
                  </a:cubicBezTo>
                  <a:cubicBezTo>
                    <a:pt x="104" y="140"/>
                    <a:pt x="109" y="140"/>
                    <a:pt x="114" y="141"/>
                  </a:cubicBezTo>
                  <a:cubicBezTo>
                    <a:pt x="117" y="141"/>
                    <a:pt x="120" y="141"/>
                    <a:pt x="122" y="142"/>
                  </a:cubicBezTo>
                  <a:cubicBezTo>
                    <a:pt x="136" y="145"/>
                    <a:pt x="150" y="149"/>
                    <a:pt x="164" y="154"/>
                  </a:cubicBezTo>
                  <a:cubicBezTo>
                    <a:pt x="168" y="156"/>
                    <a:pt x="173" y="158"/>
                    <a:pt x="177" y="160"/>
                  </a:cubicBezTo>
                  <a:cubicBezTo>
                    <a:pt x="182" y="171"/>
                    <a:pt x="188" y="182"/>
                    <a:pt x="196" y="190"/>
                  </a:cubicBezTo>
                  <a:cubicBezTo>
                    <a:pt x="198" y="192"/>
                    <a:pt x="200" y="193"/>
                    <a:pt x="202" y="195"/>
                  </a:cubicBezTo>
                  <a:cubicBezTo>
                    <a:pt x="210" y="202"/>
                    <a:pt x="220" y="206"/>
                    <a:pt x="231" y="209"/>
                  </a:cubicBezTo>
                  <a:cubicBezTo>
                    <a:pt x="231" y="212"/>
                    <a:pt x="232" y="214"/>
                    <a:pt x="233" y="217"/>
                  </a:cubicBezTo>
                  <a:cubicBezTo>
                    <a:pt x="233" y="218"/>
                    <a:pt x="233" y="219"/>
                    <a:pt x="234" y="219"/>
                  </a:cubicBezTo>
                  <a:cubicBezTo>
                    <a:pt x="232" y="220"/>
                    <a:pt x="230" y="220"/>
                    <a:pt x="227" y="220"/>
                  </a:cubicBezTo>
                  <a:cubicBezTo>
                    <a:pt x="216" y="221"/>
                    <a:pt x="204" y="222"/>
                    <a:pt x="193" y="222"/>
                  </a:cubicBezTo>
                  <a:cubicBezTo>
                    <a:pt x="192" y="222"/>
                    <a:pt x="190" y="223"/>
                    <a:pt x="189" y="223"/>
                  </a:cubicBezTo>
                  <a:cubicBezTo>
                    <a:pt x="183" y="223"/>
                    <a:pt x="177" y="223"/>
                    <a:pt x="171" y="223"/>
                  </a:cubicBezTo>
                  <a:cubicBezTo>
                    <a:pt x="152" y="223"/>
                    <a:pt x="133" y="222"/>
                    <a:pt x="114" y="220"/>
                  </a:cubicBezTo>
                  <a:cubicBezTo>
                    <a:pt x="114" y="220"/>
                    <a:pt x="114" y="220"/>
                    <a:pt x="114" y="220"/>
                  </a:cubicBezTo>
                  <a:cubicBezTo>
                    <a:pt x="97" y="217"/>
                    <a:pt x="81" y="214"/>
                    <a:pt x="65" y="208"/>
                  </a:cubicBezTo>
                  <a:cubicBezTo>
                    <a:pt x="63" y="207"/>
                    <a:pt x="60" y="206"/>
                    <a:pt x="58" y="205"/>
                  </a:cubicBezTo>
                  <a:cubicBezTo>
                    <a:pt x="55" y="204"/>
                    <a:pt x="53" y="202"/>
                    <a:pt x="50" y="200"/>
                  </a:cubicBezTo>
                  <a:cubicBezTo>
                    <a:pt x="48" y="198"/>
                    <a:pt x="45" y="196"/>
                    <a:pt x="43" y="194"/>
                  </a:cubicBezTo>
                  <a:cubicBezTo>
                    <a:pt x="43" y="193"/>
                    <a:pt x="42" y="192"/>
                    <a:pt x="42" y="191"/>
                  </a:cubicBezTo>
                  <a:cubicBezTo>
                    <a:pt x="41" y="190"/>
                    <a:pt x="41" y="188"/>
                    <a:pt x="41" y="187"/>
                  </a:cubicBezTo>
                  <a:moveTo>
                    <a:pt x="232" y="51"/>
                  </a:moveTo>
                  <a:cubicBezTo>
                    <a:pt x="238" y="47"/>
                    <a:pt x="244" y="43"/>
                    <a:pt x="251" y="40"/>
                  </a:cubicBezTo>
                  <a:cubicBezTo>
                    <a:pt x="255" y="39"/>
                    <a:pt x="259" y="38"/>
                    <a:pt x="263" y="37"/>
                  </a:cubicBezTo>
                  <a:cubicBezTo>
                    <a:pt x="263" y="37"/>
                    <a:pt x="264" y="37"/>
                    <a:pt x="264" y="37"/>
                  </a:cubicBezTo>
                  <a:cubicBezTo>
                    <a:pt x="265" y="37"/>
                    <a:pt x="266" y="37"/>
                    <a:pt x="266" y="37"/>
                  </a:cubicBezTo>
                  <a:cubicBezTo>
                    <a:pt x="267" y="37"/>
                    <a:pt x="268" y="37"/>
                    <a:pt x="269" y="38"/>
                  </a:cubicBezTo>
                  <a:cubicBezTo>
                    <a:pt x="270" y="38"/>
                    <a:pt x="271" y="39"/>
                    <a:pt x="272" y="39"/>
                  </a:cubicBezTo>
                  <a:cubicBezTo>
                    <a:pt x="272" y="40"/>
                    <a:pt x="273" y="41"/>
                    <a:pt x="274" y="41"/>
                  </a:cubicBezTo>
                  <a:cubicBezTo>
                    <a:pt x="275" y="42"/>
                    <a:pt x="275" y="43"/>
                    <a:pt x="275" y="44"/>
                  </a:cubicBezTo>
                  <a:cubicBezTo>
                    <a:pt x="276" y="45"/>
                    <a:pt x="277" y="47"/>
                    <a:pt x="278" y="49"/>
                  </a:cubicBezTo>
                  <a:cubicBezTo>
                    <a:pt x="280" y="54"/>
                    <a:pt x="281" y="59"/>
                    <a:pt x="282" y="64"/>
                  </a:cubicBezTo>
                  <a:cubicBezTo>
                    <a:pt x="283" y="77"/>
                    <a:pt x="282" y="89"/>
                    <a:pt x="281" y="101"/>
                  </a:cubicBezTo>
                  <a:cubicBezTo>
                    <a:pt x="281" y="101"/>
                    <a:pt x="281" y="101"/>
                    <a:pt x="281" y="101"/>
                  </a:cubicBezTo>
                  <a:cubicBezTo>
                    <a:pt x="279" y="111"/>
                    <a:pt x="277" y="120"/>
                    <a:pt x="274" y="129"/>
                  </a:cubicBezTo>
                  <a:cubicBezTo>
                    <a:pt x="272" y="137"/>
                    <a:pt x="270" y="144"/>
                    <a:pt x="267" y="151"/>
                  </a:cubicBezTo>
                  <a:cubicBezTo>
                    <a:pt x="267" y="152"/>
                    <a:pt x="267" y="153"/>
                    <a:pt x="267" y="153"/>
                  </a:cubicBezTo>
                  <a:cubicBezTo>
                    <a:pt x="264" y="159"/>
                    <a:pt x="261" y="165"/>
                    <a:pt x="258" y="170"/>
                  </a:cubicBezTo>
                  <a:cubicBezTo>
                    <a:pt x="254" y="166"/>
                    <a:pt x="249" y="161"/>
                    <a:pt x="244" y="157"/>
                  </a:cubicBezTo>
                  <a:cubicBezTo>
                    <a:pt x="233" y="148"/>
                    <a:pt x="221" y="140"/>
                    <a:pt x="209" y="133"/>
                  </a:cubicBezTo>
                  <a:cubicBezTo>
                    <a:pt x="208" y="130"/>
                    <a:pt x="207" y="127"/>
                    <a:pt x="206" y="124"/>
                  </a:cubicBezTo>
                  <a:cubicBezTo>
                    <a:pt x="206" y="115"/>
                    <a:pt x="206" y="106"/>
                    <a:pt x="207" y="96"/>
                  </a:cubicBezTo>
                  <a:cubicBezTo>
                    <a:pt x="207" y="95"/>
                    <a:pt x="207" y="95"/>
                    <a:pt x="207" y="94"/>
                  </a:cubicBezTo>
                  <a:cubicBezTo>
                    <a:pt x="207" y="92"/>
                    <a:pt x="208" y="90"/>
                    <a:pt x="208" y="88"/>
                  </a:cubicBezTo>
                  <a:cubicBezTo>
                    <a:pt x="210" y="83"/>
                    <a:pt x="211" y="79"/>
                    <a:pt x="213" y="74"/>
                  </a:cubicBezTo>
                  <a:cubicBezTo>
                    <a:pt x="215" y="70"/>
                    <a:pt x="218" y="65"/>
                    <a:pt x="220" y="61"/>
                  </a:cubicBezTo>
                  <a:cubicBezTo>
                    <a:pt x="224" y="57"/>
                    <a:pt x="227" y="54"/>
                    <a:pt x="230" y="52"/>
                  </a:cubicBezTo>
                  <a:cubicBezTo>
                    <a:pt x="231" y="51"/>
                    <a:pt x="231" y="51"/>
                    <a:pt x="232" y="51"/>
                  </a:cubicBezTo>
                  <a:moveTo>
                    <a:pt x="262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44" y="0"/>
                    <a:pt x="229" y="6"/>
                    <a:pt x="216" y="14"/>
                  </a:cubicBezTo>
                  <a:cubicBezTo>
                    <a:pt x="205" y="22"/>
                    <a:pt x="195" y="32"/>
                    <a:pt x="188" y="44"/>
                  </a:cubicBezTo>
                  <a:cubicBezTo>
                    <a:pt x="186" y="47"/>
                    <a:pt x="185" y="50"/>
                    <a:pt x="183" y="53"/>
                  </a:cubicBezTo>
                  <a:cubicBezTo>
                    <a:pt x="175" y="69"/>
                    <a:pt x="171" y="88"/>
                    <a:pt x="169" y="106"/>
                  </a:cubicBezTo>
                  <a:cubicBezTo>
                    <a:pt x="169" y="109"/>
                    <a:pt x="169" y="113"/>
                    <a:pt x="169" y="116"/>
                  </a:cubicBezTo>
                  <a:cubicBezTo>
                    <a:pt x="166" y="115"/>
                    <a:pt x="163" y="114"/>
                    <a:pt x="160" y="113"/>
                  </a:cubicBezTo>
                  <a:cubicBezTo>
                    <a:pt x="143" y="108"/>
                    <a:pt x="127" y="105"/>
                    <a:pt x="111" y="103"/>
                  </a:cubicBezTo>
                  <a:cubicBezTo>
                    <a:pt x="109" y="103"/>
                    <a:pt x="107" y="103"/>
                    <a:pt x="104" y="103"/>
                  </a:cubicBezTo>
                  <a:cubicBezTo>
                    <a:pt x="102" y="103"/>
                    <a:pt x="100" y="103"/>
                    <a:pt x="97" y="103"/>
                  </a:cubicBezTo>
                  <a:cubicBezTo>
                    <a:pt x="96" y="103"/>
                    <a:pt x="95" y="103"/>
                    <a:pt x="94" y="103"/>
                  </a:cubicBezTo>
                  <a:cubicBezTo>
                    <a:pt x="71" y="104"/>
                    <a:pt x="48" y="112"/>
                    <a:pt x="31" y="127"/>
                  </a:cubicBezTo>
                  <a:cubicBezTo>
                    <a:pt x="12" y="143"/>
                    <a:pt x="0" y="168"/>
                    <a:pt x="5" y="196"/>
                  </a:cubicBezTo>
                  <a:cubicBezTo>
                    <a:pt x="6" y="205"/>
                    <a:pt x="10" y="213"/>
                    <a:pt x="15" y="219"/>
                  </a:cubicBezTo>
                  <a:cubicBezTo>
                    <a:pt x="26" y="233"/>
                    <a:pt x="45" y="242"/>
                    <a:pt x="65" y="248"/>
                  </a:cubicBezTo>
                  <a:cubicBezTo>
                    <a:pt x="79" y="252"/>
                    <a:pt x="92" y="254"/>
                    <a:pt x="105" y="256"/>
                  </a:cubicBezTo>
                  <a:cubicBezTo>
                    <a:pt x="112" y="257"/>
                    <a:pt x="119" y="257"/>
                    <a:pt x="125" y="258"/>
                  </a:cubicBezTo>
                  <a:cubicBezTo>
                    <a:pt x="138" y="259"/>
                    <a:pt x="151" y="260"/>
                    <a:pt x="165" y="260"/>
                  </a:cubicBezTo>
                  <a:cubicBezTo>
                    <a:pt x="168" y="261"/>
                    <a:pt x="171" y="261"/>
                    <a:pt x="174" y="261"/>
                  </a:cubicBezTo>
                  <a:cubicBezTo>
                    <a:pt x="177" y="261"/>
                    <a:pt x="180" y="261"/>
                    <a:pt x="182" y="261"/>
                  </a:cubicBezTo>
                  <a:cubicBezTo>
                    <a:pt x="184" y="261"/>
                    <a:pt x="185" y="261"/>
                    <a:pt x="187" y="261"/>
                  </a:cubicBezTo>
                  <a:cubicBezTo>
                    <a:pt x="206" y="261"/>
                    <a:pt x="226" y="259"/>
                    <a:pt x="245" y="257"/>
                  </a:cubicBezTo>
                  <a:cubicBezTo>
                    <a:pt x="248" y="256"/>
                    <a:pt x="250" y="256"/>
                    <a:pt x="253" y="255"/>
                  </a:cubicBezTo>
                  <a:cubicBezTo>
                    <a:pt x="263" y="254"/>
                    <a:pt x="272" y="252"/>
                    <a:pt x="280" y="249"/>
                  </a:cubicBezTo>
                  <a:cubicBezTo>
                    <a:pt x="283" y="249"/>
                    <a:pt x="286" y="248"/>
                    <a:pt x="289" y="247"/>
                  </a:cubicBezTo>
                  <a:cubicBezTo>
                    <a:pt x="294" y="245"/>
                    <a:pt x="298" y="242"/>
                    <a:pt x="300" y="237"/>
                  </a:cubicBezTo>
                  <a:cubicBezTo>
                    <a:pt x="305" y="226"/>
                    <a:pt x="299" y="210"/>
                    <a:pt x="285" y="210"/>
                  </a:cubicBezTo>
                  <a:cubicBezTo>
                    <a:pt x="283" y="210"/>
                    <a:pt x="281" y="210"/>
                    <a:pt x="279" y="211"/>
                  </a:cubicBezTo>
                  <a:cubicBezTo>
                    <a:pt x="279" y="211"/>
                    <a:pt x="278" y="211"/>
                    <a:pt x="278" y="212"/>
                  </a:cubicBezTo>
                  <a:cubicBezTo>
                    <a:pt x="277" y="212"/>
                    <a:pt x="275" y="212"/>
                    <a:pt x="274" y="213"/>
                  </a:cubicBezTo>
                  <a:cubicBezTo>
                    <a:pt x="275" y="212"/>
                    <a:pt x="276" y="211"/>
                    <a:pt x="276" y="210"/>
                  </a:cubicBezTo>
                  <a:cubicBezTo>
                    <a:pt x="278" y="207"/>
                    <a:pt x="281" y="204"/>
                    <a:pt x="283" y="201"/>
                  </a:cubicBezTo>
                  <a:cubicBezTo>
                    <a:pt x="292" y="188"/>
                    <a:pt x="299" y="174"/>
                    <a:pt x="304" y="159"/>
                  </a:cubicBezTo>
                  <a:cubicBezTo>
                    <a:pt x="313" y="135"/>
                    <a:pt x="318" y="110"/>
                    <a:pt x="319" y="86"/>
                  </a:cubicBezTo>
                  <a:cubicBezTo>
                    <a:pt x="319" y="85"/>
                    <a:pt x="319" y="85"/>
                    <a:pt x="319" y="85"/>
                  </a:cubicBezTo>
                  <a:cubicBezTo>
                    <a:pt x="320" y="66"/>
                    <a:pt x="317" y="45"/>
                    <a:pt x="309" y="29"/>
                  </a:cubicBezTo>
                  <a:cubicBezTo>
                    <a:pt x="306" y="23"/>
                    <a:pt x="302" y="18"/>
                    <a:pt x="298" y="14"/>
                  </a:cubicBezTo>
                  <a:cubicBezTo>
                    <a:pt x="293" y="9"/>
                    <a:pt x="287" y="5"/>
                    <a:pt x="280" y="3"/>
                  </a:cubicBezTo>
                  <a:cubicBezTo>
                    <a:pt x="275" y="1"/>
                    <a:pt x="269" y="0"/>
                    <a:pt x="26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49"/>
            <p:cNvSpPr>
              <a:spLocks noEditPoints="1"/>
            </p:cNvSpPr>
            <p:nvPr/>
          </p:nvSpPr>
          <p:spPr bwMode="auto">
            <a:xfrm>
              <a:off x="2749" y="2987"/>
              <a:ext cx="149" cy="153"/>
            </a:xfrm>
            <a:custGeom>
              <a:avLst/>
              <a:gdLst>
                <a:gd name="T0" fmla="*/ 132 w 260"/>
                <a:gd name="T1" fmla="*/ 232 h 247"/>
                <a:gd name="T2" fmla="*/ 117 w 260"/>
                <a:gd name="T3" fmla="*/ 236 h 247"/>
                <a:gd name="T4" fmla="*/ 121 w 260"/>
                <a:gd name="T5" fmla="*/ 242 h 247"/>
                <a:gd name="T6" fmla="*/ 123 w 260"/>
                <a:gd name="T7" fmla="*/ 247 h 247"/>
                <a:gd name="T8" fmla="*/ 129 w 260"/>
                <a:gd name="T9" fmla="*/ 238 h 247"/>
                <a:gd name="T10" fmla="*/ 132 w 260"/>
                <a:gd name="T11" fmla="*/ 232 h 247"/>
                <a:gd name="T12" fmla="*/ 178 w 260"/>
                <a:gd name="T13" fmla="*/ 37 h 247"/>
                <a:gd name="T14" fmla="*/ 198 w 260"/>
                <a:gd name="T15" fmla="*/ 80 h 247"/>
                <a:gd name="T16" fmla="*/ 225 w 260"/>
                <a:gd name="T17" fmla="*/ 90 h 247"/>
                <a:gd name="T18" fmla="*/ 260 w 260"/>
                <a:gd name="T19" fmla="*/ 66 h 247"/>
                <a:gd name="T20" fmla="*/ 259 w 260"/>
                <a:gd name="T21" fmla="*/ 66 h 247"/>
                <a:gd name="T22" fmla="*/ 189 w 260"/>
                <a:gd name="T23" fmla="*/ 39 h 247"/>
                <a:gd name="T24" fmla="*/ 178 w 260"/>
                <a:gd name="T25" fmla="*/ 37 h 247"/>
                <a:gd name="T26" fmla="*/ 119 w 260"/>
                <a:gd name="T27" fmla="*/ 0 h 247"/>
                <a:gd name="T28" fmla="*/ 107 w 260"/>
                <a:gd name="T29" fmla="*/ 5 h 247"/>
                <a:gd name="T30" fmla="*/ 100 w 260"/>
                <a:gd name="T31" fmla="*/ 11 h 247"/>
                <a:gd name="T32" fmla="*/ 81 w 260"/>
                <a:gd name="T33" fmla="*/ 30 h 247"/>
                <a:gd name="T34" fmla="*/ 75 w 260"/>
                <a:gd name="T35" fmla="*/ 37 h 247"/>
                <a:gd name="T36" fmla="*/ 40 w 260"/>
                <a:gd name="T37" fmla="*/ 83 h 247"/>
                <a:gd name="T38" fmla="*/ 34 w 260"/>
                <a:gd name="T39" fmla="*/ 94 h 247"/>
                <a:gd name="T40" fmla="*/ 29 w 260"/>
                <a:gd name="T41" fmla="*/ 102 h 247"/>
                <a:gd name="T42" fmla="*/ 10 w 260"/>
                <a:gd name="T43" fmla="*/ 136 h 247"/>
                <a:gd name="T44" fmla="*/ 0 w 260"/>
                <a:gd name="T45" fmla="*/ 155 h 247"/>
                <a:gd name="T46" fmla="*/ 35 w 260"/>
                <a:gd name="T47" fmla="*/ 167 h 247"/>
                <a:gd name="T48" fmla="*/ 74 w 260"/>
                <a:gd name="T49" fmla="*/ 102 h 247"/>
                <a:gd name="T50" fmla="*/ 76 w 260"/>
                <a:gd name="T51" fmla="*/ 99 h 247"/>
                <a:gd name="T52" fmla="*/ 96 w 260"/>
                <a:gd name="T53" fmla="*/ 71 h 247"/>
                <a:gd name="T54" fmla="*/ 100 w 260"/>
                <a:gd name="T55" fmla="*/ 66 h 247"/>
                <a:gd name="T56" fmla="*/ 102 w 260"/>
                <a:gd name="T57" fmla="*/ 68 h 247"/>
                <a:gd name="T58" fmla="*/ 108 w 260"/>
                <a:gd name="T59" fmla="*/ 74 h 247"/>
                <a:gd name="T60" fmla="*/ 104 w 260"/>
                <a:gd name="T61" fmla="*/ 105 h 247"/>
                <a:gd name="T62" fmla="*/ 105 w 260"/>
                <a:gd name="T63" fmla="*/ 113 h 247"/>
                <a:gd name="T64" fmla="*/ 120 w 260"/>
                <a:gd name="T65" fmla="*/ 145 h 247"/>
                <a:gd name="T66" fmla="*/ 118 w 260"/>
                <a:gd name="T67" fmla="*/ 160 h 247"/>
                <a:gd name="T68" fmla="*/ 106 w 260"/>
                <a:gd name="T69" fmla="*/ 201 h 247"/>
                <a:gd name="T70" fmla="*/ 150 w 260"/>
                <a:gd name="T71" fmla="*/ 186 h 247"/>
                <a:gd name="T72" fmla="*/ 153 w 260"/>
                <a:gd name="T73" fmla="*/ 176 h 247"/>
                <a:gd name="T74" fmla="*/ 161 w 260"/>
                <a:gd name="T75" fmla="*/ 181 h 247"/>
                <a:gd name="T76" fmla="*/ 162 w 260"/>
                <a:gd name="T77" fmla="*/ 181 h 247"/>
                <a:gd name="T78" fmla="*/ 190 w 260"/>
                <a:gd name="T79" fmla="*/ 168 h 247"/>
                <a:gd name="T80" fmla="*/ 191 w 260"/>
                <a:gd name="T81" fmla="*/ 156 h 247"/>
                <a:gd name="T82" fmla="*/ 190 w 260"/>
                <a:gd name="T83" fmla="*/ 155 h 247"/>
                <a:gd name="T84" fmla="*/ 166 w 260"/>
                <a:gd name="T85" fmla="*/ 140 h 247"/>
                <a:gd name="T86" fmla="*/ 159 w 260"/>
                <a:gd name="T87" fmla="*/ 134 h 247"/>
                <a:gd name="T88" fmla="*/ 158 w 260"/>
                <a:gd name="T89" fmla="*/ 90 h 247"/>
                <a:gd name="T90" fmla="*/ 157 w 260"/>
                <a:gd name="T91" fmla="*/ 81 h 247"/>
                <a:gd name="T92" fmla="*/ 136 w 260"/>
                <a:gd name="T93" fmla="*/ 35 h 247"/>
                <a:gd name="T94" fmla="*/ 131 w 260"/>
                <a:gd name="T95" fmla="*/ 35 h 247"/>
                <a:gd name="T96" fmla="*/ 128 w 260"/>
                <a:gd name="T97" fmla="*/ 35 h 247"/>
                <a:gd name="T98" fmla="*/ 131 w 260"/>
                <a:gd name="T99" fmla="*/ 33 h 247"/>
                <a:gd name="T100" fmla="*/ 132 w 260"/>
                <a:gd name="T101" fmla="*/ 32 h 247"/>
                <a:gd name="T102" fmla="*/ 134 w 260"/>
                <a:gd name="T103" fmla="*/ 30 h 247"/>
                <a:gd name="T104" fmla="*/ 122 w 260"/>
                <a:gd name="T105" fmla="*/ 0 h 247"/>
                <a:gd name="T106" fmla="*/ 121 w 260"/>
                <a:gd name="T107" fmla="*/ 0 h 247"/>
                <a:gd name="T108" fmla="*/ 119 w 260"/>
                <a:gd name="T109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0" h="247">
                  <a:moveTo>
                    <a:pt x="132" y="232"/>
                  </a:moveTo>
                  <a:cubicBezTo>
                    <a:pt x="127" y="233"/>
                    <a:pt x="122" y="235"/>
                    <a:pt x="117" y="236"/>
                  </a:cubicBezTo>
                  <a:cubicBezTo>
                    <a:pt x="119" y="238"/>
                    <a:pt x="120" y="240"/>
                    <a:pt x="121" y="242"/>
                  </a:cubicBezTo>
                  <a:cubicBezTo>
                    <a:pt x="122" y="244"/>
                    <a:pt x="123" y="245"/>
                    <a:pt x="123" y="247"/>
                  </a:cubicBezTo>
                  <a:cubicBezTo>
                    <a:pt x="125" y="244"/>
                    <a:pt x="127" y="241"/>
                    <a:pt x="129" y="238"/>
                  </a:cubicBezTo>
                  <a:cubicBezTo>
                    <a:pt x="130" y="236"/>
                    <a:pt x="131" y="234"/>
                    <a:pt x="132" y="232"/>
                  </a:cubicBezTo>
                  <a:moveTo>
                    <a:pt x="178" y="37"/>
                  </a:moveTo>
                  <a:cubicBezTo>
                    <a:pt x="184" y="51"/>
                    <a:pt x="191" y="66"/>
                    <a:pt x="198" y="80"/>
                  </a:cubicBezTo>
                  <a:cubicBezTo>
                    <a:pt x="207" y="83"/>
                    <a:pt x="216" y="86"/>
                    <a:pt x="225" y="90"/>
                  </a:cubicBezTo>
                  <a:cubicBezTo>
                    <a:pt x="235" y="80"/>
                    <a:pt x="247" y="72"/>
                    <a:pt x="260" y="66"/>
                  </a:cubicBezTo>
                  <a:cubicBezTo>
                    <a:pt x="260" y="66"/>
                    <a:pt x="259" y="66"/>
                    <a:pt x="259" y="66"/>
                  </a:cubicBezTo>
                  <a:cubicBezTo>
                    <a:pt x="238" y="54"/>
                    <a:pt x="214" y="44"/>
                    <a:pt x="189" y="39"/>
                  </a:cubicBezTo>
                  <a:cubicBezTo>
                    <a:pt x="185" y="38"/>
                    <a:pt x="182" y="37"/>
                    <a:pt x="178" y="37"/>
                  </a:cubicBezTo>
                  <a:moveTo>
                    <a:pt x="119" y="0"/>
                  </a:moveTo>
                  <a:cubicBezTo>
                    <a:pt x="115" y="0"/>
                    <a:pt x="110" y="1"/>
                    <a:pt x="107" y="5"/>
                  </a:cubicBezTo>
                  <a:cubicBezTo>
                    <a:pt x="104" y="7"/>
                    <a:pt x="102" y="9"/>
                    <a:pt x="100" y="11"/>
                  </a:cubicBezTo>
                  <a:cubicBezTo>
                    <a:pt x="93" y="17"/>
                    <a:pt x="87" y="23"/>
                    <a:pt x="81" y="30"/>
                  </a:cubicBezTo>
                  <a:cubicBezTo>
                    <a:pt x="79" y="32"/>
                    <a:pt x="77" y="34"/>
                    <a:pt x="75" y="37"/>
                  </a:cubicBezTo>
                  <a:cubicBezTo>
                    <a:pt x="62" y="51"/>
                    <a:pt x="51" y="67"/>
                    <a:pt x="40" y="83"/>
                  </a:cubicBezTo>
                  <a:cubicBezTo>
                    <a:pt x="38" y="86"/>
                    <a:pt x="36" y="90"/>
                    <a:pt x="34" y="94"/>
                  </a:cubicBezTo>
                  <a:cubicBezTo>
                    <a:pt x="32" y="96"/>
                    <a:pt x="30" y="99"/>
                    <a:pt x="29" y="102"/>
                  </a:cubicBezTo>
                  <a:cubicBezTo>
                    <a:pt x="22" y="114"/>
                    <a:pt x="15" y="125"/>
                    <a:pt x="10" y="136"/>
                  </a:cubicBezTo>
                  <a:cubicBezTo>
                    <a:pt x="7" y="142"/>
                    <a:pt x="4" y="148"/>
                    <a:pt x="0" y="155"/>
                  </a:cubicBezTo>
                  <a:cubicBezTo>
                    <a:pt x="12" y="158"/>
                    <a:pt x="24" y="162"/>
                    <a:pt x="35" y="167"/>
                  </a:cubicBezTo>
                  <a:cubicBezTo>
                    <a:pt x="47" y="144"/>
                    <a:pt x="59" y="123"/>
                    <a:pt x="74" y="102"/>
                  </a:cubicBezTo>
                  <a:cubicBezTo>
                    <a:pt x="74" y="101"/>
                    <a:pt x="75" y="100"/>
                    <a:pt x="76" y="99"/>
                  </a:cubicBezTo>
                  <a:cubicBezTo>
                    <a:pt x="82" y="89"/>
                    <a:pt x="89" y="80"/>
                    <a:pt x="96" y="71"/>
                  </a:cubicBezTo>
                  <a:cubicBezTo>
                    <a:pt x="98" y="69"/>
                    <a:pt x="99" y="67"/>
                    <a:pt x="100" y="66"/>
                  </a:cubicBezTo>
                  <a:cubicBezTo>
                    <a:pt x="101" y="67"/>
                    <a:pt x="101" y="67"/>
                    <a:pt x="102" y="68"/>
                  </a:cubicBezTo>
                  <a:cubicBezTo>
                    <a:pt x="103" y="70"/>
                    <a:pt x="105" y="72"/>
                    <a:pt x="108" y="74"/>
                  </a:cubicBezTo>
                  <a:cubicBezTo>
                    <a:pt x="104" y="84"/>
                    <a:pt x="103" y="95"/>
                    <a:pt x="104" y="105"/>
                  </a:cubicBezTo>
                  <a:cubicBezTo>
                    <a:pt x="104" y="108"/>
                    <a:pt x="105" y="111"/>
                    <a:pt x="105" y="113"/>
                  </a:cubicBezTo>
                  <a:cubicBezTo>
                    <a:pt x="108" y="125"/>
                    <a:pt x="113" y="135"/>
                    <a:pt x="120" y="145"/>
                  </a:cubicBezTo>
                  <a:cubicBezTo>
                    <a:pt x="119" y="150"/>
                    <a:pt x="118" y="155"/>
                    <a:pt x="118" y="160"/>
                  </a:cubicBezTo>
                  <a:cubicBezTo>
                    <a:pt x="115" y="174"/>
                    <a:pt x="111" y="188"/>
                    <a:pt x="106" y="201"/>
                  </a:cubicBezTo>
                  <a:cubicBezTo>
                    <a:pt x="121" y="197"/>
                    <a:pt x="135" y="191"/>
                    <a:pt x="150" y="186"/>
                  </a:cubicBezTo>
                  <a:cubicBezTo>
                    <a:pt x="151" y="182"/>
                    <a:pt x="152" y="179"/>
                    <a:pt x="153" y="176"/>
                  </a:cubicBezTo>
                  <a:cubicBezTo>
                    <a:pt x="155" y="178"/>
                    <a:pt x="158" y="179"/>
                    <a:pt x="161" y="181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72" y="177"/>
                    <a:pt x="181" y="173"/>
                    <a:pt x="190" y="168"/>
                  </a:cubicBezTo>
                  <a:cubicBezTo>
                    <a:pt x="190" y="164"/>
                    <a:pt x="191" y="160"/>
                    <a:pt x="191" y="156"/>
                  </a:cubicBezTo>
                  <a:cubicBezTo>
                    <a:pt x="191" y="155"/>
                    <a:pt x="190" y="155"/>
                    <a:pt x="190" y="155"/>
                  </a:cubicBezTo>
                  <a:cubicBezTo>
                    <a:pt x="181" y="151"/>
                    <a:pt x="174" y="146"/>
                    <a:pt x="166" y="140"/>
                  </a:cubicBezTo>
                  <a:cubicBezTo>
                    <a:pt x="164" y="138"/>
                    <a:pt x="162" y="136"/>
                    <a:pt x="159" y="134"/>
                  </a:cubicBezTo>
                  <a:cubicBezTo>
                    <a:pt x="161" y="119"/>
                    <a:pt x="160" y="104"/>
                    <a:pt x="158" y="90"/>
                  </a:cubicBezTo>
                  <a:cubicBezTo>
                    <a:pt x="158" y="87"/>
                    <a:pt x="158" y="84"/>
                    <a:pt x="157" y="81"/>
                  </a:cubicBezTo>
                  <a:cubicBezTo>
                    <a:pt x="150" y="66"/>
                    <a:pt x="143" y="50"/>
                    <a:pt x="136" y="35"/>
                  </a:cubicBezTo>
                  <a:cubicBezTo>
                    <a:pt x="134" y="35"/>
                    <a:pt x="133" y="35"/>
                    <a:pt x="131" y="35"/>
                  </a:cubicBezTo>
                  <a:cubicBezTo>
                    <a:pt x="130" y="35"/>
                    <a:pt x="129" y="35"/>
                    <a:pt x="128" y="35"/>
                  </a:cubicBezTo>
                  <a:cubicBezTo>
                    <a:pt x="129" y="35"/>
                    <a:pt x="130" y="34"/>
                    <a:pt x="131" y="33"/>
                  </a:cubicBezTo>
                  <a:cubicBezTo>
                    <a:pt x="131" y="33"/>
                    <a:pt x="131" y="32"/>
                    <a:pt x="132" y="32"/>
                  </a:cubicBezTo>
                  <a:cubicBezTo>
                    <a:pt x="133" y="31"/>
                    <a:pt x="133" y="30"/>
                    <a:pt x="134" y="30"/>
                  </a:cubicBezTo>
                  <a:cubicBezTo>
                    <a:pt x="130" y="20"/>
                    <a:pt x="126" y="10"/>
                    <a:pt x="122" y="0"/>
                  </a:cubicBezTo>
                  <a:cubicBezTo>
                    <a:pt x="122" y="0"/>
                    <a:pt x="121" y="0"/>
                    <a:pt x="121" y="0"/>
                  </a:cubicBezTo>
                  <a:cubicBezTo>
                    <a:pt x="120" y="0"/>
                    <a:pt x="119" y="0"/>
                    <a:pt x="1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50"/>
            <p:cNvSpPr>
              <a:spLocks noEditPoints="1"/>
            </p:cNvSpPr>
            <p:nvPr/>
          </p:nvSpPr>
          <p:spPr bwMode="auto">
            <a:xfrm>
              <a:off x="1410" y="2406"/>
              <a:ext cx="211" cy="195"/>
            </a:xfrm>
            <a:custGeom>
              <a:avLst/>
              <a:gdLst>
                <a:gd name="T0" fmla="*/ 253 w 367"/>
                <a:gd name="T1" fmla="*/ 255 h 315"/>
                <a:gd name="T2" fmla="*/ 70 w 367"/>
                <a:gd name="T3" fmla="*/ 196 h 315"/>
                <a:gd name="T4" fmla="*/ 111 w 367"/>
                <a:gd name="T5" fmla="*/ 181 h 315"/>
                <a:gd name="T6" fmla="*/ 155 w 367"/>
                <a:gd name="T7" fmla="*/ 181 h 315"/>
                <a:gd name="T8" fmla="*/ 218 w 367"/>
                <a:gd name="T9" fmla="*/ 198 h 315"/>
                <a:gd name="T10" fmla="*/ 263 w 367"/>
                <a:gd name="T11" fmla="*/ 223 h 315"/>
                <a:gd name="T12" fmla="*/ 265 w 367"/>
                <a:gd name="T13" fmla="*/ 225 h 315"/>
                <a:gd name="T14" fmla="*/ 281 w 367"/>
                <a:gd name="T15" fmla="*/ 241 h 315"/>
                <a:gd name="T16" fmla="*/ 251 w 367"/>
                <a:gd name="T17" fmla="*/ 256 h 315"/>
                <a:gd name="T18" fmla="*/ 131 w 367"/>
                <a:gd name="T19" fmla="*/ 277 h 315"/>
                <a:gd name="T20" fmla="*/ 69 w 367"/>
                <a:gd name="T21" fmla="*/ 268 h 315"/>
                <a:gd name="T22" fmla="*/ 51 w 367"/>
                <a:gd name="T23" fmla="*/ 255 h 315"/>
                <a:gd name="T24" fmla="*/ 48 w 367"/>
                <a:gd name="T25" fmla="*/ 250 h 315"/>
                <a:gd name="T26" fmla="*/ 47 w 367"/>
                <a:gd name="T27" fmla="*/ 237 h 315"/>
                <a:gd name="T28" fmla="*/ 59 w 367"/>
                <a:gd name="T29" fmla="*/ 207 h 315"/>
                <a:gd name="T30" fmla="*/ 69 w 367"/>
                <a:gd name="T31" fmla="*/ 197 h 315"/>
                <a:gd name="T32" fmla="*/ 282 w 367"/>
                <a:gd name="T33" fmla="*/ 41 h 315"/>
                <a:gd name="T34" fmla="*/ 300 w 367"/>
                <a:gd name="T35" fmla="*/ 38 h 315"/>
                <a:gd name="T36" fmla="*/ 306 w 367"/>
                <a:gd name="T37" fmla="*/ 38 h 315"/>
                <a:gd name="T38" fmla="*/ 312 w 367"/>
                <a:gd name="T39" fmla="*/ 42 h 315"/>
                <a:gd name="T40" fmla="*/ 320 w 367"/>
                <a:gd name="T41" fmla="*/ 54 h 315"/>
                <a:gd name="T42" fmla="*/ 326 w 367"/>
                <a:gd name="T43" fmla="*/ 78 h 315"/>
                <a:gd name="T44" fmla="*/ 320 w 367"/>
                <a:gd name="T45" fmla="*/ 170 h 315"/>
                <a:gd name="T46" fmla="*/ 309 w 367"/>
                <a:gd name="T47" fmla="*/ 219 h 315"/>
                <a:gd name="T48" fmla="*/ 293 w 367"/>
                <a:gd name="T49" fmla="*/ 199 h 315"/>
                <a:gd name="T50" fmla="*/ 280 w 367"/>
                <a:gd name="T51" fmla="*/ 185 h 315"/>
                <a:gd name="T52" fmla="*/ 246 w 367"/>
                <a:gd name="T53" fmla="*/ 129 h 315"/>
                <a:gd name="T54" fmla="*/ 238 w 367"/>
                <a:gd name="T55" fmla="*/ 86 h 315"/>
                <a:gd name="T56" fmla="*/ 246 w 367"/>
                <a:gd name="T57" fmla="*/ 65 h 315"/>
                <a:gd name="T58" fmla="*/ 251 w 367"/>
                <a:gd name="T59" fmla="*/ 59 h 315"/>
                <a:gd name="T60" fmla="*/ 276 w 367"/>
                <a:gd name="T61" fmla="*/ 43 h 315"/>
                <a:gd name="T62" fmla="*/ 295 w 367"/>
                <a:gd name="T63" fmla="*/ 0 h 315"/>
                <a:gd name="T64" fmla="*/ 240 w 367"/>
                <a:gd name="T65" fmla="*/ 19 h 315"/>
                <a:gd name="T66" fmla="*/ 200 w 367"/>
                <a:gd name="T67" fmla="*/ 96 h 315"/>
                <a:gd name="T68" fmla="*/ 180 w 367"/>
                <a:gd name="T69" fmla="*/ 148 h 315"/>
                <a:gd name="T70" fmla="*/ 114 w 367"/>
                <a:gd name="T71" fmla="*/ 143 h 315"/>
                <a:gd name="T72" fmla="*/ 52 w 367"/>
                <a:gd name="T73" fmla="*/ 166 h 315"/>
                <a:gd name="T74" fmla="*/ 16 w 367"/>
                <a:gd name="T75" fmla="*/ 270 h 315"/>
                <a:gd name="T76" fmla="*/ 153 w 367"/>
                <a:gd name="T77" fmla="*/ 314 h 315"/>
                <a:gd name="T78" fmla="*/ 255 w 367"/>
                <a:gd name="T79" fmla="*/ 295 h 315"/>
                <a:gd name="T80" fmla="*/ 316 w 367"/>
                <a:gd name="T81" fmla="*/ 261 h 315"/>
                <a:gd name="T82" fmla="*/ 323 w 367"/>
                <a:gd name="T83" fmla="*/ 255 h 315"/>
                <a:gd name="T84" fmla="*/ 345 w 367"/>
                <a:gd name="T85" fmla="*/ 227 h 315"/>
                <a:gd name="T86" fmla="*/ 356 w 367"/>
                <a:gd name="T87" fmla="*/ 185 h 315"/>
                <a:gd name="T88" fmla="*/ 345 w 367"/>
                <a:gd name="T89" fmla="*/ 23 h 315"/>
                <a:gd name="T90" fmla="*/ 301 w 367"/>
                <a:gd name="T91" fmla="*/ 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67" h="315">
                  <a:moveTo>
                    <a:pt x="250" y="256"/>
                  </a:moveTo>
                  <a:cubicBezTo>
                    <a:pt x="251" y="256"/>
                    <a:pt x="252" y="255"/>
                    <a:pt x="253" y="255"/>
                  </a:cubicBezTo>
                  <a:cubicBezTo>
                    <a:pt x="252" y="255"/>
                    <a:pt x="251" y="256"/>
                    <a:pt x="250" y="256"/>
                  </a:cubicBezTo>
                  <a:moveTo>
                    <a:pt x="70" y="196"/>
                  </a:moveTo>
                  <a:cubicBezTo>
                    <a:pt x="75" y="193"/>
                    <a:pt x="79" y="190"/>
                    <a:pt x="85" y="187"/>
                  </a:cubicBezTo>
                  <a:cubicBezTo>
                    <a:pt x="93" y="184"/>
                    <a:pt x="102" y="182"/>
                    <a:pt x="111" y="181"/>
                  </a:cubicBezTo>
                  <a:cubicBezTo>
                    <a:pt x="117" y="180"/>
                    <a:pt x="123" y="180"/>
                    <a:pt x="129" y="180"/>
                  </a:cubicBezTo>
                  <a:cubicBezTo>
                    <a:pt x="138" y="180"/>
                    <a:pt x="146" y="181"/>
                    <a:pt x="155" y="181"/>
                  </a:cubicBezTo>
                  <a:cubicBezTo>
                    <a:pt x="165" y="183"/>
                    <a:pt x="175" y="185"/>
                    <a:pt x="186" y="188"/>
                  </a:cubicBezTo>
                  <a:cubicBezTo>
                    <a:pt x="197" y="191"/>
                    <a:pt x="207" y="194"/>
                    <a:pt x="218" y="198"/>
                  </a:cubicBezTo>
                  <a:cubicBezTo>
                    <a:pt x="232" y="204"/>
                    <a:pt x="245" y="211"/>
                    <a:pt x="258" y="220"/>
                  </a:cubicBezTo>
                  <a:cubicBezTo>
                    <a:pt x="260" y="221"/>
                    <a:pt x="261" y="222"/>
                    <a:pt x="263" y="223"/>
                  </a:cubicBezTo>
                  <a:cubicBezTo>
                    <a:pt x="264" y="224"/>
                    <a:pt x="264" y="224"/>
                    <a:pt x="264" y="224"/>
                  </a:cubicBezTo>
                  <a:cubicBezTo>
                    <a:pt x="264" y="224"/>
                    <a:pt x="264" y="224"/>
                    <a:pt x="265" y="225"/>
                  </a:cubicBezTo>
                  <a:cubicBezTo>
                    <a:pt x="270" y="230"/>
                    <a:pt x="275" y="235"/>
                    <a:pt x="280" y="240"/>
                  </a:cubicBezTo>
                  <a:cubicBezTo>
                    <a:pt x="281" y="241"/>
                    <a:pt x="281" y="241"/>
                    <a:pt x="281" y="241"/>
                  </a:cubicBezTo>
                  <a:cubicBezTo>
                    <a:pt x="272" y="246"/>
                    <a:pt x="263" y="251"/>
                    <a:pt x="254" y="255"/>
                  </a:cubicBezTo>
                  <a:cubicBezTo>
                    <a:pt x="253" y="255"/>
                    <a:pt x="252" y="255"/>
                    <a:pt x="251" y="256"/>
                  </a:cubicBezTo>
                  <a:cubicBezTo>
                    <a:pt x="226" y="265"/>
                    <a:pt x="201" y="271"/>
                    <a:pt x="174" y="275"/>
                  </a:cubicBezTo>
                  <a:cubicBezTo>
                    <a:pt x="160" y="276"/>
                    <a:pt x="145" y="277"/>
                    <a:pt x="131" y="277"/>
                  </a:cubicBezTo>
                  <a:cubicBezTo>
                    <a:pt x="121" y="277"/>
                    <a:pt x="111" y="277"/>
                    <a:pt x="102" y="276"/>
                  </a:cubicBezTo>
                  <a:cubicBezTo>
                    <a:pt x="90" y="274"/>
                    <a:pt x="79" y="272"/>
                    <a:pt x="69" y="268"/>
                  </a:cubicBezTo>
                  <a:cubicBezTo>
                    <a:pt x="65" y="266"/>
                    <a:pt x="61" y="264"/>
                    <a:pt x="57" y="261"/>
                  </a:cubicBezTo>
                  <a:cubicBezTo>
                    <a:pt x="55" y="259"/>
                    <a:pt x="53" y="257"/>
                    <a:pt x="51" y="255"/>
                  </a:cubicBezTo>
                  <a:cubicBezTo>
                    <a:pt x="50" y="255"/>
                    <a:pt x="50" y="254"/>
                    <a:pt x="50" y="254"/>
                  </a:cubicBezTo>
                  <a:cubicBezTo>
                    <a:pt x="49" y="253"/>
                    <a:pt x="48" y="251"/>
                    <a:pt x="48" y="250"/>
                  </a:cubicBezTo>
                  <a:cubicBezTo>
                    <a:pt x="47" y="248"/>
                    <a:pt x="47" y="247"/>
                    <a:pt x="47" y="246"/>
                  </a:cubicBezTo>
                  <a:cubicBezTo>
                    <a:pt x="46" y="243"/>
                    <a:pt x="46" y="240"/>
                    <a:pt x="47" y="237"/>
                  </a:cubicBezTo>
                  <a:cubicBezTo>
                    <a:pt x="48" y="233"/>
                    <a:pt x="49" y="228"/>
                    <a:pt x="50" y="223"/>
                  </a:cubicBezTo>
                  <a:cubicBezTo>
                    <a:pt x="53" y="217"/>
                    <a:pt x="56" y="212"/>
                    <a:pt x="59" y="207"/>
                  </a:cubicBezTo>
                  <a:cubicBezTo>
                    <a:pt x="62" y="204"/>
                    <a:pt x="64" y="201"/>
                    <a:pt x="67" y="199"/>
                  </a:cubicBezTo>
                  <a:cubicBezTo>
                    <a:pt x="67" y="198"/>
                    <a:pt x="68" y="197"/>
                    <a:pt x="69" y="197"/>
                  </a:cubicBezTo>
                  <a:cubicBezTo>
                    <a:pt x="69" y="196"/>
                    <a:pt x="70" y="196"/>
                    <a:pt x="70" y="196"/>
                  </a:cubicBezTo>
                  <a:moveTo>
                    <a:pt x="282" y="41"/>
                  </a:moveTo>
                  <a:cubicBezTo>
                    <a:pt x="286" y="40"/>
                    <a:pt x="290" y="39"/>
                    <a:pt x="294" y="38"/>
                  </a:cubicBezTo>
                  <a:cubicBezTo>
                    <a:pt x="296" y="38"/>
                    <a:pt x="298" y="38"/>
                    <a:pt x="300" y="38"/>
                  </a:cubicBezTo>
                  <a:cubicBezTo>
                    <a:pt x="301" y="38"/>
                    <a:pt x="302" y="38"/>
                    <a:pt x="304" y="38"/>
                  </a:cubicBezTo>
                  <a:cubicBezTo>
                    <a:pt x="304" y="38"/>
                    <a:pt x="305" y="38"/>
                    <a:pt x="306" y="38"/>
                  </a:cubicBezTo>
                  <a:cubicBezTo>
                    <a:pt x="306" y="39"/>
                    <a:pt x="306" y="39"/>
                    <a:pt x="307" y="39"/>
                  </a:cubicBezTo>
                  <a:cubicBezTo>
                    <a:pt x="309" y="39"/>
                    <a:pt x="310" y="40"/>
                    <a:pt x="312" y="42"/>
                  </a:cubicBezTo>
                  <a:cubicBezTo>
                    <a:pt x="313" y="43"/>
                    <a:pt x="314" y="43"/>
                    <a:pt x="315" y="44"/>
                  </a:cubicBezTo>
                  <a:cubicBezTo>
                    <a:pt x="317" y="48"/>
                    <a:pt x="319" y="51"/>
                    <a:pt x="320" y="54"/>
                  </a:cubicBezTo>
                  <a:cubicBezTo>
                    <a:pt x="323" y="61"/>
                    <a:pt x="324" y="68"/>
                    <a:pt x="326" y="76"/>
                  </a:cubicBezTo>
                  <a:cubicBezTo>
                    <a:pt x="326" y="76"/>
                    <a:pt x="326" y="77"/>
                    <a:pt x="326" y="78"/>
                  </a:cubicBezTo>
                  <a:cubicBezTo>
                    <a:pt x="328" y="101"/>
                    <a:pt x="327" y="124"/>
                    <a:pt x="324" y="147"/>
                  </a:cubicBezTo>
                  <a:cubicBezTo>
                    <a:pt x="323" y="155"/>
                    <a:pt x="322" y="163"/>
                    <a:pt x="320" y="170"/>
                  </a:cubicBezTo>
                  <a:cubicBezTo>
                    <a:pt x="319" y="177"/>
                    <a:pt x="318" y="184"/>
                    <a:pt x="316" y="191"/>
                  </a:cubicBezTo>
                  <a:cubicBezTo>
                    <a:pt x="314" y="200"/>
                    <a:pt x="312" y="210"/>
                    <a:pt x="309" y="219"/>
                  </a:cubicBezTo>
                  <a:cubicBezTo>
                    <a:pt x="308" y="218"/>
                    <a:pt x="307" y="216"/>
                    <a:pt x="306" y="214"/>
                  </a:cubicBezTo>
                  <a:cubicBezTo>
                    <a:pt x="302" y="209"/>
                    <a:pt x="298" y="204"/>
                    <a:pt x="293" y="199"/>
                  </a:cubicBezTo>
                  <a:cubicBezTo>
                    <a:pt x="291" y="198"/>
                    <a:pt x="290" y="197"/>
                    <a:pt x="288" y="196"/>
                  </a:cubicBezTo>
                  <a:cubicBezTo>
                    <a:pt x="285" y="192"/>
                    <a:pt x="283" y="189"/>
                    <a:pt x="280" y="185"/>
                  </a:cubicBezTo>
                  <a:cubicBezTo>
                    <a:pt x="278" y="184"/>
                    <a:pt x="277" y="182"/>
                    <a:pt x="276" y="181"/>
                  </a:cubicBezTo>
                  <a:cubicBezTo>
                    <a:pt x="264" y="164"/>
                    <a:pt x="254" y="148"/>
                    <a:pt x="246" y="129"/>
                  </a:cubicBezTo>
                  <a:cubicBezTo>
                    <a:pt x="242" y="120"/>
                    <a:pt x="239" y="111"/>
                    <a:pt x="238" y="101"/>
                  </a:cubicBezTo>
                  <a:cubicBezTo>
                    <a:pt x="237" y="96"/>
                    <a:pt x="237" y="91"/>
                    <a:pt x="238" y="86"/>
                  </a:cubicBezTo>
                  <a:cubicBezTo>
                    <a:pt x="238" y="82"/>
                    <a:pt x="239" y="79"/>
                    <a:pt x="240" y="75"/>
                  </a:cubicBezTo>
                  <a:cubicBezTo>
                    <a:pt x="242" y="71"/>
                    <a:pt x="244" y="68"/>
                    <a:pt x="246" y="65"/>
                  </a:cubicBezTo>
                  <a:cubicBezTo>
                    <a:pt x="247" y="63"/>
                    <a:pt x="249" y="61"/>
                    <a:pt x="251" y="59"/>
                  </a:cubicBezTo>
                  <a:cubicBezTo>
                    <a:pt x="251" y="59"/>
                    <a:pt x="251" y="59"/>
                    <a:pt x="251" y="59"/>
                  </a:cubicBezTo>
                  <a:cubicBezTo>
                    <a:pt x="252" y="58"/>
                    <a:pt x="254" y="56"/>
                    <a:pt x="255" y="55"/>
                  </a:cubicBezTo>
                  <a:cubicBezTo>
                    <a:pt x="262" y="51"/>
                    <a:pt x="268" y="47"/>
                    <a:pt x="276" y="43"/>
                  </a:cubicBezTo>
                  <a:cubicBezTo>
                    <a:pt x="278" y="43"/>
                    <a:pt x="280" y="42"/>
                    <a:pt x="282" y="41"/>
                  </a:cubicBezTo>
                  <a:moveTo>
                    <a:pt x="295" y="0"/>
                  </a:moveTo>
                  <a:cubicBezTo>
                    <a:pt x="280" y="0"/>
                    <a:pt x="265" y="4"/>
                    <a:pt x="252" y="12"/>
                  </a:cubicBezTo>
                  <a:cubicBezTo>
                    <a:pt x="248" y="14"/>
                    <a:pt x="244" y="16"/>
                    <a:pt x="240" y="19"/>
                  </a:cubicBezTo>
                  <a:cubicBezTo>
                    <a:pt x="231" y="27"/>
                    <a:pt x="222" y="36"/>
                    <a:pt x="216" y="46"/>
                  </a:cubicBezTo>
                  <a:cubicBezTo>
                    <a:pt x="206" y="61"/>
                    <a:pt x="200" y="78"/>
                    <a:pt x="200" y="96"/>
                  </a:cubicBezTo>
                  <a:cubicBezTo>
                    <a:pt x="201" y="117"/>
                    <a:pt x="207" y="137"/>
                    <a:pt x="216" y="156"/>
                  </a:cubicBezTo>
                  <a:cubicBezTo>
                    <a:pt x="204" y="153"/>
                    <a:pt x="192" y="150"/>
                    <a:pt x="180" y="148"/>
                  </a:cubicBezTo>
                  <a:cubicBezTo>
                    <a:pt x="163" y="144"/>
                    <a:pt x="146" y="143"/>
                    <a:pt x="130" y="143"/>
                  </a:cubicBezTo>
                  <a:cubicBezTo>
                    <a:pt x="125" y="143"/>
                    <a:pt x="119" y="143"/>
                    <a:pt x="114" y="143"/>
                  </a:cubicBezTo>
                  <a:cubicBezTo>
                    <a:pt x="100" y="144"/>
                    <a:pt x="85" y="148"/>
                    <a:pt x="71" y="155"/>
                  </a:cubicBezTo>
                  <a:cubicBezTo>
                    <a:pt x="64" y="158"/>
                    <a:pt x="58" y="162"/>
                    <a:pt x="52" y="166"/>
                  </a:cubicBezTo>
                  <a:cubicBezTo>
                    <a:pt x="21" y="187"/>
                    <a:pt x="0" y="221"/>
                    <a:pt x="12" y="260"/>
                  </a:cubicBezTo>
                  <a:cubicBezTo>
                    <a:pt x="13" y="264"/>
                    <a:pt x="15" y="267"/>
                    <a:pt x="16" y="270"/>
                  </a:cubicBezTo>
                  <a:cubicBezTo>
                    <a:pt x="35" y="307"/>
                    <a:pt x="87" y="315"/>
                    <a:pt x="129" y="315"/>
                  </a:cubicBezTo>
                  <a:cubicBezTo>
                    <a:pt x="137" y="315"/>
                    <a:pt x="146" y="314"/>
                    <a:pt x="153" y="314"/>
                  </a:cubicBezTo>
                  <a:cubicBezTo>
                    <a:pt x="176" y="312"/>
                    <a:pt x="202" y="309"/>
                    <a:pt x="228" y="303"/>
                  </a:cubicBezTo>
                  <a:cubicBezTo>
                    <a:pt x="237" y="301"/>
                    <a:pt x="246" y="298"/>
                    <a:pt x="255" y="295"/>
                  </a:cubicBezTo>
                  <a:cubicBezTo>
                    <a:pt x="266" y="292"/>
                    <a:pt x="276" y="287"/>
                    <a:pt x="286" y="282"/>
                  </a:cubicBezTo>
                  <a:cubicBezTo>
                    <a:pt x="297" y="276"/>
                    <a:pt x="307" y="269"/>
                    <a:pt x="316" y="261"/>
                  </a:cubicBezTo>
                  <a:cubicBezTo>
                    <a:pt x="318" y="259"/>
                    <a:pt x="320" y="257"/>
                    <a:pt x="322" y="255"/>
                  </a:cubicBezTo>
                  <a:cubicBezTo>
                    <a:pt x="322" y="255"/>
                    <a:pt x="323" y="255"/>
                    <a:pt x="323" y="255"/>
                  </a:cubicBezTo>
                  <a:cubicBezTo>
                    <a:pt x="331" y="255"/>
                    <a:pt x="338" y="251"/>
                    <a:pt x="341" y="242"/>
                  </a:cubicBezTo>
                  <a:cubicBezTo>
                    <a:pt x="342" y="238"/>
                    <a:pt x="344" y="233"/>
                    <a:pt x="345" y="227"/>
                  </a:cubicBezTo>
                  <a:cubicBezTo>
                    <a:pt x="348" y="218"/>
                    <a:pt x="351" y="206"/>
                    <a:pt x="354" y="194"/>
                  </a:cubicBezTo>
                  <a:cubicBezTo>
                    <a:pt x="355" y="191"/>
                    <a:pt x="356" y="188"/>
                    <a:pt x="356" y="185"/>
                  </a:cubicBezTo>
                  <a:cubicBezTo>
                    <a:pt x="362" y="155"/>
                    <a:pt x="367" y="121"/>
                    <a:pt x="366" y="90"/>
                  </a:cubicBezTo>
                  <a:cubicBezTo>
                    <a:pt x="365" y="63"/>
                    <a:pt x="359" y="39"/>
                    <a:pt x="345" y="23"/>
                  </a:cubicBezTo>
                  <a:cubicBezTo>
                    <a:pt x="344" y="21"/>
                    <a:pt x="343" y="19"/>
                    <a:pt x="341" y="18"/>
                  </a:cubicBezTo>
                  <a:cubicBezTo>
                    <a:pt x="331" y="8"/>
                    <a:pt x="318" y="2"/>
                    <a:pt x="301" y="1"/>
                  </a:cubicBezTo>
                  <a:cubicBezTo>
                    <a:pt x="299" y="0"/>
                    <a:pt x="297" y="0"/>
                    <a:pt x="29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51"/>
            <p:cNvSpPr>
              <a:spLocks noEditPoints="1"/>
            </p:cNvSpPr>
            <p:nvPr/>
          </p:nvSpPr>
          <p:spPr bwMode="auto">
            <a:xfrm>
              <a:off x="1858" y="2979"/>
              <a:ext cx="51" cy="93"/>
            </a:xfrm>
            <a:custGeom>
              <a:avLst/>
              <a:gdLst>
                <a:gd name="T0" fmla="*/ 8 w 89"/>
                <a:gd name="T1" fmla="*/ 113 h 150"/>
                <a:gd name="T2" fmla="*/ 8 w 89"/>
                <a:gd name="T3" fmla="*/ 114 h 150"/>
                <a:gd name="T4" fmla="*/ 0 w 89"/>
                <a:gd name="T5" fmla="*/ 150 h 150"/>
                <a:gd name="T6" fmla="*/ 35 w 89"/>
                <a:gd name="T7" fmla="*/ 144 h 150"/>
                <a:gd name="T8" fmla="*/ 48 w 89"/>
                <a:gd name="T9" fmla="*/ 138 h 150"/>
                <a:gd name="T10" fmla="*/ 44 w 89"/>
                <a:gd name="T11" fmla="*/ 122 h 150"/>
                <a:gd name="T12" fmla="*/ 8 w 89"/>
                <a:gd name="T13" fmla="*/ 113 h 150"/>
                <a:gd name="T14" fmla="*/ 43 w 89"/>
                <a:gd name="T15" fmla="*/ 0 h 150"/>
                <a:gd name="T16" fmla="*/ 42 w 89"/>
                <a:gd name="T17" fmla="*/ 1 h 150"/>
                <a:gd name="T18" fmla="*/ 32 w 89"/>
                <a:gd name="T19" fmla="*/ 40 h 150"/>
                <a:gd name="T20" fmla="*/ 34 w 89"/>
                <a:gd name="T21" fmla="*/ 42 h 150"/>
                <a:gd name="T22" fmla="*/ 49 w 89"/>
                <a:gd name="T23" fmla="*/ 58 h 150"/>
                <a:gd name="T24" fmla="*/ 54 w 89"/>
                <a:gd name="T25" fmla="*/ 68 h 150"/>
                <a:gd name="T26" fmla="*/ 55 w 89"/>
                <a:gd name="T27" fmla="*/ 71 h 150"/>
                <a:gd name="T28" fmla="*/ 55 w 89"/>
                <a:gd name="T29" fmla="*/ 78 h 150"/>
                <a:gd name="T30" fmla="*/ 55 w 89"/>
                <a:gd name="T31" fmla="*/ 78 h 150"/>
                <a:gd name="T32" fmla="*/ 54 w 89"/>
                <a:gd name="T33" fmla="*/ 81 h 150"/>
                <a:gd name="T34" fmla="*/ 49 w 89"/>
                <a:gd name="T35" fmla="*/ 89 h 150"/>
                <a:gd name="T36" fmla="*/ 40 w 89"/>
                <a:gd name="T37" fmla="*/ 97 h 150"/>
                <a:gd name="T38" fmla="*/ 50 w 89"/>
                <a:gd name="T39" fmla="*/ 101 h 150"/>
                <a:gd name="T40" fmla="*/ 75 w 89"/>
                <a:gd name="T41" fmla="*/ 76 h 150"/>
                <a:gd name="T42" fmla="*/ 89 w 89"/>
                <a:gd name="T43" fmla="*/ 54 h 150"/>
                <a:gd name="T44" fmla="*/ 43 w 89"/>
                <a:gd name="T4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9" h="150">
                  <a:moveTo>
                    <a:pt x="8" y="113"/>
                  </a:moveTo>
                  <a:cubicBezTo>
                    <a:pt x="8" y="113"/>
                    <a:pt x="8" y="113"/>
                    <a:pt x="8" y="114"/>
                  </a:cubicBezTo>
                  <a:cubicBezTo>
                    <a:pt x="6" y="126"/>
                    <a:pt x="3" y="138"/>
                    <a:pt x="0" y="150"/>
                  </a:cubicBezTo>
                  <a:cubicBezTo>
                    <a:pt x="12" y="150"/>
                    <a:pt x="24" y="148"/>
                    <a:pt x="35" y="144"/>
                  </a:cubicBezTo>
                  <a:cubicBezTo>
                    <a:pt x="40" y="142"/>
                    <a:pt x="44" y="140"/>
                    <a:pt x="48" y="138"/>
                  </a:cubicBezTo>
                  <a:cubicBezTo>
                    <a:pt x="47" y="133"/>
                    <a:pt x="46" y="127"/>
                    <a:pt x="44" y="122"/>
                  </a:cubicBezTo>
                  <a:cubicBezTo>
                    <a:pt x="32" y="120"/>
                    <a:pt x="20" y="117"/>
                    <a:pt x="8" y="113"/>
                  </a:cubicBezTo>
                  <a:moveTo>
                    <a:pt x="43" y="0"/>
                  </a:moveTo>
                  <a:cubicBezTo>
                    <a:pt x="43" y="0"/>
                    <a:pt x="43" y="1"/>
                    <a:pt x="42" y="1"/>
                  </a:cubicBezTo>
                  <a:cubicBezTo>
                    <a:pt x="39" y="14"/>
                    <a:pt x="36" y="27"/>
                    <a:pt x="32" y="40"/>
                  </a:cubicBezTo>
                  <a:cubicBezTo>
                    <a:pt x="33" y="41"/>
                    <a:pt x="33" y="41"/>
                    <a:pt x="34" y="42"/>
                  </a:cubicBezTo>
                  <a:cubicBezTo>
                    <a:pt x="39" y="47"/>
                    <a:pt x="44" y="52"/>
                    <a:pt x="49" y="58"/>
                  </a:cubicBezTo>
                  <a:cubicBezTo>
                    <a:pt x="51" y="61"/>
                    <a:pt x="53" y="64"/>
                    <a:pt x="54" y="68"/>
                  </a:cubicBezTo>
                  <a:cubicBezTo>
                    <a:pt x="55" y="69"/>
                    <a:pt x="55" y="70"/>
                    <a:pt x="55" y="71"/>
                  </a:cubicBezTo>
                  <a:cubicBezTo>
                    <a:pt x="55" y="73"/>
                    <a:pt x="55" y="75"/>
                    <a:pt x="55" y="78"/>
                  </a:cubicBezTo>
                  <a:cubicBezTo>
                    <a:pt x="55" y="78"/>
                    <a:pt x="55" y="78"/>
                    <a:pt x="55" y="78"/>
                  </a:cubicBezTo>
                  <a:cubicBezTo>
                    <a:pt x="54" y="79"/>
                    <a:pt x="54" y="80"/>
                    <a:pt x="54" y="81"/>
                  </a:cubicBezTo>
                  <a:cubicBezTo>
                    <a:pt x="52" y="84"/>
                    <a:pt x="51" y="86"/>
                    <a:pt x="49" y="89"/>
                  </a:cubicBezTo>
                  <a:cubicBezTo>
                    <a:pt x="46" y="92"/>
                    <a:pt x="43" y="94"/>
                    <a:pt x="40" y="97"/>
                  </a:cubicBezTo>
                  <a:cubicBezTo>
                    <a:pt x="43" y="98"/>
                    <a:pt x="47" y="100"/>
                    <a:pt x="50" y="101"/>
                  </a:cubicBezTo>
                  <a:cubicBezTo>
                    <a:pt x="59" y="93"/>
                    <a:pt x="67" y="85"/>
                    <a:pt x="75" y="76"/>
                  </a:cubicBezTo>
                  <a:cubicBezTo>
                    <a:pt x="80" y="69"/>
                    <a:pt x="85" y="61"/>
                    <a:pt x="89" y="54"/>
                  </a:cubicBezTo>
                  <a:cubicBezTo>
                    <a:pt x="83" y="33"/>
                    <a:pt x="65" y="15"/>
                    <a:pt x="4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52"/>
            <p:cNvSpPr>
              <a:spLocks noEditPoints="1"/>
            </p:cNvSpPr>
            <p:nvPr/>
          </p:nvSpPr>
          <p:spPr bwMode="auto">
            <a:xfrm>
              <a:off x="4812" y="815"/>
              <a:ext cx="108" cy="130"/>
            </a:xfrm>
            <a:custGeom>
              <a:avLst/>
              <a:gdLst>
                <a:gd name="T0" fmla="*/ 139 w 188"/>
                <a:gd name="T1" fmla="*/ 163 h 210"/>
                <a:gd name="T2" fmla="*/ 140 w 188"/>
                <a:gd name="T3" fmla="*/ 161 h 210"/>
                <a:gd name="T4" fmla="*/ 139 w 188"/>
                <a:gd name="T5" fmla="*/ 163 h 210"/>
                <a:gd name="T6" fmla="*/ 123 w 188"/>
                <a:gd name="T7" fmla="*/ 173 h 210"/>
                <a:gd name="T8" fmla="*/ 114 w 188"/>
                <a:gd name="T9" fmla="*/ 172 h 210"/>
                <a:gd name="T10" fmla="*/ 98 w 188"/>
                <a:gd name="T11" fmla="*/ 167 h 210"/>
                <a:gd name="T12" fmla="*/ 71 w 188"/>
                <a:gd name="T13" fmla="*/ 149 h 210"/>
                <a:gd name="T14" fmla="*/ 51 w 188"/>
                <a:gd name="T15" fmla="*/ 129 h 210"/>
                <a:gd name="T16" fmla="*/ 45 w 188"/>
                <a:gd name="T17" fmla="*/ 102 h 210"/>
                <a:gd name="T18" fmla="*/ 45 w 188"/>
                <a:gd name="T19" fmla="*/ 70 h 210"/>
                <a:gd name="T20" fmla="*/ 49 w 188"/>
                <a:gd name="T21" fmla="*/ 53 h 210"/>
                <a:gd name="T22" fmla="*/ 53 w 188"/>
                <a:gd name="T23" fmla="*/ 45 h 210"/>
                <a:gd name="T24" fmla="*/ 58 w 188"/>
                <a:gd name="T25" fmla="*/ 41 h 210"/>
                <a:gd name="T26" fmla="*/ 60 w 188"/>
                <a:gd name="T27" fmla="*/ 39 h 210"/>
                <a:gd name="T28" fmla="*/ 67 w 188"/>
                <a:gd name="T29" fmla="*/ 37 h 210"/>
                <a:gd name="T30" fmla="*/ 73 w 188"/>
                <a:gd name="T31" fmla="*/ 38 h 210"/>
                <a:gd name="T32" fmla="*/ 79 w 188"/>
                <a:gd name="T33" fmla="*/ 39 h 210"/>
                <a:gd name="T34" fmla="*/ 87 w 188"/>
                <a:gd name="T35" fmla="*/ 44 h 210"/>
                <a:gd name="T36" fmla="*/ 98 w 188"/>
                <a:gd name="T37" fmla="*/ 55 h 210"/>
                <a:gd name="T38" fmla="*/ 111 w 188"/>
                <a:gd name="T39" fmla="*/ 79 h 210"/>
                <a:gd name="T40" fmla="*/ 116 w 188"/>
                <a:gd name="T41" fmla="*/ 94 h 210"/>
                <a:gd name="T42" fmla="*/ 126 w 188"/>
                <a:gd name="T43" fmla="*/ 106 h 210"/>
                <a:gd name="T44" fmla="*/ 139 w 188"/>
                <a:gd name="T45" fmla="*/ 129 h 210"/>
                <a:gd name="T46" fmla="*/ 143 w 188"/>
                <a:gd name="T47" fmla="*/ 145 h 210"/>
                <a:gd name="T48" fmla="*/ 142 w 188"/>
                <a:gd name="T49" fmla="*/ 155 h 210"/>
                <a:gd name="T50" fmla="*/ 140 w 188"/>
                <a:gd name="T51" fmla="*/ 160 h 210"/>
                <a:gd name="T52" fmla="*/ 137 w 188"/>
                <a:gd name="T53" fmla="*/ 165 h 210"/>
                <a:gd name="T54" fmla="*/ 132 w 188"/>
                <a:gd name="T55" fmla="*/ 170 h 210"/>
                <a:gd name="T56" fmla="*/ 129 w 188"/>
                <a:gd name="T57" fmla="*/ 172 h 210"/>
                <a:gd name="T58" fmla="*/ 123 w 188"/>
                <a:gd name="T59" fmla="*/ 173 h 210"/>
                <a:gd name="T60" fmla="*/ 72 w 188"/>
                <a:gd name="T61" fmla="*/ 37 h 210"/>
                <a:gd name="T62" fmla="*/ 70 w 188"/>
                <a:gd name="T63" fmla="*/ 37 h 210"/>
                <a:gd name="T64" fmla="*/ 72 w 188"/>
                <a:gd name="T65" fmla="*/ 37 h 210"/>
                <a:gd name="T66" fmla="*/ 66 w 188"/>
                <a:gd name="T67" fmla="*/ 0 h 210"/>
                <a:gd name="T68" fmla="*/ 23 w 188"/>
                <a:gd name="T69" fmla="*/ 24 h 210"/>
                <a:gd name="T70" fmla="*/ 16 w 188"/>
                <a:gd name="T71" fmla="*/ 149 h 210"/>
                <a:gd name="T72" fmla="*/ 120 w 188"/>
                <a:gd name="T73" fmla="*/ 210 h 210"/>
                <a:gd name="T74" fmla="*/ 125 w 188"/>
                <a:gd name="T75" fmla="*/ 210 h 210"/>
                <a:gd name="T76" fmla="*/ 161 w 188"/>
                <a:gd name="T77" fmla="*/ 91 h 210"/>
                <a:gd name="T78" fmla="*/ 149 w 188"/>
                <a:gd name="T79" fmla="*/ 76 h 210"/>
                <a:gd name="T80" fmla="*/ 142 w 188"/>
                <a:gd name="T81" fmla="*/ 57 h 210"/>
                <a:gd name="T82" fmla="*/ 66 w 188"/>
                <a:gd name="T8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8" h="210">
                  <a:moveTo>
                    <a:pt x="139" y="163"/>
                  </a:moveTo>
                  <a:cubicBezTo>
                    <a:pt x="139" y="163"/>
                    <a:pt x="139" y="162"/>
                    <a:pt x="140" y="161"/>
                  </a:cubicBezTo>
                  <a:cubicBezTo>
                    <a:pt x="139" y="162"/>
                    <a:pt x="139" y="163"/>
                    <a:pt x="139" y="163"/>
                  </a:cubicBezTo>
                  <a:moveTo>
                    <a:pt x="123" y="173"/>
                  </a:moveTo>
                  <a:cubicBezTo>
                    <a:pt x="120" y="173"/>
                    <a:pt x="117" y="173"/>
                    <a:pt x="114" y="172"/>
                  </a:cubicBezTo>
                  <a:cubicBezTo>
                    <a:pt x="108" y="171"/>
                    <a:pt x="103" y="169"/>
                    <a:pt x="98" y="167"/>
                  </a:cubicBezTo>
                  <a:cubicBezTo>
                    <a:pt x="88" y="162"/>
                    <a:pt x="80" y="156"/>
                    <a:pt x="71" y="149"/>
                  </a:cubicBezTo>
                  <a:cubicBezTo>
                    <a:pt x="64" y="143"/>
                    <a:pt x="58" y="136"/>
                    <a:pt x="51" y="129"/>
                  </a:cubicBezTo>
                  <a:cubicBezTo>
                    <a:pt x="49" y="120"/>
                    <a:pt x="47" y="111"/>
                    <a:pt x="45" y="102"/>
                  </a:cubicBezTo>
                  <a:cubicBezTo>
                    <a:pt x="44" y="91"/>
                    <a:pt x="44" y="81"/>
                    <a:pt x="45" y="70"/>
                  </a:cubicBezTo>
                  <a:cubicBezTo>
                    <a:pt x="45" y="64"/>
                    <a:pt x="47" y="59"/>
                    <a:pt x="49" y="53"/>
                  </a:cubicBezTo>
                  <a:cubicBezTo>
                    <a:pt x="50" y="50"/>
                    <a:pt x="51" y="48"/>
                    <a:pt x="53" y="45"/>
                  </a:cubicBezTo>
                  <a:cubicBezTo>
                    <a:pt x="55" y="43"/>
                    <a:pt x="56" y="42"/>
                    <a:pt x="58" y="41"/>
                  </a:cubicBezTo>
                  <a:cubicBezTo>
                    <a:pt x="58" y="40"/>
                    <a:pt x="59" y="40"/>
                    <a:pt x="60" y="39"/>
                  </a:cubicBezTo>
                  <a:cubicBezTo>
                    <a:pt x="62" y="38"/>
                    <a:pt x="64" y="38"/>
                    <a:pt x="67" y="37"/>
                  </a:cubicBezTo>
                  <a:cubicBezTo>
                    <a:pt x="69" y="37"/>
                    <a:pt x="71" y="37"/>
                    <a:pt x="73" y="38"/>
                  </a:cubicBezTo>
                  <a:cubicBezTo>
                    <a:pt x="75" y="38"/>
                    <a:pt x="77" y="38"/>
                    <a:pt x="79" y="39"/>
                  </a:cubicBezTo>
                  <a:cubicBezTo>
                    <a:pt x="82" y="40"/>
                    <a:pt x="84" y="42"/>
                    <a:pt x="87" y="44"/>
                  </a:cubicBezTo>
                  <a:cubicBezTo>
                    <a:pt x="91" y="47"/>
                    <a:pt x="95" y="51"/>
                    <a:pt x="98" y="55"/>
                  </a:cubicBezTo>
                  <a:cubicBezTo>
                    <a:pt x="103" y="63"/>
                    <a:pt x="108" y="70"/>
                    <a:pt x="111" y="79"/>
                  </a:cubicBezTo>
                  <a:cubicBezTo>
                    <a:pt x="113" y="84"/>
                    <a:pt x="115" y="89"/>
                    <a:pt x="116" y="94"/>
                  </a:cubicBezTo>
                  <a:cubicBezTo>
                    <a:pt x="120" y="98"/>
                    <a:pt x="123" y="101"/>
                    <a:pt x="126" y="106"/>
                  </a:cubicBezTo>
                  <a:cubicBezTo>
                    <a:pt x="131" y="113"/>
                    <a:pt x="135" y="121"/>
                    <a:pt x="139" y="129"/>
                  </a:cubicBezTo>
                  <a:cubicBezTo>
                    <a:pt x="141" y="134"/>
                    <a:pt x="142" y="139"/>
                    <a:pt x="143" y="145"/>
                  </a:cubicBezTo>
                  <a:cubicBezTo>
                    <a:pt x="143" y="148"/>
                    <a:pt x="142" y="151"/>
                    <a:pt x="142" y="155"/>
                  </a:cubicBezTo>
                  <a:cubicBezTo>
                    <a:pt x="142" y="157"/>
                    <a:pt x="141" y="158"/>
                    <a:pt x="140" y="160"/>
                  </a:cubicBezTo>
                  <a:cubicBezTo>
                    <a:pt x="139" y="162"/>
                    <a:pt x="138" y="164"/>
                    <a:pt x="137" y="165"/>
                  </a:cubicBezTo>
                  <a:cubicBezTo>
                    <a:pt x="135" y="167"/>
                    <a:pt x="134" y="169"/>
                    <a:pt x="132" y="170"/>
                  </a:cubicBezTo>
                  <a:cubicBezTo>
                    <a:pt x="131" y="171"/>
                    <a:pt x="130" y="171"/>
                    <a:pt x="129" y="172"/>
                  </a:cubicBezTo>
                  <a:cubicBezTo>
                    <a:pt x="127" y="172"/>
                    <a:pt x="125" y="173"/>
                    <a:pt x="123" y="173"/>
                  </a:cubicBezTo>
                  <a:moveTo>
                    <a:pt x="72" y="37"/>
                  </a:moveTo>
                  <a:cubicBezTo>
                    <a:pt x="71" y="37"/>
                    <a:pt x="70" y="37"/>
                    <a:pt x="70" y="37"/>
                  </a:cubicBezTo>
                  <a:cubicBezTo>
                    <a:pt x="70" y="37"/>
                    <a:pt x="71" y="37"/>
                    <a:pt x="72" y="37"/>
                  </a:cubicBezTo>
                  <a:moveTo>
                    <a:pt x="66" y="0"/>
                  </a:moveTo>
                  <a:cubicBezTo>
                    <a:pt x="50" y="0"/>
                    <a:pt x="35" y="7"/>
                    <a:pt x="23" y="24"/>
                  </a:cubicBezTo>
                  <a:cubicBezTo>
                    <a:pt x="0" y="55"/>
                    <a:pt x="0" y="104"/>
                    <a:pt x="16" y="149"/>
                  </a:cubicBezTo>
                  <a:cubicBezTo>
                    <a:pt x="44" y="184"/>
                    <a:pt x="83" y="210"/>
                    <a:pt x="120" y="210"/>
                  </a:cubicBezTo>
                  <a:cubicBezTo>
                    <a:pt x="122" y="210"/>
                    <a:pt x="123" y="210"/>
                    <a:pt x="125" y="210"/>
                  </a:cubicBezTo>
                  <a:cubicBezTo>
                    <a:pt x="187" y="206"/>
                    <a:pt x="188" y="132"/>
                    <a:pt x="161" y="91"/>
                  </a:cubicBezTo>
                  <a:cubicBezTo>
                    <a:pt x="157" y="86"/>
                    <a:pt x="153" y="81"/>
                    <a:pt x="149" y="76"/>
                  </a:cubicBezTo>
                  <a:cubicBezTo>
                    <a:pt x="147" y="69"/>
                    <a:pt x="145" y="63"/>
                    <a:pt x="142" y="57"/>
                  </a:cubicBezTo>
                  <a:cubicBezTo>
                    <a:pt x="129" y="27"/>
                    <a:pt x="97" y="0"/>
                    <a:pt x="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3"/>
            <p:cNvSpPr>
              <a:spLocks noEditPoints="1"/>
            </p:cNvSpPr>
            <p:nvPr/>
          </p:nvSpPr>
          <p:spPr bwMode="auto">
            <a:xfrm>
              <a:off x="2472" y="3006"/>
              <a:ext cx="2031" cy="1020"/>
            </a:xfrm>
            <a:custGeom>
              <a:avLst/>
              <a:gdLst>
                <a:gd name="T0" fmla="*/ 1271 w 3537"/>
                <a:gd name="T1" fmla="*/ 1464 h 1648"/>
                <a:gd name="T2" fmla="*/ 1472 w 3537"/>
                <a:gd name="T3" fmla="*/ 1623 h 1648"/>
                <a:gd name="T4" fmla="*/ 1500 w 3537"/>
                <a:gd name="T5" fmla="*/ 1421 h 1648"/>
                <a:gd name="T6" fmla="*/ 1712 w 3537"/>
                <a:gd name="T7" fmla="*/ 1376 h 1648"/>
                <a:gd name="T8" fmla="*/ 3131 w 3537"/>
                <a:gd name="T9" fmla="*/ 1289 h 1648"/>
                <a:gd name="T10" fmla="*/ 3263 w 3537"/>
                <a:gd name="T11" fmla="*/ 1620 h 1648"/>
                <a:gd name="T12" fmla="*/ 2790 w 3537"/>
                <a:gd name="T13" fmla="*/ 1185 h 1648"/>
                <a:gd name="T14" fmla="*/ 2140 w 3537"/>
                <a:gd name="T15" fmla="*/ 1132 h 1648"/>
                <a:gd name="T16" fmla="*/ 2361 w 3537"/>
                <a:gd name="T17" fmla="*/ 1222 h 1648"/>
                <a:gd name="T18" fmla="*/ 2140 w 3537"/>
                <a:gd name="T19" fmla="*/ 1132 h 1648"/>
                <a:gd name="T20" fmla="*/ 3252 w 3537"/>
                <a:gd name="T21" fmla="*/ 1042 h 1648"/>
                <a:gd name="T22" fmla="*/ 3535 w 3537"/>
                <a:gd name="T23" fmla="*/ 1263 h 1648"/>
                <a:gd name="T24" fmla="*/ 2755 w 3537"/>
                <a:gd name="T25" fmla="*/ 993 h 1648"/>
                <a:gd name="T26" fmla="*/ 2868 w 3537"/>
                <a:gd name="T27" fmla="*/ 1181 h 1648"/>
                <a:gd name="T28" fmla="*/ 2775 w 3537"/>
                <a:gd name="T29" fmla="*/ 1309 h 1648"/>
                <a:gd name="T30" fmla="*/ 3013 w 3537"/>
                <a:gd name="T31" fmla="*/ 1422 h 1648"/>
                <a:gd name="T32" fmla="*/ 3108 w 3537"/>
                <a:gd name="T33" fmla="*/ 1099 h 1648"/>
                <a:gd name="T34" fmla="*/ 2404 w 3537"/>
                <a:gd name="T35" fmla="*/ 941 h 1648"/>
                <a:gd name="T36" fmla="*/ 2189 w 3537"/>
                <a:gd name="T37" fmla="*/ 836 h 1648"/>
                <a:gd name="T38" fmla="*/ 312 w 3537"/>
                <a:gd name="T39" fmla="*/ 840 h 1648"/>
                <a:gd name="T40" fmla="*/ 227 w 3537"/>
                <a:gd name="T41" fmla="*/ 717 h 1648"/>
                <a:gd name="T42" fmla="*/ 29 w 3537"/>
                <a:gd name="T43" fmla="*/ 610 h 1648"/>
                <a:gd name="T44" fmla="*/ 2017 w 3537"/>
                <a:gd name="T45" fmla="*/ 388 h 1648"/>
                <a:gd name="T46" fmla="*/ 1837 w 3537"/>
                <a:gd name="T47" fmla="*/ 328 h 1648"/>
                <a:gd name="T48" fmla="*/ 209 w 3537"/>
                <a:gd name="T49" fmla="*/ 167 h 1648"/>
                <a:gd name="T50" fmla="*/ 188 w 3537"/>
                <a:gd name="T51" fmla="*/ 663 h 1648"/>
                <a:gd name="T52" fmla="*/ 212 w 3537"/>
                <a:gd name="T53" fmla="*/ 326 h 1648"/>
                <a:gd name="T54" fmla="*/ 2643 w 3537"/>
                <a:gd name="T55" fmla="*/ 1204 h 1648"/>
                <a:gd name="T56" fmla="*/ 2643 w 3537"/>
                <a:gd name="T57" fmla="*/ 1204 h 1648"/>
                <a:gd name="T58" fmla="*/ 1932 w 3537"/>
                <a:gd name="T59" fmla="*/ 961 h 1648"/>
                <a:gd name="T60" fmla="*/ 1040 w 3537"/>
                <a:gd name="T61" fmla="*/ 671 h 1648"/>
                <a:gd name="T62" fmla="*/ 1292 w 3537"/>
                <a:gd name="T63" fmla="*/ 372 h 1648"/>
                <a:gd name="T64" fmla="*/ 763 w 3537"/>
                <a:gd name="T65" fmla="*/ 268 h 1648"/>
                <a:gd name="T66" fmla="*/ 599 w 3537"/>
                <a:gd name="T67" fmla="*/ 206 h 1648"/>
                <a:gd name="T68" fmla="*/ 624 w 3537"/>
                <a:gd name="T69" fmla="*/ 543 h 1648"/>
                <a:gd name="T70" fmla="*/ 390 w 3537"/>
                <a:gd name="T71" fmla="*/ 758 h 1648"/>
                <a:gd name="T72" fmla="*/ 500 w 3537"/>
                <a:gd name="T73" fmla="*/ 750 h 1648"/>
                <a:gd name="T74" fmla="*/ 763 w 3537"/>
                <a:gd name="T75" fmla="*/ 881 h 1648"/>
                <a:gd name="T76" fmla="*/ 1374 w 3537"/>
                <a:gd name="T77" fmla="*/ 1390 h 1648"/>
                <a:gd name="T78" fmla="*/ 1265 w 3537"/>
                <a:gd name="T79" fmla="*/ 1063 h 1648"/>
                <a:gd name="T80" fmla="*/ 1639 w 3537"/>
                <a:gd name="T81" fmla="*/ 1407 h 1648"/>
                <a:gd name="T82" fmla="*/ 1912 w 3537"/>
                <a:gd name="T83" fmla="*/ 1099 h 1648"/>
                <a:gd name="T84" fmla="*/ 2461 w 3537"/>
                <a:gd name="T85" fmla="*/ 1209 h 1648"/>
                <a:gd name="T86" fmla="*/ 2717 w 3537"/>
                <a:gd name="T87" fmla="*/ 1210 h 1648"/>
                <a:gd name="T88" fmla="*/ 2744 w 3537"/>
                <a:gd name="T89" fmla="*/ 1119 h 1648"/>
                <a:gd name="T90" fmla="*/ 2528 w 3537"/>
                <a:gd name="T91" fmla="*/ 981 h 1648"/>
                <a:gd name="T92" fmla="*/ 2006 w 3537"/>
                <a:gd name="T93" fmla="*/ 779 h 1648"/>
                <a:gd name="T94" fmla="*/ 1941 w 3537"/>
                <a:gd name="T95" fmla="*/ 373 h 1648"/>
                <a:gd name="T96" fmla="*/ 1441 w 3537"/>
                <a:gd name="T97" fmla="*/ 461 h 1648"/>
                <a:gd name="T98" fmla="*/ 1706 w 3537"/>
                <a:gd name="T99" fmla="*/ 265 h 1648"/>
                <a:gd name="T100" fmla="*/ 336 w 3537"/>
                <a:gd name="T101" fmla="*/ 143 h 1648"/>
                <a:gd name="T102" fmla="*/ 500 w 3537"/>
                <a:gd name="T103" fmla="*/ 193 h 1648"/>
                <a:gd name="T104" fmla="*/ 1725 w 3537"/>
                <a:gd name="T105" fmla="*/ 8 h 1648"/>
                <a:gd name="T106" fmla="*/ 1770 w 3537"/>
                <a:gd name="T107" fmla="*/ 202 h 1648"/>
                <a:gd name="T108" fmla="*/ 1959 w 3537"/>
                <a:gd name="T109" fmla="*/ 105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37" h="1648">
                  <a:moveTo>
                    <a:pt x="1500" y="1421"/>
                  </a:moveTo>
                  <a:cubicBezTo>
                    <a:pt x="1499" y="1428"/>
                    <a:pt x="1496" y="1434"/>
                    <a:pt x="1492" y="1441"/>
                  </a:cubicBezTo>
                  <a:cubicBezTo>
                    <a:pt x="1478" y="1462"/>
                    <a:pt x="1460" y="1470"/>
                    <a:pt x="1441" y="1470"/>
                  </a:cubicBezTo>
                  <a:cubicBezTo>
                    <a:pt x="1414" y="1470"/>
                    <a:pt x="1387" y="1453"/>
                    <a:pt x="1377" y="1428"/>
                  </a:cubicBezTo>
                  <a:cubicBezTo>
                    <a:pt x="1356" y="1433"/>
                    <a:pt x="1335" y="1439"/>
                    <a:pt x="1315" y="1446"/>
                  </a:cubicBezTo>
                  <a:cubicBezTo>
                    <a:pt x="1300" y="1451"/>
                    <a:pt x="1285" y="1458"/>
                    <a:pt x="1271" y="1464"/>
                  </a:cubicBezTo>
                  <a:cubicBezTo>
                    <a:pt x="1274" y="1492"/>
                    <a:pt x="1270" y="1519"/>
                    <a:pt x="1255" y="1543"/>
                  </a:cubicBezTo>
                  <a:cubicBezTo>
                    <a:pt x="1257" y="1553"/>
                    <a:pt x="1258" y="1563"/>
                    <a:pt x="1258" y="1573"/>
                  </a:cubicBezTo>
                  <a:cubicBezTo>
                    <a:pt x="1259" y="1581"/>
                    <a:pt x="1260" y="1590"/>
                    <a:pt x="1261" y="1598"/>
                  </a:cubicBezTo>
                  <a:cubicBezTo>
                    <a:pt x="1267" y="1606"/>
                    <a:pt x="1273" y="1613"/>
                    <a:pt x="1280" y="1619"/>
                  </a:cubicBezTo>
                  <a:cubicBezTo>
                    <a:pt x="1308" y="1603"/>
                    <a:pt x="1341" y="1595"/>
                    <a:pt x="1373" y="1595"/>
                  </a:cubicBezTo>
                  <a:cubicBezTo>
                    <a:pt x="1407" y="1595"/>
                    <a:pt x="1441" y="1604"/>
                    <a:pt x="1472" y="1623"/>
                  </a:cubicBezTo>
                  <a:cubicBezTo>
                    <a:pt x="1483" y="1631"/>
                    <a:pt x="1493" y="1639"/>
                    <a:pt x="1502" y="1648"/>
                  </a:cubicBezTo>
                  <a:cubicBezTo>
                    <a:pt x="1505" y="1646"/>
                    <a:pt x="1508" y="1644"/>
                    <a:pt x="1511" y="1642"/>
                  </a:cubicBezTo>
                  <a:cubicBezTo>
                    <a:pt x="1530" y="1582"/>
                    <a:pt x="1560" y="1524"/>
                    <a:pt x="1594" y="1471"/>
                  </a:cubicBezTo>
                  <a:cubicBezTo>
                    <a:pt x="1593" y="1464"/>
                    <a:pt x="1592" y="1457"/>
                    <a:pt x="1590" y="1450"/>
                  </a:cubicBezTo>
                  <a:cubicBezTo>
                    <a:pt x="1561" y="1437"/>
                    <a:pt x="1532" y="1427"/>
                    <a:pt x="1501" y="1421"/>
                  </a:cubicBezTo>
                  <a:cubicBezTo>
                    <a:pt x="1501" y="1421"/>
                    <a:pt x="1501" y="1421"/>
                    <a:pt x="1500" y="1421"/>
                  </a:cubicBezTo>
                  <a:moveTo>
                    <a:pt x="1566" y="1380"/>
                  </a:moveTo>
                  <a:cubicBezTo>
                    <a:pt x="1562" y="1381"/>
                    <a:pt x="1558" y="1382"/>
                    <a:pt x="1554" y="1383"/>
                  </a:cubicBezTo>
                  <a:cubicBezTo>
                    <a:pt x="1545" y="1386"/>
                    <a:pt x="1536" y="1388"/>
                    <a:pt x="1527" y="1389"/>
                  </a:cubicBezTo>
                  <a:cubicBezTo>
                    <a:pt x="1544" y="1392"/>
                    <a:pt x="1560" y="1397"/>
                    <a:pt x="1576" y="1402"/>
                  </a:cubicBezTo>
                  <a:cubicBezTo>
                    <a:pt x="1573" y="1394"/>
                    <a:pt x="1570" y="1387"/>
                    <a:pt x="1566" y="1380"/>
                  </a:cubicBezTo>
                  <a:moveTo>
                    <a:pt x="1712" y="1376"/>
                  </a:moveTo>
                  <a:cubicBezTo>
                    <a:pt x="1708" y="1381"/>
                    <a:pt x="1704" y="1385"/>
                    <a:pt x="1700" y="1390"/>
                  </a:cubicBezTo>
                  <a:cubicBezTo>
                    <a:pt x="1690" y="1401"/>
                    <a:pt x="1681" y="1413"/>
                    <a:pt x="1672" y="1424"/>
                  </a:cubicBezTo>
                  <a:cubicBezTo>
                    <a:pt x="1685" y="1429"/>
                    <a:pt x="1698" y="1433"/>
                    <a:pt x="1711" y="1435"/>
                  </a:cubicBezTo>
                  <a:cubicBezTo>
                    <a:pt x="1718" y="1425"/>
                    <a:pt x="1726" y="1416"/>
                    <a:pt x="1736" y="1409"/>
                  </a:cubicBezTo>
                  <a:cubicBezTo>
                    <a:pt x="1725" y="1400"/>
                    <a:pt x="1717" y="1388"/>
                    <a:pt x="1712" y="1376"/>
                  </a:cubicBezTo>
                  <a:moveTo>
                    <a:pt x="3131" y="1289"/>
                  </a:moveTo>
                  <a:cubicBezTo>
                    <a:pt x="3117" y="1360"/>
                    <a:pt x="3104" y="1431"/>
                    <a:pt x="3080" y="1499"/>
                  </a:cubicBezTo>
                  <a:cubicBezTo>
                    <a:pt x="3087" y="1513"/>
                    <a:pt x="3091" y="1528"/>
                    <a:pt x="3094" y="1543"/>
                  </a:cubicBezTo>
                  <a:cubicBezTo>
                    <a:pt x="3095" y="1543"/>
                    <a:pt x="3096" y="1543"/>
                    <a:pt x="3097" y="1544"/>
                  </a:cubicBezTo>
                  <a:cubicBezTo>
                    <a:pt x="3118" y="1556"/>
                    <a:pt x="3136" y="1573"/>
                    <a:pt x="3150" y="1593"/>
                  </a:cubicBezTo>
                  <a:cubicBezTo>
                    <a:pt x="3160" y="1599"/>
                    <a:pt x="3169" y="1605"/>
                    <a:pt x="3178" y="1611"/>
                  </a:cubicBezTo>
                  <a:cubicBezTo>
                    <a:pt x="3206" y="1616"/>
                    <a:pt x="3234" y="1620"/>
                    <a:pt x="3263" y="1620"/>
                  </a:cubicBezTo>
                  <a:cubicBezTo>
                    <a:pt x="3279" y="1620"/>
                    <a:pt x="3296" y="1619"/>
                    <a:pt x="3313" y="1616"/>
                  </a:cubicBezTo>
                  <a:cubicBezTo>
                    <a:pt x="3373" y="1607"/>
                    <a:pt x="3430" y="1567"/>
                    <a:pt x="3462" y="1514"/>
                  </a:cubicBezTo>
                  <a:cubicBezTo>
                    <a:pt x="3358" y="1430"/>
                    <a:pt x="3251" y="1349"/>
                    <a:pt x="3131" y="1289"/>
                  </a:cubicBezTo>
                  <a:moveTo>
                    <a:pt x="2792" y="1179"/>
                  </a:moveTo>
                  <a:cubicBezTo>
                    <a:pt x="2792" y="1180"/>
                    <a:pt x="2792" y="1181"/>
                    <a:pt x="2792" y="1182"/>
                  </a:cubicBezTo>
                  <a:cubicBezTo>
                    <a:pt x="2792" y="1183"/>
                    <a:pt x="2791" y="1184"/>
                    <a:pt x="2790" y="1185"/>
                  </a:cubicBezTo>
                  <a:cubicBezTo>
                    <a:pt x="2798" y="1187"/>
                    <a:pt x="2805" y="1191"/>
                    <a:pt x="2811" y="1196"/>
                  </a:cubicBezTo>
                  <a:cubicBezTo>
                    <a:pt x="2817" y="1195"/>
                    <a:pt x="2823" y="1194"/>
                    <a:pt x="2829" y="1193"/>
                  </a:cubicBezTo>
                  <a:cubicBezTo>
                    <a:pt x="2825" y="1189"/>
                    <a:pt x="2820" y="1185"/>
                    <a:pt x="2816" y="1181"/>
                  </a:cubicBezTo>
                  <a:cubicBezTo>
                    <a:pt x="2813" y="1181"/>
                    <a:pt x="2811" y="1181"/>
                    <a:pt x="2809" y="1181"/>
                  </a:cubicBezTo>
                  <a:cubicBezTo>
                    <a:pt x="2803" y="1181"/>
                    <a:pt x="2797" y="1181"/>
                    <a:pt x="2792" y="1179"/>
                  </a:cubicBezTo>
                  <a:moveTo>
                    <a:pt x="2140" y="1132"/>
                  </a:moveTo>
                  <a:cubicBezTo>
                    <a:pt x="2129" y="1132"/>
                    <a:pt x="2118" y="1132"/>
                    <a:pt x="2107" y="1133"/>
                  </a:cubicBezTo>
                  <a:cubicBezTo>
                    <a:pt x="2078" y="1136"/>
                    <a:pt x="2050" y="1143"/>
                    <a:pt x="2022" y="1152"/>
                  </a:cubicBezTo>
                  <a:cubicBezTo>
                    <a:pt x="2027" y="1156"/>
                    <a:pt x="2031" y="1159"/>
                    <a:pt x="2035" y="1163"/>
                  </a:cubicBezTo>
                  <a:cubicBezTo>
                    <a:pt x="2056" y="1157"/>
                    <a:pt x="2077" y="1152"/>
                    <a:pt x="2097" y="1149"/>
                  </a:cubicBezTo>
                  <a:cubicBezTo>
                    <a:pt x="2116" y="1147"/>
                    <a:pt x="2134" y="1146"/>
                    <a:pt x="2152" y="1146"/>
                  </a:cubicBezTo>
                  <a:cubicBezTo>
                    <a:pt x="2229" y="1146"/>
                    <a:pt x="2300" y="1169"/>
                    <a:pt x="2361" y="1222"/>
                  </a:cubicBezTo>
                  <a:cubicBezTo>
                    <a:pt x="2362" y="1224"/>
                    <a:pt x="2364" y="1226"/>
                    <a:pt x="2366" y="1228"/>
                  </a:cubicBezTo>
                  <a:cubicBezTo>
                    <a:pt x="2367" y="1228"/>
                    <a:pt x="2368" y="1229"/>
                    <a:pt x="2370" y="1229"/>
                  </a:cubicBezTo>
                  <a:cubicBezTo>
                    <a:pt x="2378" y="1222"/>
                    <a:pt x="2387" y="1216"/>
                    <a:pt x="2398" y="1212"/>
                  </a:cubicBezTo>
                  <a:cubicBezTo>
                    <a:pt x="2378" y="1199"/>
                    <a:pt x="2357" y="1188"/>
                    <a:pt x="2335" y="1177"/>
                  </a:cubicBezTo>
                  <a:cubicBezTo>
                    <a:pt x="2295" y="1159"/>
                    <a:pt x="2254" y="1145"/>
                    <a:pt x="2210" y="1137"/>
                  </a:cubicBezTo>
                  <a:cubicBezTo>
                    <a:pt x="2187" y="1134"/>
                    <a:pt x="2164" y="1132"/>
                    <a:pt x="2140" y="1132"/>
                  </a:cubicBezTo>
                  <a:moveTo>
                    <a:pt x="1919" y="1102"/>
                  </a:moveTo>
                  <a:cubicBezTo>
                    <a:pt x="1919" y="1102"/>
                    <a:pt x="1919" y="1102"/>
                    <a:pt x="1919" y="1102"/>
                  </a:cubicBezTo>
                  <a:cubicBezTo>
                    <a:pt x="1919" y="1102"/>
                    <a:pt x="1919" y="1102"/>
                    <a:pt x="1919" y="1102"/>
                  </a:cubicBezTo>
                  <a:cubicBezTo>
                    <a:pt x="1919" y="1102"/>
                    <a:pt x="1919" y="1102"/>
                    <a:pt x="1919" y="1102"/>
                  </a:cubicBezTo>
                  <a:moveTo>
                    <a:pt x="3315" y="1028"/>
                  </a:moveTo>
                  <a:cubicBezTo>
                    <a:pt x="3295" y="1037"/>
                    <a:pt x="3274" y="1042"/>
                    <a:pt x="3252" y="1042"/>
                  </a:cubicBezTo>
                  <a:cubicBezTo>
                    <a:pt x="3249" y="1042"/>
                    <a:pt x="3246" y="1042"/>
                    <a:pt x="3243" y="1041"/>
                  </a:cubicBezTo>
                  <a:cubicBezTo>
                    <a:pt x="3242" y="1041"/>
                    <a:pt x="3242" y="1041"/>
                    <a:pt x="3241" y="1041"/>
                  </a:cubicBezTo>
                  <a:cubicBezTo>
                    <a:pt x="3230" y="1052"/>
                    <a:pt x="3218" y="1062"/>
                    <a:pt x="3205" y="1070"/>
                  </a:cubicBezTo>
                  <a:cubicBezTo>
                    <a:pt x="3189" y="1141"/>
                    <a:pt x="3161" y="1208"/>
                    <a:pt x="3135" y="1275"/>
                  </a:cubicBezTo>
                  <a:cubicBezTo>
                    <a:pt x="3178" y="1280"/>
                    <a:pt x="3221" y="1281"/>
                    <a:pt x="3263" y="1281"/>
                  </a:cubicBezTo>
                  <a:cubicBezTo>
                    <a:pt x="3354" y="1281"/>
                    <a:pt x="3445" y="1273"/>
                    <a:pt x="3535" y="1263"/>
                  </a:cubicBezTo>
                  <a:cubicBezTo>
                    <a:pt x="3537" y="1202"/>
                    <a:pt x="3510" y="1137"/>
                    <a:pt x="3464" y="1097"/>
                  </a:cubicBezTo>
                  <a:cubicBezTo>
                    <a:pt x="3430" y="1067"/>
                    <a:pt x="3390" y="1046"/>
                    <a:pt x="3348" y="1029"/>
                  </a:cubicBezTo>
                  <a:cubicBezTo>
                    <a:pt x="3345" y="1029"/>
                    <a:pt x="3341" y="1029"/>
                    <a:pt x="3338" y="1029"/>
                  </a:cubicBezTo>
                  <a:cubicBezTo>
                    <a:pt x="3330" y="1029"/>
                    <a:pt x="3322" y="1029"/>
                    <a:pt x="3315" y="1028"/>
                  </a:cubicBezTo>
                  <a:moveTo>
                    <a:pt x="2926" y="948"/>
                  </a:moveTo>
                  <a:cubicBezTo>
                    <a:pt x="2868" y="953"/>
                    <a:pt x="2811" y="967"/>
                    <a:pt x="2755" y="993"/>
                  </a:cubicBezTo>
                  <a:cubicBezTo>
                    <a:pt x="2749" y="996"/>
                    <a:pt x="2743" y="999"/>
                    <a:pt x="2737" y="1003"/>
                  </a:cubicBezTo>
                  <a:cubicBezTo>
                    <a:pt x="2747" y="1025"/>
                    <a:pt x="2758" y="1046"/>
                    <a:pt x="2771" y="1067"/>
                  </a:cubicBezTo>
                  <a:cubicBezTo>
                    <a:pt x="2782" y="1060"/>
                    <a:pt x="2795" y="1056"/>
                    <a:pt x="2809" y="1056"/>
                  </a:cubicBezTo>
                  <a:cubicBezTo>
                    <a:pt x="2841" y="1056"/>
                    <a:pt x="2873" y="1077"/>
                    <a:pt x="2873" y="1119"/>
                  </a:cubicBezTo>
                  <a:cubicBezTo>
                    <a:pt x="2873" y="1140"/>
                    <a:pt x="2865" y="1156"/>
                    <a:pt x="2852" y="1167"/>
                  </a:cubicBezTo>
                  <a:cubicBezTo>
                    <a:pt x="2857" y="1172"/>
                    <a:pt x="2863" y="1176"/>
                    <a:pt x="2868" y="1181"/>
                  </a:cubicBezTo>
                  <a:cubicBezTo>
                    <a:pt x="2893" y="1199"/>
                    <a:pt x="2919" y="1214"/>
                    <a:pt x="2946" y="1227"/>
                  </a:cubicBezTo>
                  <a:cubicBezTo>
                    <a:pt x="2926" y="1225"/>
                    <a:pt x="2906" y="1223"/>
                    <a:pt x="2886" y="1223"/>
                  </a:cubicBezTo>
                  <a:cubicBezTo>
                    <a:pt x="2876" y="1223"/>
                    <a:pt x="2866" y="1224"/>
                    <a:pt x="2856" y="1225"/>
                  </a:cubicBezTo>
                  <a:cubicBezTo>
                    <a:pt x="2848" y="1225"/>
                    <a:pt x="2841" y="1226"/>
                    <a:pt x="2834" y="1228"/>
                  </a:cubicBezTo>
                  <a:cubicBezTo>
                    <a:pt x="2839" y="1243"/>
                    <a:pt x="2838" y="1262"/>
                    <a:pt x="2826" y="1280"/>
                  </a:cubicBezTo>
                  <a:cubicBezTo>
                    <a:pt x="2813" y="1301"/>
                    <a:pt x="2794" y="1309"/>
                    <a:pt x="2775" y="1309"/>
                  </a:cubicBezTo>
                  <a:cubicBezTo>
                    <a:pt x="2749" y="1309"/>
                    <a:pt x="2723" y="1292"/>
                    <a:pt x="2712" y="1268"/>
                  </a:cubicBezTo>
                  <a:cubicBezTo>
                    <a:pt x="2690" y="1279"/>
                    <a:pt x="2669" y="1291"/>
                    <a:pt x="2649" y="1304"/>
                  </a:cubicBezTo>
                  <a:cubicBezTo>
                    <a:pt x="2652" y="1310"/>
                    <a:pt x="2656" y="1316"/>
                    <a:pt x="2659" y="1322"/>
                  </a:cubicBezTo>
                  <a:cubicBezTo>
                    <a:pt x="2692" y="1374"/>
                    <a:pt x="2732" y="1417"/>
                    <a:pt x="2778" y="1452"/>
                  </a:cubicBezTo>
                  <a:cubicBezTo>
                    <a:pt x="2814" y="1414"/>
                    <a:pt x="2864" y="1394"/>
                    <a:pt x="2915" y="1394"/>
                  </a:cubicBezTo>
                  <a:cubicBezTo>
                    <a:pt x="2949" y="1394"/>
                    <a:pt x="2983" y="1403"/>
                    <a:pt x="3013" y="1422"/>
                  </a:cubicBezTo>
                  <a:cubicBezTo>
                    <a:pt x="3029" y="1433"/>
                    <a:pt x="3043" y="1445"/>
                    <a:pt x="3055" y="1459"/>
                  </a:cubicBezTo>
                  <a:cubicBezTo>
                    <a:pt x="3074" y="1399"/>
                    <a:pt x="3085" y="1336"/>
                    <a:pt x="3098" y="1273"/>
                  </a:cubicBezTo>
                  <a:cubicBezTo>
                    <a:pt x="3094" y="1272"/>
                    <a:pt x="3091" y="1270"/>
                    <a:pt x="3088" y="1269"/>
                  </a:cubicBezTo>
                  <a:cubicBezTo>
                    <a:pt x="3091" y="1269"/>
                    <a:pt x="3095" y="1270"/>
                    <a:pt x="3099" y="1271"/>
                  </a:cubicBezTo>
                  <a:cubicBezTo>
                    <a:pt x="3121" y="1211"/>
                    <a:pt x="3146" y="1152"/>
                    <a:pt x="3163" y="1090"/>
                  </a:cubicBezTo>
                  <a:cubicBezTo>
                    <a:pt x="3145" y="1096"/>
                    <a:pt x="3127" y="1099"/>
                    <a:pt x="3108" y="1099"/>
                  </a:cubicBezTo>
                  <a:cubicBezTo>
                    <a:pt x="3018" y="1099"/>
                    <a:pt x="2942" y="1033"/>
                    <a:pt x="2926" y="948"/>
                  </a:cubicBezTo>
                  <a:moveTo>
                    <a:pt x="2144" y="792"/>
                  </a:moveTo>
                  <a:cubicBezTo>
                    <a:pt x="2138" y="792"/>
                    <a:pt x="2132" y="793"/>
                    <a:pt x="2127" y="794"/>
                  </a:cubicBezTo>
                  <a:cubicBezTo>
                    <a:pt x="2145" y="816"/>
                    <a:pt x="2166" y="837"/>
                    <a:pt x="2188" y="855"/>
                  </a:cubicBezTo>
                  <a:cubicBezTo>
                    <a:pt x="2216" y="876"/>
                    <a:pt x="2246" y="893"/>
                    <a:pt x="2277" y="907"/>
                  </a:cubicBezTo>
                  <a:cubicBezTo>
                    <a:pt x="2318" y="924"/>
                    <a:pt x="2361" y="935"/>
                    <a:pt x="2404" y="941"/>
                  </a:cubicBezTo>
                  <a:cubicBezTo>
                    <a:pt x="2428" y="944"/>
                    <a:pt x="2452" y="945"/>
                    <a:pt x="2476" y="945"/>
                  </a:cubicBezTo>
                  <a:cubicBezTo>
                    <a:pt x="2469" y="936"/>
                    <a:pt x="2464" y="926"/>
                    <a:pt x="2461" y="915"/>
                  </a:cubicBezTo>
                  <a:cubicBezTo>
                    <a:pt x="2460" y="915"/>
                    <a:pt x="2459" y="915"/>
                    <a:pt x="2457" y="915"/>
                  </a:cubicBezTo>
                  <a:cubicBezTo>
                    <a:pt x="2455" y="915"/>
                    <a:pt x="2452" y="916"/>
                    <a:pt x="2450" y="916"/>
                  </a:cubicBezTo>
                  <a:cubicBezTo>
                    <a:pt x="2434" y="919"/>
                    <a:pt x="2418" y="920"/>
                    <a:pt x="2402" y="920"/>
                  </a:cubicBezTo>
                  <a:cubicBezTo>
                    <a:pt x="2323" y="920"/>
                    <a:pt x="2251" y="889"/>
                    <a:pt x="2189" y="836"/>
                  </a:cubicBezTo>
                  <a:cubicBezTo>
                    <a:pt x="2173" y="823"/>
                    <a:pt x="2158" y="808"/>
                    <a:pt x="2144" y="792"/>
                  </a:cubicBezTo>
                  <a:moveTo>
                    <a:pt x="96" y="685"/>
                  </a:moveTo>
                  <a:cubicBezTo>
                    <a:pt x="119" y="706"/>
                    <a:pt x="145" y="725"/>
                    <a:pt x="172" y="742"/>
                  </a:cubicBezTo>
                  <a:cubicBezTo>
                    <a:pt x="182" y="755"/>
                    <a:pt x="192" y="768"/>
                    <a:pt x="203" y="781"/>
                  </a:cubicBezTo>
                  <a:cubicBezTo>
                    <a:pt x="223" y="804"/>
                    <a:pt x="248" y="821"/>
                    <a:pt x="276" y="831"/>
                  </a:cubicBezTo>
                  <a:cubicBezTo>
                    <a:pt x="288" y="835"/>
                    <a:pt x="300" y="838"/>
                    <a:pt x="312" y="840"/>
                  </a:cubicBezTo>
                  <a:cubicBezTo>
                    <a:pt x="322" y="841"/>
                    <a:pt x="331" y="842"/>
                    <a:pt x="341" y="842"/>
                  </a:cubicBezTo>
                  <a:cubicBezTo>
                    <a:pt x="354" y="842"/>
                    <a:pt x="368" y="840"/>
                    <a:pt x="381" y="837"/>
                  </a:cubicBezTo>
                  <a:cubicBezTo>
                    <a:pt x="364" y="818"/>
                    <a:pt x="347" y="800"/>
                    <a:pt x="328" y="783"/>
                  </a:cubicBezTo>
                  <a:cubicBezTo>
                    <a:pt x="318" y="789"/>
                    <a:pt x="307" y="792"/>
                    <a:pt x="297" y="792"/>
                  </a:cubicBezTo>
                  <a:cubicBezTo>
                    <a:pt x="259" y="792"/>
                    <a:pt x="222" y="758"/>
                    <a:pt x="229" y="717"/>
                  </a:cubicBezTo>
                  <a:cubicBezTo>
                    <a:pt x="228" y="717"/>
                    <a:pt x="228" y="717"/>
                    <a:pt x="227" y="717"/>
                  </a:cubicBezTo>
                  <a:cubicBezTo>
                    <a:pt x="199" y="704"/>
                    <a:pt x="170" y="695"/>
                    <a:pt x="139" y="689"/>
                  </a:cubicBezTo>
                  <a:cubicBezTo>
                    <a:pt x="124" y="687"/>
                    <a:pt x="110" y="685"/>
                    <a:pt x="96" y="685"/>
                  </a:cubicBezTo>
                  <a:moveTo>
                    <a:pt x="4" y="450"/>
                  </a:moveTo>
                  <a:cubicBezTo>
                    <a:pt x="8" y="490"/>
                    <a:pt x="7" y="532"/>
                    <a:pt x="0" y="574"/>
                  </a:cubicBezTo>
                  <a:cubicBezTo>
                    <a:pt x="9" y="588"/>
                    <a:pt x="19" y="601"/>
                    <a:pt x="29" y="614"/>
                  </a:cubicBezTo>
                  <a:cubicBezTo>
                    <a:pt x="29" y="613"/>
                    <a:pt x="29" y="611"/>
                    <a:pt x="29" y="610"/>
                  </a:cubicBezTo>
                  <a:cubicBezTo>
                    <a:pt x="24" y="556"/>
                    <a:pt x="16" y="503"/>
                    <a:pt x="4" y="450"/>
                  </a:cubicBezTo>
                  <a:moveTo>
                    <a:pt x="1979" y="376"/>
                  </a:moveTo>
                  <a:cubicBezTo>
                    <a:pt x="1980" y="390"/>
                    <a:pt x="1981" y="405"/>
                    <a:pt x="1983" y="419"/>
                  </a:cubicBezTo>
                  <a:cubicBezTo>
                    <a:pt x="1984" y="425"/>
                    <a:pt x="1985" y="432"/>
                    <a:pt x="1986" y="438"/>
                  </a:cubicBezTo>
                  <a:cubicBezTo>
                    <a:pt x="1997" y="430"/>
                    <a:pt x="2010" y="425"/>
                    <a:pt x="2023" y="423"/>
                  </a:cubicBezTo>
                  <a:cubicBezTo>
                    <a:pt x="2019" y="412"/>
                    <a:pt x="2017" y="400"/>
                    <a:pt x="2017" y="388"/>
                  </a:cubicBezTo>
                  <a:cubicBezTo>
                    <a:pt x="2005" y="382"/>
                    <a:pt x="1992" y="378"/>
                    <a:pt x="1979" y="376"/>
                  </a:cubicBezTo>
                  <a:moveTo>
                    <a:pt x="1837" y="328"/>
                  </a:moveTo>
                  <a:cubicBezTo>
                    <a:pt x="1844" y="334"/>
                    <a:pt x="1851" y="340"/>
                    <a:pt x="1857" y="347"/>
                  </a:cubicBezTo>
                  <a:cubicBezTo>
                    <a:pt x="1860" y="350"/>
                    <a:pt x="1863" y="353"/>
                    <a:pt x="1865" y="357"/>
                  </a:cubicBezTo>
                  <a:cubicBezTo>
                    <a:pt x="1872" y="352"/>
                    <a:pt x="1879" y="347"/>
                    <a:pt x="1885" y="342"/>
                  </a:cubicBezTo>
                  <a:cubicBezTo>
                    <a:pt x="1869" y="339"/>
                    <a:pt x="1853" y="334"/>
                    <a:pt x="1837" y="328"/>
                  </a:cubicBezTo>
                  <a:moveTo>
                    <a:pt x="157" y="175"/>
                  </a:moveTo>
                  <a:cubicBezTo>
                    <a:pt x="142" y="180"/>
                    <a:pt x="126" y="186"/>
                    <a:pt x="111" y="193"/>
                  </a:cubicBezTo>
                  <a:cubicBezTo>
                    <a:pt x="95" y="232"/>
                    <a:pt x="73" y="268"/>
                    <a:pt x="48" y="300"/>
                  </a:cubicBezTo>
                  <a:cubicBezTo>
                    <a:pt x="86" y="261"/>
                    <a:pt x="122" y="220"/>
                    <a:pt x="155" y="178"/>
                  </a:cubicBezTo>
                  <a:cubicBezTo>
                    <a:pt x="156" y="177"/>
                    <a:pt x="157" y="176"/>
                    <a:pt x="157" y="175"/>
                  </a:cubicBezTo>
                  <a:moveTo>
                    <a:pt x="209" y="167"/>
                  </a:moveTo>
                  <a:cubicBezTo>
                    <a:pt x="181" y="207"/>
                    <a:pt x="150" y="245"/>
                    <a:pt x="117" y="280"/>
                  </a:cubicBezTo>
                  <a:cubicBezTo>
                    <a:pt x="87" y="313"/>
                    <a:pt x="55" y="344"/>
                    <a:pt x="22" y="373"/>
                  </a:cubicBezTo>
                  <a:cubicBezTo>
                    <a:pt x="34" y="416"/>
                    <a:pt x="44" y="460"/>
                    <a:pt x="52" y="503"/>
                  </a:cubicBezTo>
                  <a:cubicBezTo>
                    <a:pt x="60" y="551"/>
                    <a:pt x="66" y="599"/>
                    <a:pt x="69" y="648"/>
                  </a:cubicBezTo>
                  <a:cubicBezTo>
                    <a:pt x="73" y="648"/>
                    <a:pt x="77" y="648"/>
                    <a:pt x="82" y="648"/>
                  </a:cubicBezTo>
                  <a:cubicBezTo>
                    <a:pt x="117" y="648"/>
                    <a:pt x="153" y="653"/>
                    <a:pt x="188" y="663"/>
                  </a:cubicBezTo>
                  <a:cubicBezTo>
                    <a:pt x="208" y="668"/>
                    <a:pt x="227" y="676"/>
                    <a:pt x="245" y="684"/>
                  </a:cubicBezTo>
                  <a:cubicBezTo>
                    <a:pt x="247" y="682"/>
                    <a:pt x="250" y="679"/>
                    <a:pt x="252" y="677"/>
                  </a:cubicBezTo>
                  <a:cubicBezTo>
                    <a:pt x="231" y="657"/>
                    <a:pt x="212" y="633"/>
                    <a:pt x="194" y="606"/>
                  </a:cubicBezTo>
                  <a:cubicBezTo>
                    <a:pt x="176" y="578"/>
                    <a:pt x="163" y="548"/>
                    <a:pt x="156" y="516"/>
                  </a:cubicBezTo>
                  <a:cubicBezTo>
                    <a:pt x="140" y="483"/>
                    <a:pt x="134" y="447"/>
                    <a:pt x="142" y="409"/>
                  </a:cubicBezTo>
                  <a:cubicBezTo>
                    <a:pt x="156" y="372"/>
                    <a:pt x="181" y="344"/>
                    <a:pt x="212" y="326"/>
                  </a:cubicBezTo>
                  <a:cubicBezTo>
                    <a:pt x="235" y="303"/>
                    <a:pt x="262" y="284"/>
                    <a:pt x="292" y="270"/>
                  </a:cubicBezTo>
                  <a:cubicBezTo>
                    <a:pt x="321" y="257"/>
                    <a:pt x="350" y="247"/>
                    <a:pt x="380" y="241"/>
                  </a:cubicBezTo>
                  <a:cubicBezTo>
                    <a:pt x="379" y="238"/>
                    <a:pt x="378" y="235"/>
                    <a:pt x="377" y="232"/>
                  </a:cubicBezTo>
                  <a:cubicBezTo>
                    <a:pt x="357" y="229"/>
                    <a:pt x="337" y="225"/>
                    <a:pt x="318" y="219"/>
                  </a:cubicBezTo>
                  <a:cubicBezTo>
                    <a:pt x="278" y="207"/>
                    <a:pt x="242" y="189"/>
                    <a:pt x="209" y="167"/>
                  </a:cubicBezTo>
                  <a:moveTo>
                    <a:pt x="2643" y="1204"/>
                  </a:moveTo>
                  <a:cubicBezTo>
                    <a:pt x="2563" y="1204"/>
                    <a:pt x="2495" y="1148"/>
                    <a:pt x="2451" y="1083"/>
                  </a:cubicBezTo>
                  <a:cubicBezTo>
                    <a:pt x="2489" y="1066"/>
                    <a:pt x="2532" y="1056"/>
                    <a:pt x="2573" y="1056"/>
                  </a:cubicBezTo>
                  <a:cubicBezTo>
                    <a:pt x="2626" y="1056"/>
                    <a:pt x="2676" y="1073"/>
                    <a:pt x="2715" y="1116"/>
                  </a:cubicBezTo>
                  <a:cubicBezTo>
                    <a:pt x="2730" y="1133"/>
                    <a:pt x="2742" y="1151"/>
                    <a:pt x="2752" y="1171"/>
                  </a:cubicBezTo>
                  <a:cubicBezTo>
                    <a:pt x="2734" y="1182"/>
                    <a:pt x="2713" y="1191"/>
                    <a:pt x="2692" y="1197"/>
                  </a:cubicBezTo>
                  <a:cubicBezTo>
                    <a:pt x="2675" y="1202"/>
                    <a:pt x="2659" y="1204"/>
                    <a:pt x="2643" y="1204"/>
                  </a:cubicBezTo>
                  <a:moveTo>
                    <a:pt x="1873" y="994"/>
                  </a:moveTo>
                  <a:cubicBezTo>
                    <a:pt x="1826" y="994"/>
                    <a:pt x="1778" y="945"/>
                    <a:pt x="1800" y="893"/>
                  </a:cubicBezTo>
                  <a:cubicBezTo>
                    <a:pt x="1807" y="854"/>
                    <a:pt x="1840" y="834"/>
                    <a:pt x="1874" y="834"/>
                  </a:cubicBezTo>
                  <a:cubicBezTo>
                    <a:pt x="1911" y="834"/>
                    <a:pt x="1948" y="858"/>
                    <a:pt x="1948" y="906"/>
                  </a:cubicBezTo>
                  <a:cubicBezTo>
                    <a:pt x="1948" y="917"/>
                    <a:pt x="1946" y="926"/>
                    <a:pt x="1943" y="934"/>
                  </a:cubicBezTo>
                  <a:cubicBezTo>
                    <a:pt x="1941" y="943"/>
                    <a:pt x="1937" y="952"/>
                    <a:pt x="1932" y="961"/>
                  </a:cubicBezTo>
                  <a:cubicBezTo>
                    <a:pt x="1916" y="984"/>
                    <a:pt x="1895" y="994"/>
                    <a:pt x="1873" y="994"/>
                  </a:cubicBezTo>
                  <a:moveTo>
                    <a:pt x="976" y="715"/>
                  </a:moveTo>
                  <a:cubicBezTo>
                    <a:pt x="933" y="715"/>
                    <a:pt x="889" y="675"/>
                    <a:pt x="898" y="629"/>
                  </a:cubicBezTo>
                  <a:cubicBezTo>
                    <a:pt x="909" y="601"/>
                    <a:pt x="938" y="587"/>
                    <a:pt x="966" y="587"/>
                  </a:cubicBezTo>
                  <a:cubicBezTo>
                    <a:pt x="1003" y="587"/>
                    <a:pt x="1040" y="610"/>
                    <a:pt x="1040" y="658"/>
                  </a:cubicBezTo>
                  <a:cubicBezTo>
                    <a:pt x="1040" y="663"/>
                    <a:pt x="1040" y="667"/>
                    <a:pt x="1040" y="671"/>
                  </a:cubicBezTo>
                  <a:cubicBezTo>
                    <a:pt x="1038" y="674"/>
                    <a:pt x="1036" y="678"/>
                    <a:pt x="1034" y="682"/>
                  </a:cubicBezTo>
                  <a:cubicBezTo>
                    <a:pt x="1019" y="705"/>
                    <a:pt x="997" y="715"/>
                    <a:pt x="976" y="715"/>
                  </a:cubicBezTo>
                  <a:moveTo>
                    <a:pt x="1634" y="153"/>
                  </a:moveTo>
                  <a:cubicBezTo>
                    <a:pt x="1632" y="154"/>
                    <a:pt x="1630" y="156"/>
                    <a:pt x="1629" y="157"/>
                  </a:cubicBezTo>
                  <a:cubicBezTo>
                    <a:pt x="1616" y="166"/>
                    <a:pt x="1604" y="174"/>
                    <a:pt x="1592" y="183"/>
                  </a:cubicBezTo>
                  <a:cubicBezTo>
                    <a:pt x="1506" y="265"/>
                    <a:pt x="1408" y="344"/>
                    <a:pt x="1292" y="372"/>
                  </a:cubicBezTo>
                  <a:cubicBezTo>
                    <a:pt x="1258" y="381"/>
                    <a:pt x="1222" y="385"/>
                    <a:pt x="1187" y="385"/>
                  </a:cubicBezTo>
                  <a:cubicBezTo>
                    <a:pt x="1158" y="385"/>
                    <a:pt x="1128" y="382"/>
                    <a:pt x="1099" y="375"/>
                  </a:cubicBezTo>
                  <a:cubicBezTo>
                    <a:pt x="1096" y="375"/>
                    <a:pt x="1093" y="375"/>
                    <a:pt x="1091" y="375"/>
                  </a:cubicBezTo>
                  <a:cubicBezTo>
                    <a:pt x="1032" y="375"/>
                    <a:pt x="974" y="366"/>
                    <a:pt x="920" y="345"/>
                  </a:cubicBezTo>
                  <a:cubicBezTo>
                    <a:pt x="875" y="328"/>
                    <a:pt x="837" y="304"/>
                    <a:pt x="803" y="276"/>
                  </a:cubicBezTo>
                  <a:cubicBezTo>
                    <a:pt x="790" y="273"/>
                    <a:pt x="776" y="270"/>
                    <a:pt x="763" y="268"/>
                  </a:cubicBezTo>
                  <a:cubicBezTo>
                    <a:pt x="752" y="266"/>
                    <a:pt x="742" y="262"/>
                    <a:pt x="732" y="256"/>
                  </a:cubicBezTo>
                  <a:cubicBezTo>
                    <a:pt x="705" y="267"/>
                    <a:pt x="679" y="279"/>
                    <a:pt x="654" y="296"/>
                  </a:cubicBezTo>
                  <a:cubicBezTo>
                    <a:pt x="645" y="301"/>
                    <a:pt x="636" y="307"/>
                    <a:pt x="627" y="313"/>
                  </a:cubicBezTo>
                  <a:cubicBezTo>
                    <a:pt x="629" y="281"/>
                    <a:pt x="623" y="248"/>
                    <a:pt x="605" y="217"/>
                  </a:cubicBezTo>
                  <a:cubicBezTo>
                    <a:pt x="605" y="215"/>
                    <a:pt x="604" y="214"/>
                    <a:pt x="603" y="212"/>
                  </a:cubicBezTo>
                  <a:cubicBezTo>
                    <a:pt x="602" y="210"/>
                    <a:pt x="601" y="208"/>
                    <a:pt x="599" y="206"/>
                  </a:cubicBezTo>
                  <a:cubicBezTo>
                    <a:pt x="569" y="216"/>
                    <a:pt x="537" y="224"/>
                    <a:pt x="506" y="229"/>
                  </a:cubicBezTo>
                  <a:cubicBezTo>
                    <a:pt x="506" y="230"/>
                    <a:pt x="505" y="230"/>
                    <a:pt x="505" y="231"/>
                  </a:cubicBezTo>
                  <a:cubicBezTo>
                    <a:pt x="567" y="254"/>
                    <a:pt x="605" y="305"/>
                    <a:pt x="622" y="366"/>
                  </a:cubicBezTo>
                  <a:cubicBezTo>
                    <a:pt x="631" y="391"/>
                    <a:pt x="635" y="417"/>
                    <a:pt x="635" y="443"/>
                  </a:cubicBezTo>
                  <a:cubicBezTo>
                    <a:pt x="639" y="455"/>
                    <a:pt x="641" y="467"/>
                    <a:pt x="641" y="480"/>
                  </a:cubicBezTo>
                  <a:cubicBezTo>
                    <a:pt x="641" y="501"/>
                    <a:pt x="635" y="523"/>
                    <a:pt x="624" y="543"/>
                  </a:cubicBezTo>
                  <a:cubicBezTo>
                    <a:pt x="623" y="545"/>
                    <a:pt x="622" y="547"/>
                    <a:pt x="621" y="548"/>
                  </a:cubicBezTo>
                  <a:cubicBezTo>
                    <a:pt x="621" y="551"/>
                    <a:pt x="621" y="553"/>
                    <a:pt x="621" y="555"/>
                  </a:cubicBezTo>
                  <a:cubicBezTo>
                    <a:pt x="619" y="577"/>
                    <a:pt x="612" y="599"/>
                    <a:pt x="601" y="617"/>
                  </a:cubicBezTo>
                  <a:cubicBezTo>
                    <a:pt x="594" y="627"/>
                    <a:pt x="585" y="637"/>
                    <a:pt x="576" y="645"/>
                  </a:cubicBezTo>
                  <a:cubicBezTo>
                    <a:pt x="562" y="667"/>
                    <a:pt x="544" y="687"/>
                    <a:pt x="524" y="703"/>
                  </a:cubicBezTo>
                  <a:cubicBezTo>
                    <a:pt x="486" y="737"/>
                    <a:pt x="440" y="758"/>
                    <a:pt x="390" y="758"/>
                  </a:cubicBezTo>
                  <a:cubicBezTo>
                    <a:pt x="378" y="758"/>
                    <a:pt x="365" y="756"/>
                    <a:pt x="353" y="754"/>
                  </a:cubicBezTo>
                  <a:cubicBezTo>
                    <a:pt x="352" y="754"/>
                    <a:pt x="352" y="755"/>
                    <a:pt x="352" y="756"/>
                  </a:cubicBezTo>
                  <a:cubicBezTo>
                    <a:pt x="376" y="777"/>
                    <a:pt x="398" y="800"/>
                    <a:pt x="419" y="825"/>
                  </a:cubicBezTo>
                  <a:cubicBezTo>
                    <a:pt x="421" y="824"/>
                    <a:pt x="423" y="823"/>
                    <a:pt x="425" y="822"/>
                  </a:cubicBezTo>
                  <a:cubicBezTo>
                    <a:pt x="426" y="821"/>
                    <a:pt x="428" y="820"/>
                    <a:pt x="429" y="819"/>
                  </a:cubicBezTo>
                  <a:cubicBezTo>
                    <a:pt x="460" y="802"/>
                    <a:pt x="484" y="779"/>
                    <a:pt x="500" y="750"/>
                  </a:cubicBezTo>
                  <a:cubicBezTo>
                    <a:pt x="504" y="760"/>
                    <a:pt x="508" y="770"/>
                    <a:pt x="513" y="779"/>
                  </a:cubicBezTo>
                  <a:cubicBezTo>
                    <a:pt x="525" y="807"/>
                    <a:pt x="540" y="831"/>
                    <a:pt x="557" y="854"/>
                  </a:cubicBezTo>
                  <a:cubicBezTo>
                    <a:pt x="568" y="855"/>
                    <a:pt x="579" y="857"/>
                    <a:pt x="590" y="861"/>
                  </a:cubicBezTo>
                  <a:cubicBezTo>
                    <a:pt x="602" y="867"/>
                    <a:pt x="615" y="871"/>
                    <a:pt x="627" y="876"/>
                  </a:cubicBezTo>
                  <a:cubicBezTo>
                    <a:pt x="645" y="874"/>
                    <a:pt x="663" y="872"/>
                    <a:pt x="681" y="872"/>
                  </a:cubicBezTo>
                  <a:cubicBezTo>
                    <a:pt x="708" y="872"/>
                    <a:pt x="735" y="875"/>
                    <a:pt x="763" y="881"/>
                  </a:cubicBezTo>
                  <a:cubicBezTo>
                    <a:pt x="823" y="892"/>
                    <a:pt x="879" y="917"/>
                    <a:pt x="930" y="951"/>
                  </a:cubicBezTo>
                  <a:cubicBezTo>
                    <a:pt x="992" y="973"/>
                    <a:pt x="1047" y="1011"/>
                    <a:pt x="1092" y="1058"/>
                  </a:cubicBezTo>
                  <a:cubicBezTo>
                    <a:pt x="1174" y="1144"/>
                    <a:pt x="1215" y="1264"/>
                    <a:pt x="1243" y="1379"/>
                  </a:cubicBezTo>
                  <a:cubicBezTo>
                    <a:pt x="1249" y="1393"/>
                    <a:pt x="1254" y="1407"/>
                    <a:pt x="1260" y="1421"/>
                  </a:cubicBezTo>
                  <a:cubicBezTo>
                    <a:pt x="1260" y="1423"/>
                    <a:pt x="1261" y="1425"/>
                    <a:pt x="1262" y="1426"/>
                  </a:cubicBezTo>
                  <a:cubicBezTo>
                    <a:pt x="1298" y="1410"/>
                    <a:pt x="1336" y="1397"/>
                    <a:pt x="1374" y="1390"/>
                  </a:cubicBezTo>
                  <a:cubicBezTo>
                    <a:pt x="1376" y="1384"/>
                    <a:pt x="1379" y="1377"/>
                    <a:pt x="1382" y="1371"/>
                  </a:cubicBezTo>
                  <a:cubicBezTo>
                    <a:pt x="1384" y="1368"/>
                    <a:pt x="1386" y="1366"/>
                    <a:pt x="1388" y="1363"/>
                  </a:cubicBezTo>
                  <a:cubicBezTo>
                    <a:pt x="1361" y="1350"/>
                    <a:pt x="1336" y="1332"/>
                    <a:pt x="1315" y="1312"/>
                  </a:cubicBezTo>
                  <a:cubicBezTo>
                    <a:pt x="1284" y="1283"/>
                    <a:pt x="1266" y="1247"/>
                    <a:pt x="1259" y="1210"/>
                  </a:cubicBezTo>
                  <a:cubicBezTo>
                    <a:pt x="1240" y="1182"/>
                    <a:pt x="1232" y="1147"/>
                    <a:pt x="1241" y="1114"/>
                  </a:cubicBezTo>
                  <a:cubicBezTo>
                    <a:pt x="1245" y="1096"/>
                    <a:pt x="1254" y="1079"/>
                    <a:pt x="1265" y="1063"/>
                  </a:cubicBezTo>
                  <a:cubicBezTo>
                    <a:pt x="1289" y="978"/>
                    <a:pt x="1367" y="918"/>
                    <a:pt x="1452" y="896"/>
                  </a:cubicBezTo>
                  <a:cubicBezTo>
                    <a:pt x="1470" y="891"/>
                    <a:pt x="1489" y="889"/>
                    <a:pt x="1508" y="889"/>
                  </a:cubicBezTo>
                  <a:cubicBezTo>
                    <a:pt x="1594" y="889"/>
                    <a:pt x="1680" y="936"/>
                    <a:pt x="1710" y="1019"/>
                  </a:cubicBezTo>
                  <a:cubicBezTo>
                    <a:pt x="1743" y="1108"/>
                    <a:pt x="1737" y="1210"/>
                    <a:pt x="1689" y="1285"/>
                  </a:cubicBezTo>
                  <a:cubicBezTo>
                    <a:pt x="1667" y="1319"/>
                    <a:pt x="1636" y="1348"/>
                    <a:pt x="1597" y="1367"/>
                  </a:cubicBezTo>
                  <a:cubicBezTo>
                    <a:pt x="1608" y="1383"/>
                    <a:pt x="1623" y="1396"/>
                    <a:pt x="1639" y="1407"/>
                  </a:cubicBezTo>
                  <a:cubicBezTo>
                    <a:pt x="1659" y="1379"/>
                    <a:pt x="1682" y="1353"/>
                    <a:pt x="1705" y="1328"/>
                  </a:cubicBezTo>
                  <a:cubicBezTo>
                    <a:pt x="1710" y="1291"/>
                    <a:pt x="1739" y="1260"/>
                    <a:pt x="1777" y="1250"/>
                  </a:cubicBezTo>
                  <a:cubicBezTo>
                    <a:pt x="1782" y="1248"/>
                    <a:pt x="1788" y="1247"/>
                    <a:pt x="1793" y="1245"/>
                  </a:cubicBezTo>
                  <a:cubicBezTo>
                    <a:pt x="1819" y="1224"/>
                    <a:pt x="1845" y="1204"/>
                    <a:pt x="1873" y="1186"/>
                  </a:cubicBezTo>
                  <a:cubicBezTo>
                    <a:pt x="1888" y="1176"/>
                    <a:pt x="1903" y="1167"/>
                    <a:pt x="1919" y="1158"/>
                  </a:cubicBezTo>
                  <a:cubicBezTo>
                    <a:pt x="1917" y="1138"/>
                    <a:pt x="1915" y="1119"/>
                    <a:pt x="1912" y="1099"/>
                  </a:cubicBezTo>
                  <a:cubicBezTo>
                    <a:pt x="1915" y="1100"/>
                    <a:pt x="1917" y="1101"/>
                    <a:pt x="1919" y="1102"/>
                  </a:cubicBezTo>
                  <a:cubicBezTo>
                    <a:pt x="1919" y="1102"/>
                    <a:pt x="1919" y="1102"/>
                    <a:pt x="1919" y="1102"/>
                  </a:cubicBezTo>
                  <a:cubicBezTo>
                    <a:pt x="1941" y="1111"/>
                    <a:pt x="1963" y="1120"/>
                    <a:pt x="1985" y="1127"/>
                  </a:cubicBezTo>
                  <a:cubicBezTo>
                    <a:pt x="2037" y="1107"/>
                    <a:pt x="2092" y="1096"/>
                    <a:pt x="2148" y="1096"/>
                  </a:cubicBezTo>
                  <a:cubicBezTo>
                    <a:pt x="2169" y="1096"/>
                    <a:pt x="2191" y="1097"/>
                    <a:pt x="2213" y="1101"/>
                  </a:cubicBezTo>
                  <a:cubicBezTo>
                    <a:pt x="2304" y="1115"/>
                    <a:pt x="2387" y="1155"/>
                    <a:pt x="2461" y="1209"/>
                  </a:cubicBezTo>
                  <a:cubicBezTo>
                    <a:pt x="2469" y="1212"/>
                    <a:pt x="2477" y="1215"/>
                    <a:pt x="2484" y="1220"/>
                  </a:cubicBezTo>
                  <a:cubicBezTo>
                    <a:pt x="2484" y="1220"/>
                    <a:pt x="2485" y="1220"/>
                    <a:pt x="2485" y="1221"/>
                  </a:cubicBezTo>
                  <a:cubicBezTo>
                    <a:pt x="2532" y="1227"/>
                    <a:pt x="2578" y="1233"/>
                    <a:pt x="2625" y="1240"/>
                  </a:cubicBezTo>
                  <a:cubicBezTo>
                    <a:pt x="2628" y="1250"/>
                    <a:pt x="2631" y="1260"/>
                    <a:pt x="2634" y="1270"/>
                  </a:cubicBezTo>
                  <a:cubicBezTo>
                    <a:pt x="2658" y="1254"/>
                    <a:pt x="2683" y="1240"/>
                    <a:pt x="2709" y="1229"/>
                  </a:cubicBezTo>
                  <a:cubicBezTo>
                    <a:pt x="2710" y="1223"/>
                    <a:pt x="2713" y="1216"/>
                    <a:pt x="2717" y="1210"/>
                  </a:cubicBezTo>
                  <a:cubicBezTo>
                    <a:pt x="2721" y="1204"/>
                    <a:pt x="2726" y="1198"/>
                    <a:pt x="2731" y="1194"/>
                  </a:cubicBezTo>
                  <a:cubicBezTo>
                    <a:pt x="2731" y="1193"/>
                    <a:pt x="2732" y="1192"/>
                    <a:pt x="2733" y="1191"/>
                  </a:cubicBezTo>
                  <a:cubicBezTo>
                    <a:pt x="2740" y="1184"/>
                    <a:pt x="2746" y="1178"/>
                    <a:pt x="2753" y="1171"/>
                  </a:cubicBezTo>
                  <a:cubicBezTo>
                    <a:pt x="2751" y="1162"/>
                    <a:pt x="2749" y="1153"/>
                    <a:pt x="2747" y="1144"/>
                  </a:cubicBezTo>
                  <a:cubicBezTo>
                    <a:pt x="2747" y="1142"/>
                    <a:pt x="2747" y="1140"/>
                    <a:pt x="2747" y="1139"/>
                  </a:cubicBezTo>
                  <a:cubicBezTo>
                    <a:pt x="2745" y="1133"/>
                    <a:pt x="2744" y="1126"/>
                    <a:pt x="2744" y="1119"/>
                  </a:cubicBezTo>
                  <a:cubicBezTo>
                    <a:pt x="2744" y="1111"/>
                    <a:pt x="2745" y="1104"/>
                    <a:pt x="2747" y="1098"/>
                  </a:cubicBezTo>
                  <a:cubicBezTo>
                    <a:pt x="2731" y="1075"/>
                    <a:pt x="2718" y="1050"/>
                    <a:pt x="2706" y="1024"/>
                  </a:cubicBezTo>
                  <a:cubicBezTo>
                    <a:pt x="2698" y="1030"/>
                    <a:pt x="2690" y="1037"/>
                    <a:pt x="2682" y="1044"/>
                  </a:cubicBezTo>
                  <a:cubicBezTo>
                    <a:pt x="2639" y="1025"/>
                    <a:pt x="2597" y="1005"/>
                    <a:pt x="2554" y="985"/>
                  </a:cubicBezTo>
                  <a:cubicBezTo>
                    <a:pt x="2553" y="985"/>
                    <a:pt x="2553" y="985"/>
                    <a:pt x="2552" y="985"/>
                  </a:cubicBezTo>
                  <a:cubicBezTo>
                    <a:pt x="2544" y="985"/>
                    <a:pt x="2536" y="984"/>
                    <a:pt x="2528" y="981"/>
                  </a:cubicBezTo>
                  <a:cubicBezTo>
                    <a:pt x="2512" y="982"/>
                    <a:pt x="2496" y="983"/>
                    <a:pt x="2481" y="983"/>
                  </a:cubicBezTo>
                  <a:cubicBezTo>
                    <a:pt x="2405" y="983"/>
                    <a:pt x="2330" y="970"/>
                    <a:pt x="2260" y="939"/>
                  </a:cubicBezTo>
                  <a:cubicBezTo>
                    <a:pt x="2186" y="907"/>
                    <a:pt x="2128" y="857"/>
                    <a:pt x="2082" y="795"/>
                  </a:cubicBezTo>
                  <a:cubicBezTo>
                    <a:pt x="2059" y="789"/>
                    <a:pt x="2036" y="784"/>
                    <a:pt x="2013" y="780"/>
                  </a:cubicBezTo>
                  <a:cubicBezTo>
                    <a:pt x="2013" y="780"/>
                    <a:pt x="2013" y="780"/>
                    <a:pt x="2013" y="780"/>
                  </a:cubicBezTo>
                  <a:cubicBezTo>
                    <a:pt x="2013" y="780"/>
                    <a:pt x="2008" y="780"/>
                    <a:pt x="2006" y="779"/>
                  </a:cubicBezTo>
                  <a:cubicBezTo>
                    <a:pt x="2018" y="764"/>
                    <a:pt x="2031" y="748"/>
                    <a:pt x="2043" y="733"/>
                  </a:cubicBezTo>
                  <a:cubicBezTo>
                    <a:pt x="2034" y="717"/>
                    <a:pt x="2027" y="701"/>
                    <a:pt x="2019" y="685"/>
                  </a:cubicBezTo>
                  <a:cubicBezTo>
                    <a:pt x="2006" y="654"/>
                    <a:pt x="1994" y="623"/>
                    <a:pt x="1984" y="592"/>
                  </a:cubicBezTo>
                  <a:cubicBezTo>
                    <a:pt x="1980" y="588"/>
                    <a:pt x="1976" y="583"/>
                    <a:pt x="1973" y="579"/>
                  </a:cubicBezTo>
                  <a:cubicBezTo>
                    <a:pt x="1946" y="550"/>
                    <a:pt x="1939" y="509"/>
                    <a:pt x="1954" y="474"/>
                  </a:cubicBezTo>
                  <a:cubicBezTo>
                    <a:pt x="1948" y="441"/>
                    <a:pt x="1944" y="407"/>
                    <a:pt x="1941" y="373"/>
                  </a:cubicBezTo>
                  <a:cubicBezTo>
                    <a:pt x="1922" y="373"/>
                    <a:pt x="1902" y="376"/>
                    <a:pt x="1884" y="383"/>
                  </a:cubicBezTo>
                  <a:cubicBezTo>
                    <a:pt x="1907" y="421"/>
                    <a:pt x="1917" y="462"/>
                    <a:pt x="1917" y="503"/>
                  </a:cubicBezTo>
                  <a:cubicBezTo>
                    <a:pt x="1917" y="591"/>
                    <a:pt x="1868" y="680"/>
                    <a:pt x="1792" y="738"/>
                  </a:cubicBezTo>
                  <a:cubicBezTo>
                    <a:pt x="1758" y="764"/>
                    <a:pt x="1718" y="776"/>
                    <a:pt x="1677" y="776"/>
                  </a:cubicBezTo>
                  <a:cubicBezTo>
                    <a:pt x="1615" y="776"/>
                    <a:pt x="1551" y="748"/>
                    <a:pt x="1509" y="702"/>
                  </a:cubicBezTo>
                  <a:cubicBezTo>
                    <a:pt x="1449" y="638"/>
                    <a:pt x="1415" y="546"/>
                    <a:pt x="1441" y="461"/>
                  </a:cubicBezTo>
                  <a:cubicBezTo>
                    <a:pt x="1440" y="442"/>
                    <a:pt x="1442" y="423"/>
                    <a:pt x="1448" y="406"/>
                  </a:cubicBezTo>
                  <a:cubicBezTo>
                    <a:pt x="1458" y="373"/>
                    <a:pt x="1483" y="348"/>
                    <a:pt x="1514" y="334"/>
                  </a:cubicBezTo>
                  <a:cubicBezTo>
                    <a:pt x="1541" y="306"/>
                    <a:pt x="1575" y="286"/>
                    <a:pt x="1616" y="278"/>
                  </a:cubicBezTo>
                  <a:cubicBezTo>
                    <a:pt x="1635" y="275"/>
                    <a:pt x="1655" y="273"/>
                    <a:pt x="1674" y="273"/>
                  </a:cubicBezTo>
                  <a:cubicBezTo>
                    <a:pt x="1685" y="273"/>
                    <a:pt x="1696" y="273"/>
                    <a:pt x="1706" y="275"/>
                  </a:cubicBezTo>
                  <a:cubicBezTo>
                    <a:pt x="1706" y="271"/>
                    <a:pt x="1706" y="268"/>
                    <a:pt x="1706" y="265"/>
                  </a:cubicBezTo>
                  <a:cubicBezTo>
                    <a:pt x="1706" y="257"/>
                    <a:pt x="1707" y="251"/>
                    <a:pt x="1708" y="245"/>
                  </a:cubicBezTo>
                  <a:cubicBezTo>
                    <a:pt x="1680" y="217"/>
                    <a:pt x="1655" y="186"/>
                    <a:pt x="1634" y="153"/>
                  </a:cubicBezTo>
                  <a:moveTo>
                    <a:pt x="442" y="120"/>
                  </a:moveTo>
                  <a:cubicBezTo>
                    <a:pt x="426" y="120"/>
                    <a:pt x="410" y="122"/>
                    <a:pt x="394" y="127"/>
                  </a:cubicBezTo>
                  <a:cubicBezTo>
                    <a:pt x="378" y="132"/>
                    <a:pt x="362" y="138"/>
                    <a:pt x="347" y="144"/>
                  </a:cubicBezTo>
                  <a:cubicBezTo>
                    <a:pt x="343" y="144"/>
                    <a:pt x="340" y="143"/>
                    <a:pt x="336" y="143"/>
                  </a:cubicBezTo>
                  <a:cubicBezTo>
                    <a:pt x="308" y="143"/>
                    <a:pt x="280" y="146"/>
                    <a:pt x="252" y="151"/>
                  </a:cubicBezTo>
                  <a:cubicBezTo>
                    <a:pt x="264" y="158"/>
                    <a:pt x="277" y="164"/>
                    <a:pt x="290" y="170"/>
                  </a:cubicBezTo>
                  <a:cubicBezTo>
                    <a:pt x="319" y="182"/>
                    <a:pt x="349" y="190"/>
                    <a:pt x="380" y="195"/>
                  </a:cubicBezTo>
                  <a:cubicBezTo>
                    <a:pt x="380" y="195"/>
                    <a:pt x="381" y="195"/>
                    <a:pt x="381" y="195"/>
                  </a:cubicBezTo>
                  <a:cubicBezTo>
                    <a:pt x="392" y="170"/>
                    <a:pt x="416" y="158"/>
                    <a:pt x="441" y="158"/>
                  </a:cubicBezTo>
                  <a:cubicBezTo>
                    <a:pt x="466" y="158"/>
                    <a:pt x="490" y="169"/>
                    <a:pt x="500" y="193"/>
                  </a:cubicBezTo>
                  <a:cubicBezTo>
                    <a:pt x="525" y="189"/>
                    <a:pt x="550" y="183"/>
                    <a:pt x="574" y="175"/>
                  </a:cubicBezTo>
                  <a:cubicBezTo>
                    <a:pt x="558" y="159"/>
                    <a:pt x="538" y="146"/>
                    <a:pt x="517" y="137"/>
                  </a:cubicBezTo>
                  <a:cubicBezTo>
                    <a:pt x="506" y="132"/>
                    <a:pt x="494" y="128"/>
                    <a:pt x="482" y="125"/>
                  </a:cubicBezTo>
                  <a:cubicBezTo>
                    <a:pt x="469" y="122"/>
                    <a:pt x="456" y="120"/>
                    <a:pt x="442" y="120"/>
                  </a:cubicBezTo>
                  <a:moveTo>
                    <a:pt x="1753" y="0"/>
                  </a:moveTo>
                  <a:cubicBezTo>
                    <a:pt x="1744" y="2"/>
                    <a:pt x="1734" y="5"/>
                    <a:pt x="1725" y="8"/>
                  </a:cubicBezTo>
                  <a:cubicBezTo>
                    <a:pt x="1720" y="15"/>
                    <a:pt x="1715" y="21"/>
                    <a:pt x="1710" y="28"/>
                  </a:cubicBezTo>
                  <a:cubicBezTo>
                    <a:pt x="1703" y="36"/>
                    <a:pt x="1697" y="44"/>
                    <a:pt x="1691" y="52"/>
                  </a:cubicBezTo>
                  <a:cubicBezTo>
                    <a:pt x="1690" y="80"/>
                    <a:pt x="1679" y="105"/>
                    <a:pt x="1662" y="126"/>
                  </a:cubicBezTo>
                  <a:cubicBezTo>
                    <a:pt x="1670" y="139"/>
                    <a:pt x="1679" y="153"/>
                    <a:pt x="1689" y="165"/>
                  </a:cubicBezTo>
                  <a:cubicBezTo>
                    <a:pt x="1702" y="182"/>
                    <a:pt x="1716" y="198"/>
                    <a:pt x="1731" y="214"/>
                  </a:cubicBezTo>
                  <a:cubicBezTo>
                    <a:pt x="1743" y="206"/>
                    <a:pt x="1756" y="202"/>
                    <a:pt x="1770" y="202"/>
                  </a:cubicBezTo>
                  <a:cubicBezTo>
                    <a:pt x="1803" y="202"/>
                    <a:pt x="1835" y="223"/>
                    <a:pt x="1835" y="265"/>
                  </a:cubicBezTo>
                  <a:cubicBezTo>
                    <a:pt x="1835" y="272"/>
                    <a:pt x="1834" y="279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61" y="298"/>
                    <a:pt x="1892" y="305"/>
                    <a:pt x="1923" y="311"/>
                  </a:cubicBezTo>
                  <a:cubicBezTo>
                    <a:pt x="1928" y="305"/>
                    <a:pt x="1933" y="300"/>
                    <a:pt x="1938" y="294"/>
                  </a:cubicBezTo>
                  <a:cubicBezTo>
                    <a:pt x="1938" y="232"/>
                    <a:pt x="1943" y="167"/>
                    <a:pt x="1959" y="105"/>
                  </a:cubicBezTo>
                  <a:cubicBezTo>
                    <a:pt x="1958" y="102"/>
                    <a:pt x="1957" y="99"/>
                    <a:pt x="1955" y="96"/>
                  </a:cubicBezTo>
                  <a:cubicBezTo>
                    <a:pt x="1942" y="99"/>
                    <a:pt x="1930" y="100"/>
                    <a:pt x="1916" y="100"/>
                  </a:cubicBezTo>
                  <a:cubicBezTo>
                    <a:pt x="1846" y="100"/>
                    <a:pt x="1784" y="59"/>
                    <a:pt x="1753" y="0"/>
                  </a:cubicBezTo>
                </a:path>
              </a:pathLst>
            </a:custGeom>
            <a:solidFill>
              <a:srgbClr val="E7E1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54"/>
            <p:cNvSpPr>
              <a:spLocks noEditPoints="1"/>
            </p:cNvSpPr>
            <p:nvPr/>
          </p:nvSpPr>
          <p:spPr bwMode="auto">
            <a:xfrm>
              <a:off x="2562" y="3155"/>
              <a:ext cx="278" cy="298"/>
            </a:xfrm>
            <a:custGeom>
              <a:avLst/>
              <a:gdLst>
                <a:gd name="T0" fmla="*/ 477 w 485"/>
                <a:gd name="T1" fmla="*/ 202 h 481"/>
                <a:gd name="T2" fmla="*/ 459 w 485"/>
                <a:gd name="T3" fmla="*/ 306 h 481"/>
                <a:gd name="T4" fmla="*/ 418 w 485"/>
                <a:gd name="T5" fmla="*/ 402 h 481"/>
                <a:gd name="T6" fmla="*/ 420 w 485"/>
                <a:gd name="T7" fmla="*/ 404 h 481"/>
                <a:gd name="T8" fmla="*/ 465 w 485"/>
                <a:gd name="T9" fmla="*/ 314 h 481"/>
                <a:gd name="T10" fmla="*/ 468 w 485"/>
                <a:gd name="T11" fmla="*/ 302 h 481"/>
                <a:gd name="T12" fmla="*/ 479 w 485"/>
                <a:gd name="T13" fmla="*/ 202 h 481"/>
                <a:gd name="T14" fmla="*/ 188 w 485"/>
                <a:gd name="T15" fmla="*/ 302 h 481"/>
                <a:gd name="T16" fmla="*/ 193 w 485"/>
                <a:gd name="T17" fmla="*/ 152 h 481"/>
                <a:gd name="T18" fmla="*/ 247 w 485"/>
                <a:gd name="T19" fmla="*/ 244 h 481"/>
                <a:gd name="T20" fmla="*/ 188 w 485"/>
                <a:gd name="T21" fmla="*/ 302 h 481"/>
                <a:gd name="T22" fmla="*/ 134 w 485"/>
                <a:gd name="T23" fmla="*/ 96 h 481"/>
                <a:gd name="T24" fmla="*/ 57 w 485"/>
                <a:gd name="T25" fmla="*/ 126 h 481"/>
                <a:gd name="T26" fmla="*/ 26 w 485"/>
                <a:gd name="T27" fmla="*/ 167 h 481"/>
                <a:gd name="T28" fmla="*/ 19 w 485"/>
                <a:gd name="T29" fmla="*/ 189 h 481"/>
                <a:gd name="T30" fmla="*/ 24 w 485"/>
                <a:gd name="T31" fmla="*/ 240 h 481"/>
                <a:gd name="T32" fmla="*/ 72 w 485"/>
                <a:gd name="T33" fmla="*/ 307 h 481"/>
                <a:gd name="T34" fmla="*/ 155 w 485"/>
                <a:gd name="T35" fmla="*/ 348 h 481"/>
                <a:gd name="T36" fmla="*/ 185 w 485"/>
                <a:gd name="T37" fmla="*/ 349 h 481"/>
                <a:gd name="T38" fmla="*/ 223 w 485"/>
                <a:gd name="T39" fmla="*/ 336 h 481"/>
                <a:gd name="T40" fmla="*/ 254 w 485"/>
                <a:gd name="T41" fmla="*/ 298 h 481"/>
                <a:gd name="T42" fmla="*/ 262 w 485"/>
                <a:gd name="T43" fmla="*/ 260 h 481"/>
                <a:gd name="T44" fmla="*/ 269 w 485"/>
                <a:gd name="T45" fmla="*/ 238 h 481"/>
                <a:gd name="T46" fmla="*/ 283 w 485"/>
                <a:gd name="T47" fmla="*/ 202 h 481"/>
                <a:gd name="T48" fmla="*/ 277 w 485"/>
                <a:gd name="T49" fmla="*/ 153 h 481"/>
                <a:gd name="T50" fmla="*/ 252 w 485"/>
                <a:gd name="T51" fmla="*/ 121 h 481"/>
                <a:gd name="T52" fmla="*/ 185 w 485"/>
                <a:gd name="T53" fmla="*/ 96 h 481"/>
                <a:gd name="T54" fmla="*/ 224 w 485"/>
                <a:gd name="T55" fmla="*/ 0 h 481"/>
                <a:gd name="T56" fmla="*/ 56 w 485"/>
                <a:gd name="T57" fmla="*/ 85 h 481"/>
                <a:gd name="T58" fmla="*/ 202 w 485"/>
                <a:gd name="T59" fmla="*/ 61 h 481"/>
                <a:gd name="T60" fmla="*/ 299 w 485"/>
                <a:gd name="T61" fmla="*/ 258 h 481"/>
                <a:gd name="T62" fmla="*/ 299 w 485"/>
                <a:gd name="T63" fmla="*/ 259 h 481"/>
                <a:gd name="T64" fmla="*/ 177 w 485"/>
                <a:gd name="T65" fmla="*/ 387 h 481"/>
                <a:gd name="T66" fmla="*/ 0 w 485"/>
                <a:gd name="T67" fmla="*/ 275 h 481"/>
                <a:gd name="T68" fmla="*/ 96 w 485"/>
                <a:gd name="T69" fmla="*/ 436 h 481"/>
                <a:gd name="T70" fmla="*/ 201 w 485"/>
                <a:gd name="T71" fmla="*/ 477 h 481"/>
                <a:gd name="T72" fmla="*/ 238 w 485"/>
                <a:gd name="T73" fmla="*/ 481 h 481"/>
                <a:gd name="T74" fmla="*/ 283 w 485"/>
                <a:gd name="T75" fmla="*/ 474 h 481"/>
                <a:gd name="T76" fmla="*/ 364 w 485"/>
                <a:gd name="T77" fmla="*/ 415 h 481"/>
                <a:gd name="T78" fmla="*/ 424 w 485"/>
                <a:gd name="T79" fmla="*/ 295 h 481"/>
                <a:gd name="T80" fmla="*/ 438 w 485"/>
                <a:gd name="T81" fmla="*/ 163 h 481"/>
                <a:gd name="T82" fmla="*/ 401 w 485"/>
                <a:gd name="T83" fmla="*/ 69 h 481"/>
                <a:gd name="T84" fmla="*/ 345 w 485"/>
                <a:gd name="T85" fmla="*/ 27 h 481"/>
                <a:gd name="T86" fmla="*/ 285 w 485"/>
                <a:gd name="T87" fmla="*/ 42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85" h="481">
                  <a:moveTo>
                    <a:pt x="466" y="125"/>
                  </a:moveTo>
                  <a:cubicBezTo>
                    <a:pt x="473" y="150"/>
                    <a:pt x="477" y="176"/>
                    <a:pt x="477" y="202"/>
                  </a:cubicBezTo>
                  <a:cubicBezTo>
                    <a:pt x="477" y="229"/>
                    <a:pt x="473" y="256"/>
                    <a:pt x="466" y="283"/>
                  </a:cubicBezTo>
                  <a:cubicBezTo>
                    <a:pt x="464" y="290"/>
                    <a:pt x="462" y="298"/>
                    <a:pt x="459" y="306"/>
                  </a:cubicBezTo>
                  <a:cubicBezTo>
                    <a:pt x="457" y="313"/>
                    <a:pt x="455" y="321"/>
                    <a:pt x="453" y="328"/>
                  </a:cubicBezTo>
                  <a:cubicBezTo>
                    <a:pt x="444" y="355"/>
                    <a:pt x="433" y="379"/>
                    <a:pt x="418" y="402"/>
                  </a:cubicBezTo>
                  <a:cubicBezTo>
                    <a:pt x="404" y="425"/>
                    <a:pt x="387" y="445"/>
                    <a:pt x="368" y="462"/>
                  </a:cubicBezTo>
                  <a:cubicBezTo>
                    <a:pt x="388" y="446"/>
                    <a:pt x="406" y="426"/>
                    <a:pt x="420" y="404"/>
                  </a:cubicBezTo>
                  <a:cubicBezTo>
                    <a:pt x="429" y="396"/>
                    <a:pt x="438" y="386"/>
                    <a:pt x="445" y="376"/>
                  </a:cubicBezTo>
                  <a:cubicBezTo>
                    <a:pt x="456" y="358"/>
                    <a:pt x="463" y="336"/>
                    <a:pt x="465" y="314"/>
                  </a:cubicBezTo>
                  <a:cubicBezTo>
                    <a:pt x="465" y="312"/>
                    <a:pt x="465" y="310"/>
                    <a:pt x="465" y="307"/>
                  </a:cubicBezTo>
                  <a:cubicBezTo>
                    <a:pt x="466" y="306"/>
                    <a:pt x="467" y="304"/>
                    <a:pt x="468" y="302"/>
                  </a:cubicBezTo>
                  <a:cubicBezTo>
                    <a:pt x="479" y="282"/>
                    <a:pt x="485" y="260"/>
                    <a:pt x="485" y="239"/>
                  </a:cubicBezTo>
                  <a:cubicBezTo>
                    <a:pt x="485" y="226"/>
                    <a:pt x="483" y="214"/>
                    <a:pt x="479" y="202"/>
                  </a:cubicBezTo>
                  <a:cubicBezTo>
                    <a:pt x="479" y="176"/>
                    <a:pt x="475" y="150"/>
                    <a:pt x="466" y="125"/>
                  </a:cubicBezTo>
                  <a:moveTo>
                    <a:pt x="188" y="302"/>
                  </a:moveTo>
                  <a:cubicBezTo>
                    <a:pt x="146" y="302"/>
                    <a:pt x="103" y="257"/>
                    <a:pt x="131" y="210"/>
                  </a:cubicBezTo>
                  <a:cubicBezTo>
                    <a:pt x="132" y="172"/>
                    <a:pt x="163" y="152"/>
                    <a:pt x="193" y="152"/>
                  </a:cubicBezTo>
                  <a:cubicBezTo>
                    <a:pt x="224" y="152"/>
                    <a:pt x="255" y="172"/>
                    <a:pt x="255" y="212"/>
                  </a:cubicBezTo>
                  <a:cubicBezTo>
                    <a:pt x="255" y="225"/>
                    <a:pt x="251" y="235"/>
                    <a:pt x="247" y="244"/>
                  </a:cubicBezTo>
                  <a:cubicBezTo>
                    <a:pt x="246" y="253"/>
                    <a:pt x="243" y="264"/>
                    <a:pt x="236" y="274"/>
                  </a:cubicBezTo>
                  <a:cubicBezTo>
                    <a:pt x="224" y="294"/>
                    <a:pt x="206" y="302"/>
                    <a:pt x="188" y="302"/>
                  </a:cubicBezTo>
                  <a:moveTo>
                    <a:pt x="161" y="94"/>
                  </a:moveTo>
                  <a:cubicBezTo>
                    <a:pt x="152" y="94"/>
                    <a:pt x="143" y="95"/>
                    <a:pt x="134" y="96"/>
                  </a:cubicBezTo>
                  <a:cubicBezTo>
                    <a:pt x="118" y="99"/>
                    <a:pt x="103" y="102"/>
                    <a:pt x="89" y="108"/>
                  </a:cubicBezTo>
                  <a:cubicBezTo>
                    <a:pt x="78" y="113"/>
                    <a:pt x="67" y="119"/>
                    <a:pt x="57" y="126"/>
                  </a:cubicBezTo>
                  <a:cubicBezTo>
                    <a:pt x="50" y="132"/>
                    <a:pt x="44" y="139"/>
                    <a:pt x="38" y="145"/>
                  </a:cubicBezTo>
                  <a:cubicBezTo>
                    <a:pt x="33" y="152"/>
                    <a:pt x="29" y="159"/>
                    <a:pt x="26" y="167"/>
                  </a:cubicBezTo>
                  <a:cubicBezTo>
                    <a:pt x="24" y="171"/>
                    <a:pt x="23" y="174"/>
                    <a:pt x="22" y="178"/>
                  </a:cubicBezTo>
                  <a:cubicBezTo>
                    <a:pt x="21" y="182"/>
                    <a:pt x="20" y="185"/>
                    <a:pt x="19" y="189"/>
                  </a:cubicBezTo>
                  <a:cubicBezTo>
                    <a:pt x="18" y="198"/>
                    <a:pt x="17" y="206"/>
                    <a:pt x="18" y="214"/>
                  </a:cubicBezTo>
                  <a:cubicBezTo>
                    <a:pt x="19" y="223"/>
                    <a:pt x="21" y="232"/>
                    <a:pt x="24" y="240"/>
                  </a:cubicBezTo>
                  <a:cubicBezTo>
                    <a:pt x="28" y="252"/>
                    <a:pt x="34" y="263"/>
                    <a:pt x="41" y="273"/>
                  </a:cubicBezTo>
                  <a:cubicBezTo>
                    <a:pt x="50" y="285"/>
                    <a:pt x="60" y="297"/>
                    <a:pt x="72" y="307"/>
                  </a:cubicBezTo>
                  <a:cubicBezTo>
                    <a:pt x="85" y="318"/>
                    <a:pt x="99" y="327"/>
                    <a:pt x="115" y="335"/>
                  </a:cubicBezTo>
                  <a:cubicBezTo>
                    <a:pt x="128" y="341"/>
                    <a:pt x="141" y="345"/>
                    <a:pt x="155" y="348"/>
                  </a:cubicBezTo>
                  <a:cubicBezTo>
                    <a:pt x="162" y="349"/>
                    <a:pt x="169" y="350"/>
                    <a:pt x="176" y="350"/>
                  </a:cubicBezTo>
                  <a:cubicBezTo>
                    <a:pt x="179" y="350"/>
                    <a:pt x="182" y="350"/>
                    <a:pt x="185" y="349"/>
                  </a:cubicBezTo>
                  <a:cubicBezTo>
                    <a:pt x="192" y="349"/>
                    <a:pt x="199" y="347"/>
                    <a:pt x="206" y="345"/>
                  </a:cubicBezTo>
                  <a:cubicBezTo>
                    <a:pt x="212" y="343"/>
                    <a:pt x="218" y="340"/>
                    <a:pt x="223" y="336"/>
                  </a:cubicBezTo>
                  <a:cubicBezTo>
                    <a:pt x="229" y="332"/>
                    <a:pt x="234" y="328"/>
                    <a:pt x="239" y="322"/>
                  </a:cubicBezTo>
                  <a:cubicBezTo>
                    <a:pt x="245" y="315"/>
                    <a:pt x="250" y="307"/>
                    <a:pt x="254" y="298"/>
                  </a:cubicBezTo>
                  <a:cubicBezTo>
                    <a:pt x="257" y="291"/>
                    <a:pt x="259" y="285"/>
                    <a:pt x="261" y="278"/>
                  </a:cubicBezTo>
                  <a:cubicBezTo>
                    <a:pt x="262" y="272"/>
                    <a:pt x="262" y="266"/>
                    <a:pt x="262" y="260"/>
                  </a:cubicBezTo>
                  <a:cubicBezTo>
                    <a:pt x="262" y="256"/>
                    <a:pt x="261" y="252"/>
                    <a:pt x="259" y="247"/>
                  </a:cubicBezTo>
                  <a:cubicBezTo>
                    <a:pt x="263" y="244"/>
                    <a:pt x="266" y="241"/>
                    <a:pt x="269" y="238"/>
                  </a:cubicBezTo>
                  <a:cubicBezTo>
                    <a:pt x="272" y="233"/>
                    <a:pt x="275" y="228"/>
                    <a:pt x="277" y="223"/>
                  </a:cubicBezTo>
                  <a:cubicBezTo>
                    <a:pt x="280" y="216"/>
                    <a:pt x="281" y="209"/>
                    <a:pt x="283" y="202"/>
                  </a:cubicBezTo>
                  <a:cubicBezTo>
                    <a:pt x="283" y="192"/>
                    <a:pt x="283" y="183"/>
                    <a:pt x="283" y="173"/>
                  </a:cubicBezTo>
                  <a:cubicBezTo>
                    <a:pt x="281" y="166"/>
                    <a:pt x="279" y="159"/>
                    <a:pt x="277" y="153"/>
                  </a:cubicBezTo>
                  <a:cubicBezTo>
                    <a:pt x="274" y="147"/>
                    <a:pt x="271" y="141"/>
                    <a:pt x="267" y="136"/>
                  </a:cubicBezTo>
                  <a:cubicBezTo>
                    <a:pt x="262" y="131"/>
                    <a:pt x="257" y="126"/>
                    <a:pt x="252" y="121"/>
                  </a:cubicBezTo>
                  <a:cubicBezTo>
                    <a:pt x="243" y="115"/>
                    <a:pt x="235" y="110"/>
                    <a:pt x="226" y="106"/>
                  </a:cubicBezTo>
                  <a:cubicBezTo>
                    <a:pt x="212" y="101"/>
                    <a:pt x="199" y="98"/>
                    <a:pt x="185" y="96"/>
                  </a:cubicBezTo>
                  <a:cubicBezTo>
                    <a:pt x="177" y="95"/>
                    <a:pt x="169" y="94"/>
                    <a:pt x="161" y="94"/>
                  </a:cubicBezTo>
                  <a:moveTo>
                    <a:pt x="224" y="0"/>
                  </a:moveTo>
                  <a:cubicBezTo>
                    <a:pt x="194" y="6"/>
                    <a:pt x="165" y="16"/>
                    <a:pt x="136" y="29"/>
                  </a:cubicBezTo>
                  <a:cubicBezTo>
                    <a:pt x="106" y="43"/>
                    <a:pt x="79" y="62"/>
                    <a:pt x="56" y="85"/>
                  </a:cubicBezTo>
                  <a:cubicBezTo>
                    <a:pt x="86" y="66"/>
                    <a:pt x="122" y="57"/>
                    <a:pt x="159" y="57"/>
                  </a:cubicBezTo>
                  <a:cubicBezTo>
                    <a:pt x="173" y="57"/>
                    <a:pt x="188" y="58"/>
                    <a:pt x="202" y="61"/>
                  </a:cubicBezTo>
                  <a:cubicBezTo>
                    <a:pt x="242" y="69"/>
                    <a:pt x="284" y="89"/>
                    <a:pt x="305" y="126"/>
                  </a:cubicBezTo>
                  <a:cubicBezTo>
                    <a:pt x="327" y="167"/>
                    <a:pt x="326" y="221"/>
                    <a:pt x="299" y="258"/>
                  </a:cubicBezTo>
                  <a:cubicBezTo>
                    <a:pt x="299" y="259"/>
                    <a:pt x="299" y="259"/>
                    <a:pt x="299" y="259"/>
                  </a:cubicBezTo>
                  <a:cubicBezTo>
                    <a:pt x="299" y="259"/>
                    <a:pt x="299" y="259"/>
                    <a:pt x="299" y="259"/>
                  </a:cubicBezTo>
                  <a:cubicBezTo>
                    <a:pt x="302" y="306"/>
                    <a:pt x="273" y="351"/>
                    <a:pt x="233" y="374"/>
                  </a:cubicBezTo>
                  <a:cubicBezTo>
                    <a:pt x="216" y="383"/>
                    <a:pt x="196" y="387"/>
                    <a:pt x="177" y="387"/>
                  </a:cubicBezTo>
                  <a:cubicBezTo>
                    <a:pt x="154" y="387"/>
                    <a:pt x="131" y="381"/>
                    <a:pt x="111" y="373"/>
                  </a:cubicBezTo>
                  <a:cubicBezTo>
                    <a:pt x="62" y="354"/>
                    <a:pt x="22" y="319"/>
                    <a:pt x="0" y="275"/>
                  </a:cubicBezTo>
                  <a:cubicBezTo>
                    <a:pt x="7" y="307"/>
                    <a:pt x="20" y="337"/>
                    <a:pt x="38" y="365"/>
                  </a:cubicBezTo>
                  <a:cubicBezTo>
                    <a:pt x="56" y="392"/>
                    <a:pt x="75" y="416"/>
                    <a:pt x="96" y="436"/>
                  </a:cubicBezTo>
                  <a:cubicBezTo>
                    <a:pt x="107" y="427"/>
                    <a:pt x="120" y="423"/>
                    <a:pt x="133" y="423"/>
                  </a:cubicBezTo>
                  <a:cubicBezTo>
                    <a:pt x="164" y="423"/>
                    <a:pt x="195" y="446"/>
                    <a:pt x="201" y="477"/>
                  </a:cubicBezTo>
                  <a:cubicBezTo>
                    <a:pt x="205" y="478"/>
                    <a:pt x="209" y="479"/>
                    <a:pt x="213" y="480"/>
                  </a:cubicBezTo>
                  <a:cubicBezTo>
                    <a:pt x="221" y="481"/>
                    <a:pt x="230" y="481"/>
                    <a:pt x="238" y="481"/>
                  </a:cubicBezTo>
                  <a:cubicBezTo>
                    <a:pt x="242" y="481"/>
                    <a:pt x="246" y="481"/>
                    <a:pt x="250" y="481"/>
                  </a:cubicBezTo>
                  <a:cubicBezTo>
                    <a:pt x="262" y="480"/>
                    <a:pt x="272" y="477"/>
                    <a:pt x="283" y="474"/>
                  </a:cubicBezTo>
                  <a:cubicBezTo>
                    <a:pt x="297" y="469"/>
                    <a:pt x="309" y="462"/>
                    <a:pt x="321" y="454"/>
                  </a:cubicBezTo>
                  <a:cubicBezTo>
                    <a:pt x="337" y="442"/>
                    <a:pt x="351" y="429"/>
                    <a:pt x="364" y="415"/>
                  </a:cubicBezTo>
                  <a:cubicBezTo>
                    <a:pt x="380" y="394"/>
                    <a:pt x="394" y="373"/>
                    <a:pt x="405" y="349"/>
                  </a:cubicBezTo>
                  <a:cubicBezTo>
                    <a:pt x="413" y="332"/>
                    <a:pt x="419" y="314"/>
                    <a:pt x="424" y="295"/>
                  </a:cubicBezTo>
                  <a:cubicBezTo>
                    <a:pt x="430" y="277"/>
                    <a:pt x="434" y="259"/>
                    <a:pt x="437" y="240"/>
                  </a:cubicBezTo>
                  <a:cubicBezTo>
                    <a:pt x="440" y="214"/>
                    <a:pt x="441" y="188"/>
                    <a:pt x="438" y="163"/>
                  </a:cubicBezTo>
                  <a:cubicBezTo>
                    <a:pt x="435" y="143"/>
                    <a:pt x="430" y="125"/>
                    <a:pt x="423" y="107"/>
                  </a:cubicBezTo>
                  <a:cubicBezTo>
                    <a:pt x="417" y="93"/>
                    <a:pt x="410" y="81"/>
                    <a:pt x="401" y="69"/>
                  </a:cubicBezTo>
                  <a:cubicBezTo>
                    <a:pt x="394" y="61"/>
                    <a:pt x="386" y="53"/>
                    <a:pt x="378" y="45"/>
                  </a:cubicBezTo>
                  <a:cubicBezTo>
                    <a:pt x="367" y="38"/>
                    <a:pt x="357" y="32"/>
                    <a:pt x="345" y="27"/>
                  </a:cubicBezTo>
                  <a:cubicBezTo>
                    <a:pt x="341" y="25"/>
                    <a:pt x="338" y="24"/>
                    <a:pt x="334" y="23"/>
                  </a:cubicBezTo>
                  <a:cubicBezTo>
                    <a:pt x="321" y="36"/>
                    <a:pt x="303" y="42"/>
                    <a:pt x="285" y="42"/>
                  </a:cubicBezTo>
                  <a:cubicBezTo>
                    <a:pt x="259" y="42"/>
                    <a:pt x="232" y="28"/>
                    <a:pt x="2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55"/>
            <p:cNvSpPr>
              <a:spLocks noEditPoints="1"/>
            </p:cNvSpPr>
            <p:nvPr/>
          </p:nvSpPr>
          <p:spPr bwMode="auto">
            <a:xfrm>
              <a:off x="3285" y="3175"/>
              <a:ext cx="288" cy="311"/>
            </a:xfrm>
            <a:custGeom>
              <a:avLst/>
              <a:gdLst>
                <a:gd name="T0" fmla="*/ 394 w 502"/>
                <a:gd name="T1" fmla="*/ 43 h 503"/>
                <a:gd name="T2" fmla="*/ 392 w 502"/>
                <a:gd name="T3" fmla="*/ 44 h 503"/>
                <a:gd name="T4" fmla="*/ 480 w 502"/>
                <a:gd name="T5" fmla="*/ 258 h 503"/>
                <a:gd name="T6" fmla="*/ 390 w 502"/>
                <a:gd name="T7" fmla="*/ 405 h 503"/>
                <a:gd name="T8" fmla="*/ 247 w 502"/>
                <a:gd name="T9" fmla="*/ 443 h 503"/>
                <a:gd name="T10" fmla="*/ 185 w 502"/>
                <a:gd name="T11" fmla="*/ 434 h 503"/>
                <a:gd name="T12" fmla="*/ 58 w 502"/>
                <a:gd name="T13" fmla="*/ 310 h 503"/>
                <a:gd name="T14" fmla="*/ 26 w 502"/>
                <a:gd name="T15" fmla="*/ 188 h 503"/>
                <a:gd name="T16" fmla="*/ 94 w 502"/>
                <a:gd name="T17" fmla="*/ 429 h 503"/>
                <a:gd name="T18" fmla="*/ 262 w 502"/>
                <a:gd name="T19" fmla="*/ 503 h 503"/>
                <a:gd name="T20" fmla="*/ 377 w 502"/>
                <a:gd name="T21" fmla="*/ 465 h 503"/>
                <a:gd name="T22" fmla="*/ 502 w 502"/>
                <a:gd name="T23" fmla="*/ 230 h 503"/>
                <a:gd name="T24" fmla="*/ 469 w 502"/>
                <a:gd name="T25" fmla="*/ 110 h 503"/>
                <a:gd name="T26" fmla="*/ 450 w 502"/>
                <a:gd name="T27" fmla="*/ 84 h 503"/>
                <a:gd name="T28" fmla="*/ 442 w 502"/>
                <a:gd name="T29" fmla="*/ 74 h 503"/>
                <a:gd name="T30" fmla="*/ 422 w 502"/>
                <a:gd name="T31" fmla="*/ 55 h 503"/>
                <a:gd name="T32" fmla="*/ 400 w 502"/>
                <a:gd name="T33" fmla="*/ 45 h 503"/>
                <a:gd name="T34" fmla="*/ 394 w 502"/>
                <a:gd name="T35" fmla="*/ 43 h 503"/>
                <a:gd name="T36" fmla="*/ 259 w 502"/>
                <a:gd name="T37" fmla="*/ 0 h 503"/>
                <a:gd name="T38" fmla="*/ 201 w 502"/>
                <a:gd name="T39" fmla="*/ 5 h 503"/>
                <a:gd name="T40" fmla="*/ 99 w 502"/>
                <a:gd name="T41" fmla="*/ 61 h 503"/>
                <a:gd name="T42" fmla="*/ 140 w 502"/>
                <a:gd name="T43" fmla="*/ 51 h 503"/>
                <a:gd name="T44" fmla="*/ 154 w 502"/>
                <a:gd name="T45" fmla="*/ 50 h 503"/>
                <a:gd name="T46" fmla="*/ 320 w 502"/>
                <a:gd name="T47" fmla="*/ 229 h 503"/>
                <a:gd name="T48" fmla="*/ 230 w 502"/>
                <a:gd name="T49" fmla="*/ 310 h 503"/>
                <a:gd name="T50" fmla="*/ 225 w 502"/>
                <a:gd name="T51" fmla="*/ 310 h 503"/>
                <a:gd name="T52" fmla="*/ 162 w 502"/>
                <a:gd name="T53" fmla="*/ 209 h 503"/>
                <a:gd name="T54" fmla="*/ 178 w 502"/>
                <a:gd name="T55" fmla="*/ 192 h 503"/>
                <a:gd name="T56" fmla="*/ 226 w 502"/>
                <a:gd name="T57" fmla="*/ 171 h 503"/>
                <a:gd name="T58" fmla="*/ 286 w 502"/>
                <a:gd name="T59" fmla="*/ 214 h 503"/>
                <a:gd name="T60" fmla="*/ 286 w 502"/>
                <a:gd name="T61" fmla="*/ 210 h 503"/>
                <a:gd name="T62" fmla="*/ 287 w 502"/>
                <a:gd name="T63" fmla="*/ 188 h 503"/>
                <a:gd name="T64" fmla="*/ 280 w 502"/>
                <a:gd name="T65" fmla="*/ 164 h 503"/>
                <a:gd name="T66" fmla="*/ 266 w 502"/>
                <a:gd name="T67" fmla="*/ 140 h 503"/>
                <a:gd name="T68" fmla="*/ 243 w 502"/>
                <a:gd name="T69" fmla="*/ 117 h 503"/>
                <a:gd name="T70" fmla="*/ 210 w 502"/>
                <a:gd name="T71" fmla="*/ 98 h 503"/>
                <a:gd name="T72" fmla="*/ 173 w 502"/>
                <a:gd name="T73" fmla="*/ 88 h 503"/>
                <a:gd name="T74" fmla="*/ 155 w 502"/>
                <a:gd name="T75" fmla="*/ 87 h 503"/>
                <a:gd name="T76" fmla="*/ 141 w 502"/>
                <a:gd name="T77" fmla="*/ 88 h 503"/>
                <a:gd name="T78" fmla="*/ 114 w 502"/>
                <a:gd name="T79" fmla="*/ 95 h 503"/>
                <a:gd name="T80" fmla="*/ 94 w 502"/>
                <a:gd name="T81" fmla="*/ 107 h 503"/>
                <a:gd name="T82" fmla="*/ 79 w 502"/>
                <a:gd name="T83" fmla="*/ 122 h 503"/>
                <a:gd name="T84" fmla="*/ 71 w 502"/>
                <a:gd name="T85" fmla="*/ 135 h 503"/>
                <a:gd name="T86" fmla="*/ 65 w 502"/>
                <a:gd name="T87" fmla="*/ 159 h 503"/>
                <a:gd name="T88" fmla="*/ 66 w 502"/>
                <a:gd name="T89" fmla="*/ 205 h 503"/>
                <a:gd name="T90" fmla="*/ 91 w 502"/>
                <a:gd name="T91" fmla="*/ 293 h 503"/>
                <a:gd name="T92" fmla="*/ 123 w 502"/>
                <a:gd name="T93" fmla="*/ 350 h 503"/>
                <a:gd name="T94" fmla="*/ 145 w 502"/>
                <a:gd name="T95" fmla="*/ 373 h 503"/>
                <a:gd name="T96" fmla="*/ 179 w 502"/>
                <a:gd name="T97" fmla="*/ 393 h 503"/>
                <a:gd name="T98" fmla="*/ 220 w 502"/>
                <a:gd name="T99" fmla="*/ 403 h 503"/>
                <a:gd name="T100" fmla="*/ 247 w 502"/>
                <a:gd name="T101" fmla="*/ 405 h 503"/>
                <a:gd name="T102" fmla="*/ 279 w 502"/>
                <a:gd name="T103" fmla="*/ 403 h 503"/>
                <a:gd name="T104" fmla="*/ 352 w 502"/>
                <a:gd name="T105" fmla="*/ 383 h 503"/>
                <a:gd name="T106" fmla="*/ 393 w 502"/>
                <a:gd name="T107" fmla="*/ 359 h 503"/>
                <a:gd name="T108" fmla="*/ 418 w 502"/>
                <a:gd name="T109" fmla="*/ 334 h 503"/>
                <a:gd name="T110" fmla="*/ 433 w 502"/>
                <a:gd name="T111" fmla="*/ 307 h 503"/>
                <a:gd name="T112" fmla="*/ 443 w 502"/>
                <a:gd name="T113" fmla="*/ 273 h 503"/>
                <a:gd name="T114" fmla="*/ 442 w 502"/>
                <a:gd name="T115" fmla="*/ 229 h 503"/>
                <a:gd name="T116" fmla="*/ 425 w 502"/>
                <a:gd name="T117" fmla="*/ 165 h 503"/>
                <a:gd name="T118" fmla="*/ 376 w 502"/>
                <a:gd name="T119" fmla="*/ 83 h 503"/>
                <a:gd name="T120" fmla="*/ 352 w 502"/>
                <a:gd name="T121" fmla="*/ 54 h 503"/>
                <a:gd name="T122" fmla="*/ 291 w 502"/>
                <a:gd name="T123" fmla="*/ 2 h 503"/>
                <a:gd name="T124" fmla="*/ 259 w 502"/>
                <a:gd name="T125" fmla="*/ 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02" h="503">
                  <a:moveTo>
                    <a:pt x="394" y="43"/>
                  </a:moveTo>
                  <a:cubicBezTo>
                    <a:pt x="394" y="43"/>
                    <a:pt x="393" y="44"/>
                    <a:pt x="392" y="44"/>
                  </a:cubicBezTo>
                  <a:cubicBezTo>
                    <a:pt x="440" y="104"/>
                    <a:pt x="480" y="184"/>
                    <a:pt x="480" y="258"/>
                  </a:cubicBezTo>
                  <a:cubicBezTo>
                    <a:pt x="480" y="316"/>
                    <a:pt x="455" y="370"/>
                    <a:pt x="390" y="405"/>
                  </a:cubicBezTo>
                  <a:cubicBezTo>
                    <a:pt x="349" y="427"/>
                    <a:pt x="297" y="443"/>
                    <a:pt x="247" y="443"/>
                  </a:cubicBezTo>
                  <a:cubicBezTo>
                    <a:pt x="226" y="443"/>
                    <a:pt x="205" y="440"/>
                    <a:pt x="185" y="434"/>
                  </a:cubicBezTo>
                  <a:cubicBezTo>
                    <a:pt x="121" y="414"/>
                    <a:pt x="84" y="369"/>
                    <a:pt x="58" y="310"/>
                  </a:cubicBezTo>
                  <a:cubicBezTo>
                    <a:pt x="43" y="275"/>
                    <a:pt x="28" y="230"/>
                    <a:pt x="26" y="188"/>
                  </a:cubicBezTo>
                  <a:cubicBezTo>
                    <a:pt x="0" y="273"/>
                    <a:pt x="34" y="365"/>
                    <a:pt x="94" y="429"/>
                  </a:cubicBezTo>
                  <a:cubicBezTo>
                    <a:pt x="136" y="475"/>
                    <a:pt x="200" y="503"/>
                    <a:pt x="262" y="503"/>
                  </a:cubicBezTo>
                  <a:cubicBezTo>
                    <a:pt x="303" y="503"/>
                    <a:pt x="343" y="491"/>
                    <a:pt x="377" y="465"/>
                  </a:cubicBezTo>
                  <a:cubicBezTo>
                    <a:pt x="453" y="407"/>
                    <a:pt x="502" y="318"/>
                    <a:pt x="502" y="230"/>
                  </a:cubicBezTo>
                  <a:cubicBezTo>
                    <a:pt x="502" y="189"/>
                    <a:pt x="492" y="148"/>
                    <a:pt x="469" y="110"/>
                  </a:cubicBezTo>
                  <a:cubicBezTo>
                    <a:pt x="463" y="101"/>
                    <a:pt x="457" y="92"/>
                    <a:pt x="450" y="84"/>
                  </a:cubicBezTo>
                  <a:cubicBezTo>
                    <a:pt x="448" y="80"/>
                    <a:pt x="445" y="77"/>
                    <a:pt x="442" y="74"/>
                  </a:cubicBezTo>
                  <a:cubicBezTo>
                    <a:pt x="436" y="67"/>
                    <a:pt x="429" y="61"/>
                    <a:pt x="422" y="55"/>
                  </a:cubicBezTo>
                  <a:cubicBezTo>
                    <a:pt x="415" y="52"/>
                    <a:pt x="407" y="49"/>
                    <a:pt x="400" y="45"/>
                  </a:cubicBezTo>
                  <a:cubicBezTo>
                    <a:pt x="398" y="45"/>
                    <a:pt x="396" y="44"/>
                    <a:pt x="394" y="43"/>
                  </a:cubicBezTo>
                  <a:moveTo>
                    <a:pt x="259" y="0"/>
                  </a:moveTo>
                  <a:cubicBezTo>
                    <a:pt x="240" y="0"/>
                    <a:pt x="220" y="2"/>
                    <a:pt x="201" y="5"/>
                  </a:cubicBezTo>
                  <a:cubicBezTo>
                    <a:pt x="160" y="13"/>
                    <a:pt x="126" y="33"/>
                    <a:pt x="99" y="61"/>
                  </a:cubicBezTo>
                  <a:cubicBezTo>
                    <a:pt x="112" y="56"/>
                    <a:pt x="126" y="52"/>
                    <a:pt x="140" y="51"/>
                  </a:cubicBezTo>
                  <a:cubicBezTo>
                    <a:pt x="145" y="50"/>
                    <a:pt x="149" y="50"/>
                    <a:pt x="154" y="50"/>
                  </a:cubicBezTo>
                  <a:cubicBezTo>
                    <a:pt x="246" y="50"/>
                    <a:pt x="347" y="130"/>
                    <a:pt x="320" y="229"/>
                  </a:cubicBezTo>
                  <a:cubicBezTo>
                    <a:pt x="309" y="272"/>
                    <a:pt x="276" y="310"/>
                    <a:pt x="230" y="310"/>
                  </a:cubicBezTo>
                  <a:cubicBezTo>
                    <a:pt x="229" y="310"/>
                    <a:pt x="227" y="310"/>
                    <a:pt x="225" y="310"/>
                  </a:cubicBezTo>
                  <a:cubicBezTo>
                    <a:pt x="173" y="307"/>
                    <a:pt x="156" y="253"/>
                    <a:pt x="162" y="209"/>
                  </a:cubicBezTo>
                  <a:cubicBezTo>
                    <a:pt x="163" y="199"/>
                    <a:pt x="170" y="194"/>
                    <a:pt x="178" y="192"/>
                  </a:cubicBezTo>
                  <a:cubicBezTo>
                    <a:pt x="190" y="178"/>
                    <a:pt x="208" y="171"/>
                    <a:pt x="226" y="171"/>
                  </a:cubicBezTo>
                  <a:cubicBezTo>
                    <a:pt x="252" y="171"/>
                    <a:pt x="278" y="186"/>
                    <a:pt x="286" y="214"/>
                  </a:cubicBezTo>
                  <a:cubicBezTo>
                    <a:pt x="286" y="213"/>
                    <a:pt x="286" y="211"/>
                    <a:pt x="286" y="210"/>
                  </a:cubicBezTo>
                  <a:cubicBezTo>
                    <a:pt x="287" y="202"/>
                    <a:pt x="287" y="195"/>
                    <a:pt x="287" y="188"/>
                  </a:cubicBezTo>
                  <a:cubicBezTo>
                    <a:pt x="285" y="180"/>
                    <a:pt x="283" y="172"/>
                    <a:pt x="280" y="164"/>
                  </a:cubicBezTo>
                  <a:cubicBezTo>
                    <a:pt x="276" y="155"/>
                    <a:pt x="272" y="147"/>
                    <a:pt x="266" y="140"/>
                  </a:cubicBezTo>
                  <a:cubicBezTo>
                    <a:pt x="259" y="131"/>
                    <a:pt x="251" y="124"/>
                    <a:pt x="243" y="117"/>
                  </a:cubicBezTo>
                  <a:cubicBezTo>
                    <a:pt x="233" y="110"/>
                    <a:pt x="222" y="104"/>
                    <a:pt x="210" y="98"/>
                  </a:cubicBezTo>
                  <a:cubicBezTo>
                    <a:pt x="198" y="94"/>
                    <a:pt x="186" y="90"/>
                    <a:pt x="173" y="88"/>
                  </a:cubicBezTo>
                  <a:cubicBezTo>
                    <a:pt x="167" y="88"/>
                    <a:pt x="161" y="87"/>
                    <a:pt x="155" y="87"/>
                  </a:cubicBezTo>
                  <a:cubicBezTo>
                    <a:pt x="150" y="87"/>
                    <a:pt x="146" y="87"/>
                    <a:pt x="141" y="88"/>
                  </a:cubicBezTo>
                  <a:cubicBezTo>
                    <a:pt x="132" y="89"/>
                    <a:pt x="123" y="92"/>
                    <a:pt x="114" y="95"/>
                  </a:cubicBezTo>
                  <a:cubicBezTo>
                    <a:pt x="107" y="98"/>
                    <a:pt x="100" y="102"/>
                    <a:pt x="94" y="107"/>
                  </a:cubicBezTo>
                  <a:cubicBezTo>
                    <a:pt x="88" y="112"/>
                    <a:pt x="83" y="117"/>
                    <a:pt x="79" y="122"/>
                  </a:cubicBezTo>
                  <a:cubicBezTo>
                    <a:pt x="76" y="126"/>
                    <a:pt x="73" y="130"/>
                    <a:pt x="71" y="135"/>
                  </a:cubicBezTo>
                  <a:cubicBezTo>
                    <a:pt x="68" y="142"/>
                    <a:pt x="66" y="150"/>
                    <a:pt x="65" y="159"/>
                  </a:cubicBezTo>
                  <a:cubicBezTo>
                    <a:pt x="63" y="174"/>
                    <a:pt x="64" y="189"/>
                    <a:pt x="66" y="205"/>
                  </a:cubicBezTo>
                  <a:cubicBezTo>
                    <a:pt x="71" y="235"/>
                    <a:pt x="79" y="264"/>
                    <a:pt x="91" y="293"/>
                  </a:cubicBezTo>
                  <a:cubicBezTo>
                    <a:pt x="100" y="313"/>
                    <a:pt x="110" y="332"/>
                    <a:pt x="123" y="350"/>
                  </a:cubicBezTo>
                  <a:cubicBezTo>
                    <a:pt x="129" y="359"/>
                    <a:pt x="137" y="366"/>
                    <a:pt x="145" y="373"/>
                  </a:cubicBezTo>
                  <a:cubicBezTo>
                    <a:pt x="156" y="381"/>
                    <a:pt x="167" y="387"/>
                    <a:pt x="179" y="393"/>
                  </a:cubicBezTo>
                  <a:cubicBezTo>
                    <a:pt x="193" y="398"/>
                    <a:pt x="206" y="401"/>
                    <a:pt x="220" y="403"/>
                  </a:cubicBezTo>
                  <a:cubicBezTo>
                    <a:pt x="229" y="404"/>
                    <a:pt x="238" y="405"/>
                    <a:pt x="247" y="405"/>
                  </a:cubicBezTo>
                  <a:cubicBezTo>
                    <a:pt x="257" y="405"/>
                    <a:pt x="268" y="404"/>
                    <a:pt x="279" y="403"/>
                  </a:cubicBezTo>
                  <a:cubicBezTo>
                    <a:pt x="304" y="399"/>
                    <a:pt x="329" y="392"/>
                    <a:pt x="352" y="383"/>
                  </a:cubicBezTo>
                  <a:cubicBezTo>
                    <a:pt x="367" y="376"/>
                    <a:pt x="380" y="368"/>
                    <a:pt x="393" y="359"/>
                  </a:cubicBezTo>
                  <a:cubicBezTo>
                    <a:pt x="402" y="351"/>
                    <a:pt x="410" y="343"/>
                    <a:pt x="418" y="334"/>
                  </a:cubicBezTo>
                  <a:cubicBezTo>
                    <a:pt x="424" y="326"/>
                    <a:pt x="429" y="317"/>
                    <a:pt x="433" y="307"/>
                  </a:cubicBezTo>
                  <a:cubicBezTo>
                    <a:pt x="438" y="296"/>
                    <a:pt x="441" y="285"/>
                    <a:pt x="443" y="273"/>
                  </a:cubicBezTo>
                  <a:cubicBezTo>
                    <a:pt x="444" y="258"/>
                    <a:pt x="444" y="244"/>
                    <a:pt x="442" y="229"/>
                  </a:cubicBezTo>
                  <a:cubicBezTo>
                    <a:pt x="439" y="207"/>
                    <a:pt x="433" y="185"/>
                    <a:pt x="425" y="165"/>
                  </a:cubicBezTo>
                  <a:cubicBezTo>
                    <a:pt x="412" y="136"/>
                    <a:pt x="396" y="108"/>
                    <a:pt x="376" y="83"/>
                  </a:cubicBezTo>
                  <a:cubicBezTo>
                    <a:pt x="369" y="73"/>
                    <a:pt x="361" y="63"/>
                    <a:pt x="352" y="54"/>
                  </a:cubicBezTo>
                  <a:cubicBezTo>
                    <a:pt x="324" y="53"/>
                    <a:pt x="296" y="35"/>
                    <a:pt x="291" y="2"/>
                  </a:cubicBezTo>
                  <a:cubicBezTo>
                    <a:pt x="281" y="0"/>
                    <a:pt x="270" y="0"/>
                    <a:pt x="25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56"/>
            <p:cNvSpPr>
              <a:spLocks noEditPoints="1"/>
            </p:cNvSpPr>
            <p:nvPr/>
          </p:nvSpPr>
          <p:spPr bwMode="auto">
            <a:xfrm>
              <a:off x="3195" y="3556"/>
              <a:ext cx="278" cy="310"/>
            </a:xfrm>
            <a:custGeom>
              <a:avLst/>
              <a:gdLst>
                <a:gd name="T0" fmla="*/ 218 w 484"/>
                <a:gd name="T1" fmla="*/ 82 h 500"/>
                <a:gd name="T2" fmla="*/ 206 w 484"/>
                <a:gd name="T3" fmla="*/ 83 h 500"/>
                <a:gd name="T4" fmla="*/ 175 w 484"/>
                <a:gd name="T5" fmla="*/ 89 h 500"/>
                <a:gd name="T6" fmla="*/ 117 w 484"/>
                <a:gd name="T7" fmla="*/ 121 h 500"/>
                <a:gd name="T8" fmla="*/ 49 w 484"/>
                <a:gd name="T9" fmla="*/ 181 h 500"/>
                <a:gd name="T10" fmla="*/ 23 w 484"/>
                <a:gd name="T11" fmla="*/ 220 h 500"/>
                <a:gd name="T12" fmla="*/ 15 w 484"/>
                <a:gd name="T13" fmla="*/ 243 h 500"/>
                <a:gd name="T14" fmla="*/ 15 w 484"/>
                <a:gd name="T15" fmla="*/ 258 h 500"/>
                <a:gd name="T16" fmla="*/ 19 w 484"/>
                <a:gd name="T17" fmla="*/ 279 h 500"/>
                <a:gd name="T18" fmla="*/ 30 w 484"/>
                <a:gd name="T19" fmla="*/ 300 h 500"/>
                <a:gd name="T20" fmla="*/ 49 w 484"/>
                <a:gd name="T21" fmla="*/ 321 h 500"/>
                <a:gd name="T22" fmla="*/ 76 w 484"/>
                <a:gd name="T23" fmla="*/ 337 h 500"/>
                <a:gd name="T24" fmla="*/ 113 w 484"/>
                <a:gd name="T25" fmla="*/ 349 h 500"/>
                <a:gd name="T26" fmla="*/ 142 w 484"/>
                <a:gd name="T27" fmla="*/ 351 h 500"/>
                <a:gd name="T28" fmla="*/ 151 w 484"/>
                <a:gd name="T29" fmla="*/ 351 h 500"/>
                <a:gd name="T30" fmla="*/ 182 w 484"/>
                <a:gd name="T31" fmla="*/ 344 h 500"/>
                <a:gd name="T32" fmla="*/ 208 w 484"/>
                <a:gd name="T33" fmla="*/ 331 h 500"/>
                <a:gd name="T34" fmla="*/ 226 w 484"/>
                <a:gd name="T35" fmla="*/ 315 h 500"/>
                <a:gd name="T36" fmla="*/ 237 w 484"/>
                <a:gd name="T37" fmla="*/ 296 h 500"/>
                <a:gd name="T38" fmla="*/ 239 w 484"/>
                <a:gd name="T39" fmla="*/ 292 h 500"/>
                <a:gd name="T40" fmla="*/ 201 w 484"/>
                <a:gd name="T41" fmla="*/ 307 h 500"/>
                <a:gd name="T42" fmla="*/ 136 w 484"/>
                <a:gd name="T43" fmla="*/ 253 h 500"/>
                <a:gd name="T44" fmla="*/ 132 w 484"/>
                <a:gd name="T45" fmla="*/ 230 h 500"/>
                <a:gd name="T46" fmla="*/ 209 w 484"/>
                <a:gd name="T47" fmla="*/ 170 h 500"/>
                <a:gd name="T48" fmla="*/ 240 w 484"/>
                <a:gd name="T49" fmla="*/ 178 h 500"/>
                <a:gd name="T50" fmla="*/ 277 w 484"/>
                <a:gd name="T51" fmla="*/ 298 h 500"/>
                <a:gd name="T52" fmla="*/ 140 w 484"/>
                <a:gd name="T53" fmla="*/ 387 h 500"/>
                <a:gd name="T54" fmla="*/ 29 w 484"/>
                <a:gd name="T55" fmla="*/ 351 h 500"/>
                <a:gd name="T56" fmla="*/ 0 w 484"/>
                <a:gd name="T57" fmla="*/ 321 h 500"/>
                <a:gd name="T58" fmla="*/ 56 w 484"/>
                <a:gd name="T59" fmla="*/ 423 h 500"/>
                <a:gd name="T60" fmla="*/ 129 w 484"/>
                <a:gd name="T61" fmla="*/ 474 h 500"/>
                <a:gd name="T62" fmla="*/ 174 w 484"/>
                <a:gd name="T63" fmla="*/ 453 h 500"/>
                <a:gd name="T64" fmla="*/ 209 w 484"/>
                <a:gd name="T65" fmla="*/ 463 h 500"/>
                <a:gd name="T66" fmla="*/ 245 w 484"/>
                <a:gd name="T67" fmla="*/ 451 h 500"/>
                <a:gd name="T68" fmla="*/ 330 w 484"/>
                <a:gd name="T69" fmla="*/ 409 h 500"/>
                <a:gd name="T70" fmla="*/ 379 w 484"/>
                <a:gd name="T71" fmla="*/ 364 h 500"/>
                <a:gd name="T72" fmla="*/ 403 w 484"/>
                <a:gd name="T73" fmla="*/ 327 h 500"/>
                <a:gd name="T74" fmla="*/ 414 w 484"/>
                <a:gd name="T75" fmla="*/ 293 h 500"/>
                <a:gd name="T76" fmla="*/ 415 w 484"/>
                <a:gd name="T77" fmla="*/ 262 h 500"/>
                <a:gd name="T78" fmla="*/ 407 w 484"/>
                <a:gd name="T79" fmla="*/ 228 h 500"/>
                <a:gd name="T80" fmla="*/ 386 w 484"/>
                <a:gd name="T81" fmla="*/ 186 h 500"/>
                <a:gd name="T82" fmla="*/ 335 w 484"/>
                <a:gd name="T83" fmla="*/ 129 h 500"/>
                <a:gd name="T84" fmla="*/ 285 w 484"/>
                <a:gd name="T85" fmla="*/ 97 h 500"/>
                <a:gd name="T86" fmla="*/ 246 w 484"/>
                <a:gd name="T87" fmla="*/ 84 h 500"/>
                <a:gd name="T88" fmla="*/ 218 w 484"/>
                <a:gd name="T89" fmla="*/ 82 h 500"/>
                <a:gd name="T90" fmla="*/ 249 w 484"/>
                <a:gd name="T91" fmla="*/ 0 h 500"/>
                <a:gd name="T92" fmla="*/ 193 w 484"/>
                <a:gd name="T93" fmla="*/ 7 h 500"/>
                <a:gd name="T94" fmla="*/ 6 w 484"/>
                <a:gd name="T95" fmla="*/ 174 h 500"/>
                <a:gd name="T96" fmla="*/ 99 w 484"/>
                <a:gd name="T97" fmla="*/ 89 h 500"/>
                <a:gd name="T98" fmla="*/ 223 w 484"/>
                <a:gd name="T99" fmla="*/ 46 h 500"/>
                <a:gd name="T100" fmla="*/ 273 w 484"/>
                <a:gd name="T101" fmla="*/ 53 h 500"/>
                <a:gd name="T102" fmla="*/ 430 w 484"/>
                <a:gd name="T103" fmla="*/ 188 h 500"/>
                <a:gd name="T104" fmla="*/ 426 w 484"/>
                <a:gd name="T105" fmla="*/ 359 h 500"/>
                <a:gd name="T106" fmla="*/ 237 w 484"/>
                <a:gd name="T107" fmla="*/ 492 h 500"/>
                <a:gd name="T108" fmla="*/ 238 w 484"/>
                <a:gd name="T109" fmla="*/ 495 h 500"/>
                <a:gd name="T110" fmla="*/ 245 w 484"/>
                <a:gd name="T111" fmla="*/ 496 h 500"/>
                <a:gd name="T112" fmla="*/ 268 w 484"/>
                <a:gd name="T113" fmla="*/ 500 h 500"/>
                <a:gd name="T114" fmla="*/ 295 w 484"/>
                <a:gd name="T115" fmla="*/ 494 h 500"/>
                <a:gd name="T116" fmla="*/ 307 w 484"/>
                <a:gd name="T117" fmla="*/ 491 h 500"/>
                <a:gd name="T118" fmla="*/ 338 w 484"/>
                <a:gd name="T119" fmla="*/ 478 h 500"/>
                <a:gd name="T120" fmla="*/ 430 w 484"/>
                <a:gd name="T121" fmla="*/ 396 h 500"/>
                <a:gd name="T122" fmla="*/ 451 w 484"/>
                <a:gd name="T123" fmla="*/ 130 h 500"/>
                <a:gd name="T124" fmla="*/ 249 w 484"/>
                <a:gd name="T125" fmla="*/ 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4" h="500">
                  <a:moveTo>
                    <a:pt x="218" y="82"/>
                  </a:moveTo>
                  <a:cubicBezTo>
                    <a:pt x="214" y="82"/>
                    <a:pt x="210" y="82"/>
                    <a:pt x="206" y="83"/>
                  </a:cubicBezTo>
                  <a:cubicBezTo>
                    <a:pt x="195" y="84"/>
                    <a:pt x="185" y="86"/>
                    <a:pt x="175" y="89"/>
                  </a:cubicBezTo>
                  <a:cubicBezTo>
                    <a:pt x="155" y="98"/>
                    <a:pt x="135" y="109"/>
                    <a:pt x="117" y="121"/>
                  </a:cubicBezTo>
                  <a:cubicBezTo>
                    <a:pt x="92" y="138"/>
                    <a:pt x="69" y="158"/>
                    <a:pt x="49" y="181"/>
                  </a:cubicBezTo>
                  <a:cubicBezTo>
                    <a:pt x="39" y="193"/>
                    <a:pt x="30" y="206"/>
                    <a:pt x="23" y="220"/>
                  </a:cubicBezTo>
                  <a:cubicBezTo>
                    <a:pt x="20" y="228"/>
                    <a:pt x="17" y="235"/>
                    <a:pt x="15" y="243"/>
                  </a:cubicBezTo>
                  <a:cubicBezTo>
                    <a:pt x="15" y="248"/>
                    <a:pt x="15" y="253"/>
                    <a:pt x="15" y="258"/>
                  </a:cubicBezTo>
                  <a:cubicBezTo>
                    <a:pt x="16" y="265"/>
                    <a:pt x="18" y="272"/>
                    <a:pt x="19" y="279"/>
                  </a:cubicBezTo>
                  <a:cubicBezTo>
                    <a:pt x="22" y="286"/>
                    <a:pt x="26" y="293"/>
                    <a:pt x="30" y="300"/>
                  </a:cubicBezTo>
                  <a:cubicBezTo>
                    <a:pt x="36" y="308"/>
                    <a:pt x="42" y="314"/>
                    <a:pt x="49" y="321"/>
                  </a:cubicBezTo>
                  <a:cubicBezTo>
                    <a:pt x="58" y="327"/>
                    <a:pt x="67" y="333"/>
                    <a:pt x="76" y="337"/>
                  </a:cubicBezTo>
                  <a:cubicBezTo>
                    <a:pt x="88" y="343"/>
                    <a:pt x="101" y="346"/>
                    <a:pt x="113" y="349"/>
                  </a:cubicBezTo>
                  <a:cubicBezTo>
                    <a:pt x="123" y="350"/>
                    <a:pt x="132" y="351"/>
                    <a:pt x="142" y="351"/>
                  </a:cubicBezTo>
                  <a:cubicBezTo>
                    <a:pt x="145" y="351"/>
                    <a:pt x="148" y="351"/>
                    <a:pt x="151" y="351"/>
                  </a:cubicBezTo>
                  <a:cubicBezTo>
                    <a:pt x="162" y="349"/>
                    <a:pt x="172" y="347"/>
                    <a:pt x="182" y="344"/>
                  </a:cubicBezTo>
                  <a:cubicBezTo>
                    <a:pt x="191" y="341"/>
                    <a:pt x="200" y="337"/>
                    <a:pt x="208" y="331"/>
                  </a:cubicBezTo>
                  <a:cubicBezTo>
                    <a:pt x="214" y="326"/>
                    <a:pt x="220" y="321"/>
                    <a:pt x="226" y="315"/>
                  </a:cubicBezTo>
                  <a:cubicBezTo>
                    <a:pt x="230" y="309"/>
                    <a:pt x="234" y="303"/>
                    <a:pt x="237" y="296"/>
                  </a:cubicBezTo>
                  <a:cubicBezTo>
                    <a:pt x="238" y="295"/>
                    <a:pt x="239" y="293"/>
                    <a:pt x="239" y="292"/>
                  </a:cubicBezTo>
                  <a:cubicBezTo>
                    <a:pt x="228" y="302"/>
                    <a:pt x="215" y="307"/>
                    <a:pt x="201" y="307"/>
                  </a:cubicBezTo>
                  <a:cubicBezTo>
                    <a:pt x="171" y="307"/>
                    <a:pt x="141" y="283"/>
                    <a:pt x="136" y="253"/>
                  </a:cubicBezTo>
                  <a:cubicBezTo>
                    <a:pt x="131" y="247"/>
                    <a:pt x="128" y="239"/>
                    <a:pt x="132" y="230"/>
                  </a:cubicBezTo>
                  <a:cubicBezTo>
                    <a:pt x="147" y="199"/>
                    <a:pt x="176" y="170"/>
                    <a:pt x="209" y="170"/>
                  </a:cubicBezTo>
                  <a:cubicBezTo>
                    <a:pt x="219" y="170"/>
                    <a:pt x="229" y="173"/>
                    <a:pt x="240" y="178"/>
                  </a:cubicBezTo>
                  <a:cubicBezTo>
                    <a:pt x="283" y="202"/>
                    <a:pt x="290" y="254"/>
                    <a:pt x="277" y="298"/>
                  </a:cubicBezTo>
                  <a:cubicBezTo>
                    <a:pt x="257" y="360"/>
                    <a:pt x="199" y="387"/>
                    <a:pt x="140" y="387"/>
                  </a:cubicBezTo>
                  <a:cubicBezTo>
                    <a:pt x="100" y="387"/>
                    <a:pt x="59" y="375"/>
                    <a:pt x="29" y="351"/>
                  </a:cubicBezTo>
                  <a:cubicBezTo>
                    <a:pt x="17" y="343"/>
                    <a:pt x="7" y="332"/>
                    <a:pt x="0" y="321"/>
                  </a:cubicBezTo>
                  <a:cubicBezTo>
                    <a:pt x="7" y="358"/>
                    <a:pt x="25" y="394"/>
                    <a:pt x="56" y="423"/>
                  </a:cubicBezTo>
                  <a:cubicBezTo>
                    <a:pt x="77" y="443"/>
                    <a:pt x="102" y="461"/>
                    <a:pt x="129" y="474"/>
                  </a:cubicBezTo>
                  <a:cubicBezTo>
                    <a:pt x="142" y="459"/>
                    <a:pt x="158" y="453"/>
                    <a:pt x="174" y="453"/>
                  </a:cubicBezTo>
                  <a:cubicBezTo>
                    <a:pt x="186" y="453"/>
                    <a:pt x="198" y="456"/>
                    <a:pt x="209" y="463"/>
                  </a:cubicBezTo>
                  <a:cubicBezTo>
                    <a:pt x="221" y="459"/>
                    <a:pt x="233" y="456"/>
                    <a:pt x="245" y="451"/>
                  </a:cubicBezTo>
                  <a:cubicBezTo>
                    <a:pt x="275" y="440"/>
                    <a:pt x="303" y="426"/>
                    <a:pt x="330" y="409"/>
                  </a:cubicBezTo>
                  <a:cubicBezTo>
                    <a:pt x="348" y="395"/>
                    <a:pt x="364" y="381"/>
                    <a:pt x="379" y="364"/>
                  </a:cubicBezTo>
                  <a:cubicBezTo>
                    <a:pt x="389" y="352"/>
                    <a:pt x="396" y="340"/>
                    <a:pt x="403" y="327"/>
                  </a:cubicBezTo>
                  <a:cubicBezTo>
                    <a:pt x="408" y="315"/>
                    <a:pt x="412" y="305"/>
                    <a:pt x="414" y="293"/>
                  </a:cubicBezTo>
                  <a:cubicBezTo>
                    <a:pt x="415" y="282"/>
                    <a:pt x="416" y="272"/>
                    <a:pt x="415" y="262"/>
                  </a:cubicBezTo>
                  <a:cubicBezTo>
                    <a:pt x="413" y="250"/>
                    <a:pt x="411" y="239"/>
                    <a:pt x="407" y="228"/>
                  </a:cubicBezTo>
                  <a:cubicBezTo>
                    <a:pt x="402" y="213"/>
                    <a:pt x="394" y="199"/>
                    <a:pt x="386" y="186"/>
                  </a:cubicBezTo>
                  <a:cubicBezTo>
                    <a:pt x="371" y="165"/>
                    <a:pt x="354" y="147"/>
                    <a:pt x="335" y="129"/>
                  </a:cubicBezTo>
                  <a:cubicBezTo>
                    <a:pt x="320" y="117"/>
                    <a:pt x="303" y="106"/>
                    <a:pt x="285" y="97"/>
                  </a:cubicBezTo>
                  <a:cubicBezTo>
                    <a:pt x="272" y="91"/>
                    <a:pt x="259" y="87"/>
                    <a:pt x="246" y="84"/>
                  </a:cubicBezTo>
                  <a:cubicBezTo>
                    <a:pt x="237" y="83"/>
                    <a:pt x="227" y="82"/>
                    <a:pt x="218" y="82"/>
                  </a:cubicBezTo>
                  <a:moveTo>
                    <a:pt x="249" y="0"/>
                  </a:moveTo>
                  <a:cubicBezTo>
                    <a:pt x="230" y="0"/>
                    <a:pt x="211" y="2"/>
                    <a:pt x="193" y="7"/>
                  </a:cubicBezTo>
                  <a:cubicBezTo>
                    <a:pt x="108" y="29"/>
                    <a:pt x="30" y="89"/>
                    <a:pt x="6" y="174"/>
                  </a:cubicBezTo>
                  <a:cubicBezTo>
                    <a:pt x="30" y="139"/>
                    <a:pt x="67" y="110"/>
                    <a:pt x="99" y="89"/>
                  </a:cubicBezTo>
                  <a:cubicBezTo>
                    <a:pt x="138" y="63"/>
                    <a:pt x="179" y="46"/>
                    <a:pt x="223" y="46"/>
                  </a:cubicBezTo>
                  <a:cubicBezTo>
                    <a:pt x="239" y="46"/>
                    <a:pt x="255" y="48"/>
                    <a:pt x="273" y="53"/>
                  </a:cubicBezTo>
                  <a:cubicBezTo>
                    <a:pt x="340" y="71"/>
                    <a:pt x="397" y="129"/>
                    <a:pt x="430" y="188"/>
                  </a:cubicBezTo>
                  <a:cubicBezTo>
                    <a:pt x="466" y="252"/>
                    <a:pt x="457" y="311"/>
                    <a:pt x="426" y="359"/>
                  </a:cubicBezTo>
                  <a:cubicBezTo>
                    <a:pt x="387" y="422"/>
                    <a:pt x="309" y="468"/>
                    <a:pt x="237" y="492"/>
                  </a:cubicBezTo>
                  <a:cubicBezTo>
                    <a:pt x="238" y="493"/>
                    <a:pt x="238" y="494"/>
                    <a:pt x="238" y="495"/>
                  </a:cubicBezTo>
                  <a:cubicBezTo>
                    <a:pt x="241" y="495"/>
                    <a:pt x="243" y="495"/>
                    <a:pt x="245" y="496"/>
                  </a:cubicBezTo>
                  <a:cubicBezTo>
                    <a:pt x="253" y="497"/>
                    <a:pt x="260" y="498"/>
                    <a:pt x="268" y="500"/>
                  </a:cubicBezTo>
                  <a:cubicBezTo>
                    <a:pt x="277" y="499"/>
                    <a:pt x="286" y="497"/>
                    <a:pt x="295" y="494"/>
                  </a:cubicBezTo>
                  <a:cubicBezTo>
                    <a:pt x="299" y="493"/>
                    <a:pt x="303" y="492"/>
                    <a:pt x="307" y="491"/>
                  </a:cubicBezTo>
                  <a:cubicBezTo>
                    <a:pt x="318" y="487"/>
                    <a:pt x="328" y="483"/>
                    <a:pt x="338" y="478"/>
                  </a:cubicBezTo>
                  <a:cubicBezTo>
                    <a:pt x="377" y="459"/>
                    <a:pt x="408" y="430"/>
                    <a:pt x="430" y="396"/>
                  </a:cubicBezTo>
                  <a:cubicBezTo>
                    <a:pt x="478" y="321"/>
                    <a:pt x="484" y="219"/>
                    <a:pt x="451" y="130"/>
                  </a:cubicBezTo>
                  <a:cubicBezTo>
                    <a:pt x="421" y="47"/>
                    <a:pt x="335" y="0"/>
                    <a:pt x="24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57"/>
            <p:cNvSpPr>
              <a:spLocks/>
            </p:cNvSpPr>
            <p:nvPr/>
          </p:nvSpPr>
          <p:spPr bwMode="auto">
            <a:xfrm>
              <a:off x="3880" y="3660"/>
              <a:ext cx="172" cy="91"/>
            </a:xfrm>
            <a:custGeom>
              <a:avLst/>
              <a:gdLst>
                <a:gd name="T0" fmla="*/ 122 w 301"/>
                <a:gd name="T1" fmla="*/ 0 h 148"/>
                <a:gd name="T2" fmla="*/ 0 w 301"/>
                <a:gd name="T3" fmla="*/ 27 h 148"/>
                <a:gd name="T4" fmla="*/ 192 w 301"/>
                <a:gd name="T5" fmla="*/ 148 h 148"/>
                <a:gd name="T6" fmla="*/ 241 w 301"/>
                <a:gd name="T7" fmla="*/ 141 h 148"/>
                <a:gd name="T8" fmla="*/ 301 w 301"/>
                <a:gd name="T9" fmla="*/ 115 h 148"/>
                <a:gd name="T10" fmla="*/ 264 w 301"/>
                <a:gd name="T11" fmla="*/ 60 h 148"/>
                <a:gd name="T12" fmla="*/ 122 w 301"/>
                <a:gd name="T1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148">
                  <a:moveTo>
                    <a:pt x="122" y="0"/>
                  </a:moveTo>
                  <a:cubicBezTo>
                    <a:pt x="81" y="0"/>
                    <a:pt x="38" y="10"/>
                    <a:pt x="0" y="27"/>
                  </a:cubicBezTo>
                  <a:cubicBezTo>
                    <a:pt x="44" y="92"/>
                    <a:pt x="112" y="148"/>
                    <a:pt x="192" y="148"/>
                  </a:cubicBezTo>
                  <a:cubicBezTo>
                    <a:pt x="208" y="148"/>
                    <a:pt x="224" y="146"/>
                    <a:pt x="241" y="141"/>
                  </a:cubicBezTo>
                  <a:cubicBezTo>
                    <a:pt x="262" y="135"/>
                    <a:pt x="283" y="126"/>
                    <a:pt x="301" y="115"/>
                  </a:cubicBezTo>
                  <a:cubicBezTo>
                    <a:pt x="291" y="95"/>
                    <a:pt x="279" y="77"/>
                    <a:pt x="264" y="60"/>
                  </a:cubicBezTo>
                  <a:cubicBezTo>
                    <a:pt x="225" y="17"/>
                    <a:pt x="175" y="0"/>
                    <a:pt x="12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58"/>
            <p:cNvSpPr>
              <a:spLocks noEditPoints="1"/>
            </p:cNvSpPr>
            <p:nvPr/>
          </p:nvSpPr>
          <p:spPr bwMode="auto">
            <a:xfrm>
              <a:off x="2022" y="2468"/>
              <a:ext cx="534" cy="1428"/>
            </a:xfrm>
            <a:custGeom>
              <a:avLst/>
              <a:gdLst>
                <a:gd name="T0" fmla="*/ 135 w 930"/>
                <a:gd name="T1" fmla="*/ 2289 h 2306"/>
                <a:gd name="T2" fmla="*/ 353 w 930"/>
                <a:gd name="T3" fmla="*/ 1930 h 2306"/>
                <a:gd name="T4" fmla="*/ 282 w 930"/>
                <a:gd name="T5" fmla="*/ 2228 h 2306"/>
                <a:gd name="T6" fmla="*/ 339 w 930"/>
                <a:gd name="T7" fmla="*/ 1994 h 2306"/>
                <a:gd name="T8" fmla="*/ 653 w 930"/>
                <a:gd name="T9" fmla="*/ 1614 h 2306"/>
                <a:gd name="T10" fmla="*/ 727 w 930"/>
                <a:gd name="T11" fmla="*/ 1579 h 2306"/>
                <a:gd name="T12" fmla="*/ 651 w 930"/>
                <a:gd name="T13" fmla="*/ 1615 h 2306"/>
                <a:gd name="T14" fmla="*/ 118 w 930"/>
                <a:gd name="T15" fmla="*/ 1041 h 2306"/>
                <a:gd name="T16" fmla="*/ 121 w 930"/>
                <a:gd name="T17" fmla="*/ 1040 h 2306"/>
                <a:gd name="T18" fmla="*/ 926 w 930"/>
                <a:gd name="T19" fmla="*/ 924 h 2306"/>
                <a:gd name="T20" fmla="*/ 873 w 930"/>
                <a:gd name="T21" fmla="*/ 843 h 2306"/>
                <a:gd name="T22" fmla="*/ 840 w 930"/>
                <a:gd name="T23" fmla="*/ 225 h 2306"/>
                <a:gd name="T24" fmla="*/ 816 w 930"/>
                <a:gd name="T25" fmla="*/ 358 h 2306"/>
                <a:gd name="T26" fmla="*/ 285 w 930"/>
                <a:gd name="T27" fmla="*/ 1757 h 2306"/>
                <a:gd name="T28" fmla="*/ 336 w 930"/>
                <a:gd name="T29" fmla="*/ 1727 h 2306"/>
                <a:gd name="T30" fmla="*/ 369 w 930"/>
                <a:gd name="T31" fmla="*/ 1410 h 2306"/>
                <a:gd name="T32" fmla="*/ 428 w 930"/>
                <a:gd name="T33" fmla="*/ 1509 h 2306"/>
                <a:gd name="T34" fmla="*/ 572 w 930"/>
                <a:gd name="T35" fmla="*/ 1174 h 2306"/>
                <a:gd name="T36" fmla="*/ 712 w 930"/>
                <a:gd name="T37" fmla="*/ 1129 h 2306"/>
                <a:gd name="T38" fmla="*/ 605 w 930"/>
                <a:gd name="T39" fmla="*/ 1322 h 2306"/>
                <a:gd name="T40" fmla="*/ 593 w 930"/>
                <a:gd name="T41" fmla="*/ 803 h 2306"/>
                <a:gd name="T42" fmla="*/ 606 w 930"/>
                <a:gd name="T43" fmla="*/ 643 h 2306"/>
                <a:gd name="T44" fmla="*/ 671 w 930"/>
                <a:gd name="T45" fmla="*/ 581 h 2306"/>
                <a:gd name="T46" fmla="*/ 881 w 930"/>
                <a:gd name="T47" fmla="*/ 32 h 2306"/>
                <a:gd name="T48" fmla="*/ 488 w 930"/>
                <a:gd name="T49" fmla="*/ 255 h 2306"/>
                <a:gd name="T50" fmla="*/ 262 w 930"/>
                <a:gd name="T51" fmla="*/ 802 h 2306"/>
                <a:gd name="T52" fmla="*/ 156 w 930"/>
                <a:gd name="T53" fmla="*/ 1053 h 2306"/>
                <a:gd name="T54" fmla="*/ 111 w 930"/>
                <a:gd name="T55" fmla="*/ 1321 h 2306"/>
                <a:gd name="T56" fmla="*/ 6 w 930"/>
                <a:gd name="T57" fmla="*/ 1900 h 2306"/>
                <a:gd name="T58" fmla="*/ 7 w 930"/>
                <a:gd name="T59" fmla="*/ 1903 h 2306"/>
                <a:gd name="T60" fmla="*/ 218 w 930"/>
                <a:gd name="T61" fmla="*/ 2303 h 2306"/>
                <a:gd name="T62" fmla="*/ 257 w 930"/>
                <a:gd name="T63" fmla="*/ 2294 h 2306"/>
                <a:gd name="T64" fmla="*/ 453 w 930"/>
                <a:gd name="T65" fmla="*/ 1714 h 2306"/>
                <a:gd name="T66" fmla="*/ 764 w 930"/>
                <a:gd name="T67" fmla="*/ 1530 h 2306"/>
                <a:gd name="T68" fmla="*/ 771 w 930"/>
                <a:gd name="T69" fmla="*/ 1496 h 2306"/>
                <a:gd name="T70" fmla="*/ 788 w 930"/>
                <a:gd name="T71" fmla="*/ 1319 h 2306"/>
                <a:gd name="T72" fmla="*/ 895 w 930"/>
                <a:gd name="T73" fmla="*/ 1062 h 2306"/>
                <a:gd name="T74" fmla="*/ 915 w 930"/>
                <a:gd name="T75" fmla="*/ 1004 h 2306"/>
                <a:gd name="T76" fmla="*/ 795 w 930"/>
                <a:gd name="T77" fmla="*/ 754 h 2306"/>
                <a:gd name="T78" fmla="*/ 760 w 930"/>
                <a:gd name="T79" fmla="*/ 596 h 2306"/>
                <a:gd name="T80" fmla="*/ 889 w 930"/>
                <a:gd name="T81" fmla="*/ 36 h 2306"/>
                <a:gd name="T82" fmla="*/ 713 w 930"/>
                <a:gd name="T83" fmla="*/ 36 h 2306"/>
                <a:gd name="T84" fmla="*/ 803 w 930"/>
                <a:gd name="T85" fmla="*/ 0 h 2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30" h="2306">
                  <a:moveTo>
                    <a:pt x="76" y="2200"/>
                  </a:moveTo>
                  <a:cubicBezTo>
                    <a:pt x="77" y="2203"/>
                    <a:pt x="77" y="2206"/>
                    <a:pt x="78" y="2209"/>
                  </a:cubicBezTo>
                  <a:cubicBezTo>
                    <a:pt x="85" y="2243"/>
                    <a:pt x="107" y="2271"/>
                    <a:pt x="135" y="2289"/>
                  </a:cubicBezTo>
                  <a:cubicBezTo>
                    <a:pt x="144" y="2294"/>
                    <a:pt x="154" y="2299"/>
                    <a:pt x="165" y="2302"/>
                  </a:cubicBezTo>
                  <a:cubicBezTo>
                    <a:pt x="132" y="2271"/>
                    <a:pt x="102" y="2237"/>
                    <a:pt x="76" y="2200"/>
                  </a:cubicBezTo>
                  <a:moveTo>
                    <a:pt x="353" y="1930"/>
                  </a:moveTo>
                  <a:cubicBezTo>
                    <a:pt x="348" y="1940"/>
                    <a:pt x="343" y="1949"/>
                    <a:pt x="338" y="1959"/>
                  </a:cubicBezTo>
                  <a:cubicBezTo>
                    <a:pt x="315" y="2010"/>
                    <a:pt x="297" y="2063"/>
                    <a:pt x="287" y="2119"/>
                  </a:cubicBezTo>
                  <a:cubicBezTo>
                    <a:pt x="281" y="2155"/>
                    <a:pt x="279" y="2191"/>
                    <a:pt x="282" y="2228"/>
                  </a:cubicBezTo>
                  <a:cubicBezTo>
                    <a:pt x="284" y="2242"/>
                    <a:pt x="286" y="2256"/>
                    <a:pt x="289" y="2270"/>
                  </a:cubicBezTo>
                  <a:cubicBezTo>
                    <a:pt x="311" y="2248"/>
                    <a:pt x="325" y="2219"/>
                    <a:pt x="325" y="2187"/>
                  </a:cubicBezTo>
                  <a:cubicBezTo>
                    <a:pt x="324" y="2122"/>
                    <a:pt x="329" y="2058"/>
                    <a:pt x="339" y="1994"/>
                  </a:cubicBezTo>
                  <a:cubicBezTo>
                    <a:pt x="343" y="1972"/>
                    <a:pt x="347" y="1951"/>
                    <a:pt x="353" y="1930"/>
                  </a:cubicBezTo>
                  <a:moveTo>
                    <a:pt x="663" y="1613"/>
                  </a:moveTo>
                  <a:cubicBezTo>
                    <a:pt x="660" y="1614"/>
                    <a:pt x="656" y="1614"/>
                    <a:pt x="653" y="1614"/>
                  </a:cubicBezTo>
                  <a:cubicBezTo>
                    <a:pt x="656" y="1614"/>
                    <a:pt x="659" y="1614"/>
                    <a:pt x="663" y="1613"/>
                  </a:cubicBezTo>
                  <a:moveTo>
                    <a:pt x="736" y="1576"/>
                  </a:moveTo>
                  <a:cubicBezTo>
                    <a:pt x="733" y="1576"/>
                    <a:pt x="730" y="1577"/>
                    <a:pt x="727" y="1579"/>
                  </a:cubicBezTo>
                  <a:cubicBezTo>
                    <a:pt x="700" y="1589"/>
                    <a:pt x="673" y="1601"/>
                    <a:pt x="648" y="1615"/>
                  </a:cubicBezTo>
                  <a:cubicBezTo>
                    <a:pt x="650" y="1615"/>
                    <a:pt x="652" y="1615"/>
                    <a:pt x="653" y="1614"/>
                  </a:cubicBezTo>
                  <a:cubicBezTo>
                    <a:pt x="652" y="1614"/>
                    <a:pt x="652" y="1615"/>
                    <a:pt x="651" y="1615"/>
                  </a:cubicBezTo>
                  <a:cubicBezTo>
                    <a:pt x="684" y="1610"/>
                    <a:pt x="714" y="1597"/>
                    <a:pt x="736" y="1576"/>
                  </a:cubicBezTo>
                  <a:moveTo>
                    <a:pt x="121" y="1040"/>
                  </a:moveTo>
                  <a:cubicBezTo>
                    <a:pt x="120" y="1040"/>
                    <a:pt x="119" y="1041"/>
                    <a:pt x="118" y="1041"/>
                  </a:cubicBezTo>
                  <a:cubicBezTo>
                    <a:pt x="118" y="1042"/>
                    <a:pt x="119" y="1043"/>
                    <a:pt x="120" y="1044"/>
                  </a:cubicBezTo>
                  <a:cubicBezTo>
                    <a:pt x="120" y="1044"/>
                    <a:pt x="120" y="1043"/>
                    <a:pt x="120" y="1042"/>
                  </a:cubicBezTo>
                  <a:cubicBezTo>
                    <a:pt x="120" y="1041"/>
                    <a:pt x="121" y="1041"/>
                    <a:pt x="121" y="1040"/>
                  </a:cubicBezTo>
                  <a:moveTo>
                    <a:pt x="873" y="843"/>
                  </a:moveTo>
                  <a:cubicBezTo>
                    <a:pt x="887" y="869"/>
                    <a:pt x="903" y="893"/>
                    <a:pt x="920" y="917"/>
                  </a:cubicBezTo>
                  <a:cubicBezTo>
                    <a:pt x="922" y="919"/>
                    <a:pt x="924" y="922"/>
                    <a:pt x="926" y="924"/>
                  </a:cubicBezTo>
                  <a:cubicBezTo>
                    <a:pt x="919" y="894"/>
                    <a:pt x="901" y="867"/>
                    <a:pt x="875" y="845"/>
                  </a:cubicBezTo>
                  <a:cubicBezTo>
                    <a:pt x="879" y="848"/>
                    <a:pt x="882" y="850"/>
                    <a:pt x="885" y="853"/>
                  </a:cubicBezTo>
                  <a:cubicBezTo>
                    <a:pt x="881" y="850"/>
                    <a:pt x="877" y="846"/>
                    <a:pt x="873" y="843"/>
                  </a:cubicBezTo>
                  <a:moveTo>
                    <a:pt x="923" y="98"/>
                  </a:moveTo>
                  <a:cubicBezTo>
                    <a:pt x="913" y="108"/>
                    <a:pt x="903" y="119"/>
                    <a:pt x="895" y="130"/>
                  </a:cubicBezTo>
                  <a:cubicBezTo>
                    <a:pt x="873" y="159"/>
                    <a:pt x="855" y="191"/>
                    <a:pt x="840" y="225"/>
                  </a:cubicBezTo>
                  <a:cubicBezTo>
                    <a:pt x="819" y="277"/>
                    <a:pt x="805" y="331"/>
                    <a:pt x="798" y="387"/>
                  </a:cubicBezTo>
                  <a:cubicBezTo>
                    <a:pt x="796" y="397"/>
                    <a:pt x="795" y="408"/>
                    <a:pt x="794" y="419"/>
                  </a:cubicBezTo>
                  <a:cubicBezTo>
                    <a:pt x="801" y="398"/>
                    <a:pt x="808" y="378"/>
                    <a:pt x="816" y="358"/>
                  </a:cubicBezTo>
                  <a:cubicBezTo>
                    <a:pt x="843" y="299"/>
                    <a:pt x="874" y="242"/>
                    <a:pt x="909" y="187"/>
                  </a:cubicBezTo>
                  <a:cubicBezTo>
                    <a:pt x="926" y="161"/>
                    <a:pt x="930" y="128"/>
                    <a:pt x="923" y="98"/>
                  </a:cubicBezTo>
                  <a:moveTo>
                    <a:pt x="285" y="1757"/>
                  </a:moveTo>
                  <a:cubicBezTo>
                    <a:pt x="240" y="1757"/>
                    <a:pt x="195" y="1707"/>
                    <a:pt x="227" y="1658"/>
                  </a:cubicBezTo>
                  <a:cubicBezTo>
                    <a:pt x="240" y="1637"/>
                    <a:pt x="259" y="1628"/>
                    <a:pt x="278" y="1628"/>
                  </a:cubicBezTo>
                  <a:cubicBezTo>
                    <a:pt x="323" y="1628"/>
                    <a:pt x="368" y="1678"/>
                    <a:pt x="336" y="1727"/>
                  </a:cubicBezTo>
                  <a:cubicBezTo>
                    <a:pt x="323" y="1748"/>
                    <a:pt x="304" y="1757"/>
                    <a:pt x="285" y="1757"/>
                  </a:cubicBezTo>
                  <a:moveTo>
                    <a:pt x="428" y="1509"/>
                  </a:moveTo>
                  <a:cubicBezTo>
                    <a:pt x="383" y="1509"/>
                    <a:pt x="338" y="1460"/>
                    <a:pt x="369" y="1410"/>
                  </a:cubicBezTo>
                  <a:cubicBezTo>
                    <a:pt x="383" y="1390"/>
                    <a:pt x="401" y="1381"/>
                    <a:pt x="420" y="1381"/>
                  </a:cubicBezTo>
                  <a:cubicBezTo>
                    <a:pt x="465" y="1381"/>
                    <a:pt x="510" y="1430"/>
                    <a:pt x="479" y="1480"/>
                  </a:cubicBezTo>
                  <a:cubicBezTo>
                    <a:pt x="465" y="1501"/>
                    <a:pt x="447" y="1509"/>
                    <a:pt x="428" y="1509"/>
                  </a:cubicBezTo>
                  <a:moveTo>
                    <a:pt x="605" y="1322"/>
                  </a:moveTo>
                  <a:cubicBezTo>
                    <a:pt x="551" y="1322"/>
                    <a:pt x="498" y="1264"/>
                    <a:pt x="536" y="1204"/>
                  </a:cubicBezTo>
                  <a:cubicBezTo>
                    <a:pt x="545" y="1189"/>
                    <a:pt x="558" y="1179"/>
                    <a:pt x="572" y="1174"/>
                  </a:cubicBezTo>
                  <a:cubicBezTo>
                    <a:pt x="563" y="1162"/>
                    <a:pt x="558" y="1147"/>
                    <a:pt x="558" y="1129"/>
                  </a:cubicBezTo>
                  <a:cubicBezTo>
                    <a:pt x="558" y="1079"/>
                    <a:pt x="596" y="1054"/>
                    <a:pt x="635" y="1054"/>
                  </a:cubicBezTo>
                  <a:cubicBezTo>
                    <a:pt x="673" y="1054"/>
                    <a:pt x="712" y="1079"/>
                    <a:pt x="712" y="1129"/>
                  </a:cubicBezTo>
                  <a:cubicBezTo>
                    <a:pt x="712" y="1168"/>
                    <a:pt x="689" y="1191"/>
                    <a:pt x="660" y="1200"/>
                  </a:cubicBezTo>
                  <a:cubicBezTo>
                    <a:pt x="679" y="1222"/>
                    <a:pt x="686" y="1255"/>
                    <a:pt x="666" y="1287"/>
                  </a:cubicBezTo>
                  <a:cubicBezTo>
                    <a:pt x="650" y="1312"/>
                    <a:pt x="627" y="1322"/>
                    <a:pt x="605" y="1322"/>
                  </a:cubicBezTo>
                  <a:moveTo>
                    <a:pt x="593" y="929"/>
                  </a:moveTo>
                  <a:cubicBezTo>
                    <a:pt x="561" y="929"/>
                    <a:pt x="528" y="908"/>
                    <a:pt x="528" y="866"/>
                  </a:cubicBezTo>
                  <a:cubicBezTo>
                    <a:pt x="528" y="824"/>
                    <a:pt x="561" y="803"/>
                    <a:pt x="593" y="803"/>
                  </a:cubicBezTo>
                  <a:cubicBezTo>
                    <a:pt x="625" y="803"/>
                    <a:pt x="658" y="824"/>
                    <a:pt x="658" y="866"/>
                  </a:cubicBezTo>
                  <a:cubicBezTo>
                    <a:pt x="658" y="908"/>
                    <a:pt x="625" y="929"/>
                    <a:pt x="593" y="929"/>
                  </a:cubicBezTo>
                  <a:moveTo>
                    <a:pt x="606" y="643"/>
                  </a:moveTo>
                  <a:cubicBezTo>
                    <a:pt x="574" y="643"/>
                    <a:pt x="541" y="622"/>
                    <a:pt x="541" y="581"/>
                  </a:cubicBezTo>
                  <a:cubicBezTo>
                    <a:pt x="541" y="539"/>
                    <a:pt x="574" y="518"/>
                    <a:pt x="606" y="518"/>
                  </a:cubicBezTo>
                  <a:cubicBezTo>
                    <a:pt x="638" y="518"/>
                    <a:pt x="671" y="539"/>
                    <a:pt x="671" y="581"/>
                  </a:cubicBezTo>
                  <a:cubicBezTo>
                    <a:pt x="671" y="622"/>
                    <a:pt x="638" y="643"/>
                    <a:pt x="606" y="643"/>
                  </a:cubicBezTo>
                  <a:moveTo>
                    <a:pt x="885" y="32"/>
                  </a:moveTo>
                  <a:cubicBezTo>
                    <a:pt x="884" y="32"/>
                    <a:pt x="882" y="32"/>
                    <a:pt x="881" y="32"/>
                  </a:cubicBezTo>
                  <a:cubicBezTo>
                    <a:pt x="824" y="41"/>
                    <a:pt x="768" y="54"/>
                    <a:pt x="714" y="77"/>
                  </a:cubicBezTo>
                  <a:cubicBezTo>
                    <a:pt x="672" y="95"/>
                    <a:pt x="633" y="118"/>
                    <a:pt x="596" y="146"/>
                  </a:cubicBezTo>
                  <a:cubicBezTo>
                    <a:pt x="555" y="178"/>
                    <a:pt x="520" y="215"/>
                    <a:pt x="488" y="255"/>
                  </a:cubicBezTo>
                  <a:cubicBezTo>
                    <a:pt x="437" y="322"/>
                    <a:pt x="398" y="396"/>
                    <a:pt x="366" y="474"/>
                  </a:cubicBezTo>
                  <a:cubicBezTo>
                    <a:pt x="323" y="576"/>
                    <a:pt x="295" y="683"/>
                    <a:pt x="261" y="788"/>
                  </a:cubicBezTo>
                  <a:cubicBezTo>
                    <a:pt x="261" y="793"/>
                    <a:pt x="261" y="797"/>
                    <a:pt x="262" y="802"/>
                  </a:cubicBezTo>
                  <a:cubicBezTo>
                    <a:pt x="235" y="863"/>
                    <a:pt x="212" y="925"/>
                    <a:pt x="191" y="987"/>
                  </a:cubicBezTo>
                  <a:cubicBezTo>
                    <a:pt x="188" y="991"/>
                    <a:pt x="185" y="994"/>
                    <a:pt x="182" y="997"/>
                  </a:cubicBezTo>
                  <a:cubicBezTo>
                    <a:pt x="174" y="1015"/>
                    <a:pt x="165" y="1034"/>
                    <a:pt x="156" y="1053"/>
                  </a:cubicBezTo>
                  <a:cubicBezTo>
                    <a:pt x="154" y="1073"/>
                    <a:pt x="151" y="1094"/>
                    <a:pt x="148" y="1114"/>
                  </a:cubicBezTo>
                  <a:cubicBezTo>
                    <a:pt x="149" y="1118"/>
                    <a:pt x="149" y="1122"/>
                    <a:pt x="150" y="1126"/>
                  </a:cubicBezTo>
                  <a:cubicBezTo>
                    <a:pt x="134" y="1190"/>
                    <a:pt x="121" y="1255"/>
                    <a:pt x="111" y="1321"/>
                  </a:cubicBezTo>
                  <a:cubicBezTo>
                    <a:pt x="108" y="1324"/>
                    <a:pt x="105" y="1328"/>
                    <a:pt x="102" y="1332"/>
                  </a:cubicBezTo>
                  <a:cubicBezTo>
                    <a:pt x="74" y="1439"/>
                    <a:pt x="40" y="1545"/>
                    <a:pt x="21" y="1653"/>
                  </a:cubicBezTo>
                  <a:cubicBezTo>
                    <a:pt x="7" y="1735"/>
                    <a:pt x="0" y="1817"/>
                    <a:pt x="6" y="1900"/>
                  </a:cubicBezTo>
                  <a:cubicBezTo>
                    <a:pt x="6" y="1900"/>
                    <a:pt x="6" y="1899"/>
                    <a:pt x="6" y="1899"/>
                  </a:cubicBezTo>
                  <a:cubicBezTo>
                    <a:pt x="6" y="1899"/>
                    <a:pt x="6" y="1900"/>
                    <a:pt x="6" y="1900"/>
                  </a:cubicBezTo>
                  <a:cubicBezTo>
                    <a:pt x="6" y="1901"/>
                    <a:pt x="7" y="1902"/>
                    <a:pt x="7" y="1903"/>
                  </a:cubicBezTo>
                  <a:cubicBezTo>
                    <a:pt x="11" y="1955"/>
                    <a:pt x="22" y="2005"/>
                    <a:pt x="39" y="2054"/>
                  </a:cubicBezTo>
                  <a:cubicBezTo>
                    <a:pt x="55" y="2097"/>
                    <a:pt x="75" y="2137"/>
                    <a:pt x="101" y="2176"/>
                  </a:cubicBezTo>
                  <a:cubicBezTo>
                    <a:pt x="134" y="2223"/>
                    <a:pt x="174" y="2265"/>
                    <a:pt x="218" y="2303"/>
                  </a:cubicBezTo>
                  <a:cubicBezTo>
                    <a:pt x="219" y="2304"/>
                    <a:pt x="220" y="2305"/>
                    <a:pt x="221" y="2306"/>
                  </a:cubicBezTo>
                  <a:cubicBezTo>
                    <a:pt x="223" y="2305"/>
                    <a:pt x="225" y="2305"/>
                    <a:pt x="227" y="2304"/>
                  </a:cubicBezTo>
                  <a:cubicBezTo>
                    <a:pt x="237" y="2302"/>
                    <a:pt x="247" y="2298"/>
                    <a:pt x="257" y="2294"/>
                  </a:cubicBezTo>
                  <a:cubicBezTo>
                    <a:pt x="246" y="2255"/>
                    <a:pt x="243" y="2215"/>
                    <a:pt x="244" y="2176"/>
                  </a:cubicBezTo>
                  <a:cubicBezTo>
                    <a:pt x="249" y="2025"/>
                    <a:pt x="322" y="1879"/>
                    <a:pt x="419" y="1763"/>
                  </a:cubicBezTo>
                  <a:cubicBezTo>
                    <a:pt x="430" y="1746"/>
                    <a:pt x="441" y="1729"/>
                    <a:pt x="453" y="1714"/>
                  </a:cubicBezTo>
                  <a:cubicBezTo>
                    <a:pt x="471" y="1695"/>
                    <a:pt x="489" y="1678"/>
                    <a:pt x="510" y="1662"/>
                  </a:cubicBezTo>
                  <a:cubicBezTo>
                    <a:pt x="518" y="1657"/>
                    <a:pt x="526" y="1652"/>
                    <a:pt x="534" y="1648"/>
                  </a:cubicBezTo>
                  <a:cubicBezTo>
                    <a:pt x="602" y="1593"/>
                    <a:pt x="681" y="1550"/>
                    <a:pt x="764" y="1530"/>
                  </a:cubicBezTo>
                  <a:cubicBezTo>
                    <a:pt x="766" y="1523"/>
                    <a:pt x="768" y="1516"/>
                    <a:pt x="769" y="1508"/>
                  </a:cubicBezTo>
                  <a:cubicBezTo>
                    <a:pt x="769" y="1506"/>
                    <a:pt x="769" y="1504"/>
                    <a:pt x="769" y="1502"/>
                  </a:cubicBezTo>
                  <a:cubicBezTo>
                    <a:pt x="770" y="1500"/>
                    <a:pt x="771" y="1498"/>
                    <a:pt x="771" y="1496"/>
                  </a:cubicBezTo>
                  <a:cubicBezTo>
                    <a:pt x="772" y="1494"/>
                    <a:pt x="772" y="1493"/>
                    <a:pt x="773" y="1491"/>
                  </a:cubicBezTo>
                  <a:cubicBezTo>
                    <a:pt x="778" y="1475"/>
                    <a:pt x="781" y="1459"/>
                    <a:pt x="784" y="1443"/>
                  </a:cubicBezTo>
                  <a:cubicBezTo>
                    <a:pt x="791" y="1401"/>
                    <a:pt x="792" y="1359"/>
                    <a:pt x="788" y="1319"/>
                  </a:cubicBezTo>
                  <a:cubicBezTo>
                    <a:pt x="781" y="1289"/>
                    <a:pt x="774" y="1259"/>
                    <a:pt x="765" y="1230"/>
                  </a:cubicBezTo>
                  <a:cubicBezTo>
                    <a:pt x="788" y="1211"/>
                    <a:pt x="810" y="1190"/>
                    <a:pt x="832" y="1169"/>
                  </a:cubicBezTo>
                  <a:cubicBezTo>
                    <a:pt x="857" y="1137"/>
                    <a:pt x="879" y="1101"/>
                    <a:pt x="895" y="1062"/>
                  </a:cubicBezTo>
                  <a:cubicBezTo>
                    <a:pt x="902" y="1047"/>
                    <a:pt x="907" y="1031"/>
                    <a:pt x="912" y="1015"/>
                  </a:cubicBezTo>
                  <a:cubicBezTo>
                    <a:pt x="912" y="1014"/>
                    <a:pt x="913" y="1012"/>
                    <a:pt x="913" y="1010"/>
                  </a:cubicBezTo>
                  <a:cubicBezTo>
                    <a:pt x="914" y="1008"/>
                    <a:pt x="914" y="1006"/>
                    <a:pt x="915" y="1004"/>
                  </a:cubicBezTo>
                  <a:cubicBezTo>
                    <a:pt x="916" y="1002"/>
                    <a:pt x="917" y="1000"/>
                    <a:pt x="918" y="998"/>
                  </a:cubicBezTo>
                  <a:cubicBezTo>
                    <a:pt x="921" y="991"/>
                    <a:pt x="923" y="985"/>
                    <a:pt x="925" y="978"/>
                  </a:cubicBezTo>
                  <a:cubicBezTo>
                    <a:pt x="866" y="916"/>
                    <a:pt x="823" y="837"/>
                    <a:pt x="795" y="754"/>
                  </a:cubicBezTo>
                  <a:cubicBezTo>
                    <a:pt x="790" y="746"/>
                    <a:pt x="786" y="738"/>
                    <a:pt x="782" y="729"/>
                  </a:cubicBezTo>
                  <a:cubicBezTo>
                    <a:pt x="773" y="705"/>
                    <a:pt x="767" y="680"/>
                    <a:pt x="762" y="655"/>
                  </a:cubicBezTo>
                  <a:cubicBezTo>
                    <a:pt x="760" y="636"/>
                    <a:pt x="760" y="616"/>
                    <a:pt x="760" y="596"/>
                  </a:cubicBezTo>
                  <a:cubicBezTo>
                    <a:pt x="741" y="446"/>
                    <a:pt x="758" y="283"/>
                    <a:pt x="835" y="154"/>
                  </a:cubicBezTo>
                  <a:cubicBezTo>
                    <a:pt x="855" y="119"/>
                    <a:pt x="879" y="87"/>
                    <a:pt x="909" y="61"/>
                  </a:cubicBezTo>
                  <a:cubicBezTo>
                    <a:pt x="903" y="52"/>
                    <a:pt x="897" y="43"/>
                    <a:pt x="889" y="36"/>
                  </a:cubicBezTo>
                  <a:cubicBezTo>
                    <a:pt x="888" y="34"/>
                    <a:pt x="887" y="33"/>
                    <a:pt x="885" y="32"/>
                  </a:cubicBezTo>
                  <a:moveTo>
                    <a:pt x="801" y="0"/>
                  </a:moveTo>
                  <a:cubicBezTo>
                    <a:pt x="768" y="0"/>
                    <a:pt x="736" y="12"/>
                    <a:pt x="713" y="36"/>
                  </a:cubicBezTo>
                  <a:cubicBezTo>
                    <a:pt x="711" y="38"/>
                    <a:pt x="709" y="40"/>
                    <a:pt x="707" y="42"/>
                  </a:cubicBezTo>
                  <a:cubicBezTo>
                    <a:pt x="748" y="25"/>
                    <a:pt x="791" y="13"/>
                    <a:pt x="836" y="4"/>
                  </a:cubicBezTo>
                  <a:cubicBezTo>
                    <a:pt x="825" y="1"/>
                    <a:pt x="814" y="0"/>
                    <a:pt x="803" y="0"/>
                  </a:cubicBezTo>
                  <a:cubicBezTo>
                    <a:pt x="802" y="0"/>
                    <a:pt x="801" y="0"/>
                    <a:pt x="801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459"/>
            <p:cNvSpPr>
              <a:spLocks noEditPoints="1"/>
            </p:cNvSpPr>
            <p:nvPr/>
          </p:nvSpPr>
          <p:spPr bwMode="auto">
            <a:xfrm>
              <a:off x="2858" y="2534"/>
              <a:ext cx="799" cy="669"/>
            </a:xfrm>
            <a:custGeom>
              <a:avLst/>
              <a:gdLst>
                <a:gd name="T0" fmla="*/ 247 w 1391"/>
                <a:gd name="T1" fmla="*/ 1067 h 1080"/>
                <a:gd name="T2" fmla="*/ 227 w 1391"/>
                <a:gd name="T3" fmla="*/ 1045 h 1080"/>
                <a:gd name="T4" fmla="*/ 172 w 1391"/>
                <a:gd name="T5" fmla="*/ 1025 h 1080"/>
                <a:gd name="T6" fmla="*/ 4 w 1391"/>
                <a:gd name="T7" fmla="*/ 939 h 1080"/>
                <a:gd name="T8" fmla="*/ 91 w 1391"/>
                <a:gd name="T9" fmla="*/ 1030 h 1080"/>
                <a:gd name="T10" fmla="*/ 31 w 1391"/>
                <a:gd name="T11" fmla="*/ 926 h 1080"/>
                <a:gd name="T12" fmla="*/ 947 w 1391"/>
                <a:gd name="T13" fmla="*/ 919 h 1080"/>
                <a:gd name="T14" fmla="*/ 957 w 1391"/>
                <a:gd name="T15" fmla="*/ 919 h 1080"/>
                <a:gd name="T16" fmla="*/ 957 w 1391"/>
                <a:gd name="T17" fmla="*/ 908 h 1080"/>
                <a:gd name="T18" fmla="*/ 64 w 1391"/>
                <a:gd name="T19" fmla="*/ 909 h 1080"/>
                <a:gd name="T20" fmla="*/ 67 w 1391"/>
                <a:gd name="T21" fmla="*/ 907 h 1080"/>
                <a:gd name="T22" fmla="*/ 1 w 1391"/>
                <a:gd name="T23" fmla="*/ 888 h 1080"/>
                <a:gd name="T24" fmla="*/ 11 w 1391"/>
                <a:gd name="T25" fmla="*/ 895 h 1080"/>
                <a:gd name="T26" fmla="*/ 1019 w 1391"/>
                <a:gd name="T27" fmla="*/ 814 h 1080"/>
                <a:gd name="T28" fmla="*/ 990 w 1391"/>
                <a:gd name="T29" fmla="*/ 888 h 1080"/>
                <a:gd name="T30" fmla="*/ 902 w 1391"/>
                <a:gd name="T31" fmla="*/ 689 h 1080"/>
                <a:gd name="T32" fmla="*/ 947 w 1391"/>
                <a:gd name="T33" fmla="*/ 789 h 1080"/>
                <a:gd name="T34" fmla="*/ 987 w 1391"/>
                <a:gd name="T35" fmla="*/ 795 h 1080"/>
                <a:gd name="T36" fmla="*/ 902 w 1391"/>
                <a:gd name="T37" fmla="*/ 689 h 1080"/>
                <a:gd name="T38" fmla="*/ 882 w 1391"/>
                <a:gd name="T39" fmla="*/ 498 h 1080"/>
                <a:gd name="T40" fmla="*/ 885 w 1391"/>
                <a:gd name="T41" fmla="*/ 605 h 1080"/>
                <a:gd name="T42" fmla="*/ 949 w 1391"/>
                <a:gd name="T43" fmla="*/ 543 h 1080"/>
                <a:gd name="T44" fmla="*/ 526 w 1391"/>
                <a:gd name="T45" fmla="*/ 323 h 1080"/>
                <a:gd name="T46" fmla="*/ 470 w 1391"/>
                <a:gd name="T47" fmla="*/ 427 h 1080"/>
                <a:gd name="T48" fmla="*/ 526 w 1391"/>
                <a:gd name="T49" fmla="*/ 323 h 1080"/>
                <a:gd name="T50" fmla="*/ 1158 w 1391"/>
                <a:gd name="T51" fmla="*/ 213 h 1080"/>
                <a:gd name="T52" fmla="*/ 1058 w 1391"/>
                <a:gd name="T53" fmla="*/ 250 h 1080"/>
                <a:gd name="T54" fmla="*/ 1115 w 1391"/>
                <a:gd name="T55" fmla="*/ 251 h 1080"/>
                <a:gd name="T56" fmla="*/ 1208 w 1391"/>
                <a:gd name="T57" fmla="*/ 277 h 1080"/>
                <a:gd name="T58" fmla="*/ 1266 w 1391"/>
                <a:gd name="T59" fmla="*/ 307 h 1080"/>
                <a:gd name="T60" fmla="*/ 1329 w 1391"/>
                <a:gd name="T61" fmla="*/ 323 h 1080"/>
                <a:gd name="T62" fmla="*/ 1336 w 1391"/>
                <a:gd name="T63" fmla="*/ 263 h 1080"/>
                <a:gd name="T64" fmla="*/ 1318 w 1391"/>
                <a:gd name="T65" fmla="*/ 232 h 1080"/>
                <a:gd name="T66" fmla="*/ 1219 w 1391"/>
                <a:gd name="T67" fmla="*/ 208 h 1080"/>
                <a:gd name="T68" fmla="*/ 575 w 1391"/>
                <a:gd name="T69" fmla="*/ 203 h 1080"/>
                <a:gd name="T70" fmla="*/ 508 w 1391"/>
                <a:gd name="T71" fmla="*/ 267 h 1080"/>
                <a:gd name="T72" fmla="*/ 163 w 1391"/>
                <a:gd name="T73" fmla="*/ 790 h 1080"/>
                <a:gd name="T74" fmla="*/ 129 w 1391"/>
                <a:gd name="T75" fmla="*/ 786 h 1080"/>
                <a:gd name="T76" fmla="*/ 35 w 1391"/>
                <a:gd name="T77" fmla="*/ 822 h 1080"/>
                <a:gd name="T78" fmla="*/ 44 w 1391"/>
                <a:gd name="T79" fmla="*/ 878 h 1080"/>
                <a:gd name="T80" fmla="*/ 158 w 1391"/>
                <a:gd name="T81" fmla="*/ 800 h 1080"/>
                <a:gd name="T82" fmla="*/ 275 w 1391"/>
                <a:gd name="T83" fmla="*/ 666 h 1080"/>
                <a:gd name="T84" fmla="*/ 1083 w 1391"/>
                <a:gd name="T85" fmla="*/ 0 h 1080"/>
                <a:gd name="T86" fmla="*/ 859 w 1391"/>
                <a:gd name="T87" fmla="*/ 54 h 1080"/>
                <a:gd name="T88" fmla="*/ 820 w 1391"/>
                <a:gd name="T89" fmla="*/ 75 h 1080"/>
                <a:gd name="T90" fmla="*/ 816 w 1391"/>
                <a:gd name="T91" fmla="*/ 80 h 1080"/>
                <a:gd name="T92" fmla="*/ 1181 w 1391"/>
                <a:gd name="T93" fmla="*/ 18 h 1080"/>
                <a:gd name="T94" fmla="*/ 1083 w 1391"/>
                <a:gd name="T95" fmla="*/ 0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91" h="1080">
                  <a:moveTo>
                    <a:pt x="172" y="1025"/>
                  </a:moveTo>
                  <a:cubicBezTo>
                    <a:pt x="196" y="1041"/>
                    <a:pt x="221" y="1055"/>
                    <a:pt x="247" y="1067"/>
                  </a:cubicBezTo>
                  <a:cubicBezTo>
                    <a:pt x="260" y="1072"/>
                    <a:pt x="273" y="1077"/>
                    <a:pt x="285" y="1080"/>
                  </a:cubicBezTo>
                  <a:cubicBezTo>
                    <a:pt x="266" y="1069"/>
                    <a:pt x="246" y="1058"/>
                    <a:pt x="227" y="1045"/>
                  </a:cubicBezTo>
                  <a:cubicBezTo>
                    <a:pt x="218" y="1040"/>
                    <a:pt x="207" y="1033"/>
                    <a:pt x="197" y="1027"/>
                  </a:cubicBezTo>
                  <a:cubicBezTo>
                    <a:pt x="189" y="1026"/>
                    <a:pt x="181" y="1025"/>
                    <a:pt x="172" y="1025"/>
                  </a:cubicBezTo>
                  <a:moveTo>
                    <a:pt x="31" y="926"/>
                  </a:moveTo>
                  <a:cubicBezTo>
                    <a:pt x="22" y="931"/>
                    <a:pt x="13" y="935"/>
                    <a:pt x="4" y="939"/>
                  </a:cubicBezTo>
                  <a:cubicBezTo>
                    <a:pt x="12" y="972"/>
                    <a:pt x="32" y="1002"/>
                    <a:pt x="60" y="1018"/>
                  </a:cubicBezTo>
                  <a:cubicBezTo>
                    <a:pt x="70" y="1024"/>
                    <a:pt x="80" y="1028"/>
                    <a:pt x="91" y="1030"/>
                  </a:cubicBezTo>
                  <a:cubicBezTo>
                    <a:pt x="104" y="1032"/>
                    <a:pt x="118" y="1035"/>
                    <a:pt x="131" y="1038"/>
                  </a:cubicBezTo>
                  <a:cubicBezTo>
                    <a:pt x="92" y="1006"/>
                    <a:pt x="59" y="968"/>
                    <a:pt x="31" y="926"/>
                  </a:cubicBezTo>
                  <a:moveTo>
                    <a:pt x="957" y="908"/>
                  </a:moveTo>
                  <a:cubicBezTo>
                    <a:pt x="954" y="912"/>
                    <a:pt x="951" y="916"/>
                    <a:pt x="947" y="919"/>
                  </a:cubicBezTo>
                  <a:cubicBezTo>
                    <a:pt x="938" y="928"/>
                    <a:pt x="929" y="937"/>
                    <a:pt x="920" y="945"/>
                  </a:cubicBezTo>
                  <a:cubicBezTo>
                    <a:pt x="932" y="936"/>
                    <a:pt x="944" y="928"/>
                    <a:pt x="957" y="919"/>
                  </a:cubicBezTo>
                  <a:cubicBezTo>
                    <a:pt x="958" y="918"/>
                    <a:pt x="960" y="916"/>
                    <a:pt x="962" y="915"/>
                  </a:cubicBezTo>
                  <a:cubicBezTo>
                    <a:pt x="960" y="913"/>
                    <a:pt x="958" y="910"/>
                    <a:pt x="957" y="908"/>
                  </a:cubicBezTo>
                  <a:moveTo>
                    <a:pt x="67" y="907"/>
                  </a:moveTo>
                  <a:cubicBezTo>
                    <a:pt x="66" y="908"/>
                    <a:pt x="65" y="908"/>
                    <a:pt x="64" y="909"/>
                  </a:cubicBezTo>
                  <a:cubicBezTo>
                    <a:pt x="64" y="910"/>
                    <a:pt x="65" y="911"/>
                    <a:pt x="66" y="912"/>
                  </a:cubicBezTo>
                  <a:cubicBezTo>
                    <a:pt x="66" y="910"/>
                    <a:pt x="66" y="909"/>
                    <a:pt x="67" y="907"/>
                  </a:cubicBezTo>
                  <a:moveTo>
                    <a:pt x="3" y="881"/>
                  </a:moveTo>
                  <a:cubicBezTo>
                    <a:pt x="2" y="883"/>
                    <a:pt x="2" y="885"/>
                    <a:pt x="1" y="888"/>
                  </a:cubicBezTo>
                  <a:cubicBezTo>
                    <a:pt x="1" y="892"/>
                    <a:pt x="0" y="896"/>
                    <a:pt x="0" y="900"/>
                  </a:cubicBezTo>
                  <a:cubicBezTo>
                    <a:pt x="4" y="899"/>
                    <a:pt x="7" y="897"/>
                    <a:pt x="11" y="895"/>
                  </a:cubicBezTo>
                  <a:cubicBezTo>
                    <a:pt x="8" y="890"/>
                    <a:pt x="5" y="886"/>
                    <a:pt x="3" y="881"/>
                  </a:cubicBezTo>
                  <a:moveTo>
                    <a:pt x="1019" y="814"/>
                  </a:moveTo>
                  <a:cubicBezTo>
                    <a:pt x="1005" y="832"/>
                    <a:pt x="990" y="849"/>
                    <a:pt x="975" y="865"/>
                  </a:cubicBezTo>
                  <a:cubicBezTo>
                    <a:pt x="980" y="873"/>
                    <a:pt x="985" y="881"/>
                    <a:pt x="990" y="888"/>
                  </a:cubicBezTo>
                  <a:cubicBezTo>
                    <a:pt x="1007" y="867"/>
                    <a:pt x="1018" y="842"/>
                    <a:pt x="1019" y="814"/>
                  </a:cubicBezTo>
                  <a:moveTo>
                    <a:pt x="902" y="689"/>
                  </a:moveTo>
                  <a:cubicBezTo>
                    <a:pt x="910" y="717"/>
                    <a:pt x="919" y="746"/>
                    <a:pt x="930" y="773"/>
                  </a:cubicBezTo>
                  <a:cubicBezTo>
                    <a:pt x="936" y="779"/>
                    <a:pt x="941" y="784"/>
                    <a:pt x="947" y="789"/>
                  </a:cubicBezTo>
                  <a:cubicBezTo>
                    <a:pt x="957" y="797"/>
                    <a:pt x="964" y="807"/>
                    <a:pt x="968" y="819"/>
                  </a:cubicBezTo>
                  <a:cubicBezTo>
                    <a:pt x="975" y="811"/>
                    <a:pt x="981" y="803"/>
                    <a:pt x="987" y="795"/>
                  </a:cubicBezTo>
                  <a:cubicBezTo>
                    <a:pt x="995" y="785"/>
                    <a:pt x="1002" y="775"/>
                    <a:pt x="1010" y="765"/>
                  </a:cubicBezTo>
                  <a:cubicBezTo>
                    <a:pt x="992" y="718"/>
                    <a:pt x="950" y="692"/>
                    <a:pt x="902" y="689"/>
                  </a:cubicBezTo>
                  <a:moveTo>
                    <a:pt x="888" y="467"/>
                  </a:moveTo>
                  <a:cubicBezTo>
                    <a:pt x="886" y="477"/>
                    <a:pt x="884" y="488"/>
                    <a:pt x="882" y="498"/>
                  </a:cubicBezTo>
                  <a:cubicBezTo>
                    <a:pt x="882" y="505"/>
                    <a:pt x="881" y="512"/>
                    <a:pt x="880" y="519"/>
                  </a:cubicBezTo>
                  <a:cubicBezTo>
                    <a:pt x="880" y="547"/>
                    <a:pt x="881" y="576"/>
                    <a:pt x="885" y="605"/>
                  </a:cubicBezTo>
                  <a:cubicBezTo>
                    <a:pt x="888" y="630"/>
                    <a:pt x="893" y="654"/>
                    <a:pt x="899" y="678"/>
                  </a:cubicBezTo>
                  <a:cubicBezTo>
                    <a:pt x="940" y="644"/>
                    <a:pt x="965" y="598"/>
                    <a:pt x="949" y="543"/>
                  </a:cubicBezTo>
                  <a:cubicBezTo>
                    <a:pt x="939" y="506"/>
                    <a:pt x="916" y="481"/>
                    <a:pt x="888" y="467"/>
                  </a:cubicBezTo>
                  <a:moveTo>
                    <a:pt x="526" y="323"/>
                  </a:moveTo>
                  <a:cubicBezTo>
                    <a:pt x="495" y="365"/>
                    <a:pt x="468" y="410"/>
                    <a:pt x="443" y="455"/>
                  </a:cubicBezTo>
                  <a:cubicBezTo>
                    <a:pt x="451" y="445"/>
                    <a:pt x="461" y="436"/>
                    <a:pt x="470" y="427"/>
                  </a:cubicBezTo>
                  <a:cubicBezTo>
                    <a:pt x="485" y="393"/>
                    <a:pt x="504" y="359"/>
                    <a:pt x="526" y="328"/>
                  </a:cubicBezTo>
                  <a:cubicBezTo>
                    <a:pt x="526" y="326"/>
                    <a:pt x="526" y="325"/>
                    <a:pt x="526" y="323"/>
                  </a:cubicBezTo>
                  <a:moveTo>
                    <a:pt x="1219" y="208"/>
                  </a:moveTo>
                  <a:cubicBezTo>
                    <a:pt x="1198" y="209"/>
                    <a:pt x="1178" y="211"/>
                    <a:pt x="1158" y="213"/>
                  </a:cubicBezTo>
                  <a:cubicBezTo>
                    <a:pt x="1132" y="217"/>
                    <a:pt x="1106" y="222"/>
                    <a:pt x="1081" y="230"/>
                  </a:cubicBezTo>
                  <a:cubicBezTo>
                    <a:pt x="1074" y="237"/>
                    <a:pt x="1067" y="244"/>
                    <a:pt x="1058" y="250"/>
                  </a:cubicBezTo>
                  <a:cubicBezTo>
                    <a:pt x="1065" y="250"/>
                    <a:pt x="1073" y="250"/>
                    <a:pt x="1080" y="250"/>
                  </a:cubicBezTo>
                  <a:cubicBezTo>
                    <a:pt x="1092" y="250"/>
                    <a:pt x="1103" y="250"/>
                    <a:pt x="1115" y="251"/>
                  </a:cubicBezTo>
                  <a:cubicBezTo>
                    <a:pt x="1120" y="252"/>
                    <a:pt x="1124" y="253"/>
                    <a:pt x="1129" y="254"/>
                  </a:cubicBezTo>
                  <a:cubicBezTo>
                    <a:pt x="1156" y="259"/>
                    <a:pt x="1182" y="267"/>
                    <a:pt x="1208" y="277"/>
                  </a:cubicBezTo>
                  <a:cubicBezTo>
                    <a:pt x="1216" y="281"/>
                    <a:pt x="1225" y="285"/>
                    <a:pt x="1233" y="289"/>
                  </a:cubicBezTo>
                  <a:cubicBezTo>
                    <a:pt x="1244" y="295"/>
                    <a:pt x="1255" y="301"/>
                    <a:pt x="1266" y="307"/>
                  </a:cubicBezTo>
                  <a:cubicBezTo>
                    <a:pt x="1269" y="309"/>
                    <a:pt x="1271" y="310"/>
                    <a:pt x="1274" y="311"/>
                  </a:cubicBezTo>
                  <a:cubicBezTo>
                    <a:pt x="1292" y="319"/>
                    <a:pt x="1310" y="323"/>
                    <a:pt x="1329" y="323"/>
                  </a:cubicBezTo>
                  <a:cubicBezTo>
                    <a:pt x="1350" y="323"/>
                    <a:pt x="1372" y="318"/>
                    <a:pt x="1391" y="307"/>
                  </a:cubicBezTo>
                  <a:cubicBezTo>
                    <a:pt x="1369" y="302"/>
                    <a:pt x="1349" y="288"/>
                    <a:pt x="1336" y="263"/>
                  </a:cubicBezTo>
                  <a:cubicBezTo>
                    <a:pt x="1332" y="253"/>
                    <a:pt x="1326" y="244"/>
                    <a:pt x="1321" y="234"/>
                  </a:cubicBezTo>
                  <a:cubicBezTo>
                    <a:pt x="1320" y="234"/>
                    <a:pt x="1319" y="233"/>
                    <a:pt x="1318" y="232"/>
                  </a:cubicBezTo>
                  <a:cubicBezTo>
                    <a:pt x="1317" y="232"/>
                    <a:pt x="1317" y="231"/>
                    <a:pt x="1316" y="231"/>
                  </a:cubicBezTo>
                  <a:cubicBezTo>
                    <a:pt x="1284" y="221"/>
                    <a:pt x="1252" y="213"/>
                    <a:pt x="1219" y="208"/>
                  </a:cubicBezTo>
                  <a:moveTo>
                    <a:pt x="617" y="176"/>
                  </a:moveTo>
                  <a:cubicBezTo>
                    <a:pt x="603" y="182"/>
                    <a:pt x="588" y="191"/>
                    <a:pt x="575" y="203"/>
                  </a:cubicBezTo>
                  <a:cubicBezTo>
                    <a:pt x="561" y="216"/>
                    <a:pt x="546" y="229"/>
                    <a:pt x="532" y="243"/>
                  </a:cubicBezTo>
                  <a:cubicBezTo>
                    <a:pt x="524" y="251"/>
                    <a:pt x="516" y="259"/>
                    <a:pt x="508" y="267"/>
                  </a:cubicBezTo>
                  <a:cubicBezTo>
                    <a:pt x="504" y="271"/>
                    <a:pt x="500" y="275"/>
                    <a:pt x="496" y="278"/>
                  </a:cubicBezTo>
                  <a:cubicBezTo>
                    <a:pt x="353" y="424"/>
                    <a:pt x="226" y="597"/>
                    <a:pt x="163" y="790"/>
                  </a:cubicBezTo>
                  <a:cubicBezTo>
                    <a:pt x="161" y="789"/>
                    <a:pt x="159" y="789"/>
                    <a:pt x="157" y="789"/>
                  </a:cubicBezTo>
                  <a:cubicBezTo>
                    <a:pt x="148" y="787"/>
                    <a:pt x="138" y="786"/>
                    <a:pt x="129" y="786"/>
                  </a:cubicBezTo>
                  <a:cubicBezTo>
                    <a:pt x="108" y="786"/>
                    <a:pt x="88" y="790"/>
                    <a:pt x="70" y="798"/>
                  </a:cubicBezTo>
                  <a:cubicBezTo>
                    <a:pt x="57" y="804"/>
                    <a:pt x="45" y="812"/>
                    <a:pt x="35" y="822"/>
                  </a:cubicBezTo>
                  <a:cubicBezTo>
                    <a:pt x="30" y="827"/>
                    <a:pt x="26" y="832"/>
                    <a:pt x="21" y="838"/>
                  </a:cubicBezTo>
                  <a:cubicBezTo>
                    <a:pt x="29" y="852"/>
                    <a:pt x="36" y="865"/>
                    <a:pt x="44" y="878"/>
                  </a:cubicBezTo>
                  <a:cubicBezTo>
                    <a:pt x="73" y="862"/>
                    <a:pt x="102" y="845"/>
                    <a:pt x="128" y="825"/>
                  </a:cubicBezTo>
                  <a:cubicBezTo>
                    <a:pt x="138" y="817"/>
                    <a:pt x="148" y="809"/>
                    <a:pt x="158" y="800"/>
                  </a:cubicBezTo>
                  <a:cubicBezTo>
                    <a:pt x="161" y="795"/>
                    <a:pt x="165" y="789"/>
                    <a:pt x="168" y="783"/>
                  </a:cubicBezTo>
                  <a:cubicBezTo>
                    <a:pt x="197" y="737"/>
                    <a:pt x="234" y="700"/>
                    <a:pt x="275" y="666"/>
                  </a:cubicBezTo>
                  <a:cubicBezTo>
                    <a:pt x="388" y="501"/>
                    <a:pt x="463" y="298"/>
                    <a:pt x="617" y="176"/>
                  </a:cubicBezTo>
                  <a:moveTo>
                    <a:pt x="1083" y="0"/>
                  </a:moveTo>
                  <a:cubicBezTo>
                    <a:pt x="1072" y="0"/>
                    <a:pt x="1061" y="0"/>
                    <a:pt x="1050" y="1"/>
                  </a:cubicBezTo>
                  <a:cubicBezTo>
                    <a:pt x="980" y="6"/>
                    <a:pt x="917" y="25"/>
                    <a:pt x="859" y="54"/>
                  </a:cubicBezTo>
                  <a:cubicBezTo>
                    <a:pt x="857" y="55"/>
                    <a:pt x="855" y="56"/>
                    <a:pt x="854" y="57"/>
                  </a:cubicBezTo>
                  <a:cubicBezTo>
                    <a:pt x="842" y="63"/>
                    <a:pt x="831" y="69"/>
                    <a:pt x="820" y="75"/>
                  </a:cubicBezTo>
                  <a:cubicBezTo>
                    <a:pt x="816" y="77"/>
                    <a:pt x="812" y="80"/>
                    <a:pt x="808" y="82"/>
                  </a:cubicBezTo>
                  <a:cubicBezTo>
                    <a:pt x="811" y="82"/>
                    <a:pt x="814" y="81"/>
                    <a:pt x="816" y="80"/>
                  </a:cubicBezTo>
                  <a:cubicBezTo>
                    <a:pt x="873" y="61"/>
                    <a:pt x="931" y="46"/>
                    <a:pt x="991" y="36"/>
                  </a:cubicBezTo>
                  <a:cubicBezTo>
                    <a:pt x="1048" y="27"/>
                    <a:pt x="1114" y="18"/>
                    <a:pt x="1181" y="18"/>
                  </a:cubicBezTo>
                  <a:cubicBezTo>
                    <a:pt x="1195" y="18"/>
                    <a:pt x="1209" y="19"/>
                    <a:pt x="1222" y="20"/>
                  </a:cubicBezTo>
                  <a:cubicBezTo>
                    <a:pt x="1177" y="7"/>
                    <a:pt x="1130" y="0"/>
                    <a:pt x="1083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460"/>
            <p:cNvSpPr>
              <a:spLocks noEditPoints="1"/>
            </p:cNvSpPr>
            <p:nvPr/>
          </p:nvSpPr>
          <p:spPr bwMode="auto">
            <a:xfrm>
              <a:off x="2718" y="3535"/>
              <a:ext cx="486" cy="625"/>
            </a:xfrm>
            <a:custGeom>
              <a:avLst/>
              <a:gdLst>
                <a:gd name="T0" fmla="*/ 602 w 846"/>
                <a:gd name="T1" fmla="*/ 792 h 1010"/>
                <a:gd name="T2" fmla="*/ 543 w 846"/>
                <a:gd name="T3" fmla="*/ 881 h 1010"/>
                <a:gd name="T4" fmla="*/ 544 w 846"/>
                <a:gd name="T5" fmla="*/ 911 h 1010"/>
                <a:gd name="T6" fmla="*/ 654 w 846"/>
                <a:gd name="T7" fmla="*/ 739 h 1010"/>
                <a:gd name="T8" fmla="*/ 148 w 846"/>
                <a:gd name="T9" fmla="*/ 837 h 1010"/>
                <a:gd name="T10" fmla="*/ 157 w 846"/>
                <a:gd name="T11" fmla="*/ 719 h 1010"/>
                <a:gd name="T12" fmla="*/ 788 w 846"/>
                <a:gd name="T13" fmla="*/ 657 h 1010"/>
                <a:gd name="T14" fmla="*/ 731 w 846"/>
                <a:gd name="T15" fmla="*/ 675 h 1010"/>
                <a:gd name="T16" fmla="*/ 725 w 846"/>
                <a:gd name="T17" fmla="*/ 748 h 1010"/>
                <a:gd name="T18" fmla="*/ 791 w 846"/>
                <a:gd name="T19" fmla="*/ 688 h 1010"/>
                <a:gd name="T20" fmla="*/ 843 w 846"/>
                <a:gd name="T21" fmla="*/ 610 h 1010"/>
                <a:gd name="T22" fmla="*/ 827 w 846"/>
                <a:gd name="T23" fmla="*/ 689 h 1010"/>
                <a:gd name="T24" fmla="*/ 815 w 846"/>
                <a:gd name="T25" fmla="*/ 525 h 1010"/>
                <a:gd name="T26" fmla="*/ 826 w 846"/>
                <a:gd name="T27" fmla="*/ 576 h 1010"/>
                <a:gd name="T28" fmla="*/ 832 w 846"/>
                <a:gd name="T29" fmla="*/ 567 h 1010"/>
                <a:gd name="T30" fmla="*/ 41 w 846"/>
                <a:gd name="T31" fmla="*/ 110 h 1010"/>
                <a:gd name="T32" fmla="*/ 3 w 846"/>
                <a:gd name="T33" fmla="*/ 152 h 1010"/>
                <a:gd name="T34" fmla="*/ 88 w 846"/>
                <a:gd name="T35" fmla="*/ 246 h 1010"/>
                <a:gd name="T36" fmla="*/ 99 w 846"/>
                <a:gd name="T37" fmla="*/ 858 h 1010"/>
                <a:gd name="T38" fmla="*/ 110 w 846"/>
                <a:gd name="T39" fmla="*/ 908 h 1010"/>
                <a:gd name="T40" fmla="*/ 146 w 846"/>
                <a:gd name="T41" fmla="*/ 1010 h 1010"/>
                <a:gd name="T42" fmla="*/ 94 w 846"/>
                <a:gd name="T43" fmla="*/ 256 h 1010"/>
                <a:gd name="T44" fmla="*/ 83 w 846"/>
                <a:gd name="T45" fmla="*/ 200 h 1010"/>
                <a:gd name="T46" fmla="*/ 77 w 846"/>
                <a:gd name="T47" fmla="*/ 93 h 1010"/>
                <a:gd name="T48" fmla="*/ 75 w 846"/>
                <a:gd name="T49" fmla="*/ 98 h 1010"/>
                <a:gd name="T50" fmla="*/ 15 w 846"/>
                <a:gd name="T51" fmla="*/ 68 h 1010"/>
                <a:gd name="T52" fmla="*/ 7 w 846"/>
                <a:gd name="T53" fmla="*/ 85 h 1010"/>
                <a:gd name="T54" fmla="*/ 15 w 846"/>
                <a:gd name="T55" fmla="*/ 68 h 1010"/>
                <a:gd name="T56" fmla="*/ 228 w 846"/>
                <a:gd name="T57" fmla="*/ 55 h 1010"/>
                <a:gd name="T58" fmla="*/ 285 w 846"/>
                <a:gd name="T59" fmla="*/ 67 h 1010"/>
                <a:gd name="T60" fmla="*/ 313 w 846"/>
                <a:gd name="T61" fmla="*/ 60 h 1010"/>
                <a:gd name="T62" fmla="*/ 125 w 846"/>
                <a:gd name="T63" fmla="*/ 0 h 1010"/>
                <a:gd name="T64" fmla="*/ 55 w 846"/>
                <a:gd name="T65" fmla="*/ 62 h 1010"/>
                <a:gd name="T66" fmla="*/ 162 w 846"/>
                <a:gd name="T67" fmla="*/ 7 h 1010"/>
                <a:gd name="T68" fmla="*/ 125 w 846"/>
                <a:gd name="T69" fmla="*/ 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46" h="1010">
                  <a:moveTo>
                    <a:pt x="654" y="739"/>
                  </a:moveTo>
                  <a:cubicBezTo>
                    <a:pt x="636" y="756"/>
                    <a:pt x="619" y="773"/>
                    <a:pt x="602" y="792"/>
                  </a:cubicBezTo>
                  <a:cubicBezTo>
                    <a:pt x="584" y="815"/>
                    <a:pt x="567" y="838"/>
                    <a:pt x="551" y="863"/>
                  </a:cubicBezTo>
                  <a:cubicBezTo>
                    <a:pt x="548" y="869"/>
                    <a:pt x="545" y="875"/>
                    <a:pt x="543" y="881"/>
                  </a:cubicBezTo>
                  <a:cubicBezTo>
                    <a:pt x="538" y="891"/>
                    <a:pt x="534" y="900"/>
                    <a:pt x="530" y="910"/>
                  </a:cubicBezTo>
                  <a:cubicBezTo>
                    <a:pt x="535" y="911"/>
                    <a:pt x="540" y="911"/>
                    <a:pt x="544" y="911"/>
                  </a:cubicBezTo>
                  <a:cubicBezTo>
                    <a:pt x="572" y="911"/>
                    <a:pt x="599" y="902"/>
                    <a:pt x="623" y="880"/>
                  </a:cubicBezTo>
                  <a:cubicBezTo>
                    <a:pt x="666" y="841"/>
                    <a:pt x="670" y="789"/>
                    <a:pt x="654" y="739"/>
                  </a:cubicBezTo>
                  <a:moveTo>
                    <a:pt x="149" y="681"/>
                  </a:moveTo>
                  <a:cubicBezTo>
                    <a:pt x="146" y="733"/>
                    <a:pt x="145" y="785"/>
                    <a:pt x="148" y="837"/>
                  </a:cubicBezTo>
                  <a:cubicBezTo>
                    <a:pt x="149" y="835"/>
                    <a:pt x="150" y="834"/>
                    <a:pt x="150" y="833"/>
                  </a:cubicBezTo>
                  <a:cubicBezTo>
                    <a:pt x="149" y="795"/>
                    <a:pt x="151" y="756"/>
                    <a:pt x="157" y="719"/>
                  </a:cubicBezTo>
                  <a:cubicBezTo>
                    <a:pt x="154" y="706"/>
                    <a:pt x="151" y="694"/>
                    <a:pt x="149" y="681"/>
                  </a:cubicBezTo>
                  <a:moveTo>
                    <a:pt x="788" y="657"/>
                  </a:moveTo>
                  <a:cubicBezTo>
                    <a:pt x="778" y="665"/>
                    <a:pt x="766" y="670"/>
                    <a:pt x="754" y="671"/>
                  </a:cubicBezTo>
                  <a:cubicBezTo>
                    <a:pt x="746" y="672"/>
                    <a:pt x="738" y="673"/>
                    <a:pt x="731" y="675"/>
                  </a:cubicBezTo>
                  <a:cubicBezTo>
                    <a:pt x="707" y="693"/>
                    <a:pt x="683" y="711"/>
                    <a:pt x="661" y="731"/>
                  </a:cubicBezTo>
                  <a:cubicBezTo>
                    <a:pt x="682" y="742"/>
                    <a:pt x="703" y="748"/>
                    <a:pt x="725" y="748"/>
                  </a:cubicBezTo>
                  <a:cubicBezTo>
                    <a:pt x="749" y="748"/>
                    <a:pt x="772" y="741"/>
                    <a:pt x="794" y="725"/>
                  </a:cubicBezTo>
                  <a:cubicBezTo>
                    <a:pt x="793" y="712"/>
                    <a:pt x="792" y="700"/>
                    <a:pt x="791" y="688"/>
                  </a:cubicBezTo>
                  <a:cubicBezTo>
                    <a:pt x="790" y="677"/>
                    <a:pt x="789" y="667"/>
                    <a:pt x="788" y="657"/>
                  </a:cubicBezTo>
                  <a:moveTo>
                    <a:pt x="843" y="610"/>
                  </a:moveTo>
                  <a:cubicBezTo>
                    <a:pt x="835" y="614"/>
                    <a:pt x="827" y="618"/>
                    <a:pt x="818" y="622"/>
                  </a:cubicBezTo>
                  <a:cubicBezTo>
                    <a:pt x="822" y="644"/>
                    <a:pt x="825" y="666"/>
                    <a:pt x="827" y="689"/>
                  </a:cubicBezTo>
                  <a:cubicBezTo>
                    <a:pt x="842" y="665"/>
                    <a:pt x="846" y="638"/>
                    <a:pt x="843" y="610"/>
                  </a:cubicBezTo>
                  <a:moveTo>
                    <a:pt x="815" y="525"/>
                  </a:moveTo>
                  <a:cubicBezTo>
                    <a:pt x="818" y="537"/>
                    <a:pt x="821" y="549"/>
                    <a:pt x="824" y="561"/>
                  </a:cubicBezTo>
                  <a:cubicBezTo>
                    <a:pt x="825" y="566"/>
                    <a:pt x="826" y="571"/>
                    <a:pt x="826" y="576"/>
                  </a:cubicBezTo>
                  <a:cubicBezTo>
                    <a:pt x="829" y="575"/>
                    <a:pt x="831" y="574"/>
                    <a:pt x="834" y="572"/>
                  </a:cubicBezTo>
                  <a:cubicBezTo>
                    <a:pt x="833" y="571"/>
                    <a:pt x="832" y="569"/>
                    <a:pt x="832" y="567"/>
                  </a:cubicBezTo>
                  <a:cubicBezTo>
                    <a:pt x="826" y="553"/>
                    <a:pt x="821" y="539"/>
                    <a:pt x="815" y="525"/>
                  </a:cubicBezTo>
                  <a:moveTo>
                    <a:pt x="41" y="110"/>
                  </a:moveTo>
                  <a:cubicBezTo>
                    <a:pt x="27" y="117"/>
                    <a:pt x="13" y="124"/>
                    <a:pt x="0" y="132"/>
                  </a:cubicBezTo>
                  <a:cubicBezTo>
                    <a:pt x="0" y="139"/>
                    <a:pt x="1" y="146"/>
                    <a:pt x="3" y="152"/>
                  </a:cubicBezTo>
                  <a:cubicBezTo>
                    <a:pt x="6" y="166"/>
                    <a:pt x="12" y="179"/>
                    <a:pt x="19" y="191"/>
                  </a:cubicBezTo>
                  <a:cubicBezTo>
                    <a:pt x="35" y="215"/>
                    <a:pt x="59" y="234"/>
                    <a:pt x="88" y="246"/>
                  </a:cubicBezTo>
                  <a:cubicBezTo>
                    <a:pt x="90" y="247"/>
                    <a:pt x="91" y="248"/>
                    <a:pt x="93" y="248"/>
                  </a:cubicBezTo>
                  <a:cubicBezTo>
                    <a:pt x="42" y="445"/>
                    <a:pt x="56" y="659"/>
                    <a:pt x="99" y="858"/>
                  </a:cubicBezTo>
                  <a:cubicBezTo>
                    <a:pt x="100" y="864"/>
                    <a:pt x="101" y="869"/>
                    <a:pt x="102" y="875"/>
                  </a:cubicBezTo>
                  <a:cubicBezTo>
                    <a:pt x="105" y="886"/>
                    <a:pt x="107" y="897"/>
                    <a:pt x="110" y="908"/>
                  </a:cubicBezTo>
                  <a:cubicBezTo>
                    <a:pt x="115" y="927"/>
                    <a:pt x="119" y="946"/>
                    <a:pt x="124" y="965"/>
                  </a:cubicBezTo>
                  <a:cubicBezTo>
                    <a:pt x="129" y="982"/>
                    <a:pt x="137" y="997"/>
                    <a:pt x="146" y="1010"/>
                  </a:cubicBezTo>
                  <a:cubicBezTo>
                    <a:pt x="82" y="824"/>
                    <a:pt x="127" y="613"/>
                    <a:pt x="121" y="413"/>
                  </a:cubicBezTo>
                  <a:cubicBezTo>
                    <a:pt x="105" y="362"/>
                    <a:pt x="94" y="311"/>
                    <a:pt x="94" y="256"/>
                  </a:cubicBezTo>
                  <a:cubicBezTo>
                    <a:pt x="94" y="250"/>
                    <a:pt x="94" y="243"/>
                    <a:pt x="94" y="236"/>
                  </a:cubicBezTo>
                  <a:cubicBezTo>
                    <a:pt x="91" y="224"/>
                    <a:pt x="87" y="212"/>
                    <a:pt x="83" y="200"/>
                  </a:cubicBezTo>
                  <a:cubicBezTo>
                    <a:pt x="71" y="169"/>
                    <a:pt x="57" y="139"/>
                    <a:pt x="41" y="110"/>
                  </a:cubicBezTo>
                  <a:moveTo>
                    <a:pt x="77" y="93"/>
                  </a:moveTo>
                  <a:cubicBezTo>
                    <a:pt x="76" y="94"/>
                    <a:pt x="75" y="94"/>
                    <a:pt x="74" y="95"/>
                  </a:cubicBezTo>
                  <a:cubicBezTo>
                    <a:pt x="74" y="96"/>
                    <a:pt x="75" y="97"/>
                    <a:pt x="75" y="98"/>
                  </a:cubicBezTo>
                  <a:cubicBezTo>
                    <a:pt x="76" y="96"/>
                    <a:pt x="76" y="95"/>
                    <a:pt x="77" y="93"/>
                  </a:cubicBezTo>
                  <a:moveTo>
                    <a:pt x="15" y="68"/>
                  </a:moveTo>
                  <a:cubicBezTo>
                    <a:pt x="13" y="71"/>
                    <a:pt x="11" y="75"/>
                    <a:pt x="10" y="79"/>
                  </a:cubicBezTo>
                  <a:cubicBezTo>
                    <a:pt x="9" y="81"/>
                    <a:pt x="8" y="83"/>
                    <a:pt x="7" y="85"/>
                  </a:cubicBezTo>
                  <a:cubicBezTo>
                    <a:pt x="12" y="83"/>
                    <a:pt x="17" y="80"/>
                    <a:pt x="22" y="78"/>
                  </a:cubicBezTo>
                  <a:cubicBezTo>
                    <a:pt x="20" y="74"/>
                    <a:pt x="17" y="71"/>
                    <a:pt x="15" y="68"/>
                  </a:cubicBezTo>
                  <a:moveTo>
                    <a:pt x="249" y="55"/>
                  </a:moveTo>
                  <a:cubicBezTo>
                    <a:pt x="242" y="55"/>
                    <a:pt x="235" y="55"/>
                    <a:pt x="228" y="55"/>
                  </a:cubicBezTo>
                  <a:cubicBezTo>
                    <a:pt x="235" y="59"/>
                    <a:pt x="242" y="63"/>
                    <a:pt x="249" y="67"/>
                  </a:cubicBezTo>
                  <a:cubicBezTo>
                    <a:pt x="262" y="67"/>
                    <a:pt x="274" y="67"/>
                    <a:pt x="285" y="67"/>
                  </a:cubicBezTo>
                  <a:cubicBezTo>
                    <a:pt x="308" y="67"/>
                    <a:pt x="330" y="68"/>
                    <a:pt x="353" y="69"/>
                  </a:cubicBezTo>
                  <a:cubicBezTo>
                    <a:pt x="340" y="65"/>
                    <a:pt x="327" y="62"/>
                    <a:pt x="313" y="60"/>
                  </a:cubicBezTo>
                  <a:cubicBezTo>
                    <a:pt x="292" y="57"/>
                    <a:pt x="271" y="55"/>
                    <a:pt x="249" y="55"/>
                  </a:cubicBezTo>
                  <a:moveTo>
                    <a:pt x="125" y="0"/>
                  </a:moveTo>
                  <a:cubicBezTo>
                    <a:pt x="94" y="0"/>
                    <a:pt x="63" y="15"/>
                    <a:pt x="40" y="37"/>
                  </a:cubicBezTo>
                  <a:cubicBezTo>
                    <a:pt x="45" y="45"/>
                    <a:pt x="50" y="54"/>
                    <a:pt x="55" y="62"/>
                  </a:cubicBezTo>
                  <a:cubicBezTo>
                    <a:pt x="102" y="42"/>
                    <a:pt x="150" y="28"/>
                    <a:pt x="199" y="22"/>
                  </a:cubicBezTo>
                  <a:cubicBezTo>
                    <a:pt x="187" y="17"/>
                    <a:pt x="174" y="13"/>
                    <a:pt x="162" y="7"/>
                  </a:cubicBezTo>
                  <a:cubicBezTo>
                    <a:pt x="151" y="3"/>
                    <a:pt x="140" y="1"/>
                    <a:pt x="129" y="0"/>
                  </a:cubicBezTo>
                  <a:cubicBezTo>
                    <a:pt x="128" y="0"/>
                    <a:pt x="126" y="0"/>
                    <a:pt x="125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61"/>
            <p:cNvSpPr>
              <a:spLocks noEditPoints="1"/>
            </p:cNvSpPr>
            <p:nvPr/>
          </p:nvSpPr>
          <p:spPr bwMode="auto">
            <a:xfrm>
              <a:off x="3586" y="3066"/>
              <a:ext cx="806" cy="511"/>
            </a:xfrm>
            <a:custGeom>
              <a:avLst/>
              <a:gdLst>
                <a:gd name="T0" fmla="*/ 522 w 1404"/>
                <a:gd name="T1" fmla="*/ 817 h 826"/>
                <a:gd name="T2" fmla="*/ 518 w 1404"/>
                <a:gd name="T3" fmla="*/ 818 h 826"/>
                <a:gd name="T4" fmla="*/ 522 w 1404"/>
                <a:gd name="T5" fmla="*/ 818 h 826"/>
                <a:gd name="T6" fmla="*/ 522 w 1404"/>
                <a:gd name="T7" fmla="*/ 817 h 826"/>
                <a:gd name="T8" fmla="*/ 728 w 1404"/>
                <a:gd name="T9" fmla="*/ 684 h 826"/>
                <a:gd name="T10" fmla="*/ 708 w 1404"/>
                <a:gd name="T11" fmla="*/ 773 h 826"/>
                <a:gd name="T12" fmla="*/ 706 w 1404"/>
                <a:gd name="T13" fmla="*/ 795 h 826"/>
                <a:gd name="T14" fmla="*/ 699 w 1404"/>
                <a:gd name="T15" fmla="*/ 826 h 826"/>
                <a:gd name="T16" fmla="*/ 731 w 1404"/>
                <a:gd name="T17" fmla="*/ 804 h 826"/>
                <a:gd name="T18" fmla="*/ 728 w 1404"/>
                <a:gd name="T19" fmla="*/ 684 h 826"/>
                <a:gd name="T20" fmla="*/ 15 w 1404"/>
                <a:gd name="T21" fmla="*/ 377 h 826"/>
                <a:gd name="T22" fmla="*/ 34 w 1404"/>
                <a:gd name="T23" fmla="*/ 482 h 826"/>
                <a:gd name="T24" fmla="*/ 45 w 1404"/>
                <a:gd name="T25" fmla="*/ 495 h 826"/>
                <a:gd name="T26" fmla="*/ 15 w 1404"/>
                <a:gd name="T27" fmla="*/ 377 h 826"/>
                <a:gd name="T28" fmla="*/ 84 w 1404"/>
                <a:gd name="T29" fmla="*/ 326 h 826"/>
                <a:gd name="T30" fmla="*/ 47 w 1404"/>
                <a:gd name="T31" fmla="*/ 341 h 826"/>
                <a:gd name="T32" fmla="*/ 62 w 1404"/>
                <a:gd name="T33" fmla="*/ 417 h 826"/>
                <a:gd name="T34" fmla="*/ 83 w 1404"/>
                <a:gd name="T35" fmla="*/ 382 h 826"/>
                <a:gd name="T36" fmla="*/ 106 w 1404"/>
                <a:gd name="T37" fmla="*/ 357 h 826"/>
                <a:gd name="T38" fmla="*/ 84 w 1404"/>
                <a:gd name="T39" fmla="*/ 326 h 826"/>
                <a:gd name="T40" fmla="*/ 84 w 1404"/>
                <a:gd name="T41" fmla="*/ 258 h 826"/>
                <a:gd name="T42" fmla="*/ 80 w 1404"/>
                <a:gd name="T43" fmla="*/ 258 h 826"/>
                <a:gd name="T44" fmla="*/ 80 w 1404"/>
                <a:gd name="T45" fmla="*/ 270 h 826"/>
                <a:gd name="T46" fmla="*/ 80 w 1404"/>
                <a:gd name="T47" fmla="*/ 275 h 826"/>
                <a:gd name="T48" fmla="*/ 84 w 1404"/>
                <a:gd name="T49" fmla="*/ 258 h 826"/>
                <a:gd name="T50" fmla="*/ 1351 w 1404"/>
                <a:gd name="T51" fmla="*/ 209 h 826"/>
                <a:gd name="T52" fmla="*/ 1284 w 1404"/>
                <a:gd name="T53" fmla="*/ 213 h 826"/>
                <a:gd name="T54" fmla="*/ 1273 w 1404"/>
                <a:gd name="T55" fmla="*/ 215 h 826"/>
                <a:gd name="T56" fmla="*/ 1328 w 1404"/>
                <a:gd name="T57" fmla="*/ 218 h 826"/>
                <a:gd name="T58" fmla="*/ 1338 w 1404"/>
                <a:gd name="T59" fmla="*/ 220 h 826"/>
                <a:gd name="T60" fmla="*/ 1360 w 1404"/>
                <a:gd name="T61" fmla="*/ 222 h 826"/>
                <a:gd name="T62" fmla="*/ 1404 w 1404"/>
                <a:gd name="T63" fmla="*/ 213 h 826"/>
                <a:gd name="T64" fmla="*/ 1371 w 1404"/>
                <a:gd name="T65" fmla="*/ 209 h 826"/>
                <a:gd name="T66" fmla="*/ 1351 w 1404"/>
                <a:gd name="T67" fmla="*/ 209 h 826"/>
                <a:gd name="T68" fmla="*/ 1150 w 1404"/>
                <a:gd name="T69" fmla="*/ 208 h 826"/>
                <a:gd name="T70" fmla="*/ 1069 w 1404"/>
                <a:gd name="T71" fmla="*/ 227 h 826"/>
                <a:gd name="T72" fmla="*/ 1025 w 1404"/>
                <a:gd name="T73" fmla="*/ 266 h 826"/>
                <a:gd name="T74" fmla="*/ 1150 w 1404"/>
                <a:gd name="T75" fmla="*/ 208 h 826"/>
                <a:gd name="T76" fmla="*/ 179 w 1404"/>
                <a:gd name="T77" fmla="*/ 165 h 826"/>
                <a:gd name="T78" fmla="*/ 155 w 1404"/>
                <a:gd name="T79" fmla="*/ 178 h 826"/>
                <a:gd name="T80" fmla="*/ 148 w 1404"/>
                <a:gd name="T81" fmla="*/ 181 h 826"/>
                <a:gd name="T82" fmla="*/ 95 w 1404"/>
                <a:gd name="T83" fmla="*/ 219 h 826"/>
                <a:gd name="T84" fmla="*/ 108 w 1404"/>
                <a:gd name="T85" fmla="*/ 219 h 826"/>
                <a:gd name="T86" fmla="*/ 179 w 1404"/>
                <a:gd name="T87" fmla="*/ 165 h 826"/>
                <a:gd name="T88" fmla="*/ 654 w 1404"/>
                <a:gd name="T89" fmla="*/ 0 h 826"/>
                <a:gd name="T90" fmla="*/ 246 w 1404"/>
                <a:gd name="T91" fmla="*/ 138 h 826"/>
                <a:gd name="T92" fmla="*/ 403 w 1404"/>
                <a:gd name="T93" fmla="*/ 119 h 826"/>
                <a:gd name="T94" fmla="*/ 424 w 1404"/>
                <a:gd name="T95" fmla="*/ 120 h 826"/>
                <a:gd name="T96" fmla="*/ 452 w 1404"/>
                <a:gd name="T97" fmla="*/ 105 h 826"/>
                <a:gd name="T98" fmla="*/ 454 w 1404"/>
                <a:gd name="T99" fmla="*/ 104 h 826"/>
                <a:gd name="T100" fmla="*/ 556 w 1404"/>
                <a:gd name="T101" fmla="*/ 51 h 826"/>
                <a:gd name="T102" fmla="*/ 654 w 1404"/>
                <a:gd name="T103" fmla="*/ 0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04" h="826">
                  <a:moveTo>
                    <a:pt x="522" y="817"/>
                  </a:moveTo>
                  <a:cubicBezTo>
                    <a:pt x="521" y="817"/>
                    <a:pt x="520" y="817"/>
                    <a:pt x="518" y="818"/>
                  </a:cubicBezTo>
                  <a:cubicBezTo>
                    <a:pt x="520" y="818"/>
                    <a:pt x="521" y="818"/>
                    <a:pt x="522" y="818"/>
                  </a:cubicBezTo>
                  <a:cubicBezTo>
                    <a:pt x="522" y="818"/>
                    <a:pt x="522" y="817"/>
                    <a:pt x="522" y="817"/>
                  </a:cubicBezTo>
                  <a:moveTo>
                    <a:pt x="728" y="684"/>
                  </a:moveTo>
                  <a:cubicBezTo>
                    <a:pt x="720" y="713"/>
                    <a:pt x="713" y="743"/>
                    <a:pt x="708" y="773"/>
                  </a:cubicBezTo>
                  <a:cubicBezTo>
                    <a:pt x="707" y="780"/>
                    <a:pt x="706" y="788"/>
                    <a:pt x="706" y="795"/>
                  </a:cubicBezTo>
                  <a:cubicBezTo>
                    <a:pt x="705" y="806"/>
                    <a:pt x="703" y="816"/>
                    <a:pt x="699" y="826"/>
                  </a:cubicBezTo>
                  <a:cubicBezTo>
                    <a:pt x="711" y="821"/>
                    <a:pt x="722" y="813"/>
                    <a:pt x="731" y="804"/>
                  </a:cubicBezTo>
                  <a:cubicBezTo>
                    <a:pt x="725" y="764"/>
                    <a:pt x="724" y="724"/>
                    <a:pt x="728" y="684"/>
                  </a:cubicBezTo>
                  <a:moveTo>
                    <a:pt x="15" y="377"/>
                  </a:moveTo>
                  <a:cubicBezTo>
                    <a:pt x="0" y="412"/>
                    <a:pt x="7" y="453"/>
                    <a:pt x="34" y="482"/>
                  </a:cubicBezTo>
                  <a:cubicBezTo>
                    <a:pt x="37" y="486"/>
                    <a:pt x="41" y="491"/>
                    <a:pt x="45" y="495"/>
                  </a:cubicBezTo>
                  <a:cubicBezTo>
                    <a:pt x="33" y="456"/>
                    <a:pt x="23" y="417"/>
                    <a:pt x="15" y="377"/>
                  </a:cubicBezTo>
                  <a:moveTo>
                    <a:pt x="84" y="326"/>
                  </a:moveTo>
                  <a:cubicBezTo>
                    <a:pt x="71" y="328"/>
                    <a:pt x="58" y="333"/>
                    <a:pt x="47" y="341"/>
                  </a:cubicBezTo>
                  <a:cubicBezTo>
                    <a:pt x="51" y="366"/>
                    <a:pt x="56" y="392"/>
                    <a:pt x="62" y="417"/>
                  </a:cubicBezTo>
                  <a:cubicBezTo>
                    <a:pt x="67" y="405"/>
                    <a:pt x="74" y="393"/>
                    <a:pt x="83" y="382"/>
                  </a:cubicBezTo>
                  <a:cubicBezTo>
                    <a:pt x="90" y="373"/>
                    <a:pt x="98" y="365"/>
                    <a:pt x="106" y="357"/>
                  </a:cubicBezTo>
                  <a:cubicBezTo>
                    <a:pt x="96" y="348"/>
                    <a:pt x="89" y="338"/>
                    <a:pt x="84" y="326"/>
                  </a:cubicBezTo>
                  <a:moveTo>
                    <a:pt x="84" y="258"/>
                  </a:moveTo>
                  <a:cubicBezTo>
                    <a:pt x="83" y="258"/>
                    <a:pt x="82" y="258"/>
                    <a:pt x="80" y="258"/>
                  </a:cubicBezTo>
                  <a:cubicBezTo>
                    <a:pt x="80" y="262"/>
                    <a:pt x="80" y="266"/>
                    <a:pt x="80" y="270"/>
                  </a:cubicBezTo>
                  <a:cubicBezTo>
                    <a:pt x="80" y="271"/>
                    <a:pt x="80" y="273"/>
                    <a:pt x="80" y="275"/>
                  </a:cubicBezTo>
                  <a:cubicBezTo>
                    <a:pt x="81" y="269"/>
                    <a:pt x="82" y="263"/>
                    <a:pt x="84" y="258"/>
                  </a:cubicBezTo>
                  <a:moveTo>
                    <a:pt x="1351" y="209"/>
                  </a:moveTo>
                  <a:cubicBezTo>
                    <a:pt x="1328" y="209"/>
                    <a:pt x="1306" y="210"/>
                    <a:pt x="1284" y="213"/>
                  </a:cubicBezTo>
                  <a:cubicBezTo>
                    <a:pt x="1280" y="214"/>
                    <a:pt x="1277" y="214"/>
                    <a:pt x="1273" y="215"/>
                  </a:cubicBezTo>
                  <a:cubicBezTo>
                    <a:pt x="1292" y="215"/>
                    <a:pt x="1310" y="216"/>
                    <a:pt x="1328" y="218"/>
                  </a:cubicBezTo>
                  <a:cubicBezTo>
                    <a:pt x="1331" y="219"/>
                    <a:pt x="1335" y="219"/>
                    <a:pt x="1338" y="220"/>
                  </a:cubicBezTo>
                  <a:cubicBezTo>
                    <a:pt x="1345" y="221"/>
                    <a:pt x="1353" y="222"/>
                    <a:pt x="1360" y="222"/>
                  </a:cubicBezTo>
                  <a:cubicBezTo>
                    <a:pt x="1376" y="222"/>
                    <a:pt x="1391" y="219"/>
                    <a:pt x="1404" y="213"/>
                  </a:cubicBezTo>
                  <a:cubicBezTo>
                    <a:pt x="1393" y="212"/>
                    <a:pt x="1382" y="210"/>
                    <a:pt x="1371" y="209"/>
                  </a:cubicBezTo>
                  <a:cubicBezTo>
                    <a:pt x="1364" y="209"/>
                    <a:pt x="1357" y="209"/>
                    <a:pt x="1351" y="209"/>
                  </a:cubicBezTo>
                  <a:moveTo>
                    <a:pt x="1150" y="208"/>
                  </a:moveTo>
                  <a:cubicBezTo>
                    <a:pt x="1123" y="212"/>
                    <a:pt x="1096" y="219"/>
                    <a:pt x="1069" y="227"/>
                  </a:cubicBezTo>
                  <a:cubicBezTo>
                    <a:pt x="1055" y="240"/>
                    <a:pt x="1040" y="253"/>
                    <a:pt x="1025" y="266"/>
                  </a:cubicBezTo>
                  <a:cubicBezTo>
                    <a:pt x="1065" y="243"/>
                    <a:pt x="1107" y="223"/>
                    <a:pt x="1150" y="208"/>
                  </a:cubicBezTo>
                  <a:moveTo>
                    <a:pt x="179" y="165"/>
                  </a:moveTo>
                  <a:cubicBezTo>
                    <a:pt x="171" y="168"/>
                    <a:pt x="163" y="172"/>
                    <a:pt x="155" y="178"/>
                  </a:cubicBezTo>
                  <a:cubicBezTo>
                    <a:pt x="153" y="179"/>
                    <a:pt x="150" y="180"/>
                    <a:pt x="148" y="181"/>
                  </a:cubicBezTo>
                  <a:cubicBezTo>
                    <a:pt x="126" y="190"/>
                    <a:pt x="108" y="202"/>
                    <a:pt x="95" y="219"/>
                  </a:cubicBezTo>
                  <a:cubicBezTo>
                    <a:pt x="100" y="219"/>
                    <a:pt x="104" y="219"/>
                    <a:pt x="108" y="219"/>
                  </a:cubicBezTo>
                  <a:cubicBezTo>
                    <a:pt x="129" y="196"/>
                    <a:pt x="153" y="179"/>
                    <a:pt x="179" y="165"/>
                  </a:cubicBezTo>
                  <a:moveTo>
                    <a:pt x="654" y="0"/>
                  </a:moveTo>
                  <a:cubicBezTo>
                    <a:pt x="513" y="19"/>
                    <a:pt x="377" y="80"/>
                    <a:pt x="246" y="138"/>
                  </a:cubicBezTo>
                  <a:cubicBezTo>
                    <a:pt x="296" y="124"/>
                    <a:pt x="349" y="119"/>
                    <a:pt x="403" y="119"/>
                  </a:cubicBezTo>
                  <a:cubicBezTo>
                    <a:pt x="410" y="119"/>
                    <a:pt x="417" y="119"/>
                    <a:pt x="424" y="120"/>
                  </a:cubicBezTo>
                  <a:cubicBezTo>
                    <a:pt x="433" y="115"/>
                    <a:pt x="443" y="110"/>
                    <a:pt x="452" y="105"/>
                  </a:cubicBezTo>
                  <a:cubicBezTo>
                    <a:pt x="453" y="105"/>
                    <a:pt x="453" y="105"/>
                    <a:pt x="454" y="104"/>
                  </a:cubicBezTo>
                  <a:cubicBezTo>
                    <a:pt x="487" y="85"/>
                    <a:pt x="521" y="67"/>
                    <a:pt x="556" y="51"/>
                  </a:cubicBezTo>
                  <a:cubicBezTo>
                    <a:pt x="588" y="34"/>
                    <a:pt x="621" y="16"/>
                    <a:pt x="654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62"/>
            <p:cNvSpPr>
              <a:spLocks noEditPoints="1"/>
            </p:cNvSpPr>
            <p:nvPr/>
          </p:nvSpPr>
          <p:spPr bwMode="auto">
            <a:xfrm>
              <a:off x="3441" y="3766"/>
              <a:ext cx="489" cy="456"/>
            </a:xfrm>
            <a:custGeom>
              <a:avLst/>
              <a:gdLst>
                <a:gd name="T0" fmla="*/ 83 w 851"/>
                <a:gd name="T1" fmla="*/ 425 h 736"/>
                <a:gd name="T2" fmla="*/ 324 w 851"/>
                <a:gd name="T3" fmla="*/ 736 h 736"/>
                <a:gd name="T4" fmla="*/ 338 w 851"/>
                <a:gd name="T5" fmla="*/ 736 h 736"/>
                <a:gd name="T6" fmla="*/ 297 w 851"/>
                <a:gd name="T7" fmla="*/ 666 h 736"/>
                <a:gd name="T8" fmla="*/ 241 w 851"/>
                <a:gd name="T9" fmla="*/ 566 h 736"/>
                <a:gd name="T10" fmla="*/ 240 w 851"/>
                <a:gd name="T11" fmla="*/ 565 h 736"/>
                <a:gd name="T12" fmla="*/ 224 w 851"/>
                <a:gd name="T13" fmla="*/ 538 h 736"/>
                <a:gd name="T14" fmla="*/ 83 w 851"/>
                <a:gd name="T15" fmla="*/ 425 h 736"/>
                <a:gd name="T16" fmla="*/ 0 w 851"/>
                <a:gd name="T17" fmla="*/ 277 h 736"/>
                <a:gd name="T18" fmla="*/ 24 w 851"/>
                <a:gd name="T19" fmla="*/ 337 h 736"/>
                <a:gd name="T20" fmla="*/ 29 w 851"/>
                <a:gd name="T21" fmla="*/ 344 h 736"/>
                <a:gd name="T22" fmla="*/ 42 w 851"/>
                <a:gd name="T23" fmla="*/ 367 h 736"/>
                <a:gd name="T24" fmla="*/ 10 w 851"/>
                <a:gd name="T25" fmla="*/ 284 h 736"/>
                <a:gd name="T26" fmla="*/ 0 w 851"/>
                <a:gd name="T27" fmla="*/ 277 h 736"/>
                <a:gd name="T28" fmla="*/ 17 w 851"/>
                <a:gd name="T29" fmla="*/ 222 h 736"/>
                <a:gd name="T30" fmla="*/ 14 w 851"/>
                <a:gd name="T31" fmla="*/ 225 h 736"/>
                <a:gd name="T32" fmla="*/ 9 w 851"/>
                <a:gd name="T33" fmla="*/ 236 h 736"/>
                <a:gd name="T34" fmla="*/ 11 w 851"/>
                <a:gd name="T35" fmla="*/ 238 h 736"/>
                <a:gd name="T36" fmla="*/ 17 w 851"/>
                <a:gd name="T37" fmla="*/ 222 h 736"/>
                <a:gd name="T38" fmla="*/ 79 w 851"/>
                <a:gd name="T39" fmla="*/ 92 h 736"/>
                <a:gd name="T40" fmla="*/ 25 w 851"/>
                <a:gd name="T41" fmla="*/ 148 h 736"/>
                <a:gd name="T42" fmla="*/ 49 w 851"/>
                <a:gd name="T43" fmla="*/ 181 h 736"/>
                <a:gd name="T44" fmla="*/ 83 w 851"/>
                <a:gd name="T45" fmla="*/ 166 h 736"/>
                <a:gd name="T46" fmla="*/ 78 w 851"/>
                <a:gd name="T47" fmla="*/ 132 h 736"/>
                <a:gd name="T48" fmla="*/ 79 w 851"/>
                <a:gd name="T49" fmla="*/ 92 h 736"/>
                <a:gd name="T50" fmla="*/ 835 w 851"/>
                <a:gd name="T51" fmla="*/ 90 h 736"/>
                <a:gd name="T52" fmla="*/ 825 w 851"/>
                <a:gd name="T53" fmla="*/ 120 h 736"/>
                <a:gd name="T54" fmla="*/ 814 w 851"/>
                <a:gd name="T55" fmla="*/ 140 h 736"/>
                <a:gd name="T56" fmla="*/ 784 w 851"/>
                <a:gd name="T57" fmla="*/ 225 h 736"/>
                <a:gd name="T58" fmla="*/ 851 w 851"/>
                <a:gd name="T59" fmla="*/ 126 h 736"/>
                <a:gd name="T60" fmla="*/ 835 w 851"/>
                <a:gd name="T61" fmla="*/ 90 h 736"/>
                <a:gd name="T62" fmla="*/ 106 w 851"/>
                <a:gd name="T63" fmla="*/ 17 h 736"/>
                <a:gd name="T64" fmla="*/ 90 w 851"/>
                <a:gd name="T65" fmla="*/ 22 h 736"/>
                <a:gd name="T66" fmla="*/ 18 w 851"/>
                <a:gd name="T67" fmla="*/ 100 h 736"/>
                <a:gd name="T68" fmla="*/ 106 w 851"/>
                <a:gd name="T69" fmla="*/ 17 h 736"/>
                <a:gd name="T70" fmla="*/ 679 w 851"/>
                <a:gd name="T71" fmla="*/ 0 h 736"/>
                <a:gd name="T72" fmla="*/ 681 w 851"/>
                <a:gd name="T73" fmla="*/ 3 h 736"/>
                <a:gd name="T74" fmla="*/ 683 w 851"/>
                <a:gd name="T75" fmla="*/ 1 h 736"/>
                <a:gd name="T76" fmla="*/ 679 w 851"/>
                <a:gd name="T77" fmla="*/ 0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51" h="736">
                  <a:moveTo>
                    <a:pt x="83" y="425"/>
                  </a:moveTo>
                  <a:cubicBezTo>
                    <a:pt x="155" y="534"/>
                    <a:pt x="229" y="647"/>
                    <a:pt x="324" y="736"/>
                  </a:cubicBezTo>
                  <a:cubicBezTo>
                    <a:pt x="338" y="736"/>
                    <a:pt x="338" y="736"/>
                    <a:pt x="338" y="736"/>
                  </a:cubicBezTo>
                  <a:cubicBezTo>
                    <a:pt x="324" y="713"/>
                    <a:pt x="311" y="689"/>
                    <a:pt x="297" y="666"/>
                  </a:cubicBezTo>
                  <a:cubicBezTo>
                    <a:pt x="277" y="633"/>
                    <a:pt x="258" y="600"/>
                    <a:pt x="241" y="566"/>
                  </a:cubicBezTo>
                  <a:cubicBezTo>
                    <a:pt x="241" y="566"/>
                    <a:pt x="240" y="566"/>
                    <a:pt x="240" y="565"/>
                  </a:cubicBezTo>
                  <a:cubicBezTo>
                    <a:pt x="235" y="556"/>
                    <a:pt x="229" y="547"/>
                    <a:pt x="224" y="538"/>
                  </a:cubicBezTo>
                  <a:cubicBezTo>
                    <a:pt x="172" y="506"/>
                    <a:pt x="122" y="469"/>
                    <a:pt x="83" y="425"/>
                  </a:cubicBezTo>
                  <a:moveTo>
                    <a:pt x="0" y="277"/>
                  </a:moveTo>
                  <a:cubicBezTo>
                    <a:pt x="2" y="298"/>
                    <a:pt x="10" y="318"/>
                    <a:pt x="24" y="337"/>
                  </a:cubicBezTo>
                  <a:cubicBezTo>
                    <a:pt x="25" y="339"/>
                    <a:pt x="27" y="342"/>
                    <a:pt x="29" y="344"/>
                  </a:cubicBezTo>
                  <a:cubicBezTo>
                    <a:pt x="32" y="352"/>
                    <a:pt x="36" y="360"/>
                    <a:pt x="42" y="367"/>
                  </a:cubicBezTo>
                  <a:cubicBezTo>
                    <a:pt x="28" y="342"/>
                    <a:pt x="17" y="314"/>
                    <a:pt x="10" y="284"/>
                  </a:cubicBezTo>
                  <a:cubicBezTo>
                    <a:pt x="7" y="281"/>
                    <a:pt x="4" y="279"/>
                    <a:pt x="0" y="277"/>
                  </a:cubicBezTo>
                  <a:moveTo>
                    <a:pt x="17" y="222"/>
                  </a:moveTo>
                  <a:cubicBezTo>
                    <a:pt x="16" y="223"/>
                    <a:pt x="15" y="224"/>
                    <a:pt x="14" y="225"/>
                  </a:cubicBezTo>
                  <a:cubicBezTo>
                    <a:pt x="12" y="229"/>
                    <a:pt x="10" y="233"/>
                    <a:pt x="9" y="236"/>
                  </a:cubicBezTo>
                  <a:cubicBezTo>
                    <a:pt x="9" y="237"/>
                    <a:pt x="10" y="237"/>
                    <a:pt x="11" y="238"/>
                  </a:cubicBezTo>
                  <a:cubicBezTo>
                    <a:pt x="13" y="233"/>
                    <a:pt x="15" y="227"/>
                    <a:pt x="17" y="222"/>
                  </a:cubicBezTo>
                  <a:moveTo>
                    <a:pt x="79" y="92"/>
                  </a:moveTo>
                  <a:cubicBezTo>
                    <a:pt x="60" y="110"/>
                    <a:pt x="42" y="129"/>
                    <a:pt x="25" y="148"/>
                  </a:cubicBezTo>
                  <a:cubicBezTo>
                    <a:pt x="30" y="160"/>
                    <a:pt x="38" y="172"/>
                    <a:pt x="49" y="181"/>
                  </a:cubicBezTo>
                  <a:cubicBezTo>
                    <a:pt x="59" y="173"/>
                    <a:pt x="70" y="168"/>
                    <a:pt x="83" y="166"/>
                  </a:cubicBezTo>
                  <a:cubicBezTo>
                    <a:pt x="81" y="155"/>
                    <a:pt x="79" y="144"/>
                    <a:pt x="78" y="132"/>
                  </a:cubicBezTo>
                  <a:cubicBezTo>
                    <a:pt x="76" y="119"/>
                    <a:pt x="76" y="105"/>
                    <a:pt x="79" y="92"/>
                  </a:cubicBezTo>
                  <a:moveTo>
                    <a:pt x="835" y="90"/>
                  </a:moveTo>
                  <a:cubicBezTo>
                    <a:pt x="833" y="100"/>
                    <a:pt x="830" y="110"/>
                    <a:pt x="825" y="120"/>
                  </a:cubicBezTo>
                  <a:cubicBezTo>
                    <a:pt x="821" y="126"/>
                    <a:pt x="818" y="133"/>
                    <a:pt x="814" y="140"/>
                  </a:cubicBezTo>
                  <a:cubicBezTo>
                    <a:pt x="803" y="168"/>
                    <a:pt x="793" y="196"/>
                    <a:pt x="784" y="225"/>
                  </a:cubicBezTo>
                  <a:cubicBezTo>
                    <a:pt x="802" y="189"/>
                    <a:pt x="825" y="156"/>
                    <a:pt x="851" y="126"/>
                  </a:cubicBezTo>
                  <a:cubicBezTo>
                    <a:pt x="848" y="114"/>
                    <a:pt x="843" y="101"/>
                    <a:pt x="835" y="90"/>
                  </a:cubicBezTo>
                  <a:moveTo>
                    <a:pt x="106" y="17"/>
                  </a:moveTo>
                  <a:cubicBezTo>
                    <a:pt x="101" y="19"/>
                    <a:pt x="95" y="20"/>
                    <a:pt x="90" y="22"/>
                  </a:cubicBezTo>
                  <a:cubicBezTo>
                    <a:pt x="52" y="32"/>
                    <a:pt x="23" y="63"/>
                    <a:pt x="18" y="100"/>
                  </a:cubicBezTo>
                  <a:cubicBezTo>
                    <a:pt x="46" y="71"/>
                    <a:pt x="75" y="43"/>
                    <a:pt x="106" y="17"/>
                  </a:cubicBezTo>
                  <a:moveTo>
                    <a:pt x="679" y="0"/>
                  </a:moveTo>
                  <a:cubicBezTo>
                    <a:pt x="680" y="1"/>
                    <a:pt x="681" y="2"/>
                    <a:pt x="681" y="3"/>
                  </a:cubicBezTo>
                  <a:cubicBezTo>
                    <a:pt x="682" y="2"/>
                    <a:pt x="682" y="2"/>
                    <a:pt x="683" y="1"/>
                  </a:cubicBezTo>
                  <a:cubicBezTo>
                    <a:pt x="681" y="1"/>
                    <a:pt x="680" y="0"/>
                    <a:pt x="679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463"/>
            <p:cNvSpPr>
              <a:spLocks noEditPoints="1"/>
            </p:cNvSpPr>
            <p:nvPr/>
          </p:nvSpPr>
          <p:spPr bwMode="auto">
            <a:xfrm>
              <a:off x="4357" y="3822"/>
              <a:ext cx="728" cy="324"/>
            </a:xfrm>
            <a:custGeom>
              <a:avLst/>
              <a:gdLst>
                <a:gd name="T0" fmla="*/ 1196 w 1269"/>
                <a:gd name="T1" fmla="*/ 477 h 523"/>
                <a:gd name="T2" fmla="*/ 1161 w 1269"/>
                <a:gd name="T3" fmla="*/ 523 h 523"/>
                <a:gd name="T4" fmla="*/ 1206 w 1269"/>
                <a:gd name="T5" fmla="*/ 471 h 523"/>
                <a:gd name="T6" fmla="*/ 867 w 1269"/>
                <a:gd name="T7" fmla="*/ 383 h 523"/>
                <a:gd name="T8" fmla="*/ 897 w 1269"/>
                <a:gd name="T9" fmla="*/ 442 h 523"/>
                <a:gd name="T10" fmla="*/ 938 w 1269"/>
                <a:gd name="T11" fmla="*/ 444 h 523"/>
                <a:gd name="T12" fmla="*/ 994 w 1269"/>
                <a:gd name="T13" fmla="*/ 424 h 523"/>
                <a:gd name="T14" fmla="*/ 813 w 1269"/>
                <a:gd name="T15" fmla="*/ 273 h 523"/>
                <a:gd name="T16" fmla="*/ 934 w 1269"/>
                <a:gd name="T17" fmla="*/ 365 h 523"/>
                <a:gd name="T18" fmla="*/ 1022 w 1269"/>
                <a:gd name="T19" fmla="*/ 392 h 523"/>
                <a:gd name="T20" fmla="*/ 1022 w 1269"/>
                <a:gd name="T21" fmla="*/ 392 h 523"/>
                <a:gd name="T22" fmla="*/ 1029 w 1269"/>
                <a:gd name="T23" fmla="*/ 392 h 523"/>
                <a:gd name="T24" fmla="*/ 1049 w 1269"/>
                <a:gd name="T25" fmla="*/ 365 h 523"/>
                <a:gd name="T26" fmla="*/ 1002 w 1269"/>
                <a:gd name="T27" fmla="*/ 372 h 523"/>
                <a:gd name="T28" fmla="*/ 951 w 1269"/>
                <a:gd name="T29" fmla="*/ 367 h 523"/>
                <a:gd name="T30" fmla="*/ 934 w 1269"/>
                <a:gd name="T31" fmla="*/ 206 h 523"/>
                <a:gd name="T32" fmla="*/ 828 w 1269"/>
                <a:gd name="T33" fmla="*/ 221 h 523"/>
                <a:gd name="T34" fmla="*/ 1002 w 1269"/>
                <a:gd name="T35" fmla="*/ 218 h 523"/>
                <a:gd name="T36" fmla="*/ 1077 w 1269"/>
                <a:gd name="T37" fmla="*/ 270 h 523"/>
                <a:gd name="T38" fmla="*/ 1075 w 1269"/>
                <a:gd name="T39" fmla="*/ 237 h 523"/>
                <a:gd name="T40" fmla="*/ 1067 w 1269"/>
                <a:gd name="T41" fmla="*/ 232 h 523"/>
                <a:gd name="T42" fmla="*/ 934 w 1269"/>
                <a:gd name="T43" fmla="*/ 206 h 523"/>
                <a:gd name="T44" fmla="*/ 1261 w 1269"/>
                <a:gd name="T45" fmla="*/ 256 h 523"/>
                <a:gd name="T46" fmla="*/ 1269 w 1269"/>
                <a:gd name="T47" fmla="*/ 241 h 523"/>
                <a:gd name="T48" fmla="*/ 1254 w 1269"/>
                <a:gd name="T49" fmla="*/ 196 h 523"/>
                <a:gd name="T50" fmla="*/ 933 w 1269"/>
                <a:gd name="T51" fmla="*/ 158 h 523"/>
                <a:gd name="T52" fmla="*/ 935 w 1269"/>
                <a:gd name="T53" fmla="*/ 169 h 523"/>
                <a:gd name="T54" fmla="*/ 1047 w 1269"/>
                <a:gd name="T55" fmla="*/ 166 h 523"/>
                <a:gd name="T56" fmla="*/ 990 w 1269"/>
                <a:gd name="T57" fmla="*/ 124 h 523"/>
                <a:gd name="T58" fmla="*/ 5 w 1269"/>
                <a:gd name="T59" fmla="*/ 15 h 523"/>
                <a:gd name="T60" fmla="*/ 12 w 1269"/>
                <a:gd name="T61" fmla="*/ 23 h 523"/>
                <a:gd name="T62" fmla="*/ 19 w 1269"/>
                <a:gd name="T63" fmla="*/ 0 h 523"/>
                <a:gd name="T64" fmla="*/ 8 w 1269"/>
                <a:gd name="T65" fmla="*/ 4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9" h="523">
                  <a:moveTo>
                    <a:pt x="1206" y="471"/>
                  </a:moveTo>
                  <a:cubicBezTo>
                    <a:pt x="1203" y="473"/>
                    <a:pt x="1199" y="475"/>
                    <a:pt x="1196" y="477"/>
                  </a:cubicBezTo>
                  <a:cubicBezTo>
                    <a:pt x="1185" y="494"/>
                    <a:pt x="1172" y="509"/>
                    <a:pt x="1158" y="523"/>
                  </a:cubicBezTo>
                  <a:cubicBezTo>
                    <a:pt x="1159" y="523"/>
                    <a:pt x="1160" y="523"/>
                    <a:pt x="1161" y="523"/>
                  </a:cubicBezTo>
                  <a:cubicBezTo>
                    <a:pt x="1176" y="517"/>
                    <a:pt x="1187" y="507"/>
                    <a:pt x="1195" y="494"/>
                  </a:cubicBezTo>
                  <a:cubicBezTo>
                    <a:pt x="1200" y="487"/>
                    <a:pt x="1203" y="479"/>
                    <a:pt x="1206" y="471"/>
                  </a:cubicBezTo>
                  <a:moveTo>
                    <a:pt x="812" y="325"/>
                  </a:moveTo>
                  <a:cubicBezTo>
                    <a:pt x="830" y="345"/>
                    <a:pt x="848" y="364"/>
                    <a:pt x="867" y="383"/>
                  </a:cubicBezTo>
                  <a:cubicBezTo>
                    <a:pt x="882" y="398"/>
                    <a:pt x="890" y="419"/>
                    <a:pt x="891" y="441"/>
                  </a:cubicBezTo>
                  <a:cubicBezTo>
                    <a:pt x="893" y="441"/>
                    <a:pt x="895" y="442"/>
                    <a:pt x="897" y="442"/>
                  </a:cubicBezTo>
                  <a:cubicBezTo>
                    <a:pt x="909" y="443"/>
                    <a:pt x="920" y="444"/>
                    <a:pt x="932" y="444"/>
                  </a:cubicBezTo>
                  <a:cubicBezTo>
                    <a:pt x="934" y="444"/>
                    <a:pt x="936" y="444"/>
                    <a:pt x="938" y="444"/>
                  </a:cubicBezTo>
                  <a:cubicBezTo>
                    <a:pt x="948" y="442"/>
                    <a:pt x="958" y="441"/>
                    <a:pt x="968" y="438"/>
                  </a:cubicBezTo>
                  <a:cubicBezTo>
                    <a:pt x="977" y="434"/>
                    <a:pt x="986" y="429"/>
                    <a:pt x="994" y="424"/>
                  </a:cubicBezTo>
                  <a:cubicBezTo>
                    <a:pt x="925" y="409"/>
                    <a:pt x="864" y="373"/>
                    <a:pt x="812" y="325"/>
                  </a:cubicBezTo>
                  <a:moveTo>
                    <a:pt x="813" y="273"/>
                  </a:moveTo>
                  <a:cubicBezTo>
                    <a:pt x="825" y="287"/>
                    <a:pt x="839" y="300"/>
                    <a:pt x="853" y="313"/>
                  </a:cubicBezTo>
                  <a:cubicBezTo>
                    <a:pt x="878" y="333"/>
                    <a:pt x="905" y="351"/>
                    <a:pt x="934" y="365"/>
                  </a:cubicBezTo>
                  <a:cubicBezTo>
                    <a:pt x="962" y="378"/>
                    <a:pt x="990" y="386"/>
                    <a:pt x="1020" y="392"/>
                  </a:cubicBezTo>
                  <a:cubicBezTo>
                    <a:pt x="1021" y="392"/>
                    <a:pt x="1022" y="392"/>
                    <a:pt x="1022" y="392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4" y="393"/>
                    <a:pt x="1026" y="393"/>
                    <a:pt x="1028" y="393"/>
                  </a:cubicBezTo>
                  <a:cubicBezTo>
                    <a:pt x="1029" y="393"/>
                    <a:pt x="1029" y="392"/>
                    <a:pt x="1029" y="392"/>
                  </a:cubicBezTo>
                  <a:cubicBezTo>
                    <a:pt x="1035" y="385"/>
                    <a:pt x="1040" y="377"/>
                    <a:pt x="1046" y="370"/>
                  </a:cubicBezTo>
                  <a:cubicBezTo>
                    <a:pt x="1047" y="368"/>
                    <a:pt x="1048" y="367"/>
                    <a:pt x="1049" y="365"/>
                  </a:cubicBezTo>
                  <a:cubicBezTo>
                    <a:pt x="1038" y="368"/>
                    <a:pt x="1027" y="370"/>
                    <a:pt x="1016" y="371"/>
                  </a:cubicBezTo>
                  <a:cubicBezTo>
                    <a:pt x="1011" y="372"/>
                    <a:pt x="1007" y="372"/>
                    <a:pt x="1002" y="372"/>
                  </a:cubicBezTo>
                  <a:cubicBezTo>
                    <a:pt x="988" y="372"/>
                    <a:pt x="973" y="371"/>
                    <a:pt x="958" y="369"/>
                  </a:cubicBezTo>
                  <a:cubicBezTo>
                    <a:pt x="956" y="368"/>
                    <a:pt x="954" y="368"/>
                    <a:pt x="951" y="367"/>
                  </a:cubicBezTo>
                  <a:cubicBezTo>
                    <a:pt x="907" y="334"/>
                    <a:pt x="859" y="304"/>
                    <a:pt x="813" y="273"/>
                  </a:cubicBezTo>
                  <a:moveTo>
                    <a:pt x="934" y="206"/>
                  </a:moveTo>
                  <a:cubicBezTo>
                    <a:pt x="917" y="206"/>
                    <a:pt x="900" y="207"/>
                    <a:pt x="883" y="209"/>
                  </a:cubicBezTo>
                  <a:cubicBezTo>
                    <a:pt x="864" y="212"/>
                    <a:pt x="846" y="216"/>
                    <a:pt x="828" y="221"/>
                  </a:cubicBezTo>
                  <a:cubicBezTo>
                    <a:pt x="884" y="220"/>
                    <a:pt x="940" y="220"/>
                    <a:pt x="996" y="216"/>
                  </a:cubicBezTo>
                  <a:cubicBezTo>
                    <a:pt x="998" y="217"/>
                    <a:pt x="1000" y="218"/>
                    <a:pt x="1002" y="218"/>
                  </a:cubicBezTo>
                  <a:cubicBezTo>
                    <a:pt x="1020" y="227"/>
                    <a:pt x="1036" y="236"/>
                    <a:pt x="1052" y="247"/>
                  </a:cubicBezTo>
                  <a:cubicBezTo>
                    <a:pt x="1060" y="255"/>
                    <a:pt x="1069" y="262"/>
                    <a:pt x="1077" y="270"/>
                  </a:cubicBezTo>
                  <a:cubicBezTo>
                    <a:pt x="1076" y="269"/>
                    <a:pt x="1076" y="267"/>
                    <a:pt x="1076" y="265"/>
                  </a:cubicBezTo>
                  <a:cubicBezTo>
                    <a:pt x="1076" y="256"/>
                    <a:pt x="1075" y="247"/>
                    <a:pt x="1075" y="237"/>
                  </a:cubicBezTo>
                  <a:cubicBezTo>
                    <a:pt x="1075" y="237"/>
                    <a:pt x="1075" y="236"/>
                    <a:pt x="1075" y="236"/>
                  </a:cubicBezTo>
                  <a:cubicBezTo>
                    <a:pt x="1072" y="235"/>
                    <a:pt x="1069" y="234"/>
                    <a:pt x="1067" y="232"/>
                  </a:cubicBezTo>
                  <a:cubicBezTo>
                    <a:pt x="1039" y="221"/>
                    <a:pt x="1010" y="213"/>
                    <a:pt x="980" y="209"/>
                  </a:cubicBezTo>
                  <a:cubicBezTo>
                    <a:pt x="965" y="207"/>
                    <a:pt x="950" y="206"/>
                    <a:pt x="934" y="206"/>
                  </a:cubicBezTo>
                  <a:moveTo>
                    <a:pt x="1254" y="196"/>
                  </a:moveTo>
                  <a:cubicBezTo>
                    <a:pt x="1258" y="215"/>
                    <a:pt x="1260" y="235"/>
                    <a:pt x="1261" y="256"/>
                  </a:cubicBezTo>
                  <a:cubicBezTo>
                    <a:pt x="1263" y="259"/>
                    <a:pt x="1264" y="262"/>
                    <a:pt x="1266" y="265"/>
                  </a:cubicBezTo>
                  <a:cubicBezTo>
                    <a:pt x="1268" y="257"/>
                    <a:pt x="1269" y="249"/>
                    <a:pt x="1269" y="241"/>
                  </a:cubicBezTo>
                  <a:cubicBezTo>
                    <a:pt x="1269" y="225"/>
                    <a:pt x="1265" y="210"/>
                    <a:pt x="1255" y="198"/>
                  </a:cubicBezTo>
                  <a:cubicBezTo>
                    <a:pt x="1255" y="197"/>
                    <a:pt x="1255" y="196"/>
                    <a:pt x="1254" y="196"/>
                  </a:cubicBezTo>
                  <a:moveTo>
                    <a:pt x="984" y="122"/>
                  </a:moveTo>
                  <a:cubicBezTo>
                    <a:pt x="971" y="140"/>
                    <a:pt x="954" y="153"/>
                    <a:pt x="933" y="158"/>
                  </a:cubicBezTo>
                  <a:cubicBezTo>
                    <a:pt x="907" y="163"/>
                    <a:pt x="881" y="169"/>
                    <a:pt x="856" y="177"/>
                  </a:cubicBezTo>
                  <a:cubicBezTo>
                    <a:pt x="882" y="172"/>
                    <a:pt x="908" y="169"/>
                    <a:pt x="935" y="169"/>
                  </a:cubicBezTo>
                  <a:cubicBezTo>
                    <a:pt x="978" y="169"/>
                    <a:pt x="1021" y="176"/>
                    <a:pt x="1062" y="191"/>
                  </a:cubicBezTo>
                  <a:cubicBezTo>
                    <a:pt x="1058" y="182"/>
                    <a:pt x="1053" y="174"/>
                    <a:pt x="1047" y="166"/>
                  </a:cubicBezTo>
                  <a:cubicBezTo>
                    <a:pt x="1041" y="158"/>
                    <a:pt x="1033" y="151"/>
                    <a:pt x="1026" y="145"/>
                  </a:cubicBezTo>
                  <a:cubicBezTo>
                    <a:pt x="1014" y="137"/>
                    <a:pt x="1003" y="130"/>
                    <a:pt x="990" y="124"/>
                  </a:cubicBezTo>
                  <a:cubicBezTo>
                    <a:pt x="988" y="123"/>
                    <a:pt x="986" y="122"/>
                    <a:pt x="984" y="122"/>
                  </a:cubicBezTo>
                  <a:moveTo>
                    <a:pt x="5" y="15"/>
                  </a:moveTo>
                  <a:cubicBezTo>
                    <a:pt x="4" y="15"/>
                    <a:pt x="2" y="15"/>
                    <a:pt x="0" y="15"/>
                  </a:cubicBezTo>
                  <a:cubicBezTo>
                    <a:pt x="4" y="18"/>
                    <a:pt x="8" y="21"/>
                    <a:pt x="12" y="23"/>
                  </a:cubicBezTo>
                  <a:cubicBezTo>
                    <a:pt x="10" y="21"/>
                    <a:pt x="7" y="18"/>
                    <a:pt x="5" y="15"/>
                  </a:cubicBezTo>
                  <a:moveTo>
                    <a:pt x="19" y="0"/>
                  </a:moveTo>
                  <a:cubicBezTo>
                    <a:pt x="14" y="1"/>
                    <a:pt x="9" y="1"/>
                    <a:pt x="5" y="1"/>
                  </a:cubicBezTo>
                  <a:cubicBezTo>
                    <a:pt x="6" y="2"/>
                    <a:pt x="7" y="3"/>
                    <a:pt x="8" y="4"/>
                  </a:cubicBezTo>
                  <a:cubicBezTo>
                    <a:pt x="12" y="3"/>
                    <a:pt x="15" y="2"/>
                    <a:pt x="19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464"/>
            <p:cNvSpPr>
              <a:spLocks noEditPoints="1"/>
            </p:cNvSpPr>
            <p:nvPr/>
          </p:nvSpPr>
          <p:spPr bwMode="auto">
            <a:xfrm>
              <a:off x="1455" y="2788"/>
              <a:ext cx="156" cy="294"/>
            </a:xfrm>
            <a:custGeom>
              <a:avLst/>
              <a:gdLst>
                <a:gd name="T0" fmla="*/ 0 w 272"/>
                <a:gd name="T1" fmla="*/ 404 h 475"/>
                <a:gd name="T2" fmla="*/ 14 w 272"/>
                <a:gd name="T3" fmla="*/ 435 h 475"/>
                <a:gd name="T4" fmla="*/ 55 w 272"/>
                <a:gd name="T5" fmla="*/ 475 h 475"/>
                <a:gd name="T6" fmla="*/ 53 w 272"/>
                <a:gd name="T7" fmla="*/ 469 h 475"/>
                <a:gd name="T8" fmla="*/ 36 w 272"/>
                <a:gd name="T9" fmla="*/ 448 h 475"/>
                <a:gd name="T10" fmla="*/ 0 w 272"/>
                <a:gd name="T11" fmla="*/ 404 h 475"/>
                <a:gd name="T12" fmla="*/ 272 w 272"/>
                <a:gd name="T13" fmla="*/ 185 h 475"/>
                <a:gd name="T14" fmla="*/ 270 w 272"/>
                <a:gd name="T15" fmla="*/ 189 h 475"/>
                <a:gd name="T16" fmla="*/ 252 w 272"/>
                <a:gd name="T17" fmla="*/ 255 h 475"/>
                <a:gd name="T18" fmla="*/ 249 w 272"/>
                <a:gd name="T19" fmla="*/ 274 h 475"/>
                <a:gd name="T20" fmla="*/ 241 w 272"/>
                <a:gd name="T21" fmla="*/ 292 h 475"/>
                <a:gd name="T22" fmla="*/ 220 w 272"/>
                <a:gd name="T23" fmla="*/ 357 h 475"/>
                <a:gd name="T24" fmla="*/ 221 w 272"/>
                <a:gd name="T25" fmla="*/ 362 h 475"/>
                <a:gd name="T26" fmla="*/ 228 w 272"/>
                <a:gd name="T27" fmla="*/ 345 h 475"/>
                <a:gd name="T28" fmla="*/ 233 w 272"/>
                <a:gd name="T29" fmla="*/ 333 h 475"/>
                <a:gd name="T30" fmla="*/ 235 w 272"/>
                <a:gd name="T31" fmla="*/ 329 h 475"/>
                <a:gd name="T32" fmla="*/ 251 w 272"/>
                <a:gd name="T33" fmla="*/ 292 h 475"/>
                <a:gd name="T34" fmla="*/ 257 w 272"/>
                <a:gd name="T35" fmla="*/ 277 h 475"/>
                <a:gd name="T36" fmla="*/ 270 w 272"/>
                <a:gd name="T37" fmla="*/ 203 h 475"/>
                <a:gd name="T38" fmla="*/ 272 w 272"/>
                <a:gd name="T39" fmla="*/ 185 h 475"/>
                <a:gd name="T40" fmla="*/ 183 w 272"/>
                <a:gd name="T41" fmla="*/ 0 h 475"/>
                <a:gd name="T42" fmla="*/ 153 w 272"/>
                <a:gd name="T43" fmla="*/ 5 h 475"/>
                <a:gd name="T44" fmla="*/ 138 w 272"/>
                <a:gd name="T45" fmla="*/ 12 h 475"/>
                <a:gd name="T46" fmla="*/ 108 w 272"/>
                <a:gd name="T47" fmla="*/ 31 h 475"/>
                <a:gd name="T48" fmla="*/ 163 w 272"/>
                <a:gd name="T49" fmla="*/ 13 h 475"/>
                <a:gd name="T50" fmla="*/ 188 w 272"/>
                <a:gd name="T51" fmla="*/ 5 h 475"/>
                <a:gd name="T52" fmla="*/ 194 w 272"/>
                <a:gd name="T53" fmla="*/ 1 h 475"/>
                <a:gd name="T54" fmla="*/ 193 w 272"/>
                <a:gd name="T55" fmla="*/ 1 h 475"/>
                <a:gd name="T56" fmla="*/ 191 w 272"/>
                <a:gd name="T57" fmla="*/ 0 h 475"/>
                <a:gd name="T58" fmla="*/ 183 w 272"/>
                <a:gd name="T5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2" h="475">
                  <a:moveTo>
                    <a:pt x="0" y="404"/>
                  </a:moveTo>
                  <a:cubicBezTo>
                    <a:pt x="4" y="415"/>
                    <a:pt x="9" y="425"/>
                    <a:pt x="14" y="435"/>
                  </a:cubicBezTo>
                  <a:cubicBezTo>
                    <a:pt x="22" y="452"/>
                    <a:pt x="37" y="466"/>
                    <a:pt x="55" y="475"/>
                  </a:cubicBezTo>
                  <a:cubicBezTo>
                    <a:pt x="54" y="473"/>
                    <a:pt x="54" y="471"/>
                    <a:pt x="53" y="469"/>
                  </a:cubicBezTo>
                  <a:cubicBezTo>
                    <a:pt x="47" y="462"/>
                    <a:pt x="41" y="455"/>
                    <a:pt x="36" y="448"/>
                  </a:cubicBezTo>
                  <a:cubicBezTo>
                    <a:pt x="21" y="435"/>
                    <a:pt x="10" y="420"/>
                    <a:pt x="0" y="404"/>
                  </a:cubicBezTo>
                  <a:moveTo>
                    <a:pt x="272" y="185"/>
                  </a:moveTo>
                  <a:cubicBezTo>
                    <a:pt x="271" y="187"/>
                    <a:pt x="271" y="188"/>
                    <a:pt x="270" y="189"/>
                  </a:cubicBezTo>
                  <a:cubicBezTo>
                    <a:pt x="265" y="211"/>
                    <a:pt x="259" y="233"/>
                    <a:pt x="252" y="255"/>
                  </a:cubicBezTo>
                  <a:cubicBezTo>
                    <a:pt x="251" y="261"/>
                    <a:pt x="250" y="268"/>
                    <a:pt x="249" y="274"/>
                  </a:cubicBezTo>
                  <a:cubicBezTo>
                    <a:pt x="246" y="280"/>
                    <a:pt x="244" y="286"/>
                    <a:pt x="241" y="292"/>
                  </a:cubicBezTo>
                  <a:cubicBezTo>
                    <a:pt x="235" y="314"/>
                    <a:pt x="228" y="336"/>
                    <a:pt x="220" y="357"/>
                  </a:cubicBezTo>
                  <a:cubicBezTo>
                    <a:pt x="221" y="359"/>
                    <a:pt x="221" y="360"/>
                    <a:pt x="221" y="362"/>
                  </a:cubicBezTo>
                  <a:cubicBezTo>
                    <a:pt x="223" y="356"/>
                    <a:pt x="226" y="351"/>
                    <a:pt x="228" y="345"/>
                  </a:cubicBezTo>
                  <a:cubicBezTo>
                    <a:pt x="230" y="341"/>
                    <a:pt x="232" y="337"/>
                    <a:pt x="233" y="333"/>
                  </a:cubicBezTo>
                  <a:cubicBezTo>
                    <a:pt x="234" y="332"/>
                    <a:pt x="235" y="330"/>
                    <a:pt x="235" y="329"/>
                  </a:cubicBezTo>
                  <a:cubicBezTo>
                    <a:pt x="241" y="316"/>
                    <a:pt x="246" y="304"/>
                    <a:pt x="251" y="292"/>
                  </a:cubicBezTo>
                  <a:cubicBezTo>
                    <a:pt x="253" y="287"/>
                    <a:pt x="255" y="282"/>
                    <a:pt x="257" y="277"/>
                  </a:cubicBezTo>
                  <a:cubicBezTo>
                    <a:pt x="262" y="252"/>
                    <a:pt x="266" y="227"/>
                    <a:pt x="270" y="203"/>
                  </a:cubicBezTo>
                  <a:cubicBezTo>
                    <a:pt x="271" y="197"/>
                    <a:pt x="271" y="191"/>
                    <a:pt x="272" y="185"/>
                  </a:cubicBezTo>
                  <a:moveTo>
                    <a:pt x="183" y="0"/>
                  </a:moveTo>
                  <a:cubicBezTo>
                    <a:pt x="172" y="0"/>
                    <a:pt x="162" y="2"/>
                    <a:pt x="153" y="5"/>
                  </a:cubicBezTo>
                  <a:cubicBezTo>
                    <a:pt x="147" y="7"/>
                    <a:pt x="142" y="9"/>
                    <a:pt x="138" y="12"/>
                  </a:cubicBezTo>
                  <a:cubicBezTo>
                    <a:pt x="128" y="18"/>
                    <a:pt x="118" y="24"/>
                    <a:pt x="108" y="31"/>
                  </a:cubicBezTo>
                  <a:cubicBezTo>
                    <a:pt x="125" y="23"/>
                    <a:pt x="144" y="17"/>
                    <a:pt x="163" y="13"/>
                  </a:cubicBezTo>
                  <a:cubicBezTo>
                    <a:pt x="172" y="10"/>
                    <a:pt x="180" y="8"/>
                    <a:pt x="188" y="5"/>
                  </a:cubicBezTo>
                  <a:cubicBezTo>
                    <a:pt x="190" y="4"/>
                    <a:pt x="192" y="2"/>
                    <a:pt x="194" y="1"/>
                  </a:cubicBezTo>
                  <a:cubicBezTo>
                    <a:pt x="193" y="1"/>
                    <a:pt x="193" y="1"/>
                    <a:pt x="193" y="1"/>
                  </a:cubicBezTo>
                  <a:cubicBezTo>
                    <a:pt x="193" y="1"/>
                    <a:pt x="192" y="0"/>
                    <a:pt x="191" y="0"/>
                  </a:cubicBezTo>
                  <a:cubicBezTo>
                    <a:pt x="189" y="0"/>
                    <a:pt x="186" y="0"/>
                    <a:pt x="183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65"/>
            <p:cNvSpPr>
              <a:spLocks noEditPoints="1"/>
            </p:cNvSpPr>
            <p:nvPr/>
          </p:nvSpPr>
          <p:spPr bwMode="auto">
            <a:xfrm>
              <a:off x="3590" y="2799"/>
              <a:ext cx="255" cy="272"/>
            </a:xfrm>
            <a:custGeom>
              <a:avLst/>
              <a:gdLst>
                <a:gd name="T0" fmla="*/ 90 w 444"/>
                <a:gd name="T1" fmla="*/ 388 h 439"/>
                <a:gd name="T2" fmla="*/ 88 w 444"/>
                <a:gd name="T3" fmla="*/ 390 h 439"/>
                <a:gd name="T4" fmla="*/ 169 w 444"/>
                <a:gd name="T5" fmla="*/ 439 h 439"/>
                <a:gd name="T6" fmla="*/ 147 w 444"/>
                <a:gd name="T7" fmla="*/ 432 h 439"/>
                <a:gd name="T8" fmla="*/ 90 w 444"/>
                <a:gd name="T9" fmla="*/ 388 h 439"/>
                <a:gd name="T10" fmla="*/ 229 w 444"/>
                <a:gd name="T11" fmla="*/ 155 h 439"/>
                <a:gd name="T12" fmla="*/ 167 w 444"/>
                <a:gd name="T13" fmla="*/ 95 h 439"/>
                <a:gd name="T14" fmla="*/ 229 w 444"/>
                <a:gd name="T15" fmla="*/ 35 h 439"/>
                <a:gd name="T16" fmla="*/ 290 w 444"/>
                <a:gd name="T17" fmla="*/ 95 h 439"/>
                <a:gd name="T18" fmla="*/ 229 w 444"/>
                <a:gd name="T19" fmla="*/ 155 h 439"/>
                <a:gd name="T20" fmla="*/ 180 w 444"/>
                <a:gd name="T21" fmla="*/ 0 h 439"/>
                <a:gd name="T22" fmla="*/ 123 w 444"/>
                <a:gd name="T23" fmla="*/ 3 h 439"/>
                <a:gd name="T24" fmla="*/ 72 w 444"/>
                <a:gd name="T25" fmla="*/ 14 h 439"/>
                <a:gd name="T26" fmla="*/ 68 w 444"/>
                <a:gd name="T27" fmla="*/ 18 h 439"/>
                <a:gd name="T28" fmla="*/ 3 w 444"/>
                <a:gd name="T29" fmla="*/ 62 h 439"/>
                <a:gd name="T30" fmla="*/ 0 w 444"/>
                <a:gd name="T31" fmla="*/ 66 h 439"/>
                <a:gd name="T32" fmla="*/ 155 w 444"/>
                <a:gd name="T33" fmla="*/ 249 h 439"/>
                <a:gd name="T34" fmla="*/ 118 w 444"/>
                <a:gd name="T35" fmla="*/ 359 h 439"/>
                <a:gd name="T36" fmla="*/ 121 w 444"/>
                <a:gd name="T37" fmla="*/ 364 h 439"/>
                <a:gd name="T38" fmla="*/ 139 w 444"/>
                <a:gd name="T39" fmla="*/ 382 h 439"/>
                <a:gd name="T40" fmla="*/ 161 w 444"/>
                <a:gd name="T41" fmla="*/ 395 h 439"/>
                <a:gd name="T42" fmla="*/ 196 w 444"/>
                <a:gd name="T43" fmla="*/ 404 h 439"/>
                <a:gd name="T44" fmla="*/ 218 w 444"/>
                <a:gd name="T45" fmla="*/ 405 h 439"/>
                <a:gd name="T46" fmla="*/ 247 w 444"/>
                <a:gd name="T47" fmla="*/ 403 h 439"/>
                <a:gd name="T48" fmla="*/ 324 w 444"/>
                <a:gd name="T49" fmla="*/ 381 h 439"/>
                <a:gd name="T50" fmla="*/ 357 w 444"/>
                <a:gd name="T51" fmla="*/ 363 h 439"/>
                <a:gd name="T52" fmla="*/ 425 w 444"/>
                <a:gd name="T53" fmla="*/ 272 h 439"/>
                <a:gd name="T54" fmla="*/ 434 w 444"/>
                <a:gd name="T55" fmla="*/ 264 h 439"/>
                <a:gd name="T56" fmla="*/ 442 w 444"/>
                <a:gd name="T57" fmla="*/ 230 h 439"/>
                <a:gd name="T58" fmla="*/ 441 w 444"/>
                <a:gd name="T59" fmla="*/ 162 h 439"/>
                <a:gd name="T60" fmla="*/ 430 w 444"/>
                <a:gd name="T61" fmla="*/ 110 h 439"/>
                <a:gd name="T62" fmla="*/ 419 w 444"/>
                <a:gd name="T63" fmla="*/ 101 h 439"/>
                <a:gd name="T64" fmla="*/ 416 w 444"/>
                <a:gd name="T65" fmla="*/ 77 h 439"/>
                <a:gd name="T66" fmla="*/ 415 w 444"/>
                <a:gd name="T67" fmla="*/ 74 h 439"/>
                <a:gd name="T68" fmla="*/ 399 w 444"/>
                <a:gd name="T69" fmla="*/ 75 h 439"/>
                <a:gd name="T70" fmla="*/ 327 w 444"/>
                <a:gd name="T71" fmla="*/ 28 h 439"/>
                <a:gd name="T72" fmla="*/ 237 w 444"/>
                <a:gd name="T73" fmla="*/ 3 h 439"/>
                <a:gd name="T74" fmla="*/ 180 w 444"/>
                <a:gd name="T75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44" h="439">
                  <a:moveTo>
                    <a:pt x="90" y="388"/>
                  </a:moveTo>
                  <a:cubicBezTo>
                    <a:pt x="90" y="389"/>
                    <a:pt x="89" y="389"/>
                    <a:pt x="88" y="390"/>
                  </a:cubicBezTo>
                  <a:cubicBezTo>
                    <a:pt x="104" y="418"/>
                    <a:pt x="137" y="436"/>
                    <a:pt x="169" y="439"/>
                  </a:cubicBezTo>
                  <a:cubicBezTo>
                    <a:pt x="161" y="437"/>
                    <a:pt x="154" y="435"/>
                    <a:pt x="147" y="432"/>
                  </a:cubicBezTo>
                  <a:cubicBezTo>
                    <a:pt x="123" y="422"/>
                    <a:pt x="104" y="407"/>
                    <a:pt x="90" y="388"/>
                  </a:cubicBezTo>
                  <a:moveTo>
                    <a:pt x="229" y="155"/>
                  </a:moveTo>
                  <a:cubicBezTo>
                    <a:pt x="198" y="155"/>
                    <a:pt x="167" y="135"/>
                    <a:pt x="167" y="95"/>
                  </a:cubicBezTo>
                  <a:cubicBezTo>
                    <a:pt x="167" y="55"/>
                    <a:pt x="198" y="35"/>
                    <a:pt x="229" y="35"/>
                  </a:cubicBezTo>
                  <a:cubicBezTo>
                    <a:pt x="259" y="35"/>
                    <a:pt x="290" y="55"/>
                    <a:pt x="290" y="95"/>
                  </a:cubicBezTo>
                  <a:cubicBezTo>
                    <a:pt x="290" y="135"/>
                    <a:pt x="259" y="155"/>
                    <a:pt x="229" y="155"/>
                  </a:cubicBezTo>
                  <a:moveTo>
                    <a:pt x="180" y="0"/>
                  </a:moveTo>
                  <a:cubicBezTo>
                    <a:pt x="161" y="0"/>
                    <a:pt x="142" y="1"/>
                    <a:pt x="123" y="3"/>
                  </a:cubicBezTo>
                  <a:cubicBezTo>
                    <a:pt x="106" y="6"/>
                    <a:pt x="89" y="10"/>
                    <a:pt x="72" y="14"/>
                  </a:cubicBezTo>
                  <a:cubicBezTo>
                    <a:pt x="71" y="15"/>
                    <a:pt x="70" y="17"/>
                    <a:pt x="68" y="18"/>
                  </a:cubicBezTo>
                  <a:cubicBezTo>
                    <a:pt x="41" y="23"/>
                    <a:pt x="18" y="36"/>
                    <a:pt x="3" y="62"/>
                  </a:cubicBezTo>
                  <a:cubicBezTo>
                    <a:pt x="2" y="63"/>
                    <a:pt x="1" y="65"/>
                    <a:pt x="0" y="66"/>
                  </a:cubicBezTo>
                  <a:cubicBezTo>
                    <a:pt x="87" y="81"/>
                    <a:pt x="155" y="158"/>
                    <a:pt x="155" y="249"/>
                  </a:cubicBezTo>
                  <a:cubicBezTo>
                    <a:pt x="155" y="290"/>
                    <a:pt x="141" y="328"/>
                    <a:pt x="118" y="359"/>
                  </a:cubicBezTo>
                  <a:cubicBezTo>
                    <a:pt x="119" y="361"/>
                    <a:pt x="120" y="362"/>
                    <a:pt x="121" y="364"/>
                  </a:cubicBezTo>
                  <a:cubicBezTo>
                    <a:pt x="127" y="371"/>
                    <a:pt x="133" y="376"/>
                    <a:pt x="139" y="382"/>
                  </a:cubicBezTo>
                  <a:cubicBezTo>
                    <a:pt x="146" y="387"/>
                    <a:pt x="153" y="391"/>
                    <a:pt x="161" y="395"/>
                  </a:cubicBezTo>
                  <a:cubicBezTo>
                    <a:pt x="172" y="399"/>
                    <a:pt x="184" y="402"/>
                    <a:pt x="196" y="404"/>
                  </a:cubicBezTo>
                  <a:cubicBezTo>
                    <a:pt x="203" y="405"/>
                    <a:pt x="210" y="405"/>
                    <a:pt x="218" y="405"/>
                  </a:cubicBezTo>
                  <a:cubicBezTo>
                    <a:pt x="227" y="405"/>
                    <a:pt x="237" y="404"/>
                    <a:pt x="247" y="403"/>
                  </a:cubicBezTo>
                  <a:cubicBezTo>
                    <a:pt x="273" y="399"/>
                    <a:pt x="299" y="391"/>
                    <a:pt x="324" y="381"/>
                  </a:cubicBezTo>
                  <a:cubicBezTo>
                    <a:pt x="336" y="375"/>
                    <a:pt x="347" y="370"/>
                    <a:pt x="357" y="363"/>
                  </a:cubicBezTo>
                  <a:cubicBezTo>
                    <a:pt x="385" y="337"/>
                    <a:pt x="408" y="305"/>
                    <a:pt x="425" y="272"/>
                  </a:cubicBezTo>
                  <a:cubicBezTo>
                    <a:pt x="428" y="270"/>
                    <a:pt x="431" y="267"/>
                    <a:pt x="434" y="264"/>
                  </a:cubicBezTo>
                  <a:cubicBezTo>
                    <a:pt x="438" y="253"/>
                    <a:pt x="440" y="241"/>
                    <a:pt x="442" y="230"/>
                  </a:cubicBezTo>
                  <a:cubicBezTo>
                    <a:pt x="444" y="207"/>
                    <a:pt x="444" y="184"/>
                    <a:pt x="441" y="162"/>
                  </a:cubicBezTo>
                  <a:cubicBezTo>
                    <a:pt x="439" y="144"/>
                    <a:pt x="435" y="127"/>
                    <a:pt x="430" y="110"/>
                  </a:cubicBezTo>
                  <a:cubicBezTo>
                    <a:pt x="427" y="107"/>
                    <a:pt x="423" y="104"/>
                    <a:pt x="419" y="101"/>
                  </a:cubicBezTo>
                  <a:cubicBezTo>
                    <a:pt x="419" y="93"/>
                    <a:pt x="418" y="85"/>
                    <a:pt x="416" y="77"/>
                  </a:cubicBezTo>
                  <a:cubicBezTo>
                    <a:pt x="415" y="76"/>
                    <a:pt x="415" y="75"/>
                    <a:pt x="415" y="74"/>
                  </a:cubicBezTo>
                  <a:cubicBezTo>
                    <a:pt x="410" y="75"/>
                    <a:pt x="404" y="75"/>
                    <a:pt x="399" y="75"/>
                  </a:cubicBezTo>
                  <a:cubicBezTo>
                    <a:pt x="369" y="75"/>
                    <a:pt x="338" y="59"/>
                    <a:pt x="327" y="28"/>
                  </a:cubicBezTo>
                  <a:cubicBezTo>
                    <a:pt x="298" y="16"/>
                    <a:pt x="268" y="8"/>
                    <a:pt x="237" y="3"/>
                  </a:cubicBezTo>
                  <a:cubicBezTo>
                    <a:pt x="218" y="1"/>
                    <a:pt x="199" y="0"/>
                    <a:pt x="180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66"/>
            <p:cNvSpPr>
              <a:spLocks noEditPoints="1"/>
            </p:cNvSpPr>
            <p:nvPr/>
          </p:nvSpPr>
          <p:spPr bwMode="auto">
            <a:xfrm>
              <a:off x="3218" y="4067"/>
              <a:ext cx="271" cy="155"/>
            </a:xfrm>
            <a:custGeom>
              <a:avLst/>
              <a:gdLst>
                <a:gd name="T0" fmla="*/ 295 w 471"/>
                <a:gd name="T1" fmla="*/ 44 h 250"/>
                <a:gd name="T2" fmla="*/ 287 w 471"/>
                <a:gd name="T3" fmla="*/ 45 h 250"/>
                <a:gd name="T4" fmla="*/ 263 w 471"/>
                <a:gd name="T5" fmla="*/ 50 h 250"/>
                <a:gd name="T6" fmla="*/ 257 w 471"/>
                <a:gd name="T7" fmla="*/ 53 h 250"/>
                <a:gd name="T8" fmla="*/ 229 w 471"/>
                <a:gd name="T9" fmla="*/ 165 h 250"/>
                <a:gd name="T10" fmla="*/ 72 w 471"/>
                <a:gd name="T11" fmla="*/ 250 h 250"/>
                <a:gd name="T12" fmla="*/ 0 w 471"/>
                <a:gd name="T13" fmla="*/ 236 h 250"/>
                <a:gd name="T14" fmla="*/ 0 w 471"/>
                <a:gd name="T15" fmla="*/ 241 h 250"/>
                <a:gd name="T16" fmla="*/ 0 w 471"/>
                <a:gd name="T17" fmla="*/ 250 h 250"/>
                <a:gd name="T18" fmla="*/ 471 w 471"/>
                <a:gd name="T19" fmla="*/ 250 h 250"/>
                <a:gd name="T20" fmla="*/ 461 w 471"/>
                <a:gd name="T21" fmla="*/ 178 h 250"/>
                <a:gd name="T22" fmla="*/ 443 w 471"/>
                <a:gd name="T23" fmla="*/ 145 h 250"/>
                <a:gd name="T24" fmla="*/ 390 w 471"/>
                <a:gd name="T25" fmla="*/ 85 h 250"/>
                <a:gd name="T26" fmla="*/ 347 w 471"/>
                <a:gd name="T27" fmla="*/ 57 h 250"/>
                <a:gd name="T28" fmla="*/ 313 w 471"/>
                <a:gd name="T29" fmla="*/ 46 h 250"/>
                <a:gd name="T30" fmla="*/ 295 w 471"/>
                <a:gd name="T31" fmla="*/ 44 h 250"/>
                <a:gd name="T32" fmla="*/ 293 w 471"/>
                <a:gd name="T33" fmla="*/ 0 h 250"/>
                <a:gd name="T34" fmla="*/ 249 w 471"/>
                <a:gd name="T35" fmla="*/ 11 h 250"/>
                <a:gd name="T36" fmla="*/ 250 w 471"/>
                <a:gd name="T37" fmla="*/ 13 h 250"/>
                <a:gd name="T38" fmla="*/ 297 w 471"/>
                <a:gd name="T39" fmla="*/ 4 h 250"/>
                <a:gd name="T40" fmla="*/ 321 w 471"/>
                <a:gd name="T41" fmla="*/ 7 h 250"/>
                <a:gd name="T42" fmla="*/ 343 w 471"/>
                <a:gd name="T43" fmla="*/ 12 h 250"/>
                <a:gd name="T44" fmla="*/ 293 w 471"/>
                <a:gd name="T45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1" h="250">
                  <a:moveTo>
                    <a:pt x="295" y="44"/>
                  </a:moveTo>
                  <a:cubicBezTo>
                    <a:pt x="293" y="44"/>
                    <a:pt x="290" y="45"/>
                    <a:pt x="287" y="45"/>
                  </a:cubicBezTo>
                  <a:cubicBezTo>
                    <a:pt x="279" y="46"/>
                    <a:pt x="271" y="47"/>
                    <a:pt x="263" y="50"/>
                  </a:cubicBezTo>
                  <a:cubicBezTo>
                    <a:pt x="261" y="51"/>
                    <a:pt x="259" y="52"/>
                    <a:pt x="257" y="53"/>
                  </a:cubicBezTo>
                  <a:cubicBezTo>
                    <a:pt x="260" y="91"/>
                    <a:pt x="251" y="131"/>
                    <a:pt x="229" y="165"/>
                  </a:cubicBezTo>
                  <a:cubicBezTo>
                    <a:pt x="194" y="220"/>
                    <a:pt x="133" y="250"/>
                    <a:pt x="72" y="250"/>
                  </a:cubicBezTo>
                  <a:cubicBezTo>
                    <a:pt x="48" y="250"/>
                    <a:pt x="23" y="245"/>
                    <a:pt x="0" y="236"/>
                  </a:cubicBezTo>
                  <a:cubicBezTo>
                    <a:pt x="0" y="238"/>
                    <a:pt x="0" y="239"/>
                    <a:pt x="0" y="241"/>
                  </a:cubicBezTo>
                  <a:cubicBezTo>
                    <a:pt x="0" y="244"/>
                    <a:pt x="0" y="247"/>
                    <a:pt x="0" y="250"/>
                  </a:cubicBezTo>
                  <a:cubicBezTo>
                    <a:pt x="471" y="250"/>
                    <a:pt x="471" y="250"/>
                    <a:pt x="471" y="250"/>
                  </a:cubicBezTo>
                  <a:cubicBezTo>
                    <a:pt x="470" y="226"/>
                    <a:pt x="467" y="202"/>
                    <a:pt x="461" y="178"/>
                  </a:cubicBezTo>
                  <a:cubicBezTo>
                    <a:pt x="456" y="167"/>
                    <a:pt x="450" y="156"/>
                    <a:pt x="443" y="145"/>
                  </a:cubicBezTo>
                  <a:cubicBezTo>
                    <a:pt x="427" y="123"/>
                    <a:pt x="410" y="103"/>
                    <a:pt x="390" y="85"/>
                  </a:cubicBezTo>
                  <a:cubicBezTo>
                    <a:pt x="376" y="74"/>
                    <a:pt x="362" y="65"/>
                    <a:pt x="347" y="57"/>
                  </a:cubicBezTo>
                  <a:cubicBezTo>
                    <a:pt x="336" y="52"/>
                    <a:pt x="325" y="48"/>
                    <a:pt x="313" y="46"/>
                  </a:cubicBezTo>
                  <a:cubicBezTo>
                    <a:pt x="307" y="45"/>
                    <a:pt x="301" y="44"/>
                    <a:pt x="295" y="44"/>
                  </a:cubicBezTo>
                  <a:moveTo>
                    <a:pt x="293" y="0"/>
                  </a:moveTo>
                  <a:cubicBezTo>
                    <a:pt x="278" y="0"/>
                    <a:pt x="262" y="3"/>
                    <a:pt x="249" y="11"/>
                  </a:cubicBezTo>
                  <a:cubicBezTo>
                    <a:pt x="249" y="11"/>
                    <a:pt x="250" y="12"/>
                    <a:pt x="250" y="13"/>
                  </a:cubicBezTo>
                  <a:cubicBezTo>
                    <a:pt x="264" y="7"/>
                    <a:pt x="280" y="4"/>
                    <a:pt x="297" y="4"/>
                  </a:cubicBezTo>
                  <a:cubicBezTo>
                    <a:pt x="305" y="4"/>
                    <a:pt x="313" y="5"/>
                    <a:pt x="321" y="7"/>
                  </a:cubicBezTo>
                  <a:cubicBezTo>
                    <a:pt x="329" y="8"/>
                    <a:pt x="336" y="10"/>
                    <a:pt x="343" y="12"/>
                  </a:cubicBezTo>
                  <a:cubicBezTo>
                    <a:pt x="328" y="4"/>
                    <a:pt x="311" y="0"/>
                    <a:pt x="293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467"/>
            <p:cNvSpPr>
              <a:spLocks noEditPoints="1"/>
            </p:cNvSpPr>
            <p:nvPr/>
          </p:nvSpPr>
          <p:spPr bwMode="auto">
            <a:xfrm>
              <a:off x="2629" y="2452"/>
              <a:ext cx="246" cy="369"/>
            </a:xfrm>
            <a:custGeom>
              <a:avLst/>
              <a:gdLst>
                <a:gd name="T0" fmla="*/ 16 w 429"/>
                <a:gd name="T1" fmla="*/ 523 h 595"/>
                <a:gd name="T2" fmla="*/ 32 w 429"/>
                <a:gd name="T3" fmla="*/ 558 h 595"/>
                <a:gd name="T4" fmla="*/ 32 w 429"/>
                <a:gd name="T5" fmla="*/ 559 h 595"/>
                <a:gd name="T6" fmla="*/ 57 w 429"/>
                <a:gd name="T7" fmla="*/ 595 h 595"/>
                <a:gd name="T8" fmla="*/ 67 w 429"/>
                <a:gd name="T9" fmla="*/ 582 h 595"/>
                <a:gd name="T10" fmla="*/ 16 w 429"/>
                <a:gd name="T11" fmla="*/ 523 h 595"/>
                <a:gd name="T12" fmla="*/ 206 w 429"/>
                <a:gd name="T13" fmla="*/ 463 h 595"/>
                <a:gd name="T14" fmla="*/ 144 w 429"/>
                <a:gd name="T15" fmla="*/ 403 h 595"/>
                <a:gd name="T16" fmla="*/ 206 w 429"/>
                <a:gd name="T17" fmla="*/ 343 h 595"/>
                <a:gd name="T18" fmla="*/ 268 w 429"/>
                <a:gd name="T19" fmla="*/ 403 h 595"/>
                <a:gd name="T20" fmla="*/ 206 w 429"/>
                <a:gd name="T21" fmla="*/ 463 h 595"/>
                <a:gd name="T22" fmla="*/ 206 w 429"/>
                <a:gd name="T23" fmla="*/ 314 h 595"/>
                <a:gd name="T24" fmla="*/ 144 w 429"/>
                <a:gd name="T25" fmla="*/ 254 h 595"/>
                <a:gd name="T26" fmla="*/ 206 w 429"/>
                <a:gd name="T27" fmla="*/ 194 h 595"/>
                <a:gd name="T28" fmla="*/ 268 w 429"/>
                <a:gd name="T29" fmla="*/ 254 h 595"/>
                <a:gd name="T30" fmla="*/ 206 w 429"/>
                <a:gd name="T31" fmla="*/ 314 h 595"/>
                <a:gd name="T32" fmla="*/ 153 w 429"/>
                <a:gd name="T33" fmla="*/ 66 h 595"/>
                <a:gd name="T34" fmla="*/ 131 w 429"/>
                <a:gd name="T35" fmla="*/ 73 h 595"/>
                <a:gd name="T36" fmla="*/ 94 w 429"/>
                <a:gd name="T37" fmla="*/ 95 h 595"/>
                <a:gd name="T38" fmla="*/ 69 w 429"/>
                <a:gd name="T39" fmla="*/ 119 h 595"/>
                <a:gd name="T40" fmla="*/ 55 w 429"/>
                <a:gd name="T41" fmla="*/ 197 h 595"/>
                <a:gd name="T42" fmla="*/ 31 w 429"/>
                <a:gd name="T43" fmla="*/ 280 h 595"/>
                <a:gd name="T44" fmla="*/ 2 w 429"/>
                <a:gd name="T45" fmla="*/ 370 h 595"/>
                <a:gd name="T46" fmla="*/ 0 w 429"/>
                <a:gd name="T47" fmla="*/ 389 h 595"/>
                <a:gd name="T48" fmla="*/ 17 w 429"/>
                <a:gd name="T49" fmla="*/ 447 h 595"/>
                <a:gd name="T50" fmla="*/ 59 w 429"/>
                <a:gd name="T51" fmla="*/ 516 h 595"/>
                <a:gd name="T52" fmla="*/ 96 w 429"/>
                <a:gd name="T53" fmla="*/ 556 h 595"/>
                <a:gd name="T54" fmla="*/ 205 w 429"/>
                <a:gd name="T55" fmla="*/ 519 h 595"/>
                <a:gd name="T56" fmla="*/ 313 w 429"/>
                <a:gd name="T57" fmla="*/ 555 h 595"/>
                <a:gd name="T58" fmla="*/ 326 w 429"/>
                <a:gd name="T59" fmla="*/ 533 h 595"/>
                <a:gd name="T60" fmla="*/ 383 w 429"/>
                <a:gd name="T61" fmla="*/ 507 h 595"/>
                <a:gd name="T62" fmla="*/ 422 w 429"/>
                <a:gd name="T63" fmla="*/ 462 h 595"/>
                <a:gd name="T64" fmla="*/ 429 w 429"/>
                <a:gd name="T65" fmla="*/ 427 h 595"/>
                <a:gd name="T66" fmla="*/ 427 w 429"/>
                <a:gd name="T67" fmla="*/ 408 h 595"/>
                <a:gd name="T68" fmla="*/ 416 w 429"/>
                <a:gd name="T69" fmla="*/ 381 h 595"/>
                <a:gd name="T70" fmla="*/ 412 w 429"/>
                <a:gd name="T71" fmla="*/ 373 h 595"/>
                <a:gd name="T72" fmla="*/ 412 w 429"/>
                <a:gd name="T73" fmla="*/ 336 h 595"/>
                <a:gd name="T74" fmla="*/ 332 w 429"/>
                <a:gd name="T75" fmla="*/ 190 h 595"/>
                <a:gd name="T76" fmla="*/ 319 w 429"/>
                <a:gd name="T77" fmla="*/ 182 h 595"/>
                <a:gd name="T78" fmla="*/ 293 w 429"/>
                <a:gd name="T79" fmla="*/ 169 h 595"/>
                <a:gd name="T80" fmla="*/ 275 w 429"/>
                <a:gd name="T81" fmla="*/ 153 h 595"/>
                <a:gd name="T82" fmla="*/ 255 w 429"/>
                <a:gd name="T83" fmla="*/ 141 h 595"/>
                <a:gd name="T84" fmla="*/ 256 w 429"/>
                <a:gd name="T85" fmla="*/ 139 h 595"/>
                <a:gd name="T86" fmla="*/ 260 w 429"/>
                <a:gd name="T87" fmla="*/ 131 h 595"/>
                <a:gd name="T88" fmla="*/ 230 w 429"/>
                <a:gd name="T89" fmla="*/ 136 h 595"/>
                <a:gd name="T90" fmla="*/ 153 w 429"/>
                <a:gd name="T91" fmla="*/ 66 h 595"/>
                <a:gd name="T92" fmla="*/ 153 w 429"/>
                <a:gd name="T93" fmla="*/ 66 h 595"/>
                <a:gd name="T94" fmla="*/ 133 w 429"/>
                <a:gd name="T95" fmla="*/ 10 h 595"/>
                <a:gd name="T96" fmla="*/ 126 w 429"/>
                <a:gd name="T97" fmla="*/ 14 h 595"/>
                <a:gd name="T98" fmla="*/ 140 w 429"/>
                <a:gd name="T99" fmla="*/ 17 h 595"/>
                <a:gd name="T100" fmla="*/ 133 w 429"/>
                <a:gd name="T101" fmla="*/ 10 h 595"/>
                <a:gd name="T102" fmla="*/ 177 w 429"/>
                <a:gd name="T103" fmla="*/ 0 h 595"/>
                <a:gd name="T104" fmla="*/ 180 w 429"/>
                <a:gd name="T105" fmla="*/ 3 h 595"/>
                <a:gd name="T106" fmla="*/ 184 w 429"/>
                <a:gd name="T107" fmla="*/ 0 h 595"/>
                <a:gd name="T108" fmla="*/ 177 w 429"/>
                <a:gd name="T109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9" h="595">
                  <a:moveTo>
                    <a:pt x="16" y="523"/>
                  </a:moveTo>
                  <a:cubicBezTo>
                    <a:pt x="21" y="535"/>
                    <a:pt x="26" y="547"/>
                    <a:pt x="32" y="558"/>
                  </a:cubicBezTo>
                  <a:cubicBezTo>
                    <a:pt x="32" y="559"/>
                    <a:pt x="32" y="559"/>
                    <a:pt x="32" y="559"/>
                  </a:cubicBezTo>
                  <a:cubicBezTo>
                    <a:pt x="39" y="573"/>
                    <a:pt x="47" y="584"/>
                    <a:pt x="57" y="595"/>
                  </a:cubicBezTo>
                  <a:cubicBezTo>
                    <a:pt x="60" y="590"/>
                    <a:pt x="63" y="586"/>
                    <a:pt x="67" y="582"/>
                  </a:cubicBezTo>
                  <a:cubicBezTo>
                    <a:pt x="48" y="564"/>
                    <a:pt x="31" y="544"/>
                    <a:pt x="16" y="523"/>
                  </a:cubicBezTo>
                  <a:moveTo>
                    <a:pt x="206" y="463"/>
                  </a:moveTo>
                  <a:cubicBezTo>
                    <a:pt x="175" y="463"/>
                    <a:pt x="144" y="443"/>
                    <a:pt x="144" y="403"/>
                  </a:cubicBezTo>
                  <a:cubicBezTo>
                    <a:pt x="144" y="363"/>
                    <a:pt x="175" y="343"/>
                    <a:pt x="206" y="343"/>
                  </a:cubicBezTo>
                  <a:cubicBezTo>
                    <a:pt x="237" y="343"/>
                    <a:pt x="268" y="363"/>
                    <a:pt x="268" y="403"/>
                  </a:cubicBezTo>
                  <a:cubicBezTo>
                    <a:pt x="268" y="443"/>
                    <a:pt x="237" y="463"/>
                    <a:pt x="206" y="463"/>
                  </a:cubicBezTo>
                  <a:moveTo>
                    <a:pt x="206" y="314"/>
                  </a:moveTo>
                  <a:cubicBezTo>
                    <a:pt x="175" y="314"/>
                    <a:pt x="144" y="294"/>
                    <a:pt x="144" y="254"/>
                  </a:cubicBezTo>
                  <a:cubicBezTo>
                    <a:pt x="144" y="214"/>
                    <a:pt x="175" y="194"/>
                    <a:pt x="206" y="194"/>
                  </a:cubicBezTo>
                  <a:cubicBezTo>
                    <a:pt x="237" y="194"/>
                    <a:pt x="268" y="214"/>
                    <a:pt x="268" y="254"/>
                  </a:cubicBezTo>
                  <a:cubicBezTo>
                    <a:pt x="268" y="294"/>
                    <a:pt x="237" y="314"/>
                    <a:pt x="206" y="314"/>
                  </a:cubicBezTo>
                  <a:moveTo>
                    <a:pt x="153" y="66"/>
                  </a:moveTo>
                  <a:cubicBezTo>
                    <a:pt x="145" y="68"/>
                    <a:pt x="138" y="70"/>
                    <a:pt x="131" y="73"/>
                  </a:cubicBezTo>
                  <a:cubicBezTo>
                    <a:pt x="118" y="79"/>
                    <a:pt x="106" y="87"/>
                    <a:pt x="94" y="95"/>
                  </a:cubicBezTo>
                  <a:cubicBezTo>
                    <a:pt x="85" y="103"/>
                    <a:pt x="77" y="111"/>
                    <a:pt x="69" y="119"/>
                  </a:cubicBezTo>
                  <a:cubicBezTo>
                    <a:pt x="62" y="145"/>
                    <a:pt x="57" y="171"/>
                    <a:pt x="55" y="197"/>
                  </a:cubicBezTo>
                  <a:cubicBezTo>
                    <a:pt x="41" y="222"/>
                    <a:pt x="33" y="251"/>
                    <a:pt x="31" y="280"/>
                  </a:cubicBezTo>
                  <a:cubicBezTo>
                    <a:pt x="16" y="307"/>
                    <a:pt x="6" y="338"/>
                    <a:pt x="2" y="370"/>
                  </a:cubicBezTo>
                  <a:cubicBezTo>
                    <a:pt x="1" y="377"/>
                    <a:pt x="0" y="383"/>
                    <a:pt x="0" y="389"/>
                  </a:cubicBezTo>
                  <a:cubicBezTo>
                    <a:pt x="4" y="409"/>
                    <a:pt x="10" y="428"/>
                    <a:pt x="17" y="447"/>
                  </a:cubicBezTo>
                  <a:cubicBezTo>
                    <a:pt x="29" y="471"/>
                    <a:pt x="42" y="494"/>
                    <a:pt x="59" y="516"/>
                  </a:cubicBezTo>
                  <a:cubicBezTo>
                    <a:pt x="70" y="530"/>
                    <a:pt x="82" y="543"/>
                    <a:pt x="96" y="556"/>
                  </a:cubicBezTo>
                  <a:cubicBezTo>
                    <a:pt x="127" y="533"/>
                    <a:pt x="165" y="519"/>
                    <a:pt x="205" y="519"/>
                  </a:cubicBezTo>
                  <a:cubicBezTo>
                    <a:pt x="245" y="519"/>
                    <a:pt x="283" y="532"/>
                    <a:pt x="313" y="555"/>
                  </a:cubicBezTo>
                  <a:cubicBezTo>
                    <a:pt x="318" y="547"/>
                    <a:pt x="322" y="540"/>
                    <a:pt x="326" y="533"/>
                  </a:cubicBezTo>
                  <a:cubicBezTo>
                    <a:pt x="346" y="526"/>
                    <a:pt x="365" y="517"/>
                    <a:pt x="383" y="507"/>
                  </a:cubicBezTo>
                  <a:cubicBezTo>
                    <a:pt x="401" y="497"/>
                    <a:pt x="415" y="481"/>
                    <a:pt x="422" y="462"/>
                  </a:cubicBezTo>
                  <a:cubicBezTo>
                    <a:pt x="426" y="451"/>
                    <a:pt x="429" y="439"/>
                    <a:pt x="429" y="427"/>
                  </a:cubicBezTo>
                  <a:cubicBezTo>
                    <a:pt x="429" y="420"/>
                    <a:pt x="428" y="414"/>
                    <a:pt x="427" y="408"/>
                  </a:cubicBezTo>
                  <a:cubicBezTo>
                    <a:pt x="425" y="398"/>
                    <a:pt x="421" y="389"/>
                    <a:pt x="416" y="381"/>
                  </a:cubicBezTo>
                  <a:cubicBezTo>
                    <a:pt x="415" y="378"/>
                    <a:pt x="413" y="376"/>
                    <a:pt x="412" y="373"/>
                  </a:cubicBezTo>
                  <a:cubicBezTo>
                    <a:pt x="413" y="361"/>
                    <a:pt x="413" y="348"/>
                    <a:pt x="412" y="336"/>
                  </a:cubicBezTo>
                  <a:cubicBezTo>
                    <a:pt x="408" y="279"/>
                    <a:pt x="381" y="227"/>
                    <a:pt x="332" y="190"/>
                  </a:cubicBezTo>
                  <a:cubicBezTo>
                    <a:pt x="328" y="187"/>
                    <a:pt x="324" y="184"/>
                    <a:pt x="319" y="182"/>
                  </a:cubicBezTo>
                  <a:cubicBezTo>
                    <a:pt x="311" y="176"/>
                    <a:pt x="302" y="172"/>
                    <a:pt x="293" y="169"/>
                  </a:cubicBezTo>
                  <a:cubicBezTo>
                    <a:pt x="287" y="163"/>
                    <a:pt x="281" y="158"/>
                    <a:pt x="275" y="153"/>
                  </a:cubicBezTo>
                  <a:cubicBezTo>
                    <a:pt x="268" y="149"/>
                    <a:pt x="262" y="144"/>
                    <a:pt x="255" y="141"/>
                  </a:cubicBezTo>
                  <a:cubicBezTo>
                    <a:pt x="256" y="140"/>
                    <a:pt x="256" y="140"/>
                    <a:pt x="256" y="139"/>
                  </a:cubicBezTo>
                  <a:cubicBezTo>
                    <a:pt x="257" y="136"/>
                    <a:pt x="259" y="133"/>
                    <a:pt x="260" y="131"/>
                  </a:cubicBezTo>
                  <a:cubicBezTo>
                    <a:pt x="250" y="134"/>
                    <a:pt x="240" y="136"/>
                    <a:pt x="230" y="136"/>
                  </a:cubicBezTo>
                  <a:cubicBezTo>
                    <a:pt x="193" y="136"/>
                    <a:pt x="156" y="113"/>
                    <a:pt x="153" y="66"/>
                  </a:cubicBezTo>
                  <a:cubicBezTo>
                    <a:pt x="153" y="66"/>
                    <a:pt x="153" y="66"/>
                    <a:pt x="153" y="66"/>
                  </a:cubicBezTo>
                  <a:moveTo>
                    <a:pt x="133" y="10"/>
                  </a:moveTo>
                  <a:cubicBezTo>
                    <a:pt x="131" y="11"/>
                    <a:pt x="128" y="12"/>
                    <a:pt x="126" y="14"/>
                  </a:cubicBezTo>
                  <a:cubicBezTo>
                    <a:pt x="130" y="15"/>
                    <a:pt x="135" y="16"/>
                    <a:pt x="140" y="17"/>
                  </a:cubicBezTo>
                  <a:cubicBezTo>
                    <a:pt x="138" y="14"/>
                    <a:pt x="135" y="12"/>
                    <a:pt x="133" y="10"/>
                  </a:cubicBezTo>
                  <a:moveTo>
                    <a:pt x="177" y="0"/>
                  </a:moveTo>
                  <a:cubicBezTo>
                    <a:pt x="178" y="1"/>
                    <a:pt x="179" y="2"/>
                    <a:pt x="180" y="3"/>
                  </a:cubicBezTo>
                  <a:cubicBezTo>
                    <a:pt x="181" y="2"/>
                    <a:pt x="182" y="1"/>
                    <a:pt x="184" y="0"/>
                  </a:cubicBezTo>
                  <a:cubicBezTo>
                    <a:pt x="182" y="0"/>
                    <a:pt x="179" y="0"/>
                    <a:pt x="177" y="0"/>
                  </a:cubicBezTo>
                </a:path>
              </a:pathLst>
            </a:custGeom>
            <a:solidFill>
              <a:srgbClr val="9B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468"/>
            <p:cNvSpPr>
              <a:spLocks noEditPoints="1"/>
            </p:cNvSpPr>
            <p:nvPr/>
          </p:nvSpPr>
          <p:spPr bwMode="auto">
            <a:xfrm>
              <a:off x="2280" y="3691"/>
              <a:ext cx="284" cy="352"/>
            </a:xfrm>
            <a:custGeom>
              <a:avLst/>
              <a:gdLst>
                <a:gd name="T0" fmla="*/ 40 w 495"/>
                <a:gd name="T1" fmla="*/ 565 h 569"/>
                <a:gd name="T2" fmla="*/ 36 w 495"/>
                <a:gd name="T3" fmla="*/ 566 h 569"/>
                <a:gd name="T4" fmla="*/ 42 w 495"/>
                <a:gd name="T5" fmla="*/ 569 h 569"/>
                <a:gd name="T6" fmla="*/ 40 w 495"/>
                <a:gd name="T7" fmla="*/ 565 h 569"/>
                <a:gd name="T8" fmla="*/ 0 w 495"/>
                <a:gd name="T9" fmla="*/ 527 h 569"/>
                <a:gd name="T10" fmla="*/ 4 w 495"/>
                <a:gd name="T11" fmla="*/ 534 h 569"/>
                <a:gd name="T12" fmla="*/ 13 w 495"/>
                <a:gd name="T13" fmla="*/ 532 h 569"/>
                <a:gd name="T14" fmla="*/ 0 w 495"/>
                <a:gd name="T15" fmla="*/ 527 h 569"/>
                <a:gd name="T16" fmla="*/ 200 w 495"/>
                <a:gd name="T17" fmla="*/ 429 h 569"/>
                <a:gd name="T18" fmla="*/ 145 w 495"/>
                <a:gd name="T19" fmla="*/ 334 h 569"/>
                <a:gd name="T20" fmla="*/ 193 w 495"/>
                <a:gd name="T21" fmla="*/ 306 h 569"/>
                <a:gd name="T22" fmla="*/ 249 w 495"/>
                <a:gd name="T23" fmla="*/ 401 h 569"/>
                <a:gd name="T24" fmla="*/ 200 w 495"/>
                <a:gd name="T25" fmla="*/ 429 h 569"/>
                <a:gd name="T26" fmla="*/ 280 w 495"/>
                <a:gd name="T27" fmla="*/ 303 h 569"/>
                <a:gd name="T28" fmla="*/ 225 w 495"/>
                <a:gd name="T29" fmla="*/ 209 h 569"/>
                <a:gd name="T30" fmla="*/ 273 w 495"/>
                <a:gd name="T31" fmla="*/ 181 h 569"/>
                <a:gd name="T32" fmla="*/ 329 w 495"/>
                <a:gd name="T33" fmla="*/ 275 h 569"/>
                <a:gd name="T34" fmla="*/ 280 w 495"/>
                <a:gd name="T35" fmla="*/ 303 h 569"/>
                <a:gd name="T36" fmla="*/ 266 w 495"/>
                <a:gd name="T37" fmla="*/ 54 h 569"/>
                <a:gd name="T38" fmla="*/ 214 w 495"/>
                <a:gd name="T39" fmla="*/ 67 h 569"/>
                <a:gd name="T40" fmla="*/ 142 w 495"/>
                <a:gd name="T41" fmla="*/ 104 h 569"/>
                <a:gd name="T42" fmla="*/ 95 w 495"/>
                <a:gd name="T43" fmla="*/ 143 h 569"/>
                <a:gd name="T44" fmla="*/ 87 w 495"/>
                <a:gd name="T45" fmla="*/ 160 h 569"/>
                <a:gd name="T46" fmla="*/ 63 w 495"/>
                <a:gd name="T47" fmla="*/ 252 h 569"/>
                <a:gd name="T48" fmla="*/ 40 w 495"/>
                <a:gd name="T49" fmla="*/ 334 h 569"/>
                <a:gd name="T50" fmla="*/ 9 w 495"/>
                <a:gd name="T51" fmla="*/ 407 h 569"/>
                <a:gd name="T52" fmla="*/ 17 w 495"/>
                <a:gd name="T53" fmla="*/ 441 h 569"/>
                <a:gd name="T54" fmla="*/ 36 w 495"/>
                <a:gd name="T55" fmla="*/ 480 h 569"/>
                <a:gd name="T56" fmla="*/ 51 w 495"/>
                <a:gd name="T57" fmla="*/ 498 h 569"/>
                <a:gd name="T58" fmla="*/ 51 w 495"/>
                <a:gd name="T59" fmla="*/ 498 h 569"/>
                <a:gd name="T60" fmla="*/ 109 w 495"/>
                <a:gd name="T61" fmla="*/ 467 h 569"/>
                <a:gd name="T62" fmla="*/ 176 w 495"/>
                <a:gd name="T63" fmla="*/ 500 h 569"/>
                <a:gd name="T64" fmla="*/ 177 w 495"/>
                <a:gd name="T65" fmla="*/ 491 h 569"/>
                <a:gd name="T66" fmla="*/ 177 w 495"/>
                <a:gd name="T67" fmla="*/ 489 h 569"/>
                <a:gd name="T68" fmla="*/ 191 w 495"/>
                <a:gd name="T69" fmla="*/ 490 h 569"/>
                <a:gd name="T70" fmla="*/ 200 w 495"/>
                <a:gd name="T71" fmla="*/ 490 h 569"/>
                <a:gd name="T72" fmla="*/ 225 w 495"/>
                <a:gd name="T73" fmla="*/ 486 h 569"/>
                <a:gd name="T74" fmla="*/ 253 w 495"/>
                <a:gd name="T75" fmla="*/ 490 h 569"/>
                <a:gd name="T76" fmla="*/ 257 w 495"/>
                <a:gd name="T77" fmla="*/ 490 h 569"/>
                <a:gd name="T78" fmla="*/ 269 w 495"/>
                <a:gd name="T79" fmla="*/ 489 h 569"/>
                <a:gd name="T80" fmla="*/ 415 w 495"/>
                <a:gd name="T81" fmla="*/ 409 h 569"/>
                <a:gd name="T82" fmla="*/ 434 w 495"/>
                <a:gd name="T83" fmla="*/ 378 h 569"/>
                <a:gd name="T84" fmla="*/ 442 w 495"/>
                <a:gd name="T85" fmla="*/ 374 h 569"/>
                <a:gd name="T86" fmla="*/ 466 w 495"/>
                <a:gd name="T87" fmla="*/ 357 h 569"/>
                <a:gd name="T88" fmla="*/ 477 w 495"/>
                <a:gd name="T89" fmla="*/ 342 h 569"/>
                <a:gd name="T90" fmla="*/ 491 w 495"/>
                <a:gd name="T91" fmla="*/ 308 h 569"/>
                <a:gd name="T92" fmla="*/ 482 w 495"/>
                <a:gd name="T93" fmla="*/ 250 h 569"/>
                <a:gd name="T94" fmla="*/ 448 w 495"/>
                <a:gd name="T95" fmla="*/ 197 h 569"/>
                <a:gd name="T96" fmla="*/ 449 w 495"/>
                <a:gd name="T97" fmla="*/ 172 h 569"/>
                <a:gd name="T98" fmla="*/ 437 w 495"/>
                <a:gd name="T99" fmla="*/ 172 h 569"/>
                <a:gd name="T100" fmla="*/ 339 w 495"/>
                <a:gd name="T101" fmla="*/ 144 h 569"/>
                <a:gd name="T102" fmla="*/ 266 w 495"/>
                <a:gd name="T103" fmla="*/ 54 h 569"/>
                <a:gd name="T104" fmla="*/ 255 w 495"/>
                <a:gd name="T105" fmla="*/ 0 h 569"/>
                <a:gd name="T106" fmla="*/ 215 w 495"/>
                <a:gd name="T107" fmla="*/ 16 h 569"/>
                <a:gd name="T108" fmla="*/ 213 w 495"/>
                <a:gd name="T109" fmla="*/ 17 h 569"/>
                <a:gd name="T110" fmla="*/ 181 w 495"/>
                <a:gd name="T111" fmla="*/ 39 h 569"/>
                <a:gd name="T112" fmla="*/ 256 w 495"/>
                <a:gd name="T113" fmla="*/ 16 h 569"/>
                <a:gd name="T114" fmla="*/ 255 w 495"/>
                <a:gd name="T115" fmla="*/ 0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95" h="569">
                  <a:moveTo>
                    <a:pt x="40" y="565"/>
                  </a:moveTo>
                  <a:cubicBezTo>
                    <a:pt x="39" y="566"/>
                    <a:pt x="37" y="566"/>
                    <a:pt x="36" y="566"/>
                  </a:cubicBezTo>
                  <a:cubicBezTo>
                    <a:pt x="38" y="567"/>
                    <a:pt x="40" y="568"/>
                    <a:pt x="42" y="569"/>
                  </a:cubicBezTo>
                  <a:cubicBezTo>
                    <a:pt x="41" y="568"/>
                    <a:pt x="40" y="567"/>
                    <a:pt x="40" y="565"/>
                  </a:cubicBezTo>
                  <a:moveTo>
                    <a:pt x="0" y="527"/>
                  </a:moveTo>
                  <a:cubicBezTo>
                    <a:pt x="1" y="529"/>
                    <a:pt x="2" y="532"/>
                    <a:pt x="4" y="534"/>
                  </a:cubicBezTo>
                  <a:cubicBezTo>
                    <a:pt x="7" y="534"/>
                    <a:pt x="10" y="533"/>
                    <a:pt x="13" y="532"/>
                  </a:cubicBezTo>
                  <a:cubicBezTo>
                    <a:pt x="9" y="530"/>
                    <a:pt x="4" y="528"/>
                    <a:pt x="0" y="527"/>
                  </a:cubicBezTo>
                  <a:moveTo>
                    <a:pt x="200" y="429"/>
                  </a:moveTo>
                  <a:cubicBezTo>
                    <a:pt x="157" y="429"/>
                    <a:pt x="114" y="382"/>
                    <a:pt x="145" y="334"/>
                  </a:cubicBezTo>
                  <a:cubicBezTo>
                    <a:pt x="157" y="315"/>
                    <a:pt x="175" y="306"/>
                    <a:pt x="193" y="306"/>
                  </a:cubicBezTo>
                  <a:cubicBezTo>
                    <a:pt x="236" y="306"/>
                    <a:pt x="279" y="353"/>
                    <a:pt x="249" y="401"/>
                  </a:cubicBezTo>
                  <a:cubicBezTo>
                    <a:pt x="236" y="420"/>
                    <a:pt x="218" y="429"/>
                    <a:pt x="200" y="429"/>
                  </a:cubicBezTo>
                  <a:moveTo>
                    <a:pt x="280" y="303"/>
                  </a:moveTo>
                  <a:cubicBezTo>
                    <a:pt x="237" y="303"/>
                    <a:pt x="195" y="256"/>
                    <a:pt x="225" y="209"/>
                  </a:cubicBezTo>
                  <a:cubicBezTo>
                    <a:pt x="237" y="189"/>
                    <a:pt x="255" y="181"/>
                    <a:pt x="273" y="181"/>
                  </a:cubicBezTo>
                  <a:cubicBezTo>
                    <a:pt x="316" y="181"/>
                    <a:pt x="359" y="228"/>
                    <a:pt x="329" y="275"/>
                  </a:cubicBezTo>
                  <a:cubicBezTo>
                    <a:pt x="316" y="295"/>
                    <a:pt x="298" y="303"/>
                    <a:pt x="280" y="303"/>
                  </a:cubicBezTo>
                  <a:moveTo>
                    <a:pt x="266" y="54"/>
                  </a:moveTo>
                  <a:cubicBezTo>
                    <a:pt x="248" y="57"/>
                    <a:pt x="231" y="62"/>
                    <a:pt x="214" y="67"/>
                  </a:cubicBezTo>
                  <a:cubicBezTo>
                    <a:pt x="188" y="77"/>
                    <a:pt x="164" y="89"/>
                    <a:pt x="142" y="104"/>
                  </a:cubicBezTo>
                  <a:cubicBezTo>
                    <a:pt x="125" y="115"/>
                    <a:pt x="110" y="128"/>
                    <a:pt x="95" y="143"/>
                  </a:cubicBezTo>
                  <a:cubicBezTo>
                    <a:pt x="92" y="148"/>
                    <a:pt x="90" y="154"/>
                    <a:pt x="87" y="160"/>
                  </a:cubicBezTo>
                  <a:cubicBezTo>
                    <a:pt x="74" y="189"/>
                    <a:pt x="65" y="220"/>
                    <a:pt x="63" y="252"/>
                  </a:cubicBezTo>
                  <a:cubicBezTo>
                    <a:pt x="49" y="277"/>
                    <a:pt x="40" y="306"/>
                    <a:pt x="40" y="334"/>
                  </a:cubicBezTo>
                  <a:cubicBezTo>
                    <a:pt x="27" y="358"/>
                    <a:pt x="16" y="382"/>
                    <a:pt x="9" y="407"/>
                  </a:cubicBezTo>
                  <a:cubicBezTo>
                    <a:pt x="11" y="419"/>
                    <a:pt x="13" y="430"/>
                    <a:pt x="17" y="441"/>
                  </a:cubicBezTo>
                  <a:cubicBezTo>
                    <a:pt x="22" y="455"/>
                    <a:pt x="28" y="467"/>
                    <a:pt x="36" y="480"/>
                  </a:cubicBezTo>
                  <a:cubicBezTo>
                    <a:pt x="41" y="486"/>
                    <a:pt x="45" y="492"/>
                    <a:pt x="51" y="498"/>
                  </a:cubicBezTo>
                  <a:cubicBezTo>
                    <a:pt x="51" y="498"/>
                    <a:pt x="51" y="498"/>
                    <a:pt x="51" y="498"/>
                  </a:cubicBezTo>
                  <a:cubicBezTo>
                    <a:pt x="67" y="476"/>
                    <a:pt x="88" y="467"/>
                    <a:pt x="109" y="467"/>
                  </a:cubicBezTo>
                  <a:cubicBezTo>
                    <a:pt x="135" y="467"/>
                    <a:pt x="160" y="480"/>
                    <a:pt x="176" y="500"/>
                  </a:cubicBezTo>
                  <a:cubicBezTo>
                    <a:pt x="176" y="497"/>
                    <a:pt x="177" y="494"/>
                    <a:pt x="177" y="491"/>
                  </a:cubicBezTo>
                  <a:cubicBezTo>
                    <a:pt x="177" y="491"/>
                    <a:pt x="177" y="490"/>
                    <a:pt x="177" y="489"/>
                  </a:cubicBezTo>
                  <a:cubicBezTo>
                    <a:pt x="182" y="490"/>
                    <a:pt x="186" y="490"/>
                    <a:pt x="191" y="490"/>
                  </a:cubicBezTo>
                  <a:cubicBezTo>
                    <a:pt x="194" y="490"/>
                    <a:pt x="197" y="490"/>
                    <a:pt x="200" y="490"/>
                  </a:cubicBezTo>
                  <a:cubicBezTo>
                    <a:pt x="208" y="489"/>
                    <a:pt x="217" y="488"/>
                    <a:pt x="225" y="486"/>
                  </a:cubicBezTo>
                  <a:cubicBezTo>
                    <a:pt x="234" y="488"/>
                    <a:pt x="244" y="489"/>
                    <a:pt x="253" y="490"/>
                  </a:cubicBezTo>
                  <a:cubicBezTo>
                    <a:pt x="255" y="490"/>
                    <a:pt x="256" y="490"/>
                    <a:pt x="257" y="490"/>
                  </a:cubicBezTo>
                  <a:cubicBezTo>
                    <a:pt x="261" y="490"/>
                    <a:pt x="265" y="489"/>
                    <a:pt x="269" y="489"/>
                  </a:cubicBezTo>
                  <a:cubicBezTo>
                    <a:pt x="330" y="485"/>
                    <a:pt x="381" y="455"/>
                    <a:pt x="415" y="409"/>
                  </a:cubicBezTo>
                  <a:cubicBezTo>
                    <a:pt x="422" y="399"/>
                    <a:pt x="429" y="389"/>
                    <a:pt x="434" y="378"/>
                  </a:cubicBezTo>
                  <a:cubicBezTo>
                    <a:pt x="437" y="376"/>
                    <a:pt x="440" y="375"/>
                    <a:pt x="442" y="374"/>
                  </a:cubicBezTo>
                  <a:cubicBezTo>
                    <a:pt x="451" y="369"/>
                    <a:pt x="459" y="364"/>
                    <a:pt x="466" y="357"/>
                  </a:cubicBezTo>
                  <a:cubicBezTo>
                    <a:pt x="470" y="352"/>
                    <a:pt x="474" y="347"/>
                    <a:pt x="477" y="342"/>
                  </a:cubicBezTo>
                  <a:cubicBezTo>
                    <a:pt x="484" y="332"/>
                    <a:pt x="488" y="320"/>
                    <a:pt x="491" y="308"/>
                  </a:cubicBezTo>
                  <a:cubicBezTo>
                    <a:pt x="495" y="289"/>
                    <a:pt x="492" y="268"/>
                    <a:pt x="482" y="250"/>
                  </a:cubicBezTo>
                  <a:cubicBezTo>
                    <a:pt x="473" y="231"/>
                    <a:pt x="461" y="214"/>
                    <a:pt x="448" y="197"/>
                  </a:cubicBezTo>
                  <a:cubicBezTo>
                    <a:pt x="449" y="189"/>
                    <a:pt x="449" y="180"/>
                    <a:pt x="449" y="172"/>
                  </a:cubicBezTo>
                  <a:cubicBezTo>
                    <a:pt x="445" y="172"/>
                    <a:pt x="441" y="172"/>
                    <a:pt x="437" y="172"/>
                  </a:cubicBezTo>
                  <a:cubicBezTo>
                    <a:pt x="403" y="172"/>
                    <a:pt x="369" y="163"/>
                    <a:pt x="339" y="144"/>
                  </a:cubicBezTo>
                  <a:cubicBezTo>
                    <a:pt x="305" y="122"/>
                    <a:pt x="280" y="90"/>
                    <a:pt x="266" y="54"/>
                  </a:cubicBezTo>
                  <a:moveTo>
                    <a:pt x="255" y="0"/>
                  </a:moveTo>
                  <a:cubicBezTo>
                    <a:pt x="241" y="4"/>
                    <a:pt x="228" y="9"/>
                    <a:pt x="215" y="16"/>
                  </a:cubicBezTo>
                  <a:cubicBezTo>
                    <a:pt x="214" y="17"/>
                    <a:pt x="214" y="17"/>
                    <a:pt x="213" y="17"/>
                  </a:cubicBezTo>
                  <a:cubicBezTo>
                    <a:pt x="202" y="24"/>
                    <a:pt x="192" y="31"/>
                    <a:pt x="181" y="39"/>
                  </a:cubicBezTo>
                  <a:cubicBezTo>
                    <a:pt x="205" y="29"/>
                    <a:pt x="230" y="21"/>
                    <a:pt x="256" y="16"/>
                  </a:cubicBezTo>
                  <a:cubicBezTo>
                    <a:pt x="255" y="11"/>
                    <a:pt x="255" y="6"/>
                    <a:pt x="255" y="0"/>
                  </a:cubicBezTo>
                </a:path>
              </a:pathLst>
            </a:custGeom>
            <a:solidFill>
              <a:srgbClr val="9B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69"/>
            <p:cNvSpPr>
              <a:spLocks noEditPoints="1"/>
            </p:cNvSpPr>
            <p:nvPr/>
          </p:nvSpPr>
          <p:spPr bwMode="auto">
            <a:xfrm>
              <a:off x="1650" y="2810"/>
              <a:ext cx="260" cy="416"/>
            </a:xfrm>
            <a:custGeom>
              <a:avLst/>
              <a:gdLst>
                <a:gd name="T0" fmla="*/ 60 w 452"/>
                <a:gd name="T1" fmla="*/ 478 h 671"/>
                <a:gd name="T2" fmla="*/ 164 w 452"/>
                <a:gd name="T3" fmla="*/ 544 h 671"/>
                <a:gd name="T4" fmla="*/ 207 w 452"/>
                <a:gd name="T5" fmla="*/ 489 h 671"/>
                <a:gd name="T6" fmla="*/ 200 w 452"/>
                <a:gd name="T7" fmla="*/ 367 h 671"/>
                <a:gd name="T8" fmla="*/ 207 w 452"/>
                <a:gd name="T9" fmla="*/ 489 h 671"/>
                <a:gd name="T10" fmla="*/ 197 w 452"/>
                <a:gd name="T11" fmla="*/ 238 h 671"/>
                <a:gd name="T12" fmla="*/ 321 w 452"/>
                <a:gd name="T13" fmla="*/ 238 h 671"/>
                <a:gd name="T14" fmla="*/ 227 w 452"/>
                <a:gd name="T15" fmla="*/ 178 h 671"/>
                <a:gd name="T16" fmla="*/ 227 w 452"/>
                <a:gd name="T17" fmla="*/ 59 h 671"/>
                <a:gd name="T18" fmla="*/ 227 w 452"/>
                <a:gd name="T19" fmla="*/ 178 h 671"/>
                <a:gd name="T20" fmla="*/ 210 w 452"/>
                <a:gd name="T21" fmla="*/ 47 h 671"/>
                <a:gd name="T22" fmla="*/ 152 w 452"/>
                <a:gd name="T23" fmla="*/ 28 h 671"/>
                <a:gd name="T24" fmla="*/ 120 w 452"/>
                <a:gd name="T25" fmla="*/ 103 h 671"/>
                <a:gd name="T26" fmla="*/ 108 w 452"/>
                <a:gd name="T27" fmla="*/ 166 h 671"/>
                <a:gd name="T28" fmla="*/ 109 w 452"/>
                <a:gd name="T29" fmla="*/ 264 h 671"/>
                <a:gd name="T30" fmla="*/ 117 w 452"/>
                <a:gd name="T31" fmla="*/ 299 h 671"/>
                <a:gd name="T32" fmla="*/ 91 w 452"/>
                <a:gd name="T33" fmla="*/ 325 h 671"/>
                <a:gd name="T34" fmla="*/ 37 w 452"/>
                <a:gd name="T35" fmla="*/ 407 h 671"/>
                <a:gd name="T36" fmla="*/ 13 w 452"/>
                <a:gd name="T37" fmla="*/ 466 h 671"/>
                <a:gd name="T38" fmla="*/ 0 w 452"/>
                <a:gd name="T39" fmla="*/ 519 h 671"/>
                <a:gd name="T40" fmla="*/ 1 w 452"/>
                <a:gd name="T41" fmla="*/ 550 h 671"/>
                <a:gd name="T42" fmla="*/ 95 w 452"/>
                <a:gd name="T43" fmla="*/ 640 h 671"/>
                <a:gd name="T44" fmla="*/ 175 w 452"/>
                <a:gd name="T45" fmla="*/ 669 h 671"/>
                <a:gd name="T46" fmla="*/ 219 w 452"/>
                <a:gd name="T47" fmla="*/ 671 h 671"/>
                <a:gd name="T48" fmla="*/ 288 w 452"/>
                <a:gd name="T49" fmla="*/ 646 h 671"/>
                <a:gd name="T50" fmla="*/ 307 w 452"/>
                <a:gd name="T51" fmla="*/ 622 h 671"/>
                <a:gd name="T52" fmla="*/ 344 w 452"/>
                <a:gd name="T53" fmla="*/ 541 h 671"/>
                <a:gd name="T54" fmla="*/ 345 w 452"/>
                <a:gd name="T55" fmla="*/ 475 h 671"/>
                <a:gd name="T56" fmla="*/ 362 w 452"/>
                <a:gd name="T57" fmla="*/ 423 h 671"/>
                <a:gd name="T58" fmla="*/ 370 w 452"/>
                <a:gd name="T59" fmla="*/ 386 h 671"/>
                <a:gd name="T60" fmla="*/ 318 w 452"/>
                <a:gd name="T61" fmla="*/ 358 h 671"/>
                <a:gd name="T62" fmla="*/ 377 w 452"/>
                <a:gd name="T63" fmla="*/ 362 h 671"/>
                <a:gd name="T64" fmla="*/ 390 w 452"/>
                <a:gd name="T65" fmla="*/ 327 h 671"/>
                <a:gd name="T66" fmla="*/ 404 w 452"/>
                <a:gd name="T67" fmla="*/ 274 h 671"/>
                <a:gd name="T68" fmla="*/ 438 w 452"/>
                <a:gd name="T69" fmla="*/ 217 h 671"/>
                <a:gd name="T70" fmla="*/ 451 w 452"/>
                <a:gd name="T71" fmla="*/ 129 h 671"/>
                <a:gd name="T72" fmla="*/ 448 w 452"/>
                <a:gd name="T73" fmla="*/ 99 h 671"/>
                <a:gd name="T74" fmla="*/ 402 w 452"/>
                <a:gd name="T75" fmla="*/ 41 h 671"/>
                <a:gd name="T76" fmla="*/ 296 w 452"/>
                <a:gd name="T77" fmla="*/ 2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2" h="671">
                  <a:moveTo>
                    <a:pt x="116" y="572"/>
                  </a:moveTo>
                  <a:cubicBezTo>
                    <a:pt x="73" y="572"/>
                    <a:pt x="30" y="525"/>
                    <a:pt x="60" y="478"/>
                  </a:cubicBezTo>
                  <a:cubicBezTo>
                    <a:pt x="73" y="458"/>
                    <a:pt x="91" y="450"/>
                    <a:pt x="109" y="450"/>
                  </a:cubicBezTo>
                  <a:cubicBezTo>
                    <a:pt x="152" y="450"/>
                    <a:pt x="195" y="497"/>
                    <a:pt x="164" y="544"/>
                  </a:cubicBezTo>
                  <a:cubicBezTo>
                    <a:pt x="152" y="564"/>
                    <a:pt x="134" y="572"/>
                    <a:pt x="116" y="572"/>
                  </a:cubicBezTo>
                  <a:moveTo>
                    <a:pt x="207" y="489"/>
                  </a:moveTo>
                  <a:cubicBezTo>
                    <a:pt x="164" y="489"/>
                    <a:pt x="121" y="442"/>
                    <a:pt x="152" y="394"/>
                  </a:cubicBezTo>
                  <a:cubicBezTo>
                    <a:pt x="164" y="375"/>
                    <a:pt x="182" y="367"/>
                    <a:pt x="200" y="367"/>
                  </a:cubicBezTo>
                  <a:cubicBezTo>
                    <a:pt x="243" y="367"/>
                    <a:pt x="286" y="414"/>
                    <a:pt x="256" y="461"/>
                  </a:cubicBezTo>
                  <a:cubicBezTo>
                    <a:pt x="243" y="481"/>
                    <a:pt x="225" y="489"/>
                    <a:pt x="207" y="489"/>
                  </a:cubicBezTo>
                  <a:moveTo>
                    <a:pt x="259" y="297"/>
                  </a:moveTo>
                  <a:cubicBezTo>
                    <a:pt x="228" y="297"/>
                    <a:pt x="197" y="277"/>
                    <a:pt x="197" y="238"/>
                  </a:cubicBezTo>
                  <a:cubicBezTo>
                    <a:pt x="197" y="198"/>
                    <a:pt x="228" y="178"/>
                    <a:pt x="259" y="178"/>
                  </a:cubicBezTo>
                  <a:cubicBezTo>
                    <a:pt x="290" y="178"/>
                    <a:pt x="321" y="198"/>
                    <a:pt x="321" y="238"/>
                  </a:cubicBezTo>
                  <a:cubicBezTo>
                    <a:pt x="321" y="277"/>
                    <a:pt x="290" y="297"/>
                    <a:pt x="259" y="297"/>
                  </a:cubicBezTo>
                  <a:moveTo>
                    <a:pt x="227" y="178"/>
                  </a:moveTo>
                  <a:cubicBezTo>
                    <a:pt x="196" y="178"/>
                    <a:pt x="165" y="158"/>
                    <a:pt x="165" y="118"/>
                  </a:cubicBezTo>
                  <a:cubicBezTo>
                    <a:pt x="165" y="79"/>
                    <a:pt x="196" y="59"/>
                    <a:pt x="227" y="59"/>
                  </a:cubicBezTo>
                  <a:cubicBezTo>
                    <a:pt x="258" y="59"/>
                    <a:pt x="289" y="79"/>
                    <a:pt x="289" y="118"/>
                  </a:cubicBezTo>
                  <a:cubicBezTo>
                    <a:pt x="289" y="158"/>
                    <a:pt x="258" y="178"/>
                    <a:pt x="227" y="178"/>
                  </a:cubicBezTo>
                  <a:moveTo>
                    <a:pt x="282" y="0"/>
                  </a:moveTo>
                  <a:cubicBezTo>
                    <a:pt x="270" y="31"/>
                    <a:pt x="240" y="47"/>
                    <a:pt x="210" y="47"/>
                  </a:cubicBezTo>
                  <a:cubicBezTo>
                    <a:pt x="189" y="47"/>
                    <a:pt x="169" y="40"/>
                    <a:pt x="154" y="26"/>
                  </a:cubicBezTo>
                  <a:cubicBezTo>
                    <a:pt x="154" y="27"/>
                    <a:pt x="153" y="27"/>
                    <a:pt x="152" y="28"/>
                  </a:cubicBezTo>
                  <a:cubicBezTo>
                    <a:pt x="147" y="36"/>
                    <a:pt x="142" y="43"/>
                    <a:pt x="137" y="51"/>
                  </a:cubicBezTo>
                  <a:cubicBezTo>
                    <a:pt x="130" y="68"/>
                    <a:pt x="124" y="85"/>
                    <a:pt x="120" y="103"/>
                  </a:cubicBezTo>
                  <a:cubicBezTo>
                    <a:pt x="119" y="106"/>
                    <a:pt x="118" y="110"/>
                    <a:pt x="117" y="114"/>
                  </a:cubicBezTo>
                  <a:cubicBezTo>
                    <a:pt x="113" y="131"/>
                    <a:pt x="110" y="148"/>
                    <a:pt x="108" y="166"/>
                  </a:cubicBezTo>
                  <a:cubicBezTo>
                    <a:pt x="105" y="190"/>
                    <a:pt x="104" y="215"/>
                    <a:pt x="106" y="239"/>
                  </a:cubicBezTo>
                  <a:cubicBezTo>
                    <a:pt x="107" y="248"/>
                    <a:pt x="108" y="256"/>
                    <a:pt x="109" y="264"/>
                  </a:cubicBezTo>
                  <a:cubicBezTo>
                    <a:pt x="109" y="268"/>
                    <a:pt x="110" y="273"/>
                    <a:pt x="111" y="277"/>
                  </a:cubicBezTo>
                  <a:cubicBezTo>
                    <a:pt x="113" y="285"/>
                    <a:pt x="115" y="292"/>
                    <a:pt x="117" y="299"/>
                  </a:cubicBezTo>
                  <a:cubicBezTo>
                    <a:pt x="111" y="304"/>
                    <a:pt x="106" y="309"/>
                    <a:pt x="100" y="315"/>
                  </a:cubicBezTo>
                  <a:cubicBezTo>
                    <a:pt x="97" y="318"/>
                    <a:pt x="94" y="321"/>
                    <a:pt x="91" y="325"/>
                  </a:cubicBezTo>
                  <a:cubicBezTo>
                    <a:pt x="86" y="331"/>
                    <a:pt x="81" y="337"/>
                    <a:pt x="76" y="344"/>
                  </a:cubicBezTo>
                  <a:cubicBezTo>
                    <a:pt x="61" y="364"/>
                    <a:pt x="48" y="385"/>
                    <a:pt x="37" y="407"/>
                  </a:cubicBezTo>
                  <a:cubicBezTo>
                    <a:pt x="30" y="423"/>
                    <a:pt x="23" y="439"/>
                    <a:pt x="17" y="456"/>
                  </a:cubicBezTo>
                  <a:cubicBezTo>
                    <a:pt x="16" y="459"/>
                    <a:pt x="15" y="463"/>
                    <a:pt x="13" y="466"/>
                  </a:cubicBezTo>
                  <a:cubicBezTo>
                    <a:pt x="8" y="482"/>
                    <a:pt x="4" y="498"/>
                    <a:pt x="1" y="514"/>
                  </a:cubicBezTo>
                  <a:cubicBezTo>
                    <a:pt x="1" y="516"/>
                    <a:pt x="0" y="517"/>
                    <a:pt x="0" y="519"/>
                  </a:cubicBezTo>
                  <a:cubicBezTo>
                    <a:pt x="0" y="528"/>
                    <a:pt x="0" y="538"/>
                    <a:pt x="1" y="547"/>
                  </a:cubicBezTo>
                  <a:cubicBezTo>
                    <a:pt x="1" y="548"/>
                    <a:pt x="1" y="549"/>
                    <a:pt x="1" y="550"/>
                  </a:cubicBezTo>
                  <a:cubicBezTo>
                    <a:pt x="6" y="549"/>
                    <a:pt x="10" y="549"/>
                    <a:pt x="14" y="549"/>
                  </a:cubicBezTo>
                  <a:cubicBezTo>
                    <a:pt x="60" y="549"/>
                    <a:pt x="105" y="591"/>
                    <a:pt x="95" y="640"/>
                  </a:cubicBezTo>
                  <a:cubicBezTo>
                    <a:pt x="99" y="642"/>
                    <a:pt x="104" y="644"/>
                    <a:pt x="108" y="646"/>
                  </a:cubicBezTo>
                  <a:cubicBezTo>
                    <a:pt x="130" y="656"/>
                    <a:pt x="152" y="664"/>
                    <a:pt x="175" y="669"/>
                  </a:cubicBezTo>
                  <a:cubicBezTo>
                    <a:pt x="186" y="670"/>
                    <a:pt x="197" y="671"/>
                    <a:pt x="208" y="671"/>
                  </a:cubicBezTo>
                  <a:cubicBezTo>
                    <a:pt x="211" y="671"/>
                    <a:pt x="215" y="671"/>
                    <a:pt x="219" y="671"/>
                  </a:cubicBezTo>
                  <a:cubicBezTo>
                    <a:pt x="231" y="669"/>
                    <a:pt x="243" y="667"/>
                    <a:pt x="255" y="663"/>
                  </a:cubicBezTo>
                  <a:cubicBezTo>
                    <a:pt x="267" y="658"/>
                    <a:pt x="277" y="652"/>
                    <a:pt x="288" y="646"/>
                  </a:cubicBezTo>
                  <a:cubicBezTo>
                    <a:pt x="291" y="642"/>
                    <a:pt x="294" y="639"/>
                    <a:pt x="298" y="635"/>
                  </a:cubicBezTo>
                  <a:cubicBezTo>
                    <a:pt x="301" y="631"/>
                    <a:pt x="304" y="627"/>
                    <a:pt x="307" y="622"/>
                  </a:cubicBezTo>
                  <a:cubicBezTo>
                    <a:pt x="310" y="618"/>
                    <a:pt x="313" y="614"/>
                    <a:pt x="316" y="610"/>
                  </a:cubicBezTo>
                  <a:cubicBezTo>
                    <a:pt x="329" y="589"/>
                    <a:pt x="339" y="565"/>
                    <a:pt x="344" y="541"/>
                  </a:cubicBezTo>
                  <a:cubicBezTo>
                    <a:pt x="348" y="520"/>
                    <a:pt x="349" y="498"/>
                    <a:pt x="346" y="477"/>
                  </a:cubicBezTo>
                  <a:cubicBezTo>
                    <a:pt x="346" y="476"/>
                    <a:pt x="346" y="476"/>
                    <a:pt x="345" y="475"/>
                  </a:cubicBezTo>
                  <a:cubicBezTo>
                    <a:pt x="350" y="463"/>
                    <a:pt x="355" y="450"/>
                    <a:pt x="358" y="437"/>
                  </a:cubicBezTo>
                  <a:cubicBezTo>
                    <a:pt x="360" y="432"/>
                    <a:pt x="361" y="428"/>
                    <a:pt x="362" y="423"/>
                  </a:cubicBezTo>
                  <a:cubicBezTo>
                    <a:pt x="365" y="411"/>
                    <a:pt x="368" y="399"/>
                    <a:pt x="370" y="387"/>
                  </a:cubicBezTo>
                  <a:cubicBezTo>
                    <a:pt x="370" y="386"/>
                    <a:pt x="370" y="386"/>
                    <a:pt x="370" y="386"/>
                  </a:cubicBezTo>
                  <a:cubicBezTo>
                    <a:pt x="357" y="382"/>
                    <a:pt x="344" y="376"/>
                    <a:pt x="332" y="368"/>
                  </a:cubicBezTo>
                  <a:cubicBezTo>
                    <a:pt x="327" y="365"/>
                    <a:pt x="322" y="362"/>
                    <a:pt x="318" y="358"/>
                  </a:cubicBezTo>
                  <a:cubicBezTo>
                    <a:pt x="324" y="357"/>
                    <a:pt x="329" y="357"/>
                    <a:pt x="335" y="357"/>
                  </a:cubicBezTo>
                  <a:cubicBezTo>
                    <a:pt x="350" y="357"/>
                    <a:pt x="363" y="359"/>
                    <a:pt x="377" y="362"/>
                  </a:cubicBezTo>
                  <a:cubicBezTo>
                    <a:pt x="377" y="362"/>
                    <a:pt x="377" y="362"/>
                    <a:pt x="377" y="362"/>
                  </a:cubicBezTo>
                  <a:cubicBezTo>
                    <a:pt x="382" y="350"/>
                    <a:pt x="386" y="339"/>
                    <a:pt x="390" y="327"/>
                  </a:cubicBezTo>
                  <a:cubicBezTo>
                    <a:pt x="392" y="322"/>
                    <a:pt x="393" y="318"/>
                    <a:pt x="394" y="313"/>
                  </a:cubicBezTo>
                  <a:cubicBezTo>
                    <a:pt x="398" y="300"/>
                    <a:pt x="401" y="287"/>
                    <a:pt x="404" y="274"/>
                  </a:cubicBezTo>
                  <a:cubicBezTo>
                    <a:pt x="405" y="274"/>
                    <a:pt x="405" y="273"/>
                    <a:pt x="405" y="273"/>
                  </a:cubicBezTo>
                  <a:cubicBezTo>
                    <a:pt x="419" y="256"/>
                    <a:pt x="430" y="237"/>
                    <a:pt x="438" y="217"/>
                  </a:cubicBezTo>
                  <a:cubicBezTo>
                    <a:pt x="448" y="195"/>
                    <a:pt x="452" y="169"/>
                    <a:pt x="452" y="145"/>
                  </a:cubicBezTo>
                  <a:cubicBezTo>
                    <a:pt x="452" y="140"/>
                    <a:pt x="452" y="134"/>
                    <a:pt x="451" y="129"/>
                  </a:cubicBezTo>
                  <a:cubicBezTo>
                    <a:pt x="451" y="124"/>
                    <a:pt x="451" y="119"/>
                    <a:pt x="450" y="114"/>
                  </a:cubicBezTo>
                  <a:cubicBezTo>
                    <a:pt x="449" y="109"/>
                    <a:pt x="449" y="104"/>
                    <a:pt x="448" y="99"/>
                  </a:cubicBezTo>
                  <a:cubicBezTo>
                    <a:pt x="442" y="88"/>
                    <a:pt x="436" y="78"/>
                    <a:pt x="429" y="68"/>
                  </a:cubicBezTo>
                  <a:cubicBezTo>
                    <a:pt x="421" y="58"/>
                    <a:pt x="412" y="49"/>
                    <a:pt x="402" y="41"/>
                  </a:cubicBezTo>
                  <a:cubicBezTo>
                    <a:pt x="391" y="32"/>
                    <a:pt x="378" y="25"/>
                    <a:pt x="365" y="19"/>
                  </a:cubicBezTo>
                  <a:cubicBezTo>
                    <a:pt x="343" y="11"/>
                    <a:pt x="320" y="6"/>
                    <a:pt x="296" y="2"/>
                  </a:cubicBezTo>
                  <a:cubicBezTo>
                    <a:pt x="292" y="1"/>
                    <a:pt x="287" y="1"/>
                    <a:pt x="282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70"/>
            <p:cNvSpPr>
              <a:spLocks noEditPoints="1"/>
            </p:cNvSpPr>
            <p:nvPr/>
          </p:nvSpPr>
          <p:spPr bwMode="auto">
            <a:xfrm>
              <a:off x="3621" y="3021"/>
              <a:ext cx="828" cy="595"/>
            </a:xfrm>
            <a:custGeom>
              <a:avLst/>
              <a:gdLst>
                <a:gd name="T0" fmla="*/ 527 w 1441"/>
                <a:gd name="T1" fmla="*/ 957 h 961"/>
                <a:gd name="T2" fmla="*/ 553 w 1441"/>
                <a:gd name="T3" fmla="*/ 961 h 961"/>
                <a:gd name="T4" fmla="*/ 1309 w 1441"/>
                <a:gd name="T5" fmla="*/ 282 h 961"/>
                <a:gd name="T6" fmla="*/ 1348 w 1441"/>
                <a:gd name="T7" fmla="*/ 287 h 961"/>
                <a:gd name="T8" fmla="*/ 1357 w 1441"/>
                <a:gd name="T9" fmla="*/ 287 h 961"/>
                <a:gd name="T10" fmla="*/ 1309 w 1441"/>
                <a:gd name="T11" fmla="*/ 282 h 961"/>
                <a:gd name="T12" fmla="*/ 184 w 1441"/>
                <a:gd name="T13" fmla="*/ 211 h 961"/>
                <a:gd name="T14" fmla="*/ 46 w 1441"/>
                <a:gd name="T15" fmla="*/ 292 h 961"/>
                <a:gd name="T16" fmla="*/ 288 w 1441"/>
                <a:gd name="T17" fmla="*/ 227 h 961"/>
                <a:gd name="T18" fmla="*/ 341 w 1441"/>
                <a:gd name="T19" fmla="*/ 192 h 961"/>
                <a:gd name="T20" fmla="*/ 392 w 1441"/>
                <a:gd name="T21" fmla="*/ 177 h 961"/>
                <a:gd name="T22" fmla="*/ 494 w 1441"/>
                <a:gd name="T23" fmla="*/ 124 h 961"/>
                <a:gd name="T24" fmla="*/ 1440 w 1441"/>
                <a:gd name="T25" fmla="*/ 203 h 961"/>
                <a:gd name="T26" fmla="*/ 1373 w 1441"/>
                <a:gd name="T27" fmla="*/ 105 h 961"/>
                <a:gd name="T28" fmla="*/ 416 w 1441"/>
                <a:gd name="T29" fmla="*/ 574 h 961"/>
                <a:gd name="T30" fmla="*/ 416 w 1441"/>
                <a:gd name="T31" fmla="*/ 425 h 961"/>
                <a:gd name="T32" fmla="*/ 416 w 1441"/>
                <a:gd name="T33" fmla="*/ 574 h 961"/>
                <a:gd name="T34" fmla="*/ 593 w 1441"/>
                <a:gd name="T35" fmla="*/ 338 h 961"/>
                <a:gd name="T36" fmla="*/ 735 w 1441"/>
                <a:gd name="T37" fmla="*/ 338 h 961"/>
                <a:gd name="T38" fmla="*/ 930 w 1441"/>
                <a:gd name="T39" fmla="*/ 225 h 961"/>
                <a:gd name="T40" fmla="*/ 930 w 1441"/>
                <a:gd name="T41" fmla="*/ 88 h 961"/>
                <a:gd name="T42" fmla="*/ 930 w 1441"/>
                <a:gd name="T43" fmla="*/ 225 h 961"/>
                <a:gd name="T44" fmla="*/ 910 w 1441"/>
                <a:gd name="T45" fmla="*/ 2 h 961"/>
                <a:gd name="T46" fmla="*/ 717 w 1441"/>
                <a:gd name="T47" fmla="*/ 56 h 961"/>
                <a:gd name="T48" fmla="*/ 714 w 1441"/>
                <a:gd name="T49" fmla="*/ 57 h 961"/>
                <a:gd name="T50" fmla="*/ 267 w 1441"/>
                <a:gd name="T51" fmla="*/ 276 h 961"/>
                <a:gd name="T52" fmla="*/ 18 w 1441"/>
                <a:gd name="T53" fmla="*/ 348 h 961"/>
                <a:gd name="T54" fmla="*/ 22 w 1441"/>
                <a:gd name="T55" fmla="*/ 399 h 961"/>
                <a:gd name="T56" fmla="*/ 21 w 1441"/>
                <a:gd name="T57" fmla="*/ 455 h 961"/>
                <a:gd name="T58" fmla="*/ 45 w 1441"/>
                <a:gd name="T59" fmla="*/ 629 h 961"/>
                <a:gd name="T60" fmla="*/ 133 w 1441"/>
                <a:gd name="T61" fmla="*/ 756 h 961"/>
                <a:gd name="T62" fmla="*/ 188 w 1441"/>
                <a:gd name="T63" fmla="*/ 812 h 961"/>
                <a:gd name="T64" fmla="*/ 449 w 1441"/>
                <a:gd name="T65" fmla="*/ 892 h 961"/>
                <a:gd name="T66" fmla="*/ 460 w 1441"/>
                <a:gd name="T67" fmla="*/ 890 h 961"/>
                <a:gd name="T68" fmla="*/ 475 w 1441"/>
                <a:gd name="T69" fmla="*/ 921 h 961"/>
                <a:gd name="T70" fmla="*/ 577 w 1441"/>
                <a:gd name="T71" fmla="*/ 915 h 961"/>
                <a:gd name="T72" fmla="*/ 637 w 1441"/>
                <a:gd name="T73" fmla="*/ 899 h 961"/>
                <a:gd name="T74" fmla="*/ 646 w 1441"/>
                <a:gd name="T75" fmla="*/ 846 h 961"/>
                <a:gd name="T76" fmla="*/ 705 w 1441"/>
                <a:gd name="T77" fmla="*/ 615 h 961"/>
                <a:gd name="T78" fmla="*/ 1007 w 1441"/>
                <a:gd name="T79" fmla="*/ 300 h 961"/>
                <a:gd name="T80" fmla="*/ 1232 w 1441"/>
                <a:gd name="T81" fmla="*/ 248 h 961"/>
                <a:gd name="T82" fmla="*/ 1412 w 1441"/>
                <a:gd name="T83" fmla="*/ 261 h 961"/>
                <a:gd name="T84" fmla="*/ 1300 w 1441"/>
                <a:gd name="T85" fmla="*/ 123 h 961"/>
                <a:gd name="T86" fmla="*/ 1029 w 1441"/>
                <a:gd name="T87" fmla="*/ 4 h 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41" h="961">
                  <a:moveTo>
                    <a:pt x="595" y="950"/>
                  </a:moveTo>
                  <a:cubicBezTo>
                    <a:pt x="572" y="953"/>
                    <a:pt x="549" y="956"/>
                    <a:pt x="527" y="957"/>
                  </a:cubicBezTo>
                  <a:cubicBezTo>
                    <a:pt x="535" y="960"/>
                    <a:pt x="543" y="961"/>
                    <a:pt x="551" y="961"/>
                  </a:cubicBezTo>
                  <a:cubicBezTo>
                    <a:pt x="552" y="961"/>
                    <a:pt x="552" y="961"/>
                    <a:pt x="553" y="961"/>
                  </a:cubicBezTo>
                  <a:cubicBezTo>
                    <a:pt x="569" y="961"/>
                    <a:pt x="583" y="957"/>
                    <a:pt x="595" y="950"/>
                  </a:cubicBezTo>
                  <a:moveTo>
                    <a:pt x="1309" y="282"/>
                  </a:moveTo>
                  <a:cubicBezTo>
                    <a:pt x="1320" y="283"/>
                    <a:pt x="1331" y="285"/>
                    <a:pt x="1342" y="286"/>
                  </a:cubicBezTo>
                  <a:cubicBezTo>
                    <a:pt x="1344" y="286"/>
                    <a:pt x="1346" y="286"/>
                    <a:pt x="1348" y="287"/>
                  </a:cubicBezTo>
                  <a:cubicBezTo>
                    <a:pt x="1351" y="287"/>
                    <a:pt x="1353" y="287"/>
                    <a:pt x="1356" y="287"/>
                  </a:cubicBezTo>
                  <a:cubicBezTo>
                    <a:pt x="1356" y="287"/>
                    <a:pt x="1357" y="287"/>
                    <a:pt x="1357" y="287"/>
                  </a:cubicBezTo>
                  <a:cubicBezTo>
                    <a:pt x="1354" y="286"/>
                    <a:pt x="1350" y="286"/>
                    <a:pt x="1346" y="285"/>
                  </a:cubicBezTo>
                  <a:cubicBezTo>
                    <a:pt x="1334" y="284"/>
                    <a:pt x="1321" y="283"/>
                    <a:pt x="1309" y="282"/>
                  </a:cubicBezTo>
                  <a:moveTo>
                    <a:pt x="341" y="192"/>
                  </a:moveTo>
                  <a:cubicBezTo>
                    <a:pt x="287" y="192"/>
                    <a:pt x="234" y="197"/>
                    <a:pt x="184" y="211"/>
                  </a:cubicBezTo>
                  <a:cubicBezTo>
                    <a:pt x="161" y="218"/>
                    <a:pt x="138" y="227"/>
                    <a:pt x="117" y="238"/>
                  </a:cubicBezTo>
                  <a:cubicBezTo>
                    <a:pt x="91" y="252"/>
                    <a:pt x="67" y="269"/>
                    <a:pt x="46" y="292"/>
                  </a:cubicBezTo>
                  <a:cubicBezTo>
                    <a:pt x="58" y="291"/>
                    <a:pt x="70" y="289"/>
                    <a:pt x="82" y="288"/>
                  </a:cubicBezTo>
                  <a:cubicBezTo>
                    <a:pt x="153" y="277"/>
                    <a:pt x="221" y="255"/>
                    <a:pt x="288" y="227"/>
                  </a:cubicBezTo>
                  <a:cubicBezTo>
                    <a:pt x="312" y="217"/>
                    <a:pt x="337" y="205"/>
                    <a:pt x="362" y="193"/>
                  </a:cubicBezTo>
                  <a:cubicBezTo>
                    <a:pt x="355" y="192"/>
                    <a:pt x="348" y="192"/>
                    <a:pt x="341" y="192"/>
                  </a:cubicBezTo>
                  <a:moveTo>
                    <a:pt x="494" y="124"/>
                  </a:moveTo>
                  <a:cubicBezTo>
                    <a:pt x="459" y="140"/>
                    <a:pt x="425" y="158"/>
                    <a:pt x="392" y="177"/>
                  </a:cubicBezTo>
                  <a:cubicBezTo>
                    <a:pt x="391" y="178"/>
                    <a:pt x="391" y="178"/>
                    <a:pt x="390" y="178"/>
                  </a:cubicBezTo>
                  <a:cubicBezTo>
                    <a:pt x="425" y="161"/>
                    <a:pt x="459" y="142"/>
                    <a:pt x="494" y="124"/>
                  </a:cubicBezTo>
                  <a:moveTo>
                    <a:pt x="1305" y="81"/>
                  </a:moveTo>
                  <a:cubicBezTo>
                    <a:pt x="1355" y="116"/>
                    <a:pt x="1400" y="157"/>
                    <a:pt x="1440" y="203"/>
                  </a:cubicBezTo>
                  <a:cubicBezTo>
                    <a:pt x="1441" y="200"/>
                    <a:pt x="1441" y="197"/>
                    <a:pt x="1441" y="194"/>
                  </a:cubicBezTo>
                  <a:cubicBezTo>
                    <a:pt x="1441" y="153"/>
                    <a:pt x="1412" y="121"/>
                    <a:pt x="1373" y="105"/>
                  </a:cubicBezTo>
                  <a:cubicBezTo>
                    <a:pt x="1351" y="96"/>
                    <a:pt x="1328" y="88"/>
                    <a:pt x="1305" y="81"/>
                  </a:cubicBezTo>
                  <a:moveTo>
                    <a:pt x="416" y="574"/>
                  </a:moveTo>
                  <a:cubicBezTo>
                    <a:pt x="377" y="574"/>
                    <a:pt x="339" y="549"/>
                    <a:pt x="339" y="500"/>
                  </a:cubicBezTo>
                  <a:cubicBezTo>
                    <a:pt x="339" y="450"/>
                    <a:pt x="377" y="425"/>
                    <a:pt x="416" y="425"/>
                  </a:cubicBezTo>
                  <a:cubicBezTo>
                    <a:pt x="454" y="425"/>
                    <a:pt x="493" y="450"/>
                    <a:pt x="493" y="500"/>
                  </a:cubicBezTo>
                  <a:cubicBezTo>
                    <a:pt x="493" y="549"/>
                    <a:pt x="454" y="574"/>
                    <a:pt x="416" y="574"/>
                  </a:cubicBezTo>
                  <a:moveTo>
                    <a:pt x="664" y="407"/>
                  </a:moveTo>
                  <a:cubicBezTo>
                    <a:pt x="629" y="407"/>
                    <a:pt x="593" y="384"/>
                    <a:pt x="593" y="338"/>
                  </a:cubicBezTo>
                  <a:cubicBezTo>
                    <a:pt x="593" y="292"/>
                    <a:pt x="629" y="269"/>
                    <a:pt x="664" y="269"/>
                  </a:cubicBezTo>
                  <a:cubicBezTo>
                    <a:pt x="700" y="269"/>
                    <a:pt x="735" y="292"/>
                    <a:pt x="735" y="338"/>
                  </a:cubicBezTo>
                  <a:cubicBezTo>
                    <a:pt x="735" y="384"/>
                    <a:pt x="700" y="407"/>
                    <a:pt x="664" y="407"/>
                  </a:cubicBezTo>
                  <a:moveTo>
                    <a:pt x="930" y="225"/>
                  </a:moveTo>
                  <a:cubicBezTo>
                    <a:pt x="894" y="225"/>
                    <a:pt x="859" y="202"/>
                    <a:pt x="859" y="157"/>
                  </a:cubicBezTo>
                  <a:cubicBezTo>
                    <a:pt x="859" y="111"/>
                    <a:pt x="894" y="88"/>
                    <a:pt x="930" y="88"/>
                  </a:cubicBezTo>
                  <a:cubicBezTo>
                    <a:pt x="965" y="88"/>
                    <a:pt x="1001" y="111"/>
                    <a:pt x="1001" y="157"/>
                  </a:cubicBezTo>
                  <a:cubicBezTo>
                    <a:pt x="1001" y="202"/>
                    <a:pt x="965" y="225"/>
                    <a:pt x="930" y="225"/>
                  </a:cubicBezTo>
                  <a:moveTo>
                    <a:pt x="960" y="0"/>
                  </a:moveTo>
                  <a:cubicBezTo>
                    <a:pt x="944" y="0"/>
                    <a:pt x="927" y="1"/>
                    <a:pt x="910" y="2"/>
                  </a:cubicBezTo>
                  <a:cubicBezTo>
                    <a:pt x="898" y="4"/>
                    <a:pt x="886" y="5"/>
                    <a:pt x="873" y="7"/>
                  </a:cubicBezTo>
                  <a:cubicBezTo>
                    <a:pt x="819" y="17"/>
                    <a:pt x="768" y="35"/>
                    <a:pt x="717" y="56"/>
                  </a:cubicBezTo>
                  <a:cubicBezTo>
                    <a:pt x="716" y="56"/>
                    <a:pt x="715" y="57"/>
                    <a:pt x="714" y="57"/>
                  </a:cubicBezTo>
                  <a:cubicBezTo>
                    <a:pt x="714" y="57"/>
                    <a:pt x="714" y="57"/>
                    <a:pt x="714" y="57"/>
                  </a:cubicBezTo>
                  <a:cubicBezTo>
                    <a:pt x="714" y="57"/>
                    <a:pt x="714" y="57"/>
                    <a:pt x="714" y="57"/>
                  </a:cubicBezTo>
                  <a:cubicBezTo>
                    <a:pt x="562" y="123"/>
                    <a:pt x="422" y="216"/>
                    <a:pt x="267" y="276"/>
                  </a:cubicBezTo>
                  <a:cubicBezTo>
                    <a:pt x="191" y="305"/>
                    <a:pt x="106" y="327"/>
                    <a:pt x="22" y="331"/>
                  </a:cubicBezTo>
                  <a:cubicBezTo>
                    <a:pt x="20" y="336"/>
                    <a:pt x="19" y="342"/>
                    <a:pt x="18" y="348"/>
                  </a:cubicBezTo>
                  <a:cubicBezTo>
                    <a:pt x="17" y="353"/>
                    <a:pt x="17" y="358"/>
                    <a:pt x="16" y="364"/>
                  </a:cubicBezTo>
                  <a:cubicBezTo>
                    <a:pt x="16" y="376"/>
                    <a:pt x="18" y="388"/>
                    <a:pt x="22" y="399"/>
                  </a:cubicBezTo>
                  <a:cubicBezTo>
                    <a:pt x="27" y="411"/>
                    <a:pt x="34" y="421"/>
                    <a:pt x="44" y="430"/>
                  </a:cubicBezTo>
                  <a:cubicBezTo>
                    <a:pt x="36" y="438"/>
                    <a:pt x="28" y="446"/>
                    <a:pt x="21" y="455"/>
                  </a:cubicBezTo>
                  <a:cubicBezTo>
                    <a:pt x="12" y="466"/>
                    <a:pt x="5" y="478"/>
                    <a:pt x="0" y="490"/>
                  </a:cubicBezTo>
                  <a:cubicBezTo>
                    <a:pt x="11" y="538"/>
                    <a:pt x="26" y="584"/>
                    <a:pt x="45" y="629"/>
                  </a:cubicBezTo>
                  <a:cubicBezTo>
                    <a:pt x="57" y="659"/>
                    <a:pt x="72" y="687"/>
                    <a:pt x="88" y="715"/>
                  </a:cubicBezTo>
                  <a:cubicBezTo>
                    <a:pt x="102" y="730"/>
                    <a:pt x="117" y="743"/>
                    <a:pt x="133" y="756"/>
                  </a:cubicBezTo>
                  <a:cubicBezTo>
                    <a:pt x="136" y="760"/>
                    <a:pt x="139" y="764"/>
                    <a:pt x="143" y="768"/>
                  </a:cubicBezTo>
                  <a:cubicBezTo>
                    <a:pt x="157" y="784"/>
                    <a:pt x="172" y="799"/>
                    <a:pt x="188" y="812"/>
                  </a:cubicBezTo>
                  <a:cubicBezTo>
                    <a:pt x="250" y="865"/>
                    <a:pt x="322" y="896"/>
                    <a:pt x="401" y="896"/>
                  </a:cubicBezTo>
                  <a:cubicBezTo>
                    <a:pt x="417" y="896"/>
                    <a:pt x="433" y="895"/>
                    <a:pt x="449" y="892"/>
                  </a:cubicBezTo>
                  <a:cubicBezTo>
                    <a:pt x="451" y="892"/>
                    <a:pt x="454" y="891"/>
                    <a:pt x="456" y="891"/>
                  </a:cubicBezTo>
                  <a:cubicBezTo>
                    <a:pt x="458" y="890"/>
                    <a:pt x="459" y="890"/>
                    <a:pt x="460" y="890"/>
                  </a:cubicBezTo>
                  <a:cubicBezTo>
                    <a:pt x="460" y="890"/>
                    <a:pt x="460" y="891"/>
                    <a:pt x="460" y="891"/>
                  </a:cubicBezTo>
                  <a:cubicBezTo>
                    <a:pt x="463" y="902"/>
                    <a:pt x="468" y="912"/>
                    <a:pt x="475" y="921"/>
                  </a:cubicBezTo>
                  <a:cubicBezTo>
                    <a:pt x="477" y="921"/>
                    <a:pt x="478" y="921"/>
                    <a:pt x="480" y="921"/>
                  </a:cubicBezTo>
                  <a:cubicBezTo>
                    <a:pt x="513" y="921"/>
                    <a:pt x="545" y="919"/>
                    <a:pt x="577" y="915"/>
                  </a:cubicBezTo>
                  <a:cubicBezTo>
                    <a:pt x="596" y="913"/>
                    <a:pt x="615" y="909"/>
                    <a:pt x="634" y="905"/>
                  </a:cubicBezTo>
                  <a:cubicBezTo>
                    <a:pt x="635" y="903"/>
                    <a:pt x="636" y="901"/>
                    <a:pt x="637" y="899"/>
                  </a:cubicBezTo>
                  <a:cubicBezTo>
                    <a:pt x="641" y="889"/>
                    <a:pt x="643" y="879"/>
                    <a:pt x="644" y="868"/>
                  </a:cubicBezTo>
                  <a:cubicBezTo>
                    <a:pt x="644" y="861"/>
                    <a:pt x="645" y="853"/>
                    <a:pt x="646" y="846"/>
                  </a:cubicBezTo>
                  <a:cubicBezTo>
                    <a:pt x="651" y="816"/>
                    <a:pt x="658" y="786"/>
                    <a:pt x="666" y="757"/>
                  </a:cubicBezTo>
                  <a:cubicBezTo>
                    <a:pt x="671" y="709"/>
                    <a:pt x="684" y="661"/>
                    <a:pt x="705" y="615"/>
                  </a:cubicBezTo>
                  <a:cubicBezTo>
                    <a:pt x="758" y="501"/>
                    <a:pt x="852" y="405"/>
                    <a:pt x="963" y="339"/>
                  </a:cubicBezTo>
                  <a:cubicBezTo>
                    <a:pt x="978" y="326"/>
                    <a:pt x="993" y="313"/>
                    <a:pt x="1007" y="300"/>
                  </a:cubicBezTo>
                  <a:cubicBezTo>
                    <a:pt x="1034" y="292"/>
                    <a:pt x="1061" y="285"/>
                    <a:pt x="1088" y="281"/>
                  </a:cubicBezTo>
                  <a:cubicBezTo>
                    <a:pt x="1135" y="264"/>
                    <a:pt x="1184" y="253"/>
                    <a:pt x="1232" y="248"/>
                  </a:cubicBezTo>
                  <a:cubicBezTo>
                    <a:pt x="1251" y="246"/>
                    <a:pt x="1270" y="245"/>
                    <a:pt x="1289" y="245"/>
                  </a:cubicBezTo>
                  <a:cubicBezTo>
                    <a:pt x="1331" y="245"/>
                    <a:pt x="1372" y="250"/>
                    <a:pt x="1412" y="261"/>
                  </a:cubicBezTo>
                  <a:cubicBezTo>
                    <a:pt x="1417" y="256"/>
                    <a:pt x="1422" y="250"/>
                    <a:pt x="1426" y="244"/>
                  </a:cubicBezTo>
                  <a:cubicBezTo>
                    <a:pt x="1388" y="200"/>
                    <a:pt x="1346" y="159"/>
                    <a:pt x="1300" y="123"/>
                  </a:cubicBezTo>
                  <a:cubicBezTo>
                    <a:pt x="1256" y="90"/>
                    <a:pt x="1208" y="61"/>
                    <a:pt x="1157" y="39"/>
                  </a:cubicBezTo>
                  <a:cubicBezTo>
                    <a:pt x="1115" y="23"/>
                    <a:pt x="1073" y="11"/>
                    <a:pt x="1029" y="4"/>
                  </a:cubicBezTo>
                  <a:cubicBezTo>
                    <a:pt x="1006" y="1"/>
                    <a:pt x="983" y="0"/>
                    <a:pt x="960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471"/>
            <p:cNvSpPr>
              <a:spLocks noEditPoints="1"/>
            </p:cNvSpPr>
            <p:nvPr/>
          </p:nvSpPr>
          <p:spPr bwMode="auto">
            <a:xfrm>
              <a:off x="3447" y="3715"/>
              <a:ext cx="474" cy="507"/>
            </a:xfrm>
            <a:custGeom>
              <a:avLst/>
              <a:gdLst>
                <a:gd name="T0" fmla="*/ 230 w 827"/>
                <a:gd name="T1" fmla="*/ 647 h 818"/>
                <a:gd name="T2" fmla="*/ 231 w 827"/>
                <a:gd name="T3" fmla="*/ 648 h 818"/>
                <a:gd name="T4" fmla="*/ 287 w 827"/>
                <a:gd name="T5" fmla="*/ 748 h 818"/>
                <a:gd name="T6" fmla="*/ 230 w 827"/>
                <a:gd name="T7" fmla="*/ 647 h 818"/>
                <a:gd name="T8" fmla="*/ 0 w 827"/>
                <a:gd name="T9" fmla="*/ 366 h 818"/>
                <a:gd name="T10" fmla="*/ 32 w 827"/>
                <a:gd name="T11" fmla="*/ 449 h 818"/>
                <a:gd name="T12" fmla="*/ 73 w 827"/>
                <a:gd name="T13" fmla="*/ 507 h 818"/>
                <a:gd name="T14" fmla="*/ 214 w 827"/>
                <a:gd name="T15" fmla="*/ 620 h 818"/>
                <a:gd name="T16" fmla="*/ 170 w 827"/>
                <a:gd name="T17" fmla="*/ 550 h 818"/>
                <a:gd name="T18" fmla="*/ 29 w 827"/>
                <a:gd name="T19" fmla="*/ 388 h 818"/>
                <a:gd name="T20" fmla="*/ 0 w 827"/>
                <a:gd name="T21" fmla="*/ 366 h 818"/>
                <a:gd name="T22" fmla="*/ 764 w 827"/>
                <a:gd name="T23" fmla="*/ 63 h 818"/>
                <a:gd name="T24" fmla="*/ 818 w 827"/>
                <a:gd name="T25" fmla="*/ 107 h 818"/>
                <a:gd name="T26" fmla="*/ 788 w 827"/>
                <a:gd name="T27" fmla="*/ 75 h 818"/>
                <a:gd name="T28" fmla="*/ 787 w 827"/>
                <a:gd name="T29" fmla="*/ 74 h 818"/>
                <a:gd name="T30" fmla="*/ 764 w 827"/>
                <a:gd name="T31" fmla="*/ 63 h 818"/>
                <a:gd name="T32" fmla="*/ 551 w 827"/>
                <a:gd name="T33" fmla="*/ 730 h 818"/>
                <a:gd name="T34" fmla="*/ 487 w 827"/>
                <a:gd name="T35" fmla="*/ 621 h 818"/>
                <a:gd name="T36" fmla="*/ 543 w 827"/>
                <a:gd name="T37" fmla="*/ 589 h 818"/>
                <a:gd name="T38" fmla="*/ 607 w 827"/>
                <a:gd name="T39" fmla="*/ 698 h 818"/>
                <a:gd name="T40" fmla="*/ 551 w 827"/>
                <a:gd name="T41" fmla="*/ 730 h 818"/>
                <a:gd name="T42" fmla="*/ 429 w 827"/>
                <a:gd name="T43" fmla="*/ 466 h 818"/>
                <a:gd name="T44" fmla="*/ 359 w 827"/>
                <a:gd name="T45" fmla="*/ 348 h 818"/>
                <a:gd name="T46" fmla="*/ 420 w 827"/>
                <a:gd name="T47" fmla="*/ 313 h 818"/>
                <a:gd name="T48" fmla="*/ 489 w 827"/>
                <a:gd name="T49" fmla="*/ 431 h 818"/>
                <a:gd name="T50" fmla="*/ 429 w 827"/>
                <a:gd name="T51" fmla="*/ 466 h 818"/>
                <a:gd name="T52" fmla="*/ 455 w 827"/>
                <a:gd name="T53" fmla="*/ 0 h 818"/>
                <a:gd name="T54" fmla="*/ 400 w 827"/>
                <a:gd name="T55" fmla="*/ 3 h 818"/>
                <a:gd name="T56" fmla="*/ 338 w 827"/>
                <a:gd name="T57" fmla="*/ 17 h 818"/>
                <a:gd name="T58" fmla="*/ 324 w 827"/>
                <a:gd name="T59" fmla="*/ 21 h 818"/>
                <a:gd name="T60" fmla="*/ 264 w 827"/>
                <a:gd name="T61" fmla="*/ 32 h 818"/>
                <a:gd name="T62" fmla="*/ 181 w 827"/>
                <a:gd name="T63" fmla="*/ 81 h 818"/>
                <a:gd name="T64" fmla="*/ 69 w 827"/>
                <a:gd name="T65" fmla="*/ 174 h 818"/>
                <a:gd name="T66" fmla="*/ 68 w 827"/>
                <a:gd name="T67" fmla="*/ 214 h 818"/>
                <a:gd name="T68" fmla="*/ 73 w 827"/>
                <a:gd name="T69" fmla="*/ 248 h 818"/>
                <a:gd name="T70" fmla="*/ 39 w 827"/>
                <a:gd name="T71" fmla="*/ 263 h 818"/>
                <a:gd name="T72" fmla="*/ 14 w 827"/>
                <a:gd name="T73" fmla="*/ 289 h 818"/>
                <a:gd name="T74" fmla="*/ 7 w 827"/>
                <a:gd name="T75" fmla="*/ 304 h 818"/>
                <a:gd name="T76" fmla="*/ 1 w 827"/>
                <a:gd name="T77" fmla="*/ 320 h 818"/>
                <a:gd name="T78" fmla="*/ 178 w 827"/>
                <a:gd name="T79" fmla="*/ 498 h 818"/>
                <a:gd name="T80" fmla="*/ 372 w 827"/>
                <a:gd name="T81" fmla="*/ 818 h 818"/>
                <a:gd name="T82" fmla="*/ 799 w 827"/>
                <a:gd name="T83" fmla="*/ 818 h 818"/>
                <a:gd name="T84" fmla="*/ 730 w 827"/>
                <a:gd name="T85" fmla="*/ 448 h 818"/>
                <a:gd name="T86" fmla="*/ 774 w 827"/>
                <a:gd name="T87" fmla="*/ 307 h 818"/>
                <a:gd name="T88" fmla="*/ 804 w 827"/>
                <a:gd name="T89" fmla="*/ 222 h 818"/>
                <a:gd name="T90" fmla="*/ 815 w 827"/>
                <a:gd name="T91" fmla="*/ 202 h 818"/>
                <a:gd name="T92" fmla="*/ 825 w 827"/>
                <a:gd name="T93" fmla="*/ 172 h 818"/>
                <a:gd name="T94" fmla="*/ 827 w 827"/>
                <a:gd name="T95" fmla="*/ 165 h 818"/>
                <a:gd name="T96" fmla="*/ 784 w 827"/>
                <a:gd name="T97" fmla="*/ 126 h 818"/>
                <a:gd name="T98" fmla="*/ 701 w 827"/>
                <a:gd name="T99" fmla="*/ 66 h 818"/>
                <a:gd name="T100" fmla="*/ 673 w 827"/>
                <a:gd name="T101" fmla="*/ 83 h 818"/>
                <a:gd name="T102" fmla="*/ 671 w 827"/>
                <a:gd name="T103" fmla="*/ 85 h 818"/>
                <a:gd name="T104" fmla="*/ 669 w 827"/>
                <a:gd name="T105" fmla="*/ 82 h 818"/>
                <a:gd name="T106" fmla="*/ 664 w 827"/>
                <a:gd name="T107" fmla="*/ 76 h 818"/>
                <a:gd name="T108" fmla="*/ 455 w 827"/>
                <a:gd name="T109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27" h="818">
                  <a:moveTo>
                    <a:pt x="230" y="647"/>
                  </a:moveTo>
                  <a:cubicBezTo>
                    <a:pt x="230" y="648"/>
                    <a:pt x="231" y="648"/>
                    <a:pt x="231" y="648"/>
                  </a:cubicBezTo>
                  <a:cubicBezTo>
                    <a:pt x="248" y="682"/>
                    <a:pt x="267" y="715"/>
                    <a:pt x="287" y="748"/>
                  </a:cubicBezTo>
                  <a:cubicBezTo>
                    <a:pt x="268" y="714"/>
                    <a:pt x="249" y="680"/>
                    <a:pt x="230" y="647"/>
                  </a:cubicBezTo>
                  <a:moveTo>
                    <a:pt x="0" y="366"/>
                  </a:moveTo>
                  <a:cubicBezTo>
                    <a:pt x="7" y="396"/>
                    <a:pt x="18" y="424"/>
                    <a:pt x="32" y="449"/>
                  </a:cubicBezTo>
                  <a:cubicBezTo>
                    <a:pt x="43" y="470"/>
                    <a:pt x="57" y="489"/>
                    <a:pt x="73" y="507"/>
                  </a:cubicBezTo>
                  <a:cubicBezTo>
                    <a:pt x="112" y="551"/>
                    <a:pt x="162" y="588"/>
                    <a:pt x="214" y="620"/>
                  </a:cubicBezTo>
                  <a:cubicBezTo>
                    <a:pt x="200" y="596"/>
                    <a:pt x="185" y="573"/>
                    <a:pt x="170" y="550"/>
                  </a:cubicBezTo>
                  <a:cubicBezTo>
                    <a:pt x="129" y="491"/>
                    <a:pt x="83" y="436"/>
                    <a:pt x="29" y="388"/>
                  </a:cubicBezTo>
                  <a:cubicBezTo>
                    <a:pt x="20" y="380"/>
                    <a:pt x="10" y="373"/>
                    <a:pt x="0" y="366"/>
                  </a:cubicBezTo>
                  <a:moveTo>
                    <a:pt x="764" y="63"/>
                  </a:moveTo>
                  <a:cubicBezTo>
                    <a:pt x="782" y="77"/>
                    <a:pt x="800" y="92"/>
                    <a:pt x="818" y="107"/>
                  </a:cubicBezTo>
                  <a:cubicBezTo>
                    <a:pt x="811" y="94"/>
                    <a:pt x="801" y="83"/>
                    <a:pt x="788" y="75"/>
                  </a:cubicBezTo>
                  <a:cubicBezTo>
                    <a:pt x="788" y="74"/>
                    <a:pt x="787" y="74"/>
                    <a:pt x="787" y="74"/>
                  </a:cubicBezTo>
                  <a:cubicBezTo>
                    <a:pt x="780" y="69"/>
                    <a:pt x="772" y="66"/>
                    <a:pt x="764" y="63"/>
                  </a:cubicBezTo>
                  <a:moveTo>
                    <a:pt x="551" y="730"/>
                  </a:moveTo>
                  <a:cubicBezTo>
                    <a:pt x="502" y="730"/>
                    <a:pt x="452" y="676"/>
                    <a:pt x="487" y="621"/>
                  </a:cubicBezTo>
                  <a:cubicBezTo>
                    <a:pt x="501" y="598"/>
                    <a:pt x="522" y="589"/>
                    <a:pt x="543" y="589"/>
                  </a:cubicBezTo>
                  <a:cubicBezTo>
                    <a:pt x="592" y="589"/>
                    <a:pt x="641" y="643"/>
                    <a:pt x="607" y="698"/>
                  </a:cubicBezTo>
                  <a:cubicBezTo>
                    <a:pt x="592" y="720"/>
                    <a:pt x="571" y="730"/>
                    <a:pt x="551" y="730"/>
                  </a:cubicBezTo>
                  <a:moveTo>
                    <a:pt x="429" y="466"/>
                  </a:moveTo>
                  <a:cubicBezTo>
                    <a:pt x="375" y="466"/>
                    <a:pt x="321" y="407"/>
                    <a:pt x="359" y="348"/>
                  </a:cubicBezTo>
                  <a:cubicBezTo>
                    <a:pt x="375" y="323"/>
                    <a:pt x="397" y="313"/>
                    <a:pt x="420" y="313"/>
                  </a:cubicBezTo>
                  <a:cubicBezTo>
                    <a:pt x="473" y="313"/>
                    <a:pt x="527" y="372"/>
                    <a:pt x="489" y="431"/>
                  </a:cubicBezTo>
                  <a:cubicBezTo>
                    <a:pt x="473" y="456"/>
                    <a:pt x="451" y="466"/>
                    <a:pt x="429" y="466"/>
                  </a:cubicBezTo>
                  <a:moveTo>
                    <a:pt x="455" y="0"/>
                  </a:moveTo>
                  <a:cubicBezTo>
                    <a:pt x="437" y="0"/>
                    <a:pt x="419" y="1"/>
                    <a:pt x="400" y="3"/>
                  </a:cubicBezTo>
                  <a:cubicBezTo>
                    <a:pt x="380" y="6"/>
                    <a:pt x="359" y="11"/>
                    <a:pt x="338" y="17"/>
                  </a:cubicBezTo>
                  <a:cubicBezTo>
                    <a:pt x="333" y="18"/>
                    <a:pt x="329" y="19"/>
                    <a:pt x="324" y="21"/>
                  </a:cubicBezTo>
                  <a:cubicBezTo>
                    <a:pt x="304" y="23"/>
                    <a:pt x="284" y="27"/>
                    <a:pt x="264" y="32"/>
                  </a:cubicBezTo>
                  <a:cubicBezTo>
                    <a:pt x="235" y="46"/>
                    <a:pt x="208" y="63"/>
                    <a:pt x="181" y="81"/>
                  </a:cubicBezTo>
                  <a:cubicBezTo>
                    <a:pt x="141" y="109"/>
                    <a:pt x="104" y="140"/>
                    <a:pt x="69" y="174"/>
                  </a:cubicBezTo>
                  <a:cubicBezTo>
                    <a:pt x="66" y="187"/>
                    <a:pt x="66" y="201"/>
                    <a:pt x="68" y="214"/>
                  </a:cubicBezTo>
                  <a:cubicBezTo>
                    <a:pt x="69" y="226"/>
                    <a:pt x="71" y="237"/>
                    <a:pt x="73" y="248"/>
                  </a:cubicBezTo>
                  <a:cubicBezTo>
                    <a:pt x="60" y="250"/>
                    <a:pt x="49" y="255"/>
                    <a:pt x="39" y="263"/>
                  </a:cubicBezTo>
                  <a:cubicBezTo>
                    <a:pt x="29" y="270"/>
                    <a:pt x="21" y="279"/>
                    <a:pt x="14" y="289"/>
                  </a:cubicBezTo>
                  <a:cubicBezTo>
                    <a:pt x="12" y="294"/>
                    <a:pt x="9" y="299"/>
                    <a:pt x="7" y="304"/>
                  </a:cubicBezTo>
                  <a:cubicBezTo>
                    <a:pt x="5" y="309"/>
                    <a:pt x="3" y="315"/>
                    <a:pt x="1" y="320"/>
                  </a:cubicBezTo>
                  <a:cubicBezTo>
                    <a:pt x="70" y="369"/>
                    <a:pt x="130" y="433"/>
                    <a:pt x="178" y="498"/>
                  </a:cubicBezTo>
                  <a:cubicBezTo>
                    <a:pt x="252" y="599"/>
                    <a:pt x="309" y="710"/>
                    <a:pt x="372" y="818"/>
                  </a:cubicBezTo>
                  <a:cubicBezTo>
                    <a:pt x="799" y="818"/>
                    <a:pt x="799" y="818"/>
                    <a:pt x="799" y="818"/>
                  </a:cubicBezTo>
                  <a:cubicBezTo>
                    <a:pt x="741" y="703"/>
                    <a:pt x="714" y="572"/>
                    <a:pt x="730" y="448"/>
                  </a:cubicBezTo>
                  <a:cubicBezTo>
                    <a:pt x="737" y="398"/>
                    <a:pt x="752" y="350"/>
                    <a:pt x="774" y="307"/>
                  </a:cubicBezTo>
                  <a:cubicBezTo>
                    <a:pt x="783" y="278"/>
                    <a:pt x="793" y="250"/>
                    <a:pt x="804" y="222"/>
                  </a:cubicBezTo>
                  <a:cubicBezTo>
                    <a:pt x="808" y="215"/>
                    <a:pt x="811" y="208"/>
                    <a:pt x="815" y="202"/>
                  </a:cubicBezTo>
                  <a:cubicBezTo>
                    <a:pt x="820" y="192"/>
                    <a:pt x="823" y="182"/>
                    <a:pt x="825" y="172"/>
                  </a:cubicBezTo>
                  <a:cubicBezTo>
                    <a:pt x="826" y="170"/>
                    <a:pt x="826" y="168"/>
                    <a:pt x="827" y="165"/>
                  </a:cubicBezTo>
                  <a:cubicBezTo>
                    <a:pt x="813" y="152"/>
                    <a:pt x="799" y="139"/>
                    <a:pt x="784" y="126"/>
                  </a:cubicBezTo>
                  <a:cubicBezTo>
                    <a:pt x="757" y="104"/>
                    <a:pt x="730" y="84"/>
                    <a:pt x="701" y="66"/>
                  </a:cubicBezTo>
                  <a:cubicBezTo>
                    <a:pt x="690" y="70"/>
                    <a:pt x="681" y="76"/>
                    <a:pt x="673" y="83"/>
                  </a:cubicBezTo>
                  <a:cubicBezTo>
                    <a:pt x="672" y="84"/>
                    <a:pt x="672" y="84"/>
                    <a:pt x="671" y="85"/>
                  </a:cubicBezTo>
                  <a:cubicBezTo>
                    <a:pt x="671" y="84"/>
                    <a:pt x="670" y="83"/>
                    <a:pt x="669" y="82"/>
                  </a:cubicBezTo>
                  <a:cubicBezTo>
                    <a:pt x="667" y="80"/>
                    <a:pt x="665" y="78"/>
                    <a:pt x="664" y="76"/>
                  </a:cubicBezTo>
                  <a:cubicBezTo>
                    <a:pt x="603" y="23"/>
                    <a:pt x="532" y="0"/>
                    <a:pt x="455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472"/>
            <p:cNvSpPr>
              <a:spLocks noEditPoints="1"/>
            </p:cNvSpPr>
            <p:nvPr/>
          </p:nvSpPr>
          <p:spPr bwMode="auto">
            <a:xfrm>
              <a:off x="1406" y="2752"/>
              <a:ext cx="276" cy="405"/>
            </a:xfrm>
            <a:custGeom>
              <a:avLst/>
              <a:gdLst>
                <a:gd name="T0" fmla="*/ 140 w 481"/>
                <a:gd name="T1" fmla="*/ 533 h 655"/>
                <a:gd name="T2" fmla="*/ 170 w 481"/>
                <a:gd name="T3" fmla="*/ 606 h 655"/>
                <a:gd name="T4" fmla="*/ 211 w 481"/>
                <a:gd name="T5" fmla="*/ 647 h 655"/>
                <a:gd name="T6" fmla="*/ 272 w 481"/>
                <a:gd name="T7" fmla="*/ 651 h 655"/>
                <a:gd name="T8" fmla="*/ 274 w 481"/>
                <a:gd name="T9" fmla="*/ 651 h 655"/>
                <a:gd name="T10" fmla="*/ 70 w 481"/>
                <a:gd name="T11" fmla="*/ 434 h 655"/>
                <a:gd name="T12" fmla="*/ 75 w 481"/>
                <a:gd name="T13" fmla="*/ 444 h 655"/>
                <a:gd name="T14" fmla="*/ 121 w 481"/>
                <a:gd name="T15" fmla="*/ 506 h 655"/>
                <a:gd name="T16" fmla="*/ 326 w 481"/>
                <a:gd name="T17" fmla="*/ 350 h 655"/>
                <a:gd name="T18" fmla="*/ 292 w 481"/>
                <a:gd name="T19" fmla="*/ 543 h 655"/>
                <a:gd name="T20" fmla="*/ 317 w 481"/>
                <a:gd name="T21" fmla="*/ 626 h 655"/>
                <a:gd name="T22" fmla="*/ 345 w 481"/>
                <a:gd name="T23" fmla="*/ 561 h 655"/>
                <a:gd name="T24" fmla="*/ 319 w 481"/>
                <a:gd name="T25" fmla="*/ 488 h 655"/>
                <a:gd name="T26" fmla="*/ 308 w 481"/>
                <a:gd name="T27" fmla="*/ 443 h 655"/>
                <a:gd name="T28" fmla="*/ 306 w 481"/>
                <a:gd name="T29" fmla="*/ 420 h 655"/>
                <a:gd name="T30" fmla="*/ 326 w 481"/>
                <a:gd name="T31" fmla="*/ 350 h 655"/>
                <a:gd name="T32" fmla="*/ 7 w 481"/>
                <a:gd name="T33" fmla="*/ 227 h 655"/>
                <a:gd name="T34" fmla="*/ 0 w 481"/>
                <a:gd name="T35" fmla="*/ 235 h 655"/>
                <a:gd name="T36" fmla="*/ 13 w 481"/>
                <a:gd name="T37" fmla="*/ 283 h 655"/>
                <a:gd name="T38" fmla="*/ 8 w 481"/>
                <a:gd name="T39" fmla="*/ 237 h 655"/>
                <a:gd name="T40" fmla="*/ 478 w 481"/>
                <a:gd name="T41" fmla="*/ 75 h 655"/>
                <a:gd name="T42" fmla="*/ 412 w 481"/>
                <a:gd name="T43" fmla="*/ 132 h 655"/>
                <a:gd name="T44" fmla="*/ 337 w 481"/>
                <a:gd name="T45" fmla="*/ 313 h 655"/>
                <a:gd name="T46" fmla="*/ 357 w 481"/>
                <a:gd name="T47" fmla="*/ 243 h 655"/>
                <a:gd name="T48" fmla="*/ 372 w 481"/>
                <a:gd name="T49" fmla="*/ 225 h 655"/>
                <a:gd name="T50" fmla="*/ 405 w 481"/>
                <a:gd name="T51" fmla="*/ 193 h 655"/>
                <a:gd name="T52" fmla="*/ 466 w 481"/>
                <a:gd name="T53" fmla="*/ 146 h 655"/>
                <a:gd name="T54" fmla="*/ 478 w 481"/>
                <a:gd name="T55" fmla="*/ 75 h 655"/>
                <a:gd name="T56" fmla="*/ 399 w 481"/>
                <a:gd name="T57" fmla="*/ 75 h 655"/>
                <a:gd name="T58" fmla="*/ 110 w 481"/>
                <a:gd name="T59" fmla="*/ 183 h 655"/>
                <a:gd name="T60" fmla="*/ 65 w 481"/>
                <a:gd name="T61" fmla="*/ 338 h 655"/>
                <a:gd name="T62" fmla="*/ 250 w 481"/>
                <a:gd name="T63" fmla="*/ 584 h 655"/>
                <a:gd name="T64" fmla="*/ 298 w 481"/>
                <a:gd name="T65" fmla="*/ 322 h 655"/>
                <a:gd name="T66" fmla="*/ 248 w 481"/>
                <a:gd name="T67" fmla="*/ 71 h 655"/>
                <a:gd name="T68" fmla="*/ 166 w 481"/>
                <a:gd name="T69" fmla="*/ 105 h 655"/>
                <a:gd name="T70" fmla="*/ 389 w 481"/>
                <a:gd name="T71" fmla="*/ 0 h 655"/>
                <a:gd name="T72" fmla="*/ 343 w 481"/>
                <a:gd name="T73" fmla="*/ 13 h 655"/>
                <a:gd name="T74" fmla="*/ 282 w 481"/>
                <a:gd name="T75" fmla="*/ 56 h 655"/>
                <a:gd name="T76" fmla="*/ 273 w 481"/>
                <a:gd name="T77" fmla="*/ 63 h 655"/>
                <a:gd name="T78" fmla="*/ 405 w 481"/>
                <a:gd name="T79" fmla="*/ 2 h 655"/>
                <a:gd name="T80" fmla="*/ 389 w 481"/>
                <a:gd name="T81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81" h="655">
                  <a:moveTo>
                    <a:pt x="138" y="527"/>
                  </a:moveTo>
                  <a:cubicBezTo>
                    <a:pt x="139" y="529"/>
                    <a:pt x="139" y="531"/>
                    <a:pt x="140" y="533"/>
                  </a:cubicBezTo>
                  <a:cubicBezTo>
                    <a:pt x="142" y="539"/>
                    <a:pt x="144" y="545"/>
                    <a:pt x="146" y="551"/>
                  </a:cubicBezTo>
                  <a:cubicBezTo>
                    <a:pt x="152" y="569"/>
                    <a:pt x="160" y="588"/>
                    <a:pt x="170" y="606"/>
                  </a:cubicBezTo>
                  <a:cubicBezTo>
                    <a:pt x="170" y="607"/>
                    <a:pt x="171" y="607"/>
                    <a:pt x="171" y="608"/>
                  </a:cubicBezTo>
                  <a:cubicBezTo>
                    <a:pt x="181" y="627"/>
                    <a:pt x="195" y="640"/>
                    <a:pt x="211" y="647"/>
                  </a:cubicBezTo>
                  <a:cubicBezTo>
                    <a:pt x="222" y="652"/>
                    <a:pt x="234" y="655"/>
                    <a:pt x="247" y="655"/>
                  </a:cubicBezTo>
                  <a:cubicBezTo>
                    <a:pt x="255" y="655"/>
                    <a:pt x="264" y="654"/>
                    <a:pt x="272" y="651"/>
                  </a:cubicBezTo>
                  <a:cubicBezTo>
                    <a:pt x="273" y="651"/>
                    <a:pt x="273" y="651"/>
                    <a:pt x="273" y="651"/>
                  </a:cubicBezTo>
                  <a:cubicBezTo>
                    <a:pt x="274" y="651"/>
                    <a:pt x="274" y="651"/>
                    <a:pt x="274" y="651"/>
                  </a:cubicBezTo>
                  <a:cubicBezTo>
                    <a:pt x="225" y="613"/>
                    <a:pt x="179" y="573"/>
                    <a:pt x="138" y="527"/>
                  </a:cubicBezTo>
                  <a:moveTo>
                    <a:pt x="70" y="434"/>
                  </a:moveTo>
                  <a:cubicBezTo>
                    <a:pt x="71" y="437"/>
                    <a:pt x="73" y="439"/>
                    <a:pt x="74" y="442"/>
                  </a:cubicBezTo>
                  <a:cubicBezTo>
                    <a:pt x="74" y="443"/>
                    <a:pt x="74" y="443"/>
                    <a:pt x="75" y="444"/>
                  </a:cubicBezTo>
                  <a:cubicBezTo>
                    <a:pt x="78" y="450"/>
                    <a:pt x="81" y="456"/>
                    <a:pt x="85" y="462"/>
                  </a:cubicBezTo>
                  <a:cubicBezTo>
                    <a:pt x="95" y="478"/>
                    <a:pt x="106" y="493"/>
                    <a:pt x="121" y="506"/>
                  </a:cubicBezTo>
                  <a:cubicBezTo>
                    <a:pt x="102" y="483"/>
                    <a:pt x="85" y="459"/>
                    <a:pt x="70" y="434"/>
                  </a:cubicBezTo>
                  <a:moveTo>
                    <a:pt x="326" y="350"/>
                  </a:moveTo>
                  <a:cubicBezTo>
                    <a:pt x="313" y="384"/>
                    <a:pt x="303" y="419"/>
                    <a:pt x="296" y="455"/>
                  </a:cubicBezTo>
                  <a:cubicBezTo>
                    <a:pt x="292" y="484"/>
                    <a:pt x="290" y="513"/>
                    <a:pt x="292" y="543"/>
                  </a:cubicBezTo>
                  <a:cubicBezTo>
                    <a:pt x="294" y="562"/>
                    <a:pt x="298" y="580"/>
                    <a:pt x="304" y="598"/>
                  </a:cubicBezTo>
                  <a:cubicBezTo>
                    <a:pt x="308" y="608"/>
                    <a:pt x="312" y="617"/>
                    <a:pt x="317" y="626"/>
                  </a:cubicBezTo>
                  <a:cubicBezTo>
                    <a:pt x="323" y="621"/>
                    <a:pt x="328" y="615"/>
                    <a:pt x="332" y="608"/>
                  </a:cubicBezTo>
                  <a:cubicBezTo>
                    <a:pt x="341" y="594"/>
                    <a:pt x="346" y="578"/>
                    <a:pt x="345" y="561"/>
                  </a:cubicBezTo>
                  <a:cubicBezTo>
                    <a:pt x="345" y="548"/>
                    <a:pt x="341" y="535"/>
                    <a:pt x="334" y="521"/>
                  </a:cubicBezTo>
                  <a:cubicBezTo>
                    <a:pt x="329" y="511"/>
                    <a:pt x="324" y="499"/>
                    <a:pt x="319" y="488"/>
                  </a:cubicBezTo>
                  <a:cubicBezTo>
                    <a:pt x="316" y="478"/>
                    <a:pt x="313" y="468"/>
                    <a:pt x="311" y="457"/>
                  </a:cubicBezTo>
                  <a:cubicBezTo>
                    <a:pt x="310" y="452"/>
                    <a:pt x="309" y="447"/>
                    <a:pt x="308" y="443"/>
                  </a:cubicBezTo>
                  <a:cubicBezTo>
                    <a:pt x="307" y="438"/>
                    <a:pt x="307" y="433"/>
                    <a:pt x="306" y="428"/>
                  </a:cubicBezTo>
                  <a:cubicBezTo>
                    <a:pt x="306" y="425"/>
                    <a:pt x="306" y="422"/>
                    <a:pt x="306" y="420"/>
                  </a:cubicBezTo>
                  <a:cubicBezTo>
                    <a:pt x="306" y="418"/>
                    <a:pt x="306" y="417"/>
                    <a:pt x="305" y="415"/>
                  </a:cubicBezTo>
                  <a:cubicBezTo>
                    <a:pt x="313" y="394"/>
                    <a:pt x="320" y="372"/>
                    <a:pt x="326" y="350"/>
                  </a:cubicBezTo>
                  <a:moveTo>
                    <a:pt x="38" y="201"/>
                  </a:moveTo>
                  <a:cubicBezTo>
                    <a:pt x="27" y="209"/>
                    <a:pt x="17" y="218"/>
                    <a:pt x="7" y="227"/>
                  </a:cubicBezTo>
                  <a:cubicBezTo>
                    <a:pt x="7" y="227"/>
                    <a:pt x="7" y="227"/>
                    <a:pt x="7" y="227"/>
                  </a:cubicBezTo>
                  <a:cubicBezTo>
                    <a:pt x="5" y="230"/>
                    <a:pt x="2" y="232"/>
                    <a:pt x="0" y="235"/>
                  </a:cubicBezTo>
                  <a:cubicBezTo>
                    <a:pt x="1" y="242"/>
                    <a:pt x="3" y="249"/>
                    <a:pt x="5" y="256"/>
                  </a:cubicBezTo>
                  <a:cubicBezTo>
                    <a:pt x="7" y="265"/>
                    <a:pt x="10" y="274"/>
                    <a:pt x="13" y="283"/>
                  </a:cubicBezTo>
                  <a:cubicBezTo>
                    <a:pt x="13" y="283"/>
                    <a:pt x="13" y="284"/>
                    <a:pt x="14" y="284"/>
                  </a:cubicBezTo>
                  <a:cubicBezTo>
                    <a:pt x="11" y="269"/>
                    <a:pt x="9" y="253"/>
                    <a:pt x="8" y="237"/>
                  </a:cubicBezTo>
                  <a:cubicBezTo>
                    <a:pt x="17" y="225"/>
                    <a:pt x="27" y="212"/>
                    <a:pt x="38" y="201"/>
                  </a:cubicBezTo>
                  <a:moveTo>
                    <a:pt x="478" y="75"/>
                  </a:moveTo>
                  <a:cubicBezTo>
                    <a:pt x="469" y="80"/>
                    <a:pt x="460" y="86"/>
                    <a:pt x="452" y="92"/>
                  </a:cubicBezTo>
                  <a:cubicBezTo>
                    <a:pt x="437" y="104"/>
                    <a:pt x="424" y="117"/>
                    <a:pt x="412" y="132"/>
                  </a:cubicBezTo>
                  <a:cubicBezTo>
                    <a:pt x="394" y="156"/>
                    <a:pt x="380" y="181"/>
                    <a:pt x="369" y="208"/>
                  </a:cubicBezTo>
                  <a:cubicBezTo>
                    <a:pt x="355" y="242"/>
                    <a:pt x="344" y="277"/>
                    <a:pt x="337" y="313"/>
                  </a:cubicBezTo>
                  <a:cubicBezTo>
                    <a:pt x="344" y="291"/>
                    <a:pt x="350" y="269"/>
                    <a:pt x="355" y="247"/>
                  </a:cubicBezTo>
                  <a:cubicBezTo>
                    <a:pt x="356" y="246"/>
                    <a:pt x="356" y="245"/>
                    <a:pt x="357" y="243"/>
                  </a:cubicBezTo>
                  <a:cubicBezTo>
                    <a:pt x="359" y="241"/>
                    <a:pt x="360" y="239"/>
                    <a:pt x="362" y="236"/>
                  </a:cubicBezTo>
                  <a:cubicBezTo>
                    <a:pt x="365" y="233"/>
                    <a:pt x="368" y="229"/>
                    <a:pt x="372" y="225"/>
                  </a:cubicBezTo>
                  <a:cubicBezTo>
                    <a:pt x="375" y="222"/>
                    <a:pt x="378" y="218"/>
                    <a:pt x="382" y="215"/>
                  </a:cubicBezTo>
                  <a:cubicBezTo>
                    <a:pt x="389" y="207"/>
                    <a:pt x="397" y="200"/>
                    <a:pt x="405" y="193"/>
                  </a:cubicBezTo>
                  <a:cubicBezTo>
                    <a:pt x="415" y="186"/>
                    <a:pt x="425" y="179"/>
                    <a:pt x="436" y="173"/>
                  </a:cubicBezTo>
                  <a:cubicBezTo>
                    <a:pt x="449" y="165"/>
                    <a:pt x="459" y="156"/>
                    <a:pt x="466" y="146"/>
                  </a:cubicBezTo>
                  <a:cubicBezTo>
                    <a:pt x="476" y="132"/>
                    <a:pt x="481" y="115"/>
                    <a:pt x="481" y="99"/>
                  </a:cubicBezTo>
                  <a:cubicBezTo>
                    <a:pt x="481" y="91"/>
                    <a:pt x="480" y="83"/>
                    <a:pt x="478" y="75"/>
                  </a:cubicBezTo>
                  <a:moveTo>
                    <a:pt x="420" y="73"/>
                  </a:moveTo>
                  <a:cubicBezTo>
                    <a:pt x="413" y="73"/>
                    <a:pt x="406" y="74"/>
                    <a:pt x="399" y="75"/>
                  </a:cubicBezTo>
                  <a:cubicBezTo>
                    <a:pt x="335" y="84"/>
                    <a:pt x="272" y="99"/>
                    <a:pt x="212" y="124"/>
                  </a:cubicBezTo>
                  <a:cubicBezTo>
                    <a:pt x="176" y="140"/>
                    <a:pt x="142" y="159"/>
                    <a:pt x="110" y="183"/>
                  </a:cubicBezTo>
                  <a:cubicBezTo>
                    <a:pt x="86" y="203"/>
                    <a:pt x="65" y="224"/>
                    <a:pt x="45" y="248"/>
                  </a:cubicBezTo>
                  <a:cubicBezTo>
                    <a:pt x="49" y="278"/>
                    <a:pt x="55" y="308"/>
                    <a:pt x="65" y="338"/>
                  </a:cubicBezTo>
                  <a:cubicBezTo>
                    <a:pt x="79" y="375"/>
                    <a:pt x="97" y="409"/>
                    <a:pt x="119" y="442"/>
                  </a:cubicBezTo>
                  <a:cubicBezTo>
                    <a:pt x="156" y="495"/>
                    <a:pt x="201" y="542"/>
                    <a:pt x="250" y="584"/>
                  </a:cubicBezTo>
                  <a:cubicBezTo>
                    <a:pt x="256" y="588"/>
                    <a:pt x="261" y="593"/>
                    <a:pt x="267" y="597"/>
                  </a:cubicBezTo>
                  <a:cubicBezTo>
                    <a:pt x="242" y="512"/>
                    <a:pt x="263" y="407"/>
                    <a:pt x="298" y="322"/>
                  </a:cubicBezTo>
                  <a:cubicBezTo>
                    <a:pt x="315" y="231"/>
                    <a:pt x="354" y="131"/>
                    <a:pt x="420" y="73"/>
                  </a:cubicBezTo>
                  <a:moveTo>
                    <a:pt x="248" y="71"/>
                  </a:moveTo>
                  <a:cubicBezTo>
                    <a:pt x="229" y="75"/>
                    <a:pt x="210" y="81"/>
                    <a:pt x="193" y="89"/>
                  </a:cubicBezTo>
                  <a:cubicBezTo>
                    <a:pt x="184" y="94"/>
                    <a:pt x="175" y="99"/>
                    <a:pt x="166" y="105"/>
                  </a:cubicBezTo>
                  <a:cubicBezTo>
                    <a:pt x="193" y="91"/>
                    <a:pt x="220" y="80"/>
                    <a:pt x="248" y="71"/>
                  </a:cubicBezTo>
                  <a:moveTo>
                    <a:pt x="389" y="0"/>
                  </a:moveTo>
                  <a:cubicBezTo>
                    <a:pt x="375" y="0"/>
                    <a:pt x="360" y="4"/>
                    <a:pt x="345" y="12"/>
                  </a:cubicBezTo>
                  <a:cubicBezTo>
                    <a:pt x="344" y="12"/>
                    <a:pt x="343" y="13"/>
                    <a:pt x="343" y="13"/>
                  </a:cubicBezTo>
                  <a:cubicBezTo>
                    <a:pt x="325" y="23"/>
                    <a:pt x="309" y="35"/>
                    <a:pt x="293" y="47"/>
                  </a:cubicBezTo>
                  <a:cubicBezTo>
                    <a:pt x="289" y="50"/>
                    <a:pt x="286" y="53"/>
                    <a:pt x="282" y="56"/>
                  </a:cubicBezTo>
                  <a:cubicBezTo>
                    <a:pt x="281" y="57"/>
                    <a:pt x="280" y="58"/>
                    <a:pt x="279" y="59"/>
                  </a:cubicBezTo>
                  <a:cubicBezTo>
                    <a:pt x="277" y="60"/>
                    <a:pt x="275" y="62"/>
                    <a:pt x="273" y="63"/>
                  </a:cubicBezTo>
                  <a:cubicBezTo>
                    <a:pt x="332" y="46"/>
                    <a:pt x="394" y="37"/>
                    <a:pt x="455" y="32"/>
                  </a:cubicBezTo>
                  <a:cubicBezTo>
                    <a:pt x="442" y="17"/>
                    <a:pt x="424" y="6"/>
                    <a:pt x="405" y="2"/>
                  </a:cubicBezTo>
                  <a:cubicBezTo>
                    <a:pt x="403" y="1"/>
                    <a:pt x="401" y="1"/>
                    <a:pt x="399" y="1"/>
                  </a:cubicBezTo>
                  <a:cubicBezTo>
                    <a:pt x="396" y="0"/>
                    <a:pt x="392" y="0"/>
                    <a:pt x="389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73"/>
            <p:cNvSpPr>
              <a:spLocks noEditPoints="1"/>
            </p:cNvSpPr>
            <p:nvPr/>
          </p:nvSpPr>
          <p:spPr bwMode="auto">
            <a:xfrm>
              <a:off x="4280" y="3326"/>
              <a:ext cx="270" cy="325"/>
            </a:xfrm>
            <a:custGeom>
              <a:avLst/>
              <a:gdLst>
                <a:gd name="T0" fmla="*/ 109 w 469"/>
                <a:gd name="T1" fmla="*/ 504 h 525"/>
                <a:gd name="T2" fmla="*/ 92 w 469"/>
                <a:gd name="T3" fmla="*/ 524 h 525"/>
                <a:gd name="T4" fmla="*/ 94 w 469"/>
                <a:gd name="T5" fmla="*/ 524 h 525"/>
                <a:gd name="T6" fmla="*/ 103 w 469"/>
                <a:gd name="T7" fmla="*/ 525 h 525"/>
                <a:gd name="T8" fmla="*/ 166 w 469"/>
                <a:gd name="T9" fmla="*/ 511 h 525"/>
                <a:gd name="T10" fmla="*/ 109 w 469"/>
                <a:gd name="T11" fmla="*/ 504 h 525"/>
                <a:gd name="T12" fmla="*/ 197 w 469"/>
                <a:gd name="T13" fmla="*/ 323 h 525"/>
                <a:gd name="T14" fmla="*/ 135 w 469"/>
                <a:gd name="T15" fmla="*/ 263 h 525"/>
                <a:gd name="T16" fmla="*/ 197 w 469"/>
                <a:gd name="T17" fmla="*/ 204 h 525"/>
                <a:gd name="T18" fmla="*/ 259 w 469"/>
                <a:gd name="T19" fmla="*/ 263 h 525"/>
                <a:gd name="T20" fmla="*/ 197 w 469"/>
                <a:gd name="T21" fmla="*/ 323 h 525"/>
                <a:gd name="T22" fmla="*/ 315 w 469"/>
                <a:gd name="T23" fmla="*/ 239 h 525"/>
                <a:gd name="T24" fmla="*/ 254 w 469"/>
                <a:gd name="T25" fmla="*/ 179 h 525"/>
                <a:gd name="T26" fmla="*/ 315 w 469"/>
                <a:gd name="T27" fmla="*/ 119 h 525"/>
                <a:gd name="T28" fmla="*/ 377 w 469"/>
                <a:gd name="T29" fmla="*/ 179 h 525"/>
                <a:gd name="T30" fmla="*/ 315 w 469"/>
                <a:gd name="T31" fmla="*/ 239 h 525"/>
                <a:gd name="T32" fmla="*/ 378 w 469"/>
                <a:gd name="T33" fmla="*/ 0 h 525"/>
                <a:gd name="T34" fmla="*/ 317 w 469"/>
                <a:gd name="T35" fmla="*/ 7 h 525"/>
                <a:gd name="T36" fmla="*/ 289 w 469"/>
                <a:gd name="T37" fmla="*/ 1 h 525"/>
                <a:gd name="T38" fmla="*/ 283 w 469"/>
                <a:gd name="T39" fmla="*/ 1 h 525"/>
                <a:gd name="T40" fmla="*/ 48 w 469"/>
                <a:gd name="T41" fmla="*/ 140 h 525"/>
                <a:gd name="T42" fmla="*/ 28 w 469"/>
                <a:gd name="T43" fmla="*/ 176 h 525"/>
                <a:gd name="T44" fmla="*/ 8 w 469"/>
                <a:gd name="T45" fmla="*/ 193 h 525"/>
                <a:gd name="T46" fmla="*/ 0 w 469"/>
                <a:gd name="T47" fmla="*/ 217 h 525"/>
                <a:gd name="T48" fmla="*/ 144 w 469"/>
                <a:gd name="T49" fmla="*/ 397 h 525"/>
                <a:gd name="T50" fmla="*/ 130 w 469"/>
                <a:gd name="T51" fmla="*/ 467 h 525"/>
                <a:gd name="T52" fmla="*/ 142 w 469"/>
                <a:gd name="T53" fmla="*/ 469 h 525"/>
                <a:gd name="T54" fmla="*/ 192 w 469"/>
                <a:gd name="T55" fmla="*/ 472 h 525"/>
                <a:gd name="T56" fmla="*/ 252 w 469"/>
                <a:gd name="T57" fmla="*/ 468 h 525"/>
                <a:gd name="T58" fmla="*/ 323 w 469"/>
                <a:gd name="T59" fmla="*/ 452 h 525"/>
                <a:gd name="T60" fmla="*/ 451 w 469"/>
                <a:gd name="T61" fmla="*/ 230 h 525"/>
                <a:gd name="T62" fmla="*/ 469 w 469"/>
                <a:gd name="T63" fmla="*/ 192 h 525"/>
                <a:gd name="T64" fmla="*/ 426 w 469"/>
                <a:gd name="T65" fmla="*/ 124 h 525"/>
                <a:gd name="T66" fmla="*/ 459 w 469"/>
                <a:gd name="T67" fmla="*/ 62 h 525"/>
                <a:gd name="T68" fmla="*/ 448 w 469"/>
                <a:gd name="T69" fmla="*/ 35 h 525"/>
                <a:gd name="T70" fmla="*/ 432 w 469"/>
                <a:gd name="T71" fmla="*/ 20 h 525"/>
                <a:gd name="T72" fmla="*/ 400 w 469"/>
                <a:gd name="T73" fmla="*/ 1 h 525"/>
                <a:gd name="T74" fmla="*/ 378 w 469"/>
                <a:gd name="T75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69" h="525">
                  <a:moveTo>
                    <a:pt x="109" y="504"/>
                  </a:moveTo>
                  <a:cubicBezTo>
                    <a:pt x="104" y="511"/>
                    <a:pt x="98" y="518"/>
                    <a:pt x="92" y="524"/>
                  </a:cubicBezTo>
                  <a:cubicBezTo>
                    <a:pt x="93" y="524"/>
                    <a:pt x="93" y="524"/>
                    <a:pt x="94" y="524"/>
                  </a:cubicBezTo>
                  <a:cubicBezTo>
                    <a:pt x="97" y="525"/>
                    <a:pt x="100" y="525"/>
                    <a:pt x="103" y="525"/>
                  </a:cubicBezTo>
                  <a:cubicBezTo>
                    <a:pt x="125" y="525"/>
                    <a:pt x="146" y="520"/>
                    <a:pt x="166" y="511"/>
                  </a:cubicBezTo>
                  <a:cubicBezTo>
                    <a:pt x="146" y="510"/>
                    <a:pt x="127" y="508"/>
                    <a:pt x="109" y="504"/>
                  </a:cubicBezTo>
                  <a:moveTo>
                    <a:pt x="197" y="323"/>
                  </a:moveTo>
                  <a:cubicBezTo>
                    <a:pt x="166" y="323"/>
                    <a:pt x="135" y="303"/>
                    <a:pt x="135" y="263"/>
                  </a:cubicBezTo>
                  <a:cubicBezTo>
                    <a:pt x="135" y="224"/>
                    <a:pt x="166" y="204"/>
                    <a:pt x="197" y="204"/>
                  </a:cubicBezTo>
                  <a:cubicBezTo>
                    <a:pt x="228" y="204"/>
                    <a:pt x="259" y="224"/>
                    <a:pt x="259" y="263"/>
                  </a:cubicBezTo>
                  <a:cubicBezTo>
                    <a:pt x="259" y="303"/>
                    <a:pt x="228" y="323"/>
                    <a:pt x="197" y="323"/>
                  </a:cubicBezTo>
                  <a:moveTo>
                    <a:pt x="315" y="239"/>
                  </a:moveTo>
                  <a:cubicBezTo>
                    <a:pt x="284" y="239"/>
                    <a:pt x="254" y="219"/>
                    <a:pt x="254" y="179"/>
                  </a:cubicBezTo>
                  <a:cubicBezTo>
                    <a:pt x="254" y="139"/>
                    <a:pt x="284" y="119"/>
                    <a:pt x="315" y="119"/>
                  </a:cubicBezTo>
                  <a:cubicBezTo>
                    <a:pt x="346" y="119"/>
                    <a:pt x="377" y="139"/>
                    <a:pt x="377" y="179"/>
                  </a:cubicBezTo>
                  <a:cubicBezTo>
                    <a:pt x="377" y="219"/>
                    <a:pt x="346" y="239"/>
                    <a:pt x="315" y="239"/>
                  </a:cubicBezTo>
                  <a:moveTo>
                    <a:pt x="378" y="0"/>
                  </a:moveTo>
                  <a:cubicBezTo>
                    <a:pt x="357" y="0"/>
                    <a:pt x="337" y="3"/>
                    <a:pt x="317" y="7"/>
                  </a:cubicBezTo>
                  <a:cubicBezTo>
                    <a:pt x="308" y="3"/>
                    <a:pt x="299" y="1"/>
                    <a:pt x="289" y="1"/>
                  </a:cubicBezTo>
                  <a:cubicBezTo>
                    <a:pt x="287" y="1"/>
                    <a:pt x="285" y="1"/>
                    <a:pt x="283" y="1"/>
                  </a:cubicBezTo>
                  <a:cubicBezTo>
                    <a:pt x="188" y="10"/>
                    <a:pt x="104" y="64"/>
                    <a:pt x="48" y="140"/>
                  </a:cubicBezTo>
                  <a:cubicBezTo>
                    <a:pt x="39" y="152"/>
                    <a:pt x="33" y="164"/>
                    <a:pt x="28" y="176"/>
                  </a:cubicBezTo>
                  <a:cubicBezTo>
                    <a:pt x="21" y="182"/>
                    <a:pt x="15" y="187"/>
                    <a:pt x="8" y="193"/>
                  </a:cubicBezTo>
                  <a:cubicBezTo>
                    <a:pt x="5" y="201"/>
                    <a:pt x="3" y="209"/>
                    <a:pt x="0" y="217"/>
                  </a:cubicBezTo>
                  <a:cubicBezTo>
                    <a:pt x="82" y="236"/>
                    <a:pt x="144" y="310"/>
                    <a:pt x="144" y="397"/>
                  </a:cubicBezTo>
                  <a:cubicBezTo>
                    <a:pt x="144" y="422"/>
                    <a:pt x="139" y="445"/>
                    <a:pt x="130" y="467"/>
                  </a:cubicBezTo>
                  <a:cubicBezTo>
                    <a:pt x="134" y="467"/>
                    <a:pt x="138" y="468"/>
                    <a:pt x="142" y="469"/>
                  </a:cubicBezTo>
                  <a:cubicBezTo>
                    <a:pt x="158" y="471"/>
                    <a:pt x="175" y="472"/>
                    <a:pt x="192" y="472"/>
                  </a:cubicBezTo>
                  <a:cubicBezTo>
                    <a:pt x="212" y="472"/>
                    <a:pt x="232" y="470"/>
                    <a:pt x="252" y="468"/>
                  </a:cubicBezTo>
                  <a:cubicBezTo>
                    <a:pt x="276" y="464"/>
                    <a:pt x="300" y="459"/>
                    <a:pt x="323" y="452"/>
                  </a:cubicBezTo>
                  <a:cubicBezTo>
                    <a:pt x="404" y="408"/>
                    <a:pt x="467" y="318"/>
                    <a:pt x="451" y="230"/>
                  </a:cubicBezTo>
                  <a:cubicBezTo>
                    <a:pt x="458" y="218"/>
                    <a:pt x="464" y="205"/>
                    <a:pt x="469" y="192"/>
                  </a:cubicBezTo>
                  <a:cubicBezTo>
                    <a:pt x="445" y="181"/>
                    <a:pt x="426" y="159"/>
                    <a:pt x="426" y="124"/>
                  </a:cubicBezTo>
                  <a:cubicBezTo>
                    <a:pt x="426" y="95"/>
                    <a:pt x="440" y="74"/>
                    <a:pt x="459" y="62"/>
                  </a:cubicBezTo>
                  <a:cubicBezTo>
                    <a:pt x="455" y="53"/>
                    <a:pt x="452" y="44"/>
                    <a:pt x="448" y="35"/>
                  </a:cubicBezTo>
                  <a:cubicBezTo>
                    <a:pt x="443" y="29"/>
                    <a:pt x="438" y="24"/>
                    <a:pt x="432" y="20"/>
                  </a:cubicBezTo>
                  <a:cubicBezTo>
                    <a:pt x="422" y="12"/>
                    <a:pt x="411" y="6"/>
                    <a:pt x="400" y="1"/>
                  </a:cubicBezTo>
                  <a:cubicBezTo>
                    <a:pt x="392" y="1"/>
                    <a:pt x="385" y="0"/>
                    <a:pt x="378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474"/>
            <p:cNvSpPr>
              <a:spLocks noEditPoints="1"/>
            </p:cNvSpPr>
            <p:nvPr/>
          </p:nvSpPr>
          <p:spPr bwMode="auto">
            <a:xfrm>
              <a:off x="4106" y="3961"/>
              <a:ext cx="260" cy="261"/>
            </a:xfrm>
            <a:custGeom>
              <a:avLst/>
              <a:gdLst>
                <a:gd name="T0" fmla="*/ 200 w 453"/>
                <a:gd name="T1" fmla="*/ 337 h 421"/>
                <a:gd name="T2" fmla="*/ 145 w 453"/>
                <a:gd name="T3" fmla="*/ 243 h 421"/>
                <a:gd name="T4" fmla="*/ 193 w 453"/>
                <a:gd name="T5" fmla="*/ 215 h 421"/>
                <a:gd name="T6" fmla="*/ 249 w 453"/>
                <a:gd name="T7" fmla="*/ 309 h 421"/>
                <a:gd name="T8" fmla="*/ 200 w 453"/>
                <a:gd name="T9" fmla="*/ 337 h 421"/>
                <a:gd name="T10" fmla="*/ 249 w 453"/>
                <a:gd name="T11" fmla="*/ 69 h 421"/>
                <a:gd name="T12" fmla="*/ 223 w 453"/>
                <a:gd name="T13" fmla="*/ 135 h 421"/>
                <a:gd name="T14" fmla="*/ 66 w 453"/>
                <a:gd name="T15" fmla="*/ 220 h 421"/>
                <a:gd name="T16" fmla="*/ 6 w 453"/>
                <a:gd name="T17" fmla="*/ 210 h 421"/>
                <a:gd name="T18" fmla="*/ 0 w 453"/>
                <a:gd name="T19" fmla="*/ 234 h 421"/>
                <a:gd name="T20" fmla="*/ 7 w 453"/>
                <a:gd name="T21" fmla="*/ 259 h 421"/>
                <a:gd name="T22" fmla="*/ 5 w 453"/>
                <a:gd name="T23" fmla="*/ 300 h 421"/>
                <a:gd name="T24" fmla="*/ 34 w 453"/>
                <a:gd name="T25" fmla="*/ 421 h 421"/>
                <a:gd name="T26" fmla="*/ 190 w 453"/>
                <a:gd name="T27" fmla="*/ 421 h 421"/>
                <a:gd name="T28" fmla="*/ 199 w 453"/>
                <a:gd name="T29" fmla="*/ 378 h 421"/>
                <a:gd name="T30" fmla="*/ 247 w 453"/>
                <a:gd name="T31" fmla="*/ 350 h 421"/>
                <a:gd name="T32" fmla="*/ 312 w 453"/>
                <a:gd name="T33" fmla="*/ 421 h 421"/>
                <a:gd name="T34" fmla="*/ 409 w 453"/>
                <a:gd name="T35" fmla="*/ 421 h 421"/>
                <a:gd name="T36" fmla="*/ 404 w 453"/>
                <a:gd name="T37" fmla="*/ 185 h 421"/>
                <a:gd name="T38" fmla="*/ 353 w 453"/>
                <a:gd name="T39" fmla="*/ 134 h 421"/>
                <a:gd name="T40" fmla="*/ 260 w 453"/>
                <a:gd name="T41" fmla="*/ 73 h 421"/>
                <a:gd name="T42" fmla="*/ 249 w 453"/>
                <a:gd name="T43" fmla="*/ 69 h 421"/>
                <a:gd name="T44" fmla="*/ 248 w 453"/>
                <a:gd name="T45" fmla="*/ 0 h 421"/>
                <a:gd name="T46" fmla="*/ 252 w 453"/>
                <a:gd name="T47" fmla="*/ 26 h 421"/>
                <a:gd name="T48" fmla="*/ 304 w 453"/>
                <a:gd name="T49" fmla="*/ 50 h 421"/>
                <a:gd name="T50" fmla="*/ 251 w 453"/>
                <a:gd name="T51" fmla="*/ 1 h 421"/>
                <a:gd name="T52" fmla="*/ 248 w 453"/>
                <a:gd name="T53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3" h="421">
                  <a:moveTo>
                    <a:pt x="200" y="337"/>
                  </a:moveTo>
                  <a:cubicBezTo>
                    <a:pt x="157" y="337"/>
                    <a:pt x="114" y="290"/>
                    <a:pt x="145" y="243"/>
                  </a:cubicBezTo>
                  <a:cubicBezTo>
                    <a:pt x="157" y="223"/>
                    <a:pt x="175" y="215"/>
                    <a:pt x="193" y="215"/>
                  </a:cubicBezTo>
                  <a:cubicBezTo>
                    <a:pt x="236" y="215"/>
                    <a:pt x="279" y="262"/>
                    <a:pt x="249" y="309"/>
                  </a:cubicBezTo>
                  <a:cubicBezTo>
                    <a:pt x="236" y="329"/>
                    <a:pt x="218" y="337"/>
                    <a:pt x="200" y="337"/>
                  </a:cubicBezTo>
                  <a:moveTo>
                    <a:pt x="249" y="69"/>
                  </a:moveTo>
                  <a:cubicBezTo>
                    <a:pt x="245" y="92"/>
                    <a:pt x="237" y="114"/>
                    <a:pt x="223" y="135"/>
                  </a:cubicBezTo>
                  <a:cubicBezTo>
                    <a:pt x="188" y="190"/>
                    <a:pt x="128" y="220"/>
                    <a:pt x="66" y="220"/>
                  </a:cubicBezTo>
                  <a:cubicBezTo>
                    <a:pt x="46" y="220"/>
                    <a:pt x="25" y="217"/>
                    <a:pt x="6" y="210"/>
                  </a:cubicBezTo>
                  <a:cubicBezTo>
                    <a:pt x="3" y="218"/>
                    <a:pt x="2" y="226"/>
                    <a:pt x="0" y="234"/>
                  </a:cubicBezTo>
                  <a:cubicBezTo>
                    <a:pt x="2" y="242"/>
                    <a:pt x="4" y="251"/>
                    <a:pt x="7" y="259"/>
                  </a:cubicBezTo>
                  <a:cubicBezTo>
                    <a:pt x="5" y="272"/>
                    <a:pt x="4" y="286"/>
                    <a:pt x="5" y="300"/>
                  </a:cubicBezTo>
                  <a:cubicBezTo>
                    <a:pt x="7" y="342"/>
                    <a:pt x="17" y="383"/>
                    <a:pt x="34" y="421"/>
                  </a:cubicBezTo>
                  <a:cubicBezTo>
                    <a:pt x="190" y="421"/>
                    <a:pt x="190" y="421"/>
                    <a:pt x="190" y="421"/>
                  </a:cubicBezTo>
                  <a:cubicBezTo>
                    <a:pt x="187" y="408"/>
                    <a:pt x="189" y="393"/>
                    <a:pt x="199" y="378"/>
                  </a:cubicBezTo>
                  <a:cubicBezTo>
                    <a:pt x="211" y="358"/>
                    <a:pt x="229" y="350"/>
                    <a:pt x="247" y="350"/>
                  </a:cubicBezTo>
                  <a:cubicBezTo>
                    <a:pt x="283" y="350"/>
                    <a:pt x="319" y="383"/>
                    <a:pt x="312" y="421"/>
                  </a:cubicBezTo>
                  <a:cubicBezTo>
                    <a:pt x="409" y="421"/>
                    <a:pt x="409" y="421"/>
                    <a:pt x="409" y="421"/>
                  </a:cubicBezTo>
                  <a:cubicBezTo>
                    <a:pt x="453" y="355"/>
                    <a:pt x="444" y="258"/>
                    <a:pt x="404" y="185"/>
                  </a:cubicBezTo>
                  <a:cubicBezTo>
                    <a:pt x="389" y="167"/>
                    <a:pt x="372" y="150"/>
                    <a:pt x="353" y="134"/>
                  </a:cubicBezTo>
                  <a:cubicBezTo>
                    <a:pt x="325" y="110"/>
                    <a:pt x="294" y="90"/>
                    <a:pt x="260" y="73"/>
                  </a:cubicBezTo>
                  <a:cubicBezTo>
                    <a:pt x="257" y="72"/>
                    <a:pt x="253" y="70"/>
                    <a:pt x="249" y="69"/>
                  </a:cubicBezTo>
                  <a:moveTo>
                    <a:pt x="248" y="0"/>
                  </a:moveTo>
                  <a:cubicBezTo>
                    <a:pt x="250" y="8"/>
                    <a:pt x="251" y="17"/>
                    <a:pt x="252" y="26"/>
                  </a:cubicBezTo>
                  <a:cubicBezTo>
                    <a:pt x="269" y="33"/>
                    <a:pt x="287" y="41"/>
                    <a:pt x="304" y="50"/>
                  </a:cubicBezTo>
                  <a:cubicBezTo>
                    <a:pt x="290" y="30"/>
                    <a:pt x="272" y="13"/>
                    <a:pt x="251" y="1"/>
                  </a:cubicBezTo>
                  <a:cubicBezTo>
                    <a:pt x="250" y="0"/>
                    <a:pt x="249" y="0"/>
                    <a:pt x="248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75"/>
            <p:cNvSpPr>
              <a:spLocks noEditPoints="1"/>
            </p:cNvSpPr>
            <p:nvPr/>
          </p:nvSpPr>
          <p:spPr bwMode="auto">
            <a:xfrm>
              <a:off x="2896" y="2545"/>
              <a:ext cx="828" cy="699"/>
            </a:xfrm>
            <a:custGeom>
              <a:avLst/>
              <a:gdLst>
                <a:gd name="T0" fmla="*/ 599 w 1442"/>
                <a:gd name="T1" fmla="*/ 1067 h 1129"/>
                <a:gd name="T2" fmla="*/ 554 w 1442"/>
                <a:gd name="T3" fmla="*/ 1116 h 1129"/>
                <a:gd name="T4" fmla="*/ 891 w 1442"/>
                <a:gd name="T5" fmla="*/ 890 h 1129"/>
                <a:gd name="T6" fmla="*/ 867 w 1442"/>
                <a:gd name="T7" fmla="*/ 763 h 1129"/>
                <a:gd name="T8" fmla="*/ 881 w 1442"/>
                <a:gd name="T9" fmla="*/ 771 h 1129"/>
                <a:gd name="T10" fmla="*/ 102 w 1442"/>
                <a:gd name="T11" fmla="*/ 765 h 1129"/>
                <a:gd name="T12" fmla="*/ 209 w 1442"/>
                <a:gd name="T13" fmla="*/ 648 h 1129"/>
                <a:gd name="T14" fmla="*/ 1344 w 1442"/>
                <a:gd name="T15" fmla="*/ 247 h 1129"/>
                <a:gd name="T16" fmla="*/ 1342 w 1442"/>
                <a:gd name="T17" fmla="*/ 246 h 1129"/>
                <a:gd name="T18" fmla="*/ 1250 w 1442"/>
                <a:gd name="T19" fmla="*/ 213 h 1129"/>
                <a:gd name="T20" fmla="*/ 1270 w 1442"/>
                <a:gd name="T21" fmla="*/ 245 h 1129"/>
                <a:gd name="T22" fmla="*/ 1366 w 1442"/>
                <a:gd name="T23" fmla="*/ 289 h 1129"/>
                <a:gd name="T24" fmla="*/ 1342 w 1442"/>
                <a:gd name="T25" fmla="*/ 246 h 1129"/>
                <a:gd name="T26" fmla="*/ 1041 w 1442"/>
                <a:gd name="T27" fmla="*/ 186 h 1129"/>
                <a:gd name="T28" fmla="*/ 881 w 1442"/>
                <a:gd name="T29" fmla="*/ 283 h 1129"/>
                <a:gd name="T30" fmla="*/ 814 w 1442"/>
                <a:gd name="T31" fmla="*/ 501 h 1129"/>
                <a:gd name="T32" fmla="*/ 833 w 1442"/>
                <a:gd name="T33" fmla="*/ 401 h 1129"/>
                <a:gd name="T34" fmla="*/ 849 w 1442"/>
                <a:gd name="T35" fmla="*/ 351 h 1129"/>
                <a:gd name="T36" fmla="*/ 884 w 1442"/>
                <a:gd name="T37" fmla="*/ 292 h 1129"/>
                <a:gd name="T38" fmla="*/ 992 w 1442"/>
                <a:gd name="T39" fmla="*/ 232 h 1129"/>
                <a:gd name="T40" fmla="*/ 1092 w 1442"/>
                <a:gd name="T41" fmla="*/ 195 h 1129"/>
                <a:gd name="T42" fmla="*/ 1082 w 1442"/>
                <a:gd name="T43" fmla="*/ 184 h 1129"/>
                <a:gd name="T44" fmla="*/ 506 w 1442"/>
                <a:gd name="T45" fmla="*/ 728 h 1129"/>
                <a:gd name="T46" fmla="*/ 575 w 1442"/>
                <a:gd name="T47" fmla="*/ 599 h 1129"/>
                <a:gd name="T48" fmla="*/ 640 w 1442"/>
                <a:gd name="T49" fmla="*/ 537 h 1129"/>
                <a:gd name="T50" fmla="*/ 468 w 1442"/>
                <a:gd name="T51" fmla="*/ 295 h 1129"/>
                <a:gd name="T52" fmla="*/ 605 w 1442"/>
                <a:gd name="T53" fmla="*/ 329 h 1129"/>
                <a:gd name="T54" fmla="*/ 669 w 1442"/>
                <a:gd name="T55" fmla="*/ 392 h 1129"/>
                <a:gd name="T56" fmla="*/ 678 w 1442"/>
                <a:gd name="T57" fmla="*/ 125 h 1129"/>
                <a:gd name="T58" fmla="*/ 675 w 1442"/>
                <a:gd name="T59" fmla="*/ 126 h 1129"/>
                <a:gd name="T60" fmla="*/ 460 w 1442"/>
                <a:gd name="T61" fmla="*/ 305 h 1129"/>
                <a:gd name="T62" fmla="*/ 377 w 1442"/>
                <a:gd name="T63" fmla="*/ 437 h 1129"/>
                <a:gd name="T64" fmla="*/ 0 w 1442"/>
                <a:gd name="T65" fmla="*/ 894 h 1129"/>
                <a:gd name="T66" fmla="*/ 106 w 1442"/>
                <a:gd name="T67" fmla="*/ 1007 h 1129"/>
                <a:gd name="T68" fmla="*/ 219 w 1442"/>
                <a:gd name="T69" fmla="*/ 1062 h 1129"/>
                <a:gd name="T70" fmla="*/ 432 w 1442"/>
                <a:gd name="T71" fmla="*/ 1077 h 1129"/>
                <a:gd name="T72" fmla="*/ 864 w 1442"/>
                <a:gd name="T73" fmla="*/ 843 h 1129"/>
                <a:gd name="T74" fmla="*/ 954 w 1442"/>
                <a:gd name="T75" fmla="*/ 174 h 1129"/>
                <a:gd name="T76" fmla="*/ 1431 w 1442"/>
                <a:gd name="T77" fmla="*/ 244 h 1129"/>
                <a:gd name="T78" fmla="*/ 1085 w 1442"/>
                <a:gd name="T79" fmla="*/ 79 h 1129"/>
                <a:gd name="T80" fmla="*/ 925 w 1442"/>
                <a:gd name="T81" fmla="*/ 18 h 1129"/>
                <a:gd name="T82" fmla="*/ 1222 w 1442"/>
                <a:gd name="T83" fmla="*/ 72 h 1129"/>
                <a:gd name="T84" fmla="*/ 1429 w 1442"/>
                <a:gd name="T85" fmla="*/ 124 h 1129"/>
                <a:gd name="T86" fmla="*/ 1366 w 1442"/>
                <a:gd name="T87" fmla="*/ 47 h 1129"/>
                <a:gd name="T88" fmla="*/ 1160 w 1442"/>
                <a:gd name="T89" fmla="*/ 2 h 1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42" h="1129">
                  <a:moveTo>
                    <a:pt x="882" y="876"/>
                  </a:moveTo>
                  <a:cubicBezTo>
                    <a:pt x="861" y="898"/>
                    <a:pt x="838" y="919"/>
                    <a:pt x="812" y="939"/>
                  </a:cubicBezTo>
                  <a:cubicBezTo>
                    <a:pt x="747" y="990"/>
                    <a:pt x="676" y="1034"/>
                    <a:pt x="599" y="1067"/>
                  </a:cubicBezTo>
                  <a:cubicBezTo>
                    <a:pt x="526" y="1099"/>
                    <a:pt x="443" y="1118"/>
                    <a:pt x="361" y="1119"/>
                  </a:cubicBezTo>
                  <a:cubicBezTo>
                    <a:pt x="390" y="1126"/>
                    <a:pt x="420" y="1129"/>
                    <a:pt x="449" y="1129"/>
                  </a:cubicBezTo>
                  <a:cubicBezTo>
                    <a:pt x="484" y="1129"/>
                    <a:pt x="520" y="1125"/>
                    <a:pt x="554" y="1116"/>
                  </a:cubicBezTo>
                  <a:cubicBezTo>
                    <a:pt x="670" y="1088"/>
                    <a:pt x="768" y="1009"/>
                    <a:pt x="854" y="927"/>
                  </a:cubicBezTo>
                  <a:cubicBezTo>
                    <a:pt x="863" y="919"/>
                    <a:pt x="872" y="910"/>
                    <a:pt x="881" y="901"/>
                  </a:cubicBezTo>
                  <a:cubicBezTo>
                    <a:pt x="885" y="898"/>
                    <a:pt x="888" y="894"/>
                    <a:pt x="891" y="890"/>
                  </a:cubicBezTo>
                  <a:cubicBezTo>
                    <a:pt x="888" y="885"/>
                    <a:pt x="885" y="881"/>
                    <a:pt x="882" y="876"/>
                  </a:cubicBezTo>
                  <a:moveTo>
                    <a:pt x="864" y="755"/>
                  </a:moveTo>
                  <a:cubicBezTo>
                    <a:pt x="865" y="758"/>
                    <a:pt x="866" y="761"/>
                    <a:pt x="867" y="763"/>
                  </a:cubicBezTo>
                  <a:cubicBezTo>
                    <a:pt x="875" y="781"/>
                    <a:pt x="883" y="797"/>
                    <a:pt x="891" y="814"/>
                  </a:cubicBezTo>
                  <a:cubicBezTo>
                    <a:pt x="895" y="809"/>
                    <a:pt x="899" y="805"/>
                    <a:pt x="902" y="801"/>
                  </a:cubicBezTo>
                  <a:cubicBezTo>
                    <a:pt x="898" y="789"/>
                    <a:pt x="891" y="779"/>
                    <a:pt x="881" y="771"/>
                  </a:cubicBezTo>
                  <a:cubicBezTo>
                    <a:pt x="875" y="766"/>
                    <a:pt x="870" y="761"/>
                    <a:pt x="864" y="755"/>
                  </a:cubicBezTo>
                  <a:moveTo>
                    <a:pt x="209" y="648"/>
                  </a:moveTo>
                  <a:cubicBezTo>
                    <a:pt x="168" y="682"/>
                    <a:pt x="131" y="719"/>
                    <a:pt x="102" y="765"/>
                  </a:cubicBezTo>
                  <a:cubicBezTo>
                    <a:pt x="99" y="771"/>
                    <a:pt x="95" y="777"/>
                    <a:pt x="92" y="782"/>
                  </a:cubicBezTo>
                  <a:cubicBezTo>
                    <a:pt x="124" y="754"/>
                    <a:pt x="153" y="722"/>
                    <a:pt x="180" y="688"/>
                  </a:cubicBezTo>
                  <a:cubicBezTo>
                    <a:pt x="190" y="675"/>
                    <a:pt x="200" y="661"/>
                    <a:pt x="209" y="648"/>
                  </a:cubicBezTo>
                  <a:moveTo>
                    <a:pt x="1342" y="246"/>
                  </a:moveTo>
                  <a:cubicBezTo>
                    <a:pt x="1343" y="246"/>
                    <a:pt x="1343" y="246"/>
                    <a:pt x="1344" y="247"/>
                  </a:cubicBezTo>
                  <a:cubicBezTo>
                    <a:pt x="1344" y="247"/>
                    <a:pt x="1344" y="247"/>
                    <a:pt x="1344" y="247"/>
                  </a:cubicBezTo>
                  <a:cubicBezTo>
                    <a:pt x="1344" y="246"/>
                    <a:pt x="1343" y="246"/>
                    <a:pt x="1342" y="246"/>
                  </a:cubicBezTo>
                  <a:moveTo>
                    <a:pt x="1341" y="246"/>
                  </a:moveTo>
                  <a:cubicBezTo>
                    <a:pt x="1342" y="246"/>
                    <a:pt x="1342" y="246"/>
                    <a:pt x="1342" y="246"/>
                  </a:cubicBezTo>
                  <a:cubicBezTo>
                    <a:pt x="1342" y="246"/>
                    <a:pt x="1342" y="246"/>
                    <a:pt x="1342" y="246"/>
                  </a:cubicBezTo>
                  <a:cubicBezTo>
                    <a:pt x="1342" y="246"/>
                    <a:pt x="1342" y="246"/>
                    <a:pt x="1341" y="246"/>
                  </a:cubicBezTo>
                  <a:moveTo>
                    <a:pt x="1250" y="213"/>
                  </a:moveTo>
                  <a:cubicBezTo>
                    <a:pt x="1251" y="213"/>
                    <a:pt x="1251" y="214"/>
                    <a:pt x="1252" y="214"/>
                  </a:cubicBezTo>
                  <a:cubicBezTo>
                    <a:pt x="1253" y="215"/>
                    <a:pt x="1254" y="216"/>
                    <a:pt x="1255" y="216"/>
                  </a:cubicBezTo>
                  <a:cubicBezTo>
                    <a:pt x="1260" y="226"/>
                    <a:pt x="1266" y="235"/>
                    <a:pt x="1270" y="245"/>
                  </a:cubicBezTo>
                  <a:cubicBezTo>
                    <a:pt x="1283" y="270"/>
                    <a:pt x="1303" y="284"/>
                    <a:pt x="1325" y="289"/>
                  </a:cubicBezTo>
                  <a:cubicBezTo>
                    <a:pt x="1331" y="290"/>
                    <a:pt x="1338" y="291"/>
                    <a:pt x="1344" y="291"/>
                  </a:cubicBezTo>
                  <a:cubicBezTo>
                    <a:pt x="1351" y="291"/>
                    <a:pt x="1359" y="290"/>
                    <a:pt x="1366" y="289"/>
                  </a:cubicBezTo>
                  <a:cubicBezTo>
                    <a:pt x="1379" y="286"/>
                    <a:pt x="1391" y="280"/>
                    <a:pt x="1402" y="273"/>
                  </a:cubicBezTo>
                  <a:cubicBezTo>
                    <a:pt x="1383" y="264"/>
                    <a:pt x="1363" y="255"/>
                    <a:pt x="1344" y="247"/>
                  </a:cubicBezTo>
                  <a:cubicBezTo>
                    <a:pt x="1343" y="246"/>
                    <a:pt x="1342" y="246"/>
                    <a:pt x="1342" y="246"/>
                  </a:cubicBezTo>
                  <a:cubicBezTo>
                    <a:pt x="1312" y="233"/>
                    <a:pt x="1281" y="222"/>
                    <a:pt x="1250" y="213"/>
                  </a:cubicBezTo>
                  <a:moveTo>
                    <a:pt x="1082" y="184"/>
                  </a:moveTo>
                  <a:cubicBezTo>
                    <a:pt x="1069" y="184"/>
                    <a:pt x="1055" y="185"/>
                    <a:pt x="1041" y="186"/>
                  </a:cubicBezTo>
                  <a:cubicBezTo>
                    <a:pt x="1020" y="190"/>
                    <a:pt x="1000" y="195"/>
                    <a:pt x="979" y="203"/>
                  </a:cubicBezTo>
                  <a:cubicBezTo>
                    <a:pt x="962" y="211"/>
                    <a:pt x="946" y="221"/>
                    <a:pt x="931" y="233"/>
                  </a:cubicBezTo>
                  <a:cubicBezTo>
                    <a:pt x="912" y="248"/>
                    <a:pt x="896" y="265"/>
                    <a:pt x="881" y="283"/>
                  </a:cubicBezTo>
                  <a:cubicBezTo>
                    <a:pt x="867" y="303"/>
                    <a:pt x="855" y="324"/>
                    <a:pt x="845" y="346"/>
                  </a:cubicBezTo>
                  <a:cubicBezTo>
                    <a:pt x="831" y="378"/>
                    <a:pt x="823" y="412"/>
                    <a:pt x="818" y="447"/>
                  </a:cubicBezTo>
                  <a:cubicBezTo>
                    <a:pt x="815" y="465"/>
                    <a:pt x="814" y="483"/>
                    <a:pt x="814" y="501"/>
                  </a:cubicBezTo>
                  <a:cubicBezTo>
                    <a:pt x="815" y="494"/>
                    <a:pt x="816" y="487"/>
                    <a:pt x="816" y="480"/>
                  </a:cubicBezTo>
                  <a:cubicBezTo>
                    <a:pt x="818" y="470"/>
                    <a:pt x="820" y="459"/>
                    <a:pt x="822" y="449"/>
                  </a:cubicBezTo>
                  <a:cubicBezTo>
                    <a:pt x="825" y="433"/>
                    <a:pt x="828" y="417"/>
                    <a:pt x="833" y="401"/>
                  </a:cubicBezTo>
                  <a:cubicBezTo>
                    <a:pt x="834" y="397"/>
                    <a:pt x="835" y="394"/>
                    <a:pt x="836" y="390"/>
                  </a:cubicBezTo>
                  <a:cubicBezTo>
                    <a:pt x="836" y="388"/>
                    <a:pt x="837" y="387"/>
                    <a:pt x="837" y="385"/>
                  </a:cubicBezTo>
                  <a:cubicBezTo>
                    <a:pt x="841" y="374"/>
                    <a:pt x="844" y="363"/>
                    <a:pt x="849" y="351"/>
                  </a:cubicBezTo>
                  <a:cubicBezTo>
                    <a:pt x="849" y="350"/>
                    <a:pt x="850" y="348"/>
                    <a:pt x="851" y="347"/>
                  </a:cubicBezTo>
                  <a:cubicBezTo>
                    <a:pt x="860" y="329"/>
                    <a:pt x="869" y="311"/>
                    <a:pt x="881" y="295"/>
                  </a:cubicBezTo>
                  <a:cubicBezTo>
                    <a:pt x="882" y="294"/>
                    <a:pt x="883" y="293"/>
                    <a:pt x="884" y="292"/>
                  </a:cubicBezTo>
                  <a:cubicBezTo>
                    <a:pt x="904" y="283"/>
                    <a:pt x="924" y="273"/>
                    <a:pt x="943" y="263"/>
                  </a:cubicBezTo>
                  <a:cubicBezTo>
                    <a:pt x="958" y="255"/>
                    <a:pt x="972" y="246"/>
                    <a:pt x="986" y="236"/>
                  </a:cubicBezTo>
                  <a:cubicBezTo>
                    <a:pt x="988" y="235"/>
                    <a:pt x="990" y="234"/>
                    <a:pt x="992" y="232"/>
                  </a:cubicBezTo>
                  <a:cubicBezTo>
                    <a:pt x="992" y="232"/>
                    <a:pt x="992" y="232"/>
                    <a:pt x="992" y="232"/>
                  </a:cubicBezTo>
                  <a:cubicBezTo>
                    <a:pt x="1001" y="226"/>
                    <a:pt x="1008" y="219"/>
                    <a:pt x="1015" y="212"/>
                  </a:cubicBezTo>
                  <a:cubicBezTo>
                    <a:pt x="1040" y="204"/>
                    <a:pt x="1066" y="199"/>
                    <a:pt x="1092" y="195"/>
                  </a:cubicBezTo>
                  <a:cubicBezTo>
                    <a:pt x="1112" y="193"/>
                    <a:pt x="1132" y="191"/>
                    <a:pt x="1153" y="190"/>
                  </a:cubicBezTo>
                  <a:cubicBezTo>
                    <a:pt x="1150" y="189"/>
                    <a:pt x="1147" y="189"/>
                    <a:pt x="1145" y="189"/>
                  </a:cubicBezTo>
                  <a:cubicBezTo>
                    <a:pt x="1124" y="186"/>
                    <a:pt x="1103" y="184"/>
                    <a:pt x="1082" y="184"/>
                  </a:cubicBezTo>
                  <a:moveTo>
                    <a:pt x="506" y="878"/>
                  </a:moveTo>
                  <a:cubicBezTo>
                    <a:pt x="467" y="878"/>
                    <a:pt x="429" y="853"/>
                    <a:pt x="429" y="803"/>
                  </a:cubicBezTo>
                  <a:cubicBezTo>
                    <a:pt x="429" y="753"/>
                    <a:pt x="467" y="728"/>
                    <a:pt x="506" y="728"/>
                  </a:cubicBezTo>
                  <a:cubicBezTo>
                    <a:pt x="544" y="728"/>
                    <a:pt x="583" y="753"/>
                    <a:pt x="583" y="803"/>
                  </a:cubicBezTo>
                  <a:cubicBezTo>
                    <a:pt x="583" y="853"/>
                    <a:pt x="544" y="878"/>
                    <a:pt x="506" y="878"/>
                  </a:cubicBezTo>
                  <a:moveTo>
                    <a:pt x="575" y="599"/>
                  </a:moveTo>
                  <a:cubicBezTo>
                    <a:pt x="543" y="599"/>
                    <a:pt x="511" y="579"/>
                    <a:pt x="511" y="537"/>
                  </a:cubicBezTo>
                  <a:cubicBezTo>
                    <a:pt x="511" y="495"/>
                    <a:pt x="543" y="474"/>
                    <a:pt x="575" y="474"/>
                  </a:cubicBezTo>
                  <a:cubicBezTo>
                    <a:pt x="608" y="474"/>
                    <a:pt x="640" y="495"/>
                    <a:pt x="640" y="537"/>
                  </a:cubicBezTo>
                  <a:cubicBezTo>
                    <a:pt x="640" y="579"/>
                    <a:pt x="608" y="599"/>
                    <a:pt x="575" y="599"/>
                  </a:cubicBezTo>
                  <a:moveTo>
                    <a:pt x="467" y="295"/>
                  </a:moveTo>
                  <a:cubicBezTo>
                    <a:pt x="468" y="295"/>
                    <a:pt x="468" y="295"/>
                    <a:pt x="468" y="295"/>
                  </a:cubicBezTo>
                  <a:cubicBezTo>
                    <a:pt x="467" y="295"/>
                    <a:pt x="467" y="295"/>
                    <a:pt x="467" y="295"/>
                  </a:cubicBezTo>
                  <a:moveTo>
                    <a:pt x="669" y="392"/>
                  </a:moveTo>
                  <a:cubicBezTo>
                    <a:pt x="637" y="392"/>
                    <a:pt x="605" y="371"/>
                    <a:pt x="605" y="329"/>
                  </a:cubicBezTo>
                  <a:cubicBezTo>
                    <a:pt x="605" y="288"/>
                    <a:pt x="637" y="267"/>
                    <a:pt x="669" y="267"/>
                  </a:cubicBezTo>
                  <a:cubicBezTo>
                    <a:pt x="702" y="267"/>
                    <a:pt x="734" y="288"/>
                    <a:pt x="734" y="329"/>
                  </a:cubicBezTo>
                  <a:cubicBezTo>
                    <a:pt x="734" y="371"/>
                    <a:pt x="702" y="392"/>
                    <a:pt x="669" y="392"/>
                  </a:cubicBezTo>
                  <a:moveTo>
                    <a:pt x="974" y="73"/>
                  </a:moveTo>
                  <a:cubicBezTo>
                    <a:pt x="934" y="73"/>
                    <a:pt x="894" y="75"/>
                    <a:pt x="855" y="80"/>
                  </a:cubicBezTo>
                  <a:cubicBezTo>
                    <a:pt x="794" y="89"/>
                    <a:pt x="734" y="102"/>
                    <a:pt x="678" y="125"/>
                  </a:cubicBezTo>
                  <a:cubicBezTo>
                    <a:pt x="677" y="126"/>
                    <a:pt x="676" y="126"/>
                    <a:pt x="675" y="126"/>
                  </a:cubicBezTo>
                  <a:cubicBezTo>
                    <a:pt x="675" y="126"/>
                    <a:pt x="675" y="126"/>
                    <a:pt x="676" y="126"/>
                  </a:cubicBezTo>
                  <a:cubicBezTo>
                    <a:pt x="675" y="126"/>
                    <a:pt x="675" y="126"/>
                    <a:pt x="675" y="126"/>
                  </a:cubicBezTo>
                  <a:cubicBezTo>
                    <a:pt x="639" y="143"/>
                    <a:pt x="605" y="163"/>
                    <a:pt x="573" y="187"/>
                  </a:cubicBezTo>
                  <a:cubicBezTo>
                    <a:pt x="534" y="218"/>
                    <a:pt x="499" y="254"/>
                    <a:pt x="469" y="293"/>
                  </a:cubicBezTo>
                  <a:cubicBezTo>
                    <a:pt x="466" y="297"/>
                    <a:pt x="463" y="301"/>
                    <a:pt x="460" y="305"/>
                  </a:cubicBezTo>
                  <a:cubicBezTo>
                    <a:pt x="460" y="307"/>
                    <a:pt x="460" y="308"/>
                    <a:pt x="460" y="310"/>
                  </a:cubicBezTo>
                  <a:cubicBezTo>
                    <a:pt x="438" y="341"/>
                    <a:pt x="419" y="375"/>
                    <a:pt x="404" y="409"/>
                  </a:cubicBezTo>
                  <a:cubicBezTo>
                    <a:pt x="395" y="418"/>
                    <a:pt x="385" y="427"/>
                    <a:pt x="377" y="437"/>
                  </a:cubicBezTo>
                  <a:cubicBezTo>
                    <a:pt x="331" y="518"/>
                    <a:pt x="288" y="601"/>
                    <a:pt x="234" y="677"/>
                  </a:cubicBezTo>
                  <a:cubicBezTo>
                    <a:pt x="170" y="766"/>
                    <a:pt x="93" y="837"/>
                    <a:pt x="1" y="889"/>
                  </a:cubicBezTo>
                  <a:cubicBezTo>
                    <a:pt x="0" y="891"/>
                    <a:pt x="0" y="892"/>
                    <a:pt x="0" y="894"/>
                  </a:cubicBezTo>
                  <a:cubicBezTo>
                    <a:pt x="6" y="902"/>
                    <a:pt x="12" y="911"/>
                    <a:pt x="18" y="919"/>
                  </a:cubicBezTo>
                  <a:cubicBezTo>
                    <a:pt x="42" y="949"/>
                    <a:pt x="68" y="976"/>
                    <a:pt x="97" y="1000"/>
                  </a:cubicBezTo>
                  <a:cubicBezTo>
                    <a:pt x="100" y="1002"/>
                    <a:pt x="103" y="1004"/>
                    <a:pt x="106" y="1007"/>
                  </a:cubicBezTo>
                  <a:cubicBezTo>
                    <a:pt x="115" y="1007"/>
                    <a:pt x="123" y="1008"/>
                    <a:pt x="131" y="1009"/>
                  </a:cubicBezTo>
                  <a:cubicBezTo>
                    <a:pt x="141" y="1015"/>
                    <a:pt x="152" y="1022"/>
                    <a:pt x="161" y="1027"/>
                  </a:cubicBezTo>
                  <a:cubicBezTo>
                    <a:pt x="180" y="1040"/>
                    <a:pt x="200" y="1051"/>
                    <a:pt x="219" y="1062"/>
                  </a:cubicBezTo>
                  <a:cubicBezTo>
                    <a:pt x="241" y="1069"/>
                    <a:pt x="263" y="1074"/>
                    <a:pt x="285" y="1077"/>
                  </a:cubicBezTo>
                  <a:cubicBezTo>
                    <a:pt x="309" y="1080"/>
                    <a:pt x="332" y="1081"/>
                    <a:pt x="356" y="1081"/>
                  </a:cubicBezTo>
                  <a:cubicBezTo>
                    <a:pt x="381" y="1081"/>
                    <a:pt x="407" y="1080"/>
                    <a:pt x="432" y="1077"/>
                  </a:cubicBezTo>
                  <a:cubicBezTo>
                    <a:pt x="484" y="1069"/>
                    <a:pt x="534" y="1054"/>
                    <a:pt x="583" y="1034"/>
                  </a:cubicBezTo>
                  <a:cubicBezTo>
                    <a:pt x="656" y="1002"/>
                    <a:pt x="724" y="960"/>
                    <a:pt x="787" y="911"/>
                  </a:cubicBezTo>
                  <a:cubicBezTo>
                    <a:pt x="815" y="890"/>
                    <a:pt x="840" y="867"/>
                    <a:pt x="864" y="843"/>
                  </a:cubicBezTo>
                  <a:cubicBezTo>
                    <a:pt x="847" y="812"/>
                    <a:pt x="833" y="780"/>
                    <a:pt x="822" y="748"/>
                  </a:cubicBezTo>
                  <a:cubicBezTo>
                    <a:pt x="773" y="615"/>
                    <a:pt x="752" y="453"/>
                    <a:pt x="816" y="321"/>
                  </a:cubicBezTo>
                  <a:cubicBezTo>
                    <a:pt x="844" y="261"/>
                    <a:pt x="893" y="203"/>
                    <a:pt x="954" y="174"/>
                  </a:cubicBezTo>
                  <a:cubicBezTo>
                    <a:pt x="995" y="155"/>
                    <a:pt x="1040" y="147"/>
                    <a:pt x="1085" y="147"/>
                  </a:cubicBezTo>
                  <a:cubicBezTo>
                    <a:pt x="1114" y="147"/>
                    <a:pt x="1144" y="150"/>
                    <a:pt x="1174" y="156"/>
                  </a:cubicBezTo>
                  <a:cubicBezTo>
                    <a:pt x="1261" y="172"/>
                    <a:pt x="1348" y="203"/>
                    <a:pt x="1431" y="244"/>
                  </a:cubicBezTo>
                  <a:cubicBezTo>
                    <a:pt x="1434" y="238"/>
                    <a:pt x="1437" y="232"/>
                    <a:pt x="1439" y="225"/>
                  </a:cubicBezTo>
                  <a:cubicBezTo>
                    <a:pt x="1389" y="188"/>
                    <a:pt x="1335" y="156"/>
                    <a:pt x="1278" y="132"/>
                  </a:cubicBezTo>
                  <a:cubicBezTo>
                    <a:pt x="1215" y="106"/>
                    <a:pt x="1151" y="89"/>
                    <a:pt x="1085" y="79"/>
                  </a:cubicBezTo>
                  <a:cubicBezTo>
                    <a:pt x="1048" y="75"/>
                    <a:pt x="1011" y="73"/>
                    <a:pt x="974" y="73"/>
                  </a:cubicBezTo>
                  <a:moveTo>
                    <a:pt x="1115" y="0"/>
                  </a:moveTo>
                  <a:cubicBezTo>
                    <a:pt x="1048" y="0"/>
                    <a:pt x="982" y="9"/>
                    <a:pt x="925" y="18"/>
                  </a:cubicBezTo>
                  <a:cubicBezTo>
                    <a:pt x="865" y="28"/>
                    <a:pt x="807" y="43"/>
                    <a:pt x="750" y="62"/>
                  </a:cubicBezTo>
                  <a:cubicBezTo>
                    <a:pt x="822" y="44"/>
                    <a:pt x="897" y="34"/>
                    <a:pt x="971" y="34"/>
                  </a:cubicBezTo>
                  <a:cubicBezTo>
                    <a:pt x="1057" y="34"/>
                    <a:pt x="1142" y="47"/>
                    <a:pt x="1222" y="72"/>
                  </a:cubicBezTo>
                  <a:cubicBezTo>
                    <a:pt x="1302" y="98"/>
                    <a:pt x="1376" y="135"/>
                    <a:pt x="1442" y="183"/>
                  </a:cubicBezTo>
                  <a:cubicBezTo>
                    <a:pt x="1441" y="172"/>
                    <a:pt x="1440" y="161"/>
                    <a:pt x="1437" y="151"/>
                  </a:cubicBezTo>
                  <a:cubicBezTo>
                    <a:pt x="1435" y="141"/>
                    <a:pt x="1433" y="133"/>
                    <a:pt x="1429" y="124"/>
                  </a:cubicBezTo>
                  <a:cubicBezTo>
                    <a:pt x="1424" y="112"/>
                    <a:pt x="1418" y="101"/>
                    <a:pt x="1411" y="91"/>
                  </a:cubicBezTo>
                  <a:cubicBezTo>
                    <a:pt x="1407" y="85"/>
                    <a:pt x="1402" y="79"/>
                    <a:pt x="1396" y="73"/>
                  </a:cubicBezTo>
                  <a:cubicBezTo>
                    <a:pt x="1387" y="63"/>
                    <a:pt x="1377" y="55"/>
                    <a:pt x="1366" y="47"/>
                  </a:cubicBezTo>
                  <a:cubicBezTo>
                    <a:pt x="1357" y="41"/>
                    <a:pt x="1348" y="36"/>
                    <a:pt x="1338" y="31"/>
                  </a:cubicBezTo>
                  <a:cubicBezTo>
                    <a:pt x="1293" y="10"/>
                    <a:pt x="1237" y="2"/>
                    <a:pt x="1179" y="2"/>
                  </a:cubicBezTo>
                  <a:cubicBezTo>
                    <a:pt x="1173" y="2"/>
                    <a:pt x="1167" y="2"/>
                    <a:pt x="1160" y="2"/>
                  </a:cubicBezTo>
                  <a:cubicBezTo>
                    <a:pt x="1159" y="2"/>
                    <a:pt x="1158" y="2"/>
                    <a:pt x="1156" y="2"/>
                  </a:cubicBezTo>
                  <a:cubicBezTo>
                    <a:pt x="1143" y="1"/>
                    <a:pt x="1129" y="0"/>
                    <a:pt x="1115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476"/>
            <p:cNvSpPr>
              <a:spLocks noEditPoints="1"/>
            </p:cNvSpPr>
            <p:nvPr/>
          </p:nvSpPr>
          <p:spPr bwMode="auto">
            <a:xfrm>
              <a:off x="2761" y="3569"/>
              <a:ext cx="431" cy="653"/>
            </a:xfrm>
            <a:custGeom>
              <a:avLst/>
              <a:gdLst>
                <a:gd name="T0" fmla="*/ 451 w 751"/>
                <a:gd name="T1" fmla="*/ 855 h 1055"/>
                <a:gd name="T2" fmla="*/ 416 w 751"/>
                <a:gd name="T3" fmla="*/ 1027 h 1055"/>
                <a:gd name="T4" fmla="*/ 444 w 751"/>
                <a:gd name="T5" fmla="*/ 1055 h 1055"/>
                <a:gd name="T6" fmla="*/ 422 w 751"/>
                <a:gd name="T7" fmla="*/ 1017 h 1055"/>
                <a:gd name="T8" fmla="*/ 425 w 751"/>
                <a:gd name="T9" fmla="*/ 952 h 1055"/>
                <a:gd name="T10" fmla="*/ 435 w 751"/>
                <a:gd name="T11" fmla="*/ 913 h 1055"/>
                <a:gd name="T12" fmla="*/ 455 w 751"/>
                <a:gd name="T13" fmla="*/ 855 h 1055"/>
                <a:gd name="T14" fmla="*/ 476 w 751"/>
                <a:gd name="T15" fmla="*/ 808 h 1055"/>
                <a:gd name="T16" fmla="*/ 663 w 751"/>
                <a:gd name="T17" fmla="*/ 615 h 1055"/>
                <a:gd name="T18" fmla="*/ 679 w 751"/>
                <a:gd name="T19" fmla="*/ 616 h 1055"/>
                <a:gd name="T20" fmla="*/ 710 w 751"/>
                <a:gd name="T21" fmla="*/ 585 h 1055"/>
                <a:gd name="T22" fmla="*/ 19 w 751"/>
                <a:gd name="T23" fmla="*/ 201 h 1055"/>
                <a:gd name="T24" fmla="*/ 43 w 751"/>
                <a:gd name="T25" fmla="*/ 309 h 1055"/>
                <a:gd name="T26" fmla="*/ 427 w 751"/>
                <a:gd name="T27" fmla="*/ 42 h 1055"/>
                <a:gd name="T28" fmla="*/ 711 w 751"/>
                <a:gd name="T29" fmla="*/ 437 h 1055"/>
                <a:gd name="T30" fmla="*/ 751 w 751"/>
                <a:gd name="T31" fmla="*/ 521 h 1055"/>
                <a:gd name="T32" fmla="*/ 740 w 751"/>
                <a:gd name="T33" fmla="*/ 470 h 1055"/>
                <a:gd name="T34" fmla="*/ 427 w 751"/>
                <a:gd name="T35" fmla="*/ 42 h 1055"/>
                <a:gd name="T36" fmla="*/ 208 w 751"/>
                <a:gd name="T37" fmla="*/ 839 h 1055"/>
                <a:gd name="T38" fmla="*/ 317 w 751"/>
                <a:gd name="T39" fmla="*/ 909 h 1055"/>
                <a:gd name="T40" fmla="*/ 299 w 751"/>
                <a:gd name="T41" fmla="*/ 713 h 1055"/>
                <a:gd name="T42" fmla="*/ 291 w 751"/>
                <a:gd name="T43" fmla="*/ 585 h 1055"/>
                <a:gd name="T44" fmla="*/ 299 w 751"/>
                <a:gd name="T45" fmla="*/ 713 h 1055"/>
                <a:gd name="T46" fmla="*/ 314 w 751"/>
                <a:gd name="T47" fmla="*/ 346 h 1055"/>
                <a:gd name="T48" fmla="*/ 444 w 751"/>
                <a:gd name="T49" fmla="*/ 428 h 1055"/>
                <a:gd name="T50" fmla="*/ 153 w 751"/>
                <a:gd name="T51" fmla="*/ 0 h 1055"/>
                <a:gd name="T52" fmla="*/ 31 w 751"/>
                <a:gd name="T53" fmla="*/ 27 h 1055"/>
                <a:gd name="T54" fmla="*/ 0 w 751"/>
                <a:gd name="T55" fmla="*/ 43 h 1055"/>
                <a:gd name="T56" fmla="*/ 74 w 751"/>
                <a:gd name="T57" fmla="*/ 626 h 1055"/>
                <a:gd name="T58" fmla="*/ 75 w 751"/>
                <a:gd name="T59" fmla="*/ 778 h 1055"/>
                <a:gd name="T60" fmla="*/ 74 w 751"/>
                <a:gd name="T61" fmla="*/ 797 h 1055"/>
                <a:gd name="T62" fmla="*/ 160 w 751"/>
                <a:gd name="T63" fmla="*/ 1051 h 1055"/>
                <a:gd name="T64" fmla="*/ 382 w 751"/>
                <a:gd name="T65" fmla="*/ 1055 h 1055"/>
                <a:gd name="T66" fmla="*/ 616 w 751"/>
                <a:gd name="T67" fmla="*/ 603 h 1055"/>
                <a:gd name="T68" fmla="*/ 675 w 751"/>
                <a:gd name="T69" fmla="*/ 447 h 1055"/>
                <a:gd name="T70" fmla="*/ 465 w 751"/>
                <a:gd name="T71" fmla="*/ 117 h 1055"/>
                <a:gd name="T72" fmla="*/ 278 w 751"/>
                <a:gd name="T73" fmla="*/ 14 h 1055"/>
                <a:gd name="T74" fmla="*/ 174 w 751"/>
                <a:gd name="T75" fmla="*/ 12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51" h="1055">
                  <a:moveTo>
                    <a:pt x="476" y="808"/>
                  </a:moveTo>
                  <a:cubicBezTo>
                    <a:pt x="467" y="823"/>
                    <a:pt x="458" y="839"/>
                    <a:pt x="451" y="855"/>
                  </a:cubicBezTo>
                  <a:cubicBezTo>
                    <a:pt x="436" y="887"/>
                    <a:pt x="425" y="920"/>
                    <a:pt x="419" y="954"/>
                  </a:cubicBezTo>
                  <a:cubicBezTo>
                    <a:pt x="416" y="979"/>
                    <a:pt x="415" y="1003"/>
                    <a:pt x="416" y="1027"/>
                  </a:cubicBezTo>
                  <a:cubicBezTo>
                    <a:pt x="417" y="1037"/>
                    <a:pt x="418" y="1046"/>
                    <a:pt x="420" y="1055"/>
                  </a:cubicBezTo>
                  <a:cubicBezTo>
                    <a:pt x="444" y="1055"/>
                    <a:pt x="444" y="1055"/>
                    <a:pt x="444" y="1055"/>
                  </a:cubicBezTo>
                  <a:cubicBezTo>
                    <a:pt x="437" y="1044"/>
                    <a:pt x="430" y="1033"/>
                    <a:pt x="423" y="1021"/>
                  </a:cubicBezTo>
                  <a:cubicBezTo>
                    <a:pt x="423" y="1020"/>
                    <a:pt x="422" y="1019"/>
                    <a:pt x="422" y="1017"/>
                  </a:cubicBezTo>
                  <a:cubicBezTo>
                    <a:pt x="421" y="997"/>
                    <a:pt x="422" y="977"/>
                    <a:pt x="425" y="957"/>
                  </a:cubicBezTo>
                  <a:cubicBezTo>
                    <a:pt x="425" y="955"/>
                    <a:pt x="425" y="954"/>
                    <a:pt x="425" y="952"/>
                  </a:cubicBezTo>
                  <a:cubicBezTo>
                    <a:pt x="428" y="940"/>
                    <a:pt x="431" y="929"/>
                    <a:pt x="434" y="917"/>
                  </a:cubicBezTo>
                  <a:cubicBezTo>
                    <a:pt x="434" y="916"/>
                    <a:pt x="435" y="914"/>
                    <a:pt x="435" y="913"/>
                  </a:cubicBezTo>
                  <a:cubicBezTo>
                    <a:pt x="436" y="909"/>
                    <a:pt x="438" y="905"/>
                    <a:pt x="439" y="901"/>
                  </a:cubicBezTo>
                  <a:cubicBezTo>
                    <a:pt x="444" y="886"/>
                    <a:pt x="449" y="870"/>
                    <a:pt x="455" y="855"/>
                  </a:cubicBezTo>
                  <a:cubicBezTo>
                    <a:pt x="459" y="845"/>
                    <a:pt x="463" y="836"/>
                    <a:pt x="468" y="826"/>
                  </a:cubicBezTo>
                  <a:cubicBezTo>
                    <a:pt x="470" y="820"/>
                    <a:pt x="473" y="814"/>
                    <a:pt x="476" y="808"/>
                  </a:cubicBezTo>
                  <a:moveTo>
                    <a:pt x="710" y="585"/>
                  </a:moveTo>
                  <a:cubicBezTo>
                    <a:pt x="694" y="595"/>
                    <a:pt x="678" y="604"/>
                    <a:pt x="663" y="615"/>
                  </a:cubicBezTo>
                  <a:cubicBezTo>
                    <a:pt x="661" y="617"/>
                    <a:pt x="658" y="618"/>
                    <a:pt x="656" y="620"/>
                  </a:cubicBezTo>
                  <a:cubicBezTo>
                    <a:pt x="663" y="618"/>
                    <a:pt x="671" y="617"/>
                    <a:pt x="679" y="616"/>
                  </a:cubicBezTo>
                  <a:cubicBezTo>
                    <a:pt x="691" y="615"/>
                    <a:pt x="703" y="610"/>
                    <a:pt x="713" y="602"/>
                  </a:cubicBezTo>
                  <a:cubicBezTo>
                    <a:pt x="712" y="597"/>
                    <a:pt x="711" y="591"/>
                    <a:pt x="710" y="585"/>
                  </a:cubicBezTo>
                  <a:moveTo>
                    <a:pt x="19" y="181"/>
                  </a:moveTo>
                  <a:cubicBezTo>
                    <a:pt x="19" y="188"/>
                    <a:pt x="19" y="195"/>
                    <a:pt x="19" y="201"/>
                  </a:cubicBezTo>
                  <a:cubicBezTo>
                    <a:pt x="19" y="256"/>
                    <a:pt x="30" y="307"/>
                    <a:pt x="46" y="358"/>
                  </a:cubicBezTo>
                  <a:cubicBezTo>
                    <a:pt x="45" y="342"/>
                    <a:pt x="44" y="325"/>
                    <a:pt x="43" y="309"/>
                  </a:cubicBezTo>
                  <a:cubicBezTo>
                    <a:pt x="39" y="266"/>
                    <a:pt x="31" y="223"/>
                    <a:pt x="19" y="181"/>
                  </a:cubicBezTo>
                  <a:moveTo>
                    <a:pt x="427" y="42"/>
                  </a:moveTo>
                  <a:cubicBezTo>
                    <a:pt x="496" y="88"/>
                    <a:pt x="556" y="149"/>
                    <a:pt x="600" y="215"/>
                  </a:cubicBezTo>
                  <a:cubicBezTo>
                    <a:pt x="647" y="284"/>
                    <a:pt x="683" y="359"/>
                    <a:pt x="711" y="437"/>
                  </a:cubicBezTo>
                  <a:cubicBezTo>
                    <a:pt x="722" y="468"/>
                    <a:pt x="730" y="498"/>
                    <a:pt x="736" y="528"/>
                  </a:cubicBezTo>
                  <a:cubicBezTo>
                    <a:pt x="741" y="526"/>
                    <a:pt x="746" y="523"/>
                    <a:pt x="751" y="521"/>
                  </a:cubicBezTo>
                  <a:cubicBezTo>
                    <a:pt x="751" y="516"/>
                    <a:pt x="750" y="511"/>
                    <a:pt x="749" y="506"/>
                  </a:cubicBezTo>
                  <a:cubicBezTo>
                    <a:pt x="746" y="494"/>
                    <a:pt x="743" y="482"/>
                    <a:pt x="740" y="470"/>
                  </a:cubicBezTo>
                  <a:cubicBezTo>
                    <a:pt x="712" y="355"/>
                    <a:pt x="671" y="235"/>
                    <a:pt x="589" y="149"/>
                  </a:cubicBezTo>
                  <a:cubicBezTo>
                    <a:pt x="544" y="102"/>
                    <a:pt x="489" y="64"/>
                    <a:pt x="427" y="42"/>
                  </a:cubicBezTo>
                  <a:moveTo>
                    <a:pt x="266" y="939"/>
                  </a:moveTo>
                  <a:cubicBezTo>
                    <a:pt x="221" y="939"/>
                    <a:pt x="176" y="889"/>
                    <a:pt x="208" y="839"/>
                  </a:cubicBezTo>
                  <a:cubicBezTo>
                    <a:pt x="221" y="819"/>
                    <a:pt x="240" y="810"/>
                    <a:pt x="259" y="810"/>
                  </a:cubicBezTo>
                  <a:cubicBezTo>
                    <a:pt x="304" y="810"/>
                    <a:pt x="349" y="860"/>
                    <a:pt x="317" y="909"/>
                  </a:cubicBezTo>
                  <a:cubicBezTo>
                    <a:pt x="304" y="930"/>
                    <a:pt x="285" y="939"/>
                    <a:pt x="266" y="939"/>
                  </a:cubicBezTo>
                  <a:moveTo>
                    <a:pt x="299" y="713"/>
                  </a:moveTo>
                  <a:cubicBezTo>
                    <a:pt x="254" y="713"/>
                    <a:pt x="209" y="664"/>
                    <a:pt x="240" y="614"/>
                  </a:cubicBezTo>
                  <a:cubicBezTo>
                    <a:pt x="254" y="593"/>
                    <a:pt x="272" y="585"/>
                    <a:pt x="291" y="585"/>
                  </a:cubicBezTo>
                  <a:cubicBezTo>
                    <a:pt x="336" y="585"/>
                    <a:pt x="381" y="634"/>
                    <a:pt x="349" y="684"/>
                  </a:cubicBezTo>
                  <a:cubicBezTo>
                    <a:pt x="336" y="704"/>
                    <a:pt x="317" y="713"/>
                    <a:pt x="299" y="713"/>
                  </a:cubicBezTo>
                  <a:moveTo>
                    <a:pt x="384" y="463"/>
                  </a:moveTo>
                  <a:cubicBezTo>
                    <a:pt x="330" y="463"/>
                    <a:pt x="277" y="405"/>
                    <a:pt x="314" y="346"/>
                  </a:cubicBezTo>
                  <a:cubicBezTo>
                    <a:pt x="330" y="321"/>
                    <a:pt x="353" y="311"/>
                    <a:pt x="375" y="311"/>
                  </a:cubicBezTo>
                  <a:cubicBezTo>
                    <a:pt x="428" y="311"/>
                    <a:pt x="482" y="369"/>
                    <a:pt x="444" y="428"/>
                  </a:cubicBezTo>
                  <a:cubicBezTo>
                    <a:pt x="429" y="453"/>
                    <a:pt x="406" y="463"/>
                    <a:pt x="384" y="463"/>
                  </a:cubicBezTo>
                  <a:moveTo>
                    <a:pt x="153" y="0"/>
                  </a:moveTo>
                  <a:cubicBezTo>
                    <a:pt x="149" y="1"/>
                    <a:pt x="145" y="1"/>
                    <a:pt x="141" y="1"/>
                  </a:cubicBezTo>
                  <a:cubicBezTo>
                    <a:pt x="103" y="5"/>
                    <a:pt x="67" y="14"/>
                    <a:pt x="31" y="27"/>
                  </a:cubicBezTo>
                  <a:cubicBezTo>
                    <a:pt x="21" y="30"/>
                    <a:pt x="12" y="34"/>
                    <a:pt x="2" y="38"/>
                  </a:cubicBezTo>
                  <a:cubicBezTo>
                    <a:pt x="1" y="40"/>
                    <a:pt x="1" y="41"/>
                    <a:pt x="0" y="43"/>
                  </a:cubicBezTo>
                  <a:cubicBezTo>
                    <a:pt x="50" y="136"/>
                    <a:pt x="77" y="238"/>
                    <a:pt x="82" y="347"/>
                  </a:cubicBezTo>
                  <a:cubicBezTo>
                    <a:pt x="87" y="440"/>
                    <a:pt x="78" y="533"/>
                    <a:pt x="74" y="626"/>
                  </a:cubicBezTo>
                  <a:cubicBezTo>
                    <a:pt x="76" y="639"/>
                    <a:pt x="79" y="651"/>
                    <a:pt x="82" y="664"/>
                  </a:cubicBezTo>
                  <a:cubicBezTo>
                    <a:pt x="76" y="701"/>
                    <a:pt x="74" y="740"/>
                    <a:pt x="75" y="778"/>
                  </a:cubicBezTo>
                  <a:cubicBezTo>
                    <a:pt x="75" y="779"/>
                    <a:pt x="74" y="780"/>
                    <a:pt x="73" y="782"/>
                  </a:cubicBezTo>
                  <a:cubicBezTo>
                    <a:pt x="73" y="787"/>
                    <a:pt x="74" y="792"/>
                    <a:pt x="74" y="797"/>
                  </a:cubicBezTo>
                  <a:cubicBezTo>
                    <a:pt x="79" y="846"/>
                    <a:pt x="88" y="895"/>
                    <a:pt x="104" y="943"/>
                  </a:cubicBezTo>
                  <a:cubicBezTo>
                    <a:pt x="119" y="981"/>
                    <a:pt x="137" y="1017"/>
                    <a:pt x="160" y="1051"/>
                  </a:cubicBezTo>
                  <a:cubicBezTo>
                    <a:pt x="161" y="1052"/>
                    <a:pt x="162" y="1054"/>
                    <a:pt x="163" y="1055"/>
                  </a:cubicBezTo>
                  <a:cubicBezTo>
                    <a:pt x="382" y="1055"/>
                    <a:pt x="382" y="1055"/>
                    <a:pt x="382" y="1055"/>
                  </a:cubicBezTo>
                  <a:cubicBezTo>
                    <a:pt x="378" y="1024"/>
                    <a:pt x="377" y="991"/>
                    <a:pt x="381" y="960"/>
                  </a:cubicBezTo>
                  <a:cubicBezTo>
                    <a:pt x="399" y="815"/>
                    <a:pt x="503" y="690"/>
                    <a:pt x="616" y="603"/>
                  </a:cubicBezTo>
                  <a:cubicBezTo>
                    <a:pt x="643" y="583"/>
                    <a:pt x="672" y="563"/>
                    <a:pt x="703" y="546"/>
                  </a:cubicBezTo>
                  <a:cubicBezTo>
                    <a:pt x="696" y="513"/>
                    <a:pt x="687" y="480"/>
                    <a:pt x="675" y="447"/>
                  </a:cubicBezTo>
                  <a:cubicBezTo>
                    <a:pt x="648" y="372"/>
                    <a:pt x="613" y="300"/>
                    <a:pt x="569" y="233"/>
                  </a:cubicBezTo>
                  <a:cubicBezTo>
                    <a:pt x="538" y="190"/>
                    <a:pt x="505" y="151"/>
                    <a:pt x="465" y="117"/>
                  </a:cubicBezTo>
                  <a:cubicBezTo>
                    <a:pt x="426" y="86"/>
                    <a:pt x="385" y="59"/>
                    <a:pt x="341" y="37"/>
                  </a:cubicBezTo>
                  <a:cubicBezTo>
                    <a:pt x="320" y="28"/>
                    <a:pt x="299" y="20"/>
                    <a:pt x="278" y="14"/>
                  </a:cubicBezTo>
                  <a:cubicBezTo>
                    <a:pt x="255" y="13"/>
                    <a:pt x="233" y="12"/>
                    <a:pt x="210" y="12"/>
                  </a:cubicBezTo>
                  <a:cubicBezTo>
                    <a:pt x="199" y="12"/>
                    <a:pt x="187" y="12"/>
                    <a:pt x="174" y="12"/>
                  </a:cubicBezTo>
                  <a:cubicBezTo>
                    <a:pt x="167" y="8"/>
                    <a:pt x="160" y="4"/>
                    <a:pt x="153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477"/>
            <p:cNvSpPr>
              <a:spLocks noEditPoints="1"/>
            </p:cNvSpPr>
            <p:nvPr/>
          </p:nvSpPr>
          <p:spPr bwMode="auto">
            <a:xfrm>
              <a:off x="4345" y="3770"/>
              <a:ext cx="736" cy="441"/>
            </a:xfrm>
            <a:custGeom>
              <a:avLst/>
              <a:gdLst>
                <a:gd name="T0" fmla="*/ 815 w 1282"/>
                <a:gd name="T1" fmla="*/ 613 h 712"/>
                <a:gd name="T2" fmla="*/ 1217 w 1282"/>
                <a:gd name="T3" fmla="*/ 560 h 712"/>
                <a:gd name="T4" fmla="*/ 899 w 1282"/>
                <a:gd name="T5" fmla="*/ 656 h 712"/>
                <a:gd name="T6" fmla="*/ 679 w 1282"/>
                <a:gd name="T7" fmla="*/ 618 h 712"/>
                <a:gd name="T8" fmla="*/ 954 w 1282"/>
                <a:gd name="T9" fmla="*/ 712 h 712"/>
                <a:gd name="T10" fmla="*/ 1217 w 1282"/>
                <a:gd name="T11" fmla="*/ 560 h 712"/>
                <a:gd name="T12" fmla="*/ 1096 w 1282"/>
                <a:gd name="T13" fmla="*/ 320 h 712"/>
                <a:gd name="T14" fmla="*/ 1098 w 1282"/>
                <a:gd name="T15" fmla="*/ 353 h 712"/>
                <a:gd name="T16" fmla="*/ 1070 w 1282"/>
                <a:gd name="T17" fmla="*/ 448 h 712"/>
                <a:gd name="T18" fmla="*/ 1050 w 1282"/>
                <a:gd name="T19" fmla="*/ 475 h 712"/>
                <a:gd name="T20" fmla="*/ 1101 w 1282"/>
                <a:gd name="T21" fmla="*/ 479 h 712"/>
                <a:gd name="T22" fmla="*/ 1226 w 1282"/>
                <a:gd name="T23" fmla="*/ 459 h 712"/>
                <a:gd name="T24" fmla="*/ 1235 w 1282"/>
                <a:gd name="T25" fmla="*/ 428 h 712"/>
                <a:gd name="T26" fmla="*/ 1096 w 1282"/>
                <a:gd name="T27" fmla="*/ 319 h 712"/>
                <a:gd name="T28" fmla="*/ 669 w 1282"/>
                <a:gd name="T29" fmla="*/ 397 h 712"/>
                <a:gd name="T30" fmla="*/ 778 w 1282"/>
                <a:gd name="T31" fmla="*/ 467 h 712"/>
                <a:gd name="T32" fmla="*/ 517 w 1282"/>
                <a:gd name="T33" fmla="*/ 284 h 712"/>
                <a:gd name="T34" fmla="*/ 506 w 1282"/>
                <a:gd name="T35" fmla="*/ 184 h 712"/>
                <a:gd name="T36" fmla="*/ 571 w 1282"/>
                <a:gd name="T37" fmla="*/ 251 h 712"/>
                <a:gd name="T38" fmla="*/ 517 w 1282"/>
                <a:gd name="T39" fmla="*/ 284 h 712"/>
                <a:gd name="T40" fmla="*/ 733 w 1282"/>
                <a:gd name="T41" fmla="*/ 181 h 712"/>
                <a:gd name="T42" fmla="*/ 862 w 1282"/>
                <a:gd name="T43" fmla="*/ 181 h 712"/>
                <a:gd name="T44" fmla="*/ 711 w 1282"/>
                <a:gd name="T45" fmla="*/ 28 h 712"/>
                <a:gd name="T46" fmla="*/ 176 w 1282"/>
                <a:gd name="T47" fmla="*/ 75 h 712"/>
                <a:gd name="T48" fmla="*/ 29 w 1282"/>
                <a:gd name="T49" fmla="*/ 87 h 712"/>
                <a:gd name="T50" fmla="*/ 0 w 1282"/>
                <a:gd name="T51" fmla="*/ 84 h 712"/>
                <a:gd name="T52" fmla="*/ 26 w 1282"/>
                <a:gd name="T53" fmla="*/ 98 h 712"/>
                <a:gd name="T54" fmla="*/ 143 w 1282"/>
                <a:gd name="T55" fmla="*/ 187 h 712"/>
                <a:gd name="T56" fmla="*/ 660 w 1282"/>
                <a:gd name="T57" fmla="*/ 566 h 712"/>
                <a:gd name="T58" fmla="*/ 813 w 1282"/>
                <a:gd name="T59" fmla="*/ 613 h 712"/>
                <a:gd name="T60" fmla="*/ 899 w 1282"/>
                <a:gd name="T61" fmla="*/ 619 h 712"/>
                <a:gd name="T62" fmla="*/ 1073 w 1282"/>
                <a:gd name="T63" fmla="*/ 588 h 712"/>
                <a:gd name="T64" fmla="*/ 1237 w 1282"/>
                <a:gd name="T65" fmla="*/ 494 h 712"/>
                <a:gd name="T66" fmla="*/ 1038 w 1282"/>
                <a:gd name="T67" fmla="*/ 512 h 712"/>
                <a:gd name="T68" fmla="*/ 989 w 1282"/>
                <a:gd name="T69" fmla="*/ 521 h 712"/>
                <a:gd name="T70" fmla="*/ 953 w 1282"/>
                <a:gd name="T71" fmla="*/ 527 h 712"/>
                <a:gd name="T72" fmla="*/ 912 w 1282"/>
                <a:gd name="T73" fmla="*/ 524 h 712"/>
                <a:gd name="T74" fmla="*/ 833 w 1282"/>
                <a:gd name="T75" fmla="*/ 408 h 712"/>
                <a:gd name="T76" fmla="*/ 748 w 1282"/>
                <a:gd name="T77" fmla="*/ 303 h 712"/>
                <a:gd name="T78" fmla="*/ 877 w 1282"/>
                <a:gd name="T79" fmla="*/ 260 h 712"/>
                <a:gd name="T80" fmla="*/ 1005 w 1282"/>
                <a:gd name="T81" fmla="*/ 205 h 712"/>
                <a:gd name="T82" fmla="*/ 1047 w 1282"/>
                <a:gd name="T83" fmla="*/ 228 h 712"/>
                <a:gd name="T84" fmla="*/ 1083 w 1282"/>
                <a:gd name="T85" fmla="*/ 274 h 712"/>
                <a:gd name="T86" fmla="*/ 1263 w 1282"/>
                <a:gd name="T87" fmla="*/ 404 h 712"/>
                <a:gd name="T88" fmla="*/ 1176 w 1282"/>
                <a:gd name="T89" fmla="*/ 237 h 712"/>
                <a:gd name="T90" fmla="*/ 968 w 1282"/>
                <a:gd name="T91" fmla="*/ 76 h 712"/>
                <a:gd name="T92" fmla="*/ 711 w 1282"/>
                <a:gd name="T93" fmla="*/ 28 h 712"/>
                <a:gd name="T94" fmla="*/ 860 w 1282"/>
                <a:gd name="T95" fmla="*/ 0 h 712"/>
                <a:gd name="T96" fmla="*/ 1162 w 1282"/>
                <a:gd name="T97" fmla="*/ 165 h 712"/>
                <a:gd name="T98" fmla="*/ 1275 w 1282"/>
                <a:gd name="T99" fmla="*/ 279 h 712"/>
                <a:gd name="T100" fmla="*/ 874 w 1282"/>
                <a:gd name="T101" fmla="*/ 0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82" h="712">
                  <a:moveTo>
                    <a:pt x="813" y="613"/>
                  </a:moveTo>
                  <a:cubicBezTo>
                    <a:pt x="814" y="613"/>
                    <a:pt x="814" y="613"/>
                    <a:pt x="815" y="613"/>
                  </a:cubicBezTo>
                  <a:cubicBezTo>
                    <a:pt x="814" y="613"/>
                    <a:pt x="814" y="613"/>
                    <a:pt x="813" y="613"/>
                  </a:cubicBezTo>
                  <a:moveTo>
                    <a:pt x="1217" y="560"/>
                  </a:moveTo>
                  <a:cubicBezTo>
                    <a:pt x="1157" y="596"/>
                    <a:pt x="1092" y="625"/>
                    <a:pt x="1022" y="642"/>
                  </a:cubicBezTo>
                  <a:cubicBezTo>
                    <a:pt x="982" y="652"/>
                    <a:pt x="940" y="656"/>
                    <a:pt x="899" y="656"/>
                  </a:cubicBezTo>
                  <a:cubicBezTo>
                    <a:pt x="818" y="656"/>
                    <a:pt x="737" y="638"/>
                    <a:pt x="662" y="606"/>
                  </a:cubicBezTo>
                  <a:cubicBezTo>
                    <a:pt x="668" y="610"/>
                    <a:pt x="673" y="614"/>
                    <a:pt x="679" y="618"/>
                  </a:cubicBezTo>
                  <a:cubicBezTo>
                    <a:pt x="754" y="668"/>
                    <a:pt x="846" y="712"/>
                    <a:pt x="938" y="712"/>
                  </a:cubicBezTo>
                  <a:cubicBezTo>
                    <a:pt x="944" y="712"/>
                    <a:pt x="949" y="712"/>
                    <a:pt x="954" y="712"/>
                  </a:cubicBezTo>
                  <a:cubicBezTo>
                    <a:pt x="1045" y="707"/>
                    <a:pt x="1120" y="669"/>
                    <a:pt x="1179" y="606"/>
                  </a:cubicBezTo>
                  <a:cubicBezTo>
                    <a:pt x="1193" y="592"/>
                    <a:pt x="1206" y="577"/>
                    <a:pt x="1217" y="560"/>
                  </a:cubicBezTo>
                  <a:moveTo>
                    <a:pt x="1096" y="319"/>
                  </a:moveTo>
                  <a:cubicBezTo>
                    <a:pt x="1096" y="319"/>
                    <a:pt x="1096" y="320"/>
                    <a:pt x="1096" y="320"/>
                  </a:cubicBezTo>
                  <a:cubicBezTo>
                    <a:pt x="1096" y="330"/>
                    <a:pt x="1097" y="339"/>
                    <a:pt x="1097" y="348"/>
                  </a:cubicBezTo>
                  <a:cubicBezTo>
                    <a:pt x="1097" y="350"/>
                    <a:pt x="1097" y="352"/>
                    <a:pt x="1098" y="353"/>
                  </a:cubicBezTo>
                  <a:cubicBezTo>
                    <a:pt x="1100" y="376"/>
                    <a:pt x="1109" y="397"/>
                    <a:pt x="1125" y="413"/>
                  </a:cubicBezTo>
                  <a:cubicBezTo>
                    <a:pt x="1104" y="418"/>
                    <a:pt x="1084" y="430"/>
                    <a:pt x="1070" y="448"/>
                  </a:cubicBezTo>
                  <a:cubicBezTo>
                    <a:pt x="1069" y="450"/>
                    <a:pt x="1068" y="451"/>
                    <a:pt x="1067" y="453"/>
                  </a:cubicBezTo>
                  <a:cubicBezTo>
                    <a:pt x="1061" y="460"/>
                    <a:pt x="1056" y="468"/>
                    <a:pt x="1050" y="475"/>
                  </a:cubicBezTo>
                  <a:cubicBezTo>
                    <a:pt x="1050" y="475"/>
                    <a:pt x="1050" y="476"/>
                    <a:pt x="1049" y="476"/>
                  </a:cubicBezTo>
                  <a:cubicBezTo>
                    <a:pt x="1067" y="478"/>
                    <a:pt x="1084" y="479"/>
                    <a:pt x="1101" y="479"/>
                  </a:cubicBezTo>
                  <a:cubicBezTo>
                    <a:pt x="1112" y="479"/>
                    <a:pt x="1123" y="479"/>
                    <a:pt x="1134" y="478"/>
                  </a:cubicBezTo>
                  <a:cubicBezTo>
                    <a:pt x="1165" y="475"/>
                    <a:pt x="1196" y="468"/>
                    <a:pt x="1226" y="459"/>
                  </a:cubicBezTo>
                  <a:cubicBezTo>
                    <a:pt x="1222" y="451"/>
                    <a:pt x="1217" y="444"/>
                    <a:pt x="1210" y="438"/>
                  </a:cubicBezTo>
                  <a:cubicBezTo>
                    <a:pt x="1219" y="436"/>
                    <a:pt x="1227" y="432"/>
                    <a:pt x="1235" y="428"/>
                  </a:cubicBezTo>
                  <a:cubicBezTo>
                    <a:pt x="1215" y="404"/>
                    <a:pt x="1192" y="382"/>
                    <a:pt x="1168" y="362"/>
                  </a:cubicBezTo>
                  <a:cubicBezTo>
                    <a:pt x="1145" y="345"/>
                    <a:pt x="1121" y="331"/>
                    <a:pt x="1096" y="319"/>
                  </a:cubicBezTo>
                  <a:moveTo>
                    <a:pt x="728" y="496"/>
                  </a:moveTo>
                  <a:cubicBezTo>
                    <a:pt x="683" y="496"/>
                    <a:pt x="638" y="447"/>
                    <a:pt x="669" y="397"/>
                  </a:cubicBezTo>
                  <a:cubicBezTo>
                    <a:pt x="683" y="377"/>
                    <a:pt x="701" y="368"/>
                    <a:pt x="720" y="368"/>
                  </a:cubicBezTo>
                  <a:cubicBezTo>
                    <a:pt x="765" y="368"/>
                    <a:pt x="810" y="417"/>
                    <a:pt x="778" y="467"/>
                  </a:cubicBezTo>
                  <a:cubicBezTo>
                    <a:pt x="765" y="488"/>
                    <a:pt x="746" y="496"/>
                    <a:pt x="728" y="496"/>
                  </a:cubicBezTo>
                  <a:moveTo>
                    <a:pt x="517" y="284"/>
                  </a:moveTo>
                  <a:cubicBezTo>
                    <a:pt x="481" y="284"/>
                    <a:pt x="446" y="253"/>
                    <a:pt x="449" y="215"/>
                  </a:cubicBezTo>
                  <a:cubicBezTo>
                    <a:pt x="460" y="194"/>
                    <a:pt x="483" y="184"/>
                    <a:pt x="506" y="184"/>
                  </a:cubicBezTo>
                  <a:cubicBezTo>
                    <a:pt x="538" y="184"/>
                    <a:pt x="571" y="205"/>
                    <a:pt x="571" y="246"/>
                  </a:cubicBezTo>
                  <a:cubicBezTo>
                    <a:pt x="571" y="248"/>
                    <a:pt x="571" y="249"/>
                    <a:pt x="571" y="251"/>
                  </a:cubicBezTo>
                  <a:cubicBezTo>
                    <a:pt x="570" y="252"/>
                    <a:pt x="569" y="254"/>
                    <a:pt x="568" y="255"/>
                  </a:cubicBezTo>
                  <a:cubicBezTo>
                    <a:pt x="555" y="276"/>
                    <a:pt x="536" y="284"/>
                    <a:pt x="517" y="284"/>
                  </a:cubicBezTo>
                  <a:moveTo>
                    <a:pt x="797" y="243"/>
                  </a:moveTo>
                  <a:cubicBezTo>
                    <a:pt x="765" y="243"/>
                    <a:pt x="733" y="223"/>
                    <a:pt x="733" y="181"/>
                  </a:cubicBezTo>
                  <a:cubicBezTo>
                    <a:pt x="733" y="139"/>
                    <a:pt x="765" y="118"/>
                    <a:pt x="797" y="118"/>
                  </a:cubicBezTo>
                  <a:cubicBezTo>
                    <a:pt x="830" y="118"/>
                    <a:pt x="862" y="139"/>
                    <a:pt x="862" y="181"/>
                  </a:cubicBezTo>
                  <a:cubicBezTo>
                    <a:pt x="862" y="223"/>
                    <a:pt x="830" y="243"/>
                    <a:pt x="797" y="243"/>
                  </a:cubicBezTo>
                  <a:moveTo>
                    <a:pt x="711" y="28"/>
                  </a:moveTo>
                  <a:cubicBezTo>
                    <a:pt x="706" y="28"/>
                    <a:pt x="700" y="28"/>
                    <a:pt x="694" y="28"/>
                  </a:cubicBezTo>
                  <a:cubicBezTo>
                    <a:pt x="521" y="30"/>
                    <a:pt x="349" y="61"/>
                    <a:pt x="176" y="75"/>
                  </a:cubicBezTo>
                  <a:cubicBezTo>
                    <a:pt x="132" y="78"/>
                    <a:pt x="86" y="82"/>
                    <a:pt x="40" y="83"/>
                  </a:cubicBezTo>
                  <a:cubicBezTo>
                    <a:pt x="36" y="85"/>
                    <a:pt x="33" y="86"/>
                    <a:pt x="29" y="87"/>
                  </a:cubicBezTo>
                  <a:cubicBezTo>
                    <a:pt x="28" y="86"/>
                    <a:pt x="27" y="85"/>
                    <a:pt x="26" y="84"/>
                  </a:cubicBezTo>
                  <a:cubicBezTo>
                    <a:pt x="17" y="84"/>
                    <a:pt x="9" y="84"/>
                    <a:pt x="0" y="84"/>
                  </a:cubicBezTo>
                  <a:cubicBezTo>
                    <a:pt x="7" y="89"/>
                    <a:pt x="14" y="94"/>
                    <a:pt x="21" y="98"/>
                  </a:cubicBezTo>
                  <a:cubicBezTo>
                    <a:pt x="23" y="98"/>
                    <a:pt x="25" y="98"/>
                    <a:pt x="26" y="98"/>
                  </a:cubicBezTo>
                  <a:cubicBezTo>
                    <a:pt x="28" y="101"/>
                    <a:pt x="31" y="104"/>
                    <a:pt x="33" y="106"/>
                  </a:cubicBezTo>
                  <a:cubicBezTo>
                    <a:pt x="71" y="133"/>
                    <a:pt x="108" y="160"/>
                    <a:pt x="143" y="187"/>
                  </a:cubicBezTo>
                  <a:cubicBezTo>
                    <a:pt x="281" y="292"/>
                    <a:pt x="410" y="410"/>
                    <a:pt x="555" y="506"/>
                  </a:cubicBezTo>
                  <a:cubicBezTo>
                    <a:pt x="588" y="528"/>
                    <a:pt x="624" y="548"/>
                    <a:pt x="660" y="566"/>
                  </a:cubicBezTo>
                  <a:cubicBezTo>
                    <a:pt x="708" y="588"/>
                    <a:pt x="759" y="603"/>
                    <a:pt x="812" y="613"/>
                  </a:cubicBezTo>
                  <a:cubicBezTo>
                    <a:pt x="812" y="613"/>
                    <a:pt x="813" y="613"/>
                    <a:pt x="813" y="613"/>
                  </a:cubicBezTo>
                  <a:cubicBezTo>
                    <a:pt x="814" y="613"/>
                    <a:pt x="814" y="613"/>
                    <a:pt x="815" y="613"/>
                  </a:cubicBezTo>
                  <a:cubicBezTo>
                    <a:pt x="843" y="617"/>
                    <a:pt x="871" y="619"/>
                    <a:pt x="899" y="619"/>
                  </a:cubicBezTo>
                  <a:cubicBezTo>
                    <a:pt x="914" y="619"/>
                    <a:pt x="929" y="619"/>
                    <a:pt x="944" y="617"/>
                  </a:cubicBezTo>
                  <a:cubicBezTo>
                    <a:pt x="988" y="613"/>
                    <a:pt x="1031" y="603"/>
                    <a:pt x="1073" y="588"/>
                  </a:cubicBezTo>
                  <a:cubicBezTo>
                    <a:pt x="1131" y="567"/>
                    <a:pt x="1185" y="538"/>
                    <a:pt x="1237" y="504"/>
                  </a:cubicBezTo>
                  <a:cubicBezTo>
                    <a:pt x="1237" y="501"/>
                    <a:pt x="1237" y="497"/>
                    <a:pt x="1237" y="494"/>
                  </a:cubicBezTo>
                  <a:cubicBezTo>
                    <a:pt x="1192" y="508"/>
                    <a:pt x="1146" y="516"/>
                    <a:pt x="1099" y="516"/>
                  </a:cubicBezTo>
                  <a:cubicBezTo>
                    <a:pt x="1079" y="516"/>
                    <a:pt x="1059" y="515"/>
                    <a:pt x="1038" y="512"/>
                  </a:cubicBezTo>
                  <a:cubicBezTo>
                    <a:pt x="1031" y="510"/>
                    <a:pt x="1023" y="509"/>
                    <a:pt x="1015" y="507"/>
                  </a:cubicBezTo>
                  <a:cubicBezTo>
                    <a:pt x="1007" y="512"/>
                    <a:pt x="998" y="517"/>
                    <a:pt x="989" y="521"/>
                  </a:cubicBezTo>
                  <a:cubicBezTo>
                    <a:pt x="979" y="524"/>
                    <a:pt x="969" y="525"/>
                    <a:pt x="959" y="527"/>
                  </a:cubicBezTo>
                  <a:cubicBezTo>
                    <a:pt x="957" y="527"/>
                    <a:pt x="955" y="527"/>
                    <a:pt x="953" y="527"/>
                  </a:cubicBezTo>
                  <a:cubicBezTo>
                    <a:pt x="941" y="527"/>
                    <a:pt x="930" y="526"/>
                    <a:pt x="918" y="525"/>
                  </a:cubicBezTo>
                  <a:cubicBezTo>
                    <a:pt x="916" y="525"/>
                    <a:pt x="914" y="524"/>
                    <a:pt x="912" y="524"/>
                  </a:cubicBezTo>
                  <a:cubicBezTo>
                    <a:pt x="911" y="502"/>
                    <a:pt x="903" y="481"/>
                    <a:pt x="888" y="466"/>
                  </a:cubicBezTo>
                  <a:cubicBezTo>
                    <a:pt x="869" y="447"/>
                    <a:pt x="851" y="428"/>
                    <a:pt x="833" y="408"/>
                  </a:cubicBezTo>
                  <a:cubicBezTo>
                    <a:pt x="813" y="390"/>
                    <a:pt x="795" y="369"/>
                    <a:pt x="779" y="347"/>
                  </a:cubicBezTo>
                  <a:cubicBezTo>
                    <a:pt x="768" y="333"/>
                    <a:pt x="758" y="318"/>
                    <a:pt x="748" y="303"/>
                  </a:cubicBezTo>
                  <a:cubicBezTo>
                    <a:pt x="765" y="295"/>
                    <a:pt x="781" y="288"/>
                    <a:pt x="798" y="282"/>
                  </a:cubicBezTo>
                  <a:cubicBezTo>
                    <a:pt x="824" y="272"/>
                    <a:pt x="850" y="265"/>
                    <a:pt x="877" y="260"/>
                  </a:cubicBezTo>
                  <a:cubicBezTo>
                    <a:pt x="902" y="252"/>
                    <a:pt x="928" y="246"/>
                    <a:pt x="954" y="241"/>
                  </a:cubicBezTo>
                  <a:cubicBezTo>
                    <a:pt x="975" y="236"/>
                    <a:pt x="992" y="223"/>
                    <a:pt x="1005" y="205"/>
                  </a:cubicBezTo>
                  <a:cubicBezTo>
                    <a:pt x="1007" y="205"/>
                    <a:pt x="1009" y="206"/>
                    <a:pt x="1011" y="207"/>
                  </a:cubicBezTo>
                  <a:cubicBezTo>
                    <a:pt x="1024" y="213"/>
                    <a:pt x="1035" y="220"/>
                    <a:pt x="1047" y="228"/>
                  </a:cubicBezTo>
                  <a:cubicBezTo>
                    <a:pt x="1054" y="234"/>
                    <a:pt x="1062" y="241"/>
                    <a:pt x="1068" y="249"/>
                  </a:cubicBezTo>
                  <a:cubicBezTo>
                    <a:pt x="1074" y="257"/>
                    <a:pt x="1079" y="265"/>
                    <a:pt x="1083" y="274"/>
                  </a:cubicBezTo>
                  <a:cubicBezTo>
                    <a:pt x="1090" y="277"/>
                    <a:pt x="1098" y="280"/>
                    <a:pt x="1105" y="283"/>
                  </a:cubicBezTo>
                  <a:cubicBezTo>
                    <a:pt x="1168" y="310"/>
                    <a:pt x="1220" y="353"/>
                    <a:pt x="1263" y="404"/>
                  </a:cubicBezTo>
                  <a:cubicBezTo>
                    <a:pt x="1265" y="402"/>
                    <a:pt x="1267" y="399"/>
                    <a:pt x="1268" y="396"/>
                  </a:cubicBezTo>
                  <a:cubicBezTo>
                    <a:pt x="1243" y="340"/>
                    <a:pt x="1213" y="286"/>
                    <a:pt x="1176" y="237"/>
                  </a:cubicBezTo>
                  <a:cubicBezTo>
                    <a:pt x="1148" y="202"/>
                    <a:pt x="1117" y="171"/>
                    <a:pt x="1083" y="143"/>
                  </a:cubicBezTo>
                  <a:cubicBezTo>
                    <a:pt x="1047" y="116"/>
                    <a:pt x="1009" y="94"/>
                    <a:pt x="968" y="76"/>
                  </a:cubicBezTo>
                  <a:cubicBezTo>
                    <a:pt x="919" y="56"/>
                    <a:pt x="868" y="41"/>
                    <a:pt x="815" y="34"/>
                  </a:cubicBezTo>
                  <a:cubicBezTo>
                    <a:pt x="781" y="29"/>
                    <a:pt x="746" y="28"/>
                    <a:pt x="711" y="28"/>
                  </a:cubicBezTo>
                  <a:moveTo>
                    <a:pt x="874" y="0"/>
                  </a:moveTo>
                  <a:cubicBezTo>
                    <a:pt x="869" y="0"/>
                    <a:pt x="864" y="0"/>
                    <a:pt x="860" y="0"/>
                  </a:cubicBezTo>
                  <a:cubicBezTo>
                    <a:pt x="852" y="0"/>
                    <a:pt x="845" y="0"/>
                    <a:pt x="838" y="0"/>
                  </a:cubicBezTo>
                  <a:cubicBezTo>
                    <a:pt x="959" y="21"/>
                    <a:pt x="1075" y="74"/>
                    <a:pt x="1162" y="165"/>
                  </a:cubicBezTo>
                  <a:cubicBezTo>
                    <a:pt x="1211" y="216"/>
                    <a:pt x="1250" y="276"/>
                    <a:pt x="1282" y="339"/>
                  </a:cubicBezTo>
                  <a:cubicBezTo>
                    <a:pt x="1281" y="318"/>
                    <a:pt x="1279" y="298"/>
                    <a:pt x="1275" y="279"/>
                  </a:cubicBezTo>
                  <a:cubicBezTo>
                    <a:pt x="1259" y="195"/>
                    <a:pt x="1216" y="122"/>
                    <a:pt x="1142" y="69"/>
                  </a:cubicBezTo>
                  <a:cubicBezTo>
                    <a:pt x="1067" y="15"/>
                    <a:pt x="965" y="0"/>
                    <a:pt x="874" y="0"/>
                  </a:cubicBezTo>
                </a:path>
              </a:pathLst>
            </a:custGeom>
            <a:solidFill>
              <a:srgbClr val="9B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478"/>
            <p:cNvSpPr>
              <a:spLocks noEditPoints="1"/>
            </p:cNvSpPr>
            <p:nvPr/>
          </p:nvSpPr>
          <p:spPr bwMode="auto">
            <a:xfrm>
              <a:off x="1410" y="2457"/>
              <a:ext cx="3703" cy="1765"/>
            </a:xfrm>
            <a:custGeom>
              <a:avLst/>
              <a:gdLst>
                <a:gd name="T0" fmla="*/ 2768 w 6448"/>
                <a:gd name="T1" fmla="*/ 2823 h 2851"/>
                <a:gd name="T2" fmla="*/ 3055 w 6448"/>
                <a:gd name="T3" fmla="*/ 2342 h 2851"/>
                <a:gd name="T4" fmla="*/ 3874 w 6448"/>
                <a:gd name="T5" fmla="*/ 2851 h 2851"/>
                <a:gd name="T6" fmla="*/ 3111 w 6448"/>
                <a:gd name="T7" fmla="*/ 2313 h 2851"/>
                <a:gd name="T8" fmla="*/ 3350 w 6448"/>
                <a:gd name="T9" fmla="*/ 2308 h 2851"/>
                <a:gd name="T10" fmla="*/ 4320 w 6448"/>
                <a:gd name="T11" fmla="*/ 2340 h 2851"/>
                <a:gd name="T12" fmla="*/ 4401 w 6448"/>
                <a:gd name="T13" fmla="*/ 2226 h 2851"/>
                <a:gd name="T14" fmla="*/ 4483 w 6448"/>
                <a:gd name="T15" fmla="*/ 2157 h 2851"/>
                <a:gd name="T16" fmla="*/ 5925 w 6448"/>
                <a:gd name="T17" fmla="*/ 2735 h 2851"/>
                <a:gd name="T18" fmla="*/ 6363 w 6448"/>
                <a:gd name="T19" fmla="*/ 2572 h 2851"/>
                <a:gd name="T20" fmla="*/ 6065 w 6448"/>
                <a:gd name="T21" fmla="*/ 2570 h 2851"/>
                <a:gd name="T22" fmla="*/ 6078 w 6448"/>
                <a:gd name="T23" fmla="*/ 2198 h 2851"/>
                <a:gd name="T24" fmla="*/ 5987 w 6448"/>
                <a:gd name="T25" fmla="*/ 2382 h 2851"/>
                <a:gd name="T26" fmla="*/ 6356 w 6448"/>
                <a:gd name="T27" fmla="*/ 2620 h 2851"/>
                <a:gd name="T28" fmla="*/ 5253 w 6448"/>
                <a:gd name="T29" fmla="*/ 2309 h 2851"/>
                <a:gd name="T30" fmla="*/ 4984 w 6448"/>
                <a:gd name="T31" fmla="*/ 2162 h 2851"/>
                <a:gd name="T32" fmla="*/ 6337 w 6448"/>
                <a:gd name="T33" fmla="*/ 2676 h 2851"/>
                <a:gd name="T34" fmla="*/ 4678 w 6448"/>
                <a:gd name="T35" fmla="*/ 2080 h 2851"/>
                <a:gd name="T36" fmla="*/ 2360 w 6448"/>
                <a:gd name="T37" fmla="*/ 1941 h 2851"/>
                <a:gd name="T38" fmla="*/ 2426 w 6448"/>
                <a:gd name="T39" fmla="*/ 2593 h 2851"/>
                <a:gd name="T40" fmla="*/ 4596 w 6448"/>
                <a:gd name="T41" fmla="*/ 1985 h 2851"/>
                <a:gd name="T42" fmla="*/ 2268 w 6448"/>
                <a:gd name="T43" fmla="*/ 1773 h 2851"/>
                <a:gd name="T44" fmla="*/ 2201 w 6448"/>
                <a:gd name="T45" fmla="*/ 1643 h 2851"/>
                <a:gd name="T46" fmla="*/ 2094 w 6448"/>
                <a:gd name="T47" fmla="*/ 1571 h 2851"/>
                <a:gd name="T48" fmla="*/ 3658 w 6448"/>
                <a:gd name="T49" fmla="*/ 1203 h 2851"/>
                <a:gd name="T50" fmla="*/ 2058 w 6448"/>
                <a:gd name="T51" fmla="*/ 1054 h 2851"/>
                <a:gd name="T52" fmla="*/ 2521 w 6448"/>
                <a:gd name="T53" fmla="*/ 1025 h 2851"/>
                <a:gd name="T54" fmla="*/ 2463 w 6448"/>
                <a:gd name="T55" fmla="*/ 1089 h 2851"/>
                <a:gd name="T56" fmla="*/ 3580 w 6448"/>
                <a:gd name="T57" fmla="*/ 1101 h 2851"/>
                <a:gd name="T58" fmla="*/ 4138 w 6448"/>
                <a:gd name="T59" fmla="*/ 1138 h 2851"/>
                <a:gd name="T60" fmla="*/ 3855 w 6448"/>
                <a:gd name="T61" fmla="*/ 1204 h 2851"/>
                <a:gd name="T62" fmla="*/ 4567 w 6448"/>
                <a:gd name="T63" fmla="*/ 967 h 2851"/>
                <a:gd name="T64" fmla="*/ 5262 w 6448"/>
                <a:gd name="T65" fmla="*/ 1172 h 2851"/>
                <a:gd name="T66" fmla="*/ 4552 w 6448"/>
                <a:gd name="T67" fmla="*/ 1771 h 2851"/>
                <a:gd name="T68" fmla="*/ 5196 w 6448"/>
                <a:gd name="T69" fmla="*/ 1196 h 2851"/>
                <a:gd name="T70" fmla="*/ 5155 w 6448"/>
                <a:gd name="T71" fmla="*/ 992 h 2851"/>
                <a:gd name="T72" fmla="*/ 391 w 6448"/>
                <a:gd name="T73" fmla="*/ 552 h 2851"/>
                <a:gd name="T74" fmla="*/ 240 w 6448"/>
                <a:gd name="T75" fmla="*/ 548 h 2851"/>
                <a:gd name="T76" fmla="*/ 40 w 6448"/>
                <a:gd name="T77" fmla="*/ 870 h 2851"/>
                <a:gd name="T78" fmla="*/ 332 w 6448"/>
                <a:gd name="T79" fmla="*/ 1181 h 2851"/>
                <a:gd name="T80" fmla="*/ 296 w 6448"/>
                <a:gd name="T81" fmla="*/ 1075 h 2851"/>
                <a:gd name="T82" fmla="*/ 482 w 6448"/>
                <a:gd name="T83" fmla="*/ 547 h 2851"/>
                <a:gd name="T84" fmla="*/ 3929 w 6448"/>
                <a:gd name="T85" fmla="*/ 389 h 2851"/>
                <a:gd name="T86" fmla="*/ 3329 w 6448"/>
                <a:gd name="T87" fmla="*/ 207 h 2851"/>
                <a:gd name="T88" fmla="*/ 2585 w 6448"/>
                <a:gd name="T89" fmla="*/ 1034 h 2851"/>
                <a:gd name="T90" fmla="*/ 3265 w 6448"/>
                <a:gd name="T91" fmla="*/ 268 h 2851"/>
                <a:gd name="T92" fmla="*/ 3672 w 6448"/>
                <a:gd name="T93" fmla="*/ 290 h 2851"/>
                <a:gd name="T94" fmla="*/ 3406 w 6448"/>
                <a:gd name="T95" fmla="*/ 730 h 2851"/>
                <a:gd name="T96" fmla="*/ 3740 w 6448"/>
                <a:gd name="T97" fmla="*/ 333 h 2851"/>
                <a:gd name="T98" fmla="*/ 4155 w 6448"/>
                <a:gd name="T99" fmla="*/ 437 h 2851"/>
                <a:gd name="T100" fmla="*/ 1550 w 6448"/>
                <a:gd name="T101" fmla="*/ 276 h 2851"/>
                <a:gd name="T102" fmla="*/ 1901 w 6448"/>
                <a:gd name="T103" fmla="*/ 22 h 2851"/>
                <a:gd name="T104" fmla="*/ 1185 w 6448"/>
                <a:gd name="T105" fmla="*/ 1062 h 2851"/>
                <a:gd name="T106" fmla="*/ 1253 w 6448"/>
                <a:gd name="T107" fmla="*/ 2341 h 2851"/>
                <a:gd name="T108" fmla="*/ 1364 w 6448"/>
                <a:gd name="T109" fmla="*/ 2324 h 2851"/>
                <a:gd name="T110" fmla="*/ 1666 w 6448"/>
                <a:gd name="T111" fmla="*/ 1662 h 2851"/>
                <a:gd name="T112" fmla="*/ 1550 w 6448"/>
                <a:gd name="T113" fmla="*/ 1710 h 2851"/>
                <a:gd name="T114" fmla="*/ 1283 w 6448"/>
                <a:gd name="T115" fmla="*/ 2321 h 2851"/>
                <a:gd name="T116" fmla="*/ 1213 w 6448"/>
                <a:gd name="T117" fmla="*/ 1132 h 2851"/>
                <a:gd name="T118" fmla="*/ 1950 w 6448"/>
                <a:gd name="T119" fmla="*/ 50 h 2851"/>
                <a:gd name="T120" fmla="*/ 1860 w 6448"/>
                <a:gd name="T121" fmla="*/ 772 h 2851"/>
                <a:gd name="T122" fmla="*/ 1894 w 6448"/>
                <a:gd name="T123" fmla="*/ 755 h 2851"/>
                <a:gd name="T124" fmla="*/ 2036 w 6448"/>
                <a:gd name="T125" fmla="*/ 77 h 2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448" h="2851">
                  <a:moveTo>
                    <a:pt x="1565" y="2491"/>
                  </a:moveTo>
                  <a:cubicBezTo>
                    <a:pt x="1565" y="2491"/>
                    <a:pt x="1565" y="2491"/>
                    <a:pt x="1565" y="2491"/>
                  </a:cubicBezTo>
                  <a:cubicBezTo>
                    <a:pt x="1565" y="2491"/>
                    <a:pt x="1565" y="2491"/>
                    <a:pt x="1565" y="2491"/>
                  </a:cubicBezTo>
                  <a:cubicBezTo>
                    <a:pt x="1565" y="2491"/>
                    <a:pt x="1565" y="2491"/>
                    <a:pt x="1565" y="2491"/>
                  </a:cubicBezTo>
                  <a:moveTo>
                    <a:pt x="3055" y="2342"/>
                  </a:moveTo>
                  <a:cubicBezTo>
                    <a:pt x="3024" y="2359"/>
                    <a:pt x="2995" y="2379"/>
                    <a:pt x="2968" y="2399"/>
                  </a:cubicBezTo>
                  <a:cubicBezTo>
                    <a:pt x="2855" y="2486"/>
                    <a:pt x="2751" y="2611"/>
                    <a:pt x="2733" y="2756"/>
                  </a:cubicBezTo>
                  <a:cubicBezTo>
                    <a:pt x="2729" y="2787"/>
                    <a:pt x="2730" y="2820"/>
                    <a:pt x="2734" y="2851"/>
                  </a:cubicBezTo>
                  <a:cubicBezTo>
                    <a:pt x="2772" y="2851"/>
                    <a:pt x="2772" y="2851"/>
                    <a:pt x="2772" y="2851"/>
                  </a:cubicBezTo>
                  <a:cubicBezTo>
                    <a:pt x="2770" y="2842"/>
                    <a:pt x="2769" y="2833"/>
                    <a:pt x="2768" y="2823"/>
                  </a:cubicBezTo>
                  <a:cubicBezTo>
                    <a:pt x="2767" y="2799"/>
                    <a:pt x="2768" y="2775"/>
                    <a:pt x="2771" y="2750"/>
                  </a:cubicBezTo>
                  <a:cubicBezTo>
                    <a:pt x="2777" y="2716"/>
                    <a:pt x="2788" y="2683"/>
                    <a:pt x="2803" y="2651"/>
                  </a:cubicBezTo>
                  <a:cubicBezTo>
                    <a:pt x="2810" y="2635"/>
                    <a:pt x="2819" y="2619"/>
                    <a:pt x="2828" y="2604"/>
                  </a:cubicBezTo>
                  <a:cubicBezTo>
                    <a:pt x="2844" y="2579"/>
                    <a:pt x="2861" y="2556"/>
                    <a:pt x="2879" y="2533"/>
                  </a:cubicBezTo>
                  <a:cubicBezTo>
                    <a:pt x="2896" y="2514"/>
                    <a:pt x="2913" y="2497"/>
                    <a:pt x="2931" y="2480"/>
                  </a:cubicBezTo>
                  <a:cubicBezTo>
                    <a:pt x="2933" y="2477"/>
                    <a:pt x="2936" y="2475"/>
                    <a:pt x="2938" y="2472"/>
                  </a:cubicBezTo>
                  <a:cubicBezTo>
                    <a:pt x="2960" y="2452"/>
                    <a:pt x="2984" y="2434"/>
                    <a:pt x="3008" y="2416"/>
                  </a:cubicBezTo>
                  <a:cubicBezTo>
                    <a:pt x="3010" y="2414"/>
                    <a:pt x="3013" y="2413"/>
                    <a:pt x="3015" y="2411"/>
                  </a:cubicBezTo>
                  <a:cubicBezTo>
                    <a:pt x="3030" y="2400"/>
                    <a:pt x="3046" y="2391"/>
                    <a:pt x="3062" y="2381"/>
                  </a:cubicBezTo>
                  <a:cubicBezTo>
                    <a:pt x="3060" y="2368"/>
                    <a:pt x="3058" y="2355"/>
                    <a:pt x="3055" y="2342"/>
                  </a:cubicBezTo>
                  <a:moveTo>
                    <a:pt x="3509" y="2328"/>
                  </a:moveTo>
                  <a:cubicBezTo>
                    <a:pt x="3501" y="2339"/>
                    <a:pt x="3494" y="2349"/>
                    <a:pt x="3486" y="2360"/>
                  </a:cubicBezTo>
                  <a:cubicBezTo>
                    <a:pt x="3504" y="2370"/>
                    <a:pt x="3520" y="2380"/>
                    <a:pt x="3536" y="2392"/>
                  </a:cubicBezTo>
                  <a:cubicBezTo>
                    <a:pt x="3540" y="2394"/>
                    <a:pt x="3543" y="2396"/>
                    <a:pt x="3546" y="2399"/>
                  </a:cubicBezTo>
                  <a:cubicBezTo>
                    <a:pt x="3556" y="2406"/>
                    <a:pt x="3566" y="2413"/>
                    <a:pt x="3575" y="2421"/>
                  </a:cubicBezTo>
                  <a:cubicBezTo>
                    <a:pt x="3629" y="2469"/>
                    <a:pt x="3675" y="2524"/>
                    <a:pt x="3716" y="2583"/>
                  </a:cubicBezTo>
                  <a:cubicBezTo>
                    <a:pt x="3731" y="2606"/>
                    <a:pt x="3746" y="2629"/>
                    <a:pt x="3760" y="2653"/>
                  </a:cubicBezTo>
                  <a:cubicBezTo>
                    <a:pt x="3765" y="2662"/>
                    <a:pt x="3771" y="2671"/>
                    <a:pt x="3776" y="2680"/>
                  </a:cubicBezTo>
                  <a:cubicBezTo>
                    <a:pt x="3795" y="2713"/>
                    <a:pt x="3814" y="2747"/>
                    <a:pt x="3833" y="2781"/>
                  </a:cubicBezTo>
                  <a:cubicBezTo>
                    <a:pt x="3847" y="2804"/>
                    <a:pt x="3860" y="2828"/>
                    <a:pt x="3874" y="2851"/>
                  </a:cubicBezTo>
                  <a:cubicBezTo>
                    <a:pt x="3918" y="2851"/>
                    <a:pt x="3918" y="2851"/>
                    <a:pt x="3918" y="2851"/>
                  </a:cubicBezTo>
                  <a:cubicBezTo>
                    <a:pt x="3855" y="2743"/>
                    <a:pt x="3798" y="2632"/>
                    <a:pt x="3724" y="2531"/>
                  </a:cubicBezTo>
                  <a:cubicBezTo>
                    <a:pt x="3676" y="2466"/>
                    <a:pt x="3616" y="2402"/>
                    <a:pt x="3547" y="2353"/>
                  </a:cubicBezTo>
                  <a:cubicBezTo>
                    <a:pt x="3546" y="2352"/>
                    <a:pt x="3545" y="2352"/>
                    <a:pt x="3545" y="2351"/>
                  </a:cubicBezTo>
                  <a:cubicBezTo>
                    <a:pt x="3533" y="2343"/>
                    <a:pt x="3521" y="2335"/>
                    <a:pt x="3509" y="2328"/>
                  </a:cubicBezTo>
                  <a:moveTo>
                    <a:pt x="3160" y="2334"/>
                  </a:moveTo>
                  <a:cubicBezTo>
                    <a:pt x="3161" y="2334"/>
                    <a:pt x="3162" y="2333"/>
                    <a:pt x="3163" y="2333"/>
                  </a:cubicBezTo>
                  <a:cubicBezTo>
                    <a:pt x="3162" y="2333"/>
                    <a:pt x="3161" y="2334"/>
                    <a:pt x="3160" y="2334"/>
                  </a:cubicBezTo>
                  <a:moveTo>
                    <a:pt x="3223" y="2277"/>
                  </a:moveTo>
                  <a:cubicBezTo>
                    <a:pt x="3185" y="2284"/>
                    <a:pt x="3147" y="2297"/>
                    <a:pt x="3111" y="2313"/>
                  </a:cubicBezTo>
                  <a:cubicBezTo>
                    <a:pt x="3108" y="2315"/>
                    <a:pt x="3106" y="2316"/>
                    <a:pt x="3103" y="2317"/>
                  </a:cubicBezTo>
                  <a:cubicBezTo>
                    <a:pt x="3098" y="2319"/>
                    <a:pt x="3093" y="2322"/>
                    <a:pt x="3088" y="2324"/>
                  </a:cubicBezTo>
                  <a:cubicBezTo>
                    <a:pt x="3091" y="2337"/>
                    <a:pt x="3093" y="2350"/>
                    <a:pt x="3095" y="2363"/>
                  </a:cubicBezTo>
                  <a:cubicBezTo>
                    <a:pt x="3104" y="2359"/>
                    <a:pt x="3112" y="2355"/>
                    <a:pt x="3120" y="2351"/>
                  </a:cubicBezTo>
                  <a:cubicBezTo>
                    <a:pt x="3134" y="2345"/>
                    <a:pt x="3149" y="2338"/>
                    <a:pt x="3164" y="2333"/>
                  </a:cubicBezTo>
                  <a:cubicBezTo>
                    <a:pt x="3184" y="2326"/>
                    <a:pt x="3205" y="2320"/>
                    <a:pt x="3226" y="2315"/>
                  </a:cubicBezTo>
                  <a:cubicBezTo>
                    <a:pt x="3221" y="2303"/>
                    <a:pt x="3219" y="2290"/>
                    <a:pt x="3223" y="2277"/>
                  </a:cubicBezTo>
                  <a:moveTo>
                    <a:pt x="3346" y="2271"/>
                  </a:moveTo>
                  <a:cubicBezTo>
                    <a:pt x="3351" y="2282"/>
                    <a:pt x="3353" y="2295"/>
                    <a:pt x="3349" y="2308"/>
                  </a:cubicBezTo>
                  <a:cubicBezTo>
                    <a:pt x="3350" y="2308"/>
                    <a:pt x="3350" y="2308"/>
                    <a:pt x="3350" y="2308"/>
                  </a:cubicBezTo>
                  <a:cubicBezTo>
                    <a:pt x="3381" y="2314"/>
                    <a:pt x="3410" y="2324"/>
                    <a:pt x="3439" y="2337"/>
                  </a:cubicBezTo>
                  <a:cubicBezTo>
                    <a:pt x="3444" y="2338"/>
                    <a:pt x="3449" y="2341"/>
                    <a:pt x="3453" y="2343"/>
                  </a:cubicBezTo>
                  <a:cubicBezTo>
                    <a:pt x="3460" y="2332"/>
                    <a:pt x="3468" y="2321"/>
                    <a:pt x="3476" y="2310"/>
                  </a:cubicBezTo>
                  <a:cubicBezTo>
                    <a:pt x="3459" y="2302"/>
                    <a:pt x="3442" y="2295"/>
                    <a:pt x="3425" y="2289"/>
                  </a:cubicBezTo>
                  <a:cubicBezTo>
                    <a:pt x="3409" y="2284"/>
                    <a:pt x="3393" y="2279"/>
                    <a:pt x="3376" y="2276"/>
                  </a:cubicBezTo>
                  <a:cubicBezTo>
                    <a:pt x="3368" y="2274"/>
                    <a:pt x="3361" y="2273"/>
                    <a:pt x="3353" y="2272"/>
                  </a:cubicBezTo>
                  <a:cubicBezTo>
                    <a:pt x="3351" y="2271"/>
                    <a:pt x="3349" y="2271"/>
                    <a:pt x="3346" y="2271"/>
                  </a:cubicBezTo>
                  <a:moveTo>
                    <a:pt x="4401" y="2226"/>
                  </a:moveTo>
                  <a:cubicBezTo>
                    <a:pt x="4396" y="2231"/>
                    <a:pt x="4391" y="2236"/>
                    <a:pt x="4387" y="2241"/>
                  </a:cubicBezTo>
                  <a:cubicBezTo>
                    <a:pt x="4361" y="2271"/>
                    <a:pt x="4338" y="2304"/>
                    <a:pt x="4320" y="2340"/>
                  </a:cubicBezTo>
                  <a:cubicBezTo>
                    <a:pt x="4298" y="2383"/>
                    <a:pt x="4283" y="2431"/>
                    <a:pt x="4276" y="2481"/>
                  </a:cubicBezTo>
                  <a:cubicBezTo>
                    <a:pt x="4260" y="2605"/>
                    <a:pt x="4287" y="2736"/>
                    <a:pt x="4345" y="2851"/>
                  </a:cubicBezTo>
                  <a:cubicBezTo>
                    <a:pt x="4388" y="2851"/>
                    <a:pt x="4388" y="2851"/>
                    <a:pt x="4388" y="2851"/>
                  </a:cubicBezTo>
                  <a:cubicBezTo>
                    <a:pt x="4372" y="2821"/>
                    <a:pt x="4357" y="2789"/>
                    <a:pt x="4345" y="2756"/>
                  </a:cubicBezTo>
                  <a:cubicBezTo>
                    <a:pt x="4328" y="2706"/>
                    <a:pt x="4316" y="2654"/>
                    <a:pt x="4311" y="2601"/>
                  </a:cubicBezTo>
                  <a:cubicBezTo>
                    <a:pt x="4307" y="2558"/>
                    <a:pt x="4308" y="2515"/>
                    <a:pt x="4315" y="2472"/>
                  </a:cubicBezTo>
                  <a:cubicBezTo>
                    <a:pt x="4322" y="2434"/>
                    <a:pt x="4333" y="2398"/>
                    <a:pt x="4349" y="2363"/>
                  </a:cubicBezTo>
                  <a:cubicBezTo>
                    <a:pt x="4364" y="2330"/>
                    <a:pt x="4383" y="2301"/>
                    <a:pt x="4405" y="2273"/>
                  </a:cubicBezTo>
                  <a:cubicBezTo>
                    <a:pt x="4412" y="2266"/>
                    <a:pt x="4418" y="2259"/>
                    <a:pt x="4425" y="2253"/>
                  </a:cubicBezTo>
                  <a:cubicBezTo>
                    <a:pt x="4417" y="2244"/>
                    <a:pt x="4409" y="2235"/>
                    <a:pt x="4401" y="2226"/>
                  </a:cubicBezTo>
                  <a:moveTo>
                    <a:pt x="4937" y="2156"/>
                  </a:moveTo>
                  <a:cubicBezTo>
                    <a:pt x="4940" y="2157"/>
                    <a:pt x="4943" y="2159"/>
                    <a:pt x="4947" y="2160"/>
                  </a:cubicBezTo>
                  <a:cubicBezTo>
                    <a:pt x="4947" y="2160"/>
                    <a:pt x="4947" y="2159"/>
                    <a:pt x="4947" y="2159"/>
                  </a:cubicBezTo>
                  <a:cubicBezTo>
                    <a:pt x="4947" y="2158"/>
                    <a:pt x="4947" y="2158"/>
                    <a:pt x="4948" y="2158"/>
                  </a:cubicBezTo>
                  <a:cubicBezTo>
                    <a:pt x="4944" y="2157"/>
                    <a:pt x="4940" y="2156"/>
                    <a:pt x="4937" y="2156"/>
                  </a:cubicBezTo>
                  <a:moveTo>
                    <a:pt x="4488" y="2198"/>
                  </a:moveTo>
                  <a:cubicBezTo>
                    <a:pt x="4489" y="2198"/>
                    <a:pt x="4489" y="2197"/>
                    <a:pt x="4490" y="2197"/>
                  </a:cubicBezTo>
                  <a:cubicBezTo>
                    <a:pt x="4489" y="2197"/>
                    <a:pt x="4489" y="2198"/>
                    <a:pt x="4488" y="2198"/>
                  </a:cubicBezTo>
                  <a:moveTo>
                    <a:pt x="4558" y="2116"/>
                  </a:moveTo>
                  <a:cubicBezTo>
                    <a:pt x="4532" y="2127"/>
                    <a:pt x="4507" y="2141"/>
                    <a:pt x="4483" y="2157"/>
                  </a:cubicBezTo>
                  <a:cubicBezTo>
                    <a:pt x="4464" y="2170"/>
                    <a:pt x="4445" y="2185"/>
                    <a:pt x="4427" y="2200"/>
                  </a:cubicBezTo>
                  <a:cubicBezTo>
                    <a:pt x="4428" y="2201"/>
                    <a:pt x="4428" y="2201"/>
                    <a:pt x="4428" y="2201"/>
                  </a:cubicBezTo>
                  <a:cubicBezTo>
                    <a:pt x="4436" y="2210"/>
                    <a:pt x="4444" y="2218"/>
                    <a:pt x="4452" y="2227"/>
                  </a:cubicBezTo>
                  <a:cubicBezTo>
                    <a:pt x="4465" y="2216"/>
                    <a:pt x="4478" y="2206"/>
                    <a:pt x="4491" y="2196"/>
                  </a:cubicBezTo>
                  <a:cubicBezTo>
                    <a:pt x="4494" y="2194"/>
                    <a:pt x="4496" y="2193"/>
                    <a:pt x="4498" y="2191"/>
                  </a:cubicBezTo>
                  <a:cubicBezTo>
                    <a:pt x="4518" y="2178"/>
                    <a:pt x="4539" y="2166"/>
                    <a:pt x="4561" y="2155"/>
                  </a:cubicBezTo>
                  <a:cubicBezTo>
                    <a:pt x="4555" y="2144"/>
                    <a:pt x="4554" y="2130"/>
                    <a:pt x="4558" y="2116"/>
                  </a:cubicBezTo>
                  <a:moveTo>
                    <a:pt x="5925" y="2735"/>
                  </a:moveTo>
                  <a:cubicBezTo>
                    <a:pt x="5924" y="2735"/>
                    <a:pt x="5924" y="2735"/>
                    <a:pt x="5923" y="2735"/>
                  </a:cubicBezTo>
                  <a:cubicBezTo>
                    <a:pt x="5924" y="2735"/>
                    <a:pt x="5924" y="2735"/>
                    <a:pt x="5925" y="2735"/>
                  </a:cubicBezTo>
                  <a:moveTo>
                    <a:pt x="5959" y="2426"/>
                  </a:moveTo>
                  <a:cubicBezTo>
                    <a:pt x="5977" y="2421"/>
                    <a:pt x="5995" y="2417"/>
                    <a:pt x="6014" y="2414"/>
                  </a:cubicBezTo>
                  <a:cubicBezTo>
                    <a:pt x="6031" y="2412"/>
                    <a:pt x="6048" y="2411"/>
                    <a:pt x="6065" y="2411"/>
                  </a:cubicBezTo>
                  <a:cubicBezTo>
                    <a:pt x="6081" y="2411"/>
                    <a:pt x="6096" y="2412"/>
                    <a:pt x="6111" y="2414"/>
                  </a:cubicBezTo>
                  <a:cubicBezTo>
                    <a:pt x="6141" y="2418"/>
                    <a:pt x="6170" y="2426"/>
                    <a:pt x="6198" y="2437"/>
                  </a:cubicBezTo>
                  <a:cubicBezTo>
                    <a:pt x="6200" y="2439"/>
                    <a:pt x="6203" y="2440"/>
                    <a:pt x="6206" y="2441"/>
                  </a:cubicBezTo>
                  <a:cubicBezTo>
                    <a:pt x="6231" y="2453"/>
                    <a:pt x="6255" y="2467"/>
                    <a:pt x="6278" y="2484"/>
                  </a:cubicBezTo>
                  <a:cubicBezTo>
                    <a:pt x="6302" y="2504"/>
                    <a:pt x="6325" y="2526"/>
                    <a:pt x="6345" y="2550"/>
                  </a:cubicBezTo>
                  <a:cubicBezTo>
                    <a:pt x="6350" y="2556"/>
                    <a:pt x="6356" y="2563"/>
                    <a:pt x="6361" y="2569"/>
                  </a:cubicBezTo>
                  <a:cubicBezTo>
                    <a:pt x="6362" y="2570"/>
                    <a:pt x="6362" y="2571"/>
                    <a:pt x="6363" y="2572"/>
                  </a:cubicBezTo>
                  <a:cubicBezTo>
                    <a:pt x="6362" y="2573"/>
                    <a:pt x="6361" y="2573"/>
                    <a:pt x="6360" y="2573"/>
                  </a:cubicBezTo>
                  <a:cubicBezTo>
                    <a:pt x="6352" y="2576"/>
                    <a:pt x="6344" y="2579"/>
                    <a:pt x="6336" y="2581"/>
                  </a:cubicBezTo>
                  <a:cubicBezTo>
                    <a:pt x="6306" y="2590"/>
                    <a:pt x="6275" y="2597"/>
                    <a:pt x="6244" y="2600"/>
                  </a:cubicBezTo>
                  <a:cubicBezTo>
                    <a:pt x="6233" y="2601"/>
                    <a:pt x="6222" y="2601"/>
                    <a:pt x="6211" y="2601"/>
                  </a:cubicBezTo>
                  <a:cubicBezTo>
                    <a:pt x="6194" y="2601"/>
                    <a:pt x="6177" y="2600"/>
                    <a:pt x="6159" y="2598"/>
                  </a:cubicBezTo>
                  <a:cubicBezTo>
                    <a:pt x="6157" y="2598"/>
                    <a:pt x="6155" y="2598"/>
                    <a:pt x="6153" y="2597"/>
                  </a:cubicBezTo>
                  <a:cubicBezTo>
                    <a:pt x="6153" y="2597"/>
                    <a:pt x="6153" y="2597"/>
                    <a:pt x="6153" y="2597"/>
                  </a:cubicBezTo>
                  <a:cubicBezTo>
                    <a:pt x="6153" y="2597"/>
                    <a:pt x="6153" y="2597"/>
                    <a:pt x="6153" y="2597"/>
                  </a:cubicBezTo>
                  <a:cubicBezTo>
                    <a:pt x="6153" y="2597"/>
                    <a:pt x="6152" y="2597"/>
                    <a:pt x="6151" y="2597"/>
                  </a:cubicBezTo>
                  <a:cubicBezTo>
                    <a:pt x="6121" y="2591"/>
                    <a:pt x="6093" y="2583"/>
                    <a:pt x="6065" y="2570"/>
                  </a:cubicBezTo>
                  <a:cubicBezTo>
                    <a:pt x="6036" y="2556"/>
                    <a:pt x="6009" y="2538"/>
                    <a:pt x="5984" y="2518"/>
                  </a:cubicBezTo>
                  <a:cubicBezTo>
                    <a:pt x="5970" y="2505"/>
                    <a:pt x="5956" y="2492"/>
                    <a:pt x="5944" y="2478"/>
                  </a:cubicBezTo>
                  <a:cubicBezTo>
                    <a:pt x="5933" y="2466"/>
                    <a:pt x="5923" y="2454"/>
                    <a:pt x="5914" y="2441"/>
                  </a:cubicBezTo>
                  <a:cubicBezTo>
                    <a:pt x="5929" y="2435"/>
                    <a:pt x="5944" y="2430"/>
                    <a:pt x="5959" y="2426"/>
                  </a:cubicBezTo>
                  <a:moveTo>
                    <a:pt x="5150" y="2205"/>
                  </a:moveTo>
                  <a:cubicBezTo>
                    <a:pt x="5196" y="2204"/>
                    <a:pt x="5242" y="2200"/>
                    <a:pt x="5286" y="2197"/>
                  </a:cubicBezTo>
                  <a:cubicBezTo>
                    <a:pt x="5459" y="2183"/>
                    <a:pt x="5631" y="2152"/>
                    <a:pt x="5804" y="2150"/>
                  </a:cubicBezTo>
                  <a:cubicBezTo>
                    <a:pt x="5810" y="2150"/>
                    <a:pt x="5816" y="2150"/>
                    <a:pt x="5821" y="2150"/>
                  </a:cubicBezTo>
                  <a:cubicBezTo>
                    <a:pt x="5856" y="2150"/>
                    <a:pt x="5891" y="2151"/>
                    <a:pt x="5925" y="2156"/>
                  </a:cubicBezTo>
                  <a:cubicBezTo>
                    <a:pt x="5978" y="2163"/>
                    <a:pt x="6029" y="2178"/>
                    <a:pt x="6078" y="2198"/>
                  </a:cubicBezTo>
                  <a:cubicBezTo>
                    <a:pt x="6119" y="2216"/>
                    <a:pt x="6157" y="2238"/>
                    <a:pt x="6193" y="2265"/>
                  </a:cubicBezTo>
                  <a:cubicBezTo>
                    <a:pt x="6227" y="2293"/>
                    <a:pt x="6258" y="2324"/>
                    <a:pt x="6286" y="2359"/>
                  </a:cubicBezTo>
                  <a:cubicBezTo>
                    <a:pt x="6323" y="2408"/>
                    <a:pt x="6353" y="2462"/>
                    <a:pt x="6378" y="2518"/>
                  </a:cubicBezTo>
                  <a:cubicBezTo>
                    <a:pt x="6380" y="2522"/>
                    <a:pt x="6381" y="2525"/>
                    <a:pt x="6383" y="2529"/>
                  </a:cubicBezTo>
                  <a:cubicBezTo>
                    <a:pt x="6386" y="2536"/>
                    <a:pt x="6389" y="2542"/>
                    <a:pt x="6391" y="2550"/>
                  </a:cubicBezTo>
                  <a:cubicBezTo>
                    <a:pt x="6385" y="2542"/>
                    <a:pt x="6379" y="2534"/>
                    <a:pt x="6373" y="2526"/>
                  </a:cubicBezTo>
                  <a:cubicBezTo>
                    <a:pt x="6330" y="2475"/>
                    <a:pt x="6278" y="2432"/>
                    <a:pt x="6215" y="2405"/>
                  </a:cubicBezTo>
                  <a:cubicBezTo>
                    <a:pt x="6208" y="2402"/>
                    <a:pt x="6200" y="2399"/>
                    <a:pt x="6193" y="2396"/>
                  </a:cubicBezTo>
                  <a:cubicBezTo>
                    <a:pt x="6152" y="2381"/>
                    <a:pt x="6109" y="2374"/>
                    <a:pt x="6066" y="2374"/>
                  </a:cubicBezTo>
                  <a:cubicBezTo>
                    <a:pt x="6039" y="2374"/>
                    <a:pt x="6013" y="2377"/>
                    <a:pt x="5987" y="2382"/>
                  </a:cubicBezTo>
                  <a:cubicBezTo>
                    <a:pt x="5960" y="2387"/>
                    <a:pt x="5934" y="2394"/>
                    <a:pt x="5908" y="2404"/>
                  </a:cubicBezTo>
                  <a:cubicBezTo>
                    <a:pt x="5891" y="2410"/>
                    <a:pt x="5875" y="2417"/>
                    <a:pt x="5858" y="2425"/>
                  </a:cubicBezTo>
                  <a:cubicBezTo>
                    <a:pt x="5868" y="2440"/>
                    <a:pt x="5878" y="2455"/>
                    <a:pt x="5889" y="2469"/>
                  </a:cubicBezTo>
                  <a:cubicBezTo>
                    <a:pt x="5905" y="2491"/>
                    <a:pt x="5923" y="2512"/>
                    <a:pt x="5943" y="2530"/>
                  </a:cubicBezTo>
                  <a:cubicBezTo>
                    <a:pt x="5995" y="2578"/>
                    <a:pt x="6056" y="2614"/>
                    <a:pt x="6125" y="2629"/>
                  </a:cubicBezTo>
                  <a:cubicBezTo>
                    <a:pt x="6133" y="2631"/>
                    <a:pt x="6141" y="2632"/>
                    <a:pt x="6148" y="2634"/>
                  </a:cubicBezTo>
                  <a:cubicBezTo>
                    <a:pt x="6169" y="2637"/>
                    <a:pt x="6189" y="2638"/>
                    <a:pt x="6209" y="2638"/>
                  </a:cubicBezTo>
                  <a:cubicBezTo>
                    <a:pt x="6256" y="2638"/>
                    <a:pt x="6302" y="2630"/>
                    <a:pt x="6347" y="2616"/>
                  </a:cubicBezTo>
                  <a:cubicBezTo>
                    <a:pt x="6356" y="2613"/>
                    <a:pt x="6365" y="2610"/>
                    <a:pt x="6374" y="2607"/>
                  </a:cubicBezTo>
                  <a:cubicBezTo>
                    <a:pt x="6369" y="2611"/>
                    <a:pt x="6363" y="2615"/>
                    <a:pt x="6356" y="2620"/>
                  </a:cubicBezTo>
                  <a:cubicBezTo>
                    <a:pt x="6353" y="2622"/>
                    <a:pt x="6350" y="2624"/>
                    <a:pt x="6347" y="2626"/>
                  </a:cubicBezTo>
                  <a:cubicBezTo>
                    <a:pt x="6295" y="2660"/>
                    <a:pt x="6241" y="2689"/>
                    <a:pt x="6183" y="2710"/>
                  </a:cubicBezTo>
                  <a:cubicBezTo>
                    <a:pt x="6141" y="2725"/>
                    <a:pt x="6098" y="2735"/>
                    <a:pt x="6054" y="2739"/>
                  </a:cubicBezTo>
                  <a:cubicBezTo>
                    <a:pt x="6039" y="2741"/>
                    <a:pt x="6024" y="2741"/>
                    <a:pt x="6009" y="2741"/>
                  </a:cubicBezTo>
                  <a:cubicBezTo>
                    <a:pt x="5981" y="2741"/>
                    <a:pt x="5953" y="2739"/>
                    <a:pt x="5925" y="2735"/>
                  </a:cubicBezTo>
                  <a:cubicBezTo>
                    <a:pt x="5924" y="2735"/>
                    <a:pt x="5924" y="2735"/>
                    <a:pt x="5923" y="2735"/>
                  </a:cubicBezTo>
                  <a:cubicBezTo>
                    <a:pt x="5923" y="2735"/>
                    <a:pt x="5922" y="2735"/>
                    <a:pt x="5922" y="2735"/>
                  </a:cubicBezTo>
                  <a:cubicBezTo>
                    <a:pt x="5869" y="2725"/>
                    <a:pt x="5818" y="2710"/>
                    <a:pt x="5770" y="2688"/>
                  </a:cubicBezTo>
                  <a:cubicBezTo>
                    <a:pt x="5734" y="2670"/>
                    <a:pt x="5698" y="2650"/>
                    <a:pt x="5665" y="2628"/>
                  </a:cubicBezTo>
                  <a:cubicBezTo>
                    <a:pt x="5520" y="2532"/>
                    <a:pt x="5391" y="2414"/>
                    <a:pt x="5253" y="2309"/>
                  </a:cubicBezTo>
                  <a:cubicBezTo>
                    <a:pt x="5218" y="2282"/>
                    <a:pt x="5181" y="2255"/>
                    <a:pt x="5143" y="2228"/>
                  </a:cubicBezTo>
                  <a:cubicBezTo>
                    <a:pt x="5139" y="2226"/>
                    <a:pt x="5135" y="2223"/>
                    <a:pt x="5131" y="2220"/>
                  </a:cubicBezTo>
                  <a:cubicBezTo>
                    <a:pt x="5124" y="2216"/>
                    <a:pt x="5117" y="2211"/>
                    <a:pt x="5110" y="2206"/>
                  </a:cubicBezTo>
                  <a:cubicBezTo>
                    <a:pt x="5119" y="2206"/>
                    <a:pt x="5127" y="2206"/>
                    <a:pt x="5136" y="2206"/>
                  </a:cubicBezTo>
                  <a:cubicBezTo>
                    <a:pt x="5140" y="2206"/>
                    <a:pt x="5145" y="2206"/>
                    <a:pt x="5150" y="2205"/>
                  </a:cubicBezTo>
                  <a:moveTo>
                    <a:pt x="5806" y="2112"/>
                  </a:moveTo>
                  <a:cubicBezTo>
                    <a:pt x="5680" y="2112"/>
                    <a:pt x="5552" y="2132"/>
                    <a:pt x="5427" y="2146"/>
                  </a:cubicBezTo>
                  <a:cubicBezTo>
                    <a:pt x="5413" y="2147"/>
                    <a:pt x="5398" y="2149"/>
                    <a:pt x="5384" y="2150"/>
                  </a:cubicBezTo>
                  <a:cubicBezTo>
                    <a:pt x="5294" y="2160"/>
                    <a:pt x="5203" y="2168"/>
                    <a:pt x="5112" y="2168"/>
                  </a:cubicBezTo>
                  <a:cubicBezTo>
                    <a:pt x="5070" y="2168"/>
                    <a:pt x="5027" y="2167"/>
                    <a:pt x="4984" y="2162"/>
                  </a:cubicBezTo>
                  <a:cubicBezTo>
                    <a:pt x="4984" y="2164"/>
                    <a:pt x="4983" y="2167"/>
                    <a:pt x="4982" y="2169"/>
                  </a:cubicBezTo>
                  <a:cubicBezTo>
                    <a:pt x="4981" y="2171"/>
                    <a:pt x="4981" y="2174"/>
                    <a:pt x="4980" y="2176"/>
                  </a:cubicBezTo>
                  <a:cubicBezTo>
                    <a:pt x="5100" y="2236"/>
                    <a:pt x="5207" y="2317"/>
                    <a:pt x="5311" y="2401"/>
                  </a:cubicBezTo>
                  <a:cubicBezTo>
                    <a:pt x="5322" y="2410"/>
                    <a:pt x="5333" y="2419"/>
                    <a:pt x="5344" y="2428"/>
                  </a:cubicBezTo>
                  <a:cubicBezTo>
                    <a:pt x="5460" y="2521"/>
                    <a:pt x="5575" y="2624"/>
                    <a:pt x="5706" y="2696"/>
                  </a:cubicBezTo>
                  <a:cubicBezTo>
                    <a:pt x="5727" y="2708"/>
                    <a:pt x="5749" y="2719"/>
                    <a:pt x="5772" y="2728"/>
                  </a:cubicBezTo>
                  <a:cubicBezTo>
                    <a:pt x="5847" y="2760"/>
                    <a:pt x="5928" y="2778"/>
                    <a:pt x="6009" y="2778"/>
                  </a:cubicBezTo>
                  <a:cubicBezTo>
                    <a:pt x="6050" y="2778"/>
                    <a:pt x="6092" y="2774"/>
                    <a:pt x="6132" y="2764"/>
                  </a:cubicBezTo>
                  <a:cubicBezTo>
                    <a:pt x="6202" y="2747"/>
                    <a:pt x="6267" y="2718"/>
                    <a:pt x="6327" y="2682"/>
                  </a:cubicBezTo>
                  <a:cubicBezTo>
                    <a:pt x="6330" y="2680"/>
                    <a:pt x="6334" y="2678"/>
                    <a:pt x="6337" y="2676"/>
                  </a:cubicBezTo>
                  <a:cubicBezTo>
                    <a:pt x="6375" y="2652"/>
                    <a:pt x="6412" y="2626"/>
                    <a:pt x="6448" y="2597"/>
                  </a:cubicBezTo>
                  <a:cubicBezTo>
                    <a:pt x="6433" y="2554"/>
                    <a:pt x="6417" y="2511"/>
                    <a:pt x="6397" y="2470"/>
                  </a:cubicBezTo>
                  <a:cubicBezTo>
                    <a:pt x="6395" y="2467"/>
                    <a:pt x="6394" y="2464"/>
                    <a:pt x="6392" y="2461"/>
                  </a:cubicBezTo>
                  <a:cubicBezTo>
                    <a:pt x="6360" y="2398"/>
                    <a:pt x="6321" y="2338"/>
                    <a:pt x="6272" y="2287"/>
                  </a:cubicBezTo>
                  <a:cubicBezTo>
                    <a:pt x="6185" y="2196"/>
                    <a:pt x="6069" y="2143"/>
                    <a:pt x="5948" y="2122"/>
                  </a:cubicBezTo>
                  <a:cubicBezTo>
                    <a:pt x="5924" y="2118"/>
                    <a:pt x="5900" y="2116"/>
                    <a:pt x="5876" y="2114"/>
                  </a:cubicBezTo>
                  <a:cubicBezTo>
                    <a:pt x="5853" y="2113"/>
                    <a:pt x="5830" y="2112"/>
                    <a:pt x="5806" y="2112"/>
                  </a:cubicBezTo>
                  <a:moveTo>
                    <a:pt x="4701" y="2054"/>
                  </a:moveTo>
                  <a:cubicBezTo>
                    <a:pt x="4691" y="2062"/>
                    <a:pt x="4678" y="2067"/>
                    <a:pt x="4665" y="2068"/>
                  </a:cubicBezTo>
                  <a:cubicBezTo>
                    <a:pt x="4669" y="2072"/>
                    <a:pt x="4674" y="2076"/>
                    <a:pt x="4678" y="2080"/>
                  </a:cubicBezTo>
                  <a:cubicBezTo>
                    <a:pt x="4672" y="2081"/>
                    <a:pt x="4666" y="2082"/>
                    <a:pt x="4660" y="2083"/>
                  </a:cubicBezTo>
                  <a:cubicBezTo>
                    <a:pt x="4671" y="2091"/>
                    <a:pt x="4679" y="2102"/>
                    <a:pt x="4683" y="2115"/>
                  </a:cubicBezTo>
                  <a:cubicBezTo>
                    <a:pt x="4690" y="2113"/>
                    <a:pt x="4697" y="2112"/>
                    <a:pt x="4705" y="2112"/>
                  </a:cubicBezTo>
                  <a:cubicBezTo>
                    <a:pt x="4715" y="2111"/>
                    <a:pt x="4725" y="2110"/>
                    <a:pt x="4735" y="2110"/>
                  </a:cubicBezTo>
                  <a:cubicBezTo>
                    <a:pt x="4755" y="2110"/>
                    <a:pt x="4775" y="2112"/>
                    <a:pt x="4795" y="2114"/>
                  </a:cubicBezTo>
                  <a:cubicBezTo>
                    <a:pt x="4768" y="2101"/>
                    <a:pt x="4742" y="2086"/>
                    <a:pt x="4717" y="2068"/>
                  </a:cubicBezTo>
                  <a:cubicBezTo>
                    <a:pt x="4712" y="2063"/>
                    <a:pt x="4706" y="2059"/>
                    <a:pt x="4701" y="2054"/>
                  </a:cubicBezTo>
                  <a:moveTo>
                    <a:pt x="2351" y="1836"/>
                  </a:moveTo>
                  <a:cubicBezTo>
                    <a:pt x="2340" y="1840"/>
                    <a:pt x="2329" y="1845"/>
                    <a:pt x="2318" y="1851"/>
                  </a:cubicBezTo>
                  <a:cubicBezTo>
                    <a:pt x="2334" y="1880"/>
                    <a:pt x="2348" y="1910"/>
                    <a:pt x="2360" y="1941"/>
                  </a:cubicBezTo>
                  <a:cubicBezTo>
                    <a:pt x="2364" y="1953"/>
                    <a:pt x="2368" y="1965"/>
                    <a:pt x="2371" y="1977"/>
                  </a:cubicBezTo>
                  <a:cubicBezTo>
                    <a:pt x="2383" y="2019"/>
                    <a:pt x="2391" y="2062"/>
                    <a:pt x="2395" y="2105"/>
                  </a:cubicBezTo>
                  <a:cubicBezTo>
                    <a:pt x="2396" y="2121"/>
                    <a:pt x="2397" y="2138"/>
                    <a:pt x="2398" y="2154"/>
                  </a:cubicBezTo>
                  <a:cubicBezTo>
                    <a:pt x="2404" y="2354"/>
                    <a:pt x="2359" y="2565"/>
                    <a:pt x="2423" y="2751"/>
                  </a:cubicBezTo>
                  <a:cubicBezTo>
                    <a:pt x="2427" y="2764"/>
                    <a:pt x="2432" y="2777"/>
                    <a:pt x="2438" y="2789"/>
                  </a:cubicBezTo>
                  <a:cubicBezTo>
                    <a:pt x="2447" y="2810"/>
                    <a:pt x="2458" y="2831"/>
                    <a:pt x="2470" y="2851"/>
                  </a:cubicBezTo>
                  <a:cubicBezTo>
                    <a:pt x="2515" y="2851"/>
                    <a:pt x="2515" y="2851"/>
                    <a:pt x="2515" y="2851"/>
                  </a:cubicBezTo>
                  <a:cubicBezTo>
                    <a:pt x="2514" y="2850"/>
                    <a:pt x="2513" y="2848"/>
                    <a:pt x="2512" y="2847"/>
                  </a:cubicBezTo>
                  <a:cubicBezTo>
                    <a:pt x="2489" y="2813"/>
                    <a:pt x="2471" y="2777"/>
                    <a:pt x="2456" y="2739"/>
                  </a:cubicBezTo>
                  <a:cubicBezTo>
                    <a:pt x="2440" y="2691"/>
                    <a:pt x="2431" y="2642"/>
                    <a:pt x="2426" y="2593"/>
                  </a:cubicBezTo>
                  <a:cubicBezTo>
                    <a:pt x="2426" y="2588"/>
                    <a:pt x="2425" y="2583"/>
                    <a:pt x="2425" y="2578"/>
                  </a:cubicBezTo>
                  <a:cubicBezTo>
                    <a:pt x="2422" y="2526"/>
                    <a:pt x="2423" y="2474"/>
                    <a:pt x="2426" y="2422"/>
                  </a:cubicBezTo>
                  <a:cubicBezTo>
                    <a:pt x="2430" y="2329"/>
                    <a:pt x="2439" y="2236"/>
                    <a:pt x="2434" y="2143"/>
                  </a:cubicBezTo>
                  <a:cubicBezTo>
                    <a:pt x="2429" y="2034"/>
                    <a:pt x="2402" y="1932"/>
                    <a:pt x="2352" y="1839"/>
                  </a:cubicBezTo>
                  <a:cubicBezTo>
                    <a:pt x="2352" y="1838"/>
                    <a:pt x="2351" y="1837"/>
                    <a:pt x="2351" y="1836"/>
                  </a:cubicBezTo>
                  <a:moveTo>
                    <a:pt x="4566" y="1835"/>
                  </a:moveTo>
                  <a:cubicBezTo>
                    <a:pt x="4555" y="1838"/>
                    <a:pt x="4544" y="1841"/>
                    <a:pt x="4533" y="1844"/>
                  </a:cubicBezTo>
                  <a:cubicBezTo>
                    <a:pt x="4532" y="1844"/>
                    <a:pt x="4532" y="1844"/>
                    <a:pt x="4531" y="1844"/>
                  </a:cubicBezTo>
                  <a:cubicBezTo>
                    <a:pt x="4538" y="1867"/>
                    <a:pt x="4546" y="1889"/>
                    <a:pt x="4555" y="1911"/>
                  </a:cubicBezTo>
                  <a:cubicBezTo>
                    <a:pt x="4567" y="1937"/>
                    <a:pt x="4580" y="1962"/>
                    <a:pt x="4596" y="1985"/>
                  </a:cubicBezTo>
                  <a:cubicBezTo>
                    <a:pt x="4600" y="1971"/>
                    <a:pt x="4609" y="1961"/>
                    <a:pt x="4620" y="1954"/>
                  </a:cubicBezTo>
                  <a:cubicBezTo>
                    <a:pt x="4607" y="1933"/>
                    <a:pt x="4596" y="1912"/>
                    <a:pt x="4586" y="1890"/>
                  </a:cubicBezTo>
                  <a:cubicBezTo>
                    <a:pt x="4585" y="1887"/>
                    <a:pt x="4584" y="1885"/>
                    <a:pt x="4583" y="1882"/>
                  </a:cubicBezTo>
                  <a:cubicBezTo>
                    <a:pt x="4577" y="1866"/>
                    <a:pt x="4571" y="1851"/>
                    <a:pt x="4566" y="1835"/>
                  </a:cubicBezTo>
                  <a:moveTo>
                    <a:pt x="2201" y="1643"/>
                  </a:moveTo>
                  <a:cubicBezTo>
                    <a:pt x="2200" y="1645"/>
                    <a:pt x="2198" y="1647"/>
                    <a:pt x="2197" y="1650"/>
                  </a:cubicBezTo>
                  <a:cubicBezTo>
                    <a:pt x="2191" y="1659"/>
                    <a:pt x="2184" y="1666"/>
                    <a:pt x="2177" y="1670"/>
                  </a:cubicBezTo>
                  <a:cubicBezTo>
                    <a:pt x="2196" y="1687"/>
                    <a:pt x="2213" y="1705"/>
                    <a:pt x="2230" y="1724"/>
                  </a:cubicBezTo>
                  <a:cubicBezTo>
                    <a:pt x="2233" y="1728"/>
                    <a:pt x="2236" y="1732"/>
                    <a:pt x="2239" y="1735"/>
                  </a:cubicBezTo>
                  <a:cubicBezTo>
                    <a:pt x="2249" y="1747"/>
                    <a:pt x="2259" y="1760"/>
                    <a:pt x="2268" y="1773"/>
                  </a:cubicBezTo>
                  <a:cubicBezTo>
                    <a:pt x="2270" y="1776"/>
                    <a:pt x="2273" y="1779"/>
                    <a:pt x="2275" y="1782"/>
                  </a:cubicBezTo>
                  <a:cubicBezTo>
                    <a:pt x="2275" y="1783"/>
                    <a:pt x="2275" y="1783"/>
                    <a:pt x="2276" y="1783"/>
                  </a:cubicBezTo>
                  <a:cubicBezTo>
                    <a:pt x="2281" y="1792"/>
                    <a:pt x="2287" y="1800"/>
                    <a:pt x="2292" y="1809"/>
                  </a:cubicBezTo>
                  <a:cubicBezTo>
                    <a:pt x="2294" y="1812"/>
                    <a:pt x="2297" y="1815"/>
                    <a:pt x="2299" y="1819"/>
                  </a:cubicBezTo>
                  <a:cubicBezTo>
                    <a:pt x="2310" y="1813"/>
                    <a:pt x="2321" y="1808"/>
                    <a:pt x="2332" y="1803"/>
                  </a:cubicBezTo>
                  <a:cubicBezTo>
                    <a:pt x="2327" y="1795"/>
                    <a:pt x="2322" y="1786"/>
                    <a:pt x="2317" y="1778"/>
                  </a:cubicBezTo>
                  <a:cubicBezTo>
                    <a:pt x="2306" y="1761"/>
                    <a:pt x="2294" y="1745"/>
                    <a:pt x="2282" y="1730"/>
                  </a:cubicBezTo>
                  <a:cubicBezTo>
                    <a:pt x="2281" y="1728"/>
                    <a:pt x="2279" y="1726"/>
                    <a:pt x="2278" y="1724"/>
                  </a:cubicBezTo>
                  <a:cubicBezTo>
                    <a:pt x="2274" y="1720"/>
                    <a:pt x="2271" y="1716"/>
                    <a:pt x="2268" y="1712"/>
                  </a:cubicBezTo>
                  <a:cubicBezTo>
                    <a:pt x="2247" y="1687"/>
                    <a:pt x="2225" y="1664"/>
                    <a:pt x="2201" y="1643"/>
                  </a:cubicBezTo>
                  <a:moveTo>
                    <a:pt x="1931" y="1535"/>
                  </a:moveTo>
                  <a:cubicBezTo>
                    <a:pt x="1926" y="1535"/>
                    <a:pt x="1922" y="1535"/>
                    <a:pt x="1918" y="1535"/>
                  </a:cubicBezTo>
                  <a:cubicBezTo>
                    <a:pt x="1918" y="1547"/>
                    <a:pt x="1918" y="1559"/>
                    <a:pt x="1919" y="1572"/>
                  </a:cubicBezTo>
                  <a:cubicBezTo>
                    <a:pt x="1922" y="1572"/>
                    <a:pt x="1924" y="1571"/>
                    <a:pt x="1927" y="1571"/>
                  </a:cubicBezTo>
                  <a:cubicBezTo>
                    <a:pt x="1933" y="1571"/>
                    <a:pt x="1939" y="1572"/>
                    <a:pt x="1945" y="1572"/>
                  </a:cubicBezTo>
                  <a:cubicBezTo>
                    <a:pt x="1959" y="1572"/>
                    <a:pt x="1973" y="1574"/>
                    <a:pt x="1988" y="1576"/>
                  </a:cubicBezTo>
                  <a:cubicBezTo>
                    <a:pt x="2019" y="1582"/>
                    <a:pt x="2048" y="1591"/>
                    <a:pt x="2076" y="1604"/>
                  </a:cubicBezTo>
                  <a:cubicBezTo>
                    <a:pt x="2077" y="1604"/>
                    <a:pt x="2077" y="1604"/>
                    <a:pt x="2078" y="1604"/>
                  </a:cubicBezTo>
                  <a:cubicBezTo>
                    <a:pt x="2079" y="1597"/>
                    <a:pt x="2082" y="1588"/>
                    <a:pt x="2087" y="1580"/>
                  </a:cubicBezTo>
                  <a:cubicBezTo>
                    <a:pt x="2090" y="1577"/>
                    <a:pt x="2092" y="1574"/>
                    <a:pt x="2094" y="1571"/>
                  </a:cubicBezTo>
                  <a:cubicBezTo>
                    <a:pt x="2076" y="1563"/>
                    <a:pt x="2057" y="1555"/>
                    <a:pt x="2037" y="1550"/>
                  </a:cubicBezTo>
                  <a:cubicBezTo>
                    <a:pt x="2002" y="1540"/>
                    <a:pt x="1966" y="1535"/>
                    <a:pt x="1931" y="1535"/>
                  </a:cubicBezTo>
                  <a:moveTo>
                    <a:pt x="5446" y="1439"/>
                  </a:moveTo>
                  <a:cubicBezTo>
                    <a:pt x="5450" y="1448"/>
                    <a:pt x="5453" y="1457"/>
                    <a:pt x="5457" y="1466"/>
                  </a:cubicBezTo>
                  <a:cubicBezTo>
                    <a:pt x="5458" y="1465"/>
                    <a:pt x="5460" y="1464"/>
                    <a:pt x="5462" y="1463"/>
                  </a:cubicBezTo>
                  <a:cubicBezTo>
                    <a:pt x="5462" y="1461"/>
                    <a:pt x="5462" y="1459"/>
                    <a:pt x="5462" y="1457"/>
                  </a:cubicBezTo>
                  <a:cubicBezTo>
                    <a:pt x="5461" y="1455"/>
                    <a:pt x="5459" y="1453"/>
                    <a:pt x="5458" y="1452"/>
                  </a:cubicBezTo>
                  <a:cubicBezTo>
                    <a:pt x="5454" y="1447"/>
                    <a:pt x="5450" y="1443"/>
                    <a:pt x="5446" y="1439"/>
                  </a:cubicBezTo>
                  <a:moveTo>
                    <a:pt x="3681" y="1173"/>
                  </a:moveTo>
                  <a:cubicBezTo>
                    <a:pt x="3677" y="1186"/>
                    <a:pt x="3669" y="1196"/>
                    <a:pt x="3658" y="1203"/>
                  </a:cubicBezTo>
                  <a:cubicBezTo>
                    <a:pt x="3660" y="1204"/>
                    <a:pt x="3662" y="1205"/>
                    <a:pt x="3664" y="1205"/>
                  </a:cubicBezTo>
                  <a:cubicBezTo>
                    <a:pt x="3671" y="1209"/>
                    <a:pt x="3679" y="1212"/>
                    <a:pt x="3686" y="1215"/>
                  </a:cubicBezTo>
                  <a:cubicBezTo>
                    <a:pt x="3702" y="1221"/>
                    <a:pt x="3718" y="1226"/>
                    <a:pt x="3734" y="1229"/>
                  </a:cubicBezTo>
                  <a:cubicBezTo>
                    <a:pt x="3752" y="1234"/>
                    <a:pt x="3770" y="1237"/>
                    <a:pt x="3788" y="1239"/>
                  </a:cubicBezTo>
                  <a:cubicBezTo>
                    <a:pt x="3788" y="1226"/>
                    <a:pt x="3787" y="1213"/>
                    <a:pt x="3787" y="1200"/>
                  </a:cubicBezTo>
                  <a:cubicBezTo>
                    <a:pt x="3782" y="1199"/>
                    <a:pt x="3777" y="1198"/>
                    <a:pt x="3772" y="1198"/>
                  </a:cubicBezTo>
                  <a:cubicBezTo>
                    <a:pt x="3741" y="1192"/>
                    <a:pt x="3710" y="1185"/>
                    <a:pt x="3681" y="1173"/>
                  </a:cubicBezTo>
                  <a:cubicBezTo>
                    <a:pt x="3681" y="1173"/>
                    <a:pt x="3681" y="1173"/>
                    <a:pt x="3681" y="1173"/>
                  </a:cubicBezTo>
                  <a:moveTo>
                    <a:pt x="2078" y="1024"/>
                  </a:moveTo>
                  <a:cubicBezTo>
                    <a:pt x="2072" y="1034"/>
                    <a:pt x="2065" y="1044"/>
                    <a:pt x="2058" y="1054"/>
                  </a:cubicBezTo>
                  <a:cubicBezTo>
                    <a:pt x="2091" y="1076"/>
                    <a:pt x="2127" y="1094"/>
                    <a:pt x="2167" y="1106"/>
                  </a:cubicBezTo>
                  <a:cubicBezTo>
                    <a:pt x="2186" y="1112"/>
                    <a:pt x="2206" y="1116"/>
                    <a:pt x="2226" y="1119"/>
                  </a:cubicBezTo>
                  <a:cubicBezTo>
                    <a:pt x="2226" y="1115"/>
                    <a:pt x="2226" y="1111"/>
                    <a:pt x="2226" y="1107"/>
                  </a:cubicBezTo>
                  <a:cubicBezTo>
                    <a:pt x="2226" y="1098"/>
                    <a:pt x="2227" y="1089"/>
                    <a:pt x="2230" y="1082"/>
                  </a:cubicBezTo>
                  <a:cubicBezTo>
                    <a:pt x="2230" y="1082"/>
                    <a:pt x="2229" y="1082"/>
                    <a:pt x="2229" y="1082"/>
                  </a:cubicBezTo>
                  <a:cubicBezTo>
                    <a:pt x="2198" y="1077"/>
                    <a:pt x="2168" y="1069"/>
                    <a:pt x="2139" y="1057"/>
                  </a:cubicBezTo>
                  <a:cubicBezTo>
                    <a:pt x="2126" y="1051"/>
                    <a:pt x="2113" y="1045"/>
                    <a:pt x="2101" y="1038"/>
                  </a:cubicBezTo>
                  <a:cubicBezTo>
                    <a:pt x="2093" y="1033"/>
                    <a:pt x="2086" y="1029"/>
                    <a:pt x="2078" y="1024"/>
                  </a:cubicBezTo>
                  <a:moveTo>
                    <a:pt x="2532" y="1020"/>
                  </a:moveTo>
                  <a:cubicBezTo>
                    <a:pt x="2528" y="1022"/>
                    <a:pt x="2525" y="1024"/>
                    <a:pt x="2521" y="1025"/>
                  </a:cubicBezTo>
                  <a:cubicBezTo>
                    <a:pt x="2512" y="1030"/>
                    <a:pt x="2503" y="1034"/>
                    <a:pt x="2493" y="1038"/>
                  </a:cubicBezTo>
                  <a:cubicBezTo>
                    <a:pt x="2493" y="1038"/>
                    <a:pt x="2493" y="1038"/>
                    <a:pt x="2492" y="1038"/>
                  </a:cubicBezTo>
                  <a:cubicBezTo>
                    <a:pt x="2489" y="1040"/>
                    <a:pt x="2485" y="1041"/>
                    <a:pt x="2481" y="1043"/>
                  </a:cubicBezTo>
                  <a:cubicBezTo>
                    <a:pt x="2466" y="1048"/>
                    <a:pt x="2452" y="1054"/>
                    <a:pt x="2437" y="1058"/>
                  </a:cubicBezTo>
                  <a:cubicBezTo>
                    <a:pt x="2432" y="1060"/>
                    <a:pt x="2428" y="1061"/>
                    <a:pt x="2423" y="1062"/>
                  </a:cubicBezTo>
                  <a:cubicBezTo>
                    <a:pt x="2399" y="1070"/>
                    <a:pt x="2374" y="1076"/>
                    <a:pt x="2349" y="1080"/>
                  </a:cubicBezTo>
                  <a:cubicBezTo>
                    <a:pt x="2353" y="1088"/>
                    <a:pt x="2355" y="1097"/>
                    <a:pt x="2355" y="1107"/>
                  </a:cubicBezTo>
                  <a:cubicBezTo>
                    <a:pt x="2355" y="1110"/>
                    <a:pt x="2355" y="1113"/>
                    <a:pt x="2355" y="1116"/>
                  </a:cubicBezTo>
                  <a:cubicBezTo>
                    <a:pt x="2386" y="1111"/>
                    <a:pt x="2418" y="1103"/>
                    <a:pt x="2448" y="1093"/>
                  </a:cubicBezTo>
                  <a:cubicBezTo>
                    <a:pt x="2453" y="1092"/>
                    <a:pt x="2458" y="1090"/>
                    <a:pt x="2463" y="1089"/>
                  </a:cubicBezTo>
                  <a:cubicBezTo>
                    <a:pt x="2465" y="1088"/>
                    <a:pt x="2468" y="1087"/>
                    <a:pt x="2470" y="1086"/>
                  </a:cubicBezTo>
                  <a:cubicBezTo>
                    <a:pt x="2489" y="1079"/>
                    <a:pt x="2507" y="1072"/>
                    <a:pt x="2525" y="1064"/>
                  </a:cubicBezTo>
                  <a:cubicBezTo>
                    <a:pt x="2534" y="1060"/>
                    <a:pt x="2543" y="1056"/>
                    <a:pt x="2552" y="1051"/>
                  </a:cubicBezTo>
                  <a:cubicBezTo>
                    <a:pt x="2545" y="1041"/>
                    <a:pt x="2538" y="1031"/>
                    <a:pt x="2532" y="1020"/>
                  </a:cubicBezTo>
                  <a:moveTo>
                    <a:pt x="3496" y="990"/>
                  </a:moveTo>
                  <a:cubicBezTo>
                    <a:pt x="3488" y="1000"/>
                    <a:pt x="3479" y="1010"/>
                    <a:pt x="3469" y="1019"/>
                  </a:cubicBezTo>
                  <a:cubicBezTo>
                    <a:pt x="3472" y="1024"/>
                    <a:pt x="3475" y="1028"/>
                    <a:pt x="3478" y="1033"/>
                  </a:cubicBezTo>
                  <a:cubicBezTo>
                    <a:pt x="3479" y="1035"/>
                    <a:pt x="3481" y="1038"/>
                    <a:pt x="3483" y="1040"/>
                  </a:cubicBezTo>
                  <a:cubicBezTo>
                    <a:pt x="3504" y="1073"/>
                    <a:pt x="3529" y="1104"/>
                    <a:pt x="3557" y="1132"/>
                  </a:cubicBezTo>
                  <a:cubicBezTo>
                    <a:pt x="3562" y="1118"/>
                    <a:pt x="3570" y="1108"/>
                    <a:pt x="3580" y="1101"/>
                  </a:cubicBezTo>
                  <a:cubicBezTo>
                    <a:pt x="3565" y="1085"/>
                    <a:pt x="3551" y="1069"/>
                    <a:pt x="3538" y="1052"/>
                  </a:cubicBezTo>
                  <a:cubicBezTo>
                    <a:pt x="3528" y="1040"/>
                    <a:pt x="3519" y="1026"/>
                    <a:pt x="3511" y="1013"/>
                  </a:cubicBezTo>
                  <a:cubicBezTo>
                    <a:pt x="3506" y="1006"/>
                    <a:pt x="3501" y="998"/>
                    <a:pt x="3496" y="990"/>
                  </a:cubicBezTo>
                  <a:moveTo>
                    <a:pt x="4564" y="968"/>
                  </a:moveTo>
                  <a:cubicBezTo>
                    <a:pt x="4564" y="968"/>
                    <a:pt x="4564" y="968"/>
                    <a:pt x="4564" y="968"/>
                  </a:cubicBezTo>
                  <a:cubicBezTo>
                    <a:pt x="4564" y="968"/>
                    <a:pt x="4564" y="968"/>
                    <a:pt x="4564" y="968"/>
                  </a:cubicBezTo>
                  <a:cubicBezTo>
                    <a:pt x="4564" y="968"/>
                    <a:pt x="4564" y="968"/>
                    <a:pt x="4564" y="968"/>
                  </a:cubicBezTo>
                  <a:moveTo>
                    <a:pt x="4138" y="1138"/>
                  </a:moveTo>
                  <a:cubicBezTo>
                    <a:pt x="4139" y="1138"/>
                    <a:pt x="4140" y="1137"/>
                    <a:pt x="4141" y="1137"/>
                  </a:cubicBezTo>
                  <a:cubicBezTo>
                    <a:pt x="4140" y="1137"/>
                    <a:pt x="4139" y="1138"/>
                    <a:pt x="4138" y="1138"/>
                  </a:cubicBezTo>
                  <a:moveTo>
                    <a:pt x="4817" y="874"/>
                  </a:moveTo>
                  <a:cubicBezTo>
                    <a:pt x="4687" y="874"/>
                    <a:pt x="4563" y="924"/>
                    <a:pt x="4442" y="984"/>
                  </a:cubicBezTo>
                  <a:cubicBezTo>
                    <a:pt x="4409" y="1000"/>
                    <a:pt x="4376" y="1018"/>
                    <a:pt x="4344" y="1035"/>
                  </a:cubicBezTo>
                  <a:cubicBezTo>
                    <a:pt x="4309" y="1053"/>
                    <a:pt x="4275" y="1072"/>
                    <a:pt x="4240" y="1089"/>
                  </a:cubicBezTo>
                  <a:cubicBezTo>
                    <a:pt x="4231" y="1094"/>
                    <a:pt x="4221" y="1099"/>
                    <a:pt x="4212" y="1104"/>
                  </a:cubicBezTo>
                  <a:cubicBezTo>
                    <a:pt x="4187" y="1116"/>
                    <a:pt x="4162" y="1128"/>
                    <a:pt x="4138" y="1138"/>
                  </a:cubicBezTo>
                  <a:cubicBezTo>
                    <a:pt x="4071" y="1166"/>
                    <a:pt x="4003" y="1188"/>
                    <a:pt x="3932" y="1199"/>
                  </a:cubicBezTo>
                  <a:cubicBezTo>
                    <a:pt x="3920" y="1200"/>
                    <a:pt x="3908" y="1202"/>
                    <a:pt x="3896" y="1203"/>
                  </a:cubicBezTo>
                  <a:cubicBezTo>
                    <a:pt x="3892" y="1203"/>
                    <a:pt x="3888" y="1203"/>
                    <a:pt x="3883" y="1203"/>
                  </a:cubicBezTo>
                  <a:cubicBezTo>
                    <a:pt x="3874" y="1204"/>
                    <a:pt x="3864" y="1204"/>
                    <a:pt x="3855" y="1204"/>
                  </a:cubicBezTo>
                  <a:cubicBezTo>
                    <a:pt x="3844" y="1204"/>
                    <a:pt x="3834" y="1204"/>
                    <a:pt x="3824" y="1203"/>
                  </a:cubicBezTo>
                  <a:cubicBezTo>
                    <a:pt x="3824" y="1216"/>
                    <a:pt x="3825" y="1229"/>
                    <a:pt x="3826" y="1242"/>
                  </a:cubicBezTo>
                  <a:cubicBezTo>
                    <a:pt x="3833" y="1242"/>
                    <a:pt x="3839" y="1242"/>
                    <a:pt x="3846" y="1242"/>
                  </a:cubicBezTo>
                  <a:cubicBezTo>
                    <a:pt x="3854" y="1242"/>
                    <a:pt x="3861" y="1242"/>
                    <a:pt x="3868" y="1242"/>
                  </a:cubicBezTo>
                  <a:cubicBezTo>
                    <a:pt x="3870" y="1242"/>
                    <a:pt x="3871" y="1242"/>
                    <a:pt x="3872" y="1242"/>
                  </a:cubicBezTo>
                  <a:cubicBezTo>
                    <a:pt x="3956" y="1238"/>
                    <a:pt x="4041" y="1216"/>
                    <a:pt x="4117" y="1187"/>
                  </a:cubicBezTo>
                  <a:cubicBezTo>
                    <a:pt x="4272" y="1127"/>
                    <a:pt x="4412" y="1034"/>
                    <a:pt x="4564" y="968"/>
                  </a:cubicBezTo>
                  <a:cubicBezTo>
                    <a:pt x="4565" y="968"/>
                    <a:pt x="4565" y="968"/>
                    <a:pt x="4566" y="967"/>
                  </a:cubicBezTo>
                  <a:cubicBezTo>
                    <a:pt x="4565" y="968"/>
                    <a:pt x="4565" y="968"/>
                    <a:pt x="4564" y="968"/>
                  </a:cubicBezTo>
                  <a:cubicBezTo>
                    <a:pt x="4565" y="968"/>
                    <a:pt x="4566" y="967"/>
                    <a:pt x="4567" y="967"/>
                  </a:cubicBezTo>
                  <a:cubicBezTo>
                    <a:pt x="4618" y="946"/>
                    <a:pt x="4669" y="928"/>
                    <a:pt x="4723" y="918"/>
                  </a:cubicBezTo>
                  <a:cubicBezTo>
                    <a:pt x="4731" y="917"/>
                    <a:pt x="4738" y="916"/>
                    <a:pt x="4746" y="915"/>
                  </a:cubicBezTo>
                  <a:cubicBezTo>
                    <a:pt x="4751" y="914"/>
                    <a:pt x="4755" y="914"/>
                    <a:pt x="4760" y="913"/>
                  </a:cubicBezTo>
                  <a:cubicBezTo>
                    <a:pt x="4777" y="912"/>
                    <a:pt x="4794" y="911"/>
                    <a:pt x="4810" y="911"/>
                  </a:cubicBezTo>
                  <a:cubicBezTo>
                    <a:pt x="4833" y="911"/>
                    <a:pt x="4856" y="912"/>
                    <a:pt x="4879" y="915"/>
                  </a:cubicBezTo>
                  <a:cubicBezTo>
                    <a:pt x="4923" y="922"/>
                    <a:pt x="4965" y="934"/>
                    <a:pt x="5007" y="950"/>
                  </a:cubicBezTo>
                  <a:cubicBezTo>
                    <a:pt x="5058" y="972"/>
                    <a:pt x="5106" y="1001"/>
                    <a:pt x="5150" y="1034"/>
                  </a:cubicBezTo>
                  <a:cubicBezTo>
                    <a:pt x="5196" y="1070"/>
                    <a:pt x="5238" y="1111"/>
                    <a:pt x="5276" y="1155"/>
                  </a:cubicBezTo>
                  <a:cubicBezTo>
                    <a:pt x="5285" y="1166"/>
                    <a:pt x="5294" y="1176"/>
                    <a:pt x="5303" y="1187"/>
                  </a:cubicBezTo>
                  <a:cubicBezTo>
                    <a:pt x="5289" y="1182"/>
                    <a:pt x="5276" y="1177"/>
                    <a:pt x="5262" y="1172"/>
                  </a:cubicBezTo>
                  <a:cubicBezTo>
                    <a:pt x="5222" y="1161"/>
                    <a:pt x="5181" y="1156"/>
                    <a:pt x="5139" y="1156"/>
                  </a:cubicBezTo>
                  <a:cubicBezTo>
                    <a:pt x="5120" y="1156"/>
                    <a:pt x="5101" y="1157"/>
                    <a:pt x="5082" y="1159"/>
                  </a:cubicBezTo>
                  <a:cubicBezTo>
                    <a:pt x="5034" y="1164"/>
                    <a:pt x="4985" y="1175"/>
                    <a:pt x="4938" y="1192"/>
                  </a:cubicBezTo>
                  <a:cubicBezTo>
                    <a:pt x="4895" y="1207"/>
                    <a:pt x="4853" y="1227"/>
                    <a:pt x="4813" y="1250"/>
                  </a:cubicBezTo>
                  <a:cubicBezTo>
                    <a:pt x="4702" y="1316"/>
                    <a:pt x="4608" y="1412"/>
                    <a:pt x="4555" y="1526"/>
                  </a:cubicBezTo>
                  <a:cubicBezTo>
                    <a:pt x="4534" y="1572"/>
                    <a:pt x="4521" y="1620"/>
                    <a:pt x="4516" y="1668"/>
                  </a:cubicBezTo>
                  <a:cubicBezTo>
                    <a:pt x="4512" y="1708"/>
                    <a:pt x="4513" y="1748"/>
                    <a:pt x="4519" y="1788"/>
                  </a:cubicBezTo>
                  <a:cubicBezTo>
                    <a:pt x="4520" y="1794"/>
                    <a:pt x="4522" y="1801"/>
                    <a:pt x="4523" y="1808"/>
                  </a:cubicBezTo>
                  <a:cubicBezTo>
                    <a:pt x="4534" y="1805"/>
                    <a:pt x="4546" y="1802"/>
                    <a:pt x="4557" y="1799"/>
                  </a:cubicBezTo>
                  <a:cubicBezTo>
                    <a:pt x="4555" y="1789"/>
                    <a:pt x="4554" y="1780"/>
                    <a:pt x="4552" y="1771"/>
                  </a:cubicBezTo>
                  <a:cubicBezTo>
                    <a:pt x="4548" y="1735"/>
                    <a:pt x="4548" y="1700"/>
                    <a:pt x="4552" y="1665"/>
                  </a:cubicBezTo>
                  <a:cubicBezTo>
                    <a:pt x="4558" y="1627"/>
                    <a:pt x="4568" y="1590"/>
                    <a:pt x="4583" y="1555"/>
                  </a:cubicBezTo>
                  <a:cubicBezTo>
                    <a:pt x="4600" y="1515"/>
                    <a:pt x="4623" y="1478"/>
                    <a:pt x="4649" y="1443"/>
                  </a:cubicBezTo>
                  <a:cubicBezTo>
                    <a:pt x="4682" y="1401"/>
                    <a:pt x="4720" y="1364"/>
                    <a:pt x="4761" y="1331"/>
                  </a:cubicBezTo>
                  <a:cubicBezTo>
                    <a:pt x="4809" y="1295"/>
                    <a:pt x="4861" y="1265"/>
                    <a:pt x="4917" y="1241"/>
                  </a:cubicBezTo>
                  <a:cubicBezTo>
                    <a:pt x="4964" y="1222"/>
                    <a:pt x="5012" y="1207"/>
                    <a:pt x="5061" y="1199"/>
                  </a:cubicBezTo>
                  <a:cubicBezTo>
                    <a:pt x="5065" y="1198"/>
                    <a:pt x="5068" y="1198"/>
                    <a:pt x="5072" y="1197"/>
                  </a:cubicBezTo>
                  <a:cubicBezTo>
                    <a:pt x="5094" y="1194"/>
                    <a:pt x="5116" y="1193"/>
                    <a:pt x="5139" y="1193"/>
                  </a:cubicBezTo>
                  <a:cubicBezTo>
                    <a:pt x="5145" y="1193"/>
                    <a:pt x="5152" y="1193"/>
                    <a:pt x="5159" y="1193"/>
                  </a:cubicBezTo>
                  <a:cubicBezTo>
                    <a:pt x="5171" y="1194"/>
                    <a:pt x="5184" y="1195"/>
                    <a:pt x="5196" y="1196"/>
                  </a:cubicBezTo>
                  <a:cubicBezTo>
                    <a:pt x="5200" y="1197"/>
                    <a:pt x="5204" y="1197"/>
                    <a:pt x="5207" y="1198"/>
                  </a:cubicBezTo>
                  <a:cubicBezTo>
                    <a:pt x="5233" y="1203"/>
                    <a:pt x="5259" y="1210"/>
                    <a:pt x="5284" y="1220"/>
                  </a:cubicBezTo>
                  <a:cubicBezTo>
                    <a:pt x="5307" y="1230"/>
                    <a:pt x="5329" y="1242"/>
                    <a:pt x="5349" y="1258"/>
                  </a:cubicBezTo>
                  <a:cubicBezTo>
                    <a:pt x="5351" y="1260"/>
                    <a:pt x="5353" y="1261"/>
                    <a:pt x="5355" y="1263"/>
                  </a:cubicBezTo>
                  <a:cubicBezTo>
                    <a:pt x="5378" y="1298"/>
                    <a:pt x="5398" y="1334"/>
                    <a:pt x="5416" y="1370"/>
                  </a:cubicBezTo>
                  <a:cubicBezTo>
                    <a:pt x="5435" y="1379"/>
                    <a:pt x="5453" y="1391"/>
                    <a:pt x="5470" y="1406"/>
                  </a:cubicBezTo>
                  <a:cubicBezTo>
                    <a:pt x="5472" y="1396"/>
                    <a:pt x="5475" y="1385"/>
                    <a:pt x="5478" y="1375"/>
                  </a:cubicBezTo>
                  <a:cubicBezTo>
                    <a:pt x="5457" y="1324"/>
                    <a:pt x="5428" y="1279"/>
                    <a:pt x="5386" y="1241"/>
                  </a:cubicBezTo>
                  <a:cubicBezTo>
                    <a:pt x="5358" y="1196"/>
                    <a:pt x="5326" y="1154"/>
                    <a:pt x="5290" y="1114"/>
                  </a:cubicBezTo>
                  <a:cubicBezTo>
                    <a:pt x="5250" y="1068"/>
                    <a:pt x="5205" y="1027"/>
                    <a:pt x="5155" y="992"/>
                  </a:cubicBezTo>
                  <a:cubicBezTo>
                    <a:pt x="5098" y="951"/>
                    <a:pt x="5034" y="918"/>
                    <a:pt x="4965" y="897"/>
                  </a:cubicBezTo>
                  <a:cubicBezTo>
                    <a:pt x="4915" y="881"/>
                    <a:pt x="4865" y="874"/>
                    <a:pt x="4817" y="874"/>
                  </a:cubicBezTo>
                  <a:moveTo>
                    <a:pt x="259" y="1074"/>
                  </a:moveTo>
                  <a:cubicBezTo>
                    <a:pt x="253" y="1070"/>
                    <a:pt x="248" y="1065"/>
                    <a:pt x="242" y="1061"/>
                  </a:cubicBezTo>
                  <a:cubicBezTo>
                    <a:pt x="193" y="1019"/>
                    <a:pt x="148" y="972"/>
                    <a:pt x="111" y="919"/>
                  </a:cubicBezTo>
                  <a:cubicBezTo>
                    <a:pt x="89" y="886"/>
                    <a:pt x="71" y="852"/>
                    <a:pt x="57" y="815"/>
                  </a:cubicBezTo>
                  <a:cubicBezTo>
                    <a:pt x="47" y="785"/>
                    <a:pt x="41" y="755"/>
                    <a:pt x="37" y="725"/>
                  </a:cubicBezTo>
                  <a:cubicBezTo>
                    <a:pt x="57" y="701"/>
                    <a:pt x="78" y="680"/>
                    <a:pt x="102" y="660"/>
                  </a:cubicBezTo>
                  <a:cubicBezTo>
                    <a:pt x="134" y="636"/>
                    <a:pt x="168" y="617"/>
                    <a:pt x="204" y="601"/>
                  </a:cubicBezTo>
                  <a:cubicBezTo>
                    <a:pt x="264" y="576"/>
                    <a:pt x="327" y="561"/>
                    <a:pt x="391" y="552"/>
                  </a:cubicBezTo>
                  <a:cubicBezTo>
                    <a:pt x="398" y="551"/>
                    <a:pt x="405" y="550"/>
                    <a:pt x="412" y="550"/>
                  </a:cubicBezTo>
                  <a:cubicBezTo>
                    <a:pt x="346" y="608"/>
                    <a:pt x="307" y="708"/>
                    <a:pt x="290" y="799"/>
                  </a:cubicBezTo>
                  <a:cubicBezTo>
                    <a:pt x="255" y="884"/>
                    <a:pt x="234" y="989"/>
                    <a:pt x="259" y="1074"/>
                  </a:cubicBezTo>
                  <a:moveTo>
                    <a:pt x="532" y="499"/>
                  </a:moveTo>
                  <a:cubicBezTo>
                    <a:pt x="518" y="500"/>
                    <a:pt x="504" y="502"/>
                    <a:pt x="492" y="506"/>
                  </a:cubicBezTo>
                  <a:cubicBezTo>
                    <a:pt x="491" y="506"/>
                    <a:pt x="490" y="506"/>
                    <a:pt x="490" y="506"/>
                  </a:cubicBezTo>
                  <a:cubicBezTo>
                    <a:pt x="487" y="506"/>
                    <a:pt x="484" y="507"/>
                    <a:pt x="482" y="507"/>
                  </a:cubicBezTo>
                  <a:cubicBezTo>
                    <a:pt x="470" y="507"/>
                    <a:pt x="459" y="508"/>
                    <a:pt x="447" y="509"/>
                  </a:cubicBezTo>
                  <a:cubicBezTo>
                    <a:pt x="386" y="514"/>
                    <a:pt x="324" y="523"/>
                    <a:pt x="265" y="540"/>
                  </a:cubicBezTo>
                  <a:cubicBezTo>
                    <a:pt x="257" y="543"/>
                    <a:pt x="249" y="545"/>
                    <a:pt x="240" y="548"/>
                  </a:cubicBezTo>
                  <a:cubicBezTo>
                    <a:pt x="212" y="557"/>
                    <a:pt x="185" y="568"/>
                    <a:pt x="158" y="582"/>
                  </a:cubicBezTo>
                  <a:cubicBezTo>
                    <a:pt x="145" y="589"/>
                    <a:pt x="131" y="596"/>
                    <a:pt x="118" y="604"/>
                  </a:cubicBezTo>
                  <a:cubicBezTo>
                    <a:pt x="87" y="623"/>
                    <a:pt x="60" y="646"/>
                    <a:pt x="36" y="671"/>
                  </a:cubicBezTo>
                  <a:cubicBezTo>
                    <a:pt x="34" y="673"/>
                    <a:pt x="32" y="676"/>
                    <a:pt x="30" y="678"/>
                  </a:cubicBezTo>
                  <a:cubicBezTo>
                    <a:pt x="19" y="689"/>
                    <a:pt x="9" y="702"/>
                    <a:pt x="0" y="714"/>
                  </a:cubicBezTo>
                  <a:cubicBezTo>
                    <a:pt x="1" y="730"/>
                    <a:pt x="3" y="746"/>
                    <a:pt x="6" y="761"/>
                  </a:cubicBezTo>
                  <a:cubicBezTo>
                    <a:pt x="6" y="766"/>
                    <a:pt x="7" y="770"/>
                    <a:pt x="8" y="774"/>
                  </a:cubicBezTo>
                  <a:cubicBezTo>
                    <a:pt x="8" y="775"/>
                    <a:pt x="9" y="776"/>
                    <a:pt x="9" y="778"/>
                  </a:cubicBezTo>
                  <a:cubicBezTo>
                    <a:pt x="12" y="791"/>
                    <a:pt x="15" y="804"/>
                    <a:pt x="19" y="817"/>
                  </a:cubicBezTo>
                  <a:cubicBezTo>
                    <a:pt x="25" y="835"/>
                    <a:pt x="32" y="853"/>
                    <a:pt x="40" y="870"/>
                  </a:cubicBezTo>
                  <a:cubicBezTo>
                    <a:pt x="41" y="871"/>
                    <a:pt x="41" y="872"/>
                    <a:pt x="41" y="873"/>
                  </a:cubicBezTo>
                  <a:cubicBezTo>
                    <a:pt x="48" y="886"/>
                    <a:pt x="55" y="899"/>
                    <a:pt x="62" y="911"/>
                  </a:cubicBezTo>
                  <a:cubicBezTo>
                    <a:pt x="77" y="936"/>
                    <a:pt x="94" y="960"/>
                    <a:pt x="113" y="983"/>
                  </a:cubicBezTo>
                  <a:cubicBezTo>
                    <a:pt x="118" y="990"/>
                    <a:pt x="124" y="997"/>
                    <a:pt x="130" y="1004"/>
                  </a:cubicBezTo>
                  <a:cubicBezTo>
                    <a:pt x="171" y="1050"/>
                    <a:pt x="217" y="1090"/>
                    <a:pt x="266" y="1128"/>
                  </a:cubicBezTo>
                  <a:cubicBezTo>
                    <a:pt x="276" y="1135"/>
                    <a:pt x="285" y="1142"/>
                    <a:pt x="295" y="1148"/>
                  </a:cubicBezTo>
                  <a:cubicBezTo>
                    <a:pt x="297" y="1150"/>
                    <a:pt x="299" y="1151"/>
                    <a:pt x="301" y="1153"/>
                  </a:cubicBezTo>
                  <a:cubicBezTo>
                    <a:pt x="301" y="1153"/>
                    <a:pt x="302" y="1154"/>
                    <a:pt x="302" y="1155"/>
                  </a:cubicBezTo>
                  <a:cubicBezTo>
                    <a:pt x="305" y="1157"/>
                    <a:pt x="308" y="1160"/>
                    <a:pt x="311" y="1163"/>
                  </a:cubicBezTo>
                  <a:cubicBezTo>
                    <a:pt x="317" y="1170"/>
                    <a:pt x="324" y="1176"/>
                    <a:pt x="332" y="1181"/>
                  </a:cubicBezTo>
                  <a:cubicBezTo>
                    <a:pt x="342" y="1182"/>
                    <a:pt x="351" y="1182"/>
                    <a:pt x="360" y="1183"/>
                  </a:cubicBezTo>
                  <a:cubicBezTo>
                    <a:pt x="362" y="1174"/>
                    <a:pt x="365" y="1165"/>
                    <a:pt x="371" y="1156"/>
                  </a:cubicBezTo>
                  <a:cubicBezTo>
                    <a:pt x="371" y="1155"/>
                    <a:pt x="370" y="1155"/>
                    <a:pt x="370" y="1155"/>
                  </a:cubicBezTo>
                  <a:cubicBezTo>
                    <a:pt x="359" y="1148"/>
                    <a:pt x="348" y="1141"/>
                    <a:pt x="338" y="1133"/>
                  </a:cubicBezTo>
                  <a:cubicBezTo>
                    <a:pt x="334" y="1130"/>
                    <a:pt x="330" y="1127"/>
                    <a:pt x="325" y="1124"/>
                  </a:cubicBezTo>
                  <a:cubicBezTo>
                    <a:pt x="324" y="1124"/>
                    <a:pt x="323" y="1123"/>
                    <a:pt x="322" y="1122"/>
                  </a:cubicBezTo>
                  <a:cubicBezTo>
                    <a:pt x="320" y="1120"/>
                    <a:pt x="318" y="1117"/>
                    <a:pt x="316" y="1115"/>
                  </a:cubicBezTo>
                  <a:cubicBezTo>
                    <a:pt x="316" y="1114"/>
                    <a:pt x="316" y="1114"/>
                    <a:pt x="316" y="1114"/>
                  </a:cubicBezTo>
                  <a:cubicBezTo>
                    <a:pt x="314" y="1111"/>
                    <a:pt x="311" y="1107"/>
                    <a:pt x="309" y="1103"/>
                  </a:cubicBezTo>
                  <a:cubicBezTo>
                    <a:pt x="304" y="1094"/>
                    <a:pt x="300" y="1085"/>
                    <a:pt x="296" y="1075"/>
                  </a:cubicBezTo>
                  <a:cubicBezTo>
                    <a:pt x="290" y="1057"/>
                    <a:pt x="286" y="1039"/>
                    <a:pt x="284" y="1020"/>
                  </a:cubicBezTo>
                  <a:cubicBezTo>
                    <a:pt x="282" y="990"/>
                    <a:pt x="284" y="961"/>
                    <a:pt x="288" y="932"/>
                  </a:cubicBezTo>
                  <a:cubicBezTo>
                    <a:pt x="295" y="896"/>
                    <a:pt x="305" y="861"/>
                    <a:pt x="318" y="827"/>
                  </a:cubicBezTo>
                  <a:cubicBezTo>
                    <a:pt x="321" y="821"/>
                    <a:pt x="323" y="815"/>
                    <a:pt x="326" y="809"/>
                  </a:cubicBezTo>
                  <a:cubicBezTo>
                    <a:pt x="327" y="803"/>
                    <a:pt x="328" y="796"/>
                    <a:pt x="329" y="790"/>
                  </a:cubicBezTo>
                  <a:cubicBezTo>
                    <a:pt x="336" y="754"/>
                    <a:pt x="347" y="719"/>
                    <a:pt x="361" y="685"/>
                  </a:cubicBezTo>
                  <a:cubicBezTo>
                    <a:pt x="372" y="658"/>
                    <a:pt x="386" y="633"/>
                    <a:pt x="404" y="609"/>
                  </a:cubicBezTo>
                  <a:cubicBezTo>
                    <a:pt x="416" y="594"/>
                    <a:pt x="429" y="581"/>
                    <a:pt x="444" y="569"/>
                  </a:cubicBezTo>
                  <a:cubicBezTo>
                    <a:pt x="452" y="563"/>
                    <a:pt x="461" y="557"/>
                    <a:pt x="470" y="552"/>
                  </a:cubicBezTo>
                  <a:cubicBezTo>
                    <a:pt x="474" y="550"/>
                    <a:pt x="478" y="549"/>
                    <a:pt x="482" y="547"/>
                  </a:cubicBezTo>
                  <a:cubicBezTo>
                    <a:pt x="482" y="547"/>
                    <a:pt x="482" y="547"/>
                    <a:pt x="482" y="547"/>
                  </a:cubicBezTo>
                  <a:cubicBezTo>
                    <a:pt x="485" y="545"/>
                    <a:pt x="488" y="544"/>
                    <a:pt x="491" y="543"/>
                  </a:cubicBezTo>
                  <a:cubicBezTo>
                    <a:pt x="493" y="543"/>
                    <a:pt x="494" y="543"/>
                    <a:pt x="495" y="543"/>
                  </a:cubicBezTo>
                  <a:cubicBezTo>
                    <a:pt x="514" y="542"/>
                    <a:pt x="532" y="542"/>
                    <a:pt x="550" y="542"/>
                  </a:cubicBezTo>
                  <a:cubicBezTo>
                    <a:pt x="551" y="531"/>
                    <a:pt x="553" y="521"/>
                    <a:pt x="556" y="512"/>
                  </a:cubicBezTo>
                  <a:cubicBezTo>
                    <a:pt x="548" y="508"/>
                    <a:pt x="540" y="504"/>
                    <a:pt x="532" y="499"/>
                  </a:cubicBezTo>
                  <a:moveTo>
                    <a:pt x="3055" y="438"/>
                  </a:moveTo>
                  <a:cubicBezTo>
                    <a:pt x="3054" y="438"/>
                    <a:pt x="3054" y="438"/>
                    <a:pt x="3054" y="438"/>
                  </a:cubicBezTo>
                  <a:cubicBezTo>
                    <a:pt x="3055" y="438"/>
                    <a:pt x="3055" y="438"/>
                    <a:pt x="3055" y="438"/>
                  </a:cubicBezTo>
                  <a:moveTo>
                    <a:pt x="3929" y="389"/>
                  </a:moveTo>
                  <a:cubicBezTo>
                    <a:pt x="3929" y="389"/>
                    <a:pt x="3930" y="389"/>
                    <a:pt x="3931" y="390"/>
                  </a:cubicBezTo>
                  <a:cubicBezTo>
                    <a:pt x="3930" y="389"/>
                    <a:pt x="3930" y="389"/>
                    <a:pt x="3929" y="389"/>
                  </a:cubicBezTo>
                  <a:cubicBezTo>
                    <a:pt x="3929" y="389"/>
                    <a:pt x="3929" y="389"/>
                    <a:pt x="3929" y="389"/>
                  </a:cubicBezTo>
                  <a:moveTo>
                    <a:pt x="3263" y="269"/>
                  </a:moveTo>
                  <a:cubicBezTo>
                    <a:pt x="3262" y="269"/>
                    <a:pt x="3262" y="269"/>
                    <a:pt x="3262" y="269"/>
                  </a:cubicBezTo>
                  <a:cubicBezTo>
                    <a:pt x="3262" y="269"/>
                    <a:pt x="3262" y="269"/>
                    <a:pt x="3262" y="269"/>
                  </a:cubicBezTo>
                  <a:cubicBezTo>
                    <a:pt x="3262" y="269"/>
                    <a:pt x="3262" y="269"/>
                    <a:pt x="3263" y="269"/>
                  </a:cubicBezTo>
                  <a:moveTo>
                    <a:pt x="3558" y="177"/>
                  </a:moveTo>
                  <a:cubicBezTo>
                    <a:pt x="3484" y="177"/>
                    <a:pt x="3409" y="187"/>
                    <a:pt x="3337" y="205"/>
                  </a:cubicBezTo>
                  <a:cubicBezTo>
                    <a:pt x="3335" y="206"/>
                    <a:pt x="3332" y="207"/>
                    <a:pt x="3329" y="207"/>
                  </a:cubicBezTo>
                  <a:cubicBezTo>
                    <a:pt x="3316" y="211"/>
                    <a:pt x="3303" y="215"/>
                    <a:pt x="3290" y="219"/>
                  </a:cubicBezTo>
                  <a:cubicBezTo>
                    <a:pt x="3282" y="222"/>
                    <a:pt x="3274" y="225"/>
                    <a:pt x="3266" y="228"/>
                  </a:cubicBezTo>
                  <a:cubicBezTo>
                    <a:pt x="3231" y="241"/>
                    <a:pt x="3200" y="258"/>
                    <a:pt x="3171" y="277"/>
                  </a:cubicBezTo>
                  <a:cubicBezTo>
                    <a:pt x="3160" y="285"/>
                    <a:pt x="3149" y="293"/>
                    <a:pt x="3138" y="301"/>
                  </a:cubicBezTo>
                  <a:cubicBezTo>
                    <a:pt x="2984" y="423"/>
                    <a:pt x="2909" y="626"/>
                    <a:pt x="2796" y="791"/>
                  </a:cubicBezTo>
                  <a:cubicBezTo>
                    <a:pt x="2787" y="804"/>
                    <a:pt x="2777" y="818"/>
                    <a:pt x="2767" y="831"/>
                  </a:cubicBezTo>
                  <a:cubicBezTo>
                    <a:pt x="2740" y="865"/>
                    <a:pt x="2711" y="897"/>
                    <a:pt x="2679" y="925"/>
                  </a:cubicBezTo>
                  <a:cubicBezTo>
                    <a:pt x="2669" y="934"/>
                    <a:pt x="2659" y="942"/>
                    <a:pt x="2649" y="950"/>
                  </a:cubicBezTo>
                  <a:cubicBezTo>
                    <a:pt x="2623" y="970"/>
                    <a:pt x="2594" y="987"/>
                    <a:pt x="2565" y="1003"/>
                  </a:cubicBezTo>
                  <a:cubicBezTo>
                    <a:pt x="2571" y="1014"/>
                    <a:pt x="2578" y="1024"/>
                    <a:pt x="2585" y="1034"/>
                  </a:cubicBezTo>
                  <a:cubicBezTo>
                    <a:pt x="2586" y="1033"/>
                    <a:pt x="2587" y="1033"/>
                    <a:pt x="2588" y="1032"/>
                  </a:cubicBezTo>
                  <a:cubicBezTo>
                    <a:pt x="2680" y="980"/>
                    <a:pt x="2757" y="909"/>
                    <a:pt x="2821" y="820"/>
                  </a:cubicBezTo>
                  <a:cubicBezTo>
                    <a:pt x="2875" y="744"/>
                    <a:pt x="2918" y="661"/>
                    <a:pt x="2964" y="580"/>
                  </a:cubicBezTo>
                  <a:cubicBezTo>
                    <a:pt x="2989" y="535"/>
                    <a:pt x="3016" y="490"/>
                    <a:pt x="3047" y="448"/>
                  </a:cubicBezTo>
                  <a:cubicBezTo>
                    <a:pt x="3050" y="444"/>
                    <a:pt x="3053" y="440"/>
                    <a:pt x="3056" y="436"/>
                  </a:cubicBezTo>
                  <a:cubicBezTo>
                    <a:pt x="3086" y="397"/>
                    <a:pt x="3121" y="361"/>
                    <a:pt x="3160" y="330"/>
                  </a:cubicBezTo>
                  <a:cubicBezTo>
                    <a:pt x="3192" y="306"/>
                    <a:pt x="3226" y="286"/>
                    <a:pt x="3262" y="269"/>
                  </a:cubicBezTo>
                  <a:cubicBezTo>
                    <a:pt x="3262" y="269"/>
                    <a:pt x="3262" y="270"/>
                    <a:pt x="3261" y="270"/>
                  </a:cubicBezTo>
                  <a:cubicBezTo>
                    <a:pt x="3262" y="270"/>
                    <a:pt x="3262" y="269"/>
                    <a:pt x="3262" y="269"/>
                  </a:cubicBezTo>
                  <a:cubicBezTo>
                    <a:pt x="3263" y="269"/>
                    <a:pt x="3264" y="269"/>
                    <a:pt x="3265" y="268"/>
                  </a:cubicBezTo>
                  <a:cubicBezTo>
                    <a:pt x="3321" y="245"/>
                    <a:pt x="3381" y="232"/>
                    <a:pt x="3442" y="223"/>
                  </a:cubicBezTo>
                  <a:cubicBezTo>
                    <a:pt x="3481" y="218"/>
                    <a:pt x="3521" y="216"/>
                    <a:pt x="3561" y="216"/>
                  </a:cubicBezTo>
                  <a:cubicBezTo>
                    <a:pt x="3598" y="216"/>
                    <a:pt x="3635" y="218"/>
                    <a:pt x="3672" y="222"/>
                  </a:cubicBezTo>
                  <a:cubicBezTo>
                    <a:pt x="3738" y="232"/>
                    <a:pt x="3802" y="249"/>
                    <a:pt x="3865" y="275"/>
                  </a:cubicBezTo>
                  <a:cubicBezTo>
                    <a:pt x="3922" y="299"/>
                    <a:pt x="3976" y="331"/>
                    <a:pt x="4026" y="368"/>
                  </a:cubicBezTo>
                  <a:cubicBezTo>
                    <a:pt x="4026" y="368"/>
                    <a:pt x="4027" y="369"/>
                    <a:pt x="4027" y="369"/>
                  </a:cubicBezTo>
                  <a:cubicBezTo>
                    <a:pt x="4052" y="388"/>
                    <a:pt x="4075" y="408"/>
                    <a:pt x="4096" y="430"/>
                  </a:cubicBezTo>
                  <a:cubicBezTo>
                    <a:pt x="4071" y="414"/>
                    <a:pt x="4044" y="400"/>
                    <a:pt x="4018" y="387"/>
                  </a:cubicBezTo>
                  <a:cubicBezTo>
                    <a:pt x="3935" y="346"/>
                    <a:pt x="3848" y="315"/>
                    <a:pt x="3761" y="299"/>
                  </a:cubicBezTo>
                  <a:cubicBezTo>
                    <a:pt x="3731" y="293"/>
                    <a:pt x="3701" y="290"/>
                    <a:pt x="3672" y="290"/>
                  </a:cubicBezTo>
                  <a:cubicBezTo>
                    <a:pt x="3627" y="290"/>
                    <a:pt x="3582" y="298"/>
                    <a:pt x="3541" y="317"/>
                  </a:cubicBezTo>
                  <a:cubicBezTo>
                    <a:pt x="3480" y="346"/>
                    <a:pt x="3431" y="404"/>
                    <a:pt x="3403" y="464"/>
                  </a:cubicBezTo>
                  <a:cubicBezTo>
                    <a:pt x="3339" y="596"/>
                    <a:pt x="3360" y="758"/>
                    <a:pt x="3409" y="891"/>
                  </a:cubicBezTo>
                  <a:cubicBezTo>
                    <a:pt x="3420" y="923"/>
                    <a:pt x="3434" y="955"/>
                    <a:pt x="3451" y="986"/>
                  </a:cubicBezTo>
                  <a:cubicBezTo>
                    <a:pt x="3460" y="977"/>
                    <a:pt x="3469" y="967"/>
                    <a:pt x="3478" y="957"/>
                  </a:cubicBezTo>
                  <a:cubicBezTo>
                    <a:pt x="3470" y="940"/>
                    <a:pt x="3462" y="924"/>
                    <a:pt x="3454" y="906"/>
                  </a:cubicBezTo>
                  <a:cubicBezTo>
                    <a:pt x="3453" y="904"/>
                    <a:pt x="3452" y="901"/>
                    <a:pt x="3451" y="898"/>
                  </a:cubicBezTo>
                  <a:cubicBezTo>
                    <a:pt x="3440" y="871"/>
                    <a:pt x="3431" y="842"/>
                    <a:pt x="3423" y="814"/>
                  </a:cubicBezTo>
                  <a:cubicBezTo>
                    <a:pt x="3422" y="810"/>
                    <a:pt x="3421" y="807"/>
                    <a:pt x="3420" y="803"/>
                  </a:cubicBezTo>
                  <a:cubicBezTo>
                    <a:pt x="3414" y="779"/>
                    <a:pt x="3409" y="755"/>
                    <a:pt x="3406" y="730"/>
                  </a:cubicBezTo>
                  <a:cubicBezTo>
                    <a:pt x="3402" y="701"/>
                    <a:pt x="3401" y="672"/>
                    <a:pt x="3401" y="644"/>
                  </a:cubicBezTo>
                  <a:cubicBezTo>
                    <a:pt x="3401" y="626"/>
                    <a:pt x="3402" y="608"/>
                    <a:pt x="3405" y="590"/>
                  </a:cubicBezTo>
                  <a:cubicBezTo>
                    <a:pt x="3410" y="555"/>
                    <a:pt x="3418" y="521"/>
                    <a:pt x="3432" y="489"/>
                  </a:cubicBezTo>
                  <a:cubicBezTo>
                    <a:pt x="3442" y="467"/>
                    <a:pt x="3454" y="446"/>
                    <a:pt x="3468" y="426"/>
                  </a:cubicBezTo>
                  <a:cubicBezTo>
                    <a:pt x="3483" y="408"/>
                    <a:pt x="3499" y="391"/>
                    <a:pt x="3518" y="376"/>
                  </a:cubicBezTo>
                  <a:cubicBezTo>
                    <a:pt x="3533" y="364"/>
                    <a:pt x="3549" y="354"/>
                    <a:pt x="3566" y="346"/>
                  </a:cubicBezTo>
                  <a:cubicBezTo>
                    <a:pt x="3587" y="338"/>
                    <a:pt x="3607" y="333"/>
                    <a:pt x="3628" y="329"/>
                  </a:cubicBezTo>
                  <a:cubicBezTo>
                    <a:pt x="3642" y="328"/>
                    <a:pt x="3656" y="327"/>
                    <a:pt x="3669" y="327"/>
                  </a:cubicBezTo>
                  <a:cubicBezTo>
                    <a:pt x="3690" y="327"/>
                    <a:pt x="3711" y="329"/>
                    <a:pt x="3732" y="332"/>
                  </a:cubicBezTo>
                  <a:cubicBezTo>
                    <a:pt x="3734" y="332"/>
                    <a:pt x="3737" y="332"/>
                    <a:pt x="3740" y="333"/>
                  </a:cubicBezTo>
                  <a:cubicBezTo>
                    <a:pt x="3773" y="338"/>
                    <a:pt x="3805" y="346"/>
                    <a:pt x="3837" y="356"/>
                  </a:cubicBezTo>
                  <a:cubicBezTo>
                    <a:pt x="3868" y="365"/>
                    <a:pt x="3899" y="376"/>
                    <a:pt x="3929" y="389"/>
                  </a:cubicBezTo>
                  <a:cubicBezTo>
                    <a:pt x="3929" y="389"/>
                    <a:pt x="3929" y="389"/>
                    <a:pt x="3928" y="389"/>
                  </a:cubicBezTo>
                  <a:cubicBezTo>
                    <a:pt x="3929" y="389"/>
                    <a:pt x="3929" y="389"/>
                    <a:pt x="3929" y="389"/>
                  </a:cubicBezTo>
                  <a:cubicBezTo>
                    <a:pt x="3930" y="389"/>
                    <a:pt x="3931" y="389"/>
                    <a:pt x="3931" y="390"/>
                  </a:cubicBezTo>
                  <a:cubicBezTo>
                    <a:pt x="3931" y="390"/>
                    <a:pt x="3931" y="390"/>
                    <a:pt x="3931" y="390"/>
                  </a:cubicBezTo>
                  <a:cubicBezTo>
                    <a:pt x="3950" y="398"/>
                    <a:pt x="3970" y="407"/>
                    <a:pt x="3989" y="416"/>
                  </a:cubicBezTo>
                  <a:cubicBezTo>
                    <a:pt x="4041" y="441"/>
                    <a:pt x="4091" y="469"/>
                    <a:pt x="4138" y="501"/>
                  </a:cubicBezTo>
                  <a:cubicBezTo>
                    <a:pt x="4145" y="495"/>
                    <a:pt x="4152" y="490"/>
                    <a:pt x="4160" y="486"/>
                  </a:cubicBezTo>
                  <a:cubicBezTo>
                    <a:pt x="4157" y="470"/>
                    <a:pt x="4156" y="454"/>
                    <a:pt x="4155" y="437"/>
                  </a:cubicBezTo>
                  <a:cubicBezTo>
                    <a:pt x="4116" y="396"/>
                    <a:pt x="4074" y="359"/>
                    <a:pt x="4029" y="326"/>
                  </a:cubicBezTo>
                  <a:cubicBezTo>
                    <a:pt x="3963" y="278"/>
                    <a:pt x="3889" y="241"/>
                    <a:pt x="3809" y="215"/>
                  </a:cubicBezTo>
                  <a:cubicBezTo>
                    <a:pt x="3729" y="190"/>
                    <a:pt x="3644" y="177"/>
                    <a:pt x="3558" y="177"/>
                  </a:cubicBezTo>
                  <a:moveTo>
                    <a:pt x="2275" y="59"/>
                  </a:moveTo>
                  <a:cubicBezTo>
                    <a:pt x="2275" y="59"/>
                    <a:pt x="2275" y="59"/>
                    <a:pt x="2275" y="59"/>
                  </a:cubicBezTo>
                  <a:cubicBezTo>
                    <a:pt x="2275" y="59"/>
                    <a:pt x="2275" y="59"/>
                    <a:pt x="2275" y="59"/>
                  </a:cubicBezTo>
                  <a:cubicBezTo>
                    <a:pt x="2275" y="59"/>
                    <a:pt x="2275" y="59"/>
                    <a:pt x="2275" y="59"/>
                  </a:cubicBezTo>
                  <a:moveTo>
                    <a:pt x="1550" y="276"/>
                  </a:moveTo>
                  <a:cubicBezTo>
                    <a:pt x="1551" y="276"/>
                    <a:pt x="1552" y="275"/>
                    <a:pt x="1552" y="274"/>
                  </a:cubicBezTo>
                  <a:cubicBezTo>
                    <a:pt x="1552" y="275"/>
                    <a:pt x="1551" y="276"/>
                    <a:pt x="1550" y="276"/>
                  </a:cubicBezTo>
                  <a:moveTo>
                    <a:pt x="1947" y="50"/>
                  </a:moveTo>
                  <a:cubicBezTo>
                    <a:pt x="1948" y="50"/>
                    <a:pt x="1949" y="50"/>
                    <a:pt x="1950" y="50"/>
                  </a:cubicBezTo>
                  <a:cubicBezTo>
                    <a:pt x="1949" y="50"/>
                    <a:pt x="1948" y="50"/>
                    <a:pt x="1947" y="50"/>
                  </a:cubicBezTo>
                  <a:moveTo>
                    <a:pt x="2178" y="0"/>
                  </a:moveTo>
                  <a:cubicBezTo>
                    <a:pt x="2155" y="0"/>
                    <a:pt x="2133" y="3"/>
                    <a:pt x="2110" y="7"/>
                  </a:cubicBezTo>
                  <a:cubicBezTo>
                    <a:pt x="2099" y="7"/>
                    <a:pt x="2087" y="7"/>
                    <a:pt x="2076" y="7"/>
                  </a:cubicBezTo>
                  <a:cubicBezTo>
                    <a:pt x="2043" y="7"/>
                    <a:pt x="2011" y="8"/>
                    <a:pt x="1978" y="11"/>
                  </a:cubicBezTo>
                  <a:cubicBezTo>
                    <a:pt x="1962" y="13"/>
                    <a:pt x="1947" y="15"/>
                    <a:pt x="1931" y="17"/>
                  </a:cubicBezTo>
                  <a:cubicBezTo>
                    <a:pt x="1921" y="19"/>
                    <a:pt x="1912" y="20"/>
                    <a:pt x="1902" y="22"/>
                  </a:cubicBezTo>
                  <a:cubicBezTo>
                    <a:pt x="1902" y="22"/>
                    <a:pt x="1901" y="22"/>
                    <a:pt x="1901" y="22"/>
                  </a:cubicBezTo>
                  <a:cubicBezTo>
                    <a:pt x="1856" y="31"/>
                    <a:pt x="1813" y="43"/>
                    <a:pt x="1772" y="60"/>
                  </a:cubicBezTo>
                  <a:cubicBezTo>
                    <a:pt x="1711" y="85"/>
                    <a:pt x="1654" y="119"/>
                    <a:pt x="1602" y="165"/>
                  </a:cubicBezTo>
                  <a:cubicBezTo>
                    <a:pt x="1594" y="173"/>
                    <a:pt x="1586" y="180"/>
                    <a:pt x="1578" y="188"/>
                  </a:cubicBezTo>
                  <a:cubicBezTo>
                    <a:pt x="1559" y="207"/>
                    <a:pt x="1541" y="227"/>
                    <a:pt x="1525" y="248"/>
                  </a:cubicBezTo>
                  <a:cubicBezTo>
                    <a:pt x="1457" y="335"/>
                    <a:pt x="1410" y="435"/>
                    <a:pt x="1373" y="539"/>
                  </a:cubicBezTo>
                  <a:cubicBezTo>
                    <a:pt x="1367" y="554"/>
                    <a:pt x="1362" y="569"/>
                    <a:pt x="1357" y="585"/>
                  </a:cubicBezTo>
                  <a:cubicBezTo>
                    <a:pt x="1313" y="711"/>
                    <a:pt x="1279" y="843"/>
                    <a:pt x="1229" y="964"/>
                  </a:cubicBezTo>
                  <a:cubicBezTo>
                    <a:pt x="1216" y="995"/>
                    <a:pt x="1201" y="1027"/>
                    <a:pt x="1186" y="1058"/>
                  </a:cubicBezTo>
                  <a:cubicBezTo>
                    <a:pt x="1186" y="1059"/>
                    <a:pt x="1185" y="1059"/>
                    <a:pt x="1185" y="1060"/>
                  </a:cubicBezTo>
                  <a:cubicBezTo>
                    <a:pt x="1185" y="1061"/>
                    <a:pt x="1185" y="1062"/>
                    <a:pt x="1185" y="1062"/>
                  </a:cubicBezTo>
                  <a:cubicBezTo>
                    <a:pt x="1181" y="1097"/>
                    <a:pt x="1176" y="1131"/>
                    <a:pt x="1170" y="1165"/>
                  </a:cubicBezTo>
                  <a:cubicBezTo>
                    <a:pt x="1147" y="1294"/>
                    <a:pt x="1105" y="1423"/>
                    <a:pt x="1074" y="1553"/>
                  </a:cubicBezTo>
                  <a:cubicBezTo>
                    <a:pt x="1070" y="1569"/>
                    <a:pt x="1066" y="1585"/>
                    <a:pt x="1063" y="1600"/>
                  </a:cubicBezTo>
                  <a:cubicBezTo>
                    <a:pt x="1038" y="1709"/>
                    <a:pt x="1024" y="1818"/>
                    <a:pt x="1035" y="1928"/>
                  </a:cubicBezTo>
                  <a:cubicBezTo>
                    <a:pt x="1037" y="1954"/>
                    <a:pt x="1041" y="1980"/>
                    <a:pt x="1047" y="2006"/>
                  </a:cubicBezTo>
                  <a:cubicBezTo>
                    <a:pt x="1049" y="2017"/>
                    <a:pt x="1052" y="2028"/>
                    <a:pt x="1055" y="2039"/>
                  </a:cubicBezTo>
                  <a:cubicBezTo>
                    <a:pt x="1074" y="2106"/>
                    <a:pt x="1103" y="2165"/>
                    <a:pt x="1141" y="2218"/>
                  </a:cubicBezTo>
                  <a:cubicBezTo>
                    <a:pt x="1167" y="2255"/>
                    <a:pt x="1197" y="2289"/>
                    <a:pt x="1230" y="2320"/>
                  </a:cubicBezTo>
                  <a:cubicBezTo>
                    <a:pt x="1230" y="2320"/>
                    <a:pt x="1231" y="2321"/>
                    <a:pt x="1231" y="2321"/>
                  </a:cubicBezTo>
                  <a:cubicBezTo>
                    <a:pt x="1238" y="2328"/>
                    <a:pt x="1245" y="2334"/>
                    <a:pt x="1253" y="2341"/>
                  </a:cubicBezTo>
                  <a:cubicBezTo>
                    <a:pt x="1265" y="2351"/>
                    <a:pt x="1277" y="2361"/>
                    <a:pt x="1289" y="2371"/>
                  </a:cubicBezTo>
                  <a:cubicBezTo>
                    <a:pt x="1324" y="2398"/>
                    <a:pt x="1360" y="2423"/>
                    <a:pt x="1398" y="2445"/>
                  </a:cubicBezTo>
                  <a:cubicBezTo>
                    <a:pt x="1431" y="2478"/>
                    <a:pt x="1471" y="2502"/>
                    <a:pt x="1514" y="2520"/>
                  </a:cubicBezTo>
                  <a:cubicBezTo>
                    <a:pt x="1518" y="2521"/>
                    <a:pt x="1523" y="2523"/>
                    <a:pt x="1527" y="2525"/>
                  </a:cubicBezTo>
                  <a:cubicBezTo>
                    <a:pt x="1532" y="2524"/>
                    <a:pt x="1536" y="2523"/>
                    <a:pt x="1540" y="2522"/>
                  </a:cubicBezTo>
                  <a:cubicBezTo>
                    <a:pt x="1521" y="2505"/>
                    <a:pt x="1508" y="2483"/>
                    <a:pt x="1498" y="2459"/>
                  </a:cubicBezTo>
                  <a:cubicBezTo>
                    <a:pt x="1472" y="2446"/>
                    <a:pt x="1448" y="2432"/>
                    <a:pt x="1424" y="2418"/>
                  </a:cubicBezTo>
                  <a:cubicBezTo>
                    <a:pt x="1413" y="2408"/>
                    <a:pt x="1404" y="2396"/>
                    <a:pt x="1395" y="2384"/>
                  </a:cubicBezTo>
                  <a:cubicBezTo>
                    <a:pt x="1387" y="2372"/>
                    <a:pt x="1380" y="2359"/>
                    <a:pt x="1373" y="2346"/>
                  </a:cubicBezTo>
                  <a:cubicBezTo>
                    <a:pt x="1370" y="2339"/>
                    <a:pt x="1367" y="2331"/>
                    <a:pt x="1364" y="2324"/>
                  </a:cubicBezTo>
                  <a:cubicBezTo>
                    <a:pt x="1362" y="2320"/>
                    <a:pt x="1361" y="2316"/>
                    <a:pt x="1360" y="2312"/>
                  </a:cubicBezTo>
                  <a:cubicBezTo>
                    <a:pt x="1358" y="2304"/>
                    <a:pt x="1356" y="2296"/>
                    <a:pt x="1354" y="2288"/>
                  </a:cubicBezTo>
                  <a:cubicBezTo>
                    <a:pt x="1351" y="2274"/>
                    <a:pt x="1349" y="2260"/>
                    <a:pt x="1347" y="2246"/>
                  </a:cubicBezTo>
                  <a:cubicBezTo>
                    <a:pt x="1344" y="2209"/>
                    <a:pt x="1346" y="2173"/>
                    <a:pt x="1352" y="2137"/>
                  </a:cubicBezTo>
                  <a:cubicBezTo>
                    <a:pt x="1362" y="2081"/>
                    <a:pt x="1380" y="2028"/>
                    <a:pt x="1403" y="1977"/>
                  </a:cubicBezTo>
                  <a:cubicBezTo>
                    <a:pt x="1408" y="1967"/>
                    <a:pt x="1413" y="1958"/>
                    <a:pt x="1418" y="1948"/>
                  </a:cubicBezTo>
                  <a:cubicBezTo>
                    <a:pt x="1432" y="1920"/>
                    <a:pt x="1448" y="1894"/>
                    <a:pt x="1466" y="1868"/>
                  </a:cubicBezTo>
                  <a:cubicBezTo>
                    <a:pt x="1482" y="1843"/>
                    <a:pt x="1500" y="1819"/>
                    <a:pt x="1520" y="1796"/>
                  </a:cubicBezTo>
                  <a:cubicBezTo>
                    <a:pt x="1550" y="1761"/>
                    <a:pt x="1582" y="1728"/>
                    <a:pt x="1617" y="1699"/>
                  </a:cubicBezTo>
                  <a:cubicBezTo>
                    <a:pt x="1633" y="1686"/>
                    <a:pt x="1649" y="1674"/>
                    <a:pt x="1666" y="1662"/>
                  </a:cubicBezTo>
                  <a:cubicBezTo>
                    <a:pt x="1681" y="1652"/>
                    <a:pt x="1697" y="1642"/>
                    <a:pt x="1713" y="1633"/>
                  </a:cubicBezTo>
                  <a:cubicBezTo>
                    <a:pt x="1738" y="1619"/>
                    <a:pt x="1765" y="1607"/>
                    <a:pt x="1792" y="1597"/>
                  </a:cubicBezTo>
                  <a:cubicBezTo>
                    <a:pt x="1795" y="1595"/>
                    <a:pt x="1798" y="1594"/>
                    <a:pt x="1801" y="1594"/>
                  </a:cubicBezTo>
                  <a:cubicBezTo>
                    <a:pt x="1817" y="1588"/>
                    <a:pt x="1834" y="1583"/>
                    <a:pt x="1851" y="1580"/>
                  </a:cubicBezTo>
                  <a:cubicBezTo>
                    <a:pt x="1861" y="1578"/>
                    <a:pt x="1871" y="1576"/>
                    <a:pt x="1881" y="1575"/>
                  </a:cubicBezTo>
                  <a:cubicBezTo>
                    <a:pt x="1881" y="1562"/>
                    <a:pt x="1881" y="1550"/>
                    <a:pt x="1880" y="1538"/>
                  </a:cubicBezTo>
                  <a:cubicBezTo>
                    <a:pt x="1873" y="1539"/>
                    <a:pt x="1865" y="1540"/>
                    <a:pt x="1857" y="1542"/>
                  </a:cubicBezTo>
                  <a:cubicBezTo>
                    <a:pt x="1848" y="1543"/>
                    <a:pt x="1838" y="1545"/>
                    <a:pt x="1829" y="1548"/>
                  </a:cubicBezTo>
                  <a:cubicBezTo>
                    <a:pt x="1746" y="1568"/>
                    <a:pt x="1667" y="1611"/>
                    <a:pt x="1599" y="1666"/>
                  </a:cubicBezTo>
                  <a:cubicBezTo>
                    <a:pt x="1582" y="1680"/>
                    <a:pt x="1566" y="1695"/>
                    <a:pt x="1550" y="1710"/>
                  </a:cubicBezTo>
                  <a:cubicBezTo>
                    <a:pt x="1527" y="1732"/>
                    <a:pt x="1505" y="1756"/>
                    <a:pt x="1484" y="1781"/>
                  </a:cubicBezTo>
                  <a:cubicBezTo>
                    <a:pt x="1387" y="1897"/>
                    <a:pt x="1314" y="2043"/>
                    <a:pt x="1309" y="2194"/>
                  </a:cubicBezTo>
                  <a:cubicBezTo>
                    <a:pt x="1308" y="2233"/>
                    <a:pt x="1311" y="2273"/>
                    <a:pt x="1322" y="2312"/>
                  </a:cubicBezTo>
                  <a:cubicBezTo>
                    <a:pt x="1323" y="2315"/>
                    <a:pt x="1324" y="2319"/>
                    <a:pt x="1325" y="2323"/>
                  </a:cubicBezTo>
                  <a:cubicBezTo>
                    <a:pt x="1329" y="2335"/>
                    <a:pt x="1333" y="2347"/>
                    <a:pt x="1338" y="2358"/>
                  </a:cubicBezTo>
                  <a:cubicBezTo>
                    <a:pt x="1339" y="2361"/>
                    <a:pt x="1341" y="2363"/>
                    <a:pt x="1342" y="2366"/>
                  </a:cubicBezTo>
                  <a:cubicBezTo>
                    <a:pt x="1339" y="2364"/>
                    <a:pt x="1336" y="2362"/>
                    <a:pt x="1333" y="2360"/>
                  </a:cubicBezTo>
                  <a:cubicBezTo>
                    <a:pt x="1320" y="2350"/>
                    <a:pt x="1308" y="2341"/>
                    <a:pt x="1295" y="2331"/>
                  </a:cubicBezTo>
                  <a:cubicBezTo>
                    <a:pt x="1292" y="2328"/>
                    <a:pt x="1289" y="2326"/>
                    <a:pt x="1286" y="2324"/>
                  </a:cubicBezTo>
                  <a:cubicBezTo>
                    <a:pt x="1285" y="2323"/>
                    <a:pt x="1284" y="2322"/>
                    <a:pt x="1283" y="2321"/>
                  </a:cubicBezTo>
                  <a:cubicBezTo>
                    <a:pt x="1239" y="2283"/>
                    <a:pt x="1199" y="2241"/>
                    <a:pt x="1166" y="2194"/>
                  </a:cubicBezTo>
                  <a:cubicBezTo>
                    <a:pt x="1140" y="2155"/>
                    <a:pt x="1120" y="2115"/>
                    <a:pt x="1104" y="2072"/>
                  </a:cubicBezTo>
                  <a:cubicBezTo>
                    <a:pt x="1087" y="2023"/>
                    <a:pt x="1076" y="1973"/>
                    <a:pt x="1072" y="1921"/>
                  </a:cubicBezTo>
                  <a:cubicBezTo>
                    <a:pt x="1072" y="1920"/>
                    <a:pt x="1071" y="1919"/>
                    <a:pt x="1071" y="1918"/>
                  </a:cubicBezTo>
                  <a:cubicBezTo>
                    <a:pt x="1071" y="1918"/>
                    <a:pt x="1071" y="1917"/>
                    <a:pt x="1071" y="1917"/>
                  </a:cubicBezTo>
                  <a:cubicBezTo>
                    <a:pt x="1071" y="1917"/>
                    <a:pt x="1071" y="1918"/>
                    <a:pt x="1071" y="1918"/>
                  </a:cubicBezTo>
                  <a:cubicBezTo>
                    <a:pt x="1065" y="1835"/>
                    <a:pt x="1072" y="1753"/>
                    <a:pt x="1086" y="1671"/>
                  </a:cubicBezTo>
                  <a:cubicBezTo>
                    <a:pt x="1105" y="1563"/>
                    <a:pt x="1139" y="1457"/>
                    <a:pt x="1167" y="1350"/>
                  </a:cubicBezTo>
                  <a:cubicBezTo>
                    <a:pt x="1178" y="1306"/>
                    <a:pt x="1189" y="1262"/>
                    <a:pt x="1198" y="1217"/>
                  </a:cubicBezTo>
                  <a:cubicBezTo>
                    <a:pt x="1203" y="1189"/>
                    <a:pt x="1208" y="1160"/>
                    <a:pt x="1213" y="1132"/>
                  </a:cubicBezTo>
                  <a:cubicBezTo>
                    <a:pt x="1216" y="1112"/>
                    <a:pt x="1219" y="1091"/>
                    <a:pt x="1221" y="1071"/>
                  </a:cubicBezTo>
                  <a:cubicBezTo>
                    <a:pt x="1230" y="1052"/>
                    <a:pt x="1239" y="1033"/>
                    <a:pt x="1247" y="1015"/>
                  </a:cubicBezTo>
                  <a:cubicBezTo>
                    <a:pt x="1259" y="988"/>
                    <a:pt x="1270" y="961"/>
                    <a:pt x="1280" y="935"/>
                  </a:cubicBezTo>
                  <a:cubicBezTo>
                    <a:pt x="1297" y="892"/>
                    <a:pt x="1312" y="849"/>
                    <a:pt x="1326" y="806"/>
                  </a:cubicBezTo>
                  <a:cubicBezTo>
                    <a:pt x="1360" y="701"/>
                    <a:pt x="1388" y="594"/>
                    <a:pt x="1431" y="492"/>
                  </a:cubicBezTo>
                  <a:cubicBezTo>
                    <a:pt x="1463" y="414"/>
                    <a:pt x="1502" y="340"/>
                    <a:pt x="1553" y="273"/>
                  </a:cubicBezTo>
                  <a:cubicBezTo>
                    <a:pt x="1585" y="233"/>
                    <a:pt x="1620" y="196"/>
                    <a:pt x="1661" y="164"/>
                  </a:cubicBezTo>
                  <a:cubicBezTo>
                    <a:pt x="1698" y="136"/>
                    <a:pt x="1737" y="113"/>
                    <a:pt x="1779" y="95"/>
                  </a:cubicBezTo>
                  <a:cubicBezTo>
                    <a:pt x="1833" y="72"/>
                    <a:pt x="1889" y="59"/>
                    <a:pt x="1946" y="50"/>
                  </a:cubicBezTo>
                  <a:cubicBezTo>
                    <a:pt x="1947" y="50"/>
                    <a:pt x="1949" y="50"/>
                    <a:pt x="1950" y="50"/>
                  </a:cubicBezTo>
                  <a:cubicBezTo>
                    <a:pt x="1954" y="49"/>
                    <a:pt x="1958" y="49"/>
                    <a:pt x="1962" y="48"/>
                  </a:cubicBezTo>
                  <a:cubicBezTo>
                    <a:pt x="1978" y="47"/>
                    <a:pt x="1993" y="45"/>
                    <a:pt x="2009" y="44"/>
                  </a:cubicBezTo>
                  <a:cubicBezTo>
                    <a:pt x="2013" y="44"/>
                    <a:pt x="2016" y="44"/>
                    <a:pt x="2020" y="44"/>
                  </a:cubicBezTo>
                  <a:cubicBezTo>
                    <a:pt x="2017" y="45"/>
                    <a:pt x="2015" y="47"/>
                    <a:pt x="2012" y="49"/>
                  </a:cubicBezTo>
                  <a:cubicBezTo>
                    <a:pt x="2002" y="55"/>
                    <a:pt x="1992" y="63"/>
                    <a:pt x="1983" y="71"/>
                  </a:cubicBezTo>
                  <a:cubicBezTo>
                    <a:pt x="1980" y="74"/>
                    <a:pt x="1977" y="76"/>
                    <a:pt x="1974" y="79"/>
                  </a:cubicBezTo>
                  <a:cubicBezTo>
                    <a:pt x="1944" y="105"/>
                    <a:pt x="1920" y="137"/>
                    <a:pt x="1900" y="172"/>
                  </a:cubicBezTo>
                  <a:cubicBezTo>
                    <a:pt x="1823" y="301"/>
                    <a:pt x="1806" y="464"/>
                    <a:pt x="1825" y="614"/>
                  </a:cubicBezTo>
                  <a:cubicBezTo>
                    <a:pt x="1829" y="647"/>
                    <a:pt x="1835" y="678"/>
                    <a:pt x="1842" y="709"/>
                  </a:cubicBezTo>
                  <a:cubicBezTo>
                    <a:pt x="1847" y="730"/>
                    <a:pt x="1853" y="751"/>
                    <a:pt x="1860" y="772"/>
                  </a:cubicBezTo>
                  <a:cubicBezTo>
                    <a:pt x="1888" y="855"/>
                    <a:pt x="1931" y="934"/>
                    <a:pt x="1990" y="996"/>
                  </a:cubicBezTo>
                  <a:cubicBezTo>
                    <a:pt x="1997" y="1003"/>
                    <a:pt x="2003" y="1009"/>
                    <a:pt x="2011" y="1016"/>
                  </a:cubicBezTo>
                  <a:cubicBezTo>
                    <a:pt x="2016" y="1021"/>
                    <a:pt x="2022" y="1026"/>
                    <a:pt x="2028" y="1031"/>
                  </a:cubicBezTo>
                  <a:cubicBezTo>
                    <a:pt x="2035" y="1021"/>
                    <a:pt x="2042" y="1011"/>
                    <a:pt x="2049" y="1001"/>
                  </a:cubicBezTo>
                  <a:cubicBezTo>
                    <a:pt x="2041" y="995"/>
                    <a:pt x="2033" y="988"/>
                    <a:pt x="2026" y="981"/>
                  </a:cubicBezTo>
                  <a:cubicBezTo>
                    <a:pt x="2014" y="968"/>
                    <a:pt x="2002" y="955"/>
                    <a:pt x="1991" y="942"/>
                  </a:cubicBezTo>
                  <a:cubicBezTo>
                    <a:pt x="1989" y="940"/>
                    <a:pt x="1987" y="937"/>
                    <a:pt x="1985" y="935"/>
                  </a:cubicBezTo>
                  <a:cubicBezTo>
                    <a:pt x="1968" y="911"/>
                    <a:pt x="1952" y="887"/>
                    <a:pt x="1938" y="861"/>
                  </a:cubicBezTo>
                  <a:cubicBezTo>
                    <a:pt x="1930" y="845"/>
                    <a:pt x="1922" y="829"/>
                    <a:pt x="1914" y="812"/>
                  </a:cubicBezTo>
                  <a:cubicBezTo>
                    <a:pt x="1907" y="793"/>
                    <a:pt x="1900" y="774"/>
                    <a:pt x="1894" y="755"/>
                  </a:cubicBezTo>
                  <a:cubicBezTo>
                    <a:pt x="1880" y="711"/>
                    <a:pt x="1869" y="666"/>
                    <a:pt x="1863" y="620"/>
                  </a:cubicBezTo>
                  <a:cubicBezTo>
                    <a:pt x="1859" y="590"/>
                    <a:pt x="1857" y="560"/>
                    <a:pt x="1856" y="530"/>
                  </a:cubicBezTo>
                  <a:cubicBezTo>
                    <a:pt x="1855" y="499"/>
                    <a:pt x="1856" y="468"/>
                    <a:pt x="1859" y="437"/>
                  </a:cubicBezTo>
                  <a:cubicBezTo>
                    <a:pt x="1860" y="426"/>
                    <a:pt x="1861" y="415"/>
                    <a:pt x="1863" y="405"/>
                  </a:cubicBezTo>
                  <a:cubicBezTo>
                    <a:pt x="1870" y="349"/>
                    <a:pt x="1884" y="295"/>
                    <a:pt x="1905" y="243"/>
                  </a:cubicBezTo>
                  <a:cubicBezTo>
                    <a:pt x="1920" y="209"/>
                    <a:pt x="1938" y="177"/>
                    <a:pt x="1960" y="148"/>
                  </a:cubicBezTo>
                  <a:cubicBezTo>
                    <a:pt x="1968" y="137"/>
                    <a:pt x="1978" y="126"/>
                    <a:pt x="1988" y="116"/>
                  </a:cubicBezTo>
                  <a:cubicBezTo>
                    <a:pt x="1994" y="110"/>
                    <a:pt x="2000" y="105"/>
                    <a:pt x="2006" y="99"/>
                  </a:cubicBezTo>
                  <a:cubicBezTo>
                    <a:pt x="2009" y="97"/>
                    <a:pt x="2012" y="94"/>
                    <a:pt x="2016" y="91"/>
                  </a:cubicBezTo>
                  <a:cubicBezTo>
                    <a:pt x="2022" y="86"/>
                    <a:pt x="2029" y="82"/>
                    <a:pt x="2036" y="77"/>
                  </a:cubicBezTo>
                  <a:cubicBezTo>
                    <a:pt x="2048" y="70"/>
                    <a:pt x="2061" y="63"/>
                    <a:pt x="2074" y="57"/>
                  </a:cubicBezTo>
                  <a:cubicBezTo>
                    <a:pt x="2088" y="51"/>
                    <a:pt x="2102" y="47"/>
                    <a:pt x="2117" y="44"/>
                  </a:cubicBezTo>
                  <a:cubicBezTo>
                    <a:pt x="2145" y="45"/>
                    <a:pt x="2173" y="47"/>
                    <a:pt x="2201" y="50"/>
                  </a:cubicBezTo>
                  <a:cubicBezTo>
                    <a:pt x="2222" y="35"/>
                    <a:pt x="2246" y="24"/>
                    <a:pt x="2271" y="19"/>
                  </a:cubicBezTo>
                  <a:cubicBezTo>
                    <a:pt x="2268" y="16"/>
                    <a:pt x="2265" y="13"/>
                    <a:pt x="2262" y="10"/>
                  </a:cubicBezTo>
                  <a:cubicBezTo>
                    <a:pt x="2257" y="9"/>
                    <a:pt x="2252" y="8"/>
                    <a:pt x="2248" y="7"/>
                  </a:cubicBezTo>
                  <a:cubicBezTo>
                    <a:pt x="2225" y="3"/>
                    <a:pt x="2201" y="0"/>
                    <a:pt x="217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479"/>
            <p:cNvSpPr>
              <a:spLocks noEditPoints="1"/>
            </p:cNvSpPr>
            <p:nvPr/>
          </p:nvSpPr>
          <p:spPr bwMode="auto">
            <a:xfrm>
              <a:off x="3467" y="2839"/>
              <a:ext cx="212" cy="229"/>
            </a:xfrm>
            <a:custGeom>
              <a:avLst/>
              <a:gdLst>
                <a:gd name="T0" fmla="*/ 292 w 370"/>
                <a:gd name="T1" fmla="*/ 304 h 370"/>
                <a:gd name="T2" fmla="*/ 286 w 370"/>
                <a:gd name="T3" fmla="*/ 318 h 370"/>
                <a:gd name="T4" fmla="*/ 276 w 370"/>
                <a:gd name="T5" fmla="*/ 345 h 370"/>
                <a:gd name="T6" fmla="*/ 303 w 370"/>
                <a:gd name="T7" fmla="*/ 326 h 370"/>
                <a:gd name="T8" fmla="*/ 305 w 370"/>
                <a:gd name="T9" fmla="*/ 324 h 370"/>
                <a:gd name="T10" fmla="*/ 292 w 370"/>
                <a:gd name="T11" fmla="*/ 304 h 370"/>
                <a:gd name="T12" fmla="*/ 191 w 370"/>
                <a:gd name="T13" fmla="*/ 0 h 370"/>
                <a:gd name="T14" fmla="*/ 177 w 370"/>
                <a:gd name="T15" fmla="*/ 16 h 370"/>
                <a:gd name="T16" fmla="*/ 156 w 370"/>
                <a:gd name="T17" fmla="*/ 51 h 370"/>
                <a:gd name="T18" fmla="*/ 140 w 370"/>
                <a:gd name="T19" fmla="*/ 113 h 370"/>
                <a:gd name="T20" fmla="*/ 137 w 370"/>
                <a:gd name="T21" fmla="*/ 269 h 370"/>
                <a:gd name="T22" fmla="*/ 118 w 370"/>
                <a:gd name="T23" fmla="*/ 288 h 370"/>
                <a:gd name="T24" fmla="*/ 97 w 370"/>
                <a:gd name="T25" fmla="*/ 269 h 370"/>
                <a:gd name="T26" fmla="*/ 135 w 370"/>
                <a:gd name="T27" fmla="*/ 7 h 370"/>
                <a:gd name="T28" fmla="*/ 0 w 370"/>
                <a:gd name="T29" fmla="*/ 185 h 370"/>
                <a:gd name="T30" fmla="*/ 2 w 370"/>
                <a:gd name="T31" fmla="*/ 212 h 370"/>
                <a:gd name="T32" fmla="*/ 44 w 370"/>
                <a:gd name="T33" fmla="*/ 175 h 370"/>
                <a:gd name="T34" fmla="*/ 54 w 370"/>
                <a:gd name="T35" fmla="*/ 172 h 370"/>
                <a:gd name="T36" fmla="*/ 71 w 370"/>
                <a:gd name="T37" fmla="*/ 192 h 370"/>
                <a:gd name="T38" fmla="*/ 62 w 370"/>
                <a:gd name="T39" fmla="*/ 207 h 370"/>
                <a:gd name="T40" fmla="*/ 57 w 370"/>
                <a:gd name="T41" fmla="*/ 211 h 370"/>
                <a:gd name="T42" fmla="*/ 13 w 370"/>
                <a:gd name="T43" fmla="*/ 254 h 370"/>
                <a:gd name="T44" fmla="*/ 21 w 370"/>
                <a:gd name="T45" fmla="*/ 270 h 370"/>
                <a:gd name="T46" fmla="*/ 184 w 370"/>
                <a:gd name="T47" fmla="*/ 370 h 370"/>
                <a:gd name="T48" fmla="*/ 223 w 370"/>
                <a:gd name="T49" fmla="*/ 366 h 370"/>
                <a:gd name="T50" fmla="*/ 230 w 370"/>
                <a:gd name="T51" fmla="*/ 364 h 370"/>
                <a:gd name="T52" fmla="*/ 276 w 370"/>
                <a:gd name="T53" fmla="*/ 256 h 370"/>
                <a:gd name="T54" fmla="*/ 270 w 370"/>
                <a:gd name="T55" fmla="*/ 193 h 370"/>
                <a:gd name="T56" fmla="*/ 291 w 370"/>
                <a:gd name="T57" fmla="*/ 173 h 370"/>
                <a:gd name="T58" fmla="*/ 310 w 370"/>
                <a:gd name="T59" fmla="*/ 193 h 370"/>
                <a:gd name="T60" fmla="*/ 311 w 370"/>
                <a:gd name="T61" fmla="*/ 234 h 370"/>
                <a:gd name="T62" fmla="*/ 313 w 370"/>
                <a:gd name="T63" fmla="*/ 241 h 370"/>
                <a:gd name="T64" fmla="*/ 317 w 370"/>
                <a:gd name="T65" fmla="*/ 259 h 370"/>
                <a:gd name="T66" fmla="*/ 323 w 370"/>
                <a:gd name="T67" fmla="*/ 277 h 370"/>
                <a:gd name="T68" fmla="*/ 333 w 370"/>
                <a:gd name="T69" fmla="*/ 295 h 370"/>
                <a:gd name="T70" fmla="*/ 370 w 370"/>
                <a:gd name="T71" fmla="*/ 185 h 370"/>
                <a:gd name="T72" fmla="*/ 215 w 370"/>
                <a:gd name="T73" fmla="*/ 2 h 370"/>
                <a:gd name="T74" fmla="*/ 191 w 370"/>
                <a:gd name="T75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0" h="370">
                  <a:moveTo>
                    <a:pt x="292" y="304"/>
                  </a:moveTo>
                  <a:cubicBezTo>
                    <a:pt x="290" y="308"/>
                    <a:pt x="288" y="313"/>
                    <a:pt x="286" y="318"/>
                  </a:cubicBezTo>
                  <a:cubicBezTo>
                    <a:pt x="282" y="327"/>
                    <a:pt x="279" y="336"/>
                    <a:pt x="276" y="345"/>
                  </a:cubicBezTo>
                  <a:cubicBezTo>
                    <a:pt x="285" y="340"/>
                    <a:pt x="295" y="333"/>
                    <a:pt x="303" y="326"/>
                  </a:cubicBezTo>
                  <a:cubicBezTo>
                    <a:pt x="304" y="325"/>
                    <a:pt x="305" y="325"/>
                    <a:pt x="305" y="324"/>
                  </a:cubicBezTo>
                  <a:cubicBezTo>
                    <a:pt x="300" y="318"/>
                    <a:pt x="296" y="311"/>
                    <a:pt x="292" y="304"/>
                  </a:cubicBezTo>
                  <a:moveTo>
                    <a:pt x="191" y="0"/>
                  </a:moveTo>
                  <a:cubicBezTo>
                    <a:pt x="186" y="5"/>
                    <a:pt x="181" y="10"/>
                    <a:pt x="177" y="16"/>
                  </a:cubicBezTo>
                  <a:cubicBezTo>
                    <a:pt x="169" y="27"/>
                    <a:pt x="162" y="38"/>
                    <a:pt x="156" y="51"/>
                  </a:cubicBezTo>
                  <a:cubicBezTo>
                    <a:pt x="148" y="71"/>
                    <a:pt x="144" y="92"/>
                    <a:pt x="140" y="113"/>
                  </a:cubicBezTo>
                  <a:cubicBezTo>
                    <a:pt x="134" y="165"/>
                    <a:pt x="136" y="217"/>
                    <a:pt x="137" y="269"/>
                  </a:cubicBezTo>
                  <a:cubicBezTo>
                    <a:pt x="138" y="282"/>
                    <a:pt x="128" y="288"/>
                    <a:pt x="118" y="288"/>
                  </a:cubicBezTo>
                  <a:cubicBezTo>
                    <a:pt x="108" y="288"/>
                    <a:pt x="98" y="282"/>
                    <a:pt x="97" y="269"/>
                  </a:cubicBezTo>
                  <a:cubicBezTo>
                    <a:pt x="94" y="183"/>
                    <a:pt x="88" y="81"/>
                    <a:pt x="135" y="7"/>
                  </a:cubicBezTo>
                  <a:cubicBezTo>
                    <a:pt x="58" y="29"/>
                    <a:pt x="0" y="101"/>
                    <a:pt x="0" y="185"/>
                  </a:cubicBezTo>
                  <a:cubicBezTo>
                    <a:pt x="0" y="194"/>
                    <a:pt x="0" y="203"/>
                    <a:pt x="2" y="212"/>
                  </a:cubicBezTo>
                  <a:cubicBezTo>
                    <a:pt x="15" y="199"/>
                    <a:pt x="29" y="186"/>
                    <a:pt x="44" y="175"/>
                  </a:cubicBezTo>
                  <a:cubicBezTo>
                    <a:pt x="47" y="173"/>
                    <a:pt x="50" y="172"/>
                    <a:pt x="54" y="172"/>
                  </a:cubicBezTo>
                  <a:cubicBezTo>
                    <a:pt x="63" y="172"/>
                    <a:pt x="71" y="182"/>
                    <a:pt x="71" y="192"/>
                  </a:cubicBezTo>
                  <a:cubicBezTo>
                    <a:pt x="71" y="198"/>
                    <a:pt x="68" y="203"/>
                    <a:pt x="62" y="207"/>
                  </a:cubicBezTo>
                  <a:cubicBezTo>
                    <a:pt x="61" y="209"/>
                    <a:pt x="59" y="210"/>
                    <a:pt x="57" y="211"/>
                  </a:cubicBezTo>
                  <a:cubicBezTo>
                    <a:pt x="41" y="224"/>
                    <a:pt x="27" y="239"/>
                    <a:pt x="13" y="254"/>
                  </a:cubicBezTo>
                  <a:cubicBezTo>
                    <a:pt x="16" y="260"/>
                    <a:pt x="18" y="265"/>
                    <a:pt x="21" y="270"/>
                  </a:cubicBezTo>
                  <a:cubicBezTo>
                    <a:pt x="52" y="329"/>
                    <a:pt x="114" y="370"/>
                    <a:pt x="184" y="370"/>
                  </a:cubicBezTo>
                  <a:cubicBezTo>
                    <a:pt x="198" y="370"/>
                    <a:pt x="210" y="369"/>
                    <a:pt x="223" y="366"/>
                  </a:cubicBezTo>
                  <a:cubicBezTo>
                    <a:pt x="225" y="365"/>
                    <a:pt x="228" y="365"/>
                    <a:pt x="230" y="364"/>
                  </a:cubicBezTo>
                  <a:cubicBezTo>
                    <a:pt x="241" y="326"/>
                    <a:pt x="256" y="290"/>
                    <a:pt x="276" y="256"/>
                  </a:cubicBezTo>
                  <a:cubicBezTo>
                    <a:pt x="271" y="236"/>
                    <a:pt x="270" y="214"/>
                    <a:pt x="270" y="193"/>
                  </a:cubicBezTo>
                  <a:cubicBezTo>
                    <a:pt x="270" y="180"/>
                    <a:pt x="281" y="173"/>
                    <a:pt x="291" y="173"/>
                  </a:cubicBezTo>
                  <a:cubicBezTo>
                    <a:pt x="301" y="173"/>
                    <a:pt x="310" y="180"/>
                    <a:pt x="310" y="193"/>
                  </a:cubicBezTo>
                  <a:cubicBezTo>
                    <a:pt x="310" y="207"/>
                    <a:pt x="310" y="221"/>
                    <a:pt x="311" y="234"/>
                  </a:cubicBezTo>
                  <a:cubicBezTo>
                    <a:pt x="312" y="237"/>
                    <a:pt x="312" y="239"/>
                    <a:pt x="313" y="241"/>
                  </a:cubicBezTo>
                  <a:cubicBezTo>
                    <a:pt x="317" y="245"/>
                    <a:pt x="320" y="252"/>
                    <a:pt x="317" y="259"/>
                  </a:cubicBezTo>
                  <a:cubicBezTo>
                    <a:pt x="318" y="265"/>
                    <a:pt x="320" y="271"/>
                    <a:pt x="323" y="277"/>
                  </a:cubicBezTo>
                  <a:cubicBezTo>
                    <a:pt x="326" y="283"/>
                    <a:pt x="329" y="289"/>
                    <a:pt x="333" y="295"/>
                  </a:cubicBezTo>
                  <a:cubicBezTo>
                    <a:pt x="356" y="264"/>
                    <a:pt x="370" y="226"/>
                    <a:pt x="370" y="185"/>
                  </a:cubicBezTo>
                  <a:cubicBezTo>
                    <a:pt x="370" y="94"/>
                    <a:pt x="302" y="17"/>
                    <a:pt x="215" y="2"/>
                  </a:cubicBezTo>
                  <a:cubicBezTo>
                    <a:pt x="207" y="1"/>
                    <a:pt x="199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480"/>
            <p:cNvSpPr>
              <a:spLocks noEditPoints="1"/>
            </p:cNvSpPr>
            <p:nvPr/>
          </p:nvSpPr>
          <p:spPr bwMode="auto">
            <a:xfrm>
              <a:off x="3145" y="3993"/>
              <a:ext cx="222" cy="229"/>
            </a:xfrm>
            <a:custGeom>
              <a:avLst/>
              <a:gdLst>
                <a:gd name="T0" fmla="*/ 364 w 388"/>
                <a:gd name="T1" fmla="*/ 98 h 369"/>
                <a:gd name="T2" fmla="*/ 358 w 388"/>
                <a:gd name="T3" fmla="*/ 127 h 369"/>
                <a:gd name="T4" fmla="*/ 357 w 388"/>
                <a:gd name="T5" fmla="*/ 131 h 369"/>
                <a:gd name="T6" fmla="*/ 357 w 388"/>
                <a:gd name="T7" fmla="*/ 131 h 369"/>
                <a:gd name="T8" fmla="*/ 357 w 388"/>
                <a:gd name="T9" fmla="*/ 131 h 369"/>
                <a:gd name="T10" fmla="*/ 356 w 388"/>
                <a:gd name="T11" fmla="*/ 142 h 369"/>
                <a:gd name="T12" fmla="*/ 378 w 388"/>
                <a:gd name="T13" fmla="*/ 132 h 369"/>
                <a:gd name="T14" fmla="*/ 377 w 388"/>
                <a:gd name="T15" fmla="*/ 130 h 369"/>
                <a:gd name="T16" fmla="*/ 364 w 388"/>
                <a:gd name="T17" fmla="*/ 98 h 369"/>
                <a:gd name="T18" fmla="*/ 202 w 388"/>
                <a:gd name="T19" fmla="*/ 0 h 369"/>
                <a:gd name="T20" fmla="*/ 109 w 388"/>
                <a:gd name="T21" fmla="*/ 24 h 369"/>
                <a:gd name="T22" fmla="*/ 94 w 388"/>
                <a:gd name="T23" fmla="*/ 34 h 369"/>
                <a:gd name="T24" fmla="*/ 108 w 388"/>
                <a:gd name="T25" fmla="*/ 94 h 369"/>
                <a:gd name="T26" fmla="*/ 110 w 388"/>
                <a:gd name="T27" fmla="*/ 100 h 369"/>
                <a:gd name="T28" fmla="*/ 109 w 388"/>
                <a:gd name="T29" fmla="*/ 117 h 369"/>
                <a:gd name="T30" fmla="*/ 92 w 388"/>
                <a:gd name="T31" fmla="*/ 127 h 369"/>
                <a:gd name="T32" fmla="*/ 77 w 388"/>
                <a:gd name="T33" fmla="*/ 117 h 369"/>
                <a:gd name="T34" fmla="*/ 62 w 388"/>
                <a:gd name="T35" fmla="*/ 63 h 369"/>
                <a:gd name="T36" fmla="*/ 45 w 388"/>
                <a:gd name="T37" fmla="*/ 85 h 369"/>
                <a:gd name="T38" fmla="*/ 63 w 388"/>
                <a:gd name="T39" fmla="*/ 308 h 369"/>
                <a:gd name="T40" fmla="*/ 173 w 388"/>
                <a:gd name="T41" fmla="*/ 67 h 369"/>
                <a:gd name="T42" fmla="*/ 188 w 388"/>
                <a:gd name="T43" fmla="*/ 58 h 369"/>
                <a:gd name="T44" fmla="*/ 206 w 388"/>
                <a:gd name="T45" fmla="*/ 88 h 369"/>
                <a:gd name="T46" fmla="*/ 125 w 388"/>
                <a:gd name="T47" fmla="*/ 221 h 369"/>
                <a:gd name="T48" fmla="*/ 105 w 388"/>
                <a:gd name="T49" fmla="*/ 282 h 369"/>
                <a:gd name="T50" fmla="*/ 104 w 388"/>
                <a:gd name="T51" fmla="*/ 323 h 369"/>
                <a:gd name="T52" fmla="*/ 107 w 388"/>
                <a:gd name="T53" fmla="*/ 344 h 369"/>
                <a:gd name="T54" fmla="*/ 128 w 388"/>
                <a:gd name="T55" fmla="*/ 355 h 369"/>
                <a:gd name="T56" fmla="*/ 200 w 388"/>
                <a:gd name="T57" fmla="*/ 369 h 369"/>
                <a:gd name="T58" fmla="*/ 357 w 388"/>
                <a:gd name="T59" fmla="*/ 284 h 369"/>
                <a:gd name="T60" fmla="*/ 385 w 388"/>
                <a:gd name="T61" fmla="*/ 172 h 369"/>
                <a:gd name="T62" fmla="*/ 367 w 388"/>
                <a:gd name="T63" fmla="*/ 182 h 369"/>
                <a:gd name="T64" fmla="*/ 352 w 388"/>
                <a:gd name="T65" fmla="*/ 193 h 369"/>
                <a:gd name="T66" fmla="*/ 339 w 388"/>
                <a:gd name="T67" fmla="*/ 206 h 369"/>
                <a:gd name="T68" fmla="*/ 335 w 388"/>
                <a:gd name="T69" fmla="*/ 211 h 369"/>
                <a:gd name="T70" fmla="*/ 311 w 388"/>
                <a:gd name="T71" fmla="*/ 245 h 369"/>
                <a:gd name="T72" fmla="*/ 296 w 388"/>
                <a:gd name="T73" fmla="*/ 255 h 369"/>
                <a:gd name="T74" fmla="*/ 277 w 388"/>
                <a:gd name="T75" fmla="*/ 224 h 369"/>
                <a:gd name="T76" fmla="*/ 316 w 388"/>
                <a:gd name="T77" fmla="*/ 173 h 369"/>
                <a:gd name="T78" fmla="*/ 336 w 388"/>
                <a:gd name="T79" fmla="*/ 58 h 369"/>
                <a:gd name="T80" fmla="*/ 331 w 388"/>
                <a:gd name="T81" fmla="*/ 53 h 369"/>
                <a:gd name="T82" fmla="*/ 301 w 388"/>
                <a:gd name="T83" fmla="*/ 28 h 369"/>
                <a:gd name="T84" fmla="*/ 202 w 388"/>
                <a:gd name="T85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8" h="369">
                  <a:moveTo>
                    <a:pt x="364" y="98"/>
                  </a:moveTo>
                  <a:cubicBezTo>
                    <a:pt x="362" y="108"/>
                    <a:pt x="360" y="117"/>
                    <a:pt x="358" y="127"/>
                  </a:cubicBezTo>
                  <a:cubicBezTo>
                    <a:pt x="358" y="128"/>
                    <a:pt x="358" y="129"/>
                    <a:pt x="357" y="131"/>
                  </a:cubicBezTo>
                  <a:cubicBezTo>
                    <a:pt x="357" y="131"/>
                    <a:pt x="357" y="131"/>
                    <a:pt x="357" y="131"/>
                  </a:cubicBezTo>
                  <a:cubicBezTo>
                    <a:pt x="357" y="131"/>
                    <a:pt x="357" y="131"/>
                    <a:pt x="357" y="131"/>
                  </a:cubicBezTo>
                  <a:cubicBezTo>
                    <a:pt x="357" y="135"/>
                    <a:pt x="356" y="138"/>
                    <a:pt x="356" y="142"/>
                  </a:cubicBezTo>
                  <a:cubicBezTo>
                    <a:pt x="363" y="138"/>
                    <a:pt x="370" y="135"/>
                    <a:pt x="378" y="132"/>
                  </a:cubicBezTo>
                  <a:cubicBezTo>
                    <a:pt x="378" y="131"/>
                    <a:pt x="377" y="130"/>
                    <a:pt x="377" y="130"/>
                  </a:cubicBezTo>
                  <a:cubicBezTo>
                    <a:pt x="374" y="119"/>
                    <a:pt x="369" y="108"/>
                    <a:pt x="364" y="98"/>
                  </a:cubicBezTo>
                  <a:moveTo>
                    <a:pt x="202" y="0"/>
                  </a:moveTo>
                  <a:cubicBezTo>
                    <a:pt x="170" y="0"/>
                    <a:pt x="137" y="8"/>
                    <a:pt x="109" y="24"/>
                  </a:cubicBezTo>
                  <a:cubicBezTo>
                    <a:pt x="104" y="27"/>
                    <a:pt x="99" y="31"/>
                    <a:pt x="94" y="34"/>
                  </a:cubicBezTo>
                  <a:cubicBezTo>
                    <a:pt x="97" y="54"/>
                    <a:pt x="101" y="74"/>
                    <a:pt x="108" y="94"/>
                  </a:cubicBezTo>
                  <a:cubicBezTo>
                    <a:pt x="109" y="96"/>
                    <a:pt x="109" y="98"/>
                    <a:pt x="110" y="100"/>
                  </a:cubicBezTo>
                  <a:cubicBezTo>
                    <a:pt x="113" y="106"/>
                    <a:pt x="112" y="112"/>
                    <a:pt x="109" y="117"/>
                  </a:cubicBezTo>
                  <a:cubicBezTo>
                    <a:pt x="105" y="123"/>
                    <a:pt x="98" y="127"/>
                    <a:pt x="92" y="127"/>
                  </a:cubicBezTo>
                  <a:cubicBezTo>
                    <a:pt x="86" y="127"/>
                    <a:pt x="80" y="124"/>
                    <a:pt x="77" y="117"/>
                  </a:cubicBezTo>
                  <a:cubicBezTo>
                    <a:pt x="70" y="99"/>
                    <a:pt x="65" y="81"/>
                    <a:pt x="62" y="63"/>
                  </a:cubicBezTo>
                  <a:cubicBezTo>
                    <a:pt x="56" y="70"/>
                    <a:pt x="50" y="77"/>
                    <a:pt x="45" y="85"/>
                  </a:cubicBezTo>
                  <a:cubicBezTo>
                    <a:pt x="0" y="156"/>
                    <a:pt x="10" y="248"/>
                    <a:pt x="63" y="308"/>
                  </a:cubicBezTo>
                  <a:cubicBezTo>
                    <a:pt x="64" y="220"/>
                    <a:pt x="124" y="138"/>
                    <a:pt x="173" y="67"/>
                  </a:cubicBezTo>
                  <a:cubicBezTo>
                    <a:pt x="177" y="61"/>
                    <a:pt x="183" y="58"/>
                    <a:pt x="188" y="58"/>
                  </a:cubicBezTo>
                  <a:cubicBezTo>
                    <a:pt x="203" y="58"/>
                    <a:pt x="217" y="73"/>
                    <a:pt x="206" y="88"/>
                  </a:cubicBezTo>
                  <a:cubicBezTo>
                    <a:pt x="177" y="131"/>
                    <a:pt x="147" y="175"/>
                    <a:pt x="125" y="221"/>
                  </a:cubicBezTo>
                  <a:cubicBezTo>
                    <a:pt x="116" y="241"/>
                    <a:pt x="109" y="261"/>
                    <a:pt x="105" y="282"/>
                  </a:cubicBezTo>
                  <a:cubicBezTo>
                    <a:pt x="103" y="296"/>
                    <a:pt x="102" y="309"/>
                    <a:pt x="104" y="323"/>
                  </a:cubicBezTo>
                  <a:cubicBezTo>
                    <a:pt x="104" y="330"/>
                    <a:pt x="106" y="337"/>
                    <a:pt x="107" y="344"/>
                  </a:cubicBezTo>
                  <a:cubicBezTo>
                    <a:pt x="114" y="348"/>
                    <a:pt x="121" y="352"/>
                    <a:pt x="128" y="355"/>
                  </a:cubicBezTo>
                  <a:cubicBezTo>
                    <a:pt x="151" y="364"/>
                    <a:pt x="176" y="369"/>
                    <a:pt x="200" y="369"/>
                  </a:cubicBezTo>
                  <a:cubicBezTo>
                    <a:pt x="261" y="369"/>
                    <a:pt x="322" y="339"/>
                    <a:pt x="357" y="284"/>
                  </a:cubicBezTo>
                  <a:cubicBezTo>
                    <a:pt x="379" y="250"/>
                    <a:pt x="388" y="210"/>
                    <a:pt x="385" y="172"/>
                  </a:cubicBezTo>
                  <a:cubicBezTo>
                    <a:pt x="379" y="175"/>
                    <a:pt x="373" y="178"/>
                    <a:pt x="367" y="182"/>
                  </a:cubicBezTo>
                  <a:cubicBezTo>
                    <a:pt x="362" y="185"/>
                    <a:pt x="357" y="189"/>
                    <a:pt x="352" y="193"/>
                  </a:cubicBezTo>
                  <a:cubicBezTo>
                    <a:pt x="351" y="201"/>
                    <a:pt x="345" y="205"/>
                    <a:pt x="339" y="206"/>
                  </a:cubicBezTo>
                  <a:cubicBezTo>
                    <a:pt x="338" y="208"/>
                    <a:pt x="336" y="209"/>
                    <a:pt x="335" y="211"/>
                  </a:cubicBezTo>
                  <a:cubicBezTo>
                    <a:pt x="326" y="222"/>
                    <a:pt x="318" y="233"/>
                    <a:pt x="311" y="245"/>
                  </a:cubicBezTo>
                  <a:cubicBezTo>
                    <a:pt x="307" y="252"/>
                    <a:pt x="301" y="255"/>
                    <a:pt x="296" y="255"/>
                  </a:cubicBezTo>
                  <a:cubicBezTo>
                    <a:pt x="282" y="255"/>
                    <a:pt x="268" y="239"/>
                    <a:pt x="277" y="224"/>
                  </a:cubicBezTo>
                  <a:cubicBezTo>
                    <a:pt x="288" y="205"/>
                    <a:pt x="301" y="188"/>
                    <a:pt x="316" y="173"/>
                  </a:cubicBezTo>
                  <a:cubicBezTo>
                    <a:pt x="318" y="134"/>
                    <a:pt x="325" y="96"/>
                    <a:pt x="336" y="58"/>
                  </a:cubicBezTo>
                  <a:cubicBezTo>
                    <a:pt x="334" y="56"/>
                    <a:pt x="333" y="55"/>
                    <a:pt x="331" y="53"/>
                  </a:cubicBezTo>
                  <a:cubicBezTo>
                    <a:pt x="322" y="44"/>
                    <a:pt x="312" y="36"/>
                    <a:pt x="301" y="28"/>
                  </a:cubicBezTo>
                  <a:cubicBezTo>
                    <a:pt x="270" y="9"/>
                    <a:pt x="236" y="0"/>
                    <a:pt x="20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481"/>
            <p:cNvSpPr>
              <a:spLocks noEditPoints="1"/>
            </p:cNvSpPr>
            <p:nvPr/>
          </p:nvSpPr>
          <p:spPr bwMode="auto">
            <a:xfrm>
              <a:off x="4151" y="3457"/>
              <a:ext cx="212" cy="229"/>
            </a:xfrm>
            <a:custGeom>
              <a:avLst/>
              <a:gdLst>
                <a:gd name="T0" fmla="*/ 293 w 370"/>
                <a:gd name="T1" fmla="*/ 279 h 370"/>
                <a:gd name="T2" fmla="*/ 282 w 370"/>
                <a:gd name="T3" fmla="*/ 341 h 370"/>
                <a:gd name="T4" fmla="*/ 318 w 370"/>
                <a:gd name="T5" fmla="*/ 312 h 370"/>
                <a:gd name="T6" fmla="*/ 335 w 370"/>
                <a:gd name="T7" fmla="*/ 292 h 370"/>
                <a:gd name="T8" fmla="*/ 293 w 370"/>
                <a:gd name="T9" fmla="*/ 279 h 370"/>
                <a:gd name="T10" fmla="*/ 185 w 370"/>
                <a:gd name="T11" fmla="*/ 0 h 370"/>
                <a:gd name="T12" fmla="*/ 37 w 370"/>
                <a:gd name="T13" fmla="*/ 74 h 370"/>
                <a:gd name="T14" fmla="*/ 50 w 370"/>
                <a:gd name="T15" fmla="*/ 66 h 370"/>
                <a:gd name="T16" fmla="*/ 60 w 370"/>
                <a:gd name="T17" fmla="*/ 63 h 370"/>
                <a:gd name="T18" fmla="*/ 78 w 370"/>
                <a:gd name="T19" fmla="*/ 83 h 370"/>
                <a:gd name="T20" fmla="*/ 69 w 370"/>
                <a:gd name="T21" fmla="*/ 98 h 370"/>
                <a:gd name="T22" fmla="*/ 7 w 370"/>
                <a:gd name="T23" fmla="*/ 133 h 370"/>
                <a:gd name="T24" fmla="*/ 0 w 370"/>
                <a:gd name="T25" fmla="*/ 185 h 370"/>
                <a:gd name="T26" fmla="*/ 3 w 370"/>
                <a:gd name="T27" fmla="*/ 219 h 370"/>
                <a:gd name="T28" fmla="*/ 185 w 370"/>
                <a:gd name="T29" fmla="*/ 370 h 370"/>
                <a:gd name="T30" fmla="*/ 240 w 370"/>
                <a:gd name="T31" fmla="*/ 361 h 370"/>
                <a:gd name="T32" fmla="*/ 255 w 370"/>
                <a:gd name="T33" fmla="*/ 293 h 370"/>
                <a:gd name="T34" fmla="*/ 258 w 370"/>
                <a:gd name="T35" fmla="*/ 259 h 370"/>
                <a:gd name="T36" fmla="*/ 200 w 370"/>
                <a:gd name="T37" fmla="*/ 175 h 370"/>
                <a:gd name="T38" fmla="*/ 220 w 370"/>
                <a:gd name="T39" fmla="*/ 150 h 370"/>
                <a:gd name="T40" fmla="*/ 238 w 370"/>
                <a:gd name="T41" fmla="*/ 164 h 370"/>
                <a:gd name="T42" fmla="*/ 244 w 370"/>
                <a:gd name="T43" fmla="*/ 181 h 370"/>
                <a:gd name="T44" fmla="*/ 256 w 370"/>
                <a:gd name="T45" fmla="*/ 203 h 370"/>
                <a:gd name="T46" fmla="*/ 265 w 370"/>
                <a:gd name="T47" fmla="*/ 213 h 370"/>
                <a:gd name="T48" fmla="*/ 277 w 370"/>
                <a:gd name="T49" fmla="*/ 210 h 370"/>
                <a:gd name="T50" fmla="*/ 295 w 370"/>
                <a:gd name="T51" fmla="*/ 228 h 370"/>
                <a:gd name="T52" fmla="*/ 295 w 370"/>
                <a:gd name="T53" fmla="*/ 235 h 370"/>
                <a:gd name="T54" fmla="*/ 308 w 370"/>
                <a:gd name="T55" fmla="*/ 241 h 370"/>
                <a:gd name="T56" fmla="*/ 356 w 370"/>
                <a:gd name="T57" fmla="*/ 255 h 370"/>
                <a:gd name="T58" fmla="*/ 370 w 370"/>
                <a:gd name="T59" fmla="*/ 185 h 370"/>
                <a:gd name="T60" fmla="*/ 226 w 370"/>
                <a:gd name="T61" fmla="*/ 5 h 370"/>
                <a:gd name="T62" fmla="*/ 220 w 370"/>
                <a:gd name="T63" fmla="*/ 35 h 370"/>
                <a:gd name="T64" fmla="*/ 220 w 370"/>
                <a:gd name="T65" fmla="*/ 83 h 370"/>
                <a:gd name="T66" fmla="*/ 228 w 370"/>
                <a:gd name="T67" fmla="*/ 117 h 370"/>
                <a:gd name="T68" fmla="*/ 209 w 370"/>
                <a:gd name="T69" fmla="*/ 141 h 370"/>
                <a:gd name="T70" fmla="*/ 189 w 370"/>
                <a:gd name="T71" fmla="*/ 127 h 370"/>
                <a:gd name="T72" fmla="*/ 186 w 370"/>
                <a:gd name="T73" fmla="*/ 0 h 370"/>
                <a:gd name="T74" fmla="*/ 185 w 370"/>
                <a:gd name="T75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0" h="370">
                  <a:moveTo>
                    <a:pt x="293" y="279"/>
                  </a:moveTo>
                  <a:cubicBezTo>
                    <a:pt x="291" y="300"/>
                    <a:pt x="287" y="321"/>
                    <a:pt x="282" y="341"/>
                  </a:cubicBezTo>
                  <a:cubicBezTo>
                    <a:pt x="295" y="333"/>
                    <a:pt x="307" y="323"/>
                    <a:pt x="318" y="312"/>
                  </a:cubicBezTo>
                  <a:cubicBezTo>
                    <a:pt x="324" y="306"/>
                    <a:pt x="330" y="299"/>
                    <a:pt x="335" y="292"/>
                  </a:cubicBezTo>
                  <a:cubicBezTo>
                    <a:pt x="320" y="289"/>
                    <a:pt x="306" y="284"/>
                    <a:pt x="293" y="279"/>
                  </a:cubicBezTo>
                  <a:moveTo>
                    <a:pt x="185" y="0"/>
                  </a:moveTo>
                  <a:cubicBezTo>
                    <a:pt x="125" y="0"/>
                    <a:pt x="71" y="29"/>
                    <a:pt x="37" y="74"/>
                  </a:cubicBezTo>
                  <a:cubicBezTo>
                    <a:pt x="42" y="72"/>
                    <a:pt x="46" y="69"/>
                    <a:pt x="50" y="66"/>
                  </a:cubicBezTo>
                  <a:cubicBezTo>
                    <a:pt x="53" y="64"/>
                    <a:pt x="57" y="63"/>
                    <a:pt x="60" y="63"/>
                  </a:cubicBezTo>
                  <a:cubicBezTo>
                    <a:pt x="70" y="63"/>
                    <a:pt x="78" y="73"/>
                    <a:pt x="78" y="83"/>
                  </a:cubicBezTo>
                  <a:cubicBezTo>
                    <a:pt x="78" y="89"/>
                    <a:pt x="75" y="94"/>
                    <a:pt x="69" y="98"/>
                  </a:cubicBezTo>
                  <a:cubicBezTo>
                    <a:pt x="49" y="110"/>
                    <a:pt x="28" y="122"/>
                    <a:pt x="7" y="133"/>
                  </a:cubicBezTo>
                  <a:cubicBezTo>
                    <a:pt x="2" y="150"/>
                    <a:pt x="0" y="167"/>
                    <a:pt x="0" y="185"/>
                  </a:cubicBezTo>
                  <a:cubicBezTo>
                    <a:pt x="0" y="197"/>
                    <a:pt x="1" y="208"/>
                    <a:pt x="3" y="219"/>
                  </a:cubicBezTo>
                  <a:cubicBezTo>
                    <a:pt x="19" y="304"/>
                    <a:pt x="95" y="370"/>
                    <a:pt x="185" y="370"/>
                  </a:cubicBezTo>
                  <a:cubicBezTo>
                    <a:pt x="204" y="370"/>
                    <a:pt x="222" y="367"/>
                    <a:pt x="240" y="361"/>
                  </a:cubicBezTo>
                  <a:cubicBezTo>
                    <a:pt x="246" y="339"/>
                    <a:pt x="251" y="316"/>
                    <a:pt x="255" y="293"/>
                  </a:cubicBezTo>
                  <a:cubicBezTo>
                    <a:pt x="256" y="282"/>
                    <a:pt x="257" y="271"/>
                    <a:pt x="258" y="259"/>
                  </a:cubicBezTo>
                  <a:cubicBezTo>
                    <a:pt x="230" y="240"/>
                    <a:pt x="209" y="213"/>
                    <a:pt x="200" y="175"/>
                  </a:cubicBezTo>
                  <a:cubicBezTo>
                    <a:pt x="196" y="160"/>
                    <a:pt x="208" y="150"/>
                    <a:pt x="220" y="150"/>
                  </a:cubicBezTo>
                  <a:cubicBezTo>
                    <a:pt x="228" y="150"/>
                    <a:pt x="236" y="154"/>
                    <a:pt x="238" y="164"/>
                  </a:cubicBezTo>
                  <a:cubicBezTo>
                    <a:pt x="240" y="170"/>
                    <a:pt x="241" y="176"/>
                    <a:pt x="244" y="181"/>
                  </a:cubicBezTo>
                  <a:cubicBezTo>
                    <a:pt x="247" y="189"/>
                    <a:pt x="251" y="196"/>
                    <a:pt x="256" y="203"/>
                  </a:cubicBezTo>
                  <a:cubicBezTo>
                    <a:pt x="259" y="206"/>
                    <a:pt x="262" y="210"/>
                    <a:pt x="265" y="213"/>
                  </a:cubicBezTo>
                  <a:cubicBezTo>
                    <a:pt x="269" y="211"/>
                    <a:pt x="273" y="210"/>
                    <a:pt x="277" y="210"/>
                  </a:cubicBezTo>
                  <a:cubicBezTo>
                    <a:pt x="286" y="210"/>
                    <a:pt x="295" y="216"/>
                    <a:pt x="295" y="228"/>
                  </a:cubicBezTo>
                  <a:cubicBezTo>
                    <a:pt x="295" y="230"/>
                    <a:pt x="295" y="232"/>
                    <a:pt x="295" y="235"/>
                  </a:cubicBezTo>
                  <a:cubicBezTo>
                    <a:pt x="300" y="237"/>
                    <a:pt x="304" y="239"/>
                    <a:pt x="308" y="241"/>
                  </a:cubicBezTo>
                  <a:cubicBezTo>
                    <a:pt x="324" y="247"/>
                    <a:pt x="339" y="252"/>
                    <a:pt x="356" y="255"/>
                  </a:cubicBezTo>
                  <a:cubicBezTo>
                    <a:pt x="365" y="233"/>
                    <a:pt x="370" y="210"/>
                    <a:pt x="370" y="185"/>
                  </a:cubicBezTo>
                  <a:cubicBezTo>
                    <a:pt x="370" y="98"/>
                    <a:pt x="308" y="24"/>
                    <a:pt x="226" y="5"/>
                  </a:cubicBezTo>
                  <a:cubicBezTo>
                    <a:pt x="223" y="15"/>
                    <a:pt x="221" y="25"/>
                    <a:pt x="220" y="35"/>
                  </a:cubicBezTo>
                  <a:cubicBezTo>
                    <a:pt x="218" y="51"/>
                    <a:pt x="218" y="67"/>
                    <a:pt x="220" y="83"/>
                  </a:cubicBezTo>
                  <a:cubicBezTo>
                    <a:pt x="222" y="94"/>
                    <a:pt x="225" y="105"/>
                    <a:pt x="228" y="117"/>
                  </a:cubicBezTo>
                  <a:cubicBezTo>
                    <a:pt x="233" y="132"/>
                    <a:pt x="221" y="141"/>
                    <a:pt x="209" y="141"/>
                  </a:cubicBezTo>
                  <a:cubicBezTo>
                    <a:pt x="201" y="141"/>
                    <a:pt x="193" y="137"/>
                    <a:pt x="189" y="127"/>
                  </a:cubicBezTo>
                  <a:cubicBezTo>
                    <a:pt x="175" y="84"/>
                    <a:pt x="176" y="40"/>
                    <a:pt x="186" y="0"/>
                  </a:cubicBezTo>
                  <a:cubicBezTo>
                    <a:pt x="186" y="0"/>
                    <a:pt x="185" y="0"/>
                    <a:pt x="18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482"/>
            <p:cNvSpPr>
              <a:spLocks noEditPoints="1"/>
            </p:cNvSpPr>
            <p:nvPr/>
          </p:nvSpPr>
          <p:spPr bwMode="auto">
            <a:xfrm>
              <a:off x="4040" y="3869"/>
              <a:ext cx="211" cy="228"/>
            </a:xfrm>
            <a:custGeom>
              <a:avLst/>
              <a:gdLst>
                <a:gd name="T0" fmla="*/ 350 w 368"/>
                <a:gd name="T1" fmla="*/ 105 h 369"/>
                <a:gd name="T2" fmla="*/ 325 w 368"/>
                <a:gd name="T3" fmla="*/ 164 h 369"/>
                <a:gd name="T4" fmla="*/ 368 w 368"/>
                <a:gd name="T5" fmla="*/ 175 h 369"/>
                <a:gd name="T6" fmla="*/ 364 w 368"/>
                <a:gd name="T7" fmla="*/ 149 h 369"/>
                <a:gd name="T8" fmla="*/ 350 w 368"/>
                <a:gd name="T9" fmla="*/ 105 h 369"/>
                <a:gd name="T10" fmla="*/ 185 w 368"/>
                <a:gd name="T11" fmla="*/ 0 h 369"/>
                <a:gd name="T12" fmla="*/ 48 w 368"/>
                <a:gd name="T13" fmla="*/ 58 h 369"/>
                <a:gd name="T14" fmla="*/ 27 w 368"/>
                <a:gd name="T15" fmla="*/ 85 h 369"/>
                <a:gd name="T16" fmla="*/ 6 w 368"/>
                <a:gd name="T17" fmla="*/ 132 h 369"/>
                <a:gd name="T18" fmla="*/ 39 w 368"/>
                <a:gd name="T19" fmla="*/ 195 h 369"/>
                <a:gd name="T20" fmla="*/ 39 w 368"/>
                <a:gd name="T21" fmla="*/ 213 h 369"/>
                <a:gd name="T22" fmla="*/ 21 w 368"/>
                <a:gd name="T23" fmla="*/ 222 h 369"/>
                <a:gd name="T24" fmla="*/ 6 w 368"/>
                <a:gd name="T25" fmla="*/ 212 h 369"/>
                <a:gd name="T26" fmla="*/ 0 w 368"/>
                <a:gd name="T27" fmla="*/ 198 h 369"/>
                <a:gd name="T28" fmla="*/ 84 w 368"/>
                <a:gd name="T29" fmla="*/ 340 h 369"/>
                <a:gd name="T30" fmla="*/ 86 w 368"/>
                <a:gd name="T31" fmla="*/ 341 h 369"/>
                <a:gd name="T32" fmla="*/ 157 w 368"/>
                <a:gd name="T33" fmla="*/ 236 h 369"/>
                <a:gd name="T34" fmla="*/ 169 w 368"/>
                <a:gd name="T35" fmla="*/ 231 h 369"/>
                <a:gd name="T36" fmla="*/ 183 w 368"/>
                <a:gd name="T37" fmla="*/ 265 h 369"/>
                <a:gd name="T38" fmla="*/ 158 w 368"/>
                <a:gd name="T39" fmla="*/ 290 h 369"/>
                <a:gd name="T40" fmla="*/ 132 w 368"/>
                <a:gd name="T41" fmla="*/ 330 h 369"/>
                <a:gd name="T42" fmla="*/ 122 w 368"/>
                <a:gd name="T43" fmla="*/ 359 h 369"/>
                <a:gd name="T44" fmla="*/ 182 w 368"/>
                <a:gd name="T45" fmla="*/ 369 h 369"/>
                <a:gd name="T46" fmla="*/ 339 w 368"/>
                <a:gd name="T47" fmla="*/ 284 h 369"/>
                <a:gd name="T48" fmla="*/ 365 w 368"/>
                <a:gd name="T49" fmla="*/ 218 h 369"/>
                <a:gd name="T50" fmla="*/ 318 w 368"/>
                <a:gd name="T51" fmla="*/ 204 h 369"/>
                <a:gd name="T52" fmla="*/ 304 w 368"/>
                <a:gd name="T53" fmla="*/ 202 h 369"/>
                <a:gd name="T54" fmla="*/ 300 w 368"/>
                <a:gd name="T55" fmla="*/ 208 h 369"/>
                <a:gd name="T56" fmla="*/ 285 w 368"/>
                <a:gd name="T57" fmla="*/ 216 h 369"/>
                <a:gd name="T58" fmla="*/ 267 w 368"/>
                <a:gd name="T59" fmla="*/ 204 h 369"/>
                <a:gd name="T60" fmla="*/ 253 w 368"/>
                <a:gd name="T61" fmla="*/ 208 h 369"/>
                <a:gd name="T62" fmla="*/ 231 w 368"/>
                <a:gd name="T63" fmla="*/ 219 h 369"/>
                <a:gd name="T64" fmla="*/ 218 w 368"/>
                <a:gd name="T65" fmla="*/ 231 h 369"/>
                <a:gd name="T66" fmla="*/ 205 w 368"/>
                <a:gd name="T67" fmla="*/ 236 h 369"/>
                <a:gd name="T68" fmla="*/ 191 w 368"/>
                <a:gd name="T69" fmla="*/ 201 h 369"/>
                <a:gd name="T70" fmla="*/ 285 w 368"/>
                <a:gd name="T71" fmla="*/ 161 h 369"/>
                <a:gd name="T72" fmla="*/ 300 w 368"/>
                <a:gd name="T73" fmla="*/ 131 h 369"/>
                <a:gd name="T74" fmla="*/ 325 w 368"/>
                <a:gd name="T75" fmla="*/ 65 h 369"/>
                <a:gd name="T76" fmla="*/ 283 w 368"/>
                <a:gd name="T77" fmla="*/ 28 h 369"/>
                <a:gd name="T78" fmla="*/ 185 w 368"/>
                <a:gd name="T7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8" h="369">
                  <a:moveTo>
                    <a:pt x="350" y="105"/>
                  </a:moveTo>
                  <a:cubicBezTo>
                    <a:pt x="343" y="125"/>
                    <a:pt x="335" y="144"/>
                    <a:pt x="325" y="164"/>
                  </a:cubicBezTo>
                  <a:cubicBezTo>
                    <a:pt x="339" y="166"/>
                    <a:pt x="354" y="170"/>
                    <a:pt x="368" y="175"/>
                  </a:cubicBezTo>
                  <a:cubicBezTo>
                    <a:pt x="367" y="166"/>
                    <a:pt x="366" y="157"/>
                    <a:pt x="364" y="149"/>
                  </a:cubicBezTo>
                  <a:cubicBezTo>
                    <a:pt x="361" y="134"/>
                    <a:pt x="357" y="119"/>
                    <a:pt x="350" y="105"/>
                  </a:cubicBezTo>
                  <a:moveTo>
                    <a:pt x="185" y="0"/>
                  </a:moveTo>
                  <a:cubicBezTo>
                    <a:pt x="134" y="0"/>
                    <a:pt x="84" y="20"/>
                    <a:pt x="48" y="58"/>
                  </a:cubicBezTo>
                  <a:cubicBezTo>
                    <a:pt x="41" y="66"/>
                    <a:pt x="34" y="75"/>
                    <a:pt x="27" y="85"/>
                  </a:cubicBezTo>
                  <a:cubicBezTo>
                    <a:pt x="18" y="100"/>
                    <a:pt x="11" y="116"/>
                    <a:pt x="6" y="132"/>
                  </a:cubicBezTo>
                  <a:cubicBezTo>
                    <a:pt x="18" y="153"/>
                    <a:pt x="29" y="174"/>
                    <a:pt x="39" y="195"/>
                  </a:cubicBezTo>
                  <a:cubicBezTo>
                    <a:pt x="42" y="202"/>
                    <a:pt x="42" y="208"/>
                    <a:pt x="39" y="213"/>
                  </a:cubicBezTo>
                  <a:cubicBezTo>
                    <a:pt x="35" y="218"/>
                    <a:pt x="28" y="222"/>
                    <a:pt x="21" y="222"/>
                  </a:cubicBezTo>
                  <a:cubicBezTo>
                    <a:pt x="16" y="222"/>
                    <a:pt x="10" y="219"/>
                    <a:pt x="6" y="212"/>
                  </a:cubicBezTo>
                  <a:cubicBezTo>
                    <a:pt x="4" y="208"/>
                    <a:pt x="2" y="203"/>
                    <a:pt x="0" y="198"/>
                  </a:cubicBezTo>
                  <a:cubicBezTo>
                    <a:pt x="4" y="255"/>
                    <a:pt x="34" y="308"/>
                    <a:pt x="84" y="340"/>
                  </a:cubicBezTo>
                  <a:cubicBezTo>
                    <a:pt x="84" y="341"/>
                    <a:pt x="85" y="341"/>
                    <a:pt x="86" y="341"/>
                  </a:cubicBezTo>
                  <a:cubicBezTo>
                    <a:pt x="98" y="301"/>
                    <a:pt x="121" y="265"/>
                    <a:pt x="157" y="236"/>
                  </a:cubicBezTo>
                  <a:cubicBezTo>
                    <a:pt x="161" y="232"/>
                    <a:pt x="165" y="231"/>
                    <a:pt x="169" y="231"/>
                  </a:cubicBezTo>
                  <a:cubicBezTo>
                    <a:pt x="186" y="231"/>
                    <a:pt x="199" y="252"/>
                    <a:pt x="183" y="265"/>
                  </a:cubicBezTo>
                  <a:cubicBezTo>
                    <a:pt x="174" y="273"/>
                    <a:pt x="166" y="281"/>
                    <a:pt x="158" y="290"/>
                  </a:cubicBezTo>
                  <a:cubicBezTo>
                    <a:pt x="148" y="302"/>
                    <a:pt x="140" y="315"/>
                    <a:pt x="132" y="330"/>
                  </a:cubicBezTo>
                  <a:cubicBezTo>
                    <a:pt x="128" y="339"/>
                    <a:pt x="125" y="349"/>
                    <a:pt x="122" y="359"/>
                  </a:cubicBezTo>
                  <a:cubicBezTo>
                    <a:pt x="141" y="366"/>
                    <a:pt x="162" y="369"/>
                    <a:pt x="182" y="369"/>
                  </a:cubicBezTo>
                  <a:cubicBezTo>
                    <a:pt x="244" y="369"/>
                    <a:pt x="304" y="339"/>
                    <a:pt x="339" y="284"/>
                  </a:cubicBezTo>
                  <a:cubicBezTo>
                    <a:pt x="353" y="263"/>
                    <a:pt x="361" y="241"/>
                    <a:pt x="365" y="218"/>
                  </a:cubicBezTo>
                  <a:cubicBezTo>
                    <a:pt x="350" y="212"/>
                    <a:pt x="334" y="207"/>
                    <a:pt x="318" y="204"/>
                  </a:cubicBezTo>
                  <a:cubicBezTo>
                    <a:pt x="313" y="203"/>
                    <a:pt x="308" y="202"/>
                    <a:pt x="304" y="202"/>
                  </a:cubicBezTo>
                  <a:cubicBezTo>
                    <a:pt x="302" y="204"/>
                    <a:pt x="301" y="206"/>
                    <a:pt x="300" y="208"/>
                  </a:cubicBezTo>
                  <a:cubicBezTo>
                    <a:pt x="296" y="214"/>
                    <a:pt x="291" y="216"/>
                    <a:pt x="285" y="216"/>
                  </a:cubicBezTo>
                  <a:cubicBezTo>
                    <a:pt x="278" y="216"/>
                    <a:pt x="270" y="211"/>
                    <a:pt x="267" y="204"/>
                  </a:cubicBezTo>
                  <a:cubicBezTo>
                    <a:pt x="262" y="205"/>
                    <a:pt x="258" y="206"/>
                    <a:pt x="253" y="208"/>
                  </a:cubicBezTo>
                  <a:cubicBezTo>
                    <a:pt x="245" y="211"/>
                    <a:pt x="238" y="215"/>
                    <a:pt x="231" y="219"/>
                  </a:cubicBezTo>
                  <a:cubicBezTo>
                    <a:pt x="227" y="223"/>
                    <a:pt x="222" y="227"/>
                    <a:pt x="218" y="231"/>
                  </a:cubicBezTo>
                  <a:cubicBezTo>
                    <a:pt x="214" y="234"/>
                    <a:pt x="209" y="236"/>
                    <a:pt x="205" y="236"/>
                  </a:cubicBezTo>
                  <a:cubicBezTo>
                    <a:pt x="189" y="236"/>
                    <a:pt x="176" y="215"/>
                    <a:pt x="191" y="201"/>
                  </a:cubicBezTo>
                  <a:cubicBezTo>
                    <a:pt x="219" y="174"/>
                    <a:pt x="252" y="162"/>
                    <a:pt x="285" y="161"/>
                  </a:cubicBezTo>
                  <a:cubicBezTo>
                    <a:pt x="291" y="151"/>
                    <a:pt x="296" y="141"/>
                    <a:pt x="300" y="131"/>
                  </a:cubicBezTo>
                  <a:cubicBezTo>
                    <a:pt x="310" y="109"/>
                    <a:pt x="318" y="88"/>
                    <a:pt x="325" y="65"/>
                  </a:cubicBezTo>
                  <a:cubicBezTo>
                    <a:pt x="313" y="51"/>
                    <a:pt x="299" y="39"/>
                    <a:pt x="283" y="28"/>
                  </a:cubicBezTo>
                  <a:cubicBezTo>
                    <a:pt x="253" y="9"/>
                    <a:pt x="219" y="0"/>
                    <a:pt x="18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483"/>
            <p:cNvSpPr>
              <a:spLocks noEditPoints="1"/>
            </p:cNvSpPr>
            <p:nvPr/>
          </p:nvSpPr>
          <p:spPr bwMode="auto">
            <a:xfrm>
              <a:off x="2640" y="2774"/>
              <a:ext cx="213" cy="229"/>
            </a:xfrm>
            <a:custGeom>
              <a:avLst/>
              <a:gdLst>
                <a:gd name="T0" fmla="*/ 360 w 370"/>
                <a:gd name="T1" fmla="*/ 124 h 370"/>
                <a:gd name="T2" fmla="*/ 285 w 370"/>
                <a:gd name="T3" fmla="*/ 162 h 370"/>
                <a:gd name="T4" fmla="*/ 332 w 370"/>
                <a:gd name="T5" fmla="*/ 297 h 370"/>
                <a:gd name="T6" fmla="*/ 362 w 370"/>
                <a:gd name="T7" fmla="*/ 239 h 370"/>
                <a:gd name="T8" fmla="*/ 370 w 370"/>
                <a:gd name="T9" fmla="*/ 185 h 370"/>
                <a:gd name="T10" fmla="*/ 360 w 370"/>
                <a:gd name="T11" fmla="*/ 124 h 370"/>
                <a:gd name="T12" fmla="*/ 342 w 370"/>
                <a:gd name="T13" fmla="*/ 88 h 370"/>
                <a:gd name="T14" fmla="*/ 342 w 370"/>
                <a:gd name="T15" fmla="*/ 88 h 370"/>
                <a:gd name="T16" fmla="*/ 342 w 370"/>
                <a:gd name="T17" fmla="*/ 88 h 370"/>
                <a:gd name="T18" fmla="*/ 342 w 370"/>
                <a:gd name="T19" fmla="*/ 88 h 370"/>
                <a:gd name="T20" fmla="*/ 185 w 370"/>
                <a:gd name="T21" fmla="*/ 0 h 370"/>
                <a:gd name="T22" fmla="*/ 76 w 370"/>
                <a:gd name="T23" fmla="*/ 37 h 370"/>
                <a:gd name="T24" fmla="*/ 100 w 370"/>
                <a:gd name="T25" fmla="*/ 58 h 370"/>
                <a:gd name="T26" fmla="*/ 121 w 370"/>
                <a:gd name="T27" fmla="*/ 73 h 370"/>
                <a:gd name="T28" fmla="*/ 111 w 370"/>
                <a:gd name="T29" fmla="*/ 111 h 370"/>
                <a:gd name="T30" fmla="*/ 101 w 370"/>
                <a:gd name="T31" fmla="*/ 107 h 370"/>
                <a:gd name="T32" fmla="*/ 47 w 370"/>
                <a:gd name="T33" fmla="*/ 63 h 370"/>
                <a:gd name="T34" fmla="*/ 37 w 370"/>
                <a:gd name="T35" fmla="*/ 76 h 370"/>
                <a:gd name="T36" fmla="*/ 11 w 370"/>
                <a:gd name="T37" fmla="*/ 123 h 370"/>
                <a:gd name="T38" fmla="*/ 7 w 370"/>
                <a:gd name="T39" fmla="*/ 137 h 370"/>
                <a:gd name="T40" fmla="*/ 0 w 370"/>
                <a:gd name="T41" fmla="*/ 185 h 370"/>
                <a:gd name="T42" fmla="*/ 7 w 370"/>
                <a:gd name="T43" fmla="*/ 232 h 370"/>
                <a:gd name="T44" fmla="*/ 8 w 370"/>
                <a:gd name="T45" fmla="*/ 217 h 370"/>
                <a:gd name="T46" fmla="*/ 28 w 370"/>
                <a:gd name="T47" fmla="*/ 199 h 370"/>
                <a:gd name="T48" fmla="*/ 45 w 370"/>
                <a:gd name="T49" fmla="*/ 215 h 370"/>
                <a:gd name="T50" fmla="*/ 45 w 370"/>
                <a:gd name="T51" fmla="*/ 217 h 370"/>
                <a:gd name="T52" fmla="*/ 44 w 370"/>
                <a:gd name="T53" fmla="*/ 227 h 370"/>
                <a:gd name="T54" fmla="*/ 34 w 370"/>
                <a:gd name="T55" fmla="*/ 290 h 370"/>
                <a:gd name="T56" fmla="*/ 152 w 370"/>
                <a:gd name="T57" fmla="*/ 367 h 370"/>
                <a:gd name="T58" fmla="*/ 185 w 370"/>
                <a:gd name="T59" fmla="*/ 370 h 370"/>
                <a:gd name="T60" fmla="*/ 224 w 370"/>
                <a:gd name="T61" fmla="*/ 366 h 370"/>
                <a:gd name="T62" fmla="*/ 304 w 370"/>
                <a:gd name="T63" fmla="*/ 327 h 370"/>
                <a:gd name="T64" fmla="*/ 249 w 370"/>
                <a:gd name="T65" fmla="*/ 172 h 370"/>
                <a:gd name="T66" fmla="*/ 159 w 370"/>
                <a:gd name="T67" fmla="*/ 182 h 370"/>
                <a:gd name="T68" fmla="*/ 155 w 370"/>
                <a:gd name="T69" fmla="*/ 182 h 370"/>
                <a:gd name="T70" fmla="*/ 155 w 370"/>
                <a:gd name="T71" fmla="*/ 142 h 370"/>
                <a:gd name="T72" fmla="*/ 155 w 370"/>
                <a:gd name="T73" fmla="*/ 142 h 370"/>
                <a:gd name="T74" fmla="*/ 163 w 370"/>
                <a:gd name="T75" fmla="*/ 142 h 370"/>
                <a:gd name="T76" fmla="*/ 213 w 370"/>
                <a:gd name="T77" fmla="*/ 139 h 370"/>
                <a:gd name="T78" fmla="*/ 290 w 370"/>
                <a:gd name="T79" fmla="*/ 118 h 370"/>
                <a:gd name="T80" fmla="*/ 342 w 370"/>
                <a:gd name="T81" fmla="*/ 88 h 370"/>
                <a:gd name="T82" fmla="*/ 342 w 370"/>
                <a:gd name="T83" fmla="*/ 88 h 370"/>
                <a:gd name="T84" fmla="*/ 293 w 370"/>
                <a:gd name="T85" fmla="*/ 36 h 370"/>
                <a:gd name="T86" fmla="*/ 185 w 370"/>
                <a:gd name="T87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0" h="370">
                  <a:moveTo>
                    <a:pt x="360" y="124"/>
                  </a:moveTo>
                  <a:cubicBezTo>
                    <a:pt x="336" y="140"/>
                    <a:pt x="311" y="153"/>
                    <a:pt x="285" y="162"/>
                  </a:cubicBezTo>
                  <a:cubicBezTo>
                    <a:pt x="300" y="207"/>
                    <a:pt x="316" y="252"/>
                    <a:pt x="332" y="297"/>
                  </a:cubicBezTo>
                  <a:cubicBezTo>
                    <a:pt x="345" y="279"/>
                    <a:pt x="356" y="260"/>
                    <a:pt x="362" y="239"/>
                  </a:cubicBezTo>
                  <a:cubicBezTo>
                    <a:pt x="368" y="222"/>
                    <a:pt x="370" y="204"/>
                    <a:pt x="370" y="185"/>
                  </a:cubicBezTo>
                  <a:cubicBezTo>
                    <a:pt x="370" y="164"/>
                    <a:pt x="367" y="143"/>
                    <a:pt x="360" y="124"/>
                  </a:cubicBezTo>
                  <a:moveTo>
                    <a:pt x="342" y="88"/>
                  </a:moveTo>
                  <a:cubicBezTo>
                    <a:pt x="342" y="88"/>
                    <a:pt x="342" y="88"/>
                    <a:pt x="342" y="88"/>
                  </a:cubicBezTo>
                  <a:cubicBezTo>
                    <a:pt x="342" y="88"/>
                    <a:pt x="342" y="88"/>
                    <a:pt x="342" y="88"/>
                  </a:cubicBezTo>
                  <a:cubicBezTo>
                    <a:pt x="342" y="88"/>
                    <a:pt x="342" y="88"/>
                    <a:pt x="342" y="88"/>
                  </a:cubicBezTo>
                  <a:moveTo>
                    <a:pt x="185" y="0"/>
                  </a:moveTo>
                  <a:cubicBezTo>
                    <a:pt x="145" y="0"/>
                    <a:pt x="107" y="14"/>
                    <a:pt x="76" y="37"/>
                  </a:cubicBezTo>
                  <a:cubicBezTo>
                    <a:pt x="84" y="44"/>
                    <a:pt x="92" y="51"/>
                    <a:pt x="100" y="58"/>
                  </a:cubicBezTo>
                  <a:cubicBezTo>
                    <a:pt x="107" y="63"/>
                    <a:pt x="114" y="68"/>
                    <a:pt x="121" y="73"/>
                  </a:cubicBezTo>
                  <a:cubicBezTo>
                    <a:pt x="138" y="85"/>
                    <a:pt x="127" y="111"/>
                    <a:pt x="111" y="111"/>
                  </a:cubicBezTo>
                  <a:cubicBezTo>
                    <a:pt x="108" y="111"/>
                    <a:pt x="104" y="110"/>
                    <a:pt x="101" y="107"/>
                  </a:cubicBezTo>
                  <a:cubicBezTo>
                    <a:pt x="81" y="94"/>
                    <a:pt x="63" y="79"/>
                    <a:pt x="47" y="63"/>
                  </a:cubicBezTo>
                  <a:cubicBezTo>
                    <a:pt x="43" y="67"/>
                    <a:pt x="40" y="71"/>
                    <a:pt x="37" y="76"/>
                  </a:cubicBezTo>
                  <a:cubicBezTo>
                    <a:pt x="26" y="90"/>
                    <a:pt x="18" y="106"/>
                    <a:pt x="11" y="123"/>
                  </a:cubicBezTo>
                  <a:cubicBezTo>
                    <a:pt x="10" y="128"/>
                    <a:pt x="8" y="132"/>
                    <a:pt x="7" y="137"/>
                  </a:cubicBezTo>
                  <a:cubicBezTo>
                    <a:pt x="3" y="152"/>
                    <a:pt x="0" y="168"/>
                    <a:pt x="0" y="185"/>
                  </a:cubicBezTo>
                  <a:cubicBezTo>
                    <a:pt x="0" y="201"/>
                    <a:pt x="3" y="217"/>
                    <a:pt x="7" y="232"/>
                  </a:cubicBezTo>
                  <a:cubicBezTo>
                    <a:pt x="7" y="227"/>
                    <a:pt x="8" y="222"/>
                    <a:pt x="8" y="217"/>
                  </a:cubicBezTo>
                  <a:cubicBezTo>
                    <a:pt x="9" y="205"/>
                    <a:pt x="19" y="199"/>
                    <a:pt x="28" y="199"/>
                  </a:cubicBezTo>
                  <a:cubicBezTo>
                    <a:pt x="37" y="199"/>
                    <a:pt x="45" y="205"/>
                    <a:pt x="45" y="215"/>
                  </a:cubicBezTo>
                  <a:cubicBezTo>
                    <a:pt x="45" y="216"/>
                    <a:pt x="45" y="217"/>
                    <a:pt x="45" y="217"/>
                  </a:cubicBezTo>
                  <a:cubicBezTo>
                    <a:pt x="45" y="220"/>
                    <a:pt x="45" y="224"/>
                    <a:pt x="44" y="227"/>
                  </a:cubicBezTo>
                  <a:cubicBezTo>
                    <a:pt x="42" y="248"/>
                    <a:pt x="38" y="269"/>
                    <a:pt x="34" y="290"/>
                  </a:cubicBezTo>
                  <a:cubicBezTo>
                    <a:pt x="61" y="329"/>
                    <a:pt x="103" y="358"/>
                    <a:pt x="152" y="367"/>
                  </a:cubicBezTo>
                  <a:cubicBezTo>
                    <a:pt x="163" y="369"/>
                    <a:pt x="174" y="370"/>
                    <a:pt x="185" y="370"/>
                  </a:cubicBezTo>
                  <a:cubicBezTo>
                    <a:pt x="199" y="370"/>
                    <a:pt x="212" y="369"/>
                    <a:pt x="224" y="366"/>
                  </a:cubicBezTo>
                  <a:cubicBezTo>
                    <a:pt x="254" y="359"/>
                    <a:pt x="281" y="346"/>
                    <a:pt x="304" y="327"/>
                  </a:cubicBezTo>
                  <a:cubicBezTo>
                    <a:pt x="284" y="275"/>
                    <a:pt x="266" y="222"/>
                    <a:pt x="249" y="172"/>
                  </a:cubicBezTo>
                  <a:cubicBezTo>
                    <a:pt x="220" y="179"/>
                    <a:pt x="189" y="182"/>
                    <a:pt x="159" y="182"/>
                  </a:cubicBezTo>
                  <a:cubicBezTo>
                    <a:pt x="157" y="182"/>
                    <a:pt x="156" y="182"/>
                    <a:pt x="155" y="182"/>
                  </a:cubicBezTo>
                  <a:cubicBezTo>
                    <a:pt x="129" y="182"/>
                    <a:pt x="129" y="142"/>
                    <a:pt x="155" y="142"/>
                  </a:cubicBezTo>
                  <a:cubicBezTo>
                    <a:pt x="155" y="142"/>
                    <a:pt x="155" y="142"/>
                    <a:pt x="155" y="142"/>
                  </a:cubicBezTo>
                  <a:cubicBezTo>
                    <a:pt x="158" y="142"/>
                    <a:pt x="161" y="142"/>
                    <a:pt x="163" y="142"/>
                  </a:cubicBezTo>
                  <a:cubicBezTo>
                    <a:pt x="180" y="142"/>
                    <a:pt x="196" y="141"/>
                    <a:pt x="213" y="139"/>
                  </a:cubicBezTo>
                  <a:cubicBezTo>
                    <a:pt x="239" y="135"/>
                    <a:pt x="265" y="128"/>
                    <a:pt x="290" y="118"/>
                  </a:cubicBezTo>
                  <a:cubicBezTo>
                    <a:pt x="308" y="110"/>
                    <a:pt x="325" y="100"/>
                    <a:pt x="342" y="88"/>
                  </a:cubicBezTo>
                  <a:cubicBezTo>
                    <a:pt x="342" y="88"/>
                    <a:pt x="342" y="88"/>
                    <a:pt x="342" y="88"/>
                  </a:cubicBezTo>
                  <a:cubicBezTo>
                    <a:pt x="329" y="68"/>
                    <a:pt x="313" y="50"/>
                    <a:pt x="293" y="36"/>
                  </a:cubicBezTo>
                  <a:cubicBezTo>
                    <a:pt x="263" y="13"/>
                    <a:pt x="225" y="0"/>
                    <a:pt x="18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484"/>
            <p:cNvSpPr>
              <a:spLocks noEditPoints="1"/>
            </p:cNvSpPr>
            <p:nvPr/>
          </p:nvSpPr>
          <p:spPr bwMode="auto">
            <a:xfrm>
              <a:off x="2425" y="3569"/>
              <a:ext cx="213" cy="228"/>
            </a:xfrm>
            <a:custGeom>
              <a:avLst/>
              <a:gdLst>
                <a:gd name="T0" fmla="*/ 265 w 371"/>
                <a:gd name="T1" fmla="*/ 350 h 369"/>
                <a:gd name="T2" fmla="*/ 265 w 371"/>
                <a:gd name="T3" fmla="*/ 351 h 369"/>
                <a:gd name="T4" fmla="*/ 265 w 371"/>
                <a:gd name="T5" fmla="*/ 351 h 369"/>
                <a:gd name="T6" fmla="*/ 265 w 371"/>
                <a:gd name="T7" fmla="*/ 350 h 369"/>
                <a:gd name="T8" fmla="*/ 369 w 371"/>
                <a:gd name="T9" fmla="*/ 170 h 369"/>
                <a:gd name="T10" fmla="*/ 257 w 371"/>
                <a:gd name="T11" fmla="*/ 258 h 369"/>
                <a:gd name="T12" fmla="*/ 300 w 371"/>
                <a:gd name="T13" fmla="*/ 330 h 369"/>
                <a:gd name="T14" fmla="*/ 341 w 371"/>
                <a:gd name="T15" fmla="*/ 285 h 369"/>
                <a:gd name="T16" fmla="*/ 364 w 371"/>
                <a:gd name="T17" fmla="*/ 235 h 369"/>
                <a:gd name="T18" fmla="*/ 369 w 371"/>
                <a:gd name="T19" fmla="*/ 170 h 369"/>
                <a:gd name="T20" fmla="*/ 187 w 371"/>
                <a:gd name="T21" fmla="*/ 0 h 369"/>
                <a:gd name="T22" fmla="*/ 114 w 371"/>
                <a:gd name="T23" fmla="*/ 15 h 369"/>
                <a:gd name="T24" fmla="*/ 89 w 371"/>
                <a:gd name="T25" fmla="*/ 74 h 369"/>
                <a:gd name="T26" fmla="*/ 84 w 371"/>
                <a:gd name="T27" fmla="*/ 82 h 369"/>
                <a:gd name="T28" fmla="*/ 84 w 371"/>
                <a:gd name="T29" fmla="*/ 84 h 369"/>
                <a:gd name="T30" fmla="*/ 71 w 371"/>
                <a:gd name="T31" fmla="*/ 91 h 369"/>
                <a:gd name="T32" fmla="*/ 53 w 371"/>
                <a:gd name="T33" fmla="*/ 62 h 369"/>
                <a:gd name="T34" fmla="*/ 60 w 371"/>
                <a:gd name="T35" fmla="*/ 49 h 369"/>
                <a:gd name="T36" fmla="*/ 30 w 371"/>
                <a:gd name="T37" fmla="*/ 85 h 369"/>
                <a:gd name="T38" fmla="*/ 9 w 371"/>
                <a:gd name="T39" fmla="*/ 130 h 369"/>
                <a:gd name="T40" fmla="*/ 5 w 371"/>
                <a:gd name="T41" fmla="*/ 143 h 369"/>
                <a:gd name="T42" fmla="*/ 2 w 371"/>
                <a:gd name="T43" fmla="*/ 197 h 369"/>
                <a:gd name="T44" fmla="*/ 3 w 371"/>
                <a:gd name="T45" fmla="*/ 213 h 369"/>
                <a:gd name="T46" fmla="*/ 72 w 371"/>
                <a:gd name="T47" fmla="*/ 205 h 369"/>
                <a:gd name="T48" fmla="*/ 73 w 371"/>
                <a:gd name="T49" fmla="*/ 205 h 369"/>
                <a:gd name="T50" fmla="*/ 71 w 371"/>
                <a:gd name="T51" fmla="*/ 245 h 369"/>
                <a:gd name="T52" fmla="*/ 45 w 371"/>
                <a:gd name="T53" fmla="*/ 246 h 369"/>
                <a:gd name="T54" fmla="*/ 13 w 371"/>
                <a:gd name="T55" fmla="*/ 251 h 369"/>
                <a:gd name="T56" fmla="*/ 86 w 371"/>
                <a:gd name="T57" fmla="*/ 341 h 369"/>
                <a:gd name="T58" fmla="*/ 184 w 371"/>
                <a:gd name="T59" fmla="*/ 369 h 369"/>
                <a:gd name="T60" fmla="*/ 196 w 371"/>
                <a:gd name="T61" fmla="*/ 369 h 369"/>
                <a:gd name="T62" fmla="*/ 265 w 371"/>
                <a:gd name="T63" fmla="*/ 351 h 369"/>
                <a:gd name="T64" fmla="*/ 265 w 371"/>
                <a:gd name="T65" fmla="*/ 350 h 369"/>
                <a:gd name="T66" fmla="*/ 237 w 371"/>
                <a:gd name="T67" fmla="*/ 297 h 369"/>
                <a:gd name="T68" fmla="*/ 184 w 371"/>
                <a:gd name="T69" fmla="*/ 239 h 369"/>
                <a:gd name="T70" fmla="*/ 137 w 371"/>
                <a:gd name="T71" fmla="*/ 205 h 369"/>
                <a:gd name="T72" fmla="*/ 148 w 371"/>
                <a:gd name="T73" fmla="*/ 168 h 369"/>
                <a:gd name="T74" fmla="*/ 158 w 371"/>
                <a:gd name="T75" fmla="*/ 171 h 369"/>
                <a:gd name="T76" fmla="*/ 232 w 371"/>
                <a:gd name="T77" fmla="*/ 230 h 369"/>
                <a:gd name="T78" fmla="*/ 361 w 371"/>
                <a:gd name="T79" fmla="*/ 129 h 369"/>
                <a:gd name="T80" fmla="*/ 315 w 371"/>
                <a:gd name="T81" fmla="*/ 53 h 369"/>
                <a:gd name="T82" fmla="*/ 285 w 371"/>
                <a:gd name="T83" fmla="*/ 29 h 369"/>
                <a:gd name="T84" fmla="*/ 255 w 371"/>
                <a:gd name="T85" fmla="*/ 13 h 369"/>
                <a:gd name="T86" fmla="*/ 187 w 371"/>
                <a:gd name="T87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1" h="369">
                  <a:moveTo>
                    <a:pt x="265" y="350"/>
                  </a:moveTo>
                  <a:cubicBezTo>
                    <a:pt x="265" y="351"/>
                    <a:pt x="265" y="351"/>
                    <a:pt x="265" y="351"/>
                  </a:cubicBezTo>
                  <a:cubicBezTo>
                    <a:pt x="265" y="351"/>
                    <a:pt x="265" y="351"/>
                    <a:pt x="265" y="351"/>
                  </a:cubicBezTo>
                  <a:cubicBezTo>
                    <a:pt x="265" y="351"/>
                    <a:pt x="265" y="351"/>
                    <a:pt x="265" y="350"/>
                  </a:cubicBezTo>
                  <a:moveTo>
                    <a:pt x="369" y="170"/>
                  </a:moveTo>
                  <a:cubicBezTo>
                    <a:pt x="331" y="199"/>
                    <a:pt x="294" y="228"/>
                    <a:pt x="257" y="258"/>
                  </a:cubicBezTo>
                  <a:cubicBezTo>
                    <a:pt x="274" y="280"/>
                    <a:pt x="289" y="304"/>
                    <a:pt x="300" y="330"/>
                  </a:cubicBezTo>
                  <a:cubicBezTo>
                    <a:pt x="316" y="318"/>
                    <a:pt x="330" y="302"/>
                    <a:pt x="341" y="285"/>
                  </a:cubicBezTo>
                  <a:cubicBezTo>
                    <a:pt x="352" y="269"/>
                    <a:pt x="359" y="252"/>
                    <a:pt x="364" y="235"/>
                  </a:cubicBezTo>
                  <a:cubicBezTo>
                    <a:pt x="369" y="213"/>
                    <a:pt x="371" y="192"/>
                    <a:pt x="369" y="170"/>
                  </a:cubicBezTo>
                  <a:moveTo>
                    <a:pt x="187" y="0"/>
                  </a:moveTo>
                  <a:cubicBezTo>
                    <a:pt x="162" y="0"/>
                    <a:pt x="137" y="5"/>
                    <a:pt x="114" y="15"/>
                  </a:cubicBezTo>
                  <a:cubicBezTo>
                    <a:pt x="107" y="35"/>
                    <a:pt x="99" y="54"/>
                    <a:pt x="89" y="74"/>
                  </a:cubicBezTo>
                  <a:cubicBezTo>
                    <a:pt x="88" y="77"/>
                    <a:pt x="86" y="80"/>
                    <a:pt x="84" y="82"/>
                  </a:cubicBezTo>
                  <a:cubicBezTo>
                    <a:pt x="84" y="83"/>
                    <a:pt x="84" y="83"/>
                    <a:pt x="84" y="84"/>
                  </a:cubicBezTo>
                  <a:cubicBezTo>
                    <a:pt x="80" y="89"/>
                    <a:pt x="76" y="91"/>
                    <a:pt x="71" y="91"/>
                  </a:cubicBezTo>
                  <a:cubicBezTo>
                    <a:pt x="59" y="91"/>
                    <a:pt x="46" y="77"/>
                    <a:pt x="53" y="62"/>
                  </a:cubicBezTo>
                  <a:cubicBezTo>
                    <a:pt x="56" y="58"/>
                    <a:pt x="58" y="54"/>
                    <a:pt x="60" y="49"/>
                  </a:cubicBezTo>
                  <a:cubicBezTo>
                    <a:pt x="49" y="60"/>
                    <a:pt x="38" y="72"/>
                    <a:pt x="30" y="85"/>
                  </a:cubicBezTo>
                  <a:cubicBezTo>
                    <a:pt x="21" y="99"/>
                    <a:pt x="14" y="114"/>
                    <a:pt x="9" y="130"/>
                  </a:cubicBezTo>
                  <a:cubicBezTo>
                    <a:pt x="8" y="134"/>
                    <a:pt x="6" y="139"/>
                    <a:pt x="5" y="143"/>
                  </a:cubicBezTo>
                  <a:cubicBezTo>
                    <a:pt x="2" y="161"/>
                    <a:pt x="0" y="179"/>
                    <a:pt x="2" y="197"/>
                  </a:cubicBezTo>
                  <a:cubicBezTo>
                    <a:pt x="2" y="203"/>
                    <a:pt x="2" y="208"/>
                    <a:pt x="3" y="213"/>
                  </a:cubicBezTo>
                  <a:cubicBezTo>
                    <a:pt x="26" y="208"/>
                    <a:pt x="49" y="206"/>
                    <a:pt x="72" y="205"/>
                  </a:cubicBezTo>
                  <a:cubicBezTo>
                    <a:pt x="73" y="205"/>
                    <a:pt x="73" y="205"/>
                    <a:pt x="73" y="205"/>
                  </a:cubicBezTo>
                  <a:cubicBezTo>
                    <a:pt x="98" y="205"/>
                    <a:pt x="96" y="244"/>
                    <a:pt x="71" y="245"/>
                  </a:cubicBezTo>
                  <a:cubicBezTo>
                    <a:pt x="62" y="245"/>
                    <a:pt x="54" y="246"/>
                    <a:pt x="45" y="246"/>
                  </a:cubicBezTo>
                  <a:cubicBezTo>
                    <a:pt x="35" y="247"/>
                    <a:pt x="24" y="249"/>
                    <a:pt x="13" y="251"/>
                  </a:cubicBezTo>
                  <a:cubicBezTo>
                    <a:pt x="27" y="287"/>
                    <a:pt x="52" y="319"/>
                    <a:pt x="86" y="341"/>
                  </a:cubicBezTo>
                  <a:cubicBezTo>
                    <a:pt x="116" y="360"/>
                    <a:pt x="150" y="369"/>
                    <a:pt x="184" y="369"/>
                  </a:cubicBezTo>
                  <a:cubicBezTo>
                    <a:pt x="188" y="369"/>
                    <a:pt x="192" y="369"/>
                    <a:pt x="196" y="369"/>
                  </a:cubicBezTo>
                  <a:cubicBezTo>
                    <a:pt x="220" y="367"/>
                    <a:pt x="244" y="361"/>
                    <a:pt x="265" y="351"/>
                  </a:cubicBezTo>
                  <a:cubicBezTo>
                    <a:pt x="265" y="351"/>
                    <a:pt x="265" y="351"/>
                    <a:pt x="265" y="350"/>
                  </a:cubicBezTo>
                  <a:cubicBezTo>
                    <a:pt x="258" y="332"/>
                    <a:pt x="248" y="314"/>
                    <a:pt x="237" y="297"/>
                  </a:cubicBezTo>
                  <a:cubicBezTo>
                    <a:pt x="222" y="276"/>
                    <a:pt x="204" y="256"/>
                    <a:pt x="184" y="239"/>
                  </a:cubicBezTo>
                  <a:cubicBezTo>
                    <a:pt x="169" y="226"/>
                    <a:pt x="153" y="215"/>
                    <a:pt x="137" y="205"/>
                  </a:cubicBezTo>
                  <a:cubicBezTo>
                    <a:pt x="118" y="193"/>
                    <a:pt x="130" y="168"/>
                    <a:pt x="148" y="168"/>
                  </a:cubicBezTo>
                  <a:cubicBezTo>
                    <a:pt x="151" y="168"/>
                    <a:pt x="155" y="169"/>
                    <a:pt x="158" y="171"/>
                  </a:cubicBezTo>
                  <a:cubicBezTo>
                    <a:pt x="185" y="188"/>
                    <a:pt x="210" y="208"/>
                    <a:pt x="232" y="230"/>
                  </a:cubicBezTo>
                  <a:cubicBezTo>
                    <a:pt x="274" y="197"/>
                    <a:pt x="317" y="162"/>
                    <a:pt x="361" y="129"/>
                  </a:cubicBezTo>
                  <a:cubicBezTo>
                    <a:pt x="352" y="101"/>
                    <a:pt x="337" y="75"/>
                    <a:pt x="315" y="53"/>
                  </a:cubicBezTo>
                  <a:cubicBezTo>
                    <a:pt x="306" y="44"/>
                    <a:pt x="296" y="36"/>
                    <a:pt x="285" y="29"/>
                  </a:cubicBezTo>
                  <a:cubicBezTo>
                    <a:pt x="275" y="23"/>
                    <a:pt x="265" y="18"/>
                    <a:pt x="255" y="13"/>
                  </a:cubicBezTo>
                  <a:cubicBezTo>
                    <a:pt x="233" y="5"/>
                    <a:pt x="210" y="0"/>
                    <a:pt x="18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485"/>
            <p:cNvSpPr>
              <a:spLocks/>
            </p:cNvSpPr>
            <p:nvPr/>
          </p:nvSpPr>
          <p:spPr bwMode="auto">
            <a:xfrm>
              <a:off x="1833" y="3031"/>
              <a:ext cx="54" cy="24"/>
            </a:xfrm>
            <a:custGeom>
              <a:avLst/>
              <a:gdLst>
                <a:gd name="T0" fmla="*/ 17 w 94"/>
                <a:gd name="T1" fmla="*/ 0 h 38"/>
                <a:gd name="T2" fmla="*/ 0 w 94"/>
                <a:gd name="T3" fmla="*/ 1 h 38"/>
                <a:gd name="T4" fmla="*/ 14 w 94"/>
                <a:gd name="T5" fmla="*/ 11 h 38"/>
                <a:gd name="T6" fmla="*/ 52 w 94"/>
                <a:gd name="T7" fmla="*/ 29 h 38"/>
                <a:gd name="T8" fmla="*/ 52 w 94"/>
                <a:gd name="T9" fmla="*/ 29 h 38"/>
                <a:gd name="T10" fmla="*/ 88 w 94"/>
                <a:gd name="T11" fmla="*/ 38 h 38"/>
                <a:gd name="T12" fmla="*/ 86 w 94"/>
                <a:gd name="T13" fmla="*/ 30 h 38"/>
                <a:gd name="T14" fmla="*/ 84 w 94"/>
                <a:gd name="T15" fmla="*/ 26 h 38"/>
                <a:gd name="T16" fmla="*/ 88 w 94"/>
                <a:gd name="T17" fmla="*/ 23 h 38"/>
                <a:gd name="T18" fmla="*/ 94 w 94"/>
                <a:gd name="T19" fmla="*/ 17 h 38"/>
                <a:gd name="T20" fmla="*/ 84 w 94"/>
                <a:gd name="T21" fmla="*/ 13 h 38"/>
                <a:gd name="T22" fmla="*/ 59 w 94"/>
                <a:gd name="T23" fmla="*/ 5 h 38"/>
                <a:gd name="T24" fmla="*/ 59 w 94"/>
                <a:gd name="T25" fmla="*/ 5 h 38"/>
                <a:gd name="T26" fmla="*/ 17 w 94"/>
                <a:gd name="T2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4" h="38">
                  <a:moveTo>
                    <a:pt x="17" y="0"/>
                  </a:moveTo>
                  <a:cubicBezTo>
                    <a:pt x="11" y="0"/>
                    <a:pt x="6" y="0"/>
                    <a:pt x="0" y="1"/>
                  </a:cubicBezTo>
                  <a:cubicBezTo>
                    <a:pt x="4" y="5"/>
                    <a:pt x="9" y="8"/>
                    <a:pt x="14" y="11"/>
                  </a:cubicBezTo>
                  <a:cubicBezTo>
                    <a:pt x="26" y="19"/>
                    <a:pt x="39" y="25"/>
                    <a:pt x="52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64" y="33"/>
                    <a:pt x="76" y="36"/>
                    <a:pt x="88" y="38"/>
                  </a:cubicBezTo>
                  <a:cubicBezTo>
                    <a:pt x="87" y="35"/>
                    <a:pt x="86" y="32"/>
                    <a:pt x="86" y="30"/>
                  </a:cubicBezTo>
                  <a:cubicBezTo>
                    <a:pt x="85" y="28"/>
                    <a:pt x="84" y="27"/>
                    <a:pt x="84" y="26"/>
                  </a:cubicBezTo>
                  <a:cubicBezTo>
                    <a:pt x="85" y="25"/>
                    <a:pt x="86" y="24"/>
                    <a:pt x="88" y="23"/>
                  </a:cubicBezTo>
                  <a:cubicBezTo>
                    <a:pt x="90" y="21"/>
                    <a:pt x="92" y="19"/>
                    <a:pt x="94" y="17"/>
                  </a:cubicBezTo>
                  <a:cubicBezTo>
                    <a:pt x="91" y="16"/>
                    <a:pt x="87" y="14"/>
                    <a:pt x="84" y="13"/>
                  </a:cubicBezTo>
                  <a:cubicBezTo>
                    <a:pt x="76" y="10"/>
                    <a:pt x="68" y="7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45" y="2"/>
                    <a:pt x="32" y="0"/>
                    <a:pt x="1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486"/>
            <p:cNvSpPr>
              <a:spLocks noEditPoints="1"/>
            </p:cNvSpPr>
            <p:nvPr/>
          </p:nvSpPr>
          <p:spPr bwMode="auto">
            <a:xfrm>
              <a:off x="4525" y="3357"/>
              <a:ext cx="88" cy="91"/>
            </a:xfrm>
            <a:custGeom>
              <a:avLst/>
              <a:gdLst>
                <a:gd name="T0" fmla="*/ 83 w 154"/>
                <a:gd name="T1" fmla="*/ 101 h 148"/>
                <a:gd name="T2" fmla="*/ 91 w 154"/>
                <a:gd name="T3" fmla="*/ 148 h 148"/>
                <a:gd name="T4" fmla="*/ 131 w 154"/>
                <a:gd name="T5" fmla="*/ 129 h 148"/>
                <a:gd name="T6" fmla="*/ 89 w 154"/>
                <a:gd name="T7" fmla="*/ 106 h 148"/>
                <a:gd name="T8" fmla="*/ 83 w 154"/>
                <a:gd name="T9" fmla="*/ 101 h 148"/>
                <a:gd name="T10" fmla="*/ 154 w 154"/>
                <a:gd name="T11" fmla="*/ 66 h 148"/>
                <a:gd name="T12" fmla="*/ 115 w 154"/>
                <a:gd name="T13" fmla="*/ 77 h 148"/>
                <a:gd name="T14" fmla="*/ 113 w 154"/>
                <a:gd name="T15" fmla="*/ 77 h 148"/>
                <a:gd name="T16" fmla="*/ 151 w 154"/>
                <a:gd name="T17" fmla="*/ 98 h 148"/>
                <a:gd name="T18" fmla="*/ 154 w 154"/>
                <a:gd name="T19" fmla="*/ 74 h 148"/>
                <a:gd name="T20" fmla="*/ 154 w 154"/>
                <a:gd name="T21" fmla="*/ 66 h 148"/>
                <a:gd name="T22" fmla="*/ 81 w 154"/>
                <a:gd name="T23" fmla="*/ 0 h 148"/>
                <a:gd name="T24" fmla="*/ 81 w 154"/>
                <a:gd name="T25" fmla="*/ 0 h 148"/>
                <a:gd name="T26" fmla="*/ 75 w 154"/>
                <a:gd name="T27" fmla="*/ 13 h 148"/>
                <a:gd name="T28" fmla="*/ 74 w 154"/>
                <a:gd name="T29" fmla="*/ 38 h 148"/>
                <a:gd name="T30" fmla="*/ 56 w 154"/>
                <a:gd name="T31" fmla="*/ 56 h 148"/>
                <a:gd name="T32" fmla="*/ 37 w 154"/>
                <a:gd name="T33" fmla="*/ 38 h 148"/>
                <a:gd name="T34" fmla="*/ 38 w 154"/>
                <a:gd name="T35" fmla="*/ 9 h 148"/>
                <a:gd name="T36" fmla="*/ 33 w 154"/>
                <a:gd name="T37" fmla="*/ 12 h 148"/>
                <a:gd name="T38" fmla="*/ 0 w 154"/>
                <a:gd name="T39" fmla="*/ 74 h 148"/>
                <a:gd name="T40" fmla="*/ 43 w 154"/>
                <a:gd name="T41" fmla="*/ 142 h 148"/>
                <a:gd name="T42" fmla="*/ 51 w 154"/>
                <a:gd name="T43" fmla="*/ 145 h 148"/>
                <a:gd name="T44" fmla="*/ 51 w 154"/>
                <a:gd name="T45" fmla="*/ 141 h 148"/>
                <a:gd name="T46" fmla="*/ 41 w 154"/>
                <a:gd name="T47" fmla="*/ 97 h 148"/>
                <a:gd name="T48" fmla="*/ 60 w 154"/>
                <a:gd name="T49" fmla="*/ 72 h 148"/>
                <a:gd name="T50" fmla="*/ 79 w 154"/>
                <a:gd name="T51" fmla="*/ 86 h 148"/>
                <a:gd name="T52" fmla="*/ 80 w 154"/>
                <a:gd name="T53" fmla="*/ 89 h 148"/>
                <a:gd name="T54" fmla="*/ 98 w 154"/>
                <a:gd name="T55" fmla="*/ 71 h 148"/>
                <a:gd name="T56" fmla="*/ 101 w 154"/>
                <a:gd name="T57" fmla="*/ 71 h 148"/>
                <a:gd name="T58" fmla="*/ 102 w 154"/>
                <a:gd name="T59" fmla="*/ 46 h 148"/>
                <a:gd name="T60" fmla="*/ 137 w 154"/>
                <a:gd name="T61" fmla="*/ 25 h 148"/>
                <a:gd name="T62" fmla="*/ 81 w 154"/>
                <a:gd name="T63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4" h="148">
                  <a:moveTo>
                    <a:pt x="83" y="101"/>
                  </a:moveTo>
                  <a:cubicBezTo>
                    <a:pt x="87" y="117"/>
                    <a:pt x="90" y="132"/>
                    <a:pt x="91" y="148"/>
                  </a:cubicBezTo>
                  <a:cubicBezTo>
                    <a:pt x="106" y="145"/>
                    <a:pt x="120" y="139"/>
                    <a:pt x="131" y="129"/>
                  </a:cubicBezTo>
                  <a:cubicBezTo>
                    <a:pt x="117" y="122"/>
                    <a:pt x="103" y="114"/>
                    <a:pt x="89" y="106"/>
                  </a:cubicBezTo>
                  <a:cubicBezTo>
                    <a:pt x="87" y="105"/>
                    <a:pt x="85" y="103"/>
                    <a:pt x="83" y="101"/>
                  </a:cubicBezTo>
                  <a:moveTo>
                    <a:pt x="154" y="66"/>
                  </a:moveTo>
                  <a:cubicBezTo>
                    <a:pt x="142" y="72"/>
                    <a:pt x="129" y="76"/>
                    <a:pt x="115" y="77"/>
                  </a:cubicBezTo>
                  <a:cubicBezTo>
                    <a:pt x="114" y="77"/>
                    <a:pt x="114" y="77"/>
                    <a:pt x="113" y="77"/>
                  </a:cubicBezTo>
                  <a:cubicBezTo>
                    <a:pt x="126" y="85"/>
                    <a:pt x="138" y="92"/>
                    <a:pt x="151" y="98"/>
                  </a:cubicBezTo>
                  <a:cubicBezTo>
                    <a:pt x="153" y="91"/>
                    <a:pt x="154" y="83"/>
                    <a:pt x="154" y="74"/>
                  </a:cubicBezTo>
                  <a:cubicBezTo>
                    <a:pt x="154" y="71"/>
                    <a:pt x="154" y="69"/>
                    <a:pt x="154" y="66"/>
                  </a:cubicBezTo>
                  <a:moveTo>
                    <a:pt x="81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1" y="5"/>
                    <a:pt x="78" y="9"/>
                    <a:pt x="75" y="13"/>
                  </a:cubicBezTo>
                  <a:cubicBezTo>
                    <a:pt x="74" y="21"/>
                    <a:pt x="74" y="29"/>
                    <a:pt x="74" y="38"/>
                  </a:cubicBezTo>
                  <a:cubicBezTo>
                    <a:pt x="74" y="50"/>
                    <a:pt x="65" y="56"/>
                    <a:pt x="56" y="56"/>
                  </a:cubicBezTo>
                  <a:cubicBezTo>
                    <a:pt x="47" y="56"/>
                    <a:pt x="37" y="50"/>
                    <a:pt x="37" y="38"/>
                  </a:cubicBezTo>
                  <a:cubicBezTo>
                    <a:pt x="37" y="28"/>
                    <a:pt x="37" y="19"/>
                    <a:pt x="38" y="9"/>
                  </a:cubicBezTo>
                  <a:cubicBezTo>
                    <a:pt x="36" y="10"/>
                    <a:pt x="34" y="11"/>
                    <a:pt x="33" y="12"/>
                  </a:cubicBezTo>
                  <a:cubicBezTo>
                    <a:pt x="14" y="24"/>
                    <a:pt x="0" y="45"/>
                    <a:pt x="0" y="74"/>
                  </a:cubicBezTo>
                  <a:cubicBezTo>
                    <a:pt x="0" y="109"/>
                    <a:pt x="19" y="131"/>
                    <a:pt x="43" y="142"/>
                  </a:cubicBezTo>
                  <a:cubicBezTo>
                    <a:pt x="46" y="143"/>
                    <a:pt x="49" y="144"/>
                    <a:pt x="51" y="145"/>
                  </a:cubicBezTo>
                  <a:cubicBezTo>
                    <a:pt x="51" y="144"/>
                    <a:pt x="51" y="142"/>
                    <a:pt x="51" y="141"/>
                  </a:cubicBezTo>
                  <a:cubicBezTo>
                    <a:pt x="49" y="126"/>
                    <a:pt x="45" y="111"/>
                    <a:pt x="41" y="97"/>
                  </a:cubicBezTo>
                  <a:cubicBezTo>
                    <a:pt x="36" y="82"/>
                    <a:pt x="48" y="72"/>
                    <a:pt x="60" y="72"/>
                  </a:cubicBezTo>
                  <a:cubicBezTo>
                    <a:pt x="68" y="72"/>
                    <a:pt x="76" y="76"/>
                    <a:pt x="79" y="86"/>
                  </a:cubicBezTo>
                  <a:cubicBezTo>
                    <a:pt x="79" y="87"/>
                    <a:pt x="80" y="88"/>
                    <a:pt x="80" y="89"/>
                  </a:cubicBezTo>
                  <a:cubicBezTo>
                    <a:pt x="81" y="80"/>
                    <a:pt x="89" y="71"/>
                    <a:pt x="98" y="71"/>
                  </a:cubicBezTo>
                  <a:cubicBezTo>
                    <a:pt x="99" y="71"/>
                    <a:pt x="100" y="71"/>
                    <a:pt x="101" y="71"/>
                  </a:cubicBezTo>
                  <a:cubicBezTo>
                    <a:pt x="95" y="64"/>
                    <a:pt x="95" y="53"/>
                    <a:pt x="102" y="46"/>
                  </a:cubicBezTo>
                  <a:cubicBezTo>
                    <a:pt x="111" y="36"/>
                    <a:pt x="124" y="29"/>
                    <a:pt x="137" y="25"/>
                  </a:cubicBezTo>
                  <a:cubicBezTo>
                    <a:pt x="123" y="9"/>
                    <a:pt x="102" y="0"/>
                    <a:pt x="8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487"/>
            <p:cNvSpPr>
              <a:spLocks noEditPoints="1"/>
            </p:cNvSpPr>
            <p:nvPr/>
          </p:nvSpPr>
          <p:spPr bwMode="auto">
            <a:xfrm>
              <a:off x="3776" y="2753"/>
              <a:ext cx="87" cy="92"/>
            </a:xfrm>
            <a:custGeom>
              <a:avLst/>
              <a:gdLst>
                <a:gd name="T0" fmla="*/ 139 w 152"/>
                <a:gd name="T1" fmla="*/ 30 h 149"/>
                <a:gd name="T2" fmla="*/ 132 w 152"/>
                <a:gd name="T3" fmla="*/ 36 h 149"/>
                <a:gd name="T4" fmla="*/ 143 w 152"/>
                <a:gd name="T5" fmla="*/ 37 h 149"/>
                <a:gd name="T6" fmla="*/ 139 w 152"/>
                <a:gd name="T7" fmla="*/ 30 h 149"/>
                <a:gd name="T8" fmla="*/ 40 w 152"/>
                <a:gd name="T9" fmla="*/ 7 h 149"/>
                <a:gd name="T10" fmla="*/ 18 w 152"/>
                <a:gd name="T11" fmla="*/ 22 h 149"/>
                <a:gd name="T12" fmla="*/ 0 w 152"/>
                <a:gd name="T13" fmla="*/ 58 h 149"/>
                <a:gd name="T14" fmla="*/ 59 w 152"/>
                <a:gd name="T15" fmla="*/ 85 h 149"/>
                <a:gd name="T16" fmla="*/ 69 w 152"/>
                <a:gd name="T17" fmla="*/ 101 h 149"/>
                <a:gd name="T18" fmla="*/ 49 w 152"/>
                <a:gd name="T19" fmla="*/ 122 h 149"/>
                <a:gd name="T20" fmla="*/ 39 w 152"/>
                <a:gd name="T21" fmla="*/ 120 h 149"/>
                <a:gd name="T22" fmla="*/ 5 w 152"/>
                <a:gd name="T23" fmla="*/ 103 h 149"/>
                <a:gd name="T24" fmla="*/ 3 w 152"/>
                <a:gd name="T25" fmla="*/ 102 h 149"/>
                <a:gd name="T26" fmla="*/ 75 w 152"/>
                <a:gd name="T27" fmla="*/ 149 h 149"/>
                <a:gd name="T28" fmla="*/ 91 w 152"/>
                <a:gd name="T29" fmla="*/ 148 h 149"/>
                <a:gd name="T30" fmla="*/ 94 w 152"/>
                <a:gd name="T31" fmla="*/ 147 h 149"/>
                <a:gd name="T32" fmla="*/ 91 w 152"/>
                <a:gd name="T33" fmla="*/ 140 h 149"/>
                <a:gd name="T34" fmla="*/ 67 w 152"/>
                <a:gd name="T35" fmla="*/ 93 h 149"/>
                <a:gd name="T36" fmla="*/ 72 w 152"/>
                <a:gd name="T37" fmla="*/ 69 h 149"/>
                <a:gd name="T38" fmla="*/ 70 w 152"/>
                <a:gd name="T39" fmla="*/ 69 h 149"/>
                <a:gd name="T40" fmla="*/ 52 w 152"/>
                <a:gd name="T41" fmla="*/ 56 h 149"/>
                <a:gd name="T42" fmla="*/ 40 w 152"/>
                <a:gd name="T43" fmla="*/ 7 h 149"/>
                <a:gd name="T44" fmla="*/ 77 w 152"/>
                <a:gd name="T45" fmla="*/ 0 h 149"/>
                <a:gd name="T46" fmla="*/ 88 w 152"/>
                <a:gd name="T47" fmla="*/ 46 h 149"/>
                <a:gd name="T48" fmla="*/ 84 w 152"/>
                <a:gd name="T49" fmla="*/ 63 h 149"/>
                <a:gd name="T50" fmla="*/ 86 w 152"/>
                <a:gd name="T51" fmla="*/ 63 h 149"/>
                <a:gd name="T52" fmla="*/ 102 w 152"/>
                <a:gd name="T53" fmla="*/ 73 h 149"/>
                <a:gd name="T54" fmla="*/ 129 w 152"/>
                <a:gd name="T55" fmla="*/ 130 h 149"/>
                <a:gd name="T56" fmla="*/ 152 w 152"/>
                <a:gd name="T57" fmla="*/ 75 h 149"/>
                <a:gd name="T58" fmla="*/ 113 w 152"/>
                <a:gd name="T59" fmla="*/ 72 h 149"/>
                <a:gd name="T60" fmla="*/ 102 w 152"/>
                <a:gd name="T61" fmla="*/ 38 h 149"/>
                <a:gd name="T62" fmla="*/ 99 w 152"/>
                <a:gd name="T63" fmla="*/ 17 h 149"/>
                <a:gd name="T64" fmla="*/ 106 w 152"/>
                <a:gd name="T65" fmla="*/ 5 h 149"/>
                <a:gd name="T66" fmla="*/ 77 w 152"/>
                <a:gd name="T6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2" h="149">
                  <a:moveTo>
                    <a:pt x="139" y="30"/>
                  </a:moveTo>
                  <a:cubicBezTo>
                    <a:pt x="136" y="32"/>
                    <a:pt x="134" y="34"/>
                    <a:pt x="132" y="36"/>
                  </a:cubicBezTo>
                  <a:cubicBezTo>
                    <a:pt x="136" y="37"/>
                    <a:pt x="140" y="37"/>
                    <a:pt x="143" y="37"/>
                  </a:cubicBezTo>
                  <a:cubicBezTo>
                    <a:pt x="142" y="35"/>
                    <a:pt x="140" y="32"/>
                    <a:pt x="139" y="30"/>
                  </a:cubicBezTo>
                  <a:moveTo>
                    <a:pt x="40" y="7"/>
                  </a:moveTo>
                  <a:cubicBezTo>
                    <a:pt x="32" y="11"/>
                    <a:pt x="25" y="16"/>
                    <a:pt x="18" y="22"/>
                  </a:cubicBezTo>
                  <a:cubicBezTo>
                    <a:pt x="9" y="31"/>
                    <a:pt x="2" y="43"/>
                    <a:pt x="0" y="58"/>
                  </a:cubicBezTo>
                  <a:cubicBezTo>
                    <a:pt x="21" y="66"/>
                    <a:pt x="41" y="75"/>
                    <a:pt x="59" y="85"/>
                  </a:cubicBezTo>
                  <a:cubicBezTo>
                    <a:pt x="66" y="89"/>
                    <a:pt x="69" y="95"/>
                    <a:pt x="69" y="101"/>
                  </a:cubicBezTo>
                  <a:cubicBezTo>
                    <a:pt x="69" y="112"/>
                    <a:pt x="60" y="122"/>
                    <a:pt x="49" y="122"/>
                  </a:cubicBezTo>
                  <a:cubicBezTo>
                    <a:pt x="46" y="122"/>
                    <a:pt x="42" y="122"/>
                    <a:pt x="39" y="120"/>
                  </a:cubicBezTo>
                  <a:cubicBezTo>
                    <a:pt x="28" y="113"/>
                    <a:pt x="17" y="108"/>
                    <a:pt x="5" y="103"/>
                  </a:cubicBezTo>
                  <a:cubicBezTo>
                    <a:pt x="4" y="102"/>
                    <a:pt x="3" y="102"/>
                    <a:pt x="3" y="102"/>
                  </a:cubicBezTo>
                  <a:cubicBezTo>
                    <a:pt x="14" y="133"/>
                    <a:pt x="45" y="149"/>
                    <a:pt x="75" y="149"/>
                  </a:cubicBezTo>
                  <a:cubicBezTo>
                    <a:pt x="80" y="149"/>
                    <a:pt x="86" y="149"/>
                    <a:pt x="91" y="148"/>
                  </a:cubicBezTo>
                  <a:cubicBezTo>
                    <a:pt x="92" y="147"/>
                    <a:pt x="93" y="147"/>
                    <a:pt x="94" y="147"/>
                  </a:cubicBezTo>
                  <a:cubicBezTo>
                    <a:pt x="93" y="145"/>
                    <a:pt x="92" y="142"/>
                    <a:pt x="91" y="140"/>
                  </a:cubicBezTo>
                  <a:cubicBezTo>
                    <a:pt x="84" y="124"/>
                    <a:pt x="76" y="108"/>
                    <a:pt x="67" y="93"/>
                  </a:cubicBezTo>
                  <a:cubicBezTo>
                    <a:pt x="62" y="84"/>
                    <a:pt x="65" y="74"/>
                    <a:pt x="72" y="69"/>
                  </a:cubicBezTo>
                  <a:cubicBezTo>
                    <a:pt x="71" y="69"/>
                    <a:pt x="71" y="69"/>
                    <a:pt x="70" y="69"/>
                  </a:cubicBezTo>
                  <a:cubicBezTo>
                    <a:pt x="63" y="69"/>
                    <a:pt x="55" y="65"/>
                    <a:pt x="52" y="56"/>
                  </a:cubicBezTo>
                  <a:cubicBezTo>
                    <a:pt x="47" y="41"/>
                    <a:pt x="43" y="24"/>
                    <a:pt x="40" y="7"/>
                  </a:cubicBezTo>
                  <a:moveTo>
                    <a:pt x="77" y="0"/>
                  </a:moveTo>
                  <a:cubicBezTo>
                    <a:pt x="80" y="16"/>
                    <a:pt x="82" y="31"/>
                    <a:pt x="88" y="46"/>
                  </a:cubicBezTo>
                  <a:cubicBezTo>
                    <a:pt x="90" y="53"/>
                    <a:pt x="88" y="59"/>
                    <a:pt x="84" y="63"/>
                  </a:cubicBezTo>
                  <a:cubicBezTo>
                    <a:pt x="85" y="63"/>
                    <a:pt x="85" y="63"/>
                    <a:pt x="86" y="63"/>
                  </a:cubicBezTo>
                  <a:cubicBezTo>
                    <a:pt x="92" y="63"/>
                    <a:pt x="98" y="66"/>
                    <a:pt x="102" y="73"/>
                  </a:cubicBezTo>
                  <a:cubicBezTo>
                    <a:pt x="112" y="91"/>
                    <a:pt x="121" y="110"/>
                    <a:pt x="129" y="130"/>
                  </a:cubicBezTo>
                  <a:cubicBezTo>
                    <a:pt x="143" y="117"/>
                    <a:pt x="152" y="99"/>
                    <a:pt x="152" y="75"/>
                  </a:cubicBezTo>
                  <a:cubicBezTo>
                    <a:pt x="139" y="74"/>
                    <a:pt x="126" y="73"/>
                    <a:pt x="113" y="72"/>
                  </a:cubicBezTo>
                  <a:cubicBezTo>
                    <a:pt x="94" y="71"/>
                    <a:pt x="91" y="47"/>
                    <a:pt x="102" y="38"/>
                  </a:cubicBezTo>
                  <a:cubicBezTo>
                    <a:pt x="97" y="33"/>
                    <a:pt x="95" y="25"/>
                    <a:pt x="99" y="17"/>
                  </a:cubicBezTo>
                  <a:cubicBezTo>
                    <a:pt x="101" y="13"/>
                    <a:pt x="103" y="9"/>
                    <a:pt x="106" y="5"/>
                  </a:cubicBezTo>
                  <a:cubicBezTo>
                    <a:pt x="97" y="2"/>
                    <a:pt x="87" y="0"/>
                    <a:pt x="7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488"/>
            <p:cNvSpPr>
              <a:spLocks noEditPoints="1"/>
            </p:cNvSpPr>
            <p:nvPr/>
          </p:nvSpPr>
          <p:spPr bwMode="auto">
            <a:xfrm>
              <a:off x="1726" y="2747"/>
              <a:ext cx="89" cy="92"/>
            </a:xfrm>
            <a:custGeom>
              <a:avLst/>
              <a:gdLst>
                <a:gd name="T0" fmla="*/ 59 w 154"/>
                <a:gd name="T1" fmla="*/ 90 h 149"/>
                <a:gd name="T2" fmla="*/ 22 w 154"/>
                <a:gd name="T3" fmla="*/ 128 h 149"/>
                <a:gd name="T4" fmla="*/ 78 w 154"/>
                <a:gd name="T5" fmla="*/ 149 h 149"/>
                <a:gd name="T6" fmla="*/ 150 w 154"/>
                <a:gd name="T7" fmla="*/ 102 h 149"/>
                <a:gd name="T8" fmla="*/ 76 w 154"/>
                <a:gd name="T9" fmla="*/ 99 h 149"/>
                <a:gd name="T10" fmla="*/ 59 w 154"/>
                <a:gd name="T11" fmla="*/ 90 h 149"/>
                <a:gd name="T12" fmla="*/ 6 w 154"/>
                <a:gd name="T13" fmla="*/ 43 h 149"/>
                <a:gd name="T14" fmla="*/ 0 w 154"/>
                <a:gd name="T15" fmla="*/ 73 h 149"/>
                <a:gd name="T16" fmla="*/ 0 w 154"/>
                <a:gd name="T17" fmla="*/ 74 h 149"/>
                <a:gd name="T18" fmla="*/ 2 w 154"/>
                <a:gd name="T19" fmla="*/ 90 h 149"/>
                <a:gd name="T20" fmla="*/ 38 w 154"/>
                <a:gd name="T21" fmla="*/ 56 h 149"/>
                <a:gd name="T22" fmla="*/ 6 w 154"/>
                <a:gd name="T23" fmla="*/ 43 h 149"/>
                <a:gd name="T24" fmla="*/ 148 w 154"/>
                <a:gd name="T25" fmla="*/ 42 h 149"/>
                <a:gd name="T26" fmla="*/ 118 w 154"/>
                <a:gd name="T27" fmla="*/ 60 h 149"/>
                <a:gd name="T28" fmla="*/ 154 w 154"/>
                <a:gd name="T29" fmla="*/ 62 h 149"/>
                <a:gd name="T30" fmla="*/ 154 w 154"/>
                <a:gd name="T31" fmla="*/ 62 h 149"/>
                <a:gd name="T32" fmla="*/ 148 w 154"/>
                <a:gd name="T33" fmla="*/ 42 h 149"/>
                <a:gd name="T34" fmla="*/ 101 w 154"/>
                <a:gd name="T35" fmla="*/ 2 h 149"/>
                <a:gd name="T36" fmla="*/ 100 w 154"/>
                <a:gd name="T37" fmla="*/ 22 h 149"/>
                <a:gd name="T38" fmla="*/ 98 w 154"/>
                <a:gd name="T39" fmla="*/ 28 h 149"/>
                <a:gd name="T40" fmla="*/ 124 w 154"/>
                <a:gd name="T41" fmla="*/ 13 h 149"/>
                <a:gd name="T42" fmla="*/ 101 w 154"/>
                <a:gd name="T43" fmla="*/ 2 h 149"/>
                <a:gd name="T44" fmla="*/ 63 w 154"/>
                <a:gd name="T45" fmla="*/ 0 h 149"/>
                <a:gd name="T46" fmla="*/ 46 w 154"/>
                <a:gd name="T47" fmla="*/ 5 h 149"/>
                <a:gd name="T48" fmla="*/ 31 w 154"/>
                <a:gd name="T49" fmla="*/ 13 h 149"/>
                <a:gd name="T50" fmla="*/ 34 w 154"/>
                <a:gd name="T51" fmla="*/ 14 h 149"/>
                <a:gd name="T52" fmla="*/ 63 w 154"/>
                <a:gd name="T53" fmla="*/ 23 h 149"/>
                <a:gd name="T54" fmla="*/ 63 w 154"/>
                <a:gd name="T55" fmla="*/ 22 h 149"/>
                <a:gd name="T56" fmla="*/ 63 w 154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4" h="149">
                  <a:moveTo>
                    <a:pt x="59" y="90"/>
                  </a:moveTo>
                  <a:cubicBezTo>
                    <a:pt x="46" y="101"/>
                    <a:pt x="34" y="114"/>
                    <a:pt x="22" y="128"/>
                  </a:cubicBezTo>
                  <a:cubicBezTo>
                    <a:pt x="37" y="142"/>
                    <a:pt x="57" y="149"/>
                    <a:pt x="78" y="149"/>
                  </a:cubicBezTo>
                  <a:cubicBezTo>
                    <a:pt x="108" y="149"/>
                    <a:pt x="138" y="133"/>
                    <a:pt x="150" y="102"/>
                  </a:cubicBezTo>
                  <a:cubicBezTo>
                    <a:pt x="125" y="100"/>
                    <a:pt x="100" y="99"/>
                    <a:pt x="76" y="99"/>
                  </a:cubicBezTo>
                  <a:cubicBezTo>
                    <a:pt x="68" y="99"/>
                    <a:pt x="62" y="95"/>
                    <a:pt x="59" y="90"/>
                  </a:cubicBezTo>
                  <a:moveTo>
                    <a:pt x="6" y="43"/>
                  </a:moveTo>
                  <a:cubicBezTo>
                    <a:pt x="3" y="52"/>
                    <a:pt x="1" y="62"/>
                    <a:pt x="0" y="73"/>
                  </a:cubicBezTo>
                  <a:cubicBezTo>
                    <a:pt x="0" y="73"/>
                    <a:pt x="0" y="73"/>
                    <a:pt x="0" y="74"/>
                  </a:cubicBezTo>
                  <a:cubicBezTo>
                    <a:pt x="0" y="80"/>
                    <a:pt x="1" y="85"/>
                    <a:pt x="2" y="90"/>
                  </a:cubicBezTo>
                  <a:cubicBezTo>
                    <a:pt x="13" y="78"/>
                    <a:pt x="25" y="66"/>
                    <a:pt x="38" y="56"/>
                  </a:cubicBezTo>
                  <a:cubicBezTo>
                    <a:pt x="27" y="53"/>
                    <a:pt x="16" y="49"/>
                    <a:pt x="6" y="43"/>
                  </a:cubicBezTo>
                  <a:moveTo>
                    <a:pt x="148" y="42"/>
                  </a:moveTo>
                  <a:cubicBezTo>
                    <a:pt x="138" y="49"/>
                    <a:pt x="127" y="55"/>
                    <a:pt x="118" y="60"/>
                  </a:cubicBezTo>
                  <a:cubicBezTo>
                    <a:pt x="130" y="60"/>
                    <a:pt x="142" y="61"/>
                    <a:pt x="154" y="62"/>
                  </a:cubicBezTo>
                  <a:cubicBezTo>
                    <a:pt x="154" y="62"/>
                    <a:pt x="154" y="62"/>
                    <a:pt x="154" y="62"/>
                  </a:cubicBezTo>
                  <a:cubicBezTo>
                    <a:pt x="153" y="55"/>
                    <a:pt x="151" y="48"/>
                    <a:pt x="148" y="42"/>
                  </a:cubicBezTo>
                  <a:moveTo>
                    <a:pt x="101" y="2"/>
                  </a:moveTo>
                  <a:cubicBezTo>
                    <a:pt x="101" y="9"/>
                    <a:pt x="101" y="16"/>
                    <a:pt x="100" y="22"/>
                  </a:cubicBezTo>
                  <a:cubicBezTo>
                    <a:pt x="100" y="25"/>
                    <a:pt x="99" y="26"/>
                    <a:pt x="98" y="28"/>
                  </a:cubicBezTo>
                  <a:cubicBezTo>
                    <a:pt x="107" y="23"/>
                    <a:pt x="116" y="18"/>
                    <a:pt x="124" y="13"/>
                  </a:cubicBezTo>
                  <a:cubicBezTo>
                    <a:pt x="117" y="8"/>
                    <a:pt x="109" y="5"/>
                    <a:pt x="101" y="2"/>
                  </a:cubicBezTo>
                  <a:moveTo>
                    <a:pt x="63" y="0"/>
                  </a:moveTo>
                  <a:cubicBezTo>
                    <a:pt x="57" y="1"/>
                    <a:pt x="52" y="3"/>
                    <a:pt x="46" y="5"/>
                  </a:cubicBezTo>
                  <a:cubicBezTo>
                    <a:pt x="41" y="7"/>
                    <a:pt x="36" y="10"/>
                    <a:pt x="31" y="13"/>
                  </a:cubicBezTo>
                  <a:cubicBezTo>
                    <a:pt x="32" y="13"/>
                    <a:pt x="33" y="14"/>
                    <a:pt x="34" y="14"/>
                  </a:cubicBezTo>
                  <a:cubicBezTo>
                    <a:pt x="44" y="18"/>
                    <a:pt x="53" y="21"/>
                    <a:pt x="63" y="23"/>
                  </a:cubicBezTo>
                  <a:cubicBezTo>
                    <a:pt x="63" y="23"/>
                    <a:pt x="63" y="23"/>
                    <a:pt x="63" y="22"/>
                  </a:cubicBezTo>
                  <a:cubicBezTo>
                    <a:pt x="63" y="15"/>
                    <a:pt x="63" y="8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489"/>
            <p:cNvSpPr>
              <a:spLocks noEditPoints="1"/>
            </p:cNvSpPr>
            <p:nvPr/>
          </p:nvSpPr>
          <p:spPr bwMode="auto">
            <a:xfrm>
              <a:off x="1617" y="3150"/>
              <a:ext cx="94" cy="94"/>
            </a:xfrm>
            <a:custGeom>
              <a:avLst/>
              <a:gdLst>
                <a:gd name="T0" fmla="*/ 70 w 163"/>
                <a:gd name="T1" fmla="*/ 126 h 152"/>
                <a:gd name="T2" fmla="*/ 68 w 163"/>
                <a:gd name="T3" fmla="*/ 132 h 152"/>
                <a:gd name="T4" fmla="*/ 58 w 163"/>
                <a:gd name="T5" fmla="*/ 149 h 152"/>
                <a:gd name="T6" fmla="*/ 80 w 163"/>
                <a:gd name="T7" fmla="*/ 152 h 152"/>
                <a:gd name="T8" fmla="*/ 81 w 163"/>
                <a:gd name="T9" fmla="*/ 152 h 152"/>
                <a:gd name="T10" fmla="*/ 83 w 163"/>
                <a:gd name="T11" fmla="*/ 152 h 152"/>
                <a:gd name="T12" fmla="*/ 70 w 163"/>
                <a:gd name="T13" fmla="*/ 126 h 152"/>
                <a:gd name="T14" fmla="*/ 103 w 163"/>
                <a:gd name="T15" fmla="*/ 110 h 152"/>
                <a:gd name="T16" fmla="*/ 119 w 163"/>
                <a:gd name="T17" fmla="*/ 141 h 152"/>
                <a:gd name="T18" fmla="*/ 135 w 163"/>
                <a:gd name="T19" fmla="*/ 127 h 152"/>
                <a:gd name="T20" fmla="*/ 135 w 163"/>
                <a:gd name="T21" fmla="*/ 127 h 152"/>
                <a:gd name="T22" fmla="*/ 103 w 163"/>
                <a:gd name="T23" fmla="*/ 110 h 152"/>
                <a:gd name="T24" fmla="*/ 5 w 163"/>
                <a:gd name="T25" fmla="*/ 103 h 152"/>
                <a:gd name="T26" fmla="*/ 14 w 163"/>
                <a:gd name="T27" fmla="*/ 117 h 152"/>
                <a:gd name="T28" fmla="*/ 25 w 163"/>
                <a:gd name="T29" fmla="*/ 130 h 152"/>
                <a:gd name="T30" fmla="*/ 37 w 163"/>
                <a:gd name="T31" fmla="*/ 112 h 152"/>
                <a:gd name="T32" fmla="*/ 37 w 163"/>
                <a:gd name="T33" fmla="*/ 111 h 152"/>
                <a:gd name="T34" fmla="*/ 8 w 163"/>
                <a:gd name="T35" fmla="*/ 103 h 152"/>
                <a:gd name="T36" fmla="*/ 5 w 163"/>
                <a:gd name="T37" fmla="*/ 103 h 152"/>
                <a:gd name="T38" fmla="*/ 22 w 163"/>
                <a:gd name="T39" fmla="*/ 22 h 152"/>
                <a:gd name="T40" fmla="*/ 15 w 163"/>
                <a:gd name="T41" fmla="*/ 29 h 152"/>
                <a:gd name="T42" fmla="*/ 12 w 163"/>
                <a:gd name="T43" fmla="*/ 35 h 152"/>
                <a:gd name="T44" fmla="*/ 11 w 163"/>
                <a:gd name="T45" fmla="*/ 36 h 152"/>
                <a:gd name="T46" fmla="*/ 0 w 163"/>
                <a:gd name="T47" fmla="*/ 63 h 152"/>
                <a:gd name="T48" fmla="*/ 34 w 163"/>
                <a:gd name="T49" fmla="*/ 70 h 152"/>
                <a:gd name="T50" fmla="*/ 22 w 163"/>
                <a:gd name="T51" fmla="*/ 22 h 152"/>
                <a:gd name="T52" fmla="*/ 72 w 163"/>
                <a:gd name="T53" fmla="*/ 0 h 152"/>
                <a:gd name="T54" fmla="*/ 59 w 163"/>
                <a:gd name="T55" fmla="*/ 1 h 152"/>
                <a:gd name="T56" fmla="*/ 70 w 163"/>
                <a:gd name="T57" fmla="*/ 53 h 152"/>
                <a:gd name="T58" fmla="*/ 78 w 163"/>
                <a:gd name="T59" fmla="*/ 51 h 152"/>
                <a:gd name="T60" fmla="*/ 89 w 163"/>
                <a:gd name="T61" fmla="*/ 54 h 152"/>
                <a:gd name="T62" fmla="*/ 153 w 163"/>
                <a:gd name="T63" fmla="*/ 91 h 152"/>
                <a:gd name="T64" fmla="*/ 72 w 163"/>
                <a:gd name="T6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3" h="152">
                  <a:moveTo>
                    <a:pt x="70" y="126"/>
                  </a:moveTo>
                  <a:cubicBezTo>
                    <a:pt x="70" y="128"/>
                    <a:pt x="69" y="130"/>
                    <a:pt x="68" y="132"/>
                  </a:cubicBezTo>
                  <a:cubicBezTo>
                    <a:pt x="65" y="138"/>
                    <a:pt x="62" y="143"/>
                    <a:pt x="58" y="149"/>
                  </a:cubicBezTo>
                  <a:cubicBezTo>
                    <a:pt x="65" y="151"/>
                    <a:pt x="73" y="152"/>
                    <a:pt x="80" y="152"/>
                  </a:cubicBezTo>
                  <a:cubicBezTo>
                    <a:pt x="81" y="152"/>
                    <a:pt x="81" y="152"/>
                    <a:pt x="81" y="152"/>
                  </a:cubicBezTo>
                  <a:cubicBezTo>
                    <a:pt x="82" y="152"/>
                    <a:pt x="83" y="152"/>
                    <a:pt x="83" y="152"/>
                  </a:cubicBezTo>
                  <a:cubicBezTo>
                    <a:pt x="79" y="143"/>
                    <a:pt x="75" y="134"/>
                    <a:pt x="70" y="126"/>
                  </a:cubicBezTo>
                  <a:moveTo>
                    <a:pt x="103" y="110"/>
                  </a:moveTo>
                  <a:cubicBezTo>
                    <a:pt x="108" y="119"/>
                    <a:pt x="114" y="129"/>
                    <a:pt x="119" y="141"/>
                  </a:cubicBezTo>
                  <a:cubicBezTo>
                    <a:pt x="125" y="137"/>
                    <a:pt x="130" y="133"/>
                    <a:pt x="135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24" y="122"/>
                    <a:pt x="114" y="116"/>
                    <a:pt x="103" y="110"/>
                  </a:cubicBezTo>
                  <a:moveTo>
                    <a:pt x="5" y="103"/>
                  </a:moveTo>
                  <a:cubicBezTo>
                    <a:pt x="7" y="108"/>
                    <a:pt x="10" y="113"/>
                    <a:pt x="14" y="117"/>
                  </a:cubicBezTo>
                  <a:cubicBezTo>
                    <a:pt x="17" y="122"/>
                    <a:pt x="21" y="126"/>
                    <a:pt x="25" y="130"/>
                  </a:cubicBezTo>
                  <a:cubicBezTo>
                    <a:pt x="29" y="124"/>
                    <a:pt x="33" y="118"/>
                    <a:pt x="37" y="112"/>
                  </a:cubicBezTo>
                  <a:cubicBezTo>
                    <a:pt x="37" y="112"/>
                    <a:pt x="37" y="111"/>
                    <a:pt x="37" y="111"/>
                  </a:cubicBezTo>
                  <a:cubicBezTo>
                    <a:pt x="28" y="107"/>
                    <a:pt x="18" y="105"/>
                    <a:pt x="8" y="103"/>
                  </a:cubicBezTo>
                  <a:cubicBezTo>
                    <a:pt x="7" y="103"/>
                    <a:pt x="6" y="103"/>
                    <a:pt x="5" y="103"/>
                  </a:cubicBezTo>
                  <a:moveTo>
                    <a:pt x="22" y="22"/>
                  </a:moveTo>
                  <a:cubicBezTo>
                    <a:pt x="20" y="24"/>
                    <a:pt x="17" y="27"/>
                    <a:pt x="15" y="29"/>
                  </a:cubicBezTo>
                  <a:cubicBezTo>
                    <a:pt x="14" y="31"/>
                    <a:pt x="13" y="33"/>
                    <a:pt x="12" y="35"/>
                  </a:cubicBezTo>
                  <a:cubicBezTo>
                    <a:pt x="12" y="35"/>
                    <a:pt x="11" y="35"/>
                    <a:pt x="11" y="36"/>
                  </a:cubicBezTo>
                  <a:cubicBezTo>
                    <a:pt x="5" y="45"/>
                    <a:pt x="2" y="54"/>
                    <a:pt x="0" y="63"/>
                  </a:cubicBezTo>
                  <a:cubicBezTo>
                    <a:pt x="12" y="65"/>
                    <a:pt x="23" y="67"/>
                    <a:pt x="34" y="70"/>
                  </a:cubicBezTo>
                  <a:cubicBezTo>
                    <a:pt x="28" y="54"/>
                    <a:pt x="24" y="38"/>
                    <a:pt x="22" y="22"/>
                  </a:cubicBezTo>
                  <a:moveTo>
                    <a:pt x="72" y="0"/>
                  </a:moveTo>
                  <a:cubicBezTo>
                    <a:pt x="68" y="0"/>
                    <a:pt x="64" y="0"/>
                    <a:pt x="59" y="1"/>
                  </a:cubicBezTo>
                  <a:cubicBezTo>
                    <a:pt x="61" y="18"/>
                    <a:pt x="65" y="36"/>
                    <a:pt x="70" y="53"/>
                  </a:cubicBezTo>
                  <a:cubicBezTo>
                    <a:pt x="73" y="52"/>
                    <a:pt x="75" y="51"/>
                    <a:pt x="78" y="51"/>
                  </a:cubicBezTo>
                  <a:cubicBezTo>
                    <a:pt x="82" y="51"/>
                    <a:pt x="85" y="52"/>
                    <a:pt x="89" y="54"/>
                  </a:cubicBezTo>
                  <a:cubicBezTo>
                    <a:pt x="110" y="67"/>
                    <a:pt x="131" y="80"/>
                    <a:pt x="153" y="91"/>
                  </a:cubicBezTo>
                  <a:cubicBezTo>
                    <a:pt x="163" y="42"/>
                    <a:pt x="118" y="0"/>
                    <a:pt x="7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490"/>
            <p:cNvSpPr>
              <a:spLocks noEditPoints="1"/>
            </p:cNvSpPr>
            <p:nvPr/>
          </p:nvSpPr>
          <p:spPr bwMode="auto">
            <a:xfrm>
              <a:off x="2717" y="2446"/>
              <a:ext cx="88" cy="90"/>
            </a:xfrm>
            <a:custGeom>
              <a:avLst/>
              <a:gdLst>
                <a:gd name="T0" fmla="*/ 26 w 154"/>
                <a:gd name="T1" fmla="*/ 73 h 146"/>
                <a:gd name="T2" fmla="*/ 9 w 154"/>
                <a:gd name="T3" fmla="*/ 74 h 146"/>
                <a:gd name="T4" fmla="*/ 0 w 154"/>
                <a:gd name="T5" fmla="*/ 76 h 146"/>
                <a:gd name="T6" fmla="*/ 0 w 154"/>
                <a:gd name="T7" fmla="*/ 76 h 146"/>
                <a:gd name="T8" fmla="*/ 77 w 154"/>
                <a:gd name="T9" fmla="*/ 146 h 146"/>
                <a:gd name="T10" fmla="*/ 107 w 154"/>
                <a:gd name="T11" fmla="*/ 141 h 146"/>
                <a:gd name="T12" fmla="*/ 127 w 154"/>
                <a:gd name="T13" fmla="*/ 130 h 146"/>
                <a:gd name="T14" fmla="*/ 140 w 154"/>
                <a:gd name="T15" fmla="*/ 116 h 146"/>
                <a:gd name="T16" fmla="*/ 132 w 154"/>
                <a:gd name="T17" fmla="*/ 112 h 146"/>
                <a:gd name="T18" fmla="*/ 92 w 154"/>
                <a:gd name="T19" fmla="*/ 99 h 146"/>
                <a:gd name="T20" fmla="*/ 87 w 154"/>
                <a:gd name="T21" fmla="*/ 100 h 146"/>
                <a:gd name="T22" fmla="*/ 78 w 154"/>
                <a:gd name="T23" fmla="*/ 98 h 146"/>
                <a:gd name="T24" fmla="*/ 70 w 154"/>
                <a:gd name="T25" fmla="*/ 94 h 146"/>
                <a:gd name="T26" fmla="*/ 61 w 154"/>
                <a:gd name="T27" fmla="*/ 92 h 146"/>
                <a:gd name="T28" fmla="*/ 47 w 154"/>
                <a:gd name="T29" fmla="*/ 79 h 146"/>
                <a:gd name="T30" fmla="*/ 40 w 154"/>
                <a:gd name="T31" fmla="*/ 73 h 146"/>
                <a:gd name="T32" fmla="*/ 26 w 154"/>
                <a:gd name="T33" fmla="*/ 73 h 146"/>
                <a:gd name="T34" fmla="*/ 151 w 154"/>
                <a:gd name="T35" fmla="*/ 47 h 146"/>
                <a:gd name="T36" fmla="*/ 105 w 154"/>
                <a:gd name="T37" fmla="*/ 61 h 146"/>
                <a:gd name="T38" fmla="*/ 154 w 154"/>
                <a:gd name="T39" fmla="*/ 80 h 146"/>
                <a:gd name="T40" fmla="*/ 154 w 154"/>
                <a:gd name="T41" fmla="*/ 71 h 146"/>
                <a:gd name="T42" fmla="*/ 151 w 154"/>
                <a:gd name="T43" fmla="*/ 47 h 146"/>
                <a:gd name="T44" fmla="*/ 110 w 154"/>
                <a:gd name="T45" fmla="*/ 3 h 146"/>
                <a:gd name="T46" fmla="*/ 110 w 154"/>
                <a:gd name="T47" fmla="*/ 22 h 146"/>
                <a:gd name="T48" fmla="*/ 128 w 154"/>
                <a:gd name="T49" fmla="*/ 16 h 146"/>
                <a:gd name="T50" fmla="*/ 130 w 154"/>
                <a:gd name="T51" fmla="*/ 15 h 146"/>
                <a:gd name="T52" fmla="*/ 112 w 154"/>
                <a:gd name="T53" fmla="*/ 4 h 146"/>
                <a:gd name="T54" fmla="*/ 110 w 154"/>
                <a:gd name="T55" fmla="*/ 3 h 146"/>
                <a:gd name="T56" fmla="*/ 53 w 154"/>
                <a:gd name="T57" fmla="*/ 0 h 146"/>
                <a:gd name="T58" fmla="*/ 31 w 154"/>
                <a:gd name="T59" fmla="*/ 10 h 146"/>
                <a:gd name="T60" fmla="*/ 27 w 154"/>
                <a:gd name="T61" fmla="*/ 13 h 146"/>
                <a:gd name="T62" fmla="*/ 53 w 154"/>
                <a:gd name="T63" fmla="*/ 36 h 146"/>
                <a:gd name="T64" fmla="*/ 59 w 154"/>
                <a:gd name="T65" fmla="*/ 37 h 146"/>
                <a:gd name="T66" fmla="*/ 64 w 154"/>
                <a:gd name="T67" fmla="*/ 30 h 146"/>
                <a:gd name="T68" fmla="*/ 53 w 154"/>
                <a:gd name="T6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4" h="146">
                  <a:moveTo>
                    <a:pt x="26" y="73"/>
                  </a:moveTo>
                  <a:cubicBezTo>
                    <a:pt x="20" y="73"/>
                    <a:pt x="15" y="73"/>
                    <a:pt x="9" y="74"/>
                  </a:cubicBezTo>
                  <a:cubicBezTo>
                    <a:pt x="6" y="74"/>
                    <a:pt x="3" y="75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" y="123"/>
                    <a:pt x="40" y="146"/>
                    <a:pt x="77" y="146"/>
                  </a:cubicBezTo>
                  <a:cubicBezTo>
                    <a:pt x="87" y="146"/>
                    <a:pt x="97" y="144"/>
                    <a:pt x="107" y="141"/>
                  </a:cubicBezTo>
                  <a:cubicBezTo>
                    <a:pt x="114" y="138"/>
                    <a:pt x="120" y="135"/>
                    <a:pt x="127" y="130"/>
                  </a:cubicBezTo>
                  <a:cubicBezTo>
                    <a:pt x="132" y="126"/>
                    <a:pt x="136" y="122"/>
                    <a:pt x="140" y="116"/>
                  </a:cubicBezTo>
                  <a:cubicBezTo>
                    <a:pt x="137" y="115"/>
                    <a:pt x="135" y="114"/>
                    <a:pt x="132" y="112"/>
                  </a:cubicBezTo>
                  <a:cubicBezTo>
                    <a:pt x="119" y="107"/>
                    <a:pt x="106" y="103"/>
                    <a:pt x="92" y="99"/>
                  </a:cubicBezTo>
                  <a:cubicBezTo>
                    <a:pt x="91" y="100"/>
                    <a:pt x="89" y="100"/>
                    <a:pt x="87" y="100"/>
                  </a:cubicBezTo>
                  <a:cubicBezTo>
                    <a:pt x="84" y="100"/>
                    <a:pt x="81" y="99"/>
                    <a:pt x="78" y="98"/>
                  </a:cubicBezTo>
                  <a:cubicBezTo>
                    <a:pt x="75" y="96"/>
                    <a:pt x="73" y="95"/>
                    <a:pt x="70" y="94"/>
                  </a:cubicBezTo>
                  <a:cubicBezTo>
                    <a:pt x="67" y="93"/>
                    <a:pt x="64" y="92"/>
                    <a:pt x="61" y="92"/>
                  </a:cubicBezTo>
                  <a:cubicBezTo>
                    <a:pt x="53" y="90"/>
                    <a:pt x="48" y="85"/>
                    <a:pt x="47" y="79"/>
                  </a:cubicBezTo>
                  <a:cubicBezTo>
                    <a:pt x="44" y="77"/>
                    <a:pt x="42" y="75"/>
                    <a:pt x="40" y="73"/>
                  </a:cubicBezTo>
                  <a:cubicBezTo>
                    <a:pt x="35" y="73"/>
                    <a:pt x="30" y="73"/>
                    <a:pt x="26" y="73"/>
                  </a:cubicBezTo>
                  <a:moveTo>
                    <a:pt x="151" y="47"/>
                  </a:moveTo>
                  <a:cubicBezTo>
                    <a:pt x="136" y="53"/>
                    <a:pt x="121" y="59"/>
                    <a:pt x="105" y="61"/>
                  </a:cubicBezTo>
                  <a:cubicBezTo>
                    <a:pt x="122" y="66"/>
                    <a:pt x="138" y="72"/>
                    <a:pt x="154" y="80"/>
                  </a:cubicBezTo>
                  <a:cubicBezTo>
                    <a:pt x="154" y="77"/>
                    <a:pt x="154" y="74"/>
                    <a:pt x="154" y="71"/>
                  </a:cubicBezTo>
                  <a:cubicBezTo>
                    <a:pt x="154" y="62"/>
                    <a:pt x="153" y="54"/>
                    <a:pt x="151" y="47"/>
                  </a:cubicBezTo>
                  <a:moveTo>
                    <a:pt x="110" y="3"/>
                  </a:moveTo>
                  <a:cubicBezTo>
                    <a:pt x="110" y="9"/>
                    <a:pt x="110" y="16"/>
                    <a:pt x="110" y="22"/>
                  </a:cubicBezTo>
                  <a:cubicBezTo>
                    <a:pt x="116" y="20"/>
                    <a:pt x="122" y="18"/>
                    <a:pt x="128" y="16"/>
                  </a:cubicBezTo>
                  <a:cubicBezTo>
                    <a:pt x="129" y="16"/>
                    <a:pt x="129" y="15"/>
                    <a:pt x="130" y="15"/>
                  </a:cubicBezTo>
                  <a:cubicBezTo>
                    <a:pt x="125" y="11"/>
                    <a:pt x="119" y="7"/>
                    <a:pt x="112" y="4"/>
                  </a:cubicBezTo>
                  <a:cubicBezTo>
                    <a:pt x="111" y="4"/>
                    <a:pt x="110" y="3"/>
                    <a:pt x="110" y="3"/>
                  </a:cubicBezTo>
                  <a:moveTo>
                    <a:pt x="53" y="0"/>
                  </a:moveTo>
                  <a:cubicBezTo>
                    <a:pt x="45" y="2"/>
                    <a:pt x="37" y="6"/>
                    <a:pt x="31" y="10"/>
                  </a:cubicBezTo>
                  <a:cubicBezTo>
                    <a:pt x="29" y="11"/>
                    <a:pt x="28" y="12"/>
                    <a:pt x="27" y="13"/>
                  </a:cubicBezTo>
                  <a:cubicBezTo>
                    <a:pt x="36" y="21"/>
                    <a:pt x="45" y="28"/>
                    <a:pt x="53" y="36"/>
                  </a:cubicBezTo>
                  <a:cubicBezTo>
                    <a:pt x="55" y="36"/>
                    <a:pt x="57" y="36"/>
                    <a:pt x="59" y="37"/>
                  </a:cubicBezTo>
                  <a:cubicBezTo>
                    <a:pt x="60" y="34"/>
                    <a:pt x="62" y="32"/>
                    <a:pt x="64" y="30"/>
                  </a:cubicBezTo>
                  <a:cubicBezTo>
                    <a:pt x="58" y="21"/>
                    <a:pt x="54" y="10"/>
                    <a:pt x="5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491"/>
            <p:cNvSpPr>
              <a:spLocks noEditPoints="1"/>
            </p:cNvSpPr>
            <p:nvPr/>
          </p:nvSpPr>
          <p:spPr bwMode="auto">
            <a:xfrm>
              <a:off x="2303" y="3980"/>
              <a:ext cx="86" cy="94"/>
            </a:xfrm>
            <a:custGeom>
              <a:avLst/>
              <a:gdLst>
                <a:gd name="T0" fmla="*/ 75 w 151"/>
                <a:gd name="T1" fmla="*/ 135 h 152"/>
                <a:gd name="T2" fmla="*/ 64 w 151"/>
                <a:gd name="T3" fmla="*/ 151 h 152"/>
                <a:gd name="T4" fmla="*/ 67 w 151"/>
                <a:gd name="T5" fmla="*/ 152 h 152"/>
                <a:gd name="T6" fmla="*/ 78 w 151"/>
                <a:gd name="T7" fmla="*/ 152 h 152"/>
                <a:gd name="T8" fmla="*/ 88 w 151"/>
                <a:gd name="T9" fmla="*/ 152 h 152"/>
                <a:gd name="T10" fmla="*/ 87 w 151"/>
                <a:gd name="T11" fmla="*/ 150 h 152"/>
                <a:gd name="T12" fmla="*/ 75 w 151"/>
                <a:gd name="T13" fmla="*/ 135 h 152"/>
                <a:gd name="T14" fmla="*/ 123 w 151"/>
                <a:gd name="T15" fmla="*/ 107 h 152"/>
                <a:gd name="T16" fmla="*/ 123 w 151"/>
                <a:gd name="T17" fmla="*/ 107 h 152"/>
                <a:gd name="T18" fmla="*/ 123 w 151"/>
                <a:gd name="T19" fmla="*/ 107 h 152"/>
                <a:gd name="T20" fmla="*/ 92 w 151"/>
                <a:gd name="T21" fmla="*/ 100 h 152"/>
                <a:gd name="T22" fmla="*/ 122 w 151"/>
                <a:gd name="T23" fmla="*/ 136 h 152"/>
                <a:gd name="T24" fmla="*/ 139 w 151"/>
                <a:gd name="T25" fmla="*/ 117 h 152"/>
                <a:gd name="T26" fmla="*/ 143 w 151"/>
                <a:gd name="T27" fmla="*/ 110 h 152"/>
                <a:gd name="T28" fmla="*/ 92 w 151"/>
                <a:gd name="T29" fmla="*/ 100 h 152"/>
                <a:gd name="T30" fmla="*/ 34 w 151"/>
                <a:gd name="T31" fmla="*/ 93 h 152"/>
                <a:gd name="T32" fmla="*/ 0 w 151"/>
                <a:gd name="T33" fmla="*/ 98 h 152"/>
                <a:gd name="T34" fmla="*/ 2 w 151"/>
                <a:gd name="T35" fmla="*/ 102 h 152"/>
                <a:gd name="T36" fmla="*/ 15 w 151"/>
                <a:gd name="T37" fmla="*/ 123 h 152"/>
                <a:gd name="T38" fmla="*/ 40 w 151"/>
                <a:gd name="T39" fmla="*/ 103 h 152"/>
                <a:gd name="T40" fmla="*/ 40 w 151"/>
                <a:gd name="T41" fmla="*/ 95 h 152"/>
                <a:gd name="T42" fmla="*/ 34 w 151"/>
                <a:gd name="T43" fmla="*/ 93 h 152"/>
                <a:gd name="T44" fmla="*/ 69 w 151"/>
                <a:gd name="T45" fmla="*/ 0 h 152"/>
                <a:gd name="T46" fmla="*/ 11 w 151"/>
                <a:gd name="T47" fmla="*/ 31 h 152"/>
                <a:gd name="T48" fmla="*/ 11 w 151"/>
                <a:gd name="T49" fmla="*/ 31 h 152"/>
                <a:gd name="T50" fmla="*/ 18 w 151"/>
                <a:gd name="T51" fmla="*/ 37 h 152"/>
                <a:gd name="T52" fmla="*/ 43 w 151"/>
                <a:gd name="T53" fmla="*/ 54 h 152"/>
                <a:gd name="T54" fmla="*/ 52 w 151"/>
                <a:gd name="T55" fmla="*/ 53 h 152"/>
                <a:gd name="T56" fmla="*/ 63 w 151"/>
                <a:gd name="T57" fmla="*/ 48 h 152"/>
                <a:gd name="T58" fmla="*/ 71 w 151"/>
                <a:gd name="T59" fmla="*/ 50 h 152"/>
                <a:gd name="T60" fmla="*/ 79 w 151"/>
                <a:gd name="T61" fmla="*/ 53 h 152"/>
                <a:gd name="T62" fmla="*/ 88 w 151"/>
                <a:gd name="T63" fmla="*/ 54 h 152"/>
                <a:gd name="T64" fmla="*/ 102 w 151"/>
                <a:gd name="T65" fmla="*/ 61 h 152"/>
                <a:gd name="T66" fmla="*/ 142 w 151"/>
                <a:gd name="T67" fmla="*/ 71 h 152"/>
                <a:gd name="T68" fmla="*/ 151 w 151"/>
                <a:gd name="T69" fmla="*/ 72 h 152"/>
                <a:gd name="T70" fmla="*/ 147 w 151"/>
                <a:gd name="T71" fmla="*/ 53 h 152"/>
                <a:gd name="T72" fmla="*/ 136 w 151"/>
                <a:gd name="T73" fmla="*/ 33 h 152"/>
                <a:gd name="T74" fmla="*/ 69 w 151"/>
                <a:gd name="T75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1" h="152">
                  <a:moveTo>
                    <a:pt x="75" y="135"/>
                  </a:moveTo>
                  <a:cubicBezTo>
                    <a:pt x="72" y="141"/>
                    <a:pt x="68" y="146"/>
                    <a:pt x="64" y="151"/>
                  </a:cubicBezTo>
                  <a:cubicBezTo>
                    <a:pt x="65" y="151"/>
                    <a:pt x="66" y="151"/>
                    <a:pt x="67" y="152"/>
                  </a:cubicBezTo>
                  <a:cubicBezTo>
                    <a:pt x="70" y="152"/>
                    <a:pt x="74" y="152"/>
                    <a:pt x="78" y="152"/>
                  </a:cubicBezTo>
                  <a:cubicBezTo>
                    <a:pt x="81" y="152"/>
                    <a:pt x="84" y="152"/>
                    <a:pt x="88" y="152"/>
                  </a:cubicBezTo>
                  <a:cubicBezTo>
                    <a:pt x="87" y="151"/>
                    <a:pt x="87" y="151"/>
                    <a:pt x="87" y="150"/>
                  </a:cubicBezTo>
                  <a:cubicBezTo>
                    <a:pt x="83" y="145"/>
                    <a:pt x="79" y="140"/>
                    <a:pt x="75" y="135"/>
                  </a:cubicBezTo>
                  <a:moveTo>
                    <a:pt x="123" y="107"/>
                  </a:moveTo>
                  <a:cubicBezTo>
                    <a:pt x="123" y="107"/>
                    <a:pt x="123" y="107"/>
                    <a:pt x="123" y="107"/>
                  </a:cubicBezTo>
                  <a:cubicBezTo>
                    <a:pt x="123" y="107"/>
                    <a:pt x="123" y="107"/>
                    <a:pt x="123" y="107"/>
                  </a:cubicBezTo>
                  <a:moveTo>
                    <a:pt x="92" y="100"/>
                  </a:moveTo>
                  <a:cubicBezTo>
                    <a:pt x="104" y="110"/>
                    <a:pt x="114" y="123"/>
                    <a:pt x="122" y="136"/>
                  </a:cubicBezTo>
                  <a:cubicBezTo>
                    <a:pt x="128" y="131"/>
                    <a:pt x="134" y="125"/>
                    <a:pt x="139" y="117"/>
                  </a:cubicBezTo>
                  <a:cubicBezTo>
                    <a:pt x="140" y="115"/>
                    <a:pt x="141" y="113"/>
                    <a:pt x="143" y="110"/>
                  </a:cubicBezTo>
                  <a:cubicBezTo>
                    <a:pt x="126" y="108"/>
                    <a:pt x="109" y="104"/>
                    <a:pt x="92" y="100"/>
                  </a:cubicBezTo>
                  <a:moveTo>
                    <a:pt x="34" y="93"/>
                  </a:moveTo>
                  <a:cubicBezTo>
                    <a:pt x="22" y="95"/>
                    <a:pt x="11" y="96"/>
                    <a:pt x="0" y="98"/>
                  </a:cubicBezTo>
                  <a:cubicBezTo>
                    <a:pt x="0" y="100"/>
                    <a:pt x="1" y="101"/>
                    <a:pt x="2" y="102"/>
                  </a:cubicBezTo>
                  <a:cubicBezTo>
                    <a:pt x="5" y="110"/>
                    <a:pt x="9" y="117"/>
                    <a:pt x="15" y="123"/>
                  </a:cubicBezTo>
                  <a:cubicBezTo>
                    <a:pt x="21" y="115"/>
                    <a:pt x="30" y="108"/>
                    <a:pt x="40" y="103"/>
                  </a:cubicBezTo>
                  <a:cubicBezTo>
                    <a:pt x="39" y="101"/>
                    <a:pt x="39" y="98"/>
                    <a:pt x="40" y="95"/>
                  </a:cubicBezTo>
                  <a:cubicBezTo>
                    <a:pt x="38" y="95"/>
                    <a:pt x="36" y="94"/>
                    <a:pt x="34" y="93"/>
                  </a:cubicBezTo>
                  <a:moveTo>
                    <a:pt x="69" y="0"/>
                  </a:moveTo>
                  <a:cubicBezTo>
                    <a:pt x="48" y="0"/>
                    <a:pt x="27" y="9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3" y="33"/>
                    <a:pt x="15" y="35"/>
                    <a:pt x="18" y="37"/>
                  </a:cubicBezTo>
                  <a:cubicBezTo>
                    <a:pt x="25" y="44"/>
                    <a:pt x="34" y="49"/>
                    <a:pt x="43" y="54"/>
                  </a:cubicBezTo>
                  <a:cubicBezTo>
                    <a:pt x="46" y="54"/>
                    <a:pt x="49" y="53"/>
                    <a:pt x="52" y="53"/>
                  </a:cubicBezTo>
                  <a:cubicBezTo>
                    <a:pt x="55" y="50"/>
                    <a:pt x="59" y="48"/>
                    <a:pt x="63" y="48"/>
                  </a:cubicBezTo>
                  <a:cubicBezTo>
                    <a:pt x="66" y="48"/>
                    <a:pt x="68" y="49"/>
                    <a:pt x="71" y="50"/>
                  </a:cubicBezTo>
                  <a:cubicBezTo>
                    <a:pt x="73" y="51"/>
                    <a:pt x="76" y="52"/>
                    <a:pt x="79" y="53"/>
                  </a:cubicBezTo>
                  <a:cubicBezTo>
                    <a:pt x="82" y="53"/>
                    <a:pt x="85" y="53"/>
                    <a:pt x="88" y="54"/>
                  </a:cubicBezTo>
                  <a:cubicBezTo>
                    <a:pt x="94" y="54"/>
                    <a:pt x="99" y="57"/>
                    <a:pt x="102" y="61"/>
                  </a:cubicBezTo>
                  <a:cubicBezTo>
                    <a:pt x="115" y="65"/>
                    <a:pt x="128" y="68"/>
                    <a:pt x="142" y="71"/>
                  </a:cubicBezTo>
                  <a:cubicBezTo>
                    <a:pt x="145" y="71"/>
                    <a:pt x="148" y="72"/>
                    <a:pt x="151" y="72"/>
                  </a:cubicBezTo>
                  <a:cubicBezTo>
                    <a:pt x="151" y="65"/>
                    <a:pt x="149" y="59"/>
                    <a:pt x="147" y="53"/>
                  </a:cubicBezTo>
                  <a:cubicBezTo>
                    <a:pt x="144" y="46"/>
                    <a:pt x="140" y="39"/>
                    <a:pt x="136" y="33"/>
                  </a:cubicBezTo>
                  <a:cubicBezTo>
                    <a:pt x="120" y="13"/>
                    <a:pt x="95" y="0"/>
                    <a:pt x="6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Oval 492"/>
            <p:cNvSpPr>
              <a:spLocks noChangeArrowheads="1"/>
            </p:cNvSpPr>
            <p:nvPr/>
          </p:nvSpPr>
          <p:spPr bwMode="auto">
            <a:xfrm>
              <a:off x="3142" y="2996"/>
              <a:ext cx="89" cy="93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493"/>
            <p:cNvSpPr>
              <a:spLocks/>
            </p:cNvSpPr>
            <p:nvPr/>
          </p:nvSpPr>
          <p:spPr bwMode="auto">
            <a:xfrm>
              <a:off x="2920" y="3761"/>
              <a:ext cx="118" cy="94"/>
            </a:xfrm>
            <a:custGeom>
              <a:avLst/>
              <a:gdLst>
                <a:gd name="T0" fmla="*/ 98 w 205"/>
                <a:gd name="T1" fmla="*/ 0 h 152"/>
                <a:gd name="T2" fmla="*/ 37 w 205"/>
                <a:gd name="T3" fmla="*/ 35 h 152"/>
                <a:gd name="T4" fmla="*/ 107 w 205"/>
                <a:gd name="T5" fmla="*/ 152 h 152"/>
                <a:gd name="T6" fmla="*/ 167 w 205"/>
                <a:gd name="T7" fmla="*/ 117 h 152"/>
                <a:gd name="T8" fmla="*/ 98 w 205"/>
                <a:gd name="T9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152">
                  <a:moveTo>
                    <a:pt x="98" y="0"/>
                  </a:moveTo>
                  <a:cubicBezTo>
                    <a:pt x="76" y="0"/>
                    <a:pt x="53" y="10"/>
                    <a:pt x="37" y="35"/>
                  </a:cubicBezTo>
                  <a:cubicBezTo>
                    <a:pt x="0" y="94"/>
                    <a:pt x="53" y="152"/>
                    <a:pt x="107" y="152"/>
                  </a:cubicBezTo>
                  <a:cubicBezTo>
                    <a:pt x="129" y="152"/>
                    <a:pt x="152" y="142"/>
                    <a:pt x="167" y="117"/>
                  </a:cubicBezTo>
                  <a:cubicBezTo>
                    <a:pt x="205" y="58"/>
                    <a:pt x="151" y="0"/>
                    <a:pt x="9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Oval 494"/>
            <p:cNvSpPr>
              <a:spLocks noChangeArrowheads="1"/>
            </p:cNvSpPr>
            <p:nvPr/>
          </p:nvSpPr>
          <p:spPr bwMode="auto">
            <a:xfrm>
              <a:off x="3816" y="3284"/>
              <a:ext cx="88" cy="92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495"/>
            <p:cNvSpPr>
              <a:spLocks/>
            </p:cNvSpPr>
            <p:nvPr/>
          </p:nvSpPr>
          <p:spPr bwMode="auto">
            <a:xfrm>
              <a:off x="3631" y="3909"/>
              <a:ext cx="118" cy="95"/>
            </a:xfrm>
            <a:custGeom>
              <a:avLst/>
              <a:gdLst>
                <a:gd name="T0" fmla="*/ 99 w 206"/>
                <a:gd name="T1" fmla="*/ 0 h 153"/>
                <a:gd name="T2" fmla="*/ 38 w 206"/>
                <a:gd name="T3" fmla="*/ 35 h 153"/>
                <a:gd name="T4" fmla="*/ 108 w 206"/>
                <a:gd name="T5" fmla="*/ 153 h 153"/>
                <a:gd name="T6" fmla="*/ 168 w 206"/>
                <a:gd name="T7" fmla="*/ 118 h 153"/>
                <a:gd name="T8" fmla="*/ 99 w 206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53">
                  <a:moveTo>
                    <a:pt x="99" y="0"/>
                  </a:moveTo>
                  <a:cubicBezTo>
                    <a:pt x="76" y="0"/>
                    <a:pt x="54" y="10"/>
                    <a:pt x="38" y="35"/>
                  </a:cubicBezTo>
                  <a:cubicBezTo>
                    <a:pt x="0" y="94"/>
                    <a:pt x="54" y="153"/>
                    <a:pt x="108" y="153"/>
                  </a:cubicBezTo>
                  <a:cubicBezTo>
                    <a:pt x="130" y="153"/>
                    <a:pt x="152" y="143"/>
                    <a:pt x="168" y="118"/>
                  </a:cubicBezTo>
                  <a:cubicBezTo>
                    <a:pt x="206" y="59"/>
                    <a:pt x="152" y="0"/>
                    <a:pt x="9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496"/>
            <p:cNvSpPr>
              <a:spLocks/>
            </p:cNvSpPr>
            <p:nvPr/>
          </p:nvSpPr>
          <p:spPr bwMode="auto">
            <a:xfrm>
              <a:off x="2308" y="3120"/>
              <a:ext cx="123" cy="166"/>
            </a:xfrm>
            <a:custGeom>
              <a:avLst/>
              <a:gdLst>
                <a:gd name="T0" fmla="*/ 137 w 214"/>
                <a:gd name="T1" fmla="*/ 0 h 268"/>
                <a:gd name="T2" fmla="*/ 60 w 214"/>
                <a:gd name="T3" fmla="*/ 75 h 268"/>
                <a:gd name="T4" fmla="*/ 74 w 214"/>
                <a:gd name="T5" fmla="*/ 120 h 268"/>
                <a:gd name="T6" fmla="*/ 38 w 214"/>
                <a:gd name="T7" fmla="*/ 150 h 268"/>
                <a:gd name="T8" fmla="*/ 107 w 214"/>
                <a:gd name="T9" fmla="*/ 268 h 268"/>
                <a:gd name="T10" fmla="*/ 168 w 214"/>
                <a:gd name="T11" fmla="*/ 233 h 268"/>
                <a:gd name="T12" fmla="*/ 162 w 214"/>
                <a:gd name="T13" fmla="*/ 146 h 268"/>
                <a:gd name="T14" fmla="*/ 214 w 214"/>
                <a:gd name="T15" fmla="*/ 75 h 268"/>
                <a:gd name="T16" fmla="*/ 137 w 214"/>
                <a:gd name="T17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268">
                  <a:moveTo>
                    <a:pt x="137" y="0"/>
                  </a:moveTo>
                  <a:cubicBezTo>
                    <a:pt x="98" y="0"/>
                    <a:pt x="60" y="25"/>
                    <a:pt x="60" y="75"/>
                  </a:cubicBezTo>
                  <a:cubicBezTo>
                    <a:pt x="60" y="93"/>
                    <a:pt x="65" y="108"/>
                    <a:pt x="74" y="120"/>
                  </a:cubicBezTo>
                  <a:cubicBezTo>
                    <a:pt x="60" y="125"/>
                    <a:pt x="47" y="135"/>
                    <a:pt x="38" y="150"/>
                  </a:cubicBezTo>
                  <a:cubicBezTo>
                    <a:pt x="0" y="210"/>
                    <a:pt x="53" y="268"/>
                    <a:pt x="107" y="268"/>
                  </a:cubicBezTo>
                  <a:cubicBezTo>
                    <a:pt x="129" y="268"/>
                    <a:pt x="152" y="258"/>
                    <a:pt x="168" y="233"/>
                  </a:cubicBezTo>
                  <a:cubicBezTo>
                    <a:pt x="188" y="201"/>
                    <a:pt x="181" y="168"/>
                    <a:pt x="162" y="146"/>
                  </a:cubicBezTo>
                  <a:cubicBezTo>
                    <a:pt x="191" y="137"/>
                    <a:pt x="214" y="114"/>
                    <a:pt x="214" y="75"/>
                  </a:cubicBezTo>
                  <a:cubicBezTo>
                    <a:pt x="214" y="25"/>
                    <a:pt x="175" y="0"/>
                    <a:pt x="1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Oval 497"/>
            <p:cNvSpPr>
              <a:spLocks noChangeArrowheads="1"/>
            </p:cNvSpPr>
            <p:nvPr/>
          </p:nvSpPr>
          <p:spPr bwMode="auto">
            <a:xfrm>
              <a:off x="3962" y="3187"/>
              <a:ext cx="81" cy="86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498"/>
            <p:cNvSpPr>
              <a:spLocks/>
            </p:cNvSpPr>
            <p:nvPr/>
          </p:nvSpPr>
          <p:spPr bwMode="auto">
            <a:xfrm>
              <a:off x="3706" y="4080"/>
              <a:ext cx="109" cy="87"/>
            </a:xfrm>
            <a:custGeom>
              <a:avLst/>
              <a:gdLst>
                <a:gd name="T0" fmla="*/ 91 w 189"/>
                <a:gd name="T1" fmla="*/ 0 h 141"/>
                <a:gd name="T2" fmla="*/ 35 w 189"/>
                <a:gd name="T3" fmla="*/ 32 h 141"/>
                <a:gd name="T4" fmla="*/ 99 w 189"/>
                <a:gd name="T5" fmla="*/ 141 h 141"/>
                <a:gd name="T6" fmla="*/ 155 w 189"/>
                <a:gd name="T7" fmla="*/ 109 h 141"/>
                <a:gd name="T8" fmla="*/ 91 w 189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141">
                  <a:moveTo>
                    <a:pt x="91" y="0"/>
                  </a:moveTo>
                  <a:cubicBezTo>
                    <a:pt x="70" y="0"/>
                    <a:pt x="49" y="9"/>
                    <a:pt x="35" y="32"/>
                  </a:cubicBezTo>
                  <a:cubicBezTo>
                    <a:pt x="0" y="87"/>
                    <a:pt x="50" y="141"/>
                    <a:pt x="99" y="141"/>
                  </a:cubicBezTo>
                  <a:cubicBezTo>
                    <a:pt x="119" y="141"/>
                    <a:pt x="140" y="131"/>
                    <a:pt x="155" y="109"/>
                  </a:cubicBezTo>
                  <a:cubicBezTo>
                    <a:pt x="189" y="54"/>
                    <a:pt x="140" y="0"/>
                    <a:pt x="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Oval 499"/>
            <p:cNvSpPr>
              <a:spLocks noChangeArrowheads="1"/>
            </p:cNvSpPr>
            <p:nvPr/>
          </p:nvSpPr>
          <p:spPr bwMode="auto">
            <a:xfrm>
              <a:off x="4114" y="3075"/>
              <a:ext cx="82" cy="85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500"/>
            <p:cNvSpPr>
              <a:spLocks/>
            </p:cNvSpPr>
            <p:nvPr/>
          </p:nvSpPr>
          <p:spPr bwMode="auto">
            <a:xfrm>
              <a:off x="4601" y="3884"/>
              <a:ext cx="72" cy="62"/>
            </a:xfrm>
            <a:custGeom>
              <a:avLst/>
              <a:gdLst>
                <a:gd name="T0" fmla="*/ 60 w 125"/>
                <a:gd name="T1" fmla="*/ 0 h 100"/>
                <a:gd name="T2" fmla="*/ 3 w 125"/>
                <a:gd name="T3" fmla="*/ 31 h 100"/>
                <a:gd name="T4" fmla="*/ 71 w 125"/>
                <a:gd name="T5" fmla="*/ 100 h 100"/>
                <a:gd name="T6" fmla="*/ 122 w 125"/>
                <a:gd name="T7" fmla="*/ 71 h 100"/>
                <a:gd name="T8" fmla="*/ 125 w 125"/>
                <a:gd name="T9" fmla="*/ 67 h 100"/>
                <a:gd name="T10" fmla="*/ 125 w 125"/>
                <a:gd name="T11" fmla="*/ 62 h 100"/>
                <a:gd name="T12" fmla="*/ 60 w 125"/>
                <a:gd name="T1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100">
                  <a:moveTo>
                    <a:pt x="60" y="0"/>
                  </a:moveTo>
                  <a:cubicBezTo>
                    <a:pt x="37" y="0"/>
                    <a:pt x="14" y="10"/>
                    <a:pt x="3" y="31"/>
                  </a:cubicBezTo>
                  <a:cubicBezTo>
                    <a:pt x="0" y="69"/>
                    <a:pt x="35" y="100"/>
                    <a:pt x="71" y="100"/>
                  </a:cubicBezTo>
                  <a:cubicBezTo>
                    <a:pt x="90" y="100"/>
                    <a:pt x="109" y="92"/>
                    <a:pt x="122" y="71"/>
                  </a:cubicBezTo>
                  <a:cubicBezTo>
                    <a:pt x="123" y="70"/>
                    <a:pt x="124" y="68"/>
                    <a:pt x="125" y="67"/>
                  </a:cubicBezTo>
                  <a:cubicBezTo>
                    <a:pt x="125" y="65"/>
                    <a:pt x="125" y="64"/>
                    <a:pt x="125" y="62"/>
                  </a:cubicBezTo>
                  <a:cubicBezTo>
                    <a:pt x="125" y="21"/>
                    <a:pt x="92" y="0"/>
                    <a:pt x="6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Oval 501"/>
            <p:cNvSpPr>
              <a:spLocks noChangeArrowheads="1"/>
            </p:cNvSpPr>
            <p:nvPr/>
          </p:nvSpPr>
          <p:spPr bwMode="auto">
            <a:xfrm>
              <a:off x="4766" y="3844"/>
              <a:ext cx="74" cy="7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502"/>
            <p:cNvSpPr>
              <a:spLocks/>
            </p:cNvSpPr>
            <p:nvPr/>
          </p:nvSpPr>
          <p:spPr bwMode="auto">
            <a:xfrm>
              <a:off x="4711" y="3998"/>
              <a:ext cx="99" cy="80"/>
            </a:xfrm>
            <a:custGeom>
              <a:avLst/>
              <a:gdLst>
                <a:gd name="T0" fmla="*/ 82 w 172"/>
                <a:gd name="T1" fmla="*/ 0 h 128"/>
                <a:gd name="T2" fmla="*/ 31 w 172"/>
                <a:gd name="T3" fmla="*/ 29 h 128"/>
                <a:gd name="T4" fmla="*/ 90 w 172"/>
                <a:gd name="T5" fmla="*/ 128 h 128"/>
                <a:gd name="T6" fmla="*/ 140 w 172"/>
                <a:gd name="T7" fmla="*/ 99 h 128"/>
                <a:gd name="T8" fmla="*/ 82 w 172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28">
                  <a:moveTo>
                    <a:pt x="82" y="0"/>
                  </a:moveTo>
                  <a:cubicBezTo>
                    <a:pt x="63" y="0"/>
                    <a:pt x="45" y="9"/>
                    <a:pt x="31" y="29"/>
                  </a:cubicBezTo>
                  <a:cubicBezTo>
                    <a:pt x="0" y="79"/>
                    <a:pt x="45" y="128"/>
                    <a:pt x="90" y="128"/>
                  </a:cubicBezTo>
                  <a:cubicBezTo>
                    <a:pt x="108" y="128"/>
                    <a:pt x="127" y="120"/>
                    <a:pt x="140" y="99"/>
                  </a:cubicBezTo>
                  <a:cubicBezTo>
                    <a:pt x="172" y="49"/>
                    <a:pt x="127" y="0"/>
                    <a:pt x="8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Oval 503"/>
            <p:cNvSpPr>
              <a:spLocks noChangeArrowheads="1"/>
            </p:cNvSpPr>
            <p:nvPr/>
          </p:nvSpPr>
          <p:spPr bwMode="auto">
            <a:xfrm>
              <a:off x="2325" y="2965"/>
              <a:ext cx="75" cy="78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504"/>
            <p:cNvSpPr>
              <a:spLocks/>
            </p:cNvSpPr>
            <p:nvPr/>
          </p:nvSpPr>
          <p:spPr bwMode="auto">
            <a:xfrm>
              <a:off x="2216" y="3323"/>
              <a:ext cx="99" cy="79"/>
            </a:xfrm>
            <a:custGeom>
              <a:avLst/>
              <a:gdLst>
                <a:gd name="T0" fmla="*/ 82 w 172"/>
                <a:gd name="T1" fmla="*/ 0 h 128"/>
                <a:gd name="T2" fmla="*/ 31 w 172"/>
                <a:gd name="T3" fmla="*/ 29 h 128"/>
                <a:gd name="T4" fmla="*/ 90 w 172"/>
                <a:gd name="T5" fmla="*/ 128 h 128"/>
                <a:gd name="T6" fmla="*/ 141 w 172"/>
                <a:gd name="T7" fmla="*/ 99 h 128"/>
                <a:gd name="T8" fmla="*/ 82 w 172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28">
                  <a:moveTo>
                    <a:pt x="82" y="0"/>
                  </a:moveTo>
                  <a:cubicBezTo>
                    <a:pt x="63" y="0"/>
                    <a:pt x="45" y="9"/>
                    <a:pt x="31" y="29"/>
                  </a:cubicBezTo>
                  <a:cubicBezTo>
                    <a:pt x="0" y="79"/>
                    <a:pt x="45" y="128"/>
                    <a:pt x="90" y="128"/>
                  </a:cubicBezTo>
                  <a:cubicBezTo>
                    <a:pt x="109" y="128"/>
                    <a:pt x="127" y="120"/>
                    <a:pt x="141" y="99"/>
                  </a:cubicBezTo>
                  <a:cubicBezTo>
                    <a:pt x="172" y="49"/>
                    <a:pt x="127" y="0"/>
                    <a:pt x="8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Oval 505"/>
            <p:cNvSpPr>
              <a:spLocks noChangeArrowheads="1"/>
            </p:cNvSpPr>
            <p:nvPr/>
          </p:nvSpPr>
          <p:spPr bwMode="auto">
            <a:xfrm>
              <a:off x="2333" y="2788"/>
              <a:ext cx="74" cy="78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506"/>
            <p:cNvSpPr>
              <a:spLocks/>
            </p:cNvSpPr>
            <p:nvPr/>
          </p:nvSpPr>
          <p:spPr bwMode="auto">
            <a:xfrm>
              <a:off x="2134" y="3476"/>
              <a:ext cx="99" cy="80"/>
            </a:xfrm>
            <a:custGeom>
              <a:avLst/>
              <a:gdLst>
                <a:gd name="T0" fmla="*/ 83 w 173"/>
                <a:gd name="T1" fmla="*/ 0 h 129"/>
                <a:gd name="T2" fmla="*/ 32 w 173"/>
                <a:gd name="T3" fmla="*/ 30 h 129"/>
                <a:gd name="T4" fmla="*/ 90 w 173"/>
                <a:gd name="T5" fmla="*/ 129 h 129"/>
                <a:gd name="T6" fmla="*/ 141 w 173"/>
                <a:gd name="T7" fmla="*/ 99 h 129"/>
                <a:gd name="T8" fmla="*/ 83 w 173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29">
                  <a:moveTo>
                    <a:pt x="83" y="0"/>
                  </a:moveTo>
                  <a:cubicBezTo>
                    <a:pt x="64" y="0"/>
                    <a:pt x="45" y="9"/>
                    <a:pt x="32" y="30"/>
                  </a:cubicBezTo>
                  <a:cubicBezTo>
                    <a:pt x="0" y="79"/>
                    <a:pt x="45" y="129"/>
                    <a:pt x="90" y="129"/>
                  </a:cubicBezTo>
                  <a:cubicBezTo>
                    <a:pt x="109" y="129"/>
                    <a:pt x="128" y="120"/>
                    <a:pt x="141" y="99"/>
                  </a:cubicBezTo>
                  <a:cubicBezTo>
                    <a:pt x="173" y="50"/>
                    <a:pt x="128" y="0"/>
                    <a:pt x="8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Oval 507"/>
            <p:cNvSpPr>
              <a:spLocks noChangeArrowheads="1"/>
            </p:cNvSpPr>
            <p:nvPr/>
          </p:nvSpPr>
          <p:spPr bwMode="auto">
            <a:xfrm>
              <a:off x="3189" y="2839"/>
              <a:ext cx="74" cy="77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508"/>
            <p:cNvSpPr>
              <a:spLocks/>
            </p:cNvSpPr>
            <p:nvPr/>
          </p:nvSpPr>
          <p:spPr bwMode="auto">
            <a:xfrm>
              <a:off x="2881" y="3931"/>
              <a:ext cx="99" cy="79"/>
            </a:xfrm>
            <a:custGeom>
              <a:avLst/>
              <a:gdLst>
                <a:gd name="T0" fmla="*/ 82 w 172"/>
                <a:gd name="T1" fmla="*/ 0 h 128"/>
                <a:gd name="T2" fmla="*/ 31 w 172"/>
                <a:gd name="T3" fmla="*/ 29 h 128"/>
                <a:gd name="T4" fmla="*/ 90 w 172"/>
                <a:gd name="T5" fmla="*/ 128 h 128"/>
                <a:gd name="T6" fmla="*/ 140 w 172"/>
                <a:gd name="T7" fmla="*/ 99 h 128"/>
                <a:gd name="T8" fmla="*/ 82 w 172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28">
                  <a:moveTo>
                    <a:pt x="82" y="0"/>
                  </a:moveTo>
                  <a:cubicBezTo>
                    <a:pt x="63" y="0"/>
                    <a:pt x="45" y="8"/>
                    <a:pt x="31" y="29"/>
                  </a:cubicBezTo>
                  <a:cubicBezTo>
                    <a:pt x="0" y="79"/>
                    <a:pt x="45" y="128"/>
                    <a:pt x="90" y="128"/>
                  </a:cubicBezTo>
                  <a:cubicBezTo>
                    <a:pt x="108" y="128"/>
                    <a:pt x="127" y="119"/>
                    <a:pt x="140" y="99"/>
                  </a:cubicBezTo>
                  <a:cubicBezTo>
                    <a:pt x="172" y="49"/>
                    <a:pt x="127" y="0"/>
                    <a:pt x="8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Oval 509"/>
            <p:cNvSpPr>
              <a:spLocks noChangeArrowheads="1"/>
            </p:cNvSpPr>
            <p:nvPr/>
          </p:nvSpPr>
          <p:spPr bwMode="auto">
            <a:xfrm>
              <a:off x="3243" y="2710"/>
              <a:ext cx="74" cy="78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510"/>
            <p:cNvSpPr>
              <a:spLocks/>
            </p:cNvSpPr>
            <p:nvPr/>
          </p:nvSpPr>
          <p:spPr bwMode="auto">
            <a:xfrm>
              <a:off x="2862" y="4070"/>
              <a:ext cx="99" cy="80"/>
            </a:xfrm>
            <a:custGeom>
              <a:avLst/>
              <a:gdLst>
                <a:gd name="T0" fmla="*/ 83 w 173"/>
                <a:gd name="T1" fmla="*/ 0 h 129"/>
                <a:gd name="T2" fmla="*/ 32 w 173"/>
                <a:gd name="T3" fmla="*/ 29 h 129"/>
                <a:gd name="T4" fmla="*/ 90 w 173"/>
                <a:gd name="T5" fmla="*/ 129 h 129"/>
                <a:gd name="T6" fmla="*/ 141 w 173"/>
                <a:gd name="T7" fmla="*/ 99 h 129"/>
                <a:gd name="T8" fmla="*/ 83 w 173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29">
                  <a:moveTo>
                    <a:pt x="83" y="0"/>
                  </a:moveTo>
                  <a:cubicBezTo>
                    <a:pt x="64" y="0"/>
                    <a:pt x="45" y="9"/>
                    <a:pt x="32" y="29"/>
                  </a:cubicBezTo>
                  <a:cubicBezTo>
                    <a:pt x="0" y="79"/>
                    <a:pt x="45" y="129"/>
                    <a:pt x="90" y="129"/>
                  </a:cubicBezTo>
                  <a:cubicBezTo>
                    <a:pt x="109" y="129"/>
                    <a:pt x="128" y="120"/>
                    <a:pt x="141" y="99"/>
                  </a:cubicBezTo>
                  <a:cubicBezTo>
                    <a:pt x="173" y="50"/>
                    <a:pt x="128" y="0"/>
                    <a:pt x="8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511"/>
            <p:cNvSpPr>
              <a:spLocks/>
            </p:cNvSpPr>
            <p:nvPr/>
          </p:nvSpPr>
          <p:spPr bwMode="auto">
            <a:xfrm>
              <a:off x="4048" y="3660"/>
              <a:ext cx="74" cy="77"/>
            </a:xfrm>
            <a:custGeom>
              <a:avLst/>
              <a:gdLst>
                <a:gd name="T0" fmla="*/ 65 w 129"/>
                <a:gd name="T1" fmla="*/ 0 h 125"/>
                <a:gd name="T2" fmla="*/ 27 w 129"/>
                <a:gd name="T3" fmla="*/ 11 h 125"/>
                <a:gd name="T4" fmla="*/ 3 w 129"/>
                <a:gd name="T5" fmla="*/ 42 h 125"/>
                <a:gd name="T6" fmla="*/ 0 w 129"/>
                <a:gd name="T7" fmla="*/ 63 h 125"/>
                <a:gd name="T8" fmla="*/ 3 w 129"/>
                <a:gd name="T9" fmla="*/ 83 h 125"/>
                <a:gd name="T10" fmla="*/ 23 w 129"/>
                <a:gd name="T11" fmla="*/ 65 h 125"/>
                <a:gd name="T12" fmla="*/ 39 w 129"/>
                <a:gd name="T13" fmla="*/ 78 h 125"/>
                <a:gd name="T14" fmla="*/ 48 w 129"/>
                <a:gd name="T15" fmla="*/ 123 h 125"/>
                <a:gd name="T16" fmla="*/ 65 w 129"/>
                <a:gd name="T17" fmla="*/ 125 h 125"/>
                <a:gd name="T18" fmla="*/ 72 w 129"/>
                <a:gd name="T19" fmla="*/ 125 h 125"/>
                <a:gd name="T20" fmla="*/ 108 w 129"/>
                <a:gd name="T21" fmla="*/ 111 h 125"/>
                <a:gd name="T22" fmla="*/ 129 w 129"/>
                <a:gd name="T23" fmla="*/ 63 h 125"/>
                <a:gd name="T24" fmla="*/ 65 w 129"/>
                <a:gd name="T2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25">
                  <a:moveTo>
                    <a:pt x="65" y="0"/>
                  </a:moveTo>
                  <a:cubicBezTo>
                    <a:pt x="51" y="0"/>
                    <a:pt x="38" y="4"/>
                    <a:pt x="27" y="11"/>
                  </a:cubicBezTo>
                  <a:cubicBezTo>
                    <a:pt x="16" y="18"/>
                    <a:pt x="7" y="28"/>
                    <a:pt x="3" y="42"/>
                  </a:cubicBezTo>
                  <a:cubicBezTo>
                    <a:pt x="1" y="48"/>
                    <a:pt x="0" y="55"/>
                    <a:pt x="0" y="63"/>
                  </a:cubicBezTo>
                  <a:cubicBezTo>
                    <a:pt x="0" y="70"/>
                    <a:pt x="1" y="77"/>
                    <a:pt x="3" y="83"/>
                  </a:cubicBezTo>
                  <a:cubicBezTo>
                    <a:pt x="3" y="72"/>
                    <a:pt x="13" y="65"/>
                    <a:pt x="23" y="65"/>
                  </a:cubicBezTo>
                  <a:cubicBezTo>
                    <a:pt x="30" y="65"/>
                    <a:pt x="37" y="69"/>
                    <a:pt x="39" y="78"/>
                  </a:cubicBezTo>
                  <a:cubicBezTo>
                    <a:pt x="42" y="93"/>
                    <a:pt x="45" y="108"/>
                    <a:pt x="48" y="123"/>
                  </a:cubicBezTo>
                  <a:cubicBezTo>
                    <a:pt x="53" y="125"/>
                    <a:pt x="59" y="125"/>
                    <a:pt x="65" y="125"/>
                  </a:cubicBezTo>
                  <a:cubicBezTo>
                    <a:pt x="67" y="125"/>
                    <a:pt x="69" y="125"/>
                    <a:pt x="72" y="125"/>
                  </a:cubicBezTo>
                  <a:cubicBezTo>
                    <a:pt x="85" y="124"/>
                    <a:pt x="98" y="119"/>
                    <a:pt x="108" y="111"/>
                  </a:cubicBezTo>
                  <a:cubicBezTo>
                    <a:pt x="121" y="100"/>
                    <a:pt x="129" y="84"/>
                    <a:pt x="129" y="63"/>
                  </a:cubicBezTo>
                  <a:cubicBezTo>
                    <a:pt x="129" y="21"/>
                    <a:pt x="97" y="0"/>
                    <a:pt x="6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512"/>
            <p:cNvSpPr>
              <a:spLocks/>
            </p:cNvSpPr>
            <p:nvPr/>
          </p:nvSpPr>
          <p:spPr bwMode="auto">
            <a:xfrm>
              <a:off x="4025" y="3739"/>
              <a:ext cx="77" cy="77"/>
            </a:xfrm>
            <a:custGeom>
              <a:avLst/>
              <a:gdLst>
                <a:gd name="T0" fmla="*/ 85 w 134"/>
                <a:gd name="T1" fmla="*/ 0 h 124"/>
                <a:gd name="T2" fmla="*/ 53 w 134"/>
                <a:gd name="T3" fmla="*/ 33 h 124"/>
                <a:gd name="T4" fmla="*/ 41 w 134"/>
                <a:gd name="T5" fmla="*/ 39 h 124"/>
                <a:gd name="T6" fmla="*/ 26 w 134"/>
                <a:gd name="T7" fmla="*/ 9 h 124"/>
                <a:gd name="T8" fmla="*/ 12 w 134"/>
                <a:gd name="T9" fmla="*/ 25 h 124"/>
                <a:gd name="T10" fmla="*/ 4 w 134"/>
                <a:gd name="T11" fmla="*/ 44 h 124"/>
                <a:gd name="T12" fmla="*/ 7 w 134"/>
                <a:gd name="T13" fmla="*/ 83 h 124"/>
                <a:gd name="T14" fmla="*/ 70 w 134"/>
                <a:gd name="T15" fmla="*/ 124 h 124"/>
                <a:gd name="T16" fmla="*/ 121 w 134"/>
                <a:gd name="T17" fmla="*/ 95 h 124"/>
                <a:gd name="T18" fmla="*/ 129 w 134"/>
                <a:gd name="T19" fmla="*/ 43 h 124"/>
                <a:gd name="T20" fmla="*/ 106 w 134"/>
                <a:gd name="T21" fmla="*/ 11 h 124"/>
                <a:gd name="T22" fmla="*/ 85 w 134"/>
                <a:gd name="T23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4" h="124">
                  <a:moveTo>
                    <a:pt x="85" y="0"/>
                  </a:moveTo>
                  <a:cubicBezTo>
                    <a:pt x="75" y="11"/>
                    <a:pt x="64" y="22"/>
                    <a:pt x="53" y="33"/>
                  </a:cubicBezTo>
                  <a:cubicBezTo>
                    <a:pt x="49" y="37"/>
                    <a:pt x="45" y="39"/>
                    <a:pt x="41" y="39"/>
                  </a:cubicBezTo>
                  <a:cubicBezTo>
                    <a:pt x="29" y="39"/>
                    <a:pt x="17" y="22"/>
                    <a:pt x="26" y="9"/>
                  </a:cubicBezTo>
                  <a:cubicBezTo>
                    <a:pt x="21" y="13"/>
                    <a:pt x="16" y="19"/>
                    <a:pt x="12" y="25"/>
                  </a:cubicBezTo>
                  <a:cubicBezTo>
                    <a:pt x="8" y="31"/>
                    <a:pt x="5" y="38"/>
                    <a:pt x="4" y="44"/>
                  </a:cubicBezTo>
                  <a:cubicBezTo>
                    <a:pt x="0" y="58"/>
                    <a:pt x="1" y="72"/>
                    <a:pt x="7" y="83"/>
                  </a:cubicBezTo>
                  <a:cubicBezTo>
                    <a:pt x="18" y="107"/>
                    <a:pt x="44" y="124"/>
                    <a:pt x="70" y="124"/>
                  </a:cubicBezTo>
                  <a:cubicBezTo>
                    <a:pt x="89" y="124"/>
                    <a:pt x="108" y="116"/>
                    <a:pt x="121" y="95"/>
                  </a:cubicBezTo>
                  <a:cubicBezTo>
                    <a:pt x="133" y="77"/>
                    <a:pt x="134" y="58"/>
                    <a:pt x="129" y="43"/>
                  </a:cubicBezTo>
                  <a:cubicBezTo>
                    <a:pt x="125" y="30"/>
                    <a:pt x="117" y="19"/>
                    <a:pt x="106" y="11"/>
                  </a:cubicBezTo>
                  <a:cubicBezTo>
                    <a:pt x="100" y="6"/>
                    <a:pt x="93" y="2"/>
                    <a:pt x="8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513"/>
            <p:cNvSpPr>
              <a:spLocks/>
            </p:cNvSpPr>
            <p:nvPr/>
          </p:nvSpPr>
          <p:spPr bwMode="auto">
            <a:xfrm>
              <a:off x="3452" y="3131"/>
              <a:ext cx="74" cy="77"/>
            </a:xfrm>
            <a:custGeom>
              <a:avLst/>
              <a:gdLst>
                <a:gd name="T0" fmla="*/ 64 w 129"/>
                <a:gd name="T1" fmla="*/ 0 h 125"/>
                <a:gd name="T2" fmla="*/ 25 w 129"/>
                <a:gd name="T3" fmla="*/ 12 h 125"/>
                <a:gd name="T4" fmla="*/ 2 w 129"/>
                <a:gd name="T5" fmla="*/ 43 h 125"/>
                <a:gd name="T6" fmla="*/ 0 w 129"/>
                <a:gd name="T7" fmla="*/ 63 h 125"/>
                <a:gd name="T8" fmla="*/ 0 w 129"/>
                <a:gd name="T9" fmla="*/ 73 h 125"/>
                <a:gd name="T10" fmla="*/ 61 w 129"/>
                <a:gd name="T11" fmla="*/ 125 h 125"/>
                <a:gd name="T12" fmla="*/ 49 w 129"/>
                <a:gd name="T13" fmla="*/ 112 h 125"/>
                <a:gd name="T14" fmla="*/ 63 w 129"/>
                <a:gd name="T15" fmla="*/ 81 h 125"/>
                <a:gd name="T16" fmla="*/ 75 w 129"/>
                <a:gd name="T17" fmla="*/ 86 h 125"/>
                <a:gd name="T18" fmla="*/ 101 w 129"/>
                <a:gd name="T19" fmla="*/ 115 h 125"/>
                <a:gd name="T20" fmla="*/ 103 w 129"/>
                <a:gd name="T21" fmla="*/ 114 h 125"/>
                <a:gd name="T22" fmla="*/ 126 w 129"/>
                <a:gd name="T23" fmla="*/ 84 h 125"/>
                <a:gd name="T24" fmla="*/ 129 w 129"/>
                <a:gd name="T25" fmla="*/ 63 h 125"/>
                <a:gd name="T26" fmla="*/ 64 w 129"/>
                <a:gd name="T27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" h="125">
                  <a:moveTo>
                    <a:pt x="64" y="0"/>
                  </a:moveTo>
                  <a:cubicBezTo>
                    <a:pt x="50" y="0"/>
                    <a:pt x="37" y="4"/>
                    <a:pt x="25" y="12"/>
                  </a:cubicBezTo>
                  <a:cubicBezTo>
                    <a:pt x="15" y="19"/>
                    <a:pt x="7" y="29"/>
                    <a:pt x="2" y="43"/>
                  </a:cubicBezTo>
                  <a:cubicBezTo>
                    <a:pt x="1" y="49"/>
                    <a:pt x="0" y="55"/>
                    <a:pt x="0" y="63"/>
                  </a:cubicBezTo>
                  <a:cubicBezTo>
                    <a:pt x="0" y="66"/>
                    <a:pt x="0" y="69"/>
                    <a:pt x="0" y="73"/>
                  </a:cubicBezTo>
                  <a:cubicBezTo>
                    <a:pt x="5" y="106"/>
                    <a:pt x="33" y="124"/>
                    <a:pt x="61" y="125"/>
                  </a:cubicBezTo>
                  <a:cubicBezTo>
                    <a:pt x="57" y="121"/>
                    <a:pt x="53" y="117"/>
                    <a:pt x="49" y="112"/>
                  </a:cubicBezTo>
                  <a:cubicBezTo>
                    <a:pt x="36" y="99"/>
                    <a:pt x="49" y="81"/>
                    <a:pt x="63" y="81"/>
                  </a:cubicBezTo>
                  <a:cubicBezTo>
                    <a:pt x="67" y="81"/>
                    <a:pt x="71" y="82"/>
                    <a:pt x="75" y="86"/>
                  </a:cubicBezTo>
                  <a:cubicBezTo>
                    <a:pt x="84" y="95"/>
                    <a:pt x="93" y="105"/>
                    <a:pt x="101" y="115"/>
                  </a:cubicBezTo>
                  <a:cubicBezTo>
                    <a:pt x="102" y="115"/>
                    <a:pt x="103" y="114"/>
                    <a:pt x="103" y="114"/>
                  </a:cubicBezTo>
                  <a:cubicBezTo>
                    <a:pt x="114" y="107"/>
                    <a:pt x="122" y="97"/>
                    <a:pt x="126" y="84"/>
                  </a:cubicBezTo>
                  <a:cubicBezTo>
                    <a:pt x="128" y="77"/>
                    <a:pt x="129" y="70"/>
                    <a:pt x="129" y="63"/>
                  </a:cubicBezTo>
                  <a:cubicBezTo>
                    <a:pt x="129" y="21"/>
                    <a:pt x="97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514"/>
            <p:cNvSpPr>
              <a:spLocks/>
            </p:cNvSpPr>
            <p:nvPr/>
          </p:nvSpPr>
          <p:spPr bwMode="auto">
            <a:xfrm>
              <a:off x="3259" y="3837"/>
              <a:ext cx="77" cy="79"/>
            </a:xfrm>
            <a:custGeom>
              <a:avLst/>
              <a:gdLst>
                <a:gd name="T0" fmla="*/ 63 w 134"/>
                <a:gd name="T1" fmla="*/ 0 h 128"/>
                <a:gd name="T2" fmla="*/ 18 w 134"/>
                <a:gd name="T3" fmla="*/ 21 h 128"/>
                <a:gd name="T4" fmla="*/ 12 w 134"/>
                <a:gd name="T5" fmla="*/ 29 h 128"/>
                <a:gd name="T6" fmla="*/ 4 w 134"/>
                <a:gd name="T7" fmla="*/ 48 h 128"/>
                <a:gd name="T8" fmla="*/ 7 w 134"/>
                <a:gd name="T9" fmla="*/ 86 h 128"/>
                <a:gd name="T10" fmla="*/ 71 w 134"/>
                <a:gd name="T11" fmla="*/ 128 h 128"/>
                <a:gd name="T12" fmla="*/ 122 w 134"/>
                <a:gd name="T13" fmla="*/ 99 h 128"/>
                <a:gd name="T14" fmla="*/ 130 w 134"/>
                <a:gd name="T15" fmla="*/ 79 h 128"/>
                <a:gd name="T16" fmla="*/ 127 w 134"/>
                <a:gd name="T17" fmla="*/ 42 h 128"/>
                <a:gd name="T18" fmla="*/ 126 w 134"/>
                <a:gd name="T19" fmla="*/ 39 h 128"/>
                <a:gd name="T20" fmla="*/ 89 w 134"/>
                <a:gd name="T21" fmla="*/ 50 h 128"/>
                <a:gd name="T22" fmla="*/ 84 w 134"/>
                <a:gd name="T23" fmla="*/ 50 h 128"/>
                <a:gd name="T24" fmla="*/ 81 w 134"/>
                <a:gd name="T25" fmla="*/ 14 h 128"/>
                <a:gd name="T26" fmla="*/ 98 w 134"/>
                <a:gd name="T27" fmla="*/ 10 h 128"/>
                <a:gd name="T28" fmla="*/ 63 w 134"/>
                <a:gd name="T2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4" h="128">
                  <a:moveTo>
                    <a:pt x="63" y="0"/>
                  </a:moveTo>
                  <a:cubicBezTo>
                    <a:pt x="47" y="0"/>
                    <a:pt x="31" y="6"/>
                    <a:pt x="18" y="21"/>
                  </a:cubicBezTo>
                  <a:cubicBezTo>
                    <a:pt x="16" y="24"/>
                    <a:pt x="14" y="26"/>
                    <a:pt x="12" y="29"/>
                  </a:cubicBezTo>
                  <a:cubicBezTo>
                    <a:pt x="9" y="35"/>
                    <a:pt x="6" y="42"/>
                    <a:pt x="4" y="48"/>
                  </a:cubicBezTo>
                  <a:cubicBezTo>
                    <a:pt x="0" y="61"/>
                    <a:pt x="2" y="74"/>
                    <a:pt x="7" y="86"/>
                  </a:cubicBezTo>
                  <a:cubicBezTo>
                    <a:pt x="17" y="111"/>
                    <a:pt x="44" y="128"/>
                    <a:pt x="71" y="128"/>
                  </a:cubicBezTo>
                  <a:cubicBezTo>
                    <a:pt x="90" y="128"/>
                    <a:pt x="108" y="120"/>
                    <a:pt x="122" y="99"/>
                  </a:cubicBezTo>
                  <a:cubicBezTo>
                    <a:pt x="126" y="92"/>
                    <a:pt x="129" y="86"/>
                    <a:pt x="130" y="79"/>
                  </a:cubicBezTo>
                  <a:cubicBezTo>
                    <a:pt x="134" y="66"/>
                    <a:pt x="132" y="53"/>
                    <a:pt x="127" y="42"/>
                  </a:cubicBezTo>
                  <a:cubicBezTo>
                    <a:pt x="127" y="41"/>
                    <a:pt x="127" y="40"/>
                    <a:pt x="126" y="39"/>
                  </a:cubicBezTo>
                  <a:cubicBezTo>
                    <a:pt x="113" y="44"/>
                    <a:pt x="101" y="47"/>
                    <a:pt x="89" y="50"/>
                  </a:cubicBezTo>
                  <a:cubicBezTo>
                    <a:pt x="87" y="50"/>
                    <a:pt x="86" y="50"/>
                    <a:pt x="84" y="50"/>
                  </a:cubicBezTo>
                  <a:cubicBezTo>
                    <a:pt x="65" y="50"/>
                    <a:pt x="59" y="19"/>
                    <a:pt x="81" y="14"/>
                  </a:cubicBezTo>
                  <a:cubicBezTo>
                    <a:pt x="86" y="12"/>
                    <a:pt x="92" y="11"/>
                    <a:pt x="98" y="10"/>
                  </a:cubicBezTo>
                  <a:cubicBezTo>
                    <a:pt x="87" y="3"/>
                    <a:pt x="75" y="0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515"/>
            <p:cNvSpPr>
              <a:spLocks/>
            </p:cNvSpPr>
            <p:nvPr/>
          </p:nvSpPr>
          <p:spPr bwMode="auto">
            <a:xfrm>
              <a:off x="2689" y="3104"/>
              <a:ext cx="74" cy="77"/>
            </a:xfrm>
            <a:custGeom>
              <a:avLst/>
              <a:gdLst>
                <a:gd name="T0" fmla="*/ 64 w 129"/>
                <a:gd name="T1" fmla="*/ 0 h 125"/>
                <a:gd name="T2" fmla="*/ 4 w 129"/>
                <a:gd name="T3" fmla="*/ 37 h 125"/>
                <a:gd name="T4" fmla="*/ 0 w 129"/>
                <a:gd name="T5" fmla="*/ 62 h 125"/>
                <a:gd name="T6" fmla="*/ 0 w 129"/>
                <a:gd name="T7" fmla="*/ 74 h 125"/>
                <a:gd name="T8" fmla="*/ 3 w 129"/>
                <a:gd name="T9" fmla="*/ 83 h 125"/>
                <a:gd name="T10" fmla="*/ 64 w 129"/>
                <a:gd name="T11" fmla="*/ 125 h 125"/>
                <a:gd name="T12" fmla="*/ 113 w 129"/>
                <a:gd name="T13" fmla="*/ 106 h 125"/>
                <a:gd name="T14" fmla="*/ 86 w 129"/>
                <a:gd name="T15" fmla="*/ 99 h 125"/>
                <a:gd name="T16" fmla="*/ 70 w 129"/>
                <a:gd name="T17" fmla="*/ 98 h 125"/>
                <a:gd name="T18" fmla="*/ 69 w 129"/>
                <a:gd name="T19" fmla="*/ 61 h 125"/>
                <a:gd name="T20" fmla="*/ 70 w 129"/>
                <a:gd name="T21" fmla="*/ 61 h 125"/>
                <a:gd name="T22" fmla="*/ 128 w 129"/>
                <a:gd name="T23" fmla="*/ 73 h 125"/>
                <a:gd name="T24" fmla="*/ 129 w 129"/>
                <a:gd name="T25" fmla="*/ 71 h 125"/>
                <a:gd name="T26" fmla="*/ 129 w 129"/>
                <a:gd name="T27" fmla="*/ 62 h 125"/>
                <a:gd name="T28" fmla="*/ 123 w 129"/>
                <a:gd name="T29" fmla="*/ 35 h 125"/>
                <a:gd name="T30" fmla="*/ 64 w 129"/>
                <a:gd name="T31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9" h="125">
                  <a:moveTo>
                    <a:pt x="64" y="0"/>
                  </a:moveTo>
                  <a:cubicBezTo>
                    <a:pt x="39" y="0"/>
                    <a:pt x="15" y="12"/>
                    <a:pt x="4" y="37"/>
                  </a:cubicBezTo>
                  <a:cubicBezTo>
                    <a:pt x="1" y="44"/>
                    <a:pt x="0" y="53"/>
                    <a:pt x="0" y="62"/>
                  </a:cubicBezTo>
                  <a:cubicBezTo>
                    <a:pt x="0" y="66"/>
                    <a:pt x="0" y="70"/>
                    <a:pt x="0" y="74"/>
                  </a:cubicBezTo>
                  <a:cubicBezTo>
                    <a:pt x="1" y="77"/>
                    <a:pt x="2" y="80"/>
                    <a:pt x="3" y="83"/>
                  </a:cubicBezTo>
                  <a:cubicBezTo>
                    <a:pt x="11" y="111"/>
                    <a:pt x="38" y="125"/>
                    <a:pt x="64" y="125"/>
                  </a:cubicBezTo>
                  <a:cubicBezTo>
                    <a:pt x="82" y="125"/>
                    <a:pt x="100" y="119"/>
                    <a:pt x="113" y="106"/>
                  </a:cubicBezTo>
                  <a:cubicBezTo>
                    <a:pt x="104" y="103"/>
                    <a:pt x="95" y="101"/>
                    <a:pt x="86" y="99"/>
                  </a:cubicBezTo>
                  <a:cubicBezTo>
                    <a:pt x="81" y="99"/>
                    <a:pt x="75" y="98"/>
                    <a:pt x="70" y="98"/>
                  </a:cubicBezTo>
                  <a:cubicBezTo>
                    <a:pt x="47" y="96"/>
                    <a:pt x="46" y="61"/>
                    <a:pt x="69" y="61"/>
                  </a:cubicBezTo>
                  <a:cubicBezTo>
                    <a:pt x="69" y="61"/>
                    <a:pt x="70" y="61"/>
                    <a:pt x="70" y="61"/>
                  </a:cubicBezTo>
                  <a:cubicBezTo>
                    <a:pt x="91" y="62"/>
                    <a:pt x="111" y="66"/>
                    <a:pt x="128" y="73"/>
                  </a:cubicBezTo>
                  <a:cubicBezTo>
                    <a:pt x="128" y="72"/>
                    <a:pt x="129" y="72"/>
                    <a:pt x="129" y="71"/>
                  </a:cubicBezTo>
                  <a:cubicBezTo>
                    <a:pt x="129" y="68"/>
                    <a:pt x="129" y="65"/>
                    <a:pt x="129" y="62"/>
                  </a:cubicBezTo>
                  <a:cubicBezTo>
                    <a:pt x="129" y="52"/>
                    <a:pt x="127" y="43"/>
                    <a:pt x="123" y="35"/>
                  </a:cubicBezTo>
                  <a:cubicBezTo>
                    <a:pt x="113" y="11"/>
                    <a:pt x="89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16"/>
            <p:cNvSpPr>
              <a:spLocks/>
            </p:cNvSpPr>
            <p:nvPr/>
          </p:nvSpPr>
          <p:spPr bwMode="auto">
            <a:xfrm>
              <a:off x="2600" y="3417"/>
              <a:ext cx="77" cy="79"/>
            </a:xfrm>
            <a:custGeom>
              <a:avLst/>
              <a:gdLst>
                <a:gd name="T0" fmla="*/ 67 w 135"/>
                <a:gd name="T1" fmla="*/ 0 h 128"/>
                <a:gd name="T2" fmla="*/ 30 w 135"/>
                <a:gd name="T3" fmla="*/ 13 h 128"/>
                <a:gd name="T4" fmla="*/ 23 w 135"/>
                <a:gd name="T5" fmla="*/ 20 h 128"/>
                <a:gd name="T6" fmla="*/ 16 w 135"/>
                <a:gd name="T7" fmla="*/ 29 h 128"/>
                <a:gd name="T8" fmla="*/ 7 w 135"/>
                <a:gd name="T9" fmla="*/ 53 h 128"/>
                <a:gd name="T10" fmla="*/ 75 w 135"/>
                <a:gd name="T11" fmla="*/ 128 h 128"/>
                <a:gd name="T12" fmla="*/ 106 w 135"/>
                <a:gd name="T13" fmla="*/ 119 h 128"/>
                <a:gd name="T14" fmla="*/ 126 w 135"/>
                <a:gd name="T15" fmla="*/ 99 h 128"/>
                <a:gd name="T16" fmla="*/ 130 w 135"/>
                <a:gd name="T17" fmla="*/ 92 h 128"/>
                <a:gd name="T18" fmla="*/ 131 w 135"/>
                <a:gd name="T19" fmla="*/ 90 h 128"/>
                <a:gd name="T20" fmla="*/ 75 w 135"/>
                <a:gd name="T21" fmla="*/ 68 h 128"/>
                <a:gd name="T22" fmla="*/ 86 w 135"/>
                <a:gd name="T23" fmla="*/ 35 h 128"/>
                <a:gd name="T24" fmla="*/ 95 w 135"/>
                <a:gd name="T25" fmla="*/ 37 h 128"/>
                <a:gd name="T26" fmla="*/ 109 w 135"/>
                <a:gd name="T27" fmla="*/ 45 h 128"/>
                <a:gd name="T28" fmla="*/ 135 w 135"/>
                <a:gd name="T29" fmla="*/ 54 h 128"/>
                <a:gd name="T30" fmla="*/ 67 w 135"/>
                <a:gd name="T3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5" h="128">
                  <a:moveTo>
                    <a:pt x="67" y="0"/>
                  </a:moveTo>
                  <a:cubicBezTo>
                    <a:pt x="54" y="0"/>
                    <a:pt x="41" y="4"/>
                    <a:pt x="30" y="13"/>
                  </a:cubicBezTo>
                  <a:cubicBezTo>
                    <a:pt x="28" y="15"/>
                    <a:pt x="25" y="18"/>
                    <a:pt x="23" y="20"/>
                  </a:cubicBezTo>
                  <a:cubicBezTo>
                    <a:pt x="21" y="23"/>
                    <a:pt x="19" y="26"/>
                    <a:pt x="16" y="29"/>
                  </a:cubicBezTo>
                  <a:cubicBezTo>
                    <a:pt x="11" y="37"/>
                    <a:pt x="8" y="46"/>
                    <a:pt x="7" y="53"/>
                  </a:cubicBezTo>
                  <a:cubicBezTo>
                    <a:pt x="0" y="94"/>
                    <a:pt x="37" y="128"/>
                    <a:pt x="75" y="128"/>
                  </a:cubicBezTo>
                  <a:cubicBezTo>
                    <a:pt x="85" y="128"/>
                    <a:pt x="96" y="125"/>
                    <a:pt x="106" y="119"/>
                  </a:cubicBezTo>
                  <a:cubicBezTo>
                    <a:pt x="113" y="115"/>
                    <a:pt x="120" y="108"/>
                    <a:pt x="126" y="99"/>
                  </a:cubicBezTo>
                  <a:cubicBezTo>
                    <a:pt x="127" y="96"/>
                    <a:pt x="129" y="94"/>
                    <a:pt x="130" y="92"/>
                  </a:cubicBezTo>
                  <a:cubicBezTo>
                    <a:pt x="130" y="91"/>
                    <a:pt x="130" y="90"/>
                    <a:pt x="131" y="90"/>
                  </a:cubicBezTo>
                  <a:cubicBezTo>
                    <a:pt x="112" y="86"/>
                    <a:pt x="94" y="79"/>
                    <a:pt x="75" y="68"/>
                  </a:cubicBezTo>
                  <a:cubicBezTo>
                    <a:pt x="57" y="59"/>
                    <a:pt x="69" y="35"/>
                    <a:pt x="86" y="35"/>
                  </a:cubicBezTo>
                  <a:cubicBezTo>
                    <a:pt x="89" y="35"/>
                    <a:pt x="92" y="36"/>
                    <a:pt x="95" y="37"/>
                  </a:cubicBezTo>
                  <a:cubicBezTo>
                    <a:pt x="100" y="40"/>
                    <a:pt x="104" y="42"/>
                    <a:pt x="109" y="45"/>
                  </a:cubicBezTo>
                  <a:cubicBezTo>
                    <a:pt x="118" y="48"/>
                    <a:pt x="126" y="51"/>
                    <a:pt x="135" y="54"/>
                  </a:cubicBezTo>
                  <a:cubicBezTo>
                    <a:pt x="129" y="23"/>
                    <a:pt x="98" y="0"/>
                    <a:pt x="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517"/>
            <p:cNvSpPr>
              <a:spLocks/>
            </p:cNvSpPr>
            <p:nvPr/>
          </p:nvSpPr>
          <p:spPr bwMode="auto">
            <a:xfrm>
              <a:off x="4035" y="3700"/>
              <a:ext cx="40" cy="64"/>
            </a:xfrm>
            <a:custGeom>
              <a:avLst/>
              <a:gdLst>
                <a:gd name="T0" fmla="*/ 45 w 70"/>
                <a:gd name="T1" fmla="*/ 0 h 103"/>
                <a:gd name="T2" fmla="*/ 25 w 70"/>
                <a:gd name="T3" fmla="*/ 18 h 103"/>
                <a:gd name="T4" fmla="*/ 25 w 70"/>
                <a:gd name="T5" fmla="*/ 23 h 103"/>
                <a:gd name="T6" fmla="*/ 31 w 70"/>
                <a:gd name="T7" fmla="*/ 50 h 103"/>
                <a:gd name="T8" fmla="*/ 11 w 70"/>
                <a:gd name="T9" fmla="*/ 70 h 103"/>
                <a:gd name="T10" fmla="*/ 9 w 70"/>
                <a:gd name="T11" fmla="*/ 73 h 103"/>
                <a:gd name="T12" fmla="*/ 24 w 70"/>
                <a:gd name="T13" fmla="*/ 103 h 103"/>
                <a:gd name="T14" fmla="*/ 36 w 70"/>
                <a:gd name="T15" fmla="*/ 97 h 103"/>
                <a:gd name="T16" fmla="*/ 68 w 70"/>
                <a:gd name="T17" fmla="*/ 64 h 103"/>
                <a:gd name="T18" fmla="*/ 70 w 70"/>
                <a:gd name="T19" fmla="*/ 61 h 103"/>
                <a:gd name="T20" fmla="*/ 70 w 70"/>
                <a:gd name="T21" fmla="*/ 58 h 103"/>
                <a:gd name="T22" fmla="*/ 61 w 70"/>
                <a:gd name="T23" fmla="*/ 13 h 103"/>
                <a:gd name="T24" fmla="*/ 45 w 70"/>
                <a:gd name="T25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03">
                  <a:moveTo>
                    <a:pt x="45" y="0"/>
                  </a:moveTo>
                  <a:cubicBezTo>
                    <a:pt x="35" y="0"/>
                    <a:pt x="25" y="7"/>
                    <a:pt x="25" y="18"/>
                  </a:cubicBezTo>
                  <a:cubicBezTo>
                    <a:pt x="25" y="19"/>
                    <a:pt x="25" y="21"/>
                    <a:pt x="25" y="23"/>
                  </a:cubicBezTo>
                  <a:cubicBezTo>
                    <a:pt x="27" y="32"/>
                    <a:pt x="29" y="41"/>
                    <a:pt x="31" y="50"/>
                  </a:cubicBezTo>
                  <a:cubicBezTo>
                    <a:pt x="24" y="57"/>
                    <a:pt x="18" y="63"/>
                    <a:pt x="11" y="70"/>
                  </a:cubicBezTo>
                  <a:cubicBezTo>
                    <a:pt x="10" y="71"/>
                    <a:pt x="9" y="72"/>
                    <a:pt x="9" y="73"/>
                  </a:cubicBezTo>
                  <a:cubicBezTo>
                    <a:pt x="0" y="86"/>
                    <a:pt x="12" y="103"/>
                    <a:pt x="24" y="103"/>
                  </a:cubicBezTo>
                  <a:cubicBezTo>
                    <a:pt x="28" y="103"/>
                    <a:pt x="32" y="101"/>
                    <a:pt x="36" y="97"/>
                  </a:cubicBezTo>
                  <a:cubicBezTo>
                    <a:pt x="47" y="86"/>
                    <a:pt x="58" y="75"/>
                    <a:pt x="68" y="64"/>
                  </a:cubicBezTo>
                  <a:cubicBezTo>
                    <a:pt x="69" y="63"/>
                    <a:pt x="70" y="62"/>
                    <a:pt x="70" y="61"/>
                  </a:cubicBezTo>
                  <a:cubicBezTo>
                    <a:pt x="70" y="60"/>
                    <a:pt x="70" y="59"/>
                    <a:pt x="70" y="58"/>
                  </a:cubicBezTo>
                  <a:cubicBezTo>
                    <a:pt x="67" y="43"/>
                    <a:pt x="64" y="28"/>
                    <a:pt x="61" y="13"/>
                  </a:cubicBezTo>
                  <a:cubicBezTo>
                    <a:pt x="59" y="4"/>
                    <a:pt x="52" y="0"/>
                    <a:pt x="4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518"/>
            <p:cNvSpPr>
              <a:spLocks noEditPoints="1"/>
            </p:cNvSpPr>
            <p:nvPr/>
          </p:nvSpPr>
          <p:spPr bwMode="auto">
            <a:xfrm>
              <a:off x="2549" y="3190"/>
              <a:ext cx="201" cy="205"/>
            </a:xfrm>
            <a:custGeom>
              <a:avLst/>
              <a:gdLst>
                <a:gd name="T0" fmla="*/ 198 w 349"/>
                <a:gd name="T1" fmla="*/ 293 h 330"/>
                <a:gd name="T2" fmla="*/ 177 w 349"/>
                <a:gd name="T3" fmla="*/ 291 h 330"/>
                <a:gd name="T4" fmla="*/ 137 w 349"/>
                <a:gd name="T5" fmla="*/ 278 h 330"/>
                <a:gd name="T6" fmla="*/ 94 w 349"/>
                <a:gd name="T7" fmla="*/ 250 h 330"/>
                <a:gd name="T8" fmla="*/ 63 w 349"/>
                <a:gd name="T9" fmla="*/ 216 h 330"/>
                <a:gd name="T10" fmla="*/ 46 w 349"/>
                <a:gd name="T11" fmla="*/ 183 h 330"/>
                <a:gd name="T12" fmla="*/ 40 w 349"/>
                <a:gd name="T13" fmla="*/ 157 h 330"/>
                <a:gd name="T14" fmla="*/ 41 w 349"/>
                <a:gd name="T15" fmla="*/ 132 h 330"/>
                <a:gd name="T16" fmla="*/ 44 w 349"/>
                <a:gd name="T17" fmla="*/ 121 h 330"/>
                <a:gd name="T18" fmla="*/ 48 w 349"/>
                <a:gd name="T19" fmla="*/ 110 h 330"/>
                <a:gd name="T20" fmla="*/ 60 w 349"/>
                <a:gd name="T21" fmla="*/ 88 h 330"/>
                <a:gd name="T22" fmla="*/ 79 w 349"/>
                <a:gd name="T23" fmla="*/ 69 h 330"/>
                <a:gd name="T24" fmla="*/ 111 w 349"/>
                <a:gd name="T25" fmla="*/ 51 h 330"/>
                <a:gd name="T26" fmla="*/ 156 w 349"/>
                <a:gd name="T27" fmla="*/ 39 h 330"/>
                <a:gd name="T28" fmla="*/ 183 w 349"/>
                <a:gd name="T29" fmla="*/ 37 h 330"/>
                <a:gd name="T30" fmla="*/ 207 w 349"/>
                <a:gd name="T31" fmla="*/ 39 h 330"/>
                <a:gd name="T32" fmla="*/ 248 w 349"/>
                <a:gd name="T33" fmla="*/ 49 h 330"/>
                <a:gd name="T34" fmla="*/ 274 w 349"/>
                <a:gd name="T35" fmla="*/ 64 h 330"/>
                <a:gd name="T36" fmla="*/ 289 w 349"/>
                <a:gd name="T37" fmla="*/ 79 h 330"/>
                <a:gd name="T38" fmla="*/ 299 w 349"/>
                <a:gd name="T39" fmla="*/ 96 h 330"/>
                <a:gd name="T40" fmla="*/ 305 w 349"/>
                <a:gd name="T41" fmla="*/ 116 h 330"/>
                <a:gd name="T42" fmla="*/ 305 w 349"/>
                <a:gd name="T43" fmla="*/ 145 h 330"/>
                <a:gd name="T44" fmla="*/ 299 w 349"/>
                <a:gd name="T45" fmla="*/ 166 h 330"/>
                <a:gd name="T46" fmla="*/ 291 w 349"/>
                <a:gd name="T47" fmla="*/ 181 h 330"/>
                <a:gd name="T48" fmla="*/ 281 w 349"/>
                <a:gd name="T49" fmla="*/ 190 h 330"/>
                <a:gd name="T50" fmla="*/ 284 w 349"/>
                <a:gd name="T51" fmla="*/ 203 h 330"/>
                <a:gd name="T52" fmla="*/ 283 w 349"/>
                <a:gd name="T53" fmla="*/ 221 h 330"/>
                <a:gd name="T54" fmla="*/ 276 w 349"/>
                <a:gd name="T55" fmla="*/ 241 h 330"/>
                <a:gd name="T56" fmla="*/ 261 w 349"/>
                <a:gd name="T57" fmla="*/ 265 h 330"/>
                <a:gd name="T58" fmla="*/ 245 w 349"/>
                <a:gd name="T59" fmla="*/ 279 h 330"/>
                <a:gd name="T60" fmla="*/ 228 w 349"/>
                <a:gd name="T61" fmla="*/ 288 h 330"/>
                <a:gd name="T62" fmla="*/ 207 w 349"/>
                <a:gd name="T63" fmla="*/ 292 h 330"/>
                <a:gd name="T64" fmla="*/ 198 w 349"/>
                <a:gd name="T65" fmla="*/ 293 h 330"/>
                <a:gd name="T66" fmla="*/ 181 w 349"/>
                <a:gd name="T67" fmla="*/ 0 h 330"/>
                <a:gd name="T68" fmla="*/ 78 w 349"/>
                <a:gd name="T69" fmla="*/ 28 h 330"/>
                <a:gd name="T70" fmla="*/ 8 w 349"/>
                <a:gd name="T71" fmla="*/ 111 h 330"/>
                <a:gd name="T72" fmla="*/ 22 w 349"/>
                <a:gd name="T73" fmla="*/ 218 h 330"/>
                <a:gd name="T74" fmla="*/ 133 w 349"/>
                <a:gd name="T75" fmla="*/ 316 h 330"/>
                <a:gd name="T76" fmla="*/ 199 w 349"/>
                <a:gd name="T77" fmla="*/ 330 h 330"/>
                <a:gd name="T78" fmla="*/ 255 w 349"/>
                <a:gd name="T79" fmla="*/ 317 h 330"/>
                <a:gd name="T80" fmla="*/ 321 w 349"/>
                <a:gd name="T81" fmla="*/ 202 h 330"/>
                <a:gd name="T82" fmla="*/ 321 w 349"/>
                <a:gd name="T83" fmla="*/ 202 h 330"/>
                <a:gd name="T84" fmla="*/ 321 w 349"/>
                <a:gd name="T85" fmla="*/ 201 h 330"/>
                <a:gd name="T86" fmla="*/ 327 w 349"/>
                <a:gd name="T87" fmla="*/ 69 h 330"/>
                <a:gd name="T88" fmla="*/ 224 w 349"/>
                <a:gd name="T89" fmla="*/ 4 h 330"/>
                <a:gd name="T90" fmla="*/ 181 w 349"/>
                <a:gd name="T91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9" h="330">
                  <a:moveTo>
                    <a:pt x="198" y="293"/>
                  </a:moveTo>
                  <a:cubicBezTo>
                    <a:pt x="191" y="293"/>
                    <a:pt x="184" y="292"/>
                    <a:pt x="177" y="291"/>
                  </a:cubicBezTo>
                  <a:cubicBezTo>
                    <a:pt x="163" y="288"/>
                    <a:pt x="150" y="284"/>
                    <a:pt x="137" y="278"/>
                  </a:cubicBezTo>
                  <a:cubicBezTo>
                    <a:pt x="121" y="270"/>
                    <a:pt x="107" y="261"/>
                    <a:pt x="94" y="250"/>
                  </a:cubicBezTo>
                  <a:cubicBezTo>
                    <a:pt x="82" y="240"/>
                    <a:pt x="72" y="228"/>
                    <a:pt x="63" y="216"/>
                  </a:cubicBezTo>
                  <a:cubicBezTo>
                    <a:pt x="56" y="206"/>
                    <a:pt x="50" y="195"/>
                    <a:pt x="46" y="183"/>
                  </a:cubicBezTo>
                  <a:cubicBezTo>
                    <a:pt x="43" y="175"/>
                    <a:pt x="41" y="166"/>
                    <a:pt x="40" y="157"/>
                  </a:cubicBezTo>
                  <a:cubicBezTo>
                    <a:pt x="39" y="149"/>
                    <a:pt x="40" y="141"/>
                    <a:pt x="41" y="132"/>
                  </a:cubicBezTo>
                  <a:cubicBezTo>
                    <a:pt x="42" y="128"/>
                    <a:pt x="43" y="125"/>
                    <a:pt x="44" y="121"/>
                  </a:cubicBezTo>
                  <a:cubicBezTo>
                    <a:pt x="45" y="117"/>
                    <a:pt x="46" y="114"/>
                    <a:pt x="48" y="110"/>
                  </a:cubicBezTo>
                  <a:cubicBezTo>
                    <a:pt x="51" y="102"/>
                    <a:pt x="55" y="95"/>
                    <a:pt x="60" y="88"/>
                  </a:cubicBezTo>
                  <a:cubicBezTo>
                    <a:pt x="66" y="82"/>
                    <a:pt x="72" y="75"/>
                    <a:pt x="79" y="69"/>
                  </a:cubicBezTo>
                  <a:cubicBezTo>
                    <a:pt x="89" y="62"/>
                    <a:pt x="100" y="56"/>
                    <a:pt x="111" y="51"/>
                  </a:cubicBezTo>
                  <a:cubicBezTo>
                    <a:pt x="125" y="45"/>
                    <a:pt x="140" y="42"/>
                    <a:pt x="156" y="39"/>
                  </a:cubicBezTo>
                  <a:cubicBezTo>
                    <a:pt x="165" y="38"/>
                    <a:pt x="174" y="37"/>
                    <a:pt x="183" y="37"/>
                  </a:cubicBezTo>
                  <a:cubicBezTo>
                    <a:pt x="191" y="37"/>
                    <a:pt x="199" y="38"/>
                    <a:pt x="207" y="39"/>
                  </a:cubicBezTo>
                  <a:cubicBezTo>
                    <a:pt x="221" y="41"/>
                    <a:pt x="234" y="44"/>
                    <a:pt x="248" y="49"/>
                  </a:cubicBezTo>
                  <a:cubicBezTo>
                    <a:pt x="257" y="53"/>
                    <a:pt x="265" y="58"/>
                    <a:pt x="274" y="64"/>
                  </a:cubicBezTo>
                  <a:cubicBezTo>
                    <a:pt x="279" y="69"/>
                    <a:pt x="284" y="74"/>
                    <a:pt x="289" y="79"/>
                  </a:cubicBezTo>
                  <a:cubicBezTo>
                    <a:pt x="293" y="84"/>
                    <a:pt x="296" y="90"/>
                    <a:pt x="299" y="96"/>
                  </a:cubicBezTo>
                  <a:cubicBezTo>
                    <a:pt x="301" y="102"/>
                    <a:pt x="303" y="109"/>
                    <a:pt x="305" y="116"/>
                  </a:cubicBezTo>
                  <a:cubicBezTo>
                    <a:pt x="305" y="126"/>
                    <a:pt x="305" y="135"/>
                    <a:pt x="305" y="145"/>
                  </a:cubicBezTo>
                  <a:cubicBezTo>
                    <a:pt x="303" y="152"/>
                    <a:pt x="302" y="159"/>
                    <a:pt x="299" y="166"/>
                  </a:cubicBezTo>
                  <a:cubicBezTo>
                    <a:pt x="297" y="171"/>
                    <a:pt x="294" y="176"/>
                    <a:pt x="291" y="181"/>
                  </a:cubicBezTo>
                  <a:cubicBezTo>
                    <a:pt x="288" y="184"/>
                    <a:pt x="285" y="187"/>
                    <a:pt x="281" y="190"/>
                  </a:cubicBezTo>
                  <a:cubicBezTo>
                    <a:pt x="283" y="195"/>
                    <a:pt x="284" y="199"/>
                    <a:pt x="284" y="203"/>
                  </a:cubicBezTo>
                  <a:cubicBezTo>
                    <a:pt x="284" y="209"/>
                    <a:pt x="284" y="215"/>
                    <a:pt x="283" y="221"/>
                  </a:cubicBezTo>
                  <a:cubicBezTo>
                    <a:pt x="281" y="228"/>
                    <a:pt x="279" y="234"/>
                    <a:pt x="276" y="241"/>
                  </a:cubicBezTo>
                  <a:cubicBezTo>
                    <a:pt x="272" y="250"/>
                    <a:pt x="267" y="258"/>
                    <a:pt x="261" y="265"/>
                  </a:cubicBezTo>
                  <a:cubicBezTo>
                    <a:pt x="256" y="271"/>
                    <a:pt x="251" y="275"/>
                    <a:pt x="245" y="279"/>
                  </a:cubicBezTo>
                  <a:cubicBezTo>
                    <a:pt x="240" y="283"/>
                    <a:pt x="234" y="286"/>
                    <a:pt x="228" y="288"/>
                  </a:cubicBezTo>
                  <a:cubicBezTo>
                    <a:pt x="221" y="290"/>
                    <a:pt x="214" y="292"/>
                    <a:pt x="207" y="292"/>
                  </a:cubicBezTo>
                  <a:cubicBezTo>
                    <a:pt x="204" y="293"/>
                    <a:pt x="201" y="293"/>
                    <a:pt x="198" y="293"/>
                  </a:cubicBezTo>
                  <a:moveTo>
                    <a:pt x="181" y="0"/>
                  </a:moveTo>
                  <a:cubicBezTo>
                    <a:pt x="144" y="0"/>
                    <a:pt x="108" y="9"/>
                    <a:pt x="78" y="28"/>
                  </a:cubicBezTo>
                  <a:cubicBezTo>
                    <a:pt x="47" y="46"/>
                    <a:pt x="22" y="74"/>
                    <a:pt x="8" y="111"/>
                  </a:cubicBezTo>
                  <a:cubicBezTo>
                    <a:pt x="0" y="149"/>
                    <a:pt x="6" y="185"/>
                    <a:pt x="22" y="218"/>
                  </a:cubicBezTo>
                  <a:cubicBezTo>
                    <a:pt x="44" y="262"/>
                    <a:pt x="84" y="297"/>
                    <a:pt x="133" y="316"/>
                  </a:cubicBezTo>
                  <a:cubicBezTo>
                    <a:pt x="153" y="324"/>
                    <a:pt x="176" y="330"/>
                    <a:pt x="199" y="330"/>
                  </a:cubicBezTo>
                  <a:cubicBezTo>
                    <a:pt x="218" y="330"/>
                    <a:pt x="238" y="326"/>
                    <a:pt x="255" y="317"/>
                  </a:cubicBezTo>
                  <a:cubicBezTo>
                    <a:pt x="295" y="294"/>
                    <a:pt x="324" y="249"/>
                    <a:pt x="321" y="202"/>
                  </a:cubicBezTo>
                  <a:cubicBezTo>
                    <a:pt x="321" y="202"/>
                    <a:pt x="321" y="202"/>
                    <a:pt x="321" y="202"/>
                  </a:cubicBezTo>
                  <a:cubicBezTo>
                    <a:pt x="321" y="201"/>
                    <a:pt x="321" y="201"/>
                    <a:pt x="321" y="201"/>
                  </a:cubicBezTo>
                  <a:cubicBezTo>
                    <a:pt x="348" y="164"/>
                    <a:pt x="349" y="110"/>
                    <a:pt x="327" y="69"/>
                  </a:cubicBezTo>
                  <a:cubicBezTo>
                    <a:pt x="306" y="32"/>
                    <a:pt x="264" y="12"/>
                    <a:pt x="224" y="4"/>
                  </a:cubicBezTo>
                  <a:cubicBezTo>
                    <a:pt x="210" y="1"/>
                    <a:pt x="195" y="0"/>
                    <a:pt x="18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519"/>
            <p:cNvSpPr>
              <a:spLocks/>
            </p:cNvSpPr>
            <p:nvPr/>
          </p:nvSpPr>
          <p:spPr bwMode="auto">
            <a:xfrm>
              <a:off x="2632" y="3141"/>
              <a:ext cx="204" cy="334"/>
            </a:xfrm>
            <a:custGeom>
              <a:avLst/>
              <a:gdLst>
                <a:gd name="T0" fmla="*/ 167 w 354"/>
                <a:gd name="T1" fmla="*/ 0 h 539"/>
                <a:gd name="T2" fmla="*/ 168 w 354"/>
                <a:gd name="T3" fmla="*/ 37 h 539"/>
                <a:gd name="T4" fmla="*/ 184 w 354"/>
                <a:gd name="T5" fmla="*/ 38 h 539"/>
                <a:gd name="T6" fmla="*/ 211 w 354"/>
                <a:gd name="T7" fmla="*/ 45 h 539"/>
                <a:gd name="T8" fmla="*/ 222 w 354"/>
                <a:gd name="T9" fmla="*/ 49 h 539"/>
                <a:gd name="T10" fmla="*/ 255 w 354"/>
                <a:gd name="T11" fmla="*/ 67 h 539"/>
                <a:gd name="T12" fmla="*/ 278 w 354"/>
                <a:gd name="T13" fmla="*/ 91 h 539"/>
                <a:gd name="T14" fmla="*/ 300 w 354"/>
                <a:gd name="T15" fmla="*/ 129 h 539"/>
                <a:gd name="T16" fmla="*/ 315 w 354"/>
                <a:gd name="T17" fmla="*/ 185 h 539"/>
                <a:gd name="T18" fmla="*/ 314 w 354"/>
                <a:gd name="T19" fmla="*/ 262 h 539"/>
                <a:gd name="T20" fmla="*/ 301 w 354"/>
                <a:gd name="T21" fmla="*/ 317 h 539"/>
                <a:gd name="T22" fmla="*/ 282 w 354"/>
                <a:gd name="T23" fmla="*/ 371 h 539"/>
                <a:gd name="T24" fmla="*/ 241 w 354"/>
                <a:gd name="T25" fmla="*/ 437 h 539"/>
                <a:gd name="T26" fmla="*/ 198 w 354"/>
                <a:gd name="T27" fmla="*/ 476 h 539"/>
                <a:gd name="T28" fmla="*/ 160 w 354"/>
                <a:gd name="T29" fmla="*/ 496 h 539"/>
                <a:gd name="T30" fmla="*/ 127 w 354"/>
                <a:gd name="T31" fmla="*/ 503 h 539"/>
                <a:gd name="T32" fmla="*/ 115 w 354"/>
                <a:gd name="T33" fmla="*/ 503 h 539"/>
                <a:gd name="T34" fmla="*/ 90 w 354"/>
                <a:gd name="T35" fmla="*/ 502 h 539"/>
                <a:gd name="T36" fmla="*/ 78 w 354"/>
                <a:gd name="T37" fmla="*/ 499 h 539"/>
                <a:gd name="T38" fmla="*/ 52 w 354"/>
                <a:gd name="T39" fmla="*/ 490 h 539"/>
                <a:gd name="T40" fmla="*/ 38 w 354"/>
                <a:gd name="T41" fmla="*/ 482 h 539"/>
                <a:gd name="T42" fmla="*/ 29 w 354"/>
                <a:gd name="T43" fmla="*/ 480 h 539"/>
                <a:gd name="T44" fmla="*/ 18 w 354"/>
                <a:gd name="T45" fmla="*/ 513 h 539"/>
                <a:gd name="T46" fmla="*/ 74 w 354"/>
                <a:gd name="T47" fmla="*/ 535 h 539"/>
                <a:gd name="T48" fmla="*/ 111 w 354"/>
                <a:gd name="T49" fmla="*/ 539 h 539"/>
                <a:gd name="T50" fmla="*/ 245 w 354"/>
                <a:gd name="T51" fmla="*/ 484 h 539"/>
                <a:gd name="T52" fmla="*/ 295 w 354"/>
                <a:gd name="T53" fmla="*/ 424 h 539"/>
                <a:gd name="T54" fmla="*/ 330 w 354"/>
                <a:gd name="T55" fmla="*/ 350 h 539"/>
                <a:gd name="T56" fmla="*/ 336 w 354"/>
                <a:gd name="T57" fmla="*/ 328 h 539"/>
                <a:gd name="T58" fmla="*/ 343 w 354"/>
                <a:gd name="T59" fmla="*/ 305 h 539"/>
                <a:gd name="T60" fmla="*/ 354 w 354"/>
                <a:gd name="T61" fmla="*/ 224 h 539"/>
                <a:gd name="T62" fmla="*/ 343 w 354"/>
                <a:gd name="T63" fmla="*/ 147 h 539"/>
                <a:gd name="T64" fmla="*/ 226 w 354"/>
                <a:gd name="T65" fmla="*/ 12 h 539"/>
                <a:gd name="T66" fmla="*/ 168 w 354"/>
                <a:gd name="T67" fmla="*/ 0 h 539"/>
                <a:gd name="T68" fmla="*/ 167 w 354"/>
                <a:gd name="T69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4" h="539">
                  <a:moveTo>
                    <a:pt x="167" y="0"/>
                  </a:moveTo>
                  <a:cubicBezTo>
                    <a:pt x="144" y="0"/>
                    <a:pt x="145" y="35"/>
                    <a:pt x="168" y="37"/>
                  </a:cubicBezTo>
                  <a:cubicBezTo>
                    <a:pt x="173" y="37"/>
                    <a:pt x="179" y="38"/>
                    <a:pt x="184" y="38"/>
                  </a:cubicBezTo>
                  <a:cubicBezTo>
                    <a:pt x="193" y="40"/>
                    <a:pt x="202" y="42"/>
                    <a:pt x="211" y="45"/>
                  </a:cubicBezTo>
                  <a:cubicBezTo>
                    <a:pt x="215" y="46"/>
                    <a:pt x="218" y="47"/>
                    <a:pt x="222" y="49"/>
                  </a:cubicBezTo>
                  <a:cubicBezTo>
                    <a:pt x="234" y="54"/>
                    <a:pt x="244" y="60"/>
                    <a:pt x="255" y="67"/>
                  </a:cubicBezTo>
                  <a:cubicBezTo>
                    <a:pt x="263" y="75"/>
                    <a:pt x="271" y="83"/>
                    <a:pt x="278" y="91"/>
                  </a:cubicBezTo>
                  <a:cubicBezTo>
                    <a:pt x="287" y="103"/>
                    <a:pt x="294" y="115"/>
                    <a:pt x="300" y="129"/>
                  </a:cubicBezTo>
                  <a:cubicBezTo>
                    <a:pt x="307" y="147"/>
                    <a:pt x="312" y="165"/>
                    <a:pt x="315" y="185"/>
                  </a:cubicBezTo>
                  <a:cubicBezTo>
                    <a:pt x="318" y="210"/>
                    <a:pt x="317" y="236"/>
                    <a:pt x="314" y="262"/>
                  </a:cubicBezTo>
                  <a:cubicBezTo>
                    <a:pt x="311" y="281"/>
                    <a:pt x="307" y="299"/>
                    <a:pt x="301" y="317"/>
                  </a:cubicBezTo>
                  <a:cubicBezTo>
                    <a:pt x="296" y="336"/>
                    <a:pt x="290" y="354"/>
                    <a:pt x="282" y="371"/>
                  </a:cubicBezTo>
                  <a:cubicBezTo>
                    <a:pt x="271" y="395"/>
                    <a:pt x="257" y="416"/>
                    <a:pt x="241" y="437"/>
                  </a:cubicBezTo>
                  <a:cubicBezTo>
                    <a:pt x="228" y="451"/>
                    <a:pt x="214" y="464"/>
                    <a:pt x="198" y="476"/>
                  </a:cubicBezTo>
                  <a:cubicBezTo>
                    <a:pt x="186" y="484"/>
                    <a:pt x="174" y="491"/>
                    <a:pt x="160" y="496"/>
                  </a:cubicBezTo>
                  <a:cubicBezTo>
                    <a:pt x="149" y="499"/>
                    <a:pt x="139" y="502"/>
                    <a:pt x="127" y="503"/>
                  </a:cubicBezTo>
                  <a:cubicBezTo>
                    <a:pt x="123" y="503"/>
                    <a:pt x="119" y="503"/>
                    <a:pt x="115" y="503"/>
                  </a:cubicBezTo>
                  <a:cubicBezTo>
                    <a:pt x="107" y="503"/>
                    <a:pt x="98" y="503"/>
                    <a:pt x="90" y="502"/>
                  </a:cubicBezTo>
                  <a:cubicBezTo>
                    <a:pt x="86" y="501"/>
                    <a:pt x="82" y="500"/>
                    <a:pt x="78" y="499"/>
                  </a:cubicBezTo>
                  <a:cubicBezTo>
                    <a:pt x="69" y="496"/>
                    <a:pt x="61" y="493"/>
                    <a:pt x="52" y="490"/>
                  </a:cubicBezTo>
                  <a:cubicBezTo>
                    <a:pt x="47" y="487"/>
                    <a:pt x="43" y="485"/>
                    <a:pt x="38" y="482"/>
                  </a:cubicBezTo>
                  <a:cubicBezTo>
                    <a:pt x="35" y="481"/>
                    <a:pt x="32" y="480"/>
                    <a:pt x="29" y="480"/>
                  </a:cubicBezTo>
                  <a:cubicBezTo>
                    <a:pt x="12" y="480"/>
                    <a:pt x="0" y="504"/>
                    <a:pt x="18" y="513"/>
                  </a:cubicBezTo>
                  <a:cubicBezTo>
                    <a:pt x="37" y="524"/>
                    <a:pt x="55" y="531"/>
                    <a:pt x="74" y="535"/>
                  </a:cubicBezTo>
                  <a:cubicBezTo>
                    <a:pt x="86" y="537"/>
                    <a:pt x="99" y="539"/>
                    <a:pt x="111" y="539"/>
                  </a:cubicBezTo>
                  <a:cubicBezTo>
                    <a:pt x="161" y="539"/>
                    <a:pt x="207" y="518"/>
                    <a:pt x="245" y="484"/>
                  </a:cubicBezTo>
                  <a:cubicBezTo>
                    <a:pt x="264" y="467"/>
                    <a:pt x="281" y="447"/>
                    <a:pt x="295" y="424"/>
                  </a:cubicBezTo>
                  <a:cubicBezTo>
                    <a:pt x="310" y="401"/>
                    <a:pt x="321" y="377"/>
                    <a:pt x="330" y="350"/>
                  </a:cubicBezTo>
                  <a:cubicBezTo>
                    <a:pt x="332" y="343"/>
                    <a:pt x="334" y="335"/>
                    <a:pt x="336" y="328"/>
                  </a:cubicBezTo>
                  <a:cubicBezTo>
                    <a:pt x="339" y="320"/>
                    <a:pt x="341" y="312"/>
                    <a:pt x="343" y="305"/>
                  </a:cubicBezTo>
                  <a:cubicBezTo>
                    <a:pt x="350" y="278"/>
                    <a:pt x="354" y="251"/>
                    <a:pt x="354" y="224"/>
                  </a:cubicBezTo>
                  <a:cubicBezTo>
                    <a:pt x="354" y="198"/>
                    <a:pt x="350" y="172"/>
                    <a:pt x="343" y="147"/>
                  </a:cubicBezTo>
                  <a:cubicBezTo>
                    <a:pt x="326" y="86"/>
                    <a:pt x="288" y="35"/>
                    <a:pt x="226" y="12"/>
                  </a:cubicBezTo>
                  <a:cubicBezTo>
                    <a:pt x="209" y="5"/>
                    <a:pt x="189" y="1"/>
                    <a:pt x="168" y="0"/>
                  </a:cubicBezTo>
                  <a:cubicBezTo>
                    <a:pt x="168" y="0"/>
                    <a:pt x="167" y="0"/>
                    <a:pt x="1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520"/>
            <p:cNvSpPr>
              <a:spLocks/>
            </p:cNvSpPr>
            <p:nvPr/>
          </p:nvSpPr>
          <p:spPr bwMode="auto">
            <a:xfrm>
              <a:off x="3299" y="3181"/>
              <a:ext cx="261" cy="268"/>
            </a:xfrm>
            <a:custGeom>
              <a:avLst/>
              <a:gdLst>
                <a:gd name="T0" fmla="*/ 329 w 455"/>
                <a:gd name="T1" fmla="*/ 0 h 433"/>
                <a:gd name="T2" fmla="*/ 315 w 455"/>
                <a:gd name="T3" fmla="*/ 31 h 433"/>
                <a:gd name="T4" fmla="*/ 327 w 455"/>
                <a:gd name="T5" fmla="*/ 44 h 433"/>
                <a:gd name="T6" fmla="*/ 351 w 455"/>
                <a:gd name="T7" fmla="*/ 73 h 433"/>
                <a:gd name="T8" fmla="*/ 400 w 455"/>
                <a:gd name="T9" fmla="*/ 155 h 433"/>
                <a:gd name="T10" fmla="*/ 417 w 455"/>
                <a:gd name="T11" fmla="*/ 219 h 433"/>
                <a:gd name="T12" fmla="*/ 418 w 455"/>
                <a:gd name="T13" fmla="*/ 263 h 433"/>
                <a:gd name="T14" fmla="*/ 408 w 455"/>
                <a:gd name="T15" fmla="*/ 297 h 433"/>
                <a:gd name="T16" fmla="*/ 393 w 455"/>
                <a:gd name="T17" fmla="*/ 324 h 433"/>
                <a:gd name="T18" fmla="*/ 368 w 455"/>
                <a:gd name="T19" fmla="*/ 349 h 433"/>
                <a:gd name="T20" fmla="*/ 327 w 455"/>
                <a:gd name="T21" fmla="*/ 373 h 433"/>
                <a:gd name="T22" fmla="*/ 254 w 455"/>
                <a:gd name="T23" fmla="*/ 393 h 433"/>
                <a:gd name="T24" fmla="*/ 222 w 455"/>
                <a:gd name="T25" fmla="*/ 395 h 433"/>
                <a:gd name="T26" fmla="*/ 195 w 455"/>
                <a:gd name="T27" fmla="*/ 393 h 433"/>
                <a:gd name="T28" fmla="*/ 154 w 455"/>
                <a:gd name="T29" fmla="*/ 383 h 433"/>
                <a:gd name="T30" fmla="*/ 120 w 455"/>
                <a:gd name="T31" fmla="*/ 363 h 433"/>
                <a:gd name="T32" fmla="*/ 98 w 455"/>
                <a:gd name="T33" fmla="*/ 340 h 433"/>
                <a:gd name="T34" fmla="*/ 66 w 455"/>
                <a:gd name="T35" fmla="*/ 283 h 433"/>
                <a:gd name="T36" fmla="*/ 41 w 455"/>
                <a:gd name="T37" fmla="*/ 195 h 433"/>
                <a:gd name="T38" fmla="*/ 40 w 455"/>
                <a:gd name="T39" fmla="*/ 149 h 433"/>
                <a:gd name="T40" fmla="*/ 46 w 455"/>
                <a:gd name="T41" fmla="*/ 125 h 433"/>
                <a:gd name="T42" fmla="*/ 54 w 455"/>
                <a:gd name="T43" fmla="*/ 112 h 433"/>
                <a:gd name="T44" fmla="*/ 69 w 455"/>
                <a:gd name="T45" fmla="*/ 97 h 433"/>
                <a:gd name="T46" fmla="*/ 89 w 455"/>
                <a:gd name="T47" fmla="*/ 85 h 433"/>
                <a:gd name="T48" fmla="*/ 116 w 455"/>
                <a:gd name="T49" fmla="*/ 78 h 433"/>
                <a:gd name="T50" fmla="*/ 130 w 455"/>
                <a:gd name="T51" fmla="*/ 77 h 433"/>
                <a:gd name="T52" fmla="*/ 148 w 455"/>
                <a:gd name="T53" fmla="*/ 78 h 433"/>
                <a:gd name="T54" fmla="*/ 185 w 455"/>
                <a:gd name="T55" fmla="*/ 88 h 433"/>
                <a:gd name="T56" fmla="*/ 218 w 455"/>
                <a:gd name="T57" fmla="*/ 107 h 433"/>
                <a:gd name="T58" fmla="*/ 241 w 455"/>
                <a:gd name="T59" fmla="*/ 130 h 433"/>
                <a:gd name="T60" fmla="*/ 255 w 455"/>
                <a:gd name="T61" fmla="*/ 154 h 433"/>
                <a:gd name="T62" fmla="*/ 262 w 455"/>
                <a:gd name="T63" fmla="*/ 178 h 433"/>
                <a:gd name="T64" fmla="*/ 261 w 455"/>
                <a:gd name="T65" fmla="*/ 200 h 433"/>
                <a:gd name="T66" fmla="*/ 261 w 455"/>
                <a:gd name="T67" fmla="*/ 204 h 433"/>
                <a:gd name="T68" fmla="*/ 263 w 455"/>
                <a:gd name="T69" fmla="*/ 221 h 433"/>
                <a:gd name="T70" fmla="*/ 201 w 455"/>
                <a:gd name="T71" fmla="*/ 281 h 433"/>
                <a:gd name="T72" fmla="*/ 139 w 455"/>
                <a:gd name="T73" fmla="*/ 221 h 433"/>
                <a:gd name="T74" fmla="*/ 153 w 455"/>
                <a:gd name="T75" fmla="*/ 182 h 433"/>
                <a:gd name="T76" fmla="*/ 137 w 455"/>
                <a:gd name="T77" fmla="*/ 199 h 433"/>
                <a:gd name="T78" fmla="*/ 200 w 455"/>
                <a:gd name="T79" fmla="*/ 300 h 433"/>
                <a:gd name="T80" fmla="*/ 205 w 455"/>
                <a:gd name="T81" fmla="*/ 300 h 433"/>
                <a:gd name="T82" fmla="*/ 295 w 455"/>
                <a:gd name="T83" fmla="*/ 219 h 433"/>
                <a:gd name="T84" fmla="*/ 129 w 455"/>
                <a:gd name="T85" fmla="*/ 40 h 433"/>
                <a:gd name="T86" fmla="*/ 115 w 455"/>
                <a:gd name="T87" fmla="*/ 41 h 433"/>
                <a:gd name="T88" fmla="*/ 74 w 455"/>
                <a:gd name="T89" fmla="*/ 51 h 433"/>
                <a:gd name="T90" fmla="*/ 8 w 455"/>
                <a:gd name="T91" fmla="*/ 123 h 433"/>
                <a:gd name="T92" fmla="*/ 1 w 455"/>
                <a:gd name="T93" fmla="*/ 178 h 433"/>
                <a:gd name="T94" fmla="*/ 33 w 455"/>
                <a:gd name="T95" fmla="*/ 300 h 433"/>
                <a:gd name="T96" fmla="*/ 160 w 455"/>
                <a:gd name="T97" fmla="*/ 424 h 433"/>
                <a:gd name="T98" fmla="*/ 222 w 455"/>
                <a:gd name="T99" fmla="*/ 433 h 433"/>
                <a:gd name="T100" fmla="*/ 365 w 455"/>
                <a:gd name="T101" fmla="*/ 395 h 433"/>
                <a:gd name="T102" fmla="*/ 455 w 455"/>
                <a:gd name="T103" fmla="*/ 248 h 433"/>
                <a:gd name="T104" fmla="*/ 367 w 455"/>
                <a:gd name="T105" fmla="*/ 34 h 433"/>
                <a:gd name="T106" fmla="*/ 341 w 455"/>
                <a:gd name="T107" fmla="*/ 5 h 433"/>
                <a:gd name="T108" fmla="*/ 329 w 455"/>
                <a:gd name="T109" fmla="*/ 0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5" h="433">
                  <a:moveTo>
                    <a:pt x="329" y="0"/>
                  </a:moveTo>
                  <a:cubicBezTo>
                    <a:pt x="315" y="0"/>
                    <a:pt x="302" y="18"/>
                    <a:pt x="315" y="31"/>
                  </a:cubicBezTo>
                  <a:cubicBezTo>
                    <a:pt x="319" y="36"/>
                    <a:pt x="323" y="40"/>
                    <a:pt x="327" y="44"/>
                  </a:cubicBezTo>
                  <a:cubicBezTo>
                    <a:pt x="336" y="53"/>
                    <a:pt x="344" y="63"/>
                    <a:pt x="351" y="73"/>
                  </a:cubicBezTo>
                  <a:cubicBezTo>
                    <a:pt x="371" y="98"/>
                    <a:pt x="387" y="126"/>
                    <a:pt x="400" y="155"/>
                  </a:cubicBezTo>
                  <a:cubicBezTo>
                    <a:pt x="408" y="175"/>
                    <a:pt x="414" y="197"/>
                    <a:pt x="417" y="219"/>
                  </a:cubicBezTo>
                  <a:cubicBezTo>
                    <a:pt x="419" y="234"/>
                    <a:pt x="419" y="248"/>
                    <a:pt x="418" y="263"/>
                  </a:cubicBezTo>
                  <a:cubicBezTo>
                    <a:pt x="416" y="275"/>
                    <a:pt x="413" y="286"/>
                    <a:pt x="408" y="297"/>
                  </a:cubicBezTo>
                  <a:cubicBezTo>
                    <a:pt x="404" y="307"/>
                    <a:pt x="399" y="316"/>
                    <a:pt x="393" y="324"/>
                  </a:cubicBezTo>
                  <a:cubicBezTo>
                    <a:pt x="385" y="333"/>
                    <a:pt x="377" y="341"/>
                    <a:pt x="368" y="349"/>
                  </a:cubicBezTo>
                  <a:cubicBezTo>
                    <a:pt x="355" y="358"/>
                    <a:pt x="342" y="366"/>
                    <a:pt x="327" y="373"/>
                  </a:cubicBezTo>
                  <a:cubicBezTo>
                    <a:pt x="304" y="382"/>
                    <a:pt x="279" y="389"/>
                    <a:pt x="254" y="393"/>
                  </a:cubicBezTo>
                  <a:cubicBezTo>
                    <a:pt x="243" y="394"/>
                    <a:pt x="232" y="395"/>
                    <a:pt x="222" y="395"/>
                  </a:cubicBezTo>
                  <a:cubicBezTo>
                    <a:pt x="213" y="395"/>
                    <a:pt x="204" y="394"/>
                    <a:pt x="195" y="393"/>
                  </a:cubicBezTo>
                  <a:cubicBezTo>
                    <a:pt x="181" y="391"/>
                    <a:pt x="168" y="388"/>
                    <a:pt x="154" y="383"/>
                  </a:cubicBezTo>
                  <a:cubicBezTo>
                    <a:pt x="142" y="377"/>
                    <a:pt x="131" y="371"/>
                    <a:pt x="120" y="363"/>
                  </a:cubicBezTo>
                  <a:cubicBezTo>
                    <a:pt x="112" y="356"/>
                    <a:pt x="104" y="349"/>
                    <a:pt x="98" y="340"/>
                  </a:cubicBezTo>
                  <a:cubicBezTo>
                    <a:pt x="85" y="322"/>
                    <a:pt x="75" y="303"/>
                    <a:pt x="66" y="283"/>
                  </a:cubicBezTo>
                  <a:cubicBezTo>
                    <a:pt x="54" y="254"/>
                    <a:pt x="46" y="225"/>
                    <a:pt x="41" y="195"/>
                  </a:cubicBezTo>
                  <a:cubicBezTo>
                    <a:pt x="39" y="179"/>
                    <a:pt x="38" y="164"/>
                    <a:pt x="40" y="149"/>
                  </a:cubicBezTo>
                  <a:cubicBezTo>
                    <a:pt x="41" y="140"/>
                    <a:pt x="43" y="132"/>
                    <a:pt x="46" y="125"/>
                  </a:cubicBezTo>
                  <a:cubicBezTo>
                    <a:pt x="48" y="120"/>
                    <a:pt x="51" y="116"/>
                    <a:pt x="54" y="112"/>
                  </a:cubicBezTo>
                  <a:cubicBezTo>
                    <a:pt x="58" y="107"/>
                    <a:pt x="63" y="102"/>
                    <a:pt x="69" y="97"/>
                  </a:cubicBezTo>
                  <a:cubicBezTo>
                    <a:pt x="75" y="92"/>
                    <a:pt x="82" y="88"/>
                    <a:pt x="89" y="85"/>
                  </a:cubicBezTo>
                  <a:cubicBezTo>
                    <a:pt x="98" y="82"/>
                    <a:pt x="107" y="79"/>
                    <a:pt x="116" y="78"/>
                  </a:cubicBezTo>
                  <a:cubicBezTo>
                    <a:pt x="121" y="77"/>
                    <a:pt x="125" y="77"/>
                    <a:pt x="130" y="77"/>
                  </a:cubicBezTo>
                  <a:cubicBezTo>
                    <a:pt x="136" y="77"/>
                    <a:pt x="142" y="78"/>
                    <a:pt x="148" y="78"/>
                  </a:cubicBezTo>
                  <a:cubicBezTo>
                    <a:pt x="161" y="80"/>
                    <a:pt x="173" y="84"/>
                    <a:pt x="185" y="88"/>
                  </a:cubicBezTo>
                  <a:cubicBezTo>
                    <a:pt x="197" y="94"/>
                    <a:pt x="208" y="100"/>
                    <a:pt x="218" y="107"/>
                  </a:cubicBezTo>
                  <a:cubicBezTo>
                    <a:pt x="226" y="114"/>
                    <a:pt x="234" y="121"/>
                    <a:pt x="241" y="130"/>
                  </a:cubicBezTo>
                  <a:cubicBezTo>
                    <a:pt x="247" y="137"/>
                    <a:pt x="251" y="145"/>
                    <a:pt x="255" y="154"/>
                  </a:cubicBezTo>
                  <a:cubicBezTo>
                    <a:pt x="258" y="162"/>
                    <a:pt x="260" y="170"/>
                    <a:pt x="262" y="178"/>
                  </a:cubicBezTo>
                  <a:cubicBezTo>
                    <a:pt x="262" y="185"/>
                    <a:pt x="262" y="192"/>
                    <a:pt x="261" y="200"/>
                  </a:cubicBezTo>
                  <a:cubicBezTo>
                    <a:pt x="261" y="201"/>
                    <a:pt x="261" y="203"/>
                    <a:pt x="261" y="204"/>
                  </a:cubicBezTo>
                  <a:cubicBezTo>
                    <a:pt x="262" y="209"/>
                    <a:pt x="263" y="215"/>
                    <a:pt x="263" y="221"/>
                  </a:cubicBezTo>
                  <a:cubicBezTo>
                    <a:pt x="263" y="261"/>
                    <a:pt x="232" y="281"/>
                    <a:pt x="201" y="281"/>
                  </a:cubicBezTo>
                  <a:cubicBezTo>
                    <a:pt x="170" y="281"/>
                    <a:pt x="139" y="261"/>
                    <a:pt x="139" y="221"/>
                  </a:cubicBezTo>
                  <a:cubicBezTo>
                    <a:pt x="139" y="205"/>
                    <a:pt x="145" y="192"/>
                    <a:pt x="153" y="182"/>
                  </a:cubicBezTo>
                  <a:cubicBezTo>
                    <a:pt x="145" y="184"/>
                    <a:pt x="138" y="189"/>
                    <a:pt x="137" y="199"/>
                  </a:cubicBezTo>
                  <a:cubicBezTo>
                    <a:pt x="131" y="243"/>
                    <a:pt x="148" y="297"/>
                    <a:pt x="200" y="300"/>
                  </a:cubicBezTo>
                  <a:cubicBezTo>
                    <a:pt x="202" y="300"/>
                    <a:pt x="204" y="300"/>
                    <a:pt x="205" y="300"/>
                  </a:cubicBezTo>
                  <a:cubicBezTo>
                    <a:pt x="251" y="300"/>
                    <a:pt x="284" y="262"/>
                    <a:pt x="295" y="219"/>
                  </a:cubicBezTo>
                  <a:cubicBezTo>
                    <a:pt x="322" y="120"/>
                    <a:pt x="221" y="40"/>
                    <a:pt x="129" y="40"/>
                  </a:cubicBezTo>
                  <a:cubicBezTo>
                    <a:pt x="124" y="40"/>
                    <a:pt x="120" y="40"/>
                    <a:pt x="115" y="41"/>
                  </a:cubicBezTo>
                  <a:cubicBezTo>
                    <a:pt x="101" y="42"/>
                    <a:pt x="87" y="46"/>
                    <a:pt x="74" y="51"/>
                  </a:cubicBezTo>
                  <a:cubicBezTo>
                    <a:pt x="43" y="65"/>
                    <a:pt x="18" y="90"/>
                    <a:pt x="8" y="123"/>
                  </a:cubicBezTo>
                  <a:cubicBezTo>
                    <a:pt x="2" y="140"/>
                    <a:pt x="0" y="159"/>
                    <a:pt x="1" y="178"/>
                  </a:cubicBezTo>
                  <a:cubicBezTo>
                    <a:pt x="3" y="220"/>
                    <a:pt x="18" y="265"/>
                    <a:pt x="33" y="300"/>
                  </a:cubicBezTo>
                  <a:cubicBezTo>
                    <a:pt x="59" y="359"/>
                    <a:pt x="96" y="404"/>
                    <a:pt x="160" y="424"/>
                  </a:cubicBezTo>
                  <a:cubicBezTo>
                    <a:pt x="180" y="430"/>
                    <a:pt x="201" y="433"/>
                    <a:pt x="222" y="433"/>
                  </a:cubicBezTo>
                  <a:cubicBezTo>
                    <a:pt x="272" y="433"/>
                    <a:pt x="324" y="417"/>
                    <a:pt x="365" y="395"/>
                  </a:cubicBezTo>
                  <a:cubicBezTo>
                    <a:pt x="430" y="360"/>
                    <a:pt x="455" y="306"/>
                    <a:pt x="455" y="248"/>
                  </a:cubicBezTo>
                  <a:cubicBezTo>
                    <a:pt x="455" y="174"/>
                    <a:pt x="415" y="94"/>
                    <a:pt x="367" y="34"/>
                  </a:cubicBezTo>
                  <a:cubicBezTo>
                    <a:pt x="359" y="24"/>
                    <a:pt x="350" y="14"/>
                    <a:pt x="341" y="5"/>
                  </a:cubicBezTo>
                  <a:cubicBezTo>
                    <a:pt x="337" y="1"/>
                    <a:pt x="333" y="0"/>
                    <a:pt x="32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521"/>
            <p:cNvSpPr>
              <a:spLocks/>
            </p:cNvSpPr>
            <p:nvPr/>
          </p:nvSpPr>
          <p:spPr bwMode="auto">
            <a:xfrm>
              <a:off x="3180" y="3585"/>
              <a:ext cx="283" cy="283"/>
            </a:xfrm>
            <a:custGeom>
              <a:avLst/>
              <a:gdLst>
                <a:gd name="T0" fmla="*/ 250 w 493"/>
                <a:gd name="T1" fmla="*/ 0 h 457"/>
                <a:gd name="T2" fmla="*/ 126 w 493"/>
                <a:gd name="T3" fmla="*/ 43 h 457"/>
                <a:gd name="T4" fmla="*/ 33 w 493"/>
                <a:gd name="T5" fmla="*/ 128 h 457"/>
                <a:gd name="T6" fmla="*/ 9 w 493"/>
                <a:gd name="T7" fmla="*/ 179 h 457"/>
                <a:gd name="T8" fmla="*/ 27 w 493"/>
                <a:gd name="T9" fmla="*/ 275 h 457"/>
                <a:gd name="T10" fmla="*/ 56 w 493"/>
                <a:gd name="T11" fmla="*/ 305 h 457"/>
                <a:gd name="T12" fmla="*/ 167 w 493"/>
                <a:gd name="T13" fmla="*/ 341 h 457"/>
                <a:gd name="T14" fmla="*/ 304 w 493"/>
                <a:gd name="T15" fmla="*/ 252 h 457"/>
                <a:gd name="T16" fmla="*/ 267 w 493"/>
                <a:gd name="T17" fmla="*/ 132 h 457"/>
                <a:gd name="T18" fmla="*/ 236 w 493"/>
                <a:gd name="T19" fmla="*/ 124 h 457"/>
                <a:gd name="T20" fmla="*/ 159 w 493"/>
                <a:gd name="T21" fmla="*/ 184 h 457"/>
                <a:gd name="T22" fmla="*/ 163 w 493"/>
                <a:gd name="T23" fmla="*/ 207 h 457"/>
                <a:gd name="T24" fmla="*/ 173 w 493"/>
                <a:gd name="T25" fmla="*/ 167 h 457"/>
                <a:gd name="T26" fmla="*/ 221 w 493"/>
                <a:gd name="T27" fmla="*/ 139 h 457"/>
                <a:gd name="T28" fmla="*/ 277 w 493"/>
                <a:gd name="T29" fmla="*/ 233 h 457"/>
                <a:gd name="T30" fmla="*/ 266 w 493"/>
                <a:gd name="T31" fmla="*/ 246 h 457"/>
                <a:gd name="T32" fmla="*/ 264 w 493"/>
                <a:gd name="T33" fmla="*/ 250 h 457"/>
                <a:gd name="T34" fmla="*/ 253 w 493"/>
                <a:gd name="T35" fmla="*/ 269 h 457"/>
                <a:gd name="T36" fmla="*/ 235 w 493"/>
                <a:gd name="T37" fmla="*/ 285 h 457"/>
                <a:gd name="T38" fmla="*/ 209 w 493"/>
                <a:gd name="T39" fmla="*/ 298 h 457"/>
                <a:gd name="T40" fmla="*/ 178 w 493"/>
                <a:gd name="T41" fmla="*/ 305 h 457"/>
                <a:gd name="T42" fmla="*/ 169 w 493"/>
                <a:gd name="T43" fmla="*/ 305 h 457"/>
                <a:gd name="T44" fmla="*/ 140 w 493"/>
                <a:gd name="T45" fmla="*/ 303 h 457"/>
                <a:gd name="T46" fmla="*/ 103 w 493"/>
                <a:gd name="T47" fmla="*/ 291 h 457"/>
                <a:gd name="T48" fmla="*/ 76 w 493"/>
                <a:gd name="T49" fmla="*/ 275 h 457"/>
                <a:gd name="T50" fmla="*/ 57 w 493"/>
                <a:gd name="T51" fmla="*/ 254 h 457"/>
                <a:gd name="T52" fmla="*/ 46 w 493"/>
                <a:gd name="T53" fmla="*/ 233 h 457"/>
                <a:gd name="T54" fmla="*/ 42 w 493"/>
                <a:gd name="T55" fmla="*/ 212 h 457"/>
                <a:gd name="T56" fmla="*/ 42 w 493"/>
                <a:gd name="T57" fmla="*/ 197 h 457"/>
                <a:gd name="T58" fmla="*/ 50 w 493"/>
                <a:gd name="T59" fmla="*/ 174 h 457"/>
                <a:gd name="T60" fmla="*/ 76 w 493"/>
                <a:gd name="T61" fmla="*/ 135 h 457"/>
                <a:gd name="T62" fmla="*/ 144 w 493"/>
                <a:gd name="T63" fmla="*/ 75 h 457"/>
                <a:gd name="T64" fmla="*/ 202 w 493"/>
                <a:gd name="T65" fmla="*/ 43 h 457"/>
                <a:gd name="T66" fmla="*/ 233 w 493"/>
                <a:gd name="T67" fmla="*/ 37 h 457"/>
                <a:gd name="T68" fmla="*/ 245 w 493"/>
                <a:gd name="T69" fmla="*/ 36 h 457"/>
                <a:gd name="T70" fmla="*/ 273 w 493"/>
                <a:gd name="T71" fmla="*/ 38 h 457"/>
                <a:gd name="T72" fmla="*/ 312 w 493"/>
                <a:gd name="T73" fmla="*/ 51 h 457"/>
                <a:gd name="T74" fmla="*/ 362 w 493"/>
                <a:gd name="T75" fmla="*/ 83 h 457"/>
                <a:gd name="T76" fmla="*/ 413 w 493"/>
                <a:gd name="T77" fmla="*/ 140 h 457"/>
                <a:gd name="T78" fmla="*/ 434 w 493"/>
                <a:gd name="T79" fmla="*/ 182 h 457"/>
                <a:gd name="T80" fmla="*/ 442 w 493"/>
                <a:gd name="T81" fmla="*/ 216 h 457"/>
                <a:gd name="T82" fmla="*/ 441 w 493"/>
                <a:gd name="T83" fmla="*/ 247 h 457"/>
                <a:gd name="T84" fmla="*/ 430 w 493"/>
                <a:gd name="T85" fmla="*/ 281 h 457"/>
                <a:gd name="T86" fmla="*/ 406 w 493"/>
                <a:gd name="T87" fmla="*/ 318 h 457"/>
                <a:gd name="T88" fmla="*/ 357 w 493"/>
                <a:gd name="T89" fmla="*/ 363 h 457"/>
                <a:gd name="T90" fmla="*/ 272 w 493"/>
                <a:gd name="T91" fmla="*/ 405 h 457"/>
                <a:gd name="T92" fmla="*/ 236 w 493"/>
                <a:gd name="T93" fmla="*/ 417 h 457"/>
                <a:gd name="T94" fmla="*/ 219 w 493"/>
                <a:gd name="T95" fmla="*/ 421 h 457"/>
                <a:gd name="T96" fmla="*/ 222 w 493"/>
                <a:gd name="T97" fmla="*/ 457 h 457"/>
                <a:gd name="T98" fmla="*/ 227 w 493"/>
                <a:gd name="T99" fmla="*/ 457 h 457"/>
                <a:gd name="T100" fmla="*/ 264 w 493"/>
                <a:gd name="T101" fmla="*/ 446 h 457"/>
                <a:gd name="T102" fmla="*/ 453 w 493"/>
                <a:gd name="T103" fmla="*/ 313 h 457"/>
                <a:gd name="T104" fmla="*/ 457 w 493"/>
                <a:gd name="T105" fmla="*/ 142 h 457"/>
                <a:gd name="T106" fmla="*/ 300 w 493"/>
                <a:gd name="T107" fmla="*/ 7 h 457"/>
                <a:gd name="T108" fmla="*/ 250 w 493"/>
                <a:gd name="T10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93" h="457">
                  <a:moveTo>
                    <a:pt x="250" y="0"/>
                  </a:moveTo>
                  <a:cubicBezTo>
                    <a:pt x="206" y="0"/>
                    <a:pt x="165" y="17"/>
                    <a:pt x="126" y="43"/>
                  </a:cubicBezTo>
                  <a:cubicBezTo>
                    <a:pt x="94" y="64"/>
                    <a:pt x="57" y="93"/>
                    <a:pt x="33" y="128"/>
                  </a:cubicBezTo>
                  <a:cubicBezTo>
                    <a:pt x="22" y="144"/>
                    <a:pt x="13" y="161"/>
                    <a:pt x="9" y="179"/>
                  </a:cubicBezTo>
                  <a:cubicBezTo>
                    <a:pt x="0" y="212"/>
                    <a:pt x="8" y="247"/>
                    <a:pt x="27" y="275"/>
                  </a:cubicBezTo>
                  <a:cubicBezTo>
                    <a:pt x="34" y="286"/>
                    <a:pt x="44" y="297"/>
                    <a:pt x="56" y="305"/>
                  </a:cubicBezTo>
                  <a:cubicBezTo>
                    <a:pt x="86" y="329"/>
                    <a:pt x="127" y="341"/>
                    <a:pt x="167" y="341"/>
                  </a:cubicBezTo>
                  <a:cubicBezTo>
                    <a:pt x="226" y="341"/>
                    <a:pt x="284" y="314"/>
                    <a:pt x="304" y="252"/>
                  </a:cubicBezTo>
                  <a:cubicBezTo>
                    <a:pt x="317" y="208"/>
                    <a:pt x="310" y="156"/>
                    <a:pt x="267" y="132"/>
                  </a:cubicBezTo>
                  <a:cubicBezTo>
                    <a:pt x="256" y="127"/>
                    <a:pt x="246" y="124"/>
                    <a:pt x="236" y="124"/>
                  </a:cubicBezTo>
                  <a:cubicBezTo>
                    <a:pt x="203" y="124"/>
                    <a:pt x="174" y="153"/>
                    <a:pt x="159" y="184"/>
                  </a:cubicBezTo>
                  <a:cubicBezTo>
                    <a:pt x="155" y="193"/>
                    <a:pt x="158" y="201"/>
                    <a:pt x="163" y="207"/>
                  </a:cubicBezTo>
                  <a:cubicBezTo>
                    <a:pt x="161" y="194"/>
                    <a:pt x="164" y="180"/>
                    <a:pt x="173" y="167"/>
                  </a:cubicBezTo>
                  <a:cubicBezTo>
                    <a:pt x="186" y="147"/>
                    <a:pt x="203" y="139"/>
                    <a:pt x="221" y="139"/>
                  </a:cubicBezTo>
                  <a:cubicBezTo>
                    <a:pt x="264" y="139"/>
                    <a:pt x="307" y="186"/>
                    <a:pt x="277" y="233"/>
                  </a:cubicBezTo>
                  <a:cubicBezTo>
                    <a:pt x="274" y="238"/>
                    <a:pt x="270" y="242"/>
                    <a:pt x="266" y="246"/>
                  </a:cubicBezTo>
                  <a:cubicBezTo>
                    <a:pt x="266" y="247"/>
                    <a:pt x="265" y="249"/>
                    <a:pt x="264" y="250"/>
                  </a:cubicBezTo>
                  <a:cubicBezTo>
                    <a:pt x="261" y="257"/>
                    <a:pt x="257" y="263"/>
                    <a:pt x="253" y="269"/>
                  </a:cubicBezTo>
                  <a:cubicBezTo>
                    <a:pt x="247" y="275"/>
                    <a:pt x="241" y="280"/>
                    <a:pt x="235" y="285"/>
                  </a:cubicBezTo>
                  <a:cubicBezTo>
                    <a:pt x="227" y="291"/>
                    <a:pt x="218" y="295"/>
                    <a:pt x="209" y="298"/>
                  </a:cubicBezTo>
                  <a:cubicBezTo>
                    <a:pt x="199" y="301"/>
                    <a:pt x="189" y="303"/>
                    <a:pt x="178" y="305"/>
                  </a:cubicBezTo>
                  <a:cubicBezTo>
                    <a:pt x="175" y="305"/>
                    <a:pt x="172" y="305"/>
                    <a:pt x="169" y="305"/>
                  </a:cubicBezTo>
                  <a:cubicBezTo>
                    <a:pt x="159" y="305"/>
                    <a:pt x="150" y="304"/>
                    <a:pt x="140" y="303"/>
                  </a:cubicBezTo>
                  <a:cubicBezTo>
                    <a:pt x="128" y="300"/>
                    <a:pt x="115" y="297"/>
                    <a:pt x="103" y="291"/>
                  </a:cubicBezTo>
                  <a:cubicBezTo>
                    <a:pt x="94" y="287"/>
                    <a:pt x="85" y="281"/>
                    <a:pt x="76" y="275"/>
                  </a:cubicBezTo>
                  <a:cubicBezTo>
                    <a:pt x="69" y="268"/>
                    <a:pt x="63" y="262"/>
                    <a:pt x="57" y="254"/>
                  </a:cubicBezTo>
                  <a:cubicBezTo>
                    <a:pt x="53" y="247"/>
                    <a:pt x="49" y="240"/>
                    <a:pt x="46" y="233"/>
                  </a:cubicBezTo>
                  <a:cubicBezTo>
                    <a:pt x="45" y="226"/>
                    <a:pt x="43" y="219"/>
                    <a:pt x="42" y="212"/>
                  </a:cubicBezTo>
                  <a:cubicBezTo>
                    <a:pt x="42" y="207"/>
                    <a:pt x="42" y="202"/>
                    <a:pt x="42" y="197"/>
                  </a:cubicBezTo>
                  <a:cubicBezTo>
                    <a:pt x="44" y="189"/>
                    <a:pt x="47" y="182"/>
                    <a:pt x="50" y="174"/>
                  </a:cubicBezTo>
                  <a:cubicBezTo>
                    <a:pt x="57" y="160"/>
                    <a:pt x="66" y="147"/>
                    <a:pt x="76" y="135"/>
                  </a:cubicBezTo>
                  <a:cubicBezTo>
                    <a:pt x="96" y="112"/>
                    <a:pt x="119" y="92"/>
                    <a:pt x="144" y="75"/>
                  </a:cubicBezTo>
                  <a:cubicBezTo>
                    <a:pt x="162" y="63"/>
                    <a:pt x="182" y="52"/>
                    <a:pt x="202" y="43"/>
                  </a:cubicBezTo>
                  <a:cubicBezTo>
                    <a:pt x="212" y="40"/>
                    <a:pt x="222" y="38"/>
                    <a:pt x="233" y="37"/>
                  </a:cubicBezTo>
                  <a:cubicBezTo>
                    <a:pt x="237" y="36"/>
                    <a:pt x="241" y="36"/>
                    <a:pt x="245" y="36"/>
                  </a:cubicBezTo>
                  <a:cubicBezTo>
                    <a:pt x="254" y="36"/>
                    <a:pt x="264" y="37"/>
                    <a:pt x="273" y="38"/>
                  </a:cubicBezTo>
                  <a:cubicBezTo>
                    <a:pt x="286" y="41"/>
                    <a:pt x="299" y="45"/>
                    <a:pt x="312" y="51"/>
                  </a:cubicBezTo>
                  <a:cubicBezTo>
                    <a:pt x="330" y="60"/>
                    <a:pt x="347" y="71"/>
                    <a:pt x="362" y="83"/>
                  </a:cubicBezTo>
                  <a:cubicBezTo>
                    <a:pt x="381" y="101"/>
                    <a:pt x="398" y="119"/>
                    <a:pt x="413" y="140"/>
                  </a:cubicBezTo>
                  <a:cubicBezTo>
                    <a:pt x="421" y="153"/>
                    <a:pt x="429" y="167"/>
                    <a:pt x="434" y="182"/>
                  </a:cubicBezTo>
                  <a:cubicBezTo>
                    <a:pt x="438" y="193"/>
                    <a:pt x="440" y="204"/>
                    <a:pt x="442" y="216"/>
                  </a:cubicBezTo>
                  <a:cubicBezTo>
                    <a:pt x="443" y="226"/>
                    <a:pt x="442" y="236"/>
                    <a:pt x="441" y="247"/>
                  </a:cubicBezTo>
                  <a:cubicBezTo>
                    <a:pt x="439" y="259"/>
                    <a:pt x="435" y="269"/>
                    <a:pt x="430" y="281"/>
                  </a:cubicBezTo>
                  <a:cubicBezTo>
                    <a:pt x="423" y="294"/>
                    <a:pt x="416" y="306"/>
                    <a:pt x="406" y="318"/>
                  </a:cubicBezTo>
                  <a:cubicBezTo>
                    <a:pt x="391" y="335"/>
                    <a:pt x="375" y="349"/>
                    <a:pt x="357" y="363"/>
                  </a:cubicBezTo>
                  <a:cubicBezTo>
                    <a:pt x="330" y="380"/>
                    <a:pt x="302" y="394"/>
                    <a:pt x="272" y="405"/>
                  </a:cubicBezTo>
                  <a:cubicBezTo>
                    <a:pt x="260" y="410"/>
                    <a:pt x="248" y="413"/>
                    <a:pt x="236" y="417"/>
                  </a:cubicBezTo>
                  <a:cubicBezTo>
                    <a:pt x="230" y="418"/>
                    <a:pt x="224" y="419"/>
                    <a:pt x="219" y="421"/>
                  </a:cubicBezTo>
                  <a:cubicBezTo>
                    <a:pt x="197" y="426"/>
                    <a:pt x="203" y="457"/>
                    <a:pt x="222" y="457"/>
                  </a:cubicBezTo>
                  <a:cubicBezTo>
                    <a:pt x="224" y="457"/>
                    <a:pt x="225" y="457"/>
                    <a:pt x="227" y="457"/>
                  </a:cubicBezTo>
                  <a:cubicBezTo>
                    <a:pt x="239" y="454"/>
                    <a:pt x="251" y="451"/>
                    <a:pt x="264" y="446"/>
                  </a:cubicBezTo>
                  <a:cubicBezTo>
                    <a:pt x="336" y="422"/>
                    <a:pt x="414" y="376"/>
                    <a:pt x="453" y="313"/>
                  </a:cubicBezTo>
                  <a:cubicBezTo>
                    <a:pt x="484" y="265"/>
                    <a:pt x="493" y="206"/>
                    <a:pt x="457" y="142"/>
                  </a:cubicBezTo>
                  <a:cubicBezTo>
                    <a:pt x="424" y="83"/>
                    <a:pt x="367" y="25"/>
                    <a:pt x="300" y="7"/>
                  </a:cubicBezTo>
                  <a:cubicBezTo>
                    <a:pt x="282" y="2"/>
                    <a:pt x="266" y="0"/>
                    <a:pt x="25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522"/>
            <p:cNvSpPr>
              <a:spLocks noEditPoints="1"/>
            </p:cNvSpPr>
            <p:nvPr/>
          </p:nvSpPr>
          <p:spPr bwMode="auto">
            <a:xfrm>
              <a:off x="2451" y="2897"/>
              <a:ext cx="215" cy="728"/>
            </a:xfrm>
            <a:custGeom>
              <a:avLst/>
              <a:gdLst>
                <a:gd name="T0" fmla="*/ 84 w 374"/>
                <a:gd name="T1" fmla="*/ 862 h 1176"/>
                <a:gd name="T2" fmla="*/ 85 w 374"/>
                <a:gd name="T3" fmla="*/ 862 h 1176"/>
                <a:gd name="T4" fmla="*/ 84 w 374"/>
                <a:gd name="T5" fmla="*/ 862 h 1176"/>
                <a:gd name="T6" fmla="*/ 357 w 374"/>
                <a:gd name="T7" fmla="*/ 0 h 1176"/>
                <a:gd name="T8" fmla="*/ 337 w 374"/>
                <a:gd name="T9" fmla="*/ 18 h 1176"/>
                <a:gd name="T10" fmla="*/ 336 w 374"/>
                <a:gd name="T11" fmla="*/ 33 h 1176"/>
                <a:gd name="T12" fmla="*/ 334 w 374"/>
                <a:gd name="T13" fmla="*/ 44 h 1176"/>
                <a:gd name="T14" fmla="*/ 331 w 374"/>
                <a:gd name="T15" fmla="*/ 64 h 1176"/>
                <a:gd name="T16" fmla="*/ 297 w 374"/>
                <a:gd name="T17" fmla="*/ 175 h 1176"/>
                <a:gd name="T18" fmla="*/ 282 w 374"/>
                <a:gd name="T19" fmla="*/ 207 h 1176"/>
                <a:gd name="T20" fmla="*/ 266 w 374"/>
                <a:gd name="T21" fmla="*/ 240 h 1176"/>
                <a:gd name="T22" fmla="*/ 250 w 374"/>
                <a:gd name="T23" fmla="*/ 267 h 1176"/>
                <a:gd name="T24" fmla="*/ 236 w 374"/>
                <a:gd name="T25" fmla="*/ 290 h 1176"/>
                <a:gd name="T26" fmla="*/ 215 w 374"/>
                <a:gd name="T27" fmla="*/ 320 h 1176"/>
                <a:gd name="T28" fmla="*/ 193 w 374"/>
                <a:gd name="T29" fmla="*/ 351 h 1176"/>
                <a:gd name="T30" fmla="*/ 191 w 374"/>
                <a:gd name="T31" fmla="*/ 354 h 1176"/>
                <a:gd name="T32" fmla="*/ 84 w 374"/>
                <a:gd name="T33" fmla="*/ 476 h 1176"/>
                <a:gd name="T34" fmla="*/ 17 w 374"/>
                <a:gd name="T35" fmla="*/ 537 h 1176"/>
                <a:gd name="T36" fmla="*/ 40 w 374"/>
                <a:gd name="T37" fmla="*/ 626 h 1176"/>
                <a:gd name="T38" fmla="*/ 65 w 374"/>
                <a:gd name="T39" fmla="*/ 786 h 1176"/>
                <a:gd name="T40" fmla="*/ 65 w 374"/>
                <a:gd name="T41" fmla="*/ 790 h 1176"/>
                <a:gd name="T42" fmla="*/ 67 w 374"/>
                <a:gd name="T43" fmla="*/ 827 h 1176"/>
                <a:gd name="T44" fmla="*/ 68 w 374"/>
                <a:gd name="T45" fmla="*/ 864 h 1176"/>
                <a:gd name="T46" fmla="*/ 68 w 374"/>
                <a:gd name="T47" fmla="*/ 891 h 1176"/>
                <a:gd name="T48" fmla="*/ 66 w 374"/>
                <a:gd name="T49" fmla="*/ 922 h 1176"/>
                <a:gd name="T50" fmla="*/ 63 w 374"/>
                <a:gd name="T51" fmla="*/ 959 h 1176"/>
                <a:gd name="T52" fmla="*/ 58 w 374"/>
                <a:gd name="T53" fmla="*/ 994 h 1176"/>
                <a:gd name="T54" fmla="*/ 27 w 374"/>
                <a:gd name="T55" fmla="*/ 1105 h 1176"/>
                <a:gd name="T56" fmla="*/ 19 w 374"/>
                <a:gd name="T57" fmla="*/ 1124 h 1176"/>
                <a:gd name="T58" fmla="*/ 14 w 374"/>
                <a:gd name="T59" fmla="*/ 1134 h 1176"/>
                <a:gd name="T60" fmla="*/ 7 w 374"/>
                <a:gd name="T61" fmla="*/ 1147 h 1176"/>
                <a:gd name="T62" fmla="*/ 25 w 374"/>
                <a:gd name="T63" fmla="*/ 1176 h 1176"/>
                <a:gd name="T64" fmla="*/ 38 w 374"/>
                <a:gd name="T65" fmla="*/ 1169 h 1176"/>
                <a:gd name="T66" fmla="*/ 38 w 374"/>
                <a:gd name="T67" fmla="*/ 1167 h 1176"/>
                <a:gd name="T68" fmla="*/ 43 w 374"/>
                <a:gd name="T69" fmla="*/ 1159 h 1176"/>
                <a:gd name="T70" fmla="*/ 68 w 374"/>
                <a:gd name="T71" fmla="*/ 1100 h 1176"/>
                <a:gd name="T72" fmla="*/ 74 w 374"/>
                <a:gd name="T73" fmla="*/ 1081 h 1176"/>
                <a:gd name="T74" fmla="*/ 100 w 374"/>
                <a:gd name="T75" fmla="*/ 964 h 1176"/>
                <a:gd name="T76" fmla="*/ 103 w 374"/>
                <a:gd name="T77" fmla="*/ 927 h 1176"/>
                <a:gd name="T78" fmla="*/ 104 w 374"/>
                <a:gd name="T79" fmla="*/ 922 h 1176"/>
                <a:gd name="T80" fmla="*/ 106 w 374"/>
                <a:gd name="T81" fmla="*/ 877 h 1176"/>
                <a:gd name="T82" fmla="*/ 106 w 374"/>
                <a:gd name="T83" fmla="*/ 861 h 1176"/>
                <a:gd name="T84" fmla="*/ 105 w 374"/>
                <a:gd name="T85" fmla="*/ 824 h 1176"/>
                <a:gd name="T86" fmla="*/ 88 w 374"/>
                <a:gd name="T87" fmla="*/ 679 h 1176"/>
                <a:gd name="T88" fmla="*/ 58 w 374"/>
                <a:gd name="T89" fmla="*/ 549 h 1176"/>
                <a:gd name="T90" fmla="*/ 153 w 374"/>
                <a:gd name="T91" fmla="*/ 456 h 1176"/>
                <a:gd name="T92" fmla="*/ 245 w 374"/>
                <a:gd name="T93" fmla="*/ 343 h 1176"/>
                <a:gd name="T94" fmla="*/ 265 w 374"/>
                <a:gd name="T95" fmla="*/ 313 h 1176"/>
                <a:gd name="T96" fmla="*/ 274 w 374"/>
                <a:gd name="T97" fmla="*/ 299 h 1176"/>
                <a:gd name="T98" fmla="*/ 297 w 374"/>
                <a:gd name="T99" fmla="*/ 260 h 1176"/>
                <a:gd name="T100" fmla="*/ 300 w 374"/>
                <a:gd name="T101" fmla="*/ 255 h 1176"/>
                <a:gd name="T102" fmla="*/ 316 w 374"/>
                <a:gd name="T103" fmla="*/ 222 h 1176"/>
                <a:gd name="T104" fmla="*/ 358 w 374"/>
                <a:gd name="T105" fmla="*/ 110 h 1176"/>
                <a:gd name="T106" fmla="*/ 363 w 374"/>
                <a:gd name="T107" fmla="*/ 91 h 1176"/>
                <a:gd name="T108" fmla="*/ 373 w 374"/>
                <a:gd name="T109" fmla="*/ 28 h 1176"/>
                <a:gd name="T110" fmla="*/ 374 w 374"/>
                <a:gd name="T111" fmla="*/ 18 h 1176"/>
                <a:gd name="T112" fmla="*/ 374 w 374"/>
                <a:gd name="T113" fmla="*/ 16 h 1176"/>
                <a:gd name="T114" fmla="*/ 357 w 374"/>
                <a:gd name="T115" fmla="*/ 0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4" h="1176">
                  <a:moveTo>
                    <a:pt x="84" y="862"/>
                  </a:moveTo>
                  <a:cubicBezTo>
                    <a:pt x="85" y="862"/>
                    <a:pt x="85" y="862"/>
                    <a:pt x="85" y="862"/>
                  </a:cubicBezTo>
                  <a:cubicBezTo>
                    <a:pt x="84" y="862"/>
                    <a:pt x="84" y="862"/>
                    <a:pt x="84" y="862"/>
                  </a:cubicBezTo>
                  <a:moveTo>
                    <a:pt x="357" y="0"/>
                  </a:moveTo>
                  <a:cubicBezTo>
                    <a:pt x="348" y="0"/>
                    <a:pt x="338" y="6"/>
                    <a:pt x="337" y="18"/>
                  </a:cubicBezTo>
                  <a:cubicBezTo>
                    <a:pt x="337" y="23"/>
                    <a:pt x="336" y="28"/>
                    <a:pt x="336" y="33"/>
                  </a:cubicBezTo>
                  <a:cubicBezTo>
                    <a:pt x="335" y="37"/>
                    <a:pt x="335" y="41"/>
                    <a:pt x="334" y="44"/>
                  </a:cubicBezTo>
                  <a:cubicBezTo>
                    <a:pt x="333" y="51"/>
                    <a:pt x="332" y="58"/>
                    <a:pt x="331" y="64"/>
                  </a:cubicBezTo>
                  <a:cubicBezTo>
                    <a:pt x="324" y="102"/>
                    <a:pt x="312" y="139"/>
                    <a:pt x="297" y="175"/>
                  </a:cubicBezTo>
                  <a:cubicBezTo>
                    <a:pt x="293" y="186"/>
                    <a:pt x="288" y="197"/>
                    <a:pt x="282" y="207"/>
                  </a:cubicBezTo>
                  <a:cubicBezTo>
                    <a:pt x="277" y="218"/>
                    <a:pt x="271" y="229"/>
                    <a:pt x="266" y="240"/>
                  </a:cubicBezTo>
                  <a:cubicBezTo>
                    <a:pt x="261" y="249"/>
                    <a:pt x="255" y="258"/>
                    <a:pt x="250" y="267"/>
                  </a:cubicBezTo>
                  <a:cubicBezTo>
                    <a:pt x="245" y="275"/>
                    <a:pt x="241" y="282"/>
                    <a:pt x="236" y="290"/>
                  </a:cubicBezTo>
                  <a:cubicBezTo>
                    <a:pt x="229" y="300"/>
                    <a:pt x="222" y="310"/>
                    <a:pt x="215" y="320"/>
                  </a:cubicBezTo>
                  <a:cubicBezTo>
                    <a:pt x="208" y="331"/>
                    <a:pt x="201" y="341"/>
                    <a:pt x="193" y="351"/>
                  </a:cubicBezTo>
                  <a:cubicBezTo>
                    <a:pt x="193" y="352"/>
                    <a:pt x="192" y="353"/>
                    <a:pt x="191" y="354"/>
                  </a:cubicBezTo>
                  <a:cubicBezTo>
                    <a:pt x="158" y="396"/>
                    <a:pt x="122" y="437"/>
                    <a:pt x="84" y="476"/>
                  </a:cubicBezTo>
                  <a:cubicBezTo>
                    <a:pt x="62" y="497"/>
                    <a:pt x="40" y="518"/>
                    <a:pt x="17" y="537"/>
                  </a:cubicBezTo>
                  <a:cubicBezTo>
                    <a:pt x="26" y="566"/>
                    <a:pt x="33" y="596"/>
                    <a:pt x="40" y="626"/>
                  </a:cubicBezTo>
                  <a:cubicBezTo>
                    <a:pt x="52" y="679"/>
                    <a:pt x="60" y="732"/>
                    <a:pt x="65" y="786"/>
                  </a:cubicBezTo>
                  <a:cubicBezTo>
                    <a:pt x="65" y="787"/>
                    <a:pt x="65" y="789"/>
                    <a:pt x="65" y="790"/>
                  </a:cubicBezTo>
                  <a:cubicBezTo>
                    <a:pt x="66" y="802"/>
                    <a:pt x="67" y="815"/>
                    <a:pt x="67" y="827"/>
                  </a:cubicBezTo>
                  <a:cubicBezTo>
                    <a:pt x="68" y="839"/>
                    <a:pt x="68" y="851"/>
                    <a:pt x="68" y="864"/>
                  </a:cubicBezTo>
                  <a:cubicBezTo>
                    <a:pt x="68" y="873"/>
                    <a:pt x="68" y="882"/>
                    <a:pt x="68" y="891"/>
                  </a:cubicBezTo>
                  <a:cubicBezTo>
                    <a:pt x="67" y="901"/>
                    <a:pt x="67" y="912"/>
                    <a:pt x="66" y="922"/>
                  </a:cubicBezTo>
                  <a:cubicBezTo>
                    <a:pt x="65" y="934"/>
                    <a:pt x="64" y="946"/>
                    <a:pt x="63" y="959"/>
                  </a:cubicBezTo>
                  <a:cubicBezTo>
                    <a:pt x="62" y="970"/>
                    <a:pt x="60" y="982"/>
                    <a:pt x="58" y="994"/>
                  </a:cubicBezTo>
                  <a:cubicBezTo>
                    <a:pt x="51" y="1032"/>
                    <a:pt x="41" y="1069"/>
                    <a:pt x="27" y="1105"/>
                  </a:cubicBezTo>
                  <a:cubicBezTo>
                    <a:pt x="24" y="1111"/>
                    <a:pt x="22" y="1118"/>
                    <a:pt x="19" y="1124"/>
                  </a:cubicBezTo>
                  <a:cubicBezTo>
                    <a:pt x="17" y="1127"/>
                    <a:pt x="16" y="1131"/>
                    <a:pt x="14" y="1134"/>
                  </a:cubicBezTo>
                  <a:cubicBezTo>
                    <a:pt x="12" y="1139"/>
                    <a:pt x="10" y="1143"/>
                    <a:pt x="7" y="1147"/>
                  </a:cubicBezTo>
                  <a:cubicBezTo>
                    <a:pt x="0" y="1162"/>
                    <a:pt x="13" y="1176"/>
                    <a:pt x="25" y="1176"/>
                  </a:cubicBezTo>
                  <a:cubicBezTo>
                    <a:pt x="30" y="1176"/>
                    <a:pt x="34" y="1174"/>
                    <a:pt x="38" y="1169"/>
                  </a:cubicBezTo>
                  <a:cubicBezTo>
                    <a:pt x="38" y="1168"/>
                    <a:pt x="38" y="1168"/>
                    <a:pt x="38" y="1167"/>
                  </a:cubicBezTo>
                  <a:cubicBezTo>
                    <a:pt x="40" y="1165"/>
                    <a:pt x="42" y="1162"/>
                    <a:pt x="43" y="1159"/>
                  </a:cubicBezTo>
                  <a:cubicBezTo>
                    <a:pt x="53" y="1139"/>
                    <a:pt x="61" y="1120"/>
                    <a:pt x="68" y="1100"/>
                  </a:cubicBezTo>
                  <a:cubicBezTo>
                    <a:pt x="70" y="1094"/>
                    <a:pt x="72" y="1088"/>
                    <a:pt x="74" y="1081"/>
                  </a:cubicBezTo>
                  <a:cubicBezTo>
                    <a:pt x="87" y="1043"/>
                    <a:pt x="95" y="1004"/>
                    <a:pt x="100" y="964"/>
                  </a:cubicBezTo>
                  <a:cubicBezTo>
                    <a:pt x="101" y="952"/>
                    <a:pt x="102" y="940"/>
                    <a:pt x="103" y="927"/>
                  </a:cubicBezTo>
                  <a:cubicBezTo>
                    <a:pt x="104" y="925"/>
                    <a:pt x="104" y="924"/>
                    <a:pt x="104" y="922"/>
                  </a:cubicBezTo>
                  <a:cubicBezTo>
                    <a:pt x="105" y="907"/>
                    <a:pt x="105" y="892"/>
                    <a:pt x="106" y="877"/>
                  </a:cubicBezTo>
                  <a:cubicBezTo>
                    <a:pt x="106" y="871"/>
                    <a:pt x="106" y="866"/>
                    <a:pt x="106" y="861"/>
                  </a:cubicBezTo>
                  <a:cubicBezTo>
                    <a:pt x="105" y="848"/>
                    <a:pt x="105" y="836"/>
                    <a:pt x="105" y="824"/>
                  </a:cubicBezTo>
                  <a:cubicBezTo>
                    <a:pt x="102" y="775"/>
                    <a:pt x="96" y="727"/>
                    <a:pt x="88" y="679"/>
                  </a:cubicBezTo>
                  <a:cubicBezTo>
                    <a:pt x="80" y="636"/>
                    <a:pt x="70" y="592"/>
                    <a:pt x="58" y="549"/>
                  </a:cubicBezTo>
                  <a:cubicBezTo>
                    <a:pt x="91" y="520"/>
                    <a:pt x="123" y="489"/>
                    <a:pt x="153" y="456"/>
                  </a:cubicBezTo>
                  <a:cubicBezTo>
                    <a:pt x="186" y="421"/>
                    <a:pt x="217" y="383"/>
                    <a:pt x="245" y="343"/>
                  </a:cubicBezTo>
                  <a:cubicBezTo>
                    <a:pt x="252" y="333"/>
                    <a:pt x="259" y="323"/>
                    <a:pt x="265" y="313"/>
                  </a:cubicBezTo>
                  <a:cubicBezTo>
                    <a:pt x="268" y="308"/>
                    <a:pt x="271" y="304"/>
                    <a:pt x="274" y="299"/>
                  </a:cubicBezTo>
                  <a:cubicBezTo>
                    <a:pt x="282" y="286"/>
                    <a:pt x="290" y="273"/>
                    <a:pt x="297" y="260"/>
                  </a:cubicBezTo>
                  <a:cubicBezTo>
                    <a:pt x="298" y="259"/>
                    <a:pt x="299" y="257"/>
                    <a:pt x="300" y="255"/>
                  </a:cubicBezTo>
                  <a:cubicBezTo>
                    <a:pt x="305" y="245"/>
                    <a:pt x="311" y="233"/>
                    <a:pt x="316" y="222"/>
                  </a:cubicBezTo>
                  <a:cubicBezTo>
                    <a:pt x="334" y="186"/>
                    <a:pt x="348" y="149"/>
                    <a:pt x="358" y="110"/>
                  </a:cubicBezTo>
                  <a:cubicBezTo>
                    <a:pt x="360" y="104"/>
                    <a:pt x="361" y="97"/>
                    <a:pt x="363" y="91"/>
                  </a:cubicBezTo>
                  <a:cubicBezTo>
                    <a:pt x="367" y="70"/>
                    <a:pt x="371" y="49"/>
                    <a:pt x="373" y="28"/>
                  </a:cubicBezTo>
                  <a:cubicBezTo>
                    <a:pt x="374" y="25"/>
                    <a:pt x="374" y="21"/>
                    <a:pt x="374" y="18"/>
                  </a:cubicBezTo>
                  <a:cubicBezTo>
                    <a:pt x="374" y="18"/>
                    <a:pt x="374" y="17"/>
                    <a:pt x="374" y="16"/>
                  </a:cubicBezTo>
                  <a:cubicBezTo>
                    <a:pt x="374" y="6"/>
                    <a:pt x="366" y="0"/>
                    <a:pt x="3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523"/>
            <p:cNvSpPr>
              <a:spLocks/>
            </p:cNvSpPr>
            <p:nvPr/>
          </p:nvSpPr>
          <p:spPr bwMode="auto">
            <a:xfrm>
              <a:off x="2783" y="2874"/>
              <a:ext cx="724" cy="364"/>
            </a:xfrm>
            <a:custGeom>
              <a:avLst/>
              <a:gdLst>
                <a:gd name="T0" fmla="*/ 36 w 1261"/>
                <a:gd name="T1" fmla="*/ 0 h 588"/>
                <a:gd name="T2" fmla="*/ 0 w 1261"/>
                <a:gd name="T3" fmla="*/ 10 h 588"/>
                <a:gd name="T4" fmla="*/ 55 w 1261"/>
                <a:gd name="T5" fmla="*/ 165 h 588"/>
                <a:gd name="T6" fmla="*/ 62 w 1261"/>
                <a:gd name="T7" fmla="*/ 183 h 588"/>
                <a:gd name="T8" fmla="*/ 62 w 1261"/>
                <a:gd name="T9" fmla="*/ 183 h 588"/>
                <a:gd name="T10" fmla="*/ 74 w 1261"/>
                <a:gd name="T11" fmla="*/ 213 h 588"/>
                <a:gd name="T12" fmla="*/ 76 w 1261"/>
                <a:gd name="T13" fmla="*/ 218 h 588"/>
                <a:gd name="T14" fmla="*/ 97 w 1261"/>
                <a:gd name="T15" fmla="*/ 264 h 588"/>
                <a:gd name="T16" fmla="*/ 101 w 1261"/>
                <a:gd name="T17" fmla="*/ 272 h 588"/>
                <a:gd name="T18" fmla="*/ 133 w 1261"/>
                <a:gd name="T19" fmla="*/ 332 h 588"/>
                <a:gd name="T20" fmla="*/ 141 w 1261"/>
                <a:gd name="T21" fmla="*/ 346 h 588"/>
                <a:gd name="T22" fmla="*/ 161 w 1261"/>
                <a:gd name="T23" fmla="*/ 377 h 588"/>
                <a:gd name="T24" fmla="*/ 261 w 1261"/>
                <a:gd name="T25" fmla="*/ 489 h 588"/>
                <a:gd name="T26" fmla="*/ 378 w 1261"/>
                <a:gd name="T27" fmla="*/ 558 h 588"/>
                <a:gd name="T28" fmla="*/ 549 w 1261"/>
                <a:gd name="T29" fmla="*/ 588 h 588"/>
                <a:gd name="T30" fmla="*/ 557 w 1261"/>
                <a:gd name="T31" fmla="*/ 588 h 588"/>
                <a:gd name="T32" fmla="*/ 795 w 1261"/>
                <a:gd name="T33" fmla="*/ 536 h 588"/>
                <a:gd name="T34" fmla="*/ 1008 w 1261"/>
                <a:gd name="T35" fmla="*/ 408 h 588"/>
                <a:gd name="T36" fmla="*/ 1078 w 1261"/>
                <a:gd name="T37" fmla="*/ 345 h 588"/>
                <a:gd name="T38" fmla="*/ 1105 w 1261"/>
                <a:gd name="T39" fmla="*/ 316 h 588"/>
                <a:gd name="T40" fmla="*/ 1149 w 1261"/>
                <a:gd name="T41" fmla="*/ 265 h 588"/>
                <a:gd name="T42" fmla="*/ 1168 w 1261"/>
                <a:gd name="T43" fmla="*/ 241 h 588"/>
                <a:gd name="T44" fmla="*/ 1183 w 1261"/>
                <a:gd name="T45" fmla="*/ 221 h 588"/>
                <a:gd name="T46" fmla="*/ 1203 w 1261"/>
                <a:gd name="T47" fmla="*/ 197 h 588"/>
                <a:gd name="T48" fmla="*/ 1247 w 1261"/>
                <a:gd name="T49" fmla="*/ 154 h 588"/>
                <a:gd name="T50" fmla="*/ 1252 w 1261"/>
                <a:gd name="T51" fmla="*/ 150 h 588"/>
                <a:gd name="T52" fmla="*/ 1261 w 1261"/>
                <a:gd name="T53" fmla="*/ 135 h 588"/>
                <a:gd name="T54" fmla="*/ 1244 w 1261"/>
                <a:gd name="T55" fmla="*/ 115 h 588"/>
                <a:gd name="T56" fmla="*/ 1234 w 1261"/>
                <a:gd name="T57" fmla="*/ 118 h 588"/>
                <a:gd name="T58" fmla="*/ 1192 w 1261"/>
                <a:gd name="T59" fmla="*/ 155 h 588"/>
                <a:gd name="T60" fmla="*/ 1140 w 1261"/>
                <a:gd name="T61" fmla="*/ 216 h 588"/>
                <a:gd name="T62" fmla="*/ 1117 w 1261"/>
                <a:gd name="T63" fmla="*/ 246 h 588"/>
                <a:gd name="T64" fmla="*/ 1098 w 1261"/>
                <a:gd name="T65" fmla="*/ 270 h 588"/>
                <a:gd name="T66" fmla="*/ 1087 w 1261"/>
                <a:gd name="T67" fmla="*/ 283 h 588"/>
                <a:gd name="T68" fmla="*/ 1060 w 1261"/>
                <a:gd name="T69" fmla="*/ 312 h 588"/>
                <a:gd name="T70" fmla="*/ 983 w 1261"/>
                <a:gd name="T71" fmla="*/ 380 h 588"/>
                <a:gd name="T72" fmla="*/ 779 w 1261"/>
                <a:gd name="T73" fmla="*/ 503 h 588"/>
                <a:gd name="T74" fmla="*/ 628 w 1261"/>
                <a:gd name="T75" fmla="*/ 546 h 588"/>
                <a:gd name="T76" fmla="*/ 552 w 1261"/>
                <a:gd name="T77" fmla="*/ 550 h 588"/>
                <a:gd name="T78" fmla="*/ 481 w 1261"/>
                <a:gd name="T79" fmla="*/ 546 h 588"/>
                <a:gd name="T80" fmla="*/ 415 w 1261"/>
                <a:gd name="T81" fmla="*/ 531 h 588"/>
                <a:gd name="T82" fmla="*/ 377 w 1261"/>
                <a:gd name="T83" fmla="*/ 518 h 588"/>
                <a:gd name="T84" fmla="*/ 302 w 1261"/>
                <a:gd name="T85" fmla="*/ 476 h 588"/>
                <a:gd name="T86" fmla="*/ 293 w 1261"/>
                <a:gd name="T87" fmla="*/ 469 h 588"/>
                <a:gd name="T88" fmla="*/ 214 w 1261"/>
                <a:gd name="T89" fmla="*/ 388 h 588"/>
                <a:gd name="T90" fmla="*/ 196 w 1261"/>
                <a:gd name="T91" fmla="*/ 363 h 588"/>
                <a:gd name="T92" fmla="*/ 194 w 1261"/>
                <a:gd name="T93" fmla="*/ 360 h 588"/>
                <a:gd name="T94" fmla="*/ 174 w 1261"/>
                <a:gd name="T95" fmla="*/ 329 h 588"/>
                <a:gd name="T96" fmla="*/ 151 w 1261"/>
                <a:gd name="T97" fmla="*/ 289 h 588"/>
                <a:gd name="T98" fmla="*/ 138 w 1261"/>
                <a:gd name="T99" fmla="*/ 263 h 588"/>
                <a:gd name="T100" fmla="*/ 118 w 1261"/>
                <a:gd name="T101" fmla="*/ 220 h 588"/>
                <a:gd name="T102" fmla="*/ 110 w 1261"/>
                <a:gd name="T103" fmla="*/ 201 h 588"/>
                <a:gd name="T104" fmla="*/ 110 w 1261"/>
                <a:gd name="T105" fmla="*/ 202 h 588"/>
                <a:gd name="T106" fmla="*/ 109 w 1261"/>
                <a:gd name="T107" fmla="*/ 200 h 588"/>
                <a:gd name="T108" fmla="*/ 94 w 1261"/>
                <a:gd name="T109" fmla="*/ 163 h 588"/>
                <a:gd name="T110" fmla="*/ 87 w 1261"/>
                <a:gd name="T111" fmla="*/ 145 h 588"/>
                <a:gd name="T112" fmla="*/ 83 w 1261"/>
                <a:gd name="T113" fmla="*/ 135 h 588"/>
                <a:gd name="T114" fmla="*/ 36 w 1261"/>
                <a:gd name="T115" fmla="*/ 0 h 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1" h="588">
                  <a:moveTo>
                    <a:pt x="36" y="0"/>
                  </a:moveTo>
                  <a:cubicBezTo>
                    <a:pt x="24" y="4"/>
                    <a:pt x="12" y="8"/>
                    <a:pt x="0" y="10"/>
                  </a:cubicBezTo>
                  <a:cubicBezTo>
                    <a:pt x="17" y="60"/>
                    <a:pt x="35" y="113"/>
                    <a:pt x="55" y="165"/>
                  </a:cubicBezTo>
                  <a:cubicBezTo>
                    <a:pt x="57" y="171"/>
                    <a:pt x="59" y="177"/>
                    <a:pt x="62" y="183"/>
                  </a:cubicBezTo>
                  <a:cubicBezTo>
                    <a:pt x="62" y="183"/>
                    <a:pt x="62" y="183"/>
                    <a:pt x="62" y="183"/>
                  </a:cubicBezTo>
                  <a:cubicBezTo>
                    <a:pt x="66" y="193"/>
                    <a:pt x="70" y="203"/>
                    <a:pt x="74" y="213"/>
                  </a:cubicBezTo>
                  <a:cubicBezTo>
                    <a:pt x="75" y="214"/>
                    <a:pt x="75" y="216"/>
                    <a:pt x="76" y="218"/>
                  </a:cubicBezTo>
                  <a:cubicBezTo>
                    <a:pt x="83" y="233"/>
                    <a:pt x="90" y="249"/>
                    <a:pt x="97" y="264"/>
                  </a:cubicBezTo>
                  <a:cubicBezTo>
                    <a:pt x="98" y="267"/>
                    <a:pt x="99" y="269"/>
                    <a:pt x="101" y="272"/>
                  </a:cubicBezTo>
                  <a:cubicBezTo>
                    <a:pt x="111" y="292"/>
                    <a:pt x="121" y="312"/>
                    <a:pt x="133" y="332"/>
                  </a:cubicBezTo>
                  <a:cubicBezTo>
                    <a:pt x="135" y="337"/>
                    <a:pt x="138" y="341"/>
                    <a:pt x="141" y="346"/>
                  </a:cubicBezTo>
                  <a:cubicBezTo>
                    <a:pt x="147" y="357"/>
                    <a:pt x="154" y="367"/>
                    <a:pt x="161" y="377"/>
                  </a:cubicBezTo>
                  <a:cubicBezTo>
                    <a:pt x="189" y="419"/>
                    <a:pt x="222" y="457"/>
                    <a:pt x="261" y="489"/>
                  </a:cubicBezTo>
                  <a:cubicBezTo>
                    <a:pt x="295" y="517"/>
                    <a:pt x="333" y="541"/>
                    <a:pt x="378" y="558"/>
                  </a:cubicBezTo>
                  <a:cubicBezTo>
                    <a:pt x="432" y="579"/>
                    <a:pt x="490" y="588"/>
                    <a:pt x="549" y="588"/>
                  </a:cubicBezTo>
                  <a:cubicBezTo>
                    <a:pt x="551" y="588"/>
                    <a:pt x="554" y="588"/>
                    <a:pt x="557" y="588"/>
                  </a:cubicBezTo>
                  <a:cubicBezTo>
                    <a:pt x="639" y="587"/>
                    <a:pt x="722" y="568"/>
                    <a:pt x="795" y="536"/>
                  </a:cubicBezTo>
                  <a:cubicBezTo>
                    <a:pt x="872" y="503"/>
                    <a:pt x="943" y="459"/>
                    <a:pt x="1008" y="408"/>
                  </a:cubicBezTo>
                  <a:cubicBezTo>
                    <a:pt x="1034" y="388"/>
                    <a:pt x="1057" y="367"/>
                    <a:pt x="1078" y="345"/>
                  </a:cubicBezTo>
                  <a:cubicBezTo>
                    <a:pt x="1088" y="336"/>
                    <a:pt x="1097" y="326"/>
                    <a:pt x="1105" y="316"/>
                  </a:cubicBezTo>
                  <a:cubicBezTo>
                    <a:pt x="1120" y="300"/>
                    <a:pt x="1135" y="283"/>
                    <a:pt x="1149" y="265"/>
                  </a:cubicBezTo>
                  <a:cubicBezTo>
                    <a:pt x="1155" y="257"/>
                    <a:pt x="1161" y="249"/>
                    <a:pt x="1168" y="241"/>
                  </a:cubicBezTo>
                  <a:cubicBezTo>
                    <a:pt x="1173" y="234"/>
                    <a:pt x="1178" y="228"/>
                    <a:pt x="1183" y="221"/>
                  </a:cubicBezTo>
                  <a:cubicBezTo>
                    <a:pt x="1190" y="213"/>
                    <a:pt x="1196" y="205"/>
                    <a:pt x="1203" y="197"/>
                  </a:cubicBezTo>
                  <a:cubicBezTo>
                    <a:pt x="1217" y="182"/>
                    <a:pt x="1231" y="167"/>
                    <a:pt x="1247" y="154"/>
                  </a:cubicBezTo>
                  <a:cubicBezTo>
                    <a:pt x="1249" y="153"/>
                    <a:pt x="1251" y="152"/>
                    <a:pt x="1252" y="150"/>
                  </a:cubicBezTo>
                  <a:cubicBezTo>
                    <a:pt x="1258" y="146"/>
                    <a:pt x="1261" y="141"/>
                    <a:pt x="1261" y="135"/>
                  </a:cubicBezTo>
                  <a:cubicBezTo>
                    <a:pt x="1261" y="125"/>
                    <a:pt x="1253" y="115"/>
                    <a:pt x="1244" y="115"/>
                  </a:cubicBezTo>
                  <a:cubicBezTo>
                    <a:pt x="1240" y="115"/>
                    <a:pt x="1237" y="116"/>
                    <a:pt x="1234" y="118"/>
                  </a:cubicBezTo>
                  <a:cubicBezTo>
                    <a:pt x="1219" y="129"/>
                    <a:pt x="1205" y="142"/>
                    <a:pt x="1192" y="155"/>
                  </a:cubicBezTo>
                  <a:cubicBezTo>
                    <a:pt x="1173" y="174"/>
                    <a:pt x="1156" y="195"/>
                    <a:pt x="1140" y="216"/>
                  </a:cubicBezTo>
                  <a:cubicBezTo>
                    <a:pt x="1132" y="226"/>
                    <a:pt x="1125" y="236"/>
                    <a:pt x="1117" y="246"/>
                  </a:cubicBezTo>
                  <a:cubicBezTo>
                    <a:pt x="1111" y="254"/>
                    <a:pt x="1105" y="262"/>
                    <a:pt x="1098" y="270"/>
                  </a:cubicBezTo>
                  <a:cubicBezTo>
                    <a:pt x="1095" y="274"/>
                    <a:pt x="1091" y="278"/>
                    <a:pt x="1087" y="283"/>
                  </a:cubicBezTo>
                  <a:cubicBezTo>
                    <a:pt x="1078" y="293"/>
                    <a:pt x="1069" y="303"/>
                    <a:pt x="1060" y="312"/>
                  </a:cubicBezTo>
                  <a:cubicBezTo>
                    <a:pt x="1036" y="336"/>
                    <a:pt x="1011" y="359"/>
                    <a:pt x="983" y="380"/>
                  </a:cubicBezTo>
                  <a:cubicBezTo>
                    <a:pt x="920" y="429"/>
                    <a:pt x="852" y="471"/>
                    <a:pt x="779" y="503"/>
                  </a:cubicBezTo>
                  <a:cubicBezTo>
                    <a:pt x="730" y="523"/>
                    <a:pt x="680" y="538"/>
                    <a:pt x="628" y="546"/>
                  </a:cubicBezTo>
                  <a:cubicBezTo>
                    <a:pt x="603" y="549"/>
                    <a:pt x="577" y="550"/>
                    <a:pt x="552" y="550"/>
                  </a:cubicBezTo>
                  <a:cubicBezTo>
                    <a:pt x="528" y="550"/>
                    <a:pt x="505" y="549"/>
                    <a:pt x="481" y="546"/>
                  </a:cubicBezTo>
                  <a:cubicBezTo>
                    <a:pt x="459" y="543"/>
                    <a:pt x="437" y="538"/>
                    <a:pt x="415" y="531"/>
                  </a:cubicBezTo>
                  <a:cubicBezTo>
                    <a:pt x="403" y="528"/>
                    <a:pt x="390" y="523"/>
                    <a:pt x="377" y="518"/>
                  </a:cubicBezTo>
                  <a:cubicBezTo>
                    <a:pt x="351" y="506"/>
                    <a:pt x="326" y="492"/>
                    <a:pt x="302" y="476"/>
                  </a:cubicBezTo>
                  <a:cubicBezTo>
                    <a:pt x="299" y="473"/>
                    <a:pt x="296" y="471"/>
                    <a:pt x="293" y="469"/>
                  </a:cubicBezTo>
                  <a:cubicBezTo>
                    <a:pt x="264" y="445"/>
                    <a:pt x="238" y="418"/>
                    <a:pt x="214" y="388"/>
                  </a:cubicBezTo>
                  <a:cubicBezTo>
                    <a:pt x="208" y="380"/>
                    <a:pt x="202" y="371"/>
                    <a:pt x="196" y="363"/>
                  </a:cubicBezTo>
                  <a:cubicBezTo>
                    <a:pt x="195" y="362"/>
                    <a:pt x="194" y="361"/>
                    <a:pt x="194" y="360"/>
                  </a:cubicBezTo>
                  <a:cubicBezTo>
                    <a:pt x="187" y="350"/>
                    <a:pt x="180" y="340"/>
                    <a:pt x="174" y="329"/>
                  </a:cubicBezTo>
                  <a:cubicBezTo>
                    <a:pt x="166" y="316"/>
                    <a:pt x="159" y="303"/>
                    <a:pt x="151" y="289"/>
                  </a:cubicBezTo>
                  <a:cubicBezTo>
                    <a:pt x="147" y="280"/>
                    <a:pt x="142" y="272"/>
                    <a:pt x="138" y="263"/>
                  </a:cubicBezTo>
                  <a:cubicBezTo>
                    <a:pt x="131" y="249"/>
                    <a:pt x="124" y="234"/>
                    <a:pt x="118" y="220"/>
                  </a:cubicBezTo>
                  <a:cubicBezTo>
                    <a:pt x="115" y="213"/>
                    <a:pt x="112" y="207"/>
                    <a:pt x="110" y="201"/>
                  </a:cubicBezTo>
                  <a:cubicBezTo>
                    <a:pt x="110" y="201"/>
                    <a:pt x="110" y="202"/>
                    <a:pt x="110" y="202"/>
                  </a:cubicBezTo>
                  <a:cubicBezTo>
                    <a:pt x="110" y="201"/>
                    <a:pt x="110" y="201"/>
                    <a:pt x="109" y="200"/>
                  </a:cubicBezTo>
                  <a:cubicBezTo>
                    <a:pt x="104" y="188"/>
                    <a:pt x="99" y="176"/>
                    <a:pt x="94" y="163"/>
                  </a:cubicBezTo>
                  <a:cubicBezTo>
                    <a:pt x="92" y="157"/>
                    <a:pt x="90" y="151"/>
                    <a:pt x="87" y="145"/>
                  </a:cubicBezTo>
                  <a:cubicBezTo>
                    <a:pt x="86" y="142"/>
                    <a:pt x="85" y="138"/>
                    <a:pt x="83" y="135"/>
                  </a:cubicBezTo>
                  <a:cubicBezTo>
                    <a:pt x="67" y="90"/>
                    <a:pt x="51" y="45"/>
                    <a:pt x="3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524"/>
            <p:cNvSpPr>
              <a:spLocks/>
            </p:cNvSpPr>
            <p:nvPr/>
          </p:nvSpPr>
          <p:spPr bwMode="auto">
            <a:xfrm>
              <a:off x="2558" y="3546"/>
              <a:ext cx="651" cy="526"/>
            </a:xfrm>
            <a:custGeom>
              <a:avLst/>
              <a:gdLst>
                <a:gd name="T0" fmla="*/ 531 w 1134"/>
                <a:gd name="T1" fmla="*/ 0 h 850"/>
                <a:gd name="T2" fmla="*/ 477 w 1134"/>
                <a:gd name="T3" fmla="*/ 4 h 850"/>
                <a:gd name="T4" fmla="*/ 333 w 1134"/>
                <a:gd name="T5" fmla="*/ 44 h 850"/>
                <a:gd name="T6" fmla="*/ 300 w 1134"/>
                <a:gd name="T7" fmla="*/ 60 h 850"/>
                <a:gd name="T8" fmla="*/ 285 w 1134"/>
                <a:gd name="T9" fmla="*/ 67 h 850"/>
                <a:gd name="T10" fmla="*/ 226 w 1134"/>
                <a:gd name="T11" fmla="*/ 101 h 850"/>
                <a:gd name="T12" fmla="*/ 219 w 1134"/>
                <a:gd name="T13" fmla="*/ 105 h 850"/>
                <a:gd name="T14" fmla="*/ 176 w 1134"/>
                <a:gd name="T15" fmla="*/ 133 h 850"/>
                <a:gd name="T16" fmla="*/ 171 w 1134"/>
                <a:gd name="T17" fmla="*/ 136 h 850"/>
                <a:gd name="T18" fmla="*/ 146 w 1134"/>
                <a:gd name="T19" fmla="*/ 154 h 850"/>
                <a:gd name="T20" fmla="*/ 145 w 1134"/>
                <a:gd name="T21" fmla="*/ 155 h 850"/>
                <a:gd name="T22" fmla="*/ 129 w 1134"/>
                <a:gd name="T23" fmla="*/ 166 h 850"/>
                <a:gd name="T24" fmla="*/ 0 w 1134"/>
                <a:gd name="T25" fmla="*/ 267 h 850"/>
                <a:gd name="T26" fmla="*/ 25 w 1134"/>
                <a:gd name="T27" fmla="*/ 295 h 850"/>
                <a:gd name="T28" fmla="*/ 137 w 1134"/>
                <a:gd name="T29" fmla="*/ 207 h 850"/>
                <a:gd name="T30" fmla="*/ 147 w 1134"/>
                <a:gd name="T31" fmla="*/ 200 h 850"/>
                <a:gd name="T32" fmla="*/ 162 w 1134"/>
                <a:gd name="T33" fmla="*/ 189 h 850"/>
                <a:gd name="T34" fmla="*/ 195 w 1134"/>
                <a:gd name="T35" fmla="*/ 166 h 850"/>
                <a:gd name="T36" fmla="*/ 196 w 1134"/>
                <a:gd name="T37" fmla="*/ 164 h 850"/>
                <a:gd name="T38" fmla="*/ 195 w 1134"/>
                <a:gd name="T39" fmla="*/ 165 h 850"/>
                <a:gd name="T40" fmla="*/ 212 w 1134"/>
                <a:gd name="T41" fmla="*/ 154 h 850"/>
                <a:gd name="T42" fmla="*/ 253 w 1134"/>
                <a:gd name="T43" fmla="*/ 128 h 850"/>
                <a:gd name="T44" fmla="*/ 278 w 1134"/>
                <a:gd name="T45" fmla="*/ 114 h 850"/>
                <a:gd name="T46" fmla="*/ 319 w 1134"/>
                <a:gd name="T47" fmla="*/ 92 h 850"/>
                <a:gd name="T48" fmla="*/ 352 w 1134"/>
                <a:gd name="T49" fmla="*/ 77 h 850"/>
                <a:gd name="T50" fmla="*/ 355 w 1134"/>
                <a:gd name="T51" fmla="*/ 75 h 850"/>
                <a:gd name="T52" fmla="*/ 384 w 1134"/>
                <a:gd name="T53" fmla="*/ 64 h 850"/>
                <a:gd name="T54" fmla="*/ 494 w 1134"/>
                <a:gd name="T55" fmla="*/ 38 h 850"/>
                <a:gd name="T56" fmla="*/ 506 w 1134"/>
                <a:gd name="T57" fmla="*/ 37 h 850"/>
                <a:gd name="T58" fmla="*/ 527 w 1134"/>
                <a:gd name="T59" fmla="*/ 37 h 850"/>
                <a:gd name="T60" fmla="*/ 591 w 1134"/>
                <a:gd name="T61" fmla="*/ 42 h 850"/>
                <a:gd name="T62" fmla="*/ 631 w 1134"/>
                <a:gd name="T63" fmla="*/ 51 h 850"/>
                <a:gd name="T64" fmla="*/ 694 w 1134"/>
                <a:gd name="T65" fmla="*/ 74 h 850"/>
                <a:gd name="T66" fmla="*/ 818 w 1134"/>
                <a:gd name="T67" fmla="*/ 154 h 850"/>
                <a:gd name="T68" fmla="*/ 922 w 1134"/>
                <a:gd name="T69" fmla="*/ 270 h 850"/>
                <a:gd name="T70" fmla="*/ 1028 w 1134"/>
                <a:gd name="T71" fmla="*/ 484 h 850"/>
                <a:gd name="T72" fmla="*/ 1056 w 1134"/>
                <a:gd name="T73" fmla="*/ 583 h 850"/>
                <a:gd name="T74" fmla="*/ 1063 w 1134"/>
                <a:gd name="T75" fmla="*/ 622 h 850"/>
                <a:gd name="T76" fmla="*/ 1066 w 1134"/>
                <a:gd name="T77" fmla="*/ 639 h 850"/>
                <a:gd name="T78" fmla="*/ 1069 w 1134"/>
                <a:gd name="T79" fmla="*/ 670 h 850"/>
                <a:gd name="T80" fmla="*/ 1072 w 1134"/>
                <a:gd name="T81" fmla="*/ 707 h 850"/>
                <a:gd name="T82" fmla="*/ 1083 w 1134"/>
                <a:gd name="T83" fmla="*/ 786 h 850"/>
                <a:gd name="T84" fmla="*/ 1098 w 1134"/>
                <a:gd name="T85" fmla="*/ 840 h 850"/>
                <a:gd name="T86" fmla="*/ 1113 w 1134"/>
                <a:gd name="T87" fmla="*/ 850 h 850"/>
                <a:gd name="T88" fmla="*/ 1130 w 1134"/>
                <a:gd name="T89" fmla="*/ 840 h 850"/>
                <a:gd name="T90" fmla="*/ 1131 w 1134"/>
                <a:gd name="T91" fmla="*/ 823 h 850"/>
                <a:gd name="T92" fmla="*/ 1129 w 1134"/>
                <a:gd name="T93" fmla="*/ 817 h 850"/>
                <a:gd name="T94" fmla="*/ 1115 w 1134"/>
                <a:gd name="T95" fmla="*/ 757 h 850"/>
                <a:gd name="T96" fmla="*/ 1111 w 1134"/>
                <a:gd name="T97" fmla="*/ 726 h 850"/>
                <a:gd name="T98" fmla="*/ 1108 w 1134"/>
                <a:gd name="T99" fmla="*/ 701 h 850"/>
                <a:gd name="T100" fmla="*/ 1105 w 1134"/>
                <a:gd name="T101" fmla="*/ 671 h 850"/>
                <a:gd name="T102" fmla="*/ 1096 w 1134"/>
                <a:gd name="T103" fmla="*/ 604 h 850"/>
                <a:gd name="T104" fmla="*/ 1089 w 1134"/>
                <a:gd name="T105" fmla="*/ 565 h 850"/>
                <a:gd name="T106" fmla="*/ 1064 w 1134"/>
                <a:gd name="T107" fmla="*/ 474 h 850"/>
                <a:gd name="T108" fmla="*/ 953 w 1134"/>
                <a:gd name="T109" fmla="*/ 252 h 850"/>
                <a:gd name="T110" fmla="*/ 780 w 1134"/>
                <a:gd name="T111" fmla="*/ 79 h 850"/>
                <a:gd name="T112" fmla="*/ 613 w 1134"/>
                <a:gd name="T113" fmla="*/ 9 h 850"/>
                <a:gd name="T114" fmla="*/ 531 w 1134"/>
                <a:gd name="T115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34" h="850">
                  <a:moveTo>
                    <a:pt x="531" y="0"/>
                  </a:moveTo>
                  <a:cubicBezTo>
                    <a:pt x="513" y="0"/>
                    <a:pt x="495" y="2"/>
                    <a:pt x="477" y="4"/>
                  </a:cubicBezTo>
                  <a:cubicBezTo>
                    <a:pt x="428" y="10"/>
                    <a:pt x="380" y="24"/>
                    <a:pt x="333" y="44"/>
                  </a:cubicBezTo>
                  <a:cubicBezTo>
                    <a:pt x="322" y="49"/>
                    <a:pt x="311" y="54"/>
                    <a:pt x="300" y="60"/>
                  </a:cubicBezTo>
                  <a:cubicBezTo>
                    <a:pt x="295" y="62"/>
                    <a:pt x="290" y="65"/>
                    <a:pt x="285" y="67"/>
                  </a:cubicBezTo>
                  <a:cubicBezTo>
                    <a:pt x="265" y="77"/>
                    <a:pt x="245" y="89"/>
                    <a:pt x="226" y="101"/>
                  </a:cubicBezTo>
                  <a:cubicBezTo>
                    <a:pt x="223" y="102"/>
                    <a:pt x="221" y="104"/>
                    <a:pt x="219" y="105"/>
                  </a:cubicBezTo>
                  <a:cubicBezTo>
                    <a:pt x="204" y="114"/>
                    <a:pt x="190" y="123"/>
                    <a:pt x="176" y="133"/>
                  </a:cubicBezTo>
                  <a:cubicBezTo>
                    <a:pt x="174" y="134"/>
                    <a:pt x="173" y="135"/>
                    <a:pt x="171" y="136"/>
                  </a:cubicBezTo>
                  <a:cubicBezTo>
                    <a:pt x="163" y="142"/>
                    <a:pt x="154" y="148"/>
                    <a:pt x="146" y="154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0" y="159"/>
                    <a:pt x="134" y="162"/>
                    <a:pt x="129" y="166"/>
                  </a:cubicBezTo>
                  <a:cubicBezTo>
                    <a:pt x="85" y="199"/>
                    <a:pt x="42" y="234"/>
                    <a:pt x="0" y="267"/>
                  </a:cubicBezTo>
                  <a:cubicBezTo>
                    <a:pt x="9" y="276"/>
                    <a:pt x="17" y="285"/>
                    <a:pt x="25" y="295"/>
                  </a:cubicBezTo>
                  <a:cubicBezTo>
                    <a:pt x="62" y="265"/>
                    <a:pt x="99" y="236"/>
                    <a:pt x="137" y="207"/>
                  </a:cubicBezTo>
                  <a:cubicBezTo>
                    <a:pt x="140" y="205"/>
                    <a:pt x="144" y="202"/>
                    <a:pt x="147" y="200"/>
                  </a:cubicBezTo>
                  <a:cubicBezTo>
                    <a:pt x="152" y="196"/>
                    <a:pt x="157" y="192"/>
                    <a:pt x="162" y="189"/>
                  </a:cubicBezTo>
                  <a:cubicBezTo>
                    <a:pt x="173" y="181"/>
                    <a:pt x="184" y="173"/>
                    <a:pt x="195" y="166"/>
                  </a:cubicBezTo>
                  <a:cubicBezTo>
                    <a:pt x="195" y="165"/>
                    <a:pt x="196" y="165"/>
                    <a:pt x="196" y="164"/>
                  </a:cubicBezTo>
                  <a:cubicBezTo>
                    <a:pt x="196" y="165"/>
                    <a:pt x="195" y="165"/>
                    <a:pt x="195" y="165"/>
                  </a:cubicBezTo>
                  <a:cubicBezTo>
                    <a:pt x="201" y="161"/>
                    <a:pt x="206" y="158"/>
                    <a:pt x="212" y="154"/>
                  </a:cubicBezTo>
                  <a:cubicBezTo>
                    <a:pt x="226" y="145"/>
                    <a:pt x="239" y="137"/>
                    <a:pt x="253" y="128"/>
                  </a:cubicBezTo>
                  <a:cubicBezTo>
                    <a:pt x="261" y="123"/>
                    <a:pt x="269" y="118"/>
                    <a:pt x="278" y="114"/>
                  </a:cubicBezTo>
                  <a:cubicBezTo>
                    <a:pt x="291" y="106"/>
                    <a:pt x="305" y="99"/>
                    <a:pt x="319" y="92"/>
                  </a:cubicBezTo>
                  <a:cubicBezTo>
                    <a:pt x="330" y="86"/>
                    <a:pt x="341" y="81"/>
                    <a:pt x="352" y="77"/>
                  </a:cubicBezTo>
                  <a:cubicBezTo>
                    <a:pt x="353" y="76"/>
                    <a:pt x="354" y="76"/>
                    <a:pt x="355" y="75"/>
                  </a:cubicBezTo>
                  <a:cubicBezTo>
                    <a:pt x="365" y="71"/>
                    <a:pt x="374" y="67"/>
                    <a:pt x="384" y="64"/>
                  </a:cubicBezTo>
                  <a:cubicBezTo>
                    <a:pt x="420" y="51"/>
                    <a:pt x="456" y="42"/>
                    <a:pt x="494" y="38"/>
                  </a:cubicBezTo>
                  <a:cubicBezTo>
                    <a:pt x="498" y="38"/>
                    <a:pt x="502" y="38"/>
                    <a:pt x="506" y="37"/>
                  </a:cubicBezTo>
                  <a:cubicBezTo>
                    <a:pt x="513" y="37"/>
                    <a:pt x="520" y="37"/>
                    <a:pt x="527" y="37"/>
                  </a:cubicBezTo>
                  <a:cubicBezTo>
                    <a:pt x="549" y="37"/>
                    <a:pt x="570" y="39"/>
                    <a:pt x="591" y="42"/>
                  </a:cubicBezTo>
                  <a:cubicBezTo>
                    <a:pt x="605" y="44"/>
                    <a:pt x="618" y="47"/>
                    <a:pt x="631" y="51"/>
                  </a:cubicBezTo>
                  <a:cubicBezTo>
                    <a:pt x="652" y="57"/>
                    <a:pt x="673" y="65"/>
                    <a:pt x="694" y="74"/>
                  </a:cubicBezTo>
                  <a:cubicBezTo>
                    <a:pt x="738" y="96"/>
                    <a:pt x="779" y="123"/>
                    <a:pt x="818" y="154"/>
                  </a:cubicBezTo>
                  <a:cubicBezTo>
                    <a:pt x="858" y="188"/>
                    <a:pt x="891" y="227"/>
                    <a:pt x="922" y="270"/>
                  </a:cubicBezTo>
                  <a:cubicBezTo>
                    <a:pt x="966" y="337"/>
                    <a:pt x="1001" y="409"/>
                    <a:pt x="1028" y="484"/>
                  </a:cubicBezTo>
                  <a:cubicBezTo>
                    <a:pt x="1040" y="517"/>
                    <a:pt x="1049" y="550"/>
                    <a:pt x="1056" y="583"/>
                  </a:cubicBezTo>
                  <a:cubicBezTo>
                    <a:pt x="1059" y="596"/>
                    <a:pt x="1061" y="609"/>
                    <a:pt x="1063" y="622"/>
                  </a:cubicBezTo>
                  <a:cubicBezTo>
                    <a:pt x="1064" y="628"/>
                    <a:pt x="1065" y="634"/>
                    <a:pt x="1066" y="639"/>
                  </a:cubicBezTo>
                  <a:cubicBezTo>
                    <a:pt x="1067" y="649"/>
                    <a:pt x="1068" y="659"/>
                    <a:pt x="1069" y="670"/>
                  </a:cubicBezTo>
                  <a:cubicBezTo>
                    <a:pt x="1070" y="682"/>
                    <a:pt x="1071" y="694"/>
                    <a:pt x="1072" y="707"/>
                  </a:cubicBezTo>
                  <a:cubicBezTo>
                    <a:pt x="1074" y="733"/>
                    <a:pt x="1077" y="760"/>
                    <a:pt x="1083" y="786"/>
                  </a:cubicBezTo>
                  <a:cubicBezTo>
                    <a:pt x="1086" y="804"/>
                    <a:pt x="1091" y="822"/>
                    <a:pt x="1098" y="840"/>
                  </a:cubicBezTo>
                  <a:cubicBezTo>
                    <a:pt x="1101" y="847"/>
                    <a:pt x="1107" y="850"/>
                    <a:pt x="1113" y="850"/>
                  </a:cubicBezTo>
                  <a:cubicBezTo>
                    <a:pt x="1119" y="850"/>
                    <a:pt x="1126" y="846"/>
                    <a:pt x="1130" y="840"/>
                  </a:cubicBezTo>
                  <a:cubicBezTo>
                    <a:pt x="1133" y="835"/>
                    <a:pt x="1134" y="829"/>
                    <a:pt x="1131" y="823"/>
                  </a:cubicBezTo>
                  <a:cubicBezTo>
                    <a:pt x="1130" y="821"/>
                    <a:pt x="1130" y="819"/>
                    <a:pt x="1129" y="817"/>
                  </a:cubicBezTo>
                  <a:cubicBezTo>
                    <a:pt x="1122" y="797"/>
                    <a:pt x="1118" y="777"/>
                    <a:pt x="1115" y="757"/>
                  </a:cubicBezTo>
                  <a:cubicBezTo>
                    <a:pt x="1113" y="747"/>
                    <a:pt x="1112" y="736"/>
                    <a:pt x="1111" y="726"/>
                  </a:cubicBezTo>
                  <a:cubicBezTo>
                    <a:pt x="1110" y="718"/>
                    <a:pt x="1109" y="709"/>
                    <a:pt x="1108" y="701"/>
                  </a:cubicBezTo>
                  <a:cubicBezTo>
                    <a:pt x="1108" y="691"/>
                    <a:pt x="1107" y="681"/>
                    <a:pt x="1105" y="671"/>
                  </a:cubicBezTo>
                  <a:cubicBezTo>
                    <a:pt x="1103" y="648"/>
                    <a:pt x="1100" y="626"/>
                    <a:pt x="1096" y="604"/>
                  </a:cubicBezTo>
                  <a:cubicBezTo>
                    <a:pt x="1094" y="591"/>
                    <a:pt x="1092" y="578"/>
                    <a:pt x="1089" y="565"/>
                  </a:cubicBezTo>
                  <a:cubicBezTo>
                    <a:pt x="1083" y="535"/>
                    <a:pt x="1075" y="505"/>
                    <a:pt x="1064" y="474"/>
                  </a:cubicBezTo>
                  <a:cubicBezTo>
                    <a:pt x="1036" y="396"/>
                    <a:pt x="1000" y="321"/>
                    <a:pt x="953" y="252"/>
                  </a:cubicBezTo>
                  <a:cubicBezTo>
                    <a:pt x="909" y="186"/>
                    <a:pt x="849" y="125"/>
                    <a:pt x="780" y="79"/>
                  </a:cubicBezTo>
                  <a:cubicBezTo>
                    <a:pt x="729" y="45"/>
                    <a:pt x="673" y="20"/>
                    <a:pt x="613" y="9"/>
                  </a:cubicBezTo>
                  <a:cubicBezTo>
                    <a:pt x="585" y="3"/>
                    <a:pt x="558" y="0"/>
                    <a:pt x="53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525"/>
            <p:cNvSpPr>
              <a:spLocks noEditPoints="1"/>
            </p:cNvSpPr>
            <p:nvPr/>
          </p:nvSpPr>
          <p:spPr bwMode="auto">
            <a:xfrm>
              <a:off x="3585" y="2988"/>
              <a:ext cx="610" cy="626"/>
            </a:xfrm>
            <a:custGeom>
              <a:avLst/>
              <a:gdLst>
                <a:gd name="T0" fmla="*/ 81 w 1063"/>
                <a:gd name="T1" fmla="*/ 75 h 1012"/>
                <a:gd name="T2" fmla="*/ 81 w 1063"/>
                <a:gd name="T3" fmla="*/ 73 h 1012"/>
                <a:gd name="T4" fmla="*/ 81 w 1063"/>
                <a:gd name="T5" fmla="*/ 75 h 1012"/>
                <a:gd name="T6" fmla="*/ 70 w 1063"/>
                <a:gd name="T7" fmla="*/ 15 h 1012"/>
                <a:gd name="T8" fmla="*/ 24 w 1063"/>
                <a:gd name="T9" fmla="*/ 123 h 1012"/>
                <a:gd name="T10" fmla="*/ 21 w 1063"/>
                <a:gd name="T11" fmla="*/ 134 h 1012"/>
                <a:gd name="T12" fmla="*/ 0 w 1063"/>
                <a:gd name="T13" fmla="*/ 323 h 1012"/>
                <a:gd name="T14" fmla="*/ 0 w 1063"/>
                <a:gd name="T15" fmla="*/ 339 h 1012"/>
                <a:gd name="T16" fmla="*/ 0 w 1063"/>
                <a:gd name="T17" fmla="*/ 342 h 1012"/>
                <a:gd name="T18" fmla="*/ 1 w 1063"/>
                <a:gd name="T19" fmla="*/ 381 h 1012"/>
                <a:gd name="T20" fmla="*/ 3 w 1063"/>
                <a:gd name="T21" fmla="*/ 402 h 1012"/>
                <a:gd name="T22" fmla="*/ 16 w 1063"/>
                <a:gd name="T23" fmla="*/ 503 h 1012"/>
                <a:gd name="T24" fmla="*/ 46 w 1063"/>
                <a:gd name="T25" fmla="*/ 621 h 1012"/>
                <a:gd name="T26" fmla="*/ 81 w 1063"/>
                <a:gd name="T27" fmla="*/ 714 h 1012"/>
                <a:gd name="T28" fmla="*/ 105 w 1063"/>
                <a:gd name="T29" fmla="*/ 762 h 1012"/>
                <a:gd name="T30" fmla="*/ 144 w 1063"/>
                <a:gd name="T31" fmla="*/ 824 h 1012"/>
                <a:gd name="T32" fmla="*/ 322 w 1063"/>
                <a:gd name="T33" fmla="*/ 968 h 1012"/>
                <a:gd name="T34" fmla="*/ 543 w 1063"/>
                <a:gd name="T35" fmla="*/ 1012 h 1012"/>
                <a:gd name="T36" fmla="*/ 590 w 1063"/>
                <a:gd name="T37" fmla="*/ 1010 h 1012"/>
                <a:gd name="T38" fmla="*/ 658 w 1063"/>
                <a:gd name="T39" fmla="*/ 1003 h 1012"/>
                <a:gd name="T40" fmla="*/ 744 w 1063"/>
                <a:gd name="T41" fmla="*/ 986 h 1012"/>
                <a:gd name="T42" fmla="*/ 746 w 1063"/>
                <a:gd name="T43" fmla="*/ 986 h 1012"/>
                <a:gd name="T44" fmla="*/ 779 w 1063"/>
                <a:gd name="T45" fmla="*/ 977 h 1012"/>
                <a:gd name="T46" fmla="*/ 992 w 1063"/>
                <a:gd name="T47" fmla="*/ 891 h 1012"/>
                <a:gd name="T48" fmla="*/ 1054 w 1063"/>
                <a:gd name="T49" fmla="*/ 856 h 1012"/>
                <a:gd name="T50" fmla="*/ 1063 w 1063"/>
                <a:gd name="T51" fmla="*/ 841 h 1012"/>
                <a:gd name="T52" fmla="*/ 1045 w 1063"/>
                <a:gd name="T53" fmla="*/ 821 h 1012"/>
                <a:gd name="T54" fmla="*/ 1035 w 1063"/>
                <a:gd name="T55" fmla="*/ 824 h 1012"/>
                <a:gd name="T56" fmla="*/ 1022 w 1063"/>
                <a:gd name="T57" fmla="*/ 832 h 1012"/>
                <a:gd name="T58" fmla="*/ 894 w 1063"/>
                <a:gd name="T59" fmla="*/ 897 h 1012"/>
                <a:gd name="T60" fmla="*/ 770 w 1063"/>
                <a:gd name="T61" fmla="*/ 941 h 1012"/>
                <a:gd name="T62" fmla="*/ 736 w 1063"/>
                <a:gd name="T63" fmla="*/ 950 h 1012"/>
                <a:gd name="T64" fmla="*/ 697 w 1063"/>
                <a:gd name="T65" fmla="*/ 958 h 1012"/>
                <a:gd name="T66" fmla="*/ 640 w 1063"/>
                <a:gd name="T67" fmla="*/ 968 h 1012"/>
                <a:gd name="T68" fmla="*/ 543 w 1063"/>
                <a:gd name="T69" fmla="*/ 974 h 1012"/>
                <a:gd name="T70" fmla="*/ 538 w 1063"/>
                <a:gd name="T71" fmla="*/ 974 h 1012"/>
                <a:gd name="T72" fmla="*/ 466 w 1063"/>
                <a:gd name="T73" fmla="*/ 970 h 1012"/>
                <a:gd name="T74" fmla="*/ 339 w 1063"/>
                <a:gd name="T75" fmla="*/ 936 h 1012"/>
                <a:gd name="T76" fmla="*/ 250 w 1063"/>
                <a:gd name="T77" fmla="*/ 884 h 1012"/>
                <a:gd name="T78" fmla="*/ 189 w 1063"/>
                <a:gd name="T79" fmla="*/ 823 h 1012"/>
                <a:gd name="T80" fmla="*/ 184 w 1063"/>
                <a:gd name="T81" fmla="*/ 816 h 1012"/>
                <a:gd name="T82" fmla="*/ 151 w 1063"/>
                <a:gd name="T83" fmla="*/ 768 h 1012"/>
                <a:gd name="T84" fmla="*/ 108 w 1063"/>
                <a:gd name="T85" fmla="*/ 682 h 1012"/>
                <a:gd name="T86" fmla="*/ 63 w 1063"/>
                <a:gd name="T87" fmla="*/ 543 h 1012"/>
                <a:gd name="T88" fmla="*/ 48 w 1063"/>
                <a:gd name="T89" fmla="*/ 467 h 1012"/>
                <a:gd name="T90" fmla="*/ 45 w 1063"/>
                <a:gd name="T91" fmla="*/ 448 h 1012"/>
                <a:gd name="T92" fmla="*/ 41 w 1063"/>
                <a:gd name="T93" fmla="*/ 405 h 1012"/>
                <a:gd name="T94" fmla="*/ 39 w 1063"/>
                <a:gd name="T95" fmla="*/ 384 h 1012"/>
                <a:gd name="T96" fmla="*/ 37 w 1063"/>
                <a:gd name="T97" fmla="*/ 345 h 1012"/>
                <a:gd name="T98" fmla="*/ 43 w 1063"/>
                <a:gd name="T99" fmla="*/ 218 h 1012"/>
                <a:gd name="T100" fmla="*/ 70 w 1063"/>
                <a:gd name="T101" fmla="*/ 104 h 1012"/>
                <a:gd name="T102" fmla="*/ 80 w 1063"/>
                <a:gd name="T103" fmla="*/ 77 h 1012"/>
                <a:gd name="T104" fmla="*/ 86 w 1063"/>
                <a:gd name="T105" fmla="*/ 63 h 1012"/>
                <a:gd name="T106" fmla="*/ 70 w 1063"/>
                <a:gd name="T107" fmla="*/ 15 h 1012"/>
                <a:gd name="T108" fmla="*/ 107 w 1063"/>
                <a:gd name="T109" fmla="*/ 0 h 1012"/>
                <a:gd name="T110" fmla="*/ 111 w 1063"/>
                <a:gd name="T111" fmla="*/ 18 h 1012"/>
                <a:gd name="T112" fmla="*/ 107 w 1063"/>
                <a:gd name="T113" fmla="*/ 0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63" h="1012">
                  <a:moveTo>
                    <a:pt x="81" y="75"/>
                  </a:moveTo>
                  <a:cubicBezTo>
                    <a:pt x="81" y="74"/>
                    <a:pt x="81" y="74"/>
                    <a:pt x="81" y="73"/>
                  </a:cubicBezTo>
                  <a:cubicBezTo>
                    <a:pt x="81" y="74"/>
                    <a:pt x="81" y="74"/>
                    <a:pt x="81" y="75"/>
                  </a:cubicBezTo>
                  <a:moveTo>
                    <a:pt x="70" y="15"/>
                  </a:moveTo>
                  <a:cubicBezTo>
                    <a:pt x="50" y="49"/>
                    <a:pt x="35" y="85"/>
                    <a:pt x="24" y="123"/>
                  </a:cubicBezTo>
                  <a:cubicBezTo>
                    <a:pt x="23" y="127"/>
                    <a:pt x="22" y="130"/>
                    <a:pt x="21" y="134"/>
                  </a:cubicBezTo>
                  <a:cubicBezTo>
                    <a:pt x="5" y="196"/>
                    <a:pt x="0" y="261"/>
                    <a:pt x="0" y="323"/>
                  </a:cubicBezTo>
                  <a:cubicBezTo>
                    <a:pt x="0" y="328"/>
                    <a:pt x="0" y="334"/>
                    <a:pt x="0" y="339"/>
                  </a:cubicBezTo>
                  <a:cubicBezTo>
                    <a:pt x="0" y="340"/>
                    <a:pt x="0" y="341"/>
                    <a:pt x="0" y="342"/>
                  </a:cubicBezTo>
                  <a:cubicBezTo>
                    <a:pt x="0" y="355"/>
                    <a:pt x="1" y="368"/>
                    <a:pt x="1" y="381"/>
                  </a:cubicBezTo>
                  <a:cubicBezTo>
                    <a:pt x="2" y="388"/>
                    <a:pt x="2" y="395"/>
                    <a:pt x="3" y="402"/>
                  </a:cubicBezTo>
                  <a:cubicBezTo>
                    <a:pt x="6" y="436"/>
                    <a:pt x="10" y="470"/>
                    <a:pt x="16" y="503"/>
                  </a:cubicBezTo>
                  <a:cubicBezTo>
                    <a:pt x="24" y="543"/>
                    <a:pt x="34" y="582"/>
                    <a:pt x="46" y="621"/>
                  </a:cubicBezTo>
                  <a:cubicBezTo>
                    <a:pt x="56" y="652"/>
                    <a:pt x="68" y="683"/>
                    <a:pt x="81" y="714"/>
                  </a:cubicBezTo>
                  <a:cubicBezTo>
                    <a:pt x="89" y="730"/>
                    <a:pt x="96" y="746"/>
                    <a:pt x="105" y="762"/>
                  </a:cubicBezTo>
                  <a:cubicBezTo>
                    <a:pt x="117" y="784"/>
                    <a:pt x="130" y="804"/>
                    <a:pt x="144" y="824"/>
                  </a:cubicBezTo>
                  <a:cubicBezTo>
                    <a:pt x="190" y="886"/>
                    <a:pt x="248" y="936"/>
                    <a:pt x="322" y="968"/>
                  </a:cubicBezTo>
                  <a:cubicBezTo>
                    <a:pt x="392" y="999"/>
                    <a:pt x="467" y="1012"/>
                    <a:pt x="543" y="1012"/>
                  </a:cubicBezTo>
                  <a:cubicBezTo>
                    <a:pt x="558" y="1012"/>
                    <a:pt x="574" y="1011"/>
                    <a:pt x="590" y="1010"/>
                  </a:cubicBezTo>
                  <a:cubicBezTo>
                    <a:pt x="612" y="1009"/>
                    <a:pt x="635" y="1006"/>
                    <a:pt x="658" y="1003"/>
                  </a:cubicBezTo>
                  <a:cubicBezTo>
                    <a:pt x="687" y="999"/>
                    <a:pt x="716" y="993"/>
                    <a:pt x="744" y="986"/>
                  </a:cubicBezTo>
                  <a:cubicBezTo>
                    <a:pt x="745" y="986"/>
                    <a:pt x="745" y="986"/>
                    <a:pt x="746" y="986"/>
                  </a:cubicBezTo>
                  <a:cubicBezTo>
                    <a:pt x="757" y="983"/>
                    <a:pt x="768" y="980"/>
                    <a:pt x="779" y="977"/>
                  </a:cubicBezTo>
                  <a:cubicBezTo>
                    <a:pt x="853" y="956"/>
                    <a:pt x="925" y="927"/>
                    <a:pt x="992" y="891"/>
                  </a:cubicBezTo>
                  <a:cubicBezTo>
                    <a:pt x="1013" y="880"/>
                    <a:pt x="1034" y="868"/>
                    <a:pt x="1054" y="856"/>
                  </a:cubicBezTo>
                  <a:cubicBezTo>
                    <a:pt x="1060" y="852"/>
                    <a:pt x="1063" y="847"/>
                    <a:pt x="1063" y="841"/>
                  </a:cubicBezTo>
                  <a:cubicBezTo>
                    <a:pt x="1063" y="831"/>
                    <a:pt x="1055" y="821"/>
                    <a:pt x="1045" y="821"/>
                  </a:cubicBezTo>
                  <a:cubicBezTo>
                    <a:pt x="1042" y="821"/>
                    <a:pt x="1038" y="822"/>
                    <a:pt x="1035" y="824"/>
                  </a:cubicBezTo>
                  <a:cubicBezTo>
                    <a:pt x="1031" y="827"/>
                    <a:pt x="1027" y="830"/>
                    <a:pt x="1022" y="832"/>
                  </a:cubicBezTo>
                  <a:cubicBezTo>
                    <a:pt x="981" y="857"/>
                    <a:pt x="938" y="878"/>
                    <a:pt x="894" y="897"/>
                  </a:cubicBezTo>
                  <a:cubicBezTo>
                    <a:pt x="853" y="914"/>
                    <a:pt x="812" y="929"/>
                    <a:pt x="770" y="941"/>
                  </a:cubicBezTo>
                  <a:cubicBezTo>
                    <a:pt x="759" y="944"/>
                    <a:pt x="747" y="947"/>
                    <a:pt x="736" y="950"/>
                  </a:cubicBezTo>
                  <a:cubicBezTo>
                    <a:pt x="723" y="953"/>
                    <a:pt x="710" y="956"/>
                    <a:pt x="697" y="958"/>
                  </a:cubicBezTo>
                  <a:cubicBezTo>
                    <a:pt x="678" y="962"/>
                    <a:pt x="659" y="966"/>
                    <a:pt x="640" y="968"/>
                  </a:cubicBezTo>
                  <a:cubicBezTo>
                    <a:pt x="608" y="972"/>
                    <a:pt x="576" y="974"/>
                    <a:pt x="543" y="974"/>
                  </a:cubicBezTo>
                  <a:cubicBezTo>
                    <a:pt x="541" y="974"/>
                    <a:pt x="540" y="974"/>
                    <a:pt x="538" y="974"/>
                  </a:cubicBezTo>
                  <a:cubicBezTo>
                    <a:pt x="514" y="974"/>
                    <a:pt x="490" y="973"/>
                    <a:pt x="466" y="970"/>
                  </a:cubicBezTo>
                  <a:cubicBezTo>
                    <a:pt x="423" y="964"/>
                    <a:pt x="380" y="953"/>
                    <a:pt x="339" y="936"/>
                  </a:cubicBezTo>
                  <a:cubicBezTo>
                    <a:pt x="308" y="922"/>
                    <a:pt x="278" y="905"/>
                    <a:pt x="250" y="884"/>
                  </a:cubicBezTo>
                  <a:cubicBezTo>
                    <a:pt x="228" y="866"/>
                    <a:pt x="207" y="845"/>
                    <a:pt x="189" y="823"/>
                  </a:cubicBezTo>
                  <a:cubicBezTo>
                    <a:pt x="187" y="820"/>
                    <a:pt x="185" y="818"/>
                    <a:pt x="184" y="816"/>
                  </a:cubicBezTo>
                  <a:cubicBezTo>
                    <a:pt x="172" y="800"/>
                    <a:pt x="161" y="784"/>
                    <a:pt x="151" y="768"/>
                  </a:cubicBezTo>
                  <a:cubicBezTo>
                    <a:pt x="135" y="740"/>
                    <a:pt x="120" y="712"/>
                    <a:pt x="108" y="682"/>
                  </a:cubicBezTo>
                  <a:cubicBezTo>
                    <a:pt x="89" y="637"/>
                    <a:pt x="74" y="591"/>
                    <a:pt x="63" y="543"/>
                  </a:cubicBezTo>
                  <a:cubicBezTo>
                    <a:pt x="57" y="518"/>
                    <a:pt x="52" y="492"/>
                    <a:pt x="48" y="467"/>
                  </a:cubicBezTo>
                  <a:cubicBezTo>
                    <a:pt x="47" y="461"/>
                    <a:pt x="46" y="454"/>
                    <a:pt x="45" y="448"/>
                  </a:cubicBezTo>
                  <a:cubicBezTo>
                    <a:pt x="43" y="434"/>
                    <a:pt x="42" y="419"/>
                    <a:pt x="41" y="405"/>
                  </a:cubicBezTo>
                  <a:cubicBezTo>
                    <a:pt x="40" y="398"/>
                    <a:pt x="39" y="391"/>
                    <a:pt x="39" y="384"/>
                  </a:cubicBezTo>
                  <a:cubicBezTo>
                    <a:pt x="38" y="371"/>
                    <a:pt x="37" y="358"/>
                    <a:pt x="37" y="345"/>
                  </a:cubicBezTo>
                  <a:cubicBezTo>
                    <a:pt x="36" y="303"/>
                    <a:pt x="38" y="261"/>
                    <a:pt x="43" y="218"/>
                  </a:cubicBezTo>
                  <a:cubicBezTo>
                    <a:pt x="48" y="180"/>
                    <a:pt x="57" y="141"/>
                    <a:pt x="70" y="104"/>
                  </a:cubicBezTo>
                  <a:cubicBezTo>
                    <a:pt x="73" y="95"/>
                    <a:pt x="76" y="86"/>
                    <a:pt x="80" y="77"/>
                  </a:cubicBezTo>
                  <a:cubicBezTo>
                    <a:pt x="82" y="72"/>
                    <a:pt x="84" y="67"/>
                    <a:pt x="86" y="63"/>
                  </a:cubicBezTo>
                  <a:cubicBezTo>
                    <a:pt x="79" y="48"/>
                    <a:pt x="73" y="32"/>
                    <a:pt x="70" y="15"/>
                  </a:cubicBezTo>
                  <a:moveTo>
                    <a:pt x="107" y="0"/>
                  </a:moveTo>
                  <a:cubicBezTo>
                    <a:pt x="108" y="6"/>
                    <a:pt x="109" y="12"/>
                    <a:pt x="111" y="18"/>
                  </a:cubicBezTo>
                  <a:cubicBezTo>
                    <a:pt x="114" y="11"/>
                    <a:pt x="111" y="4"/>
                    <a:pt x="10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526"/>
            <p:cNvSpPr>
              <a:spLocks noEditPoints="1"/>
            </p:cNvSpPr>
            <p:nvPr/>
          </p:nvSpPr>
          <p:spPr bwMode="auto">
            <a:xfrm>
              <a:off x="3326" y="3684"/>
              <a:ext cx="738" cy="437"/>
            </a:xfrm>
            <a:custGeom>
              <a:avLst/>
              <a:gdLst>
                <a:gd name="T0" fmla="*/ 36 w 1285"/>
                <a:gd name="T1" fmla="*/ 692 h 705"/>
                <a:gd name="T2" fmla="*/ 23 w 1285"/>
                <a:gd name="T3" fmla="*/ 705 h 705"/>
                <a:gd name="T4" fmla="*/ 36 w 1285"/>
                <a:gd name="T5" fmla="*/ 692 h 705"/>
                <a:gd name="T6" fmla="*/ 661 w 1285"/>
                <a:gd name="T7" fmla="*/ 0 h 705"/>
                <a:gd name="T8" fmla="*/ 498 w 1285"/>
                <a:gd name="T9" fmla="*/ 31 h 705"/>
                <a:gd name="T10" fmla="*/ 432 w 1285"/>
                <a:gd name="T11" fmla="*/ 62 h 705"/>
                <a:gd name="T12" fmla="*/ 386 w 1285"/>
                <a:gd name="T13" fmla="*/ 90 h 705"/>
                <a:gd name="T14" fmla="*/ 306 w 1285"/>
                <a:gd name="T15" fmla="*/ 149 h 705"/>
                <a:gd name="T16" fmla="*/ 218 w 1285"/>
                <a:gd name="T17" fmla="*/ 232 h 705"/>
                <a:gd name="T18" fmla="*/ 152 w 1285"/>
                <a:gd name="T19" fmla="*/ 311 h 705"/>
                <a:gd name="T20" fmla="*/ 140 w 1285"/>
                <a:gd name="T21" fmla="*/ 327 h 705"/>
                <a:gd name="T22" fmla="*/ 117 w 1285"/>
                <a:gd name="T23" fmla="*/ 360 h 705"/>
                <a:gd name="T24" fmla="*/ 115 w 1285"/>
                <a:gd name="T25" fmla="*/ 362 h 705"/>
                <a:gd name="T26" fmla="*/ 107 w 1285"/>
                <a:gd name="T27" fmla="*/ 375 h 705"/>
                <a:gd name="T28" fmla="*/ 24 w 1285"/>
                <a:gd name="T29" fmla="*/ 546 h 705"/>
                <a:gd name="T30" fmla="*/ 20 w 1285"/>
                <a:gd name="T31" fmla="*/ 557 h 705"/>
                <a:gd name="T32" fmla="*/ 0 w 1285"/>
                <a:gd name="T33" fmla="*/ 672 h 705"/>
                <a:gd name="T34" fmla="*/ 40 w 1285"/>
                <a:gd name="T35" fmla="*/ 641 h 705"/>
                <a:gd name="T36" fmla="*/ 41 w 1285"/>
                <a:gd name="T37" fmla="*/ 630 h 705"/>
                <a:gd name="T38" fmla="*/ 41 w 1285"/>
                <a:gd name="T39" fmla="*/ 630 h 705"/>
                <a:gd name="T40" fmla="*/ 41 w 1285"/>
                <a:gd name="T41" fmla="*/ 630 h 705"/>
                <a:gd name="T42" fmla="*/ 42 w 1285"/>
                <a:gd name="T43" fmla="*/ 626 h 705"/>
                <a:gd name="T44" fmla="*/ 48 w 1285"/>
                <a:gd name="T45" fmla="*/ 597 h 705"/>
                <a:gd name="T46" fmla="*/ 87 w 1285"/>
                <a:gd name="T47" fmla="*/ 487 h 705"/>
                <a:gd name="T48" fmla="*/ 150 w 1285"/>
                <a:gd name="T49" fmla="*/ 377 h 705"/>
                <a:gd name="T50" fmla="*/ 173 w 1285"/>
                <a:gd name="T51" fmla="*/ 345 h 705"/>
                <a:gd name="T52" fmla="*/ 185 w 1285"/>
                <a:gd name="T53" fmla="*/ 328 h 705"/>
                <a:gd name="T54" fmla="*/ 213 w 1285"/>
                <a:gd name="T55" fmla="*/ 294 h 705"/>
                <a:gd name="T56" fmla="*/ 225 w 1285"/>
                <a:gd name="T57" fmla="*/ 280 h 705"/>
                <a:gd name="T58" fmla="*/ 279 w 1285"/>
                <a:gd name="T59" fmla="*/ 224 h 705"/>
                <a:gd name="T60" fmla="*/ 391 w 1285"/>
                <a:gd name="T61" fmla="*/ 131 h 705"/>
                <a:gd name="T62" fmla="*/ 474 w 1285"/>
                <a:gd name="T63" fmla="*/ 82 h 705"/>
                <a:gd name="T64" fmla="*/ 527 w 1285"/>
                <a:gd name="T65" fmla="*/ 59 h 705"/>
                <a:gd name="T66" fmla="*/ 535 w 1285"/>
                <a:gd name="T67" fmla="*/ 56 h 705"/>
                <a:gd name="T68" fmla="*/ 620 w 1285"/>
                <a:gd name="T69" fmla="*/ 37 h 705"/>
                <a:gd name="T70" fmla="*/ 653 w 1285"/>
                <a:gd name="T71" fmla="*/ 36 h 705"/>
                <a:gd name="T72" fmla="*/ 723 w 1285"/>
                <a:gd name="T73" fmla="*/ 41 h 705"/>
                <a:gd name="T74" fmla="*/ 848 w 1285"/>
                <a:gd name="T75" fmla="*/ 81 h 705"/>
                <a:gd name="T76" fmla="*/ 911 w 1285"/>
                <a:gd name="T77" fmla="*/ 116 h 705"/>
                <a:gd name="T78" fmla="*/ 994 w 1285"/>
                <a:gd name="T79" fmla="*/ 176 h 705"/>
                <a:gd name="T80" fmla="*/ 1037 w 1285"/>
                <a:gd name="T81" fmla="*/ 215 h 705"/>
                <a:gd name="T82" fmla="*/ 1065 w 1285"/>
                <a:gd name="T83" fmla="*/ 243 h 705"/>
                <a:gd name="T84" fmla="*/ 1089 w 1285"/>
                <a:gd name="T85" fmla="*/ 270 h 705"/>
                <a:gd name="T86" fmla="*/ 1170 w 1285"/>
                <a:gd name="T87" fmla="*/ 373 h 705"/>
                <a:gd name="T88" fmla="*/ 1243 w 1285"/>
                <a:gd name="T89" fmla="*/ 496 h 705"/>
                <a:gd name="T90" fmla="*/ 1249 w 1285"/>
                <a:gd name="T91" fmla="*/ 510 h 705"/>
                <a:gd name="T92" fmla="*/ 1264 w 1285"/>
                <a:gd name="T93" fmla="*/ 520 h 705"/>
                <a:gd name="T94" fmla="*/ 1282 w 1285"/>
                <a:gd name="T95" fmla="*/ 511 h 705"/>
                <a:gd name="T96" fmla="*/ 1282 w 1285"/>
                <a:gd name="T97" fmla="*/ 493 h 705"/>
                <a:gd name="T98" fmla="*/ 1249 w 1285"/>
                <a:gd name="T99" fmla="*/ 430 h 705"/>
                <a:gd name="T100" fmla="*/ 1116 w 1285"/>
                <a:gd name="T101" fmla="*/ 244 h 705"/>
                <a:gd name="T102" fmla="*/ 1092 w 1285"/>
                <a:gd name="T103" fmla="*/ 218 h 705"/>
                <a:gd name="T104" fmla="*/ 1091 w 1285"/>
                <a:gd name="T105" fmla="*/ 217 h 705"/>
                <a:gd name="T106" fmla="*/ 1028 w 1285"/>
                <a:gd name="T107" fmla="*/ 157 h 705"/>
                <a:gd name="T108" fmla="*/ 974 w 1285"/>
                <a:gd name="T109" fmla="*/ 113 h 705"/>
                <a:gd name="T110" fmla="*/ 726 w 1285"/>
                <a:gd name="T111" fmla="*/ 5 h 705"/>
                <a:gd name="T112" fmla="*/ 661 w 1285"/>
                <a:gd name="T113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85" h="705">
                  <a:moveTo>
                    <a:pt x="36" y="692"/>
                  </a:moveTo>
                  <a:cubicBezTo>
                    <a:pt x="32" y="696"/>
                    <a:pt x="27" y="701"/>
                    <a:pt x="23" y="705"/>
                  </a:cubicBezTo>
                  <a:cubicBezTo>
                    <a:pt x="29" y="704"/>
                    <a:pt x="35" y="700"/>
                    <a:pt x="36" y="692"/>
                  </a:cubicBezTo>
                  <a:moveTo>
                    <a:pt x="661" y="0"/>
                  </a:moveTo>
                  <a:cubicBezTo>
                    <a:pt x="605" y="0"/>
                    <a:pt x="550" y="11"/>
                    <a:pt x="498" y="31"/>
                  </a:cubicBezTo>
                  <a:cubicBezTo>
                    <a:pt x="476" y="40"/>
                    <a:pt x="453" y="50"/>
                    <a:pt x="432" y="62"/>
                  </a:cubicBezTo>
                  <a:cubicBezTo>
                    <a:pt x="416" y="71"/>
                    <a:pt x="401" y="80"/>
                    <a:pt x="386" y="90"/>
                  </a:cubicBezTo>
                  <a:cubicBezTo>
                    <a:pt x="358" y="108"/>
                    <a:pt x="332" y="128"/>
                    <a:pt x="306" y="149"/>
                  </a:cubicBezTo>
                  <a:cubicBezTo>
                    <a:pt x="275" y="175"/>
                    <a:pt x="246" y="203"/>
                    <a:pt x="218" y="232"/>
                  </a:cubicBezTo>
                  <a:cubicBezTo>
                    <a:pt x="195" y="257"/>
                    <a:pt x="172" y="283"/>
                    <a:pt x="152" y="311"/>
                  </a:cubicBezTo>
                  <a:cubicBezTo>
                    <a:pt x="148" y="316"/>
                    <a:pt x="144" y="322"/>
                    <a:pt x="140" y="327"/>
                  </a:cubicBezTo>
                  <a:cubicBezTo>
                    <a:pt x="132" y="338"/>
                    <a:pt x="124" y="349"/>
                    <a:pt x="117" y="360"/>
                  </a:cubicBezTo>
                  <a:cubicBezTo>
                    <a:pt x="117" y="360"/>
                    <a:pt x="116" y="361"/>
                    <a:pt x="115" y="362"/>
                  </a:cubicBezTo>
                  <a:cubicBezTo>
                    <a:pt x="113" y="367"/>
                    <a:pt x="110" y="371"/>
                    <a:pt x="107" y="375"/>
                  </a:cubicBezTo>
                  <a:cubicBezTo>
                    <a:pt x="73" y="428"/>
                    <a:pt x="43" y="486"/>
                    <a:pt x="24" y="546"/>
                  </a:cubicBezTo>
                  <a:cubicBezTo>
                    <a:pt x="22" y="550"/>
                    <a:pt x="21" y="554"/>
                    <a:pt x="20" y="557"/>
                  </a:cubicBezTo>
                  <a:cubicBezTo>
                    <a:pt x="9" y="595"/>
                    <a:pt x="2" y="633"/>
                    <a:pt x="0" y="672"/>
                  </a:cubicBezTo>
                  <a:cubicBezTo>
                    <a:pt x="12" y="660"/>
                    <a:pt x="25" y="650"/>
                    <a:pt x="40" y="641"/>
                  </a:cubicBezTo>
                  <a:cubicBezTo>
                    <a:pt x="40" y="637"/>
                    <a:pt x="41" y="634"/>
                    <a:pt x="41" y="630"/>
                  </a:cubicBezTo>
                  <a:cubicBezTo>
                    <a:pt x="41" y="630"/>
                    <a:pt x="41" y="630"/>
                    <a:pt x="41" y="630"/>
                  </a:cubicBezTo>
                  <a:cubicBezTo>
                    <a:pt x="41" y="630"/>
                    <a:pt x="41" y="630"/>
                    <a:pt x="41" y="630"/>
                  </a:cubicBezTo>
                  <a:cubicBezTo>
                    <a:pt x="42" y="628"/>
                    <a:pt x="42" y="627"/>
                    <a:pt x="42" y="626"/>
                  </a:cubicBezTo>
                  <a:cubicBezTo>
                    <a:pt x="44" y="616"/>
                    <a:pt x="46" y="607"/>
                    <a:pt x="48" y="597"/>
                  </a:cubicBezTo>
                  <a:cubicBezTo>
                    <a:pt x="57" y="559"/>
                    <a:pt x="71" y="522"/>
                    <a:pt x="87" y="487"/>
                  </a:cubicBezTo>
                  <a:cubicBezTo>
                    <a:pt x="106" y="449"/>
                    <a:pt x="127" y="412"/>
                    <a:pt x="150" y="377"/>
                  </a:cubicBezTo>
                  <a:cubicBezTo>
                    <a:pt x="158" y="366"/>
                    <a:pt x="165" y="356"/>
                    <a:pt x="173" y="345"/>
                  </a:cubicBezTo>
                  <a:cubicBezTo>
                    <a:pt x="177" y="339"/>
                    <a:pt x="181" y="334"/>
                    <a:pt x="185" y="328"/>
                  </a:cubicBezTo>
                  <a:cubicBezTo>
                    <a:pt x="194" y="317"/>
                    <a:pt x="203" y="305"/>
                    <a:pt x="213" y="294"/>
                  </a:cubicBezTo>
                  <a:cubicBezTo>
                    <a:pt x="217" y="289"/>
                    <a:pt x="221" y="285"/>
                    <a:pt x="225" y="280"/>
                  </a:cubicBezTo>
                  <a:cubicBezTo>
                    <a:pt x="242" y="261"/>
                    <a:pt x="260" y="242"/>
                    <a:pt x="279" y="224"/>
                  </a:cubicBezTo>
                  <a:cubicBezTo>
                    <a:pt x="314" y="190"/>
                    <a:pt x="351" y="159"/>
                    <a:pt x="391" y="131"/>
                  </a:cubicBezTo>
                  <a:cubicBezTo>
                    <a:pt x="418" y="113"/>
                    <a:pt x="445" y="96"/>
                    <a:pt x="474" y="82"/>
                  </a:cubicBezTo>
                  <a:cubicBezTo>
                    <a:pt x="491" y="73"/>
                    <a:pt x="509" y="65"/>
                    <a:pt x="527" y="59"/>
                  </a:cubicBezTo>
                  <a:cubicBezTo>
                    <a:pt x="530" y="58"/>
                    <a:pt x="533" y="57"/>
                    <a:pt x="535" y="56"/>
                  </a:cubicBezTo>
                  <a:cubicBezTo>
                    <a:pt x="563" y="47"/>
                    <a:pt x="591" y="40"/>
                    <a:pt x="620" y="37"/>
                  </a:cubicBezTo>
                  <a:cubicBezTo>
                    <a:pt x="631" y="36"/>
                    <a:pt x="642" y="36"/>
                    <a:pt x="653" y="36"/>
                  </a:cubicBezTo>
                  <a:cubicBezTo>
                    <a:pt x="677" y="36"/>
                    <a:pt x="700" y="38"/>
                    <a:pt x="723" y="41"/>
                  </a:cubicBezTo>
                  <a:cubicBezTo>
                    <a:pt x="767" y="49"/>
                    <a:pt x="808" y="63"/>
                    <a:pt x="848" y="81"/>
                  </a:cubicBezTo>
                  <a:cubicBezTo>
                    <a:pt x="870" y="92"/>
                    <a:pt x="891" y="103"/>
                    <a:pt x="911" y="116"/>
                  </a:cubicBezTo>
                  <a:cubicBezTo>
                    <a:pt x="940" y="134"/>
                    <a:pt x="967" y="154"/>
                    <a:pt x="994" y="176"/>
                  </a:cubicBezTo>
                  <a:cubicBezTo>
                    <a:pt x="1009" y="189"/>
                    <a:pt x="1023" y="202"/>
                    <a:pt x="1037" y="215"/>
                  </a:cubicBezTo>
                  <a:cubicBezTo>
                    <a:pt x="1046" y="224"/>
                    <a:pt x="1056" y="234"/>
                    <a:pt x="1065" y="243"/>
                  </a:cubicBezTo>
                  <a:cubicBezTo>
                    <a:pt x="1073" y="252"/>
                    <a:pt x="1081" y="261"/>
                    <a:pt x="1089" y="270"/>
                  </a:cubicBezTo>
                  <a:cubicBezTo>
                    <a:pt x="1118" y="302"/>
                    <a:pt x="1145" y="337"/>
                    <a:pt x="1170" y="373"/>
                  </a:cubicBezTo>
                  <a:cubicBezTo>
                    <a:pt x="1196" y="412"/>
                    <a:pt x="1221" y="454"/>
                    <a:pt x="1243" y="496"/>
                  </a:cubicBezTo>
                  <a:cubicBezTo>
                    <a:pt x="1245" y="501"/>
                    <a:pt x="1247" y="506"/>
                    <a:pt x="1249" y="510"/>
                  </a:cubicBezTo>
                  <a:cubicBezTo>
                    <a:pt x="1253" y="517"/>
                    <a:pt x="1259" y="520"/>
                    <a:pt x="1264" y="520"/>
                  </a:cubicBezTo>
                  <a:cubicBezTo>
                    <a:pt x="1271" y="520"/>
                    <a:pt x="1278" y="516"/>
                    <a:pt x="1282" y="511"/>
                  </a:cubicBezTo>
                  <a:cubicBezTo>
                    <a:pt x="1285" y="506"/>
                    <a:pt x="1285" y="500"/>
                    <a:pt x="1282" y="493"/>
                  </a:cubicBezTo>
                  <a:cubicBezTo>
                    <a:pt x="1272" y="472"/>
                    <a:pt x="1261" y="451"/>
                    <a:pt x="1249" y="430"/>
                  </a:cubicBezTo>
                  <a:cubicBezTo>
                    <a:pt x="1211" y="364"/>
                    <a:pt x="1167" y="301"/>
                    <a:pt x="1116" y="244"/>
                  </a:cubicBezTo>
                  <a:cubicBezTo>
                    <a:pt x="1108" y="235"/>
                    <a:pt x="1100" y="227"/>
                    <a:pt x="1092" y="218"/>
                  </a:cubicBezTo>
                  <a:cubicBezTo>
                    <a:pt x="1092" y="218"/>
                    <a:pt x="1092" y="218"/>
                    <a:pt x="1091" y="217"/>
                  </a:cubicBezTo>
                  <a:cubicBezTo>
                    <a:pt x="1071" y="196"/>
                    <a:pt x="1050" y="176"/>
                    <a:pt x="1028" y="157"/>
                  </a:cubicBezTo>
                  <a:cubicBezTo>
                    <a:pt x="1010" y="142"/>
                    <a:pt x="992" y="127"/>
                    <a:pt x="974" y="113"/>
                  </a:cubicBezTo>
                  <a:cubicBezTo>
                    <a:pt x="900" y="59"/>
                    <a:pt x="817" y="19"/>
                    <a:pt x="726" y="5"/>
                  </a:cubicBezTo>
                  <a:cubicBezTo>
                    <a:pt x="704" y="1"/>
                    <a:pt x="682" y="0"/>
                    <a:pt x="66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527"/>
            <p:cNvSpPr>
              <a:spLocks noEditPoints="1"/>
            </p:cNvSpPr>
            <p:nvPr/>
          </p:nvSpPr>
          <p:spPr bwMode="auto">
            <a:xfrm>
              <a:off x="4193" y="3587"/>
              <a:ext cx="127" cy="416"/>
            </a:xfrm>
            <a:custGeom>
              <a:avLst/>
              <a:gdLst>
                <a:gd name="T0" fmla="*/ 23 w 221"/>
                <a:gd name="T1" fmla="*/ 656 h 671"/>
                <a:gd name="T2" fmla="*/ 14 w 221"/>
                <a:gd name="T3" fmla="*/ 657 h 671"/>
                <a:gd name="T4" fmla="*/ 0 w 221"/>
                <a:gd name="T5" fmla="*/ 659 h 671"/>
                <a:gd name="T6" fmla="*/ 18 w 221"/>
                <a:gd name="T7" fmla="*/ 671 h 671"/>
                <a:gd name="T8" fmla="*/ 33 w 221"/>
                <a:gd name="T9" fmla="*/ 663 h 671"/>
                <a:gd name="T10" fmla="*/ 37 w 221"/>
                <a:gd name="T11" fmla="*/ 657 h 671"/>
                <a:gd name="T12" fmla="*/ 23 w 221"/>
                <a:gd name="T13" fmla="*/ 656 h 671"/>
                <a:gd name="T14" fmla="*/ 184 w 221"/>
                <a:gd name="T15" fmla="*/ 49 h 671"/>
                <a:gd name="T16" fmla="*/ 181 w 221"/>
                <a:gd name="T17" fmla="*/ 83 h 671"/>
                <a:gd name="T18" fmla="*/ 166 w 221"/>
                <a:gd name="T19" fmla="*/ 151 h 671"/>
                <a:gd name="T20" fmla="*/ 102 w 221"/>
                <a:gd name="T21" fmla="*/ 332 h 671"/>
                <a:gd name="T22" fmla="*/ 101 w 221"/>
                <a:gd name="T23" fmla="*/ 333 h 671"/>
                <a:gd name="T24" fmla="*/ 101 w 221"/>
                <a:gd name="T25" fmla="*/ 334 h 671"/>
                <a:gd name="T26" fmla="*/ 58 w 221"/>
                <a:gd name="T27" fmla="*/ 520 h 671"/>
                <a:gd name="T28" fmla="*/ 33 w 221"/>
                <a:gd name="T29" fmla="*/ 586 h 671"/>
                <a:gd name="T30" fmla="*/ 18 w 221"/>
                <a:gd name="T31" fmla="*/ 616 h 671"/>
                <a:gd name="T32" fmla="*/ 26 w 221"/>
                <a:gd name="T33" fmla="*/ 616 h 671"/>
                <a:gd name="T34" fmla="*/ 58 w 221"/>
                <a:gd name="T35" fmla="*/ 619 h 671"/>
                <a:gd name="T36" fmla="*/ 83 w 221"/>
                <a:gd name="T37" fmla="*/ 560 h 671"/>
                <a:gd name="T38" fmla="*/ 134 w 221"/>
                <a:gd name="T39" fmla="*/ 350 h 671"/>
                <a:gd name="T40" fmla="*/ 136 w 221"/>
                <a:gd name="T41" fmla="*/ 343 h 671"/>
                <a:gd name="T42" fmla="*/ 138 w 221"/>
                <a:gd name="T43" fmla="*/ 336 h 671"/>
                <a:gd name="T44" fmla="*/ 208 w 221"/>
                <a:gd name="T45" fmla="*/ 131 h 671"/>
                <a:gd name="T46" fmla="*/ 219 w 221"/>
                <a:gd name="T47" fmla="*/ 69 h 671"/>
                <a:gd name="T48" fmla="*/ 184 w 221"/>
                <a:gd name="T49" fmla="*/ 49 h 671"/>
                <a:gd name="T50" fmla="*/ 203 w 221"/>
                <a:gd name="T51" fmla="*/ 0 h 671"/>
                <a:gd name="T52" fmla="*/ 191 w 221"/>
                <a:gd name="T53" fmla="*/ 3 h 671"/>
                <a:gd name="T54" fmla="*/ 202 w 221"/>
                <a:gd name="T55" fmla="*/ 13 h 671"/>
                <a:gd name="T56" fmla="*/ 221 w 221"/>
                <a:gd name="T57" fmla="*/ 25 h 671"/>
                <a:gd name="T58" fmla="*/ 221 w 221"/>
                <a:gd name="T59" fmla="*/ 18 h 671"/>
                <a:gd name="T60" fmla="*/ 203 w 221"/>
                <a:gd name="T61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1" h="671">
                  <a:moveTo>
                    <a:pt x="23" y="656"/>
                  </a:moveTo>
                  <a:cubicBezTo>
                    <a:pt x="20" y="656"/>
                    <a:pt x="17" y="657"/>
                    <a:pt x="14" y="657"/>
                  </a:cubicBezTo>
                  <a:cubicBezTo>
                    <a:pt x="9" y="657"/>
                    <a:pt x="4" y="658"/>
                    <a:pt x="0" y="659"/>
                  </a:cubicBezTo>
                  <a:cubicBezTo>
                    <a:pt x="3" y="666"/>
                    <a:pt x="11" y="671"/>
                    <a:pt x="18" y="671"/>
                  </a:cubicBezTo>
                  <a:cubicBezTo>
                    <a:pt x="24" y="671"/>
                    <a:pt x="29" y="669"/>
                    <a:pt x="33" y="663"/>
                  </a:cubicBezTo>
                  <a:cubicBezTo>
                    <a:pt x="34" y="661"/>
                    <a:pt x="35" y="659"/>
                    <a:pt x="37" y="657"/>
                  </a:cubicBezTo>
                  <a:cubicBezTo>
                    <a:pt x="32" y="657"/>
                    <a:pt x="27" y="656"/>
                    <a:pt x="23" y="656"/>
                  </a:cubicBezTo>
                  <a:moveTo>
                    <a:pt x="184" y="49"/>
                  </a:moveTo>
                  <a:cubicBezTo>
                    <a:pt x="183" y="61"/>
                    <a:pt x="182" y="72"/>
                    <a:pt x="181" y="83"/>
                  </a:cubicBezTo>
                  <a:cubicBezTo>
                    <a:pt x="177" y="106"/>
                    <a:pt x="172" y="129"/>
                    <a:pt x="166" y="151"/>
                  </a:cubicBezTo>
                  <a:cubicBezTo>
                    <a:pt x="149" y="213"/>
                    <a:pt x="124" y="272"/>
                    <a:pt x="102" y="332"/>
                  </a:cubicBezTo>
                  <a:cubicBezTo>
                    <a:pt x="101" y="332"/>
                    <a:pt x="101" y="332"/>
                    <a:pt x="101" y="333"/>
                  </a:cubicBezTo>
                  <a:cubicBezTo>
                    <a:pt x="101" y="333"/>
                    <a:pt x="101" y="334"/>
                    <a:pt x="101" y="334"/>
                  </a:cubicBezTo>
                  <a:cubicBezTo>
                    <a:pt x="88" y="397"/>
                    <a:pt x="77" y="460"/>
                    <a:pt x="58" y="520"/>
                  </a:cubicBezTo>
                  <a:cubicBezTo>
                    <a:pt x="51" y="543"/>
                    <a:pt x="43" y="564"/>
                    <a:pt x="33" y="586"/>
                  </a:cubicBezTo>
                  <a:cubicBezTo>
                    <a:pt x="29" y="596"/>
                    <a:pt x="24" y="606"/>
                    <a:pt x="18" y="616"/>
                  </a:cubicBezTo>
                  <a:cubicBezTo>
                    <a:pt x="21" y="616"/>
                    <a:pt x="23" y="616"/>
                    <a:pt x="26" y="616"/>
                  </a:cubicBezTo>
                  <a:cubicBezTo>
                    <a:pt x="37" y="616"/>
                    <a:pt x="47" y="617"/>
                    <a:pt x="58" y="619"/>
                  </a:cubicBezTo>
                  <a:cubicBezTo>
                    <a:pt x="68" y="599"/>
                    <a:pt x="76" y="580"/>
                    <a:pt x="83" y="560"/>
                  </a:cubicBezTo>
                  <a:cubicBezTo>
                    <a:pt x="107" y="492"/>
                    <a:pt x="120" y="421"/>
                    <a:pt x="134" y="350"/>
                  </a:cubicBezTo>
                  <a:cubicBezTo>
                    <a:pt x="135" y="348"/>
                    <a:pt x="135" y="345"/>
                    <a:pt x="136" y="343"/>
                  </a:cubicBezTo>
                  <a:cubicBezTo>
                    <a:pt x="137" y="341"/>
                    <a:pt x="138" y="338"/>
                    <a:pt x="138" y="336"/>
                  </a:cubicBezTo>
                  <a:cubicBezTo>
                    <a:pt x="164" y="269"/>
                    <a:pt x="192" y="202"/>
                    <a:pt x="208" y="131"/>
                  </a:cubicBezTo>
                  <a:cubicBezTo>
                    <a:pt x="213" y="111"/>
                    <a:pt x="217" y="90"/>
                    <a:pt x="219" y="69"/>
                  </a:cubicBezTo>
                  <a:cubicBezTo>
                    <a:pt x="206" y="63"/>
                    <a:pt x="194" y="57"/>
                    <a:pt x="184" y="49"/>
                  </a:cubicBezTo>
                  <a:moveTo>
                    <a:pt x="203" y="0"/>
                  </a:moveTo>
                  <a:cubicBezTo>
                    <a:pt x="199" y="0"/>
                    <a:pt x="195" y="1"/>
                    <a:pt x="191" y="3"/>
                  </a:cubicBezTo>
                  <a:cubicBezTo>
                    <a:pt x="195" y="7"/>
                    <a:pt x="198" y="10"/>
                    <a:pt x="202" y="13"/>
                  </a:cubicBezTo>
                  <a:cubicBezTo>
                    <a:pt x="208" y="17"/>
                    <a:pt x="215" y="21"/>
                    <a:pt x="221" y="25"/>
                  </a:cubicBezTo>
                  <a:cubicBezTo>
                    <a:pt x="221" y="22"/>
                    <a:pt x="221" y="20"/>
                    <a:pt x="221" y="18"/>
                  </a:cubicBezTo>
                  <a:cubicBezTo>
                    <a:pt x="221" y="6"/>
                    <a:pt x="212" y="0"/>
                    <a:pt x="20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Oval 528"/>
            <p:cNvSpPr>
              <a:spLocks noChangeArrowheads="1"/>
            </p:cNvSpPr>
            <p:nvPr/>
          </p:nvSpPr>
          <p:spPr bwMode="auto">
            <a:xfrm>
              <a:off x="4358" y="3452"/>
              <a:ext cx="71" cy="74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529"/>
            <p:cNvSpPr>
              <a:spLocks/>
            </p:cNvSpPr>
            <p:nvPr/>
          </p:nvSpPr>
          <p:spPr bwMode="auto">
            <a:xfrm>
              <a:off x="4172" y="4094"/>
              <a:ext cx="95" cy="76"/>
            </a:xfrm>
            <a:custGeom>
              <a:avLst/>
              <a:gdLst>
                <a:gd name="T0" fmla="*/ 79 w 165"/>
                <a:gd name="T1" fmla="*/ 0 h 122"/>
                <a:gd name="T2" fmla="*/ 31 w 165"/>
                <a:gd name="T3" fmla="*/ 28 h 122"/>
                <a:gd name="T4" fmla="*/ 86 w 165"/>
                <a:gd name="T5" fmla="*/ 122 h 122"/>
                <a:gd name="T6" fmla="*/ 135 w 165"/>
                <a:gd name="T7" fmla="*/ 94 h 122"/>
                <a:gd name="T8" fmla="*/ 79 w 165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22">
                  <a:moveTo>
                    <a:pt x="79" y="0"/>
                  </a:moveTo>
                  <a:cubicBezTo>
                    <a:pt x="61" y="0"/>
                    <a:pt x="43" y="8"/>
                    <a:pt x="31" y="28"/>
                  </a:cubicBezTo>
                  <a:cubicBezTo>
                    <a:pt x="0" y="75"/>
                    <a:pt x="43" y="122"/>
                    <a:pt x="86" y="122"/>
                  </a:cubicBezTo>
                  <a:cubicBezTo>
                    <a:pt x="104" y="122"/>
                    <a:pt x="122" y="114"/>
                    <a:pt x="135" y="94"/>
                  </a:cubicBezTo>
                  <a:cubicBezTo>
                    <a:pt x="165" y="47"/>
                    <a:pt x="122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Oval 530"/>
            <p:cNvSpPr>
              <a:spLocks noChangeArrowheads="1"/>
            </p:cNvSpPr>
            <p:nvPr/>
          </p:nvSpPr>
          <p:spPr bwMode="auto">
            <a:xfrm>
              <a:off x="4426" y="3400"/>
              <a:ext cx="71" cy="74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531"/>
            <p:cNvSpPr>
              <a:spLocks/>
            </p:cNvSpPr>
            <p:nvPr/>
          </p:nvSpPr>
          <p:spPr bwMode="auto">
            <a:xfrm>
              <a:off x="4214" y="4178"/>
              <a:ext cx="76" cy="44"/>
            </a:xfrm>
            <a:custGeom>
              <a:avLst/>
              <a:gdLst>
                <a:gd name="T0" fmla="*/ 60 w 132"/>
                <a:gd name="T1" fmla="*/ 0 h 71"/>
                <a:gd name="T2" fmla="*/ 12 w 132"/>
                <a:gd name="T3" fmla="*/ 28 h 71"/>
                <a:gd name="T4" fmla="*/ 3 w 132"/>
                <a:gd name="T5" fmla="*/ 71 h 71"/>
                <a:gd name="T6" fmla="*/ 125 w 132"/>
                <a:gd name="T7" fmla="*/ 71 h 71"/>
                <a:gd name="T8" fmla="*/ 60 w 132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71">
                  <a:moveTo>
                    <a:pt x="60" y="0"/>
                  </a:moveTo>
                  <a:cubicBezTo>
                    <a:pt x="42" y="0"/>
                    <a:pt x="24" y="8"/>
                    <a:pt x="12" y="28"/>
                  </a:cubicBezTo>
                  <a:cubicBezTo>
                    <a:pt x="2" y="43"/>
                    <a:pt x="0" y="58"/>
                    <a:pt x="3" y="71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32" y="33"/>
                    <a:pt x="96" y="0"/>
                    <a:pt x="6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Oval 532"/>
            <p:cNvSpPr>
              <a:spLocks noChangeArrowheads="1"/>
            </p:cNvSpPr>
            <p:nvPr/>
          </p:nvSpPr>
          <p:spPr bwMode="auto">
            <a:xfrm>
              <a:off x="1745" y="2847"/>
              <a:ext cx="71" cy="73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533"/>
            <p:cNvSpPr>
              <a:spLocks/>
            </p:cNvSpPr>
            <p:nvPr/>
          </p:nvSpPr>
          <p:spPr bwMode="auto">
            <a:xfrm>
              <a:off x="1668" y="3089"/>
              <a:ext cx="94" cy="75"/>
            </a:xfrm>
            <a:custGeom>
              <a:avLst/>
              <a:gdLst>
                <a:gd name="T0" fmla="*/ 79 w 165"/>
                <a:gd name="T1" fmla="*/ 0 h 122"/>
                <a:gd name="T2" fmla="*/ 30 w 165"/>
                <a:gd name="T3" fmla="*/ 28 h 122"/>
                <a:gd name="T4" fmla="*/ 86 w 165"/>
                <a:gd name="T5" fmla="*/ 122 h 122"/>
                <a:gd name="T6" fmla="*/ 134 w 165"/>
                <a:gd name="T7" fmla="*/ 94 h 122"/>
                <a:gd name="T8" fmla="*/ 79 w 165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22">
                  <a:moveTo>
                    <a:pt x="79" y="0"/>
                  </a:moveTo>
                  <a:cubicBezTo>
                    <a:pt x="61" y="0"/>
                    <a:pt x="43" y="8"/>
                    <a:pt x="30" y="28"/>
                  </a:cubicBezTo>
                  <a:cubicBezTo>
                    <a:pt x="0" y="75"/>
                    <a:pt x="43" y="122"/>
                    <a:pt x="86" y="122"/>
                  </a:cubicBezTo>
                  <a:cubicBezTo>
                    <a:pt x="104" y="122"/>
                    <a:pt x="122" y="114"/>
                    <a:pt x="134" y="94"/>
                  </a:cubicBezTo>
                  <a:cubicBezTo>
                    <a:pt x="165" y="47"/>
                    <a:pt x="122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Oval 534"/>
            <p:cNvSpPr>
              <a:spLocks noChangeArrowheads="1"/>
            </p:cNvSpPr>
            <p:nvPr/>
          </p:nvSpPr>
          <p:spPr bwMode="auto">
            <a:xfrm>
              <a:off x="1764" y="2920"/>
              <a:ext cx="71" cy="74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535"/>
            <p:cNvSpPr>
              <a:spLocks/>
            </p:cNvSpPr>
            <p:nvPr/>
          </p:nvSpPr>
          <p:spPr bwMode="auto">
            <a:xfrm>
              <a:off x="1720" y="3037"/>
              <a:ext cx="95" cy="76"/>
            </a:xfrm>
            <a:custGeom>
              <a:avLst/>
              <a:gdLst>
                <a:gd name="T0" fmla="*/ 79 w 165"/>
                <a:gd name="T1" fmla="*/ 0 h 122"/>
                <a:gd name="T2" fmla="*/ 31 w 165"/>
                <a:gd name="T3" fmla="*/ 27 h 122"/>
                <a:gd name="T4" fmla="*/ 86 w 165"/>
                <a:gd name="T5" fmla="*/ 122 h 122"/>
                <a:gd name="T6" fmla="*/ 135 w 165"/>
                <a:gd name="T7" fmla="*/ 94 h 122"/>
                <a:gd name="T8" fmla="*/ 79 w 165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22">
                  <a:moveTo>
                    <a:pt x="79" y="0"/>
                  </a:moveTo>
                  <a:cubicBezTo>
                    <a:pt x="61" y="0"/>
                    <a:pt x="43" y="8"/>
                    <a:pt x="31" y="27"/>
                  </a:cubicBezTo>
                  <a:cubicBezTo>
                    <a:pt x="0" y="75"/>
                    <a:pt x="43" y="122"/>
                    <a:pt x="86" y="122"/>
                  </a:cubicBezTo>
                  <a:cubicBezTo>
                    <a:pt x="104" y="122"/>
                    <a:pt x="122" y="114"/>
                    <a:pt x="135" y="94"/>
                  </a:cubicBezTo>
                  <a:cubicBezTo>
                    <a:pt x="165" y="47"/>
                    <a:pt x="122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Oval 536"/>
            <p:cNvSpPr>
              <a:spLocks noChangeArrowheads="1"/>
            </p:cNvSpPr>
            <p:nvPr/>
          </p:nvSpPr>
          <p:spPr bwMode="auto">
            <a:xfrm>
              <a:off x="2712" y="2572"/>
              <a:ext cx="71" cy="75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537"/>
            <p:cNvSpPr>
              <a:spLocks/>
            </p:cNvSpPr>
            <p:nvPr/>
          </p:nvSpPr>
          <p:spPr bwMode="auto">
            <a:xfrm>
              <a:off x="2345" y="3880"/>
              <a:ext cx="95" cy="76"/>
            </a:xfrm>
            <a:custGeom>
              <a:avLst/>
              <a:gdLst>
                <a:gd name="T0" fmla="*/ 79 w 165"/>
                <a:gd name="T1" fmla="*/ 0 h 123"/>
                <a:gd name="T2" fmla="*/ 31 w 165"/>
                <a:gd name="T3" fmla="*/ 28 h 123"/>
                <a:gd name="T4" fmla="*/ 86 w 165"/>
                <a:gd name="T5" fmla="*/ 123 h 123"/>
                <a:gd name="T6" fmla="*/ 135 w 165"/>
                <a:gd name="T7" fmla="*/ 95 h 123"/>
                <a:gd name="T8" fmla="*/ 79 w 165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123">
                  <a:moveTo>
                    <a:pt x="79" y="0"/>
                  </a:moveTo>
                  <a:cubicBezTo>
                    <a:pt x="61" y="0"/>
                    <a:pt x="43" y="9"/>
                    <a:pt x="31" y="28"/>
                  </a:cubicBezTo>
                  <a:cubicBezTo>
                    <a:pt x="0" y="76"/>
                    <a:pt x="43" y="123"/>
                    <a:pt x="86" y="123"/>
                  </a:cubicBezTo>
                  <a:cubicBezTo>
                    <a:pt x="104" y="123"/>
                    <a:pt x="122" y="114"/>
                    <a:pt x="135" y="95"/>
                  </a:cubicBezTo>
                  <a:cubicBezTo>
                    <a:pt x="165" y="47"/>
                    <a:pt x="122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Oval 538"/>
            <p:cNvSpPr>
              <a:spLocks noChangeArrowheads="1"/>
            </p:cNvSpPr>
            <p:nvPr/>
          </p:nvSpPr>
          <p:spPr bwMode="auto">
            <a:xfrm>
              <a:off x="2712" y="2665"/>
              <a:ext cx="71" cy="74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539"/>
            <p:cNvSpPr>
              <a:spLocks/>
            </p:cNvSpPr>
            <p:nvPr/>
          </p:nvSpPr>
          <p:spPr bwMode="auto">
            <a:xfrm>
              <a:off x="2392" y="3803"/>
              <a:ext cx="94" cy="75"/>
            </a:xfrm>
            <a:custGeom>
              <a:avLst/>
              <a:gdLst>
                <a:gd name="T0" fmla="*/ 78 w 164"/>
                <a:gd name="T1" fmla="*/ 0 h 122"/>
                <a:gd name="T2" fmla="*/ 30 w 164"/>
                <a:gd name="T3" fmla="*/ 28 h 122"/>
                <a:gd name="T4" fmla="*/ 85 w 164"/>
                <a:gd name="T5" fmla="*/ 122 h 122"/>
                <a:gd name="T6" fmla="*/ 134 w 164"/>
                <a:gd name="T7" fmla="*/ 94 h 122"/>
                <a:gd name="T8" fmla="*/ 78 w 164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122">
                  <a:moveTo>
                    <a:pt x="78" y="0"/>
                  </a:moveTo>
                  <a:cubicBezTo>
                    <a:pt x="60" y="0"/>
                    <a:pt x="42" y="8"/>
                    <a:pt x="30" y="28"/>
                  </a:cubicBezTo>
                  <a:cubicBezTo>
                    <a:pt x="0" y="75"/>
                    <a:pt x="42" y="122"/>
                    <a:pt x="85" y="122"/>
                  </a:cubicBezTo>
                  <a:cubicBezTo>
                    <a:pt x="103" y="122"/>
                    <a:pt x="121" y="114"/>
                    <a:pt x="134" y="94"/>
                  </a:cubicBezTo>
                  <a:cubicBezTo>
                    <a:pt x="164" y="47"/>
                    <a:pt x="121" y="0"/>
                    <a:pt x="7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Oval 540"/>
            <p:cNvSpPr>
              <a:spLocks noChangeArrowheads="1"/>
            </p:cNvSpPr>
            <p:nvPr/>
          </p:nvSpPr>
          <p:spPr bwMode="auto">
            <a:xfrm>
              <a:off x="3686" y="2821"/>
              <a:ext cx="71" cy="74"/>
            </a:xfrm>
            <a:prstGeom prst="ellipse">
              <a:avLst/>
            </a:pr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541"/>
            <p:cNvSpPr>
              <a:spLocks/>
            </p:cNvSpPr>
            <p:nvPr/>
          </p:nvSpPr>
          <p:spPr bwMode="auto">
            <a:xfrm>
              <a:off x="2621" y="3249"/>
              <a:ext cx="87" cy="93"/>
            </a:xfrm>
            <a:custGeom>
              <a:avLst/>
              <a:gdLst>
                <a:gd name="T0" fmla="*/ 90 w 152"/>
                <a:gd name="T1" fmla="*/ 0 h 150"/>
                <a:gd name="T2" fmla="*/ 28 w 152"/>
                <a:gd name="T3" fmla="*/ 58 h 150"/>
                <a:gd name="T4" fmla="*/ 85 w 152"/>
                <a:gd name="T5" fmla="*/ 150 h 150"/>
                <a:gd name="T6" fmla="*/ 133 w 152"/>
                <a:gd name="T7" fmla="*/ 122 h 150"/>
                <a:gd name="T8" fmla="*/ 144 w 152"/>
                <a:gd name="T9" fmla="*/ 92 h 150"/>
                <a:gd name="T10" fmla="*/ 152 w 152"/>
                <a:gd name="T11" fmla="*/ 60 h 150"/>
                <a:gd name="T12" fmla="*/ 90 w 152"/>
                <a:gd name="T13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50">
                  <a:moveTo>
                    <a:pt x="90" y="0"/>
                  </a:moveTo>
                  <a:cubicBezTo>
                    <a:pt x="60" y="0"/>
                    <a:pt x="29" y="20"/>
                    <a:pt x="28" y="58"/>
                  </a:cubicBezTo>
                  <a:cubicBezTo>
                    <a:pt x="0" y="105"/>
                    <a:pt x="43" y="150"/>
                    <a:pt x="85" y="150"/>
                  </a:cubicBezTo>
                  <a:cubicBezTo>
                    <a:pt x="103" y="150"/>
                    <a:pt x="121" y="142"/>
                    <a:pt x="133" y="122"/>
                  </a:cubicBezTo>
                  <a:cubicBezTo>
                    <a:pt x="140" y="112"/>
                    <a:pt x="143" y="101"/>
                    <a:pt x="144" y="92"/>
                  </a:cubicBezTo>
                  <a:cubicBezTo>
                    <a:pt x="148" y="83"/>
                    <a:pt x="152" y="73"/>
                    <a:pt x="152" y="60"/>
                  </a:cubicBezTo>
                  <a:cubicBezTo>
                    <a:pt x="152" y="20"/>
                    <a:pt x="121" y="0"/>
                    <a:pt x="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542"/>
            <p:cNvSpPr>
              <a:spLocks/>
            </p:cNvSpPr>
            <p:nvPr/>
          </p:nvSpPr>
          <p:spPr bwMode="auto">
            <a:xfrm>
              <a:off x="3379" y="3281"/>
              <a:ext cx="71" cy="74"/>
            </a:xfrm>
            <a:custGeom>
              <a:avLst/>
              <a:gdLst>
                <a:gd name="T0" fmla="*/ 62 w 124"/>
                <a:gd name="T1" fmla="*/ 0 h 120"/>
                <a:gd name="T2" fmla="*/ 14 w 124"/>
                <a:gd name="T3" fmla="*/ 21 h 120"/>
                <a:gd name="T4" fmla="*/ 0 w 124"/>
                <a:gd name="T5" fmla="*/ 60 h 120"/>
                <a:gd name="T6" fmla="*/ 62 w 124"/>
                <a:gd name="T7" fmla="*/ 120 h 120"/>
                <a:gd name="T8" fmla="*/ 124 w 124"/>
                <a:gd name="T9" fmla="*/ 60 h 120"/>
                <a:gd name="T10" fmla="*/ 122 w 124"/>
                <a:gd name="T11" fmla="*/ 43 h 120"/>
                <a:gd name="T12" fmla="*/ 62 w 124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120">
                  <a:moveTo>
                    <a:pt x="62" y="0"/>
                  </a:moveTo>
                  <a:cubicBezTo>
                    <a:pt x="44" y="0"/>
                    <a:pt x="26" y="7"/>
                    <a:pt x="14" y="21"/>
                  </a:cubicBezTo>
                  <a:cubicBezTo>
                    <a:pt x="6" y="31"/>
                    <a:pt x="0" y="44"/>
                    <a:pt x="0" y="60"/>
                  </a:cubicBezTo>
                  <a:cubicBezTo>
                    <a:pt x="0" y="100"/>
                    <a:pt x="31" y="120"/>
                    <a:pt x="62" y="120"/>
                  </a:cubicBezTo>
                  <a:cubicBezTo>
                    <a:pt x="93" y="120"/>
                    <a:pt x="124" y="100"/>
                    <a:pt x="124" y="60"/>
                  </a:cubicBezTo>
                  <a:cubicBezTo>
                    <a:pt x="124" y="54"/>
                    <a:pt x="123" y="48"/>
                    <a:pt x="122" y="43"/>
                  </a:cubicBezTo>
                  <a:cubicBezTo>
                    <a:pt x="114" y="15"/>
                    <a:pt x="88" y="0"/>
                    <a:pt x="6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543"/>
            <p:cNvSpPr>
              <a:spLocks/>
            </p:cNvSpPr>
            <p:nvPr/>
          </p:nvSpPr>
          <p:spPr bwMode="auto">
            <a:xfrm>
              <a:off x="3272" y="3671"/>
              <a:ext cx="84" cy="75"/>
            </a:xfrm>
            <a:custGeom>
              <a:avLst/>
              <a:gdLst>
                <a:gd name="T0" fmla="*/ 60 w 146"/>
                <a:gd name="T1" fmla="*/ 0 h 122"/>
                <a:gd name="T2" fmla="*/ 12 w 146"/>
                <a:gd name="T3" fmla="*/ 28 h 122"/>
                <a:gd name="T4" fmla="*/ 2 w 146"/>
                <a:gd name="T5" fmla="*/ 68 h 122"/>
                <a:gd name="T6" fmla="*/ 67 w 146"/>
                <a:gd name="T7" fmla="*/ 122 h 122"/>
                <a:gd name="T8" fmla="*/ 105 w 146"/>
                <a:gd name="T9" fmla="*/ 107 h 122"/>
                <a:gd name="T10" fmla="*/ 116 w 146"/>
                <a:gd name="T11" fmla="*/ 94 h 122"/>
                <a:gd name="T12" fmla="*/ 60 w 146"/>
                <a:gd name="T13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122">
                  <a:moveTo>
                    <a:pt x="60" y="0"/>
                  </a:moveTo>
                  <a:cubicBezTo>
                    <a:pt x="42" y="0"/>
                    <a:pt x="25" y="8"/>
                    <a:pt x="12" y="28"/>
                  </a:cubicBezTo>
                  <a:cubicBezTo>
                    <a:pt x="3" y="41"/>
                    <a:pt x="0" y="55"/>
                    <a:pt x="2" y="68"/>
                  </a:cubicBezTo>
                  <a:cubicBezTo>
                    <a:pt x="7" y="98"/>
                    <a:pt x="37" y="122"/>
                    <a:pt x="67" y="122"/>
                  </a:cubicBezTo>
                  <a:cubicBezTo>
                    <a:pt x="81" y="122"/>
                    <a:pt x="94" y="117"/>
                    <a:pt x="105" y="107"/>
                  </a:cubicBezTo>
                  <a:cubicBezTo>
                    <a:pt x="109" y="103"/>
                    <a:pt x="113" y="99"/>
                    <a:pt x="116" y="94"/>
                  </a:cubicBezTo>
                  <a:cubicBezTo>
                    <a:pt x="146" y="47"/>
                    <a:pt x="103" y="0"/>
                    <a:pt x="6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544"/>
            <p:cNvSpPr>
              <a:spLocks/>
            </p:cNvSpPr>
            <p:nvPr/>
          </p:nvSpPr>
          <p:spPr bwMode="auto">
            <a:xfrm>
              <a:off x="2983" y="3369"/>
              <a:ext cx="86" cy="79"/>
            </a:xfrm>
            <a:custGeom>
              <a:avLst/>
              <a:gdLst>
                <a:gd name="T0" fmla="*/ 77 w 151"/>
                <a:gd name="T1" fmla="*/ 0 h 128"/>
                <a:gd name="T2" fmla="*/ 9 w 151"/>
                <a:gd name="T3" fmla="*/ 42 h 128"/>
                <a:gd name="T4" fmla="*/ 87 w 151"/>
                <a:gd name="T5" fmla="*/ 128 h 128"/>
                <a:gd name="T6" fmla="*/ 145 w 151"/>
                <a:gd name="T7" fmla="*/ 95 h 128"/>
                <a:gd name="T8" fmla="*/ 151 w 151"/>
                <a:gd name="T9" fmla="*/ 84 h 128"/>
                <a:gd name="T10" fmla="*/ 151 w 151"/>
                <a:gd name="T11" fmla="*/ 71 h 128"/>
                <a:gd name="T12" fmla="*/ 77 w 151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28">
                  <a:moveTo>
                    <a:pt x="77" y="0"/>
                  </a:moveTo>
                  <a:cubicBezTo>
                    <a:pt x="49" y="0"/>
                    <a:pt x="20" y="14"/>
                    <a:pt x="9" y="42"/>
                  </a:cubicBezTo>
                  <a:cubicBezTo>
                    <a:pt x="0" y="88"/>
                    <a:pt x="44" y="128"/>
                    <a:pt x="87" y="128"/>
                  </a:cubicBezTo>
                  <a:cubicBezTo>
                    <a:pt x="108" y="128"/>
                    <a:pt x="130" y="118"/>
                    <a:pt x="145" y="95"/>
                  </a:cubicBezTo>
                  <a:cubicBezTo>
                    <a:pt x="147" y="91"/>
                    <a:pt x="149" y="87"/>
                    <a:pt x="151" y="84"/>
                  </a:cubicBezTo>
                  <a:cubicBezTo>
                    <a:pt x="151" y="80"/>
                    <a:pt x="151" y="76"/>
                    <a:pt x="151" y="71"/>
                  </a:cubicBezTo>
                  <a:cubicBezTo>
                    <a:pt x="151" y="23"/>
                    <a:pt x="114" y="0"/>
                    <a:pt x="7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545"/>
            <p:cNvSpPr>
              <a:spLocks/>
            </p:cNvSpPr>
            <p:nvPr/>
          </p:nvSpPr>
          <p:spPr bwMode="auto">
            <a:xfrm>
              <a:off x="3493" y="3522"/>
              <a:ext cx="98" cy="99"/>
            </a:xfrm>
            <a:custGeom>
              <a:avLst/>
              <a:gdLst>
                <a:gd name="T0" fmla="*/ 96 w 170"/>
                <a:gd name="T1" fmla="*/ 0 h 160"/>
                <a:gd name="T2" fmla="*/ 22 w 170"/>
                <a:gd name="T3" fmla="*/ 59 h 160"/>
                <a:gd name="T4" fmla="*/ 95 w 170"/>
                <a:gd name="T5" fmla="*/ 160 h 160"/>
                <a:gd name="T6" fmla="*/ 154 w 170"/>
                <a:gd name="T7" fmla="*/ 127 h 160"/>
                <a:gd name="T8" fmla="*/ 165 w 170"/>
                <a:gd name="T9" fmla="*/ 100 h 160"/>
                <a:gd name="T10" fmla="*/ 170 w 170"/>
                <a:gd name="T11" fmla="*/ 72 h 160"/>
                <a:gd name="T12" fmla="*/ 96 w 170"/>
                <a:gd name="T1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60">
                  <a:moveTo>
                    <a:pt x="96" y="0"/>
                  </a:moveTo>
                  <a:cubicBezTo>
                    <a:pt x="62" y="0"/>
                    <a:pt x="29" y="20"/>
                    <a:pt x="22" y="59"/>
                  </a:cubicBezTo>
                  <a:cubicBezTo>
                    <a:pt x="0" y="111"/>
                    <a:pt x="48" y="160"/>
                    <a:pt x="95" y="160"/>
                  </a:cubicBezTo>
                  <a:cubicBezTo>
                    <a:pt x="117" y="160"/>
                    <a:pt x="138" y="150"/>
                    <a:pt x="154" y="127"/>
                  </a:cubicBezTo>
                  <a:cubicBezTo>
                    <a:pt x="159" y="118"/>
                    <a:pt x="163" y="109"/>
                    <a:pt x="165" y="100"/>
                  </a:cubicBezTo>
                  <a:cubicBezTo>
                    <a:pt x="168" y="92"/>
                    <a:pt x="170" y="83"/>
                    <a:pt x="170" y="72"/>
                  </a:cubicBezTo>
                  <a:cubicBezTo>
                    <a:pt x="170" y="24"/>
                    <a:pt x="133" y="0"/>
                    <a:pt x="9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546"/>
            <p:cNvSpPr>
              <a:spLocks/>
            </p:cNvSpPr>
            <p:nvPr/>
          </p:nvSpPr>
          <p:spPr bwMode="auto">
            <a:xfrm>
              <a:off x="3622" y="2792"/>
              <a:ext cx="245" cy="282"/>
            </a:xfrm>
            <a:custGeom>
              <a:avLst/>
              <a:gdLst>
                <a:gd name="T0" fmla="*/ 355 w 427"/>
                <a:gd name="T1" fmla="*/ 0 h 456"/>
                <a:gd name="T2" fmla="*/ 353 w 427"/>
                <a:gd name="T3" fmla="*/ 0 h 456"/>
                <a:gd name="T4" fmla="*/ 341 w 427"/>
                <a:gd name="T5" fmla="*/ 6 h 456"/>
                <a:gd name="T6" fmla="*/ 336 w 427"/>
                <a:gd name="T7" fmla="*/ 30 h 456"/>
                <a:gd name="T8" fmla="*/ 360 w 427"/>
                <a:gd name="T9" fmla="*/ 77 h 456"/>
                <a:gd name="T10" fmla="*/ 363 w 427"/>
                <a:gd name="T11" fmla="*/ 84 h 456"/>
                <a:gd name="T12" fmla="*/ 375 w 427"/>
                <a:gd name="T13" fmla="*/ 121 h 456"/>
                <a:gd name="T14" fmla="*/ 386 w 427"/>
                <a:gd name="T15" fmla="*/ 173 h 456"/>
                <a:gd name="T16" fmla="*/ 387 w 427"/>
                <a:gd name="T17" fmla="*/ 241 h 456"/>
                <a:gd name="T18" fmla="*/ 379 w 427"/>
                <a:gd name="T19" fmla="*/ 275 h 456"/>
                <a:gd name="T20" fmla="*/ 373 w 427"/>
                <a:gd name="T21" fmla="*/ 294 h 456"/>
                <a:gd name="T22" fmla="*/ 350 w 427"/>
                <a:gd name="T23" fmla="*/ 332 h 456"/>
                <a:gd name="T24" fmla="*/ 317 w 427"/>
                <a:gd name="T25" fmla="*/ 364 h 456"/>
                <a:gd name="T26" fmla="*/ 302 w 427"/>
                <a:gd name="T27" fmla="*/ 374 h 456"/>
                <a:gd name="T28" fmla="*/ 269 w 427"/>
                <a:gd name="T29" fmla="*/ 392 h 456"/>
                <a:gd name="T30" fmla="*/ 192 w 427"/>
                <a:gd name="T31" fmla="*/ 414 h 456"/>
                <a:gd name="T32" fmla="*/ 163 w 427"/>
                <a:gd name="T33" fmla="*/ 416 h 456"/>
                <a:gd name="T34" fmla="*/ 141 w 427"/>
                <a:gd name="T35" fmla="*/ 415 h 456"/>
                <a:gd name="T36" fmla="*/ 106 w 427"/>
                <a:gd name="T37" fmla="*/ 406 h 456"/>
                <a:gd name="T38" fmla="*/ 84 w 427"/>
                <a:gd name="T39" fmla="*/ 393 h 456"/>
                <a:gd name="T40" fmla="*/ 66 w 427"/>
                <a:gd name="T41" fmla="*/ 375 h 456"/>
                <a:gd name="T42" fmla="*/ 63 w 427"/>
                <a:gd name="T43" fmla="*/ 370 h 456"/>
                <a:gd name="T44" fmla="*/ 53 w 427"/>
                <a:gd name="T45" fmla="*/ 352 h 456"/>
                <a:gd name="T46" fmla="*/ 47 w 427"/>
                <a:gd name="T47" fmla="*/ 334 h 456"/>
                <a:gd name="T48" fmla="*/ 43 w 427"/>
                <a:gd name="T49" fmla="*/ 316 h 456"/>
                <a:gd name="T50" fmla="*/ 41 w 427"/>
                <a:gd name="T51" fmla="*/ 309 h 456"/>
                <a:gd name="T52" fmla="*/ 40 w 427"/>
                <a:gd name="T53" fmla="*/ 268 h 456"/>
                <a:gd name="T54" fmla="*/ 21 w 427"/>
                <a:gd name="T55" fmla="*/ 248 h 456"/>
                <a:gd name="T56" fmla="*/ 0 w 427"/>
                <a:gd name="T57" fmla="*/ 268 h 456"/>
                <a:gd name="T58" fmla="*/ 6 w 427"/>
                <a:gd name="T59" fmla="*/ 331 h 456"/>
                <a:gd name="T60" fmla="*/ 22 w 427"/>
                <a:gd name="T61" fmla="*/ 379 h 456"/>
                <a:gd name="T62" fmla="*/ 35 w 427"/>
                <a:gd name="T63" fmla="*/ 399 h 456"/>
                <a:gd name="T64" fmla="*/ 92 w 427"/>
                <a:gd name="T65" fmla="*/ 443 h 456"/>
                <a:gd name="T66" fmla="*/ 114 w 427"/>
                <a:gd name="T67" fmla="*/ 450 h 456"/>
                <a:gd name="T68" fmla="*/ 164 w 427"/>
                <a:gd name="T69" fmla="*/ 456 h 456"/>
                <a:gd name="T70" fmla="*/ 312 w 427"/>
                <a:gd name="T71" fmla="*/ 415 h 456"/>
                <a:gd name="T72" fmla="*/ 427 w 427"/>
                <a:gd name="T73" fmla="*/ 211 h 456"/>
                <a:gd name="T74" fmla="*/ 398 w 427"/>
                <a:gd name="T75" fmla="*/ 67 h 456"/>
                <a:gd name="T76" fmla="*/ 371 w 427"/>
                <a:gd name="T77" fmla="*/ 10 h 456"/>
                <a:gd name="T78" fmla="*/ 355 w 427"/>
                <a:gd name="T79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7" h="456">
                  <a:moveTo>
                    <a:pt x="355" y="0"/>
                  </a:moveTo>
                  <a:cubicBezTo>
                    <a:pt x="354" y="0"/>
                    <a:pt x="354" y="0"/>
                    <a:pt x="353" y="0"/>
                  </a:cubicBezTo>
                  <a:cubicBezTo>
                    <a:pt x="350" y="4"/>
                    <a:pt x="345" y="5"/>
                    <a:pt x="341" y="6"/>
                  </a:cubicBezTo>
                  <a:cubicBezTo>
                    <a:pt x="334" y="11"/>
                    <a:pt x="331" y="21"/>
                    <a:pt x="336" y="30"/>
                  </a:cubicBezTo>
                  <a:cubicBezTo>
                    <a:pt x="345" y="45"/>
                    <a:pt x="353" y="61"/>
                    <a:pt x="360" y="77"/>
                  </a:cubicBezTo>
                  <a:cubicBezTo>
                    <a:pt x="361" y="79"/>
                    <a:pt x="362" y="82"/>
                    <a:pt x="363" y="84"/>
                  </a:cubicBezTo>
                  <a:cubicBezTo>
                    <a:pt x="367" y="96"/>
                    <a:pt x="372" y="108"/>
                    <a:pt x="375" y="121"/>
                  </a:cubicBezTo>
                  <a:cubicBezTo>
                    <a:pt x="380" y="138"/>
                    <a:pt x="384" y="155"/>
                    <a:pt x="386" y="173"/>
                  </a:cubicBezTo>
                  <a:cubicBezTo>
                    <a:pt x="389" y="195"/>
                    <a:pt x="389" y="218"/>
                    <a:pt x="387" y="241"/>
                  </a:cubicBezTo>
                  <a:cubicBezTo>
                    <a:pt x="385" y="252"/>
                    <a:pt x="383" y="264"/>
                    <a:pt x="379" y="275"/>
                  </a:cubicBezTo>
                  <a:cubicBezTo>
                    <a:pt x="377" y="282"/>
                    <a:pt x="375" y="288"/>
                    <a:pt x="373" y="294"/>
                  </a:cubicBezTo>
                  <a:cubicBezTo>
                    <a:pt x="366" y="307"/>
                    <a:pt x="359" y="320"/>
                    <a:pt x="350" y="332"/>
                  </a:cubicBezTo>
                  <a:cubicBezTo>
                    <a:pt x="340" y="344"/>
                    <a:pt x="329" y="355"/>
                    <a:pt x="317" y="364"/>
                  </a:cubicBezTo>
                  <a:cubicBezTo>
                    <a:pt x="312" y="368"/>
                    <a:pt x="307" y="371"/>
                    <a:pt x="302" y="374"/>
                  </a:cubicBezTo>
                  <a:cubicBezTo>
                    <a:pt x="292" y="381"/>
                    <a:pt x="281" y="386"/>
                    <a:pt x="269" y="392"/>
                  </a:cubicBezTo>
                  <a:cubicBezTo>
                    <a:pt x="244" y="402"/>
                    <a:pt x="218" y="410"/>
                    <a:pt x="192" y="414"/>
                  </a:cubicBezTo>
                  <a:cubicBezTo>
                    <a:pt x="182" y="415"/>
                    <a:pt x="172" y="416"/>
                    <a:pt x="163" y="416"/>
                  </a:cubicBezTo>
                  <a:cubicBezTo>
                    <a:pt x="155" y="416"/>
                    <a:pt x="148" y="416"/>
                    <a:pt x="141" y="415"/>
                  </a:cubicBezTo>
                  <a:cubicBezTo>
                    <a:pt x="129" y="413"/>
                    <a:pt x="117" y="410"/>
                    <a:pt x="106" y="406"/>
                  </a:cubicBezTo>
                  <a:cubicBezTo>
                    <a:pt x="98" y="402"/>
                    <a:pt x="91" y="398"/>
                    <a:pt x="84" y="393"/>
                  </a:cubicBezTo>
                  <a:cubicBezTo>
                    <a:pt x="78" y="387"/>
                    <a:pt x="72" y="382"/>
                    <a:pt x="66" y="375"/>
                  </a:cubicBezTo>
                  <a:cubicBezTo>
                    <a:pt x="65" y="373"/>
                    <a:pt x="64" y="372"/>
                    <a:pt x="63" y="370"/>
                  </a:cubicBezTo>
                  <a:cubicBezTo>
                    <a:pt x="59" y="364"/>
                    <a:pt x="56" y="358"/>
                    <a:pt x="53" y="352"/>
                  </a:cubicBezTo>
                  <a:cubicBezTo>
                    <a:pt x="50" y="346"/>
                    <a:pt x="48" y="340"/>
                    <a:pt x="47" y="334"/>
                  </a:cubicBezTo>
                  <a:cubicBezTo>
                    <a:pt x="45" y="328"/>
                    <a:pt x="44" y="322"/>
                    <a:pt x="43" y="316"/>
                  </a:cubicBezTo>
                  <a:cubicBezTo>
                    <a:pt x="42" y="314"/>
                    <a:pt x="42" y="312"/>
                    <a:pt x="41" y="309"/>
                  </a:cubicBezTo>
                  <a:cubicBezTo>
                    <a:pt x="40" y="296"/>
                    <a:pt x="40" y="282"/>
                    <a:pt x="40" y="268"/>
                  </a:cubicBezTo>
                  <a:cubicBezTo>
                    <a:pt x="40" y="255"/>
                    <a:pt x="31" y="248"/>
                    <a:pt x="21" y="248"/>
                  </a:cubicBezTo>
                  <a:cubicBezTo>
                    <a:pt x="11" y="248"/>
                    <a:pt x="0" y="255"/>
                    <a:pt x="0" y="268"/>
                  </a:cubicBezTo>
                  <a:cubicBezTo>
                    <a:pt x="0" y="289"/>
                    <a:pt x="1" y="311"/>
                    <a:pt x="6" y="331"/>
                  </a:cubicBezTo>
                  <a:cubicBezTo>
                    <a:pt x="9" y="348"/>
                    <a:pt x="15" y="364"/>
                    <a:pt x="22" y="379"/>
                  </a:cubicBezTo>
                  <a:cubicBezTo>
                    <a:pt x="26" y="386"/>
                    <a:pt x="30" y="393"/>
                    <a:pt x="35" y="399"/>
                  </a:cubicBezTo>
                  <a:cubicBezTo>
                    <a:pt x="49" y="418"/>
                    <a:pt x="68" y="433"/>
                    <a:pt x="92" y="443"/>
                  </a:cubicBezTo>
                  <a:cubicBezTo>
                    <a:pt x="99" y="446"/>
                    <a:pt x="106" y="448"/>
                    <a:pt x="114" y="450"/>
                  </a:cubicBezTo>
                  <a:cubicBezTo>
                    <a:pt x="130" y="454"/>
                    <a:pt x="147" y="456"/>
                    <a:pt x="164" y="456"/>
                  </a:cubicBezTo>
                  <a:cubicBezTo>
                    <a:pt x="215" y="456"/>
                    <a:pt x="268" y="439"/>
                    <a:pt x="312" y="415"/>
                  </a:cubicBezTo>
                  <a:cubicBezTo>
                    <a:pt x="395" y="370"/>
                    <a:pt x="427" y="293"/>
                    <a:pt x="427" y="211"/>
                  </a:cubicBezTo>
                  <a:cubicBezTo>
                    <a:pt x="427" y="162"/>
                    <a:pt x="416" y="113"/>
                    <a:pt x="398" y="67"/>
                  </a:cubicBezTo>
                  <a:cubicBezTo>
                    <a:pt x="390" y="47"/>
                    <a:pt x="381" y="28"/>
                    <a:pt x="371" y="10"/>
                  </a:cubicBezTo>
                  <a:cubicBezTo>
                    <a:pt x="367" y="3"/>
                    <a:pt x="361" y="0"/>
                    <a:pt x="3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547"/>
            <p:cNvSpPr>
              <a:spLocks/>
            </p:cNvSpPr>
            <p:nvPr/>
          </p:nvSpPr>
          <p:spPr bwMode="auto">
            <a:xfrm>
              <a:off x="3298" y="4070"/>
              <a:ext cx="219" cy="152"/>
            </a:xfrm>
            <a:custGeom>
              <a:avLst/>
              <a:gdLst>
                <a:gd name="T0" fmla="*/ 157 w 380"/>
                <a:gd name="T1" fmla="*/ 0 h 246"/>
                <a:gd name="T2" fmla="*/ 110 w 380"/>
                <a:gd name="T3" fmla="*/ 9 h 246"/>
                <a:gd name="T4" fmla="*/ 88 w 380"/>
                <a:gd name="T5" fmla="*/ 19 h 246"/>
                <a:gd name="T6" fmla="*/ 48 w 380"/>
                <a:gd name="T7" fmla="*/ 50 h 246"/>
                <a:gd name="T8" fmla="*/ 9 w 380"/>
                <a:gd name="T9" fmla="*/ 101 h 246"/>
                <a:gd name="T10" fmla="*/ 28 w 380"/>
                <a:gd name="T11" fmla="*/ 132 h 246"/>
                <a:gd name="T12" fmla="*/ 43 w 380"/>
                <a:gd name="T13" fmla="*/ 122 h 246"/>
                <a:gd name="T14" fmla="*/ 67 w 380"/>
                <a:gd name="T15" fmla="*/ 88 h 246"/>
                <a:gd name="T16" fmla="*/ 71 w 380"/>
                <a:gd name="T17" fmla="*/ 83 h 246"/>
                <a:gd name="T18" fmla="*/ 84 w 380"/>
                <a:gd name="T19" fmla="*/ 70 h 246"/>
                <a:gd name="T20" fmla="*/ 99 w 380"/>
                <a:gd name="T21" fmla="*/ 59 h 246"/>
                <a:gd name="T22" fmla="*/ 117 w 380"/>
                <a:gd name="T23" fmla="*/ 49 h 246"/>
                <a:gd name="T24" fmla="*/ 123 w 380"/>
                <a:gd name="T25" fmla="*/ 46 h 246"/>
                <a:gd name="T26" fmla="*/ 147 w 380"/>
                <a:gd name="T27" fmla="*/ 41 h 246"/>
                <a:gd name="T28" fmla="*/ 155 w 380"/>
                <a:gd name="T29" fmla="*/ 40 h 246"/>
                <a:gd name="T30" fmla="*/ 173 w 380"/>
                <a:gd name="T31" fmla="*/ 42 h 246"/>
                <a:gd name="T32" fmla="*/ 207 w 380"/>
                <a:gd name="T33" fmla="*/ 53 h 246"/>
                <a:gd name="T34" fmla="*/ 250 w 380"/>
                <a:gd name="T35" fmla="*/ 81 h 246"/>
                <a:gd name="T36" fmla="*/ 303 w 380"/>
                <a:gd name="T37" fmla="*/ 141 h 246"/>
                <a:gd name="T38" fmla="*/ 321 w 380"/>
                <a:gd name="T39" fmla="*/ 174 h 246"/>
                <a:gd name="T40" fmla="*/ 328 w 380"/>
                <a:gd name="T41" fmla="*/ 190 h 246"/>
                <a:gd name="T42" fmla="*/ 339 w 380"/>
                <a:gd name="T43" fmla="*/ 235 h 246"/>
                <a:gd name="T44" fmla="*/ 339 w 380"/>
                <a:gd name="T45" fmla="*/ 246 h 246"/>
                <a:gd name="T46" fmla="*/ 380 w 380"/>
                <a:gd name="T47" fmla="*/ 246 h 246"/>
                <a:gd name="T48" fmla="*/ 351 w 380"/>
                <a:gd name="T49" fmla="*/ 144 h 246"/>
                <a:gd name="T50" fmla="*/ 203 w 380"/>
                <a:gd name="T51" fmla="*/ 8 h 246"/>
                <a:gd name="T52" fmla="*/ 181 w 380"/>
                <a:gd name="T53" fmla="*/ 3 h 246"/>
                <a:gd name="T54" fmla="*/ 157 w 380"/>
                <a:gd name="T55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0" h="246">
                  <a:moveTo>
                    <a:pt x="157" y="0"/>
                  </a:moveTo>
                  <a:cubicBezTo>
                    <a:pt x="140" y="0"/>
                    <a:pt x="124" y="3"/>
                    <a:pt x="110" y="9"/>
                  </a:cubicBezTo>
                  <a:cubicBezTo>
                    <a:pt x="102" y="12"/>
                    <a:pt x="95" y="15"/>
                    <a:pt x="88" y="19"/>
                  </a:cubicBezTo>
                  <a:cubicBezTo>
                    <a:pt x="73" y="28"/>
                    <a:pt x="60" y="38"/>
                    <a:pt x="48" y="50"/>
                  </a:cubicBezTo>
                  <a:cubicBezTo>
                    <a:pt x="33" y="65"/>
                    <a:pt x="20" y="82"/>
                    <a:pt x="9" y="101"/>
                  </a:cubicBezTo>
                  <a:cubicBezTo>
                    <a:pt x="0" y="116"/>
                    <a:pt x="14" y="132"/>
                    <a:pt x="28" y="132"/>
                  </a:cubicBezTo>
                  <a:cubicBezTo>
                    <a:pt x="33" y="132"/>
                    <a:pt x="39" y="129"/>
                    <a:pt x="43" y="122"/>
                  </a:cubicBezTo>
                  <a:cubicBezTo>
                    <a:pt x="50" y="110"/>
                    <a:pt x="58" y="99"/>
                    <a:pt x="67" y="88"/>
                  </a:cubicBezTo>
                  <a:cubicBezTo>
                    <a:pt x="68" y="86"/>
                    <a:pt x="70" y="85"/>
                    <a:pt x="71" y="83"/>
                  </a:cubicBezTo>
                  <a:cubicBezTo>
                    <a:pt x="75" y="79"/>
                    <a:pt x="80" y="74"/>
                    <a:pt x="84" y="70"/>
                  </a:cubicBezTo>
                  <a:cubicBezTo>
                    <a:pt x="89" y="66"/>
                    <a:pt x="94" y="62"/>
                    <a:pt x="99" y="59"/>
                  </a:cubicBezTo>
                  <a:cubicBezTo>
                    <a:pt x="105" y="55"/>
                    <a:pt x="111" y="52"/>
                    <a:pt x="117" y="49"/>
                  </a:cubicBezTo>
                  <a:cubicBezTo>
                    <a:pt x="119" y="48"/>
                    <a:pt x="121" y="47"/>
                    <a:pt x="123" y="46"/>
                  </a:cubicBezTo>
                  <a:cubicBezTo>
                    <a:pt x="131" y="43"/>
                    <a:pt x="139" y="42"/>
                    <a:pt x="147" y="41"/>
                  </a:cubicBezTo>
                  <a:cubicBezTo>
                    <a:pt x="150" y="41"/>
                    <a:pt x="153" y="40"/>
                    <a:pt x="155" y="40"/>
                  </a:cubicBezTo>
                  <a:cubicBezTo>
                    <a:pt x="161" y="40"/>
                    <a:pt x="167" y="41"/>
                    <a:pt x="173" y="42"/>
                  </a:cubicBezTo>
                  <a:cubicBezTo>
                    <a:pt x="185" y="44"/>
                    <a:pt x="196" y="48"/>
                    <a:pt x="207" y="53"/>
                  </a:cubicBezTo>
                  <a:cubicBezTo>
                    <a:pt x="222" y="61"/>
                    <a:pt x="236" y="70"/>
                    <a:pt x="250" y="81"/>
                  </a:cubicBezTo>
                  <a:cubicBezTo>
                    <a:pt x="270" y="99"/>
                    <a:pt x="287" y="119"/>
                    <a:pt x="303" y="141"/>
                  </a:cubicBezTo>
                  <a:cubicBezTo>
                    <a:pt x="310" y="152"/>
                    <a:pt x="316" y="163"/>
                    <a:pt x="321" y="174"/>
                  </a:cubicBezTo>
                  <a:cubicBezTo>
                    <a:pt x="324" y="179"/>
                    <a:pt x="326" y="185"/>
                    <a:pt x="328" y="190"/>
                  </a:cubicBezTo>
                  <a:cubicBezTo>
                    <a:pt x="333" y="205"/>
                    <a:pt x="337" y="220"/>
                    <a:pt x="339" y="235"/>
                  </a:cubicBezTo>
                  <a:cubicBezTo>
                    <a:pt x="339" y="239"/>
                    <a:pt x="339" y="243"/>
                    <a:pt x="339" y="246"/>
                  </a:cubicBezTo>
                  <a:cubicBezTo>
                    <a:pt x="380" y="246"/>
                    <a:pt x="380" y="246"/>
                    <a:pt x="380" y="246"/>
                  </a:cubicBezTo>
                  <a:cubicBezTo>
                    <a:pt x="379" y="213"/>
                    <a:pt x="371" y="178"/>
                    <a:pt x="351" y="144"/>
                  </a:cubicBezTo>
                  <a:cubicBezTo>
                    <a:pt x="319" y="86"/>
                    <a:pt x="268" y="29"/>
                    <a:pt x="203" y="8"/>
                  </a:cubicBezTo>
                  <a:cubicBezTo>
                    <a:pt x="196" y="6"/>
                    <a:pt x="189" y="4"/>
                    <a:pt x="181" y="3"/>
                  </a:cubicBezTo>
                  <a:cubicBezTo>
                    <a:pt x="173" y="1"/>
                    <a:pt x="165" y="0"/>
                    <a:pt x="1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48"/>
            <p:cNvSpPr>
              <a:spLocks/>
            </p:cNvSpPr>
            <p:nvPr/>
          </p:nvSpPr>
          <p:spPr bwMode="auto">
            <a:xfrm>
              <a:off x="4263" y="3401"/>
              <a:ext cx="315" cy="242"/>
            </a:xfrm>
            <a:custGeom>
              <a:avLst/>
              <a:gdLst>
                <a:gd name="T0" fmla="*/ 516 w 549"/>
                <a:gd name="T1" fmla="*/ 0 h 390"/>
                <a:gd name="T2" fmla="*/ 497 w 549"/>
                <a:gd name="T3" fmla="*/ 25 h 390"/>
                <a:gd name="T4" fmla="*/ 507 w 549"/>
                <a:gd name="T5" fmla="*/ 69 h 390"/>
                <a:gd name="T6" fmla="*/ 507 w 549"/>
                <a:gd name="T7" fmla="*/ 73 h 390"/>
                <a:gd name="T8" fmla="*/ 507 w 549"/>
                <a:gd name="T9" fmla="*/ 137 h 390"/>
                <a:gd name="T10" fmla="*/ 490 w 549"/>
                <a:gd name="T11" fmla="*/ 202 h 390"/>
                <a:gd name="T12" fmla="*/ 457 w 549"/>
                <a:gd name="T13" fmla="*/ 258 h 390"/>
                <a:gd name="T14" fmla="*/ 421 w 549"/>
                <a:gd name="T15" fmla="*/ 295 h 390"/>
                <a:gd name="T16" fmla="*/ 371 w 549"/>
                <a:gd name="T17" fmla="*/ 324 h 390"/>
                <a:gd name="T18" fmla="*/ 353 w 549"/>
                <a:gd name="T19" fmla="*/ 330 h 390"/>
                <a:gd name="T20" fmla="*/ 282 w 549"/>
                <a:gd name="T21" fmla="*/ 346 h 390"/>
                <a:gd name="T22" fmla="*/ 222 w 549"/>
                <a:gd name="T23" fmla="*/ 350 h 390"/>
                <a:gd name="T24" fmla="*/ 172 w 549"/>
                <a:gd name="T25" fmla="*/ 347 h 390"/>
                <a:gd name="T26" fmla="*/ 160 w 549"/>
                <a:gd name="T27" fmla="*/ 345 h 390"/>
                <a:gd name="T28" fmla="*/ 112 w 549"/>
                <a:gd name="T29" fmla="*/ 331 h 390"/>
                <a:gd name="T30" fmla="*/ 99 w 549"/>
                <a:gd name="T31" fmla="*/ 325 h 390"/>
                <a:gd name="T32" fmla="*/ 80 w 549"/>
                <a:gd name="T33" fmla="*/ 313 h 390"/>
                <a:gd name="T34" fmla="*/ 69 w 549"/>
                <a:gd name="T35" fmla="*/ 303 h 390"/>
                <a:gd name="T36" fmla="*/ 60 w 549"/>
                <a:gd name="T37" fmla="*/ 293 h 390"/>
                <a:gd name="T38" fmla="*/ 48 w 549"/>
                <a:gd name="T39" fmla="*/ 271 h 390"/>
                <a:gd name="T40" fmla="*/ 42 w 549"/>
                <a:gd name="T41" fmla="*/ 254 h 390"/>
                <a:gd name="T42" fmla="*/ 24 w 549"/>
                <a:gd name="T43" fmla="*/ 240 h 390"/>
                <a:gd name="T44" fmla="*/ 4 w 549"/>
                <a:gd name="T45" fmla="*/ 265 h 390"/>
                <a:gd name="T46" fmla="*/ 62 w 549"/>
                <a:gd name="T47" fmla="*/ 349 h 390"/>
                <a:gd name="T48" fmla="*/ 97 w 549"/>
                <a:gd name="T49" fmla="*/ 369 h 390"/>
                <a:gd name="T50" fmla="*/ 139 w 549"/>
                <a:gd name="T51" fmla="*/ 382 h 390"/>
                <a:gd name="T52" fmla="*/ 196 w 549"/>
                <a:gd name="T53" fmla="*/ 389 h 390"/>
                <a:gd name="T54" fmla="*/ 219 w 549"/>
                <a:gd name="T55" fmla="*/ 390 h 390"/>
                <a:gd name="T56" fmla="*/ 229 w 549"/>
                <a:gd name="T57" fmla="*/ 390 h 390"/>
                <a:gd name="T58" fmla="*/ 341 w 549"/>
                <a:gd name="T59" fmla="*/ 375 h 390"/>
                <a:gd name="T60" fmla="*/ 549 w 549"/>
                <a:gd name="T61" fmla="*/ 102 h 390"/>
                <a:gd name="T62" fmla="*/ 547 w 549"/>
                <a:gd name="T63" fmla="*/ 76 h 390"/>
                <a:gd name="T64" fmla="*/ 539 w 549"/>
                <a:gd name="T65" fmla="*/ 29 h 390"/>
                <a:gd name="T66" fmla="*/ 536 w 549"/>
                <a:gd name="T67" fmla="*/ 17 h 390"/>
                <a:gd name="T68" fmla="*/ 535 w 549"/>
                <a:gd name="T69" fmla="*/ 14 h 390"/>
                <a:gd name="T70" fmla="*/ 516 w 549"/>
                <a:gd name="T71" fmla="*/ 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49" h="390">
                  <a:moveTo>
                    <a:pt x="516" y="0"/>
                  </a:moveTo>
                  <a:cubicBezTo>
                    <a:pt x="504" y="0"/>
                    <a:pt x="492" y="10"/>
                    <a:pt x="497" y="25"/>
                  </a:cubicBezTo>
                  <a:cubicBezTo>
                    <a:pt x="501" y="39"/>
                    <a:pt x="505" y="54"/>
                    <a:pt x="507" y="69"/>
                  </a:cubicBezTo>
                  <a:cubicBezTo>
                    <a:pt x="507" y="70"/>
                    <a:pt x="507" y="72"/>
                    <a:pt x="507" y="73"/>
                  </a:cubicBezTo>
                  <a:cubicBezTo>
                    <a:pt x="509" y="94"/>
                    <a:pt x="509" y="115"/>
                    <a:pt x="507" y="137"/>
                  </a:cubicBezTo>
                  <a:cubicBezTo>
                    <a:pt x="504" y="159"/>
                    <a:pt x="498" y="181"/>
                    <a:pt x="490" y="202"/>
                  </a:cubicBezTo>
                  <a:cubicBezTo>
                    <a:pt x="481" y="222"/>
                    <a:pt x="470" y="240"/>
                    <a:pt x="457" y="258"/>
                  </a:cubicBezTo>
                  <a:cubicBezTo>
                    <a:pt x="446" y="271"/>
                    <a:pt x="434" y="284"/>
                    <a:pt x="421" y="295"/>
                  </a:cubicBezTo>
                  <a:cubicBezTo>
                    <a:pt x="405" y="306"/>
                    <a:pt x="389" y="316"/>
                    <a:pt x="371" y="324"/>
                  </a:cubicBezTo>
                  <a:cubicBezTo>
                    <a:pt x="365" y="326"/>
                    <a:pt x="359" y="328"/>
                    <a:pt x="353" y="330"/>
                  </a:cubicBezTo>
                  <a:cubicBezTo>
                    <a:pt x="330" y="337"/>
                    <a:pt x="306" y="342"/>
                    <a:pt x="282" y="346"/>
                  </a:cubicBezTo>
                  <a:cubicBezTo>
                    <a:pt x="262" y="348"/>
                    <a:pt x="242" y="350"/>
                    <a:pt x="222" y="350"/>
                  </a:cubicBezTo>
                  <a:cubicBezTo>
                    <a:pt x="205" y="350"/>
                    <a:pt x="188" y="349"/>
                    <a:pt x="172" y="347"/>
                  </a:cubicBezTo>
                  <a:cubicBezTo>
                    <a:pt x="168" y="346"/>
                    <a:pt x="164" y="345"/>
                    <a:pt x="160" y="345"/>
                  </a:cubicBezTo>
                  <a:cubicBezTo>
                    <a:pt x="143" y="342"/>
                    <a:pt x="128" y="337"/>
                    <a:pt x="112" y="331"/>
                  </a:cubicBezTo>
                  <a:cubicBezTo>
                    <a:pt x="108" y="329"/>
                    <a:pt x="104" y="327"/>
                    <a:pt x="99" y="325"/>
                  </a:cubicBezTo>
                  <a:cubicBezTo>
                    <a:pt x="93" y="321"/>
                    <a:pt x="86" y="317"/>
                    <a:pt x="80" y="313"/>
                  </a:cubicBezTo>
                  <a:cubicBezTo>
                    <a:pt x="76" y="310"/>
                    <a:pt x="73" y="307"/>
                    <a:pt x="69" y="303"/>
                  </a:cubicBezTo>
                  <a:cubicBezTo>
                    <a:pt x="66" y="300"/>
                    <a:pt x="63" y="296"/>
                    <a:pt x="60" y="293"/>
                  </a:cubicBezTo>
                  <a:cubicBezTo>
                    <a:pt x="55" y="286"/>
                    <a:pt x="51" y="279"/>
                    <a:pt x="48" y="271"/>
                  </a:cubicBezTo>
                  <a:cubicBezTo>
                    <a:pt x="45" y="266"/>
                    <a:pt x="44" y="260"/>
                    <a:pt x="42" y="254"/>
                  </a:cubicBezTo>
                  <a:cubicBezTo>
                    <a:pt x="40" y="244"/>
                    <a:pt x="32" y="240"/>
                    <a:pt x="24" y="240"/>
                  </a:cubicBezTo>
                  <a:cubicBezTo>
                    <a:pt x="12" y="240"/>
                    <a:pt x="0" y="250"/>
                    <a:pt x="4" y="265"/>
                  </a:cubicBezTo>
                  <a:cubicBezTo>
                    <a:pt x="13" y="303"/>
                    <a:pt x="34" y="330"/>
                    <a:pt x="62" y="349"/>
                  </a:cubicBezTo>
                  <a:cubicBezTo>
                    <a:pt x="72" y="357"/>
                    <a:pt x="84" y="363"/>
                    <a:pt x="97" y="369"/>
                  </a:cubicBezTo>
                  <a:cubicBezTo>
                    <a:pt x="110" y="374"/>
                    <a:pt x="124" y="379"/>
                    <a:pt x="139" y="382"/>
                  </a:cubicBezTo>
                  <a:cubicBezTo>
                    <a:pt x="157" y="386"/>
                    <a:pt x="176" y="388"/>
                    <a:pt x="196" y="389"/>
                  </a:cubicBezTo>
                  <a:cubicBezTo>
                    <a:pt x="203" y="390"/>
                    <a:pt x="211" y="390"/>
                    <a:pt x="219" y="390"/>
                  </a:cubicBezTo>
                  <a:cubicBezTo>
                    <a:pt x="222" y="390"/>
                    <a:pt x="226" y="390"/>
                    <a:pt x="229" y="390"/>
                  </a:cubicBezTo>
                  <a:cubicBezTo>
                    <a:pt x="269" y="389"/>
                    <a:pt x="308" y="383"/>
                    <a:pt x="341" y="375"/>
                  </a:cubicBezTo>
                  <a:cubicBezTo>
                    <a:pt x="470" y="344"/>
                    <a:pt x="549" y="227"/>
                    <a:pt x="549" y="102"/>
                  </a:cubicBezTo>
                  <a:cubicBezTo>
                    <a:pt x="549" y="93"/>
                    <a:pt x="548" y="84"/>
                    <a:pt x="547" y="76"/>
                  </a:cubicBezTo>
                  <a:cubicBezTo>
                    <a:pt x="546" y="60"/>
                    <a:pt x="543" y="45"/>
                    <a:pt x="539" y="29"/>
                  </a:cubicBezTo>
                  <a:cubicBezTo>
                    <a:pt x="537" y="26"/>
                    <a:pt x="536" y="21"/>
                    <a:pt x="536" y="17"/>
                  </a:cubicBezTo>
                  <a:cubicBezTo>
                    <a:pt x="536" y="16"/>
                    <a:pt x="535" y="15"/>
                    <a:pt x="535" y="14"/>
                  </a:cubicBezTo>
                  <a:cubicBezTo>
                    <a:pt x="532" y="4"/>
                    <a:pt x="524" y="0"/>
                    <a:pt x="51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549"/>
            <p:cNvSpPr>
              <a:spLocks/>
            </p:cNvSpPr>
            <p:nvPr/>
          </p:nvSpPr>
          <p:spPr bwMode="auto">
            <a:xfrm>
              <a:off x="4141" y="3969"/>
              <a:ext cx="258" cy="253"/>
            </a:xfrm>
            <a:custGeom>
              <a:avLst/>
              <a:gdLst>
                <a:gd name="T0" fmla="*/ 117 w 449"/>
                <a:gd name="T1" fmla="*/ 0 h 409"/>
                <a:gd name="T2" fmla="*/ 109 w 449"/>
                <a:gd name="T3" fmla="*/ 0 h 409"/>
                <a:gd name="T4" fmla="*/ 15 w 449"/>
                <a:gd name="T5" fmla="*/ 40 h 409"/>
                <a:gd name="T6" fmla="*/ 29 w 449"/>
                <a:gd name="T7" fmla="*/ 75 h 409"/>
                <a:gd name="T8" fmla="*/ 42 w 449"/>
                <a:gd name="T9" fmla="*/ 70 h 409"/>
                <a:gd name="T10" fmla="*/ 55 w 449"/>
                <a:gd name="T11" fmla="*/ 58 h 409"/>
                <a:gd name="T12" fmla="*/ 77 w 449"/>
                <a:gd name="T13" fmla="*/ 47 h 409"/>
                <a:gd name="T14" fmla="*/ 91 w 449"/>
                <a:gd name="T15" fmla="*/ 43 h 409"/>
                <a:gd name="T16" fmla="*/ 105 w 449"/>
                <a:gd name="T17" fmla="*/ 41 h 409"/>
                <a:gd name="T18" fmla="*/ 114 w 449"/>
                <a:gd name="T19" fmla="*/ 40 h 409"/>
                <a:gd name="T20" fmla="*/ 128 w 449"/>
                <a:gd name="T21" fmla="*/ 41 h 409"/>
                <a:gd name="T22" fmla="*/ 142 w 449"/>
                <a:gd name="T23" fmla="*/ 43 h 409"/>
                <a:gd name="T24" fmla="*/ 189 w 449"/>
                <a:gd name="T25" fmla="*/ 57 h 409"/>
                <a:gd name="T26" fmla="*/ 200 w 449"/>
                <a:gd name="T27" fmla="*/ 61 h 409"/>
                <a:gd name="T28" fmla="*/ 293 w 449"/>
                <a:gd name="T29" fmla="*/ 122 h 409"/>
                <a:gd name="T30" fmla="*/ 344 w 449"/>
                <a:gd name="T31" fmla="*/ 173 h 409"/>
                <a:gd name="T32" fmla="*/ 356 w 449"/>
                <a:gd name="T33" fmla="*/ 189 h 409"/>
                <a:gd name="T34" fmla="*/ 382 w 449"/>
                <a:gd name="T35" fmla="*/ 239 h 409"/>
                <a:gd name="T36" fmla="*/ 393 w 449"/>
                <a:gd name="T37" fmla="*/ 290 h 409"/>
                <a:gd name="T38" fmla="*/ 391 w 449"/>
                <a:gd name="T39" fmla="*/ 355 h 409"/>
                <a:gd name="T40" fmla="*/ 374 w 449"/>
                <a:gd name="T41" fmla="*/ 409 h 409"/>
                <a:gd name="T42" fmla="*/ 416 w 449"/>
                <a:gd name="T43" fmla="*/ 409 h 409"/>
                <a:gd name="T44" fmla="*/ 358 w 449"/>
                <a:gd name="T45" fmla="*/ 128 h 409"/>
                <a:gd name="T46" fmla="*/ 272 w 449"/>
                <a:gd name="T47" fmla="*/ 56 h 409"/>
                <a:gd name="T48" fmla="*/ 244 w 449"/>
                <a:gd name="T49" fmla="*/ 38 h 409"/>
                <a:gd name="T50" fmla="*/ 192 w 449"/>
                <a:gd name="T51" fmla="*/ 14 h 409"/>
                <a:gd name="T52" fmla="*/ 149 w 449"/>
                <a:gd name="T53" fmla="*/ 3 h 409"/>
                <a:gd name="T54" fmla="*/ 117 w 449"/>
                <a:gd name="T55" fmla="*/ 0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49" h="409">
                  <a:moveTo>
                    <a:pt x="117" y="0"/>
                  </a:moveTo>
                  <a:cubicBezTo>
                    <a:pt x="114" y="0"/>
                    <a:pt x="112" y="0"/>
                    <a:pt x="109" y="0"/>
                  </a:cubicBezTo>
                  <a:cubicBezTo>
                    <a:pt x="76" y="1"/>
                    <a:pt x="43" y="13"/>
                    <a:pt x="15" y="40"/>
                  </a:cubicBezTo>
                  <a:cubicBezTo>
                    <a:pt x="0" y="54"/>
                    <a:pt x="13" y="75"/>
                    <a:pt x="29" y="75"/>
                  </a:cubicBezTo>
                  <a:cubicBezTo>
                    <a:pt x="33" y="75"/>
                    <a:pt x="38" y="73"/>
                    <a:pt x="42" y="70"/>
                  </a:cubicBezTo>
                  <a:cubicBezTo>
                    <a:pt x="46" y="66"/>
                    <a:pt x="51" y="62"/>
                    <a:pt x="55" y="58"/>
                  </a:cubicBezTo>
                  <a:cubicBezTo>
                    <a:pt x="62" y="54"/>
                    <a:pt x="69" y="50"/>
                    <a:pt x="77" y="47"/>
                  </a:cubicBezTo>
                  <a:cubicBezTo>
                    <a:pt x="82" y="45"/>
                    <a:pt x="86" y="44"/>
                    <a:pt x="91" y="43"/>
                  </a:cubicBezTo>
                  <a:cubicBezTo>
                    <a:pt x="95" y="42"/>
                    <a:pt x="100" y="41"/>
                    <a:pt x="105" y="41"/>
                  </a:cubicBezTo>
                  <a:cubicBezTo>
                    <a:pt x="108" y="41"/>
                    <a:pt x="111" y="40"/>
                    <a:pt x="114" y="40"/>
                  </a:cubicBezTo>
                  <a:cubicBezTo>
                    <a:pt x="118" y="40"/>
                    <a:pt x="123" y="41"/>
                    <a:pt x="128" y="41"/>
                  </a:cubicBezTo>
                  <a:cubicBezTo>
                    <a:pt x="132" y="41"/>
                    <a:pt x="137" y="42"/>
                    <a:pt x="142" y="43"/>
                  </a:cubicBezTo>
                  <a:cubicBezTo>
                    <a:pt x="158" y="46"/>
                    <a:pt x="174" y="51"/>
                    <a:pt x="189" y="57"/>
                  </a:cubicBezTo>
                  <a:cubicBezTo>
                    <a:pt x="193" y="58"/>
                    <a:pt x="197" y="60"/>
                    <a:pt x="200" y="61"/>
                  </a:cubicBezTo>
                  <a:cubicBezTo>
                    <a:pt x="234" y="78"/>
                    <a:pt x="265" y="98"/>
                    <a:pt x="293" y="122"/>
                  </a:cubicBezTo>
                  <a:cubicBezTo>
                    <a:pt x="312" y="138"/>
                    <a:pt x="329" y="155"/>
                    <a:pt x="344" y="173"/>
                  </a:cubicBezTo>
                  <a:cubicBezTo>
                    <a:pt x="348" y="178"/>
                    <a:pt x="352" y="183"/>
                    <a:pt x="356" y="189"/>
                  </a:cubicBezTo>
                  <a:cubicBezTo>
                    <a:pt x="367" y="205"/>
                    <a:pt x="375" y="221"/>
                    <a:pt x="382" y="239"/>
                  </a:cubicBezTo>
                  <a:cubicBezTo>
                    <a:pt x="388" y="256"/>
                    <a:pt x="391" y="273"/>
                    <a:pt x="393" y="290"/>
                  </a:cubicBezTo>
                  <a:cubicBezTo>
                    <a:pt x="395" y="312"/>
                    <a:pt x="394" y="333"/>
                    <a:pt x="391" y="355"/>
                  </a:cubicBezTo>
                  <a:cubicBezTo>
                    <a:pt x="387" y="373"/>
                    <a:pt x="381" y="391"/>
                    <a:pt x="374" y="409"/>
                  </a:cubicBezTo>
                  <a:cubicBezTo>
                    <a:pt x="416" y="409"/>
                    <a:pt x="416" y="409"/>
                    <a:pt x="416" y="409"/>
                  </a:cubicBezTo>
                  <a:cubicBezTo>
                    <a:pt x="449" y="315"/>
                    <a:pt x="433" y="207"/>
                    <a:pt x="358" y="128"/>
                  </a:cubicBezTo>
                  <a:cubicBezTo>
                    <a:pt x="335" y="104"/>
                    <a:pt x="306" y="78"/>
                    <a:pt x="272" y="56"/>
                  </a:cubicBezTo>
                  <a:cubicBezTo>
                    <a:pt x="263" y="50"/>
                    <a:pt x="254" y="44"/>
                    <a:pt x="244" y="38"/>
                  </a:cubicBezTo>
                  <a:cubicBezTo>
                    <a:pt x="227" y="29"/>
                    <a:pt x="209" y="21"/>
                    <a:pt x="192" y="14"/>
                  </a:cubicBezTo>
                  <a:cubicBezTo>
                    <a:pt x="178" y="9"/>
                    <a:pt x="163" y="5"/>
                    <a:pt x="149" y="3"/>
                  </a:cubicBezTo>
                  <a:cubicBezTo>
                    <a:pt x="138" y="1"/>
                    <a:pt x="128" y="0"/>
                    <a:pt x="11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550"/>
            <p:cNvSpPr>
              <a:spLocks/>
            </p:cNvSpPr>
            <p:nvPr/>
          </p:nvSpPr>
          <p:spPr bwMode="auto">
            <a:xfrm>
              <a:off x="1656" y="2784"/>
              <a:ext cx="289" cy="466"/>
            </a:xfrm>
            <a:custGeom>
              <a:avLst/>
              <a:gdLst>
                <a:gd name="T0" fmla="*/ 227 w 503"/>
                <a:gd name="T1" fmla="*/ 7 h 753"/>
                <a:gd name="T2" fmla="*/ 204 w 503"/>
                <a:gd name="T3" fmla="*/ 3 h 753"/>
                <a:gd name="T4" fmla="*/ 196 w 503"/>
                <a:gd name="T5" fmla="*/ 3 h 753"/>
                <a:gd name="T6" fmla="*/ 181 w 503"/>
                <a:gd name="T7" fmla="*/ 30 h 753"/>
                <a:gd name="T8" fmla="*/ 272 w 503"/>
                <a:gd name="T9" fmla="*/ 42 h 753"/>
                <a:gd name="T10" fmla="*/ 355 w 503"/>
                <a:gd name="T11" fmla="*/ 61 h 753"/>
                <a:gd name="T12" fmla="*/ 419 w 503"/>
                <a:gd name="T13" fmla="*/ 110 h 753"/>
                <a:gd name="T14" fmla="*/ 441 w 503"/>
                <a:gd name="T15" fmla="*/ 148 h 753"/>
                <a:gd name="T16" fmla="*/ 460 w 503"/>
                <a:gd name="T17" fmla="*/ 225 h 753"/>
                <a:gd name="T18" fmla="*/ 448 w 503"/>
                <a:gd name="T19" fmla="*/ 355 h 753"/>
                <a:gd name="T20" fmla="*/ 427 w 503"/>
                <a:gd name="T21" fmla="*/ 391 h 753"/>
                <a:gd name="T22" fmla="*/ 396 w 503"/>
                <a:gd name="T23" fmla="*/ 422 h 753"/>
                <a:gd name="T24" fmla="*/ 394 w 503"/>
                <a:gd name="T25" fmla="*/ 429 h 753"/>
                <a:gd name="T26" fmla="*/ 400 w 503"/>
                <a:gd name="T27" fmla="*/ 453 h 753"/>
                <a:gd name="T28" fmla="*/ 403 w 503"/>
                <a:gd name="T29" fmla="*/ 498 h 753"/>
                <a:gd name="T30" fmla="*/ 387 w 503"/>
                <a:gd name="T31" fmla="*/ 561 h 753"/>
                <a:gd name="T32" fmla="*/ 288 w 503"/>
                <a:gd name="T33" fmla="*/ 681 h 753"/>
                <a:gd name="T34" fmla="*/ 278 w 503"/>
                <a:gd name="T35" fmla="*/ 688 h 753"/>
                <a:gd name="T36" fmla="*/ 209 w 503"/>
                <a:gd name="T37" fmla="*/ 713 h 753"/>
                <a:gd name="T38" fmla="*/ 165 w 503"/>
                <a:gd name="T39" fmla="*/ 711 h 753"/>
                <a:gd name="T40" fmla="*/ 85 w 503"/>
                <a:gd name="T41" fmla="*/ 682 h 753"/>
                <a:gd name="T42" fmla="*/ 10 w 503"/>
                <a:gd name="T43" fmla="*/ 642 h 753"/>
                <a:gd name="T44" fmla="*/ 6 w 503"/>
                <a:gd name="T45" fmla="*/ 655 h 753"/>
                <a:gd name="T46" fmla="*/ 6 w 503"/>
                <a:gd name="T47" fmla="*/ 679 h 753"/>
                <a:gd name="T48" fmla="*/ 28 w 503"/>
                <a:gd name="T49" fmla="*/ 687 h 753"/>
                <a:gd name="T50" fmla="*/ 67 w 503"/>
                <a:gd name="T51" fmla="*/ 718 h 753"/>
                <a:gd name="T52" fmla="*/ 193 w 503"/>
                <a:gd name="T53" fmla="*/ 753 h 753"/>
                <a:gd name="T54" fmla="*/ 234 w 503"/>
                <a:gd name="T55" fmla="*/ 749 h 753"/>
                <a:gd name="T56" fmla="*/ 340 w 503"/>
                <a:gd name="T57" fmla="*/ 690 h 753"/>
                <a:gd name="T58" fmla="*/ 443 w 503"/>
                <a:gd name="T59" fmla="*/ 510 h 753"/>
                <a:gd name="T60" fmla="*/ 481 w 503"/>
                <a:gd name="T61" fmla="*/ 379 h 753"/>
                <a:gd name="T62" fmla="*/ 491 w 503"/>
                <a:gd name="T63" fmla="*/ 173 h 753"/>
                <a:gd name="T64" fmla="*/ 433 w 503"/>
                <a:gd name="T65" fmla="*/ 66 h 753"/>
                <a:gd name="T66" fmla="*/ 389 w 503"/>
                <a:gd name="T67" fmla="*/ 33 h 753"/>
                <a:gd name="T68" fmla="*/ 240 w 503"/>
                <a:gd name="T6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3" h="753">
                  <a:moveTo>
                    <a:pt x="240" y="0"/>
                  </a:moveTo>
                  <a:cubicBezTo>
                    <a:pt x="235" y="3"/>
                    <a:pt x="231" y="5"/>
                    <a:pt x="227" y="7"/>
                  </a:cubicBezTo>
                  <a:cubicBezTo>
                    <a:pt x="224" y="8"/>
                    <a:pt x="221" y="9"/>
                    <a:pt x="218" y="9"/>
                  </a:cubicBezTo>
                  <a:cubicBezTo>
                    <a:pt x="212" y="9"/>
                    <a:pt x="208" y="6"/>
                    <a:pt x="204" y="3"/>
                  </a:cubicBezTo>
                  <a:cubicBezTo>
                    <a:pt x="203" y="3"/>
                    <a:pt x="202" y="3"/>
                    <a:pt x="201" y="3"/>
                  </a:cubicBezTo>
                  <a:cubicBezTo>
                    <a:pt x="199" y="3"/>
                    <a:pt x="198" y="3"/>
                    <a:pt x="196" y="3"/>
                  </a:cubicBezTo>
                  <a:cubicBezTo>
                    <a:pt x="199" y="9"/>
                    <a:pt x="198" y="16"/>
                    <a:pt x="191" y="22"/>
                  </a:cubicBezTo>
                  <a:cubicBezTo>
                    <a:pt x="187" y="25"/>
                    <a:pt x="184" y="27"/>
                    <a:pt x="181" y="30"/>
                  </a:cubicBezTo>
                  <a:cubicBezTo>
                    <a:pt x="184" y="35"/>
                    <a:pt x="190" y="39"/>
                    <a:pt x="198" y="39"/>
                  </a:cubicBezTo>
                  <a:cubicBezTo>
                    <a:pt x="222" y="39"/>
                    <a:pt x="247" y="40"/>
                    <a:pt x="272" y="42"/>
                  </a:cubicBezTo>
                  <a:cubicBezTo>
                    <a:pt x="277" y="43"/>
                    <a:pt x="282" y="43"/>
                    <a:pt x="286" y="44"/>
                  </a:cubicBezTo>
                  <a:cubicBezTo>
                    <a:pt x="310" y="48"/>
                    <a:pt x="333" y="53"/>
                    <a:pt x="355" y="61"/>
                  </a:cubicBezTo>
                  <a:cubicBezTo>
                    <a:pt x="368" y="67"/>
                    <a:pt x="381" y="74"/>
                    <a:pt x="392" y="83"/>
                  </a:cubicBezTo>
                  <a:cubicBezTo>
                    <a:pt x="402" y="91"/>
                    <a:pt x="411" y="100"/>
                    <a:pt x="419" y="110"/>
                  </a:cubicBezTo>
                  <a:cubicBezTo>
                    <a:pt x="426" y="120"/>
                    <a:pt x="432" y="130"/>
                    <a:pt x="438" y="141"/>
                  </a:cubicBezTo>
                  <a:cubicBezTo>
                    <a:pt x="439" y="143"/>
                    <a:pt x="440" y="146"/>
                    <a:pt x="441" y="148"/>
                  </a:cubicBezTo>
                  <a:cubicBezTo>
                    <a:pt x="441" y="149"/>
                    <a:pt x="442" y="151"/>
                    <a:pt x="442" y="152"/>
                  </a:cubicBezTo>
                  <a:cubicBezTo>
                    <a:pt x="451" y="176"/>
                    <a:pt x="456" y="200"/>
                    <a:pt x="460" y="225"/>
                  </a:cubicBezTo>
                  <a:cubicBezTo>
                    <a:pt x="463" y="252"/>
                    <a:pt x="464" y="280"/>
                    <a:pt x="461" y="307"/>
                  </a:cubicBezTo>
                  <a:cubicBezTo>
                    <a:pt x="458" y="324"/>
                    <a:pt x="454" y="339"/>
                    <a:pt x="448" y="355"/>
                  </a:cubicBezTo>
                  <a:cubicBezTo>
                    <a:pt x="446" y="360"/>
                    <a:pt x="444" y="364"/>
                    <a:pt x="441" y="369"/>
                  </a:cubicBezTo>
                  <a:cubicBezTo>
                    <a:pt x="437" y="376"/>
                    <a:pt x="432" y="384"/>
                    <a:pt x="427" y="391"/>
                  </a:cubicBezTo>
                  <a:cubicBezTo>
                    <a:pt x="419" y="400"/>
                    <a:pt x="411" y="408"/>
                    <a:pt x="402" y="416"/>
                  </a:cubicBezTo>
                  <a:cubicBezTo>
                    <a:pt x="400" y="418"/>
                    <a:pt x="398" y="420"/>
                    <a:pt x="396" y="422"/>
                  </a:cubicBezTo>
                  <a:cubicBezTo>
                    <a:pt x="394" y="423"/>
                    <a:pt x="393" y="424"/>
                    <a:pt x="392" y="425"/>
                  </a:cubicBezTo>
                  <a:cubicBezTo>
                    <a:pt x="392" y="426"/>
                    <a:pt x="393" y="427"/>
                    <a:pt x="394" y="429"/>
                  </a:cubicBezTo>
                  <a:cubicBezTo>
                    <a:pt x="394" y="431"/>
                    <a:pt x="395" y="434"/>
                    <a:pt x="396" y="437"/>
                  </a:cubicBezTo>
                  <a:cubicBezTo>
                    <a:pt x="398" y="442"/>
                    <a:pt x="399" y="448"/>
                    <a:pt x="400" y="453"/>
                  </a:cubicBezTo>
                  <a:cubicBezTo>
                    <a:pt x="402" y="459"/>
                    <a:pt x="403" y="466"/>
                    <a:pt x="403" y="472"/>
                  </a:cubicBezTo>
                  <a:cubicBezTo>
                    <a:pt x="404" y="481"/>
                    <a:pt x="404" y="489"/>
                    <a:pt x="403" y="498"/>
                  </a:cubicBezTo>
                  <a:cubicBezTo>
                    <a:pt x="403" y="503"/>
                    <a:pt x="403" y="508"/>
                    <a:pt x="402" y="513"/>
                  </a:cubicBezTo>
                  <a:cubicBezTo>
                    <a:pt x="399" y="530"/>
                    <a:pt x="394" y="545"/>
                    <a:pt x="387" y="561"/>
                  </a:cubicBezTo>
                  <a:cubicBezTo>
                    <a:pt x="375" y="585"/>
                    <a:pt x="359" y="608"/>
                    <a:pt x="342" y="630"/>
                  </a:cubicBezTo>
                  <a:cubicBezTo>
                    <a:pt x="325" y="648"/>
                    <a:pt x="308" y="666"/>
                    <a:pt x="288" y="681"/>
                  </a:cubicBezTo>
                  <a:cubicBezTo>
                    <a:pt x="287" y="682"/>
                    <a:pt x="285" y="683"/>
                    <a:pt x="284" y="684"/>
                  </a:cubicBezTo>
                  <a:cubicBezTo>
                    <a:pt x="282" y="685"/>
                    <a:pt x="280" y="687"/>
                    <a:pt x="278" y="688"/>
                  </a:cubicBezTo>
                  <a:cubicBezTo>
                    <a:pt x="267" y="694"/>
                    <a:pt x="257" y="700"/>
                    <a:pt x="245" y="705"/>
                  </a:cubicBezTo>
                  <a:cubicBezTo>
                    <a:pt x="233" y="709"/>
                    <a:pt x="221" y="711"/>
                    <a:pt x="209" y="713"/>
                  </a:cubicBezTo>
                  <a:cubicBezTo>
                    <a:pt x="205" y="713"/>
                    <a:pt x="201" y="713"/>
                    <a:pt x="198" y="713"/>
                  </a:cubicBezTo>
                  <a:cubicBezTo>
                    <a:pt x="187" y="713"/>
                    <a:pt x="176" y="712"/>
                    <a:pt x="165" y="711"/>
                  </a:cubicBezTo>
                  <a:cubicBezTo>
                    <a:pt x="142" y="706"/>
                    <a:pt x="120" y="698"/>
                    <a:pt x="98" y="688"/>
                  </a:cubicBezTo>
                  <a:cubicBezTo>
                    <a:pt x="94" y="686"/>
                    <a:pt x="89" y="684"/>
                    <a:pt x="85" y="682"/>
                  </a:cubicBezTo>
                  <a:cubicBezTo>
                    <a:pt x="63" y="671"/>
                    <a:pt x="42" y="658"/>
                    <a:pt x="21" y="645"/>
                  </a:cubicBezTo>
                  <a:cubicBezTo>
                    <a:pt x="17" y="643"/>
                    <a:pt x="14" y="642"/>
                    <a:pt x="10" y="642"/>
                  </a:cubicBezTo>
                  <a:cubicBezTo>
                    <a:pt x="7" y="642"/>
                    <a:pt x="5" y="643"/>
                    <a:pt x="2" y="644"/>
                  </a:cubicBezTo>
                  <a:cubicBezTo>
                    <a:pt x="3" y="648"/>
                    <a:pt x="5" y="651"/>
                    <a:pt x="6" y="655"/>
                  </a:cubicBezTo>
                  <a:cubicBezTo>
                    <a:pt x="9" y="664"/>
                    <a:pt x="6" y="671"/>
                    <a:pt x="0" y="675"/>
                  </a:cubicBezTo>
                  <a:cubicBezTo>
                    <a:pt x="2" y="676"/>
                    <a:pt x="4" y="678"/>
                    <a:pt x="6" y="679"/>
                  </a:cubicBezTo>
                  <a:cubicBezTo>
                    <a:pt x="8" y="679"/>
                    <a:pt x="10" y="678"/>
                    <a:pt x="12" y="678"/>
                  </a:cubicBezTo>
                  <a:cubicBezTo>
                    <a:pt x="18" y="678"/>
                    <a:pt x="24" y="681"/>
                    <a:pt x="28" y="687"/>
                  </a:cubicBezTo>
                  <a:cubicBezTo>
                    <a:pt x="30" y="691"/>
                    <a:pt x="33" y="696"/>
                    <a:pt x="35" y="701"/>
                  </a:cubicBezTo>
                  <a:cubicBezTo>
                    <a:pt x="46" y="707"/>
                    <a:pt x="56" y="713"/>
                    <a:pt x="67" y="718"/>
                  </a:cubicBezTo>
                  <a:cubicBezTo>
                    <a:pt x="102" y="736"/>
                    <a:pt x="139" y="750"/>
                    <a:pt x="178" y="753"/>
                  </a:cubicBezTo>
                  <a:cubicBezTo>
                    <a:pt x="183" y="753"/>
                    <a:pt x="188" y="753"/>
                    <a:pt x="193" y="753"/>
                  </a:cubicBezTo>
                  <a:cubicBezTo>
                    <a:pt x="205" y="753"/>
                    <a:pt x="217" y="752"/>
                    <a:pt x="229" y="750"/>
                  </a:cubicBezTo>
                  <a:cubicBezTo>
                    <a:pt x="231" y="750"/>
                    <a:pt x="232" y="749"/>
                    <a:pt x="234" y="749"/>
                  </a:cubicBezTo>
                  <a:cubicBezTo>
                    <a:pt x="250" y="745"/>
                    <a:pt x="266" y="740"/>
                    <a:pt x="281" y="732"/>
                  </a:cubicBezTo>
                  <a:cubicBezTo>
                    <a:pt x="303" y="721"/>
                    <a:pt x="322" y="707"/>
                    <a:pt x="340" y="690"/>
                  </a:cubicBezTo>
                  <a:cubicBezTo>
                    <a:pt x="363" y="667"/>
                    <a:pt x="386" y="641"/>
                    <a:pt x="404" y="613"/>
                  </a:cubicBezTo>
                  <a:cubicBezTo>
                    <a:pt x="424" y="581"/>
                    <a:pt x="439" y="547"/>
                    <a:pt x="443" y="510"/>
                  </a:cubicBezTo>
                  <a:cubicBezTo>
                    <a:pt x="446" y="485"/>
                    <a:pt x="443" y="461"/>
                    <a:pt x="437" y="438"/>
                  </a:cubicBezTo>
                  <a:cubicBezTo>
                    <a:pt x="455" y="421"/>
                    <a:pt x="470" y="402"/>
                    <a:pt x="481" y="379"/>
                  </a:cubicBezTo>
                  <a:cubicBezTo>
                    <a:pt x="497" y="346"/>
                    <a:pt x="503" y="310"/>
                    <a:pt x="503" y="272"/>
                  </a:cubicBezTo>
                  <a:cubicBezTo>
                    <a:pt x="503" y="239"/>
                    <a:pt x="498" y="205"/>
                    <a:pt x="491" y="173"/>
                  </a:cubicBezTo>
                  <a:cubicBezTo>
                    <a:pt x="485" y="149"/>
                    <a:pt x="476" y="126"/>
                    <a:pt x="464" y="106"/>
                  </a:cubicBezTo>
                  <a:cubicBezTo>
                    <a:pt x="455" y="91"/>
                    <a:pt x="445" y="78"/>
                    <a:pt x="433" y="66"/>
                  </a:cubicBezTo>
                  <a:cubicBezTo>
                    <a:pt x="432" y="65"/>
                    <a:pt x="431" y="64"/>
                    <a:pt x="430" y="63"/>
                  </a:cubicBezTo>
                  <a:cubicBezTo>
                    <a:pt x="418" y="51"/>
                    <a:pt x="404" y="41"/>
                    <a:pt x="389" y="33"/>
                  </a:cubicBezTo>
                  <a:cubicBezTo>
                    <a:pt x="354" y="14"/>
                    <a:pt x="315" y="6"/>
                    <a:pt x="276" y="2"/>
                  </a:cubicBezTo>
                  <a:cubicBezTo>
                    <a:pt x="264" y="1"/>
                    <a:pt x="252" y="0"/>
                    <a:pt x="24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551"/>
            <p:cNvSpPr>
              <a:spLocks noEditPoints="1"/>
            </p:cNvSpPr>
            <p:nvPr/>
          </p:nvSpPr>
          <p:spPr bwMode="auto">
            <a:xfrm>
              <a:off x="2714" y="2484"/>
              <a:ext cx="207" cy="402"/>
            </a:xfrm>
            <a:custGeom>
              <a:avLst/>
              <a:gdLst>
                <a:gd name="T0" fmla="*/ 214 w 359"/>
                <a:gd name="T1" fmla="*/ 556 h 650"/>
                <a:gd name="T2" fmla="*/ 213 w 359"/>
                <a:gd name="T3" fmla="*/ 556 h 650"/>
                <a:gd name="T4" fmla="*/ 213 w 359"/>
                <a:gd name="T5" fmla="*/ 556 h 650"/>
                <a:gd name="T6" fmla="*/ 213 w 359"/>
                <a:gd name="T7" fmla="*/ 556 h 650"/>
                <a:gd name="T8" fmla="*/ 213 w 359"/>
                <a:gd name="T9" fmla="*/ 556 h 650"/>
                <a:gd name="T10" fmla="*/ 214 w 359"/>
                <a:gd name="T11" fmla="*/ 556 h 650"/>
                <a:gd name="T12" fmla="*/ 51 w 359"/>
                <a:gd name="T13" fmla="*/ 18 h 650"/>
                <a:gd name="T14" fmla="*/ 65 w 359"/>
                <a:gd name="T15" fmla="*/ 31 h 650"/>
                <a:gd name="T16" fmla="*/ 74 w 359"/>
                <a:gd name="T17" fmla="*/ 33 h 650"/>
                <a:gd name="T18" fmla="*/ 51 w 359"/>
                <a:gd name="T19" fmla="*/ 18 h 650"/>
                <a:gd name="T20" fmla="*/ 109 w 359"/>
                <a:gd name="T21" fmla="*/ 0 h 650"/>
                <a:gd name="T22" fmla="*/ 99 w 359"/>
                <a:gd name="T23" fmla="*/ 2 h 650"/>
                <a:gd name="T24" fmla="*/ 99 w 359"/>
                <a:gd name="T25" fmla="*/ 2 h 650"/>
                <a:gd name="T26" fmla="*/ 99 w 359"/>
                <a:gd name="T27" fmla="*/ 4 h 650"/>
                <a:gd name="T28" fmla="*/ 100 w 359"/>
                <a:gd name="T29" fmla="*/ 5 h 650"/>
                <a:gd name="T30" fmla="*/ 96 w 359"/>
                <a:gd name="T31" fmla="*/ 38 h 650"/>
                <a:gd name="T32" fmla="*/ 136 w 359"/>
                <a:gd name="T33" fmla="*/ 51 h 650"/>
                <a:gd name="T34" fmla="*/ 144 w 359"/>
                <a:gd name="T35" fmla="*/ 55 h 650"/>
                <a:gd name="T36" fmla="*/ 203 w 359"/>
                <a:gd name="T37" fmla="*/ 90 h 650"/>
                <a:gd name="T38" fmla="*/ 254 w 359"/>
                <a:gd name="T39" fmla="*/ 142 h 650"/>
                <a:gd name="T40" fmla="*/ 293 w 359"/>
                <a:gd name="T41" fmla="*/ 209 h 650"/>
                <a:gd name="T42" fmla="*/ 315 w 359"/>
                <a:gd name="T43" fmla="*/ 290 h 650"/>
                <a:gd name="T44" fmla="*/ 318 w 359"/>
                <a:gd name="T45" fmla="*/ 344 h 650"/>
                <a:gd name="T46" fmla="*/ 316 w 359"/>
                <a:gd name="T47" fmla="*/ 374 h 650"/>
                <a:gd name="T48" fmla="*/ 309 w 359"/>
                <a:gd name="T49" fmla="*/ 407 h 650"/>
                <a:gd name="T50" fmla="*/ 296 w 359"/>
                <a:gd name="T51" fmla="*/ 449 h 650"/>
                <a:gd name="T52" fmla="*/ 289 w 359"/>
                <a:gd name="T53" fmla="*/ 463 h 650"/>
                <a:gd name="T54" fmla="*/ 260 w 359"/>
                <a:gd name="T55" fmla="*/ 510 h 650"/>
                <a:gd name="T56" fmla="*/ 216 w 359"/>
                <a:gd name="T57" fmla="*/ 554 h 650"/>
                <a:gd name="T58" fmla="*/ 213 w 359"/>
                <a:gd name="T59" fmla="*/ 556 h 650"/>
                <a:gd name="T60" fmla="*/ 213 w 359"/>
                <a:gd name="T61" fmla="*/ 556 h 650"/>
                <a:gd name="T62" fmla="*/ 213 w 359"/>
                <a:gd name="T63" fmla="*/ 557 h 650"/>
                <a:gd name="T64" fmla="*/ 213 w 359"/>
                <a:gd name="T65" fmla="*/ 556 h 650"/>
                <a:gd name="T66" fmla="*/ 161 w 359"/>
                <a:gd name="T67" fmla="*/ 586 h 650"/>
                <a:gd name="T68" fmla="*/ 84 w 359"/>
                <a:gd name="T69" fmla="*/ 607 h 650"/>
                <a:gd name="T70" fmla="*/ 34 w 359"/>
                <a:gd name="T71" fmla="*/ 610 h 650"/>
                <a:gd name="T72" fmla="*/ 26 w 359"/>
                <a:gd name="T73" fmla="*/ 610 h 650"/>
                <a:gd name="T74" fmla="*/ 26 w 359"/>
                <a:gd name="T75" fmla="*/ 610 h 650"/>
                <a:gd name="T76" fmla="*/ 26 w 359"/>
                <a:gd name="T77" fmla="*/ 650 h 650"/>
                <a:gd name="T78" fmla="*/ 30 w 359"/>
                <a:gd name="T79" fmla="*/ 650 h 650"/>
                <a:gd name="T80" fmla="*/ 120 w 359"/>
                <a:gd name="T81" fmla="*/ 640 h 650"/>
                <a:gd name="T82" fmla="*/ 156 w 359"/>
                <a:gd name="T83" fmla="*/ 630 h 650"/>
                <a:gd name="T84" fmla="*/ 231 w 359"/>
                <a:gd name="T85" fmla="*/ 592 h 650"/>
                <a:gd name="T86" fmla="*/ 265 w 359"/>
                <a:gd name="T87" fmla="*/ 564 h 650"/>
                <a:gd name="T88" fmla="*/ 291 w 359"/>
                <a:gd name="T89" fmla="*/ 536 h 650"/>
                <a:gd name="T90" fmla="*/ 331 w 359"/>
                <a:gd name="T91" fmla="*/ 467 h 650"/>
                <a:gd name="T92" fmla="*/ 351 w 359"/>
                <a:gd name="T93" fmla="*/ 402 h 650"/>
                <a:gd name="T94" fmla="*/ 358 w 359"/>
                <a:gd name="T95" fmla="*/ 355 h 650"/>
                <a:gd name="T96" fmla="*/ 359 w 359"/>
                <a:gd name="T97" fmla="*/ 330 h 650"/>
                <a:gd name="T98" fmla="*/ 158 w 359"/>
                <a:gd name="T99" fmla="*/ 19 h 650"/>
                <a:gd name="T100" fmla="*/ 109 w 359"/>
                <a:gd name="T101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9" h="650">
                  <a:moveTo>
                    <a:pt x="214" y="556"/>
                  </a:moveTo>
                  <a:cubicBezTo>
                    <a:pt x="213" y="556"/>
                    <a:pt x="213" y="556"/>
                    <a:pt x="213" y="556"/>
                  </a:cubicBezTo>
                  <a:cubicBezTo>
                    <a:pt x="213" y="556"/>
                    <a:pt x="213" y="556"/>
                    <a:pt x="213" y="556"/>
                  </a:cubicBezTo>
                  <a:cubicBezTo>
                    <a:pt x="213" y="556"/>
                    <a:pt x="213" y="556"/>
                    <a:pt x="213" y="556"/>
                  </a:cubicBezTo>
                  <a:cubicBezTo>
                    <a:pt x="213" y="556"/>
                    <a:pt x="213" y="556"/>
                    <a:pt x="213" y="556"/>
                  </a:cubicBezTo>
                  <a:cubicBezTo>
                    <a:pt x="214" y="556"/>
                    <a:pt x="214" y="556"/>
                    <a:pt x="214" y="556"/>
                  </a:cubicBezTo>
                  <a:moveTo>
                    <a:pt x="51" y="18"/>
                  </a:moveTo>
                  <a:cubicBezTo>
                    <a:pt x="52" y="24"/>
                    <a:pt x="57" y="29"/>
                    <a:pt x="65" y="31"/>
                  </a:cubicBezTo>
                  <a:cubicBezTo>
                    <a:pt x="68" y="31"/>
                    <a:pt x="71" y="32"/>
                    <a:pt x="74" y="33"/>
                  </a:cubicBezTo>
                  <a:cubicBezTo>
                    <a:pt x="66" y="28"/>
                    <a:pt x="58" y="23"/>
                    <a:pt x="51" y="18"/>
                  </a:cubicBezTo>
                  <a:moveTo>
                    <a:pt x="109" y="0"/>
                  </a:moveTo>
                  <a:cubicBezTo>
                    <a:pt x="106" y="1"/>
                    <a:pt x="102" y="1"/>
                    <a:pt x="99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3"/>
                    <a:pt x="99" y="3"/>
                    <a:pt x="99" y="4"/>
                  </a:cubicBezTo>
                  <a:cubicBezTo>
                    <a:pt x="99" y="4"/>
                    <a:pt x="100" y="5"/>
                    <a:pt x="100" y="5"/>
                  </a:cubicBezTo>
                  <a:cubicBezTo>
                    <a:pt x="116" y="13"/>
                    <a:pt x="110" y="33"/>
                    <a:pt x="96" y="38"/>
                  </a:cubicBezTo>
                  <a:cubicBezTo>
                    <a:pt x="110" y="42"/>
                    <a:pt x="123" y="46"/>
                    <a:pt x="136" y="51"/>
                  </a:cubicBezTo>
                  <a:cubicBezTo>
                    <a:pt x="139" y="53"/>
                    <a:pt x="141" y="54"/>
                    <a:pt x="144" y="55"/>
                  </a:cubicBezTo>
                  <a:cubicBezTo>
                    <a:pt x="165" y="65"/>
                    <a:pt x="184" y="77"/>
                    <a:pt x="203" y="90"/>
                  </a:cubicBezTo>
                  <a:cubicBezTo>
                    <a:pt x="222" y="106"/>
                    <a:pt x="239" y="123"/>
                    <a:pt x="254" y="142"/>
                  </a:cubicBezTo>
                  <a:cubicBezTo>
                    <a:pt x="270" y="163"/>
                    <a:pt x="283" y="185"/>
                    <a:pt x="293" y="209"/>
                  </a:cubicBezTo>
                  <a:cubicBezTo>
                    <a:pt x="304" y="234"/>
                    <a:pt x="311" y="262"/>
                    <a:pt x="315" y="290"/>
                  </a:cubicBezTo>
                  <a:cubicBezTo>
                    <a:pt x="318" y="308"/>
                    <a:pt x="319" y="326"/>
                    <a:pt x="318" y="344"/>
                  </a:cubicBezTo>
                  <a:cubicBezTo>
                    <a:pt x="318" y="354"/>
                    <a:pt x="317" y="364"/>
                    <a:pt x="316" y="374"/>
                  </a:cubicBezTo>
                  <a:cubicBezTo>
                    <a:pt x="314" y="385"/>
                    <a:pt x="312" y="396"/>
                    <a:pt x="309" y="407"/>
                  </a:cubicBezTo>
                  <a:cubicBezTo>
                    <a:pt x="306" y="421"/>
                    <a:pt x="301" y="435"/>
                    <a:pt x="296" y="449"/>
                  </a:cubicBezTo>
                  <a:cubicBezTo>
                    <a:pt x="294" y="454"/>
                    <a:pt x="291" y="458"/>
                    <a:pt x="289" y="463"/>
                  </a:cubicBezTo>
                  <a:cubicBezTo>
                    <a:pt x="281" y="479"/>
                    <a:pt x="272" y="495"/>
                    <a:pt x="260" y="510"/>
                  </a:cubicBezTo>
                  <a:cubicBezTo>
                    <a:pt x="247" y="526"/>
                    <a:pt x="232" y="541"/>
                    <a:pt x="216" y="554"/>
                  </a:cubicBezTo>
                  <a:cubicBezTo>
                    <a:pt x="215" y="555"/>
                    <a:pt x="214" y="555"/>
                    <a:pt x="213" y="556"/>
                  </a:cubicBezTo>
                  <a:cubicBezTo>
                    <a:pt x="213" y="556"/>
                    <a:pt x="213" y="556"/>
                    <a:pt x="213" y="556"/>
                  </a:cubicBezTo>
                  <a:cubicBezTo>
                    <a:pt x="213" y="557"/>
                    <a:pt x="213" y="557"/>
                    <a:pt x="213" y="557"/>
                  </a:cubicBezTo>
                  <a:cubicBezTo>
                    <a:pt x="213" y="556"/>
                    <a:pt x="213" y="556"/>
                    <a:pt x="213" y="556"/>
                  </a:cubicBezTo>
                  <a:cubicBezTo>
                    <a:pt x="196" y="568"/>
                    <a:pt x="179" y="578"/>
                    <a:pt x="161" y="586"/>
                  </a:cubicBezTo>
                  <a:cubicBezTo>
                    <a:pt x="136" y="596"/>
                    <a:pt x="110" y="603"/>
                    <a:pt x="84" y="607"/>
                  </a:cubicBezTo>
                  <a:cubicBezTo>
                    <a:pt x="67" y="609"/>
                    <a:pt x="51" y="610"/>
                    <a:pt x="34" y="610"/>
                  </a:cubicBezTo>
                  <a:cubicBezTo>
                    <a:pt x="32" y="610"/>
                    <a:pt x="29" y="610"/>
                    <a:pt x="26" y="610"/>
                  </a:cubicBezTo>
                  <a:cubicBezTo>
                    <a:pt x="26" y="610"/>
                    <a:pt x="26" y="610"/>
                    <a:pt x="26" y="610"/>
                  </a:cubicBezTo>
                  <a:cubicBezTo>
                    <a:pt x="0" y="610"/>
                    <a:pt x="0" y="650"/>
                    <a:pt x="26" y="650"/>
                  </a:cubicBezTo>
                  <a:cubicBezTo>
                    <a:pt x="27" y="650"/>
                    <a:pt x="28" y="650"/>
                    <a:pt x="30" y="650"/>
                  </a:cubicBezTo>
                  <a:cubicBezTo>
                    <a:pt x="60" y="650"/>
                    <a:pt x="91" y="647"/>
                    <a:pt x="120" y="640"/>
                  </a:cubicBezTo>
                  <a:cubicBezTo>
                    <a:pt x="132" y="638"/>
                    <a:pt x="144" y="634"/>
                    <a:pt x="156" y="630"/>
                  </a:cubicBezTo>
                  <a:cubicBezTo>
                    <a:pt x="182" y="621"/>
                    <a:pt x="207" y="608"/>
                    <a:pt x="231" y="592"/>
                  </a:cubicBezTo>
                  <a:cubicBezTo>
                    <a:pt x="243" y="584"/>
                    <a:pt x="254" y="574"/>
                    <a:pt x="265" y="564"/>
                  </a:cubicBezTo>
                  <a:cubicBezTo>
                    <a:pt x="274" y="555"/>
                    <a:pt x="283" y="546"/>
                    <a:pt x="291" y="536"/>
                  </a:cubicBezTo>
                  <a:cubicBezTo>
                    <a:pt x="307" y="515"/>
                    <a:pt x="321" y="492"/>
                    <a:pt x="331" y="467"/>
                  </a:cubicBezTo>
                  <a:cubicBezTo>
                    <a:pt x="340" y="446"/>
                    <a:pt x="347" y="424"/>
                    <a:pt x="351" y="402"/>
                  </a:cubicBezTo>
                  <a:cubicBezTo>
                    <a:pt x="354" y="387"/>
                    <a:pt x="357" y="371"/>
                    <a:pt x="358" y="355"/>
                  </a:cubicBezTo>
                  <a:cubicBezTo>
                    <a:pt x="358" y="346"/>
                    <a:pt x="359" y="338"/>
                    <a:pt x="359" y="330"/>
                  </a:cubicBezTo>
                  <a:cubicBezTo>
                    <a:pt x="359" y="194"/>
                    <a:pt x="277" y="74"/>
                    <a:pt x="158" y="19"/>
                  </a:cubicBezTo>
                  <a:cubicBezTo>
                    <a:pt x="142" y="11"/>
                    <a:pt x="126" y="5"/>
                    <a:pt x="10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552"/>
            <p:cNvSpPr>
              <a:spLocks noEditPoints="1"/>
            </p:cNvSpPr>
            <p:nvPr/>
          </p:nvSpPr>
          <p:spPr bwMode="auto">
            <a:xfrm>
              <a:off x="2333" y="3673"/>
              <a:ext cx="278" cy="377"/>
            </a:xfrm>
            <a:custGeom>
              <a:avLst/>
              <a:gdLst>
                <a:gd name="T0" fmla="*/ 11 w 484"/>
                <a:gd name="T1" fmla="*/ 544 h 609"/>
                <a:gd name="T2" fmla="*/ 0 w 484"/>
                <a:gd name="T3" fmla="*/ 549 h 609"/>
                <a:gd name="T4" fmla="*/ 15 w 484"/>
                <a:gd name="T5" fmla="*/ 549 h 609"/>
                <a:gd name="T6" fmla="*/ 27 w 484"/>
                <a:gd name="T7" fmla="*/ 549 h 609"/>
                <a:gd name="T8" fmla="*/ 19 w 484"/>
                <a:gd name="T9" fmla="*/ 546 h 609"/>
                <a:gd name="T10" fmla="*/ 11 w 484"/>
                <a:gd name="T11" fmla="*/ 544 h 609"/>
                <a:gd name="T12" fmla="*/ 426 w 484"/>
                <a:gd name="T13" fmla="*/ 182 h 609"/>
                <a:gd name="T14" fmla="*/ 426 w 484"/>
                <a:gd name="T15" fmla="*/ 183 h 609"/>
                <a:gd name="T16" fmla="*/ 427 w 484"/>
                <a:gd name="T17" fmla="*/ 184 h 609"/>
                <a:gd name="T18" fmla="*/ 426 w 484"/>
                <a:gd name="T19" fmla="*/ 183 h 609"/>
                <a:gd name="T20" fmla="*/ 426 w 484"/>
                <a:gd name="T21" fmla="*/ 182 h 609"/>
                <a:gd name="T22" fmla="*/ 426 w 484"/>
                <a:gd name="T23" fmla="*/ 182 h 609"/>
                <a:gd name="T24" fmla="*/ 309 w 484"/>
                <a:gd name="T25" fmla="*/ 0 h 609"/>
                <a:gd name="T26" fmla="*/ 298 w 484"/>
                <a:gd name="T27" fmla="*/ 37 h 609"/>
                <a:gd name="T28" fmla="*/ 345 w 484"/>
                <a:gd name="T29" fmla="*/ 71 h 609"/>
                <a:gd name="T30" fmla="*/ 398 w 484"/>
                <a:gd name="T31" fmla="*/ 129 h 609"/>
                <a:gd name="T32" fmla="*/ 426 w 484"/>
                <a:gd name="T33" fmla="*/ 182 h 609"/>
                <a:gd name="T34" fmla="*/ 426 w 484"/>
                <a:gd name="T35" fmla="*/ 182 h 609"/>
                <a:gd name="T36" fmla="*/ 426 w 484"/>
                <a:gd name="T37" fmla="*/ 182 h 609"/>
                <a:gd name="T38" fmla="*/ 426 w 484"/>
                <a:gd name="T39" fmla="*/ 183 h 609"/>
                <a:gd name="T40" fmla="*/ 428 w 484"/>
                <a:gd name="T41" fmla="*/ 186 h 609"/>
                <a:gd name="T42" fmla="*/ 441 w 484"/>
                <a:gd name="T43" fmla="*/ 247 h 609"/>
                <a:gd name="T44" fmla="*/ 440 w 484"/>
                <a:gd name="T45" fmla="*/ 302 h 609"/>
                <a:gd name="T46" fmla="*/ 438 w 484"/>
                <a:gd name="T47" fmla="*/ 318 h 609"/>
                <a:gd name="T48" fmla="*/ 427 w 484"/>
                <a:gd name="T49" fmla="*/ 360 h 609"/>
                <a:gd name="T50" fmla="*/ 415 w 484"/>
                <a:gd name="T51" fmla="*/ 392 h 609"/>
                <a:gd name="T52" fmla="*/ 401 w 484"/>
                <a:gd name="T53" fmla="*/ 418 h 609"/>
                <a:gd name="T54" fmla="*/ 369 w 484"/>
                <a:gd name="T55" fmla="*/ 463 h 609"/>
                <a:gd name="T56" fmla="*/ 307 w 484"/>
                <a:gd name="T57" fmla="*/ 519 h 609"/>
                <a:gd name="T58" fmla="*/ 238 w 484"/>
                <a:gd name="T59" fmla="*/ 554 h 609"/>
                <a:gd name="T60" fmla="*/ 167 w 484"/>
                <a:gd name="T61" fmla="*/ 570 h 609"/>
                <a:gd name="T62" fmla="*/ 142 w 484"/>
                <a:gd name="T63" fmla="*/ 571 h 609"/>
                <a:gd name="T64" fmla="*/ 99 w 484"/>
                <a:gd name="T65" fmla="*/ 568 h 609"/>
                <a:gd name="T66" fmla="*/ 90 w 484"/>
                <a:gd name="T67" fmla="*/ 567 h 609"/>
                <a:gd name="T68" fmla="*/ 50 w 484"/>
                <a:gd name="T69" fmla="*/ 557 h 609"/>
                <a:gd name="T70" fmla="*/ 36 w 484"/>
                <a:gd name="T71" fmla="*/ 587 h 609"/>
                <a:gd name="T72" fmla="*/ 35 w 484"/>
                <a:gd name="T73" fmla="*/ 587 h 609"/>
                <a:gd name="T74" fmla="*/ 33 w 484"/>
                <a:gd name="T75" fmla="*/ 587 h 609"/>
                <a:gd name="T76" fmla="*/ 32 w 484"/>
                <a:gd name="T77" fmla="*/ 588 h 609"/>
                <a:gd name="T78" fmla="*/ 32 w 484"/>
                <a:gd name="T79" fmla="*/ 588 h 609"/>
                <a:gd name="T80" fmla="*/ 40 w 484"/>
                <a:gd name="T81" fmla="*/ 596 h 609"/>
                <a:gd name="T82" fmla="*/ 91 w 484"/>
                <a:gd name="T83" fmla="*/ 606 h 609"/>
                <a:gd name="T84" fmla="*/ 137 w 484"/>
                <a:gd name="T85" fmla="*/ 609 h 609"/>
                <a:gd name="T86" fmla="*/ 427 w 484"/>
                <a:gd name="T87" fmla="*/ 452 h 609"/>
                <a:gd name="T88" fmla="*/ 440 w 484"/>
                <a:gd name="T89" fmla="*/ 431 h 609"/>
                <a:gd name="T90" fmla="*/ 460 w 484"/>
                <a:gd name="T91" fmla="*/ 387 h 609"/>
                <a:gd name="T92" fmla="*/ 478 w 484"/>
                <a:gd name="T93" fmla="*/ 322 h 609"/>
                <a:gd name="T94" fmla="*/ 481 w 484"/>
                <a:gd name="T95" fmla="*/ 241 h 609"/>
                <a:gd name="T96" fmla="*/ 475 w 484"/>
                <a:gd name="T97" fmla="*/ 204 h 609"/>
                <a:gd name="T98" fmla="*/ 461 w 484"/>
                <a:gd name="T99" fmla="*/ 162 h 609"/>
                <a:gd name="T100" fmla="*/ 418 w 484"/>
                <a:gd name="T101" fmla="*/ 90 h 609"/>
                <a:gd name="T102" fmla="*/ 393 w 484"/>
                <a:gd name="T103" fmla="*/ 62 h 609"/>
                <a:gd name="T104" fmla="*/ 319 w 484"/>
                <a:gd name="T105" fmla="*/ 3 h 609"/>
                <a:gd name="T106" fmla="*/ 309 w 484"/>
                <a:gd name="T107" fmla="*/ 0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84" h="609">
                  <a:moveTo>
                    <a:pt x="11" y="544"/>
                  </a:moveTo>
                  <a:cubicBezTo>
                    <a:pt x="7" y="544"/>
                    <a:pt x="3" y="546"/>
                    <a:pt x="0" y="549"/>
                  </a:cubicBezTo>
                  <a:cubicBezTo>
                    <a:pt x="5" y="549"/>
                    <a:pt x="10" y="549"/>
                    <a:pt x="15" y="549"/>
                  </a:cubicBezTo>
                  <a:cubicBezTo>
                    <a:pt x="19" y="549"/>
                    <a:pt x="23" y="549"/>
                    <a:pt x="27" y="549"/>
                  </a:cubicBezTo>
                  <a:cubicBezTo>
                    <a:pt x="24" y="548"/>
                    <a:pt x="21" y="547"/>
                    <a:pt x="19" y="546"/>
                  </a:cubicBezTo>
                  <a:cubicBezTo>
                    <a:pt x="16" y="545"/>
                    <a:pt x="14" y="544"/>
                    <a:pt x="11" y="544"/>
                  </a:cubicBezTo>
                  <a:moveTo>
                    <a:pt x="426" y="182"/>
                  </a:moveTo>
                  <a:cubicBezTo>
                    <a:pt x="426" y="183"/>
                    <a:pt x="426" y="183"/>
                    <a:pt x="426" y="183"/>
                  </a:cubicBezTo>
                  <a:cubicBezTo>
                    <a:pt x="426" y="183"/>
                    <a:pt x="427" y="183"/>
                    <a:pt x="427" y="184"/>
                  </a:cubicBezTo>
                  <a:cubicBezTo>
                    <a:pt x="427" y="183"/>
                    <a:pt x="426" y="183"/>
                    <a:pt x="426" y="183"/>
                  </a:cubicBezTo>
                  <a:cubicBezTo>
                    <a:pt x="426" y="183"/>
                    <a:pt x="426" y="183"/>
                    <a:pt x="426" y="182"/>
                  </a:cubicBezTo>
                  <a:cubicBezTo>
                    <a:pt x="426" y="182"/>
                    <a:pt x="426" y="182"/>
                    <a:pt x="426" y="182"/>
                  </a:cubicBezTo>
                  <a:moveTo>
                    <a:pt x="309" y="0"/>
                  </a:moveTo>
                  <a:cubicBezTo>
                    <a:pt x="291" y="0"/>
                    <a:pt x="279" y="25"/>
                    <a:pt x="298" y="37"/>
                  </a:cubicBezTo>
                  <a:cubicBezTo>
                    <a:pt x="314" y="47"/>
                    <a:pt x="330" y="58"/>
                    <a:pt x="345" y="71"/>
                  </a:cubicBezTo>
                  <a:cubicBezTo>
                    <a:pt x="365" y="88"/>
                    <a:pt x="383" y="108"/>
                    <a:pt x="398" y="129"/>
                  </a:cubicBezTo>
                  <a:cubicBezTo>
                    <a:pt x="409" y="146"/>
                    <a:pt x="419" y="164"/>
                    <a:pt x="426" y="182"/>
                  </a:cubicBezTo>
                  <a:cubicBezTo>
                    <a:pt x="426" y="182"/>
                    <a:pt x="426" y="182"/>
                    <a:pt x="426" y="182"/>
                  </a:cubicBezTo>
                  <a:cubicBezTo>
                    <a:pt x="426" y="182"/>
                    <a:pt x="426" y="182"/>
                    <a:pt x="426" y="182"/>
                  </a:cubicBezTo>
                  <a:cubicBezTo>
                    <a:pt x="426" y="183"/>
                    <a:pt x="426" y="183"/>
                    <a:pt x="426" y="183"/>
                  </a:cubicBezTo>
                  <a:cubicBezTo>
                    <a:pt x="427" y="184"/>
                    <a:pt x="427" y="185"/>
                    <a:pt x="428" y="186"/>
                  </a:cubicBezTo>
                  <a:cubicBezTo>
                    <a:pt x="434" y="206"/>
                    <a:pt x="439" y="226"/>
                    <a:pt x="441" y="247"/>
                  </a:cubicBezTo>
                  <a:cubicBezTo>
                    <a:pt x="443" y="266"/>
                    <a:pt x="442" y="284"/>
                    <a:pt x="440" y="302"/>
                  </a:cubicBezTo>
                  <a:cubicBezTo>
                    <a:pt x="440" y="308"/>
                    <a:pt x="439" y="313"/>
                    <a:pt x="438" y="318"/>
                  </a:cubicBezTo>
                  <a:cubicBezTo>
                    <a:pt x="436" y="332"/>
                    <a:pt x="432" y="346"/>
                    <a:pt x="427" y="360"/>
                  </a:cubicBezTo>
                  <a:cubicBezTo>
                    <a:pt x="424" y="371"/>
                    <a:pt x="420" y="381"/>
                    <a:pt x="415" y="392"/>
                  </a:cubicBezTo>
                  <a:cubicBezTo>
                    <a:pt x="411" y="401"/>
                    <a:pt x="406" y="410"/>
                    <a:pt x="401" y="418"/>
                  </a:cubicBezTo>
                  <a:cubicBezTo>
                    <a:pt x="391" y="434"/>
                    <a:pt x="381" y="449"/>
                    <a:pt x="369" y="463"/>
                  </a:cubicBezTo>
                  <a:cubicBezTo>
                    <a:pt x="351" y="484"/>
                    <a:pt x="330" y="503"/>
                    <a:pt x="307" y="519"/>
                  </a:cubicBezTo>
                  <a:cubicBezTo>
                    <a:pt x="285" y="533"/>
                    <a:pt x="262" y="545"/>
                    <a:pt x="238" y="554"/>
                  </a:cubicBezTo>
                  <a:cubicBezTo>
                    <a:pt x="215" y="562"/>
                    <a:pt x="191" y="567"/>
                    <a:pt x="167" y="570"/>
                  </a:cubicBezTo>
                  <a:cubicBezTo>
                    <a:pt x="159" y="571"/>
                    <a:pt x="150" y="571"/>
                    <a:pt x="142" y="571"/>
                  </a:cubicBezTo>
                  <a:cubicBezTo>
                    <a:pt x="128" y="571"/>
                    <a:pt x="113" y="570"/>
                    <a:pt x="99" y="568"/>
                  </a:cubicBezTo>
                  <a:cubicBezTo>
                    <a:pt x="96" y="568"/>
                    <a:pt x="93" y="567"/>
                    <a:pt x="90" y="567"/>
                  </a:cubicBezTo>
                  <a:cubicBezTo>
                    <a:pt x="76" y="564"/>
                    <a:pt x="63" y="561"/>
                    <a:pt x="50" y="557"/>
                  </a:cubicBezTo>
                  <a:cubicBezTo>
                    <a:pt x="58" y="568"/>
                    <a:pt x="53" y="587"/>
                    <a:pt x="36" y="587"/>
                  </a:cubicBezTo>
                  <a:cubicBezTo>
                    <a:pt x="36" y="587"/>
                    <a:pt x="35" y="587"/>
                    <a:pt x="35" y="587"/>
                  </a:cubicBezTo>
                  <a:cubicBezTo>
                    <a:pt x="34" y="587"/>
                    <a:pt x="34" y="587"/>
                    <a:pt x="33" y="587"/>
                  </a:cubicBezTo>
                  <a:cubicBezTo>
                    <a:pt x="33" y="587"/>
                    <a:pt x="32" y="588"/>
                    <a:pt x="32" y="588"/>
                  </a:cubicBezTo>
                  <a:cubicBezTo>
                    <a:pt x="32" y="588"/>
                    <a:pt x="32" y="588"/>
                    <a:pt x="32" y="588"/>
                  </a:cubicBezTo>
                  <a:cubicBezTo>
                    <a:pt x="35" y="591"/>
                    <a:pt x="37" y="593"/>
                    <a:pt x="40" y="596"/>
                  </a:cubicBezTo>
                  <a:cubicBezTo>
                    <a:pt x="57" y="600"/>
                    <a:pt x="74" y="604"/>
                    <a:pt x="91" y="606"/>
                  </a:cubicBezTo>
                  <a:cubicBezTo>
                    <a:pt x="106" y="608"/>
                    <a:pt x="122" y="609"/>
                    <a:pt x="137" y="609"/>
                  </a:cubicBezTo>
                  <a:cubicBezTo>
                    <a:pt x="252" y="609"/>
                    <a:pt x="363" y="553"/>
                    <a:pt x="427" y="452"/>
                  </a:cubicBezTo>
                  <a:cubicBezTo>
                    <a:pt x="432" y="445"/>
                    <a:pt x="436" y="438"/>
                    <a:pt x="440" y="431"/>
                  </a:cubicBezTo>
                  <a:cubicBezTo>
                    <a:pt x="448" y="416"/>
                    <a:pt x="454" y="402"/>
                    <a:pt x="460" y="387"/>
                  </a:cubicBezTo>
                  <a:cubicBezTo>
                    <a:pt x="468" y="366"/>
                    <a:pt x="474" y="344"/>
                    <a:pt x="478" y="322"/>
                  </a:cubicBezTo>
                  <a:cubicBezTo>
                    <a:pt x="483" y="295"/>
                    <a:pt x="484" y="268"/>
                    <a:pt x="481" y="241"/>
                  </a:cubicBezTo>
                  <a:cubicBezTo>
                    <a:pt x="480" y="229"/>
                    <a:pt x="478" y="216"/>
                    <a:pt x="475" y="204"/>
                  </a:cubicBezTo>
                  <a:cubicBezTo>
                    <a:pt x="471" y="190"/>
                    <a:pt x="466" y="176"/>
                    <a:pt x="461" y="162"/>
                  </a:cubicBezTo>
                  <a:cubicBezTo>
                    <a:pt x="450" y="136"/>
                    <a:pt x="435" y="112"/>
                    <a:pt x="418" y="90"/>
                  </a:cubicBezTo>
                  <a:cubicBezTo>
                    <a:pt x="410" y="80"/>
                    <a:pt x="402" y="71"/>
                    <a:pt x="393" y="62"/>
                  </a:cubicBezTo>
                  <a:cubicBezTo>
                    <a:pt x="371" y="40"/>
                    <a:pt x="346" y="20"/>
                    <a:pt x="319" y="3"/>
                  </a:cubicBezTo>
                  <a:cubicBezTo>
                    <a:pt x="316" y="1"/>
                    <a:pt x="312" y="0"/>
                    <a:pt x="30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553"/>
            <p:cNvSpPr>
              <a:spLocks noEditPoints="1"/>
            </p:cNvSpPr>
            <p:nvPr/>
          </p:nvSpPr>
          <p:spPr bwMode="auto">
            <a:xfrm>
              <a:off x="4251" y="3294"/>
              <a:ext cx="320" cy="250"/>
            </a:xfrm>
            <a:custGeom>
              <a:avLst/>
              <a:gdLst>
                <a:gd name="T0" fmla="*/ 555 w 558"/>
                <a:gd name="T1" fmla="*/ 92 h 405"/>
                <a:gd name="T2" fmla="*/ 554 w 558"/>
                <a:gd name="T3" fmla="*/ 99 h 405"/>
                <a:gd name="T4" fmla="*/ 552 w 558"/>
                <a:gd name="T5" fmla="*/ 115 h 405"/>
                <a:gd name="T6" fmla="*/ 558 w 558"/>
                <a:gd name="T7" fmla="*/ 102 h 405"/>
                <a:gd name="T8" fmla="*/ 558 w 558"/>
                <a:gd name="T9" fmla="*/ 102 h 405"/>
                <a:gd name="T10" fmla="*/ 555 w 558"/>
                <a:gd name="T11" fmla="*/ 92 h 405"/>
                <a:gd name="T12" fmla="*/ 61 w 558"/>
                <a:gd name="T13" fmla="*/ 242 h 405"/>
                <a:gd name="T14" fmla="*/ 61 w 558"/>
                <a:gd name="T15" fmla="*/ 240 h 405"/>
                <a:gd name="T16" fmla="*/ 61 w 558"/>
                <a:gd name="T17" fmla="*/ 242 h 405"/>
                <a:gd name="T18" fmla="*/ 374 w 558"/>
                <a:gd name="T19" fmla="*/ 0 h 405"/>
                <a:gd name="T20" fmla="*/ 197 w 558"/>
                <a:gd name="T21" fmla="*/ 48 h 405"/>
                <a:gd name="T22" fmla="*/ 11 w 558"/>
                <a:gd name="T23" fmla="*/ 264 h 405"/>
                <a:gd name="T24" fmla="*/ 14 w 558"/>
                <a:gd name="T25" fmla="*/ 391 h 405"/>
                <a:gd name="T26" fmla="*/ 34 w 558"/>
                <a:gd name="T27" fmla="*/ 405 h 405"/>
                <a:gd name="T28" fmla="*/ 53 w 558"/>
                <a:gd name="T29" fmla="*/ 381 h 405"/>
                <a:gd name="T30" fmla="*/ 45 w 558"/>
                <a:gd name="T31" fmla="*/ 347 h 405"/>
                <a:gd name="T32" fmla="*/ 45 w 558"/>
                <a:gd name="T33" fmla="*/ 299 h 405"/>
                <a:gd name="T34" fmla="*/ 51 w 558"/>
                <a:gd name="T35" fmla="*/ 269 h 405"/>
                <a:gd name="T36" fmla="*/ 59 w 558"/>
                <a:gd name="T37" fmla="*/ 245 h 405"/>
                <a:gd name="T38" fmla="*/ 60 w 558"/>
                <a:gd name="T39" fmla="*/ 244 h 405"/>
                <a:gd name="T40" fmla="*/ 95 w 558"/>
                <a:gd name="T41" fmla="*/ 184 h 405"/>
                <a:gd name="T42" fmla="*/ 160 w 558"/>
                <a:gd name="T43" fmla="*/ 120 h 405"/>
                <a:gd name="T44" fmla="*/ 251 w 558"/>
                <a:gd name="T45" fmla="*/ 66 h 405"/>
                <a:gd name="T46" fmla="*/ 340 w 558"/>
                <a:gd name="T47" fmla="*/ 41 h 405"/>
                <a:gd name="T48" fmla="*/ 375 w 558"/>
                <a:gd name="T49" fmla="*/ 39 h 405"/>
                <a:gd name="T50" fmla="*/ 404 w 558"/>
                <a:gd name="T51" fmla="*/ 40 h 405"/>
                <a:gd name="T52" fmla="*/ 449 w 558"/>
                <a:gd name="T53" fmla="*/ 52 h 405"/>
                <a:gd name="T54" fmla="*/ 451 w 558"/>
                <a:gd name="T55" fmla="*/ 53 h 405"/>
                <a:gd name="T56" fmla="*/ 483 w 558"/>
                <a:gd name="T57" fmla="*/ 72 h 405"/>
                <a:gd name="T58" fmla="*/ 499 w 558"/>
                <a:gd name="T59" fmla="*/ 87 h 405"/>
                <a:gd name="T60" fmla="*/ 511 w 558"/>
                <a:gd name="T61" fmla="*/ 100 h 405"/>
                <a:gd name="T62" fmla="*/ 515 w 558"/>
                <a:gd name="T63" fmla="*/ 105 h 405"/>
                <a:gd name="T64" fmla="*/ 523 w 558"/>
                <a:gd name="T65" fmla="*/ 54 h 405"/>
                <a:gd name="T66" fmla="*/ 469 w 558"/>
                <a:gd name="T67" fmla="*/ 18 h 405"/>
                <a:gd name="T68" fmla="*/ 374 w 558"/>
                <a:gd name="T69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8" h="405">
                  <a:moveTo>
                    <a:pt x="555" y="92"/>
                  </a:moveTo>
                  <a:cubicBezTo>
                    <a:pt x="554" y="95"/>
                    <a:pt x="554" y="97"/>
                    <a:pt x="554" y="99"/>
                  </a:cubicBezTo>
                  <a:cubicBezTo>
                    <a:pt x="553" y="104"/>
                    <a:pt x="552" y="110"/>
                    <a:pt x="552" y="115"/>
                  </a:cubicBezTo>
                  <a:cubicBezTo>
                    <a:pt x="555" y="111"/>
                    <a:pt x="558" y="107"/>
                    <a:pt x="558" y="102"/>
                  </a:cubicBezTo>
                  <a:cubicBezTo>
                    <a:pt x="558" y="102"/>
                    <a:pt x="558" y="102"/>
                    <a:pt x="558" y="102"/>
                  </a:cubicBezTo>
                  <a:cubicBezTo>
                    <a:pt x="557" y="99"/>
                    <a:pt x="557" y="95"/>
                    <a:pt x="555" y="92"/>
                  </a:cubicBezTo>
                  <a:moveTo>
                    <a:pt x="61" y="242"/>
                  </a:moveTo>
                  <a:cubicBezTo>
                    <a:pt x="61" y="241"/>
                    <a:pt x="61" y="241"/>
                    <a:pt x="61" y="240"/>
                  </a:cubicBezTo>
                  <a:cubicBezTo>
                    <a:pt x="61" y="241"/>
                    <a:pt x="61" y="241"/>
                    <a:pt x="61" y="242"/>
                  </a:cubicBezTo>
                  <a:moveTo>
                    <a:pt x="374" y="0"/>
                  </a:moveTo>
                  <a:cubicBezTo>
                    <a:pt x="314" y="0"/>
                    <a:pt x="251" y="19"/>
                    <a:pt x="197" y="48"/>
                  </a:cubicBezTo>
                  <a:cubicBezTo>
                    <a:pt x="113" y="92"/>
                    <a:pt x="36" y="172"/>
                    <a:pt x="11" y="264"/>
                  </a:cubicBezTo>
                  <a:cubicBezTo>
                    <a:pt x="1" y="304"/>
                    <a:pt x="0" y="348"/>
                    <a:pt x="14" y="391"/>
                  </a:cubicBezTo>
                  <a:cubicBezTo>
                    <a:pt x="18" y="401"/>
                    <a:pt x="26" y="405"/>
                    <a:pt x="34" y="405"/>
                  </a:cubicBezTo>
                  <a:cubicBezTo>
                    <a:pt x="46" y="405"/>
                    <a:pt x="58" y="396"/>
                    <a:pt x="53" y="381"/>
                  </a:cubicBezTo>
                  <a:cubicBezTo>
                    <a:pt x="50" y="369"/>
                    <a:pt x="47" y="358"/>
                    <a:pt x="45" y="347"/>
                  </a:cubicBezTo>
                  <a:cubicBezTo>
                    <a:pt x="43" y="331"/>
                    <a:pt x="43" y="315"/>
                    <a:pt x="45" y="299"/>
                  </a:cubicBezTo>
                  <a:cubicBezTo>
                    <a:pt x="46" y="289"/>
                    <a:pt x="48" y="279"/>
                    <a:pt x="51" y="269"/>
                  </a:cubicBezTo>
                  <a:cubicBezTo>
                    <a:pt x="54" y="261"/>
                    <a:pt x="56" y="253"/>
                    <a:pt x="59" y="245"/>
                  </a:cubicBezTo>
                  <a:cubicBezTo>
                    <a:pt x="60" y="245"/>
                    <a:pt x="60" y="244"/>
                    <a:pt x="60" y="244"/>
                  </a:cubicBezTo>
                  <a:cubicBezTo>
                    <a:pt x="69" y="222"/>
                    <a:pt x="82" y="203"/>
                    <a:pt x="95" y="184"/>
                  </a:cubicBezTo>
                  <a:cubicBezTo>
                    <a:pt x="115" y="160"/>
                    <a:pt x="136" y="139"/>
                    <a:pt x="160" y="120"/>
                  </a:cubicBezTo>
                  <a:cubicBezTo>
                    <a:pt x="188" y="98"/>
                    <a:pt x="219" y="80"/>
                    <a:pt x="251" y="66"/>
                  </a:cubicBezTo>
                  <a:cubicBezTo>
                    <a:pt x="280" y="54"/>
                    <a:pt x="309" y="46"/>
                    <a:pt x="340" y="41"/>
                  </a:cubicBezTo>
                  <a:cubicBezTo>
                    <a:pt x="351" y="40"/>
                    <a:pt x="363" y="39"/>
                    <a:pt x="375" y="39"/>
                  </a:cubicBezTo>
                  <a:cubicBezTo>
                    <a:pt x="385" y="39"/>
                    <a:pt x="394" y="39"/>
                    <a:pt x="404" y="40"/>
                  </a:cubicBezTo>
                  <a:cubicBezTo>
                    <a:pt x="419" y="43"/>
                    <a:pt x="434" y="47"/>
                    <a:pt x="449" y="52"/>
                  </a:cubicBezTo>
                  <a:cubicBezTo>
                    <a:pt x="449" y="53"/>
                    <a:pt x="450" y="53"/>
                    <a:pt x="451" y="53"/>
                  </a:cubicBezTo>
                  <a:cubicBezTo>
                    <a:pt x="462" y="58"/>
                    <a:pt x="473" y="64"/>
                    <a:pt x="483" y="72"/>
                  </a:cubicBezTo>
                  <a:cubicBezTo>
                    <a:pt x="489" y="76"/>
                    <a:pt x="494" y="81"/>
                    <a:pt x="499" y="87"/>
                  </a:cubicBezTo>
                  <a:cubicBezTo>
                    <a:pt x="503" y="91"/>
                    <a:pt x="507" y="95"/>
                    <a:pt x="511" y="100"/>
                  </a:cubicBezTo>
                  <a:cubicBezTo>
                    <a:pt x="512" y="101"/>
                    <a:pt x="514" y="103"/>
                    <a:pt x="515" y="105"/>
                  </a:cubicBezTo>
                  <a:cubicBezTo>
                    <a:pt x="516" y="88"/>
                    <a:pt x="519" y="71"/>
                    <a:pt x="523" y="54"/>
                  </a:cubicBezTo>
                  <a:cubicBezTo>
                    <a:pt x="506" y="39"/>
                    <a:pt x="488" y="27"/>
                    <a:pt x="469" y="18"/>
                  </a:cubicBezTo>
                  <a:cubicBezTo>
                    <a:pt x="439" y="6"/>
                    <a:pt x="407" y="0"/>
                    <a:pt x="37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554"/>
            <p:cNvSpPr>
              <a:spLocks/>
            </p:cNvSpPr>
            <p:nvPr/>
          </p:nvSpPr>
          <p:spPr bwMode="auto">
            <a:xfrm>
              <a:off x="4075" y="4012"/>
              <a:ext cx="79" cy="210"/>
            </a:xfrm>
            <a:custGeom>
              <a:avLst/>
              <a:gdLst>
                <a:gd name="T0" fmla="*/ 107 w 137"/>
                <a:gd name="T1" fmla="*/ 0 h 339"/>
                <a:gd name="T2" fmla="*/ 95 w 137"/>
                <a:gd name="T3" fmla="*/ 5 h 339"/>
                <a:gd name="T4" fmla="*/ 24 w 137"/>
                <a:gd name="T5" fmla="*/ 110 h 339"/>
                <a:gd name="T6" fmla="*/ 38 w 137"/>
                <a:gd name="T7" fmla="*/ 339 h 339"/>
                <a:gd name="T8" fmla="*/ 82 w 137"/>
                <a:gd name="T9" fmla="*/ 339 h 339"/>
                <a:gd name="T10" fmla="*/ 71 w 137"/>
                <a:gd name="T11" fmla="*/ 312 h 339"/>
                <a:gd name="T12" fmla="*/ 51 w 137"/>
                <a:gd name="T13" fmla="*/ 223 h 339"/>
                <a:gd name="T14" fmla="*/ 54 w 137"/>
                <a:gd name="T15" fmla="*/ 153 h 339"/>
                <a:gd name="T16" fmla="*/ 54 w 137"/>
                <a:gd name="T17" fmla="*/ 152 h 339"/>
                <a:gd name="T18" fmla="*/ 60 w 137"/>
                <a:gd name="T19" fmla="*/ 128 h 339"/>
                <a:gd name="T20" fmla="*/ 70 w 137"/>
                <a:gd name="T21" fmla="*/ 99 h 339"/>
                <a:gd name="T22" fmla="*/ 96 w 137"/>
                <a:gd name="T23" fmla="*/ 59 h 339"/>
                <a:gd name="T24" fmla="*/ 121 w 137"/>
                <a:gd name="T25" fmla="*/ 34 h 339"/>
                <a:gd name="T26" fmla="*/ 107 w 137"/>
                <a:gd name="T27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7" h="339">
                  <a:moveTo>
                    <a:pt x="107" y="0"/>
                  </a:moveTo>
                  <a:cubicBezTo>
                    <a:pt x="103" y="0"/>
                    <a:pt x="99" y="1"/>
                    <a:pt x="95" y="5"/>
                  </a:cubicBezTo>
                  <a:cubicBezTo>
                    <a:pt x="59" y="34"/>
                    <a:pt x="36" y="70"/>
                    <a:pt x="24" y="110"/>
                  </a:cubicBezTo>
                  <a:cubicBezTo>
                    <a:pt x="0" y="183"/>
                    <a:pt x="10" y="266"/>
                    <a:pt x="38" y="339"/>
                  </a:cubicBezTo>
                  <a:cubicBezTo>
                    <a:pt x="82" y="339"/>
                    <a:pt x="82" y="339"/>
                    <a:pt x="82" y="339"/>
                  </a:cubicBezTo>
                  <a:cubicBezTo>
                    <a:pt x="78" y="330"/>
                    <a:pt x="74" y="321"/>
                    <a:pt x="71" y="312"/>
                  </a:cubicBezTo>
                  <a:cubicBezTo>
                    <a:pt x="61" y="283"/>
                    <a:pt x="55" y="253"/>
                    <a:pt x="51" y="223"/>
                  </a:cubicBezTo>
                  <a:cubicBezTo>
                    <a:pt x="50" y="200"/>
                    <a:pt x="50" y="177"/>
                    <a:pt x="54" y="153"/>
                  </a:cubicBezTo>
                  <a:cubicBezTo>
                    <a:pt x="54" y="153"/>
                    <a:pt x="54" y="152"/>
                    <a:pt x="54" y="152"/>
                  </a:cubicBezTo>
                  <a:cubicBezTo>
                    <a:pt x="56" y="144"/>
                    <a:pt x="57" y="136"/>
                    <a:pt x="60" y="128"/>
                  </a:cubicBezTo>
                  <a:cubicBezTo>
                    <a:pt x="63" y="118"/>
                    <a:pt x="66" y="108"/>
                    <a:pt x="70" y="99"/>
                  </a:cubicBezTo>
                  <a:cubicBezTo>
                    <a:pt x="78" y="84"/>
                    <a:pt x="86" y="71"/>
                    <a:pt x="96" y="59"/>
                  </a:cubicBezTo>
                  <a:cubicBezTo>
                    <a:pt x="104" y="50"/>
                    <a:pt x="112" y="42"/>
                    <a:pt x="121" y="34"/>
                  </a:cubicBezTo>
                  <a:cubicBezTo>
                    <a:pt x="137" y="21"/>
                    <a:pt x="124" y="0"/>
                    <a:pt x="10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555"/>
            <p:cNvSpPr>
              <a:spLocks/>
            </p:cNvSpPr>
            <p:nvPr/>
          </p:nvSpPr>
          <p:spPr bwMode="auto">
            <a:xfrm>
              <a:off x="3517" y="2773"/>
              <a:ext cx="299" cy="244"/>
            </a:xfrm>
            <a:custGeom>
              <a:avLst/>
              <a:gdLst>
                <a:gd name="T0" fmla="*/ 298 w 520"/>
                <a:gd name="T1" fmla="*/ 0 h 394"/>
                <a:gd name="T2" fmla="*/ 90 w 520"/>
                <a:gd name="T3" fmla="*/ 65 h 394"/>
                <a:gd name="T4" fmla="*/ 47 w 520"/>
                <a:gd name="T5" fmla="*/ 113 h 394"/>
                <a:gd name="T6" fmla="*/ 9 w 520"/>
                <a:gd name="T7" fmla="*/ 375 h 394"/>
                <a:gd name="T8" fmla="*/ 30 w 520"/>
                <a:gd name="T9" fmla="*/ 394 h 394"/>
                <a:gd name="T10" fmla="*/ 49 w 520"/>
                <a:gd name="T11" fmla="*/ 375 h 394"/>
                <a:gd name="T12" fmla="*/ 52 w 520"/>
                <a:gd name="T13" fmla="*/ 219 h 394"/>
                <a:gd name="T14" fmla="*/ 68 w 520"/>
                <a:gd name="T15" fmla="*/ 157 h 394"/>
                <a:gd name="T16" fmla="*/ 89 w 520"/>
                <a:gd name="T17" fmla="*/ 122 h 394"/>
                <a:gd name="T18" fmla="*/ 103 w 520"/>
                <a:gd name="T19" fmla="*/ 106 h 394"/>
                <a:gd name="T20" fmla="*/ 116 w 520"/>
                <a:gd name="T21" fmla="*/ 95 h 394"/>
                <a:gd name="T22" fmla="*/ 160 w 520"/>
                <a:gd name="T23" fmla="*/ 70 h 394"/>
                <a:gd name="T24" fmla="*/ 199 w 520"/>
                <a:gd name="T25" fmla="*/ 56 h 394"/>
                <a:gd name="T26" fmla="*/ 250 w 520"/>
                <a:gd name="T27" fmla="*/ 45 h 394"/>
                <a:gd name="T28" fmla="*/ 307 w 520"/>
                <a:gd name="T29" fmla="*/ 42 h 394"/>
                <a:gd name="T30" fmla="*/ 364 w 520"/>
                <a:gd name="T31" fmla="*/ 45 h 394"/>
                <a:gd name="T32" fmla="*/ 454 w 520"/>
                <a:gd name="T33" fmla="*/ 70 h 394"/>
                <a:gd name="T34" fmla="*/ 456 w 520"/>
                <a:gd name="T35" fmla="*/ 71 h 394"/>
                <a:gd name="T36" fmla="*/ 490 w 520"/>
                <a:gd name="T37" fmla="*/ 88 h 394"/>
                <a:gd name="T38" fmla="*/ 500 w 520"/>
                <a:gd name="T39" fmla="*/ 90 h 394"/>
                <a:gd name="T40" fmla="*/ 520 w 520"/>
                <a:gd name="T41" fmla="*/ 69 h 394"/>
                <a:gd name="T42" fmla="*/ 510 w 520"/>
                <a:gd name="T43" fmla="*/ 53 h 394"/>
                <a:gd name="T44" fmla="*/ 451 w 520"/>
                <a:gd name="T45" fmla="*/ 26 h 394"/>
                <a:gd name="T46" fmla="*/ 298 w 520"/>
                <a:gd name="T47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0" h="394">
                  <a:moveTo>
                    <a:pt x="298" y="0"/>
                  </a:moveTo>
                  <a:cubicBezTo>
                    <a:pt x="222" y="0"/>
                    <a:pt x="147" y="20"/>
                    <a:pt x="90" y="65"/>
                  </a:cubicBezTo>
                  <a:cubicBezTo>
                    <a:pt x="72" y="79"/>
                    <a:pt x="58" y="95"/>
                    <a:pt x="47" y="113"/>
                  </a:cubicBezTo>
                  <a:cubicBezTo>
                    <a:pt x="0" y="187"/>
                    <a:pt x="6" y="289"/>
                    <a:pt x="9" y="375"/>
                  </a:cubicBezTo>
                  <a:cubicBezTo>
                    <a:pt x="10" y="388"/>
                    <a:pt x="20" y="394"/>
                    <a:pt x="30" y="394"/>
                  </a:cubicBezTo>
                  <a:cubicBezTo>
                    <a:pt x="40" y="394"/>
                    <a:pt x="50" y="388"/>
                    <a:pt x="49" y="375"/>
                  </a:cubicBezTo>
                  <a:cubicBezTo>
                    <a:pt x="48" y="323"/>
                    <a:pt x="46" y="271"/>
                    <a:pt x="52" y="219"/>
                  </a:cubicBezTo>
                  <a:cubicBezTo>
                    <a:pt x="56" y="198"/>
                    <a:pt x="60" y="177"/>
                    <a:pt x="68" y="157"/>
                  </a:cubicBezTo>
                  <a:cubicBezTo>
                    <a:pt x="74" y="144"/>
                    <a:pt x="81" y="133"/>
                    <a:pt x="89" y="122"/>
                  </a:cubicBezTo>
                  <a:cubicBezTo>
                    <a:pt x="93" y="116"/>
                    <a:pt x="98" y="111"/>
                    <a:pt x="103" y="106"/>
                  </a:cubicBezTo>
                  <a:cubicBezTo>
                    <a:pt x="107" y="102"/>
                    <a:pt x="112" y="99"/>
                    <a:pt x="116" y="95"/>
                  </a:cubicBezTo>
                  <a:cubicBezTo>
                    <a:pt x="130" y="85"/>
                    <a:pt x="145" y="77"/>
                    <a:pt x="160" y="70"/>
                  </a:cubicBezTo>
                  <a:cubicBezTo>
                    <a:pt x="173" y="64"/>
                    <a:pt x="186" y="60"/>
                    <a:pt x="199" y="56"/>
                  </a:cubicBezTo>
                  <a:cubicBezTo>
                    <a:pt x="216" y="52"/>
                    <a:pt x="233" y="48"/>
                    <a:pt x="250" y="45"/>
                  </a:cubicBezTo>
                  <a:cubicBezTo>
                    <a:pt x="269" y="43"/>
                    <a:pt x="288" y="42"/>
                    <a:pt x="307" y="42"/>
                  </a:cubicBezTo>
                  <a:cubicBezTo>
                    <a:pt x="326" y="42"/>
                    <a:pt x="345" y="43"/>
                    <a:pt x="364" y="45"/>
                  </a:cubicBezTo>
                  <a:cubicBezTo>
                    <a:pt x="395" y="50"/>
                    <a:pt x="425" y="58"/>
                    <a:pt x="454" y="70"/>
                  </a:cubicBezTo>
                  <a:cubicBezTo>
                    <a:pt x="454" y="70"/>
                    <a:pt x="455" y="70"/>
                    <a:pt x="456" y="71"/>
                  </a:cubicBezTo>
                  <a:cubicBezTo>
                    <a:pt x="468" y="76"/>
                    <a:pt x="479" y="81"/>
                    <a:pt x="490" y="88"/>
                  </a:cubicBezTo>
                  <a:cubicBezTo>
                    <a:pt x="493" y="90"/>
                    <a:pt x="497" y="90"/>
                    <a:pt x="500" y="90"/>
                  </a:cubicBezTo>
                  <a:cubicBezTo>
                    <a:pt x="511" y="90"/>
                    <a:pt x="520" y="80"/>
                    <a:pt x="520" y="69"/>
                  </a:cubicBezTo>
                  <a:cubicBezTo>
                    <a:pt x="520" y="63"/>
                    <a:pt x="517" y="57"/>
                    <a:pt x="510" y="53"/>
                  </a:cubicBezTo>
                  <a:cubicBezTo>
                    <a:pt x="492" y="43"/>
                    <a:pt x="472" y="34"/>
                    <a:pt x="451" y="26"/>
                  </a:cubicBezTo>
                  <a:cubicBezTo>
                    <a:pt x="403" y="9"/>
                    <a:pt x="350" y="0"/>
                    <a:pt x="29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556"/>
            <p:cNvSpPr>
              <a:spLocks/>
            </p:cNvSpPr>
            <p:nvPr/>
          </p:nvSpPr>
          <p:spPr bwMode="auto">
            <a:xfrm>
              <a:off x="3181" y="4029"/>
              <a:ext cx="88" cy="193"/>
            </a:xfrm>
            <a:custGeom>
              <a:avLst/>
              <a:gdLst>
                <a:gd name="T0" fmla="*/ 125 w 154"/>
                <a:gd name="T1" fmla="*/ 0 h 311"/>
                <a:gd name="T2" fmla="*/ 110 w 154"/>
                <a:gd name="T3" fmla="*/ 9 h 311"/>
                <a:gd name="T4" fmla="*/ 0 w 154"/>
                <a:gd name="T5" fmla="*/ 250 h 311"/>
                <a:gd name="T6" fmla="*/ 10 w 154"/>
                <a:gd name="T7" fmla="*/ 311 h 311"/>
                <a:gd name="T8" fmla="*/ 53 w 154"/>
                <a:gd name="T9" fmla="*/ 311 h 311"/>
                <a:gd name="T10" fmla="*/ 49 w 154"/>
                <a:gd name="T11" fmla="*/ 302 h 311"/>
                <a:gd name="T12" fmla="*/ 44 w 154"/>
                <a:gd name="T13" fmla="*/ 286 h 311"/>
                <a:gd name="T14" fmla="*/ 41 w 154"/>
                <a:gd name="T15" fmla="*/ 265 h 311"/>
                <a:gd name="T16" fmla="*/ 42 w 154"/>
                <a:gd name="T17" fmla="*/ 224 h 311"/>
                <a:gd name="T18" fmla="*/ 62 w 154"/>
                <a:gd name="T19" fmla="*/ 163 h 311"/>
                <a:gd name="T20" fmla="*/ 143 w 154"/>
                <a:gd name="T21" fmla="*/ 30 h 311"/>
                <a:gd name="T22" fmla="*/ 125 w 154"/>
                <a:gd name="T23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4" h="311">
                  <a:moveTo>
                    <a:pt x="125" y="0"/>
                  </a:moveTo>
                  <a:cubicBezTo>
                    <a:pt x="120" y="0"/>
                    <a:pt x="114" y="3"/>
                    <a:pt x="110" y="9"/>
                  </a:cubicBezTo>
                  <a:cubicBezTo>
                    <a:pt x="61" y="80"/>
                    <a:pt x="1" y="162"/>
                    <a:pt x="0" y="250"/>
                  </a:cubicBezTo>
                  <a:cubicBezTo>
                    <a:pt x="0" y="270"/>
                    <a:pt x="3" y="291"/>
                    <a:pt x="10" y="311"/>
                  </a:cubicBezTo>
                  <a:cubicBezTo>
                    <a:pt x="53" y="311"/>
                    <a:pt x="53" y="311"/>
                    <a:pt x="53" y="311"/>
                  </a:cubicBezTo>
                  <a:cubicBezTo>
                    <a:pt x="51" y="308"/>
                    <a:pt x="50" y="305"/>
                    <a:pt x="49" y="302"/>
                  </a:cubicBezTo>
                  <a:cubicBezTo>
                    <a:pt x="47" y="297"/>
                    <a:pt x="46" y="291"/>
                    <a:pt x="44" y="286"/>
                  </a:cubicBezTo>
                  <a:cubicBezTo>
                    <a:pt x="43" y="279"/>
                    <a:pt x="41" y="272"/>
                    <a:pt x="41" y="265"/>
                  </a:cubicBezTo>
                  <a:cubicBezTo>
                    <a:pt x="39" y="251"/>
                    <a:pt x="40" y="238"/>
                    <a:pt x="42" y="224"/>
                  </a:cubicBezTo>
                  <a:cubicBezTo>
                    <a:pt x="46" y="203"/>
                    <a:pt x="53" y="183"/>
                    <a:pt x="62" y="163"/>
                  </a:cubicBezTo>
                  <a:cubicBezTo>
                    <a:pt x="84" y="117"/>
                    <a:pt x="114" y="73"/>
                    <a:pt x="143" y="30"/>
                  </a:cubicBezTo>
                  <a:cubicBezTo>
                    <a:pt x="154" y="15"/>
                    <a:pt x="140" y="0"/>
                    <a:pt x="1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557"/>
            <p:cNvSpPr>
              <a:spLocks noEditPoints="1"/>
            </p:cNvSpPr>
            <p:nvPr/>
          </p:nvSpPr>
          <p:spPr bwMode="auto">
            <a:xfrm>
              <a:off x="1627" y="2782"/>
              <a:ext cx="143" cy="420"/>
            </a:xfrm>
            <a:custGeom>
              <a:avLst/>
              <a:gdLst>
                <a:gd name="T0" fmla="*/ 134 w 249"/>
                <a:gd name="T1" fmla="*/ 213 h 679"/>
                <a:gd name="T2" fmla="*/ 134 w 249"/>
                <a:gd name="T3" fmla="*/ 212 h 679"/>
                <a:gd name="T4" fmla="*/ 134 w 249"/>
                <a:gd name="T5" fmla="*/ 213 h 679"/>
                <a:gd name="T6" fmla="*/ 210 w 249"/>
                <a:gd name="T7" fmla="*/ 0 h 679"/>
                <a:gd name="T8" fmla="*/ 174 w 249"/>
                <a:gd name="T9" fmla="*/ 34 h 679"/>
                <a:gd name="T10" fmla="*/ 134 w 249"/>
                <a:gd name="T11" fmla="*/ 89 h 679"/>
                <a:gd name="T12" fmla="*/ 126 w 249"/>
                <a:gd name="T13" fmla="*/ 105 h 679"/>
                <a:gd name="T14" fmla="*/ 106 w 249"/>
                <a:gd name="T15" fmla="*/ 155 h 679"/>
                <a:gd name="T16" fmla="*/ 93 w 249"/>
                <a:gd name="T17" fmla="*/ 215 h 679"/>
                <a:gd name="T18" fmla="*/ 92 w 249"/>
                <a:gd name="T19" fmla="*/ 272 h 679"/>
                <a:gd name="T20" fmla="*/ 93 w 249"/>
                <a:gd name="T21" fmla="*/ 285 h 679"/>
                <a:gd name="T22" fmla="*/ 101 w 249"/>
                <a:gd name="T23" fmla="*/ 329 h 679"/>
                <a:gd name="T24" fmla="*/ 99 w 249"/>
                <a:gd name="T25" fmla="*/ 330 h 679"/>
                <a:gd name="T26" fmla="*/ 70 w 249"/>
                <a:gd name="T27" fmla="*/ 361 h 679"/>
                <a:gd name="T28" fmla="*/ 64 w 249"/>
                <a:gd name="T29" fmla="*/ 370 h 679"/>
                <a:gd name="T30" fmla="*/ 62 w 249"/>
                <a:gd name="T31" fmla="*/ 372 h 679"/>
                <a:gd name="T32" fmla="*/ 33 w 249"/>
                <a:gd name="T33" fmla="*/ 420 h 679"/>
                <a:gd name="T34" fmla="*/ 11 w 249"/>
                <a:gd name="T35" fmla="*/ 479 h 679"/>
                <a:gd name="T36" fmla="*/ 2 w 249"/>
                <a:gd name="T37" fmla="*/ 531 h 679"/>
                <a:gd name="T38" fmla="*/ 0 w 249"/>
                <a:gd name="T39" fmla="*/ 549 h 679"/>
                <a:gd name="T40" fmla="*/ 0 w 249"/>
                <a:gd name="T41" fmla="*/ 576 h 679"/>
                <a:gd name="T42" fmla="*/ 4 w 249"/>
                <a:gd name="T43" fmla="*/ 617 h 679"/>
                <a:gd name="T44" fmla="*/ 16 w 249"/>
                <a:gd name="T45" fmla="*/ 665 h 679"/>
                <a:gd name="T46" fmla="*/ 50 w 249"/>
                <a:gd name="T47" fmla="*/ 679 h 679"/>
                <a:gd name="T48" fmla="*/ 56 w 249"/>
                <a:gd name="T49" fmla="*/ 659 h 679"/>
                <a:gd name="T50" fmla="*/ 52 w 249"/>
                <a:gd name="T51" fmla="*/ 648 h 679"/>
                <a:gd name="T52" fmla="*/ 41 w 249"/>
                <a:gd name="T53" fmla="*/ 596 h 679"/>
                <a:gd name="T54" fmla="*/ 41 w 249"/>
                <a:gd name="T55" fmla="*/ 593 h 679"/>
                <a:gd name="T56" fmla="*/ 40 w 249"/>
                <a:gd name="T57" fmla="*/ 565 h 679"/>
                <a:gd name="T58" fmla="*/ 40 w 249"/>
                <a:gd name="T59" fmla="*/ 560 h 679"/>
                <a:gd name="T60" fmla="*/ 44 w 249"/>
                <a:gd name="T61" fmla="*/ 518 h 679"/>
                <a:gd name="T62" fmla="*/ 44 w 249"/>
                <a:gd name="T63" fmla="*/ 517 h 679"/>
                <a:gd name="T64" fmla="*/ 46 w 249"/>
                <a:gd name="T65" fmla="*/ 506 h 679"/>
                <a:gd name="T66" fmla="*/ 61 w 249"/>
                <a:gd name="T67" fmla="*/ 458 h 679"/>
                <a:gd name="T68" fmla="*/ 67 w 249"/>
                <a:gd name="T69" fmla="*/ 442 h 679"/>
                <a:gd name="T70" fmla="*/ 104 w 249"/>
                <a:gd name="T71" fmla="*/ 383 h 679"/>
                <a:gd name="T72" fmla="*/ 106 w 249"/>
                <a:gd name="T73" fmla="*/ 381 h 679"/>
                <a:gd name="T74" fmla="*/ 132 w 249"/>
                <a:gd name="T75" fmla="*/ 355 h 679"/>
                <a:gd name="T76" fmla="*/ 148 w 249"/>
                <a:gd name="T77" fmla="*/ 343 h 679"/>
                <a:gd name="T78" fmla="*/ 141 w 249"/>
                <a:gd name="T79" fmla="*/ 324 h 679"/>
                <a:gd name="T80" fmla="*/ 133 w 249"/>
                <a:gd name="T81" fmla="*/ 288 h 679"/>
                <a:gd name="T82" fmla="*/ 133 w 249"/>
                <a:gd name="T83" fmla="*/ 285 h 679"/>
                <a:gd name="T84" fmla="*/ 133 w 249"/>
                <a:gd name="T85" fmla="*/ 215 h 679"/>
                <a:gd name="T86" fmla="*/ 136 w 249"/>
                <a:gd name="T87" fmla="*/ 199 h 679"/>
                <a:gd name="T88" fmla="*/ 150 w 249"/>
                <a:gd name="T89" fmla="*/ 150 h 679"/>
                <a:gd name="T90" fmla="*/ 154 w 249"/>
                <a:gd name="T91" fmla="*/ 140 h 679"/>
                <a:gd name="T92" fmla="*/ 155 w 249"/>
                <a:gd name="T93" fmla="*/ 139 h 679"/>
                <a:gd name="T94" fmla="*/ 177 w 249"/>
                <a:gd name="T95" fmla="*/ 97 h 679"/>
                <a:gd name="T96" fmla="*/ 192 w 249"/>
                <a:gd name="T97" fmla="*/ 74 h 679"/>
                <a:gd name="T98" fmla="*/ 194 w 249"/>
                <a:gd name="T99" fmla="*/ 72 h 679"/>
                <a:gd name="T100" fmla="*/ 231 w 249"/>
                <a:gd name="T101" fmla="*/ 34 h 679"/>
                <a:gd name="T102" fmla="*/ 241 w 249"/>
                <a:gd name="T103" fmla="*/ 26 h 679"/>
                <a:gd name="T104" fmla="*/ 246 w 249"/>
                <a:gd name="T105" fmla="*/ 7 h 679"/>
                <a:gd name="T106" fmla="*/ 210 w 249"/>
                <a:gd name="T107" fmla="*/ 0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9" h="679">
                  <a:moveTo>
                    <a:pt x="134" y="213"/>
                  </a:moveTo>
                  <a:cubicBezTo>
                    <a:pt x="134" y="212"/>
                    <a:pt x="134" y="212"/>
                    <a:pt x="134" y="212"/>
                  </a:cubicBezTo>
                  <a:cubicBezTo>
                    <a:pt x="134" y="212"/>
                    <a:pt x="134" y="212"/>
                    <a:pt x="134" y="213"/>
                  </a:cubicBezTo>
                  <a:moveTo>
                    <a:pt x="210" y="0"/>
                  </a:moveTo>
                  <a:cubicBezTo>
                    <a:pt x="197" y="10"/>
                    <a:pt x="185" y="22"/>
                    <a:pt x="174" y="34"/>
                  </a:cubicBezTo>
                  <a:cubicBezTo>
                    <a:pt x="159" y="51"/>
                    <a:pt x="146" y="70"/>
                    <a:pt x="134" y="89"/>
                  </a:cubicBezTo>
                  <a:cubicBezTo>
                    <a:pt x="131" y="95"/>
                    <a:pt x="129" y="100"/>
                    <a:pt x="126" y="105"/>
                  </a:cubicBezTo>
                  <a:cubicBezTo>
                    <a:pt x="118" y="121"/>
                    <a:pt x="111" y="138"/>
                    <a:pt x="106" y="155"/>
                  </a:cubicBezTo>
                  <a:cubicBezTo>
                    <a:pt x="100" y="174"/>
                    <a:pt x="96" y="195"/>
                    <a:pt x="93" y="215"/>
                  </a:cubicBezTo>
                  <a:cubicBezTo>
                    <a:pt x="91" y="234"/>
                    <a:pt x="90" y="253"/>
                    <a:pt x="92" y="272"/>
                  </a:cubicBezTo>
                  <a:cubicBezTo>
                    <a:pt x="92" y="276"/>
                    <a:pt x="92" y="281"/>
                    <a:pt x="93" y="285"/>
                  </a:cubicBezTo>
                  <a:cubicBezTo>
                    <a:pt x="94" y="300"/>
                    <a:pt x="97" y="315"/>
                    <a:pt x="101" y="329"/>
                  </a:cubicBezTo>
                  <a:cubicBezTo>
                    <a:pt x="100" y="329"/>
                    <a:pt x="100" y="330"/>
                    <a:pt x="99" y="330"/>
                  </a:cubicBezTo>
                  <a:cubicBezTo>
                    <a:pt x="89" y="340"/>
                    <a:pt x="79" y="350"/>
                    <a:pt x="70" y="361"/>
                  </a:cubicBezTo>
                  <a:cubicBezTo>
                    <a:pt x="68" y="364"/>
                    <a:pt x="66" y="367"/>
                    <a:pt x="64" y="370"/>
                  </a:cubicBezTo>
                  <a:cubicBezTo>
                    <a:pt x="63" y="371"/>
                    <a:pt x="63" y="371"/>
                    <a:pt x="62" y="372"/>
                  </a:cubicBezTo>
                  <a:cubicBezTo>
                    <a:pt x="51" y="387"/>
                    <a:pt x="41" y="404"/>
                    <a:pt x="33" y="420"/>
                  </a:cubicBezTo>
                  <a:cubicBezTo>
                    <a:pt x="24" y="439"/>
                    <a:pt x="17" y="459"/>
                    <a:pt x="11" y="479"/>
                  </a:cubicBezTo>
                  <a:cubicBezTo>
                    <a:pt x="7" y="496"/>
                    <a:pt x="3" y="514"/>
                    <a:pt x="2" y="531"/>
                  </a:cubicBezTo>
                  <a:cubicBezTo>
                    <a:pt x="1" y="537"/>
                    <a:pt x="1" y="543"/>
                    <a:pt x="0" y="549"/>
                  </a:cubicBezTo>
                  <a:cubicBezTo>
                    <a:pt x="0" y="558"/>
                    <a:pt x="0" y="567"/>
                    <a:pt x="0" y="576"/>
                  </a:cubicBezTo>
                  <a:cubicBezTo>
                    <a:pt x="0" y="590"/>
                    <a:pt x="2" y="603"/>
                    <a:pt x="4" y="617"/>
                  </a:cubicBezTo>
                  <a:cubicBezTo>
                    <a:pt x="6" y="633"/>
                    <a:pt x="10" y="649"/>
                    <a:pt x="16" y="665"/>
                  </a:cubicBezTo>
                  <a:cubicBezTo>
                    <a:pt x="28" y="668"/>
                    <a:pt x="39" y="673"/>
                    <a:pt x="50" y="679"/>
                  </a:cubicBezTo>
                  <a:cubicBezTo>
                    <a:pt x="56" y="675"/>
                    <a:pt x="59" y="668"/>
                    <a:pt x="56" y="659"/>
                  </a:cubicBezTo>
                  <a:cubicBezTo>
                    <a:pt x="55" y="655"/>
                    <a:pt x="53" y="652"/>
                    <a:pt x="52" y="648"/>
                  </a:cubicBezTo>
                  <a:cubicBezTo>
                    <a:pt x="47" y="631"/>
                    <a:pt x="43" y="613"/>
                    <a:pt x="41" y="596"/>
                  </a:cubicBezTo>
                  <a:cubicBezTo>
                    <a:pt x="41" y="595"/>
                    <a:pt x="41" y="594"/>
                    <a:pt x="41" y="593"/>
                  </a:cubicBezTo>
                  <a:cubicBezTo>
                    <a:pt x="40" y="584"/>
                    <a:pt x="40" y="574"/>
                    <a:pt x="40" y="565"/>
                  </a:cubicBezTo>
                  <a:cubicBezTo>
                    <a:pt x="40" y="563"/>
                    <a:pt x="40" y="562"/>
                    <a:pt x="40" y="560"/>
                  </a:cubicBezTo>
                  <a:cubicBezTo>
                    <a:pt x="40" y="546"/>
                    <a:pt x="42" y="532"/>
                    <a:pt x="44" y="518"/>
                  </a:cubicBezTo>
                  <a:cubicBezTo>
                    <a:pt x="44" y="518"/>
                    <a:pt x="44" y="517"/>
                    <a:pt x="44" y="517"/>
                  </a:cubicBezTo>
                  <a:cubicBezTo>
                    <a:pt x="45" y="513"/>
                    <a:pt x="45" y="510"/>
                    <a:pt x="46" y="506"/>
                  </a:cubicBezTo>
                  <a:cubicBezTo>
                    <a:pt x="50" y="490"/>
                    <a:pt x="55" y="474"/>
                    <a:pt x="61" y="458"/>
                  </a:cubicBezTo>
                  <a:cubicBezTo>
                    <a:pt x="63" y="453"/>
                    <a:pt x="65" y="447"/>
                    <a:pt x="67" y="442"/>
                  </a:cubicBezTo>
                  <a:cubicBezTo>
                    <a:pt x="77" y="421"/>
                    <a:pt x="89" y="402"/>
                    <a:pt x="104" y="383"/>
                  </a:cubicBezTo>
                  <a:cubicBezTo>
                    <a:pt x="105" y="382"/>
                    <a:pt x="105" y="381"/>
                    <a:pt x="106" y="381"/>
                  </a:cubicBezTo>
                  <a:cubicBezTo>
                    <a:pt x="114" y="371"/>
                    <a:pt x="123" y="363"/>
                    <a:pt x="132" y="355"/>
                  </a:cubicBezTo>
                  <a:cubicBezTo>
                    <a:pt x="137" y="351"/>
                    <a:pt x="142" y="346"/>
                    <a:pt x="148" y="343"/>
                  </a:cubicBezTo>
                  <a:cubicBezTo>
                    <a:pt x="145" y="336"/>
                    <a:pt x="143" y="330"/>
                    <a:pt x="141" y="324"/>
                  </a:cubicBezTo>
                  <a:cubicBezTo>
                    <a:pt x="138" y="312"/>
                    <a:pt x="135" y="300"/>
                    <a:pt x="133" y="288"/>
                  </a:cubicBezTo>
                  <a:cubicBezTo>
                    <a:pt x="133" y="287"/>
                    <a:pt x="133" y="286"/>
                    <a:pt x="133" y="285"/>
                  </a:cubicBezTo>
                  <a:cubicBezTo>
                    <a:pt x="130" y="262"/>
                    <a:pt x="131" y="239"/>
                    <a:pt x="133" y="215"/>
                  </a:cubicBezTo>
                  <a:cubicBezTo>
                    <a:pt x="134" y="210"/>
                    <a:pt x="135" y="204"/>
                    <a:pt x="136" y="199"/>
                  </a:cubicBezTo>
                  <a:cubicBezTo>
                    <a:pt x="140" y="182"/>
                    <a:pt x="144" y="166"/>
                    <a:pt x="150" y="150"/>
                  </a:cubicBezTo>
                  <a:cubicBezTo>
                    <a:pt x="151" y="147"/>
                    <a:pt x="153" y="143"/>
                    <a:pt x="154" y="140"/>
                  </a:cubicBezTo>
                  <a:cubicBezTo>
                    <a:pt x="154" y="140"/>
                    <a:pt x="154" y="139"/>
                    <a:pt x="155" y="139"/>
                  </a:cubicBezTo>
                  <a:cubicBezTo>
                    <a:pt x="161" y="124"/>
                    <a:pt x="168" y="110"/>
                    <a:pt x="177" y="97"/>
                  </a:cubicBezTo>
                  <a:cubicBezTo>
                    <a:pt x="182" y="89"/>
                    <a:pt x="187" y="82"/>
                    <a:pt x="192" y="74"/>
                  </a:cubicBezTo>
                  <a:cubicBezTo>
                    <a:pt x="193" y="73"/>
                    <a:pt x="194" y="73"/>
                    <a:pt x="194" y="72"/>
                  </a:cubicBezTo>
                  <a:cubicBezTo>
                    <a:pt x="206" y="58"/>
                    <a:pt x="218" y="45"/>
                    <a:pt x="231" y="34"/>
                  </a:cubicBezTo>
                  <a:cubicBezTo>
                    <a:pt x="234" y="31"/>
                    <a:pt x="237" y="29"/>
                    <a:pt x="241" y="26"/>
                  </a:cubicBezTo>
                  <a:cubicBezTo>
                    <a:pt x="248" y="20"/>
                    <a:pt x="249" y="13"/>
                    <a:pt x="246" y="7"/>
                  </a:cubicBezTo>
                  <a:cubicBezTo>
                    <a:pt x="234" y="6"/>
                    <a:pt x="222" y="4"/>
                    <a:pt x="2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558"/>
            <p:cNvSpPr>
              <a:spLocks noEditPoints="1"/>
            </p:cNvSpPr>
            <p:nvPr/>
          </p:nvSpPr>
          <p:spPr bwMode="auto">
            <a:xfrm>
              <a:off x="2595" y="2468"/>
              <a:ext cx="176" cy="374"/>
            </a:xfrm>
            <a:custGeom>
              <a:avLst/>
              <a:gdLst>
                <a:gd name="T0" fmla="*/ 307 w 307"/>
                <a:gd name="T1" fmla="*/ 27 h 604"/>
                <a:gd name="T2" fmla="*/ 303 w 307"/>
                <a:gd name="T3" fmla="*/ 27 h 604"/>
                <a:gd name="T4" fmla="*/ 307 w 307"/>
                <a:gd name="T5" fmla="*/ 29 h 604"/>
                <a:gd name="T6" fmla="*/ 307 w 307"/>
                <a:gd name="T7" fmla="*/ 27 h 604"/>
                <a:gd name="T8" fmla="*/ 307 w 307"/>
                <a:gd name="T9" fmla="*/ 27 h 604"/>
                <a:gd name="T10" fmla="*/ 208 w 307"/>
                <a:gd name="T11" fmla="*/ 0 h 604"/>
                <a:gd name="T12" fmla="*/ 138 w 307"/>
                <a:gd name="T13" fmla="*/ 31 h 604"/>
                <a:gd name="T14" fmla="*/ 38 w 307"/>
                <a:gd name="T15" fmla="*/ 159 h 604"/>
                <a:gd name="T16" fmla="*/ 21 w 307"/>
                <a:gd name="T17" fmla="*/ 209 h 604"/>
                <a:gd name="T18" fmla="*/ 20 w 307"/>
                <a:gd name="T19" fmla="*/ 217 h 604"/>
                <a:gd name="T20" fmla="*/ 65 w 307"/>
                <a:gd name="T21" fmla="*/ 481 h 604"/>
                <a:gd name="T22" fmla="*/ 75 w 307"/>
                <a:gd name="T23" fmla="*/ 497 h 604"/>
                <a:gd name="T24" fmla="*/ 126 w 307"/>
                <a:gd name="T25" fmla="*/ 556 h 604"/>
                <a:gd name="T26" fmla="*/ 180 w 307"/>
                <a:gd name="T27" fmla="*/ 600 h 604"/>
                <a:gd name="T28" fmla="*/ 190 w 307"/>
                <a:gd name="T29" fmla="*/ 604 h 604"/>
                <a:gd name="T30" fmla="*/ 200 w 307"/>
                <a:gd name="T31" fmla="*/ 566 h 604"/>
                <a:gd name="T32" fmla="*/ 179 w 307"/>
                <a:gd name="T33" fmla="*/ 551 h 604"/>
                <a:gd name="T34" fmla="*/ 155 w 307"/>
                <a:gd name="T35" fmla="*/ 530 h 604"/>
                <a:gd name="T36" fmla="*/ 118 w 307"/>
                <a:gd name="T37" fmla="*/ 490 h 604"/>
                <a:gd name="T38" fmla="*/ 76 w 307"/>
                <a:gd name="T39" fmla="*/ 421 h 604"/>
                <a:gd name="T40" fmla="*/ 59 w 307"/>
                <a:gd name="T41" fmla="*/ 363 h 604"/>
                <a:gd name="T42" fmla="*/ 55 w 307"/>
                <a:gd name="T43" fmla="*/ 343 h 604"/>
                <a:gd name="T44" fmla="*/ 53 w 307"/>
                <a:gd name="T45" fmla="*/ 332 h 604"/>
                <a:gd name="T46" fmla="*/ 53 w 307"/>
                <a:gd name="T47" fmla="*/ 267 h 604"/>
                <a:gd name="T48" fmla="*/ 54 w 307"/>
                <a:gd name="T49" fmla="*/ 250 h 604"/>
                <a:gd name="T50" fmla="*/ 62 w 307"/>
                <a:gd name="T51" fmla="*/ 212 h 604"/>
                <a:gd name="T52" fmla="*/ 73 w 307"/>
                <a:gd name="T53" fmla="*/ 178 h 604"/>
                <a:gd name="T54" fmla="*/ 111 w 307"/>
                <a:gd name="T55" fmla="*/ 112 h 604"/>
                <a:gd name="T56" fmla="*/ 128 w 307"/>
                <a:gd name="T57" fmla="*/ 93 h 604"/>
                <a:gd name="T58" fmla="*/ 153 w 307"/>
                <a:gd name="T59" fmla="*/ 69 h 604"/>
                <a:gd name="T60" fmla="*/ 190 w 307"/>
                <a:gd name="T61" fmla="*/ 47 h 604"/>
                <a:gd name="T62" fmla="*/ 212 w 307"/>
                <a:gd name="T63" fmla="*/ 40 h 604"/>
                <a:gd name="T64" fmla="*/ 212 w 307"/>
                <a:gd name="T65" fmla="*/ 40 h 604"/>
                <a:gd name="T66" fmla="*/ 221 w 307"/>
                <a:gd name="T67" fmla="*/ 38 h 604"/>
                <a:gd name="T68" fmla="*/ 238 w 307"/>
                <a:gd name="T69" fmla="*/ 37 h 604"/>
                <a:gd name="T70" fmla="*/ 252 w 307"/>
                <a:gd name="T71" fmla="*/ 37 h 604"/>
                <a:gd name="T72" fmla="*/ 208 w 307"/>
                <a:gd name="T73" fmla="*/ 0 h 604"/>
                <a:gd name="T74" fmla="*/ 265 w 307"/>
                <a:gd name="T75" fmla="*/ 0 h 604"/>
                <a:gd name="T76" fmla="*/ 270 w 307"/>
                <a:gd name="T77" fmla="*/ 4 h 604"/>
                <a:gd name="T78" fmla="*/ 271 w 307"/>
                <a:gd name="T79" fmla="*/ 1 h 604"/>
                <a:gd name="T80" fmla="*/ 265 w 307"/>
                <a:gd name="T81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7" h="604">
                  <a:moveTo>
                    <a:pt x="307" y="27"/>
                  </a:moveTo>
                  <a:cubicBezTo>
                    <a:pt x="306" y="27"/>
                    <a:pt x="305" y="27"/>
                    <a:pt x="303" y="27"/>
                  </a:cubicBezTo>
                  <a:cubicBezTo>
                    <a:pt x="305" y="28"/>
                    <a:pt x="306" y="29"/>
                    <a:pt x="307" y="29"/>
                  </a:cubicBezTo>
                  <a:cubicBezTo>
                    <a:pt x="307" y="28"/>
                    <a:pt x="307" y="28"/>
                    <a:pt x="307" y="27"/>
                  </a:cubicBezTo>
                  <a:cubicBezTo>
                    <a:pt x="307" y="27"/>
                    <a:pt x="307" y="27"/>
                    <a:pt x="307" y="27"/>
                  </a:cubicBezTo>
                  <a:moveTo>
                    <a:pt x="208" y="0"/>
                  </a:moveTo>
                  <a:cubicBezTo>
                    <a:pt x="183" y="5"/>
                    <a:pt x="159" y="16"/>
                    <a:pt x="138" y="31"/>
                  </a:cubicBezTo>
                  <a:cubicBezTo>
                    <a:pt x="94" y="61"/>
                    <a:pt x="59" y="109"/>
                    <a:pt x="38" y="159"/>
                  </a:cubicBezTo>
                  <a:cubicBezTo>
                    <a:pt x="31" y="176"/>
                    <a:pt x="25" y="193"/>
                    <a:pt x="21" y="209"/>
                  </a:cubicBezTo>
                  <a:cubicBezTo>
                    <a:pt x="21" y="212"/>
                    <a:pt x="20" y="214"/>
                    <a:pt x="20" y="217"/>
                  </a:cubicBezTo>
                  <a:cubicBezTo>
                    <a:pt x="0" y="312"/>
                    <a:pt x="18" y="404"/>
                    <a:pt x="65" y="481"/>
                  </a:cubicBezTo>
                  <a:cubicBezTo>
                    <a:pt x="69" y="487"/>
                    <a:pt x="72" y="492"/>
                    <a:pt x="75" y="497"/>
                  </a:cubicBezTo>
                  <a:cubicBezTo>
                    <a:pt x="90" y="518"/>
                    <a:pt x="107" y="538"/>
                    <a:pt x="126" y="556"/>
                  </a:cubicBezTo>
                  <a:cubicBezTo>
                    <a:pt x="142" y="572"/>
                    <a:pt x="160" y="587"/>
                    <a:pt x="180" y="600"/>
                  </a:cubicBezTo>
                  <a:cubicBezTo>
                    <a:pt x="183" y="603"/>
                    <a:pt x="187" y="604"/>
                    <a:pt x="190" y="604"/>
                  </a:cubicBezTo>
                  <a:cubicBezTo>
                    <a:pt x="206" y="604"/>
                    <a:pt x="217" y="578"/>
                    <a:pt x="200" y="566"/>
                  </a:cubicBezTo>
                  <a:cubicBezTo>
                    <a:pt x="193" y="561"/>
                    <a:pt x="186" y="556"/>
                    <a:pt x="179" y="551"/>
                  </a:cubicBezTo>
                  <a:cubicBezTo>
                    <a:pt x="171" y="544"/>
                    <a:pt x="163" y="537"/>
                    <a:pt x="155" y="530"/>
                  </a:cubicBezTo>
                  <a:cubicBezTo>
                    <a:pt x="141" y="517"/>
                    <a:pt x="129" y="504"/>
                    <a:pt x="118" y="490"/>
                  </a:cubicBezTo>
                  <a:cubicBezTo>
                    <a:pt x="101" y="468"/>
                    <a:pt x="88" y="445"/>
                    <a:pt x="76" y="421"/>
                  </a:cubicBezTo>
                  <a:cubicBezTo>
                    <a:pt x="69" y="402"/>
                    <a:pt x="63" y="383"/>
                    <a:pt x="59" y="363"/>
                  </a:cubicBezTo>
                  <a:cubicBezTo>
                    <a:pt x="57" y="356"/>
                    <a:pt x="56" y="350"/>
                    <a:pt x="55" y="343"/>
                  </a:cubicBezTo>
                  <a:cubicBezTo>
                    <a:pt x="54" y="339"/>
                    <a:pt x="54" y="336"/>
                    <a:pt x="53" y="332"/>
                  </a:cubicBezTo>
                  <a:cubicBezTo>
                    <a:pt x="51" y="310"/>
                    <a:pt x="51" y="288"/>
                    <a:pt x="53" y="267"/>
                  </a:cubicBezTo>
                  <a:cubicBezTo>
                    <a:pt x="53" y="261"/>
                    <a:pt x="54" y="256"/>
                    <a:pt x="54" y="250"/>
                  </a:cubicBezTo>
                  <a:cubicBezTo>
                    <a:pt x="56" y="237"/>
                    <a:pt x="59" y="225"/>
                    <a:pt x="62" y="212"/>
                  </a:cubicBezTo>
                  <a:cubicBezTo>
                    <a:pt x="65" y="201"/>
                    <a:pt x="69" y="189"/>
                    <a:pt x="73" y="178"/>
                  </a:cubicBezTo>
                  <a:cubicBezTo>
                    <a:pt x="83" y="154"/>
                    <a:pt x="96" y="133"/>
                    <a:pt x="111" y="112"/>
                  </a:cubicBezTo>
                  <a:cubicBezTo>
                    <a:pt x="116" y="106"/>
                    <a:pt x="122" y="99"/>
                    <a:pt x="128" y="93"/>
                  </a:cubicBezTo>
                  <a:cubicBezTo>
                    <a:pt x="136" y="85"/>
                    <a:pt x="144" y="77"/>
                    <a:pt x="153" y="69"/>
                  </a:cubicBezTo>
                  <a:cubicBezTo>
                    <a:pt x="165" y="61"/>
                    <a:pt x="177" y="53"/>
                    <a:pt x="190" y="47"/>
                  </a:cubicBezTo>
                  <a:cubicBezTo>
                    <a:pt x="197" y="44"/>
                    <a:pt x="204" y="42"/>
                    <a:pt x="212" y="40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5" y="39"/>
                    <a:pt x="218" y="38"/>
                    <a:pt x="221" y="38"/>
                  </a:cubicBezTo>
                  <a:cubicBezTo>
                    <a:pt x="227" y="37"/>
                    <a:pt x="232" y="37"/>
                    <a:pt x="238" y="37"/>
                  </a:cubicBezTo>
                  <a:cubicBezTo>
                    <a:pt x="242" y="37"/>
                    <a:pt x="247" y="37"/>
                    <a:pt x="252" y="37"/>
                  </a:cubicBezTo>
                  <a:cubicBezTo>
                    <a:pt x="236" y="26"/>
                    <a:pt x="222" y="13"/>
                    <a:pt x="208" y="0"/>
                  </a:cubicBezTo>
                  <a:moveTo>
                    <a:pt x="265" y="0"/>
                  </a:moveTo>
                  <a:cubicBezTo>
                    <a:pt x="267" y="1"/>
                    <a:pt x="269" y="2"/>
                    <a:pt x="270" y="4"/>
                  </a:cubicBezTo>
                  <a:cubicBezTo>
                    <a:pt x="270" y="3"/>
                    <a:pt x="271" y="2"/>
                    <a:pt x="271" y="1"/>
                  </a:cubicBezTo>
                  <a:cubicBezTo>
                    <a:pt x="269" y="0"/>
                    <a:pt x="267" y="0"/>
                    <a:pt x="26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559"/>
            <p:cNvSpPr>
              <a:spLocks noEditPoints="1"/>
            </p:cNvSpPr>
            <p:nvPr/>
          </p:nvSpPr>
          <p:spPr bwMode="auto">
            <a:xfrm>
              <a:off x="2257" y="3696"/>
              <a:ext cx="224" cy="343"/>
            </a:xfrm>
            <a:custGeom>
              <a:avLst/>
              <a:gdLst>
                <a:gd name="T0" fmla="*/ 121 w 391"/>
                <a:gd name="T1" fmla="*/ 551 h 554"/>
                <a:gd name="T2" fmla="*/ 114 w 391"/>
                <a:gd name="T3" fmla="*/ 552 h 554"/>
                <a:gd name="T4" fmla="*/ 120 w 391"/>
                <a:gd name="T5" fmla="*/ 554 h 554"/>
                <a:gd name="T6" fmla="*/ 121 w 391"/>
                <a:gd name="T7" fmla="*/ 551 h 554"/>
                <a:gd name="T8" fmla="*/ 161 w 391"/>
                <a:gd name="T9" fmla="*/ 549 h 554"/>
                <a:gd name="T10" fmla="*/ 164 w 391"/>
                <a:gd name="T11" fmla="*/ 551 h 554"/>
                <a:gd name="T12" fmla="*/ 164 w 391"/>
                <a:gd name="T13" fmla="*/ 551 h 554"/>
                <a:gd name="T14" fmla="*/ 165 w 391"/>
                <a:gd name="T15" fmla="*/ 550 h 554"/>
                <a:gd name="T16" fmla="*/ 161 w 391"/>
                <a:gd name="T17" fmla="*/ 549 h 554"/>
                <a:gd name="T18" fmla="*/ 366 w 391"/>
                <a:gd name="T19" fmla="*/ 0 h 554"/>
                <a:gd name="T20" fmla="*/ 365 w 391"/>
                <a:gd name="T21" fmla="*/ 0 h 554"/>
                <a:gd name="T22" fmla="*/ 296 w 391"/>
                <a:gd name="T23" fmla="*/ 8 h 554"/>
                <a:gd name="T24" fmla="*/ 221 w 391"/>
                <a:gd name="T25" fmla="*/ 31 h 554"/>
                <a:gd name="T26" fmla="*/ 205 w 391"/>
                <a:gd name="T27" fmla="*/ 39 h 554"/>
                <a:gd name="T28" fmla="*/ 24 w 391"/>
                <a:gd name="T29" fmla="*/ 237 h 554"/>
                <a:gd name="T30" fmla="*/ 21 w 391"/>
                <a:gd name="T31" fmla="*/ 244 h 554"/>
                <a:gd name="T32" fmla="*/ 8 w 391"/>
                <a:gd name="T33" fmla="*/ 295 h 554"/>
                <a:gd name="T34" fmla="*/ 24 w 391"/>
                <a:gd name="T35" fmla="*/ 458 h 554"/>
                <a:gd name="T36" fmla="*/ 66 w 391"/>
                <a:gd name="T37" fmla="*/ 521 h 554"/>
                <a:gd name="T38" fmla="*/ 123 w 391"/>
                <a:gd name="T39" fmla="*/ 513 h 554"/>
                <a:gd name="T40" fmla="*/ 98 w 391"/>
                <a:gd name="T41" fmla="*/ 496 h 554"/>
                <a:gd name="T42" fmla="*/ 91 w 391"/>
                <a:gd name="T43" fmla="*/ 490 h 554"/>
                <a:gd name="T44" fmla="*/ 91 w 391"/>
                <a:gd name="T45" fmla="*/ 490 h 554"/>
                <a:gd name="T46" fmla="*/ 76 w 391"/>
                <a:gd name="T47" fmla="*/ 472 h 554"/>
                <a:gd name="T48" fmla="*/ 57 w 391"/>
                <a:gd name="T49" fmla="*/ 433 h 554"/>
                <a:gd name="T50" fmla="*/ 49 w 391"/>
                <a:gd name="T51" fmla="*/ 399 h 554"/>
                <a:gd name="T52" fmla="*/ 45 w 391"/>
                <a:gd name="T53" fmla="*/ 374 h 554"/>
                <a:gd name="T54" fmla="*/ 48 w 391"/>
                <a:gd name="T55" fmla="*/ 299 h 554"/>
                <a:gd name="T56" fmla="*/ 57 w 391"/>
                <a:gd name="T57" fmla="*/ 264 h 554"/>
                <a:gd name="T58" fmla="*/ 71 w 391"/>
                <a:gd name="T59" fmla="*/ 227 h 554"/>
                <a:gd name="T60" fmla="*/ 79 w 391"/>
                <a:gd name="T61" fmla="*/ 213 h 554"/>
                <a:gd name="T62" fmla="*/ 115 w 391"/>
                <a:gd name="T63" fmla="*/ 158 h 554"/>
                <a:gd name="T64" fmla="*/ 121 w 391"/>
                <a:gd name="T65" fmla="*/ 150 h 554"/>
                <a:gd name="T66" fmla="*/ 135 w 391"/>
                <a:gd name="T67" fmla="*/ 135 h 554"/>
                <a:gd name="T68" fmla="*/ 182 w 391"/>
                <a:gd name="T69" fmla="*/ 96 h 554"/>
                <a:gd name="T70" fmla="*/ 254 w 391"/>
                <a:gd name="T71" fmla="*/ 59 h 554"/>
                <a:gd name="T72" fmla="*/ 306 w 391"/>
                <a:gd name="T73" fmla="*/ 46 h 554"/>
                <a:gd name="T74" fmla="*/ 338 w 391"/>
                <a:gd name="T75" fmla="*/ 41 h 554"/>
                <a:gd name="T76" fmla="*/ 364 w 391"/>
                <a:gd name="T77" fmla="*/ 40 h 554"/>
                <a:gd name="T78" fmla="*/ 366 w 391"/>
                <a:gd name="T79" fmla="*/ 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1" h="554">
                  <a:moveTo>
                    <a:pt x="121" y="551"/>
                  </a:moveTo>
                  <a:cubicBezTo>
                    <a:pt x="118" y="552"/>
                    <a:pt x="116" y="552"/>
                    <a:pt x="114" y="552"/>
                  </a:cubicBezTo>
                  <a:cubicBezTo>
                    <a:pt x="116" y="553"/>
                    <a:pt x="118" y="554"/>
                    <a:pt x="120" y="554"/>
                  </a:cubicBezTo>
                  <a:cubicBezTo>
                    <a:pt x="120" y="553"/>
                    <a:pt x="120" y="552"/>
                    <a:pt x="121" y="551"/>
                  </a:cubicBezTo>
                  <a:moveTo>
                    <a:pt x="161" y="549"/>
                  </a:moveTo>
                  <a:cubicBezTo>
                    <a:pt x="162" y="550"/>
                    <a:pt x="163" y="551"/>
                    <a:pt x="164" y="551"/>
                  </a:cubicBezTo>
                  <a:cubicBezTo>
                    <a:pt x="164" y="551"/>
                    <a:pt x="164" y="551"/>
                    <a:pt x="164" y="551"/>
                  </a:cubicBezTo>
                  <a:cubicBezTo>
                    <a:pt x="164" y="551"/>
                    <a:pt x="165" y="550"/>
                    <a:pt x="165" y="550"/>
                  </a:cubicBezTo>
                  <a:cubicBezTo>
                    <a:pt x="164" y="549"/>
                    <a:pt x="162" y="549"/>
                    <a:pt x="161" y="549"/>
                  </a:cubicBezTo>
                  <a:moveTo>
                    <a:pt x="366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42" y="1"/>
                    <a:pt x="319" y="3"/>
                    <a:pt x="296" y="8"/>
                  </a:cubicBezTo>
                  <a:cubicBezTo>
                    <a:pt x="270" y="13"/>
                    <a:pt x="245" y="21"/>
                    <a:pt x="221" y="31"/>
                  </a:cubicBezTo>
                  <a:cubicBezTo>
                    <a:pt x="216" y="33"/>
                    <a:pt x="210" y="36"/>
                    <a:pt x="205" y="39"/>
                  </a:cubicBezTo>
                  <a:cubicBezTo>
                    <a:pt x="123" y="78"/>
                    <a:pt x="58" y="146"/>
                    <a:pt x="24" y="237"/>
                  </a:cubicBezTo>
                  <a:cubicBezTo>
                    <a:pt x="23" y="239"/>
                    <a:pt x="22" y="242"/>
                    <a:pt x="21" y="244"/>
                  </a:cubicBezTo>
                  <a:cubicBezTo>
                    <a:pt x="16" y="260"/>
                    <a:pt x="11" y="277"/>
                    <a:pt x="8" y="295"/>
                  </a:cubicBezTo>
                  <a:cubicBezTo>
                    <a:pt x="0" y="349"/>
                    <a:pt x="3" y="408"/>
                    <a:pt x="24" y="458"/>
                  </a:cubicBezTo>
                  <a:cubicBezTo>
                    <a:pt x="34" y="482"/>
                    <a:pt x="47" y="504"/>
                    <a:pt x="66" y="521"/>
                  </a:cubicBezTo>
                  <a:cubicBezTo>
                    <a:pt x="85" y="517"/>
                    <a:pt x="104" y="514"/>
                    <a:pt x="123" y="513"/>
                  </a:cubicBezTo>
                  <a:cubicBezTo>
                    <a:pt x="114" y="508"/>
                    <a:pt x="105" y="503"/>
                    <a:pt x="98" y="496"/>
                  </a:cubicBezTo>
                  <a:cubicBezTo>
                    <a:pt x="95" y="494"/>
                    <a:pt x="93" y="492"/>
                    <a:pt x="91" y="490"/>
                  </a:cubicBezTo>
                  <a:cubicBezTo>
                    <a:pt x="91" y="490"/>
                    <a:pt x="91" y="490"/>
                    <a:pt x="91" y="490"/>
                  </a:cubicBezTo>
                  <a:cubicBezTo>
                    <a:pt x="85" y="484"/>
                    <a:pt x="81" y="478"/>
                    <a:pt x="76" y="472"/>
                  </a:cubicBezTo>
                  <a:cubicBezTo>
                    <a:pt x="68" y="459"/>
                    <a:pt x="62" y="447"/>
                    <a:pt x="57" y="433"/>
                  </a:cubicBezTo>
                  <a:cubicBezTo>
                    <a:pt x="53" y="422"/>
                    <a:pt x="51" y="411"/>
                    <a:pt x="49" y="399"/>
                  </a:cubicBezTo>
                  <a:cubicBezTo>
                    <a:pt x="47" y="391"/>
                    <a:pt x="46" y="383"/>
                    <a:pt x="45" y="374"/>
                  </a:cubicBezTo>
                  <a:cubicBezTo>
                    <a:pt x="43" y="349"/>
                    <a:pt x="44" y="324"/>
                    <a:pt x="48" y="299"/>
                  </a:cubicBezTo>
                  <a:cubicBezTo>
                    <a:pt x="50" y="287"/>
                    <a:pt x="53" y="275"/>
                    <a:pt x="57" y="264"/>
                  </a:cubicBezTo>
                  <a:cubicBezTo>
                    <a:pt x="61" y="251"/>
                    <a:pt x="66" y="239"/>
                    <a:pt x="71" y="227"/>
                  </a:cubicBezTo>
                  <a:cubicBezTo>
                    <a:pt x="74" y="222"/>
                    <a:pt x="76" y="218"/>
                    <a:pt x="79" y="213"/>
                  </a:cubicBezTo>
                  <a:cubicBezTo>
                    <a:pt x="89" y="194"/>
                    <a:pt x="101" y="175"/>
                    <a:pt x="115" y="158"/>
                  </a:cubicBezTo>
                  <a:cubicBezTo>
                    <a:pt x="117" y="155"/>
                    <a:pt x="119" y="152"/>
                    <a:pt x="121" y="150"/>
                  </a:cubicBezTo>
                  <a:cubicBezTo>
                    <a:pt x="126" y="145"/>
                    <a:pt x="131" y="140"/>
                    <a:pt x="135" y="135"/>
                  </a:cubicBezTo>
                  <a:cubicBezTo>
                    <a:pt x="150" y="120"/>
                    <a:pt x="165" y="107"/>
                    <a:pt x="182" y="96"/>
                  </a:cubicBezTo>
                  <a:cubicBezTo>
                    <a:pt x="204" y="81"/>
                    <a:pt x="228" y="69"/>
                    <a:pt x="254" y="59"/>
                  </a:cubicBezTo>
                  <a:cubicBezTo>
                    <a:pt x="271" y="54"/>
                    <a:pt x="288" y="49"/>
                    <a:pt x="306" y="46"/>
                  </a:cubicBezTo>
                  <a:cubicBezTo>
                    <a:pt x="317" y="44"/>
                    <a:pt x="328" y="42"/>
                    <a:pt x="338" y="41"/>
                  </a:cubicBezTo>
                  <a:cubicBezTo>
                    <a:pt x="347" y="41"/>
                    <a:pt x="355" y="40"/>
                    <a:pt x="364" y="40"/>
                  </a:cubicBezTo>
                  <a:cubicBezTo>
                    <a:pt x="389" y="39"/>
                    <a:pt x="391" y="0"/>
                    <a:pt x="3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560"/>
            <p:cNvSpPr>
              <a:spLocks noEditPoints="1"/>
            </p:cNvSpPr>
            <p:nvPr/>
          </p:nvSpPr>
          <p:spPr bwMode="auto">
            <a:xfrm>
              <a:off x="4546" y="3204"/>
              <a:ext cx="195" cy="275"/>
            </a:xfrm>
            <a:custGeom>
              <a:avLst/>
              <a:gdLst>
                <a:gd name="T0" fmla="*/ 190 w 339"/>
                <a:gd name="T1" fmla="*/ 380 h 445"/>
                <a:gd name="T2" fmla="*/ 288 w 339"/>
                <a:gd name="T3" fmla="*/ 407 h 445"/>
                <a:gd name="T4" fmla="*/ 288 w 339"/>
                <a:gd name="T5" fmla="*/ 407 h 445"/>
                <a:gd name="T6" fmla="*/ 128 w 339"/>
                <a:gd name="T7" fmla="*/ 306 h 445"/>
                <a:gd name="T8" fmla="*/ 172 w 339"/>
                <a:gd name="T9" fmla="*/ 308 h 445"/>
                <a:gd name="T10" fmla="*/ 278 w 339"/>
                <a:gd name="T11" fmla="*/ 347 h 445"/>
                <a:gd name="T12" fmla="*/ 294 w 339"/>
                <a:gd name="T13" fmla="*/ 367 h 445"/>
                <a:gd name="T14" fmla="*/ 302 w 339"/>
                <a:gd name="T15" fmla="*/ 400 h 445"/>
                <a:gd name="T16" fmla="*/ 301 w 339"/>
                <a:gd name="T17" fmla="*/ 403 h 445"/>
                <a:gd name="T18" fmla="*/ 298 w 339"/>
                <a:gd name="T19" fmla="*/ 405 h 445"/>
                <a:gd name="T20" fmla="*/ 285 w 339"/>
                <a:gd name="T21" fmla="*/ 407 h 445"/>
                <a:gd name="T22" fmla="*/ 186 w 339"/>
                <a:gd name="T23" fmla="*/ 379 h 445"/>
                <a:gd name="T24" fmla="*/ 76 w 339"/>
                <a:gd name="T25" fmla="*/ 324 h 445"/>
                <a:gd name="T26" fmla="*/ 117 w 339"/>
                <a:gd name="T27" fmla="*/ 313 h 445"/>
                <a:gd name="T28" fmla="*/ 40 w 339"/>
                <a:gd name="T29" fmla="*/ 101 h 445"/>
                <a:gd name="T30" fmla="*/ 9 w 339"/>
                <a:gd name="T31" fmla="*/ 199 h 445"/>
                <a:gd name="T32" fmla="*/ 1 w 339"/>
                <a:gd name="T33" fmla="*/ 256 h 445"/>
                <a:gd name="T34" fmla="*/ 19 w 339"/>
                <a:gd name="T35" fmla="*/ 303 h 445"/>
                <a:gd name="T36" fmla="*/ 38 w 339"/>
                <a:gd name="T37" fmla="*/ 260 h 445"/>
                <a:gd name="T38" fmla="*/ 41 w 339"/>
                <a:gd name="T39" fmla="*/ 237 h 445"/>
                <a:gd name="T40" fmla="*/ 103 w 339"/>
                <a:gd name="T41" fmla="*/ 64 h 445"/>
                <a:gd name="T42" fmla="*/ 132 w 339"/>
                <a:gd name="T43" fmla="*/ 40 h 445"/>
                <a:gd name="T44" fmla="*/ 145 w 339"/>
                <a:gd name="T45" fmla="*/ 37 h 445"/>
                <a:gd name="T46" fmla="*/ 163 w 339"/>
                <a:gd name="T47" fmla="*/ 41 h 445"/>
                <a:gd name="T48" fmla="*/ 191 w 339"/>
                <a:gd name="T49" fmla="*/ 62 h 445"/>
                <a:gd name="T50" fmla="*/ 201 w 339"/>
                <a:gd name="T51" fmla="*/ 87 h 445"/>
                <a:gd name="T52" fmla="*/ 184 w 339"/>
                <a:gd name="T53" fmla="*/ 173 h 445"/>
                <a:gd name="T54" fmla="*/ 116 w 339"/>
                <a:gd name="T55" fmla="*/ 269 h 445"/>
                <a:gd name="T56" fmla="*/ 65 w 339"/>
                <a:gd name="T57" fmla="*/ 293 h 445"/>
                <a:gd name="T58" fmla="*/ 61 w 339"/>
                <a:gd name="T59" fmla="*/ 318 h 445"/>
                <a:gd name="T60" fmla="*/ 46 w 339"/>
                <a:gd name="T61" fmla="*/ 348 h 445"/>
                <a:gd name="T62" fmla="*/ 94 w 339"/>
                <a:gd name="T63" fmla="*/ 376 h 445"/>
                <a:gd name="T64" fmla="*/ 282 w 339"/>
                <a:gd name="T65" fmla="*/ 445 h 445"/>
                <a:gd name="T66" fmla="*/ 339 w 339"/>
                <a:gd name="T67" fmla="*/ 398 h 445"/>
                <a:gd name="T68" fmla="*/ 269 w 339"/>
                <a:gd name="T69" fmla="*/ 298 h 445"/>
                <a:gd name="T70" fmla="*/ 224 w 339"/>
                <a:gd name="T71" fmla="*/ 173 h 445"/>
                <a:gd name="T72" fmla="*/ 144 w 339"/>
                <a:gd name="T73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9" h="445">
                  <a:moveTo>
                    <a:pt x="188" y="380"/>
                  </a:moveTo>
                  <a:cubicBezTo>
                    <a:pt x="189" y="380"/>
                    <a:pt x="189" y="380"/>
                    <a:pt x="190" y="380"/>
                  </a:cubicBezTo>
                  <a:cubicBezTo>
                    <a:pt x="189" y="380"/>
                    <a:pt x="189" y="380"/>
                    <a:pt x="188" y="380"/>
                  </a:cubicBezTo>
                  <a:moveTo>
                    <a:pt x="288" y="407"/>
                  </a:moveTo>
                  <a:cubicBezTo>
                    <a:pt x="289" y="407"/>
                    <a:pt x="289" y="407"/>
                    <a:pt x="289" y="407"/>
                  </a:cubicBezTo>
                  <a:cubicBezTo>
                    <a:pt x="288" y="407"/>
                    <a:pt x="288" y="407"/>
                    <a:pt x="288" y="407"/>
                  </a:cubicBezTo>
                  <a:moveTo>
                    <a:pt x="117" y="313"/>
                  </a:moveTo>
                  <a:cubicBezTo>
                    <a:pt x="121" y="311"/>
                    <a:pt x="125" y="309"/>
                    <a:pt x="128" y="306"/>
                  </a:cubicBezTo>
                  <a:cubicBezTo>
                    <a:pt x="132" y="306"/>
                    <a:pt x="136" y="306"/>
                    <a:pt x="139" y="306"/>
                  </a:cubicBezTo>
                  <a:cubicBezTo>
                    <a:pt x="150" y="306"/>
                    <a:pt x="161" y="307"/>
                    <a:pt x="172" y="308"/>
                  </a:cubicBezTo>
                  <a:cubicBezTo>
                    <a:pt x="197" y="312"/>
                    <a:pt x="222" y="319"/>
                    <a:pt x="246" y="328"/>
                  </a:cubicBezTo>
                  <a:cubicBezTo>
                    <a:pt x="257" y="333"/>
                    <a:pt x="268" y="339"/>
                    <a:pt x="278" y="347"/>
                  </a:cubicBezTo>
                  <a:cubicBezTo>
                    <a:pt x="282" y="350"/>
                    <a:pt x="285" y="353"/>
                    <a:pt x="288" y="356"/>
                  </a:cubicBezTo>
                  <a:cubicBezTo>
                    <a:pt x="291" y="360"/>
                    <a:pt x="292" y="363"/>
                    <a:pt x="294" y="367"/>
                  </a:cubicBezTo>
                  <a:cubicBezTo>
                    <a:pt x="297" y="375"/>
                    <a:pt x="300" y="383"/>
                    <a:pt x="302" y="392"/>
                  </a:cubicBezTo>
                  <a:cubicBezTo>
                    <a:pt x="302" y="394"/>
                    <a:pt x="302" y="397"/>
                    <a:pt x="302" y="400"/>
                  </a:cubicBezTo>
                  <a:cubicBezTo>
                    <a:pt x="302" y="401"/>
                    <a:pt x="301" y="402"/>
                    <a:pt x="301" y="403"/>
                  </a:cubicBezTo>
                  <a:cubicBezTo>
                    <a:pt x="301" y="403"/>
                    <a:pt x="301" y="403"/>
                    <a:pt x="301" y="403"/>
                  </a:cubicBezTo>
                  <a:cubicBezTo>
                    <a:pt x="300" y="404"/>
                    <a:pt x="300" y="404"/>
                    <a:pt x="300" y="404"/>
                  </a:cubicBezTo>
                  <a:cubicBezTo>
                    <a:pt x="300" y="404"/>
                    <a:pt x="299" y="405"/>
                    <a:pt x="298" y="405"/>
                  </a:cubicBezTo>
                  <a:cubicBezTo>
                    <a:pt x="296" y="406"/>
                    <a:pt x="294" y="406"/>
                    <a:pt x="292" y="406"/>
                  </a:cubicBezTo>
                  <a:cubicBezTo>
                    <a:pt x="290" y="407"/>
                    <a:pt x="288" y="407"/>
                    <a:pt x="285" y="407"/>
                  </a:cubicBezTo>
                  <a:cubicBezTo>
                    <a:pt x="281" y="407"/>
                    <a:pt x="277" y="406"/>
                    <a:pt x="273" y="406"/>
                  </a:cubicBezTo>
                  <a:cubicBezTo>
                    <a:pt x="243" y="401"/>
                    <a:pt x="214" y="390"/>
                    <a:pt x="186" y="379"/>
                  </a:cubicBezTo>
                  <a:cubicBezTo>
                    <a:pt x="162" y="368"/>
                    <a:pt x="138" y="357"/>
                    <a:pt x="114" y="345"/>
                  </a:cubicBezTo>
                  <a:cubicBezTo>
                    <a:pt x="101" y="339"/>
                    <a:pt x="89" y="332"/>
                    <a:pt x="76" y="324"/>
                  </a:cubicBezTo>
                  <a:cubicBezTo>
                    <a:pt x="77" y="324"/>
                    <a:pt x="77" y="324"/>
                    <a:pt x="78" y="324"/>
                  </a:cubicBezTo>
                  <a:cubicBezTo>
                    <a:pt x="92" y="323"/>
                    <a:pt x="105" y="319"/>
                    <a:pt x="117" y="313"/>
                  </a:cubicBezTo>
                  <a:moveTo>
                    <a:pt x="144" y="0"/>
                  </a:moveTo>
                  <a:cubicBezTo>
                    <a:pt x="93" y="0"/>
                    <a:pt x="58" y="59"/>
                    <a:pt x="40" y="101"/>
                  </a:cubicBezTo>
                  <a:cubicBezTo>
                    <a:pt x="31" y="122"/>
                    <a:pt x="23" y="144"/>
                    <a:pt x="17" y="168"/>
                  </a:cubicBezTo>
                  <a:cubicBezTo>
                    <a:pt x="14" y="178"/>
                    <a:pt x="11" y="189"/>
                    <a:pt x="9" y="199"/>
                  </a:cubicBezTo>
                  <a:cubicBezTo>
                    <a:pt x="5" y="216"/>
                    <a:pt x="2" y="233"/>
                    <a:pt x="1" y="250"/>
                  </a:cubicBezTo>
                  <a:cubicBezTo>
                    <a:pt x="1" y="252"/>
                    <a:pt x="1" y="254"/>
                    <a:pt x="1" y="256"/>
                  </a:cubicBezTo>
                  <a:cubicBezTo>
                    <a:pt x="0" y="266"/>
                    <a:pt x="0" y="275"/>
                    <a:pt x="0" y="285"/>
                  </a:cubicBezTo>
                  <a:cubicBezTo>
                    <a:pt x="0" y="297"/>
                    <a:pt x="10" y="303"/>
                    <a:pt x="19" y="303"/>
                  </a:cubicBezTo>
                  <a:cubicBezTo>
                    <a:pt x="28" y="303"/>
                    <a:pt x="37" y="297"/>
                    <a:pt x="37" y="285"/>
                  </a:cubicBezTo>
                  <a:cubicBezTo>
                    <a:pt x="37" y="276"/>
                    <a:pt x="37" y="268"/>
                    <a:pt x="38" y="260"/>
                  </a:cubicBezTo>
                  <a:cubicBezTo>
                    <a:pt x="38" y="255"/>
                    <a:pt x="39" y="249"/>
                    <a:pt x="40" y="244"/>
                  </a:cubicBezTo>
                  <a:cubicBezTo>
                    <a:pt x="40" y="242"/>
                    <a:pt x="40" y="240"/>
                    <a:pt x="41" y="237"/>
                  </a:cubicBezTo>
                  <a:cubicBezTo>
                    <a:pt x="47" y="196"/>
                    <a:pt x="58" y="155"/>
                    <a:pt x="73" y="117"/>
                  </a:cubicBezTo>
                  <a:cubicBezTo>
                    <a:pt x="82" y="98"/>
                    <a:pt x="91" y="81"/>
                    <a:pt x="103" y="64"/>
                  </a:cubicBezTo>
                  <a:cubicBezTo>
                    <a:pt x="108" y="58"/>
                    <a:pt x="113" y="53"/>
                    <a:pt x="119" y="47"/>
                  </a:cubicBezTo>
                  <a:cubicBezTo>
                    <a:pt x="123" y="44"/>
                    <a:pt x="127" y="42"/>
                    <a:pt x="132" y="40"/>
                  </a:cubicBezTo>
                  <a:cubicBezTo>
                    <a:pt x="135" y="39"/>
                    <a:pt x="137" y="38"/>
                    <a:pt x="140" y="38"/>
                  </a:cubicBezTo>
                  <a:cubicBezTo>
                    <a:pt x="142" y="37"/>
                    <a:pt x="143" y="37"/>
                    <a:pt x="145" y="37"/>
                  </a:cubicBezTo>
                  <a:cubicBezTo>
                    <a:pt x="147" y="37"/>
                    <a:pt x="148" y="37"/>
                    <a:pt x="150" y="38"/>
                  </a:cubicBezTo>
                  <a:cubicBezTo>
                    <a:pt x="154" y="38"/>
                    <a:pt x="159" y="40"/>
                    <a:pt x="163" y="41"/>
                  </a:cubicBezTo>
                  <a:cubicBezTo>
                    <a:pt x="168" y="44"/>
                    <a:pt x="173" y="47"/>
                    <a:pt x="179" y="51"/>
                  </a:cubicBezTo>
                  <a:cubicBezTo>
                    <a:pt x="183" y="54"/>
                    <a:pt x="187" y="58"/>
                    <a:pt x="191" y="62"/>
                  </a:cubicBezTo>
                  <a:cubicBezTo>
                    <a:pt x="193" y="65"/>
                    <a:pt x="195" y="68"/>
                    <a:pt x="196" y="71"/>
                  </a:cubicBezTo>
                  <a:cubicBezTo>
                    <a:pt x="198" y="76"/>
                    <a:pt x="199" y="82"/>
                    <a:pt x="201" y="87"/>
                  </a:cubicBezTo>
                  <a:cubicBezTo>
                    <a:pt x="201" y="97"/>
                    <a:pt x="201" y="106"/>
                    <a:pt x="200" y="116"/>
                  </a:cubicBezTo>
                  <a:cubicBezTo>
                    <a:pt x="197" y="136"/>
                    <a:pt x="192" y="154"/>
                    <a:pt x="184" y="173"/>
                  </a:cubicBezTo>
                  <a:cubicBezTo>
                    <a:pt x="174" y="195"/>
                    <a:pt x="162" y="216"/>
                    <a:pt x="148" y="236"/>
                  </a:cubicBezTo>
                  <a:cubicBezTo>
                    <a:pt x="138" y="248"/>
                    <a:pt x="127" y="259"/>
                    <a:pt x="116" y="269"/>
                  </a:cubicBezTo>
                  <a:cubicBezTo>
                    <a:pt x="111" y="269"/>
                    <a:pt x="105" y="271"/>
                    <a:pt x="100" y="272"/>
                  </a:cubicBezTo>
                  <a:cubicBezTo>
                    <a:pt x="87" y="276"/>
                    <a:pt x="74" y="283"/>
                    <a:pt x="65" y="293"/>
                  </a:cubicBezTo>
                  <a:cubicBezTo>
                    <a:pt x="58" y="300"/>
                    <a:pt x="58" y="311"/>
                    <a:pt x="64" y="318"/>
                  </a:cubicBezTo>
                  <a:cubicBezTo>
                    <a:pt x="63" y="318"/>
                    <a:pt x="62" y="318"/>
                    <a:pt x="61" y="318"/>
                  </a:cubicBezTo>
                  <a:cubicBezTo>
                    <a:pt x="52" y="318"/>
                    <a:pt x="44" y="327"/>
                    <a:pt x="43" y="336"/>
                  </a:cubicBezTo>
                  <a:cubicBezTo>
                    <a:pt x="43" y="340"/>
                    <a:pt x="44" y="345"/>
                    <a:pt x="46" y="348"/>
                  </a:cubicBezTo>
                  <a:cubicBezTo>
                    <a:pt x="48" y="350"/>
                    <a:pt x="50" y="352"/>
                    <a:pt x="52" y="353"/>
                  </a:cubicBezTo>
                  <a:cubicBezTo>
                    <a:pt x="66" y="361"/>
                    <a:pt x="80" y="369"/>
                    <a:pt x="94" y="376"/>
                  </a:cubicBezTo>
                  <a:cubicBezTo>
                    <a:pt x="122" y="391"/>
                    <a:pt x="152" y="404"/>
                    <a:pt x="181" y="416"/>
                  </a:cubicBezTo>
                  <a:cubicBezTo>
                    <a:pt x="207" y="427"/>
                    <a:pt x="247" y="445"/>
                    <a:pt x="282" y="445"/>
                  </a:cubicBezTo>
                  <a:cubicBezTo>
                    <a:pt x="299" y="445"/>
                    <a:pt x="315" y="441"/>
                    <a:pt x="327" y="430"/>
                  </a:cubicBezTo>
                  <a:cubicBezTo>
                    <a:pt x="336" y="422"/>
                    <a:pt x="339" y="410"/>
                    <a:pt x="339" y="398"/>
                  </a:cubicBezTo>
                  <a:cubicBezTo>
                    <a:pt x="339" y="387"/>
                    <a:pt x="336" y="374"/>
                    <a:pt x="333" y="365"/>
                  </a:cubicBezTo>
                  <a:cubicBezTo>
                    <a:pt x="322" y="332"/>
                    <a:pt x="300" y="313"/>
                    <a:pt x="269" y="298"/>
                  </a:cubicBezTo>
                  <a:cubicBezTo>
                    <a:pt x="244" y="286"/>
                    <a:pt x="207" y="273"/>
                    <a:pt x="170" y="269"/>
                  </a:cubicBezTo>
                  <a:cubicBezTo>
                    <a:pt x="194" y="239"/>
                    <a:pt x="212" y="203"/>
                    <a:pt x="224" y="173"/>
                  </a:cubicBezTo>
                  <a:cubicBezTo>
                    <a:pt x="250" y="106"/>
                    <a:pt x="243" y="29"/>
                    <a:pt x="167" y="3"/>
                  </a:cubicBezTo>
                  <a:cubicBezTo>
                    <a:pt x="159" y="1"/>
                    <a:pt x="151" y="0"/>
                    <a:pt x="14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561"/>
            <p:cNvSpPr>
              <a:spLocks noEditPoints="1"/>
            </p:cNvSpPr>
            <p:nvPr/>
          </p:nvSpPr>
          <p:spPr bwMode="auto">
            <a:xfrm>
              <a:off x="3794" y="2624"/>
              <a:ext cx="175" cy="177"/>
            </a:xfrm>
            <a:custGeom>
              <a:avLst/>
              <a:gdLst>
                <a:gd name="T0" fmla="*/ 218 w 304"/>
                <a:gd name="T1" fmla="*/ 247 h 286"/>
                <a:gd name="T2" fmla="*/ 218 w 304"/>
                <a:gd name="T3" fmla="*/ 247 h 286"/>
                <a:gd name="T4" fmla="*/ 218 w 304"/>
                <a:gd name="T5" fmla="*/ 247 h 286"/>
                <a:gd name="T6" fmla="*/ 220 w 304"/>
                <a:gd name="T7" fmla="*/ 247 h 286"/>
                <a:gd name="T8" fmla="*/ 220 w 304"/>
                <a:gd name="T9" fmla="*/ 247 h 286"/>
                <a:gd name="T10" fmla="*/ 265 w 304"/>
                <a:gd name="T11" fmla="*/ 232 h 286"/>
                <a:gd name="T12" fmla="*/ 265 w 304"/>
                <a:gd name="T13" fmla="*/ 232 h 286"/>
                <a:gd name="T14" fmla="*/ 132 w 304"/>
                <a:gd name="T15" fmla="*/ 202 h 286"/>
                <a:gd name="T16" fmla="*/ 170 w 304"/>
                <a:gd name="T17" fmla="*/ 178 h 286"/>
                <a:gd name="T18" fmla="*/ 201 w 304"/>
                <a:gd name="T19" fmla="*/ 171 h 286"/>
                <a:gd name="T20" fmla="*/ 224 w 304"/>
                <a:gd name="T21" fmla="*/ 176 h 286"/>
                <a:gd name="T22" fmla="*/ 253 w 304"/>
                <a:gd name="T23" fmla="*/ 201 h 286"/>
                <a:gd name="T24" fmla="*/ 266 w 304"/>
                <a:gd name="T25" fmla="*/ 225 h 286"/>
                <a:gd name="T26" fmla="*/ 266 w 304"/>
                <a:gd name="T27" fmla="*/ 229 h 286"/>
                <a:gd name="T28" fmla="*/ 262 w 304"/>
                <a:gd name="T29" fmla="*/ 234 h 286"/>
                <a:gd name="T30" fmla="*/ 222 w 304"/>
                <a:gd name="T31" fmla="*/ 246 h 286"/>
                <a:gd name="T32" fmla="*/ 218 w 304"/>
                <a:gd name="T33" fmla="*/ 247 h 286"/>
                <a:gd name="T34" fmla="*/ 112 w 304"/>
                <a:gd name="T35" fmla="*/ 246 h 286"/>
                <a:gd name="T36" fmla="*/ 108 w 304"/>
                <a:gd name="T37" fmla="*/ 239 h 286"/>
                <a:gd name="T38" fmla="*/ 113 w 304"/>
                <a:gd name="T39" fmla="*/ 127 h 286"/>
                <a:gd name="T40" fmla="*/ 65 w 304"/>
                <a:gd name="T41" fmla="*/ 0 h 286"/>
                <a:gd name="T42" fmla="*/ 38 w 304"/>
                <a:gd name="T43" fmla="*/ 7 h 286"/>
                <a:gd name="T44" fmla="*/ 4 w 304"/>
                <a:gd name="T45" fmla="*/ 167 h 286"/>
                <a:gd name="T46" fmla="*/ 21 w 304"/>
                <a:gd name="T47" fmla="*/ 265 h 286"/>
                <a:gd name="T48" fmla="*/ 41 w 304"/>
                <a:gd name="T49" fmla="*/ 278 h 286"/>
                <a:gd name="T50" fmla="*/ 57 w 304"/>
                <a:gd name="T51" fmla="*/ 255 h 286"/>
                <a:gd name="T52" fmla="*/ 45 w 304"/>
                <a:gd name="T53" fmla="*/ 198 h 286"/>
                <a:gd name="T54" fmla="*/ 49 w 304"/>
                <a:gd name="T55" fmla="*/ 51 h 286"/>
                <a:gd name="T56" fmla="*/ 57 w 304"/>
                <a:gd name="T57" fmla="*/ 39 h 286"/>
                <a:gd name="T58" fmla="*/ 61 w 304"/>
                <a:gd name="T59" fmla="*/ 37 h 286"/>
                <a:gd name="T60" fmla="*/ 74 w 304"/>
                <a:gd name="T61" fmla="*/ 39 h 286"/>
                <a:gd name="T62" fmla="*/ 100 w 304"/>
                <a:gd name="T63" fmla="*/ 57 h 286"/>
                <a:gd name="T64" fmla="*/ 113 w 304"/>
                <a:gd name="T65" fmla="*/ 92 h 286"/>
                <a:gd name="T66" fmla="*/ 98 w 304"/>
                <a:gd name="T67" fmla="*/ 183 h 286"/>
                <a:gd name="T68" fmla="*/ 68 w 304"/>
                <a:gd name="T69" fmla="*/ 226 h 286"/>
                <a:gd name="T70" fmla="*/ 82 w 304"/>
                <a:gd name="T71" fmla="*/ 281 h 286"/>
                <a:gd name="T72" fmla="*/ 175 w 304"/>
                <a:gd name="T73" fmla="*/ 286 h 286"/>
                <a:gd name="T74" fmla="*/ 299 w 304"/>
                <a:gd name="T75" fmla="*/ 246 h 286"/>
                <a:gd name="T76" fmla="*/ 228 w 304"/>
                <a:gd name="T77" fmla="*/ 138 h 286"/>
                <a:gd name="T78" fmla="*/ 148 w 304"/>
                <a:gd name="T79" fmla="*/ 146 h 286"/>
                <a:gd name="T80" fmla="*/ 78 w 304"/>
                <a:gd name="T81" fmla="*/ 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4" h="286">
                  <a:moveTo>
                    <a:pt x="218" y="247"/>
                  </a:moveTo>
                  <a:cubicBezTo>
                    <a:pt x="218" y="247"/>
                    <a:pt x="218" y="247"/>
                    <a:pt x="218" y="247"/>
                  </a:cubicBezTo>
                  <a:cubicBezTo>
                    <a:pt x="218" y="247"/>
                    <a:pt x="218" y="247"/>
                    <a:pt x="218" y="247"/>
                  </a:cubicBezTo>
                  <a:cubicBezTo>
                    <a:pt x="218" y="247"/>
                    <a:pt x="218" y="247"/>
                    <a:pt x="218" y="247"/>
                  </a:cubicBezTo>
                  <a:moveTo>
                    <a:pt x="220" y="247"/>
                  </a:moveTo>
                  <a:cubicBezTo>
                    <a:pt x="219" y="247"/>
                    <a:pt x="219" y="247"/>
                    <a:pt x="218" y="247"/>
                  </a:cubicBezTo>
                  <a:cubicBezTo>
                    <a:pt x="219" y="247"/>
                    <a:pt x="219" y="247"/>
                    <a:pt x="220" y="247"/>
                  </a:cubicBezTo>
                  <a:moveTo>
                    <a:pt x="220" y="247"/>
                  </a:moveTo>
                  <a:cubicBezTo>
                    <a:pt x="220" y="247"/>
                    <a:pt x="220" y="247"/>
                    <a:pt x="220" y="247"/>
                  </a:cubicBezTo>
                  <a:cubicBezTo>
                    <a:pt x="220" y="247"/>
                    <a:pt x="220" y="247"/>
                    <a:pt x="220" y="247"/>
                  </a:cubicBezTo>
                  <a:cubicBezTo>
                    <a:pt x="220" y="247"/>
                    <a:pt x="220" y="247"/>
                    <a:pt x="220" y="247"/>
                  </a:cubicBezTo>
                  <a:moveTo>
                    <a:pt x="265" y="232"/>
                  </a:moveTo>
                  <a:cubicBezTo>
                    <a:pt x="265" y="232"/>
                    <a:pt x="265" y="232"/>
                    <a:pt x="265" y="232"/>
                  </a:cubicBezTo>
                  <a:cubicBezTo>
                    <a:pt x="265" y="232"/>
                    <a:pt x="265" y="232"/>
                    <a:pt x="265" y="232"/>
                  </a:cubicBezTo>
                  <a:moveTo>
                    <a:pt x="108" y="239"/>
                  </a:moveTo>
                  <a:cubicBezTo>
                    <a:pt x="118" y="228"/>
                    <a:pt x="126" y="216"/>
                    <a:pt x="132" y="202"/>
                  </a:cubicBezTo>
                  <a:cubicBezTo>
                    <a:pt x="135" y="200"/>
                    <a:pt x="137" y="197"/>
                    <a:pt x="140" y="195"/>
                  </a:cubicBezTo>
                  <a:cubicBezTo>
                    <a:pt x="149" y="188"/>
                    <a:pt x="159" y="183"/>
                    <a:pt x="170" y="178"/>
                  </a:cubicBezTo>
                  <a:cubicBezTo>
                    <a:pt x="176" y="175"/>
                    <a:pt x="183" y="173"/>
                    <a:pt x="189" y="172"/>
                  </a:cubicBezTo>
                  <a:cubicBezTo>
                    <a:pt x="193" y="172"/>
                    <a:pt x="197" y="171"/>
                    <a:pt x="201" y="171"/>
                  </a:cubicBezTo>
                  <a:cubicBezTo>
                    <a:pt x="203" y="171"/>
                    <a:pt x="205" y="171"/>
                    <a:pt x="207" y="172"/>
                  </a:cubicBezTo>
                  <a:cubicBezTo>
                    <a:pt x="213" y="173"/>
                    <a:pt x="218" y="174"/>
                    <a:pt x="224" y="176"/>
                  </a:cubicBezTo>
                  <a:cubicBezTo>
                    <a:pt x="227" y="178"/>
                    <a:pt x="231" y="180"/>
                    <a:pt x="234" y="182"/>
                  </a:cubicBezTo>
                  <a:cubicBezTo>
                    <a:pt x="241" y="188"/>
                    <a:pt x="247" y="194"/>
                    <a:pt x="253" y="201"/>
                  </a:cubicBezTo>
                  <a:cubicBezTo>
                    <a:pt x="257" y="207"/>
                    <a:pt x="261" y="212"/>
                    <a:pt x="264" y="219"/>
                  </a:cubicBezTo>
                  <a:cubicBezTo>
                    <a:pt x="265" y="221"/>
                    <a:pt x="265" y="223"/>
                    <a:pt x="266" y="225"/>
                  </a:cubicBezTo>
                  <a:cubicBezTo>
                    <a:pt x="266" y="226"/>
                    <a:pt x="266" y="227"/>
                    <a:pt x="266" y="228"/>
                  </a:cubicBezTo>
                  <a:cubicBezTo>
                    <a:pt x="266" y="229"/>
                    <a:pt x="266" y="229"/>
                    <a:pt x="266" y="229"/>
                  </a:cubicBezTo>
                  <a:cubicBezTo>
                    <a:pt x="265" y="230"/>
                    <a:pt x="265" y="230"/>
                    <a:pt x="265" y="231"/>
                  </a:cubicBezTo>
                  <a:cubicBezTo>
                    <a:pt x="264" y="232"/>
                    <a:pt x="263" y="233"/>
                    <a:pt x="262" y="234"/>
                  </a:cubicBezTo>
                  <a:cubicBezTo>
                    <a:pt x="259" y="236"/>
                    <a:pt x="257" y="237"/>
                    <a:pt x="254" y="239"/>
                  </a:cubicBezTo>
                  <a:cubicBezTo>
                    <a:pt x="243" y="242"/>
                    <a:pt x="233" y="245"/>
                    <a:pt x="222" y="246"/>
                  </a:cubicBezTo>
                  <a:cubicBezTo>
                    <a:pt x="221" y="246"/>
                    <a:pt x="220" y="247"/>
                    <a:pt x="220" y="247"/>
                  </a:cubicBezTo>
                  <a:cubicBezTo>
                    <a:pt x="219" y="247"/>
                    <a:pt x="219" y="247"/>
                    <a:pt x="218" y="247"/>
                  </a:cubicBezTo>
                  <a:cubicBezTo>
                    <a:pt x="203" y="248"/>
                    <a:pt x="189" y="249"/>
                    <a:pt x="174" y="249"/>
                  </a:cubicBezTo>
                  <a:cubicBezTo>
                    <a:pt x="153" y="249"/>
                    <a:pt x="133" y="248"/>
                    <a:pt x="112" y="246"/>
                  </a:cubicBezTo>
                  <a:cubicBezTo>
                    <a:pt x="109" y="246"/>
                    <a:pt x="105" y="246"/>
                    <a:pt x="101" y="245"/>
                  </a:cubicBezTo>
                  <a:cubicBezTo>
                    <a:pt x="103" y="243"/>
                    <a:pt x="105" y="241"/>
                    <a:pt x="108" y="239"/>
                  </a:cubicBezTo>
                  <a:moveTo>
                    <a:pt x="113" y="129"/>
                  </a:moveTo>
                  <a:cubicBezTo>
                    <a:pt x="113" y="128"/>
                    <a:pt x="113" y="127"/>
                    <a:pt x="113" y="127"/>
                  </a:cubicBezTo>
                  <a:cubicBezTo>
                    <a:pt x="113" y="127"/>
                    <a:pt x="113" y="128"/>
                    <a:pt x="113" y="129"/>
                  </a:cubicBezTo>
                  <a:moveTo>
                    <a:pt x="65" y="0"/>
                  </a:moveTo>
                  <a:cubicBezTo>
                    <a:pt x="57" y="0"/>
                    <a:pt x="49" y="2"/>
                    <a:pt x="42" y="5"/>
                  </a:cubicBezTo>
                  <a:cubicBezTo>
                    <a:pt x="41" y="6"/>
                    <a:pt x="39" y="6"/>
                    <a:pt x="38" y="7"/>
                  </a:cubicBezTo>
                  <a:cubicBezTo>
                    <a:pt x="0" y="29"/>
                    <a:pt x="2" y="94"/>
                    <a:pt x="2" y="132"/>
                  </a:cubicBezTo>
                  <a:cubicBezTo>
                    <a:pt x="2" y="143"/>
                    <a:pt x="3" y="155"/>
                    <a:pt x="4" y="167"/>
                  </a:cubicBezTo>
                  <a:cubicBezTo>
                    <a:pt x="5" y="184"/>
                    <a:pt x="6" y="200"/>
                    <a:pt x="9" y="216"/>
                  </a:cubicBezTo>
                  <a:cubicBezTo>
                    <a:pt x="12" y="233"/>
                    <a:pt x="16" y="250"/>
                    <a:pt x="21" y="265"/>
                  </a:cubicBezTo>
                  <a:cubicBezTo>
                    <a:pt x="24" y="274"/>
                    <a:pt x="32" y="278"/>
                    <a:pt x="39" y="278"/>
                  </a:cubicBezTo>
                  <a:cubicBezTo>
                    <a:pt x="40" y="278"/>
                    <a:pt x="40" y="278"/>
                    <a:pt x="41" y="278"/>
                  </a:cubicBezTo>
                  <a:cubicBezTo>
                    <a:pt x="45" y="277"/>
                    <a:pt x="50" y="276"/>
                    <a:pt x="53" y="272"/>
                  </a:cubicBezTo>
                  <a:cubicBezTo>
                    <a:pt x="57" y="268"/>
                    <a:pt x="59" y="262"/>
                    <a:pt x="57" y="255"/>
                  </a:cubicBezTo>
                  <a:cubicBezTo>
                    <a:pt x="51" y="240"/>
                    <a:pt x="49" y="225"/>
                    <a:pt x="46" y="209"/>
                  </a:cubicBezTo>
                  <a:cubicBezTo>
                    <a:pt x="46" y="205"/>
                    <a:pt x="45" y="202"/>
                    <a:pt x="45" y="198"/>
                  </a:cubicBezTo>
                  <a:cubicBezTo>
                    <a:pt x="40" y="159"/>
                    <a:pt x="37" y="120"/>
                    <a:pt x="41" y="82"/>
                  </a:cubicBezTo>
                  <a:cubicBezTo>
                    <a:pt x="43" y="71"/>
                    <a:pt x="45" y="61"/>
                    <a:pt x="49" y="51"/>
                  </a:cubicBezTo>
                  <a:cubicBezTo>
                    <a:pt x="50" y="48"/>
                    <a:pt x="52" y="45"/>
                    <a:pt x="54" y="42"/>
                  </a:cubicBezTo>
                  <a:cubicBezTo>
                    <a:pt x="55" y="41"/>
                    <a:pt x="56" y="40"/>
                    <a:pt x="57" y="39"/>
                  </a:cubicBezTo>
                  <a:cubicBezTo>
                    <a:pt x="58" y="39"/>
                    <a:pt x="59" y="38"/>
                    <a:pt x="60" y="38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63" y="37"/>
                    <a:pt x="64" y="37"/>
                    <a:pt x="66" y="37"/>
                  </a:cubicBezTo>
                  <a:cubicBezTo>
                    <a:pt x="68" y="38"/>
                    <a:pt x="71" y="39"/>
                    <a:pt x="74" y="39"/>
                  </a:cubicBezTo>
                  <a:cubicBezTo>
                    <a:pt x="81" y="43"/>
                    <a:pt x="88" y="47"/>
                    <a:pt x="95" y="52"/>
                  </a:cubicBezTo>
                  <a:cubicBezTo>
                    <a:pt x="97" y="54"/>
                    <a:pt x="98" y="56"/>
                    <a:pt x="100" y="57"/>
                  </a:cubicBezTo>
                  <a:cubicBezTo>
                    <a:pt x="102" y="61"/>
                    <a:pt x="105" y="64"/>
                    <a:pt x="107" y="68"/>
                  </a:cubicBezTo>
                  <a:cubicBezTo>
                    <a:pt x="110" y="76"/>
                    <a:pt x="112" y="83"/>
                    <a:pt x="113" y="92"/>
                  </a:cubicBezTo>
                  <a:cubicBezTo>
                    <a:pt x="114" y="105"/>
                    <a:pt x="114" y="117"/>
                    <a:pt x="112" y="131"/>
                  </a:cubicBezTo>
                  <a:cubicBezTo>
                    <a:pt x="110" y="149"/>
                    <a:pt x="105" y="166"/>
                    <a:pt x="98" y="183"/>
                  </a:cubicBezTo>
                  <a:cubicBezTo>
                    <a:pt x="89" y="193"/>
                    <a:pt x="81" y="204"/>
                    <a:pt x="75" y="214"/>
                  </a:cubicBezTo>
                  <a:cubicBezTo>
                    <a:pt x="72" y="218"/>
                    <a:pt x="70" y="222"/>
                    <a:pt x="68" y="226"/>
                  </a:cubicBezTo>
                  <a:cubicBezTo>
                    <a:pt x="64" y="234"/>
                    <a:pt x="66" y="242"/>
                    <a:pt x="71" y="247"/>
                  </a:cubicBezTo>
                  <a:cubicBezTo>
                    <a:pt x="60" y="256"/>
                    <a:pt x="63" y="280"/>
                    <a:pt x="82" y="281"/>
                  </a:cubicBezTo>
                  <a:cubicBezTo>
                    <a:pt x="95" y="282"/>
                    <a:pt x="108" y="283"/>
                    <a:pt x="121" y="284"/>
                  </a:cubicBezTo>
                  <a:cubicBezTo>
                    <a:pt x="139" y="285"/>
                    <a:pt x="157" y="286"/>
                    <a:pt x="175" y="286"/>
                  </a:cubicBezTo>
                  <a:cubicBezTo>
                    <a:pt x="183" y="286"/>
                    <a:pt x="190" y="286"/>
                    <a:pt x="198" y="285"/>
                  </a:cubicBezTo>
                  <a:cubicBezTo>
                    <a:pt x="231" y="284"/>
                    <a:pt x="281" y="280"/>
                    <a:pt x="299" y="246"/>
                  </a:cubicBezTo>
                  <a:cubicBezTo>
                    <a:pt x="302" y="239"/>
                    <a:pt x="304" y="232"/>
                    <a:pt x="304" y="225"/>
                  </a:cubicBezTo>
                  <a:cubicBezTo>
                    <a:pt x="304" y="187"/>
                    <a:pt x="258" y="150"/>
                    <a:pt x="228" y="138"/>
                  </a:cubicBezTo>
                  <a:cubicBezTo>
                    <a:pt x="218" y="135"/>
                    <a:pt x="208" y="133"/>
                    <a:pt x="198" y="133"/>
                  </a:cubicBezTo>
                  <a:cubicBezTo>
                    <a:pt x="181" y="133"/>
                    <a:pt x="164" y="138"/>
                    <a:pt x="148" y="146"/>
                  </a:cubicBezTo>
                  <a:cubicBezTo>
                    <a:pt x="152" y="120"/>
                    <a:pt x="151" y="94"/>
                    <a:pt x="147" y="72"/>
                  </a:cubicBezTo>
                  <a:cubicBezTo>
                    <a:pt x="141" y="42"/>
                    <a:pt x="111" y="9"/>
                    <a:pt x="78" y="1"/>
                  </a:cubicBezTo>
                  <a:cubicBezTo>
                    <a:pt x="73" y="0"/>
                    <a:pt x="69" y="0"/>
                    <a:pt x="6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562"/>
            <p:cNvSpPr>
              <a:spLocks noEditPoints="1"/>
            </p:cNvSpPr>
            <p:nvPr/>
          </p:nvSpPr>
          <p:spPr bwMode="auto">
            <a:xfrm>
              <a:off x="2660" y="2341"/>
              <a:ext cx="200" cy="167"/>
            </a:xfrm>
            <a:custGeom>
              <a:avLst/>
              <a:gdLst>
                <a:gd name="T0" fmla="*/ 311 w 348"/>
                <a:gd name="T1" fmla="*/ 114 h 269"/>
                <a:gd name="T2" fmla="*/ 312 w 348"/>
                <a:gd name="T3" fmla="*/ 112 h 269"/>
                <a:gd name="T4" fmla="*/ 312 w 348"/>
                <a:gd name="T5" fmla="*/ 112 h 269"/>
                <a:gd name="T6" fmla="*/ 245 w 348"/>
                <a:gd name="T7" fmla="*/ 91 h 269"/>
                <a:gd name="T8" fmla="*/ 264 w 348"/>
                <a:gd name="T9" fmla="*/ 87 h 269"/>
                <a:gd name="T10" fmla="*/ 275 w 348"/>
                <a:gd name="T11" fmla="*/ 88 h 269"/>
                <a:gd name="T12" fmla="*/ 307 w 348"/>
                <a:gd name="T13" fmla="*/ 100 h 269"/>
                <a:gd name="T14" fmla="*/ 311 w 348"/>
                <a:gd name="T15" fmla="*/ 105 h 269"/>
                <a:gd name="T16" fmla="*/ 312 w 348"/>
                <a:gd name="T17" fmla="*/ 111 h 269"/>
                <a:gd name="T18" fmla="*/ 309 w 348"/>
                <a:gd name="T19" fmla="*/ 119 h 269"/>
                <a:gd name="T20" fmla="*/ 274 w 348"/>
                <a:gd name="T21" fmla="*/ 158 h 269"/>
                <a:gd name="T22" fmla="*/ 250 w 348"/>
                <a:gd name="T23" fmla="*/ 174 h 269"/>
                <a:gd name="T24" fmla="*/ 227 w 348"/>
                <a:gd name="T25" fmla="*/ 185 h 269"/>
                <a:gd name="T26" fmla="*/ 209 w 348"/>
                <a:gd name="T27" fmla="*/ 172 h 269"/>
                <a:gd name="T28" fmla="*/ 205 w 348"/>
                <a:gd name="T29" fmla="*/ 122 h 269"/>
                <a:gd name="T30" fmla="*/ 227 w 348"/>
                <a:gd name="T31" fmla="*/ 101 h 269"/>
                <a:gd name="T32" fmla="*/ 44 w 348"/>
                <a:gd name="T33" fmla="*/ 49 h 269"/>
                <a:gd name="T34" fmla="*/ 47 w 348"/>
                <a:gd name="T35" fmla="*/ 45 h 269"/>
                <a:gd name="T36" fmla="*/ 70 w 348"/>
                <a:gd name="T37" fmla="*/ 36 h 269"/>
                <a:gd name="T38" fmla="*/ 82 w 348"/>
                <a:gd name="T39" fmla="*/ 36 h 269"/>
                <a:gd name="T40" fmla="*/ 110 w 348"/>
                <a:gd name="T41" fmla="*/ 49 h 269"/>
                <a:gd name="T42" fmla="*/ 133 w 348"/>
                <a:gd name="T43" fmla="*/ 75 h 269"/>
                <a:gd name="T44" fmla="*/ 159 w 348"/>
                <a:gd name="T45" fmla="*/ 127 h 269"/>
                <a:gd name="T46" fmla="*/ 152 w 348"/>
                <a:gd name="T47" fmla="*/ 169 h 269"/>
                <a:gd name="T48" fmla="*/ 158 w 348"/>
                <a:gd name="T49" fmla="*/ 206 h 269"/>
                <a:gd name="T50" fmla="*/ 152 w 348"/>
                <a:gd name="T51" fmla="*/ 205 h 269"/>
                <a:gd name="T52" fmla="*/ 123 w 348"/>
                <a:gd name="T53" fmla="*/ 179 h 269"/>
                <a:gd name="T54" fmla="*/ 72 w 348"/>
                <a:gd name="T55" fmla="*/ 124 h 269"/>
                <a:gd name="T56" fmla="*/ 43 w 348"/>
                <a:gd name="T57" fmla="*/ 74 h 269"/>
                <a:gd name="T58" fmla="*/ 41 w 348"/>
                <a:gd name="T59" fmla="*/ 56 h 269"/>
                <a:gd name="T60" fmla="*/ 44 w 348"/>
                <a:gd name="T61" fmla="*/ 49 h 269"/>
                <a:gd name="T62" fmla="*/ 12 w 348"/>
                <a:gd name="T63" fmla="*/ 30 h 269"/>
                <a:gd name="T64" fmla="*/ 18 w 348"/>
                <a:gd name="T65" fmla="*/ 109 h 269"/>
                <a:gd name="T66" fmla="*/ 53 w 348"/>
                <a:gd name="T67" fmla="*/ 159 h 269"/>
                <a:gd name="T68" fmla="*/ 86 w 348"/>
                <a:gd name="T69" fmla="*/ 196 h 269"/>
                <a:gd name="T70" fmla="*/ 139 w 348"/>
                <a:gd name="T71" fmla="*/ 242 h 269"/>
                <a:gd name="T72" fmla="*/ 169 w 348"/>
                <a:gd name="T73" fmla="*/ 263 h 269"/>
                <a:gd name="T74" fmla="*/ 186 w 348"/>
                <a:gd name="T75" fmla="*/ 269 h 269"/>
                <a:gd name="T76" fmla="*/ 195 w 348"/>
                <a:gd name="T77" fmla="*/ 235 h 269"/>
                <a:gd name="T78" fmla="*/ 190 w 348"/>
                <a:gd name="T79" fmla="*/ 232 h 269"/>
                <a:gd name="T80" fmla="*/ 204 w 348"/>
                <a:gd name="T81" fmla="*/ 230 h 269"/>
                <a:gd name="T82" fmla="*/ 312 w 348"/>
                <a:gd name="T83" fmla="*/ 174 h 269"/>
                <a:gd name="T84" fmla="*/ 345 w 348"/>
                <a:gd name="T85" fmla="*/ 127 h 269"/>
                <a:gd name="T86" fmla="*/ 343 w 348"/>
                <a:gd name="T87" fmla="*/ 88 h 269"/>
                <a:gd name="T88" fmla="*/ 290 w 348"/>
                <a:gd name="T89" fmla="*/ 51 h 269"/>
                <a:gd name="T90" fmla="*/ 249 w 348"/>
                <a:gd name="T91" fmla="*/ 52 h 269"/>
                <a:gd name="T92" fmla="*/ 192 w 348"/>
                <a:gd name="T93" fmla="*/ 83 h 269"/>
                <a:gd name="T94" fmla="*/ 180 w 348"/>
                <a:gd name="T95" fmla="*/ 81 h 269"/>
                <a:gd name="T96" fmla="*/ 148 w 348"/>
                <a:gd name="T97" fmla="*/ 35 h 269"/>
                <a:gd name="T98" fmla="*/ 79 w 348"/>
                <a:gd name="T99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8" h="269">
                  <a:moveTo>
                    <a:pt x="311" y="115"/>
                  </a:moveTo>
                  <a:cubicBezTo>
                    <a:pt x="311" y="114"/>
                    <a:pt x="311" y="114"/>
                    <a:pt x="311" y="114"/>
                  </a:cubicBezTo>
                  <a:cubicBezTo>
                    <a:pt x="311" y="115"/>
                    <a:pt x="311" y="115"/>
                    <a:pt x="311" y="115"/>
                  </a:cubicBezTo>
                  <a:moveTo>
                    <a:pt x="312" y="112"/>
                  </a:moveTo>
                  <a:cubicBezTo>
                    <a:pt x="312" y="111"/>
                    <a:pt x="312" y="110"/>
                    <a:pt x="312" y="108"/>
                  </a:cubicBezTo>
                  <a:cubicBezTo>
                    <a:pt x="312" y="110"/>
                    <a:pt x="312" y="111"/>
                    <a:pt x="312" y="112"/>
                  </a:cubicBezTo>
                  <a:moveTo>
                    <a:pt x="233" y="97"/>
                  </a:moveTo>
                  <a:cubicBezTo>
                    <a:pt x="236" y="95"/>
                    <a:pt x="241" y="93"/>
                    <a:pt x="245" y="91"/>
                  </a:cubicBezTo>
                  <a:cubicBezTo>
                    <a:pt x="250" y="89"/>
                    <a:pt x="255" y="88"/>
                    <a:pt x="260" y="87"/>
                  </a:cubicBezTo>
                  <a:cubicBezTo>
                    <a:pt x="261" y="87"/>
                    <a:pt x="262" y="87"/>
                    <a:pt x="264" y="87"/>
                  </a:cubicBezTo>
                  <a:cubicBezTo>
                    <a:pt x="267" y="87"/>
                    <a:pt x="270" y="87"/>
                    <a:pt x="273" y="87"/>
                  </a:cubicBezTo>
                  <a:cubicBezTo>
                    <a:pt x="274" y="87"/>
                    <a:pt x="275" y="88"/>
                    <a:pt x="275" y="88"/>
                  </a:cubicBezTo>
                  <a:cubicBezTo>
                    <a:pt x="283" y="89"/>
                    <a:pt x="290" y="91"/>
                    <a:pt x="296" y="94"/>
                  </a:cubicBezTo>
                  <a:cubicBezTo>
                    <a:pt x="300" y="96"/>
                    <a:pt x="303" y="98"/>
                    <a:pt x="307" y="100"/>
                  </a:cubicBezTo>
                  <a:cubicBezTo>
                    <a:pt x="307" y="101"/>
                    <a:pt x="308" y="102"/>
                    <a:pt x="309" y="103"/>
                  </a:cubicBezTo>
                  <a:cubicBezTo>
                    <a:pt x="310" y="104"/>
                    <a:pt x="310" y="104"/>
                    <a:pt x="311" y="105"/>
                  </a:cubicBezTo>
                  <a:cubicBezTo>
                    <a:pt x="311" y="106"/>
                    <a:pt x="311" y="107"/>
                    <a:pt x="312" y="108"/>
                  </a:cubicBezTo>
                  <a:cubicBezTo>
                    <a:pt x="312" y="109"/>
                    <a:pt x="312" y="110"/>
                    <a:pt x="312" y="111"/>
                  </a:cubicBezTo>
                  <a:cubicBezTo>
                    <a:pt x="311" y="112"/>
                    <a:pt x="311" y="113"/>
                    <a:pt x="311" y="114"/>
                  </a:cubicBezTo>
                  <a:cubicBezTo>
                    <a:pt x="310" y="116"/>
                    <a:pt x="310" y="117"/>
                    <a:pt x="309" y="119"/>
                  </a:cubicBezTo>
                  <a:cubicBezTo>
                    <a:pt x="307" y="124"/>
                    <a:pt x="304" y="128"/>
                    <a:pt x="301" y="133"/>
                  </a:cubicBezTo>
                  <a:cubicBezTo>
                    <a:pt x="293" y="142"/>
                    <a:pt x="284" y="150"/>
                    <a:pt x="274" y="158"/>
                  </a:cubicBezTo>
                  <a:cubicBezTo>
                    <a:pt x="274" y="158"/>
                    <a:pt x="274" y="158"/>
                    <a:pt x="274" y="158"/>
                  </a:cubicBezTo>
                  <a:cubicBezTo>
                    <a:pt x="266" y="164"/>
                    <a:pt x="258" y="169"/>
                    <a:pt x="250" y="174"/>
                  </a:cubicBezTo>
                  <a:cubicBezTo>
                    <a:pt x="243" y="178"/>
                    <a:pt x="236" y="181"/>
                    <a:pt x="229" y="184"/>
                  </a:cubicBezTo>
                  <a:cubicBezTo>
                    <a:pt x="228" y="184"/>
                    <a:pt x="228" y="185"/>
                    <a:pt x="227" y="185"/>
                  </a:cubicBezTo>
                  <a:cubicBezTo>
                    <a:pt x="221" y="187"/>
                    <a:pt x="215" y="189"/>
                    <a:pt x="209" y="191"/>
                  </a:cubicBezTo>
                  <a:cubicBezTo>
                    <a:pt x="209" y="185"/>
                    <a:pt x="209" y="178"/>
                    <a:pt x="209" y="172"/>
                  </a:cubicBezTo>
                  <a:cubicBezTo>
                    <a:pt x="207" y="158"/>
                    <a:pt x="205" y="144"/>
                    <a:pt x="200" y="130"/>
                  </a:cubicBezTo>
                  <a:cubicBezTo>
                    <a:pt x="202" y="127"/>
                    <a:pt x="204" y="124"/>
                    <a:pt x="205" y="122"/>
                  </a:cubicBezTo>
                  <a:cubicBezTo>
                    <a:pt x="211" y="115"/>
                    <a:pt x="218" y="108"/>
                    <a:pt x="225" y="102"/>
                  </a:cubicBezTo>
                  <a:cubicBezTo>
                    <a:pt x="226" y="102"/>
                    <a:pt x="226" y="101"/>
                    <a:pt x="227" y="101"/>
                  </a:cubicBezTo>
                  <a:cubicBezTo>
                    <a:pt x="229" y="100"/>
                    <a:pt x="231" y="99"/>
                    <a:pt x="233" y="97"/>
                  </a:cubicBezTo>
                  <a:moveTo>
                    <a:pt x="44" y="49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5" y="47"/>
                    <a:pt x="46" y="46"/>
                    <a:pt x="47" y="45"/>
                  </a:cubicBezTo>
                  <a:cubicBezTo>
                    <a:pt x="50" y="44"/>
                    <a:pt x="52" y="42"/>
                    <a:pt x="55" y="41"/>
                  </a:cubicBezTo>
                  <a:cubicBezTo>
                    <a:pt x="60" y="39"/>
                    <a:pt x="65" y="37"/>
                    <a:pt x="70" y="36"/>
                  </a:cubicBezTo>
                  <a:cubicBezTo>
                    <a:pt x="72" y="36"/>
                    <a:pt x="74" y="36"/>
                    <a:pt x="75" y="36"/>
                  </a:cubicBezTo>
                  <a:cubicBezTo>
                    <a:pt x="78" y="36"/>
                    <a:pt x="80" y="36"/>
                    <a:pt x="82" y="36"/>
                  </a:cubicBezTo>
                  <a:cubicBezTo>
                    <a:pt x="87" y="37"/>
                    <a:pt x="90" y="38"/>
                    <a:pt x="94" y="40"/>
                  </a:cubicBezTo>
                  <a:cubicBezTo>
                    <a:pt x="100" y="42"/>
                    <a:pt x="105" y="46"/>
                    <a:pt x="110" y="49"/>
                  </a:cubicBezTo>
                  <a:cubicBezTo>
                    <a:pt x="117" y="55"/>
                    <a:pt x="123" y="61"/>
                    <a:pt x="129" y="69"/>
                  </a:cubicBezTo>
                  <a:cubicBezTo>
                    <a:pt x="130" y="71"/>
                    <a:pt x="132" y="73"/>
                    <a:pt x="133" y="75"/>
                  </a:cubicBezTo>
                  <a:cubicBezTo>
                    <a:pt x="141" y="87"/>
                    <a:pt x="148" y="99"/>
                    <a:pt x="154" y="113"/>
                  </a:cubicBezTo>
                  <a:cubicBezTo>
                    <a:pt x="156" y="117"/>
                    <a:pt x="157" y="122"/>
                    <a:pt x="159" y="127"/>
                  </a:cubicBezTo>
                  <a:cubicBezTo>
                    <a:pt x="154" y="138"/>
                    <a:pt x="152" y="150"/>
                    <a:pt x="152" y="161"/>
                  </a:cubicBezTo>
                  <a:cubicBezTo>
                    <a:pt x="152" y="164"/>
                    <a:pt x="152" y="166"/>
                    <a:pt x="152" y="169"/>
                  </a:cubicBezTo>
                  <a:cubicBezTo>
                    <a:pt x="153" y="179"/>
                    <a:pt x="157" y="190"/>
                    <a:pt x="163" y="199"/>
                  </a:cubicBezTo>
                  <a:cubicBezTo>
                    <a:pt x="161" y="201"/>
                    <a:pt x="159" y="203"/>
                    <a:pt x="158" y="206"/>
                  </a:cubicBezTo>
                  <a:cubicBezTo>
                    <a:pt x="158" y="207"/>
                    <a:pt x="157" y="208"/>
                    <a:pt x="157" y="209"/>
                  </a:cubicBezTo>
                  <a:cubicBezTo>
                    <a:pt x="156" y="207"/>
                    <a:pt x="154" y="206"/>
                    <a:pt x="152" y="205"/>
                  </a:cubicBezTo>
                  <a:cubicBezTo>
                    <a:pt x="144" y="197"/>
                    <a:pt x="135" y="190"/>
                    <a:pt x="126" y="182"/>
                  </a:cubicBezTo>
                  <a:cubicBezTo>
                    <a:pt x="125" y="181"/>
                    <a:pt x="124" y="180"/>
                    <a:pt x="123" y="179"/>
                  </a:cubicBezTo>
                  <a:cubicBezTo>
                    <a:pt x="105" y="162"/>
                    <a:pt x="88" y="14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62" y="111"/>
                    <a:pt x="53" y="97"/>
                    <a:pt x="46" y="82"/>
                  </a:cubicBezTo>
                  <a:cubicBezTo>
                    <a:pt x="45" y="79"/>
                    <a:pt x="44" y="77"/>
                    <a:pt x="43" y="74"/>
                  </a:cubicBezTo>
                  <a:cubicBezTo>
                    <a:pt x="42" y="71"/>
                    <a:pt x="41" y="68"/>
                    <a:pt x="41" y="65"/>
                  </a:cubicBezTo>
                  <a:cubicBezTo>
                    <a:pt x="41" y="62"/>
                    <a:pt x="41" y="59"/>
                    <a:pt x="41" y="56"/>
                  </a:cubicBezTo>
                  <a:cubicBezTo>
                    <a:pt x="41" y="55"/>
                    <a:pt x="41" y="54"/>
                    <a:pt x="41" y="53"/>
                  </a:cubicBezTo>
                  <a:cubicBezTo>
                    <a:pt x="42" y="51"/>
                    <a:pt x="43" y="50"/>
                    <a:pt x="44" y="49"/>
                  </a:cubicBezTo>
                  <a:moveTo>
                    <a:pt x="73" y="0"/>
                  </a:moveTo>
                  <a:cubicBezTo>
                    <a:pt x="50" y="0"/>
                    <a:pt x="27" y="9"/>
                    <a:pt x="12" y="30"/>
                  </a:cubicBezTo>
                  <a:cubicBezTo>
                    <a:pt x="6" y="37"/>
                    <a:pt x="4" y="45"/>
                    <a:pt x="3" y="53"/>
                  </a:cubicBezTo>
                  <a:cubicBezTo>
                    <a:pt x="0" y="71"/>
                    <a:pt x="8" y="91"/>
                    <a:pt x="18" y="109"/>
                  </a:cubicBezTo>
                  <a:cubicBezTo>
                    <a:pt x="25" y="122"/>
                    <a:pt x="33" y="133"/>
                    <a:pt x="40" y="143"/>
                  </a:cubicBezTo>
                  <a:cubicBezTo>
                    <a:pt x="45" y="149"/>
                    <a:pt x="49" y="155"/>
                    <a:pt x="53" y="159"/>
                  </a:cubicBezTo>
                  <a:cubicBezTo>
                    <a:pt x="61" y="169"/>
                    <a:pt x="70" y="179"/>
                    <a:pt x="79" y="189"/>
                  </a:cubicBezTo>
                  <a:cubicBezTo>
                    <a:pt x="81" y="191"/>
                    <a:pt x="84" y="193"/>
                    <a:pt x="86" y="196"/>
                  </a:cubicBezTo>
                  <a:cubicBezTo>
                    <a:pt x="89" y="199"/>
                    <a:pt x="92" y="202"/>
                    <a:pt x="95" y="205"/>
                  </a:cubicBezTo>
                  <a:cubicBezTo>
                    <a:pt x="109" y="218"/>
                    <a:pt x="123" y="231"/>
                    <a:pt x="139" y="242"/>
                  </a:cubicBezTo>
                  <a:cubicBezTo>
                    <a:pt x="141" y="244"/>
                    <a:pt x="143" y="246"/>
                    <a:pt x="146" y="248"/>
                  </a:cubicBezTo>
                  <a:cubicBezTo>
                    <a:pt x="153" y="253"/>
                    <a:pt x="161" y="258"/>
                    <a:pt x="169" y="263"/>
                  </a:cubicBezTo>
                  <a:cubicBezTo>
                    <a:pt x="172" y="264"/>
                    <a:pt x="174" y="265"/>
                    <a:pt x="177" y="267"/>
                  </a:cubicBezTo>
                  <a:cubicBezTo>
                    <a:pt x="180" y="268"/>
                    <a:pt x="183" y="269"/>
                    <a:pt x="186" y="269"/>
                  </a:cubicBezTo>
                  <a:cubicBezTo>
                    <a:pt x="188" y="269"/>
                    <a:pt x="190" y="269"/>
                    <a:pt x="191" y="268"/>
                  </a:cubicBezTo>
                  <a:cubicBezTo>
                    <a:pt x="205" y="263"/>
                    <a:pt x="211" y="243"/>
                    <a:pt x="195" y="235"/>
                  </a:cubicBezTo>
                  <a:cubicBezTo>
                    <a:pt x="195" y="235"/>
                    <a:pt x="194" y="234"/>
                    <a:pt x="194" y="234"/>
                  </a:cubicBezTo>
                  <a:cubicBezTo>
                    <a:pt x="193" y="234"/>
                    <a:pt x="192" y="233"/>
                    <a:pt x="190" y="232"/>
                  </a:cubicBezTo>
                  <a:cubicBezTo>
                    <a:pt x="192" y="232"/>
                    <a:pt x="193" y="232"/>
                    <a:pt x="194" y="232"/>
                  </a:cubicBezTo>
                  <a:cubicBezTo>
                    <a:pt x="197" y="231"/>
                    <a:pt x="201" y="231"/>
                    <a:pt x="204" y="230"/>
                  </a:cubicBezTo>
                  <a:cubicBezTo>
                    <a:pt x="220" y="228"/>
                    <a:pt x="235" y="222"/>
                    <a:pt x="250" y="216"/>
                  </a:cubicBezTo>
                  <a:cubicBezTo>
                    <a:pt x="273" y="205"/>
                    <a:pt x="294" y="190"/>
                    <a:pt x="312" y="174"/>
                  </a:cubicBezTo>
                  <a:cubicBezTo>
                    <a:pt x="312" y="174"/>
                    <a:pt x="313" y="174"/>
                    <a:pt x="313" y="174"/>
                  </a:cubicBezTo>
                  <a:cubicBezTo>
                    <a:pt x="327" y="161"/>
                    <a:pt x="340" y="144"/>
                    <a:pt x="345" y="127"/>
                  </a:cubicBezTo>
                  <a:cubicBezTo>
                    <a:pt x="347" y="121"/>
                    <a:pt x="348" y="115"/>
                    <a:pt x="348" y="109"/>
                  </a:cubicBezTo>
                  <a:cubicBezTo>
                    <a:pt x="348" y="102"/>
                    <a:pt x="346" y="95"/>
                    <a:pt x="343" y="88"/>
                  </a:cubicBezTo>
                  <a:cubicBezTo>
                    <a:pt x="340" y="83"/>
                    <a:pt x="337" y="78"/>
                    <a:pt x="332" y="73"/>
                  </a:cubicBezTo>
                  <a:cubicBezTo>
                    <a:pt x="319" y="61"/>
                    <a:pt x="305" y="54"/>
                    <a:pt x="290" y="51"/>
                  </a:cubicBezTo>
                  <a:cubicBezTo>
                    <a:pt x="284" y="50"/>
                    <a:pt x="279" y="49"/>
                    <a:pt x="273" y="49"/>
                  </a:cubicBezTo>
                  <a:cubicBezTo>
                    <a:pt x="265" y="49"/>
                    <a:pt x="257" y="50"/>
                    <a:pt x="249" y="52"/>
                  </a:cubicBezTo>
                  <a:cubicBezTo>
                    <a:pt x="246" y="53"/>
                    <a:pt x="243" y="54"/>
                    <a:pt x="239" y="55"/>
                  </a:cubicBezTo>
                  <a:cubicBezTo>
                    <a:pt x="222" y="61"/>
                    <a:pt x="206" y="71"/>
                    <a:pt x="192" y="83"/>
                  </a:cubicBezTo>
                  <a:cubicBezTo>
                    <a:pt x="189" y="85"/>
                    <a:pt x="187" y="87"/>
                    <a:pt x="185" y="90"/>
                  </a:cubicBezTo>
                  <a:cubicBezTo>
                    <a:pt x="183" y="87"/>
                    <a:pt x="182" y="84"/>
                    <a:pt x="180" y="81"/>
                  </a:cubicBezTo>
                  <a:cubicBezTo>
                    <a:pt x="172" y="66"/>
                    <a:pt x="163" y="52"/>
                    <a:pt x="152" y="40"/>
                  </a:cubicBezTo>
                  <a:cubicBezTo>
                    <a:pt x="151" y="38"/>
                    <a:pt x="150" y="36"/>
                    <a:pt x="148" y="35"/>
                  </a:cubicBezTo>
                  <a:cubicBezTo>
                    <a:pt x="146" y="32"/>
                    <a:pt x="143" y="29"/>
                    <a:pt x="141" y="27"/>
                  </a:cubicBezTo>
                  <a:cubicBezTo>
                    <a:pt x="124" y="11"/>
                    <a:pt x="102" y="1"/>
                    <a:pt x="79" y="0"/>
                  </a:cubicBezTo>
                  <a:cubicBezTo>
                    <a:pt x="77" y="0"/>
                    <a:pt x="75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563"/>
            <p:cNvSpPr>
              <a:spLocks noEditPoints="1"/>
            </p:cNvSpPr>
            <p:nvPr/>
          </p:nvSpPr>
          <p:spPr bwMode="auto">
            <a:xfrm>
              <a:off x="2200" y="4013"/>
              <a:ext cx="194" cy="154"/>
            </a:xfrm>
            <a:custGeom>
              <a:avLst/>
              <a:gdLst>
                <a:gd name="T0" fmla="*/ 298 w 338"/>
                <a:gd name="T1" fmla="*/ 205 h 250"/>
                <a:gd name="T2" fmla="*/ 243 w 338"/>
                <a:gd name="T3" fmla="*/ 98 h 250"/>
                <a:gd name="T4" fmla="*/ 266 w 338"/>
                <a:gd name="T5" fmla="*/ 97 h 250"/>
                <a:gd name="T6" fmla="*/ 278 w 338"/>
                <a:gd name="T7" fmla="*/ 119 h 250"/>
                <a:gd name="T8" fmla="*/ 291 w 338"/>
                <a:gd name="T9" fmla="*/ 145 h 250"/>
                <a:gd name="T10" fmla="*/ 299 w 338"/>
                <a:gd name="T11" fmla="*/ 197 h 250"/>
                <a:gd name="T12" fmla="*/ 297 w 338"/>
                <a:gd name="T13" fmla="*/ 205 h 250"/>
                <a:gd name="T14" fmla="*/ 293 w 338"/>
                <a:gd name="T15" fmla="*/ 209 h 250"/>
                <a:gd name="T16" fmla="*/ 287 w 338"/>
                <a:gd name="T17" fmla="*/ 211 h 250"/>
                <a:gd name="T18" fmla="*/ 275 w 338"/>
                <a:gd name="T19" fmla="*/ 211 h 250"/>
                <a:gd name="T20" fmla="*/ 252 w 338"/>
                <a:gd name="T21" fmla="*/ 204 h 250"/>
                <a:gd name="T22" fmla="*/ 230 w 338"/>
                <a:gd name="T23" fmla="*/ 186 h 250"/>
                <a:gd name="T24" fmla="*/ 220 w 338"/>
                <a:gd name="T25" fmla="*/ 167 h 250"/>
                <a:gd name="T26" fmla="*/ 213 w 338"/>
                <a:gd name="T27" fmla="*/ 138 h 250"/>
                <a:gd name="T28" fmla="*/ 243 w 338"/>
                <a:gd name="T29" fmla="*/ 98 h 250"/>
                <a:gd name="T30" fmla="*/ 220 w 338"/>
                <a:gd name="T31" fmla="*/ 39 h 250"/>
                <a:gd name="T32" fmla="*/ 219 w 338"/>
                <a:gd name="T33" fmla="*/ 50 h 250"/>
                <a:gd name="T34" fmla="*/ 189 w 338"/>
                <a:gd name="T35" fmla="*/ 76 h 250"/>
                <a:gd name="T36" fmla="*/ 165 w 338"/>
                <a:gd name="T37" fmla="*/ 119 h 250"/>
                <a:gd name="T38" fmla="*/ 120 w 338"/>
                <a:gd name="T39" fmla="*/ 142 h 250"/>
                <a:gd name="T40" fmla="*/ 87 w 338"/>
                <a:gd name="T41" fmla="*/ 149 h 250"/>
                <a:gd name="T42" fmla="*/ 64 w 338"/>
                <a:gd name="T43" fmla="*/ 144 h 250"/>
                <a:gd name="T44" fmla="*/ 43 w 338"/>
                <a:gd name="T45" fmla="*/ 126 h 250"/>
                <a:gd name="T46" fmla="*/ 38 w 338"/>
                <a:gd name="T47" fmla="*/ 114 h 250"/>
                <a:gd name="T48" fmla="*/ 38 w 338"/>
                <a:gd name="T49" fmla="*/ 109 h 250"/>
                <a:gd name="T50" fmla="*/ 44 w 338"/>
                <a:gd name="T51" fmla="*/ 98 h 250"/>
                <a:gd name="T52" fmla="*/ 57 w 338"/>
                <a:gd name="T53" fmla="*/ 86 h 250"/>
                <a:gd name="T54" fmla="*/ 102 w 338"/>
                <a:gd name="T55" fmla="*/ 65 h 250"/>
                <a:gd name="T56" fmla="*/ 179 w 338"/>
                <a:gd name="T57" fmla="*/ 45 h 250"/>
                <a:gd name="T58" fmla="*/ 246 w 338"/>
                <a:gd name="T59" fmla="*/ 0 h 250"/>
                <a:gd name="T60" fmla="*/ 222 w 338"/>
                <a:gd name="T61" fmla="*/ 1 h 250"/>
                <a:gd name="T62" fmla="*/ 152 w 338"/>
                <a:gd name="T63" fmla="*/ 12 h 250"/>
                <a:gd name="T64" fmla="*/ 105 w 338"/>
                <a:gd name="T65" fmla="*/ 25 h 250"/>
                <a:gd name="T66" fmla="*/ 49 w 338"/>
                <a:gd name="T67" fmla="*/ 48 h 250"/>
                <a:gd name="T68" fmla="*/ 1 w 338"/>
                <a:gd name="T69" fmla="*/ 112 h 250"/>
                <a:gd name="T70" fmla="*/ 89 w 338"/>
                <a:gd name="T71" fmla="*/ 185 h 250"/>
                <a:gd name="T72" fmla="*/ 118 w 338"/>
                <a:gd name="T73" fmla="*/ 181 h 250"/>
                <a:gd name="T74" fmla="*/ 170 w 338"/>
                <a:gd name="T75" fmla="*/ 159 h 250"/>
                <a:gd name="T76" fmla="*/ 181 w 338"/>
                <a:gd name="T77" fmla="*/ 164 h 250"/>
                <a:gd name="T78" fmla="*/ 213 w 338"/>
                <a:gd name="T79" fmla="*/ 221 h 250"/>
                <a:gd name="T80" fmla="*/ 276 w 338"/>
                <a:gd name="T81" fmla="*/ 250 h 250"/>
                <a:gd name="T82" fmla="*/ 311 w 338"/>
                <a:gd name="T83" fmla="*/ 241 h 250"/>
                <a:gd name="T84" fmla="*/ 334 w 338"/>
                <a:gd name="T85" fmla="*/ 209 h 250"/>
                <a:gd name="T86" fmla="*/ 332 w 338"/>
                <a:gd name="T87" fmla="*/ 152 h 250"/>
                <a:gd name="T88" fmla="*/ 271 w 338"/>
                <a:gd name="T89" fmla="*/ 47 h 250"/>
                <a:gd name="T90" fmla="*/ 260 w 338"/>
                <a:gd name="T91" fmla="*/ 37 h 250"/>
                <a:gd name="T92" fmla="*/ 266 w 338"/>
                <a:gd name="T93" fmla="*/ 38 h 250"/>
                <a:gd name="T94" fmla="*/ 281 w 338"/>
                <a:gd name="T95" fmla="*/ 8 h 250"/>
                <a:gd name="T96" fmla="*/ 258 w 338"/>
                <a:gd name="T9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8" h="250">
                  <a:moveTo>
                    <a:pt x="296" y="207"/>
                  </a:moveTo>
                  <a:cubicBezTo>
                    <a:pt x="296" y="206"/>
                    <a:pt x="297" y="205"/>
                    <a:pt x="298" y="205"/>
                  </a:cubicBezTo>
                  <a:cubicBezTo>
                    <a:pt x="297" y="205"/>
                    <a:pt x="296" y="206"/>
                    <a:pt x="296" y="207"/>
                  </a:cubicBezTo>
                  <a:moveTo>
                    <a:pt x="243" y="98"/>
                  </a:moveTo>
                  <a:cubicBezTo>
                    <a:pt x="247" y="93"/>
                    <a:pt x="251" y="88"/>
                    <a:pt x="254" y="82"/>
                  </a:cubicBezTo>
                  <a:cubicBezTo>
                    <a:pt x="258" y="87"/>
                    <a:pt x="262" y="92"/>
                    <a:pt x="266" y="97"/>
                  </a:cubicBezTo>
                  <a:cubicBezTo>
                    <a:pt x="266" y="98"/>
                    <a:pt x="266" y="98"/>
                    <a:pt x="267" y="99"/>
                  </a:cubicBezTo>
                  <a:cubicBezTo>
                    <a:pt x="271" y="105"/>
                    <a:pt x="275" y="112"/>
                    <a:pt x="278" y="119"/>
                  </a:cubicBezTo>
                  <a:cubicBezTo>
                    <a:pt x="283" y="127"/>
                    <a:pt x="287" y="136"/>
                    <a:pt x="291" y="145"/>
                  </a:cubicBezTo>
                  <a:cubicBezTo>
                    <a:pt x="291" y="145"/>
                    <a:pt x="291" y="145"/>
                    <a:pt x="291" y="145"/>
                  </a:cubicBezTo>
                  <a:cubicBezTo>
                    <a:pt x="295" y="157"/>
                    <a:pt x="298" y="169"/>
                    <a:pt x="300" y="181"/>
                  </a:cubicBezTo>
                  <a:cubicBezTo>
                    <a:pt x="300" y="186"/>
                    <a:pt x="300" y="191"/>
                    <a:pt x="299" y="197"/>
                  </a:cubicBezTo>
                  <a:cubicBezTo>
                    <a:pt x="299" y="198"/>
                    <a:pt x="298" y="200"/>
                    <a:pt x="298" y="202"/>
                  </a:cubicBezTo>
                  <a:cubicBezTo>
                    <a:pt x="298" y="203"/>
                    <a:pt x="297" y="204"/>
                    <a:pt x="297" y="205"/>
                  </a:cubicBezTo>
                  <a:cubicBezTo>
                    <a:pt x="296" y="206"/>
                    <a:pt x="296" y="207"/>
                    <a:pt x="295" y="208"/>
                  </a:cubicBezTo>
                  <a:cubicBezTo>
                    <a:pt x="294" y="208"/>
                    <a:pt x="294" y="209"/>
                    <a:pt x="293" y="209"/>
                  </a:cubicBezTo>
                  <a:cubicBezTo>
                    <a:pt x="292" y="210"/>
                    <a:pt x="292" y="210"/>
                    <a:pt x="291" y="211"/>
                  </a:cubicBezTo>
                  <a:cubicBezTo>
                    <a:pt x="289" y="211"/>
                    <a:pt x="288" y="211"/>
                    <a:pt x="287" y="211"/>
                  </a:cubicBezTo>
                  <a:cubicBezTo>
                    <a:pt x="285" y="212"/>
                    <a:pt x="284" y="212"/>
                    <a:pt x="283" y="212"/>
                  </a:cubicBezTo>
                  <a:cubicBezTo>
                    <a:pt x="280" y="212"/>
                    <a:pt x="278" y="211"/>
                    <a:pt x="275" y="211"/>
                  </a:cubicBezTo>
                  <a:cubicBezTo>
                    <a:pt x="268" y="210"/>
                    <a:pt x="261" y="207"/>
                    <a:pt x="254" y="205"/>
                  </a:cubicBezTo>
                  <a:cubicBezTo>
                    <a:pt x="253" y="205"/>
                    <a:pt x="253" y="204"/>
                    <a:pt x="252" y="204"/>
                  </a:cubicBezTo>
                  <a:cubicBezTo>
                    <a:pt x="248" y="202"/>
                    <a:pt x="244" y="200"/>
                    <a:pt x="240" y="197"/>
                  </a:cubicBezTo>
                  <a:cubicBezTo>
                    <a:pt x="237" y="194"/>
                    <a:pt x="233" y="190"/>
                    <a:pt x="230" y="186"/>
                  </a:cubicBezTo>
                  <a:cubicBezTo>
                    <a:pt x="227" y="182"/>
                    <a:pt x="225" y="178"/>
                    <a:pt x="223" y="174"/>
                  </a:cubicBezTo>
                  <a:cubicBezTo>
                    <a:pt x="222" y="172"/>
                    <a:pt x="221" y="170"/>
                    <a:pt x="220" y="167"/>
                  </a:cubicBezTo>
                  <a:cubicBezTo>
                    <a:pt x="220" y="167"/>
                    <a:pt x="220" y="166"/>
                    <a:pt x="220" y="166"/>
                  </a:cubicBezTo>
                  <a:cubicBezTo>
                    <a:pt x="216" y="157"/>
                    <a:pt x="214" y="148"/>
                    <a:pt x="213" y="138"/>
                  </a:cubicBezTo>
                  <a:cubicBezTo>
                    <a:pt x="213" y="135"/>
                    <a:pt x="213" y="132"/>
                    <a:pt x="213" y="129"/>
                  </a:cubicBezTo>
                  <a:cubicBezTo>
                    <a:pt x="224" y="120"/>
                    <a:pt x="234" y="109"/>
                    <a:pt x="243" y="98"/>
                  </a:cubicBezTo>
                  <a:moveTo>
                    <a:pt x="213" y="40"/>
                  </a:moveTo>
                  <a:cubicBezTo>
                    <a:pt x="215" y="40"/>
                    <a:pt x="217" y="40"/>
                    <a:pt x="220" y="39"/>
                  </a:cubicBezTo>
                  <a:cubicBezTo>
                    <a:pt x="219" y="40"/>
                    <a:pt x="219" y="41"/>
                    <a:pt x="219" y="42"/>
                  </a:cubicBezTo>
                  <a:cubicBezTo>
                    <a:pt x="218" y="45"/>
                    <a:pt x="218" y="48"/>
                    <a:pt x="219" y="50"/>
                  </a:cubicBezTo>
                  <a:cubicBezTo>
                    <a:pt x="209" y="55"/>
                    <a:pt x="200" y="62"/>
                    <a:pt x="194" y="70"/>
                  </a:cubicBezTo>
                  <a:cubicBezTo>
                    <a:pt x="192" y="72"/>
                    <a:pt x="191" y="74"/>
                    <a:pt x="189" y="76"/>
                  </a:cubicBezTo>
                  <a:cubicBezTo>
                    <a:pt x="183" y="86"/>
                    <a:pt x="179" y="97"/>
                    <a:pt x="177" y="109"/>
                  </a:cubicBezTo>
                  <a:cubicBezTo>
                    <a:pt x="173" y="113"/>
                    <a:pt x="169" y="116"/>
                    <a:pt x="165" y="119"/>
                  </a:cubicBezTo>
                  <a:cubicBezTo>
                    <a:pt x="153" y="126"/>
                    <a:pt x="140" y="133"/>
                    <a:pt x="127" y="139"/>
                  </a:cubicBezTo>
                  <a:cubicBezTo>
                    <a:pt x="125" y="140"/>
                    <a:pt x="122" y="141"/>
                    <a:pt x="120" y="142"/>
                  </a:cubicBezTo>
                  <a:cubicBezTo>
                    <a:pt x="111" y="145"/>
                    <a:pt x="102" y="147"/>
                    <a:pt x="94" y="148"/>
                  </a:cubicBezTo>
                  <a:cubicBezTo>
                    <a:pt x="91" y="149"/>
                    <a:pt x="89" y="149"/>
                    <a:pt x="87" y="149"/>
                  </a:cubicBezTo>
                  <a:cubicBezTo>
                    <a:pt x="83" y="149"/>
                    <a:pt x="79" y="148"/>
                    <a:pt x="75" y="148"/>
                  </a:cubicBezTo>
                  <a:cubicBezTo>
                    <a:pt x="72" y="147"/>
                    <a:pt x="68" y="146"/>
                    <a:pt x="64" y="144"/>
                  </a:cubicBezTo>
                  <a:cubicBezTo>
                    <a:pt x="60" y="142"/>
                    <a:pt x="57" y="140"/>
                    <a:pt x="53" y="138"/>
                  </a:cubicBezTo>
                  <a:cubicBezTo>
                    <a:pt x="50" y="134"/>
                    <a:pt x="46" y="130"/>
                    <a:pt x="43" y="126"/>
                  </a:cubicBezTo>
                  <a:cubicBezTo>
                    <a:pt x="41" y="123"/>
                    <a:pt x="40" y="121"/>
                    <a:pt x="39" y="118"/>
                  </a:cubicBezTo>
                  <a:cubicBezTo>
                    <a:pt x="38" y="116"/>
                    <a:pt x="38" y="115"/>
                    <a:pt x="38" y="114"/>
                  </a:cubicBezTo>
                  <a:cubicBezTo>
                    <a:pt x="38" y="114"/>
                    <a:pt x="38" y="113"/>
                    <a:pt x="38" y="113"/>
                  </a:cubicBezTo>
                  <a:cubicBezTo>
                    <a:pt x="38" y="112"/>
                    <a:pt x="38" y="110"/>
                    <a:pt x="38" y="109"/>
                  </a:cubicBezTo>
                  <a:cubicBezTo>
                    <a:pt x="38" y="108"/>
                    <a:pt x="39" y="107"/>
                    <a:pt x="39" y="105"/>
                  </a:cubicBezTo>
                  <a:cubicBezTo>
                    <a:pt x="40" y="103"/>
                    <a:pt x="42" y="100"/>
                    <a:pt x="44" y="98"/>
                  </a:cubicBezTo>
                  <a:cubicBezTo>
                    <a:pt x="46" y="96"/>
                    <a:pt x="49" y="94"/>
                    <a:pt x="51" y="92"/>
                  </a:cubicBezTo>
                  <a:cubicBezTo>
                    <a:pt x="53" y="90"/>
                    <a:pt x="55" y="88"/>
                    <a:pt x="57" y="86"/>
                  </a:cubicBezTo>
                  <a:cubicBezTo>
                    <a:pt x="72" y="78"/>
                    <a:pt x="87" y="71"/>
                    <a:pt x="102" y="65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126" y="57"/>
                    <a:pt x="150" y="51"/>
                    <a:pt x="175" y="46"/>
                  </a:cubicBezTo>
                  <a:cubicBezTo>
                    <a:pt x="176" y="46"/>
                    <a:pt x="178" y="46"/>
                    <a:pt x="179" y="45"/>
                  </a:cubicBezTo>
                  <a:cubicBezTo>
                    <a:pt x="190" y="43"/>
                    <a:pt x="201" y="42"/>
                    <a:pt x="213" y="40"/>
                  </a:cubicBezTo>
                  <a:moveTo>
                    <a:pt x="246" y="0"/>
                  </a:moveTo>
                  <a:cubicBezTo>
                    <a:pt x="241" y="0"/>
                    <a:pt x="236" y="0"/>
                    <a:pt x="231" y="0"/>
                  </a:cubicBezTo>
                  <a:cubicBezTo>
                    <a:pt x="228" y="0"/>
                    <a:pt x="225" y="1"/>
                    <a:pt x="222" y="1"/>
                  </a:cubicBezTo>
                  <a:cubicBezTo>
                    <a:pt x="203" y="2"/>
                    <a:pt x="184" y="5"/>
                    <a:pt x="165" y="9"/>
                  </a:cubicBezTo>
                  <a:cubicBezTo>
                    <a:pt x="161" y="10"/>
                    <a:pt x="157" y="11"/>
                    <a:pt x="152" y="12"/>
                  </a:cubicBezTo>
                  <a:cubicBezTo>
                    <a:pt x="149" y="13"/>
                    <a:pt x="146" y="14"/>
                    <a:pt x="143" y="14"/>
                  </a:cubicBezTo>
                  <a:cubicBezTo>
                    <a:pt x="130" y="18"/>
                    <a:pt x="117" y="21"/>
                    <a:pt x="105" y="25"/>
                  </a:cubicBezTo>
                  <a:cubicBezTo>
                    <a:pt x="100" y="27"/>
                    <a:pt x="93" y="29"/>
                    <a:pt x="86" y="32"/>
                  </a:cubicBezTo>
                  <a:cubicBezTo>
                    <a:pt x="74" y="36"/>
                    <a:pt x="61" y="41"/>
                    <a:pt x="49" y="48"/>
                  </a:cubicBezTo>
                  <a:cubicBezTo>
                    <a:pt x="30" y="58"/>
                    <a:pt x="14" y="71"/>
                    <a:pt x="6" y="87"/>
                  </a:cubicBezTo>
                  <a:cubicBezTo>
                    <a:pt x="2" y="95"/>
                    <a:pt x="0" y="103"/>
                    <a:pt x="1" y="112"/>
                  </a:cubicBezTo>
                  <a:cubicBezTo>
                    <a:pt x="2" y="141"/>
                    <a:pt x="19" y="162"/>
                    <a:pt x="41" y="174"/>
                  </a:cubicBezTo>
                  <a:cubicBezTo>
                    <a:pt x="56" y="181"/>
                    <a:pt x="73" y="185"/>
                    <a:pt x="89" y="185"/>
                  </a:cubicBezTo>
                  <a:cubicBezTo>
                    <a:pt x="96" y="185"/>
                    <a:pt x="102" y="185"/>
                    <a:pt x="108" y="184"/>
                  </a:cubicBezTo>
                  <a:cubicBezTo>
                    <a:pt x="111" y="183"/>
                    <a:pt x="115" y="182"/>
                    <a:pt x="118" y="181"/>
                  </a:cubicBezTo>
                  <a:cubicBezTo>
                    <a:pt x="120" y="181"/>
                    <a:pt x="122" y="180"/>
                    <a:pt x="125" y="179"/>
                  </a:cubicBezTo>
                  <a:cubicBezTo>
                    <a:pt x="140" y="174"/>
                    <a:pt x="155" y="168"/>
                    <a:pt x="170" y="159"/>
                  </a:cubicBezTo>
                  <a:cubicBezTo>
                    <a:pt x="173" y="158"/>
                    <a:pt x="176" y="156"/>
                    <a:pt x="179" y="154"/>
                  </a:cubicBezTo>
                  <a:cubicBezTo>
                    <a:pt x="179" y="158"/>
                    <a:pt x="180" y="161"/>
                    <a:pt x="181" y="164"/>
                  </a:cubicBezTo>
                  <a:cubicBezTo>
                    <a:pt x="186" y="182"/>
                    <a:pt x="195" y="199"/>
                    <a:pt x="206" y="213"/>
                  </a:cubicBezTo>
                  <a:cubicBezTo>
                    <a:pt x="208" y="216"/>
                    <a:pt x="210" y="218"/>
                    <a:pt x="213" y="221"/>
                  </a:cubicBezTo>
                  <a:cubicBezTo>
                    <a:pt x="222" y="231"/>
                    <a:pt x="234" y="239"/>
                    <a:pt x="246" y="244"/>
                  </a:cubicBezTo>
                  <a:cubicBezTo>
                    <a:pt x="256" y="247"/>
                    <a:pt x="266" y="250"/>
                    <a:pt x="276" y="250"/>
                  </a:cubicBezTo>
                  <a:cubicBezTo>
                    <a:pt x="282" y="250"/>
                    <a:pt x="288" y="249"/>
                    <a:pt x="293" y="248"/>
                  </a:cubicBezTo>
                  <a:cubicBezTo>
                    <a:pt x="300" y="246"/>
                    <a:pt x="306" y="244"/>
                    <a:pt x="311" y="241"/>
                  </a:cubicBezTo>
                  <a:cubicBezTo>
                    <a:pt x="318" y="237"/>
                    <a:pt x="323" y="232"/>
                    <a:pt x="326" y="226"/>
                  </a:cubicBezTo>
                  <a:cubicBezTo>
                    <a:pt x="330" y="221"/>
                    <a:pt x="332" y="215"/>
                    <a:pt x="334" y="209"/>
                  </a:cubicBezTo>
                  <a:cubicBezTo>
                    <a:pt x="338" y="192"/>
                    <a:pt x="337" y="171"/>
                    <a:pt x="332" y="153"/>
                  </a:cubicBezTo>
                  <a:cubicBezTo>
                    <a:pt x="332" y="152"/>
                    <a:pt x="332" y="152"/>
                    <a:pt x="332" y="152"/>
                  </a:cubicBezTo>
                  <a:cubicBezTo>
                    <a:pt x="325" y="128"/>
                    <a:pt x="315" y="105"/>
                    <a:pt x="301" y="83"/>
                  </a:cubicBezTo>
                  <a:cubicBezTo>
                    <a:pt x="293" y="70"/>
                    <a:pt x="283" y="57"/>
                    <a:pt x="271" y="47"/>
                  </a:cubicBezTo>
                  <a:cubicBezTo>
                    <a:pt x="268" y="44"/>
                    <a:pt x="266" y="42"/>
                    <a:pt x="263" y="39"/>
                  </a:cubicBezTo>
                  <a:cubicBezTo>
                    <a:pt x="262" y="39"/>
                    <a:pt x="261" y="38"/>
                    <a:pt x="260" y="37"/>
                  </a:cubicBezTo>
                  <a:cubicBezTo>
                    <a:pt x="261" y="37"/>
                    <a:pt x="263" y="37"/>
                    <a:pt x="264" y="38"/>
                  </a:cubicBezTo>
                  <a:cubicBezTo>
                    <a:pt x="265" y="38"/>
                    <a:pt x="265" y="38"/>
                    <a:pt x="266" y="38"/>
                  </a:cubicBezTo>
                  <a:cubicBezTo>
                    <a:pt x="266" y="38"/>
                    <a:pt x="267" y="38"/>
                    <a:pt x="267" y="38"/>
                  </a:cubicBezTo>
                  <a:cubicBezTo>
                    <a:pt x="284" y="38"/>
                    <a:pt x="289" y="19"/>
                    <a:pt x="281" y="8"/>
                  </a:cubicBezTo>
                  <a:cubicBezTo>
                    <a:pt x="278" y="4"/>
                    <a:pt x="273" y="1"/>
                    <a:pt x="267" y="1"/>
                  </a:cubicBezTo>
                  <a:cubicBezTo>
                    <a:pt x="264" y="0"/>
                    <a:pt x="261" y="0"/>
                    <a:pt x="258" y="0"/>
                  </a:cubicBezTo>
                  <a:cubicBezTo>
                    <a:pt x="254" y="0"/>
                    <a:pt x="250" y="0"/>
                    <a:pt x="2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564"/>
            <p:cNvSpPr>
              <a:spLocks noEditPoints="1"/>
            </p:cNvSpPr>
            <p:nvPr/>
          </p:nvSpPr>
          <p:spPr bwMode="auto">
            <a:xfrm>
              <a:off x="1634" y="2627"/>
              <a:ext cx="243" cy="163"/>
            </a:xfrm>
            <a:custGeom>
              <a:avLst/>
              <a:gdLst>
                <a:gd name="T0" fmla="*/ 331 w 423"/>
                <a:gd name="T1" fmla="*/ 68 h 263"/>
                <a:gd name="T2" fmla="*/ 359 w 423"/>
                <a:gd name="T3" fmla="*/ 74 h 263"/>
                <a:gd name="T4" fmla="*/ 376 w 423"/>
                <a:gd name="T5" fmla="*/ 83 h 263"/>
                <a:gd name="T6" fmla="*/ 384 w 423"/>
                <a:gd name="T7" fmla="*/ 92 h 263"/>
                <a:gd name="T8" fmla="*/ 386 w 423"/>
                <a:gd name="T9" fmla="*/ 99 h 263"/>
                <a:gd name="T10" fmla="*/ 383 w 423"/>
                <a:gd name="T11" fmla="*/ 114 h 263"/>
                <a:gd name="T12" fmla="*/ 371 w 423"/>
                <a:gd name="T13" fmla="*/ 134 h 263"/>
                <a:gd name="T14" fmla="*/ 301 w 423"/>
                <a:gd name="T15" fmla="*/ 196 h 263"/>
                <a:gd name="T16" fmla="*/ 258 w 423"/>
                <a:gd name="T17" fmla="*/ 222 h 263"/>
                <a:gd name="T18" fmla="*/ 261 w 423"/>
                <a:gd name="T19" fmla="*/ 196 h 263"/>
                <a:gd name="T20" fmla="*/ 262 w 423"/>
                <a:gd name="T21" fmla="*/ 177 h 263"/>
                <a:gd name="T22" fmla="*/ 277 w 423"/>
                <a:gd name="T23" fmla="*/ 114 h 263"/>
                <a:gd name="T24" fmla="*/ 302 w 423"/>
                <a:gd name="T25" fmla="*/ 77 h 263"/>
                <a:gd name="T26" fmla="*/ 323 w 423"/>
                <a:gd name="T27" fmla="*/ 68 h 263"/>
                <a:gd name="T28" fmla="*/ 331 w 423"/>
                <a:gd name="T29" fmla="*/ 68 h 263"/>
                <a:gd name="T30" fmla="*/ 52 w 423"/>
                <a:gd name="T31" fmla="*/ 59 h 263"/>
                <a:gd name="T32" fmla="*/ 60 w 423"/>
                <a:gd name="T33" fmla="*/ 49 h 263"/>
                <a:gd name="T34" fmla="*/ 91 w 423"/>
                <a:gd name="T35" fmla="*/ 37 h 263"/>
                <a:gd name="T36" fmla="*/ 101 w 423"/>
                <a:gd name="T37" fmla="*/ 36 h 263"/>
                <a:gd name="T38" fmla="*/ 106 w 423"/>
                <a:gd name="T39" fmla="*/ 37 h 263"/>
                <a:gd name="T40" fmla="*/ 145 w 423"/>
                <a:gd name="T41" fmla="*/ 55 h 263"/>
                <a:gd name="T42" fmla="*/ 194 w 423"/>
                <a:gd name="T43" fmla="*/ 113 h 263"/>
                <a:gd name="T44" fmla="*/ 222 w 423"/>
                <a:gd name="T45" fmla="*/ 186 h 263"/>
                <a:gd name="T46" fmla="*/ 223 w 423"/>
                <a:gd name="T47" fmla="*/ 193 h 263"/>
                <a:gd name="T48" fmla="*/ 223 w 423"/>
                <a:gd name="T49" fmla="*/ 216 h 263"/>
                <a:gd name="T50" fmla="*/ 194 w 423"/>
                <a:gd name="T51" fmla="*/ 208 h 263"/>
                <a:gd name="T52" fmla="*/ 124 w 423"/>
                <a:gd name="T53" fmla="*/ 166 h 263"/>
                <a:gd name="T54" fmla="*/ 54 w 423"/>
                <a:gd name="T55" fmla="*/ 87 h 263"/>
                <a:gd name="T56" fmla="*/ 50 w 423"/>
                <a:gd name="T57" fmla="*/ 65 h 263"/>
                <a:gd name="T58" fmla="*/ 93 w 423"/>
                <a:gd name="T59" fmla="*/ 0 h 263"/>
                <a:gd name="T60" fmla="*/ 15 w 423"/>
                <a:gd name="T61" fmla="*/ 51 h 263"/>
                <a:gd name="T62" fmla="*/ 142 w 423"/>
                <a:gd name="T63" fmla="*/ 224 h 263"/>
                <a:gd name="T64" fmla="*/ 198 w 423"/>
                <a:gd name="T65" fmla="*/ 250 h 263"/>
                <a:gd name="T66" fmla="*/ 239 w 423"/>
                <a:gd name="T67" fmla="*/ 257 h 263"/>
                <a:gd name="T68" fmla="*/ 256 w 423"/>
                <a:gd name="T69" fmla="*/ 263 h 263"/>
                <a:gd name="T70" fmla="*/ 278 w 423"/>
                <a:gd name="T71" fmla="*/ 254 h 263"/>
                <a:gd name="T72" fmla="*/ 316 w 423"/>
                <a:gd name="T73" fmla="*/ 231 h 263"/>
                <a:gd name="T74" fmla="*/ 423 w 423"/>
                <a:gd name="T75" fmla="*/ 109 h 263"/>
                <a:gd name="T76" fmla="*/ 407 w 423"/>
                <a:gd name="T77" fmla="*/ 62 h 263"/>
                <a:gd name="T78" fmla="*/ 351 w 423"/>
                <a:gd name="T79" fmla="*/ 32 h 263"/>
                <a:gd name="T80" fmla="*/ 315 w 423"/>
                <a:gd name="T81" fmla="*/ 33 h 263"/>
                <a:gd name="T82" fmla="*/ 237 w 423"/>
                <a:gd name="T83" fmla="*/ 112 h 263"/>
                <a:gd name="T84" fmla="*/ 174 w 423"/>
                <a:gd name="T85" fmla="*/ 31 h 263"/>
                <a:gd name="T86" fmla="*/ 114 w 423"/>
                <a:gd name="T87" fmla="*/ 2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23" h="263">
                  <a:moveTo>
                    <a:pt x="331" y="68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3" y="68"/>
                    <a:pt x="335" y="68"/>
                    <a:pt x="336" y="68"/>
                  </a:cubicBezTo>
                  <a:cubicBezTo>
                    <a:pt x="344" y="69"/>
                    <a:pt x="352" y="71"/>
                    <a:pt x="359" y="74"/>
                  </a:cubicBezTo>
                  <a:cubicBezTo>
                    <a:pt x="361" y="75"/>
                    <a:pt x="363" y="76"/>
                    <a:pt x="365" y="77"/>
                  </a:cubicBezTo>
                  <a:cubicBezTo>
                    <a:pt x="369" y="79"/>
                    <a:pt x="373" y="81"/>
                    <a:pt x="376" y="83"/>
                  </a:cubicBezTo>
                  <a:cubicBezTo>
                    <a:pt x="378" y="85"/>
                    <a:pt x="381" y="88"/>
                    <a:pt x="383" y="90"/>
                  </a:cubicBezTo>
                  <a:cubicBezTo>
                    <a:pt x="383" y="91"/>
                    <a:pt x="384" y="91"/>
                    <a:pt x="384" y="92"/>
                  </a:cubicBezTo>
                  <a:cubicBezTo>
                    <a:pt x="384" y="92"/>
                    <a:pt x="384" y="93"/>
                    <a:pt x="384" y="93"/>
                  </a:cubicBezTo>
                  <a:cubicBezTo>
                    <a:pt x="385" y="95"/>
                    <a:pt x="386" y="97"/>
                    <a:pt x="386" y="99"/>
                  </a:cubicBezTo>
                  <a:cubicBezTo>
                    <a:pt x="386" y="100"/>
                    <a:pt x="386" y="101"/>
                    <a:pt x="386" y="103"/>
                  </a:cubicBezTo>
                  <a:cubicBezTo>
                    <a:pt x="385" y="106"/>
                    <a:pt x="384" y="110"/>
                    <a:pt x="383" y="114"/>
                  </a:cubicBezTo>
                  <a:cubicBezTo>
                    <a:pt x="380" y="120"/>
                    <a:pt x="376" y="126"/>
                    <a:pt x="372" y="132"/>
                  </a:cubicBezTo>
                  <a:cubicBezTo>
                    <a:pt x="371" y="133"/>
                    <a:pt x="371" y="133"/>
                    <a:pt x="371" y="134"/>
                  </a:cubicBezTo>
                  <a:cubicBezTo>
                    <a:pt x="356" y="152"/>
                    <a:pt x="338" y="167"/>
                    <a:pt x="320" y="182"/>
                  </a:cubicBezTo>
                  <a:cubicBezTo>
                    <a:pt x="314" y="186"/>
                    <a:pt x="307" y="191"/>
                    <a:pt x="301" y="196"/>
                  </a:cubicBezTo>
                  <a:cubicBezTo>
                    <a:pt x="295" y="199"/>
                    <a:pt x="290" y="203"/>
                    <a:pt x="284" y="207"/>
                  </a:cubicBezTo>
                  <a:cubicBezTo>
                    <a:pt x="276" y="212"/>
                    <a:pt x="267" y="217"/>
                    <a:pt x="258" y="222"/>
                  </a:cubicBezTo>
                  <a:cubicBezTo>
                    <a:pt x="259" y="220"/>
                    <a:pt x="260" y="219"/>
                    <a:pt x="260" y="216"/>
                  </a:cubicBezTo>
                  <a:cubicBezTo>
                    <a:pt x="261" y="210"/>
                    <a:pt x="261" y="203"/>
                    <a:pt x="261" y="196"/>
                  </a:cubicBezTo>
                  <a:cubicBezTo>
                    <a:pt x="261" y="195"/>
                    <a:pt x="261" y="193"/>
                    <a:pt x="261" y="191"/>
                  </a:cubicBezTo>
                  <a:cubicBezTo>
                    <a:pt x="261" y="186"/>
                    <a:pt x="261" y="182"/>
                    <a:pt x="262" y="177"/>
                  </a:cubicBezTo>
                  <a:cubicBezTo>
                    <a:pt x="262" y="175"/>
                    <a:pt x="262" y="173"/>
                    <a:pt x="262" y="171"/>
                  </a:cubicBezTo>
                  <a:cubicBezTo>
                    <a:pt x="265" y="151"/>
                    <a:pt x="270" y="132"/>
                    <a:pt x="277" y="114"/>
                  </a:cubicBezTo>
                  <a:cubicBezTo>
                    <a:pt x="281" y="104"/>
                    <a:pt x="286" y="96"/>
                    <a:pt x="292" y="88"/>
                  </a:cubicBezTo>
                  <a:cubicBezTo>
                    <a:pt x="295" y="84"/>
                    <a:pt x="298" y="81"/>
                    <a:pt x="302" y="77"/>
                  </a:cubicBezTo>
                  <a:cubicBezTo>
                    <a:pt x="305" y="75"/>
                    <a:pt x="308" y="73"/>
                    <a:pt x="312" y="71"/>
                  </a:cubicBezTo>
                  <a:cubicBezTo>
                    <a:pt x="315" y="70"/>
                    <a:pt x="319" y="69"/>
                    <a:pt x="323" y="68"/>
                  </a:cubicBezTo>
                  <a:cubicBezTo>
                    <a:pt x="325" y="68"/>
                    <a:pt x="328" y="68"/>
                    <a:pt x="331" y="68"/>
                  </a:cubicBezTo>
                  <a:cubicBezTo>
                    <a:pt x="331" y="68"/>
                    <a:pt x="331" y="68"/>
                    <a:pt x="331" y="68"/>
                  </a:cubicBezTo>
                  <a:moveTo>
                    <a:pt x="51" y="63"/>
                  </a:moveTo>
                  <a:cubicBezTo>
                    <a:pt x="51" y="62"/>
                    <a:pt x="52" y="61"/>
                    <a:pt x="52" y="59"/>
                  </a:cubicBezTo>
                  <a:cubicBezTo>
                    <a:pt x="53" y="58"/>
                    <a:pt x="53" y="56"/>
                    <a:pt x="54" y="55"/>
                  </a:cubicBezTo>
                  <a:cubicBezTo>
                    <a:pt x="56" y="53"/>
                    <a:pt x="58" y="51"/>
                    <a:pt x="60" y="49"/>
                  </a:cubicBezTo>
                  <a:cubicBezTo>
                    <a:pt x="64" y="46"/>
                    <a:pt x="68" y="44"/>
                    <a:pt x="73" y="42"/>
                  </a:cubicBezTo>
                  <a:cubicBezTo>
                    <a:pt x="79" y="40"/>
                    <a:pt x="85" y="38"/>
                    <a:pt x="91" y="37"/>
                  </a:cubicBezTo>
                  <a:cubicBezTo>
                    <a:pt x="94" y="36"/>
                    <a:pt x="97" y="36"/>
                    <a:pt x="99" y="36"/>
                  </a:cubicBezTo>
                  <a:cubicBezTo>
                    <a:pt x="100" y="36"/>
                    <a:pt x="101" y="36"/>
                    <a:pt x="101" y="36"/>
                  </a:cubicBezTo>
                  <a:cubicBezTo>
                    <a:pt x="102" y="36"/>
                    <a:pt x="104" y="36"/>
                    <a:pt x="105" y="36"/>
                  </a:cubicBezTo>
                  <a:cubicBezTo>
                    <a:pt x="105" y="36"/>
                    <a:pt x="105" y="37"/>
                    <a:pt x="106" y="37"/>
                  </a:cubicBezTo>
                  <a:cubicBezTo>
                    <a:pt x="111" y="38"/>
                    <a:pt x="117" y="39"/>
                    <a:pt x="122" y="41"/>
                  </a:cubicBezTo>
                  <a:cubicBezTo>
                    <a:pt x="130" y="45"/>
                    <a:pt x="138" y="49"/>
                    <a:pt x="145" y="55"/>
                  </a:cubicBezTo>
                  <a:cubicBezTo>
                    <a:pt x="157" y="64"/>
                    <a:pt x="167" y="74"/>
                    <a:pt x="176" y="86"/>
                  </a:cubicBezTo>
                  <a:cubicBezTo>
                    <a:pt x="182" y="95"/>
                    <a:pt x="188" y="103"/>
                    <a:pt x="194" y="113"/>
                  </a:cubicBezTo>
                  <a:cubicBezTo>
                    <a:pt x="199" y="122"/>
                    <a:pt x="204" y="133"/>
                    <a:pt x="209" y="143"/>
                  </a:cubicBezTo>
                  <a:cubicBezTo>
                    <a:pt x="215" y="157"/>
                    <a:pt x="219" y="171"/>
                    <a:pt x="222" y="186"/>
                  </a:cubicBezTo>
                  <a:cubicBezTo>
                    <a:pt x="222" y="188"/>
                    <a:pt x="223" y="190"/>
                    <a:pt x="223" y="193"/>
                  </a:cubicBezTo>
                  <a:cubicBezTo>
                    <a:pt x="223" y="193"/>
                    <a:pt x="223" y="193"/>
                    <a:pt x="223" y="193"/>
                  </a:cubicBezTo>
                  <a:cubicBezTo>
                    <a:pt x="223" y="194"/>
                    <a:pt x="223" y="194"/>
                    <a:pt x="223" y="194"/>
                  </a:cubicBezTo>
                  <a:cubicBezTo>
                    <a:pt x="223" y="202"/>
                    <a:pt x="223" y="209"/>
                    <a:pt x="223" y="216"/>
                  </a:cubicBezTo>
                  <a:cubicBezTo>
                    <a:pt x="223" y="217"/>
                    <a:pt x="223" y="217"/>
                    <a:pt x="223" y="217"/>
                  </a:cubicBezTo>
                  <a:cubicBezTo>
                    <a:pt x="213" y="215"/>
                    <a:pt x="204" y="212"/>
                    <a:pt x="194" y="208"/>
                  </a:cubicBezTo>
                  <a:cubicBezTo>
                    <a:pt x="193" y="208"/>
                    <a:pt x="192" y="207"/>
                    <a:pt x="191" y="207"/>
                  </a:cubicBezTo>
                  <a:cubicBezTo>
                    <a:pt x="168" y="196"/>
                    <a:pt x="145" y="182"/>
                    <a:pt x="124" y="166"/>
                  </a:cubicBezTo>
                  <a:cubicBezTo>
                    <a:pt x="105" y="151"/>
                    <a:pt x="87" y="134"/>
                    <a:pt x="72" y="115"/>
                  </a:cubicBezTo>
                  <a:cubicBezTo>
                    <a:pt x="65" y="106"/>
                    <a:pt x="59" y="97"/>
                    <a:pt x="54" y="87"/>
                  </a:cubicBezTo>
                  <a:cubicBezTo>
                    <a:pt x="53" y="82"/>
                    <a:pt x="51" y="78"/>
                    <a:pt x="50" y="74"/>
                  </a:cubicBezTo>
                  <a:cubicBezTo>
                    <a:pt x="50" y="71"/>
                    <a:pt x="50" y="68"/>
                    <a:pt x="50" y="65"/>
                  </a:cubicBezTo>
                  <a:cubicBezTo>
                    <a:pt x="50" y="64"/>
                    <a:pt x="51" y="64"/>
                    <a:pt x="51" y="63"/>
                  </a:cubicBezTo>
                  <a:moveTo>
                    <a:pt x="93" y="0"/>
                  </a:moveTo>
                  <a:cubicBezTo>
                    <a:pt x="63" y="0"/>
                    <a:pt x="35" y="12"/>
                    <a:pt x="19" y="42"/>
                  </a:cubicBezTo>
                  <a:cubicBezTo>
                    <a:pt x="18" y="45"/>
                    <a:pt x="16" y="48"/>
                    <a:pt x="15" y="51"/>
                  </a:cubicBezTo>
                  <a:cubicBezTo>
                    <a:pt x="0" y="98"/>
                    <a:pt x="49" y="150"/>
                    <a:pt x="81" y="178"/>
                  </a:cubicBezTo>
                  <a:cubicBezTo>
                    <a:pt x="98" y="194"/>
                    <a:pt x="119" y="210"/>
                    <a:pt x="142" y="224"/>
                  </a:cubicBezTo>
                  <a:cubicBezTo>
                    <a:pt x="150" y="229"/>
                    <a:pt x="158" y="233"/>
                    <a:pt x="166" y="237"/>
                  </a:cubicBezTo>
                  <a:cubicBezTo>
                    <a:pt x="176" y="243"/>
                    <a:pt x="187" y="247"/>
                    <a:pt x="198" y="250"/>
                  </a:cubicBezTo>
                  <a:cubicBezTo>
                    <a:pt x="210" y="254"/>
                    <a:pt x="222" y="256"/>
                    <a:pt x="234" y="257"/>
                  </a:cubicBezTo>
                  <a:cubicBezTo>
                    <a:pt x="236" y="257"/>
                    <a:pt x="237" y="257"/>
                    <a:pt x="239" y="257"/>
                  </a:cubicBezTo>
                  <a:cubicBezTo>
                    <a:pt x="240" y="257"/>
                    <a:pt x="241" y="257"/>
                    <a:pt x="242" y="257"/>
                  </a:cubicBezTo>
                  <a:cubicBezTo>
                    <a:pt x="246" y="260"/>
                    <a:pt x="250" y="263"/>
                    <a:pt x="256" y="263"/>
                  </a:cubicBezTo>
                  <a:cubicBezTo>
                    <a:pt x="259" y="263"/>
                    <a:pt x="262" y="262"/>
                    <a:pt x="265" y="261"/>
                  </a:cubicBezTo>
                  <a:cubicBezTo>
                    <a:pt x="269" y="259"/>
                    <a:pt x="273" y="257"/>
                    <a:pt x="278" y="254"/>
                  </a:cubicBezTo>
                  <a:cubicBezTo>
                    <a:pt x="287" y="249"/>
                    <a:pt x="298" y="243"/>
                    <a:pt x="308" y="236"/>
                  </a:cubicBezTo>
                  <a:cubicBezTo>
                    <a:pt x="311" y="234"/>
                    <a:pt x="314" y="233"/>
                    <a:pt x="316" y="231"/>
                  </a:cubicBezTo>
                  <a:cubicBezTo>
                    <a:pt x="342" y="215"/>
                    <a:pt x="369" y="194"/>
                    <a:pt x="390" y="171"/>
                  </a:cubicBezTo>
                  <a:cubicBezTo>
                    <a:pt x="408" y="151"/>
                    <a:pt x="421" y="130"/>
                    <a:pt x="423" y="109"/>
                  </a:cubicBezTo>
                  <a:cubicBezTo>
                    <a:pt x="423" y="107"/>
                    <a:pt x="423" y="105"/>
                    <a:pt x="423" y="103"/>
                  </a:cubicBezTo>
                  <a:cubicBezTo>
                    <a:pt x="423" y="89"/>
                    <a:pt x="418" y="75"/>
                    <a:pt x="407" y="62"/>
                  </a:cubicBezTo>
                  <a:cubicBezTo>
                    <a:pt x="396" y="49"/>
                    <a:pt x="381" y="40"/>
                    <a:pt x="365" y="35"/>
                  </a:cubicBezTo>
                  <a:cubicBezTo>
                    <a:pt x="361" y="34"/>
                    <a:pt x="356" y="33"/>
                    <a:pt x="351" y="32"/>
                  </a:cubicBezTo>
                  <a:cubicBezTo>
                    <a:pt x="347" y="32"/>
                    <a:pt x="342" y="31"/>
                    <a:pt x="337" y="31"/>
                  </a:cubicBezTo>
                  <a:cubicBezTo>
                    <a:pt x="330" y="31"/>
                    <a:pt x="322" y="32"/>
                    <a:pt x="315" y="33"/>
                  </a:cubicBezTo>
                  <a:cubicBezTo>
                    <a:pt x="298" y="37"/>
                    <a:pt x="281" y="46"/>
                    <a:pt x="269" y="58"/>
                  </a:cubicBezTo>
                  <a:cubicBezTo>
                    <a:pt x="254" y="73"/>
                    <a:pt x="244" y="92"/>
                    <a:pt x="237" y="112"/>
                  </a:cubicBezTo>
                  <a:cubicBezTo>
                    <a:pt x="231" y="101"/>
                    <a:pt x="225" y="90"/>
                    <a:pt x="218" y="80"/>
                  </a:cubicBezTo>
                  <a:cubicBezTo>
                    <a:pt x="205" y="61"/>
                    <a:pt x="190" y="44"/>
                    <a:pt x="174" y="31"/>
                  </a:cubicBezTo>
                  <a:cubicBezTo>
                    <a:pt x="163" y="21"/>
                    <a:pt x="150" y="13"/>
                    <a:pt x="135" y="8"/>
                  </a:cubicBezTo>
                  <a:cubicBezTo>
                    <a:pt x="128" y="6"/>
                    <a:pt x="121" y="4"/>
                    <a:pt x="114" y="2"/>
                  </a:cubicBezTo>
                  <a:cubicBezTo>
                    <a:pt x="107" y="1"/>
                    <a:pt x="100" y="0"/>
                    <a:pt x="9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565"/>
            <p:cNvSpPr>
              <a:spLocks noEditPoints="1"/>
            </p:cNvSpPr>
            <p:nvPr/>
          </p:nvSpPr>
          <p:spPr bwMode="auto">
            <a:xfrm>
              <a:off x="1486" y="3188"/>
              <a:ext cx="222" cy="176"/>
            </a:xfrm>
            <a:custGeom>
              <a:avLst/>
              <a:gdLst>
                <a:gd name="T0" fmla="*/ 297 w 387"/>
                <a:gd name="T1" fmla="*/ 71 h 284"/>
                <a:gd name="T2" fmla="*/ 312 w 387"/>
                <a:gd name="T3" fmla="*/ 91 h 284"/>
                <a:gd name="T4" fmla="*/ 329 w 387"/>
                <a:gd name="T5" fmla="*/ 132 h 284"/>
                <a:gd name="T6" fmla="*/ 346 w 387"/>
                <a:gd name="T7" fmla="*/ 202 h 284"/>
                <a:gd name="T8" fmla="*/ 342 w 387"/>
                <a:gd name="T9" fmla="*/ 234 h 284"/>
                <a:gd name="T10" fmla="*/ 335 w 387"/>
                <a:gd name="T11" fmla="*/ 242 h 284"/>
                <a:gd name="T12" fmla="*/ 333 w 387"/>
                <a:gd name="T13" fmla="*/ 243 h 284"/>
                <a:gd name="T14" fmla="*/ 321 w 387"/>
                <a:gd name="T15" fmla="*/ 245 h 284"/>
                <a:gd name="T16" fmla="*/ 296 w 387"/>
                <a:gd name="T17" fmla="*/ 242 h 284"/>
                <a:gd name="T18" fmla="*/ 277 w 387"/>
                <a:gd name="T19" fmla="*/ 234 h 284"/>
                <a:gd name="T20" fmla="*/ 270 w 387"/>
                <a:gd name="T21" fmla="*/ 229 h 284"/>
                <a:gd name="T22" fmla="*/ 258 w 387"/>
                <a:gd name="T23" fmla="*/ 210 h 284"/>
                <a:gd name="T24" fmla="*/ 256 w 387"/>
                <a:gd name="T25" fmla="*/ 169 h 284"/>
                <a:gd name="T26" fmla="*/ 266 w 387"/>
                <a:gd name="T27" fmla="*/ 132 h 284"/>
                <a:gd name="T28" fmla="*/ 275 w 387"/>
                <a:gd name="T29" fmla="*/ 110 h 284"/>
                <a:gd name="T30" fmla="*/ 287 w 387"/>
                <a:gd name="T31" fmla="*/ 88 h 284"/>
                <a:gd name="T32" fmla="*/ 233 w 387"/>
                <a:gd name="T33" fmla="*/ 41 h 284"/>
                <a:gd name="T34" fmla="*/ 184 w 387"/>
                <a:gd name="T35" fmla="*/ 39 h 284"/>
                <a:gd name="T36" fmla="*/ 234 w 387"/>
                <a:gd name="T37" fmla="*/ 42 h 284"/>
                <a:gd name="T38" fmla="*/ 266 w 387"/>
                <a:gd name="T39" fmla="*/ 50 h 284"/>
                <a:gd name="T40" fmla="*/ 254 w 387"/>
                <a:gd name="T41" fmla="*/ 69 h 284"/>
                <a:gd name="T42" fmla="*/ 253 w 387"/>
                <a:gd name="T43" fmla="*/ 71 h 284"/>
                <a:gd name="T44" fmla="*/ 219 w 387"/>
                <a:gd name="T45" fmla="*/ 102 h 284"/>
                <a:gd name="T46" fmla="*/ 156 w 387"/>
                <a:gd name="T47" fmla="*/ 135 h 284"/>
                <a:gd name="T48" fmla="*/ 105 w 387"/>
                <a:gd name="T49" fmla="*/ 145 h 284"/>
                <a:gd name="T50" fmla="*/ 87 w 387"/>
                <a:gd name="T51" fmla="*/ 144 h 284"/>
                <a:gd name="T52" fmla="*/ 69 w 387"/>
                <a:gd name="T53" fmla="*/ 139 h 284"/>
                <a:gd name="T54" fmla="*/ 45 w 387"/>
                <a:gd name="T55" fmla="*/ 117 h 284"/>
                <a:gd name="T56" fmla="*/ 37 w 387"/>
                <a:gd name="T57" fmla="*/ 96 h 284"/>
                <a:gd name="T58" fmla="*/ 39 w 387"/>
                <a:gd name="T59" fmla="*/ 85 h 284"/>
                <a:gd name="T60" fmla="*/ 47 w 387"/>
                <a:gd name="T61" fmla="*/ 75 h 284"/>
                <a:gd name="T62" fmla="*/ 84 w 387"/>
                <a:gd name="T63" fmla="*/ 54 h 284"/>
                <a:gd name="T64" fmla="*/ 93 w 387"/>
                <a:gd name="T65" fmla="*/ 51 h 284"/>
                <a:gd name="T66" fmla="*/ 137 w 387"/>
                <a:gd name="T67" fmla="*/ 42 h 284"/>
                <a:gd name="T68" fmla="*/ 184 w 387"/>
                <a:gd name="T69" fmla="*/ 39 h 284"/>
                <a:gd name="T70" fmla="*/ 164 w 387"/>
                <a:gd name="T71" fmla="*/ 2 h 284"/>
                <a:gd name="T72" fmla="*/ 126 w 387"/>
                <a:gd name="T73" fmla="*/ 6 h 284"/>
                <a:gd name="T74" fmla="*/ 51 w 387"/>
                <a:gd name="T75" fmla="*/ 28 h 284"/>
                <a:gd name="T76" fmla="*/ 15 w 387"/>
                <a:gd name="T77" fmla="*/ 54 h 284"/>
                <a:gd name="T78" fmla="*/ 1 w 387"/>
                <a:gd name="T79" fmla="*/ 108 h 284"/>
                <a:gd name="T80" fmla="*/ 28 w 387"/>
                <a:gd name="T81" fmla="*/ 154 h 284"/>
                <a:gd name="T82" fmla="*/ 108 w 387"/>
                <a:gd name="T83" fmla="*/ 182 h 284"/>
                <a:gd name="T84" fmla="*/ 120 w 387"/>
                <a:gd name="T85" fmla="*/ 181 h 284"/>
                <a:gd name="T86" fmla="*/ 159 w 387"/>
                <a:gd name="T87" fmla="*/ 173 h 284"/>
                <a:gd name="T88" fmla="*/ 188 w 387"/>
                <a:gd name="T89" fmla="*/ 163 h 284"/>
                <a:gd name="T90" fmla="*/ 221 w 387"/>
                <a:gd name="T91" fmla="*/ 146 h 284"/>
                <a:gd name="T92" fmla="*/ 219 w 387"/>
                <a:gd name="T93" fmla="*/ 209 h 284"/>
                <a:gd name="T94" fmla="*/ 275 w 387"/>
                <a:gd name="T95" fmla="*/ 275 h 284"/>
                <a:gd name="T96" fmla="*/ 318 w 387"/>
                <a:gd name="T97" fmla="*/ 284 h 284"/>
                <a:gd name="T98" fmla="*/ 373 w 387"/>
                <a:gd name="T99" fmla="*/ 254 h 284"/>
                <a:gd name="T100" fmla="*/ 382 w 387"/>
                <a:gd name="T101" fmla="*/ 179 h 284"/>
                <a:gd name="T102" fmla="*/ 348 w 387"/>
                <a:gd name="T103" fmla="*/ 80 h 284"/>
                <a:gd name="T104" fmla="*/ 325 w 387"/>
                <a:gd name="T105" fmla="*/ 35 h 284"/>
                <a:gd name="T106" fmla="*/ 303 w 387"/>
                <a:gd name="T107" fmla="*/ 27 h 284"/>
                <a:gd name="T108" fmla="*/ 263 w 387"/>
                <a:gd name="T109" fmla="*/ 9 h 284"/>
                <a:gd name="T110" fmla="*/ 201 w 387"/>
                <a:gd name="T111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7" h="284">
                  <a:moveTo>
                    <a:pt x="287" y="88"/>
                  </a:moveTo>
                  <a:cubicBezTo>
                    <a:pt x="291" y="82"/>
                    <a:pt x="294" y="77"/>
                    <a:pt x="297" y="71"/>
                  </a:cubicBezTo>
                  <a:cubicBezTo>
                    <a:pt x="298" y="69"/>
                    <a:pt x="299" y="67"/>
                    <a:pt x="299" y="65"/>
                  </a:cubicBezTo>
                  <a:cubicBezTo>
                    <a:pt x="304" y="73"/>
                    <a:pt x="308" y="82"/>
                    <a:pt x="312" y="91"/>
                  </a:cubicBezTo>
                  <a:cubicBezTo>
                    <a:pt x="315" y="98"/>
                    <a:pt x="318" y="104"/>
                    <a:pt x="320" y="110"/>
                  </a:cubicBezTo>
                  <a:cubicBezTo>
                    <a:pt x="323" y="117"/>
                    <a:pt x="326" y="125"/>
                    <a:pt x="329" y="132"/>
                  </a:cubicBezTo>
                  <a:cubicBezTo>
                    <a:pt x="337" y="154"/>
                    <a:pt x="343" y="177"/>
                    <a:pt x="346" y="200"/>
                  </a:cubicBezTo>
                  <a:cubicBezTo>
                    <a:pt x="346" y="200"/>
                    <a:pt x="346" y="201"/>
                    <a:pt x="346" y="202"/>
                  </a:cubicBezTo>
                  <a:cubicBezTo>
                    <a:pt x="346" y="209"/>
                    <a:pt x="346" y="216"/>
                    <a:pt x="345" y="223"/>
                  </a:cubicBezTo>
                  <a:cubicBezTo>
                    <a:pt x="345" y="227"/>
                    <a:pt x="343" y="231"/>
                    <a:pt x="342" y="234"/>
                  </a:cubicBezTo>
                  <a:cubicBezTo>
                    <a:pt x="341" y="235"/>
                    <a:pt x="341" y="237"/>
                    <a:pt x="340" y="238"/>
                  </a:cubicBezTo>
                  <a:cubicBezTo>
                    <a:pt x="338" y="239"/>
                    <a:pt x="337" y="240"/>
                    <a:pt x="335" y="242"/>
                  </a:cubicBezTo>
                  <a:cubicBezTo>
                    <a:pt x="335" y="242"/>
                    <a:pt x="335" y="242"/>
                    <a:pt x="335" y="242"/>
                  </a:cubicBezTo>
                  <a:cubicBezTo>
                    <a:pt x="334" y="242"/>
                    <a:pt x="333" y="243"/>
                    <a:pt x="333" y="243"/>
                  </a:cubicBezTo>
                  <a:cubicBezTo>
                    <a:pt x="329" y="244"/>
                    <a:pt x="326" y="245"/>
                    <a:pt x="323" y="245"/>
                  </a:cubicBezTo>
                  <a:cubicBezTo>
                    <a:pt x="322" y="245"/>
                    <a:pt x="322" y="245"/>
                    <a:pt x="321" y="245"/>
                  </a:cubicBezTo>
                  <a:cubicBezTo>
                    <a:pt x="315" y="245"/>
                    <a:pt x="310" y="245"/>
                    <a:pt x="304" y="244"/>
                  </a:cubicBezTo>
                  <a:cubicBezTo>
                    <a:pt x="301" y="243"/>
                    <a:pt x="298" y="242"/>
                    <a:pt x="296" y="242"/>
                  </a:cubicBezTo>
                  <a:cubicBezTo>
                    <a:pt x="291" y="240"/>
                    <a:pt x="286" y="239"/>
                    <a:pt x="282" y="237"/>
                  </a:cubicBezTo>
                  <a:cubicBezTo>
                    <a:pt x="280" y="236"/>
                    <a:pt x="278" y="235"/>
                    <a:pt x="277" y="234"/>
                  </a:cubicBezTo>
                  <a:cubicBezTo>
                    <a:pt x="277" y="234"/>
                    <a:pt x="277" y="234"/>
                    <a:pt x="277" y="234"/>
                  </a:cubicBezTo>
                  <a:cubicBezTo>
                    <a:pt x="274" y="232"/>
                    <a:pt x="272" y="231"/>
                    <a:pt x="270" y="229"/>
                  </a:cubicBezTo>
                  <a:cubicBezTo>
                    <a:pt x="267" y="226"/>
                    <a:pt x="265" y="224"/>
                    <a:pt x="263" y="221"/>
                  </a:cubicBezTo>
                  <a:cubicBezTo>
                    <a:pt x="261" y="217"/>
                    <a:pt x="259" y="214"/>
                    <a:pt x="258" y="210"/>
                  </a:cubicBezTo>
                  <a:cubicBezTo>
                    <a:pt x="256" y="205"/>
                    <a:pt x="255" y="201"/>
                    <a:pt x="255" y="196"/>
                  </a:cubicBezTo>
                  <a:cubicBezTo>
                    <a:pt x="254" y="187"/>
                    <a:pt x="255" y="178"/>
                    <a:pt x="256" y="169"/>
                  </a:cubicBezTo>
                  <a:cubicBezTo>
                    <a:pt x="256" y="168"/>
                    <a:pt x="256" y="167"/>
                    <a:pt x="256" y="167"/>
                  </a:cubicBezTo>
                  <a:cubicBezTo>
                    <a:pt x="259" y="155"/>
                    <a:pt x="262" y="143"/>
                    <a:pt x="266" y="132"/>
                  </a:cubicBezTo>
                  <a:cubicBezTo>
                    <a:pt x="267" y="128"/>
                    <a:pt x="269" y="123"/>
                    <a:pt x="271" y="119"/>
                  </a:cubicBezTo>
                  <a:cubicBezTo>
                    <a:pt x="272" y="116"/>
                    <a:pt x="273" y="113"/>
                    <a:pt x="275" y="110"/>
                  </a:cubicBezTo>
                  <a:cubicBezTo>
                    <a:pt x="278" y="104"/>
                    <a:pt x="281" y="98"/>
                    <a:pt x="284" y="92"/>
                  </a:cubicBezTo>
                  <a:cubicBezTo>
                    <a:pt x="285" y="91"/>
                    <a:pt x="286" y="89"/>
                    <a:pt x="287" y="88"/>
                  </a:cubicBezTo>
                  <a:moveTo>
                    <a:pt x="236" y="42"/>
                  </a:moveTo>
                  <a:cubicBezTo>
                    <a:pt x="235" y="42"/>
                    <a:pt x="234" y="42"/>
                    <a:pt x="233" y="41"/>
                  </a:cubicBezTo>
                  <a:cubicBezTo>
                    <a:pt x="234" y="42"/>
                    <a:pt x="235" y="42"/>
                    <a:pt x="236" y="42"/>
                  </a:cubicBezTo>
                  <a:moveTo>
                    <a:pt x="184" y="39"/>
                  </a:moveTo>
                  <a:cubicBezTo>
                    <a:pt x="185" y="39"/>
                    <a:pt x="186" y="39"/>
                    <a:pt x="186" y="39"/>
                  </a:cubicBezTo>
                  <a:cubicBezTo>
                    <a:pt x="202" y="39"/>
                    <a:pt x="218" y="40"/>
                    <a:pt x="234" y="42"/>
                  </a:cubicBezTo>
                  <a:cubicBezTo>
                    <a:pt x="235" y="42"/>
                    <a:pt x="236" y="42"/>
                    <a:pt x="237" y="42"/>
                  </a:cubicBezTo>
                  <a:cubicBezTo>
                    <a:pt x="247" y="44"/>
                    <a:pt x="257" y="46"/>
                    <a:pt x="266" y="50"/>
                  </a:cubicBezTo>
                  <a:cubicBezTo>
                    <a:pt x="266" y="50"/>
                    <a:pt x="266" y="51"/>
                    <a:pt x="266" y="51"/>
                  </a:cubicBezTo>
                  <a:cubicBezTo>
                    <a:pt x="262" y="57"/>
                    <a:pt x="258" y="63"/>
                    <a:pt x="254" y="69"/>
                  </a:cubicBezTo>
                  <a:cubicBezTo>
                    <a:pt x="254" y="69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2" y="73"/>
                    <a:pt x="250" y="74"/>
                    <a:pt x="249" y="76"/>
                  </a:cubicBezTo>
                  <a:cubicBezTo>
                    <a:pt x="240" y="85"/>
                    <a:pt x="230" y="94"/>
                    <a:pt x="219" y="102"/>
                  </a:cubicBezTo>
                  <a:cubicBezTo>
                    <a:pt x="217" y="103"/>
                    <a:pt x="216" y="104"/>
                    <a:pt x="214" y="105"/>
                  </a:cubicBezTo>
                  <a:cubicBezTo>
                    <a:pt x="196" y="117"/>
                    <a:pt x="177" y="127"/>
                    <a:pt x="156" y="135"/>
                  </a:cubicBezTo>
                  <a:cubicBezTo>
                    <a:pt x="142" y="140"/>
                    <a:pt x="128" y="143"/>
                    <a:pt x="113" y="145"/>
                  </a:cubicBezTo>
                  <a:cubicBezTo>
                    <a:pt x="110" y="145"/>
                    <a:pt x="108" y="145"/>
                    <a:pt x="105" y="145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98" y="145"/>
                    <a:pt x="92" y="145"/>
                    <a:pt x="87" y="144"/>
                  </a:cubicBezTo>
                  <a:cubicBezTo>
                    <a:pt x="82" y="143"/>
                    <a:pt x="78" y="142"/>
                    <a:pt x="74" y="140"/>
                  </a:cubicBezTo>
                  <a:cubicBezTo>
                    <a:pt x="72" y="140"/>
                    <a:pt x="71" y="139"/>
                    <a:pt x="69" y="139"/>
                  </a:cubicBezTo>
                  <a:cubicBezTo>
                    <a:pt x="65" y="136"/>
                    <a:pt x="61" y="134"/>
                    <a:pt x="58" y="131"/>
                  </a:cubicBezTo>
                  <a:cubicBezTo>
                    <a:pt x="53" y="127"/>
                    <a:pt x="49" y="122"/>
                    <a:pt x="45" y="117"/>
                  </a:cubicBezTo>
                  <a:cubicBezTo>
                    <a:pt x="43" y="113"/>
                    <a:pt x="40" y="108"/>
                    <a:pt x="39" y="104"/>
                  </a:cubicBezTo>
                  <a:cubicBezTo>
                    <a:pt x="38" y="101"/>
                    <a:pt x="37" y="98"/>
                    <a:pt x="37" y="96"/>
                  </a:cubicBezTo>
                  <a:cubicBezTo>
                    <a:pt x="37" y="94"/>
                    <a:pt x="37" y="93"/>
                    <a:pt x="37" y="91"/>
                  </a:cubicBezTo>
                  <a:cubicBezTo>
                    <a:pt x="37" y="89"/>
                    <a:pt x="38" y="87"/>
                    <a:pt x="39" y="85"/>
                  </a:cubicBezTo>
                  <a:cubicBezTo>
                    <a:pt x="40" y="83"/>
                    <a:pt x="42" y="80"/>
                    <a:pt x="43" y="78"/>
                  </a:cubicBezTo>
                  <a:cubicBezTo>
                    <a:pt x="45" y="77"/>
                    <a:pt x="46" y="76"/>
                    <a:pt x="47" y="75"/>
                  </a:cubicBezTo>
                  <a:cubicBezTo>
                    <a:pt x="49" y="73"/>
                    <a:pt x="51" y="71"/>
                    <a:pt x="54" y="69"/>
                  </a:cubicBezTo>
                  <a:cubicBezTo>
                    <a:pt x="63" y="63"/>
                    <a:pt x="73" y="58"/>
                    <a:pt x="84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7" y="53"/>
                    <a:pt x="90" y="52"/>
                    <a:pt x="93" y="51"/>
                  </a:cubicBezTo>
                  <a:cubicBezTo>
                    <a:pt x="96" y="51"/>
                    <a:pt x="98" y="50"/>
                    <a:pt x="100" y="49"/>
                  </a:cubicBezTo>
                  <a:cubicBezTo>
                    <a:pt x="113" y="46"/>
                    <a:pt x="125" y="44"/>
                    <a:pt x="137" y="42"/>
                  </a:cubicBezTo>
                  <a:cubicBezTo>
                    <a:pt x="143" y="41"/>
                    <a:pt x="149" y="41"/>
                    <a:pt x="156" y="40"/>
                  </a:cubicBezTo>
                  <a:cubicBezTo>
                    <a:pt x="165" y="39"/>
                    <a:pt x="175" y="39"/>
                    <a:pt x="184" y="39"/>
                  </a:cubicBezTo>
                  <a:moveTo>
                    <a:pt x="195" y="0"/>
                  </a:moveTo>
                  <a:cubicBezTo>
                    <a:pt x="184" y="0"/>
                    <a:pt x="174" y="1"/>
                    <a:pt x="164" y="2"/>
                  </a:cubicBezTo>
                  <a:cubicBezTo>
                    <a:pt x="156" y="2"/>
                    <a:pt x="147" y="3"/>
                    <a:pt x="139" y="4"/>
                  </a:cubicBezTo>
                  <a:cubicBezTo>
                    <a:pt x="135" y="5"/>
                    <a:pt x="130" y="5"/>
                    <a:pt x="126" y="6"/>
                  </a:cubicBezTo>
                  <a:cubicBezTo>
                    <a:pt x="118" y="7"/>
                    <a:pt x="109" y="9"/>
                    <a:pt x="99" y="11"/>
                  </a:cubicBezTo>
                  <a:cubicBezTo>
                    <a:pt x="83" y="15"/>
                    <a:pt x="66" y="20"/>
                    <a:pt x="51" y="28"/>
                  </a:cubicBezTo>
                  <a:cubicBezTo>
                    <a:pt x="37" y="34"/>
                    <a:pt x="25" y="42"/>
                    <a:pt x="16" y="53"/>
                  </a:cubicBezTo>
                  <a:cubicBezTo>
                    <a:pt x="15" y="53"/>
                    <a:pt x="15" y="53"/>
                    <a:pt x="15" y="54"/>
                  </a:cubicBezTo>
                  <a:cubicBezTo>
                    <a:pt x="7" y="63"/>
                    <a:pt x="1" y="75"/>
                    <a:pt x="0" y="89"/>
                  </a:cubicBezTo>
                  <a:cubicBezTo>
                    <a:pt x="0" y="95"/>
                    <a:pt x="0" y="102"/>
                    <a:pt x="1" y="108"/>
                  </a:cubicBezTo>
                  <a:cubicBezTo>
                    <a:pt x="3" y="118"/>
                    <a:pt x="6" y="127"/>
                    <a:pt x="12" y="135"/>
                  </a:cubicBezTo>
                  <a:cubicBezTo>
                    <a:pt x="16" y="142"/>
                    <a:pt x="22" y="149"/>
                    <a:pt x="28" y="154"/>
                  </a:cubicBezTo>
                  <a:cubicBezTo>
                    <a:pt x="41" y="165"/>
                    <a:pt x="56" y="173"/>
                    <a:pt x="72" y="177"/>
                  </a:cubicBezTo>
                  <a:cubicBezTo>
                    <a:pt x="84" y="180"/>
                    <a:pt x="96" y="182"/>
                    <a:pt x="108" y="182"/>
                  </a:cubicBezTo>
                  <a:cubicBezTo>
                    <a:pt x="109" y="182"/>
                    <a:pt x="111" y="182"/>
                    <a:pt x="113" y="182"/>
                  </a:cubicBezTo>
                  <a:cubicBezTo>
                    <a:pt x="115" y="182"/>
                    <a:pt x="118" y="182"/>
                    <a:pt x="120" y="181"/>
                  </a:cubicBezTo>
                  <a:cubicBezTo>
                    <a:pt x="122" y="181"/>
                    <a:pt x="124" y="181"/>
                    <a:pt x="125" y="181"/>
                  </a:cubicBezTo>
                  <a:cubicBezTo>
                    <a:pt x="136" y="179"/>
                    <a:pt x="147" y="177"/>
                    <a:pt x="159" y="173"/>
                  </a:cubicBezTo>
                  <a:cubicBezTo>
                    <a:pt x="160" y="173"/>
                    <a:pt x="161" y="173"/>
                    <a:pt x="161" y="173"/>
                  </a:cubicBezTo>
                  <a:cubicBezTo>
                    <a:pt x="170" y="170"/>
                    <a:pt x="179" y="166"/>
                    <a:pt x="188" y="163"/>
                  </a:cubicBezTo>
                  <a:cubicBezTo>
                    <a:pt x="194" y="160"/>
                    <a:pt x="200" y="158"/>
                    <a:pt x="205" y="155"/>
                  </a:cubicBezTo>
                  <a:cubicBezTo>
                    <a:pt x="211" y="152"/>
                    <a:pt x="216" y="149"/>
                    <a:pt x="221" y="146"/>
                  </a:cubicBezTo>
                  <a:cubicBezTo>
                    <a:pt x="221" y="150"/>
                    <a:pt x="220" y="154"/>
                    <a:pt x="219" y="158"/>
                  </a:cubicBezTo>
                  <a:cubicBezTo>
                    <a:pt x="216" y="175"/>
                    <a:pt x="216" y="192"/>
                    <a:pt x="219" y="209"/>
                  </a:cubicBezTo>
                  <a:cubicBezTo>
                    <a:pt x="223" y="226"/>
                    <a:pt x="232" y="242"/>
                    <a:pt x="245" y="255"/>
                  </a:cubicBezTo>
                  <a:cubicBezTo>
                    <a:pt x="254" y="263"/>
                    <a:pt x="264" y="270"/>
                    <a:pt x="275" y="275"/>
                  </a:cubicBezTo>
                  <a:cubicBezTo>
                    <a:pt x="287" y="281"/>
                    <a:pt x="300" y="284"/>
                    <a:pt x="314" y="284"/>
                  </a:cubicBezTo>
                  <a:cubicBezTo>
                    <a:pt x="315" y="284"/>
                    <a:pt x="317" y="284"/>
                    <a:pt x="318" y="284"/>
                  </a:cubicBezTo>
                  <a:cubicBezTo>
                    <a:pt x="325" y="283"/>
                    <a:pt x="331" y="282"/>
                    <a:pt x="338" y="280"/>
                  </a:cubicBezTo>
                  <a:cubicBezTo>
                    <a:pt x="354" y="275"/>
                    <a:pt x="366" y="266"/>
                    <a:pt x="373" y="254"/>
                  </a:cubicBezTo>
                  <a:cubicBezTo>
                    <a:pt x="375" y="253"/>
                    <a:pt x="376" y="251"/>
                    <a:pt x="376" y="249"/>
                  </a:cubicBezTo>
                  <a:cubicBezTo>
                    <a:pt x="386" y="230"/>
                    <a:pt x="387" y="205"/>
                    <a:pt x="382" y="179"/>
                  </a:cubicBezTo>
                  <a:cubicBezTo>
                    <a:pt x="377" y="148"/>
                    <a:pt x="365" y="116"/>
                    <a:pt x="352" y="88"/>
                  </a:cubicBezTo>
                  <a:cubicBezTo>
                    <a:pt x="351" y="86"/>
                    <a:pt x="350" y="83"/>
                    <a:pt x="348" y="80"/>
                  </a:cubicBezTo>
                  <a:cubicBezTo>
                    <a:pt x="343" y="68"/>
                    <a:pt x="337" y="58"/>
                    <a:pt x="332" y="49"/>
                  </a:cubicBezTo>
                  <a:cubicBezTo>
                    <a:pt x="330" y="44"/>
                    <a:pt x="327" y="39"/>
                    <a:pt x="325" y="35"/>
                  </a:cubicBezTo>
                  <a:cubicBezTo>
                    <a:pt x="321" y="29"/>
                    <a:pt x="315" y="26"/>
                    <a:pt x="309" y="26"/>
                  </a:cubicBezTo>
                  <a:cubicBezTo>
                    <a:pt x="307" y="26"/>
                    <a:pt x="305" y="27"/>
                    <a:pt x="303" y="27"/>
                  </a:cubicBezTo>
                  <a:cubicBezTo>
                    <a:pt x="301" y="26"/>
                    <a:pt x="299" y="24"/>
                    <a:pt x="297" y="23"/>
                  </a:cubicBezTo>
                  <a:cubicBezTo>
                    <a:pt x="286" y="17"/>
                    <a:pt x="275" y="12"/>
                    <a:pt x="263" y="9"/>
                  </a:cubicBezTo>
                  <a:cubicBezTo>
                    <a:pt x="252" y="6"/>
                    <a:pt x="241" y="4"/>
                    <a:pt x="229" y="2"/>
                  </a:cubicBezTo>
                  <a:cubicBezTo>
                    <a:pt x="220" y="1"/>
                    <a:pt x="211" y="1"/>
                    <a:pt x="201" y="0"/>
                  </a:cubicBezTo>
                  <a:cubicBezTo>
                    <a:pt x="199" y="0"/>
                    <a:pt x="197" y="0"/>
                    <a:pt x="19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566"/>
            <p:cNvSpPr>
              <a:spLocks noEditPoints="1"/>
            </p:cNvSpPr>
            <p:nvPr/>
          </p:nvSpPr>
          <p:spPr bwMode="auto">
            <a:xfrm>
              <a:off x="5138" y="4021"/>
              <a:ext cx="101" cy="136"/>
            </a:xfrm>
            <a:custGeom>
              <a:avLst/>
              <a:gdLst>
                <a:gd name="T0" fmla="*/ 82 w 176"/>
                <a:gd name="T1" fmla="*/ 182 h 220"/>
                <a:gd name="T2" fmla="*/ 84 w 176"/>
                <a:gd name="T3" fmla="*/ 181 h 220"/>
                <a:gd name="T4" fmla="*/ 82 w 176"/>
                <a:gd name="T5" fmla="*/ 182 h 220"/>
                <a:gd name="T6" fmla="*/ 123 w 176"/>
                <a:gd name="T7" fmla="*/ 45 h 220"/>
                <a:gd name="T8" fmla="*/ 122 w 176"/>
                <a:gd name="T9" fmla="*/ 44 h 220"/>
                <a:gd name="T10" fmla="*/ 123 w 176"/>
                <a:gd name="T11" fmla="*/ 45 h 220"/>
                <a:gd name="T12" fmla="*/ 79 w 176"/>
                <a:gd name="T13" fmla="*/ 182 h 220"/>
                <a:gd name="T14" fmla="*/ 72 w 176"/>
                <a:gd name="T15" fmla="*/ 182 h 220"/>
                <a:gd name="T16" fmla="*/ 69 w 176"/>
                <a:gd name="T17" fmla="*/ 181 h 220"/>
                <a:gd name="T18" fmla="*/ 64 w 176"/>
                <a:gd name="T19" fmla="*/ 178 h 220"/>
                <a:gd name="T20" fmla="*/ 58 w 176"/>
                <a:gd name="T21" fmla="*/ 171 h 220"/>
                <a:gd name="T22" fmla="*/ 50 w 176"/>
                <a:gd name="T23" fmla="*/ 155 h 220"/>
                <a:gd name="T24" fmla="*/ 44 w 176"/>
                <a:gd name="T25" fmla="*/ 124 h 220"/>
                <a:gd name="T26" fmla="*/ 44 w 176"/>
                <a:gd name="T27" fmla="*/ 96 h 220"/>
                <a:gd name="T28" fmla="*/ 59 w 176"/>
                <a:gd name="T29" fmla="*/ 72 h 220"/>
                <a:gd name="T30" fmla="*/ 81 w 176"/>
                <a:gd name="T31" fmla="*/ 49 h 220"/>
                <a:gd name="T32" fmla="*/ 96 w 176"/>
                <a:gd name="T33" fmla="*/ 40 h 220"/>
                <a:gd name="T34" fmla="*/ 105 w 176"/>
                <a:gd name="T35" fmla="*/ 38 h 220"/>
                <a:gd name="T36" fmla="*/ 108 w 176"/>
                <a:gd name="T37" fmla="*/ 37 h 220"/>
                <a:gd name="T38" fmla="*/ 111 w 176"/>
                <a:gd name="T39" fmla="*/ 38 h 220"/>
                <a:gd name="T40" fmla="*/ 114 w 176"/>
                <a:gd name="T41" fmla="*/ 38 h 220"/>
                <a:gd name="T42" fmla="*/ 120 w 176"/>
                <a:gd name="T43" fmla="*/ 42 h 220"/>
                <a:gd name="T44" fmla="*/ 124 w 176"/>
                <a:gd name="T45" fmla="*/ 46 h 220"/>
                <a:gd name="T46" fmla="*/ 127 w 176"/>
                <a:gd name="T47" fmla="*/ 51 h 220"/>
                <a:gd name="T48" fmla="*/ 130 w 176"/>
                <a:gd name="T49" fmla="*/ 61 h 220"/>
                <a:gd name="T50" fmla="*/ 130 w 176"/>
                <a:gd name="T51" fmla="*/ 77 h 220"/>
                <a:gd name="T52" fmla="*/ 122 w 176"/>
                <a:gd name="T53" fmla="*/ 102 h 220"/>
                <a:gd name="T54" fmla="*/ 115 w 176"/>
                <a:gd name="T55" fmla="*/ 116 h 220"/>
                <a:gd name="T56" fmla="*/ 113 w 176"/>
                <a:gd name="T57" fmla="*/ 132 h 220"/>
                <a:gd name="T58" fmla="*/ 106 w 176"/>
                <a:gd name="T59" fmla="*/ 158 h 220"/>
                <a:gd name="T60" fmla="*/ 98 w 176"/>
                <a:gd name="T61" fmla="*/ 171 h 220"/>
                <a:gd name="T62" fmla="*/ 90 w 176"/>
                <a:gd name="T63" fmla="*/ 178 h 220"/>
                <a:gd name="T64" fmla="*/ 85 w 176"/>
                <a:gd name="T65" fmla="*/ 181 h 220"/>
                <a:gd name="T66" fmla="*/ 79 w 176"/>
                <a:gd name="T67" fmla="*/ 182 h 220"/>
                <a:gd name="T68" fmla="*/ 109 w 176"/>
                <a:gd name="T69" fmla="*/ 0 h 220"/>
                <a:gd name="T70" fmla="*/ 98 w 176"/>
                <a:gd name="T71" fmla="*/ 1 h 220"/>
                <a:gd name="T72" fmla="*/ 5 w 176"/>
                <a:gd name="T73" fmla="*/ 84 h 220"/>
                <a:gd name="T74" fmla="*/ 39 w 176"/>
                <a:gd name="T75" fmla="*/ 204 h 220"/>
                <a:gd name="T76" fmla="*/ 75 w 176"/>
                <a:gd name="T77" fmla="*/ 220 h 220"/>
                <a:gd name="T78" fmla="*/ 148 w 176"/>
                <a:gd name="T79" fmla="*/ 146 h 220"/>
                <a:gd name="T80" fmla="*/ 151 w 176"/>
                <a:gd name="T81" fmla="*/ 127 h 220"/>
                <a:gd name="T82" fmla="*/ 159 w 176"/>
                <a:gd name="T83" fmla="*/ 109 h 220"/>
                <a:gd name="T84" fmla="*/ 109 w 176"/>
                <a:gd name="T85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220">
                  <a:moveTo>
                    <a:pt x="82" y="182"/>
                  </a:moveTo>
                  <a:cubicBezTo>
                    <a:pt x="82" y="181"/>
                    <a:pt x="83" y="181"/>
                    <a:pt x="84" y="181"/>
                  </a:cubicBezTo>
                  <a:cubicBezTo>
                    <a:pt x="83" y="181"/>
                    <a:pt x="82" y="181"/>
                    <a:pt x="82" y="182"/>
                  </a:cubicBezTo>
                  <a:moveTo>
                    <a:pt x="123" y="45"/>
                  </a:moveTo>
                  <a:cubicBezTo>
                    <a:pt x="123" y="45"/>
                    <a:pt x="123" y="44"/>
                    <a:pt x="122" y="44"/>
                  </a:cubicBezTo>
                  <a:cubicBezTo>
                    <a:pt x="123" y="44"/>
                    <a:pt x="123" y="45"/>
                    <a:pt x="123" y="45"/>
                  </a:cubicBezTo>
                  <a:moveTo>
                    <a:pt x="79" y="182"/>
                  </a:moveTo>
                  <a:cubicBezTo>
                    <a:pt x="76" y="182"/>
                    <a:pt x="74" y="182"/>
                    <a:pt x="72" y="182"/>
                  </a:cubicBezTo>
                  <a:cubicBezTo>
                    <a:pt x="71" y="181"/>
                    <a:pt x="70" y="181"/>
                    <a:pt x="69" y="181"/>
                  </a:cubicBezTo>
                  <a:cubicBezTo>
                    <a:pt x="67" y="180"/>
                    <a:pt x="66" y="179"/>
                    <a:pt x="64" y="178"/>
                  </a:cubicBezTo>
                  <a:cubicBezTo>
                    <a:pt x="62" y="175"/>
                    <a:pt x="60" y="173"/>
                    <a:pt x="58" y="171"/>
                  </a:cubicBezTo>
                  <a:cubicBezTo>
                    <a:pt x="55" y="166"/>
                    <a:pt x="52" y="160"/>
                    <a:pt x="50" y="155"/>
                  </a:cubicBezTo>
                  <a:cubicBezTo>
                    <a:pt x="47" y="145"/>
                    <a:pt x="45" y="134"/>
                    <a:pt x="44" y="124"/>
                  </a:cubicBezTo>
                  <a:cubicBezTo>
                    <a:pt x="44" y="114"/>
                    <a:pt x="44" y="105"/>
                    <a:pt x="44" y="96"/>
                  </a:cubicBezTo>
                  <a:cubicBezTo>
                    <a:pt x="49" y="88"/>
                    <a:pt x="54" y="80"/>
                    <a:pt x="59" y="72"/>
                  </a:cubicBezTo>
                  <a:cubicBezTo>
                    <a:pt x="66" y="64"/>
                    <a:pt x="73" y="56"/>
                    <a:pt x="81" y="49"/>
                  </a:cubicBezTo>
                  <a:cubicBezTo>
                    <a:pt x="86" y="46"/>
                    <a:pt x="91" y="43"/>
                    <a:pt x="96" y="40"/>
                  </a:cubicBezTo>
                  <a:cubicBezTo>
                    <a:pt x="99" y="39"/>
                    <a:pt x="102" y="38"/>
                    <a:pt x="105" y="38"/>
                  </a:cubicBezTo>
                  <a:cubicBezTo>
                    <a:pt x="106" y="37"/>
                    <a:pt x="107" y="37"/>
                    <a:pt x="108" y="37"/>
                  </a:cubicBezTo>
                  <a:cubicBezTo>
                    <a:pt x="109" y="37"/>
                    <a:pt x="110" y="37"/>
                    <a:pt x="111" y="38"/>
                  </a:cubicBezTo>
                  <a:cubicBezTo>
                    <a:pt x="112" y="38"/>
                    <a:pt x="113" y="38"/>
                    <a:pt x="114" y="38"/>
                  </a:cubicBezTo>
                  <a:cubicBezTo>
                    <a:pt x="116" y="39"/>
                    <a:pt x="118" y="40"/>
                    <a:pt x="120" y="42"/>
                  </a:cubicBezTo>
                  <a:cubicBezTo>
                    <a:pt x="121" y="43"/>
                    <a:pt x="123" y="45"/>
                    <a:pt x="124" y="46"/>
                  </a:cubicBezTo>
                  <a:cubicBezTo>
                    <a:pt x="125" y="48"/>
                    <a:pt x="126" y="50"/>
                    <a:pt x="127" y="51"/>
                  </a:cubicBezTo>
                  <a:cubicBezTo>
                    <a:pt x="128" y="54"/>
                    <a:pt x="129" y="58"/>
                    <a:pt x="130" y="61"/>
                  </a:cubicBezTo>
                  <a:cubicBezTo>
                    <a:pt x="130" y="66"/>
                    <a:pt x="130" y="71"/>
                    <a:pt x="130" y="77"/>
                  </a:cubicBezTo>
                  <a:cubicBezTo>
                    <a:pt x="128" y="86"/>
                    <a:pt x="125" y="94"/>
                    <a:pt x="122" y="102"/>
                  </a:cubicBezTo>
                  <a:cubicBezTo>
                    <a:pt x="120" y="107"/>
                    <a:pt x="117" y="112"/>
                    <a:pt x="115" y="116"/>
                  </a:cubicBezTo>
                  <a:cubicBezTo>
                    <a:pt x="115" y="122"/>
                    <a:pt x="114" y="127"/>
                    <a:pt x="113" y="132"/>
                  </a:cubicBezTo>
                  <a:cubicBezTo>
                    <a:pt x="112" y="141"/>
                    <a:pt x="109" y="149"/>
                    <a:pt x="106" y="158"/>
                  </a:cubicBezTo>
                  <a:cubicBezTo>
                    <a:pt x="104" y="163"/>
                    <a:pt x="101" y="167"/>
                    <a:pt x="98" y="171"/>
                  </a:cubicBezTo>
                  <a:cubicBezTo>
                    <a:pt x="95" y="174"/>
                    <a:pt x="93" y="176"/>
                    <a:pt x="90" y="178"/>
                  </a:cubicBezTo>
                  <a:cubicBezTo>
                    <a:pt x="88" y="179"/>
                    <a:pt x="87" y="180"/>
                    <a:pt x="85" y="181"/>
                  </a:cubicBezTo>
                  <a:cubicBezTo>
                    <a:pt x="83" y="181"/>
                    <a:pt x="81" y="182"/>
                    <a:pt x="79" y="182"/>
                  </a:cubicBezTo>
                  <a:moveTo>
                    <a:pt x="109" y="0"/>
                  </a:moveTo>
                  <a:cubicBezTo>
                    <a:pt x="106" y="0"/>
                    <a:pt x="102" y="1"/>
                    <a:pt x="98" y="1"/>
                  </a:cubicBezTo>
                  <a:cubicBezTo>
                    <a:pt x="60" y="7"/>
                    <a:pt x="26" y="42"/>
                    <a:pt x="5" y="84"/>
                  </a:cubicBezTo>
                  <a:cubicBezTo>
                    <a:pt x="0" y="131"/>
                    <a:pt x="10" y="179"/>
                    <a:pt x="39" y="204"/>
                  </a:cubicBezTo>
                  <a:cubicBezTo>
                    <a:pt x="51" y="215"/>
                    <a:pt x="63" y="220"/>
                    <a:pt x="75" y="220"/>
                  </a:cubicBezTo>
                  <a:cubicBezTo>
                    <a:pt x="110" y="220"/>
                    <a:pt x="142" y="182"/>
                    <a:pt x="148" y="146"/>
                  </a:cubicBezTo>
                  <a:cubicBezTo>
                    <a:pt x="149" y="140"/>
                    <a:pt x="150" y="134"/>
                    <a:pt x="151" y="127"/>
                  </a:cubicBezTo>
                  <a:cubicBezTo>
                    <a:pt x="154" y="121"/>
                    <a:pt x="157" y="115"/>
                    <a:pt x="159" y="109"/>
                  </a:cubicBezTo>
                  <a:cubicBezTo>
                    <a:pt x="176" y="67"/>
                    <a:pt x="162" y="0"/>
                    <a:pt x="10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67" name="矩形 566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8" name="文本框 567"/>
          <p:cNvSpPr txBox="1"/>
          <p:nvPr/>
        </p:nvSpPr>
        <p:spPr>
          <a:xfrm>
            <a:off x="6920817" y="2977502"/>
            <a:ext cx="50472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謝謝大家</a:t>
            </a:r>
            <a:endParaRPr lang="zh-CN" altLang="en-US" sz="6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48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6470651" y="195263"/>
            <a:ext cx="5554663" cy="5000625"/>
            <a:chOff x="4076" y="123"/>
            <a:chExt cx="3499" cy="3150"/>
          </a:xfrm>
        </p:grpSpPr>
        <p:grpSp>
          <p:nvGrpSpPr>
            <p:cNvPr id="8" name="Group 205"/>
            <p:cNvGrpSpPr>
              <a:grpSpLocks/>
            </p:cNvGrpSpPr>
            <p:nvPr/>
          </p:nvGrpSpPr>
          <p:grpSpPr bwMode="auto">
            <a:xfrm>
              <a:off x="4076" y="123"/>
              <a:ext cx="3499" cy="3150"/>
              <a:chOff x="4076" y="123"/>
              <a:chExt cx="3499" cy="3150"/>
            </a:xfrm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6856" y="2182"/>
                <a:ext cx="216" cy="206"/>
              </a:xfrm>
              <a:custGeom>
                <a:avLst/>
                <a:gdLst>
                  <a:gd name="T0" fmla="*/ 163 w 319"/>
                  <a:gd name="T1" fmla="*/ 0 h 303"/>
                  <a:gd name="T2" fmla="*/ 130 w 319"/>
                  <a:gd name="T3" fmla="*/ 9 h 303"/>
                  <a:gd name="T4" fmla="*/ 118 w 319"/>
                  <a:gd name="T5" fmla="*/ 25 h 303"/>
                  <a:gd name="T6" fmla="*/ 99 w 319"/>
                  <a:gd name="T7" fmla="*/ 18 h 303"/>
                  <a:gd name="T8" fmla="*/ 66 w 319"/>
                  <a:gd name="T9" fmla="*/ 27 h 303"/>
                  <a:gd name="T10" fmla="*/ 65 w 319"/>
                  <a:gd name="T11" fmla="*/ 29 h 303"/>
                  <a:gd name="T12" fmla="*/ 26 w 319"/>
                  <a:gd name="T13" fmla="*/ 66 h 303"/>
                  <a:gd name="T14" fmla="*/ 12 w 319"/>
                  <a:gd name="T15" fmla="*/ 87 h 303"/>
                  <a:gd name="T16" fmla="*/ 3 w 319"/>
                  <a:gd name="T17" fmla="*/ 187 h 303"/>
                  <a:gd name="T18" fmla="*/ 74 w 319"/>
                  <a:gd name="T19" fmla="*/ 303 h 303"/>
                  <a:gd name="T20" fmla="*/ 165 w 319"/>
                  <a:gd name="T21" fmla="*/ 195 h 303"/>
                  <a:gd name="T22" fmla="*/ 299 w 319"/>
                  <a:gd name="T23" fmla="*/ 240 h 303"/>
                  <a:gd name="T24" fmla="*/ 300 w 319"/>
                  <a:gd name="T25" fmla="*/ 105 h 303"/>
                  <a:gd name="T26" fmla="*/ 241 w 319"/>
                  <a:gd name="T27" fmla="*/ 23 h 303"/>
                  <a:gd name="T28" fmla="*/ 218 w 319"/>
                  <a:gd name="T29" fmla="*/ 13 h 303"/>
                  <a:gd name="T30" fmla="*/ 165 w 319"/>
                  <a:gd name="T31" fmla="*/ 1 h 303"/>
                  <a:gd name="T32" fmla="*/ 163 w 319"/>
                  <a:gd name="T33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9" h="303">
                    <a:moveTo>
                      <a:pt x="163" y="0"/>
                    </a:moveTo>
                    <a:cubicBezTo>
                      <a:pt x="153" y="4"/>
                      <a:pt x="142" y="8"/>
                      <a:pt x="130" y="9"/>
                    </a:cubicBezTo>
                    <a:cubicBezTo>
                      <a:pt x="126" y="15"/>
                      <a:pt x="122" y="20"/>
                      <a:pt x="118" y="25"/>
                    </a:cubicBezTo>
                    <a:cubicBezTo>
                      <a:pt x="112" y="23"/>
                      <a:pt x="105" y="21"/>
                      <a:pt x="99" y="18"/>
                    </a:cubicBezTo>
                    <a:cubicBezTo>
                      <a:pt x="89" y="22"/>
                      <a:pt x="77" y="25"/>
                      <a:pt x="66" y="27"/>
                    </a:cubicBezTo>
                    <a:cubicBezTo>
                      <a:pt x="66" y="28"/>
                      <a:pt x="65" y="28"/>
                      <a:pt x="65" y="29"/>
                    </a:cubicBezTo>
                    <a:cubicBezTo>
                      <a:pt x="55" y="44"/>
                      <a:pt x="42" y="57"/>
                      <a:pt x="26" y="66"/>
                    </a:cubicBezTo>
                    <a:cubicBezTo>
                      <a:pt x="22" y="73"/>
                      <a:pt x="17" y="80"/>
                      <a:pt x="12" y="87"/>
                    </a:cubicBezTo>
                    <a:cubicBezTo>
                      <a:pt x="4" y="120"/>
                      <a:pt x="0" y="153"/>
                      <a:pt x="3" y="187"/>
                    </a:cubicBezTo>
                    <a:cubicBezTo>
                      <a:pt x="8" y="232"/>
                      <a:pt x="35" y="277"/>
                      <a:pt x="74" y="303"/>
                    </a:cubicBezTo>
                    <a:cubicBezTo>
                      <a:pt x="105" y="267"/>
                      <a:pt x="136" y="232"/>
                      <a:pt x="165" y="195"/>
                    </a:cubicBezTo>
                    <a:cubicBezTo>
                      <a:pt x="209" y="211"/>
                      <a:pt x="254" y="226"/>
                      <a:pt x="299" y="240"/>
                    </a:cubicBezTo>
                    <a:cubicBezTo>
                      <a:pt x="319" y="198"/>
                      <a:pt x="319" y="146"/>
                      <a:pt x="300" y="105"/>
                    </a:cubicBezTo>
                    <a:cubicBezTo>
                      <a:pt x="285" y="74"/>
                      <a:pt x="264" y="47"/>
                      <a:pt x="241" y="23"/>
                    </a:cubicBezTo>
                    <a:cubicBezTo>
                      <a:pt x="233" y="20"/>
                      <a:pt x="225" y="17"/>
                      <a:pt x="218" y="13"/>
                    </a:cubicBezTo>
                    <a:cubicBezTo>
                      <a:pt x="199" y="13"/>
                      <a:pt x="181" y="9"/>
                      <a:pt x="165" y="1"/>
                    </a:cubicBezTo>
                    <a:cubicBezTo>
                      <a:pt x="164" y="0"/>
                      <a:pt x="164" y="0"/>
                      <a:pt x="163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 noEditPoints="1"/>
              </p:cNvSpPr>
              <p:nvPr/>
            </p:nvSpPr>
            <p:spPr bwMode="auto">
              <a:xfrm>
                <a:off x="6599" y="1597"/>
                <a:ext cx="515" cy="390"/>
              </a:xfrm>
              <a:custGeom>
                <a:avLst/>
                <a:gdLst>
                  <a:gd name="T0" fmla="*/ 12 w 758"/>
                  <a:gd name="T1" fmla="*/ 556 h 575"/>
                  <a:gd name="T2" fmla="*/ 7 w 758"/>
                  <a:gd name="T3" fmla="*/ 562 h 575"/>
                  <a:gd name="T4" fmla="*/ 0 w 758"/>
                  <a:gd name="T5" fmla="*/ 569 h 575"/>
                  <a:gd name="T6" fmla="*/ 0 w 758"/>
                  <a:gd name="T7" fmla="*/ 575 h 575"/>
                  <a:gd name="T8" fmla="*/ 12 w 758"/>
                  <a:gd name="T9" fmla="*/ 556 h 575"/>
                  <a:gd name="T10" fmla="*/ 151 w 758"/>
                  <a:gd name="T11" fmla="*/ 427 h 575"/>
                  <a:gd name="T12" fmla="*/ 108 w 758"/>
                  <a:gd name="T13" fmla="*/ 437 h 575"/>
                  <a:gd name="T14" fmla="*/ 62 w 758"/>
                  <a:gd name="T15" fmla="*/ 478 h 575"/>
                  <a:gd name="T16" fmla="*/ 151 w 758"/>
                  <a:gd name="T17" fmla="*/ 427 h 575"/>
                  <a:gd name="T18" fmla="*/ 738 w 758"/>
                  <a:gd name="T19" fmla="*/ 354 h 575"/>
                  <a:gd name="T20" fmla="*/ 758 w 758"/>
                  <a:gd name="T21" fmla="*/ 363 h 575"/>
                  <a:gd name="T22" fmla="*/ 755 w 758"/>
                  <a:gd name="T23" fmla="*/ 359 h 575"/>
                  <a:gd name="T24" fmla="*/ 746 w 758"/>
                  <a:gd name="T25" fmla="*/ 356 h 575"/>
                  <a:gd name="T26" fmla="*/ 738 w 758"/>
                  <a:gd name="T27" fmla="*/ 354 h 575"/>
                  <a:gd name="T28" fmla="*/ 595 w 758"/>
                  <a:gd name="T29" fmla="*/ 302 h 575"/>
                  <a:gd name="T30" fmla="*/ 553 w 758"/>
                  <a:gd name="T31" fmla="*/ 315 h 575"/>
                  <a:gd name="T32" fmla="*/ 619 w 758"/>
                  <a:gd name="T33" fmla="*/ 311 h 575"/>
                  <a:gd name="T34" fmla="*/ 656 w 758"/>
                  <a:gd name="T35" fmla="*/ 313 h 575"/>
                  <a:gd name="T36" fmla="*/ 595 w 758"/>
                  <a:gd name="T37" fmla="*/ 302 h 575"/>
                  <a:gd name="T38" fmla="*/ 249 w 758"/>
                  <a:gd name="T39" fmla="*/ 0 h 575"/>
                  <a:gd name="T40" fmla="*/ 150 w 758"/>
                  <a:gd name="T41" fmla="*/ 86 h 575"/>
                  <a:gd name="T42" fmla="*/ 223 w 758"/>
                  <a:gd name="T43" fmla="*/ 48 h 575"/>
                  <a:gd name="T44" fmla="*/ 257 w 758"/>
                  <a:gd name="T45" fmla="*/ 30 h 575"/>
                  <a:gd name="T46" fmla="*/ 295 w 758"/>
                  <a:gd name="T47" fmla="*/ 28 h 575"/>
                  <a:gd name="T48" fmla="*/ 377 w 758"/>
                  <a:gd name="T49" fmla="*/ 22 h 575"/>
                  <a:gd name="T50" fmla="*/ 249 w 758"/>
                  <a:gd name="T51" fmla="*/ 0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58" h="575">
                    <a:moveTo>
                      <a:pt x="12" y="556"/>
                    </a:moveTo>
                    <a:cubicBezTo>
                      <a:pt x="10" y="558"/>
                      <a:pt x="8" y="560"/>
                      <a:pt x="7" y="562"/>
                    </a:cubicBezTo>
                    <a:cubicBezTo>
                      <a:pt x="4" y="564"/>
                      <a:pt x="2" y="567"/>
                      <a:pt x="0" y="569"/>
                    </a:cubicBezTo>
                    <a:cubicBezTo>
                      <a:pt x="0" y="571"/>
                      <a:pt x="0" y="573"/>
                      <a:pt x="0" y="575"/>
                    </a:cubicBezTo>
                    <a:cubicBezTo>
                      <a:pt x="4" y="568"/>
                      <a:pt x="8" y="562"/>
                      <a:pt x="12" y="556"/>
                    </a:cubicBezTo>
                    <a:moveTo>
                      <a:pt x="151" y="427"/>
                    </a:moveTo>
                    <a:cubicBezTo>
                      <a:pt x="137" y="430"/>
                      <a:pt x="122" y="434"/>
                      <a:pt x="108" y="437"/>
                    </a:cubicBezTo>
                    <a:cubicBezTo>
                      <a:pt x="92" y="450"/>
                      <a:pt x="76" y="463"/>
                      <a:pt x="62" y="478"/>
                    </a:cubicBezTo>
                    <a:cubicBezTo>
                      <a:pt x="90" y="458"/>
                      <a:pt x="120" y="441"/>
                      <a:pt x="151" y="427"/>
                    </a:cubicBezTo>
                    <a:moveTo>
                      <a:pt x="738" y="354"/>
                    </a:moveTo>
                    <a:cubicBezTo>
                      <a:pt x="745" y="357"/>
                      <a:pt x="752" y="360"/>
                      <a:pt x="758" y="363"/>
                    </a:cubicBezTo>
                    <a:cubicBezTo>
                      <a:pt x="757" y="362"/>
                      <a:pt x="756" y="360"/>
                      <a:pt x="755" y="359"/>
                    </a:cubicBezTo>
                    <a:cubicBezTo>
                      <a:pt x="752" y="358"/>
                      <a:pt x="749" y="357"/>
                      <a:pt x="746" y="356"/>
                    </a:cubicBezTo>
                    <a:cubicBezTo>
                      <a:pt x="744" y="355"/>
                      <a:pt x="741" y="355"/>
                      <a:pt x="738" y="354"/>
                    </a:cubicBezTo>
                    <a:moveTo>
                      <a:pt x="595" y="302"/>
                    </a:moveTo>
                    <a:cubicBezTo>
                      <a:pt x="581" y="306"/>
                      <a:pt x="567" y="311"/>
                      <a:pt x="553" y="315"/>
                    </a:cubicBezTo>
                    <a:cubicBezTo>
                      <a:pt x="575" y="313"/>
                      <a:pt x="597" y="311"/>
                      <a:pt x="619" y="311"/>
                    </a:cubicBezTo>
                    <a:cubicBezTo>
                      <a:pt x="632" y="311"/>
                      <a:pt x="644" y="312"/>
                      <a:pt x="656" y="313"/>
                    </a:cubicBezTo>
                    <a:cubicBezTo>
                      <a:pt x="636" y="307"/>
                      <a:pt x="615" y="304"/>
                      <a:pt x="595" y="302"/>
                    </a:cubicBezTo>
                    <a:moveTo>
                      <a:pt x="249" y="0"/>
                    </a:moveTo>
                    <a:cubicBezTo>
                      <a:pt x="213" y="26"/>
                      <a:pt x="180" y="54"/>
                      <a:pt x="150" y="86"/>
                    </a:cubicBezTo>
                    <a:cubicBezTo>
                      <a:pt x="174" y="73"/>
                      <a:pt x="199" y="61"/>
                      <a:pt x="223" y="48"/>
                    </a:cubicBezTo>
                    <a:cubicBezTo>
                      <a:pt x="234" y="42"/>
                      <a:pt x="245" y="36"/>
                      <a:pt x="257" y="30"/>
                    </a:cubicBezTo>
                    <a:cubicBezTo>
                      <a:pt x="270" y="29"/>
                      <a:pt x="282" y="29"/>
                      <a:pt x="295" y="28"/>
                    </a:cubicBezTo>
                    <a:cubicBezTo>
                      <a:pt x="323" y="26"/>
                      <a:pt x="350" y="24"/>
                      <a:pt x="377" y="22"/>
                    </a:cubicBezTo>
                    <a:cubicBezTo>
                      <a:pt x="335" y="11"/>
                      <a:pt x="292" y="4"/>
                      <a:pt x="24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 noEditPoints="1"/>
              </p:cNvSpPr>
              <p:nvPr/>
            </p:nvSpPr>
            <p:spPr bwMode="auto">
              <a:xfrm>
                <a:off x="6715" y="2575"/>
                <a:ext cx="762" cy="326"/>
              </a:xfrm>
              <a:custGeom>
                <a:avLst/>
                <a:gdLst>
                  <a:gd name="T0" fmla="*/ 0 w 1123"/>
                  <a:gd name="T1" fmla="*/ 445 h 480"/>
                  <a:gd name="T2" fmla="*/ 37 w 1123"/>
                  <a:gd name="T3" fmla="*/ 480 h 480"/>
                  <a:gd name="T4" fmla="*/ 0 w 1123"/>
                  <a:gd name="T5" fmla="*/ 443 h 480"/>
                  <a:gd name="T6" fmla="*/ 169 w 1123"/>
                  <a:gd name="T7" fmla="*/ 223 h 480"/>
                  <a:gd name="T8" fmla="*/ 103 w 1123"/>
                  <a:gd name="T9" fmla="*/ 345 h 480"/>
                  <a:gd name="T10" fmla="*/ 103 w 1123"/>
                  <a:gd name="T11" fmla="*/ 346 h 480"/>
                  <a:gd name="T12" fmla="*/ 102 w 1123"/>
                  <a:gd name="T13" fmla="*/ 351 h 480"/>
                  <a:gd name="T14" fmla="*/ 119 w 1123"/>
                  <a:gd name="T15" fmla="*/ 364 h 480"/>
                  <a:gd name="T16" fmla="*/ 119 w 1123"/>
                  <a:gd name="T17" fmla="*/ 342 h 480"/>
                  <a:gd name="T18" fmla="*/ 124 w 1123"/>
                  <a:gd name="T19" fmla="*/ 294 h 480"/>
                  <a:gd name="T20" fmla="*/ 161 w 1123"/>
                  <a:gd name="T21" fmla="*/ 192 h 480"/>
                  <a:gd name="T22" fmla="*/ 74 w 1123"/>
                  <a:gd name="T23" fmla="*/ 246 h 480"/>
                  <a:gd name="T24" fmla="*/ 71 w 1123"/>
                  <a:gd name="T25" fmla="*/ 251 h 480"/>
                  <a:gd name="T26" fmla="*/ 71 w 1123"/>
                  <a:gd name="T27" fmla="*/ 304 h 480"/>
                  <a:gd name="T28" fmla="*/ 161 w 1123"/>
                  <a:gd name="T29" fmla="*/ 192 h 480"/>
                  <a:gd name="T30" fmla="*/ 1107 w 1123"/>
                  <a:gd name="T31" fmla="*/ 174 h 480"/>
                  <a:gd name="T32" fmla="*/ 1117 w 1123"/>
                  <a:gd name="T33" fmla="*/ 166 h 480"/>
                  <a:gd name="T34" fmla="*/ 1120 w 1123"/>
                  <a:gd name="T35" fmla="*/ 131 h 480"/>
                  <a:gd name="T36" fmla="*/ 563 w 1123"/>
                  <a:gd name="T37" fmla="*/ 74 h 480"/>
                  <a:gd name="T38" fmla="*/ 460 w 1123"/>
                  <a:gd name="T39" fmla="*/ 106 h 480"/>
                  <a:gd name="T40" fmla="*/ 443 w 1123"/>
                  <a:gd name="T41" fmla="*/ 107 h 480"/>
                  <a:gd name="T42" fmla="*/ 511 w 1123"/>
                  <a:gd name="T43" fmla="*/ 112 h 480"/>
                  <a:gd name="T44" fmla="*/ 566 w 1123"/>
                  <a:gd name="T45" fmla="*/ 72 h 480"/>
                  <a:gd name="T46" fmla="*/ 936 w 1123"/>
                  <a:gd name="T47" fmla="*/ 68 h 480"/>
                  <a:gd name="T48" fmla="*/ 966 w 1123"/>
                  <a:gd name="T49" fmla="*/ 106 h 480"/>
                  <a:gd name="T50" fmla="*/ 977 w 1123"/>
                  <a:gd name="T51" fmla="*/ 125 h 480"/>
                  <a:gd name="T52" fmla="*/ 985 w 1123"/>
                  <a:gd name="T53" fmla="*/ 105 h 480"/>
                  <a:gd name="T54" fmla="*/ 981 w 1123"/>
                  <a:gd name="T55" fmla="*/ 101 h 480"/>
                  <a:gd name="T56" fmla="*/ 980 w 1123"/>
                  <a:gd name="T57" fmla="*/ 100 h 480"/>
                  <a:gd name="T58" fmla="*/ 861 w 1123"/>
                  <a:gd name="T59" fmla="*/ 30 h 480"/>
                  <a:gd name="T60" fmla="*/ 852 w 1123"/>
                  <a:gd name="T61" fmla="*/ 0 h 480"/>
                  <a:gd name="T62" fmla="*/ 987 w 1123"/>
                  <a:gd name="T63" fmla="*/ 49 h 480"/>
                  <a:gd name="T64" fmla="*/ 960 w 1123"/>
                  <a:gd name="T65" fmla="*/ 3 h 480"/>
                  <a:gd name="T66" fmla="*/ 922 w 1123"/>
                  <a:gd name="T67" fmla="*/ 10 h 480"/>
                  <a:gd name="T68" fmla="*/ 852 w 1123"/>
                  <a:gd name="T69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3" h="480">
                    <a:moveTo>
                      <a:pt x="0" y="443"/>
                    </a:moveTo>
                    <a:cubicBezTo>
                      <a:pt x="0" y="444"/>
                      <a:pt x="0" y="444"/>
                      <a:pt x="0" y="445"/>
                    </a:cubicBezTo>
                    <a:cubicBezTo>
                      <a:pt x="4" y="456"/>
                      <a:pt x="11" y="465"/>
                      <a:pt x="21" y="472"/>
                    </a:cubicBezTo>
                    <a:cubicBezTo>
                      <a:pt x="26" y="475"/>
                      <a:pt x="31" y="478"/>
                      <a:pt x="37" y="480"/>
                    </a:cubicBezTo>
                    <a:cubicBezTo>
                      <a:pt x="36" y="478"/>
                      <a:pt x="35" y="476"/>
                      <a:pt x="33" y="473"/>
                    </a:cubicBezTo>
                    <a:cubicBezTo>
                      <a:pt x="21" y="464"/>
                      <a:pt x="10" y="454"/>
                      <a:pt x="0" y="443"/>
                    </a:cubicBezTo>
                    <a:moveTo>
                      <a:pt x="200" y="194"/>
                    </a:moveTo>
                    <a:cubicBezTo>
                      <a:pt x="189" y="203"/>
                      <a:pt x="179" y="213"/>
                      <a:pt x="169" y="223"/>
                    </a:cubicBezTo>
                    <a:cubicBezTo>
                      <a:pt x="153" y="241"/>
                      <a:pt x="138" y="260"/>
                      <a:pt x="127" y="282"/>
                    </a:cubicBezTo>
                    <a:cubicBezTo>
                      <a:pt x="116" y="302"/>
                      <a:pt x="109" y="323"/>
                      <a:pt x="103" y="345"/>
                    </a:cubicBezTo>
                    <a:cubicBezTo>
                      <a:pt x="103" y="345"/>
                      <a:pt x="103" y="345"/>
                      <a:pt x="103" y="346"/>
                    </a:cubicBezTo>
                    <a:cubicBezTo>
                      <a:pt x="103" y="346"/>
                      <a:pt x="103" y="346"/>
                      <a:pt x="103" y="346"/>
                    </a:cubicBezTo>
                    <a:cubicBezTo>
                      <a:pt x="103" y="346"/>
                      <a:pt x="103" y="346"/>
                      <a:pt x="103" y="346"/>
                    </a:cubicBezTo>
                    <a:cubicBezTo>
                      <a:pt x="103" y="348"/>
                      <a:pt x="103" y="349"/>
                      <a:pt x="102" y="351"/>
                    </a:cubicBezTo>
                    <a:cubicBezTo>
                      <a:pt x="102" y="351"/>
                      <a:pt x="103" y="351"/>
                      <a:pt x="103" y="352"/>
                    </a:cubicBezTo>
                    <a:cubicBezTo>
                      <a:pt x="108" y="356"/>
                      <a:pt x="114" y="360"/>
                      <a:pt x="119" y="364"/>
                    </a:cubicBezTo>
                    <a:cubicBezTo>
                      <a:pt x="120" y="365"/>
                      <a:pt x="121" y="366"/>
                      <a:pt x="122" y="367"/>
                    </a:cubicBezTo>
                    <a:cubicBezTo>
                      <a:pt x="121" y="359"/>
                      <a:pt x="120" y="350"/>
                      <a:pt x="119" y="342"/>
                    </a:cubicBezTo>
                    <a:cubicBezTo>
                      <a:pt x="119" y="328"/>
                      <a:pt x="120" y="313"/>
                      <a:pt x="123" y="299"/>
                    </a:cubicBezTo>
                    <a:cubicBezTo>
                      <a:pt x="123" y="298"/>
                      <a:pt x="124" y="296"/>
                      <a:pt x="124" y="294"/>
                    </a:cubicBezTo>
                    <a:cubicBezTo>
                      <a:pt x="151" y="262"/>
                      <a:pt x="175" y="228"/>
                      <a:pt x="200" y="194"/>
                    </a:cubicBezTo>
                    <a:moveTo>
                      <a:pt x="161" y="192"/>
                    </a:moveTo>
                    <a:cubicBezTo>
                      <a:pt x="145" y="204"/>
                      <a:pt x="130" y="217"/>
                      <a:pt x="116" y="231"/>
                    </a:cubicBezTo>
                    <a:cubicBezTo>
                      <a:pt x="105" y="241"/>
                      <a:pt x="89" y="246"/>
                      <a:pt x="74" y="246"/>
                    </a:cubicBezTo>
                    <a:cubicBezTo>
                      <a:pt x="73" y="246"/>
                      <a:pt x="73" y="246"/>
                      <a:pt x="72" y="246"/>
                    </a:cubicBezTo>
                    <a:cubicBezTo>
                      <a:pt x="72" y="248"/>
                      <a:pt x="71" y="249"/>
                      <a:pt x="71" y="251"/>
                    </a:cubicBezTo>
                    <a:cubicBezTo>
                      <a:pt x="69" y="261"/>
                      <a:pt x="68" y="271"/>
                      <a:pt x="68" y="282"/>
                    </a:cubicBezTo>
                    <a:cubicBezTo>
                      <a:pt x="68" y="289"/>
                      <a:pt x="70" y="297"/>
                      <a:pt x="71" y="304"/>
                    </a:cubicBezTo>
                    <a:cubicBezTo>
                      <a:pt x="74" y="311"/>
                      <a:pt x="77" y="317"/>
                      <a:pt x="80" y="324"/>
                    </a:cubicBezTo>
                    <a:cubicBezTo>
                      <a:pt x="95" y="273"/>
                      <a:pt x="123" y="229"/>
                      <a:pt x="161" y="192"/>
                    </a:cubicBezTo>
                    <a:moveTo>
                      <a:pt x="1120" y="131"/>
                    </a:moveTo>
                    <a:cubicBezTo>
                      <a:pt x="1117" y="145"/>
                      <a:pt x="1112" y="160"/>
                      <a:pt x="1107" y="174"/>
                    </a:cubicBezTo>
                    <a:cubicBezTo>
                      <a:pt x="1107" y="177"/>
                      <a:pt x="1107" y="179"/>
                      <a:pt x="1107" y="182"/>
                    </a:cubicBezTo>
                    <a:cubicBezTo>
                      <a:pt x="1111" y="177"/>
                      <a:pt x="1114" y="172"/>
                      <a:pt x="1117" y="166"/>
                    </a:cubicBezTo>
                    <a:cubicBezTo>
                      <a:pt x="1121" y="156"/>
                      <a:pt x="1123" y="144"/>
                      <a:pt x="1120" y="133"/>
                    </a:cubicBezTo>
                    <a:cubicBezTo>
                      <a:pt x="1120" y="132"/>
                      <a:pt x="1120" y="132"/>
                      <a:pt x="1120" y="131"/>
                    </a:cubicBezTo>
                    <a:moveTo>
                      <a:pt x="566" y="72"/>
                    </a:moveTo>
                    <a:cubicBezTo>
                      <a:pt x="565" y="73"/>
                      <a:pt x="564" y="74"/>
                      <a:pt x="563" y="74"/>
                    </a:cubicBezTo>
                    <a:cubicBezTo>
                      <a:pt x="544" y="85"/>
                      <a:pt x="527" y="96"/>
                      <a:pt x="510" y="109"/>
                    </a:cubicBezTo>
                    <a:cubicBezTo>
                      <a:pt x="494" y="107"/>
                      <a:pt x="477" y="106"/>
                      <a:pt x="460" y="106"/>
                    </a:cubicBezTo>
                    <a:cubicBezTo>
                      <a:pt x="456" y="106"/>
                      <a:pt x="452" y="106"/>
                      <a:pt x="447" y="106"/>
                    </a:cubicBezTo>
                    <a:cubicBezTo>
                      <a:pt x="446" y="106"/>
                      <a:pt x="444" y="106"/>
                      <a:pt x="443" y="107"/>
                    </a:cubicBezTo>
                    <a:cubicBezTo>
                      <a:pt x="465" y="109"/>
                      <a:pt x="487" y="110"/>
                      <a:pt x="510" y="112"/>
                    </a:cubicBezTo>
                    <a:cubicBezTo>
                      <a:pt x="510" y="112"/>
                      <a:pt x="511" y="112"/>
                      <a:pt x="511" y="112"/>
                    </a:cubicBezTo>
                    <a:cubicBezTo>
                      <a:pt x="512" y="112"/>
                      <a:pt x="512" y="111"/>
                      <a:pt x="512" y="111"/>
                    </a:cubicBezTo>
                    <a:cubicBezTo>
                      <a:pt x="530" y="98"/>
                      <a:pt x="548" y="85"/>
                      <a:pt x="566" y="72"/>
                    </a:cubicBezTo>
                    <a:moveTo>
                      <a:pt x="820" y="22"/>
                    </a:moveTo>
                    <a:cubicBezTo>
                      <a:pt x="859" y="38"/>
                      <a:pt x="897" y="54"/>
                      <a:pt x="936" y="68"/>
                    </a:cubicBezTo>
                    <a:cubicBezTo>
                      <a:pt x="938" y="69"/>
                      <a:pt x="939" y="70"/>
                      <a:pt x="940" y="72"/>
                    </a:cubicBezTo>
                    <a:cubicBezTo>
                      <a:pt x="950" y="82"/>
                      <a:pt x="958" y="94"/>
                      <a:pt x="966" y="106"/>
                    </a:cubicBezTo>
                    <a:cubicBezTo>
                      <a:pt x="969" y="114"/>
                      <a:pt x="973" y="121"/>
                      <a:pt x="976" y="129"/>
                    </a:cubicBezTo>
                    <a:cubicBezTo>
                      <a:pt x="976" y="128"/>
                      <a:pt x="977" y="127"/>
                      <a:pt x="977" y="125"/>
                    </a:cubicBezTo>
                    <a:cubicBezTo>
                      <a:pt x="980" y="119"/>
                      <a:pt x="982" y="113"/>
                      <a:pt x="984" y="106"/>
                    </a:cubicBezTo>
                    <a:cubicBezTo>
                      <a:pt x="984" y="106"/>
                      <a:pt x="985" y="105"/>
                      <a:pt x="985" y="105"/>
                    </a:cubicBezTo>
                    <a:cubicBezTo>
                      <a:pt x="984" y="104"/>
                      <a:pt x="983" y="103"/>
                      <a:pt x="982" y="102"/>
                    </a:cubicBezTo>
                    <a:cubicBezTo>
                      <a:pt x="981" y="101"/>
                      <a:pt x="981" y="101"/>
                      <a:pt x="981" y="101"/>
                    </a:cubicBezTo>
                    <a:cubicBezTo>
                      <a:pt x="982" y="102"/>
                      <a:pt x="982" y="102"/>
                      <a:pt x="982" y="102"/>
                    </a:cubicBezTo>
                    <a:cubicBezTo>
                      <a:pt x="981" y="101"/>
                      <a:pt x="981" y="101"/>
                      <a:pt x="980" y="100"/>
                    </a:cubicBezTo>
                    <a:cubicBezTo>
                      <a:pt x="965" y="84"/>
                      <a:pt x="947" y="70"/>
                      <a:pt x="928" y="58"/>
                    </a:cubicBezTo>
                    <a:cubicBezTo>
                      <a:pt x="907" y="46"/>
                      <a:pt x="885" y="37"/>
                      <a:pt x="861" y="30"/>
                    </a:cubicBezTo>
                    <a:cubicBezTo>
                      <a:pt x="848" y="26"/>
                      <a:pt x="834" y="24"/>
                      <a:pt x="820" y="22"/>
                    </a:cubicBezTo>
                    <a:moveTo>
                      <a:pt x="852" y="0"/>
                    </a:moveTo>
                    <a:cubicBezTo>
                      <a:pt x="903" y="11"/>
                      <a:pt x="951" y="35"/>
                      <a:pt x="989" y="71"/>
                    </a:cubicBezTo>
                    <a:cubicBezTo>
                      <a:pt x="989" y="63"/>
                      <a:pt x="988" y="56"/>
                      <a:pt x="987" y="49"/>
                    </a:cubicBezTo>
                    <a:cubicBezTo>
                      <a:pt x="984" y="42"/>
                      <a:pt x="982" y="35"/>
                      <a:pt x="978" y="28"/>
                    </a:cubicBezTo>
                    <a:cubicBezTo>
                      <a:pt x="973" y="19"/>
                      <a:pt x="967" y="11"/>
                      <a:pt x="960" y="3"/>
                    </a:cubicBezTo>
                    <a:cubicBezTo>
                      <a:pt x="959" y="2"/>
                      <a:pt x="957" y="1"/>
                      <a:pt x="956" y="0"/>
                    </a:cubicBezTo>
                    <a:cubicBezTo>
                      <a:pt x="946" y="6"/>
                      <a:pt x="934" y="10"/>
                      <a:pt x="922" y="10"/>
                    </a:cubicBezTo>
                    <a:cubicBezTo>
                      <a:pt x="918" y="10"/>
                      <a:pt x="914" y="10"/>
                      <a:pt x="911" y="9"/>
                    </a:cubicBezTo>
                    <a:cubicBezTo>
                      <a:pt x="891" y="5"/>
                      <a:pt x="872" y="2"/>
                      <a:pt x="85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 noEditPoints="1"/>
              </p:cNvSpPr>
              <p:nvPr/>
            </p:nvSpPr>
            <p:spPr bwMode="auto">
              <a:xfrm>
                <a:off x="7189" y="3138"/>
                <a:ext cx="43" cy="54"/>
              </a:xfrm>
              <a:custGeom>
                <a:avLst/>
                <a:gdLst>
                  <a:gd name="T0" fmla="*/ 10 w 63"/>
                  <a:gd name="T1" fmla="*/ 1 h 80"/>
                  <a:gd name="T2" fmla="*/ 0 w 63"/>
                  <a:gd name="T3" fmla="*/ 80 h 80"/>
                  <a:gd name="T4" fmla="*/ 2 w 63"/>
                  <a:gd name="T5" fmla="*/ 77 h 80"/>
                  <a:gd name="T6" fmla="*/ 5 w 63"/>
                  <a:gd name="T7" fmla="*/ 63 h 80"/>
                  <a:gd name="T8" fmla="*/ 17 w 63"/>
                  <a:gd name="T9" fmla="*/ 36 h 80"/>
                  <a:gd name="T10" fmla="*/ 10 w 63"/>
                  <a:gd name="T11" fmla="*/ 1 h 80"/>
                  <a:gd name="T12" fmla="*/ 14 w 63"/>
                  <a:gd name="T13" fmla="*/ 0 h 80"/>
                  <a:gd name="T14" fmla="*/ 26 w 63"/>
                  <a:gd name="T15" fmla="*/ 33 h 80"/>
                  <a:gd name="T16" fmla="*/ 50 w 63"/>
                  <a:gd name="T17" fmla="*/ 51 h 80"/>
                  <a:gd name="T18" fmla="*/ 61 w 63"/>
                  <a:gd name="T19" fmla="*/ 61 h 80"/>
                  <a:gd name="T20" fmla="*/ 63 w 63"/>
                  <a:gd name="T21" fmla="*/ 62 h 80"/>
                  <a:gd name="T22" fmla="*/ 14 w 63"/>
                  <a:gd name="T2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80">
                    <a:moveTo>
                      <a:pt x="10" y="1"/>
                    </a:moveTo>
                    <a:cubicBezTo>
                      <a:pt x="6" y="27"/>
                      <a:pt x="3" y="53"/>
                      <a:pt x="0" y="80"/>
                    </a:cubicBezTo>
                    <a:cubicBezTo>
                      <a:pt x="1" y="79"/>
                      <a:pt x="1" y="78"/>
                      <a:pt x="2" y="77"/>
                    </a:cubicBezTo>
                    <a:cubicBezTo>
                      <a:pt x="2" y="73"/>
                      <a:pt x="4" y="68"/>
                      <a:pt x="5" y="63"/>
                    </a:cubicBezTo>
                    <a:cubicBezTo>
                      <a:pt x="9" y="54"/>
                      <a:pt x="13" y="45"/>
                      <a:pt x="17" y="36"/>
                    </a:cubicBezTo>
                    <a:cubicBezTo>
                      <a:pt x="14" y="24"/>
                      <a:pt x="12" y="13"/>
                      <a:pt x="10" y="1"/>
                    </a:cubicBezTo>
                    <a:moveTo>
                      <a:pt x="14" y="0"/>
                    </a:moveTo>
                    <a:cubicBezTo>
                      <a:pt x="18" y="11"/>
                      <a:pt x="22" y="22"/>
                      <a:pt x="26" y="33"/>
                    </a:cubicBezTo>
                    <a:cubicBezTo>
                      <a:pt x="34" y="39"/>
                      <a:pt x="42" y="45"/>
                      <a:pt x="50" y="51"/>
                    </a:cubicBezTo>
                    <a:cubicBezTo>
                      <a:pt x="54" y="54"/>
                      <a:pt x="57" y="57"/>
                      <a:pt x="61" y="61"/>
                    </a:cubicBezTo>
                    <a:cubicBezTo>
                      <a:pt x="61" y="61"/>
                      <a:pt x="62" y="62"/>
                      <a:pt x="63" y="62"/>
                    </a:cubicBezTo>
                    <a:cubicBezTo>
                      <a:pt x="47" y="41"/>
                      <a:pt x="31" y="20"/>
                      <a:pt x="1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 noEditPoints="1"/>
              </p:cNvSpPr>
              <p:nvPr/>
            </p:nvSpPr>
            <p:spPr bwMode="auto">
              <a:xfrm>
                <a:off x="6632" y="1309"/>
                <a:ext cx="187" cy="209"/>
              </a:xfrm>
              <a:custGeom>
                <a:avLst/>
                <a:gdLst>
                  <a:gd name="T0" fmla="*/ 0 w 276"/>
                  <a:gd name="T1" fmla="*/ 235 h 309"/>
                  <a:gd name="T2" fmla="*/ 24 w 276"/>
                  <a:gd name="T3" fmla="*/ 266 h 309"/>
                  <a:gd name="T4" fmla="*/ 40 w 276"/>
                  <a:gd name="T5" fmla="*/ 210 h 309"/>
                  <a:gd name="T6" fmla="*/ 65 w 276"/>
                  <a:gd name="T7" fmla="*/ 290 h 309"/>
                  <a:gd name="T8" fmla="*/ 65 w 276"/>
                  <a:gd name="T9" fmla="*/ 290 h 309"/>
                  <a:gd name="T10" fmla="*/ 71 w 276"/>
                  <a:gd name="T11" fmla="*/ 300 h 309"/>
                  <a:gd name="T12" fmla="*/ 101 w 276"/>
                  <a:gd name="T13" fmla="*/ 307 h 309"/>
                  <a:gd name="T14" fmla="*/ 106 w 276"/>
                  <a:gd name="T15" fmla="*/ 301 h 309"/>
                  <a:gd name="T16" fmla="*/ 115 w 276"/>
                  <a:gd name="T17" fmla="*/ 273 h 309"/>
                  <a:gd name="T18" fmla="*/ 109 w 276"/>
                  <a:gd name="T19" fmla="*/ 248 h 309"/>
                  <a:gd name="T20" fmla="*/ 79 w 276"/>
                  <a:gd name="T21" fmla="*/ 220 h 309"/>
                  <a:gd name="T22" fmla="*/ 40 w 276"/>
                  <a:gd name="T23" fmla="*/ 210 h 309"/>
                  <a:gd name="T24" fmla="*/ 139 w 276"/>
                  <a:gd name="T25" fmla="*/ 205 h 309"/>
                  <a:gd name="T26" fmla="*/ 143 w 276"/>
                  <a:gd name="T27" fmla="*/ 266 h 309"/>
                  <a:gd name="T28" fmla="*/ 137 w 276"/>
                  <a:gd name="T29" fmla="*/ 309 h 309"/>
                  <a:gd name="T30" fmla="*/ 199 w 276"/>
                  <a:gd name="T31" fmla="*/ 291 h 309"/>
                  <a:gd name="T32" fmla="*/ 164 w 276"/>
                  <a:gd name="T33" fmla="*/ 199 h 309"/>
                  <a:gd name="T34" fmla="*/ 262 w 276"/>
                  <a:gd name="T35" fmla="*/ 162 h 309"/>
                  <a:gd name="T36" fmla="*/ 276 w 276"/>
                  <a:gd name="T37" fmla="*/ 162 h 309"/>
                  <a:gd name="T38" fmla="*/ 228 w 276"/>
                  <a:gd name="T39" fmla="*/ 157 h 309"/>
                  <a:gd name="T40" fmla="*/ 199 w 276"/>
                  <a:gd name="T41" fmla="*/ 187 h 309"/>
                  <a:gd name="T42" fmla="*/ 188 w 276"/>
                  <a:gd name="T43" fmla="*/ 226 h 309"/>
                  <a:gd name="T44" fmla="*/ 196 w 276"/>
                  <a:gd name="T45" fmla="*/ 251 h 309"/>
                  <a:gd name="T46" fmla="*/ 218 w 276"/>
                  <a:gd name="T47" fmla="*/ 270 h 309"/>
                  <a:gd name="T48" fmla="*/ 225 w 276"/>
                  <a:gd name="T49" fmla="*/ 272 h 309"/>
                  <a:gd name="T50" fmla="*/ 247 w 276"/>
                  <a:gd name="T51" fmla="*/ 251 h 309"/>
                  <a:gd name="T52" fmla="*/ 234 w 276"/>
                  <a:gd name="T53" fmla="*/ 160 h 309"/>
                  <a:gd name="T54" fmla="*/ 46 w 276"/>
                  <a:gd name="T55" fmla="*/ 157 h 309"/>
                  <a:gd name="T56" fmla="*/ 47 w 276"/>
                  <a:gd name="T57" fmla="*/ 180 h 309"/>
                  <a:gd name="T58" fmla="*/ 46 w 276"/>
                  <a:gd name="T59" fmla="*/ 157 h 309"/>
                  <a:gd name="T60" fmla="*/ 78 w 276"/>
                  <a:gd name="T61" fmla="*/ 156 h 309"/>
                  <a:gd name="T62" fmla="*/ 76 w 276"/>
                  <a:gd name="T63" fmla="*/ 157 h 309"/>
                  <a:gd name="T64" fmla="*/ 93 w 276"/>
                  <a:gd name="T65" fmla="*/ 174 h 309"/>
                  <a:gd name="T66" fmla="*/ 120 w 276"/>
                  <a:gd name="T67" fmla="*/ 180 h 309"/>
                  <a:gd name="T68" fmla="*/ 143 w 276"/>
                  <a:gd name="T69" fmla="*/ 173 h 309"/>
                  <a:gd name="T70" fmla="*/ 164 w 276"/>
                  <a:gd name="T71" fmla="*/ 155 h 309"/>
                  <a:gd name="T72" fmla="*/ 169 w 276"/>
                  <a:gd name="T73" fmla="*/ 131 h 309"/>
                  <a:gd name="T74" fmla="*/ 145 w 276"/>
                  <a:gd name="T75" fmla="*/ 137 h 309"/>
                  <a:gd name="T76" fmla="*/ 198 w 276"/>
                  <a:gd name="T77" fmla="*/ 116 h 309"/>
                  <a:gd name="T78" fmla="*/ 195 w 276"/>
                  <a:gd name="T79" fmla="*/ 146 h 309"/>
                  <a:gd name="T80" fmla="*/ 198 w 276"/>
                  <a:gd name="T81" fmla="*/ 116 h 309"/>
                  <a:gd name="T82" fmla="*/ 19 w 276"/>
                  <a:gd name="T83" fmla="*/ 75 h 309"/>
                  <a:gd name="T84" fmla="*/ 12 w 276"/>
                  <a:gd name="T85" fmla="*/ 124 h 309"/>
                  <a:gd name="T86" fmla="*/ 93 w 276"/>
                  <a:gd name="T87" fmla="*/ 37 h 309"/>
                  <a:gd name="T88" fmla="*/ 102 w 276"/>
                  <a:gd name="T89" fmla="*/ 70 h 309"/>
                  <a:gd name="T90" fmla="*/ 93 w 276"/>
                  <a:gd name="T91" fmla="*/ 37 h 309"/>
                  <a:gd name="T92" fmla="*/ 207 w 276"/>
                  <a:gd name="T93" fmla="*/ 70 h 309"/>
                  <a:gd name="T94" fmla="*/ 175 w 276"/>
                  <a:gd name="T95" fmla="*/ 32 h 309"/>
                  <a:gd name="T96" fmla="*/ 64 w 276"/>
                  <a:gd name="T97" fmla="*/ 11 h 309"/>
                  <a:gd name="T98" fmla="*/ 57 w 276"/>
                  <a:gd name="T99" fmla="*/ 19 h 309"/>
                  <a:gd name="T100" fmla="*/ 71 w 276"/>
                  <a:gd name="T101" fmla="*/ 17 h 309"/>
                  <a:gd name="T102" fmla="*/ 104 w 276"/>
                  <a:gd name="T103" fmla="*/ 0 h 309"/>
                  <a:gd name="T104" fmla="*/ 101 w 276"/>
                  <a:gd name="T105" fmla="*/ 9 h 309"/>
                  <a:gd name="T106" fmla="*/ 114 w 276"/>
                  <a:gd name="T107" fmla="*/ 3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6" h="309">
                    <a:moveTo>
                      <a:pt x="12" y="232"/>
                    </a:moveTo>
                    <a:cubicBezTo>
                      <a:pt x="8" y="233"/>
                      <a:pt x="4" y="235"/>
                      <a:pt x="0" y="235"/>
                    </a:cubicBezTo>
                    <a:cubicBezTo>
                      <a:pt x="0" y="237"/>
                      <a:pt x="0" y="238"/>
                      <a:pt x="0" y="239"/>
                    </a:cubicBezTo>
                    <a:cubicBezTo>
                      <a:pt x="8" y="248"/>
                      <a:pt x="15" y="257"/>
                      <a:pt x="24" y="266"/>
                    </a:cubicBezTo>
                    <a:cubicBezTo>
                      <a:pt x="20" y="254"/>
                      <a:pt x="16" y="243"/>
                      <a:pt x="12" y="232"/>
                    </a:cubicBezTo>
                    <a:moveTo>
                      <a:pt x="40" y="210"/>
                    </a:moveTo>
                    <a:cubicBezTo>
                      <a:pt x="38" y="212"/>
                      <a:pt x="37" y="213"/>
                      <a:pt x="36" y="215"/>
                    </a:cubicBezTo>
                    <a:cubicBezTo>
                      <a:pt x="44" y="241"/>
                      <a:pt x="53" y="266"/>
                      <a:pt x="65" y="290"/>
                    </a:cubicBezTo>
                    <a:cubicBezTo>
                      <a:pt x="65" y="290"/>
                      <a:pt x="65" y="290"/>
                      <a:pt x="65" y="290"/>
                    </a:cubicBezTo>
                    <a:cubicBezTo>
                      <a:pt x="65" y="290"/>
                      <a:pt x="65" y="290"/>
                      <a:pt x="65" y="290"/>
                    </a:cubicBezTo>
                    <a:cubicBezTo>
                      <a:pt x="65" y="290"/>
                      <a:pt x="65" y="291"/>
                      <a:pt x="66" y="291"/>
                    </a:cubicBezTo>
                    <a:cubicBezTo>
                      <a:pt x="67" y="294"/>
                      <a:pt x="69" y="297"/>
                      <a:pt x="71" y="300"/>
                    </a:cubicBezTo>
                    <a:cubicBezTo>
                      <a:pt x="78" y="303"/>
                      <a:pt x="85" y="306"/>
                      <a:pt x="93" y="308"/>
                    </a:cubicBezTo>
                    <a:cubicBezTo>
                      <a:pt x="96" y="308"/>
                      <a:pt x="98" y="307"/>
                      <a:pt x="101" y="307"/>
                    </a:cubicBezTo>
                    <a:cubicBezTo>
                      <a:pt x="101" y="307"/>
                      <a:pt x="102" y="307"/>
                      <a:pt x="102" y="307"/>
                    </a:cubicBezTo>
                    <a:cubicBezTo>
                      <a:pt x="103" y="305"/>
                      <a:pt x="104" y="303"/>
                      <a:pt x="106" y="301"/>
                    </a:cubicBezTo>
                    <a:cubicBezTo>
                      <a:pt x="109" y="295"/>
                      <a:pt x="112" y="289"/>
                      <a:pt x="114" y="282"/>
                    </a:cubicBezTo>
                    <a:cubicBezTo>
                      <a:pt x="114" y="279"/>
                      <a:pt x="115" y="276"/>
                      <a:pt x="115" y="273"/>
                    </a:cubicBezTo>
                    <a:cubicBezTo>
                      <a:pt x="115" y="269"/>
                      <a:pt x="115" y="265"/>
                      <a:pt x="114" y="260"/>
                    </a:cubicBezTo>
                    <a:cubicBezTo>
                      <a:pt x="112" y="256"/>
                      <a:pt x="111" y="252"/>
                      <a:pt x="109" y="248"/>
                    </a:cubicBezTo>
                    <a:cubicBezTo>
                      <a:pt x="106" y="244"/>
                      <a:pt x="103" y="240"/>
                      <a:pt x="99" y="236"/>
                    </a:cubicBezTo>
                    <a:cubicBezTo>
                      <a:pt x="93" y="230"/>
                      <a:pt x="86" y="225"/>
                      <a:pt x="79" y="220"/>
                    </a:cubicBezTo>
                    <a:cubicBezTo>
                      <a:pt x="76" y="219"/>
                      <a:pt x="74" y="218"/>
                      <a:pt x="72" y="217"/>
                    </a:cubicBezTo>
                    <a:cubicBezTo>
                      <a:pt x="60" y="216"/>
                      <a:pt x="50" y="214"/>
                      <a:pt x="40" y="210"/>
                    </a:cubicBezTo>
                    <a:moveTo>
                      <a:pt x="164" y="199"/>
                    </a:moveTo>
                    <a:cubicBezTo>
                      <a:pt x="156" y="202"/>
                      <a:pt x="148" y="204"/>
                      <a:pt x="139" y="205"/>
                    </a:cubicBezTo>
                    <a:cubicBezTo>
                      <a:pt x="132" y="208"/>
                      <a:pt x="124" y="211"/>
                      <a:pt x="116" y="212"/>
                    </a:cubicBezTo>
                    <a:cubicBezTo>
                      <a:pt x="131" y="227"/>
                      <a:pt x="142" y="245"/>
                      <a:pt x="143" y="266"/>
                    </a:cubicBezTo>
                    <a:cubicBezTo>
                      <a:pt x="143" y="278"/>
                      <a:pt x="139" y="294"/>
                      <a:pt x="133" y="309"/>
                    </a:cubicBezTo>
                    <a:cubicBezTo>
                      <a:pt x="134" y="309"/>
                      <a:pt x="135" y="309"/>
                      <a:pt x="137" y="309"/>
                    </a:cubicBezTo>
                    <a:cubicBezTo>
                      <a:pt x="147" y="309"/>
                      <a:pt x="158" y="308"/>
                      <a:pt x="168" y="307"/>
                    </a:cubicBezTo>
                    <a:cubicBezTo>
                      <a:pt x="179" y="302"/>
                      <a:pt x="189" y="297"/>
                      <a:pt x="199" y="291"/>
                    </a:cubicBezTo>
                    <a:cubicBezTo>
                      <a:pt x="186" y="281"/>
                      <a:pt x="175" y="269"/>
                      <a:pt x="169" y="259"/>
                    </a:cubicBezTo>
                    <a:cubicBezTo>
                      <a:pt x="158" y="241"/>
                      <a:pt x="158" y="219"/>
                      <a:pt x="164" y="199"/>
                    </a:cubicBezTo>
                    <a:moveTo>
                      <a:pt x="275" y="159"/>
                    </a:moveTo>
                    <a:cubicBezTo>
                      <a:pt x="271" y="160"/>
                      <a:pt x="267" y="161"/>
                      <a:pt x="262" y="162"/>
                    </a:cubicBezTo>
                    <a:cubicBezTo>
                      <a:pt x="265" y="174"/>
                      <a:pt x="268" y="185"/>
                      <a:pt x="270" y="197"/>
                    </a:cubicBezTo>
                    <a:cubicBezTo>
                      <a:pt x="273" y="185"/>
                      <a:pt x="275" y="174"/>
                      <a:pt x="276" y="162"/>
                    </a:cubicBezTo>
                    <a:cubicBezTo>
                      <a:pt x="276" y="161"/>
                      <a:pt x="275" y="160"/>
                      <a:pt x="275" y="159"/>
                    </a:cubicBezTo>
                    <a:moveTo>
                      <a:pt x="228" y="157"/>
                    </a:moveTo>
                    <a:cubicBezTo>
                      <a:pt x="221" y="166"/>
                      <a:pt x="213" y="174"/>
                      <a:pt x="203" y="180"/>
                    </a:cubicBezTo>
                    <a:cubicBezTo>
                      <a:pt x="202" y="182"/>
                      <a:pt x="201" y="184"/>
                      <a:pt x="199" y="187"/>
                    </a:cubicBezTo>
                    <a:cubicBezTo>
                      <a:pt x="195" y="195"/>
                      <a:pt x="192" y="202"/>
                      <a:pt x="190" y="211"/>
                    </a:cubicBezTo>
                    <a:cubicBezTo>
                      <a:pt x="189" y="216"/>
                      <a:pt x="189" y="221"/>
                      <a:pt x="188" y="226"/>
                    </a:cubicBezTo>
                    <a:cubicBezTo>
                      <a:pt x="189" y="230"/>
                      <a:pt x="189" y="235"/>
                      <a:pt x="190" y="239"/>
                    </a:cubicBezTo>
                    <a:cubicBezTo>
                      <a:pt x="192" y="243"/>
                      <a:pt x="194" y="247"/>
                      <a:pt x="196" y="251"/>
                    </a:cubicBezTo>
                    <a:cubicBezTo>
                      <a:pt x="197" y="253"/>
                      <a:pt x="199" y="256"/>
                      <a:pt x="201" y="258"/>
                    </a:cubicBezTo>
                    <a:cubicBezTo>
                      <a:pt x="207" y="262"/>
                      <a:pt x="212" y="266"/>
                      <a:pt x="218" y="270"/>
                    </a:cubicBezTo>
                    <a:cubicBezTo>
                      <a:pt x="220" y="271"/>
                      <a:pt x="222" y="272"/>
                      <a:pt x="224" y="273"/>
                    </a:cubicBezTo>
                    <a:cubicBezTo>
                      <a:pt x="225" y="272"/>
                      <a:pt x="225" y="272"/>
                      <a:pt x="225" y="272"/>
                    </a:cubicBezTo>
                    <a:cubicBezTo>
                      <a:pt x="228" y="271"/>
                      <a:pt x="230" y="270"/>
                      <a:pt x="233" y="269"/>
                    </a:cubicBezTo>
                    <a:cubicBezTo>
                      <a:pt x="238" y="263"/>
                      <a:pt x="243" y="257"/>
                      <a:pt x="247" y="251"/>
                    </a:cubicBezTo>
                    <a:cubicBezTo>
                      <a:pt x="247" y="247"/>
                      <a:pt x="247" y="244"/>
                      <a:pt x="247" y="241"/>
                    </a:cubicBezTo>
                    <a:cubicBezTo>
                      <a:pt x="246" y="213"/>
                      <a:pt x="240" y="187"/>
                      <a:pt x="234" y="160"/>
                    </a:cubicBezTo>
                    <a:cubicBezTo>
                      <a:pt x="232" y="159"/>
                      <a:pt x="229" y="158"/>
                      <a:pt x="228" y="157"/>
                    </a:cubicBezTo>
                    <a:moveTo>
                      <a:pt x="46" y="157"/>
                    </a:moveTo>
                    <a:cubicBezTo>
                      <a:pt x="45" y="158"/>
                      <a:pt x="44" y="158"/>
                      <a:pt x="43" y="159"/>
                    </a:cubicBezTo>
                    <a:cubicBezTo>
                      <a:pt x="46" y="166"/>
                      <a:pt x="47" y="173"/>
                      <a:pt x="47" y="180"/>
                    </a:cubicBezTo>
                    <a:cubicBezTo>
                      <a:pt x="52" y="181"/>
                      <a:pt x="56" y="182"/>
                      <a:pt x="61" y="183"/>
                    </a:cubicBezTo>
                    <a:cubicBezTo>
                      <a:pt x="54" y="176"/>
                      <a:pt x="48" y="167"/>
                      <a:pt x="46" y="157"/>
                    </a:cubicBezTo>
                    <a:moveTo>
                      <a:pt x="119" y="130"/>
                    </a:moveTo>
                    <a:cubicBezTo>
                      <a:pt x="111" y="145"/>
                      <a:pt x="95" y="156"/>
                      <a:pt x="78" y="156"/>
                    </a:cubicBezTo>
                    <a:cubicBezTo>
                      <a:pt x="77" y="156"/>
                      <a:pt x="77" y="156"/>
                      <a:pt x="76" y="156"/>
                    </a:cubicBezTo>
                    <a:cubicBezTo>
                      <a:pt x="76" y="156"/>
                      <a:pt x="76" y="157"/>
                      <a:pt x="76" y="157"/>
                    </a:cubicBezTo>
                    <a:cubicBezTo>
                      <a:pt x="80" y="162"/>
                      <a:pt x="84" y="167"/>
                      <a:pt x="89" y="171"/>
                    </a:cubicBezTo>
                    <a:cubicBezTo>
                      <a:pt x="90" y="172"/>
                      <a:pt x="91" y="173"/>
                      <a:pt x="93" y="174"/>
                    </a:cubicBezTo>
                    <a:cubicBezTo>
                      <a:pt x="96" y="176"/>
                      <a:pt x="99" y="177"/>
                      <a:pt x="102" y="178"/>
                    </a:cubicBezTo>
                    <a:cubicBezTo>
                      <a:pt x="108" y="179"/>
                      <a:pt x="114" y="180"/>
                      <a:pt x="120" y="180"/>
                    </a:cubicBezTo>
                    <a:cubicBezTo>
                      <a:pt x="124" y="179"/>
                      <a:pt x="128" y="179"/>
                      <a:pt x="132" y="178"/>
                    </a:cubicBezTo>
                    <a:cubicBezTo>
                      <a:pt x="136" y="177"/>
                      <a:pt x="140" y="175"/>
                      <a:pt x="143" y="173"/>
                    </a:cubicBezTo>
                    <a:cubicBezTo>
                      <a:pt x="149" y="170"/>
                      <a:pt x="153" y="166"/>
                      <a:pt x="158" y="162"/>
                    </a:cubicBezTo>
                    <a:cubicBezTo>
                      <a:pt x="160" y="160"/>
                      <a:pt x="162" y="157"/>
                      <a:pt x="164" y="155"/>
                    </a:cubicBezTo>
                    <a:cubicBezTo>
                      <a:pt x="164" y="153"/>
                      <a:pt x="165" y="151"/>
                      <a:pt x="166" y="150"/>
                    </a:cubicBezTo>
                    <a:cubicBezTo>
                      <a:pt x="167" y="143"/>
                      <a:pt x="168" y="137"/>
                      <a:pt x="169" y="131"/>
                    </a:cubicBezTo>
                    <a:cubicBezTo>
                      <a:pt x="169" y="131"/>
                      <a:pt x="169" y="131"/>
                      <a:pt x="169" y="130"/>
                    </a:cubicBezTo>
                    <a:cubicBezTo>
                      <a:pt x="162" y="135"/>
                      <a:pt x="153" y="137"/>
                      <a:pt x="145" y="137"/>
                    </a:cubicBezTo>
                    <a:cubicBezTo>
                      <a:pt x="136" y="137"/>
                      <a:pt x="127" y="135"/>
                      <a:pt x="119" y="130"/>
                    </a:cubicBezTo>
                    <a:moveTo>
                      <a:pt x="198" y="116"/>
                    </a:moveTo>
                    <a:cubicBezTo>
                      <a:pt x="197" y="116"/>
                      <a:pt x="196" y="116"/>
                      <a:pt x="194" y="116"/>
                    </a:cubicBezTo>
                    <a:cubicBezTo>
                      <a:pt x="198" y="125"/>
                      <a:pt x="198" y="136"/>
                      <a:pt x="195" y="146"/>
                    </a:cubicBezTo>
                    <a:cubicBezTo>
                      <a:pt x="199" y="142"/>
                      <a:pt x="202" y="139"/>
                      <a:pt x="206" y="136"/>
                    </a:cubicBezTo>
                    <a:cubicBezTo>
                      <a:pt x="202" y="130"/>
                      <a:pt x="199" y="123"/>
                      <a:pt x="198" y="116"/>
                    </a:cubicBezTo>
                    <a:moveTo>
                      <a:pt x="22" y="70"/>
                    </a:moveTo>
                    <a:cubicBezTo>
                      <a:pt x="21" y="72"/>
                      <a:pt x="20" y="74"/>
                      <a:pt x="19" y="75"/>
                    </a:cubicBezTo>
                    <a:cubicBezTo>
                      <a:pt x="12" y="90"/>
                      <a:pt x="6" y="105"/>
                      <a:pt x="1" y="121"/>
                    </a:cubicBezTo>
                    <a:cubicBezTo>
                      <a:pt x="4" y="121"/>
                      <a:pt x="8" y="123"/>
                      <a:pt x="12" y="124"/>
                    </a:cubicBezTo>
                    <a:cubicBezTo>
                      <a:pt x="16" y="106"/>
                      <a:pt x="19" y="88"/>
                      <a:pt x="22" y="70"/>
                    </a:cubicBezTo>
                    <a:moveTo>
                      <a:pt x="93" y="37"/>
                    </a:moveTo>
                    <a:cubicBezTo>
                      <a:pt x="90" y="46"/>
                      <a:pt x="87" y="55"/>
                      <a:pt x="84" y="64"/>
                    </a:cubicBezTo>
                    <a:cubicBezTo>
                      <a:pt x="90" y="64"/>
                      <a:pt x="96" y="66"/>
                      <a:pt x="102" y="70"/>
                    </a:cubicBezTo>
                    <a:cubicBezTo>
                      <a:pt x="105" y="64"/>
                      <a:pt x="109" y="59"/>
                      <a:pt x="114" y="55"/>
                    </a:cubicBezTo>
                    <a:cubicBezTo>
                      <a:pt x="107" y="49"/>
                      <a:pt x="100" y="43"/>
                      <a:pt x="93" y="37"/>
                    </a:cubicBezTo>
                    <a:moveTo>
                      <a:pt x="171" y="29"/>
                    </a:moveTo>
                    <a:cubicBezTo>
                      <a:pt x="182" y="43"/>
                      <a:pt x="195" y="57"/>
                      <a:pt x="207" y="70"/>
                    </a:cubicBezTo>
                    <a:cubicBezTo>
                      <a:pt x="209" y="67"/>
                      <a:pt x="212" y="64"/>
                      <a:pt x="215" y="61"/>
                    </a:cubicBezTo>
                    <a:cubicBezTo>
                      <a:pt x="203" y="50"/>
                      <a:pt x="189" y="41"/>
                      <a:pt x="175" y="32"/>
                    </a:cubicBezTo>
                    <a:cubicBezTo>
                      <a:pt x="174" y="31"/>
                      <a:pt x="172" y="30"/>
                      <a:pt x="171" y="29"/>
                    </a:cubicBezTo>
                    <a:moveTo>
                      <a:pt x="64" y="11"/>
                    </a:moveTo>
                    <a:cubicBezTo>
                      <a:pt x="64" y="11"/>
                      <a:pt x="64" y="11"/>
                      <a:pt x="64" y="11"/>
                    </a:cubicBezTo>
                    <a:cubicBezTo>
                      <a:pt x="62" y="13"/>
                      <a:pt x="60" y="16"/>
                      <a:pt x="57" y="19"/>
                    </a:cubicBezTo>
                    <a:cubicBezTo>
                      <a:pt x="56" y="38"/>
                      <a:pt x="53" y="56"/>
                      <a:pt x="50" y="75"/>
                    </a:cubicBezTo>
                    <a:cubicBezTo>
                      <a:pt x="58" y="56"/>
                      <a:pt x="65" y="37"/>
                      <a:pt x="71" y="17"/>
                    </a:cubicBezTo>
                    <a:cubicBezTo>
                      <a:pt x="69" y="15"/>
                      <a:pt x="67" y="13"/>
                      <a:pt x="64" y="11"/>
                    </a:cubicBezTo>
                    <a:moveTo>
                      <a:pt x="104" y="0"/>
                    </a:moveTo>
                    <a:cubicBezTo>
                      <a:pt x="104" y="0"/>
                      <a:pt x="104" y="0"/>
                      <a:pt x="103" y="0"/>
                    </a:cubicBezTo>
                    <a:cubicBezTo>
                      <a:pt x="103" y="3"/>
                      <a:pt x="102" y="6"/>
                      <a:pt x="101" y="9"/>
                    </a:cubicBezTo>
                    <a:cubicBezTo>
                      <a:pt x="117" y="23"/>
                      <a:pt x="133" y="35"/>
                      <a:pt x="149" y="48"/>
                    </a:cubicBezTo>
                    <a:cubicBezTo>
                      <a:pt x="137" y="33"/>
                      <a:pt x="125" y="18"/>
                      <a:pt x="114" y="3"/>
                    </a:cubicBezTo>
                    <a:cubicBezTo>
                      <a:pt x="110" y="2"/>
                      <a:pt x="107" y="1"/>
                      <a:pt x="10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7" name="Freeform 10"/>
              <p:cNvSpPr>
                <a:spLocks noEditPoints="1"/>
              </p:cNvSpPr>
              <p:nvPr/>
            </p:nvSpPr>
            <p:spPr bwMode="auto">
              <a:xfrm>
                <a:off x="6480" y="1616"/>
                <a:ext cx="754" cy="434"/>
              </a:xfrm>
              <a:custGeom>
                <a:avLst/>
                <a:gdLst>
                  <a:gd name="T0" fmla="*/ 78 w 1112"/>
                  <a:gd name="T1" fmla="*/ 640 h 640"/>
                  <a:gd name="T2" fmla="*/ 78 w 1112"/>
                  <a:gd name="T3" fmla="*/ 638 h 640"/>
                  <a:gd name="T4" fmla="*/ 7 w 1112"/>
                  <a:gd name="T5" fmla="*/ 547 h 640"/>
                  <a:gd name="T6" fmla="*/ 37 w 1112"/>
                  <a:gd name="T7" fmla="*/ 631 h 640"/>
                  <a:gd name="T8" fmla="*/ 19 w 1112"/>
                  <a:gd name="T9" fmla="*/ 552 h 640"/>
                  <a:gd name="T10" fmla="*/ 12 w 1112"/>
                  <a:gd name="T11" fmla="*/ 527 h 640"/>
                  <a:gd name="T12" fmla="*/ 1063 w 1112"/>
                  <a:gd name="T13" fmla="*/ 366 h 640"/>
                  <a:gd name="T14" fmla="*/ 1065 w 1112"/>
                  <a:gd name="T15" fmla="*/ 363 h 640"/>
                  <a:gd name="T16" fmla="*/ 1069 w 1112"/>
                  <a:gd name="T17" fmla="*/ 252 h 640"/>
                  <a:gd name="T18" fmla="*/ 1077 w 1112"/>
                  <a:gd name="T19" fmla="*/ 283 h 640"/>
                  <a:gd name="T20" fmla="*/ 1100 w 1112"/>
                  <a:gd name="T21" fmla="*/ 329 h 640"/>
                  <a:gd name="T22" fmla="*/ 1064 w 1112"/>
                  <a:gd name="T23" fmla="*/ 233 h 640"/>
                  <a:gd name="T24" fmla="*/ 521 w 1112"/>
                  <a:gd name="T25" fmla="*/ 146 h 640"/>
                  <a:gd name="T26" fmla="*/ 527 w 1112"/>
                  <a:gd name="T27" fmla="*/ 250 h 640"/>
                  <a:gd name="T28" fmla="*/ 455 w 1112"/>
                  <a:gd name="T29" fmla="*/ 270 h 640"/>
                  <a:gd name="T30" fmla="*/ 457 w 1112"/>
                  <a:gd name="T31" fmla="*/ 163 h 640"/>
                  <a:gd name="T32" fmla="*/ 642 w 1112"/>
                  <a:gd name="T33" fmla="*/ 20 h 640"/>
                  <a:gd name="T34" fmla="*/ 642 w 1112"/>
                  <a:gd name="T35" fmla="*/ 20 h 640"/>
                  <a:gd name="T36" fmla="*/ 441 w 1112"/>
                  <a:gd name="T37" fmla="*/ 32 h 640"/>
                  <a:gd name="T38" fmla="*/ 162 w 1112"/>
                  <a:gd name="T39" fmla="*/ 202 h 640"/>
                  <a:gd name="T40" fmla="*/ 179 w 1112"/>
                  <a:gd name="T41" fmla="*/ 294 h 640"/>
                  <a:gd name="T42" fmla="*/ 261 w 1112"/>
                  <a:gd name="T43" fmla="*/ 257 h 640"/>
                  <a:gd name="T44" fmla="*/ 200 w 1112"/>
                  <a:gd name="T45" fmla="*/ 343 h 640"/>
                  <a:gd name="T46" fmla="*/ 188 w 1112"/>
                  <a:gd name="T47" fmla="*/ 356 h 640"/>
                  <a:gd name="T48" fmla="*/ 238 w 1112"/>
                  <a:gd name="T49" fmla="*/ 450 h 640"/>
                  <a:gd name="T50" fmla="*/ 327 w 1112"/>
                  <a:gd name="T51" fmla="*/ 399 h 640"/>
                  <a:gd name="T52" fmla="*/ 531 w 1112"/>
                  <a:gd name="T53" fmla="*/ 355 h 640"/>
                  <a:gd name="T54" fmla="*/ 771 w 1112"/>
                  <a:gd name="T55" fmla="*/ 274 h 640"/>
                  <a:gd name="T56" fmla="*/ 908 w 1112"/>
                  <a:gd name="T57" fmla="*/ 296 h 640"/>
                  <a:gd name="T58" fmla="*/ 813 w 1112"/>
                  <a:gd name="T59" fmla="*/ 153 h 640"/>
                  <a:gd name="T60" fmla="*/ 763 w 1112"/>
                  <a:gd name="T61" fmla="*/ 204 h 640"/>
                  <a:gd name="T62" fmla="*/ 757 w 1112"/>
                  <a:gd name="T63" fmla="*/ 100 h 640"/>
                  <a:gd name="T64" fmla="*/ 786 w 1112"/>
                  <a:gd name="T65" fmla="*/ 38 h 640"/>
                  <a:gd name="T66" fmla="*/ 644 w 1112"/>
                  <a:gd name="T67" fmla="*/ 20 h 640"/>
                  <a:gd name="T68" fmla="*/ 471 w 1112"/>
                  <a:gd name="T69" fmla="*/ 0 h 640"/>
                  <a:gd name="T70" fmla="*/ 399 w 1112"/>
                  <a:gd name="T71" fmla="*/ 20 h 640"/>
                  <a:gd name="T72" fmla="*/ 471 w 1112"/>
                  <a:gd name="T73" fmla="*/ 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12" h="640">
                    <a:moveTo>
                      <a:pt x="78" y="638"/>
                    </a:moveTo>
                    <a:cubicBezTo>
                      <a:pt x="78" y="638"/>
                      <a:pt x="78" y="639"/>
                      <a:pt x="78" y="640"/>
                    </a:cubicBezTo>
                    <a:cubicBezTo>
                      <a:pt x="79" y="640"/>
                      <a:pt x="80" y="639"/>
                      <a:pt x="82" y="639"/>
                    </a:cubicBezTo>
                    <a:cubicBezTo>
                      <a:pt x="80" y="639"/>
                      <a:pt x="79" y="638"/>
                      <a:pt x="78" y="638"/>
                    </a:cubicBezTo>
                    <a:moveTo>
                      <a:pt x="12" y="527"/>
                    </a:moveTo>
                    <a:cubicBezTo>
                      <a:pt x="10" y="533"/>
                      <a:pt x="8" y="540"/>
                      <a:pt x="7" y="547"/>
                    </a:cubicBezTo>
                    <a:cubicBezTo>
                      <a:pt x="0" y="578"/>
                      <a:pt x="6" y="609"/>
                      <a:pt x="31" y="627"/>
                    </a:cubicBezTo>
                    <a:cubicBezTo>
                      <a:pt x="33" y="629"/>
                      <a:pt x="35" y="630"/>
                      <a:pt x="37" y="631"/>
                    </a:cubicBezTo>
                    <a:cubicBezTo>
                      <a:pt x="33" y="613"/>
                      <a:pt x="30" y="594"/>
                      <a:pt x="27" y="575"/>
                    </a:cubicBezTo>
                    <a:cubicBezTo>
                      <a:pt x="23" y="568"/>
                      <a:pt x="21" y="560"/>
                      <a:pt x="19" y="552"/>
                    </a:cubicBezTo>
                    <a:cubicBezTo>
                      <a:pt x="18" y="550"/>
                      <a:pt x="18" y="547"/>
                      <a:pt x="17" y="545"/>
                    </a:cubicBezTo>
                    <a:cubicBezTo>
                      <a:pt x="16" y="539"/>
                      <a:pt x="14" y="533"/>
                      <a:pt x="12" y="527"/>
                    </a:cubicBezTo>
                    <a:moveTo>
                      <a:pt x="1065" y="363"/>
                    </a:moveTo>
                    <a:cubicBezTo>
                      <a:pt x="1065" y="364"/>
                      <a:pt x="1064" y="365"/>
                      <a:pt x="1063" y="366"/>
                    </a:cubicBezTo>
                    <a:cubicBezTo>
                      <a:pt x="1064" y="365"/>
                      <a:pt x="1065" y="365"/>
                      <a:pt x="1066" y="364"/>
                    </a:cubicBezTo>
                    <a:cubicBezTo>
                      <a:pt x="1066" y="364"/>
                      <a:pt x="1066" y="363"/>
                      <a:pt x="1065" y="363"/>
                    </a:cubicBezTo>
                    <a:moveTo>
                      <a:pt x="1064" y="233"/>
                    </a:moveTo>
                    <a:cubicBezTo>
                      <a:pt x="1066" y="240"/>
                      <a:pt x="1067" y="246"/>
                      <a:pt x="1069" y="252"/>
                    </a:cubicBezTo>
                    <a:cubicBezTo>
                      <a:pt x="1070" y="254"/>
                      <a:pt x="1071" y="257"/>
                      <a:pt x="1072" y="259"/>
                    </a:cubicBezTo>
                    <a:cubicBezTo>
                      <a:pt x="1074" y="267"/>
                      <a:pt x="1076" y="275"/>
                      <a:pt x="1077" y="283"/>
                    </a:cubicBezTo>
                    <a:cubicBezTo>
                      <a:pt x="1084" y="300"/>
                      <a:pt x="1091" y="318"/>
                      <a:pt x="1097" y="336"/>
                    </a:cubicBezTo>
                    <a:cubicBezTo>
                      <a:pt x="1098" y="334"/>
                      <a:pt x="1099" y="332"/>
                      <a:pt x="1100" y="329"/>
                    </a:cubicBezTo>
                    <a:cubicBezTo>
                      <a:pt x="1112" y="301"/>
                      <a:pt x="1101" y="271"/>
                      <a:pt x="1079" y="248"/>
                    </a:cubicBezTo>
                    <a:cubicBezTo>
                      <a:pt x="1075" y="243"/>
                      <a:pt x="1070" y="238"/>
                      <a:pt x="1064" y="233"/>
                    </a:cubicBezTo>
                    <a:moveTo>
                      <a:pt x="479" y="169"/>
                    </a:moveTo>
                    <a:cubicBezTo>
                      <a:pt x="489" y="153"/>
                      <a:pt x="505" y="146"/>
                      <a:pt x="521" y="146"/>
                    </a:cubicBezTo>
                    <a:cubicBezTo>
                      <a:pt x="555" y="146"/>
                      <a:pt x="590" y="178"/>
                      <a:pt x="573" y="219"/>
                    </a:cubicBezTo>
                    <a:cubicBezTo>
                      <a:pt x="563" y="241"/>
                      <a:pt x="545" y="250"/>
                      <a:pt x="527" y="250"/>
                    </a:cubicBezTo>
                    <a:cubicBezTo>
                      <a:pt x="518" y="250"/>
                      <a:pt x="508" y="248"/>
                      <a:pt x="500" y="244"/>
                    </a:cubicBezTo>
                    <a:cubicBezTo>
                      <a:pt x="490" y="259"/>
                      <a:pt x="474" y="270"/>
                      <a:pt x="455" y="270"/>
                    </a:cubicBezTo>
                    <a:cubicBezTo>
                      <a:pt x="446" y="270"/>
                      <a:pt x="436" y="267"/>
                      <a:pt x="425" y="260"/>
                    </a:cubicBezTo>
                    <a:cubicBezTo>
                      <a:pt x="380" y="227"/>
                      <a:pt x="413" y="163"/>
                      <a:pt x="457" y="163"/>
                    </a:cubicBezTo>
                    <a:cubicBezTo>
                      <a:pt x="464" y="163"/>
                      <a:pt x="472" y="165"/>
                      <a:pt x="479" y="169"/>
                    </a:cubicBezTo>
                    <a:moveTo>
                      <a:pt x="642" y="20"/>
                    </a:moveTo>
                    <a:cubicBezTo>
                      <a:pt x="642" y="20"/>
                      <a:pt x="643" y="20"/>
                      <a:pt x="643" y="20"/>
                    </a:cubicBezTo>
                    <a:cubicBezTo>
                      <a:pt x="643" y="20"/>
                      <a:pt x="642" y="20"/>
                      <a:pt x="642" y="20"/>
                    </a:cubicBezTo>
                    <a:moveTo>
                      <a:pt x="642" y="20"/>
                    </a:moveTo>
                    <a:cubicBezTo>
                      <a:pt x="575" y="20"/>
                      <a:pt x="508" y="26"/>
                      <a:pt x="441" y="32"/>
                    </a:cubicBezTo>
                    <a:cubicBezTo>
                      <a:pt x="381" y="62"/>
                      <a:pt x="319" y="91"/>
                      <a:pt x="261" y="127"/>
                    </a:cubicBezTo>
                    <a:cubicBezTo>
                      <a:pt x="226" y="149"/>
                      <a:pt x="192" y="173"/>
                      <a:pt x="162" y="202"/>
                    </a:cubicBezTo>
                    <a:cubicBezTo>
                      <a:pt x="158" y="207"/>
                      <a:pt x="154" y="211"/>
                      <a:pt x="150" y="216"/>
                    </a:cubicBezTo>
                    <a:cubicBezTo>
                      <a:pt x="162" y="240"/>
                      <a:pt x="172" y="266"/>
                      <a:pt x="179" y="294"/>
                    </a:cubicBezTo>
                    <a:cubicBezTo>
                      <a:pt x="183" y="269"/>
                      <a:pt x="205" y="246"/>
                      <a:pt x="231" y="246"/>
                    </a:cubicBezTo>
                    <a:cubicBezTo>
                      <a:pt x="241" y="246"/>
                      <a:pt x="251" y="249"/>
                      <a:pt x="261" y="257"/>
                    </a:cubicBezTo>
                    <a:cubicBezTo>
                      <a:pt x="307" y="289"/>
                      <a:pt x="274" y="353"/>
                      <a:pt x="230" y="353"/>
                    </a:cubicBezTo>
                    <a:cubicBezTo>
                      <a:pt x="220" y="353"/>
                      <a:pt x="210" y="350"/>
                      <a:pt x="200" y="343"/>
                    </a:cubicBezTo>
                    <a:cubicBezTo>
                      <a:pt x="194" y="338"/>
                      <a:pt x="189" y="334"/>
                      <a:pt x="185" y="328"/>
                    </a:cubicBezTo>
                    <a:cubicBezTo>
                      <a:pt x="187" y="337"/>
                      <a:pt x="188" y="346"/>
                      <a:pt x="188" y="356"/>
                    </a:cubicBezTo>
                    <a:cubicBezTo>
                      <a:pt x="192" y="404"/>
                      <a:pt x="188" y="452"/>
                      <a:pt x="178" y="499"/>
                    </a:cubicBezTo>
                    <a:cubicBezTo>
                      <a:pt x="196" y="481"/>
                      <a:pt x="216" y="465"/>
                      <a:pt x="238" y="450"/>
                    </a:cubicBezTo>
                    <a:cubicBezTo>
                      <a:pt x="252" y="435"/>
                      <a:pt x="268" y="422"/>
                      <a:pt x="284" y="409"/>
                    </a:cubicBezTo>
                    <a:cubicBezTo>
                      <a:pt x="298" y="406"/>
                      <a:pt x="313" y="402"/>
                      <a:pt x="327" y="399"/>
                    </a:cubicBezTo>
                    <a:cubicBezTo>
                      <a:pt x="391" y="371"/>
                      <a:pt x="461" y="355"/>
                      <a:pt x="530" y="355"/>
                    </a:cubicBezTo>
                    <a:cubicBezTo>
                      <a:pt x="530" y="355"/>
                      <a:pt x="531" y="355"/>
                      <a:pt x="531" y="355"/>
                    </a:cubicBezTo>
                    <a:cubicBezTo>
                      <a:pt x="591" y="319"/>
                      <a:pt x="659" y="296"/>
                      <a:pt x="729" y="287"/>
                    </a:cubicBezTo>
                    <a:cubicBezTo>
                      <a:pt x="743" y="283"/>
                      <a:pt x="757" y="278"/>
                      <a:pt x="771" y="274"/>
                    </a:cubicBezTo>
                    <a:cubicBezTo>
                      <a:pt x="791" y="276"/>
                      <a:pt x="812" y="279"/>
                      <a:pt x="832" y="285"/>
                    </a:cubicBezTo>
                    <a:cubicBezTo>
                      <a:pt x="858" y="286"/>
                      <a:pt x="883" y="290"/>
                      <a:pt x="908" y="296"/>
                    </a:cubicBezTo>
                    <a:cubicBezTo>
                      <a:pt x="875" y="261"/>
                      <a:pt x="847" y="222"/>
                      <a:pt x="825" y="178"/>
                    </a:cubicBezTo>
                    <a:cubicBezTo>
                      <a:pt x="821" y="170"/>
                      <a:pt x="817" y="162"/>
                      <a:pt x="813" y="153"/>
                    </a:cubicBezTo>
                    <a:cubicBezTo>
                      <a:pt x="813" y="160"/>
                      <a:pt x="812" y="166"/>
                      <a:pt x="809" y="173"/>
                    </a:cubicBezTo>
                    <a:cubicBezTo>
                      <a:pt x="799" y="195"/>
                      <a:pt x="781" y="204"/>
                      <a:pt x="763" y="204"/>
                    </a:cubicBezTo>
                    <a:cubicBezTo>
                      <a:pt x="729" y="204"/>
                      <a:pt x="694" y="172"/>
                      <a:pt x="711" y="131"/>
                    </a:cubicBezTo>
                    <a:cubicBezTo>
                      <a:pt x="721" y="109"/>
                      <a:pt x="739" y="100"/>
                      <a:pt x="757" y="100"/>
                    </a:cubicBezTo>
                    <a:cubicBezTo>
                      <a:pt x="774" y="100"/>
                      <a:pt x="791" y="108"/>
                      <a:pt x="802" y="120"/>
                    </a:cubicBezTo>
                    <a:cubicBezTo>
                      <a:pt x="793" y="93"/>
                      <a:pt x="788" y="66"/>
                      <a:pt x="786" y="38"/>
                    </a:cubicBezTo>
                    <a:cubicBezTo>
                      <a:pt x="780" y="37"/>
                      <a:pt x="774" y="35"/>
                      <a:pt x="768" y="33"/>
                    </a:cubicBezTo>
                    <a:cubicBezTo>
                      <a:pt x="727" y="24"/>
                      <a:pt x="686" y="21"/>
                      <a:pt x="644" y="20"/>
                    </a:cubicBezTo>
                    <a:cubicBezTo>
                      <a:pt x="643" y="20"/>
                      <a:pt x="643" y="20"/>
                      <a:pt x="642" y="20"/>
                    </a:cubicBezTo>
                    <a:moveTo>
                      <a:pt x="471" y="0"/>
                    </a:moveTo>
                    <a:cubicBezTo>
                      <a:pt x="458" y="1"/>
                      <a:pt x="446" y="1"/>
                      <a:pt x="433" y="2"/>
                    </a:cubicBezTo>
                    <a:cubicBezTo>
                      <a:pt x="421" y="8"/>
                      <a:pt x="410" y="14"/>
                      <a:pt x="399" y="20"/>
                    </a:cubicBezTo>
                    <a:cubicBezTo>
                      <a:pt x="410" y="15"/>
                      <a:pt x="422" y="9"/>
                      <a:pt x="433" y="3"/>
                    </a:cubicBezTo>
                    <a:cubicBezTo>
                      <a:pt x="446" y="2"/>
                      <a:pt x="459" y="1"/>
                      <a:pt x="471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1"/>
              <p:cNvSpPr>
                <a:spLocks noEditPoints="1"/>
              </p:cNvSpPr>
              <p:nvPr/>
            </p:nvSpPr>
            <p:spPr bwMode="auto">
              <a:xfrm>
                <a:off x="7163" y="3134"/>
                <a:ext cx="157" cy="139"/>
              </a:xfrm>
              <a:custGeom>
                <a:avLst/>
                <a:gdLst>
                  <a:gd name="T0" fmla="*/ 3 w 231"/>
                  <a:gd name="T1" fmla="*/ 186 h 204"/>
                  <a:gd name="T2" fmla="*/ 0 w 231"/>
                  <a:gd name="T3" fmla="*/ 204 h 204"/>
                  <a:gd name="T4" fmla="*/ 2 w 231"/>
                  <a:gd name="T5" fmla="*/ 204 h 204"/>
                  <a:gd name="T6" fmla="*/ 3 w 231"/>
                  <a:gd name="T7" fmla="*/ 186 h 204"/>
                  <a:gd name="T8" fmla="*/ 183 w 231"/>
                  <a:gd name="T9" fmla="*/ 135 h 204"/>
                  <a:gd name="T10" fmla="*/ 227 w 231"/>
                  <a:gd name="T11" fmla="*/ 204 h 204"/>
                  <a:gd name="T12" fmla="*/ 231 w 231"/>
                  <a:gd name="T13" fmla="*/ 204 h 204"/>
                  <a:gd name="T14" fmla="*/ 183 w 231"/>
                  <a:gd name="T15" fmla="*/ 135 h 204"/>
                  <a:gd name="T16" fmla="*/ 48 w 231"/>
                  <a:gd name="T17" fmla="*/ 0 h 204"/>
                  <a:gd name="T18" fmla="*/ 48 w 231"/>
                  <a:gd name="T19" fmla="*/ 6 h 204"/>
                  <a:gd name="T20" fmla="*/ 55 w 231"/>
                  <a:gd name="T21" fmla="*/ 41 h 204"/>
                  <a:gd name="T22" fmla="*/ 43 w 231"/>
                  <a:gd name="T23" fmla="*/ 68 h 204"/>
                  <a:gd name="T24" fmla="*/ 40 w 231"/>
                  <a:gd name="T25" fmla="*/ 82 h 204"/>
                  <a:gd name="T26" fmla="*/ 38 w 231"/>
                  <a:gd name="T27" fmla="*/ 85 h 204"/>
                  <a:gd name="T28" fmla="*/ 30 w 231"/>
                  <a:gd name="T29" fmla="*/ 204 h 204"/>
                  <a:gd name="T30" fmla="*/ 194 w 231"/>
                  <a:gd name="T31" fmla="*/ 204 h 204"/>
                  <a:gd name="T32" fmla="*/ 101 w 231"/>
                  <a:gd name="T33" fmla="*/ 67 h 204"/>
                  <a:gd name="T34" fmla="*/ 99 w 231"/>
                  <a:gd name="T35" fmla="*/ 66 h 204"/>
                  <a:gd name="T36" fmla="*/ 88 w 231"/>
                  <a:gd name="T37" fmla="*/ 56 h 204"/>
                  <a:gd name="T38" fmla="*/ 64 w 231"/>
                  <a:gd name="T39" fmla="*/ 38 h 204"/>
                  <a:gd name="T40" fmla="*/ 52 w 231"/>
                  <a:gd name="T41" fmla="*/ 5 h 204"/>
                  <a:gd name="T42" fmla="*/ 48 w 231"/>
                  <a:gd name="T43" fmla="*/ 0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204">
                    <a:moveTo>
                      <a:pt x="3" y="186"/>
                    </a:moveTo>
                    <a:cubicBezTo>
                      <a:pt x="2" y="192"/>
                      <a:pt x="1" y="198"/>
                      <a:pt x="0" y="204"/>
                    </a:cubicBezTo>
                    <a:cubicBezTo>
                      <a:pt x="2" y="204"/>
                      <a:pt x="2" y="204"/>
                      <a:pt x="2" y="204"/>
                    </a:cubicBezTo>
                    <a:cubicBezTo>
                      <a:pt x="2" y="198"/>
                      <a:pt x="3" y="192"/>
                      <a:pt x="3" y="186"/>
                    </a:cubicBezTo>
                    <a:moveTo>
                      <a:pt x="183" y="135"/>
                    </a:moveTo>
                    <a:cubicBezTo>
                      <a:pt x="198" y="158"/>
                      <a:pt x="213" y="181"/>
                      <a:pt x="227" y="204"/>
                    </a:cubicBezTo>
                    <a:cubicBezTo>
                      <a:pt x="231" y="204"/>
                      <a:pt x="231" y="204"/>
                      <a:pt x="231" y="204"/>
                    </a:cubicBezTo>
                    <a:cubicBezTo>
                      <a:pt x="217" y="180"/>
                      <a:pt x="201" y="156"/>
                      <a:pt x="183" y="135"/>
                    </a:cubicBezTo>
                    <a:moveTo>
                      <a:pt x="48" y="0"/>
                    </a:moveTo>
                    <a:cubicBezTo>
                      <a:pt x="48" y="2"/>
                      <a:pt x="48" y="4"/>
                      <a:pt x="48" y="6"/>
                    </a:cubicBezTo>
                    <a:cubicBezTo>
                      <a:pt x="50" y="18"/>
                      <a:pt x="52" y="29"/>
                      <a:pt x="55" y="41"/>
                    </a:cubicBezTo>
                    <a:cubicBezTo>
                      <a:pt x="51" y="50"/>
                      <a:pt x="47" y="59"/>
                      <a:pt x="43" y="68"/>
                    </a:cubicBezTo>
                    <a:cubicBezTo>
                      <a:pt x="42" y="73"/>
                      <a:pt x="40" y="78"/>
                      <a:pt x="40" y="82"/>
                    </a:cubicBezTo>
                    <a:cubicBezTo>
                      <a:pt x="39" y="83"/>
                      <a:pt x="39" y="84"/>
                      <a:pt x="38" y="85"/>
                    </a:cubicBezTo>
                    <a:cubicBezTo>
                      <a:pt x="34" y="124"/>
                      <a:pt x="31" y="164"/>
                      <a:pt x="30" y="204"/>
                    </a:cubicBezTo>
                    <a:cubicBezTo>
                      <a:pt x="194" y="204"/>
                      <a:pt x="194" y="204"/>
                      <a:pt x="194" y="204"/>
                    </a:cubicBezTo>
                    <a:cubicBezTo>
                      <a:pt x="166" y="157"/>
                      <a:pt x="134" y="111"/>
                      <a:pt x="101" y="67"/>
                    </a:cubicBezTo>
                    <a:cubicBezTo>
                      <a:pt x="100" y="67"/>
                      <a:pt x="99" y="66"/>
                      <a:pt x="99" y="66"/>
                    </a:cubicBezTo>
                    <a:cubicBezTo>
                      <a:pt x="95" y="62"/>
                      <a:pt x="92" y="59"/>
                      <a:pt x="88" y="56"/>
                    </a:cubicBezTo>
                    <a:cubicBezTo>
                      <a:pt x="80" y="50"/>
                      <a:pt x="72" y="44"/>
                      <a:pt x="64" y="38"/>
                    </a:cubicBezTo>
                    <a:cubicBezTo>
                      <a:pt x="60" y="27"/>
                      <a:pt x="56" y="16"/>
                      <a:pt x="52" y="5"/>
                    </a:cubicBezTo>
                    <a:cubicBezTo>
                      <a:pt x="51" y="3"/>
                      <a:pt x="50" y="2"/>
                      <a:pt x="48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2"/>
              <p:cNvSpPr>
                <a:spLocks noEditPoints="1"/>
              </p:cNvSpPr>
              <p:nvPr/>
            </p:nvSpPr>
            <p:spPr bwMode="auto">
              <a:xfrm>
                <a:off x="6966" y="1970"/>
                <a:ext cx="265" cy="225"/>
              </a:xfrm>
              <a:custGeom>
                <a:avLst/>
                <a:gdLst>
                  <a:gd name="T0" fmla="*/ 18 w 390"/>
                  <a:gd name="T1" fmla="*/ 304 h 332"/>
                  <a:gd name="T2" fmla="*/ 0 w 390"/>
                  <a:gd name="T3" fmla="*/ 313 h 332"/>
                  <a:gd name="T4" fmla="*/ 2 w 390"/>
                  <a:gd name="T5" fmla="*/ 314 h 332"/>
                  <a:gd name="T6" fmla="*/ 55 w 390"/>
                  <a:gd name="T7" fmla="*/ 326 h 332"/>
                  <a:gd name="T8" fmla="*/ 18 w 390"/>
                  <a:gd name="T9" fmla="*/ 304 h 332"/>
                  <a:gd name="T10" fmla="*/ 152 w 390"/>
                  <a:gd name="T11" fmla="*/ 210 h 332"/>
                  <a:gd name="T12" fmla="*/ 108 w 390"/>
                  <a:gd name="T13" fmla="*/ 147 h 332"/>
                  <a:gd name="T14" fmla="*/ 147 w 390"/>
                  <a:gd name="T15" fmla="*/ 120 h 332"/>
                  <a:gd name="T16" fmla="*/ 192 w 390"/>
                  <a:gd name="T17" fmla="*/ 183 h 332"/>
                  <a:gd name="T18" fmla="*/ 152 w 390"/>
                  <a:gd name="T19" fmla="*/ 210 h 332"/>
                  <a:gd name="T20" fmla="*/ 259 w 390"/>
                  <a:gd name="T21" fmla="*/ 188 h 332"/>
                  <a:gd name="T22" fmla="*/ 214 w 390"/>
                  <a:gd name="T23" fmla="*/ 124 h 332"/>
                  <a:gd name="T24" fmla="*/ 254 w 390"/>
                  <a:gd name="T25" fmla="*/ 97 h 332"/>
                  <a:gd name="T26" fmla="*/ 299 w 390"/>
                  <a:gd name="T27" fmla="*/ 161 h 332"/>
                  <a:gd name="T28" fmla="*/ 259 w 390"/>
                  <a:gd name="T29" fmla="*/ 188 h 332"/>
                  <a:gd name="T30" fmla="*/ 216 w 390"/>
                  <a:gd name="T31" fmla="*/ 0 h 332"/>
                  <a:gd name="T32" fmla="*/ 84 w 390"/>
                  <a:gd name="T33" fmla="*/ 36 h 332"/>
                  <a:gd name="T34" fmla="*/ 60 w 390"/>
                  <a:gd name="T35" fmla="*/ 55 h 332"/>
                  <a:gd name="T36" fmla="*/ 41 w 390"/>
                  <a:gd name="T37" fmla="*/ 61 h 332"/>
                  <a:gd name="T38" fmla="*/ 29 w 390"/>
                  <a:gd name="T39" fmla="*/ 75 h 332"/>
                  <a:gd name="T40" fmla="*/ 74 w 390"/>
                  <a:gd name="T41" fmla="*/ 241 h 332"/>
                  <a:gd name="T42" fmla="*/ 43 w 390"/>
                  <a:gd name="T43" fmla="*/ 285 h 332"/>
                  <a:gd name="T44" fmla="*/ 51 w 390"/>
                  <a:gd name="T45" fmla="*/ 290 h 332"/>
                  <a:gd name="T46" fmla="*/ 127 w 390"/>
                  <a:gd name="T47" fmla="*/ 322 h 332"/>
                  <a:gd name="T48" fmla="*/ 181 w 390"/>
                  <a:gd name="T49" fmla="*/ 332 h 332"/>
                  <a:gd name="T50" fmla="*/ 334 w 390"/>
                  <a:gd name="T51" fmla="*/ 218 h 332"/>
                  <a:gd name="T52" fmla="*/ 358 w 390"/>
                  <a:gd name="T53" fmla="*/ 197 h 332"/>
                  <a:gd name="T54" fmla="*/ 349 w 390"/>
                  <a:gd name="T55" fmla="*/ 138 h 332"/>
                  <a:gd name="T56" fmla="*/ 389 w 390"/>
                  <a:gd name="T57" fmla="*/ 105 h 332"/>
                  <a:gd name="T58" fmla="*/ 390 w 390"/>
                  <a:gd name="T59" fmla="*/ 83 h 332"/>
                  <a:gd name="T60" fmla="*/ 383 w 390"/>
                  <a:gd name="T61" fmla="*/ 68 h 332"/>
                  <a:gd name="T62" fmla="*/ 367 w 390"/>
                  <a:gd name="T63" fmla="*/ 45 h 332"/>
                  <a:gd name="T64" fmla="*/ 309 w 390"/>
                  <a:gd name="T65" fmla="*/ 25 h 332"/>
                  <a:gd name="T66" fmla="*/ 286 w 390"/>
                  <a:gd name="T67" fmla="*/ 11 h 332"/>
                  <a:gd name="T68" fmla="*/ 216 w 390"/>
                  <a:gd name="T69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90" h="332">
                    <a:moveTo>
                      <a:pt x="18" y="304"/>
                    </a:moveTo>
                    <a:cubicBezTo>
                      <a:pt x="12" y="307"/>
                      <a:pt x="6" y="310"/>
                      <a:pt x="0" y="313"/>
                    </a:cubicBezTo>
                    <a:cubicBezTo>
                      <a:pt x="1" y="313"/>
                      <a:pt x="1" y="313"/>
                      <a:pt x="2" y="314"/>
                    </a:cubicBezTo>
                    <a:cubicBezTo>
                      <a:pt x="18" y="322"/>
                      <a:pt x="36" y="326"/>
                      <a:pt x="55" y="326"/>
                    </a:cubicBezTo>
                    <a:cubicBezTo>
                      <a:pt x="42" y="320"/>
                      <a:pt x="29" y="312"/>
                      <a:pt x="18" y="304"/>
                    </a:cubicBezTo>
                    <a:moveTo>
                      <a:pt x="152" y="210"/>
                    </a:moveTo>
                    <a:cubicBezTo>
                      <a:pt x="123" y="210"/>
                      <a:pt x="92" y="182"/>
                      <a:pt x="108" y="147"/>
                    </a:cubicBezTo>
                    <a:cubicBezTo>
                      <a:pt x="116" y="128"/>
                      <a:pt x="131" y="120"/>
                      <a:pt x="147" y="120"/>
                    </a:cubicBezTo>
                    <a:cubicBezTo>
                      <a:pt x="177" y="120"/>
                      <a:pt x="208" y="148"/>
                      <a:pt x="192" y="183"/>
                    </a:cubicBezTo>
                    <a:cubicBezTo>
                      <a:pt x="184" y="202"/>
                      <a:pt x="168" y="210"/>
                      <a:pt x="152" y="210"/>
                    </a:cubicBezTo>
                    <a:moveTo>
                      <a:pt x="259" y="188"/>
                    </a:moveTo>
                    <a:cubicBezTo>
                      <a:pt x="229" y="188"/>
                      <a:pt x="198" y="160"/>
                      <a:pt x="214" y="124"/>
                    </a:cubicBezTo>
                    <a:cubicBezTo>
                      <a:pt x="222" y="105"/>
                      <a:pt x="238" y="97"/>
                      <a:pt x="254" y="97"/>
                    </a:cubicBezTo>
                    <a:cubicBezTo>
                      <a:pt x="283" y="97"/>
                      <a:pt x="314" y="125"/>
                      <a:pt x="299" y="161"/>
                    </a:cubicBezTo>
                    <a:cubicBezTo>
                      <a:pt x="290" y="180"/>
                      <a:pt x="275" y="188"/>
                      <a:pt x="259" y="188"/>
                    </a:cubicBezTo>
                    <a:moveTo>
                      <a:pt x="216" y="0"/>
                    </a:moveTo>
                    <a:cubicBezTo>
                      <a:pt x="170" y="0"/>
                      <a:pt x="124" y="13"/>
                      <a:pt x="84" y="36"/>
                    </a:cubicBezTo>
                    <a:cubicBezTo>
                      <a:pt x="75" y="42"/>
                      <a:pt x="67" y="48"/>
                      <a:pt x="60" y="55"/>
                    </a:cubicBezTo>
                    <a:cubicBezTo>
                      <a:pt x="53" y="57"/>
                      <a:pt x="47" y="59"/>
                      <a:pt x="41" y="61"/>
                    </a:cubicBezTo>
                    <a:cubicBezTo>
                      <a:pt x="37" y="65"/>
                      <a:pt x="33" y="70"/>
                      <a:pt x="29" y="75"/>
                    </a:cubicBezTo>
                    <a:cubicBezTo>
                      <a:pt x="79" y="112"/>
                      <a:pt x="99" y="182"/>
                      <a:pt x="74" y="241"/>
                    </a:cubicBezTo>
                    <a:cubicBezTo>
                      <a:pt x="66" y="258"/>
                      <a:pt x="56" y="272"/>
                      <a:pt x="43" y="285"/>
                    </a:cubicBezTo>
                    <a:cubicBezTo>
                      <a:pt x="46" y="286"/>
                      <a:pt x="48" y="288"/>
                      <a:pt x="51" y="290"/>
                    </a:cubicBezTo>
                    <a:cubicBezTo>
                      <a:pt x="75" y="304"/>
                      <a:pt x="101" y="314"/>
                      <a:pt x="127" y="322"/>
                    </a:cubicBezTo>
                    <a:cubicBezTo>
                      <a:pt x="145" y="327"/>
                      <a:pt x="163" y="330"/>
                      <a:pt x="181" y="332"/>
                    </a:cubicBezTo>
                    <a:cubicBezTo>
                      <a:pt x="249" y="325"/>
                      <a:pt x="319" y="283"/>
                      <a:pt x="334" y="218"/>
                    </a:cubicBezTo>
                    <a:cubicBezTo>
                      <a:pt x="343" y="211"/>
                      <a:pt x="351" y="204"/>
                      <a:pt x="358" y="197"/>
                    </a:cubicBezTo>
                    <a:cubicBezTo>
                      <a:pt x="344" y="182"/>
                      <a:pt x="338" y="161"/>
                      <a:pt x="349" y="138"/>
                    </a:cubicBezTo>
                    <a:cubicBezTo>
                      <a:pt x="357" y="118"/>
                      <a:pt x="373" y="107"/>
                      <a:pt x="389" y="105"/>
                    </a:cubicBezTo>
                    <a:cubicBezTo>
                      <a:pt x="390" y="97"/>
                      <a:pt x="390" y="90"/>
                      <a:pt x="390" y="83"/>
                    </a:cubicBezTo>
                    <a:cubicBezTo>
                      <a:pt x="388" y="78"/>
                      <a:pt x="386" y="73"/>
                      <a:pt x="383" y="68"/>
                    </a:cubicBezTo>
                    <a:cubicBezTo>
                      <a:pt x="379" y="60"/>
                      <a:pt x="373" y="52"/>
                      <a:pt x="367" y="45"/>
                    </a:cubicBezTo>
                    <a:cubicBezTo>
                      <a:pt x="349" y="36"/>
                      <a:pt x="329" y="29"/>
                      <a:pt x="309" y="25"/>
                    </a:cubicBezTo>
                    <a:cubicBezTo>
                      <a:pt x="303" y="19"/>
                      <a:pt x="295" y="14"/>
                      <a:pt x="286" y="11"/>
                    </a:cubicBezTo>
                    <a:cubicBezTo>
                      <a:pt x="263" y="3"/>
                      <a:pt x="239" y="0"/>
                      <a:pt x="216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3"/>
              <p:cNvSpPr>
                <a:spLocks noEditPoints="1"/>
              </p:cNvSpPr>
              <p:nvPr/>
            </p:nvSpPr>
            <p:spPr bwMode="auto">
              <a:xfrm>
                <a:off x="6592" y="2069"/>
                <a:ext cx="309" cy="220"/>
              </a:xfrm>
              <a:custGeom>
                <a:avLst/>
                <a:gdLst>
                  <a:gd name="T0" fmla="*/ 455 w 455"/>
                  <a:gd name="T1" fmla="*/ 194 h 324"/>
                  <a:gd name="T2" fmla="*/ 435 w 455"/>
                  <a:gd name="T3" fmla="*/ 195 h 324"/>
                  <a:gd name="T4" fmla="*/ 415 w 455"/>
                  <a:gd name="T5" fmla="*/ 233 h 324"/>
                  <a:gd name="T6" fmla="*/ 454 w 455"/>
                  <a:gd name="T7" fmla="*/ 196 h 324"/>
                  <a:gd name="T8" fmla="*/ 455 w 455"/>
                  <a:gd name="T9" fmla="*/ 194 h 324"/>
                  <a:gd name="T10" fmla="*/ 147 w 455"/>
                  <a:gd name="T11" fmla="*/ 227 h 324"/>
                  <a:gd name="T12" fmla="*/ 121 w 455"/>
                  <a:gd name="T13" fmla="*/ 218 h 324"/>
                  <a:gd name="T14" fmla="*/ 149 w 455"/>
                  <a:gd name="T15" fmla="*/ 134 h 324"/>
                  <a:gd name="T16" fmla="*/ 175 w 455"/>
                  <a:gd name="T17" fmla="*/ 143 h 324"/>
                  <a:gd name="T18" fmla="*/ 147 w 455"/>
                  <a:gd name="T19" fmla="*/ 227 h 324"/>
                  <a:gd name="T20" fmla="*/ 250 w 455"/>
                  <a:gd name="T21" fmla="*/ 191 h 324"/>
                  <a:gd name="T22" fmla="*/ 224 w 455"/>
                  <a:gd name="T23" fmla="*/ 182 h 324"/>
                  <a:gd name="T24" fmla="*/ 251 w 455"/>
                  <a:gd name="T25" fmla="*/ 98 h 324"/>
                  <a:gd name="T26" fmla="*/ 277 w 455"/>
                  <a:gd name="T27" fmla="*/ 107 h 324"/>
                  <a:gd name="T28" fmla="*/ 250 w 455"/>
                  <a:gd name="T29" fmla="*/ 191 h 324"/>
                  <a:gd name="T30" fmla="*/ 290 w 455"/>
                  <a:gd name="T31" fmla="*/ 0 h 324"/>
                  <a:gd name="T32" fmla="*/ 271 w 455"/>
                  <a:gd name="T33" fmla="*/ 4 h 324"/>
                  <a:gd name="T34" fmla="*/ 241 w 455"/>
                  <a:gd name="T35" fmla="*/ 0 h 324"/>
                  <a:gd name="T36" fmla="*/ 240 w 455"/>
                  <a:gd name="T37" fmla="*/ 0 h 324"/>
                  <a:gd name="T38" fmla="*/ 54 w 455"/>
                  <a:gd name="T39" fmla="*/ 83 h 324"/>
                  <a:gd name="T40" fmla="*/ 42 w 455"/>
                  <a:gd name="T41" fmla="*/ 107 h 324"/>
                  <a:gd name="T42" fmla="*/ 3 w 455"/>
                  <a:gd name="T43" fmla="*/ 155 h 324"/>
                  <a:gd name="T44" fmla="*/ 0 w 455"/>
                  <a:gd name="T45" fmla="*/ 182 h 324"/>
                  <a:gd name="T46" fmla="*/ 2 w 455"/>
                  <a:gd name="T47" fmla="*/ 199 h 324"/>
                  <a:gd name="T48" fmla="*/ 14 w 455"/>
                  <a:gd name="T49" fmla="*/ 217 h 324"/>
                  <a:gd name="T50" fmla="*/ 34 w 455"/>
                  <a:gd name="T51" fmla="*/ 213 h 324"/>
                  <a:gd name="T52" fmla="*/ 66 w 455"/>
                  <a:gd name="T53" fmla="*/ 224 h 324"/>
                  <a:gd name="T54" fmla="*/ 89 w 455"/>
                  <a:gd name="T55" fmla="*/ 280 h 324"/>
                  <a:gd name="T56" fmla="*/ 120 w 455"/>
                  <a:gd name="T57" fmla="*/ 285 h 324"/>
                  <a:gd name="T58" fmla="*/ 222 w 455"/>
                  <a:gd name="T59" fmla="*/ 324 h 324"/>
                  <a:gd name="T60" fmla="*/ 311 w 455"/>
                  <a:gd name="T61" fmla="*/ 303 h 324"/>
                  <a:gd name="T62" fmla="*/ 351 w 455"/>
                  <a:gd name="T63" fmla="*/ 267 h 324"/>
                  <a:gd name="T64" fmla="*/ 400 w 455"/>
                  <a:gd name="T65" fmla="*/ 200 h 324"/>
                  <a:gd name="T66" fmla="*/ 404 w 455"/>
                  <a:gd name="T67" fmla="*/ 192 h 324"/>
                  <a:gd name="T68" fmla="*/ 355 w 455"/>
                  <a:gd name="T69" fmla="*/ 170 h 324"/>
                  <a:gd name="T70" fmla="*/ 308 w 455"/>
                  <a:gd name="T71" fmla="*/ 5 h 324"/>
                  <a:gd name="T72" fmla="*/ 290 w 455"/>
                  <a:gd name="T73" fmla="*/ 0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55" h="324">
                    <a:moveTo>
                      <a:pt x="455" y="194"/>
                    </a:moveTo>
                    <a:cubicBezTo>
                      <a:pt x="449" y="195"/>
                      <a:pt x="442" y="195"/>
                      <a:pt x="435" y="195"/>
                    </a:cubicBezTo>
                    <a:cubicBezTo>
                      <a:pt x="430" y="208"/>
                      <a:pt x="423" y="221"/>
                      <a:pt x="415" y="233"/>
                    </a:cubicBezTo>
                    <a:cubicBezTo>
                      <a:pt x="431" y="224"/>
                      <a:pt x="444" y="211"/>
                      <a:pt x="454" y="196"/>
                    </a:cubicBezTo>
                    <a:cubicBezTo>
                      <a:pt x="454" y="195"/>
                      <a:pt x="455" y="195"/>
                      <a:pt x="455" y="194"/>
                    </a:cubicBezTo>
                    <a:moveTo>
                      <a:pt x="147" y="227"/>
                    </a:moveTo>
                    <a:cubicBezTo>
                      <a:pt x="139" y="227"/>
                      <a:pt x="130" y="224"/>
                      <a:pt x="121" y="218"/>
                    </a:cubicBezTo>
                    <a:cubicBezTo>
                      <a:pt x="81" y="190"/>
                      <a:pt x="110" y="134"/>
                      <a:pt x="149" y="134"/>
                    </a:cubicBezTo>
                    <a:cubicBezTo>
                      <a:pt x="157" y="134"/>
                      <a:pt x="166" y="136"/>
                      <a:pt x="175" y="143"/>
                    </a:cubicBezTo>
                    <a:cubicBezTo>
                      <a:pt x="214" y="171"/>
                      <a:pt x="185" y="227"/>
                      <a:pt x="147" y="227"/>
                    </a:cubicBezTo>
                    <a:moveTo>
                      <a:pt x="250" y="191"/>
                    </a:moveTo>
                    <a:cubicBezTo>
                      <a:pt x="241" y="191"/>
                      <a:pt x="233" y="189"/>
                      <a:pt x="224" y="182"/>
                    </a:cubicBezTo>
                    <a:cubicBezTo>
                      <a:pt x="184" y="154"/>
                      <a:pt x="213" y="98"/>
                      <a:pt x="251" y="98"/>
                    </a:cubicBezTo>
                    <a:cubicBezTo>
                      <a:pt x="260" y="98"/>
                      <a:pt x="269" y="101"/>
                      <a:pt x="277" y="107"/>
                    </a:cubicBezTo>
                    <a:cubicBezTo>
                      <a:pt x="317" y="136"/>
                      <a:pt x="288" y="191"/>
                      <a:pt x="250" y="191"/>
                    </a:cubicBezTo>
                    <a:moveTo>
                      <a:pt x="290" y="0"/>
                    </a:moveTo>
                    <a:cubicBezTo>
                      <a:pt x="283" y="1"/>
                      <a:pt x="277" y="2"/>
                      <a:pt x="271" y="4"/>
                    </a:cubicBezTo>
                    <a:cubicBezTo>
                      <a:pt x="261" y="2"/>
                      <a:pt x="251" y="0"/>
                      <a:pt x="241" y="0"/>
                    </a:cubicBezTo>
                    <a:cubicBezTo>
                      <a:pt x="241" y="0"/>
                      <a:pt x="240" y="0"/>
                      <a:pt x="240" y="0"/>
                    </a:cubicBezTo>
                    <a:cubicBezTo>
                      <a:pt x="170" y="2"/>
                      <a:pt x="100" y="30"/>
                      <a:pt x="54" y="83"/>
                    </a:cubicBezTo>
                    <a:cubicBezTo>
                      <a:pt x="48" y="90"/>
                      <a:pt x="44" y="98"/>
                      <a:pt x="42" y="107"/>
                    </a:cubicBezTo>
                    <a:cubicBezTo>
                      <a:pt x="27" y="121"/>
                      <a:pt x="13" y="137"/>
                      <a:pt x="3" y="155"/>
                    </a:cubicBezTo>
                    <a:cubicBezTo>
                      <a:pt x="1" y="164"/>
                      <a:pt x="0" y="173"/>
                      <a:pt x="0" y="182"/>
                    </a:cubicBezTo>
                    <a:cubicBezTo>
                      <a:pt x="1" y="188"/>
                      <a:pt x="1" y="193"/>
                      <a:pt x="2" y="199"/>
                    </a:cubicBezTo>
                    <a:cubicBezTo>
                      <a:pt x="6" y="205"/>
                      <a:pt x="10" y="211"/>
                      <a:pt x="14" y="217"/>
                    </a:cubicBezTo>
                    <a:cubicBezTo>
                      <a:pt x="20" y="214"/>
                      <a:pt x="27" y="213"/>
                      <a:pt x="34" y="213"/>
                    </a:cubicBezTo>
                    <a:cubicBezTo>
                      <a:pt x="44" y="213"/>
                      <a:pt x="55" y="216"/>
                      <a:pt x="66" y="224"/>
                    </a:cubicBezTo>
                    <a:cubicBezTo>
                      <a:pt x="87" y="239"/>
                      <a:pt x="93" y="260"/>
                      <a:pt x="89" y="280"/>
                    </a:cubicBezTo>
                    <a:cubicBezTo>
                      <a:pt x="99" y="282"/>
                      <a:pt x="110" y="284"/>
                      <a:pt x="120" y="285"/>
                    </a:cubicBezTo>
                    <a:cubicBezTo>
                      <a:pt x="146" y="312"/>
                      <a:pt x="183" y="324"/>
                      <a:pt x="222" y="324"/>
                    </a:cubicBezTo>
                    <a:cubicBezTo>
                      <a:pt x="252" y="324"/>
                      <a:pt x="283" y="317"/>
                      <a:pt x="311" y="303"/>
                    </a:cubicBezTo>
                    <a:cubicBezTo>
                      <a:pt x="325" y="293"/>
                      <a:pt x="338" y="280"/>
                      <a:pt x="351" y="267"/>
                    </a:cubicBezTo>
                    <a:cubicBezTo>
                      <a:pt x="370" y="247"/>
                      <a:pt x="386" y="225"/>
                      <a:pt x="400" y="200"/>
                    </a:cubicBezTo>
                    <a:cubicBezTo>
                      <a:pt x="401" y="197"/>
                      <a:pt x="402" y="195"/>
                      <a:pt x="404" y="192"/>
                    </a:cubicBezTo>
                    <a:cubicBezTo>
                      <a:pt x="387" y="188"/>
                      <a:pt x="370" y="181"/>
                      <a:pt x="355" y="170"/>
                    </a:cubicBezTo>
                    <a:cubicBezTo>
                      <a:pt x="302" y="133"/>
                      <a:pt x="284" y="63"/>
                      <a:pt x="308" y="5"/>
                    </a:cubicBezTo>
                    <a:cubicBezTo>
                      <a:pt x="302" y="3"/>
                      <a:pt x="296" y="1"/>
                      <a:pt x="29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1" name="Freeform 14"/>
              <p:cNvSpPr>
                <a:spLocks noEditPoints="1"/>
              </p:cNvSpPr>
              <p:nvPr/>
            </p:nvSpPr>
            <p:spPr bwMode="auto">
              <a:xfrm>
                <a:off x="6521" y="1172"/>
                <a:ext cx="280" cy="99"/>
              </a:xfrm>
              <a:custGeom>
                <a:avLst/>
                <a:gdLst>
                  <a:gd name="T0" fmla="*/ 0 w 413"/>
                  <a:gd name="T1" fmla="*/ 114 h 146"/>
                  <a:gd name="T2" fmla="*/ 16 w 413"/>
                  <a:gd name="T3" fmla="*/ 146 h 146"/>
                  <a:gd name="T4" fmla="*/ 24 w 413"/>
                  <a:gd name="T5" fmla="*/ 144 h 146"/>
                  <a:gd name="T6" fmla="*/ 29 w 413"/>
                  <a:gd name="T7" fmla="*/ 141 h 146"/>
                  <a:gd name="T8" fmla="*/ 28 w 413"/>
                  <a:gd name="T9" fmla="*/ 127 h 146"/>
                  <a:gd name="T10" fmla="*/ 0 w 413"/>
                  <a:gd name="T11" fmla="*/ 114 h 146"/>
                  <a:gd name="T12" fmla="*/ 410 w 413"/>
                  <a:gd name="T13" fmla="*/ 0 h 146"/>
                  <a:gd name="T14" fmla="*/ 393 w 413"/>
                  <a:gd name="T15" fmla="*/ 25 h 146"/>
                  <a:gd name="T16" fmla="*/ 399 w 413"/>
                  <a:gd name="T17" fmla="*/ 37 h 146"/>
                  <a:gd name="T18" fmla="*/ 405 w 413"/>
                  <a:gd name="T19" fmla="*/ 38 h 146"/>
                  <a:gd name="T20" fmla="*/ 412 w 413"/>
                  <a:gd name="T21" fmla="*/ 35 h 146"/>
                  <a:gd name="T22" fmla="*/ 410 w 413"/>
                  <a:gd name="T2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13" h="146">
                    <a:moveTo>
                      <a:pt x="0" y="114"/>
                    </a:moveTo>
                    <a:cubicBezTo>
                      <a:pt x="4" y="125"/>
                      <a:pt x="9" y="135"/>
                      <a:pt x="16" y="146"/>
                    </a:cubicBezTo>
                    <a:cubicBezTo>
                      <a:pt x="19" y="145"/>
                      <a:pt x="22" y="145"/>
                      <a:pt x="24" y="144"/>
                    </a:cubicBezTo>
                    <a:cubicBezTo>
                      <a:pt x="26" y="143"/>
                      <a:pt x="27" y="142"/>
                      <a:pt x="29" y="141"/>
                    </a:cubicBezTo>
                    <a:cubicBezTo>
                      <a:pt x="28" y="136"/>
                      <a:pt x="28" y="131"/>
                      <a:pt x="28" y="127"/>
                    </a:cubicBezTo>
                    <a:cubicBezTo>
                      <a:pt x="18" y="123"/>
                      <a:pt x="9" y="119"/>
                      <a:pt x="0" y="114"/>
                    </a:cubicBezTo>
                    <a:moveTo>
                      <a:pt x="410" y="0"/>
                    </a:moveTo>
                    <a:cubicBezTo>
                      <a:pt x="405" y="9"/>
                      <a:pt x="400" y="17"/>
                      <a:pt x="393" y="25"/>
                    </a:cubicBezTo>
                    <a:cubicBezTo>
                      <a:pt x="395" y="29"/>
                      <a:pt x="397" y="33"/>
                      <a:pt x="399" y="37"/>
                    </a:cubicBezTo>
                    <a:cubicBezTo>
                      <a:pt x="401" y="38"/>
                      <a:pt x="403" y="38"/>
                      <a:pt x="405" y="38"/>
                    </a:cubicBezTo>
                    <a:cubicBezTo>
                      <a:pt x="407" y="37"/>
                      <a:pt x="410" y="36"/>
                      <a:pt x="412" y="35"/>
                    </a:cubicBezTo>
                    <a:cubicBezTo>
                      <a:pt x="413" y="23"/>
                      <a:pt x="412" y="11"/>
                      <a:pt x="410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2" name="Freeform 15"/>
              <p:cNvSpPr>
                <a:spLocks noEditPoints="1"/>
              </p:cNvSpPr>
              <p:nvPr/>
            </p:nvSpPr>
            <p:spPr bwMode="auto">
              <a:xfrm>
                <a:off x="6666" y="2337"/>
                <a:ext cx="818" cy="571"/>
              </a:xfrm>
              <a:custGeom>
                <a:avLst/>
                <a:gdLst>
                  <a:gd name="T0" fmla="*/ 168 w 1205"/>
                  <a:gd name="T1" fmla="*/ 765 h 841"/>
                  <a:gd name="T2" fmla="*/ 206 w 1205"/>
                  <a:gd name="T3" fmla="*/ 812 h 841"/>
                  <a:gd name="T4" fmla="*/ 190 w 1205"/>
                  <a:gd name="T5" fmla="*/ 715 h 841"/>
                  <a:gd name="T6" fmla="*/ 173 w 1205"/>
                  <a:gd name="T7" fmla="*/ 702 h 841"/>
                  <a:gd name="T8" fmla="*/ 1055 w 1205"/>
                  <a:gd name="T9" fmla="*/ 457 h 841"/>
                  <a:gd name="T10" fmla="*/ 1047 w 1205"/>
                  <a:gd name="T11" fmla="*/ 480 h 841"/>
                  <a:gd name="T12" fmla="*/ 1111 w 1205"/>
                  <a:gd name="T13" fmla="*/ 573 h 841"/>
                  <a:gd name="T14" fmla="*/ 1092 w 1205"/>
                  <a:gd name="T15" fmla="*/ 507 h 841"/>
                  <a:gd name="T16" fmla="*/ 91 w 1205"/>
                  <a:gd name="T17" fmla="*/ 407 h 841"/>
                  <a:gd name="T18" fmla="*/ 1 w 1205"/>
                  <a:gd name="T19" fmla="*/ 622 h 841"/>
                  <a:gd name="T20" fmla="*/ 104 w 1205"/>
                  <a:gd name="T21" fmla="*/ 824 h 841"/>
                  <a:gd name="T22" fmla="*/ 91 w 1205"/>
                  <a:gd name="T23" fmla="*/ 407 h 841"/>
                  <a:gd name="T24" fmla="*/ 1147 w 1205"/>
                  <a:gd name="T25" fmla="*/ 370 h 841"/>
                  <a:gd name="T26" fmla="*/ 1191 w 1205"/>
                  <a:gd name="T27" fmla="*/ 482 h 841"/>
                  <a:gd name="T28" fmla="*/ 989 w 1205"/>
                  <a:gd name="T29" fmla="*/ 167 h 841"/>
                  <a:gd name="T30" fmla="*/ 218 w 1205"/>
                  <a:gd name="T31" fmla="*/ 509 h 841"/>
                  <a:gd name="T32" fmla="*/ 219 w 1205"/>
                  <a:gd name="T33" fmla="*/ 412 h 841"/>
                  <a:gd name="T34" fmla="*/ 218 w 1205"/>
                  <a:gd name="T35" fmla="*/ 509 h 841"/>
                  <a:gd name="T36" fmla="*/ 357 w 1205"/>
                  <a:gd name="T37" fmla="*/ 351 h 841"/>
                  <a:gd name="T38" fmla="*/ 413 w 1205"/>
                  <a:gd name="T39" fmla="*/ 272 h 841"/>
                  <a:gd name="T40" fmla="*/ 895 w 1205"/>
                  <a:gd name="T41" fmla="*/ 320 h 841"/>
                  <a:gd name="T42" fmla="*/ 889 w 1205"/>
                  <a:gd name="T43" fmla="*/ 225 h 841"/>
                  <a:gd name="T44" fmla="*/ 895 w 1205"/>
                  <a:gd name="T45" fmla="*/ 320 h 841"/>
                  <a:gd name="T46" fmla="*/ 628 w 1205"/>
                  <a:gd name="T47" fmla="*/ 212 h 841"/>
                  <a:gd name="T48" fmla="*/ 717 w 1205"/>
                  <a:gd name="T49" fmla="*/ 250 h 841"/>
                  <a:gd name="T50" fmla="*/ 453 w 1205"/>
                  <a:gd name="T51" fmla="*/ 0 h 841"/>
                  <a:gd name="T52" fmla="*/ 170 w 1205"/>
                  <a:gd name="T53" fmla="*/ 331 h 841"/>
                  <a:gd name="T54" fmla="*/ 80 w 1205"/>
                  <a:gd name="T55" fmla="*/ 519 h 841"/>
                  <a:gd name="T56" fmla="*/ 88 w 1205"/>
                  <a:gd name="T57" fmla="*/ 715 h 841"/>
                  <a:gd name="T58" fmla="*/ 149 w 1205"/>
                  <a:gd name="T59" fmla="*/ 841 h 841"/>
                  <a:gd name="T60" fmla="*/ 147 w 1205"/>
                  <a:gd name="T61" fmla="*/ 692 h 841"/>
                  <a:gd name="T62" fmla="*/ 142 w 1205"/>
                  <a:gd name="T63" fmla="*/ 655 h 841"/>
                  <a:gd name="T64" fmla="*/ 142 w 1205"/>
                  <a:gd name="T65" fmla="*/ 602 h 841"/>
                  <a:gd name="T66" fmla="*/ 145 w 1205"/>
                  <a:gd name="T67" fmla="*/ 597 h 841"/>
                  <a:gd name="T68" fmla="*/ 232 w 1205"/>
                  <a:gd name="T69" fmla="*/ 543 h 841"/>
                  <a:gd name="T70" fmla="*/ 533 w 1205"/>
                  <a:gd name="T71" fmla="*/ 429 h 841"/>
                  <a:gd name="T72" fmla="*/ 841 w 1205"/>
                  <a:gd name="T73" fmla="*/ 342 h 841"/>
                  <a:gd name="T74" fmla="*/ 923 w 1205"/>
                  <a:gd name="T75" fmla="*/ 351 h 841"/>
                  <a:gd name="T76" fmla="*/ 993 w 1205"/>
                  <a:gd name="T77" fmla="*/ 361 h 841"/>
                  <a:gd name="T78" fmla="*/ 1031 w 1205"/>
                  <a:gd name="T79" fmla="*/ 354 h 841"/>
                  <a:gd name="T80" fmla="*/ 1058 w 1205"/>
                  <a:gd name="T81" fmla="*/ 400 h 841"/>
                  <a:gd name="T82" fmla="*/ 1073 w 1205"/>
                  <a:gd name="T83" fmla="*/ 434 h 841"/>
                  <a:gd name="T84" fmla="*/ 1151 w 1205"/>
                  <a:gd name="T85" fmla="*/ 561 h 841"/>
                  <a:gd name="T86" fmla="*/ 1099 w 1205"/>
                  <a:gd name="T87" fmla="*/ 332 h 841"/>
                  <a:gd name="T88" fmla="*/ 948 w 1205"/>
                  <a:gd name="T89" fmla="*/ 177 h 841"/>
                  <a:gd name="T90" fmla="*/ 497 w 1205"/>
                  <a:gd name="T91" fmla="*/ 16 h 8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205" h="841">
                    <a:moveTo>
                      <a:pt x="173" y="702"/>
                    </a:moveTo>
                    <a:cubicBezTo>
                      <a:pt x="169" y="723"/>
                      <a:pt x="168" y="744"/>
                      <a:pt x="168" y="765"/>
                    </a:cubicBezTo>
                    <a:cubicBezTo>
                      <a:pt x="170" y="788"/>
                      <a:pt x="173" y="811"/>
                      <a:pt x="179" y="834"/>
                    </a:cubicBezTo>
                    <a:cubicBezTo>
                      <a:pt x="190" y="829"/>
                      <a:pt x="199" y="822"/>
                      <a:pt x="206" y="812"/>
                    </a:cubicBezTo>
                    <a:cubicBezTo>
                      <a:pt x="228" y="782"/>
                      <a:pt x="221" y="741"/>
                      <a:pt x="193" y="718"/>
                    </a:cubicBezTo>
                    <a:cubicBezTo>
                      <a:pt x="192" y="717"/>
                      <a:pt x="191" y="716"/>
                      <a:pt x="190" y="715"/>
                    </a:cubicBezTo>
                    <a:cubicBezTo>
                      <a:pt x="185" y="711"/>
                      <a:pt x="179" y="707"/>
                      <a:pt x="174" y="703"/>
                    </a:cubicBezTo>
                    <a:cubicBezTo>
                      <a:pt x="174" y="702"/>
                      <a:pt x="173" y="702"/>
                      <a:pt x="173" y="702"/>
                    </a:cubicBezTo>
                    <a:moveTo>
                      <a:pt x="1056" y="456"/>
                    </a:moveTo>
                    <a:cubicBezTo>
                      <a:pt x="1056" y="456"/>
                      <a:pt x="1055" y="457"/>
                      <a:pt x="1055" y="457"/>
                    </a:cubicBezTo>
                    <a:cubicBezTo>
                      <a:pt x="1053" y="464"/>
                      <a:pt x="1051" y="470"/>
                      <a:pt x="1048" y="476"/>
                    </a:cubicBezTo>
                    <a:cubicBezTo>
                      <a:pt x="1048" y="478"/>
                      <a:pt x="1047" y="479"/>
                      <a:pt x="1047" y="480"/>
                    </a:cubicBezTo>
                    <a:cubicBezTo>
                      <a:pt x="1035" y="514"/>
                      <a:pt x="1050" y="553"/>
                      <a:pt x="1084" y="567"/>
                    </a:cubicBezTo>
                    <a:cubicBezTo>
                      <a:pt x="1093" y="571"/>
                      <a:pt x="1102" y="573"/>
                      <a:pt x="1111" y="573"/>
                    </a:cubicBezTo>
                    <a:cubicBezTo>
                      <a:pt x="1114" y="573"/>
                      <a:pt x="1116" y="573"/>
                      <a:pt x="1119" y="572"/>
                    </a:cubicBezTo>
                    <a:cubicBezTo>
                      <a:pt x="1112" y="550"/>
                      <a:pt x="1103" y="528"/>
                      <a:pt x="1092" y="507"/>
                    </a:cubicBezTo>
                    <a:cubicBezTo>
                      <a:pt x="1082" y="489"/>
                      <a:pt x="1070" y="472"/>
                      <a:pt x="1056" y="456"/>
                    </a:cubicBezTo>
                    <a:moveTo>
                      <a:pt x="91" y="407"/>
                    </a:moveTo>
                    <a:cubicBezTo>
                      <a:pt x="88" y="411"/>
                      <a:pt x="84" y="416"/>
                      <a:pt x="81" y="420"/>
                    </a:cubicBezTo>
                    <a:cubicBezTo>
                      <a:pt x="39" y="477"/>
                      <a:pt x="0" y="549"/>
                      <a:pt x="1" y="622"/>
                    </a:cubicBezTo>
                    <a:cubicBezTo>
                      <a:pt x="1" y="690"/>
                      <a:pt x="27" y="748"/>
                      <a:pt x="71" y="794"/>
                    </a:cubicBezTo>
                    <a:cubicBezTo>
                      <a:pt x="81" y="805"/>
                      <a:pt x="92" y="815"/>
                      <a:pt x="104" y="824"/>
                    </a:cubicBezTo>
                    <a:cubicBezTo>
                      <a:pt x="80" y="777"/>
                      <a:pt x="61" y="728"/>
                      <a:pt x="51" y="675"/>
                    </a:cubicBezTo>
                    <a:cubicBezTo>
                      <a:pt x="33" y="584"/>
                      <a:pt x="51" y="490"/>
                      <a:pt x="91" y="407"/>
                    </a:cubicBezTo>
                    <a:moveTo>
                      <a:pt x="973" y="161"/>
                    </a:moveTo>
                    <a:cubicBezTo>
                      <a:pt x="1051" y="211"/>
                      <a:pt x="1114" y="282"/>
                      <a:pt x="1147" y="370"/>
                    </a:cubicBezTo>
                    <a:cubicBezTo>
                      <a:pt x="1166" y="420"/>
                      <a:pt x="1175" y="472"/>
                      <a:pt x="1178" y="525"/>
                    </a:cubicBezTo>
                    <a:cubicBezTo>
                      <a:pt x="1183" y="511"/>
                      <a:pt x="1188" y="496"/>
                      <a:pt x="1191" y="482"/>
                    </a:cubicBezTo>
                    <a:cubicBezTo>
                      <a:pt x="1205" y="419"/>
                      <a:pt x="1197" y="357"/>
                      <a:pt x="1162" y="298"/>
                    </a:cubicBezTo>
                    <a:cubicBezTo>
                      <a:pt x="1125" y="236"/>
                      <a:pt x="1054" y="194"/>
                      <a:pt x="989" y="167"/>
                    </a:cubicBezTo>
                    <a:cubicBezTo>
                      <a:pt x="983" y="165"/>
                      <a:pt x="978" y="163"/>
                      <a:pt x="973" y="161"/>
                    </a:cubicBezTo>
                    <a:moveTo>
                      <a:pt x="218" y="509"/>
                    </a:moveTo>
                    <a:cubicBezTo>
                      <a:pt x="209" y="509"/>
                      <a:pt x="200" y="506"/>
                      <a:pt x="190" y="500"/>
                    </a:cubicBezTo>
                    <a:cubicBezTo>
                      <a:pt x="149" y="470"/>
                      <a:pt x="179" y="412"/>
                      <a:pt x="219" y="412"/>
                    </a:cubicBezTo>
                    <a:cubicBezTo>
                      <a:pt x="228" y="412"/>
                      <a:pt x="238" y="414"/>
                      <a:pt x="247" y="421"/>
                    </a:cubicBezTo>
                    <a:cubicBezTo>
                      <a:pt x="288" y="451"/>
                      <a:pt x="258" y="509"/>
                      <a:pt x="218" y="509"/>
                    </a:cubicBezTo>
                    <a:moveTo>
                      <a:pt x="384" y="360"/>
                    </a:moveTo>
                    <a:cubicBezTo>
                      <a:pt x="375" y="360"/>
                      <a:pt x="366" y="357"/>
                      <a:pt x="357" y="351"/>
                    </a:cubicBezTo>
                    <a:cubicBezTo>
                      <a:pt x="315" y="321"/>
                      <a:pt x="345" y="263"/>
                      <a:pt x="386" y="263"/>
                    </a:cubicBezTo>
                    <a:cubicBezTo>
                      <a:pt x="395" y="263"/>
                      <a:pt x="404" y="265"/>
                      <a:pt x="413" y="272"/>
                    </a:cubicBezTo>
                    <a:cubicBezTo>
                      <a:pt x="455" y="301"/>
                      <a:pt x="424" y="360"/>
                      <a:pt x="384" y="360"/>
                    </a:cubicBezTo>
                    <a:moveTo>
                      <a:pt x="895" y="320"/>
                    </a:moveTo>
                    <a:cubicBezTo>
                      <a:pt x="864" y="320"/>
                      <a:pt x="831" y="291"/>
                      <a:pt x="848" y="253"/>
                    </a:cubicBezTo>
                    <a:cubicBezTo>
                      <a:pt x="856" y="234"/>
                      <a:pt x="872" y="225"/>
                      <a:pt x="889" y="225"/>
                    </a:cubicBezTo>
                    <a:cubicBezTo>
                      <a:pt x="920" y="225"/>
                      <a:pt x="953" y="255"/>
                      <a:pt x="936" y="292"/>
                    </a:cubicBezTo>
                    <a:cubicBezTo>
                      <a:pt x="928" y="312"/>
                      <a:pt x="911" y="320"/>
                      <a:pt x="895" y="320"/>
                    </a:cubicBezTo>
                    <a:moveTo>
                      <a:pt x="675" y="279"/>
                    </a:moveTo>
                    <a:cubicBezTo>
                      <a:pt x="644" y="279"/>
                      <a:pt x="612" y="249"/>
                      <a:pt x="628" y="212"/>
                    </a:cubicBezTo>
                    <a:cubicBezTo>
                      <a:pt x="637" y="192"/>
                      <a:pt x="653" y="184"/>
                      <a:pt x="670" y="184"/>
                    </a:cubicBezTo>
                    <a:cubicBezTo>
                      <a:pt x="701" y="184"/>
                      <a:pt x="733" y="213"/>
                      <a:pt x="717" y="250"/>
                    </a:cubicBezTo>
                    <a:cubicBezTo>
                      <a:pt x="708" y="270"/>
                      <a:pt x="692" y="279"/>
                      <a:pt x="675" y="279"/>
                    </a:cubicBezTo>
                    <a:moveTo>
                      <a:pt x="453" y="0"/>
                    </a:moveTo>
                    <a:cubicBezTo>
                      <a:pt x="443" y="12"/>
                      <a:pt x="433" y="24"/>
                      <a:pt x="423" y="36"/>
                    </a:cubicBezTo>
                    <a:cubicBezTo>
                      <a:pt x="340" y="135"/>
                      <a:pt x="247" y="227"/>
                      <a:pt x="170" y="331"/>
                    </a:cubicBezTo>
                    <a:cubicBezTo>
                      <a:pt x="152" y="356"/>
                      <a:pt x="135" y="381"/>
                      <a:pt x="121" y="407"/>
                    </a:cubicBezTo>
                    <a:cubicBezTo>
                      <a:pt x="103" y="443"/>
                      <a:pt x="89" y="480"/>
                      <a:pt x="80" y="519"/>
                    </a:cubicBezTo>
                    <a:cubicBezTo>
                      <a:pt x="74" y="552"/>
                      <a:pt x="71" y="585"/>
                      <a:pt x="72" y="618"/>
                    </a:cubicBezTo>
                    <a:cubicBezTo>
                      <a:pt x="74" y="651"/>
                      <a:pt x="79" y="683"/>
                      <a:pt x="88" y="715"/>
                    </a:cubicBezTo>
                    <a:cubicBezTo>
                      <a:pt x="102" y="759"/>
                      <a:pt x="122" y="801"/>
                      <a:pt x="145" y="841"/>
                    </a:cubicBezTo>
                    <a:cubicBezTo>
                      <a:pt x="146" y="841"/>
                      <a:pt x="148" y="841"/>
                      <a:pt x="149" y="841"/>
                    </a:cubicBezTo>
                    <a:cubicBezTo>
                      <a:pt x="150" y="841"/>
                      <a:pt x="151" y="841"/>
                      <a:pt x="153" y="841"/>
                    </a:cubicBezTo>
                    <a:cubicBezTo>
                      <a:pt x="140" y="792"/>
                      <a:pt x="137" y="742"/>
                      <a:pt x="147" y="692"/>
                    </a:cubicBezTo>
                    <a:cubicBezTo>
                      <a:pt x="148" y="686"/>
                      <a:pt x="150" y="681"/>
                      <a:pt x="151" y="675"/>
                    </a:cubicBezTo>
                    <a:cubicBezTo>
                      <a:pt x="148" y="668"/>
                      <a:pt x="145" y="662"/>
                      <a:pt x="142" y="655"/>
                    </a:cubicBezTo>
                    <a:cubicBezTo>
                      <a:pt x="141" y="648"/>
                      <a:pt x="139" y="640"/>
                      <a:pt x="139" y="633"/>
                    </a:cubicBezTo>
                    <a:cubicBezTo>
                      <a:pt x="139" y="622"/>
                      <a:pt x="140" y="612"/>
                      <a:pt x="142" y="602"/>
                    </a:cubicBezTo>
                    <a:cubicBezTo>
                      <a:pt x="142" y="600"/>
                      <a:pt x="143" y="599"/>
                      <a:pt x="143" y="597"/>
                    </a:cubicBezTo>
                    <a:cubicBezTo>
                      <a:pt x="144" y="597"/>
                      <a:pt x="144" y="597"/>
                      <a:pt x="145" y="597"/>
                    </a:cubicBezTo>
                    <a:cubicBezTo>
                      <a:pt x="160" y="597"/>
                      <a:pt x="176" y="592"/>
                      <a:pt x="187" y="582"/>
                    </a:cubicBezTo>
                    <a:cubicBezTo>
                      <a:pt x="201" y="568"/>
                      <a:pt x="216" y="555"/>
                      <a:pt x="232" y="543"/>
                    </a:cubicBezTo>
                    <a:cubicBezTo>
                      <a:pt x="247" y="529"/>
                      <a:pt x="263" y="516"/>
                      <a:pt x="280" y="504"/>
                    </a:cubicBezTo>
                    <a:cubicBezTo>
                      <a:pt x="352" y="455"/>
                      <a:pt x="443" y="429"/>
                      <a:pt x="533" y="429"/>
                    </a:cubicBezTo>
                    <a:cubicBezTo>
                      <a:pt x="546" y="429"/>
                      <a:pt x="560" y="429"/>
                      <a:pt x="573" y="431"/>
                    </a:cubicBezTo>
                    <a:cubicBezTo>
                      <a:pt x="650" y="374"/>
                      <a:pt x="747" y="342"/>
                      <a:pt x="841" y="342"/>
                    </a:cubicBezTo>
                    <a:cubicBezTo>
                      <a:pt x="848" y="342"/>
                      <a:pt x="855" y="342"/>
                      <a:pt x="862" y="342"/>
                    </a:cubicBezTo>
                    <a:cubicBezTo>
                      <a:pt x="883" y="343"/>
                      <a:pt x="903" y="346"/>
                      <a:pt x="923" y="351"/>
                    </a:cubicBezTo>
                    <a:cubicBezTo>
                      <a:pt x="943" y="353"/>
                      <a:pt x="962" y="356"/>
                      <a:pt x="982" y="360"/>
                    </a:cubicBezTo>
                    <a:cubicBezTo>
                      <a:pt x="985" y="361"/>
                      <a:pt x="989" y="361"/>
                      <a:pt x="993" y="361"/>
                    </a:cubicBezTo>
                    <a:cubicBezTo>
                      <a:pt x="1005" y="361"/>
                      <a:pt x="1017" y="357"/>
                      <a:pt x="1027" y="351"/>
                    </a:cubicBezTo>
                    <a:cubicBezTo>
                      <a:pt x="1028" y="352"/>
                      <a:pt x="1030" y="353"/>
                      <a:pt x="1031" y="354"/>
                    </a:cubicBezTo>
                    <a:cubicBezTo>
                      <a:pt x="1038" y="362"/>
                      <a:pt x="1044" y="370"/>
                      <a:pt x="1049" y="379"/>
                    </a:cubicBezTo>
                    <a:cubicBezTo>
                      <a:pt x="1053" y="386"/>
                      <a:pt x="1055" y="393"/>
                      <a:pt x="1058" y="400"/>
                    </a:cubicBezTo>
                    <a:cubicBezTo>
                      <a:pt x="1059" y="407"/>
                      <a:pt x="1060" y="414"/>
                      <a:pt x="1060" y="422"/>
                    </a:cubicBezTo>
                    <a:cubicBezTo>
                      <a:pt x="1065" y="426"/>
                      <a:pt x="1069" y="430"/>
                      <a:pt x="1073" y="434"/>
                    </a:cubicBezTo>
                    <a:cubicBezTo>
                      <a:pt x="1108" y="472"/>
                      <a:pt x="1131" y="516"/>
                      <a:pt x="1145" y="564"/>
                    </a:cubicBezTo>
                    <a:cubicBezTo>
                      <a:pt x="1147" y="563"/>
                      <a:pt x="1149" y="562"/>
                      <a:pt x="1151" y="561"/>
                    </a:cubicBezTo>
                    <a:cubicBezTo>
                      <a:pt x="1151" y="514"/>
                      <a:pt x="1146" y="469"/>
                      <a:pt x="1135" y="424"/>
                    </a:cubicBezTo>
                    <a:cubicBezTo>
                      <a:pt x="1126" y="392"/>
                      <a:pt x="1115" y="361"/>
                      <a:pt x="1099" y="332"/>
                    </a:cubicBezTo>
                    <a:cubicBezTo>
                      <a:pt x="1083" y="303"/>
                      <a:pt x="1063" y="276"/>
                      <a:pt x="1041" y="252"/>
                    </a:cubicBezTo>
                    <a:cubicBezTo>
                      <a:pt x="1013" y="223"/>
                      <a:pt x="982" y="198"/>
                      <a:pt x="948" y="177"/>
                    </a:cubicBezTo>
                    <a:cubicBezTo>
                      <a:pt x="922" y="162"/>
                      <a:pt x="895" y="149"/>
                      <a:pt x="867" y="137"/>
                    </a:cubicBezTo>
                    <a:cubicBezTo>
                      <a:pt x="747" y="87"/>
                      <a:pt x="620" y="57"/>
                      <a:pt x="497" y="16"/>
                    </a:cubicBezTo>
                    <a:cubicBezTo>
                      <a:pt x="483" y="11"/>
                      <a:pt x="468" y="6"/>
                      <a:pt x="45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3" name="Freeform 16"/>
              <p:cNvSpPr>
                <a:spLocks noEditPoints="1"/>
              </p:cNvSpPr>
              <p:nvPr/>
            </p:nvSpPr>
            <p:spPr bwMode="auto">
              <a:xfrm>
                <a:off x="7220" y="2719"/>
                <a:ext cx="207" cy="217"/>
              </a:xfrm>
              <a:custGeom>
                <a:avLst/>
                <a:gdLst>
                  <a:gd name="T0" fmla="*/ 228 w 305"/>
                  <a:gd name="T1" fmla="*/ 223 h 320"/>
                  <a:gd name="T2" fmla="*/ 183 w 305"/>
                  <a:gd name="T3" fmla="*/ 160 h 320"/>
                  <a:gd name="T4" fmla="*/ 223 w 305"/>
                  <a:gd name="T5" fmla="*/ 133 h 320"/>
                  <a:gd name="T6" fmla="*/ 268 w 305"/>
                  <a:gd name="T7" fmla="*/ 196 h 320"/>
                  <a:gd name="T8" fmla="*/ 228 w 305"/>
                  <a:gd name="T9" fmla="*/ 223 h 320"/>
                  <a:gd name="T10" fmla="*/ 131 w 305"/>
                  <a:gd name="T11" fmla="*/ 206 h 320"/>
                  <a:gd name="T12" fmla="*/ 86 w 305"/>
                  <a:gd name="T13" fmla="*/ 142 h 320"/>
                  <a:gd name="T14" fmla="*/ 125 w 305"/>
                  <a:gd name="T15" fmla="*/ 115 h 320"/>
                  <a:gd name="T16" fmla="*/ 170 w 305"/>
                  <a:gd name="T17" fmla="*/ 179 h 320"/>
                  <a:gd name="T18" fmla="*/ 131 w 305"/>
                  <a:gd name="T19" fmla="*/ 206 h 320"/>
                  <a:gd name="T20" fmla="*/ 50 w 305"/>
                  <a:gd name="T21" fmla="*/ 22 h 320"/>
                  <a:gd name="T22" fmla="*/ 7 w 305"/>
                  <a:gd name="T23" fmla="*/ 27 h 320"/>
                  <a:gd name="T24" fmla="*/ 0 w 305"/>
                  <a:gd name="T25" fmla="*/ 29 h 320"/>
                  <a:gd name="T26" fmla="*/ 57 w 305"/>
                  <a:gd name="T27" fmla="*/ 203 h 320"/>
                  <a:gd name="T28" fmla="*/ 18 w 305"/>
                  <a:gd name="T29" fmla="*/ 255 h 320"/>
                  <a:gd name="T30" fmla="*/ 30 w 305"/>
                  <a:gd name="T31" fmla="*/ 269 h 320"/>
                  <a:gd name="T32" fmla="*/ 61 w 305"/>
                  <a:gd name="T33" fmla="*/ 294 h 320"/>
                  <a:gd name="T34" fmla="*/ 106 w 305"/>
                  <a:gd name="T35" fmla="*/ 313 h 320"/>
                  <a:gd name="T36" fmla="*/ 156 w 305"/>
                  <a:gd name="T37" fmla="*/ 320 h 320"/>
                  <a:gd name="T38" fmla="*/ 204 w 305"/>
                  <a:gd name="T39" fmla="*/ 315 h 320"/>
                  <a:gd name="T40" fmla="*/ 239 w 305"/>
                  <a:gd name="T41" fmla="*/ 301 h 320"/>
                  <a:gd name="T42" fmla="*/ 257 w 305"/>
                  <a:gd name="T43" fmla="*/ 289 h 320"/>
                  <a:gd name="T44" fmla="*/ 266 w 305"/>
                  <a:gd name="T45" fmla="*/ 281 h 320"/>
                  <a:gd name="T46" fmla="*/ 293 w 305"/>
                  <a:gd name="T47" fmla="*/ 242 h 320"/>
                  <a:gd name="T48" fmla="*/ 300 w 305"/>
                  <a:gd name="T49" fmla="*/ 224 h 320"/>
                  <a:gd name="T50" fmla="*/ 301 w 305"/>
                  <a:gd name="T51" fmla="*/ 219 h 320"/>
                  <a:gd name="T52" fmla="*/ 288 w 305"/>
                  <a:gd name="T53" fmla="*/ 164 h 320"/>
                  <a:gd name="T54" fmla="*/ 255 w 305"/>
                  <a:gd name="T55" fmla="*/ 125 h 320"/>
                  <a:gd name="T56" fmla="*/ 176 w 305"/>
                  <a:gd name="T57" fmla="*/ 61 h 320"/>
                  <a:gd name="T58" fmla="*/ 106 w 305"/>
                  <a:gd name="T59" fmla="*/ 30 h 320"/>
                  <a:gd name="T60" fmla="*/ 50 w 305"/>
                  <a:gd name="T61" fmla="*/ 22 h 320"/>
                  <a:gd name="T62" fmla="*/ 108 w 305"/>
                  <a:gd name="T63" fmla="*/ 0 h 320"/>
                  <a:gd name="T64" fmla="*/ 117 w 305"/>
                  <a:gd name="T65" fmla="*/ 2 h 320"/>
                  <a:gd name="T66" fmla="*/ 305 w 305"/>
                  <a:gd name="T67" fmla="*/ 136 h 320"/>
                  <a:gd name="T68" fmla="*/ 269 w 305"/>
                  <a:gd name="T69" fmla="*/ 69 h 320"/>
                  <a:gd name="T70" fmla="*/ 108 w 305"/>
                  <a:gd name="T71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5" h="320">
                    <a:moveTo>
                      <a:pt x="228" y="223"/>
                    </a:moveTo>
                    <a:cubicBezTo>
                      <a:pt x="198" y="223"/>
                      <a:pt x="168" y="195"/>
                      <a:pt x="183" y="160"/>
                    </a:cubicBezTo>
                    <a:cubicBezTo>
                      <a:pt x="191" y="141"/>
                      <a:pt x="207" y="133"/>
                      <a:pt x="223" y="133"/>
                    </a:cubicBezTo>
                    <a:cubicBezTo>
                      <a:pt x="253" y="133"/>
                      <a:pt x="283" y="161"/>
                      <a:pt x="268" y="196"/>
                    </a:cubicBezTo>
                    <a:cubicBezTo>
                      <a:pt x="260" y="215"/>
                      <a:pt x="244" y="223"/>
                      <a:pt x="228" y="223"/>
                    </a:cubicBezTo>
                    <a:moveTo>
                      <a:pt x="131" y="206"/>
                    </a:moveTo>
                    <a:cubicBezTo>
                      <a:pt x="101" y="206"/>
                      <a:pt x="70" y="178"/>
                      <a:pt x="86" y="142"/>
                    </a:cubicBezTo>
                    <a:cubicBezTo>
                      <a:pt x="94" y="123"/>
                      <a:pt x="110" y="115"/>
                      <a:pt x="125" y="115"/>
                    </a:cubicBezTo>
                    <a:cubicBezTo>
                      <a:pt x="155" y="115"/>
                      <a:pt x="186" y="143"/>
                      <a:pt x="170" y="179"/>
                    </a:cubicBezTo>
                    <a:cubicBezTo>
                      <a:pt x="162" y="198"/>
                      <a:pt x="147" y="206"/>
                      <a:pt x="131" y="206"/>
                    </a:cubicBezTo>
                    <a:moveTo>
                      <a:pt x="50" y="22"/>
                    </a:moveTo>
                    <a:cubicBezTo>
                      <a:pt x="35" y="22"/>
                      <a:pt x="21" y="23"/>
                      <a:pt x="7" y="27"/>
                    </a:cubicBezTo>
                    <a:cubicBezTo>
                      <a:pt x="5" y="27"/>
                      <a:pt x="2" y="28"/>
                      <a:pt x="0" y="29"/>
                    </a:cubicBezTo>
                    <a:cubicBezTo>
                      <a:pt x="59" y="64"/>
                      <a:pt x="85" y="139"/>
                      <a:pt x="57" y="203"/>
                    </a:cubicBezTo>
                    <a:cubicBezTo>
                      <a:pt x="48" y="224"/>
                      <a:pt x="34" y="241"/>
                      <a:pt x="18" y="255"/>
                    </a:cubicBezTo>
                    <a:cubicBezTo>
                      <a:pt x="22" y="260"/>
                      <a:pt x="26" y="264"/>
                      <a:pt x="30" y="269"/>
                    </a:cubicBezTo>
                    <a:cubicBezTo>
                      <a:pt x="39" y="279"/>
                      <a:pt x="50" y="287"/>
                      <a:pt x="61" y="294"/>
                    </a:cubicBezTo>
                    <a:cubicBezTo>
                      <a:pt x="75" y="302"/>
                      <a:pt x="90" y="308"/>
                      <a:pt x="106" y="313"/>
                    </a:cubicBezTo>
                    <a:cubicBezTo>
                      <a:pt x="123" y="318"/>
                      <a:pt x="139" y="320"/>
                      <a:pt x="156" y="320"/>
                    </a:cubicBezTo>
                    <a:cubicBezTo>
                      <a:pt x="172" y="320"/>
                      <a:pt x="188" y="319"/>
                      <a:pt x="204" y="315"/>
                    </a:cubicBezTo>
                    <a:cubicBezTo>
                      <a:pt x="216" y="312"/>
                      <a:pt x="228" y="307"/>
                      <a:pt x="239" y="301"/>
                    </a:cubicBezTo>
                    <a:cubicBezTo>
                      <a:pt x="245" y="297"/>
                      <a:pt x="251" y="293"/>
                      <a:pt x="257" y="289"/>
                    </a:cubicBezTo>
                    <a:cubicBezTo>
                      <a:pt x="260" y="287"/>
                      <a:pt x="263" y="284"/>
                      <a:pt x="266" y="281"/>
                    </a:cubicBezTo>
                    <a:cubicBezTo>
                      <a:pt x="277" y="270"/>
                      <a:pt x="286" y="257"/>
                      <a:pt x="293" y="242"/>
                    </a:cubicBezTo>
                    <a:cubicBezTo>
                      <a:pt x="296" y="236"/>
                      <a:pt x="298" y="230"/>
                      <a:pt x="300" y="224"/>
                    </a:cubicBezTo>
                    <a:cubicBezTo>
                      <a:pt x="300" y="222"/>
                      <a:pt x="301" y="221"/>
                      <a:pt x="301" y="219"/>
                    </a:cubicBezTo>
                    <a:cubicBezTo>
                      <a:pt x="288" y="206"/>
                      <a:pt x="281" y="186"/>
                      <a:pt x="288" y="164"/>
                    </a:cubicBezTo>
                    <a:cubicBezTo>
                      <a:pt x="278" y="150"/>
                      <a:pt x="267" y="137"/>
                      <a:pt x="255" y="125"/>
                    </a:cubicBezTo>
                    <a:cubicBezTo>
                      <a:pt x="232" y="100"/>
                      <a:pt x="205" y="79"/>
                      <a:pt x="176" y="61"/>
                    </a:cubicBezTo>
                    <a:cubicBezTo>
                      <a:pt x="154" y="48"/>
                      <a:pt x="131" y="37"/>
                      <a:pt x="106" y="30"/>
                    </a:cubicBezTo>
                    <a:cubicBezTo>
                      <a:pt x="88" y="25"/>
                      <a:pt x="69" y="22"/>
                      <a:pt x="50" y="22"/>
                    </a:cubicBezTo>
                    <a:moveTo>
                      <a:pt x="108" y="0"/>
                    </a:moveTo>
                    <a:cubicBezTo>
                      <a:pt x="111" y="0"/>
                      <a:pt x="114" y="1"/>
                      <a:pt x="117" y="2"/>
                    </a:cubicBezTo>
                    <a:cubicBezTo>
                      <a:pt x="192" y="24"/>
                      <a:pt x="257" y="74"/>
                      <a:pt x="305" y="136"/>
                    </a:cubicBezTo>
                    <a:cubicBezTo>
                      <a:pt x="299" y="111"/>
                      <a:pt x="287" y="87"/>
                      <a:pt x="269" y="69"/>
                    </a:cubicBezTo>
                    <a:cubicBezTo>
                      <a:pt x="228" y="25"/>
                      <a:pt x="168" y="0"/>
                      <a:pt x="10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4" name="Freeform 17"/>
              <p:cNvSpPr>
                <a:spLocks noEditPoints="1"/>
              </p:cNvSpPr>
              <p:nvPr/>
            </p:nvSpPr>
            <p:spPr bwMode="auto">
              <a:xfrm>
                <a:off x="6825" y="2808"/>
                <a:ext cx="215" cy="242"/>
              </a:xfrm>
              <a:custGeom>
                <a:avLst/>
                <a:gdLst>
                  <a:gd name="T0" fmla="*/ 108 w 317"/>
                  <a:gd name="T1" fmla="*/ 31 h 357"/>
                  <a:gd name="T2" fmla="*/ 5 w 317"/>
                  <a:gd name="T3" fmla="*/ 174 h 357"/>
                  <a:gd name="T4" fmla="*/ 10 w 317"/>
                  <a:gd name="T5" fmla="*/ 250 h 357"/>
                  <a:gd name="T6" fmla="*/ 102 w 317"/>
                  <a:gd name="T7" fmla="*/ 38 h 357"/>
                  <a:gd name="T8" fmla="*/ 108 w 317"/>
                  <a:gd name="T9" fmla="*/ 31 h 357"/>
                  <a:gd name="T10" fmla="*/ 99 w 317"/>
                  <a:gd name="T11" fmla="*/ 291 h 357"/>
                  <a:gd name="T12" fmla="*/ 73 w 317"/>
                  <a:gd name="T13" fmla="*/ 282 h 357"/>
                  <a:gd name="T14" fmla="*/ 100 w 317"/>
                  <a:gd name="T15" fmla="*/ 198 h 357"/>
                  <a:gd name="T16" fmla="*/ 126 w 317"/>
                  <a:gd name="T17" fmla="*/ 207 h 357"/>
                  <a:gd name="T18" fmla="*/ 99 w 317"/>
                  <a:gd name="T19" fmla="*/ 291 h 357"/>
                  <a:gd name="T20" fmla="*/ 173 w 317"/>
                  <a:gd name="T21" fmla="*/ 226 h 357"/>
                  <a:gd name="T22" fmla="*/ 147 w 317"/>
                  <a:gd name="T23" fmla="*/ 217 h 357"/>
                  <a:gd name="T24" fmla="*/ 175 w 317"/>
                  <a:gd name="T25" fmla="*/ 133 h 357"/>
                  <a:gd name="T26" fmla="*/ 201 w 317"/>
                  <a:gd name="T27" fmla="*/ 142 h 357"/>
                  <a:gd name="T28" fmla="*/ 173 w 317"/>
                  <a:gd name="T29" fmla="*/ 226 h 357"/>
                  <a:gd name="T30" fmla="*/ 216 w 317"/>
                  <a:gd name="T31" fmla="*/ 0 h 357"/>
                  <a:gd name="T32" fmla="*/ 209 w 317"/>
                  <a:gd name="T33" fmla="*/ 2 h 357"/>
                  <a:gd name="T34" fmla="*/ 169 w 317"/>
                  <a:gd name="T35" fmla="*/ 20 h 357"/>
                  <a:gd name="T36" fmla="*/ 125 w 317"/>
                  <a:gd name="T37" fmla="*/ 56 h 357"/>
                  <a:gd name="T38" fmla="*/ 81 w 317"/>
                  <a:gd name="T39" fmla="*/ 118 h 357"/>
                  <a:gd name="T40" fmla="*/ 47 w 317"/>
                  <a:gd name="T41" fmla="*/ 215 h 357"/>
                  <a:gd name="T42" fmla="*/ 39 w 317"/>
                  <a:gd name="T43" fmla="*/ 265 h 357"/>
                  <a:gd name="T44" fmla="*/ 56 w 317"/>
                  <a:gd name="T45" fmla="*/ 319 h 357"/>
                  <a:gd name="T46" fmla="*/ 60 w 317"/>
                  <a:gd name="T47" fmla="*/ 323 h 357"/>
                  <a:gd name="T48" fmla="*/ 77 w 317"/>
                  <a:gd name="T49" fmla="*/ 336 h 357"/>
                  <a:gd name="T50" fmla="*/ 118 w 317"/>
                  <a:gd name="T51" fmla="*/ 353 h 357"/>
                  <a:gd name="T52" fmla="*/ 131 w 317"/>
                  <a:gd name="T53" fmla="*/ 356 h 357"/>
                  <a:gd name="T54" fmla="*/ 150 w 317"/>
                  <a:gd name="T55" fmla="*/ 357 h 357"/>
                  <a:gd name="T56" fmla="*/ 152 w 317"/>
                  <a:gd name="T57" fmla="*/ 357 h 357"/>
                  <a:gd name="T58" fmla="*/ 189 w 317"/>
                  <a:gd name="T59" fmla="*/ 350 h 357"/>
                  <a:gd name="T60" fmla="*/ 232 w 317"/>
                  <a:gd name="T61" fmla="*/ 331 h 357"/>
                  <a:gd name="T62" fmla="*/ 272 w 317"/>
                  <a:gd name="T63" fmla="*/ 298 h 357"/>
                  <a:gd name="T64" fmla="*/ 300 w 317"/>
                  <a:gd name="T65" fmla="*/ 259 h 357"/>
                  <a:gd name="T66" fmla="*/ 314 w 317"/>
                  <a:gd name="T67" fmla="*/ 221 h 357"/>
                  <a:gd name="T68" fmla="*/ 317 w 317"/>
                  <a:gd name="T69" fmla="*/ 203 h 357"/>
                  <a:gd name="T70" fmla="*/ 257 w 317"/>
                  <a:gd name="T71" fmla="*/ 179 h 357"/>
                  <a:gd name="T72" fmla="*/ 216 w 317"/>
                  <a:gd name="T73" fmla="*/ 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7" h="357">
                    <a:moveTo>
                      <a:pt x="108" y="31"/>
                    </a:moveTo>
                    <a:cubicBezTo>
                      <a:pt x="57" y="63"/>
                      <a:pt x="18" y="115"/>
                      <a:pt x="5" y="174"/>
                    </a:cubicBezTo>
                    <a:cubicBezTo>
                      <a:pt x="0" y="199"/>
                      <a:pt x="2" y="225"/>
                      <a:pt x="10" y="250"/>
                    </a:cubicBezTo>
                    <a:cubicBezTo>
                      <a:pt x="19" y="172"/>
                      <a:pt x="49" y="95"/>
                      <a:pt x="102" y="38"/>
                    </a:cubicBezTo>
                    <a:cubicBezTo>
                      <a:pt x="104" y="35"/>
                      <a:pt x="106" y="33"/>
                      <a:pt x="108" y="31"/>
                    </a:cubicBezTo>
                    <a:moveTo>
                      <a:pt x="99" y="291"/>
                    </a:moveTo>
                    <a:cubicBezTo>
                      <a:pt x="90" y="291"/>
                      <a:pt x="81" y="288"/>
                      <a:pt x="73" y="282"/>
                    </a:cubicBezTo>
                    <a:cubicBezTo>
                      <a:pt x="33" y="254"/>
                      <a:pt x="62" y="198"/>
                      <a:pt x="100" y="198"/>
                    </a:cubicBezTo>
                    <a:cubicBezTo>
                      <a:pt x="109" y="198"/>
                      <a:pt x="118" y="201"/>
                      <a:pt x="126" y="207"/>
                    </a:cubicBezTo>
                    <a:cubicBezTo>
                      <a:pt x="166" y="235"/>
                      <a:pt x="137" y="291"/>
                      <a:pt x="99" y="291"/>
                    </a:cubicBezTo>
                    <a:moveTo>
                      <a:pt x="173" y="226"/>
                    </a:moveTo>
                    <a:cubicBezTo>
                      <a:pt x="165" y="226"/>
                      <a:pt x="156" y="223"/>
                      <a:pt x="147" y="217"/>
                    </a:cubicBezTo>
                    <a:cubicBezTo>
                      <a:pt x="107" y="188"/>
                      <a:pt x="136" y="133"/>
                      <a:pt x="175" y="133"/>
                    </a:cubicBezTo>
                    <a:cubicBezTo>
                      <a:pt x="183" y="133"/>
                      <a:pt x="192" y="135"/>
                      <a:pt x="201" y="142"/>
                    </a:cubicBezTo>
                    <a:cubicBezTo>
                      <a:pt x="241" y="170"/>
                      <a:pt x="212" y="226"/>
                      <a:pt x="173" y="226"/>
                    </a:cubicBezTo>
                    <a:moveTo>
                      <a:pt x="216" y="0"/>
                    </a:moveTo>
                    <a:cubicBezTo>
                      <a:pt x="213" y="1"/>
                      <a:pt x="211" y="1"/>
                      <a:pt x="209" y="2"/>
                    </a:cubicBezTo>
                    <a:cubicBezTo>
                      <a:pt x="195" y="7"/>
                      <a:pt x="182" y="12"/>
                      <a:pt x="169" y="20"/>
                    </a:cubicBezTo>
                    <a:cubicBezTo>
                      <a:pt x="153" y="30"/>
                      <a:pt x="138" y="42"/>
                      <a:pt x="125" y="56"/>
                    </a:cubicBezTo>
                    <a:cubicBezTo>
                      <a:pt x="108" y="75"/>
                      <a:pt x="94" y="96"/>
                      <a:pt x="81" y="118"/>
                    </a:cubicBezTo>
                    <a:cubicBezTo>
                      <a:pt x="66" y="149"/>
                      <a:pt x="54" y="181"/>
                      <a:pt x="47" y="215"/>
                    </a:cubicBezTo>
                    <a:cubicBezTo>
                      <a:pt x="43" y="231"/>
                      <a:pt x="41" y="248"/>
                      <a:pt x="39" y="265"/>
                    </a:cubicBezTo>
                    <a:cubicBezTo>
                      <a:pt x="57" y="280"/>
                      <a:pt x="61" y="300"/>
                      <a:pt x="56" y="319"/>
                    </a:cubicBezTo>
                    <a:cubicBezTo>
                      <a:pt x="57" y="320"/>
                      <a:pt x="58" y="321"/>
                      <a:pt x="60" y="323"/>
                    </a:cubicBezTo>
                    <a:cubicBezTo>
                      <a:pt x="65" y="327"/>
                      <a:pt x="71" y="332"/>
                      <a:pt x="77" y="336"/>
                    </a:cubicBezTo>
                    <a:cubicBezTo>
                      <a:pt x="90" y="344"/>
                      <a:pt x="104" y="350"/>
                      <a:pt x="118" y="353"/>
                    </a:cubicBezTo>
                    <a:cubicBezTo>
                      <a:pt x="123" y="354"/>
                      <a:pt x="127" y="355"/>
                      <a:pt x="131" y="356"/>
                    </a:cubicBezTo>
                    <a:cubicBezTo>
                      <a:pt x="137" y="356"/>
                      <a:pt x="143" y="357"/>
                      <a:pt x="150" y="357"/>
                    </a:cubicBezTo>
                    <a:cubicBezTo>
                      <a:pt x="151" y="357"/>
                      <a:pt x="151" y="357"/>
                      <a:pt x="152" y="357"/>
                    </a:cubicBezTo>
                    <a:cubicBezTo>
                      <a:pt x="164" y="356"/>
                      <a:pt x="177" y="354"/>
                      <a:pt x="189" y="350"/>
                    </a:cubicBezTo>
                    <a:cubicBezTo>
                      <a:pt x="204" y="345"/>
                      <a:pt x="219" y="339"/>
                      <a:pt x="232" y="331"/>
                    </a:cubicBezTo>
                    <a:cubicBezTo>
                      <a:pt x="247" y="321"/>
                      <a:pt x="260" y="310"/>
                      <a:pt x="272" y="298"/>
                    </a:cubicBezTo>
                    <a:cubicBezTo>
                      <a:pt x="283" y="286"/>
                      <a:pt x="292" y="273"/>
                      <a:pt x="300" y="259"/>
                    </a:cubicBezTo>
                    <a:cubicBezTo>
                      <a:pt x="306" y="247"/>
                      <a:pt x="311" y="234"/>
                      <a:pt x="314" y="221"/>
                    </a:cubicBezTo>
                    <a:cubicBezTo>
                      <a:pt x="315" y="215"/>
                      <a:pt x="316" y="209"/>
                      <a:pt x="317" y="203"/>
                    </a:cubicBezTo>
                    <a:cubicBezTo>
                      <a:pt x="296" y="200"/>
                      <a:pt x="275" y="192"/>
                      <a:pt x="257" y="179"/>
                    </a:cubicBezTo>
                    <a:cubicBezTo>
                      <a:pt x="200" y="138"/>
                      <a:pt x="183" y="60"/>
                      <a:pt x="216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18"/>
              <p:cNvSpPr>
                <a:spLocks noEditPoints="1"/>
              </p:cNvSpPr>
              <p:nvPr/>
            </p:nvSpPr>
            <p:spPr bwMode="auto">
              <a:xfrm>
                <a:off x="6498" y="1610"/>
                <a:ext cx="969" cy="1378"/>
              </a:xfrm>
              <a:custGeom>
                <a:avLst/>
                <a:gdLst>
                  <a:gd name="T0" fmla="*/ 422 w 1428"/>
                  <a:gd name="T1" fmla="*/ 1767 h 2030"/>
                  <a:gd name="T2" fmla="*/ 556 w 1428"/>
                  <a:gd name="T3" fmla="*/ 1589 h 2030"/>
                  <a:gd name="T4" fmla="*/ 370 w 1428"/>
                  <a:gd name="T5" fmla="*/ 1475 h 2030"/>
                  <a:gd name="T6" fmla="*/ 1092 w 1428"/>
                  <a:gd name="T7" fmla="*/ 1439 h 2030"/>
                  <a:gd name="T8" fmla="*/ 320 w 1428"/>
                  <a:gd name="T9" fmla="*/ 1688 h 2030"/>
                  <a:gd name="T10" fmla="*/ 671 w 1428"/>
                  <a:gd name="T11" fmla="*/ 1106 h 2030"/>
                  <a:gd name="T12" fmla="*/ 1196 w 1428"/>
                  <a:gd name="T13" fmla="*/ 1247 h 2030"/>
                  <a:gd name="T14" fmla="*/ 1399 w 1428"/>
                  <a:gd name="T15" fmla="*/ 1631 h 2030"/>
                  <a:gd name="T16" fmla="*/ 1321 w 1428"/>
                  <a:gd name="T17" fmla="*/ 1504 h 2030"/>
                  <a:gd name="T18" fmla="*/ 1089 w 1428"/>
                  <a:gd name="T19" fmla="*/ 1412 h 2030"/>
                  <a:gd name="T20" fmla="*/ 480 w 1428"/>
                  <a:gd name="T21" fmla="*/ 1613 h 2030"/>
                  <a:gd name="T22" fmla="*/ 407 w 1428"/>
                  <a:gd name="T23" fmla="*/ 1932 h 2030"/>
                  <a:gd name="T24" fmla="*/ 601 w 1428"/>
                  <a:gd name="T25" fmla="*/ 1146 h 2030"/>
                  <a:gd name="T26" fmla="*/ 299 w 1428"/>
                  <a:gd name="T27" fmla="*/ 1745 h 2030"/>
                  <a:gd name="T28" fmla="*/ 472 w 1428"/>
                  <a:gd name="T29" fmla="*/ 2015 h 2030"/>
                  <a:gd name="T30" fmla="*/ 421 w 1428"/>
                  <a:gd name="T31" fmla="*/ 1772 h 2030"/>
                  <a:gd name="T32" fmla="*/ 422 w 1428"/>
                  <a:gd name="T33" fmla="*/ 1766 h 2030"/>
                  <a:gd name="T34" fmla="*/ 555 w 1428"/>
                  <a:gd name="T35" fmla="*/ 1589 h 2030"/>
                  <a:gd name="T36" fmla="*/ 779 w 1428"/>
                  <a:gd name="T37" fmla="*/ 1527 h 2030"/>
                  <a:gd name="T38" fmla="*/ 990 w 1428"/>
                  <a:gd name="T39" fmla="*/ 1452 h 2030"/>
                  <a:gd name="T40" fmla="*/ 1247 w 1428"/>
                  <a:gd name="T41" fmla="*/ 1479 h 2030"/>
                  <a:gd name="T42" fmla="*/ 1301 w 1428"/>
                  <a:gd name="T43" fmla="*/ 1523 h 2030"/>
                  <a:gd name="T44" fmla="*/ 1372 w 1428"/>
                  <a:gd name="T45" fmla="*/ 1660 h 2030"/>
                  <a:gd name="T46" fmla="*/ 1426 w 1428"/>
                  <a:gd name="T47" fmla="*/ 1603 h 2030"/>
                  <a:gd name="T48" fmla="*/ 1175 w 1428"/>
                  <a:gd name="T49" fmla="*/ 1204 h 2030"/>
                  <a:gd name="T50" fmla="*/ 140 w 1428"/>
                  <a:gd name="T51" fmla="*/ 875 h 2030"/>
                  <a:gd name="T52" fmla="*/ 152 w 1428"/>
                  <a:gd name="T53" fmla="*/ 893 h 2030"/>
                  <a:gd name="T54" fmla="*/ 46 w 1428"/>
                  <a:gd name="T55" fmla="*/ 752 h 2030"/>
                  <a:gd name="T56" fmla="*/ 112 w 1428"/>
                  <a:gd name="T57" fmla="*/ 826 h 2030"/>
                  <a:gd name="T58" fmla="*/ 58 w 1428"/>
                  <a:gd name="T59" fmla="*/ 648 h 2030"/>
                  <a:gd name="T60" fmla="*/ 58 w 1428"/>
                  <a:gd name="T61" fmla="*/ 648 h 2030"/>
                  <a:gd name="T62" fmla="*/ 1086 w 1428"/>
                  <a:gd name="T63" fmla="*/ 630 h 2030"/>
                  <a:gd name="T64" fmla="*/ 10 w 1428"/>
                  <a:gd name="T65" fmla="*/ 639 h 2030"/>
                  <a:gd name="T66" fmla="*/ 16 w 1428"/>
                  <a:gd name="T67" fmla="*/ 609 h 2030"/>
                  <a:gd name="T68" fmla="*/ 1067 w 1428"/>
                  <a:gd name="T69" fmla="*/ 460 h 2030"/>
                  <a:gd name="T70" fmla="*/ 1108 w 1428"/>
                  <a:gd name="T71" fmla="*/ 594 h 2030"/>
                  <a:gd name="T72" fmla="*/ 1043 w 1428"/>
                  <a:gd name="T73" fmla="*/ 425 h 2030"/>
                  <a:gd name="T74" fmla="*/ 1048 w 1428"/>
                  <a:gd name="T75" fmla="*/ 390 h 2030"/>
                  <a:gd name="T76" fmla="*/ 504 w 1428"/>
                  <a:gd name="T77" fmla="*/ 363 h 2030"/>
                  <a:gd name="T78" fmla="*/ 151 w 1428"/>
                  <a:gd name="T79" fmla="*/ 507 h 2030"/>
                  <a:gd name="T80" fmla="*/ 161 w 1428"/>
                  <a:gd name="T81" fmla="*/ 536 h 2030"/>
                  <a:gd name="T82" fmla="*/ 501 w 1428"/>
                  <a:gd name="T83" fmla="*/ 391 h 2030"/>
                  <a:gd name="T84" fmla="*/ 776 w 1428"/>
                  <a:gd name="T85" fmla="*/ 320 h 2030"/>
                  <a:gd name="T86" fmla="*/ 892 w 1428"/>
                  <a:gd name="T87" fmla="*/ 315 h 2030"/>
                  <a:gd name="T88" fmla="*/ 1050 w 1428"/>
                  <a:gd name="T89" fmla="*/ 291 h 2030"/>
                  <a:gd name="T90" fmla="*/ 1076 w 1428"/>
                  <a:gd name="T91" fmla="*/ 381 h 2030"/>
                  <a:gd name="T92" fmla="*/ 90 w 1428"/>
                  <a:gd name="T93" fmla="*/ 220 h 2030"/>
                  <a:gd name="T94" fmla="*/ 616 w 1428"/>
                  <a:gd name="T95" fmla="*/ 28 h 2030"/>
                  <a:gd name="T96" fmla="*/ 785 w 1428"/>
                  <a:gd name="T97" fmla="*/ 31 h 2030"/>
                  <a:gd name="T98" fmla="*/ 236 w 1428"/>
                  <a:gd name="T99" fmla="*/ 133 h 2030"/>
                  <a:gd name="T100" fmla="*/ 444 w 1428"/>
                  <a:gd name="T101" fmla="*/ 8 h 2030"/>
                  <a:gd name="T102" fmla="*/ 109 w 1428"/>
                  <a:gd name="T103" fmla="*/ 199 h 2030"/>
                  <a:gd name="T104" fmla="*/ 234 w 1428"/>
                  <a:gd name="T105" fmla="*/ 135 h 2030"/>
                  <a:gd name="T106" fmla="*/ 741 w 1428"/>
                  <a:gd name="T107" fmla="*/ 41 h 2030"/>
                  <a:gd name="T108" fmla="*/ 598 w 1428"/>
                  <a:gd name="T109" fmla="*/ 0 h 2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428" h="2030">
                    <a:moveTo>
                      <a:pt x="422" y="1767"/>
                    </a:moveTo>
                    <a:cubicBezTo>
                      <a:pt x="422" y="1767"/>
                      <a:pt x="422" y="1767"/>
                      <a:pt x="422" y="1767"/>
                    </a:cubicBezTo>
                    <a:cubicBezTo>
                      <a:pt x="422" y="1767"/>
                      <a:pt x="422" y="1767"/>
                      <a:pt x="422" y="1767"/>
                    </a:cubicBezTo>
                    <a:cubicBezTo>
                      <a:pt x="422" y="1767"/>
                      <a:pt x="422" y="1767"/>
                      <a:pt x="422" y="1767"/>
                    </a:cubicBezTo>
                    <a:moveTo>
                      <a:pt x="328" y="1592"/>
                    </a:moveTo>
                    <a:cubicBezTo>
                      <a:pt x="328" y="1591"/>
                      <a:pt x="328" y="1591"/>
                      <a:pt x="328" y="1590"/>
                    </a:cubicBezTo>
                    <a:cubicBezTo>
                      <a:pt x="328" y="1591"/>
                      <a:pt x="328" y="1591"/>
                      <a:pt x="328" y="1592"/>
                    </a:cubicBezTo>
                    <a:moveTo>
                      <a:pt x="556" y="1589"/>
                    </a:moveTo>
                    <a:cubicBezTo>
                      <a:pt x="557" y="1588"/>
                      <a:pt x="557" y="1588"/>
                      <a:pt x="557" y="1588"/>
                    </a:cubicBezTo>
                    <a:cubicBezTo>
                      <a:pt x="557" y="1588"/>
                      <a:pt x="557" y="1588"/>
                      <a:pt x="556" y="1589"/>
                    </a:cubicBezTo>
                    <a:moveTo>
                      <a:pt x="369" y="1477"/>
                    </a:moveTo>
                    <a:cubicBezTo>
                      <a:pt x="370" y="1476"/>
                      <a:pt x="370" y="1475"/>
                      <a:pt x="370" y="1475"/>
                    </a:cubicBezTo>
                    <a:cubicBezTo>
                      <a:pt x="370" y="1475"/>
                      <a:pt x="370" y="1476"/>
                      <a:pt x="369" y="1477"/>
                    </a:cubicBezTo>
                    <a:moveTo>
                      <a:pt x="1092" y="1439"/>
                    </a:moveTo>
                    <a:cubicBezTo>
                      <a:pt x="1092" y="1439"/>
                      <a:pt x="1092" y="1439"/>
                      <a:pt x="1092" y="1439"/>
                    </a:cubicBezTo>
                    <a:cubicBezTo>
                      <a:pt x="1092" y="1439"/>
                      <a:pt x="1092" y="1439"/>
                      <a:pt x="1092" y="1439"/>
                    </a:cubicBezTo>
                    <a:cubicBezTo>
                      <a:pt x="1092" y="1439"/>
                      <a:pt x="1092" y="1439"/>
                      <a:pt x="1092" y="1439"/>
                    </a:cubicBezTo>
                    <a:moveTo>
                      <a:pt x="393" y="1911"/>
                    </a:moveTo>
                    <a:cubicBezTo>
                      <a:pt x="370" y="1871"/>
                      <a:pt x="350" y="1829"/>
                      <a:pt x="336" y="1785"/>
                    </a:cubicBezTo>
                    <a:cubicBezTo>
                      <a:pt x="327" y="1753"/>
                      <a:pt x="322" y="1721"/>
                      <a:pt x="320" y="1688"/>
                    </a:cubicBezTo>
                    <a:cubicBezTo>
                      <a:pt x="319" y="1655"/>
                      <a:pt x="322" y="1622"/>
                      <a:pt x="328" y="1589"/>
                    </a:cubicBezTo>
                    <a:cubicBezTo>
                      <a:pt x="337" y="1550"/>
                      <a:pt x="351" y="1513"/>
                      <a:pt x="369" y="1477"/>
                    </a:cubicBezTo>
                    <a:cubicBezTo>
                      <a:pt x="383" y="1451"/>
                      <a:pt x="400" y="1426"/>
                      <a:pt x="418" y="1401"/>
                    </a:cubicBezTo>
                    <a:cubicBezTo>
                      <a:pt x="495" y="1297"/>
                      <a:pt x="588" y="1205"/>
                      <a:pt x="671" y="1106"/>
                    </a:cubicBezTo>
                    <a:cubicBezTo>
                      <a:pt x="681" y="1094"/>
                      <a:pt x="691" y="1082"/>
                      <a:pt x="701" y="1070"/>
                    </a:cubicBezTo>
                    <a:cubicBezTo>
                      <a:pt x="716" y="1076"/>
                      <a:pt x="731" y="1081"/>
                      <a:pt x="745" y="1086"/>
                    </a:cubicBezTo>
                    <a:cubicBezTo>
                      <a:pt x="868" y="1127"/>
                      <a:pt x="995" y="1157"/>
                      <a:pt x="1115" y="1207"/>
                    </a:cubicBezTo>
                    <a:cubicBezTo>
                      <a:pt x="1143" y="1219"/>
                      <a:pt x="1170" y="1232"/>
                      <a:pt x="1196" y="1247"/>
                    </a:cubicBezTo>
                    <a:cubicBezTo>
                      <a:pt x="1230" y="1268"/>
                      <a:pt x="1261" y="1293"/>
                      <a:pt x="1289" y="1322"/>
                    </a:cubicBezTo>
                    <a:cubicBezTo>
                      <a:pt x="1311" y="1346"/>
                      <a:pt x="1331" y="1373"/>
                      <a:pt x="1347" y="1402"/>
                    </a:cubicBezTo>
                    <a:cubicBezTo>
                      <a:pt x="1363" y="1431"/>
                      <a:pt x="1374" y="1462"/>
                      <a:pt x="1383" y="1494"/>
                    </a:cubicBezTo>
                    <a:cubicBezTo>
                      <a:pt x="1394" y="1539"/>
                      <a:pt x="1399" y="1584"/>
                      <a:pt x="1399" y="1631"/>
                    </a:cubicBezTo>
                    <a:cubicBezTo>
                      <a:pt x="1399" y="1633"/>
                      <a:pt x="1399" y="1636"/>
                      <a:pt x="1399" y="1639"/>
                    </a:cubicBezTo>
                    <a:cubicBezTo>
                      <a:pt x="1399" y="1645"/>
                      <a:pt x="1399" y="1650"/>
                      <a:pt x="1399" y="1656"/>
                    </a:cubicBezTo>
                    <a:cubicBezTo>
                      <a:pt x="1397" y="1649"/>
                      <a:pt x="1395" y="1641"/>
                      <a:pt x="1393" y="1634"/>
                    </a:cubicBezTo>
                    <a:cubicBezTo>
                      <a:pt x="1379" y="1586"/>
                      <a:pt x="1356" y="1542"/>
                      <a:pt x="1321" y="1504"/>
                    </a:cubicBezTo>
                    <a:cubicBezTo>
                      <a:pt x="1317" y="1500"/>
                      <a:pt x="1313" y="1496"/>
                      <a:pt x="1308" y="1492"/>
                    </a:cubicBezTo>
                    <a:cubicBezTo>
                      <a:pt x="1270" y="1456"/>
                      <a:pt x="1222" y="1432"/>
                      <a:pt x="1171" y="1421"/>
                    </a:cubicBezTo>
                    <a:cubicBezTo>
                      <a:pt x="1151" y="1416"/>
                      <a:pt x="1131" y="1413"/>
                      <a:pt x="1110" y="1412"/>
                    </a:cubicBezTo>
                    <a:cubicBezTo>
                      <a:pt x="1103" y="1412"/>
                      <a:pt x="1096" y="1412"/>
                      <a:pt x="1089" y="1412"/>
                    </a:cubicBezTo>
                    <a:cubicBezTo>
                      <a:pt x="995" y="1412"/>
                      <a:pt x="898" y="1444"/>
                      <a:pt x="821" y="1501"/>
                    </a:cubicBezTo>
                    <a:cubicBezTo>
                      <a:pt x="808" y="1499"/>
                      <a:pt x="794" y="1499"/>
                      <a:pt x="781" y="1499"/>
                    </a:cubicBezTo>
                    <a:cubicBezTo>
                      <a:pt x="691" y="1499"/>
                      <a:pt x="600" y="1525"/>
                      <a:pt x="528" y="1574"/>
                    </a:cubicBezTo>
                    <a:cubicBezTo>
                      <a:pt x="511" y="1586"/>
                      <a:pt x="495" y="1599"/>
                      <a:pt x="480" y="1613"/>
                    </a:cubicBezTo>
                    <a:cubicBezTo>
                      <a:pt x="442" y="1650"/>
                      <a:pt x="414" y="1694"/>
                      <a:pt x="399" y="1745"/>
                    </a:cubicBezTo>
                    <a:cubicBezTo>
                      <a:pt x="398" y="1751"/>
                      <a:pt x="396" y="1756"/>
                      <a:pt x="395" y="1762"/>
                    </a:cubicBezTo>
                    <a:cubicBezTo>
                      <a:pt x="385" y="1812"/>
                      <a:pt x="388" y="1862"/>
                      <a:pt x="401" y="1911"/>
                    </a:cubicBezTo>
                    <a:cubicBezTo>
                      <a:pt x="402" y="1918"/>
                      <a:pt x="404" y="1925"/>
                      <a:pt x="407" y="1932"/>
                    </a:cubicBezTo>
                    <a:cubicBezTo>
                      <a:pt x="404" y="1928"/>
                      <a:pt x="400" y="1923"/>
                      <a:pt x="398" y="1918"/>
                    </a:cubicBezTo>
                    <a:cubicBezTo>
                      <a:pt x="396" y="1916"/>
                      <a:pt x="395" y="1913"/>
                      <a:pt x="393" y="1911"/>
                    </a:cubicBezTo>
                    <a:moveTo>
                      <a:pt x="692" y="1038"/>
                    </a:moveTo>
                    <a:cubicBezTo>
                      <a:pt x="663" y="1075"/>
                      <a:pt x="632" y="1110"/>
                      <a:pt x="601" y="1146"/>
                    </a:cubicBezTo>
                    <a:cubicBezTo>
                      <a:pt x="594" y="1154"/>
                      <a:pt x="586" y="1162"/>
                      <a:pt x="579" y="1170"/>
                    </a:cubicBezTo>
                    <a:cubicBezTo>
                      <a:pt x="505" y="1253"/>
                      <a:pt x="424" y="1334"/>
                      <a:pt x="365" y="1429"/>
                    </a:cubicBezTo>
                    <a:cubicBezTo>
                      <a:pt x="356" y="1445"/>
                      <a:pt x="347" y="1461"/>
                      <a:pt x="339" y="1477"/>
                    </a:cubicBezTo>
                    <a:cubicBezTo>
                      <a:pt x="299" y="1560"/>
                      <a:pt x="281" y="1654"/>
                      <a:pt x="299" y="1745"/>
                    </a:cubicBezTo>
                    <a:cubicBezTo>
                      <a:pt x="309" y="1798"/>
                      <a:pt x="328" y="1847"/>
                      <a:pt x="352" y="1894"/>
                    </a:cubicBezTo>
                    <a:cubicBezTo>
                      <a:pt x="354" y="1897"/>
                      <a:pt x="355" y="1899"/>
                      <a:pt x="356" y="1901"/>
                    </a:cubicBezTo>
                    <a:cubicBezTo>
                      <a:pt x="381" y="1947"/>
                      <a:pt x="411" y="1989"/>
                      <a:pt x="444" y="2030"/>
                    </a:cubicBezTo>
                    <a:cubicBezTo>
                      <a:pt x="452" y="2022"/>
                      <a:pt x="462" y="2017"/>
                      <a:pt x="472" y="2015"/>
                    </a:cubicBezTo>
                    <a:cubicBezTo>
                      <a:pt x="456" y="1985"/>
                      <a:pt x="442" y="1954"/>
                      <a:pt x="432" y="1922"/>
                    </a:cubicBezTo>
                    <a:cubicBezTo>
                      <a:pt x="430" y="1916"/>
                      <a:pt x="429" y="1910"/>
                      <a:pt x="427" y="1904"/>
                    </a:cubicBezTo>
                    <a:cubicBezTo>
                      <a:pt x="421" y="1881"/>
                      <a:pt x="418" y="1858"/>
                      <a:pt x="416" y="1835"/>
                    </a:cubicBezTo>
                    <a:cubicBezTo>
                      <a:pt x="416" y="1814"/>
                      <a:pt x="417" y="1793"/>
                      <a:pt x="421" y="1772"/>
                    </a:cubicBezTo>
                    <a:cubicBezTo>
                      <a:pt x="422" y="1770"/>
                      <a:pt x="422" y="1769"/>
                      <a:pt x="422" y="1767"/>
                    </a:cubicBezTo>
                    <a:cubicBezTo>
                      <a:pt x="422" y="1767"/>
                      <a:pt x="422" y="1768"/>
                      <a:pt x="422" y="1768"/>
                    </a:cubicBezTo>
                    <a:cubicBezTo>
                      <a:pt x="422" y="1768"/>
                      <a:pt x="422" y="1767"/>
                      <a:pt x="422" y="1767"/>
                    </a:cubicBezTo>
                    <a:cubicBezTo>
                      <a:pt x="422" y="1766"/>
                      <a:pt x="422" y="1766"/>
                      <a:pt x="422" y="1766"/>
                    </a:cubicBezTo>
                    <a:cubicBezTo>
                      <a:pt x="428" y="1744"/>
                      <a:pt x="435" y="1723"/>
                      <a:pt x="446" y="1703"/>
                    </a:cubicBezTo>
                    <a:cubicBezTo>
                      <a:pt x="457" y="1681"/>
                      <a:pt x="472" y="1662"/>
                      <a:pt x="488" y="1644"/>
                    </a:cubicBezTo>
                    <a:cubicBezTo>
                      <a:pt x="498" y="1634"/>
                      <a:pt x="508" y="1624"/>
                      <a:pt x="519" y="1615"/>
                    </a:cubicBezTo>
                    <a:cubicBezTo>
                      <a:pt x="531" y="1606"/>
                      <a:pt x="543" y="1597"/>
                      <a:pt x="555" y="1589"/>
                    </a:cubicBezTo>
                    <a:cubicBezTo>
                      <a:pt x="586" y="1571"/>
                      <a:pt x="618" y="1557"/>
                      <a:pt x="652" y="1546"/>
                    </a:cubicBezTo>
                    <a:cubicBezTo>
                      <a:pt x="688" y="1536"/>
                      <a:pt x="725" y="1530"/>
                      <a:pt x="762" y="1528"/>
                    </a:cubicBezTo>
                    <a:cubicBezTo>
                      <a:pt x="763" y="1527"/>
                      <a:pt x="765" y="1527"/>
                      <a:pt x="766" y="1527"/>
                    </a:cubicBezTo>
                    <a:cubicBezTo>
                      <a:pt x="771" y="1527"/>
                      <a:pt x="775" y="1527"/>
                      <a:pt x="779" y="1527"/>
                    </a:cubicBezTo>
                    <a:cubicBezTo>
                      <a:pt x="796" y="1527"/>
                      <a:pt x="813" y="1528"/>
                      <a:pt x="829" y="1530"/>
                    </a:cubicBezTo>
                    <a:cubicBezTo>
                      <a:pt x="846" y="1517"/>
                      <a:pt x="863" y="1506"/>
                      <a:pt x="882" y="1495"/>
                    </a:cubicBezTo>
                    <a:cubicBezTo>
                      <a:pt x="883" y="1495"/>
                      <a:pt x="884" y="1494"/>
                      <a:pt x="885" y="1493"/>
                    </a:cubicBezTo>
                    <a:cubicBezTo>
                      <a:pt x="918" y="1476"/>
                      <a:pt x="953" y="1462"/>
                      <a:pt x="990" y="1452"/>
                    </a:cubicBezTo>
                    <a:cubicBezTo>
                      <a:pt x="1024" y="1444"/>
                      <a:pt x="1059" y="1439"/>
                      <a:pt x="1094" y="1439"/>
                    </a:cubicBezTo>
                    <a:cubicBezTo>
                      <a:pt x="1109" y="1439"/>
                      <a:pt x="1124" y="1441"/>
                      <a:pt x="1139" y="1443"/>
                    </a:cubicBezTo>
                    <a:cubicBezTo>
                      <a:pt x="1153" y="1445"/>
                      <a:pt x="1167" y="1447"/>
                      <a:pt x="1180" y="1451"/>
                    </a:cubicBezTo>
                    <a:cubicBezTo>
                      <a:pt x="1204" y="1458"/>
                      <a:pt x="1226" y="1467"/>
                      <a:pt x="1247" y="1479"/>
                    </a:cubicBezTo>
                    <a:cubicBezTo>
                      <a:pt x="1266" y="1491"/>
                      <a:pt x="1284" y="1505"/>
                      <a:pt x="1299" y="1521"/>
                    </a:cubicBezTo>
                    <a:cubicBezTo>
                      <a:pt x="1300" y="1522"/>
                      <a:pt x="1300" y="1522"/>
                      <a:pt x="1301" y="1523"/>
                    </a:cubicBezTo>
                    <a:cubicBezTo>
                      <a:pt x="1300" y="1522"/>
                      <a:pt x="1300" y="1522"/>
                      <a:pt x="1300" y="1522"/>
                    </a:cubicBezTo>
                    <a:cubicBezTo>
                      <a:pt x="1301" y="1523"/>
                      <a:pt x="1301" y="1523"/>
                      <a:pt x="1301" y="1523"/>
                    </a:cubicBezTo>
                    <a:cubicBezTo>
                      <a:pt x="1302" y="1524"/>
                      <a:pt x="1303" y="1525"/>
                      <a:pt x="1304" y="1526"/>
                    </a:cubicBezTo>
                    <a:cubicBezTo>
                      <a:pt x="1318" y="1542"/>
                      <a:pt x="1330" y="1559"/>
                      <a:pt x="1340" y="1577"/>
                    </a:cubicBezTo>
                    <a:cubicBezTo>
                      <a:pt x="1351" y="1598"/>
                      <a:pt x="1360" y="1620"/>
                      <a:pt x="1367" y="1642"/>
                    </a:cubicBezTo>
                    <a:cubicBezTo>
                      <a:pt x="1369" y="1648"/>
                      <a:pt x="1370" y="1654"/>
                      <a:pt x="1372" y="1660"/>
                    </a:cubicBezTo>
                    <a:cubicBezTo>
                      <a:pt x="1380" y="1693"/>
                      <a:pt x="1384" y="1727"/>
                      <a:pt x="1385" y="1760"/>
                    </a:cubicBezTo>
                    <a:cubicBezTo>
                      <a:pt x="1391" y="1758"/>
                      <a:pt x="1398" y="1757"/>
                      <a:pt x="1404" y="1757"/>
                    </a:cubicBezTo>
                    <a:cubicBezTo>
                      <a:pt x="1408" y="1757"/>
                      <a:pt x="1413" y="1758"/>
                      <a:pt x="1418" y="1759"/>
                    </a:cubicBezTo>
                    <a:cubicBezTo>
                      <a:pt x="1425" y="1707"/>
                      <a:pt x="1428" y="1655"/>
                      <a:pt x="1426" y="1603"/>
                    </a:cubicBezTo>
                    <a:cubicBezTo>
                      <a:pt x="1426" y="1600"/>
                      <a:pt x="1426" y="1598"/>
                      <a:pt x="1426" y="1595"/>
                    </a:cubicBezTo>
                    <a:cubicBezTo>
                      <a:pt x="1423" y="1542"/>
                      <a:pt x="1414" y="1490"/>
                      <a:pt x="1395" y="1440"/>
                    </a:cubicBezTo>
                    <a:cubicBezTo>
                      <a:pt x="1362" y="1352"/>
                      <a:pt x="1299" y="1281"/>
                      <a:pt x="1221" y="1231"/>
                    </a:cubicBezTo>
                    <a:cubicBezTo>
                      <a:pt x="1206" y="1221"/>
                      <a:pt x="1191" y="1212"/>
                      <a:pt x="1175" y="1204"/>
                    </a:cubicBezTo>
                    <a:cubicBezTo>
                      <a:pt x="1075" y="1153"/>
                      <a:pt x="963" y="1125"/>
                      <a:pt x="857" y="1092"/>
                    </a:cubicBezTo>
                    <a:cubicBezTo>
                      <a:pt x="847" y="1089"/>
                      <a:pt x="836" y="1086"/>
                      <a:pt x="826" y="1083"/>
                    </a:cubicBezTo>
                    <a:cubicBezTo>
                      <a:pt x="781" y="1069"/>
                      <a:pt x="736" y="1054"/>
                      <a:pt x="692" y="1038"/>
                    </a:cubicBezTo>
                    <a:moveTo>
                      <a:pt x="140" y="875"/>
                    </a:moveTo>
                    <a:cubicBezTo>
                      <a:pt x="141" y="879"/>
                      <a:pt x="142" y="883"/>
                      <a:pt x="143" y="887"/>
                    </a:cubicBezTo>
                    <a:cubicBezTo>
                      <a:pt x="144" y="889"/>
                      <a:pt x="144" y="891"/>
                      <a:pt x="145" y="892"/>
                    </a:cubicBezTo>
                    <a:cubicBezTo>
                      <a:pt x="146" y="893"/>
                      <a:pt x="147" y="894"/>
                      <a:pt x="149" y="895"/>
                    </a:cubicBezTo>
                    <a:cubicBezTo>
                      <a:pt x="150" y="894"/>
                      <a:pt x="151" y="893"/>
                      <a:pt x="152" y="893"/>
                    </a:cubicBezTo>
                    <a:cubicBezTo>
                      <a:pt x="148" y="887"/>
                      <a:pt x="144" y="881"/>
                      <a:pt x="140" y="875"/>
                    </a:cubicBezTo>
                    <a:moveTo>
                      <a:pt x="75" y="695"/>
                    </a:moveTo>
                    <a:cubicBezTo>
                      <a:pt x="65" y="712"/>
                      <a:pt x="54" y="728"/>
                      <a:pt x="43" y="744"/>
                    </a:cubicBezTo>
                    <a:cubicBezTo>
                      <a:pt x="44" y="747"/>
                      <a:pt x="45" y="750"/>
                      <a:pt x="46" y="752"/>
                    </a:cubicBezTo>
                    <a:cubicBezTo>
                      <a:pt x="51" y="792"/>
                      <a:pt x="64" y="828"/>
                      <a:pt x="84" y="861"/>
                    </a:cubicBezTo>
                    <a:cubicBezTo>
                      <a:pt x="93" y="864"/>
                      <a:pt x="100" y="868"/>
                      <a:pt x="106" y="873"/>
                    </a:cubicBezTo>
                    <a:cubicBezTo>
                      <a:pt x="108" y="874"/>
                      <a:pt x="109" y="874"/>
                      <a:pt x="110" y="875"/>
                    </a:cubicBezTo>
                    <a:cubicBezTo>
                      <a:pt x="108" y="858"/>
                      <a:pt x="109" y="842"/>
                      <a:pt x="112" y="826"/>
                    </a:cubicBezTo>
                    <a:cubicBezTo>
                      <a:pt x="97" y="799"/>
                      <a:pt x="84" y="772"/>
                      <a:pt x="73" y="743"/>
                    </a:cubicBezTo>
                    <a:cubicBezTo>
                      <a:pt x="73" y="741"/>
                      <a:pt x="72" y="739"/>
                      <a:pt x="72" y="737"/>
                    </a:cubicBezTo>
                    <a:cubicBezTo>
                      <a:pt x="72" y="723"/>
                      <a:pt x="73" y="709"/>
                      <a:pt x="75" y="695"/>
                    </a:cubicBezTo>
                    <a:moveTo>
                      <a:pt x="58" y="648"/>
                    </a:moveTo>
                    <a:cubicBezTo>
                      <a:pt x="56" y="655"/>
                      <a:pt x="54" y="661"/>
                      <a:pt x="52" y="667"/>
                    </a:cubicBezTo>
                    <a:cubicBezTo>
                      <a:pt x="52" y="671"/>
                      <a:pt x="52" y="675"/>
                      <a:pt x="52" y="679"/>
                    </a:cubicBezTo>
                    <a:cubicBezTo>
                      <a:pt x="57" y="669"/>
                      <a:pt x="62" y="660"/>
                      <a:pt x="67" y="651"/>
                    </a:cubicBezTo>
                    <a:cubicBezTo>
                      <a:pt x="64" y="650"/>
                      <a:pt x="61" y="649"/>
                      <a:pt x="58" y="648"/>
                    </a:cubicBezTo>
                    <a:moveTo>
                      <a:pt x="1080" y="613"/>
                    </a:moveTo>
                    <a:cubicBezTo>
                      <a:pt x="1080" y="620"/>
                      <a:pt x="1080" y="627"/>
                      <a:pt x="1079" y="635"/>
                    </a:cubicBezTo>
                    <a:cubicBezTo>
                      <a:pt x="1081" y="635"/>
                      <a:pt x="1082" y="634"/>
                      <a:pt x="1083" y="634"/>
                    </a:cubicBezTo>
                    <a:cubicBezTo>
                      <a:pt x="1084" y="633"/>
                      <a:pt x="1085" y="632"/>
                      <a:pt x="1086" y="630"/>
                    </a:cubicBezTo>
                    <a:cubicBezTo>
                      <a:pt x="1085" y="629"/>
                      <a:pt x="1085" y="627"/>
                      <a:pt x="1084" y="625"/>
                    </a:cubicBezTo>
                    <a:cubicBezTo>
                      <a:pt x="1083" y="621"/>
                      <a:pt x="1082" y="617"/>
                      <a:pt x="1080" y="613"/>
                    </a:cubicBezTo>
                    <a:moveTo>
                      <a:pt x="0" y="583"/>
                    </a:moveTo>
                    <a:cubicBezTo>
                      <a:pt x="3" y="602"/>
                      <a:pt x="6" y="621"/>
                      <a:pt x="10" y="639"/>
                    </a:cubicBezTo>
                    <a:cubicBezTo>
                      <a:pt x="14" y="656"/>
                      <a:pt x="18" y="672"/>
                      <a:pt x="23" y="688"/>
                    </a:cubicBezTo>
                    <a:cubicBezTo>
                      <a:pt x="24" y="684"/>
                      <a:pt x="24" y="679"/>
                      <a:pt x="24" y="674"/>
                    </a:cubicBezTo>
                    <a:cubicBezTo>
                      <a:pt x="24" y="654"/>
                      <a:pt x="22" y="635"/>
                      <a:pt x="18" y="616"/>
                    </a:cubicBezTo>
                    <a:cubicBezTo>
                      <a:pt x="18" y="613"/>
                      <a:pt x="17" y="611"/>
                      <a:pt x="16" y="609"/>
                    </a:cubicBezTo>
                    <a:cubicBezTo>
                      <a:pt x="16" y="607"/>
                      <a:pt x="15" y="606"/>
                      <a:pt x="15" y="604"/>
                    </a:cubicBezTo>
                    <a:cubicBezTo>
                      <a:pt x="9" y="598"/>
                      <a:pt x="4" y="591"/>
                      <a:pt x="0" y="583"/>
                    </a:cubicBezTo>
                    <a:moveTo>
                      <a:pt x="1043" y="425"/>
                    </a:moveTo>
                    <a:cubicBezTo>
                      <a:pt x="1052" y="436"/>
                      <a:pt x="1060" y="448"/>
                      <a:pt x="1067" y="460"/>
                    </a:cubicBezTo>
                    <a:cubicBezTo>
                      <a:pt x="1068" y="462"/>
                      <a:pt x="1069" y="464"/>
                      <a:pt x="1070" y="465"/>
                    </a:cubicBezTo>
                    <a:cubicBezTo>
                      <a:pt x="1075" y="496"/>
                      <a:pt x="1078" y="526"/>
                      <a:pt x="1079" y="557"/>
                    </a:cubicBezTo>
                    <a:cubicBezTo>
                      <a:pt x="1090" y="569"/>
                      <a:pt x="1099" y="582"/>
                      <a:pt x="1106" y="597"/>
                    </a:cubicBezTo>
                    <a:cubicBezTo>
                      <a:pt x="1107" y="596"/>
                      <a:pt x="1108" y="595"/>
                      <a:pt x="1108" y="594"/>
                    </a:cubicBezTo>
                    <a:cubicBezTo>
                      <a:pt x="1111" y="586"/>
                      <a:pt x="1116" y="579"/>
                      <a:pt x="1121" y="572"/>
                    </a:cubicBezTo>
                    <a:cubicBezTo>
                      <a:pt x="1121" y="534"/>
                      <a:pt x="1114" y="496"/>
                      <a:pt x="1098" y="460"/>
                    </a:cubicBezTo>
                    <a:cubicBezTo>
                      <a:pt x="1097" y="457"/>
                      <a:pt x="1097" y="454"/>
                      <a:pt x="1096" y="451"/>
                    </a:cubicBezTo>
                    <a:cubicBezTo>
                      <a:pt x="1078" y="443"/>
                      <a:pt x="1060" y="434"/>
                      <a:pt x="1043" y="425"/>
                    </a:cubicBezTo>
                    <a:moveTo>
                      <a:pt x="1034" y="377"/>
                    </a:moveTo>
                    <a:cubicBezTo>
                      <a:pt x="1032" y="379"/>
                      <a:pt x="1030" y="381"/>
                      <a:pt x="1027" y="384"/>
                    </a:cubicBezTo>
                    <a:cubicBezTo>
                      <a:pt x="1036" y="389"/>
                      <a:pt x="1045" y="394"/>
                      <a:pt x="1054" y="399"/>
                    </a:cubicBezTo>
                    <a:cubicBezTo>
                      <a:pt x="1052" y="396"/>
                      <a:pt x="1050" y="393"/>
                      <a:pt x="1048" y="390"/>
                    </a:cubicBezTo>
                    <a:cubicBezTo>
                      <a:pt x="1044" y="385"/>
                      <a:pt x="1039" y="381"/>
                      <a:pt x="1034" y="377"/>
                    </a:cubicBezTo>
                    <a:moveTo>
                      <a:pt x="768" y="291"/>
                    </a:moveTo>
                    <a:cubicBezTo>
                      <a:pt x="746" y="291"/>
                      <a:pt x="724" y="293"/>
                      <a:pt x="702" y="295"/>
                    </a:cubicBezTo>
                    <a:cubicBezTo>
                      <a:pt x="632" y="304"/>
                      <a:pt x="564" y="327"/>
                      <a:pt x="504" y="363"/>
                    </a:cubicBezTo>
                    <a:cubicBezTo>
                      <a:pt x="504" y="363"/>
                      <a:pt x="503" y="363"/>
                      <a:pt x="503" y="363"/>
                    </a:cubicBezTo>
                    <a:cubicBezTo>
                      <a:pt x="434" y="363"/>
                      <a:pt x="364" y="379"/>
                      <a:pt x="300" y="407"/>
                    </a:cubicBezTo>
                    <a:cubicBezTo>
                      <a:pt x="269" y="421"/>
                      <a:pt x="239" y="438"/>
                      <a:pt x="211" y="458"/>
                    </a:cubicBezTo>
                    <a:cubicBezTo>
                      <a:pt x="189" y="473"/>
                      <a:pt x="169" y="489"/>
                      <a:pt x="151" y="507"/>
                    </a:cubicBezTo>
                    <a:cubicBezTo>
                      <a:pt x="150" y="512"/>
                      <a:pt x="149" y="517"/>
                      <a:pt x="148" y="522"/>
                    </a:cubicBezTo>
                    <a:cubicBezTo>
                      <a:pt x="148" y="531"/>
                      <a:pt x="149" y="540"/>
                      <a:pt x="149" y="549"/>
                    </a:cubicBezTo>
                    <a:cubicBezTo>
                      <a:pt x="151" y="547"/>
                      <a:pt x="153" y="544"/>
                      <a:pt x="156" y="542"/>
                    </a:cubicBezTo>
                    <a:cubicBezTo>
                      <a:pt x="157" y="540"/>
                      <a:pt x="159" y="538"/>
                      <a:pt x="161" y="536"/>
                    </a:cubicBezTo>
                    <a:cubicBezTo>
                      <a:pt x="188" y="510"/>
                      <a:pt x="217" y="486"/>
                      <a:pt x="249" y="466"/>
                    </a:cubicBezTo>
                    <a:cubicBezTo>
                      <a:pt x="288" y="443"/>
                      <a:pt x="329" y="424"/>
                      <a:pt x="372" y="411"/>
                    </a:cubicBezTo>
                    <a:cubicBezTo>
                      <a:pt x="410" y="400"/>
                      <a:pt x="449" y="393"/>
                      <a:pt x="489" y="391"/>
                    </a:cubicBezTo>
                    <a:cubicBezTo>
                      <a:pt x="493" y="391"/>
                      <a:pt x="497" y="391"/>
                      <a:pt x="501" y="391"/>
                    </a:cubicBezTo>
                    <a:cubicBezTo>
                      <a:pt x="505" y="391"/>
                      <a:pt x="508" y="391"/>
                      <a:pt x="512" y="391"/>
                    </a:cubicBezTo>
                    <a:cubicBezTo>
                      <a:pt x="518" y="387"/>
                      <a:pt x="525" y="383"/>
                      <a:pt x="532" y="379"/>
                    </a:cubicBezTo>
                    <a:cubicBezTo>
                      <a:pt x="567" y="360"/>
                      <a:pt x="604" y="346"/>
                      <a:pt x="642" y="336"/>
                    </a:cubicBezTo>
                    <a:cubicBezTo>
                      <a:pt x="686" y="325"/>
                      <a:pt x="731" y="320"/>
                      <a:pt x="776" y="320"/>
                    </a:cubicBezTo>
                    <a:cubicBezTo>
                      <a:pt x="813" y="320"/>
                      <a:pt x="851" y="325"/>
                      <a:pt x="887" y="334"/>
                    </a:cubicBezTo>
                    <a:cubicBezTo>
                      <a:pt x="890" y="335"/>
                      <a:pt x="893" y="335"/>
                      <a:pt x="895" y="336"/>
                    </a:cubicBezTo>
                    <a:cubicBezTo>
                      <a:pt x="898" y="337"/>
                      <a:pt x="901" y="338"/>
                      <a:pt x="904" y="339"/>
                    </a:cubicBezTo>
                    <a:cubicBezTo>
                      <a:pt x="900" y="331"/>
                      <a:pt x="896" y="323"/>
                      <a:pt x="892" y="315"/>
                    </a:cubicBezTo>
                    <a:cubicBezTo>
                      <a:pt x="888" y="311"/>
                      <a:pt x="885" y="308"/>
                      <a:pt x="881" y="304"/>
                    </a:cubicBezTo>
                    <a:cubicBezTo>
                      <a:pt x="856" y="298"/>
                      <a:pt x="831" y="294"/>
                      <a:pt x="805" y="293"/>
                    </a:cubicBezTo>
                    <a:cubicBezTo>
                      <a:pt x="793" y="292"/>
                      <a:pt x="781" y="291"/>
                      <a:pt x="768" y="291"/>
                    </a:cubicBezTo>
                    <a:moveTo>
                      <a:pt x="1050" y="291"/>
                    </a:moveTo>
                    <a:cubicBezTo>
                      <a:pt x="1051" y="300"/>
                      <a:pt x="1050" y="308"/>
                      <a:pt x="1048" y="316"/>
                    </a:cubicBezTo>
                    <a:cubicBezTo>
                      <a:pt x="1048" y="318"/>
                      <a:pt x="1049" y="320"/>
                      <a:pt x="1049" y="321"/>
                    </a:cubicBezTo>
                    <a:cubicBezTo>
                      <a:pt x="1050" y="323"/>
                      <a:pt x="1050" y="326"/>
                      <a:pt x="1051" y="328"/>
                    </a:cubicBezTo>
                    <a:cubicBezTo>
                      <a:pt x="1057" y="347"/>
                      <a:pt x="1065" y="364"/>
                      <a:pt x="1076" y="381"/>
                    </a:cubicBezTo>
                    <a:cubicBezTo>
                      <a:pt x="1078" y="385"/>
                      <a:pt x="1081" y="389"/>
                      <a:pt x="1084" y="393"/>
                    </a:cubicBezTo>
                    <a:cubicBezTo>
                      <a:pt x="1080" y="376"/>
                      <a:pt x="1075" y="360"/>
                      <a:pt x="1070" y="344"/>
                    </a:cubicBezTo>
                    <a:cubicBezTo>
                      <a:pt x="1064" y="326"/>
                      <a:pt x="1057" y="308"/>
                      <a:pt x="1050" y="291"/>
                    </a:cubicBezTo>
                    <a:moveTo>
                      <a:pt x="90" y="220"/>
                    </a:moveTo>
                    <a:cubicBezTo>
                      <a:pt x="90" y="220"/>
                      <a:pt x="90" y="220"/>
                      <a:pt x="90" y="220"/>
                    </a:cubicBezTo>
                    <a:cubicBezTo>
                      <a:pt x="91" y="221"/>
                      <a:pt x="92" y="223"/>
                      <a:pt x="93" y="224"/>
                    </a:cubicBezTo>
                    <a:cubicBezTo>
                      <a:pt x="92" y="223"/>
                      <a:pt x="91" y="221"/>
                      <a:pt x="90" y="220"/>
                    </a:cubicBezTo>
                    <a:moveTo>
                      <a:pt x="616" y="28"/>
                    </a:moveTo>
                    <a:cubicBezTo>
                      <a:pt x="616" y="28"/>
                      <a:pt x="615" y="28"/>
                      <a:pt x="615" y="28"/>
                    </a:cubicBezTo>
                    <a:cubicBezTo>
                      <a:pt x="615" y="28"/>
                      <a:pt x="616" y="28"/>
                      <a:pt x="616" y="28"/>
                    </a:cubicBezTo>
                    <a:moveTo>
                      <a:pt x="784" y="26"/>
                    </a:moveTo>
                    <a:cubicBezTo>
                      <a:pt x="785" y="28"/>
                      <a:pt x="785" y="29"/>
                      <a:pt x="785" y="31"/>
                    </a:cubicBezTo>
                    <a:cubicBezTo>
                      <a:pt x="785" y="29"/>
                      <a:pt x="785" y="28"/>
                      <a:pt x="785" y="26"/>
                    </a:cubicBezTo>
                    <a:cubicBezTo>
                      <a:pt x="785" y="26"/>
                      <a:pt x="785" y="26"/>
                      <a:pt x="784" y="26"/>
                    </a:cubicBezTo>
                    <a:moveTo>
                      <a:pt x="235" y="134"/>
                    </a:moveTo>
                    <a:cubicBezTo>
                      <a:pt x="236" y="134"/>
                      <a:pt x="236" y="134"/>
                      <a:pt x="236" y="133"/>
                    </a:cubicBezTo>
                    <a:cubicBezTo>
                      <a:pt x="236" y="134"/>
                      <a:pt x="236" y="134"/>
                      <a:pt x="235" y="134"/>
                    </a:cubicBezTo>
                    <a:moveTo>
                      <a:pt x="598" y="0"/>
                    </a:moveTo>
                    <a:cubicBezTo>
                      <a:pt x="574" y="0"/>
                      <a:pt x="550" y="1"/>
                      <a:pt x="526" y="2"/>
                    </a:cubicBezTo>
                    <a:cubicBezTo>
                      <a:pt x="499" y="4"/>
                      <a:pt x="472" y="6"/>
                      <a:pt x="444" y="8"/>
                    </a:cubicBezTo>
                    <a:cubicBezTo>
                      <a:pt x="432" y="9"/>
                      <a:pt x="419" y="10"/>
                      <a:pt x="406" y="11"/>
                    </a:cubicBezTo>
                    <a:cubicBezTo>
                      <a:pt x="395" y="17"/>
                      <a:pt x="383" y="23"/>
                      <a:pt x="372" y="28"/>
                    </a:cubicBezTo>
                    <a:cubicBezTo>
                      <a:pt x="348" y="41"/>
                      <a:pt x="323" y="53"/>
                      <a:pt x="299" y="66"/>
                    </a:cubicBezTo>
                    <a:cubicBezTo>
                      <a:pt x="229" y="103"/>
                      <a:pt x="162" y="144"/>
                      <a:pt x="109" y="199"/>
                    </a:cubicBezTo>
                    <a:cubicBezTo>
                      <a:pt x="114" y="207"/>
                      <a:pt x="118" y="215"/>
                      <a:pt x="122" y="224"/>
                    </a:cubicBezTo>
                    <a:cubicBezTo>
                      <a:pt x="123" y="223"/>
                      <a:pt x="124" y="222"/>
                      <a:pt x="125" y="221"/>
                    </a:cubicBezTo>
                    <a:cubicBezTo>
                      <a:pt x="128" y="217"/>
                      <a:pt x="132" y="214"/>
                      <a:pt x="135" y="210"/>
                    </a:cubicBezTo>
                    <a:cubicBezTo>
                      <a:pt x="165" y="181"/>
                      <a:pt x="199" y="157"/>
                      <a:pt x="234" y="135"/>
                    </a:cubicBezTo>
                    <a:cubicBezTo>
                      <a:pt x="292" y="99"/>
                      <a:pt x="354" y="70"/>
                      <a:pt x="414" y="40"/>
                    </a:cubicBezTo>
                    <a:cubicBezTo>
                      <a:pt x="481" y="34"/>
                      <a:pt x="548" y="28"/>
                      <a:pt x="615" y="28"/>
                    </a:cubicBezTo>
                    <a:cubicBezTo>
                      <a:pt x="616" y="28"/>
                      <a:pt x="616" y="28"/>
                      <a:pt x="617" y="28"/>
                    </a:cubicBezTo>
                    <a:cubicBezTo>
                      <a:pt x="659" y="29"/>
                      <a:pt x="700" y="32"/>
                      <a:pt x="741" y="41"/>
                    </a:cubicBezTo>
                    <a:cubicBezTo>
                      <a:pt x="745" y="43"/>
                      <a:pt x="750" y="44"/>
                      <a:pt x="755" y="45"/>
                    </a:cubicBezTo>
                    <a:cubicBezTo>
                      <a:pt x="756" y="45"/>
                      <a:pt x="758" y="46"/>
                      <a:pt x="759" y="46"/>
                    </a:cubicBezTo>
                    <a:cubicBezTo>
                      <a:pt x="758" y="37"/>
                      <a:pt x="758" y="28"/>
                      <a:pt x="758" y="18"/>
                    </a:cubicBezTo>
                    <a:cubicBezTo>
                      <a:pt x="706" y="5"/>
                      <a:pt x="653" y="0"/>
                      <a:pt x="59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19"/>
              <p:cNvSpPr>
                <a:spLocks/>
              </p:cNvSpPr>
              <p:nvPr/>
            </p:nvSpPr>
            <p:spPr bwMode="auto">
              <a:xfrm>
                <a:off x="7165" y="3091"/>
                <a:ext cx="152" cy="182"/>
              </a:xfrm>
              <a:custGeom>
                <a:avLst/>
                <a:gdLst>
                  <a:gd name="T0" fmla="*/ 29 w 225"/>
                  <a:gd name="T1" fmla="*/ 0 h 268"/>
                  <a:gd name="T2" fmla="*/ 26 w 225"/>
                  <a:gd name="T3" fmla="*/ 14 h 268"/>
                  <a:gd name="T4" fmla="*/ 1 w 225"/>
                  <a:gd name="T5" fmla="*/ 250 h 268"/>
                  <a:gd name="T6" fmla="*/ 0 w 225"/>
                  <a:gd name="T7" fmla="*/ 268 h 268"/>
                  <a:gd name="T8" fmla="*/ 28 w 225"/>
                  <a:gd name="T9" fmla="*/ 268 h 268"/>
                  <a:gd name="T10" fmla="*/ 36 w 225"/>
                  <a:gd name="T11" fmla="*/ 149 h 268"/>
                  <a:gd name="T12" fmla="*/ 46 w 225"/>
                  <a:gd name="T13" fmla="*/ 70 h 268"/>
                  <a:gd name="T14" fmla="*/ 46 w 225"/>
                  <a:gd name="T15" fmla="*/ 64 h 268"/>
                  <a:gd name="T16" fmla="*/ 50 w 225"/>
                  <a:gd name="T17" fmla="*/ 69 h 268"/>
                  <a:gd name="T18" fmla="*/ 99 w 225"/>
                  <a:gd name="T19" fmla="*/ 131 h 268"/>
                  <a:gd name="T20" fmla="*/ 192 w 225"/>
                  <a:gd name="T21" fmla="*/ 268 h 268"/>
                  <a:gd name="T22" fmla="*/ 225 w 225"/>
                  <a:gd name="T23" fmla="*/ 268 h 268"/>
                  <a:gd name="T24" fmla="*/ 181 w 225"/>
                  <a:gd name="T25" fmla="*/ 199 h 268"/>
                  <a:gd name="T26" fmla="*/ 38 w 225"/>
                  <a:gd name="T27" fmla="*/ 11 h 268"/>
                  <a:gd name="T28" fmla="*/ 29 w 225"/>
                  <a:gd name="T29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5" h="268">
                    <a:moveTo>
                      <a:pt x="29" y="0"/>
                    </a:moveTo>
                    <a:cubicBezTo>
                      <a:pt x="28" y="5"/>
                      <a:pt x="27" y="10"/>
                      <a:pt x="26" y="14"/>
                    </a:cubicBezTo>
                    <a:cubicBezTo>
                      <a:pt x="14" y="92"/>
                      <a:pt x="4" y="171"/>
                      <a:pt x="1" y="250"/>
                    </a:cubicBezTo>
                    <a:cubicBezTo>
                      <a:pt x="1" y="256"/>
                      <a:pt x="0" y="262"/>
                      <a:pt x="0" y="268"/>
                    </a:cubicBezTo>
                    <a:cubicBezTo>
                      <a:pt x="28" y="268"/>
                      <a:pt x="28" y="268"/>
                      <a:pt x="28" y="268"/>
                    </a:cubicBezTo>
                    <a:cubicBezTo>
                      <a:pt x="29" y="228"/>
                      <a:pt x="32" y="188"/>
                      <a:pt x="36" y="149"/>
                    </a:cubicBezTo>
                    <a:cubicBezTo>
                      <a:pt x="39" y="122"/>
                      <a:pt x="42" y="96"/>
                      <a:pt x="46" y="70"/>
                    </a:cubicBezTo>
                    <a:cubicBezTo>
                      <a:pt x="46" y="68"/>
                      <a:pt x="46" y="66"/>
                      <a:pt x="46" y="64"/>
                    </a:cubicBezTo>
                    <a:cubicBezTo>
                      <a:pt x="48" y="66"/>
                      <a:pt x="49" y="67"/>
                      <a:pt x="50" y="69"/>
                    </a:cubicBezTo>
                    <a:cubicBezTo>
                      <a:pt x="67" y="89"/>
                      <a:pt x="83" y="110"/>
                      <a:pt x="99" y="131"/>
                    </a:cubicBezTo>
                    <a:cubicBezTo>
                      <a:pt x="132" y="175"/>
                      <a:pt x="164" y="221"/>
                      <a:pt x="192" y="268"/>
                    </a:cubicBezTo>
                    <a:cubicBezTo>
                      <a:pt x="225" y="268"/>
                      <a:pt x="225" y="268"/>
                      <a:pt x="225" y="268"/>
                    </a:cubicBezTo>
                    <a:cubicBezTo>
                      <a:pt x="211" y="245"/>
                      <a:pt x="196" y="222"/>
                      <a:pt x="181" y="199"/>
                    </a:cubicBezTo>
                    <a:cubicBezTo>
                      <a:pt x="137" y="134"/>
                      <a:pt x="89" y="71"/>
                      <a:pt x="38" y="11"/>
                    </a:cubicBezTo>
                    <a:cubicBezTo>
                      <a:pt x="35" y="7"/>
                      <a:pt x="32" y="4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20"/>
              <p:cNvSpPr>
                <a:spLocks noEditPoints="1"/>
              </p:cNvSpPr>
              <p:nvPr/>
            </p:nvSpPr>
            <p:spPr bwMode="auto">
              <a:xfrm>
                <a:off x="6784" y="2003"/>
                <a:ext cx="250" cy="198"/>
              </a:xfrm>
              <a:custGeom>
                <a:avLst/>
                <a:gdLst>
                  <a:gd name="T0" fmla="*/ 151 w 367"/>
                  <a:gd name="T1" fmla="*/ 293 h 293"/>
                  <a:gd name="T2" fmla="*/ 204 w 367"/>
                  <a:gd name="T3" fmla="*/ 283 h 293"/>
                  <a:gd name="T4" fmla="*/ 261 w 367"/>
                  <a:gd name="T5" fmla="*/ 234 h 293"/>
                  <a:gd name="T6" fmla="*/ 268 w 367"/>
                  <a:gd name="T7" fmla="*/ 265 h 293"/>
                  <a:gd name="T8" fmla="*/ 261 w 367"/>
                  <a:gd name="T9" fmla="*/ 234 h 293"/>
                  <a:gd name="T10" fmla="*/ 136 w 367"/>
                  <a:gd name="T11" fmla="*/ 46 h 293"/>
                  <a:gd name="T12" fmla="*/ 147 w 367"/>
                  <a:gd name="T13" fmla="*/ 18 h 293"/>
                  <a:gd name="T14" fmla="*/ 160 w 367"/>
                  <a:gd name="T15" fmla="*/ 16 h 293"/>
                  <a:gd name="T16" fmla="*/ 161 w 367"/>
                  <a:gd name="T17" fmla="*/ 44 h 293"/>
                  <a:gd name="T18" fmla="*/ 149 w 367"/>
                  <a:gd name="T19" fmla="*/ 47 h 293"/>
                  <a:gd name="T20" fmla="*/ 216 w 367"/>
                  <a:gd name="T21" fmla="*/ 0 h 293"/>
                  <a:gd name="T22" fmla="*/ 39 w 367"/>
                  <a:gd name="T23" fmla="*/ 75 h 293"/>
                  <a:gd name="T24" fmla="*/ 114 w 367"/>
                  <a:gd name="T25" fmla="*/ 134 h 293"/>
                  <a:gd name="T26" fmla="*/ 91 w 367"/>
                  <a:gd name="T27" fmla="*/ 152 h 293"/>
                  <a:gd name="T28" fmla="*/ 45 w 367"/>
                  <a:gd name="T29" fmla="*/ 112 h 293"/>
                  <a:gd name="T30" fmla="*/ 71 w 367"/>
                  <a:gd name="T31" fmla="*/ 268 h 293"/>
                  <a:gd name="T32" fmla="*/ 132 w 367"/>
                  <a:gd name="T33" fmla="*/ 255 h 293"/>
                  <a:gd name="T34" fmla="*/ 129 w 367"/>
                  <a:gd name="T35" fmla="*/ 242 h 293"/>
                  <a:gd name="T36" fmla="*/ 131 w 367"/>
                  <a:gd name="T37" fmla="*/ 207 h 293"/>
                  <a:gd name="T38" fmla="*/ 115 w 367"/>
                  <a:gd name="T39" fmla="*/ 179 h 293"/>
                  <a:gd name="T40" fmla="*/ 139 w 367"/>
                  <a:gd name="T41" fmla="*/ 160 h 293"/>
                  <a:gd name="T42" fmla="*/ 187 w 367"/>
                  <a:gd name="T43" fmla="*/ 245 h 293"/>
                  <a:gd name="T44" fmla="*/ 230 w 367"/>
                  <a:gd name="T45" fmla="*/ 233 h 293"/>
                  <a:gd name="T46" fmla="*/ 228 w 367"/>
                  <a:gd name="T47" fmla="*/ 136 h 293"/>
                  <a:gd name="T48" fmla="*/ 258 w 367"/>
                  <a:gd name="T49" fmla="*/ 140 h 293"/>
                  <a:gd name="T50" fmla="*/ 258 w 367"/>
                  <a:gd name="T51" fmla="*/ 171 h 293"/>
                  <a:gd name="T52" fmla="*/ 264 w 367"/>
                  <a:gd name="T53" fmla="*/ 181 h 293"/>
                  <a:gd name="T54" fmla="*/ 276 w 367"/>
                  <a:gd name="T55" fmla="*/ 205 h 293"/>
                  <a:gd name="T56" fmla="*/ 311 w 367"/>
                  <a:gd name="T57" fmla="*/ 237 h 293"/>
                  <a:gd name="T58" fmla="*/ 297 w 367"/>
                  <a:gd name="T59" fmla="*/ 27 h 293"/>
                  <a:gd name="T60" fmla="*/ 269 w 367"/>
                  <a:gd name="T61" fmla="*/ 78 h 293"/>
                  <a:gd name="T62" fmla="*/ 251 w 367"/>
                  <a:gd name="T63" fmla="*/ 117 h 293"/>
                  <a:gd name="T64" fmla="*/ 271 w 367"/>
                  <a:gd name="T65" fmla="*/ 12 h 293"/>
                  <a:gd name="T66" fmla="*/ 216 w 367"/>
                  <a:gd name="T67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67" h="293">
                    <a:moveTo>
                      <a:pt x="161" y="262"/>
                    </a:moveTo>
                    <a:cubicBezTo>
                      <a:pt x="159" y="273"/>
                      <a:pt x="156" y="283"/>
                      <a:pt x="151" y="293"/>
                    </a:cubicBezTo>
                    <a:cubicBezTo>
                      <a:pt x="158" y="293"/>
                      <a:pt x="165" y="293"/>
                      <a:pt x="171" y="292"/>
                    </a:cubicBezTo>
                    <a:cubicBezTo>
                      <a:pt x="182" y="290"/>
                      <a:pt x="194" y="287"/>
                      <a:pt x="204" y="283"/>
                    </a:cubicBezTo>
                    <a:cubicBezTo>
                      <a:pt x="190" y="277"/>
                      <a:pt x="175" y="270"/>
                      <a:pt x="161" y="262"/>
                    </a:cubicBezTo>
                    <a:moveTo>
                      <a:pt x="261" y="234"/>
                    </a:moveTo>
                    <a:cubicBezTo>
                      <a:pt x="253" y="248"/>
                      <a:pt x="244" y="262"/>
                      <a:pt x="235" y="274"/>
                    </a:cubicBezTo>
                    <a:cubicBezTo>
                      <a:pt x="247" y="273"/>
                      <a:pt x="258" y="269"/>
                      <a:pt x="268" y="265"/>
                    </a:cubicBezTo>
                    <a:cubicBezTo>
                      <a:pt x="274" y="262"/>
                      <a:pt x="280" y="259"/>
                      <a:pt x="286" y="256"/>
                    </a:cubicBezTo>
                    <a:cubicBezTo>
                      <a:pt x="277" y="249"/>
                      <a:pt x="268" y="242"/>
                      <a:pt x="261" y="234"/>
                    </a:cubicBezTo>
                    <a:moveTo>
                      <a:pt x="143" y="49"/>
                    </a:moveTo>
                    <a:cubicBezTo>
                      <a:pt x="140" y="49"/>
                      <a:pt x="138" y="48"/>
                      <a:pt x="136" y="46"/>
                    </a:cubicBezTo>
                    <a:cubicBezTo>
                      <a:pt x="128" y="41"/>
                      <a:pt x="126" y="27"/>
                      <a:pt x="137" y="22"/>
                    </a:cubicBezTo>
                    <a:cubicBezTo>
                      <a:pt x="141" y="21"/>
                      <a:pt x="144" y="20"/>
                      <a:pt x="147" y="18"/>
                    </a:cubicBezTo>
                    <a:cubicBezTo>
                      <a:pt x="151" y="18"/>
                      <a:pt x="154" y="17"/>
                      <a:pt x="158" y="17"/>
                    </a:cubicBezTo>
                    <a:cubicBezTo>
                      <a:pt x="158" y="17"/>
                      <a:pt x="159" y="16"/>
                      <a:pt x="160" y="16"/>
                    </a:cubicBezTo>
                    <a:cubicBezTo>
                      <a:pt x="170" y="16"/>
                      <a:pt x="175" y="28"/>
                      <a:pt x="171" y="36"/>
                    </a:cubicBezTo>
                    <a:cubicBezTo>
                      <a:pt x="170" y="40"/>
                      <a:pt x="166" y="43"/>
                      <a:pt x="161" y="44"/>
                    </a:cubicBezTo>
                    <a:cubicBezTo>
                      <a:pt x="159" y="44"/>
                      <a:pt x="157" y="45"/>
                      <a:pt x="155" y="45"/>
                    </a:cubicBezTo>
                    <a:cubicBezTo>
                      <a:pt x="153" y="46"/>
                      <a:pt x="151" y="47"/>
                      <a:pt x="149" y="47"/>
                    </a:cubicBezTo>
                    <a:cubicBezTo>
                      <a:pt x="147" y="48"/>
                      <a:pt x="145" y="49"/>
                      <a:pt x="143" y="49"/>
                    </a:cubicBezTo>
                    <a:moveTo>
                      <a:pt x="216" y="0"/>
                    </a:moveTo>
                    <a:cubicBezTo>
                      <a:pt x="192" y="0"/>
                      <a:pt x="168" y="6"/>
                      <a:pt x="147" y="18"/>
                    </a:cubicBezTo>
                    <a:cubicBezTo>
                      <a:pt x="105" y="19"/>
                      <a:pt x="64" y="39"/>
                      <a:pt x="39" y="75"/>
                    </a:cubicBezTo>
                    <a:cubicBezTo>
                      <a:pt x="38" y="76"/>
                      <a:pt x="38" y="76"/>
                      <a:pt x="38" y="76"/>
                    </a:cubicBezTo>
                    <a:cubicBezTo>
                      <a:pt x="67" y="88"/>
                      <a:pt x="94" y="106"/>
                      <a:pt x="114" y="134"/>
                    </a:cubicBezTo>
                    <a:cubicBezTo>
                      <a:pt x="123" y="145"/>
                      <a:pt x="112" y="158"/>
                      <a:pt x="102" y="158"/>
                    </a:cubicBezTo>
                    <a:cubicBezTo>
                      <a:pt x="98" y="158"/>
                      <a:pt x="94" y="157"/>
                      <a:pt x="91" y="152"/>
                    </a:cubicBezTo>
                    <a:cubicBezTo>
                      <a:pt x="86" y="145"/>
                      <a:pt x="80" y="139"/>
                      <a:pt x="74" y="133"/>
                    </a:cubicBezTo>
                    <a:cubicBezTo>
                      <a:pt x="65" y="125"/>
                      <a:pt x="55" y="118"/>
                      <a:pt x="45" y="112"/>
                    </a:cubicBezTo>
                    <a:cubicBezTo>
                      <a:pt x="38" y="108"/>
                      <a:pt x="31" y="105"/>
                      <a:pt x="24" y="103"/>
                    </a:cubicBezTo>
                    <a:cubicBezTo>
                      <a:pt x="0" y="161"/>
                      <a:pt x="18" y="231"/>
                      <a:pt x="71" y="268"/>
                    </a:cubicBezTo>
                    <a:cubicBezTo>
                      <a:pt x="86" y="279"/>
                      <a:pt x="103" y="286"/>
                      <a:pt x="120" y="290"/>
                    </a:cubicBezTo>
                    <a:cubicBezTo>
                      <a:pt x="125" y="279"/>
                      <a:pt x="129" y="267"/>
                      <a:pt x="132" y="255"/>
                    </a:cubicBezTo>
                    <a:cubicBezTo>
                      <a:pt x="133" y="252"/>
                      <a:pt x="133" y="248"/>
                      <a:pt x="134" y="245"/>
                    </a:cubicBezTo>
                    <a:cubicBezTo>
                      <a:pt x="132" y="244"/>
                      <a:pt x="131" y="243"/>
                      <a:pt x="129" y="242"/>
                    </a:cubicBezTo>
                    <a:cubicBezTo>
                      <a:pt x="119" y="234"/>
                      <a:pt x="124" y="220"/>
                      <a:pt x="134" y="217"/>
                    </a:cubicBezTo>
                    <a:cubicBezTo>
                      <a:pt x="133" y="214"/>
                      <a:pt x="132" y="210"/>
                      <a:pt x="131" y="207"/>
                    </a:cubicBezTo>
                    <a:cubicBezTo>
                      <a:pt x="129" y="201"/>
                      <a:pt x="127" y="195"/>
                      <a:pt x="123" y="190"/>
                    </a:cubicBezTo>
                    <a:cubicBezTo>
                      <a:pt x="121" y="186"/>
                      <a:pt x="118" y="183"/>
                      <a:pt x="115" y="179"/>
                    </a:cubicBezTo>
                    <a:cubicBezTo>
                      <a:pt x="106" y="168"/>
                      <a:pt x="117" y="155"/>
                      <a:pt x="128" y="155"/>
                    </a:cubicBezTo>
                    <a:cubicBezTo>
                      <a:pt x="132" y="155"/>
                      <a:pt x="136" y="157"/>
                      <a:pt x="139" y="160"/>
                    </a:cubicBezTo>
                    <a:cubicBezTo>
                      <a:pt x="157" y="183"/>
                      <a:pt x="165" y="207"/>
                      <a:pt x="165" y="232"/>
                    </a:cubicBezTo>
                    <a:cubicBezTo>
                      <a:pt x="172" y="237"/>
                      <a:pt x="179" y="241"/>
                      <a:pt x="187" y="245"/>
                    </a:cubicBezTo>
                    <a:cubicBezTo>
                      <a:pt x="196" y="250"/>
                      <a:pt x="205" y="254"/>
                      <a:pt x="214" y="258"/>
                    </a:cubicBezTo>
                    <a:cubicBezTo>
                      <a:pt x="220" y="250"/>
                      <a:pt x="225" y="241"/>
                      <a:pt x="230" y="233"/>
                    </a:cubicBezTo>
                    <a:cubicBezTo>
                      <a:pt x="235" y="226"/>
                      <a:pt x="239" y="218"/>
                      <a:pt x="243" y="211"/>
                    </a:cubicBezTo>
                    <a:cubicBezTo>
                      <a:pt x="230" y="189"/>
                      <a:pt x="223" y="164"/>
                      <a:pt x="228" y="136"/>
                    </a:cubicBezTo>
                    <a:cubicBezTo>
                      <a:pt x="229" y="127"/>
                      <a:pt x="236" y="123"/>
                      <a:pt x="243" y="123"/>
                    </a:cubicBezTo>
                    <a:cubicBezTo>
                      <a:pt x="251" y="123"/>
                      <a:pt x="259" y="129"/>
                      <a:pt x="258" y="140"/>
                    </a:cubicBezTo>
                    <a:cubicBezTo>
                      <a:pt x="257" y="144"/>
                      <a:pt x="256" y="149"/>
                      <a:pt x="256" y="153"/>
                    </a:cubicBezTo>
                    <a:cubicBezTo>
                      <a:pt x="256" y="159"/>
                      <a:pt x="257" y="165"/>
                      <a:pt x="258" y="171"/>
                    </a:cubicBezTo>
                    <a:cubicBezTo>
                      <a:pt x="259" y="175"/>
                      <a:pt x="260" y="178"/>
                      <a:pt x="262" y="181"/>
                    </a:cubicBezTo>
                    <a:cubicBezTo>
                      <a:pt x="263" y="181"/>
                      <a:pt x="263" y="181"/>
                      <a:pt x="264" y="181"/>
                    </a:cubicBezTo>
                    <a:cubicBezTo>
                      <a:pt x="273" y="181"/>
                      <a:pt x="282" y="190"/>
                      <a:pt x="278" y="200"/>
                    </a:cubicBezTo>
                    <a:cubicBezTo>
                      <a:pt x="277" y="202"/>
                      <a:pt x="276" y="203"/>
                      <a:pt x="276" y="205"/>
                    </a:cubicBezTo>
                    <a:cubicBezTo>
                      <a:pt x="278" y="208"/>
                      <a:pt x="280" y="211"/>
                      <a:pt x="283" y="213"/>
                    </a:cubicBezTo>
                    <a:cubicBezTo>
                      <a:pt x="292" y="222"/>
                      <a:pt x="301" y="230"/>
                      <a:pt x="311" y="237"/>
                    </a:cubicBezTo>
                    <a:cubicBezTo>
                      <a:pt x="324" y="224"/>
                      <a:pt x="334" y="210"/>
                      <a:pt x="342" y="193"/>
                    </a:cubicBezTo>
                    <a:cubicBezTo>
                      <a:pt x="367" y="134"/>
                      <a:pt x="347" y="64"/>
                      <a:pt x="297" y="27"/>
                    </a:cubicBezTo>
                    <a:cubicBezTo>
                      <a:pt x="292" y="33"/>
                      <a:pt x="287" y="39"/>
                      <a:pt x="283" y="45"/>
                    </a:cubicBezTo>
                    <a:cubicBezTo>
                      <a:pt x="277" y="56"/>
                      <a:pt x="273" y="67"/>
                      <a:pt x="269" y="78"/>
                    </a:cubicBezTo>
                    <a:cubicBezTo>
                      <a:pt x="267" y="87"/>
                      <a:pt x="266" y="95"/>
                      <a:pt x="265" y="104"/>
                    </a:cubicBezTo>
                    <a:cubicBezTo>
                      <a:pt x="264" y="113"/>
                      <a:pt x="258" y="117"/>
                      <a:pt x="251" y="117"/>
                    </a:cubicBezTo>
                    <a:cubicBezTo>
                      <a:pt x="243" y="117"/>
                      <a:pt x="234" y="110"/>
                      <a:pt x="235" y="100"/>
                    </a:cubicBezTo>
                    <a:cubicBezTo>
                      <a:pt x="238" y="66"/>
                      <a:pt x="251" y="36"/>
                      <a:pt x="271" y="12"/>
                    </a:cubicBezTo>
                    <a:cubicBezTo>
                      <a:pt x="270" y="11"/>
                      <a:pt x="270" y="11"/>
                      <a:pt x="269" y="11"/>
                    </a:cubicBezTo>
                    <a:cubicBezTo>
                      <a:pt x="252" y="3"/>
                      <a:pt x="234" y="0"/>
                      <a:pt x="21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21"/>
              <p:cNvSpPr>
                <a:spLocks noEditPoints="1"/>
              </p:cNvSpPr>
              <p:nvPr/>
            </p:nvSpPr>
            <p:spPr bwMode="auto">
              <a:xfrm>
                <a:off x="6949" y="2726"/>
                <a:ext cx="329" cy="220"/>
              </a:xfrm>
              <a:custGeom>
                <a:avLst/>
                <a:gdLst>
                  <a:gd name="T0" fmla="*/ 60 w 485"/>
                  <a:gd name="T1" fmla="*/ 86 h 325"/>
                  <a:gd name="T2" fmla="*/ 94 w 485"/>
                  <a:gd name="T3" fmla="*/ 87 h 325"/>
                  <a:gd name="T4" fmla="*/ 246 w 485"/>
                  <a:gd name="T5" fmla="*/ 263 h 325"/>
                  <a:gd name="T6" fmla="*/ 234 w 485"/>
                  <a:gd name="T7" fmla="*/ 242 h 325"/>
                  <a:gd name="T8" fmla="*/ 290 w 485"/>
                  <a:gd name="T9" fmla="*/ 226 h 325"/>
                  <a:gd name="T10" fmla="*/ 283 w 485"/>
                  <a:gd name="T11" fmla="*/ 252 h 325"/>
                  <a:gd name="T12" fmla="*/ 275 w 485"/>
                  <a:gd name="T13" fmla="*/ 251 h 325"/>
                  <a:gd name="T14" fmla="*/ 259 w 485"/>
                  <a:gd name="T15" fmla="*/ 255 h 325"/>
                  <a:gd name="T16" fmla="*/ 246 w 485"/>
                  <a:gd name="T17" fmla="*/ 263 h 325"/>
                  <a:gd name="T18" fmla="*/ 369 w 485"/>
                  <a:gd name="T19" fmla="*/ 32 h 325"/>
                  <a:gd name="T20" fmla="*/ 368 w 485"/>
                  <a:gd name="T21" fmla="*/ 50 h 325"/>
                  <a:gd name="T22" fmla="*/ 355 w 485"/>
                  <a:gd name="T23" fmla="*/ 56 h 325"/>
                  <a:gd name="T24" fmla="*/ 330 w 485"/>
                  <a:gd name="T25" fmla="*/ 61 h 325"/>
                  <a:gd name="T26" fmla="*/ 289 w 485"/>
                  <a:gd name="T27" fmla="*/ 114 h 325"/>
                  <a:gd name="T28" fmla="*/ 261 w 485"/>
                  <a:gd name="T29" fmla="*/ 102 h 325"/>
                  <a:gd name="T30" fmla="*/ 243 w 485"/>
                  <a:gd name="T31" fmla="*/ 31 h 325"/>
                  <a:gd name="T32" fmla="*/ 173 w 485"/>
                  <a:gd name="T33" fmla="*/ 51 h 325"/>
                  <a:gd name="T34" fmla="*/ 194 w 485"/>
                  <a:gd name="T35" fmla="*/ 121 h 325"/>
                  <a:gd name="T36" fmla="*/ 177 w 485"/>
                  <a:gd name="T37" fmla="*/ 145 h 325"/>
                  <a:gd name="T38" fmla="*/ 114 w 485"/>
                  <a:gd name="T39" fmla="*/ 121 h 325"/>
                  <a:gd name="T40" fmla="*/ 91 w 485"/>
                  <a:gd name="T41" fmla="*/ 130 h 325"/>
                  <a:gd name="T42" fmla="*/ 76 w 485"/>
                  <a:gd name="T43" fmla="*/ 131 h 325"/>
                  <a:gd name="T44" fmla="*/ 69 w 485"/>
                  <a:gd name="T45" fmla="*/ 116 h 325"/>
                  <a:gd name="T46" fmla="*/ 33 w 485"/>
                  <a:gd name="T47" fmla="*/ 121 h 325"/>
                  <a:gd name="T48" fmla="*/ 134 w 485"/>
                  <a:gd name="T49" fmla="*/ 324 h 325"/>
                  <a:gd name="T50" fmla="*/ 129 w 485"/>
                  <a:gd name="T51" fmla="*/ 280 h 325"/>
                  <a:gd name="T52" fmla="*/ 92 w 485"/>
                  <a:gd name="T53" fmla="*/ 220 h 325"/>
                  <a:gd name="T54" fmla="*/ 115 w 485"/>
                  <a:gd name="T55" fmla="*/ 201 h 325"/>
                  <a:gd name="T56" fmla="*/ 267 w 485"/>
                  <a:gd name="T57" fmla="*/ 267 h 325"/>
                  <a:gd name="T58" fmla="*/ 275 w 485"/>
                  <a:gd name="T59" fmla="*/ 265 h 325"/>
                  <a:gd name="T60" fmla="*/ 395 w 485"/>
                  <a:gd name="T61" fmla="*/ 260 h 325"/>
                  <a:gd name="T62" fmla="*/ 386 w 485"/>
                  <a:gd name="T63" fmla="*/ 117 h 325"/>
                  <a:gd name="T64" fmla="*/ 395 w 485"/>
                  <a:gd name="T65" fmla="*/ 172 h 325"/>
                  <a:gd name="T66" fmla="*/ 410 w 485"/>
                  <a:gd name="T67" fmla="*/ 233 h 325"/>
                  <a:gd name="T68" fmla="*/ 457 w 485"/>
                  <a:gd name="T69" fmla="*/ 193 h 325"/>
                  <a:gd name="T70" fmla="*/ 331 w 485"/>
                  <a:gd name="T71" fmla="*/ 0 h 325"/>
                  <a:gd name="T72" fmla="*/ 330 w 485"/>
                  <a:gd name="T73" fmla="*/ 22 h 325"/>
                  <a:gd name="T74" fmla="*/ 331 w 485"/>
                  <a:gd name="T75" fmla="*/ 0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85" h="325">
                    <a:moveTo>
                      <a:pt x="132" y="51"/>
                    </a:moveTo>
                    <a:cubicBezTo>
                      <a:pt x="105" y="56"/>
                      <a:pt x="80" y="68"/>
                      <a:pt x="60" y="86"/>
                    </a:cubicBezTo>
                    <a:cubicBezTo>
                      <a:pt x="64" y="86"/>
                      <a:pt x="68" y="86"/>
                      <a:pt x="72" y="86"/>
                    </a:cubicBezTo>
                    <a:cubicBezTo>
                      <a:pt x="79" y="86"/>
                      <a:pt x="87" y="87"/>
                      <a:pt x="94" y="87"/>
                    </a:cubicBezTo>
                    <a:cubicBezTo>
                      <a:pt x="106" y="75"/>
                      <a:pt x="119" y="63"/>
                      <a:pt x="132" y="51"/>
                    </a:cubicBezTo>
                    <a:moveTo>
                      <a:pt x="246" y="263"/>
                    </a:moveTo>
                    <a:cubicBezTo>
                      <a:pt x="242" y="263"/>
                      <a:pt x="239" y="262"/>
                      <a:pt x="236" y="260"/>
                    </a:cubicBezTo>
                    <a:cubicBezTo>
                      <a:pt x="231" y="256"/>
                      <a:pt x="228" y="249"/>
                      <a:pt x="234" y="242"/>
                    </a:cubicBezTo>
                    <a:cubicBezTo>
                      <a:pt x="242" y="234"/>
                      <a:pt x="249" y="226"/>
                      <a:pt x="258" y="219"/>
                    </a:cubicBezTo>
                    <a:cubicBezTo>
                      <a:pt x="269" y="221"/>
                      <a:pt x="279" y="223"/>
                      <a:pt x="290" y="226"/>
                    </a:cubicBezTo>
                    <a:cubicBezTo>
                      <a:pt x="299" y="229"/>
                      <a:pt x="300" y="237"/>
                      <a:pt x="297" y="243"/>
                    </a:cubicBezTo>
                    <a:cubicBezTo>
                      <a:pt x="295" y="248"/>
                      <a:pt x="290" y="252"/>
                      <a:pt x="283" y="252"/>
                    </a:cubicBezTo>
                    <a:cubicBezTo>
                      <a:pt x="282" y="252"/>
                      <a:pt x="280" y="252"/>
                      <a:pt x="279" y="252"/>
                    </a:cubicBezTo>
                    <a:cubicBezTo>
                      <a:pt x="278" y="251"/>
                      <a:pt x="276" y="251"/>
                      <a:pt x="275" y="251"/>
                    </a:cubicBezTo>
                    <a:cubicBezTo>
                      <a:pt x="272" y="250"/>
                      <a:pt x="269" y="249"/>
                      <a:pt x="266" y="248"/>
                    </a:cubicBezTo>
                    <a:cubicBezTo>
                      <a:pt x="264" y="251"/>
                      <a:pt x="262" y="253"/>
                      <a:pt x="259" y="255"/>
                    </a:cubicBezTo>
                    <a:cubicBezTo>
                      <a:pt x="258" y="256"/>
                      <a:pt x="258" y="257"/>
                      <a:pt x="257" y="258"/>
                    </a:cubicBezTo>
                    <a:cubicBezTo>
                      <a:pt x="253" y="262"/>
                      <a:pt x="250" y="263"/>
                      <a:pt x="246" y="263"/>
                    </a:cubicBezTo>
                    <a:moveTo>
                      <a:pt x="400" y="19"/>
                    </a:moveTo>
                    <a:cubicBezTo>
                      <a:pt x="389" y="22"/>
                      <a:pt x="379" y="27"/>
                      <a:pt x="369" y="32"/>
                    </a:cubicBezTo>
                    <a:cubicBezTo>
                      <a:pt x="368" y="33"/>
                      <a:pt x="367" y="33"/>
                      <a:pt x="366" y="34"/>
                    </a:cubicBezTo>
                    <a:cubicBezTo>
                      <a:pt x="370" y="38"/>
                      <a:pt x="370" y="45"/>
                      <a:pt x="368" y="50"/>
                    </a:cubicBezTo>
                    <a:cubicBezTo>
                      <a:pt x="367" y="54"/>
                      <a:pt x="363" y="57"/>
                      <a:pt x="358" y="57"/>
                    </a:cubicBezTo>
                    <a:cubicBezTo>
                      <a:pt x="357" y="57"/>
                      <a:pt x="356" y="57"/>
                      <a:pt x="355" y="56"/>
                    </a:cubicBezTo>
                    <a:cubicBezTo>
                      <a:pt x="350" y="55"/>
                      <a:pt x="345" y="54"/>
                      <a:pt x="340" y="52"/>
                    </a:cubicBezTo>
                    <a:cubicBezTo>
                      <a:pt x="336" y="55"/>
                      <a:pt x="333" y="58"/>
                      <a:pt x="330" y="61"/>
                    </a:cubicBezTo>
                    <a:cubicBezTo>
                      <a:pt x="315" y="76"/>
                      <a:pt x="302" y="93"/>
                      <a:pt x="290" y="112"/>
                    </a:cubicBezTo>
                    <a:cubicBezTo>
                      <a:pt x="290" y="112"/>
                      <a:pt x="289" y="113"/>
                      <a:pt x="289" y="114"/>
                    </a:cubicBezTo>
                    <a:cubicBezTo>
                      <a:pt x="286" y="120"/>
                      <a:pt x="280" y="122"/>
                      <a:pt x="275" y="122"/>
                    </a:cubicBezTo>
                    <a:cubicBezTo>
                      <a:pt x="265" y="122"/>
                      <a:pt x="255" y="113"/>
                      <a:pt x="261" y="102"/>
                    </a:cubicBezTo>
                    <a:cubicBezTo>
                      <a:pt x="274" y="82"/>
                      <a:pt x="288" y="62"/>
                      <a:pt x="305" y="44"/>
                    </a:cubicBezTo>
                    <a:cubicBezTo>
                      <a:pt x="284" y="40"/>
                      <a:pt x="264" y="35"/>
                      <a:pt x="243" y="31"/>
                    </a:cubicBezTo>
                    <a:cubicBezTo>
                      <a:pt x="232" y="40"/>
                      <a:pt x="222" y="50"/>
                      <a:pt x="214" y="63"/>
                    </a:cubicBezTo>
                    <a:cubicBezTo>
                      <a:pt x="201" y="56"/>
                      <a:pt x="187" y="52"/>
                      <a:pt x="173" y="51"/>
                    </a:cubicBezTo>
                    <a:cubicBezTo>
                      <a:pt x="158" y="65"/>
                      <a:pt x="142" y="79"/>
                      <a:pt x="127" y="94"/>
                    </a:cubicBezTo>
                    <a:cubicBezTo>
                      <a:pt x="150" y="100"/>
                      <a:pt x="173" y="110"/>
                      <a:pt x="194" y="121"/>
                    </a:cubicBezTo>
                    <a:cubicBezTo>
                      <a:pt x="209" y="129"/>
                      <a:pt x="198" y="147"/>
                      <a:pt x="184" y="147"/>
                    </a:cubicBezTo>
                    <a:cubicBezTo>
                      <a:pt x="182" y="147"/>
                      <a:pt x="179" y="147"/>
                      <a:pt x="177" y="145"/>
                    </a:cubicBezTo>
                    <a:cubicBezTo>
                      <a:pt x="176" y="145"/>
                      <a:pt x="175" y="144"/>
                      <a:pt x="174" y="144"/>
                    </a:cubicBezTo>
                    <a:cubicBezTo>
                      <a:pt x="155" y="134"/>
                      <a:pt x="135" y="126"/>
                      <a:pt x="114" y="121"/>
                    </a:cubicBezTo>
                    <a:cubicBezTo>
                      <a:pt x="110" y="120"/>
                      <a:pt x="106" y="119"/>
                      <a:pt x="101" y="119"/>
                    </a:cubicBezTo>
                    <a:cubicBezTo>
                      <a:pt x="98" y="122"/>
                      <a:pt x="94" y="126"/>
                      <a:pt x="91" y="130"/>
                    </a:cubicBezTo>
                    <a:cubicBezTo>
                      <a:pt x="88" y="132"/>
                      <a:pt x="85" y="134"/>
                      <a:pt x="82" y="134"/>
                    </a:cubicBezTo>
                    <a:cubicBezTo>
                      <a:pt x="80" y="134"/>
                      <a:pt x="78" y="133"/>
                      <a:pt x="76" y="131"/>
                    </a:cubicBezTo>
                    <a:cubicBezTo>
                      <a:pt x="71" y="128"/>
                      <a:pt x="68" y="122"/>
                      <a:pt x="69" y="116"/>
                    </a:cubicBezTo>
                    <a:cubicBezTo>
                      <a:pt x="69" y="116"/>
                      <a:pt x="69" y="116"/>
                      <a:pt x="69" y="116"/>
                    </a:cubicBezTo>
                    <a:cubicBezTo>
                      <a:pt x="68" y="116"/>
                      <a:pt x="67" y="116"/>
                      <a:pt x="66" y="116"/>
                    </a:cubicBezTo>
                    <a:cubicBezTo>
                      <a:pt x="55" y="117"/>
                      <a:pt x="44" y="119"/>
                      <a:pt x="33" y="121"/>
                    </a:cubicBezTo>
                    <a:cubicBezTo>
                      <a:pt x="0" y="181"/>
                      <a:pt x="17" y="259"/>
                      <a:pt x="74" y="300"/>
                    </a:cubicBezTo>
                    <a:cubicBezTo>
                      <a:pt x="92" y="313"/>
                      <a:pt x="113" y="321"/>
                      <a:pt x="134" y="324"/>
                    </a:cubicBezTo>
                    <a:cubicBezTo>
                      <a:pt x="134" y="319"/>
                      <a:pt x="134" y="314"/>
                      <a:pt x="134" y="309"/>
                    </a:cubicBezTo>
                    <a:cubicBezTo>
                      <a:pt x="134" y="299"/>
                      <a:pt x="132" y="289"/>
                      <a:pt x="129" y="280"/>
                    </a:cubicBezTo>
                    <a:cubicBezTo>
                      <a:pt x="126" y="269"/>
                      <a:pt x="121" y="259"/>
                      <a:pt x="116" y="250"/>
                    </a:cubicBezTo>
                    <a:cubicBezTo>
                      <a:pt x="109" y="239"/>
                      <a:pt x="101" y="229"/>
                      <a:pt x="92" y="220"/>
                    </a:cubicBezTo>
                    <a:cubicBezTo>
                      <a:pt x="81" y="209"/>
                      <a:pt x="92" y="196"/>
                      <a:pt x="104" y="196"/>
                    </a:cubicBezTo>
                    <a:cubicBezTo>
                      <a:pt x="108" y="196"/>
                      <a:pt x="112" y="197"/>
                      <a:pt x="115" y="201"/>
                    </a:cubicBezTo>
                    <a:cubicBezTo>
                      <a:pt x="150" y="238"/>
                      <a:pt x="165" y="282"/>
                      <a:pt x="162" y="325"/>
                    </a:cubicBezTo>
                    <a:cubicBezTo>
                      <a:pt x="202" y="322"/>
                      <a:pt x="242" y="303"/>
                      <a:pt x="267" y="267"/>
                    </a:cubicBezTo>
                    <a:cubicBezTo>
                      <a:pt x="268" y="266"/>
                      <a:pt x="269" y="265"/>
                      <a:pt x="270" y="263"/>
                    </a:cubicBezTo>
                    <a:cubicBezTo>
                      <a:pt x="272" y="264"/>
                      <a:pt x="273" y="265"/>
                      <a:pt x="275" y="265"/>
                    </a:cubicBezTo>
                    <a:cubicBezTo>
                      <a:pt x="293" y="273"/>
                      <a:pt x="311" y="276"/>
                      <a:pt x="329" y="276"/>
                    </a:cubicBezTo>
                    <a:cubicBezTo>
                      <a:pt x="352" y="276"/>
                      <a:pt x="374" y="271"/>
                      <a:pt x="395" y="260"/>
                    </a:cubicBezTo>
                    <a:cubicBezTo>
                      <a:pt x="370" y="224"/>
                      <a:pt x="359" y="179"/>
                      <a:pt x="371" y="129"/>
                    </a:cubicBezTo>
                    <a:cubicBezTo>
                      <a:pt x="373" y="121"/>
                      <a:pt x="380" y="117"/>
                      <a:pt x="386" y="117"/>
                    </a:cubicBezTo>
                    <a:cubicBezTo>
                      <a:pt x="395" y="117"/>
                      <a:pt x="403" y="123"/>
                      <a:pt x="400" y="134"/>
                    </a:cubicBezTo>
                    <a:cubicBezTo>
                      <a:pt x="397" y="146"/>
                      <a:pt x="396" y="159"/>
                      <a:pt x="395" y="172"/>
                    </a:cubicBezTo>
                    <a:cubicBezTo>
                      <a:pt x="396" y="183"/>
                      <a:pt x="397" y="194"/>
                      <a:pt x="399" y="204"/>
                    </a:cubicBezTo>
                    <a:cubicBezTo>
                      <a:pt x="402" y="214"/>
                      <a:pt x="406" y="223"/>
                      <a:pt x="410" y="233"/>
                    </a:cubicBezTo>
                    <a:cubicBezTo>
                      <a:pt x="413" y="237"/>
                      <a:pt x="415" y="241"/>
                      <a:pt x="418" y="245"/>
                    </a:cubicBezTo>
                    <a:cubicBezTo>
                      <a:pt x="434" y="231"/>
                      <a:pt x="448" y="214"/>
                      <a:pt x="457" y="193"/>
                    </a:cubicBezTo>
                    <a:cubicBezTo>
                      <a:pt x="485" y="129"/>
                      <a:pt x="459" y="54"/>
                      <a:pt x="400" y="19"/>
                    </a:cubicBezTo>
                    <a:moveTo>
                      <a:pt x="331" y="0"/>
                    </a:moveTo>
                    <a:cubicBezTo>
                      <a:pt x="313" y="0"/>
                      <a:pt x="295" y="4"/>
                      <a:pt x="279" y="10"/>
                    </a:cubicBezTo>
                    <a:cubicBezTo>
                      <a:pt x="296" y="14"/>
                      <a:pt x="313" y="18"/>
                      <a:pt x="330" y="22"/>
                    </a:cubicBezTo>
                    <a:cubicBezTo>
                      <a:pt x="339" y="15"/>
                      <a:pt x="349" y="8"/>
                      <a:pt x="359" y="3"/>
                    </a:cubicBezTo>
                    <a:cubicBezTo>
                      <a:pt x="350" y="1"/>
                      <a:pt x="340" y="0"/>
                      <a:pt x="3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22"/>
              <p:cNvSpPr>
                <a:spLocks noEditPoints="1"/>
              </p:cNvSpPr>
              <p:nvPr/>
            </p:nvSpPr>
            <p:spPr bwMode="auto">
              <a:xfrm>
                <a:off x="7196" y="2041"/>
                <a:ext cx="81" cy="76"/>
              </a:xfrm>
              <a:custGeom>
                <a:avLst/>
                <a:gdLst>
                  <a:gd name="T0" fmla="*/ 60 w 119"/>
                  <a:gd name="T1" fmla="*/ 77 h 113"/>
                  <a:gd name="T2" fmla="*/ 51 w 119"/>
                  <a:gd name="T3" fmla="*/ 111 h 113"/>
                  <a:gd name="T4" fmla="*/ 67 w 119"/>
                  <a:gd name="T5" fmla="*/ 113 h 113"/>
                  <a:gd name="T6" fmla="*/ 84 w 119"/>
                  <a:gd name="T7" fmla="*/ 111 h 113"/>
                  <a:gd name="T8" fmla="*/ 62 w 119"/>
                  <a:gd name="T9" fmla="*/ 82 h 113"/>
                  <a:gd name="T10" fmla="*/ 60 w 119"/>
                  <a:gd name="T11" fmla="*/ 77 h 113"/>
                  <a:gd name="T12" fmla="*/ 87 w 119"/>
                  <a:gd name="T13" fmla="*/ 70 h 113"/>
                  <a:gd name="T14" fmla="*/ 107 w 119"/>
                  <a:gd name="T15" fmla="*/ 95 h 113"/>
                  <a:gd name="T16" fmla="*/ 116 w 119"/>
                  <a:gd name="T17" fmla="*/ 79 h 113"/>
                  <a:gd name="T18" fmla="*/ 119 w 119"/>
                  <a:gd name="T19" fmla="*/ 74 h 113"/>
                  <a:gd name="T20" fmla="*/ 113 w 119"/>
                  <a:gd name="T21" fmla="*/ 74 h 113"/>
                  <a:gd name="T22" fmla="*/ 88 w 119"/>
                  <a:gd name="T23" fmla="*/ 70 h 113"/>
                  <a:gd name="T24" fmla="*/ 87 w 119"/>
                  <a:gd name="T25" fmla="*/ 70 h 113"/>
                  <a:gd name="T26" fmla="*/ 55 w 119"/>
                  <a:gd name="T27" fmla="*/ 0 h 113"/>
                  <a:gd name="T28" fmla="*/ 51 w 119"/>
                  <a:gd name="T29" fmla="*/ 1 h 113"/>
                  <a:gd name="T30" fmla="*/ 11 w 119"/>
                  <a:gd name="T31" fmla="*/ 34 h 113"/>
                  <a:gd name="T32" fmla="*/ 20 w 119"/>
                  <a:gd name="T33" fmla="*/ 93 h 113"/>
                  <a:gd name="T34" fmla="*/ 25 w 119"/>
                  <a:gd name="T35" fmla="*/ 97 h 113"/>
                  <a:gd name="T36" fmla="*/ 25 w 119"/>
                  <a:gd name="T37" fmla="*/ 95 h 113"/>
                  <a:gd name="T38" fmla="*/ 32 w 119"/>
                  <a:gd name="T39" fmla="*/ 61 h 113"/>
                  <a:gd name="T40" fmla="*/ 46 w 119"/>
                  <a:gd name="T41" fmla="*/ 49 h 113"/>
                  <a:gd name="T42" fmla="*/ 61 w 119"/>
                  <a:gd name="T43" fmla="*/ 65 h 113"/>
                  <a:gd name="T44" fmla="*/ 61 w 119"/>
                  <a:gd name="T45" fmla="*/ 68 h 113"/>
                  <a:gd name="T46" fmla="*/ 74 w 119"/>
                  <a:gd name="T47" fmla="*/ 60 h 113"/>
                  <a:gd name="T48" fmla="*/ 81 w 119"/>
                  <a:gd name="T49" fmla="*/ 62 h 113"/>
                  <a:gd name="T50" fmla="*/ 89 w 119"/>
                  <a:gd name="T51" fmla="*/ 44 h 113"/>
                  <a:gd name="T52" fmla="*/ 111 w 119"/>
                  <a:gd name="T53" fmla="*/ 40 h 113"/>
                  <a:gd name="T54" fmla="*/ 119 w 119"/>
                  <a:gd name="T55" fmla="*/ 41 h 113"/>
                  <a:gd name="T56" fmla="*/ 118 w 119"/>
                  <a:gd name="T57" fmla="*/ 36 h 113"/>
                  <a:gd name="T58" fmla="*/ 87 w 119"/>
                  <a:gd name="T59" fmla="*/ 8 h 113"/>
                  <a:gd name="T60" fmla="*/ 80 w 119"/>
                  <a:gd name="T61" fmla="*/ 14 h 113"/>
                  <a:gd name="T62" fmla="*/ 72 w 119"/>
                  <a:gd name="T63" fmla="*/ 31 h 113"/>
                  <a:gd name="T64" fmla="*/ 60 w 119"/>
                  <a:gd name="T65" fmla="*/ 39 h 113"/>
                  <a:gd name="T66" fmla="*/ 47 w 119"/>
                  <a:gd name="T67" fmla="*/ 20 h 113"/>
                  <a:gd name="T68" fmla="*/ 55 w 119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9" h="113">
                    <a:moveTo>
                      <a:pt x="60" y="77"/>
                    </a:moveTo>
                    <a:cubicBezTo>
                      <a:pt x="58" y="89"/>
                      <a:pt x="55" y="100"/>
                      <a:pt x="51" y="111"/>
                    </a:cubicBezTo>
                    <a:cubicBezTo>
                      <a:pt x="56" y="112"/>
                      <a:pt x="62" y="113"/>
                      <a:pt x="67" y="113"/>
                    </a:cubicBezTo>
                    <a:cubicBezTo>
                      <a:pt x="73" y="113"/>
                      <a:pt x="79" y="112"/>
                      <a:pt x="84" y="111"/>
                    </a:cubicBezTo>
                    <a:cubicBezTo>
                      <a:pt x="76" y="101"/>
                      <a:pt x="69" y="92"/>
                      <a:pt x="62" y="82"/>
                    </a:cubicBezTo>
                    <a:cubicBezTo>
                      <a:pt x="61" y="80"/>
                      <a:pt x="60" y="78"/>
                      <a:pt x="60" y="77"/>
                    </a:cubicBezTo>
                    <a:moveTo>
                      <a:pt x="87" y="70"/>
                    </a:moveTo>
                    <a:cubicBezTo>
                      <a:pt x="94" y="78"/>
                      <a:pt x="100" y="87"/>
                      <a:pt x="107" y="95"/>
                    </a:cubicBezTo>
                    <a:cubicBezTo>
                      <a:pt x="111" y="91"/>
                      <a:pt x="114" y="86"/>
                      <a:pt x="116" y="79"/>
                    </a:cubicBezTo>
                    <a:cubicBezTo>
                      <a:pt x="117" y="78"/>
                      <a:pt x="118" y="76"/>
                      <a:pt x="119" y="74"/>
                    </a:cubicBezTo>
                    <a:cubicBezTo>
                      <a:pt x="117" y="74"/>
                      <a:pt x="115" y="74"/>
                      <a:pt x="113" y="74"/>
                    </a:cubicBezTo>
                    <a:cubicBezTo>
                      <a:pt x="105" y="74"/>
                      <a:pt x="96" y="73"/>
                      <a:pt x="88" y="70"/>
                    </a:cubicBezTo>
                    <a:cubicBezTo>
                      <a:pt x="87" y="70"/>
                      <a:pt x="87" y="70"/>
                      <a:pt x="87" y="70"/>
                    </a:cubicBezTo>
                    <a:moveTo>
                      <a:pt x="55" y="0"/>
                    </a:moveTo>
                    <a:cubicBezTo>
                      <a:pt x="54" y="0"/>
                      <a:pt x="53" y="1"/>
                      <a:pt x="51" y="1"/>
                    </a:cubicBezTo>
                    <a:cubicBezTo>
                      <a:pt x="35" y="3"/>
                      <a:pt x="19" y="14"/>
                      <a:pt x="11" y="34"/>
                    </a:cubicBezTo>
                    <a:cubicBezTo>
                      <a:pt x="0" y="57"/>
                      <a:pt x="6" y="78"/>
                      <a:pt x="20" y="93"/>
                    </a:cubicBezTo>
                    <a:cubicBezTo>
                      <a:pt x="21" y="94"/>
                      <a:pt x="23" y="96"/>
                      <a:pt x="25" y="97"/>
                    </a:cubicBezTo>
                    <a:cubicBezTo>
                      <a:pt x="25" y="96"/>
                      <a:pt x="25" y="96"/>
                      <a:pt x="25" y="95"/>
                    </a:cubicBezTo>
                    <a:cubicBezTo>
                      <a:pt x="28" y="84"/>
                      <a:pt x="30" y="73"/>
                      <a:pt x="32" y="61"/>
                    </a:cubicBezTo>
                    <a:cubicBezTo>
                      <a:pt x="33" y="53"/>
                      <a:pt x="39" y="49"/>
                      <a:pt x="46" y="49"/>
                    </a:cubicBezTo>
                    <a:cubicBezTo>
                      <a:pt x="54" y="49"/>
                      <a:pt x="62" y="55"/>
                      <a:pt x="61" y="65"/>
                    </a:cubicBezTo>
                    <a:cubicBezTo>
                      <a:pt x="61" y="66"/>
                      <a:pt x="61" y="67"/>
                      <a:pt x="61" y="68"/>
                    </a:cubicBezTo>
                    <a:cubicBezTo>
                      <a:pt x="63" y="63"/>
                      <a:pt x="69" y="60"/>
                      <a:pt x="74" y="60"/>
                    </a:cubicBezTo>
                    <a:cubicBezTo>
                      <a:pt x="76" y="60"/>
                      <a:pt x="78" y="60"/>
                      <a:pt x="81" y="62"/>
                    </a:cubicBezTo>
                    <a:cubicBezTo>
                      <a:pt x="79" y="55"/>
                      <a:pt x="82" y="47"/>
                      <a:pt x="89" y="44"/>
                    </a:cubicBezTo>
                    <a:cubicBezTo>
                      <a:pt x="96" y="41"/>
                      <a:pt x="103" y="40"/>
                      <a:pt x="111" y="40"/>
                    </a:cubicBezTo>
                    <a:cubicBezTo>
                      <a:pt x="113" y="40"/>
                      <a:pt x="116" y="40"/>
                      <a:pt x="119" y="41"/>
                    </a:cubicBezTo>
                    <a:cubicBezTo>
                      <a:pt x="119" y="39"/>
                      <a:pt x="118" y="38"/>
                      <a:pt x="118" y="36"/>
                    </a:cubicBezTo>
                    <a:cubicBezTo>
                      <a:pt x="106" y="30"/>
                      <a:pt x="95" y="21"/>
                      <a:pt x="87" y="8"/>
                    </a:cubicBezTo>
                    <a:cubicBezTo>
                      <a:pt x="85" y="11"/>
                      <a:pt x="83" y="13"/>
                      <a:pt x="80" y="14"/>
                    </a:cubicBezTo>
                    <a:cubicBezTo>
                      <a:pt x="77" y="19"/>
                      <a:pt x="74" y="25"/>
                      <a:pt x="72" y="31"/>
                    </a:cubicBezTo>
                    <a:cubicBezTo>
                      <a:pt x="70" y="36"/>
                      <a:pt x="65" y="39"/>
                      <a:pt x="60" y="39"/>
                    </a:cubicBezTo>
                    <a:cubicBezTo>
                      <a:pt x="52" y="39"/>
                      <a:pt x="42" y="30"/>
                      <a:pt x="47" y="20"/>
                    </a:cubicBezTo>
                    <a:cubicBezTo>
                      <a:pt x="49" y="13"/>
                      <a:pt x="52" y="7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23"/>
              <p:cNvSpPr>
                <a:spLocks noEditPoints="1"/>
              </p:cNvSpPr>
              <p:nvPr/>
            </p:nvSpPr>
            <p:spPr bwMode="auto">
              <a:xfrm>
                <a:off x="6575" y="2214"/>
                <a:ext cx="80" cy="78"/>
              </a:xfrm>
              <a:custGeom>
                <a:avLst/>
                <a:gdLst>
                  <a:gd name="T0" fmla="*/ 43 w 117"/>
                  <a:gd name="T1" fmla="*/ 81 h 115"/>
                  <a:gd name="T2" fmla="*/ 43 w 117"/>
                  <a:gd name="T3" fmla="*/ 82 h 115"/>
                  <a:gd name="T4" fmla="*/ 18 w 117"/>
                  <a:gd name="T5" fmla="*/ 101 h 115"/>
                  <a:gd name="T6" fmla="*/ 23 w 117"/>
                  <a:gd name="T7" fmla="*/ 105 h 115"/>
                  <a:gd name="T8" fmla="*/ 39 w 117"/>
                  <a:gd name="T9" fmla="*/ 113 h 115"/>
                  <a:gd name="T10" fmla="*/ 43 w 117"/>
                  <a:gd name="T11" fmla="*/ 81 h 115"/>
                  <a:gd name="T12" fmla="*/ 71 w 117"/>
                  <a:gd name="T13" fmla="*/ 74 h 115"/>
                  <a:gd name="T14" fmla="*/ 71 w 117"/>
                  <a:gd name="T15" fmla="*/ 79 h 115"/>
                  <a:gd name="T16" fmla="*/ 67 w 117"/>
                  <a:gd name="T17" fmla="*/ 115 h 115"/>
                  <a:gd name="T18" fmla="*/ 95 w 117"/>
                  <a:gd name="T19" fmla="*/ 98 h 115"/>
                  <a:gd name="T20" fmla="*/ 71 w 117"/>
                  <a:gd name="T21" fmla="*/ 74 h 115"/>
                  <a:gd name="T22" fmla="*/ 58 w 117"/>
                  <a:gd name="T23" fmla="*/ 0 h 115"/>
                  <a:gd name="T24" fmla="*/ 38 w 117"/>
                  <a:gd name="T25" fmla="*/ 4 h 115"/>
                  <a:gd name="T26" fmla="*/ 35 w 117"/>
                  <a:gd name="T27" fmla="*/ 6 h 115"/>
                  <a:gd name="T28" fmla="*/ 52 w 117"/>
                  <a:gd name="T29" fmla="*/ 18 h 115"/>
                  <a:gd name="T30" fmla="*/ 44 w 117"/>
                  <a:gd name="T31" fmla="*/ 43 h 115"/>
                  <a:gd name="T32" fmla="*/ 36 w 117"/>
                  <a:gd name="T33" fmla="*/ 40 h 115"/>
                  <a:gd name="T34" fmla="*/ 21 w 117"/>
                  <a:gd name="T35" fmla="*/ 30 h 115"/>
                  <a:gd name="T36" fmla="*/ 18 w 117"/>
                  <a:gd name="T37" fmla="*/ 30 h 115"/>
                  <a:gd name="T38" fmla="*/ 12 w 117"/>
                  <a:gd name="T39" fmla="*/ 29 h 115"/>
                  <a:gd name="T40" fmla="*/ 0 w 117"/>
                  <a:gd name="T41" fmla="*/ 68 h 115"/>
                  <a:gd name="T42" fmla="*/ 1 w 117"/>
                  <a:gd name="T43" fmla="*/ 73 h 115"/>
                  <a:gd name="T44" fmla="*/ 29 w 117"/>
                  <a:gd name="T45" fmla="*/ 61 h 115"/>
                  <a:gd name="T46" fmla="*/ 31 w 117"/>
                  <a:gd name="T47" fmla="*/ 60 h 115"/>
                  <a:gd name="T48" fmla="*/ 45 w 117"/>
                  <a:gd name="T49" fmla="*/ 71 h 115"/>
                  <a:gd name="T50" fmla="*/ 57 w 117"/>
                  <a:gd name="T51" fmla="*/ 64 h 115"/>
                  <a:gd name="T52" fmla="*/ 65 w 117"/>
                  <a:gd name="T53" fmla="*/ 66 h 115"/>
                  <a:gd name="T54" fmla="*/ 63 w 117"/>
                  <a:gd name="T55" fmla="*/ 64 h 115"/>
                  <a:gd name="T56" fmla="*/ 76 w 117"/>
                  <a:gd name="T57" fmla="*/ 40 h 115"/>
                  <a:gd name="T58" fmla="*/ 87 w 117"/>
                  <a:gd name="T59" fmla="*/ 46 h 115"/>
                  <a:gd name="T60" fmla="*/ 109 w 117"/>
                  <a:gd name="T61" fmla="*/ 71 h 115"/>
                  <a:gd name="T62" fmla="*/ 111 w 117"/>
                  <a:gd name="T63" fmla="*/ 73 h 115"/>
                  <a:gd name="T64" fmla="*/ 113 w 117"/>
                  <a:gd name="T65" fmla="*/ 67 h 115"/>
                  <a:gd name="T66" fmla="*/ 90 w 117"/>
                  <a:gd name="T67" fmla="*/ 11 h 115"/>
                  <a:gd name="T68" fmla="*/ 58 w 117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7" h="115">
                    <a:moveTo>
                      <a:pt x="43" y="81"/>
                    </a:moveTo>
                    <a:cubicBezTo>
                      <a:pt x="43" y="82"/>
                      <a:pt x="43" y="82"/>
                      <a:pt x="43" y="82"/>
                    </a:cubicBezTo>
                    <a:cubicBezTo>
                      <a:pt x="36" y="90"/>
                      <a:pt x="28" y="96"/>
                      <a:pt x="18" y="101"/>
                    </a:cubicBezTo>
                    <a:cubicBezTo>
                      <a:pt x="20" y="103"/>
                      <a:pt x="22" y="104"/>
                      <a:pt x="23" y="105"/>
                    </a:cubicBezTo>
                    <a:cubicBezTo>
                      <a:pt x="29" y="109"/>
                      <a:pt x="34" y="112"/>
                      <a:pt x="39" y="113"/>
                    </a:cubicBezTo>
                    <a:cubicBezTo>
                      <a:pt x="41" y="103"/>
                      <a:pt x="42" y="92"/>
                      <a:pt x="43" y="81"/>
                    </a:cubicBezTo>
                    <a:moveTo>
                      <a:pt x="71" y="74"/>
                    </a:moveTo>
                    <a:cubicBezTo>
                      <a:pt x="71" y="75"/>
                      <a:pt x="71" y="77"/>
                      <a:pt x="71" y="79"/>
                    </a:cubicBezTo>
                    <a:cubicBezTo>
                      <a:pt x="70" y="91"/>
                      <a:pt x="69" y="103"/>
                      <a:pt x="67" y="115"/>
                    </a:cubicBezTo>
                    <a:cubicBezTo>
                      <a:pt x="78" y="112"/>
                      <a:pt x="88" y="106"/>
                      <a:pt x="95" y="98"/>
                    </a:cubicBezTo>
                    <a:cubicBezTo>
                      <a:pt x="87" y="91"/>
                      <a:pt x="78" y="83"/>
                      <a:pt x="71" y="74"/>
                    </a:cubicBezTo>
                    <a:moveTo>
                      <a:pt x="58" y="0"/>
                    </a:moveTo>
                    <a:cubicBezTo>
                      <a:pt x="51" y="0"/>
                      <a:pt x="44" y="1"/>
                      <a:pt x="38" y="4"/>
                    </a:cubicBezTo>
                    <a:cubicBezTo>
                      <a:pt x="37" y="4"/>
                      <a:pt x="36" y="5"/>
                      <a:pt x="35" y="6"/>
                    </a:cubicBezTo>
                    <a:cubicBezTo>
                      <a:pt x="41" y="9"/>
                      <a:pt x="47" y="13"/>
                      <a:pt x="52" y="18"/>
                    </a:cubicBezTo>
                    <a:cubicBezTo>
                      <a:pt x="64" y="26"/>
                      <a:pt x="55" y="43"/>
                      <a:pt x="44" y="43"/>
                    </a:cubicBezTo>
                    <a:cubicBezTo>
                      <a:pt x="41" y="43"/>
                      <a:pt x="39" y="42"/>
                      <a:pt x="36" y="40"/>
                    </a:cubicBezTo>
                    <a:cubicBezTo>
                      <a:pt x="31" y="36"/>
                      <a:pt x="26" y="33"/>
                      <a:pt x="21" y="30"/>
                    </a:cubicBezTo>
                    <a:cubicBezTo>
                      <a:pt x="20" y="30"/>
                      <a:pt x="19" y="30"/>
                      <a:pt x="18" y="30"/>
                    </a:cubicBezTo>
                    <a:cubicBezTo>
                      <a:pt x="16" y="30"/>
                      <a:pt x="14" y="30"/>
                      <a:pt x="12" y="29"/>
                    </a:cubicBezTo>
                    <a:cubicBezTo>
                      <a:pt x="11" y="44"/>
                      <a:pt x="7" y="57"/>
                      <a:pt x="0" y="68"/>
                    </a:cubicBezTo>
                    <a:cubicBezTo>
                      <a:pt x="0" y="70"/>
                      <a:pt x="1" y="72"/>
                      <a:pt x="1" y="73"/>
                    </a:cubicBezTo>
                    <a:cubicBezTo>
                      <a:pt x="9" y="67"/>
                      <a:pt x="19" y="62"/>
                      <a:pt x="29" y="61"/>
                    </a:cubicBezTo>
                    <a:cubicBezTo>
                      <a:pt x="30" y="60"/>
                      <a:pt x="30" y="60"/>
                      <a:pt x="31" y="60"/>
                    </a:cubicBezTo>
                    <a:cubicBezTo>
                      <a:pt x="37" y="60"/>
                      <a:pt x="43" y="65"/>
                      <a:pt x="45" y="71"/>
                    </a:cubicBezTo>
                    <a:cubicBezTo>
                      <a:pt x="47" y="66"/>
                      <a:pt x="52" y="64"/>
                      <a:pt x="57" y="64"/>
                    </a:cubicBezTo>
                    <a:cubicBezTo>
                      <a:pt x="60" y="64"/>
                      <a:pt x="62" y="65"/>
                      <a:pt x="65" y="66"/>
                    </a:cubicBezTo>
                    <a:cubicBezTo>
                      <a:pt x="64" y="66"/>
                      <a:pt x="64" y="65"/>
                      <a:pt x="63" y="64"/>
                    </a:cubicBezTo>
                    <a:cubicBezTo>
                      <a:pt x="55" y="53"/>
                      <a:pt x="65" y="40"/>
                      <a:pt x="76" y="40"/>
                    </a:cubicBezTo>
                    <a:cubicBezTo>
                      <a:pt x="80" y="40"/>
                      <a:pt x="84" y="41"/>
                      <a:pt x="87" y="46"/>
                    </a:cubicBezTo>
                    <a:cubicBezTo>
                      <a:pt x="94" y="55"/>
                      <a:pt x="101" y="63"/>
                      <a:pt x="109" y="71"/>
                    </a:cubicBezTo>
                    <a:cubicBezTo>
                      <a:pt x="110" y="72"/>
                      <a:pt x="110" y="72"/>
                      <a:pt x="111" y="73"/>
                    </a:cubicBezTo>
                    <a:cubicBezTo>
                      <a:pt x="112" y="71"/>
                      <a:pt x="112" y="69"/>
                      <a:pt x="113" y="67"/>
                    </a:cubicBezTo>
                    <a:cubicBezTo>
                      <a:pt x="117" y="47"/>
                      <a:pt x="111" y="26"/>
                      <a:pt x="90" y="11"/>
                    </a:cubicBezTo>
                    <a:cubicBezTo>
                      <a:pt x="79" y="3"/>
                      <a:pt x="6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24"/>
              <p:cNvSpPr>
                <a:spLocks/>
              </p:cNvSpPr>
              <p:nvPr/>
            </p:nvSpPr>
            <p:spPr bwMode="auto">
              <a:xfrm>
                <a:off x="6841" y="1382"/>
                <a:ext cx="17" cy="4"/>
              </a:xfrm>
              <a:custGeom>
                <a:avLst/>
                <a:gdLst>
                  <a:gd name="T0" fmla="*/ 20 w 25"/>
                  <a:gd name="T1" fmla="*/ 0 h 6"/>
                  <a:gd name="T2" fmla="*/ 11 w 25"/>
                  <a:gd name="T3" fmla="*/ 0 h 6"/>
                  <a:gd name="T4" fmla="*/ 2 w 25"/>
                  <a:gd name="T5" fmla="*/ 0 h 6"/>
                  <a:gd name="T6" fmla="*/ 0 w 25"/>
                  <a:gd name="T7" fmla="*/ 0 h 6"/>
                  <a:gd name="T8" fmla="*/ 0 w 25"/>
                  <a:gd name="T9" fmla="*/ 2 h 6"/>
                  <a:gd name="T10" fmla="*/ 24 w 25"/>
                  <a:gd name="T11" fmla="*/ 6 h 6"/>
                  <a:gd name="T12" fmla="*/ 25 w 25"/>
                  <a:gd name="T13" fmla="*/ 4 h 6"/>
                  <a:gd name="T14" fmla="*/ 20 w 25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" h="6">
                    <a:moveTo>
                      <a:pt x="20" y="0"/>
                    </a:moveTo>
                    <a:cubicBezTo>
                      <a:pt x="17" y="0"/>
                      <a:pt x="14" y="0"/>
                      <a:pt x="11" y="0"/>
                    </a:cubicBezTo>
                    <a:cubicBezTo>
                      <a:pt x="8" y="0"/>
                      <a:pt x="5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8" y="3"/>
                      <a:pt x="16" y="5"/>
                      <a:pt x="24" y="6"/>
                    </a:cubicBezTo>
                    <a:cubicBezTo>
                      <a:pt x="24" y="5"/>
                      <a:pt x="25" y="5"/>
                      <a:pt x="25" y="4"/>
                    </a:cubicBezTo>
                    <a:cubicBezTo>
                      <a:pt x="23" y="3"/>
                      <a:pt x="22" y="1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25"/>
              <p:cNvSpPr>
                <a:spLocks/>
              </p:cNvSpPr>
              <p:nvPr/>
            </p:nvSpPr>
            <p:spPr bwMode="auto">
              <a:xfrm>
                <a:off x="6581" y="1451"/>
                <a:ext cx="14" cy="12"/>
              </a:xfrm>
              <a:custGeom>
                <a:avLst/>
                <a:gdLst>
                  <a:gd name="T0" fmla="*/ 19 w 21"/>
                  <a:gd name="T1" fmla="*/ 0 h 18"/>
                  <a:gd name="T2" fmla="*/ 18 w 21"/>
                  <a:gd name="T3" fmla="*/ 1 h 18"/>
                  <a:gd name="T4" fmla="*/ 2 w 21"/>
                  <a:gd name="T5" fmla="*/ 11 h 18"/>
                  <a:gd name="T6" fmla="*/ 0 w 21"/>
                  <a:gd name="T7" fmla="*/ 17 h 18"/>
                  <a:gd name="T8" fmla="*/ 2 w 21"/>
                  <a:gd name="T9" fmla="*/ 18 h 18"/>
                  <a:gd name="T10" fmla="*/ 21 w 21"/>
                  <a:gd name="T11" fmla="*/ 2 h 18"/>
                  <a:gd name="T12" fmla="*/ 19 w 21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8">
                    <a:moveTo>
                      <a:pt x="19" y="0"/>
                    </a:moveTo>
                    <a:cubicBezTo>
                      <a:pt x="19" y="1"/>
                      <a:pt x="18" y="1"/>
                      <a:pt x="18" y="1"/>
                    </a:cubicBezTo>
                    <a:cubicBezTo>
                      <a:pt x="13" y="5"/>
                      <a:pt x="7" y="8"/>
                      <a:pt x="2" y="11"/>
                    </a:cubicBezTo>
                    <a:cubicBezTo>
                      <a:pt x="1" y="13"/>
                      <a:pt x="1" y="15"/>
                      <a:pt x="0" y="17"/>
                    </a:cubicBezTo>
                    <a:cubicBezTo>
                      <a:pt x="0" y="18"/>
                      <a:pt x="1" y="18"/>
                      <a:pt x="2" y="18"/>
                    </a:cubicBezTo>
                    <a:cubicBezTo>
                      <a:pt x="8" y="13"/>
                      <a:pt x="14" y="7"/>
                      <a:pt x="21" y="2"/>
                    </a:cubicBezTo>
                    <a:cubicBezTo>
                      <a:pt x="20" y="1"/>
                      <a:pt x="20" y="1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26"/>
              <p:cNvSpPr>
                <a:spLocks noEditPoints="1"/>
              </p:cNvSpPr>
              <p:nvPr/>
            </p:nvSpPr>
            <p:spPr bwMode="auto">
              <a:xfrm>
                <a:off x="7411" y="2803"/>
                <a:ext cx="81" cy="77"/>
              </a:xfrm>
              <a:custGeom>
                <a:avLst/>
                <a:gdLst>
                  <a:gd name="T0" fmla="*/ 113 w 120"/>
                  <a:gd name="T1" fmla="*/ 84 h 113"/>
                  <a:gd name="T2" fmla="*/ 107 w 120"/>
                  <a:gd name="T3" fmla="*/ 84 h 113"/>
                  <a:gd name="T4" fmla="*/ 103 w 120"/>
                  <a:gd name="T5" fmla="*/ 84 h 113"/>
                  <a:gd name="T6" fmla="*/ 102 w 120"/>
                  <a:gd name="T7" fmla="*/ 92 h 113"/>
                  <a:gd name="T8" fmla="*/ 104 w 120"/>
                  <a:gd name="T9" fmla="*/ 97 h 113"/>
                  <a:gd name="T10" fmla="*/ 113 w 120"/>
                  <a:gd name="T11" fmla="*/ 84 h 113"/>
                  <a:gd name="T12" fmla="*/ 7 w 120"/>
                  <a:gd name="T13" fmla="*/ 40 h 113"/>
                  <a:gd name="T14" fmla="*/ 20 w 120"/>
                  <a:gd name="T15" fmla="*/ 95 h 113"/>
                  <a:gd name="T16" fmla="*/ 25 w 120"/>
                  <a:gd name="T17" fmla="*/ 66 h 113"/>
                  <a:gd name="T18" fmla="*/ 7 w 120"/>
                  <a:gd name="T19" fmla="*/ 40 h 113"/>
                  <a:gd name="T20" fmla="*/ 105 w 120"/>
                  <a:gd name="T21" fmla="*/ 20 h 113"/>
                  <a:gd name="T22" fmla="*/ 101 w 120"/>
                  <a:gd name="T23" fmla="*/ 25 h 113"/>
                  <a:gd name="T24" fmla="*/ 93 w 120"/>
                  <a:gd name="T25" fmla="*/ 43 h 113"/>
                  <a:gd name="T26" fmla="*/ 91 w 120"/>
                  <a:gd name="T27" fmla="*/ 54 h 113"/>
                  <a:gd name="T28" fmla="*/ 112 w 120"/>
                  <a:gd name="T29" fmla="*/ 52 h 113"/>
                  <a:gd name="T30" fmla="*/ 120 w 120"/>
                  <a:gd name="T31" fmla="*/ 52 h 113"/>
                  <a:gd name="T32" fmla="*/ 105 w 120"/>
                  <a:gd name="T33" fmla="*/ 20 h 113"/>
                  <a:gd name="T34" fmla="*/ 59 w 120"/>
                  <a:gd name="T35" fmla="*/ 0 h 113"/>
                  <a:gd name="T36" fmla="*/ 40 w 120"/>
                  <a:gd name="T37" fmla="*/ 3 h 113"/>
                  <a:gd name="T38" fmla="*/ 24 w 120"/>
                  <a:gd name="T39" fmla="*/ 13 h 113"/>
                  <a:gd name="T40" fmla="*/ 65 w 120"/>
                  <a:gd name="T41" fmla="*/ 78 h 113"/>
                  <a:gd name="T42" fmla="*/ 66 w 120"/>
                  <a:gd name="T43" fmla="*/ 89 h 113"/>
                  <a:gd name="T44" fmla="*/ 52 w 120"/>
                  <a:gd name="T45" fmla="*/ 97 h 113"/>
                  <a:gd name="T46" fmla="*/ 50 w 120"/>
                  <a:gd name="T47" fmla="*/ 97 h 113"/>
                  <a:gd name="T48" fmla="*/ 46 w 120"/>
                  <a:gd name="T49" fmla="*/ 110 h 113"/>
                  <a:gd name="T50" fmla="*/ 65 w 120"/>
                  <a:gd name="T51" fmla="*/ 113 h 113"/>
                  <a:gd name="T52" fmla="*/ 80 w 120"/>
                  <a:gd name="T53" fmla="*/ 111 h 113"/>
                  <a:gd name="T54" fmla="*/ 67 w 120"/>
                  <a:gd name="T55" fmla="*/ 80 h 113"/>
                  <a:gd name="T56" fmla="*/ 67 w 120"/>
                  <a:gd name="T57" fmla="*/ 73 h 113"/>
                  <a:gd name="T58" fmla="*/ 81 w 120"/>
                  <a:gd name="T59" fmla="*/ 4 h 113"/>
                  <a:gd name="T60" fmla="*/ 73 w 120"/>
                  <a:gd name="T61" fmla="*/ 2 h 113"/>
                  <a:gd name="T62" fmla="*/ 59 w 120"/>
                  <a:gd name="T6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0" h="113">
                    <a:moveTo>
                      <a:pt x="113" y="84"/>
                    </a:moveTo>
                    <a:cubicBezTo>
                      <a:pt x="111" y="84"/>
                      <a:pt x="109" y="84"/>
                      <a:pt x="107" y="84"/>
                    </a:cubicBezTo>
                    <a:cubicBezTo>
                      <a:pt x="106" y="84"/>
                      <a:pt x="104" y="84"/>
                      <a:pt x="103" y="84"/>
                    </a:cubicBezTo>
                    <a:cubicBezTo>
                      <a:pt x="104" y="87"/>
                      <a:pt x="103" y="90"/>
                      <a:pt x="102" y="92"/>
                    </a:cubicBezTo>
                    <a:cubicBezTo>
                      <a:pt x="102" y="94"/>
                      <a:pt x="103" y="95"/>
                      <a:pt x="104" y="97"/>
                    </a:cubicBezTo>
                    <a:cubicBezTo>
                      <a:pt x="107" y="93"/>
                      <a:pt x="110" y="89"/>
                      <a:pt x="113" y="84"/>
                    </a:cubicBezTo>
                    <a:moveTo>
                      <a:pt x="7" y="40"/>
                    </a:moveTo>
                    <a:cubicBezTo>
                      <a:pt x="0" y="62"/>
                      <a:pt x="7" y="82"/>
                      <a:pt x="20" y="95"/>
                    </a:cubicBezTo>
                    <a:cubicBezTo>
                      <a:pt x="22" y="85"/>
                      <a:pt x="24" y="76"/>
                      <a:pt x="25" y="66"/>
                    </a:cubicBezTo>
                    <a:cubicBezTo>
                      <a:pt x="19" y="57"/>
                      <a:pt x="13" y="48"/>
                      <a:pt x="7" y="40"/>
                    </a:cubicBezTo>
                    <a:moveTo>
                      <a:pt x="105" y="20"/>
                    </a:moveTo>
                    <a:cubicBezTo>
                      <a:pt x="103" y="22"/>
                      <a:pt x="102" y="23"/>
                      <a:pt x="101" y="25"/>
                    </a:cubicBezTo>
                    <a:cubicBezTo>
                      <a:pt x="98" y="31"/>
                      <a:pt x="95" y="37"/>
                      <a:pt x="93" y="43"/>
                    </a:cubicBezTo>
                    <a:cubicBezTo>
                      <a:pt x="92" y="47"/>
                      <a:pt x="91" y="50"/>
                      <a:pt x="91" y="54"/>
                    </a:cubicBezTo>
                    <a:cubicBezTo>
                      <a:pt x="98" y="53"/>
                      <a:pt x="105" y="52"/>
                      <a:pt x="112" y="52"/>
                    </a:cubicBezTo>
                    <a:cubicBezTo>
                      <a:pt x="115" y="52"/>
                      <a:pt x="117" y="52"/>
                      <a:pt x="120" y="52"/>
                    </a:cubicBezTo>
                    <a:cubicBezTo>
                      <a:pt x="119" y="39"/>
                      <a:pt x="113" y="28"/>
                      <a:pt x="105" y="20"/>
                    </a:cubicBezTo>
                    <a:moveTo>
                      <a:pt x="59" y="0"/>
                    </a:moveTo>
                    <a:cubicBezTo>
                      <a:pt x="53" y="0"/>
                      <a:pt x="46" y="1"/>
                      <a:pt x="40" y="3"/>
                    </a:cubicBezTo>
                    <a:cubicBezTo>
                      <a:pt x="35" y="5"/>
                      <a:pt x="29" y="8"/>
                      <a:pt x="24" y="13"/>
                    </a:cubicBezTo>
                    <a:cubicBezTo>
                      <a:pt x="40" y="33"/>
                      <a:pt x="54" y="55"/>
                      <a:pt x="65" y="78"/>
                    </a:cubicBezTo>
                    <a:cubicBezTo>
                      <a:pt x="68" y="82"/>
                      <a:pt x="68" y="85"/>
                      <a:pt x="66" y="89"/>
                    </a:cubicBezTo>
                    <a:cubicBezTo>
                      <a:pt x="64" y="94"/>
                      <a:pt x="58" y="97"/>
                      <a:pt x="52" y="97"/>
                    </a:cubicBezTo>
                    <a:cubicBezTo>
                      <a:pt x="51" y="97"/>
                      <a:pt x="51" y="97"/>
                      <a:pt x="50" y="97"/>
                    </a:cubicBezTo>
                    <a:cubicBezTo>
                      <a:pt x="49" y="101"/>
                      <a:pt x="48" y="106"/>
                      <a:pt x="46" y="110"/>
                    </a:cubicBezTo>
                    <a:cubicBezTo>
                      <a:pt x="53" y="112"/>
                      <a:pt x="59" y="113"/>
                      <a:pt x="65" y="113"/>
                    </a:cubicBezTo>
                    <a:cubicBezTo>
                      <a:pt x="70" y="113"/>
                      <a:pt x="75" y="113"/>
                      <a:pt x="80" y="111"/>
                    </a:cubicBezTo>
                    <a:cubicBezTo>
                      <a:pt x="75" y="101"/>
                      <a:pt x="71" y="90"/>
                      <a:pt x="67" y="80"/>
                    </a:cubicBezTo>
                    <a:cubicBezTo>
                      <a:pt x="67" y="77"/>
                      <a:pt x="66" y="75"/>
                      <a:pt x="67" y="73"/>
                    </a:cubicBezTo>
                    <a:cubicBezTo>
                      <a:pt x="60" y="51"/>
                      <a:pt x="67" y="26"/>
                      <a:pt x="81" y="4"/>
                    </a:cubicBezTo>
                    <a:cubicBezTo>
                      <a:pt x="78" y="3"/>
                      <a:pt x="75" y="2"/>
                      <a:pt x="73" y="2"/>
                    </a:cubicBezTo>
                    <a:cubicBezTo>
                      <a:pt x="68" y="1"/>
                      <a:pt x="63" y="0"/>
                      <a:pt x="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7"/>
              <p:cNvSpPr>
                <a:spLocks noEditPoints="1"/>
              </p:cNvSpPr>
              <p:nvPr/>
            </p:nvSpPr>
            <p:spPr bwMode="auto">
              <a:xfrm>
                <a:off x="6785" y="2978"/>
                <a:ext cx="81" cy="77"/>
              </a:xfrm>
              <a:custGeom>
                <a:avLst/>
                <a:gdLst>
                  <a:gd name="T0" fmla="*/ 37 w 119"/>
                  <a:gd name="T1" fmla="*/ 102 h 114"/>
                  <a:gd name="T2" fmla="*/ 29 w 119"/>
                  <a:gd name="T3" fmla="*/ 107 h 114"/>
                  <a:gd name="T4" fmla="*/ 44 w 119"/>
                  <a:gd name="T5" fmla="*/ 114 h 114"/>
                  <a:gd name="T6" fmla="*/ 43 w 119"/>
                  <a:gd name="T7" fmla="*/ 108 h 114"/>
                  <a:gd name="T8" fmla="*/ 37 w 119"/>
                  <a:gd name="T9" fmla="*/ 102 h 114"/>
                  <a:gd name="T10" fmla="*/ 3 w 119"/>
                  <a:gd name="T11" fmla="*/ 48 h 114"/>
                  <a:gd name="T12" fmla="*/ 6 w 119"/>
                  <a:gd name="T13" fmla="*/ 84 h 114"/>
                  <a:gd name="T14" fmla="*/ 32 w 119"/>
                  <a:gd name="T15" fmla="*/ 71 h 114"/>
                  <a:gd name="T16" fmla="*/ 25 w 119"/>
                  <a:gd name="T17" fmla="*/ 61 h 114"/>
                  <a:gd name="T18" fmla="*/ 9 w 119"/>
                  <a:gd name="T19" fmla="*/ 51 h 114"/>
                  <a:gd name="T20" fmla="*/ 3 w 119"/>
                  <a:gd name="T21" fmla="*/ 48 h 114"/>
                  <a:gd name="T22" fmla="*/ 97 w 119"/>
                  <a:gd name="T23" fmla="*/ 15 h 114"/>
                  <a:gd name="T24" fmla="*/ 95 w 119"/>
                  <a:gd name="T25" fmla="*/ 46 h 114"/>
                  <a:gd name="T26" fmla="*/ 114 w 119"/>
                  <a:gd name="T27" fmla="*/ 69 h 114"/>
                  <a:gd name="T28" fmla="*/ 97 w 119"/>
                  <a:gd name="T29" fmla="*/ 15 h 114"/>
                  <a:gd name="T30" fmla="*/ 59 w 119"/>
                  <a:gd name="T31" fmla="*/ 0 h 114"/>
                  <a:gd name="T32" fmla="*/ 49 w 119"/>
                  <a:gd name="T33" fmla="*/ 1 h 114"/>
                  <a:gd name="T34" fmla="*/ 21 w 119"/>
                  <a:gd name="T35" fmla="*/ 16 h 114"/>
                  <a:gd name="T36" fmla="*/ 15 w 119"/>
                  <a:gd name="T37" fmla="*/ 22 h 114"/>
                  <a:gd name="T38" fmla="*/ 63 w 119"/>
                  <a:gd name="T39" fmla="*/ 74 h 114"/>
                  <a:gd name="T40" fmla="*/ 66 w 119"/>
                  <a:gd name="T41" fmla="*/ 80 h 114"/>
                  <a:gd name="T42" fmla="*/ 72 w 119"/>
                  <a:gd name="T43" fmla="*/ 114 h 114"/>
                  <a:gd name="T44" fmla="*/ 100 w 119"/>
                  <a:gd name="T45" fmla="*/ 95 h 114"/>
                  <a:gd name="T46" fmla="*/ 89 w 119"/>
                  <a:gd name="T47" fmla="*/ 86 h 114"/>
                  <a:gd name="T48" fmla="*/ 79 w 119"/>
                  <a:gd name="T49" fmla="*/ 89 h 114"/>
                  <a:gd name="T50" fmla="*/ 71 w 119"/>
                  <a:gd name="T51" fmla="*/ 87 h 114"/>
                  <a:gd name="T52" fmla="*/ 66 w 119"/>
                  <a:gd name="T53" fmla="*/ 77 h 114"/>
                  <a:gd name="T54" fmla="*/ 68 w 119"/>
                  <a:gd name="T55" fmla="*/ 0 h 114"/>
                  <a:gd name="T56" fmla="*/ 59 w 119"/>
                  <a:gd name="T57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9" h="114">
                    <a:moveTo>
                      <a:pt x="37" y="102"/>
                    </a:moveTo>
                    <a:cubicBezTo>
                      <a:pt x="35" y="104"/>
                      <a:pt x="32" y="105"/>
                      <a:pt x="29" y="107"/>
                    </a:cubicBezTo>
                    <a:cubicBezTo>
                      <a:pt x="34" y="110"/>
                      <a:pt x="39" y="112"/>
                      <a:pt x="44" y="114"/>
                    </a:cubicBezTo>
                    <a:cubicBezTo>
                      <a:pt x="43" y="112"/>
                      <a:pt x="43" y="110"/>
                      <a:pt x="43" y="108"/>
                    </a:cubicBezTo>
                    <a:cubicBezTo>
                      <a:pt x="40" y="107"/>
                      <a:pt x="38" y="105"/>
                      <a:pt x="37" y="102"/>
                    </a:cubicBezTo>
                    <a:moveTo>
                      <a:pt x="3" y="48"/>
                    </a:moveTo>
                    <a:cubicBezTo>
                      <a:pt x="0" y="60"/>
                      <a:pt x="1" y="72"/>
                      <a:pt x="6" y="84"/>
                    </a:cubicBezTo>
                    <a:cubicBezTo>
                      <a:pt x="15" y="78"/>
                      <a:pt x="23" y="73"/>
                      <a:pt x="32" y="71"/>
                    </a:cubicBezTo>
                    <a:cubicBezTo>
                      <a:pt x="30" y="67"/>
                      <a:pt x="27" y="64"/>
                      <a:pt x="25" y="61"/>
                    </a:cubicBezTo>
                    <a:cubicBezTo>
                      <a:pt x="20" y="57"/>
                      <a:pt x="15" y="54"/>
                      <a:pt x="9" y="51"/>
                    </a:cubicBezTo>
                    <a:cubicBezTo>
                      <a:pt x="7" y="50"/>
                      <a:pt x="5" y="49"/>
                      <a:pt x="3" y="48"/>
                    </a:cubicBezTo>
                    <a:moveTo>
                      <a:pt x="97" y="15"/>
                    </a:moveTo>
                    <a:cubicBezTo>
                      <a:pt x="96" y="25"/>
                      <a:pt x="95" y="36"/>
                      <a:pt x="95" y="46"/>
                    </a:cubicBezTo>
                    <a:cubicBezTo>
                      <a:pt x="101" y="54"/>
                      <a:pt x="107" y="62"/>
                      <a:pt x="114" y="69"/>
                    </a:cubicBezTo>
                    <a:cubicBezTo>
                      <a:pt x="119" y="50"/>
                      <a:pt x="115" y="30"/>
                      <a:pt x="97" y="15"/>
                    </a:cubicBezTo>
                    <a:moveTo>
                      <a:pt x="59" y="0"/>
                    </a:moveTo>
                    <a:cubicBezTo>
                      <a:pt x="56" y="0"/>
                      <a:pt x="52" y="0"/>
                      <a:pt x="49" y="1"/>
                    </a:cubicBezTo>
                    <a:cubicBezTo>
                      <a:pt x="39" y="3"/>
                      <a:pt x="29" y="8"/>
                      <a:pt x="21" y="16"/>
                    </a:cubicBezTo>
                    <a:cubicBezTo>
                      <a:pt x="19" y="18"/>
                      <a:pt x="17" y="20"/>
                      <a:pt x="15" y="22"/>
                    </a:cubicBezTo>
                    <a:cubicBezTo>
                      <a:pt x="39" y="34"/>
                      <a:pt x="57" y="51"/>
                      <a:pt x="63" y="74"/>
                    </a:cubicBezTo>
                    <a:cubicBezTo>
                      <a:pt x="64" y="76"/>
                      <a:pt x="65" y="78"/>
                      <a:pt x="66" y="80"/>
                    </a:cubicBezTo>
                    <a:cubicBezTo>
                      <a:pt x="68" y="91"/>
                      <a:pt x="70" y="102"/>
                      <a:pt x="72" y="114"/>
                    </a:cubicBezTo>
                    <a:cubicBezTo>
                      <a:pt x="82" y="110"/>
                      <a:pt x="92" y="104"/>
                      <a:pt x="100" y="95"/>
                    </a:cubicBezTo>
                    <a:cubicBezTo>
                      <a:pt x="96" y="92"/>
                      <a:pt x="93" y="89"/>
                      <a:pt x="89" y="86"/>
                    </a:cubicBezTo>
                    <a:cubicBezTo>
                      <a:pt x="86" y="88"/>
                      <a:pt x="83" y="89"/>
                      <a:pt x="79" y="89"/>
                    </a:cubicBezTo>
                    <a:cubicBezTo>
                      <a:pt x="76" y="89"/>
                      <a:pt x="73" y="89"/>
                      <a:pt x="71" y="87"/>
                    </a:cubicBezTo>
                    <a:cubicBezTo>
                      <a:pt x="68" y="85"/>
                      <a:pt x="67" y="82"/>
                      <a:pt x="66" y="77"/>
                    </a:cubicBezTo>
                    <a:cubicBezTo>
                      <a:pt x="65" y="52"/>
                      <a:pt x="65" y="26"/>
                      <a:pt x="68" y="0"/>
                    </a:cubicBezTo>
                    <a:cubicBezTo>
                      <a:pt x="65" y="0"/>
                      <a:pt x="62" y="0"/>
                      <a:pt x="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28"/>
              <p:cNvSpPr>
                <a:spLocks/>
              </p:cNvSpPr>
              <p:nvPr/>
            </p:nvSpPr>
            <p:spPr bwMode="auto">
              <a:xfrm>
                <a:off x="6738" y="1715"/>
                <a:ext cx="142" cy="84"/>
              </a:xfrm>
              <a:custGeom>
                <a:avLst/>
                <a:gdLst>
                  <a:gd name="T0" fmla="*/ 141 w 210"/>
                  <a:gd name="T1" fmla="*/ 0 h 124"/>
                  <a:gd name="T2" fmla="*/ 99 w 210"/>
                  <a:gd name="T3" fmla="*/ 23 h 124"/>
                  <a:gd name="T4" fmla="*/ 77 w 210"/>
                  <a:gd name="T5" fmla="*/ 17 h 124"/>
                  <a:gd name="T6" fmla="*/ 45 w 210"/>
                  <a:gd name="T7" fmla="*/ 114 h 124"/>
                  <a:gd name="T8" fmla="*/ 75 w 210"/>
                  <a:gd name="T9" fmla="*/ 124 h 124"/>
                  <a:gd name="T10" fmla="*/ 120 w 210"/>
                  <a:gd name="T11" fmla="*/ 98 h 124"/>
                  <a:gd name="T12" fmla="*/ 147 w 210"/>
                  <a:gd name="T13" fmla="*/ 104 h 124"/>
                  <a:gd name="T14" fmla="*/ 193 w 210"/>
                  <a:gd name="T15" fmla="*/ 73 h 124"/>
                  <a:gd name="T16" fmla="*/ 141 w 210"/>
                  <a:gd name="T1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0" h="124">
                    <a:moveTo>
                      <a:pt x="141" y="0"/>
                    </a:moveTo>
                    <a:cubicBezTo>
                      <a:pt x="125" y="0"/>
                      <a:pt x="109" y="7"/>
                      <a:pt x="99" y="23"/>
                    </a:cubicBezTo>
                    <a:cubicBezTo>
                      <a:pt x="92" y="19"/>
                      <a:pt x="84" y="17"/>
                      <a:pt x="77" y="17"/>
                    </a:cubicBezTo>
                    <a:cubicBezTo>
                      <a:pt x="33" y="17"/>
                      <a:pt x="0" y="81"/>
                      <a:pt x="45" y="114"/>
                    </a:cubicBezTo>
                    <a:cubicBezTo>
                      <a:pt x="56" y="121"/>
                      <a:pt x="66" y="124"/>
                      <a:pt x="75" y="124"/>
                    </a:cubicBezTo>
                    <a:cubicBezTo>
                      <a:pt x="94" y="124"/>
                      <a:pt x="110" y="113"/>
                      <a:pt x="120" y="98"/>
                    </a:cubicBezTo>
                    <a:cubicBezTo>
                      <a:pt x="128" y="102"/>
                      <a:pt x="138" y="104"/>
                      <a:pt x="147" y="104"/>
                    </a:cubicBezTo>
                    <a:cubicBezTo>
                      <a:pt x="165" y="104"/>
                      <a:pt x="183" y="95"/>
                      <a:pt x="193" y="73"/>
                    </a:cubicBezTo>
                    <a:cubicBezTo>
                      <a:pt x="210" y="32"/>
                      <a:pt x="175" y="0"/>
                      <a:pt x="14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29"/>
              <p:cNvSpPr>
                <a:spLocks/>
              </p:cNvSpPr>
              <p:nvPr/>
            </p:nvSpPr>
            <p:spPr bwMode="auto">
              <a:xfrm>
                <a:off x="6951" y="1683"/>
                <a:ext cx="81" cy="71"/>
              </a:xfrm>
              <a:custGeom>
                <a:avLst/>
                <a:gdLst>
                  <a:gd name="T0" fmla="*/ 63 w 119"/>
                  <a:gd name="T1" fmla="*/ 0 h 104"/>
                  <a:gd name="T2" fmla="*/ 17 w 119"/>
                  <a:gd name="T3" fmla="*/ 31 h 104"/>
                  <a:gd name="T4" fmla="*/ 69 w 119"/>
                  <a:gd name="T5" fmla="*/ 104 h 104"/>
                  <a:gd name="T6" fmla="*/ 115 w 119"/>
                  <a:gd name="T7" fmla="*/ 73 h 104"/>
                  <a:gd name="T8" fmla="*/ 119 w 119"/>
                  <a:gd name="T9" fmla="*/ 53 h 104"/>
                  <a:gd name="T10" fmla="*/ 108 w 119"/>
                  <a:gd name="T11" fmla="*/ 20 h 104"/>
                  <a:gd name="T12" fmla="*/ 63 w 119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" h="104">
                    <a:moveTo>
                      <a:pt x="63" y="0"/>
                    </a:moveTo>
                    <a:cubicBezTo>
                      <a:pt x="45" y="0"/>
                      <a:pt x="27" y="9"/>
                      <a:pt x="17" y="31"/>
                    </a:cubicBezTo>
                    <a:cubicBezTo>
                      <a:pt x="0" y="72"/>
                      <a:pt x="35" y="104"/>
                      <a:pt x="69" y="104"/>
                    </a:cubicBezTo>
                    <a:cubicBezTo>
                      <a:pt x="87" y="104"/>
                      <a:pt x="105" y="95"/>
                      <a:pt x="115" y="73"/>
                    </a:cubicBezTo>
                    <a:cubicBezTo>
                      <a:pt x="118" y="66"/>
                      <a:pt x="119" y="60"/>
                      <a:pt x="119" y="53"/>
                    </a:cubicBezTo>
                    <a:cubicBezTo>
                      <a:pt x="115" y="42"/>
                      <a:pt x="111" y="31"/>
                      <a:pt x="108" y="20"/>
                    </a:cubicBezTo>
                    <a:cubicBezTo>
                      <a:pt x="97" y="8"/>
                      <a:pt x="80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30"/>
              <p:cNvSpPr>
                <a:spLocks/>
              </p:cNvSpPr>
              <p:nvPr/>
            </p:nvSpPr>
            <p:spPr bwMode="auto">
              <a:xfrm>
                <a:off x="6601" y="1783"/>
                <a:ext cx="87" cy="72"/>
              </a:xfrm>
              <a:custGeom>
                <a:avLst/>
                <a:gdLst>
                  <a:gd name="T0" fmla="*/ 52 w 128"/>
                  <a:gd name="T1" fmla="*/ 0 h 107"/>
                  <a:gd name="T2" fmla="*/ 0 w 128"/>
                  <a:gd name="T3" fmla="*/ 48 h 107"/>
                  <a:gd name="T4" fmla="*/ 6 w 128"/>
                  <a:gd name="T5" fmla="*/ 82 h 107"/>
                  <a:gd name="T6" fmla="*/ 21 w 128"/>
                  <a:gd name="T7" fmla="*/ 97 h 107"/>
                  <a:gd name="T8" fmla="*/ 51 w 128"/>
                  <a:gd name="T9" fmla="*/ 107 h 107"/>
                  <a:gd name="T10" fmla="*/ 82 w 128"/>
                  <a:gd name="T11" fmla="*/ 11 h 107"/>
                  <a:gd name="T12" fmla="*/ 52 w 128"/>
                  <a:gd name="T13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8" h="107">
                    <a:moveTo>
                      <a:pt x="52" y="0"/>
                    </a:moveTo>
                    <a:cubicBezTo>
                      <a:pt x="26" y="0"/>
                      <a:pt x="4" y="23"/>
                      <a:pt x="0" y="48"/>
                    </a:cubicBezTo>
                    <a:cubicBezTo>
                      <a:pt x="2" y="59"/>
                      <a:pt x="5" y="71"/>
                      <a:pt x="6" y="82"/>
                    </a:cubicBezTo>
                    <a:cubicBezTo>
                      <a:pt x="10" y="88"/>
                      <a:pt x="15" y="92"/>
                      <a:pt x="21" y="97"/>
                    </a:cubicBezTo>
                    <a:cubicBezTo>
                      <a:pt x="31" y="104"/>
                      <a:pt x="41" y="107"/>
                      <a:pt x="51" y="107"/>
                    </a:cubicBezTo>
                    <a:cubicBezTo>
                      <a:pt x="95" y="107"/>
                      <a:pt x="128" y="43"/>
                      <a:pt x="82" y="11"/>
                    </a:cubicBezTo>
                    <a:cubicBezTo>
                      <a:pt x="72" y="3"/>
                      <a:pt x="62" y="0"/>
                      <a:pt x="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31"/>
              <p:cNvSpPr>
                <a:spLocks/>
              </p:cNvSpPr>
              <p:nvPr/>
            </p:nvSpPr>
            <p:spPr bwMode="auto">
              <a:xfrm>
                <a:off x="7082" y="2462"/>
                <a:ext cx="82" cy="64"/>
              </a:xfrm>
              <a:custGeom>
                <a:avLst/>
                <a:gdLst>
                  <a:gd name="T0" fmla="*/ 58 w 121"/>
                  <a:gd name="T1" fmla="*/ 0 h 95"/>
                  <a:gd name="T2" fmla="*/ 16 w 121"/>
                  <a:gd name="T3" fmla="*/ 28 h 95"/>
                  <a:gd name="T4" fmla="*/ 63 w 121"/>
                  <a:gd name="T5" fmla="*/ 95 h 95"/>
                  <a:gd name="T6" fmla="*/ 105 w 121"/>
                  <a:gd name="T7" fmla="*/ 66 h 95"/>
                  <a:gd name="T8" fmla="*/ 58 w 121"/>
                  <a:gd name="T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95">
                    <a:moveTo>
                      <a:pt x="58" y="0"/>
                    </a:moveTo>
                    <a:cubicBezTo>
                      <a:pt x="41" y="0"/>
                      <a:pt x="25" y="8"/>
                      <a:pt x="16" y="28"/>
                    </a:cubicBezTo>
                    <a:cubicBezTo>
                      <a:pt x="0" y="65"/>
                      <a:pt x="32" y="95"/>
                      <a:pt x="63" y="95"/>
                    </a:cubicBezTo>
                    <a:cubicBezTo>
                      <a:pt x="80" y="95"/>
                      <a:pt x="96" y="86"/>
                      <a:pt x="105" y="66"/>
                    </a:cubicBezTo>
                    <a:cubicBezTo>
                      <a:pt x="121" y="29"/>
                      <a:pt x="89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32"/>
              <p:cNvSpPr>
                <a:spLocks/>
              </p:cNvSpPr>
              <p:nvPr/>
            </p:nvSpPr>
            <p:spPr bwMode="auto">
              <a:xfrm>
                <a:off x="6880" y="2515"/>
                <a:ext cx="95" cy="66"/>
              </a:xfrm>
              <a:custGeom>
                <a:avLst/>
                <a:gdLst>
                  <a:gd name="T0" fmla="*/ 71 w 140"/>
                  <a:gd name="T1" fmla="*/ 0 h 97"/>
                  <a:gd name="T2" fmla="*/ 42 w 140"/>
                  <a:gd name="T3" fmla="*/ 88 h 97"/>
                  <a:gd name="T4" fmla="*/ 69 w 140"/>
                  <a:gd name="T5" fmla="*/ 97 h 97"/>
                  <a:gd name="T6" fmla="*/ 98 w 140"/>
                  <a:gd name="T7" fmla="*/ 9 h 97"/>
                  <a:gd name="T8" fmla="*/ 71 w 140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97">
                    <a:moveTo>
                      <a:pt x="71" y="0"/>
                    </a:moveTo>
                    <a:cubicBezTo>
                      <a:pt x="30" y="0"/>
                      <a:pt x="0" y="58"/>
                      <a:pt x="42" y="88"/>
                    </a:cubicBezTo>
                    <a:cubicBezTo>
                      <a:pt x="51" y="94"/>
                      <a:pt x="60" y="97"/>
                      <a:pt x="69" y="97"/>
                    </a:cubicBezTo>
                    <a:cubicBezTo>
                      <a:pt x="109" y="97"/>
                      <a:pt x="140" y="38"/>
                      <a:pt x="98" y="9"/>
                    </a:cubicBezTo>
                    <a:cubicBezTo>
                      <a:pt x="89" y="2"/>
                      <a:pt x="80" y="0"/>
                      <a:pt x="7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33"/>
              <p:cNvSpPr>
                <a:spLocks/>
              </p:cNvSpPr>
              <p:nvPr/>
            </p:nvSpPr>
            <p:spPr bwMode="auto">
              <a:xfrm>
                <a:off x="7230" y="2489"/>
                <a:ext cx="83" cy="65"/>
              </a:xfrm>
              <a:custGeom>
                <a:avLst/>
                <a:gdLst>
                  <a:gd name="T0" fmla="*/ 58 w 122"/>
                  <a:gd name="T1" fmla="*/ 0 h 95"/>
                  <a:gd name="T2" fmla="*/ 17 w 122"/>
                  <a:gd name="T3" fmla="*/ 28 h 95"/>
                  <a:gd name="T4" fmla="*/ 64 w 122"/>
                  <a:gd name="T5" fmla="*/ 95 h 95"/>
                  <a:gd name="T6" fmla="*/ 105 w 122"/>
                  <a:gd name="T7" fmla="*/ 67 h 95"/>
                  <a:gd name="T8" fmla="*/ 58 w 122"/>
                  <a:gd name="T9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2" h="95">
                    <a:moveTo>
                      <a:pt x="58" y="0"/>
                    </a:moveTo>
                    <a:cubicBezTo>
                      <a:pt x="41" y="0"/>
                      <a:pt x="25" y="9"/>
                      <a:pt x="17" y="28"/>
                    </a:cubicBezTo>
                    <a:cubicBezTo>
                      <a:pt x="0" y="66"/>
                      <a:pt x="33" y="95"/>
                      <a:pt x="64" y="95"/>
                    </a:cubicBezTo>
                    <a:cubicBezTo>
                      <a:pt x="80" y="95"/>
                      <a:pt x="97" y="87"/>
                      <a:pt x="105" y="67"/>
                    </a:cubicBezTo>
                    <a:cubicBezTo>
                      <a:pt x="122" y="30"/>
                      <a:pt x="89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34"/>
              <p:cNvSpPr>
                <a:spLocks/>
              </p:cNvSpPr>
              <p:nvPr/>
            </p:nvSpPr>
            <p:spPr bwMode="auto">
              <a:xfrm>
                <a:off x="6768" y="2616"/>
                <a:ext cx="94" cy="66"/>
              </a:xfrm>
              <a:custGeom>
                <a:avLst/>
                <a:gdLst>
                  <a:gd name="T0" fmla="*/ 70 w 139"/>
                  <a:gd name="T1" fmla="*/ 0 h 97"/>
                  <a:gd name="T2" fmla="*/ 41 w 139"/>
                  <a:gd name="T3" fmla="*/ 88 h 97"/>
                  <a:gd name="T4" fmla="*/ 69 w 139"/>
                  <a:gd name="T5" fmla="*/ 97 h 97"/>
                  <a:gd name="T6" fmla="*/ 98 w 139"/>
                  <a:gd name="T7" fmla="*/ 9 h 97"/>
                  <a:gd name="T8" fmla="*/ 70 w 1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97">
                    <a:moveTo>
                      <a:pt x="70" y="0"/>
                    </a:moveTo>
                    <a:cubicBezTo>
                      <a:pt x="30" y="0"/>
                      <a:pt x="0" y="58"/>
                      <a:pt x="41" y="88"/>
                    </a:cubicBezTo>
                    <a:cubicBezTo>
                      <a:pt x="51" y="94"/>
                      <a:pt x="60" y="97"/>
                      <a:pt x="69" y="97"/>
                    </a:cubicBezTo>
                    <a:cubicBezTo>
                      <a:pt x="109" y="97"/>
                      <a:pt x="139" y="39"/>
                      <a:pt x="98" y="9"/>
                    </a:cubicBezTo>
                    <a:cubicBezTo>
                      <a:pt x="89" y="2"/>
                      <a:pt x="79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35"/>
              <p:cNvSpPr>
                <a:spLocks/>
              </p:cNvSpPr>
              <p:nvPr/>
            </p:nvSpPr>
            <p:spPr bwMode="auto">
              <a:xfrm>
                <a:off x="6870" y="2013"/>
                <a:ext cx="33" cy="23"/>
              </a:xfrm>
              <a:custGeom>
                <a:avLst/>
                <a:gdLst>
                  <a:gd name="T0" fmla="*/ 34 w 49"/>
                  <a:gd name="T1" fmla="*/ 0 h 33"/>
                  <a:gd name="T2" fmla="*/ 32 w 49"/>
                  <a:gd name="T3" fmla="*/ 1 h 33"/>
                  <a:gd name="T4" fmla="*/ 21 w 49"/>
                  <a:gd name="T5" fmla="*/ 2 h 33"/>
                  <a:gd name="T6" fmla="*/ 11 w 49"/>
                  <a:gd name="T7" fmla="*/ 6 h 33"/>
                  <a:gd name="T8" fmla="*/ 10 w 49"/>
                  <a:gd name="T9" fmla="*/ 30 h 33"/>
                  <a:gd name="T10" fmla="*/ 17 w 49"/>
                  <a:gd name="T11" fmla="*/ 33 h 33"/>
                  <a:gd name="T12" fmla="*/ 23 w 49"/>
                  <a:gd name="T13" fmla="*/ 31 h 33"/>
                  <a:gd name="T14" fmla="*/ 29 w 49"/>
                  <a:gd name="T15" fmla="*/ 29 h 33"/>
                  <a:gd name="T16" fmla="*/ 35 w 49"/>
                  <a:gd name="T17" fmla="*/ 28 h 33"/>
                  <a:gd name="T18" fmla="*/ 45 w 49"/>
                  <a:gd name="T19" fmla="*/ 20 h 33"/>
                  <a:gd name="T20" fmla="*/ 34 w 49"/>
                  <a:gd name="T21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" h="33">
                    <a:moveTo>
                      <a:pt x="34" y="0"/>
                    </a:moveTo>
                    <a:cubicBezTo>
                      <a:pt x="33" y="0"/>
                      <a:pt x="32" y="1"/>
                      <a:pt x="32" y="1"/>
                    </a:cubicBezTo>
                    <a:cubicBezTo>
                      <a:pt x="28" y="1"/>
                      <a:pt x="25" y="2"/>
                      <a:pt x="21" y="2"/>
                    </a:cubicBezTo>
                    <a:cubicBezTo>
                      <a:pt x="18" y="4"/>
                      <a:pt x="15" y="5"/>
                      <a:pt x="11" y="6"/>
                    </a:cubicBezTo>
                    <a:cubicBezTo>
                      <a:pt x="0" y="11"/>
                      <a:pt x="2" y="25"/>
                      <a:pt x="10" y="30"/>
                    </a:cubicBezTo>
                    <a:cubicBezTo>
                      <a:pt x="12" y="32"/>
                      <a:pt x="14" y="33"/>
                      <a:pt x="17" y="33"/>
                    </a:cubicBezTo>
                    <a:cubicBezTo>
                      <a:pt x="19" y="33"/>
                      <a:pt x="21" y="32"/>
                      <a:pt x="23" y="31"/>
                    </a:cubicBezTo>
                    <a:cubicBezTo>
                      <a:pt x="25" y="31"/>
                      <a:pt x="27" y="30"/>
                      <a:pt x="29" y="29"/>
                    </a:cubicBezTo>
                    <a:cubicBezTo>
                      <a:pt x="31" y="29"/>
                      <a:pt x="33" y="28"/>
                      <a:pt x="35" y="28"/>
                    </a:cubicBezTo>
                    <a:cubicBezTo>
                      <a:pt x="40" y="27"/>
                      <a:pt x="44" y="24"/>
                      <a:pt x="45" y="20"/>
                    </a:cubicBezTo>
                    <a:cubicBezTo>
                      <a:pt x="49" y="12"/>
                      <a:pt x="44" y="0"/>
                      <a:pt x="3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36"/>
              <p:cNvSpPr>
                <a:spLocks noEditPoints="1"/>
              </p:cNvSpPr>
              <p:nvPr/>
            </p:nvSpPr>
            <p:spPr bwMode="auto">
              <a:xfrm>
                <a:off x="6865" y="2125"/>
                <a:ext cx="111" cy="74"/>
              </a:xfrm>
              <a:custGeom>
                <a:avLst/>
                <a:gdLst>
                  <a:gd name="T0" fmla="*/ 15 w 163"/>
                  <a:gd name="T1" fmla="*/ 36 h 109"/>
                  <a:gd name="T2" fmla="*/ 10 w 163"/>
                  <a:gd name="T3" fmla="*/ 61 h 109"/>
                  <a:gd name="T4" fmla="*/ 15 w 163"/>
                  <a:gd name="T5" fmla="*/ 64 h 109"/>
                  <a:gd name="T6" fmla="*/ 16 w 163"/>
                  <a:gd name="T7" fmla="*/ 47 h 109"/>
                  <a:gd name="T8" fmla="*/ 15 w 163"/>
                  <a:gd name="T9" fmla="*/ 36 h 109"/>
                  <a:gd name="T10" fmla="*/ 124 w 163"/>
                  <a:gd name="T11" fmla="*/ 30 h 109"/>
                  <a:gd name="T12" fmla="*/ 111 w 163"/>
                  <a:gd name="T13" fmla="*/ 52 h 109"/>
                  <a:gd name="T14" fmla="*/ 95 w 163"/>
                  <a:gd name="T15" fmla="*/ 77 h 109"/>
                  <a:gd name="T16" fmla="*/ 68 w 163"/>
                  <a:gd name="T17" fmla="*/ 64 h 109"/>
                  <a:gd name="T18" fmla="*/ 46 w 163"/>
                  <a:gd name="T19" fmla="*/ 51 h 109"/>
                  <a:gd name="T20" fmla="*/ 42 w 163"/>
                  <a:gd name="T21" fmla="*/ 81 h 109"/>
                  <a:gd name="T22" fmla="*/ 85 w 163"/>
                  <a:gd name="T23" fmla="*/ 102 h 109"/>
                  <a:gd name="T24" fmla="*/ 104 w 163"/>
                  <a:gd name="T25" fmla="*/ 109 h 109"/>
                  <a:gd name="T26" fmla="*/ 116 w 163"/>
                  <a:gd name="T27" fmla="*/ 93 h 109"/>
                  <a:gd name="T28" fmla="*/ 142 w 163"/>
                  <a:gd name="T29" fmla="*/ 53 h 109"/>
                  <a:gd name="T30" fmla="*/ 124 w 163"/>
                  <a:gd name="T31" fmla="*/ 30 h 109"/>
                  <a:gd name="T32" fmla="*/ 145 w 163"/>
                  <a:gd name="T33" fmla="*/ 0 h 109"/>
                  <a:gd name="T34" fmla="*/ 143 w 163"/>
                  <a:gd name="T35" fmla="*/ 0 h 109"/>
                  <a:gd name="T36" fmla="*/ 147 w 163"/>
                  <a:gd name="T37" fmla="*/ 10 h 109"/>
                  <a:gd name="T38" fmla="*/ 157 w 163"/>
                  <a:gd name="T39" fmla="*/ 24 h 109"/>
                  <a:gd name="T40" fmla="*/ 159 w 163"/>
                  <a:gd name="T41" fmla="*/ 19 h 109"/>
                  <a:gd name="T42" fmla="*/ 145 w 163"/>
                  <a:gd name="T43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63" h="109">
                    <a:moveTo>
                      <a:pt x="15" y="36"/>
                    </a:moveTo>
                    <a:cubicBezTo>
                      <a:pt x="5" y="39"/>
                      <a:pt x="0" y="53"/>
                      <a:pt x="10" y="61"/>
                    </a:cubicBezTo>
                    <a:cubicBezTo>
                      <a:pt x="12" y="62"/>
                      <a:pt x="13" y="63"/>
                      <a:pt x="15" y="64"/>
                    </a:cubicBezTo>
                    <a:cubicBezTo>
                      <a:pt x="15" y="58"/>
                      <a:pt x="16" y="52"/>
                      <a:pt x="16" y="47"/>
                    </a:cubicBezTo>
                    <a:cubicBezTo>
                      <a:pt x="16" y="43"/>
                      <a:pt x="15" y="40"/>
                      <a:pt x="15" y="36"/>
                    </a:cubicBezTo>
                    <a:moveTo>
                      <a:pt x="124" y="30"/>
                    </a:moveTo>
                    <a:cubicBezTo>
                      <a:pt x="120" y="37"/>
                      <a:pt x="116" y="45"/>
                      <a:pt x="111" y="52"/>
                    </a:cubicBezTo>
                    <a:cubicBezTo>
                      <a:pt x="106" y="60"/>
                      <a:pt x="101" y="69"/>
                      <a:pt x="95" y="77"/>
                    </a:cubicBezTo>
                    <a:cubicBezTo>
                      <a:pt x="86" y="73"/>
                      <a:pt x="77" y="69"/>
                      <a:pt x="68" y="64"/>
                    </a:cubicBezTo>
                    <a:cubicBezTo>
                      <a:pt x="60" y="60"/>
                      <a:pt x="53" y="56"/>
                      <a:pt x="46" y="51"/>
                    </a:cubicBezTo>
                    <a:cubicBezTo>
                      <a:pt x="46" y="61"/>
                      <a:pt x="45" y="71"/>
                      <a:pt x="42" y="81"/>
                    </a:cubicBezTo>
                    <a:cubicBezTo>
                      <a:pt x="56" y="89"/>
                      <a:pt x="71" y="96"/>
                      <a:pt x="85" y="102"/>
                    </a:cubicBezTo>
                    <a:cubicBezTo>
                      <a:pt x="91" y="105"/>
                      <a:pt x="98" y="107"/>
                      <a:pt x="104" y="109"/>
                    </a:cubicBezTo>
                    <a:cubicBezTo>
                      <a:pt x="108" y="104"/>
                      <a:pt x="112" y="99"/>
                      <a:pt x="116" y="93"/>
                    </a:cubicBezTo>
                    <a:cubicBezTo>
                      <a:pt x="125" y="81"/>
                      <a:pt x="134" y="67"/>
                      <a:pt x="142" y="53"/>
                    </a:cubicBezTo>
                    <a:cubicBezTo>
                      <a:pt x="135" y="46"/>
                      <a:pt x="129" y="38"/>
                      <a:pt x="124" y="30"/>
                    </a:cubicBezTo>
                    <a:moveTo>
                      <a:pt x="145" y="0"/>
                    </a:moveTo>
                    <a:cubicBezTo>
                      <a:pt x="144" y="0"/>
                      <a:pt x="144" y="0"/>
                      <a:pt x="143" y="0"/>
                    </a:cubicBezTo>
                    <a:cubicBezTo>
                      <a:pt x="144" y="4"/>
                      <a:pt x="145" y="7"/>
                      <a:pt x="147" y="10"/>
                    </a:cubicBezTo>
                    <a:cubicBezTo>
                      <a:pt x="150" y="15"/>
                      <a:pt x="153" y="20"/>
                      <a:pt x="157" y="24"/>
                    </a:cubicBezTo>
                    <a:cubicBezTo>
                      <a:pt x="157" y="22"/>
                      <a:pt x="158" y="21"/>
                      <a:pt x="159" y="19"/>
                    </a:cubicBezTo>
                    <a:cubicBezTo>
                      <a:pt x="163" y="9"/>
                      <a:pt x="154" y="0"/>
                      <a:pt x="1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37"/>
              <p:cNvSpPr>
                <a:spLocks noEditPoints="1"/>
              </p:cNvSpPr>
              <p:nvPr/>
            </p:nvSpPr>
            <p:spPr bwMode="auto">
              <a:xfrm>
                <a:off x="6995" y="2721"/>
                <a:ext cx="205" cy="96"/>
              </a:xfrm>
              <a:custGeom>
                <a:avLst/>
                <a:gdLst>
                  <a:gd name="T0" fmla="*/ 1 w 302"/>
                  <a:gd name="T1" fmla="*/ 123 h 141"/>
                  <a:gd name="T2" fmla="*/ 8 w 302"/>
                  <a:gd name="T3" fmla="*/ 138 h 141"/>
                  <a:gd name="T4" fmla="*/ 14 w 302"/>
                  <a:gd name="T5" fmla="*/ 141 h 141"/>
                  <a:gd name="T6" fmla="*/ 23 w 302"/>
                  <a:gd name="T7" fmla="*/ 137 h 141"/>
                  <a:gd name="T8" fmla="*/ 33 w 302"/>
                  <a:gd name="T9" fmla="*/ 126 h 141"/>
                  <a:gd name="T10" fmla="*/ 1 w 302"/>
                  <a:gd name="T11" fmla="*/ 123 h 141"/>
                  <a:gd name="T12" fmla="*/ 298 w 302"/>
                  <a:gd name="T13" fmla="*/ 41 h 141"/>
                  <a:gd name="T14" fmla="*/ 272 w 302"/>
                  <a:gd name="T15" fmla="*/ 59 h 141"/>
                  <a:gd name="T16" fmla="*/ 287 w 302"/>
                  <a:gd name="T17" fmla="*/ 63 h 141"/>
                  <a:gd name="T18" fmla="*/ 290 w 302"/>
                  <a:gd name="T19" fmla="*/ 64 h 141"/>
                  <a:gd name="T20" fmla="*/ 300 w 302"/>
                  <a:gd name="T21" fmla="*/ 57 h 141"/>
                  <a:gd name="T22" fmla="*/ 298 w 302"/>
                  <a:gd name="T23" fmla="*/ 41 h 141"/>
                  <a:gd name="T24" fmla="*/ 127 w 302"/>
                  <a:gd name="T25" fmla="*/ 0 h 141"/>
                  <a:gd name="T26" fmla="*/ 64 w 302"/>
                  <a:gd name="T27" fmla="*/ 58 h 141"/>
                  <a:gd name="T28" fmla="*/ 26 w 302"/>
                  <a:gd name="T29" fmla="*/ 94 h 141"/>
                  <a:gd name="T30" fmla="*/ 59 w 302"/>
                  <a:gd name="T31" fmla="*/ 101 h 141"/>
                  <a:gd name="T32" fmla="*/ 105 w 302"/>
                  <a:gd name="T33" fmla="*/ 58 h 141"/>
                  <a:gd name="T34" fmla="*/ 135 w 302"/>
                  <a:gd name="T35" fmla="*/ 30 h 141"/>
                  <a:gd name="T36" fmla="*/ 175 w 302"/>
                  <a:gd name="T37" fmla="*/ 38 h 141"/>
                  <a:gd name="T38" fmla="*/ 237 w 302"/>
                  <a:gd name="T39" fmla="*/ 51 h 141"/>
                  <a:gd name="T40" fmla="*/ 262 w 302"/>
                  <a:gd name="T41" fmla="*/ 29 h 141"/>
                  <a:gd name="T42" fmla="*/ 211 w 302"/>
                  <a:gd name="T43" fmla="*/ 17 h 141"/>
                  <a:gd name="T44" fmla="*/ 127 w 302"/>
                  <a:gd name="T45" fmla="*/ 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2" h="141">
                    <a:moveTo>
                      <a:pt x="1" y="123"/>
                    </a:moveTo>
                    <a:cubicBezTo>
                      <a:pt x="0" y="129"/>
                      <a:pt x="3" y="135"/>
                      <a:pt x="8" y="138"/>
                    </a:cubicBezTo>
                    <a:cubicBezTo>
                      <a:pt x="10" y="140"/>
                      <a:pt x="12" y="141"/>
                      <a:pt x="14" y="141"/>
                    </a:cubicBezTo>
                    <a:cubicBezTo>
                      <a:pt x="17" y="141"/>
                      <a:pt x="20" y="139"/>
                      <a:pt x="23" y="137"/>
                    </a:cubicBezTo>
                    <a:cubicBezTo>
                      <a:pt x="26" y="133"/>
                      <a:pt x="30" y="129"/>
                      <a:pt x="33" y="126"/>
                    </a:cubicBezTo>
                    <a:cubicBezTo>
                      <a:pt x="23" y="124"/>
                      <a:pt x="12" y="123"/>
                      <a:pt x="1" y="123"/>
                    </a:cubicBezTo>
                    <a:moveTo>
                      <a:pt x="298" y="41"/>
                    </a:moveTo>
                    <a:cubicBezTo>
                      <a:pt x="289" y="46"/>
                      <a:pt x="280" y="52"/>
                      <a:pt x="272" y="59"/>
                    </a:cubicBezTo>
                    <a:cubicBezTo>
                      <a:pt x="277" y="61"/>
                      <a:pt x="282" y="62"/>
                      <a:pt x="287" y="63"/>
                    </a:cubicBezTo>
                    <a:cubicBezTo>
                      <a:pt x="288" y="64"/>
                      <a:pt x="289" y="64"/>
                      <a:pt x="290" y="64"/>
                    </a:cubicBezTo>
                    <a:cubicBezTo>
                      <a:pt x="295" y="64"/>
                      <a:pt x="299" y="61"/>
                      <a:pt x="300" y="57"/>
                    </a:cubicBezTo>
                    <a:cubicBezTo>
                      <a:pt x="302" y="52"/>
                      <a:pt x="302" y="45"/>
                      <a:pt x="298" y="41"/>
                    </a:cubicBezTo>
                    <a:moveTo>
                      <a:pt x="127" y="0"/>
                    </a:moveTo>
                    <a:cubicBezTo>
                      <a:pt x="106" y="20"/>
                      <a:pt x="85" y="39"/>
                      <a:pt x="64" y="58"/>
                    </a:cubicBezTo>
                    <a:cubicBezTo>
                      <a:pt x="51" y="70"/>
                      <a:pt x="38" y="82"/>
                      <a:pt x="26" y="94"/>
                    </a:cubicBezTo>
                    <a:cubicBezTo>
                      <a:pt x="37" y="96"/>
                      <a:pt x="48" y="98"/>
                      <a:pt x="59" y="101"/>
                    </a:cubicBezTo>
                    <a:cubicBezTo>
                      <a:pt x="74" y="86"/>
                      <a:pt x="90" y="72"/>
                      <a:pt x="105" y="58"/>
                    </a:cubicBezTo>
                    <a:cubicBezTo>
                      <a:pt x="115" y="48"/>
                      <a:pt x="125" y="39"/>
                      <a:pt x="135" y="30"/>
                    </a:cubicBezTo>
                    <a:cubicBezTo>
                      <a:pt x="148" y="33"/>
                      <a:pt x="162" y="35"/>
                      <a:pt x="175" y="38"/>
                    </a:cubicBezTo>
                    <a:cubicBezTo>
                      <a:pt x="196" y="42"/>
                      <a:pt x="216" y="47"/>
                      <a:pt x="237" y="51"/>
                    </a:cubicBezTo>
                    <a:cubicBezTo>
                      <a:pt x="245" y="43"/>
                      <a:pt x="253" y="35"/>
                      <a:pt x="262" y="29"/>
                    </a:cubicBezTo>
                    <a:cubicBezTo>
                      <a:pt x="245" y="25"/>
                      <a:pt x="228" y="21"/>
                      <a:pt x="211" y="17"/>
                    </a:cubicBezTo>
                    <a:cubicBezTo>
                      <a:pt x="183" y="12"/>
                      <a:pt x="155" y="6"/>
                      <a:pt x="1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38"/>
              <p:cNvSpPr>
                <a:spLocks noEditPoints="1"/>
              </p:cNvSpPr>
              <p:nvPr/>
            </p:nvSpPr>
            <p:spPr bwMode="auto">
              <a:xfrm>
                <a:off x="7103" y="2874"/>
                <a:ext cx="49" cy="30"/>
              </a:xfrm>
              <a:custGeom>
                <a:avLst/>
                <a:gdLst>
                  <a:gd name="T0" fmla="*/ 30 w 72"/>
                  <a:gd name="T1" fmla="*/ 38 h 44"/>
                  <a:gd name="T2" fmla="*/ 30 w 72"/>
                  <a:gd name="T3" fmla="*/ 37 h 44"/>
                  <a:gd name="T4" fmla="*/ 30 w 72"/>
                  <a:gd name="T5" fmla="*/ 38 h 44"/>
                  <a:gd name="T6" fmla="*/ 30 w 72"/>
                  <a:gd name="T7" fmla="*/ 0 h 44"/>
                  <a:gd name="T8" fmla="*/ 6 w 72"/>
                  <a:gd name="T9" fmla="*/ 23 h 44"/>
                  <a:gd name="T10" fmla="*/ 8 w 72"/>
                  <a:gd name="T11" fmla="*/ 41 h 44"/>
                  <a:gd name="T12" fmla="*/ 18 w 72"/>
                  <a:gd name="T13" fmla="*/ 44 h 44"/>
                  <a:gd name="T14" fmla="*/ 29 w 72"/>
                  <a:gd name="T15" fmla="*/ 39 h 44"/>
                  <a:gd name="T16" fmla="*/ 31 w 72"/>
                  <a:gd name="T17" fmla="*/ 36 h 44"/>
                  <a:gd name="T18" fmla="*/ 38 w 72"/>
                  <a:gd name="T19" fmla="*/ 29 h 44"/>
                  <a:gd name="T20" fmla="*/ 47 w 72"/>
                  <a:gd name="T21" fmla="*/ 32 h 44"/>
                  <a:gd name="T22" fmla="*/ 51 w 72"/>
                  <a:gd name="T23" fmla="*/ 33 h 44"/>
                  <a:gd name="T24" fmla="*/ 55 w 72"/>
                  <a:gd name="T25" fmla="*/ 33 h 44"/>
                  <a:gd name="T26" fmla="*/ 69 w 72"/>
                  <a:gd name="T27" fmla="*/ 24 h 44"/>
                  <a:gd name="T28" fmla="*/ 62 w 72"/>
                  <a:gd name="T29" fmla="*/ 7 h 44"/>
                  <a:gd name="T30" fmla="*/ 30 w 72"/>
                  <a:gd name="T31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2" h="44">
                    <a:moveTo>
                      <a:pt x="30" y="38"/>
                    </a:move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8"/>
                      <a:pt x="30" y="38"/>
                      <a:pt x="30" y="38"/>
                    </a:cubicBezTo>
                    <a:moveTo>
                      <a:pt x="30" y="0"/>
                    </a:moveTo>
                    <a:cubicBezTo>
                      <a:pt x="21" y="7"/>
                      <a:pt x="14" y="15"/>
                      <a:pt x="6" y="23"/>
                    </a:cubicBezTo>
                    <a:cubicBezTo>
                      <a:pt x="0" y="30"/>
                      <a:pt x="3" y="37"/>
                      <a:pt x="8" y="41"/>
                    </a:cubicBezTo>
                    <a:cubicBezTo>
                      <a:pt x="11" y="43"/>
                      <a:pt x="14" y="44"/>
                      <a:pt x="18" y="44"/>
                    </a:cubicBezTo>
                    <a:cubicBezTo>
                      <a:pt x="22" y="44"/>
                      <a:pt x="25" y="43"/>
                      <a:pt x="29" y="39"/>
                    </a:cubicBezTo>
                    <a:cubicBezTo>
                      <a:pt x="30" y="38"/>
                      <a:pt x="30" y="37"/>
                      <a:pt x="31" y="36"/>
                    </a:cubicBezTo>
                    <a:cubicBezTo>
                      <a:pt x="34" y="34"/>
                      <a:pt x="36" y="32"/>
                      <a:pt x="38" y="29"/>
                    </a:cubicBezTo>
                    <a:cubicBezTo>
                      <a:pt x="41" y="30"/>
                      <a:pt x="44" y="31"/>
                      <a:pt x="47" y="32"/>
                    </a:cubicBezTo>
                    <a:cubicBezTo>
                      <a:pt x="48" y="32"/>
                      <a:pt x="50" y="32"/>
                      <a:pt x="51" y="33"/>
                    </a:cubicBezTo>
                    <a:cubicBezTo>
                      <a:pt x="52" y="33"/>
                      <a:pt x="54" y="33"/>
                      <a:pt x="55" y="33"/>
                    </a:cubicBezTo>
                    <a:cubicBezTo>
                      <a:pt x="62" y="33"/>
                      <a:pt x="67" y="29"/>
                      <a:pt x="69" y="24"/>
                    </a:cubicBezTo>
                    <a:cubicBezTo>
                      <a:pt x="72" y="18"/>
                      <a:pt x="71" y="10"/>
                      <a:pt x="62" y="7"/>
                    </a:cubicBezTo>
                    <a:cubicBezTo>
                      <a:pt x="51" y="4"/>
                      <a:pt x="41" y="2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39"/>
              <p:cNvSpPr>
                <a:spLocks/>
              </p:cNvSpPr>
              <p:nvPr/>
            </p:nvSpPr>
            <p:spPr bwMode="auto">
              <a:xfrm>
                <a:off x="7029" y="2051"/>
                <a:ext cx="79" cy="62"/>
              </a:xfrm>
              <a:custGeom>
                <a:avLst/>
                <a:gdLst>
                  <a:gd name="T0" fmla="*/ 55 w 116"/>
                  <a:gd name="T1" fmla="*/ 0 h 90"/>
                  <a:gd name="T2" fmla="*/ 16 w 116"/>
                  <a:gd name="T3" fmla="*/ 27 h 90"/>
                  <a:gd name="T4" fmla="*/ 60 w 116"/>
                  <a:gd name="T5" fmla="*/ 90 h 90"/>
                  <a:gd name="T6" fmla="*/ 100 w 116"/>
                  <a:gd name="T7" fmla="*/ 63 h 90"/>
                  <a:gd name="T8" fmla="*/ 55 w 116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90">
                    <a:moveTo>
                      <a:pt x="55" y="0"/>
                    </a:moveTo>
                    <a:cubicBezTo>
                      <a:pt x="39" y="0"/>
                      <a:pt x="24" y="8"/>
                      <a:pt x="16" y="27"/>
                    </a:cubicBezTo>
                    <a:cubicBezTo>
                      <a:pt x="0" y="62"/>
                      <a:pt x="31" y="90"/>
                      <a:pt x="60" y="90"/>
                    </a:cubicBezTo>
                    <a:cubicBezTo>
                      <a:pt x="76" y="90"/>
                      <a:pt x="92" y="82"/>
                      <a:pt x="100" y="63"/>
                    </a:cubicBezTo>
                    <a:cubicBezTo>
                      <a:pt x="116" y="28"/>
                      <a:pt x="85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40"/>
              <p:cNvSpPr>
                <a:spLocks/>
              </p:cNvSpPr>
              <p:nvPr/>
            </p:nvSpPr>
            <p:spPr bwMode="auto">
              <a:xfrm>
                <a:off x="6717" y="2136"/>
                <a:ext cx="90" cy="63"/>
              </a:xfrm>
              <a:custGeom>
                <a:avLst/>
                <a:gdLst>
                  <a:gd name="T0" fmla="*/ 67 w 133"/>
                  <a:gd name="T1" fmla="*/ 0 h 93"/>
                  <a:gd name="T2" fmla="*/ 40 w 133"/>
                  <a:gd name="T3" fmla="*/ 84 h 93"/>
                  <a:gd name="T4" fmla="*/ 66 w 133"/>
                  <a:gd name="T5" fmla="*/ 93 h 93"/>
                  <a:gd name="T6" fmla="*/ 93 w 133"/>
                  <a:gd name="T7" fmla="*/ 9 h 93"/>
                  <a:gd name="T8" fmla="*/ 67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7" y="0"/>
                    </a:moveTo>
                    <a:cubicBezTo>
                      <a:pt x="29" y="0"/>
                      <a:pt x="0" y="56"/>
                      <a:pt x="40" y="84"/>
                    </a:cubicBezTo>
                    <a:cubicBezTo>
                      <a:pt x="49" y="91"/>
                      <a:pt x="57" y="93"/>
                      <a:pt x="66" y="93"/>
                    </a:cubicBezTo>
                    <a:cubicBezTo>
                      <a:pt x="104" y="93"/>
                      <a:pt x="133" y="38"/>
                      <a:pt x="93" y="9"/>
                    </a:cubicBezTo>
                    <a:cubicBezTo>
                      <a:pt x="85" y="3"/>
                      <a:pt x="76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41"/>
              <p:cNvSpPr>
                <a:spLocks/>
              </p:cNvSpPr>
              <p:nvPr/>
            </p:nvSpPr>
            <p:spPr bwMode="auto">
              <a:xfrm>
                <a:off x="7101" y="2036"/>
                <a:ext cx="79" cy="62"/>
              </a:xfrm>
              <a:custGeom>
                <a:avLst/>
                <a:gdLst>
                  <a:gd name="T0" fmla="*/ 56 w 116"/>
                  <a:gd name="T1" fmla="*/ 0 h 91"/>
                  <a:gd name="T2" fmla="*/ 16 w 116"/>
                  <a:gd name="T3" fmla="*/ 27 h 91"/>
                  <a:gd name="T4" fmla="*/ 61 w 116"/>
                  <a:gd name="T5" fmla="*/ 91 h 91"/>
                  <a:gd name="T6" fmla="*/ 101 w 116"/>
                  <a:gd name="T7" fmla="*/ 64 h 91"/>
                  <a:gd name="T8" fmla="*/ 56 w 116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91">
                    <a:moveTo>
                      <a:pt x="56" y="0"/>
                    </a:moveTo>
                    <a:cubicBezTo>
                      <a:pt x="40" y="0"/>
                      <a:pt x="24" y="8"/>
                      <a:pt x="16" y="27"/>
                    </a:cubicBezTo>
                    <a:cubicBezTo>
                      <a:pt x="0" y="63"/>
                      <a:pt x="31" y="91"/>
                      <a:pt x="61" y="91"/>
                    </a:cubicBezTo>
                    <a:cubicBezTo>
                      <a:pt x="77" y="91"/>
                      <a:pt x="92" y="83"/>
                      <a:pt x="101" y="64"/>
                    </a:cubicBezTo>
                    <a:cubicBezTo>
                      <a:pt x="116" y="28"/>
                      <a:pt x="8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42"/>
              <p:cNvSpPr>
                <a:spLocks/>
              </p:cNvSpPr>
              <p:nvPr/>
            </p:nvSpPr>
            <p:spPr bwMode="auto">
              <a:xfrm>
                <a:off x="6647" y="2160"/>
                <a:ext cx="90" cy="63"/>
              </a:xfrm>
              <a:custGeom>
                <a:avLst/>
                <a:gdLst>
                  <a:gd name="T0" fmla="*/ 68 w 133"/>
                  <a:gd name="T1" fmla="*/ 0 h 93"/>
                  <a:gd name="T2" fmla="*/ 40 w 133"/>
                  <a:gd name="T3" fmla="*/ 84 h 93"/>
                  <a:gd name="T4" fmla="*/ 66 w 133"/>
                  <a:gd name="T5" fmla="*/ 93 h 93"/>
                  <a:gd name="T6" fmla="*/ 94 w 133"/>
                  <a:gd name="T7" fmla="*/ 9 h 93"/>
                  <a:gd name="T8" fmla="*/ 68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8" y="0"/>
                    </a:moveTo>
                    <a:cubicBezTo>
                      <a:pt x="29" y="0"/>
                      <a:pt x="0" y="56"/>
                      <a:pt x="40" y="84"/>
                    </a:cubicBezTo>
                    <a:cubicBezTo>
                      <a:pt x="49" y="90"/>
                      <a:pt x="58" y="93"/>
                      <a:pt x="66" y="93"/>
                    </a:cubicBezTo>
                    <a:cubicBezTo>
                      <a:pt x="104" y="93"/>
                      <a:pt x="133" y="37"/>
                      <a:pt x="94" y="9"/>
                    </a:cubicBezTo>
                    <a:cubicBezTo>
                      <a:pt x="85" y="2"/>
                      <a:pt x="76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43"/>
              <p:cNvSpPr>
                <a:spLocks/>
              </p:cNvSpPr>
              <p:nvPr/>
            </p:nvSpPr>
            <p:spPr bwMode="auto">
              <a:xfrm>
                <a:off x="7334" y="2809"/>
                <a:ext cx="78" cy="61"/>
              </a:xfrm>
              <a:custGeom>
                <a:avLst/>
                <a:gdLst>
                  <a:gd name="T0" fmla="*/ 55 w 115"/>
                  <a:gd name="T1" fmla="*/ 0 h 90"/>
                  <a:gd name="T2" fmla="*/ 15 w 115"/>
                  <a:gd name="T3" fmla="*/ 27 h 90"/>
                  <a:gd name="T4" fmla="*/ 60 w 115"/>
                  <a:gd name="T5" fmla="*/ 90 h 90"/>
                  <a:gd name="T6" fmla="*/ 100 w 115"/>
                  <a:gd name="T7" fmla="*/ 63 h 90"/>
                  <a:gd name="T8" fmla="*/ 55 w 115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5" h="90">
                    <a:moveTo>
                      <a:pt x="55" y="0"/>
                    </a:moveTo>
                    <a:cubicBezTo>
                      <a:pt x="39" y="0"/>
                      <a:pt x="23" y="8"/>
                      <a:pt x="15" y="27"/>
                    </a:cubicBezTo>
                    <a:cubicBezTo>
                      <a:pt x="0" y="62"/>
                      <a:pt x="30" y="90"/>
                      <a:pt x="60" y="90"/>
                    </a:cubicBezTo>
                    <a:cubicBezTo>
                      <a:pt x="76" y="90"/>
                      <a:pt x="92" y="82"/>
                      <a:pt x="100" y="63"/>
                    </a:cubicBezTo>
                    <a:cubicBezTo>
                      <a:pt x="115" y="28"/>
                      <a:pt x="85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44"/>
              <p:cNvSpPr>
                <a:spLocks/>
              </p:cNvSpPr>
              <p:nvPr/>
            </p:nvSpPr>
            <p:spPr bwMode="auto">
              <a:xfrm>
                <a:off x="6847" y="2942"/>
                <a:ext cx="90" cy="63"/>
              </a:xfrm>
              <a:custGeom>
                <a:avLst/>
                <a:gdLst>
                  <a:gd name="T0" fmla="*/ 67 w 133"/>
                  <a:gd name="T1" fmla="*/ 0 h 93"/>
                  <a:gd name="T2" fmla="*/ 40 w 133"/>
                  <a:gd name="T3" fmla="*/ 84 h 93"/>
                  <a:gd name="T4" fmla="*/ 66 w 133"/>
                  <a:gd name="T5" fmla="*/ 93 h 93"/>
                  <a:gd name="T6" fmla="*/ 93 w 133"/>
                  <a:gd name="T7" fmla="*/ 9 h 93"/>
                  <a:gd name="T8" fmla="*/ 67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7" y="0"/>
                    </a:moveTo>
                    <a:cubicBezTo>
                      <a:pt x="29" y="0"/>
                      <a:pt x="0" y="56"/>
                      <a:pt x="40" y="84"/>
                    </a:cubicBezTo>
                    <a:cubicBezTo>
                      <a:pt x="48" y="90"/>
                      <a:pt x="57" y="93"/>
                      <a:pt x="66" y="93"/>
                    </a:cubicBezTo>
                    <a:cubicBezTo>
                      <a:pt x="104" y="93"/>
                      <a:pt x="133" y="37"/>
                      <a:pt x="93" y="9"/>
                    </a:cubicBezTo>
                    <a:cubicBezTo>
                      <a:pt x="85" y="3"/>
                      <a:pt x="76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45"/>
              <p:cNvSpPr>
                <a:spLocks/>
              </p:cNvSpPr>
              <p:nvPr/>
            </p:nvSpPr>
            <p:spPr bwMode="auto">
              <a:xfrm>
                <a:off x="7268" y="2797"/>
                <a:ext cx="78" cy="62"/>
              </a:xfrm>
              <a:custGeom>
                <a:avLst/>
                <a:gdLst>
                  <a:gd name="T0" fmla="*/ 55 w 116"/>
                  <a:gd name="T1" fmla="*/ 0 h 91"/>
                  <a:gd name="T2" fmla="*/ 16 w 116"/>
                  <a:gd name="T3" fmla="*/ 27 h 91"/>
                  <a:gd name="T4" fmla="*/ 61 w 116"/>
                  <a:gd name="T5" fmla="*/ 91 h 91"/>
                  <a:gd name="T6" fmla="*/ 100 w 116"/>
                  <a:gd name="T7" fmla="*/ 64 h 91"/>
                  <a:gd name="T8" fmla="*/ 55 w 116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6" h="91">
                    <a:moveTo>
                      <a:pt x="55" y="0"/>
                    </a:moveTo>
                    <a:cubicBezTo>
                      <a:pt x="40" y="0"/>
                      <a:pt x="24" y="8"/>
                      <a:pt x="16" y="27"/>
                    </a:cubicBezTo>
                    <a:cubicBezTo>
                      <a:pt x="0" y="63"/>
                      <a:pt x="31" y="91"/>
                      <a:pt x="61" y="91"/>
                    </a:cubicBezTo>
                    <a:cubicBezTo>
                      <a:pt x="77" y="91"/>
                      <a:pt x="92" y="83"/>
                      <a:pt x="100" y="64"/>
                    </a:cubicBezTo>
                    <a:cubicBezTo>
                      <a:pt x="116" y="28"/>
                      <a:pt x="85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46"/>
              <p:cNvSpPr>
                <a:spLocks/>
              </p:cNvSpPr>
              <p:nvPr/>
            </p:nvSpPr>
            <p:spPr bwMode="auto">
              <a:xfrm>
                <a:off x="6897" y="2898"/>
                <a:ext cx="91" cy="63"/>
              </a:xfrm>
              <a:custGeom>
                <a:avLst/>
                <a:gdLst>
                  <a:gd name="T0" fmla="*/ 68 w 134"/>
                  <a:gd name="T1" fmla="*/ 0 h 93"/>
                  <a:gd name="T2" fmla="*/ 40 w 134"/>
                  <a:gd name="T3" fmla="*/ 84 h 93"/>
                  <a:gd name="T4" fmla="*/ 66 w 134"/>
                  <a:gd name="T5" fmla="*/ 93 h 93"/>
                  <a:gd name="T6" fmla="*/ 94 w 134"/>
                  <a:gd name="T7" fmla="*/ 9 h 93"/>
                  <a:gd name="T8" fmla="*/ 68 w 134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93">
                    <a:moveTo>
                      <a:pt x="68" y="0"/>
                    </a:moveTo>
                    <a:cubicBezTo>
                      <a:pt x="29" y="0"/>
                      <a:pt x="0" y="55"/>
                      <a:pt x="40" y="84"/>
                    </a:cubicBezTo>
                    <a:cubicBezTo>
                      <a:pt x="49" y="90"/>
                      <a:pt x="58" y="93"/>
                      <a:pt x="66" y="93"/>
                    </a:cubicBezTo>
                    <a:cubicBezTo>
                      <a:pt x="105" y="93"/>
                      <a:pt x="134" y="37"/>
                      <a:pt x="94" y="9"/>
                    </a:cubicBezTo>
                    <a:cubicBezTo>
                      <a:pt x="85" y="2"/>
                      <a:pt x="76" y="0"/>
                      <a:pt x="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47"/>
              <p:cNvSpPr>
                <a:spLocks noEditPoints="1"/>
              </p:cNvSpPr>
              <p:nvPr/>
            </p:nvSpPr>
            <p:spPr bwMode="auto">
              <a:xfrm>
                <a:off x="6673" y="1346"/>
                <a:ext cx="73" cy="69"/>
              </a:xfrm>
              <a:custGeom>
                <a:avLst/>
                <a:gdLst>
                  <a:gd name="T0" fmla="*/ 98 w 108"/>
                  <a:gd name="T1" fmla="*/ 63 h 101"/>
                  <a:gd name="T2" fmla="*/ 56 w 108"/>
                  <a:gd name="T3" fmla="*/ 69 h 101"/>
                  <a:gd name="T4" fmla="*/ 16 w 108"/>
                  <a:gd name="T5" fmla="*/ 86 h 101"/>
                  <a:gd name="T6" fmla="*/ 15 w 108"/>
                  <a:gd name="T7" fmla="*/ 87 h 101"/>
                  <a:gd name="T8" fmla="*/ 13 w 108"/>
                  <a:gd name="T9" fmla="*/ 90 h 101"/>
                  <a:gd name="T10" fmla="*/ 12 w 108"/>
                  <a:gd name="T11" fmla="*/ 92 h 101"/>
                  <a:gd name="T12" fmla="*/ 12 w 108"/>
                  <a:gd name="T13" fmla="*/ 93 h 101"/>
                  <a:gd name="T14" fmla="*/ 13 w 108"/>
                  <a:gd name="T15" fmla="*/ 97 h 101"/>
                  <a:gd name="T16" fmla="*/ 15 w 108"/>
                  <a:gd name="T17" fmla="*/ 101 h 101"/>
                  <a:gd name="T18" fmla="*/ 17 w 108"/>
                  <a:gd name="T19" fmla="*/ 101 h 101"/>
                  <a:gd name="T20" fmla="*/ 58 w 108"/>
                  <a:gd name="T21" fmla="*/ 75 h 101"/>
                  <a:gd name="T22" fmla="*/ 84 w 108"/>
                  <a:gd name="T23" fmla="*/ 82 h 101"/>
                  <a:gd name="T24" fmla="*/ 108 w 108"/>
                  <a:gd name="T25" fmla="*/ 75 h 101"/>
                  <a:gd name="T26" fmla="*/ 107 w 108"/>
                  <a:gd name="T27" fmla="*/ 70 h 101"/>
                  <a:gd name="T28" fmla="*/ 106 w 108"/>
                  <a:gd name="T29" fmla="*/ 67 h 101"/>
                  <a:gd name="T30" fmla="*/ 105 w 108"/>
                  <a:gd name="T31" fmla="*/ 66 h 101"/>
                  <a:gd name="T32" fmla="*/ 103 w 108"/>
                  <a:gd name="T33" fmla="*/ 65 h 101"/>
                  <a:gd name="T34" fmla="*/ 100 w 108"/>
                  <a:gd name="T35" fmla="*/ 63 h 101"/>
                  <a:gd name="T36" fmla="*/ 98 w 108"/>
                  <a:gd name="T37" fmla="*/ 63 h 101"/>
                  <a:gd name="T38" fmla="*/ 53 w 108"/>
                  <a:gd name="T39" fmla="*/ 0 h 101"/>
                  <a:gd name="T40" fmla="*/ 41 w 108"/>
                  <a:gd name="T41" fmla="*/ 15 h 101"/>
                  <a:gd name="T42" fmla="*/ 23 w 108"/>
                  <a:gd name="T43" fmla="*/ 9 h 101"/>
                  <a:gd name="T44" fmla="*/ 0 w 108"/>
                  <a:gd name="T45" fmla="*/ 63 h 101"/>
                  <a:gd name="T46" fmla="*/ 49 w 108"/>
                  <a:gd name="T47" fmla="*/ 42 h 101"/>
                  <a:gd name="T48" fmla="*/ 91 w 108"/>
                  <a:gd name="T49" fmla="*/ 34 h 101"/>
                  <a:gd name="T50" fmla="*/ 101 w 108"/>
                  <a:gd name="T51" fmla="*/ 34 h 101"/>
                  <a:gd name="T52" fmla="*/ 53 w 108"/>
                  <a:gd name="T53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08" h="101">
                    <a:moveTo>
                      <a:pt x="98" y="63"/>
                    </a:moveTo>
                    <a:cubicBezTo>
                      <a:pt x="84" y="64"/>
                      <a:pt x="70" y="66"/>
                      <a:pt x="56" y="69"/>
                    </a:cubicBezTo>
                    <a:cubicBezTo>
                      <a:pt x="43" y="74"/>
                      <a:pt x="29" y="79"/>
                      <a:pt x="16" y="86"/>
                    </a:cubicBezTo>
                    <a:cubicBezTo>
                      <a:pt x="16" y="86"/>
                      <a:pt x="16" y="87"/>
                      <a:pt x="15" y="87"/>
                    </a:cubicBezTo>
                    <a:cubicBezTo>
                      <a:pt x="14" y="88"/>
                      <a:pt x="14" y="89"/>
                      <a:pt x="13" y="90"/>
                    </a:cubicBezTo>
                    <a:cubicBezTo>
                      <a:pt x="13" y="90"/>
                      <a:pt x="13" y="91"/>
                      <a:pt x="12" y="92"/>
                    </a:cubicBezTo>
                    <a:cubicBezTo>
                      <a:pt x="12" y="93"/>
                      <a:pt x="12" y="93"/>
                      <a:pt x="12" y="93"/>
                    </a:cubicBezTo>
                    <a:cubicBezTo>
                      <a:pt x="12" y="94"/>
                      <a:pt x="12" y="95"/>
                      <a:pt x="13" y="97"/>
                    </a:cubicBezTo>
                    <a:cubicBezTo>
                      <a:pt x="13" y="98"/>
                      <a:pt x="14" y="100"/>
                      <a:pt x="15" y="101"/>
                    </a:cubicBezTo>
                    <a:cubicBezTo>
                      <a:pt x="16" y="101"/>
                      <a:pt x="16" y="101"/>
                      <a:pt x="17" y="101"/>
                    </a:cubicBezTo>
                    <a:cubicBezTo>
                      <a:pt x="34" y="101"/>
                      <a:pt x="50" y="90"/>
                      <a:pt x="58" y="75"/>
                    </a:cubicBezTo>
                    <a:cubicBezTo>
                      <a:pt x="66" y="80"/>
                      <a:pt x="75" y="82"/>
                      <a:pt x="84" y="82"/>
                    </a:cubicBezTo>
                    <a:cubicBezTo>
                      <a:pt x="92" y="82"/>
                      <a:pt x="101" y="80"/>
                      <a:pt x="108" y="75"/>
                    </a:cubicBezTo>
                    <a:cubicBezTo>
                      <a:pt x="108" y="74"/>
                      <a:pt x="107" y="72"/>
                      <a:pt x="107" y="70"/>
                    </a:cubicBezTo>
                    <a:cubicBezTo>
                      <a:pt x="107" y="69"/>
                      <a:pt x="106" y="68"/>
                      <a:pt x="106" y="67"/>
                    </a:cubicBezTo>
                    <a:cubicBezTo>
                      <a:pt x="105" y="66"/>
                      <a:pt x="105" y="66"/>
                      <a:pt x="105" y="66"/>
                    </a:cubicBezTo>
                    <a:cubicBezTo>
                      <a:pt x="105" y="66"/>
                      <a:pt x="104" y="65"/>
                      <a:pt x="103" y="65"/>
                    </a:cubicBezTo>
                    <a:cubicBezTo>
                      <a:pt x="102" y="64"/>
                      <a:pt x="101" y="64"/>
                      <a:pt x="100" y="63"/>
                    </a:cubicBezTo>
                    <a:cubicBezTo>
                      <a:pt x="99" y="63"/>
                      <a:pt x="99" y="63"/>
                      <a:pt x="98" y="63"/>
                    </a:cubicBezTo>
                    <a:moveTo>
                      <a:pt x="53" y="0"/>
                    </a:moveTo>
                    <a:cubicBezTo>
                      <a:pt x="48" y="4"/>
                      <a:pt x="44" y="9"/>
                      <a:pt x="41" y="15"/>
                    </a:cubicBezTo>
                    <a:cubicBezTo>
                      <a:pt x="35" y="11"/>
                      <a:pt x="29" y="9"/>
                      <a:pt x="23" y="9"/>
                    </a:cubicBezTo>
                    <a:cubicBezTo>
                      <a:pt x="16" y="27"/>
                      <a:pt x="8" y="45"/>
                      <a:pt x="0" y="63"/>
                    </a:cubicBezTo>
                    <a:cubicBezTo>
                      <a:pt x="12" y="52"/>
                      <a:pt x="31" y="46"/>
                      <a:pt x="49" y="42"/>
                    </a:cubicBezTo>
                    <a:cubicBezTo>
                      <a:pt x="62" y="38"/>
                      <a:pt x="77" y="34"/>
                      <a:pt x="91" y="34"/>
                    </a:cubicBezTo>
                    <a:cubicBezTo>
                      <a:pt x="94" y="34"/>
                      <a:pt x="98" y="34"/>
                      <a:pt x="101" y="34"/>
                    </a:cubicBezTo>
                    <a:cubicBezTo>
                      <a:pt x="84" y="24"/>
                      <a:pt x="68" y="12"/>
                      <a:pt x="5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48"/>
              <p:cNvSpPr>
                <a:spLocks noEditPoints="1"/>
              </p:cNvSpPr>
              <p:nvPr/>
            </p:nvSpPr>
            <p:spPr bwMode="auto">
              <a:xfrm>
                <a:off x="6606" y="1402"/>
                <a:ext cx="235" cy="141"/>
              </a:xfrm>
              <a:custGeom>
                <a:avLst/>
                <a:gdLst>
                  <a:gd name="T0" fmla="*/ 109 w 346"/>
                  <a:gd name="T1" fmla="*/ 162 h 207"/>
                  <a:gd name="T2" fmla="*/ 118 w 346"/>
                  <a:gd name="T3" fmla="*/ 173 h 207"/>
                  <a:gd name="T4" fmla="*/ 123 w 346"/>
                  <a:gd name="T5" fmla="*/ 178 h 207"/>
                  <a:gd name="T6" fmla="*/ 126 w 346"/>
                  <a:gd name="T7" fmla="*/ 179 h 207"/>
                  <a:gd name="T8" fmla="*/ 128 w 346"/>
                  <a:gd name="T9" fmla="*/ 179 h 207"/>
                  <a:gd name="T10" fmla="*/ 128 w 346"/>
                  <a:gd name="T11" fmla="*/ 179 h 207"/>
                  <a:gd name="T12" fmla="*/ 131 w 346"/>
                  <a:gd name="T13" fmla="*/ 178 h 207"/>
                  <a:gd name="T14" fmla="*/ 135 w 346"/>
                  <a:gd name="T15" fmla="*/ 175 h 207"/>
                  <a:gd name="T16" fmla="*/ 137 w 346"/>
                  <a:gd name="T17" fmla="*/ 172 h 207"/>
                  <a:gd name="T18" fmla="*/ 131 w 346"/>
                  <a:gd name="T19" fmla="*/ 170 h 207"/>
                  <a:gd name="T20" fmla="*/ 109 w 346"/>
                  <a:gd name="T21" fmla="*/ 162 h 207"/>
                  <a:gd name="T22" fmla="*/ 243 w 346"/>
                  <a:gd name="T23" fmla="*/ 156 h 207"/>
                  <a:gd name="T24" fmla="*/ 234 w 346"/>
                  <a:gd name="T25" fmla="*/ 161 h 207"/>
                  <a:gd name="T26" fmla="*/ 207 w 346"/>
                  <a:gd name="T27" fmla="*/ 172 h 207"/>
                  <a:gd name="T28" fmla="*/ 177 w 346"/>
                  <a:gd name="T29" fmla="*/ 177 h 207"/>
                  <a:gd name="T30" fmla="*/ 175 w 346"/>
                  <a:gd name="T31" fmla="*/ 177 h 207"/>
                  <a:gd name="T32" fmla="*/ 168 w 346"/>
                  <a:gd name="T33" fmla="*/ 177 h 207"/>
                  <a:gd name="T34" fmla="*/ 142 w 346"/>
                  <a:gd name="T35" fmla="*/ 204 h 207"/>
                  <a:gd name="T36" fmla="*/ 174 w 346"/>
                  <a:gd name="T37" fmla="*/ 207 h 207"/>
                  <a:gd name="T38" fmla="*/ 215 w 346"/>
                  <a:gd name="T39" fmla="*/ 202 h 207"/>
                  <a:gd name="T40" fmla="*/ 279 w 346"/>
                  <a:gd name="T41" fmla="*/ 166 h 207"/>
                  <a:gd name="T42" fmla="*/ 274 w 346"/>
                  <a:gd name="T43" fmla="*/ 166 h 207"/>
                  <a:gd name="T44" fmla="*/ 243 w 346"/>
                  <a:gd name="T45" fmla="*/ 156 h 207"/>
                  <a:gd name="T46" fmla="*/ 285 w 346"/>
                  <a:gd name="T47" fmla="*/ 113 h 207"/>
                  <a:gd name="T48" fmla="*/ 271 w 346"/>
                  <a:gd name="T49" fmla="*/ 131 h 207"/>
                  <a:gd name="T50" fmla="*/ 267 w 346"/>
                  <a:gd name="T51" fmla="*/ 136 h 207"/>
                  <a:gd name="T52" fmla="*/ 270 w 346"/>
                  <a:gd name="T53" fmla="*/ 137 h 207"/>
                  <a:gd name="T54" fmla="*/ 275 w 346"/>
                  <a:gd name="T55" fmla="*/ 138 h 207"/>
                  <a:gd name="T56" fmla="*/ 278 w 346"/>
                  <a:gd name="T57" fmla="*/ 138 h 207"/>
                  <a:gd name="T58" fmla="*/ 278 w 346"/>
                  <a:gd name="T59" fmla="*/ 137 h 207"/>
                  <a:gd name="T60" fmla="*/ 279 w 346"/>
                  <a:gd name="T61" fmla="*/ 136 h 207"/>
                  <a:gd name="T62" fmla="*/ 281 w 346"/>
                  <a:gd name="T63" fmla="*/ 134 h 207"/>
                  <a:gd name="T64" fmla="*/ 283 w 346"/>
                  <a:gd name="T65" fmla="*/ 127 h 207"/>
                  <a:gd name="T66" fmla="*/ 285 w 346"/>
                  <a:gd name="T67" fmla="*/ 113 h 207"/>
                  <a:gd name="T68" fmla="*/ 5 w 346"/>
                  <a:gd name="T69" fmla="*/ 93 h 207"/>
                  <a:gd name="T70" fmla="*/ 0 w 346"/>
                  <a:gd name="T71" fmla="*/ 98 h 207"/>
                  <a:gd name="T72" fmla="*/ 70 w 346"/>
                  <a:gd name="T73" fmla="*/ 171 h 207"/>
                  <a:gd name="T74" fmla="*/ 90 w 346"/>
                  <a:gd name="T75" fmla="*/ 184 h 207"/>
                  <a:gd name="T76" fmla="*/ 70 w 346"/>
                  <a:gd name="T77" fmla="*/ 147 h 207"/>
                  <a:gd name="T78" fmla="*/ 62 w 346"/>
                  <a:gd name="T79" fmla="*/ 128 h 207"/>
                  <a:gd name="T80" fmla="*/ 38 w 346"/>
                  <a:gd name="T81" fmla="*/ 101 h 207"/>
                  <a:gd name="T82" fmla="*/ 36 w 346"/>
                  <a:gd name="T83" fmla="*/ 98 h 207"/>
                  <a:gd name="T84" fmla="*/ 28 w 346"/>
                  <a:gd name="T85" fmla="*/ 98 h 207"/>
                  <a:gd name="T86" fmla="*/ 5 w 346"/>
                  <a:gd name="T87" fmla="*/ 93 h 207"/>
                  <a:gd name="T88" fmla="*/ 338 w 346"/>
                  <a:gd name="T89" fmla="*/ 0 h 207"/>
                  <a:gd name="T90" fmla="*/ 315 w 346"/>
                  <a:gd name="T91" fmla="*/ 20 h 207"/>
                  <a:gd name="T92" fmla="*/ 314 w 346"/>
                  <a:gd name="T93" fmla="*/ 24 h 207"/>
                  <a:gd name="T94" fmla="*/ 308 w 346"/>
                  <a:gd name="T95" fmla="*/ 59 h 207"/>
                  <a:gd name="T96" fmla="*/ 311 w 346"/>
                  <a:gd name="T97" fmla="*/ 80 h 207"/>
                  <a:gd name="T98" fmla="*/ 313 w 346"/>
                  <a:gd name="T99" fmla="*/ 122 h 207"/>
                  <a:gd name="T100" fmla="*/ 323 w 346"/>
                  <a:gd name="T101" fmla="*/ 101 h 207"/>
                  <a:gd name="T102" fmla="*/ 346 w 346"/>
                  <a:gd name="T103" fmla="*/ 1 h 207"/>
                  <a:gd name="T104" fmla="*/ 338 w 346"/>
                  <a:gd name="T105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6" h="207">
                    <a:moveTo>
                      <a:pt x="109" y="162"/>
                    </a:moveTo>
                    <a:cubicBezTo>
                      <a:pt x="112" y="166"/>
                      <a:pt x="115" y="170"/>
                      <a:pt x="118" y="173"/>
                    </a:cubicBezTo>
                    <a:cubicBezTo>
                      <a:pt x="120" y="175"/>
                      <a:pt x="121" y="176"/>
                      <a:pt x="123" y="178"/>
                    </a:cubicBezTo>
                    <a:cubicBezTo>
                      <a:pt x="124" y="178"/>
                      <a:pt x="125" y="179"/>
                      <a:pt x="126" y="179"/>
                    </a:cubicBezTo>
                    <a:cubicBezTo>
                      <a:pt x="127" y="179"/>
                      <a:pt x="127" y="179"/>
                      <a:pt x="128" y="179"/>
                    </a:cubicBezTo>
                    <a:cubicBezTo>
                      <a:pt x="128" y="179"/>
                      <a:pt x="128" y="179"/>
                      <a:pt x="128" y="179"/>
                    </a:cubicBezTo>
                    <a:cubicBezTo>
                      <a:pt x="129" y="179"/>
                      <a:pt x="130" y="178"/>
                      <a:pt x="131" y="178"/>
                    </a:cubicBezTo>
                    <a:cubicBezTo>
                      <a:pt x="132" y="177"/>
                      <a:pt x="133" y="176"/>
                      <a:pt x="135" y="175"/>
                    </a:cubicBezTo>
                    <a:cubicBezTo>
                      <a:pt x="135" y="174"/>
                      <a:pt x="136" y="173"/>
                      <a:pt x="137" y="172"/>
                    </a:cubicBezTo>
                    <a:cubicBezTo>
                      <a:pt x="135" y="172"/>
                      <a:pt x="133" y="171"/>
                      <a:pt x="131" y="170"/>
                    </a:cubicBezTo>
                    <a:cubicBezTo>
                      <a:pt x="123" y="168"/>
                      <a:pt x="116" y="165"/>
                      <a:pt x="109" y="162"/>
                    </a:cubicBezTo>
                    <a:moveTo>
                      <a:pt x="243" y="156"/>
                    </a:moveTo>
                    <a:cubicBezTo>
                      <a:pt x="240" y="158"/>
                      <a:pt x="237" y="160"/>
                      <a:pt x="234" y="161"/>
                    </a:cubicBezTo>
                    <a:cubicBezTo>
                      <a:pt x="225" y="166"/>
                      <a:pt x="216" y="169"/>
                      <a:pt x="207" y="172"/>
                    </a:cubicBezTo>
                    <a:cubicBezTo>
                      <a:pt x="197" y="175"/>
                      <a:pt x="187" y="176"/>
                      <a:pt x="177" y="177"/>
                    </a:cubicBezTo>
                    <a:cubicBezTo>
                      <a:pt x="177" y="177"/>
                      <a:pt x="176" y="177"/>
                      <a:pt x="175" y="177"/>
                    </a:cubicBezTo>
                    <a:cubicBezTo>
                      <a:pt x="173" y="177"/>
                      <a:pt x="170" y="177"/>
                      <a:pt x="168" y="177"/>
                    </a:cubicBezTo>
                    <a:cubicBezTo>
                      <a:pt x="162" y="189"/>
                      <a:pt x="153" y="199"/>
                      <a:pt x="142" y="204"/>
                    </a:cubicBezTo>
                    <a:cubicBezTo>
                      <a:pt x="152" y="206"/>
                      <a:pt x="163" y="207"/>
                      <a:pt x="174" y="207"/>
                    </a:cubicBezTo>
                    <a:cubicBezTo>
                      <a:pt x="187" y="207"/>
                      <a:pt x="201" y="206"/>
                      <a:pt x="215" y="202"/>
                    </a:cubicBezTo>
                    <a:cubicBezTo>
                      <a:pt x="240" y="195"/>
                      <a:pt x="261" y="182"/>
                      <a:pt x="279" y="166"/>
                    </a:cubicBezTo>
                    <a:cubicBezTo>
                      <a:pt x="277" y="166"/>
                      <a:pt x="275" y="166"/>
                      <a:pt x="274" y="166"/>
                    </a:cubicBezTo>
                    <a:cubicBezTo>
                      <a:pt x="263" y="166"/>
                      <a:pt x="253" y="162"/>
                      <a:pt x="243" y="156"/>
                    </a:cubicBezTo>
                    <a:moveTo>
                      <a:pt x="285" y="113"/>
                    </a:moveTo>
                    <a:cubicBezTo>
                      <a:pt x="281" y="119"/>
                      <a:pt x="276" y="125"/>
                      <a:pt x="271" y="131"/>
                    </a:cubicBezTo>
                    <a:cubicBezTo>
                      <a:pt x="270" y="133"/>
                      <a:pt x="268" y="135"/>
                      <a:pt x="267" y="136"/>
                    </a:cubicBezTo>
                    <a:cubicBezTo>
                      <a:pt x="268" y="137"/>
                      <a:pt x="269" y="137"/>
                      <a:pt x="270" y="137"/>
                    </a:cubicBezTo>
                    <a:cubicBezTo>
                      <a:pt x="272" y="138"/>
                      <a:pt x="273" y="138"/>
                      <a:pt x="275" y="138"/>
                    </a:cubicBezTo>
                    <a:cubicBezTo>
                      <a:pt x="276" y="138"/>
                      <a:pt x="277" y="138"/>
                      <a:pt x="278" y="138"/>
                    </a:cubicBezTo>
                    <a:cubicBezTo>
                      <a:pt x="278" y="137"/>
                      <a:pt x="278" y="137"/>
                      <a:pt x="278" y="137"/>
                    </a:cubicBezTo>
                    <a:cubicBezTo>
                      <a:pt x="279" y="136"/>
                      <a:pt x="279" y="136"/>
                      <a:pt x="279" y="136"/>
                    </a:cubicBezTo>
                    <a:cubicBezTo>
                      <a:pt x="280" y="136"/>
                      <a:pt x="280" y="135"/>
                      <a:pt x="281" y="134"/>
                    </a:cubicBezTo>
                    <a:cubicBezTo>
                      <a:pt x="282" y="132"/>
                      <a:pt x="283" y="129"/>
                      <a:pt x="283" y="127"/>
                    </a:cubicBezTo>
                    <a:cubicBezTo>
                      <a:pt x="284" y="122"/>
                      <a:pt x="285" y="117"/>
                      <a:pt x="285" y="113"/>
                    </a:cubicBezTo>
                    <a:moveTo>
                      <a:pt x="5" y="93"/>
                    </a:moveTo>
                    <a:cubicBezTo>
                      <a:pt x="3" y="94"/>
                      <a:pt x="2" y="96"/>
                      <a:pt x="0" y="98"/>
                    </a:cubicBezTo>
                    <a:cubicBezTo>
                      <a:pt x="19" y="126"/>
                      <a:pt x="43" y="152"/>
                      <a:pt x="70" y="171"/>
                    </a:cubicBezTo>
                    <a:cubicBezTo>
                      <a:pt x="77" y="176"/>
                      <a:pt x="84" y="180"/>
                      <a:pt x="90" y="184"/>
                    </a:cubicBezTo>
                    <a:cubicBezTo>
                      <a:pt x="82" y="173"/>
                      <a:pt x="75" y="159"/>
                      <a:pt x="70" y="147"/>
                    </a:cubicBezTo>
                    <a:cubicBezTo>
                      <a:pt x="67" y="141"/>
                      <a:pt x="64" y="134"/>
                      <a:pt x="62" y="128"/>
                    </a:cubicBezTo>
                    <a:cubicBezTo>
                      <a:pt x="53" y="119"/>
                      <a:pt x="46" y="110"/>
                      <a:pt x="38" y="101"/>
                    </a:cubicBezTo>
                    <a:cubicBezTo>
                      <a:pt x="37" y="100"/>
                      <a:pt x="36" y="99"/>
                      <a:pt x="36" y="98"/>
                    </a:cubicBezTo>
                    <a:cubicBezTo>
                      <a:pt x="33" y="98"/>
                      <a:pt x="31" y="98"/>
                      <a:pt x="28" y="98"/>
                    </a:cubicBezTo>
                    <a:cubicBezTo>
                      <a:pt x="20" y="98"/>
                      <a:pt x="12" y="96"/>
                      <a:pt x="5" y="93"/>
                    </a:cubicBezTo>
                    <a:moveTo>
                      <a:pt x="338" y="0"/>
                    </a:moveTo>
                    <a:cubicBezTo>
                      <a:pt x="333" y="8"/>
                      <a:pt x="325" y="15"/>
                      <a:pt x="315" y="20"/>
                    </a:cubicBezTo>
                    <a:cubicBezTo>
                      <a:pt x="315" y="21"/>
                      <a:pt x="315" y="23"/>
                      <a:pt x="314" y="24"/>
                    </a:cubicBezTo>
                    <a:cubicBezTo>
                      <a:pt x="313" y="36"/>
                      <a:pt x="311" y="47"/>
                      <a:pt x="308" y="59"/>
                    </a:cubicBezTo>
                    <a:cubicBezTo>
                      <a:pt x="309" y="66"/>
                      <a:pt x="310" y="73"/>
                      <a:pt x="311" y="80"/>
                    </a:cubicBezTo>
                    <a:cubicBezTo>
                      <a:pt x="313" y="92"/>
                      <a:pt x="314" y="108"/>
                      <a:pt x="313" y="122"/>
                    </a:cubicBezTo>
                    <a:cubicBezTo>
                      <a:pt x="317" y="116"/>
                      <a:pt x="320" y="108"/>
                      <a:pt x="323" y="101"/>
                    </a:cubicBezTo>
                    <a:cubicBezTo>
                      <a:pt x="337" y="70"/>
                      <a:pt x="344" y="36"/>
                      <a:pt x="346" y="1"/>
                    </a:cubicBezTo>
                    <a:cubicBezTo>
                      <a:pt x="343" y="1"/>
                      <a:pt x="341" y="0"/>
                      <a:pt x="3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49"/>
              <p:cNvSpPr>
                <a:spLocks/>
              </p:cNvSpPr>
              <p:nvPr/>
            </p:nvSpPr>
            <p:spPr bwMode="auto">
              <a:xfrm>
                <a:off x="6936" y="2074"/>
                <a:ext cx="302" cy="142"/>
              </a:xfrm>
              <a:custGeom>
                <a:avLst/>
                <a:gdLst>
                  <a:gd name="T0" fmla="*/ 429 w 445"/>
                  <a:gd name="T1" fmla="*/ 0 h 209"/>
                  <a:gd name="T2" fmla="*/ 415 w 445"/>
                  <a:gd name="T3" fmla="*/ 12 h 209"/>
                  <a:gd name="T4" fmla="*/ 408 w 445"/>
                  <a:gd name="T5" fmla="*/ 46 h 209"/>
                  <a:gd name="T6" fmla="*/ 408 w 445"/>
                  <a:gd name="T7" fmla="*/ 48 h 209"/>
                  <a:gd name="T8" fmla="*/ 388 w 445"/>
                  <a:gd name="T9" fmla="*/ 92 h 209"/>
                  <a:gd name="T10" fmla="*/ 357 w 445"/>
                  <a:gd name="T11" fmla="*/ 132 h 209"/>
                  <a:gd name="T12" fmla="*/ 318 w 445"/>
                  <a:gd name="T13" fmla="*/ 160 h 209"/>
                  <a:gd name="T14" fmla="*/ 282 w 445"/>
                  <a:gd name="T15" fmla="*/ 175 h 209"/>
                  <a:gd name="T16" fmla="*/ 240 w 445"/>
                  <a:gd name="T17" fmla="*/ 180 h 209"/>
                  <a:gd name="T18" fmla="*/ 226 w 445"/>
                  <a:gd name="T19" fmla="*/ 179 h 209"/>
                  <a:gd name="T20" fmla="*/ 172 w 445"/>
                  <a:gd name="T21" fmla="*/ 169 h 209"/>
                  <a:gd name="T22" fmla="*/ 96 w 445"/>
                  <a:gd name="T23" fmla="*/ 137 h 209"/>
                  <a:gd name="T24" fmla="*/ 88 w 445"/>
                  <a:gd name="T25" fmla="*/ 132 h 209"/>
                  <a:gd name="T26" fmla="*/ 60 w 445"/>
                  <a:gd name="T27" fmla="*/ 108 h 209"/>
                  <a:gd name="T28" fmla="*/ 53 w 445"/>
                  <a:gd name="T29" fmla="*/ 100 h 209"/>
                  <a:gd name="T30" fmla="*/ 43 w 445"/>
                  <a:gd name="T31" fmla="*/ 86 h 209"/>
                  <a:gd name="T32" fmla="*/ 39 w 445"/>
                  <a:gd name="T33" fmla="*/ 76 h 209"/>
                  <a:gd name="T34" fmla="*/ 35 w 445"/>
                  <a:gd name="T35" fmla="*/ 66 h 209"/>
                  <a:gd name="T36" fmla="*/ 33 w 445"/>
                  <a:gd name="T37" fmla="*/ 48 h 209"/>
                  <a:gd name="T38" fmla="*/ 35 w 445"/>
                  <a:gd name="T39" fmla="*/ 35 h 209"/>
                  <a:gd name="T40" fmla="*/ 20 w 445"/>
                  <a:gd name="T41" fmla="*/ 18 h 209"/>
                  <a:gd name="T42" fmla="*/ 5 w 445"/>
                  <a:gd name="T43" fmla="*/ 31 h 209"/>
                  <a:gd name="T44" fmla="*/ 20 w 445"/>
                  <a:gd name="T45" fmla="*/ 106 h 209"/>
                  <a:gd name="T46" fmla="*/ 38 w 445"/>
                  <a:gd name="T47" fmla="*/ 129 h 209"/>
                  <a:gd name="T48" fmla="*/ 63 w 445"/>
                  <a:gd name="T49" fmla="*/ 151 h 209"/>
                  <a:gd name="T50" fmla="*/ 100 w 445"/>
                  <a:gd name="T51" fmla="*/ 173 h 209"/>
                  <a:gd name="T52" fmla="*/ 123 w 445"/>
                  <a:gd name="T53" fmla="*/ 183 h 209"/>
                  <a:gd name="T54" fmla="*/ 204 w 445"/>
                  <a:gd name="T55" fmla="*/ 206 h 209"/>
                  <a:gd name="T56" fmla="*/ 238 w 445"/>
                  <a:gd name="T57" fmla="*/ 209 h 209"/>
                  <a:gd name="T58" fmla="*/ 427 w 445"/>
                  <a:gd name="T59" fmla="*/ 81 h 209"/>
                  <a:gd name="T60" fmla="*/ 434 w 445"/>
                  <a:gd name="T61" fmla="*/ 62 h 209"/>
                  <a:gd name="T62" fmla="*/ 443 w 445"/>
                  <a:gd name="T63" fmla="*/ 28 h 209"/>
                  <a:gd name="T64" fmla="*/ 444 w 445"/>
                  <a:gd name="T65" fmla="*/ 19 h 209"/>
                  <a:gd name="T66" fmla="*/ 444 w 445"/>
                  <a:gd name="T67" fmla="*/ 16 h 209"/>
                  <a:gd name="T68" fmla="*/ 429 w 445"/>
                  <a:gd name="T69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5" h="209">
                    <a:moveTo>
                      <a:pt x="429" y="0"/>
                    </a:moveTo>
                    <a:cubicBezTo>
                      <a:pt x="422" y="0"/>
                      <a:pt x="416" y="4"/>
                      <a:pt x="415" y="12"/>
                    </a:cubicBezTo>
                    <a:cubicBezTo>
                      <a:pt x="413" y="24"/>
                      <a:pt x="411" y="35"/>
                      <a:pt x="408" y="46"/>
                    </a:cubicBezTo>
                    <a:cubicBezTo>
                      <a:pt x="408" y="47"/>
                      <a:pt x="408" y="47"/>
                      <a:pt x="408" y="48"/>
                    </a:cubicBezTo>
                    <a:cubicBezTo>
                      <a:pt x="403" y="64"/>
                      <a:pt x="396" y="78"/>
                      <a:pt x="388" y="92"/>
                    </a:cubicBezTo>
                    <a:cubicBezTo>
                      <a:pt x="379" y="107"/>
                      <a:pt x="369" y="120"/>
                      <a:pt x="357" y="132"/>
                    </a:cubicBezTo>
                    <a:cubicBezTo>
                      <a:pt x="345" y="143"/>
                      <a:pt x="332" y="152"/>
                      <a:pt x="318" y="160"/>
                    </a:cubicBezTo>
                    <a:cubicBezTo>
                      <a:pt x="307" y="166"/>
                      <a:pt x="295" y="171"/>
                      <a:pt x="282" y="175"/>
                    </a:cubicBezTo>
                    <a:cubicBezTo>
                      <a:pt x="268" y="178"/>
                      <a:pt x="254" y="180"/>
                      <a:pt x="240" y="180"/>
                    </a:cubicBezTo>
                    <a:cubicBezTo>
                      <a:pt x="235" y="180"/>
                      <a:pt x="230" y="179"/>
                      <a:pt x="226" y="179"/>
                    </a:cubicBezTo>
                    <a:cubicBezTo>
                      <a:pt x="208" y="177"/>
                      <a:pt x="190" y="174"/>
                      <a:pt x="172" y="169"/>
                    </a:cubicBezTo>
                    <a:cubicBezTo>
                      <a:pt x="146" y="161"/>
                      <a:pt x="120" y="151"/>
                      <a:pt x="96" y="137"/>
                    </a:cubicBezTo>
                    <a:cubicBezTo>
                      <a:pt x="93" y="135"/>
                      <a:pt x="91" y="133"/>
                      <a:pt x="88" y="132"/>
                    </a:cubicBezTo>
                    <a:cubicBezTo>
                      <a:pt x="78" y="125"/>
                      <a:pt x="69" y="117"/>
                      <a:pt x="60" y="108"/>
                    </a:cubicBezTo>
                    <a:cubicBezTo>
                      <a:pt x="57" y="106"/>
                      <a:pt x="55" y="103"/>
                      <a:pt x="53" y="100"/>
                    </a:cubicBezTo>
                    <a:cubicBezTo>
                      <a:pt x="49" y="96"/>
                      <a:pt x="46" y="91"/>
                      <a:pt x="43" y="86"/>
                    </a:cubicBezTo>
                    <a:cubicBezTo>
                      <a:pt x="41" y="83"/>
                      <a:pt x="40" y="80"/>
                      <a:pt x="39" y="76"/>
                    </a:cubicBezTo>
                    <a:cubicBezTo>
                      <a:pt x="37" y="73"/>
                      <a:pt x="36" y="70"/>
                      <a:pt x="35" y="66"/>
                    </a:cubicBezTo>
                    <a:cubicBezTo>
                      <a:pt x="34" y="60"/>
                      <a:pt x="33" y="54"/>
                      <a:pt x="33" y="48"/>
                    </a:cubicBezTo>
                    <a:cubicBezTo>
                      <a:pt x="33" y="44"/>
                      <a:pt x="34" y="39"/>
                      <a:pt x="35" y="35"/>
                    </a:cubicBezTo>
                    <a:cubicBezTo>
                      <a:pt x="36" y="24"/>
                      <a:pt x="28" y="18"/>
                      <a:pt x="20" y="18"/>
                    </a:cubicBezTo>
                    <a:cubicBezTo>
                      <a:pt x="13" y="18"/>
                      <a:pt x="6" y="22"/>
                      <a:pt x="5" y="31"/>
                    </a:cubicBezTo>
                    <a:cubicBezTo>
                      <a:pt x="0" y="59"/>
                      <a:pt x="7" y="84"/>
                      <a:pt x="20" y="106"/>
                    </a:cubicBezTo>
                    <a:cubicBezTo>
                      <a:pt x="25" y="114"/>
                      <a:pt x="31" y="122"/>
                      <a:pt x="38" y="129"/>
                    </a:cubicBezTo>
                    <a:cubicBezTo>
                      <a:pt x="45" y="137"/>
                      <a:pt x="54" y="144"/>
                      <a:pt x="63" y="151"/>
                    </a:cubicBezTo>
                    <a:cubicBezTo>
                      <a:pt x="74" y="159"/>
                      <a:pt x="87" y="167"/>
                      <a:pt x="100" y="173"/>
                    </a:cubicBezTo>
                    <a:cubicBezTo>
                      <a:pt x="107" y="177"/>
                      <a:pt x="115" y="180"/>
                      <a:pt x="123" y="183"/>
                    </a:cubicBezTo>
                    <a:cubicBezTo>
                      <a:pt x="150" y="195"/>
                      <a:pt x="179" y="202"/>
                      <a:pt x="204" y="206"/>
                    </a:cubicBezTo>
                    <a:cubicBezTo>
                      <a:pt x="215" y="208"/>
                      <a:pt x="226" y="209"/>
                      <a:pt x="238" y="209"/>
                    </a:cubicBezTo>
                    <a:cubicBezTo>
                      <a:pt x="322" y="209"/>
                      <a:pt x="395" y="156"/>
                      <a:pt x="427" y="81"/>
                    </a:cubicBezTo>
                    <a:cubicBezTo>
                      <a:pt x="430" y="75"/>
                      <a:pt x="432" y="68"/>
                      <a:pt x="434" y="62"/>
                    </a:cubicBezTo>
                    <a:cubicBezTo>
                      <a:pt x="438" y="51"/>
                      <a:pt x="441" y="40"/>
                      <a:pt x="443" y="28"/>
                    </a:cubicBezTo>
                    <a:cubicBezTo>
                      <a:pt x="442" y="25"/>
                      <a:pt x="442" y="21"/>
                      <a:pt x="444" y="19"/>
                    </a:cubicBezTo>
                    <a:cubicBezTo>
                      <a:pt x="444" y="18"/>
                      <a:pt x="444" y="17"/>
                      <a:pt x="444" y="16"/>
                    </a:cubicBezTo>
                    <a:cubicBezTo>
                      <a:pt x="445" y="6"/>
                      <a:pt x="437" y="0"/>
                      <a:pt x="4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50"/>
              <p:cNvSpPr>
                <a:spLocks/>
              </p:cNvSpPr>
              <p:nvPr/>
            </p:nvSpPr>
            <p:spPr bwMode="auto">
              <a:xfrm>
                <a:off x="6613" y="2108"/>
                <a:ext cx="283" cy="208"/>
              </a:xfrm>
              <a:custGeom>
                <a:avLst/>
                <a:gdLst>
                  <a:gd name="T0" fmla="*/ 381 w 418"/>
                  <a:gd name="T1" fmla="*/ 0 h 307"/>
                  <a:gd name="T2" fmla="*/ 368 w 418"/>
                  <a:gd name="T3" fmla="*/ 24 h 307"/>
                  <a:gd name="T4" fmla="*/ 376 w 418"/>
                  <a:gd name="T5" fmla="*/ 35 h 307"/>
                  <a:gd name="T6" fmla="*/ 384 w 418"/>
                  <a:gd name="T7" fmla="*/ 52 h 307"/>
                  <a:gd name="T8" fmla="*/ 387 w 418"/>
                  <a:gd name="T9" fmla="*/ 62 h 307"/>
                  <a:gd name="T10" fmla="*/ 388 w 418"/>
                  <a:gd name="T11" fmla="*/ 73 h 307"/>
                  <a:gd name="T12" fmla="*/ 387 w 418"/>
                  <a:gd name="T13" fmla="*/ 90 h 307"/>
                  <a:gd name="T14" fmla="*/ 385 w 418"/>
                  <a:gd name="T15" fmla="*/ 100 h 307"/>
                  <a:gd name="T16" fmla="*/ 373 w 418"/>
                  <a:gd name="T17" fmla="*/ 135 h 307"/>
                  <a:gd name="T18" fmla="*/ 369 w 418"/>
                  <a:gd name="T19" fmla="*/ 143 h 307"/>
                  <a:gd name="T20" fmla="*/ 320 w 418"/>
                  <a:gd name="T21" fmla="*/ 210 h 307"/>
                  <a:gd name="T22" fmla="*/ 280 w 418"/>
                  <a:gd name="T23" fmla="*/ 246 h 307"/>
                  <a:gd name="T24" fmla="*/ 268 w 418"/>
                  <a:gd name="T25" fmla="*/ 255 h 307"/>
                  <a:gd name="T26" fmla="*/ 229 w 418"/>
                  <a:gd name="T27" fmla="*/ 272 h 307"/>
                  <a:gd name="T28" fmla="*/ 190 w 418"/>
                  <a:gd name="T29" fmla="*/ 279 h 307"/>
                  <a:gd name="T30" fmla="*/ 187 w 418"/>
                  <a:gd name="T31" fmla="*/ 279 h 307"/>
                  <a:gd name="T32" fmla="*/ 143 w 418"/>
                  <a:gd name="T33" fmla="*/ 274 h 307"/>
                  <a:gd name="T34" fmla="*/ 95 w 418"/>
                  <a:gd name="T35" fmla="*/ 256 h 307"/>
                  <a:gd name="T36" fmla="*/ 56 w 418"/>
                  <a:gd name="T37" fmla="*/ 229 h 307"/>
                  <a:gd name="T38" fmla="*/ 54 w 418"/>
                  <a:gd name="T39" fmla="*/ 227 h 307"/>
                  <a:gd name="T40" fmla="*/ 32 w 418"/>
                  <a:gd name="T41" fmla="*/ 202 h 307"/>
                  <a:gd name="T42" fmla="*/ 21 w 418"/>
                  <a:gd name="T43" fmla="*/ 196 h 307"/>
                  <a:gd name="T44" fmla="*/ 8 w 418"/>
                  <a:gd name="T45" fmla="*/ 220 h 307"/>
                  <a:gd name="T46" fmla="*/ 10 w 418"/>
                  <a:gd name="T47" fmla="*/ 222 h 307"/>
                  <a:gd name="T48" fmla="*/ 16 w 418"/>
                  <a:gd name="T49" fmla="*/ 230 h 307"/>
                  <a:gd name="T50" fmla="*/ 40 w 418"/>
                  <a:gd name="T51" fmla="*/ 254 h 307"/>
                  <a:gd name="T52" fmla="*/ 56 w 418"/>
                  <a:gd name="T53" fmla="*/ 267 h 307"/>
                  <a:gd name="T54" fmla="*/ 182 w 418"/>
                  <a:gd name="T55" fmla="*/ 307 h 307"/>
                  <a:gd name="T56" fmla="*/ 313 w 418"/>
                  <a:gd name="T57" fmla="*/ 259 h 307"/>
                  <a:gd name="T58" fmla="*/ 370 w 418"/>
                  <a:gd name="T59" fmla="*/ 197 h 307"/>
                  <a:gd name="T60" fmla="*/ 384 w 418"/>
                  <a:gd name="T61" fmla="*/ 176 h 307"/>
                  <a:gd name="T62" fmla="*/ 404 w 418"/>
                  <a:gd name="T63" fmla="*/ 138 h 307"/>
                  <a:gd name="T64" fmla="*/ 414 w 418"/>
                  <a:gd name="T65" fmla="*/ 107 h 307"/>
                  <a:gd name="T66" fmla="*/ 418 w 418"/>
                  <a:gd name="T67" fmla="*/ 77 h 307"/>
                  <a:gd name="T68" fmla="*/ 392 w 418"/>
                  <a:gd name="T69" fmla="*/ 5 h 307"/>
                  <a:gd name="T70" fmla="*/ 381 w 418"/>
                  <a:gd name="T71" fmla="*/ 0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18" h="307">
                    <a:moveTo>
                      <a:pt x="381" y="0"/>
                    </a:moveTo>
                    <a:cubicBezTo>
                      <a:pt x="370" y="0"/>
                      <a:pt x="359" y="13"/>
                      <a:pt x="368" y="24"/>
                    </a:cubicBezTo>
                    <a:cubicBezTo>
                      <a:pt x="371" y="28"/>
                      <a:pt x="374" y="31"/>
                      <a:pt x="376" y="35"/>
                    </a:cubicBezTo>
                    <a:cubicBezTo>
                      <a:pt x="380" y="40"/>
                      <a:pt x="382" y="46"/>
                      <a:pt x="384" y="52"/>
                    </a:cubicBezTo>
                    <a:cubicBezTo>
                      <a:pt x="385" y="55"/>
                      <a:pt x="386" y="59"/>
                      <a:pt x="387" y="62"/>
                    </a:cubicBezTo>
                    <a:cubicBezTo>
                      <a:pt x="387" y="66"/>
                      <a:pt x="388" y="69"/>
                      <a:pt x="388" y="73"/>
                    </a:cubicBezTo>
                    <a:cubicBezTo>
                      <a:pt x="388" y="78"/>
                      <a:pt x="387" y="84"/>
                      <a:pt x="387" y="90"/>
                    </a:cubicBezTo>
                    <a:cubicBezTo>
                      <a:pt x="386" y="93"/>
                      <a:pt x="386" y="97"/>
                      <a:pt x="385" y="100"/>
                    </a:cubicBezTo>
                    <a:cubicBezTo>
                      <a:pt x="382" y="112"/>
                      <a:pt x="378" y="124"/>
                      <a:pt x="373" y="135"/>
                    </a:cubicBezTo>
                    <a:cubicBezTo>
                      <a:pt x="371" y="138"/>
                      <a:pt x="370" y="140"/>
                      <a:pt x="369" y="143"/>
                    </a:cubicBezTo>
                    <a:cubicBezTo>
                      <a:pt x="355" y="168"/>
                      <a:pt x="339" y="190"/>
                      <a:pt x="320" y="210"/>
                    </a:cubicBezTo>
                    <a:cubicBezTo>
                      <a:pt x="307" y="223"/>
                      <a:pt x="294" y="236"/>
                      <a:pt x="280" y="246"/>
                    </a:cubicBezTo>
                    <a:cubicBezTo>
                      <a:pt x="276" y="249"/>
                      <a:pt x="272" y="252"/>
                      <a:pt x="268" y="255"/>
                    </a:cubicBezTo>
                    <a:cubicBezTo>
                      <a:pt x="255" y="262"/>
                      <a:pt x="243" y="268"/>
                      <a:pt x="229" y="272"/>
                    </a:cubicBezTo>
                    <a:cubicBezTo>
                      <a:pt x="216" y="276"/>
                      <a:pt x="204" y="278"/>
                      <a:pt x="190" y="279"/>
                    </a:cubicBezTo>
                    <a:cubicBezTo>
                      <a:pt x="189" y="279"/>
                      <a:pt x="188" y="279"/>
                      <a:pt x="187" y="279"/>
                    </a:cubicBezTo>
                    <a:cubicBezTo>
                      <a:pt x="172" y="279"/>
                      <a:pt x="157" y="277"/>
                      <a:pt x="143" y="274"/>
                    </a:cubicBezTo>
                    <a:cubicBezTo>
                      <a:pt x="126" y="270"/>
                      <a:pt x="111" y="264"/>
                      <a:pt x="95" y="256"/>
                    </a:cubicBezTo>
                    <a:cubicBezTo>
                      <a:pt x="81" y="248"/>
                      <a:pt x="68" y="239"/>
                      <a:pt x="56" y="229"/>
                    </a:cubicBezTo>
                    <a:cubicBezTo>
                      <a:pt x="55" y="228"/>
                      <a:pt x="55" y="228"/>
                      <a:pt x="54" y="227"/>
                    </a:cubicBezTo>
                    <a:cubicBezTo>
                      <a:pt x="46" y="219"/>
                      <a:pt x="39" y="211"/>
                      <a:pt x="32" y="202"/>
                    </a:cubicBezTo>
                    <a:cubicBezTo>
                      <a:pt x="29" y="197"/>
                      <a:pt x="25" y="196"/>
                      <a:pt x="21" y="196"/>
                    </a:cubicBezTo>
                    <a:cubicBezTo>
                      <a:pt x="10" y="196"/>
                      <a:pt x="0" y="209"/>
                      <a:pt x="8" y="220"/>
                    </a:cubicBezTo>
                    <a:cubicBezTo>
                      <a:pt x="9" y="221"/>
                      <a:pt x="9" y="222"/>
                      <a:pt x="10" y="222"/>
                    </a:cubicBezTo>
                    <a:cubicBezTo>
                      <a:pt x="12" y="224"/>
                      <a:pt x="15" y="226"/>
                      <a:pt x="16" y="230"/>
                    </a:cubicBezTo>
                    <a:cubicBezTo>
                      <a:pt x="23" y="239"/>
                      <a:pt x="32" y="247"/>
                      <a:pt x="40" y="254"/>
                    </a:cubicBezTo>
                    <a:cubicBezTo>
                      <a:pt x="46" y="259"/>
                      <a:pt x="51" y="263"/>
                      <a:pt x="56" y="267"/>
                    </a:cubicBezTo>
                    <a:cubicBezTo>
                      <a:pt x="93" y="293"/>
                      <a:pt x="137" y="307"/>
                      <a:pt x="182" y="307"/>
                    </a:cubicBezTo>
                    <a:cubicBezTo>
                      <a:pt x="228" y="307"/>
                      <a:pt x="274" y="292"/>
                      <a:pt x="313" y="259"/>
                    </a:cubicBezTo>
                    <a:cubicBezTo>
                      <a:pt x="332" y="242"/>
                      <a:pt x="352" y="221"/>
                      <a:pt x="370" y="197"/>
                    </a:cubicBezTo>
                    <a:cubicBezTo>
                      <a:pt x="375" y="190"/>
                      <a:pt x="380" y="183"/>
                      <a:pt x="384" y="176"/>
                    </a:cubicBezTo>
                    <a:cubicBezTo>
                      <a:pt x="392" y="164"/>
                      <a:pt x="399" y="151"/>
                      <a:pt x="404" y="138"/>
                    </a:cubicBezTo>
                    <a:cubicBezTo>
                      <a:pt x="409" y="128"/>
                      <a:pt x="412" y="118"/>
                      <a:pt x="414" y="107"/>
                    </a:cubicBezTo>
                    <a:cubicBezTo>
                      <a:pt x="417" y="97"/>
                      <a:pt x="418" y="87"/>
                      <a:pt x="418" y="77"/>
                    </a:cubicBezTo>
                    <a:cubicBezTo>
                      <a:pt x="418" y="52"/>
                      <a:pt x="410" y="28"/>
                      <a:pt x="392" y="5"/>
                    </a:cubicBezTo>
                    <a:cubicBezTo>
                      <a:pt x="389" y="2"/>
                      <a:pt x="385" y="0"/>
                      <a:pt x="3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51"/>
              <p:cNvSpPr>
                <a:spLocks/>
              </p:cNvSpPr>
              <p:nvPr/>
            </p:nvSpPr>
            <p:spPr bwMode="auto">
              <a:xfrm>
                <a:off x="7192" y="2805"/>
                <a:ext cx="253" cy="152"/>
              </a:xfrm>
              <a:custGeom>
                <a:avLst/>
                <a:gdLst>
                  <a:gd name="T0" fmla="*/ 27 w 372"/>
                  <a:gd name="T1" fmla="*/ 0 h 223"/>
                  <a:gd name="T2" fmla="*/ 12 w 372"/>
                  <a:gd name="T3" fmla="*/ 12 h 223"/>
                  <a:gd name="T4" fmla="*/ 36 w 372"/>
                  <a:gd name="T5" fmla="*/ 143 h 223"/>
                  <a:gd name="T6" fmla="*/ 167 w 372"/>
                  <a:gd name="T7" fmla="*/ 221 h 223"/>
                  <a:gd name="T8" fmla="*/ 199 w 372"/>
                  <a:gd name="T9" fmla="*/ 223 h 223"/>
                  <a:gd name="T10" fmla="*/ 363 w 372"/>
                  <a:gd name="T11" fmla="*/ 122 h 223"/>
                  <a:gd name="T12" fmla="*/ 368 w 372"/>
                  <a:gd name="T13" fmla="*/ 107 h 223"/>
                  <a:gd name="T14" fmla="*/ 372 w 372"/>
                  <a:gd name="T15" fmla="*/ 94 h 223"/>
                  <a:gd name="T16" fmla="*/ 360 w 372"/>
                  <a:gd name="T17" fmla="*/ 86 h 223"/>
                  <a:gd name="T18" fmla="*/ 356 w 372"/>
                  <a:gd name="T19" fmla="*/ 79 h 223"/>
                  <a:gd name="T20" fmla="*/ 347 w 372"/>
                  <a:gd name="T21" fmla="*/ 63 h 223"/>
                  <a:gd name="T22" fmla="*/ 342 w 372"/>
                  <a:gd name="T23" fmla="*/ 92 h 223"/>
                  <a:gd name="T24" fmla="*/ 341 w 372"/>
                  <a:gd name="T25" fmla="*/ 97 h 223"/>
                  <a:gd name="T26" fmla="*/ 334 w 372"/>
                  <a:gd name="T27" fmla="*/ 115 h 223"/>
                  <a:gd name="T28" fmla="*/ 327 w 372"/>
                  <a:gd name="T29" fmla="*/ 129 h 223"/>
                  <a:gd name="T30" fmla="*/ 307 w 372"/>
                  <a:gd name="T31" fmla="*/ 155 h 223"/>
                  <a:gd name="T32" fmla="*/ 298 w 372"/>
                  <a:gd name="T33" fmla="*/ 162 h 223"/>
                  <a:gd name="T34" fmla="*/ 280 w 372"/>
                  <a:gd name="T35" fmla="*/ 174 h 223"/>
                  <a:gd name="T36" fmla="*/ 245 w 372"/>
                  <a:gd name="T37" fmla="*/ 188 h 223"/>
                  <a:gd name="T38" fmla="*/ 197 w 372"/>
                  <a:gd name="T39" fmla="*/ 193 h 223"/>
                  <a:gd name="T40" fmla="*/ 147 w 372"/>
                  <a:gd name="T41" fmla="*/ 186 h 223"/>
                  <a:gd name="T42" fmla="*/ 102 w 372"/>
                  <a:gd name="T43" fmla="*/ 167 h 223"/>
                  <a:gd name="T44" fmla="*/ 71 w 372"/>
                  <a:gd name="T45" fmla="*/ 142 h 223"/>
                  <a:gd name="T46" fmla="*/ 59 w 372"/>
                  <a:gd name="T47" fmla="*/ 128 h 223"/>
                  <a:gd name="T48" fmla="*/ 51 w 372"/>
                  <a:gd name="T49" fmla="*/ 116 h 223"/>
                  <a:gd name="T50" fmla="*/ 40 w 372"/>
                  <a:gd name="T51" fmla="*/ 87 h 223"/>
                  <a:gd name="T52" fmla="*/ 36 w 372"/>
                  <a:gd name="T53" fmla="*/ 55 h 223"/>
                  <a:gd name="T54" fmla="*/ 41 w 372"/>
                  <a:gd name="T55" fmla="*/ 17 h 223"/>
                  <a:gd name="T56" fmla="*/ 27 w 372"/>
                  <a:gd name="T57" fmla="*/ 0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2" h="223">
                    <a:moveTo>
                      <a:pt x="27" y="0"/>
                    </a:moveTo>
                    <a:cubicBezTo>
                      <a:pt x="21" y="0"/>
                      <a:pt x="14" y="4"/>
                      <a:pt x="12" y="12"/>
                    </a:cubicBezTo>
                    <a:cubicBezTo>
                      <a:pt x="0" y="62"/>
                      <a:pt x="11" y="107"/>
                      <a:pt x="36" y="143"/>
                    </a:cubicBezTo>
                    <a:cubicBezTo>
                      <a:pt x="64" y="184"/>
                      <a:pt x="112" y="212"/>
                      <a:pt x="167" y="221"/>
                    </a:cubicBezTo>
                    <a:cubicBezTo>
                      <a:pt x="178" y="223"/>
                      <a:pt x="189" y="223"/>
                      <a:pt x="199" y="223"/>
                    </a:cubicBezTo>
                    <a:cubicBezTo>
                      <a:pt x="271" y="223"/>
                      <a:pt x="335" y="185"/>
                      <a:pt x="363" y="122"/>
                    </a:cubicBezTo>
                    <a:cubicBezTo>
                      <a:pt x="365" y="117"/>
                      <a:pt x="367" y="112"/>
                      <a:pt x="368" y="107"/>
                    </a:cubicBezTo>
                    <a:cubicBezTo>
                      <a:pt x="370" y="103"/>
                      <a:pt x="371" y="98"/>
                      <a:pt x="372" y="94"/>
                    </a:cubicBezTo>
                    <a:cubicBezTo>
                      <a:pt x="367" y="93"/>
                      <a:pt x="362" y="91"/>
                      <a:pt x="360" y="86"/>
                    </a:cubicBezTo>
                    <a:cubicBezTo>
                      <a:pt x="359" y="83"/>
                      <a:pt x="357" y="81"/>
                      <a:pt x="356" y="79"/>
                    </a:cubicBezTo>
                    <a:cubicBezTo>
                      <a:pt x="353" y="74"/>
                      <a:pt x="350" y="68"/>
                      <a:pt x="347" y="63"/>
                    </a:cubicBezTo>
                    <a:cubicBezTo>
                      <a:pt x="346" y="73"/>
                      <a:pt x="344" y="82"/>
                      <a:pt x="342" y="92"/>
                    </a:cubicBezTo>
                    <a:cubicBezTo>
                      <a:pt x="342" y="94"/>
                      <a:pt x="341" y="95"/>
                      <a:pt x="341" y="97"/>
                    </a:cubicBezTo>
                    <a:cubicBezTo>
                      <a:pt x="339" y="103"/>
                      <a:pt x="337" y="109"/>
                      <a:pt x="334" y="115"/>
                    </a:cubicBezTo>
                    <a:cubicBezTo>
                      <a:pt x="332" y="120"/>
                      <a:pt x="330" y="124"/>
                      <a:pt x="327" y="129"/>
                    </a:cubicBezTo>
                    <a:cubicBezTo>
                      <a:pt x="321" y="138"/>
                      <a:pt x="315" y="147"/>
                      <a:pt x="307" y="155"/>
                    </a:cubicBezTo>
                    <a:cubicBezTo>
                      <a:pt x="304" y="157"/>
                      <a:pt x="301" y="160"/>
                      <a:pt x="298" y="162"/>
                    </a:cubicBezTo>
                    <a:cubicBezTo>
                      <a:pt x="292" y="166"/>
                      <a:pt x="286" y="170"/>
                      <a:pt x="280" y="174"/>
                    </a:cubicBezTo>
                    <a:cubicBezTo>
                      <a:pt x="269" y="180"/>
                      <a:pt x="257" y="185"/>
                      <a:pt x="245" y="188"/>
                    </a:cubicBezTo>
                    <a:cubicBezTo>
                      <a:pt x="229" y="192"/>
                      <a:pt x="213" y="193"/>
                      <a:pt x="197" y="193"/>
                    </a:cubicBezTo>
                    <a:cubicBezTo>
                      <a:pt x="180" y="193"/>
                      <a:pt x="164" y="191"/>
                      <a:pt x="147" y="186"/>
                    </a:cubicBezTo>
                    <a:cubicBezTo>
                      <a:pt x="131" y="181"/>
                      <a:pt x="116" y="175"/>
                      <a:pt x="102" y="167"/>
                    </a:cubicBezTo>
                    <a:cubicBezTo>
                      <a:pt x="91" y="160"/>
                      <a:pt x="80" y="152"/>
                      <a:pt x="71" y="142"/>
                    </a:cubicBezTo>
                    <a:cubicBezTo>
                      <a:pt x="67" y="137"/>
                      <a:pt x="63" y="133"/>
                      <a:pt x="59" y="128"/>
                    </a:cubicBezTo>
                    <a:cubicBezTo>
                      <a:pt x="56" y="124"/>
                      <a:pt x="54" y="120"/>
                      <a:pt x="51" y="116"/>
                    </a:cubicBezTo>
                    <a:cubicBezTo>
                      <a:pt x="47" y="106"/>
                      <a:pt x="43" y="97"/>
                      <a:pt x="40" y="87"/>
                    </a:cubicBezTo>
                    <a:cubicBezTo>
                      <a:pt x="38" y="77"/>
                      <a:pt x="37" y="66"/>
                      <a:pt x="36" y="55"/>
                    </a:cubicBezTo>
                    <a:cubicBezTo>
                      <a:pt x="37" y="42"/>
                      <a:pt x="38" y="29"/>
                      <a:pt x="41" y="17"/>
                    </a:cubicBezTo>
                    <a:cubicBezTo>
                      <a:pt x="44" y="6"/>
                      <a:pt x="36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52"/>
              <p:cNvSpPr>
                <a:spLocks/>
              </p:cNvSpPr>
              <p:nvPr/>
            </p:nvSpPr>
            <p:spPr bwMode="auto">
              <a:xfrm>
                <a:off x="6846" y="2859"/>
                <a:ext cx="215" cy="210"/>
              </a:xfrm>
              <a:custGeom>
                <a:avLst/>
                <a:gdLst>
                  <a:gd name="T0" fmla="*/ 256 w 317"/>
                  <a:gd name="T1" fmla="*/ 0 h 310"/>
                  <a:gd name="T2" fmla="*/ 244 w 317"/>
                  <a:gd name="T3" fmla="*/ 24 h 310"/>
                  <a:gd name="T4" fmla="*/ 268 w 317"/>
                  <a:gd name="T5" fmla="*/ 54 h 310"/>
                  <a:gd name="T6" fmla="*/ 281 w 317"/>
                  <a:gd name="T7" fmla="*/ 84 h 310"/>
                  <a:gd name="T8" fmla="*/ 286 w 317"/>
                  <a:gd name="T9" fmla="*/ 113 h 310"/>
                  <a:gd name="T10" fmla="*/ 286 w 317"/>
                  <a:gd name="T11" fmla="*/ 128 h 310"/>
                  <a:gd name="T12" fmla="*/ 283 w 317"/>
                  <a:gd name="T13" fmla="*/ 146 h 310"/>
                  <a:gd name="T14" fmla="*/ 269 w 317"/>
                  <a:gd name="T15" fmla="*/ 184 h 310"/>
                  <a:gd name="T16" fmla="*/ 241 w 317"/>
                  <a:gd name="T17" fmla="*/ 223 h 310"/>
                  <a:gd name="T18" fmla="*/ 201 w 317"/>
                  <a:gd name="T19" fmla="*/ 256 h 310"/>
                  <a:gd name="T20" fmla="*/ 158 w 317"/>
                  <a:gd name="T21" fmla="*/ 275 h 310"/>
                  <a:gd name="T22" fmla="*/ 121 w 317"/>
                  <a:gd name="T23" fmla="*/ 282 h 310"/>
                  <a:gd name="T24" fmla="*/ 119 w 317"/>
                  <a:gd name="T25" fmla="*/ 282 h 310"/>
                  <a:gd name="T26" fmla="*/ 100 w 317"/>
                  <a:gd name="T27" fmla="*/ 281 h 310"/>
                  <a:gd name="T28" fmla="*/ 88 w 317"/>
                  <a:gd name="T29" fmla="*/ 279 h 310"/>
                  <a:gd name="T30" fmla="*/ 57 w 317"/>
                  <a:gd name="T31" fmla="*/ 268 h 310"/>
                  <a:gd name="T32" fmla="*/ 46 w 317"/>
                  <a:gd name="T33" fmla="*/ 261 h 310"/>
                  <a:gd name="T34" fmla="*/ 29 w 317"/>
                  <a:gd name="T35" fmla="*/ 248 h 310"/>
                  <a:gd name="T36" fmla="*/ 25 w 317"/>
                  <a:gd name="T37" fmla="*/ 244 h 310"/>
                  <a:gd name="T38" fmla="*/ 6 w 317"/>
                  <a:gd name="T39" fmla="*/ 221 h 310"/>
                  <a:gd name="T40" fmla="*/ 6 w 317"/>
                  <a:gd name="T41" fmla="*/ 240 h 310"/>
                  <a:gd name="T42" fmla="*/ 7 w 317"/>
                  <a:gd name="T43" fmla="*/ 247 h 310"/>
                  <a:gd name="T44" fmla="*/ 0 w 317"/>
                  <a:gd name="T45" fmla="*/ 261 h 310"/>
                  <a:gd name="T46" fmla="*/ 11 w 317"/>
                  <a:gd name="T47" fmla="*/ 270 h 310"/>
                  <a:gd name="T48" fmla="*/ 23 w 317"/>
                  <a:gd name="T49" fmla="*/ 280 h 310"/>
                  <a:gd name="T50" fmla="*/ 118 w 317"/>
                  <a:gd name="T51" fmla="*/ 310 h 310"/>
                  <a:gd name="T52" fmla="*/ 241 w 317"/>
                  <a:gd name="T53" fmla="*/ 264 h 310"/>
                  <a:gd name="T54" fmla="*/ 314 w 317"/>
                  <a:gd name="T55" fmla="*/ 129 h 310"/>
                  <a:gd name="T56" fmla="*/ 267 w 317"/>
                  <a:gd name="T57" fmla="*/ 5 h 310"/>
                  <a:gd name="T58" fmla="*/ 256 w 317"/>
                  <a:gd name="T59" fmla="*/ 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7" h="310">
                    <a:moveTo>
                      <a:pt x="256" y="0"/>
                    </a:moveTo>
                    <a:cubicBezTo>
                      <a:pt x="244" y="0"/>
                      <a:pt x="233" y="13"/>
                      <a:pt x="244" y="24"/>
                    </a:cubicBezTo>
                    <a:cubicBezTo>
                      <a:pt x="253" y="33"/>
                      <a:pt x="261" y="43"/>
                      <a:pt x="268" y="54"/>
                    </a:cubicBezTo>
                    <a:cubicBezTo>
                      <a:pt x="273" y="63"/>
                      <a:pt x="278" y="73"/>
                      <a:pt x="281" y="84"/>
                    </a:cubicBezTo>
                    <a:cubicBezTo>
                      <a:pt x="284" y="93"/>
                      <a:pt x="286" y="103"/>
                      <a:pt x="286" y="113"/>
                    </a:cubicBezTo>
                    <a:cubicBezTo>
                      <a:pt x="286" y="118"/>
                      <a:pt x="286" y="123"/>
                      <a:pt x="286" y="128"/>
                    </a:cubicBezTo>
                    <a:cubicBezTo>
                      <a:pt x="285" y="134"/>
                      <a:pt x="284" y="140"/>
                      <a:pt x="283" y="146"/>
                    </a:cubicBezTo>
                    <a:cubicBezTo>
                      <a:pt x="280" y="159"/>
                      <a:pt x="275" y="172"/>
                      <a:pt x="269" y="184"/>
                    </a:cubicBezTo>
                    <a:cubicBezTo>
                      <a:pt x="261" y="198"/>
                      <a:pt x="252" y="211"/>
                      <a:pt x="241" y="223"/>
                    </a:cubicBezTo>
                    <a:cubicBezTo>
                      <a:pt x="229" y="235"/>
                      <a:pt x="216" y="246"/>
                      <a:pt x="201" y="256"/>
                    </a:cubicBezTo>
                    <a:cubicBezTo>
                      <a:pt x="188" y="264"/>
                      <a:pt x="173" y="270"/>
                      <a:pt x="158" y="275"/>
                    </a:cubicBezTo>
                    <a:cubicBezTo>
                      <a:pt x="146" y="279"/>
                      <a:pt x="133" y="281"/>
                      <a:pt x="121" y="282"/>
                    </a:cubicBezTo>
                    <a:cubicBezTo>
                      <a:pt x="120" y="282"/>
                      <a:pt x="120" y="282"/>
                      <a:pt x="119" y="282"/>
                    </a:cubicBezTo>
                    <a:cubicBezTo>
                      <a:pt x="112" y="282"/>
                      <a:pt x="106" y="281"/>
                      <a:pt x="100" y="281"/>
                    </a:cubicBezTo>
                    <a:cubicBezTo>
                      <a:pt x="96" y="280"/>
                      <a:pt x="92" y="280"/>
                      <a:pt x="88" y="279"/>
                    </a:cubicBezTo>
                    <a:cubicBezTo>
                      <a:pt x="77" y="276"/>
                      <a:pt x="67" y="273"/>
                      <a:pt x="57" y="268"/>
                    </a:cubicBezTo>
                    <a:cubicBezTo>
                      <a:pt x="53" y="265"/>
                      <a:pt x="49" y="263"/>
                      <a:pt x="46" y="261"/>
                    </a:cubicBezTo>
                    <a:cubicBezTo>
                      <a:pt x="40" y="257"/>
                      <a:pt x="34" y="252"/>
                      <a:pt x="29" y="248"/>
                    </a:cubicBezTo>
                    <a:cubicBezTo>
                      <a:pt x="27" y="246"/>
                      <a:pt x="26" y="245"/>
                      <a:pt x="25" y="244"/>
                    </a:cubicBezTo>
                    <a:cubicBezTo>
                      <a:pt x="18" y="237"/>
                      <a:pt x="12" y="229"/>
                      <a:pt x="6" y="221"/>
                    </a:cubicBezTo>
                    <a:cubicBezTo>
                      <a:pt x="6" y="228"/>
                      <a:pt x="6" y="234"/>
                      <a:pt x="6" y="240"/>
                    </a:cubicBezTo>
                    <a:cubicBezTo>
                      <a:pt x="7" y="242"/>
                      <a:pt x="7" y="245"/>
                      <a:pt x="7" y="247"/>
                    </a:cubicBezTo>
                    <a:cubicBezTo>
                      <a:pt x="7" y="253"/>
                      <a:pt x="4" y="258"/>
                      <a:pt x="0" y="261"/>
                    </a:cubicBezTo>
                    <a:cubicBezTo>
                      <a:pt x="4" y="264"/>
                      <a:pt x="7" y="267"/>
                      <a:pt x="11" y="270"/>
                    </a:cubicBezTo>
                    <a:cubicBezTo>
                      <a:pt x="14" y="274"/>
                      <a:pt x="19" y="277"/>
                      <a:pt x="23" y="280"/>
                    </a:cubicBezTo>
                    <a:cubicBezTo>
                      <a:pt x="51" y="300"/>
                      <a:pt x="85" y="310"/>
                      <a:pt x="118" y="310"/>
                    </a:cubicBezTo>
                    <a:cubicBezTo>
                      <a:pt x="161" y="310"/>
                      <a:pt x="205" y="294"/>
                      <a:pt x="241" y="264"/>
                    </a:cubicBezTo>
                    <a:cubicBezTo>
                      <a:pt x="284" y="228"/>
                      <a:pt x="311" y="179"/>
                      <a:pt x="314" y="129"/>
                    </a:cubicBezTo>
                    <a:cubicBezTo>
                      <a:pt x="317" y="86"/>
                      <a:pt x="302" y="42"/>
                      <a:pt x="267" y="5"/>
                    </a:cubicBezTo>
                    <a:cubicBezTo>
                      <a:pt x="264" y="1"/>
                      <a:pt x="260" y="0"/>
                      <a:pt x="2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53"/>
              <p:cNvSpPr>
                <a:spLocks/>
              </p:cNvSpPr>
              <p:nvPr/>
            </p:nvSpPr>
            <p:spPr bwMode="auto">
              <a:xfrm>
                <a:off x="7122" y="2713"/>
                <a:ext cx="335" cy="156"/>
              </a:xfrm>
              <a:custGeom>
                <a:avLst/>
                <a:gdLst>
                  <a:gd name="T0" fmla="*/ 195 w 494"/>
                  <a:gd name="T1" fmla="*/ 0 h 229"/>
                  <a:gd name="T2" fmla="*/ 125 w 494"/>
                  <a:gd name="T3" fmla="*/ 12 h 229"/>
                  <a:gd name="T4" fmla="*/ 104 w 494"/>
                  <a:gd name="T5" fmla="*/ 21 h 229"/>
                  <a:gd name="T6" fmla="*/ 75 w 494"/>
                  <a:gd name="T7" fmla="*/ 40 h 229"/>
                  <a:gd name="T8" fmla="*/ 50 w 494"/>
                  <a:gd name="T9" fmla="*/ 62 h 229"/>
                  <a:gd name="T10" fmla="*/ 6 w 494"/>
                  <a:gd name="T11" fmla="*/ 120 h 229"/>
                  <a:gd name="T12" fmla="*/ 20 w 494"/>
                  <a:gd name="T13" fmla="*/ 140 h 229"/>
                  <a:gd name="T14" fmla="*/ 34 w 494"/>
                  <a:gd name="T15" fmla="*/ 132 h 229"/>
                  <a:gd name="T16" fmla="*/ 35 w 494"/>
                  <a:gd name="T17" fmla="*/ 130 h 229"/>
                  <a:gd name="T18" fmla="*/ 75 w 494"/>
                  <a:gd name="T19" fmla="*/ 79 h 229"/>
                  <a:gd name="T20" fmla="*/ 85 w 494"/>
                  <a:gd name="T21" fmla="*/ 70 h 229"/>
                  <a:gd name="T22" fmla="*/ 111 w 494"/>
                  <a:gd name="T23" fmla="*/ 52 h 229"/>
                  <a:gd name="T24" fmla="*/ 114 w 494"/>
                  <a:gd name="T25" fmla="*/ 50 h 229"/>
                  <a:gd name="T26" fmla="*/ 145 w 494"/>
                  <a:gd name="T27" fmla="*/ 37 h 229"/>
                  <a:gd name="T28" fmla="*/ 152 w 494"/>
                  <a:gd name="T29" fmla="*/ 35 h 229"/>
                  <a:gd name="T30" fmla="*/ 195 w 494"/>
                  <a:gd name="T31" fmla="*/ 30 h 229"/>
                  <a:gd name="T32" fmla="*/ 251 w 494"/>
                  <a:gd name="T33" fmla="*/ 38 h 229"/>
                  <a:gd name="T34" fmla="*/ 321 w 494"/>
                  <a:gd name="T35" fmla="*/ 69 h 229"/>
                  <a:gd name="T36" fmla="*/ 400 w 494"/>
                  <a:gd name="T37" fmla="*/ 133 h 229"/>
                  <a:gd name="T38" fmla="*/ 433 w 494"/>
                  <a:gd name="T39" fmla="*/ 172 h 229"/>
                  <a:gd name="T40" fmla="*/ 451 w 494"/>
                  <a:gd name="T41" fmla="*/ 198 h 229"/>
                  <a:gd name="T42" fmla="*/ 460 w 494"/>
                  <a:gd name="T43" fmla="*/ 214 h 229"/>
                  <a:gd name="T44" fmla="*/ 464 w 494"/>
                  <a:gd name="T45" fmla="*/ 221 h 229"/>
                  <a:gd name="T46" fmla="*/ 476 w 494"/>
                  <a:gd name="T47" fmla="*/ 229 h 229"/>
                  <a:gd name="T48" fmla="*/ 478 w 494"/>
                  <a:gd name="T49" fmla="*/ 229 h 229"/>
                  <a:gd name="T50" fmla="*/ 492 w 494"/>
                  <a:gd name="T51" fmla="*/ 221 h 229"/>
                  <a:gd name="T52" fmla="*/ 491 w 494"/>
                  <a:gd name="T53" fmla="*/ 210 h 229"/>
                  <a:gd name="T54" fmla="*/ 450 w 494"/>
                  <a:gd name="T55" fmla="*/ 145 h 229"/>
                  <a:gd name="T56" fmla="*/ 450 w 494"/>
                  <a:gd name="T57" fmla="*/ 144 h 229"/>
                  <a:gd name="T58" fmla="*/ 262 w 494"/>
                  <a:gd name="T59" fmla="*/ 10 h 229"/>
                  <a:gd name="T60" fmla="*/ 253 w 494"/>
                  <a:gd name="T61" fmla="*/ 8 h 229"/>
                  <a:gd name="T62" fmla="*/ 195 w 494"/>
                  <a:gd name="T63" fmla="*/ 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4" h="229">
                    <a:moveTo>
                      <a:pt x="195" y="0"/>
                    </a:moveTo>
                    <a:cubicBezTo>
                      <a:pt x="171" y="0"/>
                      <a:pt x="148" y="4"/>
                      <a:pt x="125" y="12"/>
                    </a:cubicBezTo>
                    <a:cubicBezTo>
                      <a:pt x="118" y="14"/>
                      <a:pt x="111" y="18"/>
                      <a:pt x="104" y="21"/>
                    </a:cubicBezTo>
                    <a:cubicBezTo>
                      <a:pt x="94" y="26"/>
                      <a:pt x="84" y="33"/>
                      <a:pt x="75" y="40"/>
                    </a:cubicBezTo>
                    <a:cubicBezTo>
                      <a:pt x="66" y="46"/>
                      <a:pt x="58" y="54"/>
                      <a:pt x="50" y="62"/>
                    </a:cubicBezTo>
                    <a:cubicBezTo>
                      <a:pt x="33" y="80"/>
                      <a:pt x="19" y="100"/>
                      <a:pt x="6" y="120"/>
                    </a:cubicBezTo>
                    <a:cubicBezTo>
                      <a:pt x="0" y="131"/>
                      <a:pt x="10" y="140"/>
                      <a:pt x="20" y="140"/>
                    </a:cubicBezTo>
                    <a:cubicBezTo>
                      <a:pt x="25" y="140"/>
                      <a:pt x="31" y="138"/>
                      <a:pt x="34" y="132"/>
                    </a:cubicBezTo>
                    <a:cubicBezTo>
                      <a:pt x="34" y="131"/>
                      <a:pt x="35" y="130"/>
                      <a:pt x="35" y="130"/>
                    </a:cubicBezTo>
                    <a:cubicBezTo>
                      <a:pt x="47" y="111"/>
                      <a:pt x="60" y="94"/>
                      <a:pt x="75" y="79"/>
                    </a:cubicBezTo>
                    <a:cubicBezTo>
                      <a:pt x="78" y="76"/>
                      <a:pt x="81" y="73"/>
                      <a:pt x="85" y="70"/>
                    </a:cubicBezTo>
                    <a:cubicBezTo>
                      <a:pt x="93" y="63"/>
                      <a:pt x="102" y="57"/>
                      <a:pt x="111" y="52"/>
                    </a:cubicBezTo>
                    <a:cubicBezTo>
                      <a:pt x="112" y="51"/>
                      <a:pt x="113" y="51"/>
                      <a:pt x="114" y="50"/>
                    </a:cubicBezTo>
                    <a:cubicBezTo>
                      <a:pt x="124" y="45"/>
                      <a:pt x="134" y="40"/>
                      <a:pt x="145" y="37"/>
                    </a:cubicBezTo>
                    <a:cubicBezTo>
                      <a:pt x="147" y="36"/>
                      <a:pt x="150" y="35"/>
                      <a:pt x="152" y="35"/>
                    </a:cubicBezTo>
                    <a:cubicBezTo>
                      <a:pt x="166" y="31"/>
                      <a:pt x="180" y="30"/>
                      <a:pt x="195" y="30"/>
                    </a:cubicBezTo>
                    <a:cubicBezTo>
                      <a:pt x="214" y="30"/>
                      <a:pt x="233" y="33"/>
                      <a:pt x="251" y="38"/>
                    </a:cubicBezTo>
                    <a:cubicBezTo>
                      <a:pt x="276" y="45"/>
                      <a:pt x="299" y="56"/>
                      <a:pt x="321" y="69"/>
                    </a:cubicBezTo>
                    <a:cubicBezTo>
                      <a:pt x="350" y="87"/>
                      <a:pt x="377" y="108"/>
                      <a:pt x="400" y="133"/>
                    </a:cubicBezTo>
                    <a:cubicBezTo>
                      <a:pt x="412" y="145"/>
                      <a:pt x="423" y="158"/>
                      <a:pt x="433" y="172"/>
                    </a:cubicBezTo>
                    <a:cubicBezTo>
                      <a:pt x="439" y="180"/>
                      <a:pt x="445" y="189"/>
                      <a:pt x="451" y="198"/>
                    </a:cubicBezTo>
                    <a:cubicBezTo>
                      <a:pt x="454" y="203"/>
                      <a:pt x="457" y="209"/>
                      <a:pt x="460" y="214"/>
                    </a:cubicBezTo>
                    <a:cubicBezTo>
                      <a:pt x="461" y="216"/>
                      <a:pt x="463" y="218"/>
                      <a:pt x="464" y="221"/>
                    </a:cubicBezTo>
                    <a:cubicBezTo>
                      <a:pt x="466" y="226"/>
                      <a:pt x="471" y="228"/>
                      <a:pt x="476" y="229"/>
                    </a:cubicBezTo>
                    <a:cubicBezTo>
                      <a:pt x="477" y="229"/>
                      <a:pt x="477" y="229"/>
                      <a:pt x="478" y="229"/>
                    </a:cubicBezTo>
                    <a:cubicBezTo>
                      <a:pt x="484" y="229"/>
                      <a:pt x="490" y="226"/>
                      <a:pt x="492" y="221"/>
                    </a:cubicBezTo>
                    <a:cubicBezTo>
                      <a:pt x="494" y="217"/>
                      <a:pt x="494" y="214"/>
                      <a:pt x="491" y="210"/>
                    </a:cubicBezTo>
                    <a:cubicBezTo>
                      <a:pt x="480" y="187"/>
                      <a:pt x="466" y="165"/>
                      <a:pt x="450" y="145"/>
                    </a:cubicBezTo>
                    <a:cubicBezTo>
                      <a:pt x="450" y="145"/>
                      <a:pt x="450" y="145"/>
                      <a:pt x="450" y="144"/>
                    </a:cubicBezTo>
                    <a:cubicBezTo>
                      <a:pt x="402" y="82"/>
                      <a:pt x="337" y="32"/>
                      <a:pt x="262" y="10"/>
                    </a:cubicBezTo>
                    <a:cubicBezTo>
                      <a:pt x="259" y="9"/>
                      <a:pt x="256" y="8"/>
                      <a:pt x="253" y="8"/>
                    </a:cubicBezTo>
                    <a:cubicBezTo>
                      <a:pt x="234" y="3"/>
                      <a:pt x="214" y="0"/>
                      <a:pt x="1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54"/>
              <p:cNvSpPr>
                <a:spLocks/>
              </p:cNvSpPr>
              <p:nvPr/>
            </p:nvSpPr>
            <p:spPr bwMode="auto">
              <a:xfrm>
                <a:off x="6829" y="2784"/>
                <a:ext cx="262" cy="254"/>
              </a:xfrm>
              <a:custGeom>
                <a:avLst/>
                <a:gdLst>
                  <a:gd name="T0" fmla="*/ 248 w 385"/>
                  <a:gd name="T1" fmla="*/ 0 h 374"/>
                  <a:gd name="T2" fmla="*/ 236 w 385"/>
                  <a:gd name="T3" fmla="*/ 0 h 374"/>
                  <a:gd name="T4" fmla="*/ 213 w 385"/>
                  <a:gd name="T5" fmla="*/ 4 h 374"/>
                  <a:gd name="T6" fmla="*/ 101 w 385"/>
                  <a:gd name="T7" fmla="*/ 66 h 374"/>
                  <a:gd name="T8" fmla="*/ 95 w 385"/>
                  <a:gd name="T9" fmla="*/ 73 h 374"/>
                  <a:gd name="T10" fmla="*/ 3 w 385"/>
                  <a:gd name="T11" fmla="*/ 285 h 374"/>
                  <a:gd name="T12" fmla="*/ 3 w 385"/>
                  <a:gd name="T13" fmla="*/ 285 h 374"/>
                  <a:gd name="T14" fmla="*/ 1 w 385"/>
                  <a:gd name="T15" fmla="*/ 362 h 374"/>
                  <a:gd name="T16" fmla="*/ 6 w 385"/>
                  <a:gd name="T17" fmla="*/ 372 h 374"/>
                  <a:gd name="T18" fmla="*/ 14 w 385"/>
                  <a:gd name="T19" fmla="*/ 374 h 374"/>
                  <a:gd name="T20" fmla="*/ 24 w 385"/>
                  <a:gd name="T21" fmla="*/ 371 h 374"/>
                  <a:gd name="T22" fmla="*/ 31 w 385"/>
                  <a:gd name="T23" fmla="*/ 357 h 374"/>
                  <a:gd name="T24" fmla="*/ 30 w 385"/>
                  <a:gd name="T25" fmla="*/ 350 h 374"/>
                  <a:gd name="T26" fmla="*/ 30 w 385"/>
                  <a:gd name="T27" fmla="*/ 331 h 374"/>
                  <a:gd name="T28" fmla="*/ 32 w 385"/>
                  <a:gd name="T29" fmla="*/ 300 h 374"/>
                  <a:gd name="T30" fmla="*/ 40 w 385"/>
                  <a:gd name="T31" fmla="*/ 250 h 374"/>
                  <a:gd name="T32" fmla="*/ 74 w 385"/>
                  <a:gd name="T33" fmla="*/ 153 h 374"/>
                  <a:gd name="T34" fmla="*/ 118 w 385"/>
                  <a:gd name="T35" fmla="*/ 91 h 374"/>
                  <a:gd name="T36" fmla="*/ 162 w 385"/>
                  <a:gd name="T37" fmla="*/ 55 h 374"/>
                  <a:gd name="T38" fmla="*/ 202 w 385"/>
                  <a:gd name="T39" fmla="*/ 37 h 374"/>
                  <a:gd name="T40" fmla="*/ 209 w 385"/>
                  <a:gd name="T41" fmla="*/ 35 h 374"/>
                  <a:gd name="T42" fmla="*/ 242 w 385"/>
                  <a:gd name="T43" fmla="*/ 30 h 374"/>
                  <a:gd name="T44" fmla="*/ 245 w 385"/>
                  <a:gd name="T45" fmla="*/ 30 h 374"/>
                  <a:gd name="T46" fmla="*/ 245 w 385"/>
                  <a:gd name="T47" fmla="*/ 30 h 374"/>
                  <a:gd name="T48" fmla="*/ 277 w 385"/>
                  <a:gd name="T49" fmla="*/ 33 h 374"/>
                  <a:gd name="T50" fmla="*/ 290 w 385"/>
                  <a:gd name="T51" fmla="*/ 35 h 374"/>
                  <a:gd name="T52" fmla="*/ 350 w 385"/>
                  <a:gd name="T53" fmla="*/ 58 h 374"/>
                  <a:gd name="T54" fmla="*/ 353 w 385"/>
                  <a:gd name="T55" fmla="*/ 59 h 374"/>
                  <a:gd name="T56" fmla="*/ 360 w 385"/>
                  <a:gd name="T57" fmla="*/ 61 h 374"/>
                  <a:gd name="T58" fmla="*/ 370 w 385"/>
                  <a:gd name="T59" fmla="*/ 35 h 374"/>
                  <a:gd name="T60" fmla="*/ 303 w 385"/>
                  <a:gd name="T61" fmla="*/ 8 h 374"/>
                  <a:gd name="T62" fmla="*/ 270 w 385"/>
                  <a:gd name="T63" fmla="*/ 1 h 374"/>
                  <a:gd name="T64" fmla="*/ 248 w 385"/>
                  <a:gd name="T65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85" h="374">
                    <a:moveTo>
                      <a:pt x="248" y="0"/>
                    </a:moveTo>
                    <a:cubicBezTo>
                      <a:pt x="244" y="0"/>
                      <a:pt x="240" y="0"/>
                      <a:pt x="236" y="0"/>
                    </a:cubicBezTo>
                    <a:cubicBezTo>
                      <a:pt x="228" y="1"/>
                      <a:pt x="220" y="2"/>
                      <a:pt x="213" y="4"/>
                    </a:cubicBezTo>
                    <a:cubicBezTo>
                      <a:pt x="169" y="12"/>
                      <a:pt x="131" y="35"/>
                      <a:pt x="101" y="66"/>
                    </a:cubicBezTo>
                    <a:cubicBezTo>
                      <a:pt x="99" y="68"/>
                      <a:pt x="97" y="70"/>
                      <a:pt x="95" y="73"/>
                    </a:cubicBezTo>
                    <a:cubicBezTo>
                      <a:pt x="42" y="130"/>
                      <a:pt x="12" y="207"/>
                      <a:pt x="3" y="285"/>
                    </a:cubicBezTo>
                    <a:cubicBezTo>
                      <a:pt x="3" y="285"/>
                      <a:pt x="3" y="285"/>
                      <a:pt x="3" y="285"/>
                    </a:cubicBezTo>
                    <a:cubicBezTo>
                      <a:pt x="0" y="311"/>
                      <a:pt x="0" y="337"/>
                      <a:pt x="1" y="362"/>
                    </a:cubicBezTo>
                    <a:cubicBezTo>
                      <a:pt x="2" y="367"/>
                      <a:pt x="3" y="370"/>
                      <a:pt x="6" y="372"/>
                    </a:cubicBezTo>
                    <a:cubicBezTo>
                      <a:pt x="8" y="374"/>
                      <a:pt x="11" y="374"/>
                      <a:pt x="14" y="374"/>
                    </a:cubicBezTo>
                    <a:cubicBezTo>
                      <a:pt x="18" y="374"/>
                      <a:pt x="21" y="373"/>
                      <a:pt x="24" y="371"/>
                    </a:cubicBezTo>
                    <a:cubicBezTo>
                      <a:pt x="28" y="368"/>
                      <a:pt x="31" y="363"/>
                      <a:pt x="31" y="357"/>
                    </a:cubicBezTo>
                    <a:cubicBezTo>
                      <a:pt x="31" y="355"/>
                      <a:pt x="31" y="352"/>
                      <a:pt x="30" y="350"/>
                    </a:cubicBezTo>
                    <a:cubicBezTo>
                      <a:pt x="30" y="344"/>
                      <a:pt x="30" y="338"/>
                      <a:pt x="30" y="331"/>
                    </a:cubicBezTo>
                    <a:cubicBezTo>
                      <a:pt x="30" y="321"/>
                      <a:pt x="31" y="310"/>
                      <a:pt x="32" y="300"/>
                    </a:cubicBezTo>
                    <a:cubicBezTo>
                      <a:pt x="34" y="283"/>
                      <a:pt x="36" y="266"/>
                      <a:pt x="40" y="250"/>
                    </a:cubicBezTo>
                    <a:cubicBezTo>
                      <a:pt x="47" y="216"/>
                      <a:pt x="59" y="184"/>
                      <a:pt x="74" y="153"/>
                    </a:cubicBezTo>
                    <a:cubicBezTo>
                      <a:pt x="87" y="131"/>
                      <a:pt x="101" y="110"/>
                      <a:pt x="118" y="91"/>
                    </a:cubicBezTo>
                    <a:cubicBezTo>
                      <a:pt x="131" y="77"/>
                      <a:pt x="146" y="65"/>
                      <a:pt x="162" y="55"/>
                    </a:cubicBezTo>
                    <a:cubicBezTo>
                      <a:pt x="175" y="47"/>
                      <a:pt x="188" y="42"/>
                      <a:pt x="202" y="37"/>
                    </a:cubicBezTo>
                    <a:cubicBezTo>
                      <a:pt x="204" y="36"/>
                      <a:pt x="206" y="36"/>
                      <a:pt x="209" y="35"/>
                    </a:cubicBezTo>
                    <a:cubicBezTo>
                      <a:pt x="220" y="33"/>
                      <a:pt x="231" y="31"/>
                      <a:pt x="242" y="30"/>
                    </a:cubicBezTo>
                    <a:cubicBezTo>
                      <a:pt x="243" y="30"/>
                      <a:pt x="244" y="30"/>
                      <a:pt x="245" y="30"/>
                    </a:cubicBezTo>
                    <a:cubicBezTo>
                      <a:pt x="245" y="30"/>
                      <a:pt x="245" y="30"/>
                      <a:pt x="245" y="30"/>
                    </a:cubicBezTo>
                    <a:cubicBezTo>
                      <a:pt x="256" y="30"/>
                      <a:pt x="267" y="31"/>
                      <a:pt x="277" y="33"/>
                    </a:cubicBezTo>
                    <a:cubicBezTo>
                      <a:pt x="282" y="33"/>
                      <a:pt x="286" y="34"/>
                      <a:pt x="290" y="35"/>
                    </a:cubicBezTo>
                    <a:cubicBezTo>
                      <a:pt x="311" y="40"/>
                      <a:pt x="331" y="48"/>
                      <a:pt x="350" y="58"/>
                    </a:cubicBezTo>
                    <a:cubicBezTo>
                      <a:pt x="351" y="58"/>
                      <a:pt x="352" y="59"/>
                      <a:pt x="353" y="59"/>
                    </a:cubicBezTo>
                    <a:cubicBezTo>
                      <a:pt x="355" y="61"/>
                      <a:pt x="358" y="61"/>
                      <a:pt x="360" y="61"/>
                    </a:cubicBezTo>
                    <a:cubicBezTo>
                      <a:pt x="374" y="61"/>
                      <a:pt x="385" y="43"/>
                      <a:pt x="370" y="35"/>
                    </a:cubicBezTo>
                    <a:cubicBezTo>
                      <a:pt x="349" y="24"/>
                      <a:pt x="326" y="14"/>
                      <a:pt x="303" y="8"/>
                    </a:cubicBezTo>
                    <a:cubicBezTo>
                      <a:pt x="292" y="5"/>
                      <a:pt x="281" y="3"/>
                      <a:pt x="270" y="1"/>
                    </a:cubicBezTo>
                    <a:cubicBezTo>
                      <a:pt x="263" y="1"/>
                      <a:pt x="255" y="0"/>
                      <a:pt x="2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55"/>
              <p:cNvSpPr>
                <a:spLocks noEditPoints="1"/>
              </p:cNvSpPr>
              <p:nvPr/>
            </p:nvSpPr>
            <p:spPr bwMode="auto">
              <a:xfrm>
                <a:off x="6943" y="1946"/>
                <a:ext cx="312" cy="136"/>
              </a:xfrm>
              <a:custGeom>
                <a:avLst/>
                <a:gdLst>
                  <a:gd name="T0" fmla="*/ 457 w 459"/>
                  <a:gd name="T1" fmla="*/ 144 h 200"/>
                  <a:gd name="T2" fmla="*/ 452 w 459"/>
                  <a:gd name="T3" fmla="*/ 153 h 200"/>
                  <a:gd name="T4" fmla="*/ 459 w 459"/>
                  <a:gd name="T5" fmla="*/ 147 h 200"/>
                  <a:gd name="T6" fmla="*/ 457 w 459"/>
                  <a:gd name="T7" fmla="*/ 144 h 200"/>
                  <a:gd name="T8" fmla="*/ 77 w 459"/>
                  <a:gd name="T9" fmla="*/ 94 h 200"/>
                  <a:gd name="T10" fmla="*/ 78 w 459"/>
                  <a:gd name="T11" fmla="*/ 93 h 200"/>
                  <a:gd name="T12" fmla="*/ 77 w 459"/>
                  <a:gd name="T13" fmla="*/ 94 h 200"/>
                  <a:gd name="T14" fmla="*/ 255 w 459"/>
                  <a:gd name="T15" fmla="*/ 0 h 200"/>
                  <a:gd name="T16" fmla="*/ 228 w 459"/>
                  <a:gd name="T17" fmla="*/ 1 h 200"/>
                  <a:gd name="T18" fmla="*/ 37 w 459"/>
                  <a:gd name="T19" fmla="*/ 95 h 200"/>
                  <a:gd name="T20" fmla="*/ 1 w 459"/>
                  <a:gd name="T21" fmla="*/ 183 h 200"/>
                  <a:gd name="T22" fmla="*/ 17 w 459"/>
                  <a:gd name="T23" fmla="*/ 200 h 200"/>
                  <a:gd name="T24" fmla="*/ 31 w 459"/>
                  <a:gd name="T25" fmla="*/ 187 h 200"/>
                  <a:gd name="T26" fmla="*/ 35 w 459"/>
                  <a:gd name="T27" fmla="*/ 161 h 200"/>
                  <a:gd name="T28" fmla="*/ 49 w 459"/>
                  <a:gd name="T29" fmla="*/ 128 h 200"/>
                  <a:gd name="T30" fmla="*/ 63 w 459"/>
                  <a:gd name="T31" fmla="*/ 110 h 200"/>
                  <a:gd name="T32" fmla="*/ 75 w 459"/>
                  <a:gd name="T33" fmla="*/ 96 h 200"/>
                  <a:gd name="T34" fmla="*/ 76 w 459"/>
                  <a:gd name="T35" fmla="*/ 95 h 200"/>
                  <a:gd name="T36" fmla="*/ 118 w 459"/>
                  <a:gd name="T37" fmla="*/ 65 h 200"/>
                  <a:gd name="T38" fmla="*/ 181 w 459"/>
                  <a:gd name="T39" fmla="*/ 40 h 200"/>
                  <a:gd name="T40" fmla="*/ 260 w 459"/>
                  <a:gd name="T41" fmla="*/ 30 h 200"/>
                  <a:gd name="T42" fmla="*/ 328 w 459"/>
                  <a:gd name="T43" fmla="*/ 39 h 200"/>
                  <a:gd name="T44" fmla="*/ 373 w 459"/>
                  <a:gd name="T45" fmla="*/ 58 h 200"/>
                  <a:gd name="T46" fmla="*/ 400 w 459"/>
                  <a:gd name="T47" fmla="*/ 79 h 200"/>
                  <a:gd name="T48" fmla="*/ 401 w 459"/>
                  <a:gd name="T49" fmla="*/ 80 h 200"/>
                  <a:gd name="T50" fmla="*/ 417 w 459"/>
                  <a:gd name="T51" fmla="*/ 103 h 200"/>
                  <a:gd name="T52" fmla="*/ 424 w 459"/>
                  <a:gd name="T53" fmla="*/ 118 h 200"/>
                  <a:gd name="T54" fmla="*/ 428 w 459"/>
                  <a:gd name="T55" fmla="*/ 130 h 200"/>
                  <a:gd name="T56" fmla="*/ 430 w 459"/>
                  <a:gd name="T57" fmla="*/ 135 h 200"/>
                  <a:gd name="T58" fmla="*/ 450 w 459"/>
                  <a:gd name="T59" fmla="*/ 102 h 200"/>
                  <a:gd name="T60" fmla="*/ 423 w 459"/>
                  <a:gd name="T61" fmla="*/ 62 h 200"/>
                  <a:gd name="T62" fmla="*/ 255 w 459"/>
                  <a:gd name="T63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59" h="200">
                    <a:moveTo>
                      <a:pt x="457" y="144"/>
                    </a:moveTo>
                    <a:cubicBezTo>
                      <a:pt x="455" y="147"/>
                      <a:pt x="454" y="150"/>
                      <a:pt x="452" y="153"/>
                    </a:cubicBezTo>
                    <a:cubicBezTo>
                      <a:pt x="455" y="152"/>
                      <a:pt x="457" y="150"/>
                      <a:pt x="459" y="147"/>
                    </a:cubicBezTo>
                    <a:cubicBezTo>
                      <a:pt x="458" y="146"/>
                      <a:pt x="458" y="145"/>
                      <a:pt x="457" y="144"/>
                    </a:cubicBezTo>
                    <a:moveTo>
                      <a:pt x="77" y="94"/>
                    </a:moveTo>
                    <a:cubicBezTo>
                      <a:pt x="78" y="93"/>
                      <a:pt x="78" y="93"/>
                      <a:pt x="78" y="93"/>
                    </a:cubicBezTo>
                    <a:cubicBezTo>
                      <a:pt x="77" y="94"/>
                      <a:pt x="77" y="94"/>
                      <a:pt x="77" y="94"/>
                    </a:cubicBezTo>
                    <a:moveTo>
                      <a:pt x="255" y="0"/>
                    </a:moveTo>
                    <a:cubicBezTo>
                      <a:pt x="246" y="0"/>
                      <a:pt x="237" y="1"/>
                      <a:pt x="228" y="1"/>
                    </a:cubicBezTo>
                    <a:cubicBezTo>
                      <a:pt x="158" y="7"/>
                      <a:pt x="81" y="39"/>
                      <a:pt x="37" y="95"/>
                    </a:cubicBezTo>
                    <a:cubicBezTo>
                      <a:pt x="17" y="119"/>
                      <a:pt x="4" y="149"/>
                      <a:pt x="1" y="183"/>
                    </a:cubicBezTo>
                    <a:cubicBezTo>
                      <a:pt x="0" y="193"/>
                      <a:pt x="9" y="200"/>
                      <a:pt x="17" y="200"/>
                    </a:cubicBezTo>
                    <a:cubicBezTo>
                      <a:pt x="24" y="200"/>
                      <a:pt x="30" y="196"/>
                      <a:pt x="31" y="187"/>
                    </a:cubicBezTo>
                    <a:cubicBezTo>
                      <a:pt x="32" y="178"/>
                      <a:pt x="33" y="170"/>
                      <a:pt x="35" y="161"/>
                    </a:cubicBezTo>
                    <a:cubicBezTo>
                      <a:pt x="39" y="150"/>
                      <a:pt x="43" y="139"/>
                      <a:pt x="49" y="128"/>
                    </a:cubicBezTo>
                    <a:cubicBezTo>
                      <a:pt x="53" y="122"/>
                      <a:pt x="58" y="116"/>
                      <a:pt x="63" y="110"/>
                    </a:cubicBezTo>
                    <a:cubicBezTo>
                      <a:pt x="67" y="105"/>
                      <a:pt x="71" y="100"/>
                      <a:pt x="75" y="96"/>
                    </a:cubicBezTo>
                    <a:cubicBezTo>
                      <a:pt x="75" y="96"/>
                      <a:pt x="76" y="95"/>
                      <a:pt x="76" y="95"/>
                    </a:cubicBezTo>
                    <a:cubicBezTo>
                      <a:pt x="89" y="83"/>
                      <a:pt x="103" y="73"/>
                      <a:pt x="118" y="65"/>
                    </a:cubicBezTo>
                    <a:cubicBezTo>
                      <a:pt x="138" y="54"/>
                      <a:pt x="160" y="46"/>
                      <a:pt x="181" y="40"/>
                    </a:cubicBezTo>
                    <a:cubicBezTo>
                      <a:pt x="207" y="33"/>
                      <a:pt x="234" y="30"/>
                      <a:pt x="260" y="30"/>
                    </a:cubicBezTo>
                    <a:cubicBezTo>
                      <a:pt x="283" y="30"/>
                      <a:pt x="306" y="33"/>
                      <a:pt x="328" y="39"/>
                    </a:cubicBezTo>
                    <a:cubicBezTo>
                      <a:pt x="344" y="44"/>
                      <a:pt x="359" y="50"/>
                      <a:pt x="373" y="58"/>
                    </a:cubicBezTo>
                    <a:cubicBezTo>
                      <a:pt x="383" y="64"/>
                      <a:pt x="392" y="71"/>
                      <a:pt x="400" y="79"/>
                    </a:cubicBezTo>
                    <a:cubicBezTo>
                      <a:pt x="400" y="80"/>
                      <a:pt x="401" y="80"/>
                      <a:pt x="401" y="80"/>
                    </a:cubicBezTo>
                    <a:cubicBezTo>
                      <a:pt x="407" y="87"/>
                      <a:pt x="413" y="95"/>
                      <a:pt x="417" y="103"/>
                    </a:cubicBezTo>
                    <a:cubicBezTo>
                      <a:pt x="420" y="108"/>
                      <a:pt x="422" y="113"/>
                      <a:pt x="424" y="118"/>
                    </a:cubicBezTo>
                    <a:cubicBezTo>
                      <a:pt x="426" y="122"/>
                      <a:pt x="427" y="126"/>
                      <a:pt x="428" y="130"/>
                    </a:cubicBezTo>
                    <a:cubicBezTo>
                      <a:pt x="429" y="132"/>
                      <a:pt x="429" y="134"/>
                      <a:pt x="430" y="135"/>
                    </a:cubicBezTo>
                    <a:cubicBezTo>
                      <a:pt x="436" y="124"/>
                      <a:pt x="442" y="113"/>
                      <a:pt x="450" y="102"/>
                    </a:cubicBezTo>
                    <a:cubicBezTo>
                      <a:pt x="443" y="87"/>
                      <a:pt x="434" y="74"/>
                      <a:pt x="423" y="62"/>
                    </a:cubicBezTo>
                    <a:cubicBezTo>
                      <a:pt x="383" y="18"/>
                      <a:pt x="317" y="0"/>
                      <a:pt x="2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56"/>
              <p:cNvSpPr>
                <a:spLocks noEditPoints="1"/>
              </p:cNvSpPr>
              <p:nvPr/>
            </p:nvSpPr>
            <p:spPr bwMode="auto">
              <a:xfrm>
                <a:off x="6571" y="2045"/>
                <a:ext cx="297" cy="189"/>
              </a:xfrm>
              <a:custGeom>
                <a:avLst/>
                <a:gdLst>
                  <a:gd name="T0" fmla="*/ 18 w 437"/>
                  <a:gd name="T1" fmla="*/ 273 h 278"/>
                  <a:gd name="T2" fmla="*/ 18 w 437"/>
                  <a:gd name="T3" fmla="*/ 277 h 278"/>
                  <a:gd name="T4" fmla="*/ 24 w 437"/>
                  <a:gd name="T5" fmla="*/ 278 h 278"/>
                  <a:gd name="T6" fmla="*/ 27 w 437"/>
                  <a:gd name="T7" fmla="*/ 278 h 278"/>
                  <a:gd name="T8" fmla="*/ 18 w 437"/>
                  <a:gd name="T9" fmla="*/ 273 h 278"/>
                  <a:gd name="T10" fmla="*/ 317 w 437"/>
                  <a:gd name="T11" fmla="*/ 34 h 278"/>
                  <a:gd name="T12" fmla="*/ 316 w 437"/>
                  <a:gd name="T13" fmla="*/ 34 h 278"/>
                  <a:gd name="T14" fmla="*/ 317 w 437"/>
                  <a:gd name="T15" fmla="*/ 34 h 278"/>
                  <a:gd name="T16" fmla="*/ 274 w 437"/>
                  <a:gd name="T17" fmla="*/ 0 h 278"/>
                  <a:gd name="T18" fmla="*/ 140 w 437"/>
                  <a:gd name="T19" fmla="*/ 33 h 278"/>
                  <a:gd name="T20" fmla="*/ 4 w 437"/>
                  <a:gd name="T21" fmla="*/ 185 h 278"/>
                  <a:gd name="T22" fmla="*/ 2 w 437"/>
                  <a:gd name="T23" fmla="*/ 234 h 278"/>
                  <a:gd name="T24" fmla="*/ 37 w 437"/>
                  <a:gd name="T25" fmla="*/ 251 h 278"/>
                  <a:gd name="T26" fmla="*/ 35 w 437"/>
                  <a:gd name="T27" fmla="*/ 246 h 278"/>
                  <a:gd name="T28" fmla="*/ 32 w 437"/>
                  <a:gd name="T29" fmla="*/ 234 h 278"/>
                  <a:gd name="T30" fmla="*/ 30 w 437"/>
                  <a:gd name="T31" fmla="*/ 217 h 278"/>
                  <a:gd name="T32" fmla="*/ 33 w 437"/>
                  <a:gd name="T33" fmla="*/ 190 h 278"/>
                  <a:gd name="T34" fmla="*/ 33 w 437"/>
                  <a:gd name="T35" fmla="*/ 188 h 278"/>
                  <a:gd name="T36" fmla="*/ 45 w 437"/>
                  <a:gd name="T37" fmla="*/ 156 h 278"/>
                  <a:gd name="T38" fmla="*/ 74 w 437"/>
                  <a:gd name="T39" fmla="*/ 117 h 278"/>
                  <a:gd name="T40" fmla="*/ 127 w 437"/>
                  <a:gd name="T41" fmla="*/ 74 h 278"/>
                  <a:gd name="T42" fmla="*/ 200 w 437"/>
                  <a:gd name="T43" fmla="*/ 41 h 278"/>
                  <a:gd name="T44" fmla="*/ 267 w 437"/>
                  <a:gd name="T45" fmla="*/ 30 h 278"/>
                  <a:gd name="T46" fmla="*/ 273 w 437"/>
                  <a:gd name="T47" fmla="*/ 30 h 278"/>
                  <a:gd name="T48" fmla="*/ 319 w 437"/>
                  <a:gd name="T49" fmla="*/ 34 h 278"/>
                  <a:gd name="T50" fmla="*/ 320 w 437"/>
                  <a:gd name="T51" fmla="*/ 35 h 278"/>
                  <a:gd name="T52" fmla="*/ 338 w 437"/>
                  <a:gd name="T53" fmla="*/ 40 h 278"/>
                  <a:gd name="T54" fmla="*/ 359 w 437"/>
                  <a:gd name="T55" fmla="*/ 49 h 278"/>
                  <a:gd name="T56" fmla="*/ 388 w 437"/>
                  <a:gd name="T57" fmla="*/ 70 h 278"/>
                  <a:gd name="T58" fmla="*/ 405 w 437"/>
                  <a:gd name="T59" fmla="*/ 89 h 278"/>
                  <a:gd name="T60" fmla="*/ 416 w 437"/>
                  <a:gd name="T61" fmla="*/ 95 h 278"/>
                  <a:gd name="T62" fmla="*/ 428 w 437"/>
                  <a:gd name="T63" fmla="*/ 71 h 278"/>
                  <a:gd name="T64" fmla="*/ 352 w 437"/>
                  <a:gd name="T65" fmla="*/ 13 h 278"/>
                  <a:gd name="T66" fmla="*/ 274 w 437"/>
                  <a:gd name="T67" fmla="*/ 0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7" h="278">
                    <a:moveTo>
                      <a:pt x="18" y="273"/>
                    </a:moveTo>
                    <a:cubicBezTo>
                      <a:pt x="18" y="274"/>
                      <a:pt x="18" y="275"/>
                      <a:pt x="18" y="277"/>
                    </a:cubicBezTo>
                    <a:cubicBezTo>
                      <a:pt x="20" y="278"/>
                      <a:pt x="22" y="278"/>
                      <a:pt x="24" y="278"/>
                    </a:cubicBezTo>
                    <a:cubicBezTo>
                      <a:pt x="25" y="278"/>
                      <a:pt x="26" y="278"/>
                      <a:pt x="27" y="278"/>
                    </a:cubicBezTo>
                    <a:cubicBezTo>
                      <a:pt x="24" y="276"/>
                      <a:pt x="21" y="275"/>
                      <a:pt x="18" y="273"/>
                    </a:cubicBezTo>
                    <a:moveTo>
                      <a:pt x="317" y="34"/>
                    </a:moveTo>
                    <a:cubicBezTo>
                      <a:pt x="316" y="34"/>
                      <a:pt x="316" y="34"/>
                      <a:pt x="316" y="34"/>
                    </a:cubicBezTo>
                    <a:cubicBezTo>
                      <a:pt x="316" y="34"/>
                      <a:pt x="316" y="34"/>
                      <a:pt x="317" y="34"/>
                    </a:cubicBezTo>
                    <a:moveTo>
                      <a:pt x="274" y="0"/>
                    </a:moveTo>
                    <a:cubicBezTo>
                      <a:pt x="228" y="0"/>
                      <a:pt x="180" y="13"/>
                      <a:pt x="140" y="33"/>
                    </a:cubicBezTo>
                    <a:cubicBezTo>
                      <a:pt x="77" y="64"/>
                      <a:pt x="18" y="119"/>
                      <a:pt x="4" y="185"/>
                    </a:cubicBezTo>
                    <a:cubicBezTo>
                      <a:pt x="1" y="201"/>
                      <a:pt x="0" y="217"/>
                      <a:pt x="2" y="234"/>
                    </a:cubicBezTo>
                    <a:cubicBezTo>
                      <a:pt x="14" y="239"/>
                      <a:pt x="26" y="245"/>
                      <a:pt x="37" y="251"/>
                    </a:cubicBezTo>
                    <a:cubicBezTo>
                      <a:pt x="36" y="250"/>
                      <a:pt x="36" y="248"/>
                      <a:pt x="35" y="246"/>
                    </a:cubicBezTo>
                    <a:cubicBezTo>
                      <a:pt x="34" y="242"/>
                      <a:pt x="33" y="238"/>
                      <a:pt x="32" y="234"/>
                    </a:cubicBezTo>
                    <a:cubicBezTo>
                      <a:pt x="31" y="228"/>
                      <a:pt x="31" y="223"/>
                      <a:pt x="30" y="217"/>
                    </a:cubicBezTo>
                    <a:cubicBezTo>
                      <a:pt x="30" y="208"/>
                      <a:pt x="31" y="199"/>
                      <a:pt x="33" y="190"/>
                    </a:cubicBezTo>
                    <a:cubicBezTo>
                      <a:pt x="33" y="189"/>
                      <a:pt x="33" y="188"/>
                      <a:pt x="33" y="188"/>
                    </a:cubicBezTo>
                    <a:cubicBezTo>
                      <a:pt x="36" y="177"/>
                      <a:pt x="40" y="166"/>
                      <a:pt x="45" y="156"/>
                    </a:cubicBezTo>
                    <a:cubicBezTo>
                      <a:pt x="53" y="142"/>
                      <a:pt x="63" y="129"/>
                      <a:pt x="74" y="117"/>
                    </a:cubicBezTo>
                    <a:cubicBezTo>
                      <a:pt x="90" y="100"/>
                      <a:pt x="108" y="86"/>
                      <a:pt x="127" y="74"/>
                    </a:cubicBezTo>
                    <a:cubicBezTo>
                      <a:pt x="150" y="60"/>
                      <a:pt x="174" y="49"/>
                      <a:pt x="200" y="41"/>
                    </a:cubicBezTo>
                    <a:cubicBezTo>
                      <a:pt x="222" y="35"/>
                      <a:pt x="244" y="31"/>
                      <a:pt x="267" y="30"/>
                    </a:cubicBezTo>
                    <a:cubicBezTo>
                      <a:pt x="269" y="30"/>
                      <a:pt x="271" y="30"/>
                      <a:pt x="273" y="30"/>
                    </a:cubicBezTo>
                    <a:cubicBezTo>
                      <a:pt x="288" y="30"/>
                      <a:pt x="303" y="31"/>
                      <a:pt x="319" y="34"/>
                    </a:cubicBezTo>
                    <a:cubicBezTo>
                      <a:pt x="319" y="34"/>
                      <a:pt x="319" y="34"/>
                      <a:pt x="320" y="35"/>
                    </a:cubicBezTo>
                    <a:cubicBezTo>
                      <a:pt x="326" y="36"/>
                      <a:pt x="332" y="38"/>
                      <a:pt x="338" y="40"/>
                    </a:cubicBezTo>
                    <a:cubicBezTo>
                      <a:pt x="345" y="42"/>
                      <a:pt x="352" y="45"/>
                      <a:pt x="359" y="49"/>
                    </a:cubicBezTo>
                    <a:cubicBezTo>
                      <a:pt x="369" y="55"/>
                      <a:pt x="379" y="62"/>
                      <a:pt x="388" y="70"/>
                    </a:cubicBezTo>
                    <a:cubicBezTo>
                      <a:pt x="394" y="76"/>
                      <a:pt x="400" y="82"/>
                      <a:pt x="405" y="89"/>
                    </a:cubicBezTo>
                    <a:cubicBezTo>
                      <a:pt x="408" y="94"/>
                      <a:pt x="412" y="95"/>
                      <a:pt x="416" y="95"/>
                    </a:cubicBezTo>
                    <a:cubicBezTo>
                      <a:pt x="426" y="95"/>
                      <a:pt x="437" y="82"/>
                      <a:pt x="428" y="71"/>
                    </a:cubicBezTo>
                    <a:cubicBezTo>
                      <a:pt x="408" y="43"/>
                      <a:pt x="381" y="25"/>
                      <a:pt x="352" y="13"/>
                    </a:cubicBezTo>
                    <a:cubicBezTo>
                      <a:pt x="327" y="4"/>
                      <a:pt x="301" y="0"/>
                      <a:pt x="27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57"/>
              <p:cNvSpPr>
                <a:spLocks noEditPoints="1"/>
              </p:cNvSpPr>
              <p:nvPr/>
            </p:nvSpPr>
            <p:spPr bwMode="auto">
              <a:xfrm>
                <a:off x="6618" y="1294"/>
                <a:ext cx="171" cy="97"/>
              </a:xfrm>
              <a:custGeom>
                <a:avLst/>
                <a:gdLst>
                  <a:gd name="T0" fmla="*/ 85 w 252"/>
                  <a:gd name="T1" fmla="*/ 33 h 143"/>
                  <a:gd name="T2" fmla="*/ 79 w 252"/>
                  <a:gd name="T3" fmla="*/ 33 h 143"/>
                  <a:gd name="T4" fmla="*/ 78 w 252"/>
                  <a:gd name="T5" fmla="*/ 41 h 143"/>
                  <a:gd name="T6" fmla="*/ 85 w 252"/>
                  <a:gd name="T7" fmla="*/ 33 h 143"/>
                  <a:gd name="T8" fmla="*/ 45 w 252"/>
                  <a:gd name="T9" fmla="*/ 31 h 143"/>
                  <a:gd name="T10" fmla="*/ 0 w 252"/>
                  <a:gd name="T11" fmla="*/ 114 h 143"/>
                  <a:gd name="T12" fmla="*/ 3 w 252"/>
                  <a:gd name="T13" fmla="*/ 143 h 143"/>
                  <a:gd name="T14" fmla="*/ 13 w 252"/>
                  <a:gd name="T15" fmla="*/ 142 h 143"/>
                  <a:gd name="T16" fmla="*/ 22 w 252"/>
                  <a:gd name="T17" fmla="*/ 143 h 143"/>
                  <a:gd name="T18" fmla="*/ 40 w 252"/>
                  <a:gd name="T19" fmla="*/ 97 h 143"/>
                  <a:gd name="T20" fmla="*/ 43 w 252"/>
                  <a:gd name="T21" fmla="*/ 92 h 143"/>
                  <a:gd name="T22" fmla="*/ 50 w 252"/>
                  <a:gd name="T23" fmla="*/ 32 h 143"/>
                  <a:gd name="T24" fmla="*/ 45 w 252"/>
                  <a:gd name="T25" fmla="*/ 31 h 143"/>
                  <a:gd name="T26" fmla="*/ 130 w 252"/>
                  <a:gd name="T27" fmla="*/ 19 h 143"/>
                  <a:gd name="T28" fmla="*/ 125 w 252"/>
                  <a:gd name="T29" fmla="*/ 22 h 143"/>
                  <a:gd name="T30" fmla="*/ 135 w 252"/>
                  <a:gd name="T31" fmla="*/ 25 h 143"/>
                  <a:gd name="T32" fmla="*/ 130 w 252"/>
                  <a:gd name="T33" fmla="*/ 19 h 143"/>
                  <a:gd name="T34" fmla="*/ 158 w 252"/>
                  <a:gd name="T35" fmla="*/ 0 h 143"/>
                  <a:gd name="T36" fmla="*/ 155 w 252"/>
                  <a:gd name="T37" fmla="*/ 3 h 143"/>
                  <a:gd name="T38" fmla="*/ 192 w 252"/>
                  <a:gd name="T39" fmla="*/ 51 h 143"/>
                  <a:gd name="T40" fmla="*/ 196 w 252"/>
                  <a:gd name="T41" fmla="*/ 54 h 143"/>
                  <a:gd name="T42" fmla="*/ 236 w 252"/>
                  <a:gd name="T43" fmla="*/ 83 h 143"/>
                  <a:gd name="T44" fmla="*/ 252 w 252"/>
                  <a:gd name="T45" fmla="*/ 73 h 143"/>
                  <a:gd name="T46" fmla="*/ 239 w 252"/>
                  <a:gd name="T47" fmla="*/ 47 h 143"/>
                  <a:gd name="T48" fmla="*/ 158 w 252"/>
                  <a:gd name="T49" fmla="*/ 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2" h="143">
                    <a:moveTo>
                      <a:pt x="85" y="33"/>
                    </a:moveTo>
                    <a:cubicBezTo>
                      <a:pt x="83" y="33"/>
                      <a:pt x="81" y="33"/>
                      <a:pt x="79" y="33"/>
                    </a:cubicBezTo>
                    <a:cubicBezTo>
                      <a:pt x="79" y="36"/>
                      <a:pt x="79" y="38"/>
                      <a:pt x="78" y="41"/>
                    </a:cubicBezTo>
                    <a:cubicBezTo>
                      <a:pt x="81" y="38"/>
                      <a:pt x="83" y="35"/>
                      <a:pt x="85" y="33"/>
                    </a:cubicBezTo>
                    <a:moveTo>
                      <a:pt x="45" y="31"/>
                    </a:moveTo>
                    <a:cubicBezTo>
                      <a:pt x="26" y="57"/>
                      <a:pt x="11" y="85"/>
                      <a:pt x="0" y="114"/>
                    </a:cubicBezTo>
                    <a:cubicBezTo>
                      <a:pt x="1" y="123"/>
                      <a:pt x="2" y="133"/>
                      <a:pt x="3" y="143"/>
                    </a:cubicBezTo>
                    <a:cubicBezTo>
                      <a:pt x="6" y="142"/>
                      <a:pt x="10" y="142"/>
                      <a:pt x="13" y="142"/>
                    </a:cubicBezTo>
                    <a:cubicBezTo>
                      <a:pt x="16" y="142"/>
                      <a:pt x="19" y="142"/>
                      <a:pt x="22" y="143"/>
                    </a:cubicBezTo>
                    <a:cubicBezTo>
                      <a:pt x="27" y="127"/>
                      <a:pt x="33" y="112"/>
                      <a:pt x="40" y="97"/>
                    </a:cubicBezTo>
                    <a:cubicBezTo>
                      <a:pt x="41" y="96"/>
                      <a:pt x="42" y="94"/>
                      <a:pt x="43" y="92"/>
                    </a:cubicBezTo>
                    <a:cubicBezTo>
                      <a:pt x="46" y="72"/>
                      <a:pt x="48" y="52"/>
                      <a:pt x="50" y="32"/>
                    </a:cubicBezTo>
                    <a:cubicBezTo>
                      <a:pt x="48" y="32"/>
                      <a:pt x="47" y="32"/>
                      <a:pt x="45" y="31"/>
                    </a:cubicBezTo>
                    <a:moveTo>
                      <a:pt x="130" y="19"/>
                    </a:moveTo>
                    <a:cubicBezTo>
                      <a:pt x="128" y="20"/>
                      <a:pt x="127" y="21"/>
                      <a:pt x="125" y="22"/>
                    </a:cubicBezTo>
                    <a:cubicBezTo>
                      <a:pt x="128" y="23"/>
                      <a:pt x="131" y="24"/>
                      <a:pt x="135" y="25"/>
                    </a:cubicBezTo>
                    <a:cubicBezTo>
                      <a:pt x="133" y="23"/>
                      <a:pt x="132" y="21"/>
                      <a:pt x="130" y="19"/>
                    </a:cubicBezTo>
                    <a:moveTo>
                      <a:pt x="158" y="0"/>
                    </a:moveTo>
                    <a:cubicBezTo>
                      <a:pt x="157" y="1"/>
                      <a:pt x="156" y="2"/>
                      <a:pt x="155" y="3"/>
                    </a:cubicBezTo>
                    <a:cubicBezTo>
                      <a:pt x="166" y="19"/>
                      <a:pt x="179" y="35"/>
                      <a:pt x="192" y="51"/>
                    </a:cubicBezTo>
                    <a:cubicBezTo>
                      <a:pt x="193" y="52"/>
                      <a:pt x="195" y="53"/>
                      <a:pt x="196" y="54"/>
                    </a:cubicBezTo>
                    <a:cubicBezTo>
                      <a:pt x="210" y="63"/>
                      <a:pt x="224" y="72"/>
                      <a:pt x="236" y="83"/>
                    </a:cubicBezTo>
                    <a:cubicBezTo>
                      <a:pt x="240" y="79"/>
                      <a:pt x="246" y="76"/>
                      <a:pt x="252" y="73"/>
                    </a:cubicBezTo>
                    <a:cubicBezTo>
                      <a:pt x="248" y="65"/>
                      <a:pt x="243" y="56"/>
                      <a:pt x="239" y="47"/>
                    </a:cubicBezTo>
                    <a:cubicBezTo>
                      <a:pt x="215" y="28"/>
                      <a:pt x="187" y="12"/>
                      <a:pt x="1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58"/>
              <p:cNvSpPr>
                <a:spLocks noEditPoints="1"/>
              </p:cNvSpPr>
              <p:nvPr/>
            </p:nvSpPr>
            <p:spPr bwMode="auto">
              <a:xfrm>
                <a:off x="7224" y="1952"/>
                <a:ext cx="156" cy="237"/>
              </a:xfrm>
              <a:custGeom>
                <a:avLst/>
                <a:gdLst>
                  <a:gd name="T0" fmla="*/ 45 w 229"/>
                  <a:gd name="T1" fmla="*/ 200 h 348"/>
                  <a:gd name="T2" fmla="*/ 71 w 229"/>
                  <a:gd name="T3" fmla="*/ 204 h 348"/>
                  <a:gd name="T4" fmla="*/ 86 w 229"/>
                  <a:gd name="T5" fmla="*/ 203 h 348"/>
                  <a:gd name="T6" fmla="*/ 160 w 229"/>
                  <a:gd name="T7" fmla="*/ 252 h 348"/>
                  <a:gd name="T8" fmla="*/ 181 w 229"/>
                  <a:gd name="T9" fmla="*/ 285 h 348"/>
                  <a:gd name="T10" fmla="*/ 180 w 229"/>
                  <a:gd name="T11" fmla="*/ 313 h 348"/>
                  <a:gd name="T12" fmla="*/ 176 w 229"/>
                  <a:gd name="T13" fmla="*/ 320 h 348"/>
                  <a:gd name="T14" fmla="*/ 175 w 229"/>
                  <a:gd name="T15" fmla="*/ 320 h 348"/>
                  <a:gd name="T16" fmla="*/ 169 w 229"/>
                  <a:gd name="T17" fmla="*/ 320 h 348"/>
                  <a:gd name="T18" fmla="*/ 104 w 229"/>
                  <a:gd name="T19" fmla="*/ 269 h 348"/>
                  <a:gd name="T20" fmla="*/ 183 w 229"/>
                  <a:gd name="T21" fmla="*/ 147 h 348"/>
                  <a:gd name="T22" fmla="*/ 109 w 229"/>
                  <a:gd name="T23" fmla="*/ 173 h 348"/>
                  <a:gd name="T24" fmla="*/ 89 w 229"/>
                  <a:gd name="T25" fmla="*/ 173 h 348"/>
                  <a:gd name="T26" fmla="*/ 69 w 229"/>
                  <a:gd name="T27" fmla="*/ 170 h 348"/>
                  <a:gd name="T28" fmla="*/ 39 w 229"/>
                  <a:gd name="T29" fmla="*/ 192 h 348"/>
                  <a:gd name="T30" fmla="*/ 19 w 229"/>
                  <a:gd name="T31" fmla="*/ 198 h 348"/>
                  <a:gd name="T32" fmla="*/ 20 w 229"/>
                  <a:gd name="T33" fmla="*/ 212 h 348"/>
                  <a:gd name="T34" fmla="*/ 90 w 229"/>
                  <a:gd name="T35" fmla="*/ 294 h 348"/>
                  <a:gd name="T36" fmla="*/ 186 w 229"/>
                  <a:gd name="T37" fmla="*/ 346 h 348"/>
                  <a:gd name="T38" fmla="*/ 209 w 229"/>
                  <a:gd name="T39" fmla="*/ 303 h 348"/>
                  <a:gd name="T40" fmla="*/ 126 w 229"/>
                  <a:gd name="T41" fmla="*/ 189 h 348"/>
                  <a:gd name="T42" fmla="*/ 38 w 229"/>
                  <a:gd name="T43" fmla="*/ 90 h 348"/>
                  <a:gd name="T44" fmla="*/ 16 w 229"/>
                  <a:gd name="T45" fmla="*/ 126 h 348"/>
                  <a:gd name="T46" fmla="*/ 5 w 229"/>
                  <a:gd name="T47" fmla="*/ 150 h 348"/>
                  <a:gd name="T48" fmla="*/ 30 w 229"/>
                  <a:gd name="T49" fmla="*/ 161 h 348"/>
                  <a:gd name="T50" fmla="*/ 43 w 229"/>
                  <a:gd name="T51" fmla="*/ 135 h 348"/>
                  <a:gd name="T52" fmla="*/ 38 w 229"/>
                  <a:gd name="T53" fmla="*/ 90 h 348"/>
                  <a:gd name="T54" fmla="*/ 79 w 229"/>
                  <a:gd name="T55" fmla="*/ 77 h 348"/>
                  <a:gd name="T56" fmla="*/ 64 w 229"/>
                  <a:gd name="T57" fmla="*/ 102 h 348"/>
                  <a:gd name="T58" fmla="*/ 105 w 229"/>
                  <a:gd name="T59" fmla="*/ 56 h 348"/>
                  <a:gd name="T60" fmla="*/ 198 w 229"/>
                  <a:gd name="T61" fmla="*/ 10 h 348"/>
                  <a:gd name="T62" fmla="*/ 174 w 229"/>
                  <a:gd name="T63" fmla="*/ 22 h 348"/>
                  <a:gd name="T64" fmla="*/ 189 w 229"/>
                  <a:gd name="T65" fmla="*/ 31 h 348"/>
                  <a:gd name="T66" fmla="*/ 202 w 229"/>
                  <a:gd name="T67" fmla="*/ 54 h 348"/>
                  <a:gd name="T68" fmla="*/ 201 w 229"/>
                  <a:gd name="T69" fmla="*/ 73 h 348"/>
                  <a:gd name="T70" fmla="*/ 166 w 229"/>
                  <a:gd name="T71" fmla="*/ 125 h 348"/>
                  <a:gd name="T72" fmla="*/ 210 w 229"/>
                  <a:gd name="T73" fmla="*/ 89 h 348"/>
                  <a:gd name="T74" fmla="*/ 227 w 229"/>
                  <a:gd name="T75" fmla="*/ 47 h 348"/>
                  <a:gd name="T76" fmla="*/ 204 w 229"/>
                  <a:gd name="T77" fmla="*/ 11 h 348"/>
                  <a:gd name="T78" fmla="*/ 138 w 229"/>
                  <a:gd name="T79" fmla="*/ 0 h 348"/>
                  <a:gd name="T80" fmla="*/ 98 w 229"/>
                  <a:gd name="T81" fmla="*/ 27 h 348"/>
                  <a:gd name="T82" fmla="*/ 138 w 229"/>
                  <a:gd name="T83" fmla="*/ 0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9" h="348">
                    <a:moveTo>
                      <a:pt x="65" y="225"/>
                    </a:moveTo>
                    <a:cubicBezTo>
                      <a:pt x="58" y="217"/>
                      <a:pt x="52" y="208"/>
                      <a:pt x="45" y="200"/>
                    </a:cubicBezTo>
                    <a:cubicBezTo>
                      <a:pt x="46" y="200"/>
                      <a:pt x="46" y="200"/>
                      <a:pt x="46" y="200"/>
                    </a:cubicBezTo>
                    <a:cubicBezTo>
                      <a:pt x="54" y="203"/>
                      <a:pt x="63" y="204"/>
                      <a:pt x="71" y="204"/>
                    </a:cubicBezTo>
                    <a:cubicBezTo>
                      <a:pt x="73" y="204"/>
                      <a:pt x="75" y="204"/>
                      <a:pt x="77" y="204"/>
                    </a:cubicBezTo>
                    <a:cubicBezTo>
                      <a:pt x="80" y="203"/>
                      <a:pt x="83" y="203"/>
                      <a:pt x="86" y="203"/>
                    </a:cubicBezTo>
                    <a:cubicBezTo>
                      <a:pt x="96" y="206"/>
                      <a:pt x="106" y="211"/>
                      <a:pt x="115" y="217"/>
                    </a:cubicBezTo>
                    <a:cubicBezTo>
                      <a:pt x="132" y="227"/>
                      <a:pt x="147" y="239"/>
                      <a:pt x="160" y="252"/>
                    </a:cubicBezTo>
                    <a:cubicBezTo>
                      <a:pt x="167" y="259"/>
                      <a:pt x="173" y="267"/>
                      <a:pt x="177" y="275"/>
                    </a:cubicBezTo>
                    <a:cubicBezTo>
                      <a:pt x="179" y="278"/>
                      <a:pt x="180" y="281"/>
                      <a:pt x="181" y="285"/>
                    </a:cubicBezTo>
                    <a:cubicBezTo>
                      <a:pt x="182" y="287"/>
                      <a:pt x="182" y="290"/>
                      <a:pt x="182" y="293"/>
                    </a:cubicBezTo>
                    <a:cubicBezTo>
                      <a:pt x="182" y="300"/>
                      <a:pt x="181" y="306"/>
                      <a:pt x="180" y="313"/>
                    </a:cubicBezTo>
                    <a:cubicBezTo>
                      <a:pt x="179" y="315"/>
                      <a:pt x="179" y="316"/>
                      <a:pt x="178" y="318"/>
                    </a:cubicBezTo>
                    <a:cubicBezTo>
                      <a:pt x="177" y="319"/>
                      <a:pt x="177" y="319"/>
                      <a:pt x="176" y="320"/>
                    </a:cubicBezTo>
                    <a:cubicBezTo>
                      <a:pt x="176" y="320"/>
                      <a:pt x="176" y="320"/>
                      <a:pt x="176" y="320"/>
                    </a:cubicBezTo>
                    <a:cubicBezTo>
                      <a:pt x="175" y="320"/>
                      <a:pt x="175" y="320"/>
                      <a:pt x="175" y="320"/>
                    </a:cubicBezTo>
                    <a:cubicBezTo>
                      <a:pt x="175" y="321"/>
                      <a:pt x="174" y="321"/>
                      <a:pt x="174" y="321"/>
                    </a:cubicBezTo>
                    <a:cubicBezTo>
                      <a:pt x="172" y="321"/>
                      <a:pt x="170" y="320"/>
                      <a:pt x="169" y="320"/>
                    </a:cubicBezTo>
                    <a:cubicBezTo>
                      <a:pt x="164" y="318"/>
                      <a:pt x="160" y="316"/>
                      <a:pt x="156" y="314"/>
                    </a:cubicBezTo>
                    <a:cubicBezTo>
                      <a:pt x="137" y="302"/>
                      <a:pt x="120" y="286"/>
                      <a:pt x="104" y="269"/>
                    </a:cubicBezTo>
                    <a:cubicBezTo>
                      <a:pt x="91" y="255"/>
                      <a:pt x="78" y="240"/>
                      <a:pt x="65" y="225"/>
                    </a:cubicBezTo>
                    <a:moveTo>
                      <a:pt x="183" y="147"/>
                    </a:moveTo>
                    <a:cubicBezTo>
                      <a:pt x="180" y="149"/>
                      <a:pt x="177" y="151"/>
                      <a:pt x="173" y="153"/>
                    </a:cubicBezTo>
                    <a:cubicBezTo>
                      <a:pt x="153" y="165"/>
                      <a:pt x="130" y="173"/>
                      <a:pt x="109" y="173"/>
                    </a:cubicBezTo>
                    <a:cubicBezTo>
                      <a:pt x="103" y="173"/>
                      <a:pt x="98" y="173"/>
                      <a:pt x="93" y="172"/>
                    </a:cubicBezTo>
                    <a:cubicBezTo>
                      <a:pt x="92" y="172"/>
                      <a:pt x="90" y="173"/>
                      <a:pt x="89" y="173"/>
                    </a:cubicBezTo>
                    <a:cubicBezTo>
                      <a:pt x="85" y="172"/>
                      <a:pt x="81" y="171"/>
                      <a:pt x="77" y="171"/>
                    </a:cubicBezTo>
                    <a:cubicBezTo>
                      <a:pt x="74" y="170"/>
                      <a:pt x="71" y="170"/>
                      <a:pt x="69" y="170"/>
                    </a:cubicBezTo>
                    <a:cubicBezTo>
                      <a:pt x="61" y="170"/>
                      <a:pt x="54" y="171"/>
                      <a:pt x="47" y="174"/>
                    </a:cubicBezTo>
                    <a:cubicBezTo>
                      <a:pt x="40" y="177"/>
                      <a:pt x="37" y="185"/>
                      <a:pt x="39" y="192"/>
                    </a:cubicBezTo>
                    <a:cubicBezTo>
                      <a:pt x="36" y="190"/>
                      <a:pt x="34" y="190"/>
                      <a:pt x="32" y="190"/>
                    </a:cubicBezTo>
                    <a:cubicBezTo>
                      <a:pt x="27" y="190"/>
                      <a:pt x="21" y="193"/>
                      <a:pt x="19" y="198"/>
                    </a:cubicBezTo>
                    <a:cubicBezTo>
                      <a:pt x="17" y="200"/>
                      <a:pt x="17" y="204"/>
                      <a:pt x="18" y="207"/>
                    </a:cubicBezTo>
                    <a:cubicBezTo>
                      <a:pt x="18" y="208"/>
                      <a:pt x="19" y="210"/>
                      <a:pt x="20" y="212"/>
                    </a:cubicBezTo>
                    <a:cubicBezTo>
                      <a:pt x="27" y="222"/>
                      <a:pt x="34" y="231"/>
                      <a:pt x="42" y="241"/>
                    </a:cubicBezTo>
                    <a:cubicBezTo>
                      <a:pt x="57" y="259"/>
                      <a:pt x="73" y="277"/>
                      <a:pt x="90" y="294"/>
                    </a:cubicBezTo>
                    <a:cubicBezTo>
                      <a:pt x="109" y="313"/>
                      <a:pt x="141" y="348"/>
                      <a:pt x="173" y="348"/>
                    </a:cubicBezTo>
                    <a:cubicBezTo>
                      <a:pt x="177" y="348"/>
                      <a:pt x="181" y="348"/>
                      <a:pt x="186" y="346"/>
                    </a:cubicBezTo>
                    <a:cubicBezTo>
                      <a:pt x="195" y="343"/>
                      <a:pt x="200" y="336"/>
                      <a:pt x="204" y="328"/>
                    </a:cubicBezTo>
                    <a:cubicBezTo>
                      <a:pt x="207" y="320"/>
                      <a:pt x="209" y="311"/>
                      <a:pt x="209" y="303"/>
                    </a:cubicBezTo>
                    <a:cubicBezTo>
                      <a:pt x="211" y="277"/>
                      <a:pt x="202" y="258"/>
                      <a:pt x="185" y="239"/>
                    </a:cubicBezTo>
                    <a:cubicBezTo>
                      <a:pt x="172" y="223"/>
                      <a:pt x="150" y="203"/>
                      <a:pt x="126" y="189"/>
                    </a:cubicBezTo>
                    <a:cubicBezTo>
                      <a:pt x="147" y="178"/>
                      <a:pt x="167" y="162"/>
                      <a:pt x="183" y="147"/>
                    </a:cubicBezTo>
                    <a:moveTo>
                      <a:pt x="38" y="90"/>
                    </a:moveTo>
                    <a:cubicBezTo>
                      <a:pt x="38" y="91"/>
                      <a:pt x="37" y="92"/>
                      <a:pt x="36" y="93"/>
                    </a:cubicBezTo>
                    <a:cubicBezTo>
                      <a:pt x="28" y="104"/>
                      <a:pt x="22" y="115"/>
                      <a:pt x="16" y="126"/>
                    </a:cubicBezTo>
                    <a:cubicBezTo>
                      <a:pt x="15" y="128"/>
                      <a:pt x="14" y="129"/>
                      <a:pt x="13" y="130"/>
                    </a:cubicBezTo>
                    <a:cubicBezTo>
                      <a:pt x="10" y="137"/>
                      <a:pt x="7" y="143"/>
                      <a:pt x="5" y="150"/>
                    </a:cubicBezTo>
                    <a:cubicBezTo>
                      <a:pt x="0" y="160"/>
                      <a:pt x="10" y="169"/>
                      <a:pt x="18" y="169"/>
                    </a:cubicBezTo>
                    <a:cubicBezTo>
                      <a:pt x="23" y="169"/>
                      <a:pt x="28" y="166"/>
                      <a:pt x="30" y="161"/>
                    </a:cubicBezTo>
                    <a:cubicBezTo>
                      <a:pt x="32" y="155"/>
                      <a:pt x="35" y="149"/>
                      <a:pt x="38" y="144"/>
                    </a:cubicBezTo>
                    <a:cubicBezTo>
                      <a:pt x="40" y="141"/>
                      <a:pt x="41" y="138"/>
                      <a:pt x="43" y="135"/>
                    </a:cubicBezTo>
                    <a:cubicBezTo>
                      <a:pt x="43" y="134"/>
                      <a:pt x="42" y="133"/>
                      <a:pt x="42" y="132"/>
                    </a:cubicBezTo>
                    <a:cubicBezTo>
                      <a:pt x="34" y="118"/>
                      <a:pt x="34" y="103"/>
                      <a:pt x="38" y="90"/>
                    </a:cubicBezTo>
                    <a:moveTo>
                      <a:pt x="109" y="53"/>
                    </a:moveTo>
                    <a:cubicBezTo>
                      <a:pt x="98" y="60"/>
                      <a:pt x="88" y="68"/>
                      <a:pt x="79" y="77"/>
                    </a:cubicBezTo>
                    <a:cubicBezTo>
                      <a:pt x="75" y="82"/>
                      <a:pt x="71" y="87"/>
                      <a:pt x="68" y="92"/>
                    </a:cubicBezTo>
                    <a:cubicBezTo>
                      <a:pt x="66" y="95"/>
                      <a:pt x="65" y="98"/>
                      <a:pt x="64" y="102"/>
                    </a:cubicBezTo>
                    <a:cubicBezTo>
                      <a:pt x="64" y="103"/>
                      <a:pt x="64" y="103"/>
                      <a:pt x="64" y="104"/>
                    </a:cubicBezTo>
                    <a:cubicBezTo>
                      <a:pt x="76" y="87"/>
                      <a:pt x="90" y="71"/>
                      <a:pt x="105" y="56"/>
                    </a:cubicBezTo>
                    <a:cubicBezTo>
                      <a:pt x="106" y="55"/>
                      <a:pt x="108" y="54"/>
                      <a:pt x="109" y="53"/>
                    </a:cubicBezTo>
                    <a:moveTo>
                      <a:pt x="198" y="10"/>
                    </a:moveTo>
                    <a:cubicBezTo>
                      <a:pt x="189" y="13"/>
                      <a:pt x="179" y="17"/>
                      <a:pt x="170" y="21"/>
                    </a:cubicBezTo>
                    <a:cubicBezTo>
                      <a:pt x="171" y="21"/>
                      <a:pt x="173" y="21"/>
                      <a:pt x="174" y="22"/>
                    </a:cubicBezTo>
                    <a:cubicBezTo>
                      <a:pt x="177" y="22"/>
                      <a:pt x="179" y="23"/>
                      <a:pt x="181" y="25"/>
                    </a:cubicBezTo>
                    <a:cubicBezTo>
                      <a:pt x="184" y="26"/>
                      <a:pt x="186" y="28"/>
                      <a:pt x="189" y="31"/>
                    </a:cubicBezTo>
                    <a:cubicBezTo>
                      <a:pt x="191" y="34"/>
                      <a:pt x="194" y="38"/>
                      <a:pt x="197" y="42"/>
                    </a:cubicBezTo>
                    <a:cubicBezTo>
                      <a:pt x="199" y="46"/>
                      <a:pt x="200" y="50"/>
                      <a:pt x="202" y="54"/>
                    </a:cubicBezTo>
                    <a:cubicBezTo>
                      <a:pt x="202" y="56"/>
                      <a:pt x="202" y="59"/>
                      <a:pt x="203" y="61"/>
                    </a:cubicBezTo>
                    <a:cubicBezTo>
                      <a:pt x="202" y="66"/>
                      <a:pt x="202" y="69"/>
                      <a:pt x="201" y="73"/>
                    </a:cubicBezTo>
                    <a:cubicBezTo>
                      <a:pt x="199" y="80"/>
                      <a:pt x="196" y="87"/>
                      <a:pt x="192" y="93"/>
                    </a:cubicBezTo>
                    <a:cubicBezTo>
                      <a:pt x="185" y="105"/>
                      <a:pt x="176" y="116"/>
                      <a:pt x="166" y="125"/>
                    </a:cubicBezTo>
                    <a:cubicBezTo>
                      <a:pt x="167" y="125"/>
                      <a:pt x="168" y="124"/>
                      <a:pt x="168" y="124"/>
                    </a:cubicBezTo>
                    <a:cubicBezTo>
                      <a:pt x="184" y="114"/>
                      <a:pt x="198" y="102"/>
                      <a:pt x="210" y="89"/>
                    </a:cubicBezTo>
                    <a:cubicBezTo>
                      <a:pt x="217" y="82"/>
                      <a:pt x="223" y="74"/>
                      <a:pt x="229" y="65"/>
                    </a:cubicBezTo>
                    <a:cubicBezTo>
                      <a:pt x="229" y="59"/>
                      <a:pt x="229" y="53"/>
                      <a:pt x="227" y="47"/>
                    </a:cubicBezTo>
                    <a:cubicBezTo>
                      <a:pt x="216" y="38"/>
                      <a:pt x="209" y="25"/>
                      <a:pt x="206" y="11"/>
                    </a:cubicBezTo>
                    <a:cubicBezTo>
                      <a:pt x="205" y="11"/>
                      <a:pt x="205" y="11"/>
                      <a:pt x="204" y="11"/>
                    </a:cubicBezTo>
                    <a:cubicBezTo>
                      <a:pt x="202" y="11"/>
                      <a:pt x="200" y="11"/>
                      <a:pt x="198" y="10"/>
                    </a:cubicBezTo>
                    <a:moveTo>
                      <a:pt x="138" y="0"/>
                    </a:moveTo>
                    <a:cubicBezTo>
                      <a:pt x="121" y="7"/>
                      <a:pt x="105" y="19"/>
                      <a:pt x="92" y="31"/>
                    </a:cubicBezTo>
                    <a:cubicBezTo>
                      <a:pt x="94" y="29"/>
                      <a:pt x="96" y="28"/>
                      <a:pt x="98" y="27"/>
                    </a:cubicBezTo>
                    <a:cubicBezTo>
                      <a:pt x="112" y="18"/>
                      <a:pt x="128" y="9"/>
                      <a:pt x="144" y="1"/>
                    </a:cubicBezTo>
                    <a:cubicBezTo>
                      <a:pt x="142" y="1"/>
                      <a:pt x="140" y="0"/>
                      <a:pt x="1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59"/>
              <p:cNvSpPr>
                <a:spLocks noEditPoints="1"/>
              </p:cNvSpPr>
              <p:nvPr/>
            </p:nvSpPr>
            <p:spPr bwMode="auto">
              <a:xfrm>
                <a:off x="6446" y="2185"/>
                <a:ext cx="178" cy="219"/>
              </a:xfrm>
              <a:custGeom>
                <a:avLst/>
                <a:gdLst>
                  <a:gd name="T0" fmla="*/ 234 w 262"/>
                  <a:gd name="T1" fmla="*/ 125 h 323"/>
                  <a:gd name="T2" fmla="*/ 230 w 262"/>
                  <a:gd name="T3" fmla="*/ 156 h 323"/>
                  <a:gd name="T4" fmla="*/ 219 w 262"/>
                  <a:gd name="T5" fmla="*/ 217 h 323"/>
                  <a:gd name="T6" fmla="*/ 219 w 262"/>
                  <a:gd name="T7" fmla="*/ 217 h 323"/>
                  <a:gd name="T8" fmla="*/ 219 w 262"/>
                  <a:gd name="T9" fmla="*/ 218 h 323"/>
                  <a:gd name="T10" fmla="*/ 199 w 262"/>
                  <a:gd name="T11" fmla="*/ 280 h 323"/>
                  <a:gd name="T12" fmla="*/ 187 w 262"/>
                  <a:gd name="T13" fmla="*/ 295 h 323"/>
                  <a:gd name="T14" fmla="*/ 185 w 262"/>
                  <a:gd name="T15" fmla="*/ 295 h 323"/>
                  <a:gd name="T16" fmla="*/ 182 w 262"/>
                  <a:gd name="T17" fmla="*/ 294 h 323"/>
                  <a:gd name="T18" fmla="*/ 165 w 262"/>
                  <a:gd name="T19" fmla="*/ 275 h 323"/>
                  <a:gd name="T20" fmla="*/ 160 w 262"/>
                  <a:gd name="T21" fmla="*/ 257 h 323"/>
                  <a:gd name="T22" fmla="*/ 183 w 262"/>
                  <a:gd name="T23" fmla="*/ 175 h 323"/>
                  <a:gd name="T24" fmla="*/ 209 w 262"/>
                  <a:gd name="T25" fmla="*/ 144 h 323"/>
                  <a:gd name="T26" fmla="*/ 220 w 262"/>
                  <a:gd name="T27" fmla="*/ 104 h 323"/>
                  <a:gd name="T28" fmla="*/ 183 w 262"/>
                  <a:gd name="T29" fmla="*/ 124 h 323"/>
                  <a:gd name="T30" fmla="*/ 101 w 262"/>
                  <a:gd name="T31" fmla="*/ 151 h 323"/>
                  <a:gd name="T32" fmla="*/ 89 w 262"/>
                  <a:gd name="T33" fmla="*/ 151 h 323"/>
                  <a:gd name="T34" fmla="*/ 160 w 262"/>
                  <a:gd name="T35" fmla="*/ 157 h 323"/>
                  <a:gd name="T36" fmla="*/ 147 w 262"/>
                  <a:gd name="T37" fmla="*/ 298 h 323"/>
                  <a:gd name="T38" fmla="*/ 184 w 262"/>
                  <a:gd name="T39" fmla="*/ 323 h 323"/>
                  <a:gd name="T40" fmla="*/ 245 w 262"/>
                  <a:gd name="T41" fmla="*/ 228 h 323"/>
                  <a:gd name="T42" fmla="*/ 262 w 262"/>
                  <a:gd name="T43" fmla="*/ 122 h 323"/>
                  <a:gd name="T44" fmla="*/ 256 w 262"/>
                  <a:gd name="T45" fmla="*/ 109 h 323"/>
                  <a:gd name="T46" fmla="*/ 236 w 262"/>
                  <a:gd name="T47" fmla="*/ 114 h 323"/>
                  <a:gd name="T48" fmla="*/ 35 w 262"/>
                  <a:gd name="T49" fmla="*/ 36 h 323"/>
                  <a:gd name="T50" fmla="*/ 0 w 262"/>
                  <a:gd name="T51" fmla="*/ 46 h 323"/>
                  <a:gd name="T52" fmla="*/ 8 w 262"/>
                  <a:gd name="T53" fmla="*/ 104 h 323"/>
                  <a:gd name="T54" fmla="*/ 90 w 262"/>
                  <a:gd name="T55" fmla="*/ 123 h 323"/>
                  <a:gd name="T56" fmla="*/ 92 w 262"/>
                  <a:gd name="T57" fmla="*/ 123 h 323"/>
                  <a:gd name="T58" fmla="*/ 36 w 262"/>
                  <a:gd name="T59" fmla="*/ 97 h 323"/>
                  <a:gd name="T60" fmla="*/ 25 w 262"/>
                  <a:gd name="T61" fmla="*/ 80 h 323"/>
                  <a:gd name="T62" fmla="*/ 24 w 262"/>
                  <a:gd name="T63" fmla="*/ 54 h 323"/>
                  <a:gd name="T64" fmla="*/ 32 w 262"/>
                  <a:gd name="T65" fmla="*/ 39 h 323"/>
                  <a:gd name="T66" fmla="*/ 104 w 262"/>
                  <a:gd name="T67" fmla="*/ 31 h 323"/>
                  <a:gd name="T68" fmla="*/ 169 w 262"/>
                  <a:gd name="T69" fmla="*/ 52 h 323"/>
                  <a:gd name="T70" fmla="*/ 159 w 262"/>
                  <a:gd name="T71" fmla="*/ 44 h 323"/>
                  <a:gd name="T72" fmla="*/ 104 w 262"/>
                  <a:gd name="T73" fmla="*/ 31 h 323"/>
                  <a:gd name="T74" fmla="*/ 203 w 262"/>
                  <a:gd name="T75" fmla="*/ 65 h 323"/>
                  <a:gd name="T76" fmla="*/ 212 w 262"/>
                  <a:gd name="T77" fmla="*/ 73 h 323"/>
                  <a:gd name="T78" fmla="*/ 235 w 262"/>
                  <a:gd name="T79" fmla="*/ 86 h 323"/>
                  <a:gd name="T80" fmla="*/ 226 w 262"/>
                  <a:gd name="T81" fmla="*/ 49 h 323"/>
                  <a:gd name="T82" fmla="*/ 187 w 262"/>
                  <a:gd name="T83" fmla="*/ 29 h 323"/>
                  <a:gd name="T84" fmla="*/ 69 w 262"/>
                  <a:gd name="T85" fmla="*/ 0 h 323"/>
                  <a:gd name="T86" fmla="*/ 47 w 262"/>
                  <a:gd name="T87" fmla="*/ 6 h 323"/>
                  <a:gd name="T88" fmla="*/ 100 w 262"/>
                  <a:gd name="T89" fmla="*/ 4 h 323"/>
                  <a:gd name="T90" fmla="*/ 69 w 262"/>
                  <a:gd name="T91" fmla="*/ 0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62" h="323">
                    <a:moveTo>
                      <a:pt x="209" y="144"/>
                    </a:moveTo>
                    <a:cubicBezTo>
                      <a:pt x="219" y="139"/>
                      <a:pt x="227" y="133"/>
                      <a:pt x="234" y="125"/>
                    </a:cubicBezTo>
                    <a:cubicBezTo>
                      <a:pt x="234" y="125"/>
                      <a:pt x="234" y="125"/>
                      <a:pt x="234" y="124"/>
                    </a:cubicBezTo>
                    <a:cubicBezTo>
                      <a:pt x="233" y="135"/>
                      <a:pt x="232" y="146"/>
                      <a:pt x="230" y="156"/>
                    </a:cubicBezTo>
                    <a:cubicBezTo>
                      <a:pt x="228" y="176"/>
                      <a:pt x="224" y="195"/>
                      <a:pt x="220" y="215"/>
                    </a:cubicBezTo>
                    <a:cubicBezTo>
                      <a:pt x="220" y="215"/>
                      <a:pt x="219" y="216"/>
                      <a:pt x="219" y="217"/>
                    </a:cubicBezTo>
                    <a:cubicBezTo>
                      <a:pt x="219" y="217"/>
                      <a:pt x="219" y="217"/>
                      <a:pt x="219" y="217"/>
                    </a:cubicBezTo>
                    <a:cubicBezTo>
                      <a:pt x="219" y="217"/>
                      <a:pt x="219" y="217"/>
                      <a:pt x="219" y="217"/>
                    </a:cubicBezTo>
                    <a:cubicBezTo>
                      <a:pt x="219" y="217"/>
                      <a:pt x="219" y="217"/>
                      <a:pt x="219" y="217"/>
                    </a:cubicBezTo>
                    <a:cubicBezTo>
                      <a:pt x="219" y="217"/>
                      <a:pt x="219" y="218"/>
                      <a:pt x="219" y="218"/>
                    </a:cubicBezTo>
                    <a:cubicBezTo>
                      <a:pt x="219" y="218"/>
                      <a:pt x="219" y="217"/>
                      <a:pt x="219" y="217"/>
                    </a:cubicBezTo>
                    <a:cubicBezTo>
                      <a:pt x="214" y="239"/>
                      <a:pt x="208" y="260"/>
                      <a:pt x="199" y="280"/>
                    </a:cubicBezTo>
                    <a:cubicBezTo>
                      <a:pt x="196" y="284"/>
                      <a:pt x="194" y="288"/>
                      <a:pt x="191" y="291"/>
                    </a:cubicBezTo>
                    <a:cubicBezTo>
                      <a:pt x="190" y="292"/>
                      <a:pt x="188" y="293"/>
                      <a:pt x="187" y="295"/>
                    </a:cubicBezTo>
                    <a:cubicBezTo>
                      <a:pt x="186" y="295"/>
                      <a:pt x="186" y="295"/>
                      <a:pt x="185" y="295"/>
                    </a:cubicBezTo>
                    <a:cubicBezTo>
                      <a:pt x="185" y="295"/>
                      <a:pt x="185" y="295"/>
                      <a:pt x="185" y="295"/>
                    </a:cubicBezTo>
                    <a:cubicBezTo>
                      <a:pt x="184" y="295"/>
                      <a:pt x="184" y="295"/>
                      <a:pt x="184" y="295"/>
                    </a:cubicBezTo>
                    <a:cubicBezTo>
                      <a:pt x="184" y="295"/>
                      <a:pt x="183" y="295"/>
                      <a:pt x="182" y="294"/>
                    </a:cubicBezTo>
                    <a:cubicBezTo>
                      <a:pt x="180" y="293"/>
                      <a:pt x="179" y="292"/>
                      <a:pt x="177" y="291"/>
                    </a:cubicBezTo>
                    <a:cubicBezTo>
                      <a:pt x="173" y="286"/>
                      <a:pt x="169" y="281"/>
                      <a:pt x="165" y="275"/>
                    </a:cubicBezTo>
                    <a:cubicBezTo>
                      <a:pt x="164" y="273"/>
                      <a:pt x="163" y="270"/>
                      <a:pt x="162" y="268"/>
                    </a:cubicBezTo>
                    <a:cubicBezTo>
                      <a:pt x="161" y="264"/>
                      <a:pt x="160" y="261"/>
                      <a:pt x="160" y="257"/>
                    </a:cubicBezTo>
                    <a:cubicBezTo>
                      <a:pt x="160" y="248"/>
                      <a:pt x="161" y="238"/>
                      <a:pt x="163" y="229"/>
                    </a:cubicBezTo>
                    <a:cubicBezTo>
                      <a:pt x="167" y="210"/>
                      <a:pt x="174" y="193"/>
                      <a:pt x="183" y="175"/>
                    </a:cubicBezTo>
                    <a:cubicBezTo>
                      <a:pt x="188" y="166"/>
                      <a:pt x="194" y="157"/>
                      <a:pt x="201" y="148"/>
                    </a:cubicBezTo>
                    <a:cubicBezTo>
                      <a:pt x="204" y="147"/>
                      <a:pt x="207" y="146"/>
                      <a:pt x="209" y="144"/>
                    </a:cubicBezTo>
                    <a:moveTo>
                      <a:pt x="222" y="103"/>
                    </a:moveTo>
                    <a:cubicBezTo>
                      <a:pt x="221" y="103"/>
                      <a:pt x="221" y="103"/>
                      <a:pt x="220" y="104"/>
                    </a:cubicBezTo>
                    <a:cubicBezTo>
                      <a:pt x="210" y="105"/>
                      <a:pt x="200" y="110"/>
                      <a:pt x="192" y="116"/>
                    </a:cubicBezTo>
                    <a:cubicBezTo>
                      <a:pt x="189" y="119"/>
                      <a:pt x="186" y="121"/>
                      <a:pt x="183" y="124"/>
                    </a:cubicBezTo>
                    <a:cubicBezTo>
                      <a:pt x="182" y="125"/>
                      <a:pt x="180" y="125"/>
                      <a:pt x="179" y="125"/>
                    </a:cubicBezTo>
                    <a:cubicBezTo>
                      <a:pt x="160" y="143"/>
                      <a:pt x="130" y="151"/>
                      <a:pt x="101" y="151"/>
                    </a:cubicBezTo>
                    <a:cubicBezTo>
                      <a:pt x="100" y="151"/>
                      <a:pt x="99" y="151"/>
                      <a:pt x="99" y="151"/>
                    </a:cubicBezTo>
                    <a:cubicBezTo>
                      <a:pt x="96" y="151"/>
                      <a:pt x="92" y="151"/>
                      <a:pt x="89" y="151"/>
                    </a:cubicBezTo>
                    <a:cubicBezTo>
                      <a:pt x="106" y="155"/>
                      <a:pt x="126" y="157"/>
                      <a:pt x="146" y="157"/>
                    </a:cubicBezTo>
                    <a:cubicBezTo>
                      <a:pt x="150" y="157"/>
                      <a:pt x="155" y="157"/>
                      <a:pt x="160" y="157"/>
                    </a:cubicBezTo>
                    <a:cubicBezTo>
                      <a:pt x="146" y="182"/>
                      <a:pt x="138" y="210"/>
                      <a:pt x="135" y="231"/>
                    </a:cubicBezTo>
                    <a:cubicBezTo>
                      <a:pt x="130" y="256"/>
                      <a:pt x="132" y="277"/>
                      <a:pt x="147" y="298"/>
                    </a:cubicBezTo>
                    <a:cubicBezTo>
                      <a:pt x="152" y="304"/>
                      <a:pt x="158" y="311"/>
                      <a:pt x="165" y="316"/>
                    </a:cubicBezTo>
                    <a:cubicBezTo>
                      <a:pt x="171" y="321"/>
                      <a:pt x="177" y="323"/>
                      <a:pt x="184" y="323"/>
                    </a:cubicBezTo>
                    <a:cubicBezTo>
                      <a:pt x="186" y="323"/>
                      <a:pt x="188" y="323"/>
                      <a:pt x="190" y="323"/>
                    </a:cubicBezTo>
                    <a:cubicBezTo>
                      <a:pt x="227" y="314"/>
                      <a:pt x="238" y="258"/>
                      <a:pt x="245" y="228"/>
                    </a:cubicBezTo>
                    <a:cubicBezTo>
                      <a:pt x="250" y="205"/>
                      <a:pt x="255" y="181"/>
                      <a:pt x="258" y="158"/>
                    </a:cubicBezTo>
                    <a:cubicBezTo>
                      <a:pt x="260" y="146"/>
                      <a:pt x="261" y="134"/>
                      <a:pt x="262" y="122"/>
                    </a:cubicBezTo>
                    <a:cubicBezTo>
                      <a:pt x="262" y="120"/>
                      <a:pt x="262" y="118"/>
                      <a:pt x="262" y="117"/>
                    </a:cubicBezTo>
                    <a:cubicBezTo>
                      <a:pt x="261" y="113"/>
                      <a:pt x="258" y="111"/>
                      <a:pt x="256" y="109"/>
                    </a:cubicBezTo>
                    <a:cubicBezTo>
                      <a:pt x="253" y="108"/>
                      <a:pt x="251" y="107"/>
                      <a:pt x="248" y="107"/>
                    </a:cubicBezTo>
                    <a:cubicBezTo>
                      <a:pt x="243" y="107"/>
                      <a:pt x="238" y="109"/>
                      <a:pt x="236" y="114"/>
                    </a:cubicBezTo>
                    <a:cubicBezTo>
                      <a:pt x="234" y="108"/>
                      <a:pt x="228" y="103"/>
                      <a:pt x="222" y="103"/>
                    </a:cubicBezTo>
                    <a:moveTo>
                      <a:pt x="35" y="36"/>
                    </a:moveTo>
                    <a:cubicBezTo>
                      <a:pt x="25" y="37"/>
                      <a:pt x="15" y="39"/>
                      <a:pt x="5" y="42"/>
                    </a:cubicBezTo>
                    <a:cubicBezTo>
                      <a:pt x="3" y="44"/>
                      <a:pt x="2" y="45"/>
                      <a:pt x="0" y="46"/>
                    </a:cubicBezTo>
                    <a:cubicBezTo>
                      <a:pt x="4" y="60"/>
                      <a:pt x="5" y="75"/>
                      <a:pt x="0" y="88"/>
                    </a:cubicBezTo>
                    <a:cubicBezTo>
                      <a:pt x="2" y="94"/>
                      <a:pt x="4" y="99"/>
                      <a:pt x="8" y="104"/>
                    </a:cubicBezTo>
                    <a:cubicBezTo>
                      <a:pt x="17" y="109"/>
                      <a:pt x="26" y="112"/>
                      <a:pt x="36" y="115"/>
                    </a:cubicBezTo>
                    <a:cubicBezTo>
                      <a:pt x="54" y="120"/>
                      <a:pt x="71" y="123"/>
                      <a:pt x="90" y="123"/>
                    </a:cubicBezTo>
                    <a:cubicBezTo>
                      <a:pt x="90" y="123"/>
                      <a:pt x="91" y="123"/>
                      <a:pt x="92" y="123"/>
                    </a:cubicBezTo>
                    <a:cubicBezTo>
                      <a:pt x="92" y="123"/>
                      <a:pt x="92" y="123"/>
                      <a:pt x="92" y="123"/>
                    </a:cubicBezTo>
                    <a:cubicBezTo>
                      <a:pt x="79" y="120"/>
                      <a:pt x="66" y="116"/>
                      <a:pt x="53" y="109"/>
                    </a:cubicBezTo>
                    <a:cubicBezTo>
                      <a:pt x="47" y="106"/>
                      <a:pt x="41" y="102"/>
                      <a:pt x="36" y="97"/>
                    </a:cubicBezTo>
                    <a:cubicBezTo>
                      <a:pt x="33" y="94"/>
                      <a:pt x="30" y="91"/>
                      <a:pt x="28" y="88"/>
                    </a:cubicBezTo>
                    <a:cubicBezTo>
                      <a:pt x="27" y="85"/>
                      <a:pt x="26" y="83"/>
                      <a:pt x="25" y="80"/>
                    </a:cubicBezTo>
                    <a:cubicBezTo>
                      <a:pt x="24" y="76"/>
                      <a:pt x="23" y="72"/>
                      <a:pt x="23" y="68"/>
                    </a:cubicBezTo>
                    <a:cubicBezTo>
                      <a:pt x="23" y="63"/>
                      <a:pt x="24" y="59"/>
                      <a:pt x="24" y="54"/>
                    </a:cubicBezTo>
                    <a:cubicBezTo>
                      <a:pt x="25" y="51"/>
                      <a:pt x="26" y="48"/>
                      <a:pt x="27" y="45"/>
                    </a:cubicBezTo>
                    <a:cubicBezTo>
                      <a:pt x="29" y="43"/>
                      <a:pt x="30" y="41"/>
                      <a:pt x="32" y="39"/>
                    </a:cubicBezTo>
                    <a:cubicBezTo>
                      <a:pt x="33" y="38"/>
                      <a:pt x="34" y="37"/>
                      <a:pt x="35" y="36"/>
                    </a:cubicBezTo>
                    <a:moveTo>
                      <a:pt x="104" y="31"/>
                    </a:moveTo>
                    <a:cubicBezTo>
                      <a:pt x="106" y="32"/>
                      <a:pt x="107" y="32"/>
                      <a:pt x="109" y="32"/>
                    </a:cubicBezTo>
                    <a:cubicBezTo>
                      <a:pt x="129" y="37"/>
                      <a:pt x="149" y="44"/>
                      <a:pt x="169" y="52"/>
                    </a:cubicBezTo>
                    <a:cubicBezTo>
                      <a:pt x="169" y="52"/>
                      <a:pt x="168" y="51"/>
                      <a:pt x="168" y="51"/>
                    </a:cubicBezTo>
                    <a:cubicBezTo>
                      <a:pt x="165" y="48"/>
                      <a:pt x="162" y="46"/>
                      <a:pt x="159" y="44"/>
                    </a:cubicBezTo>
                    <a:cubicBezTo>
                      <a:pt x="154" y="41"/>
                      <a:pt x="148" y="39"/>
                      <a:pt x="143" y="37"/>
                    </a:cubicBezTo>
                    <a:cubicBezTo>
                      <a:pt x="130" y="34"/>
                      <a:pt x="117" y="32"/>
                      <a:pt x="104" y="31"/>
                    </a:cubicBezTo>
                    <a:moveTo>
                      <a:pt x="183" y="27"/>
                    </a:moveTo>
                    <a:cubicBezTo>
                      <a:pt x="194" y="36"/>
                      <a:pt x="202" y="48"/>
                      <a:pt x="203" y="65"/>
                    </a:cubicBezTo>
                    <a:cubicBezTo>
                      <a:pt x="203" y="66"/>
                      <a:pt x="203" y="67"/>
                      <a:pt x="203" y="68"/>
                    </a:cubicBezTo>
                    <a:cubicBezTo>
                      <a:pt x="206" y="70"/>
                      <a:pt x="209" y="71"/>
                      <a:pt x="212" y="73"/>
                    </a:cubicBezTo>
                    <a:cubicBezTo>
                      <a:pt x="217" y="76"/>
                      <a:pt x="222" y="79"/>
                      <a:pt x="227" y="83"/>
                    </a:cubicBezTo>
                    <a:cubicBezTo>
                      <a:pt x="230" y="85"/>
                      <a:pt x="232" y="86"/>
                      <a:pt x="235" y="86"/>
                    </a:cubicBezTo>
                    <a:cubicBezTo>
                      <a:pt x="246" y="86"/>
                      <a:pt x="255" y="69"/>
                      <a:pt x="243" y="61"/>
                    </a:cubicBezTo>
                    <a:cubicBezTo>
                      <a:pt x="238" y="56"/>
                      <a:pt x="232" y="52"/>
                      <a:pt x="226" y="49"/>
                    </a:cubicBezTo>
                    <a:cubicBezTo>
                      <a:pt x="224" y="48"/>
                      <a:pt x="223" y="47"/>
                      <a:pt x="222" y="46"/>
                    </a:cubicBezTo>
                    <a:cubicBezTo>
                      <a:pt x="211" y="40"/>
                      <a:pt x="199" y="34"/>
                      <a:pt x="187" y="29"/>
                    </a:cubicBezTo>
                    <a:cubicBezTo>
                      <a:pt x="186" y="28"/>
                      <a:pt x="185" y="28"/>
                      <a:pt x="183" y="27"/>
                    </a:cubicBezTo>
                    <a:moveTo>
                      <a:pt x="69" y="0"/>
                    </a:moveTo>
                    <a:cubicBezTo>
                      <a:pt x="63" y="0"/>
                      <a:pt x="57" y="1"/>
                      <a:pt x="52" y="1"/>
                    </a:cubicBezTo>
                    <a:cubicBezTo>
                      <a:pt x="50" y="3"/>
                      <a:pt x="49" y="4"/>
                      <a:pt x="47" y="6"/>
                    </a:cubicBezTo>
                    <a:cubicBezTo>
                      <a:pt x="61" y="4"/>
                      <a:pt x="75" y="4"/>
                      <a:pt x="88" y="4"/>
                    </a:cubicBezTo>
                    <a:cubicBezTo>
                      <a:pt x="92" y="4"/>
                      <a:pt x="96" y="4"/>
                      <a:pt x="100" y="4"/>
                    </a:cubicBezTo>
                    <a:cubicBezTo>
                      <a:pt x="102" y="4"/>
                      <a:pt x="105" y="4"/>
                      <a:pt x="107" y="4"/>
                    </a:cubicBezTo>
                    <a:cubicBezTo>
                      <a:pt x="96" y="2"/>
                      <a:pt x="82" y="0"/>
                      <a:pt x="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60"/>
              <p:cNvSpPr>
                <a:spLocks noEditPoints="1"/>
              </p:cNvSpPr>
              <p:nvPr/>
            </p:nvSpPr>
            <p:spPr bwMode="auto">
              <a:xfrm>
                <a:off x="6926" y="1356"/>
                <a:ext cx="34" cy="46"/>
              </a:xfrm>
              <a:custGeom>
                <a:avLst/>
                <a:gdLst>
                  <a:gd name="T0" fmla="*/ 50 w 50"/>
                  <a:gd name="T1" fmla="*/ 44 h 67"/>
                  <a:gd name="T2" fmla="*/ 0 w 50"/>
                  <a:gd name="T3" fmla="*/ 66 h 67"/>
                  <a:gd name="T4" fmla="*/ 11 w 50"/>
                  <a:gd name="T5" fmla="*/ 67 h 67"/>
                  <a:gd name="T6" fmla="*/ 40 w 50"/>
                  <a:gd name="T7" fmla="*/ 58 h 67"/>
                  <a:gd name="T8" fmla="*/ 50 w 50"/>
                  <a:gd name="T9" fmla="*/ 45 h 67"/>
                  <a:gd name="T10" fmla="*/ 50 w 50"/>
                  <a:gd name="T11" fmla="*/ 44 h 67"/>
                  <a:gd name="T12" fmla="*/ 48 w 50"/>
                  <a:gd name="T13" fmla="*/ 0 h 67"/>
                  <a:gd name="T14" fmla="*/ 24 w 50"/>
                  <a:gd name="T15" fmla="*/ 20 h 67"/>
                  <a:gd name="T16" fmla="*/ 25 w 50"/>
                  <a:gd name="T17" fmla="*/ 25 h 67"/>
                  <a:gd name="T18" fmla="*/ 31 w 50"/>
                  <a:gd name="T19" fmla="*/ 21 h 67"/>
                  <a:gd name="T20" fmla="*/ 50 w 50"/>
                  <a:gd name="T21" fmla="*/ 6 h 67"/>
                  <a:gd name="T22" fmla="*/ 48 w 50"/>
                  <a:gd name="T23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" h="67">
                    <a:moveTo>
                      <a:pt x="50" y="44"/>
                    </a:moveTo>
                    <a:cubicBezTo>
                      <a:pt x="35" y="54"/>
                      <a:pt x="18" y="61"/>
                      <a:pt x="0" y="66"/>
                    </a:cubicBezTo>
                    <a:cubicBezTo>
                      <a:pt x="4" y="67"/>
                      <a:pt x="7" y="67"/>
                      <a:pt x="11" y="67"/>
                    </a:cubicBezTo>
                    <a:cubicBezTo>
                      <a:pt x="22" y="67"/>
                      <a:pt x="32" y="65"/>
                      <a:pt x="40" y="58"/>
                    </a:cubicBezTo>
                    <a:cubicBezTo>
                      <a:pt x="45" y="54"/>
                      <a:pt x="48" y="50"/>
                      <a:pt x="50" y="45"/>
                    </a:cubicBezTo>
                    <a:cubicBezTo>
                      <a:pt x="50" y="45"/>
                      <a:pt x="50" y="44"/>
                      <a:pt x="50" y="44"/>
                    </a:cubicBezTo>
                    <a:moveTo>
                      <a:pt x="48" y="0"/>
                    </a:moveTo>
                    <a:cubicBezTo>
                      <a:pt x="40" y="7"/>
                      <a:pt x="32" y="14"/>
                      <a:pt x="24" y="20"/>
                    </a:cubicBezTo>
                    <a:cubicBezTo>
                      <a:pt x="24" y="22"/>
                      <a:pt x="24" y="24"/>
                      <a:pt x="25" y="25"/>
                    </a:cubicBezTo>
                    <a:cubicBezTo>
                      <a:pt x="27" y="24"/>
                      <a:pt x="29" y="22"/>
                      <a:pt x="31" y="21"/>
                    </a:cubicBezTo>
                    <a:cubicBezTo>
                      <a:pt x="38" y="17"/>
                      <a:pt x="44" y="12"/>
                      <a:pt x="50" y="6"/>
                    </a:cubicBezTo>
                    <a:cubicBezTo>
                      <a:pt x="49" y="4"/>
                      <a:pt x="48" y="2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61"/>
              <p:cNvSpPr>
                <a:spLocks noEditPoints="1"/>
              </p:cNvSpPr>
              <p:nvPr/>
            </p:nvSpPr>
            <p:spPr bwMode="auto">
              <a:xfrm>
                <a:off x="6481" y="1489"/>
                <a:ext cx="51" cy="31"/>
              </a:xfrm>
              <a:custGeom>
                <a:avLst/>
                <a:gdLst>
                  <a:gd name="T0" fmla="*/ 75 w 75"/>
                  <a:gd name="T1" fmla="*/ 32 h 46"/>
                  <a:gd name="T2" fmla="*/ 26 w 75"/>
                  <a:gd name="T3" fmla="*/ 39 h 46"/>
                  <a:gd name="T4" fmla="*/ 20 w 75"/>
                  <a:gd name="T5" fmla="*/ 39 h 46"/>
                  <a:gd name="T6" fmla="*/ 21 w 75"/>
                  <a:gd name="T7" fmla="*/ 39 h 46"/>
                  <a:gd name="T8" fmla="*/ 36 w 75"/>
                  <a:gd name="T9" fmla="*/ 46 h 46"/>
                  <a:gd name="T10" fmla="*/ 41 w 75"/>
                  <a:gd name="T11" fmla="*/ 46 h 46"/>
                  <a:gd name="T12" fmla="*/ 75 w 75"/>
                  <a:gd name="T13" fmla="*/ 32 h 46"/>
                  <a:gd name="T14" fmla="*/ 0 w 75"/>
                  <a:gd name="T15" fmla="*/ 0 h 46"/>
                  <a:gd name="T16" fmla="*/ 1 w 75"/>
                  <a:gd name="T17" fmla="*/ 6 h 46"/>
                  <a:gd name="T18" fmla="*/ 25 w 75"/>
                  <a:gd name="T19" fmla="*/ 9 h 46"/>
                  <a:gd name="T20" fmla="*/ 25 w 75"/>
                  <a:gd name="T21" fmla="*/ 9 h 46"/>
                  <a:gd name="T22" fmla="*/ 32 w 75"/>
                  <a:gd name="T23" fmla="*/ 9 h 46"/>
                  <a:gd name="T24" fmla="*/ 31 w 75"/>
                  <a:gd name="T25" fmla="*/ 5 h 46"/>
                  <a:gd name="T26" fmla="*/ 0 w 75"/>
                  <a:gd name="T27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5" h="46">
                    <a:moveTo>
                      <a:pt x="75" y="32"/>
                    </a:moveTo>
                    <a:cubicBezTo>
                      <a:pt x="59" y="36"/>
                      <a:pt x="42" y="39"/>
                      <a:pt x="26" y="39"/>
                    </a:cubicBezTo>
                    <a:cubicBezTo>
                      <a:pt x="24" y="39"/>
                      <a:pt x="22" y="39"/>
                      <a:pt x="20" y="39"/>
                    </a:cubicBezTo>
                    <a:cubicBezTo>
                      <a:pt x="20" y="39"/>
                      <a:pt x="21" y="39"/>
                      <a:pt x="21" y="39"/>
                    </a:cubicBezTo>
                    <a:cubicBezTo>
                      <a:pt x="25" y="43"/>
                      <a:pt x="30" y="45"/>
                      <a:pt x="36" y="46"/>
                    </a:cubicBezTo>
                    <a:cubicBezTo>
                      <a:pt x="38" y="46"/>
                      <a:pt x="40" y="46"/>
                      <a:pt x="41" y="46"/>
                    </a:cubicBezTo>
                    <a:cubicBezTo>
                      <a:pt x="53" y="46"/>
                      <a:pt x="65" y="40"/>
                      <a:pt x="75" y="32"/>
                    </a:cubicBezTo>
                    <a:moveTo>
                      <a:pt x="0" y="0"/>
                    </a:moveTo>
                    <a:cubicBezTo>
                      <a:pt x="0" y="2"/>
                      <a:pt x="1" y="4"/>
                      <a:pt x="1" y="6"/>
                    </a:cubicBezTo>
                    <a:cubicBezTo>
                      <a:pt x="9" y="8"/>
                      <a:pt x="17" y="9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8" y="9"/>
                      <a:pt x="30" y="9"/>
                      <a:pt x="32" y="9"/>
                    </a:cubicBezTo>
                    <a:cubicBezTo>
                      <a:pt x="32" y="8"/>
                      <a:pt x="31" y="6"/>
                      <a:pt x="31" y="5"/>
                    </a:cubicBezTo>
                    <a:cubicBezTo>
                      <a:pt x="20" y="4"/>
                      <a:pt x="10" y="2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62"/>
              <p:cNvSpPr>
                <a:spLocks noEditPoints="1"/>
              </p:cNvSpPr>
              <p:nvPr/>
            </p:nvSpPr>
            <p:spPr bwMode="auto">
              <a:xfrm>
                <a:off x="7452" y="2763"/>
                <a:ext cx="123" cy="167"/>
              </a:xfrm>
              <a:custGeom>
                <a:avLst/>
                <a:gdLst>
                  <a:gd name="T0" fmla="*/ 130 w 182"/>
                  <a:gd name="T1" fmla="*/ 214 h 246"/>
                  <a:gd name="T2" fmla="*/ 130 w 182"/>
                  <a:gd name="T3" fmla="*/ 214 h 246"/>
                  <a:gd name="T4" fmla="*/ 129 w 182"/>
                  <a:gd name="T5" fmla="*/ 215 h 246"/>
                  <a:gd name="T6" fmla="*/ 137 w 182"/>
                  <a:gd name="T7" fmla="*/ 189 h 246"/>
                  <a:gd name="T8" fmla="*/ 137 w 182"/>
                  <a:gd name="T9" fmla="*/ 189 h 246"/>
                  <a:gd name="T10" fmla="*/ 66 w 182"/>
                  <a:gd name="T11" fmla="*/ 141 h 246"/>
                  <a:gd name="T12" fmla="*/ 107 w 182"/>
                  <a:gd name="T13" fmla="*/ 158 h 246"/>
                  <a:gd name="T14" fmla="*/ 135 w 182"/>
                  <a:gd name="T15" fmla="*/ 184 h 246"/>
                  <a:gd name="T16" fmla="*/ 137 w 182"/>
                  <a:gd name="T17" fmla="*/ 194 h 246"/>
                  <a:gd name="T18" fmla="*/ 136 w 182"/>
                  <a:gd name="T19" fmla="*/ 204 h 246"/>
                  <a:gd name="T20" fmla="*/ 134 w 182"/>
                  <a:gd name="T21" fmla="*/ 209 h 246"/>
                  <a:gd name="T22" fmla="*/ 130 w 182"/>
                  <a:gd name="T23" fmla="*/ 214 h 246"/>
                  <a:gd name="T24" fmla="*/ 129 w 182"/>
                  <a:gd name="T25" fmla="*/ 214 h 246"/>
                  <a:gd name="T26" fmla="*/ 130 w 182"/>
                  <a:gd name="T27" fmla="*/ 214 h 246"/>
                  <a:gd name="T28" fmla="*/ 130 w 182"/>
                  <a:gd name="T29" fmla="*/ 214 h 246"/>
                  <a:gd name="T30" fmla="*/ 127 w 182"/>
                  <a:gd name="T31" fmla="*/ 216 h 246"/>
                  <a:gd name="T32" fmla="*/ 111 w 182"/>
                  <a:gd name="T33" fmla="*/ 219 h 246"/>
                  <a:gd name="T34" fmla="*/ 83 w 182"/>
                  <a:gd name="T35" fmla="*/ 210 h 246"/>
                  <a:gd name="T36" fmla="*/ 54 w 182"/>
                  <a:gd name="T37" fmla="*/ 179 h 246"/>
                  <a:gd name="T38" fmla="*/ 42 w 182"/>
                  <a:gd name="T39" fmla="*/ 151 h 246"/>
                  <a:gd name="T40" fmla="*/ 47 w 182"/>
                  <a:gd name="T41" fmla="*/ 143 h 246"/>
                  <a:gd name="T42" fmla="*/ 97 w 182"/>
                  <a:gd name="T43" fmla="*/ 98 h 246"/>
                  <a:gd name="T44" fmla="*/ 97 w 182"/>
                  <a:gd name="T45" fmla="*/ 98 h 246"/>
                  <a:gd name="T46" fmla="*/ 141 w 182"/>
                  <a:gd name="T47" fmla="*/ 38 h 246"/>
                  <a:gd name="T48" fmla="*/ 45 w 182"/>
                  <a:gd name="T49" fmla="*/ 79 h 246"/>
                  <a:gd name="T50" fmla="*/ 89 w 182"/>
                  <a:gd name="T51" fmla="*/ 39 h 246"/>
                  <a:gd name="T52" fmla="*/ 124 w 182"/>
                  <a:gd name="T53" fmla="*/ 28 h 246"/>
                  <a:gd name="T54" fmla="*/ 135 w 182"/>
                  <a:gd name="T55" fmla="*/ 31 h 246"/>
                  <a:gd name="T56" fmla="*/ 139 w 182"/>
                  <a:gd name="T57" fmla="*/ 36 h 246"/>
                  <a:gd name="T58" fmla="*/ 142 w 182"/>
                  <a:gd name="T59" fmla="*/ 45 h 246"/>
                  <a:gd name="T60" fmla="*/ 136 w 182"/>
                  <a:gd name="T61" fmla="*/ 63 h 246"/>
                  <a:gd name="T62" fmla="*/ 95 w 182"/>
                  <a:gd name="T63" fmla="*/ 99 h 246"/>
                  <a:gd name="T64" fmla="*/ 60 w 182"/>
                  <a:gd name="T65" fmla="*/ 111 h 246"/>
                  <a:gd name="T66" fmla="*/ 31 w 182"/>
                  <a:gd name="T67" fmla="*/ 113 h 246"/>
                  <a:gd name="T68" fmla="*/ 41 w 182"/>
                  <a:gd name="T69" fmla="*/ 84 h 246"/>
                  <a:gd name="T70" fmla="*/ 121 w 182"/>
                  <a:gd name="T71" fmla="*/ 0 h 246"/>
                  <a:gd name="T72" fmla="*/ 7 w 182"/>
                  <a:gd name="T73" fmla="*/ 132 h 246"/>
                  <a:gd name="T74" fmla="*/ 20 w 182"/>
                  <a:gd name="T75" fmla="*/ 170 h 246"/>
                  <a:gd name="T76" fmla="*/ 111 w 182"/>
                  <a:gd name="T77" fmla="*/ 246 h 246"/>
                  <a:gd name="T78" fmla="*/ 164 w 182"/>
                  <a:gd name="T79" fmla="*/ 208 h 246"/>
                  <a:gd name="T80" fmla="*/ 146 w 182"/>
                  <a:gd name="T81" fmla="*/ 94 h 246"/>
                  <a:gd name="T82" fmla="*/ 121 w 182"/>
                  <a:gd name="T8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2" h="246">
                    <a:moveTo>
                      <a:pt x="130" y="214"/>
                    </a:moveTo>
                    <a:cubicBezTo>
                      <a:pt x="130" y="214"/>
                      <a:pt x="130" y="214"/>
                      <a:pt x="130" y="214"/>
                    </a:cubicBezTo>
                    <a:cubicBezTo>
                      <a:pt x="130" y="214"/>
                      <a:pt x="130" y="214"/>
                      <a:pt x="130" y="214"/>
                    </a:cubicBezTo>
                    <a:cubicBezTo>
                      <a:pt x="130" y="214"/>
                      <a:pt x="130" y="214"/>
                      <a:pt x="130" y="214"/>
                    </a:cubicBezTo>
                    <a:moveTo>
                      <a:pt x="129" y="215"/>
                    </a:moveTo>
                    <a:cubicBezTo>
                      <a:pt x="129" y="215"/>
                      <a:pt x="129" y="215"/>
                      <a:pt x="129" y="215"/>
                    </a:cubicBezTo>
                    <a:cubicBezTo>
                      <a:pt x="129" y="215"/>
                      <a:pt x="129" y="215"/>
                      <a:pt x="129" y="215"/>
                    </a:cubicBezTo>
                    <a:moveTo>
                      <a:pt x="137" y="189"/>
                    </a:moveTo>
                    <a:cubicBezTo>
                      <a:pt x="136" y="188"/>
                      <a:pt x="136" y="188"/>
                      <a:pt x="136" y="187"/>
                    </a:cubicBezTo>
                    <a:cubicBezTo>
                      <a:pt x="136" y="188"/>
                      <a:pt x="136" y="188"/>
                      <a:pt x="137" y="189"/>
                    </a:cubicBezTo>
                    <a:moveTo>
                      <a:pt x="53" y="143"/>
                    </a:moveTo>
                    <a:cubicBezTo>
                      <a:pt x="57" y="142"/>
                      <a:pt x="61" y="142"/>
                      <a:pt x="66" y="141"/>
                    </a:cubicBezTo>
                    <a:cubicBezTo>
                      <a:pt x="68" y="141"/>
                      <a:pt x="70" y="142"/>
                      <a:pt x="73" y="143"/>
                    </a:cubicBezTo>
                    <a:cubicBezTo>
                      <a:pt x="85" y="147"/>
                      <a:pt x="96" y="152"/>
                      <a:pt x="107" y="158"/>
                    </a:cubicBezTo>
                    <a:cubicBezTo>
                      <a:pt x="114" y="163"/>
                      <a:pt x="121" y="168"/>
                      <a:pt x="127" y="174"/>
                    </a:cubicBezTo>
                    <a:cubicBezTo>
                      <a:pt x="130" y="177"/>
                      <a:pt x="132" y="181"/>
                      <a:pt x="135" y="184"/>
                    </a:cubicBezTo>
                    <a:cubicBezTo>
                      <a:pt x="135" y="186"/>
                      <a:pt x="136" y="188"/>
                      <a:pt x="137" y="189"/>
                    </a:cubicBezTo>
                    <a:cubicBezTo>
                      <a:pt x="137" y="191"/>
                      <a:pt x="137" y="193"/>
                      <a:pt x="137" y="194"/>
                    </a:cubicBezTo>
                    <a:cubicBezTo>
                      <a:pt x="137" y="193"/>
                      <a:pt x="137" y="192"/>
                      <a:pt x="137" y="190"/>
                    </a:cubicBezTo>
                    <a:cubicBezTo>
                      <a:pt x="138" y="195"/>
                      <a:pt x="137" y="200"/>
                      <a:pt x="136" y="204"/>
                    </a:cubicBezTo>
                    <a:cubicBezTo>
                      <a:pt x="137" y="203"/>
                      <a:pt x="137" y="202"/>
                      <a:pt x="137" y="200"/>
                    </a:cubicBezTo>
                    <a:cubicBezTo>
                      <a:pt x="137" y="204"/>
                      <a:pt x="135" y="207"/>
                      <a:pt x="134" y="209"/>
                    </a:cubicBezTo>
                    <a:cubicBezTo>
                      <a:pt x="133" y="211"/>
                      <a:pt x="131" y="213"/>
                      <a:pt x="130" y="214"/>
                    </a:cubicBezTo>
                    <a:cubicBezTo>
                      <a:pt x="130" y="214"/>
                      <a:pt x="130" y="214"/>
                      <a:pt x="130" y="214"/>
                    </a:cubicBezTo>
                    <a:cubicBezTo>
                      <a:pt x="129" y="215"/>
                      <a:pt x="129" y="215"/>
                      <a:pt x="128" y="215"/>
                    </a:cubicBezTo>
                    <a:cubicBezTo>
                      <a:pt x="129" y="215"/>
                      <a:pt x="129" y="215"/>
                      <a:pt x="129" y="214"/>
                    </a:cubicBezTo>
                    <a:cubicBezTo>
                      <a:pt x="129" y="214"/>
                      <a:pt x="129" y="214"/>
                      <a:pt x="130" y="214"/>
                    </a:cubicBezTo>
                    <a:cubicBezTo>
                      <a:pt x="130" y="214"/>
                      <a:pt x="130" y="214"/>
                      <a:pt x="130" y="214"/>
                    </a:cubicBezTo>
                    <a:cubicBezTo>
                      <a:pt x="129" y="214"/>
                      <a:pt x="129" y="214"/>
                      <a:pt x="129" y="214"/>
                    </a:cubicBezTo>
                    <a:cubicBezTo>
                      <a:pt x="130" y="214"/>
                      <a:pt x="130" y="214"/>
                      <a:pt x="130" y="214"/>
                    </a:cubicBezTo>
                    <a:cubicBezTo>
                      <a:pt x="130" y="214"/>
                      <a:pt x="131" y="213"/>
                      <a:pt x="131" y="213"/>
                    </a:cubicBezTo>
                    <a:cubicBezTo>
                      <a:pt x="130" y="214"/>
                      <a:pt x="129" y="215"/>
                      <a:pt x="127" y="216"/>
                    </a:cubicBezTo>
                    <a:cubicBezTo>
                      <a:pt x="126" y="216"/>
                      <a:pt x="124" y="217"/>
                      <a:pt x="123" y="217"/>
                    </a:cubicBezTo>
                    <a:cubicBezTo>
                      <a:pt x="119" y="218"/>
                      <a:pt x="115" y="219"/>
                      <a:pt x="111" y="219"/>
                    </a:cubicBezTo>
                    <a:cubicBezTo>
                      <a:pt x="106" y="218"/>
                      <a:pt x="102" y="218"/>
                      <a:pt x="98" y="217"/>
                    </a:cubicBezTo>
                    <a:cubicBezTo>
                      <a:pt x="92" y="215"/>
                      <a:pt x="88" y="213"/>
                      <a:pt x="83" y="210"/>
                    </a:cubicBezTo>
                    <a:cubicBezTo>
                      <a:pt x="78" y="207"/>
                      <a:pt x="74" y="204"/>
                      <a:pt x="70" y="201"/>
                    </a:cubicBezTo>
                    <a:cubicBezTo>
                      <a:pt x="64" y="194"/>
                      <a:pt x="59" y="187"/>
                      <a:pt x="54" y="179"/>
                    </a:cubicBezTo>
                    <a:cubicBezTo>
                      <a:pt x="50" y="172"/>
                      <a:pt x="47" y="164"/>
                      <a:pt x="44" y="156"/>
                    </a:cubicBezTo>
                    <a:cubicBezTo>
                      <a:pt x="43" y="154"/>
                      <a:pt x="42" y="153"/>
                      <a:pt x="42" y="151"/>
                    </a:cubicBezTo>
                    <a:cubicBezTo>
                      <a:pt x="43" y="149"/>
                      <a:pt x="44" y="146"/>
                      <a:pt x="43" y="143"/>
                    </a:cubicBezTo>
                    <a:cubicBezTo>
                      <a:pt x="44" y="143"/>
                      <a:pt x="46" y="143"/>
                      <a:pt x="47" y="143"/>
                    </a:cubicBezTo>
                    <a:cubicBezTo>
                      <a:pt x="49" y="143"/>
                      <a:pt x="51" y="143"/>
                      <a:pt x="53" y="143"/>
                    </a:cubicBezTo>
                    <a:moveTo>
                      <a:pt x="97" y="98"/>
                    </a:moveTo>
                    <a:cubicBezTo>
                      <a:pt x="97" y="98"/>
                      <a:pt x="98" y="98"/>
                      <a:pt x="98" y="98"/>
                    </a:cubicBezTo>
                    <a:cubicBezTo>
                      <a:pt x="98" y="98"/>
                      <a:pt x="97" y="98"/>
                      <a:pt x="97" y="98"/>
                    </a:cubicBezTo>
                    <a:moveTo>
                      <a:pt x="141" y="39"/>
                    </a:moveTo>
                    <a:cubicBezTo>
                      <a:pt x="141" y="39"/>
                      <a:pt x="141" y="39"/>
                      <a:pt x="141" y="38"/>
                    </a:cubicBezTo>
                    <a:cubicBezTo>
                      <a:pt x="141" y="39"/>
                      <a:pt x="141" y="39"/>
                      <a:pt x="141" y="39"/>
                    </a:cubicBezTo>
                    <a:moveTo>
                      <a:pt x="45" y="79"/>
                    </a:moveTo>
                    <a:cubicBezTo>
                      <a:pt x="49" y="72"/>
                      <a:pt x="55" y="66"/>
                      <a:pt x="60" y="61"/>
                    </a:cubicBezTo>
                    <a:cubicBezTo>
                      <a:pt x="69" y="53"/>
                      <a:pt x="79" y="45"/>
                      <a:pt x="89" y="39"/>
                    </a:cubicBezTo>
                    <a:cubicBezTo>
                      <a:pt x="96" y="36"/>
                      <a:pt x="103" y="32"/>
                      <a:pt x="111" y="30"/>
                    </a:cubicBezTo>
                    <a:cubicBezTo>
                      <a:pt x="115" y="29"/>
                      <a:pt x="119" y="29"/>
                      <a:pt x="124" y="28"/>
                    </a:cubicBezTo>
                    <a:cubicBezTo>
                      <a:pt x="126" y="28"/>
                      <a:pt x="128" y="29"/>
                      <a:pt x="131" y="29"/>
                    </a:cubicBezTo>
                    <a:cubicBezTo>
                      <a:pt x="132" y="30"/>
                      <a:pt x="133" y="30"/>
                      <a:pt x="135" y="31"/>
                    </a:cubicBezTo>
                    <a:cubicBezTo>
                      <a:pt x="135" y="32"/>
                      <a:pt x="136" y="32"/>
                      <a:pt x="137" y="32"/>
                    </a:cubicBezTo>
                    <a:cubicBezTo>
                      <a:pt x="138" y="34"/>
                      <a:pt x="139" y="35"/>
                      <a:pt x="139" y="36"/>
                    </a:cubicBezTo>
                    <a:cubicBezTo>
                      <a:pt x="140" y="38"/>
                      <a:pt x="141" y="39"/>
                      <a:pt x="141" y="41"/>
                    </a:cubicBezTo>
                    <a:cubicBezTo>
                      <a:pt x="141" y="42"/>
                      <a:pt x="142" y="44"/>
                      <a:pt x="142" y="45"/>
                    </a:cubicBezTo>
                    <a:cubicBezTo>
                      <a:pt x="142" y="48"/>
                      <a:pt x="141" y="50"/>
                      <a:pt x="141" y="53"/>
                    </a:cubicBezTo>
                    <a:cubicBezTo>
                      <a:pt x="139" y="56"/>
                      <a:pt x="138" y="60"/>
                      <a:pt x="136" y="63"/>
                    </a:cubicBezTo>
                    <a:cubicBezTo>
                      <a:pt x="132" y="69"/>
                      <a:pt x="128" y="74"/>
                      <a:pt x="123" y="79"/>
                    </a:cubicBezTo>
                    <a:cubicBezTo>
                      <a:pt x="114" y="87"/>
                      <a:pt x="105" y="93"/>
                      <a:pt x="95" y="99"/>
                    </a:cubicBezTo>
                    <a:cubicBezTo>
                      <a:pt x="86" y="104"/>
                      <a:pt x="76" y="108"/>
                      <a:pt x="66" y="112"/>
                    </a:cubicBezTo>
                    <a:cubicBezTo>
                      <a:pt x="64" y="111"/>
                      <a:pt x="62" y="111"/>
                      <a:pt x="60" y="111"/>
                    </a:cubicBezTo>
                    <a:cubicBezTo>
                      <a:pt x="57" y="111"/>
                      <a:pt x="55" y="111"/>
                      <a:pt x="52" y="111"/>
                    </a:cubicBezTo>
                    <a:cubicBezTo>
                      <a:pt x="45" y="111"/>
                      <a:pt x="38" y="112"/>
                      <a:pt x="31" y="113"/>
                    </a:cubicBezTo>
                    <a:cubicBezTo>
                      <a:pt x="31" y="109"/>
                      <a:pt x="32" y="106"/>
                      <a:pt x="33" y="102"/>
                    </a:cubicBezTo>
                    <a:cubicBezTo>
                      <a:pt x="35" y="96"/>
                      <a:pt x="38" y="90"/>
                      <a:pt x="41" y="84"/>
                    </a:cubicBezTo>
                    <a:cubicBezTo>
                      <a:pt x="42" y="82"/>
                      <a:pt x="43" y="81"/>
                      <a:pt x="45" y="79"/>
                    </a:cubicBezTo>
                    <a:moveTo>
                      <a:pt x="121" y="0"/>
                    </a:moveTo>
                    <a:cubicBezTo>
                      <a:pt x="85" y="0"/>
                      <a:pt x="43" y="28"/>
                      <a:pt x="21" y="63"/>
                    </a:cubicBezTo>
                    <a:cubicBezTo>
                      <a:pt x="7" y="85"/>
                      <a:pt x="0" y="110"/>
                      <a:pt x="7" y="132"/>
                    </a:cubicBezTo>
                    <a:cubicBezTo>
                      <a:pt x="6" y="134"/>
                      <a:pt x="7" y="136"/>
                      <a:pt x="7" y="139"/>
                    </a:cubicBezTo>
                    <a:cubicBezTo>
                      <a:pt x="11" y="149"/>
                      <a:pt x="15" y="160"/>
                      <a:pt x="20" y="170"/>
                    </a:cubicBezTo>
                    <a:cubicBezTo>
                      <a:pt x="32" y="198"/>
                      <a:pt x="47" y="223"/>
                      <a:pt x="76" y="238"/>
                    </a:cubicBezTo>
                    <a:cubicBezTo>
                      <a:pt x="86" y="243"/>
                      <a:pt x="98" y="246"/>
                      <a:pt x="111" y="246"/>
                    </a:cubicBezTo>
                    <a:cubicBezTo>
                      <a:pt x="131" y="246"/>
                      <a:pt x="152" y="238"/>
                      <a:pt x="160" y="219"/>
                    </a:cubicBezTo>
                    <a:cubicBezTo>
                      <a:pt x="162" y="216"/>
                      <a:pt x="163" y="212"/>
                      <a:pt x="164" y="208"/>
                    </a:cubicBezTo>
                    <a:cubicBezTo>
                      <a:pt x="169" y="172"/>
                      <a:pt x="142" y="141"/>
                      <a:pt x="107" y="124"/>
                    </a:cubicBezTo>
                    <a:cubicBezTo>
                      <a:pt x="122" y="116"/>
                      <a:pt x="135" y="105"/>
                      <a:pt x="146" y="94"/>
                    </a:cubicBezTo>
                    <a:cubicBezTo>
                      <a:pt x="172" y="69"/>
                      <a:pt x="182" y="14"/>
                      <a:pt x="137" y="2"/>
                    </a:cubicBezTo>
                    <a:cubicBezTo>
                      <a:pt x="132" y="1"/>
                      <a:pt x="126" y="0"/>
                      <a:pt x="1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63"/>
              <p:cNvSpPr>
                <a:spLocks noEditPoints="1"/>
              </p:cNvSpPr>
              <p:nvPr/>
            </p:nvSpPr>
            <p:spPr bwMode="auto">
              <a:xfrm>
                <a:off x="6685" y="2982"/>
                <a:ext cx="152" cy="155"/>
              </a:xfrm>
              <a:custGeom>
                <a:avLst/>
                <a:gdLst>
                  <a:gd name="T0" fmla="*/ 134 w 224"/>
                  <a:gd name="T1" fmla="*/ 193 h 228"/>
                  <a:gd name="T2" fmla="*/ 129 w 224"/>
                  <a:gd name="T3" fmla="*/ 183 h 228"/>
                  <a:gd name="T4" fmla="*/ 129 w 224"/>
                  <a:gd name="T5" fmla="*/ 183 h 228"/>
                  <a:gd name="T6" fmla="*/ 185 w 224"/>
                  <a:gd name="T7" fmla="*/ 95 h 228"/>
                  <a:gd name="T8" fmla="*/ 192 w 224"/>
                  <a:gd name="T9" fmla="*/ 107 h 228"/>
                  <a:gd name="T10" fmla="*/ 192 w 224"/>
                  <a:gd name="T11" fmla="*/ 158 h 228"/>
                  <a:gd name="T12" fmla="*/ 177 w 224"/>
                  <a:gd name="T13" fmla="*/ 186 h 228"/>
                  <a:gd name="T14" fmla="*/ 156 w 224"/>
                  <a:gd name="T15" fmla="*/ 200 h 228"/>
                  <a:gd name="T16" fmla="*/ 146 w 224"/>
                  <a:gd name="T17" fmla="*/ 201 h 228"/>
                  <a:gd name="T18" fmla="*/ 148 w 224"/>
                  <a:gd name="T19" fmla="*/ 201 h 228"/>
                  <a:gd name="T20" fmla="*/ 148 w 224"/>
                  <a:gd name="T21" fmla="*/ 201 h 228"/>
                  <a:gd name="T22" fmla="*/ 148 w 224"/>
                  <a:gd name="T23" fmla="*/ 201 h 228"/>
                  <a:gd name="T24" fmla="*/ 148 w 224"/>
                  <a:gd name="T25" fmla="*/ 201 h 228"/>
                  <a:gd name="T26" fmla="*/ 142 w 224"/>
                  <a:gd name="T27" fmla="*/ 199 h 228"/>
                  <a:gd name="T28" fmla="*/ 129 w 224"/>
                  <a:gd name="T29" fmla="*/ 185 h 228"/>
                  <a:gd name="T30" fmla="*/ 129 w 224"/>
                  <a:gd name="T31" fmla="*/ 183 h 228"/>
                  <a:gd name="T32" fmla="*/ 129 w 224"/>
                  <a:gd name="T33" fmla="*/ 165 h 228"/>
                  <a:gd name="T34" fmla="*/ 160 w 224"/>
                  <a:gd name="T35" fmla="*/ 110 h 228"/>
                  <a:gd name="T36" fmla="*/ 177 w 224"/>
                  <a:gd name="T37" fmla="*/ 100 h 228"/>
                  <a:gd name="T38" fmla="*/ 116 w 224"/>
                  <a:gd name="T39" fmla="*/ 85 h 228"/>
                  <a:gd name="T40" fmla="*/ 48 w 224"/>
                  <a:gd name="T41" fmla="*/ 58 h 228"/>
                  <a:gd name="T42" fmla="*/ 48 w 224"/>
                  <a:gd name="T43" fmla="*/ 58 h 228"/>
                  <a:gd name="T44" fmla="*/ 84 w 224"/>
                  <a:gd name="T45" fmla="*/ 82 h 228"/>
                  <a:gd name="T46" fmla="*/ 55 w 224"/>
                  <a:gd name="T47" fmla="*/ 68 h 228"/>
                  <a:gd name="T48" fmla="*/ 49 w 224"/>
                  <a:gd name="T49" fmla="*/ 58 h 228"/>
                  <a:gd name="T50" fmla="*/ 48 w 224"/>
                  <a:gd name="T51" fmla="*/ 49 h 228"/>
                  <a:gd name="T52" fmla="*/ 52 w 224"/>
                  <a:gd name="T53" fmla="*/ 43 h 228"/>
                  <a:gd name="T54" fmla="*/ 69 w 224"/>
                  <a:gd name="T55" fmla="*/ 34 h 228"/>
                  <a:gd name="T56" fmla="*/ 94 w 224"/>
                  <a:gd name="T57" fmla="*/ 30 h 228"/>
                  <a:gd name="T58" fmla="*/ 151 w 224"/>
                  <a:gd name="T59" fmla="*/ 41 h 228"/>
                  <a:gd name="T60" fmla="*/ 173 w 224"/>
                  <a:gd name="T61" fmla="*/ 54 h 228"/>
                  <a:gd name="T62" fmla="*/ 154 w 224"/>
                  <a:gd name="T63" fmla="*/ 77 h 228"/>
                  <a:gd name="T64" fmla="*/ 118 w 224"/>
                  <a:gd name="T65" fmla="*/ 85 h 228"/>
                  <a:gd name="T66" fmla="*/ 33 w 224"/>
                  <a:gd name="T67" fmla="*/ 23 h 228"/>
                  <a:gd name="T68" fmla="*/ 118 w 224"/>
                  <a:gd name="T69" fmla="*/ 112 h 228"/>
                  <a:gd name="T70" fmla="*/ 116 w 224"/>
                  <a:gd name="T71" fmla="*/ 213 h 228"/>
                  <a:gd name="T72" fmla="*/ 148 w 224"/>
                  <a:gd name="T73" fmla="*/ 228 h 228"/>
                  <a:gd name="T74" fmla="*/ 220 w 224"/>
                  <a:gd name="T75" fmla="*/ 107 h 228"/>
                  <a:gd name="T76" fmla="*/ 211 w 224"/>
                  <a:gd name="T77" fmla="*/ 67 h 228"/>
                  <a:gd name="T78" fmla="*/ 98 w 224"/>
                  <a:gd name="T79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24" h="228">
                    <a:moveTo>
                      <a:pt x="137" y="195"/>
                    </a:moveTo>
                    <a:cubicBezTo>
                      <a:pt x="136" y="194"/>
                      <a:pt x="135" y="194"/>
                      <a:pt x="134" y="193"/>
                    </a:cubicBezTo>
                    <a:cubicBezTo>
                      <a:pt x="135" y="194"/>
                      <a:pt x="136" y="194"/>
                      <a:pt x="137" y="195"/>
                    </a:cubicBezTo>
                    <a:moveTo>
                      <a:pt x="129" y="183"/>
                    </a:moveTo>
                    <a:cubicBezTo>
                      <a:pt x="129" y="182"/>
                      <a:pt x="129" y="181"/>
                      <a:pt x="128" y="181"/>
                    </a:cubicBezTo>
                    <a:cubicBezTo>
                      <a:pt x="129" y="181"/>
                      <a:pt x="129" y="182"/>
                      <a:pt x="129" y="183"/>
                    </a:cubicBezTo>
                    <a:moveTo>
                      <a:pt x="177" y="100"/>
                    </a:moveTo>
                    <a:cubicBezTo>
                      <a:pt x="180" y="98"/>
                      <a:pt x="183" y="97"/>
                      <a:pt x="185" y="95"/>
                    </a:cubicBezTo>
                    <a:cubicBezTo>
                      <a:pt x="186" y="98"/>
                      <a:pt x="188" y="100"/>
                      <a:pt x="191" y="101"/>
                    </a:cubicBezTo>
                    <a:cubicBezTo>
                      <a:pt x="191" y="103"/>
                      <a:pt x="191" y="105"/>
                      <a:pt x="192" y="107"/>
                    </a:cubicBezTo>
                    <a:cubicBezTo>
                      <a:pt x="193" y="115"/>
                      <a:pt x="194" y="123"/>
                      <a:pt x="194" y="132"/>
                    </a:cubicBezTo>
                    <a:cubicBezTo>
                      <a:pt x="195" y="141"/>
                      <a:pt x="194" y="150"/>
                      <a:pt x="192" y="158"/>
                    </a:cubicBezTo>
                    <a:cubicBezTo>
                      <a:pt x="191" y="164"/>
                      <a:pt x="189" y="168"/>
                      <a:pt x="186" y="173"/>
                    </a:cubicBezTo>
                    <a:cubicBezTo>
                      <a:pt x="183" y="178"/>
                      <a:pt x="180" y="182"/>
                      <a:pt x="177" y="186"/>
                    </a:cubicBezTo>
                    <a:cubicBezTo>
                      <a:pt x="174" y="190"/>
                      <a:pt x="170" y="192"/>
                      <a:pt x="166" y="195"/>
                    </a:cubicBezTo>
                    <a:cubicBezTo>
                      <a:pt x="163" y="197"/>
                      <a:pt x="160" y="199"/>
                      <a:pt x="156" y="200"/>
                    </a:cubicBezTo>
                    <a:cubicBezTo>
                      <a:pt x="154" y="200"/>
                      <a:pt x="152" y="201"/>
                      <a:pt x="151" y="201"/>
                    </a:cubicBezTo>
                    <a:cubicBezTo>
                      <a:pt x="149" y="201"/>
                      <a:pt x="148" y="201"/>
                      <a:pt x="146" y="201"/>
                    </a:cubicBezTo>
                    <a:cubicBezTo>
                      <a:pt x="147" y="201"/>
                      <a:pt x="148" y="201"/>
                      <a:pt x="148" y="201"/>
                    </a:cubicBezTo>
                    <a:cubicBezTo>
                      <a:pt x="148" y="201"/>
                      <a:pt x="148" y="201"/>
                      <a:pt x="148" y="201"/>
                    </a:cubicBezTo>
                    <a:cubicBezTo>
                      <a:pt x="148" y="201"/>
                      <a:pt x="148" y="201"/>
                      <a:pt x="148" y="201"/>
                    </a:cubicBezTo>
                    <a:cubicBezTo>
                      <a:pt x="148" y="201"/>
                      <a:pt x="148" y="201"/>
                      <a:pt x="148" y="201"/>
                    </a:cubicBezTo>
                    <a:cubicBezTo>
                      <a:pt x="149" y="201"/>
                      <a:pt x="149" y="201"/>
                      <a:pt x="149" y="201"/>
                    </a:cubicBezTo>
                    <a:cubicBezTo>
                      <a:pt x="149" y="201"/>
                      <a:pt x="149" y="201"/>
                      <a:pt x="148" y="201"/>
                    </a:cubicBezTo>
                    <a:cubicBezTo>
                      <a:pt x="149" y="201"/>
                      <a:pt x="149" y="201"/>
                      <a:pt x="150" y="201"/>
                    </a:cubicBezTo>
                    <a:cubicBezTo>
                      <a:pt x="149" y="201"/>
                      <a:pt x="149" y="201"/>
                      <a:pt x="148" y="201"/>
                    </a:cubicBezTo>
                    <a:cubicBezTo>
                      <a:pt x="148" y="201"/>
                      <a:pt x="148" y="201"/>
                      <a:pt x="148" y="201"/>
                    </a:cubicBezTo>
                    <a:cubicBezTo>
                      <a:pt x="146" y="201"/>
                      <a:pt x="144" y="200"/>
                      <a:pt x="142" y="199"/>
                    </a:cubicBezTo>
                    <a:cubicBezTo>
                      <a:pt x="140" y="198"/>
                      <a:pt x="138" y="197"/>
                      <a:pt x="137" y="195"/>
                    </a:cubicBezTo>
                    <a:cubicBezTo>
                      <a:pt x="134" y="192"/>
                      <a:pt x="131" y="188"/>
                      <a:pt x="129" y="185"/>
                    </a:cubicBezTo>
                    <a:cubicBezTo>
                      <a:pt x="130" y="185"/>
                      <a:pt x="131" y="186"/>
                      <a:pt x="131" y="187"/>
                    </a:cubicBezTo>
                    <a:cubicBezTo>
                      <a:pt x="130" y="186"/>
                      <a:pt x="130" y="185"/>
                      <a:pt x="129" y="183"/>
                    </a:cubicBezTo>
                    <a:cubicBezTo>
                      <a:pt x="129" y="182"/>
                      <a:pt x="129" y="180"/>
                      <a:pt x="128" y="178"/>
                    </a:cubicBezTo>
                    <a:cubicBezTo>
                      <a:pt x="128" y="173"/>
                      <a:pt x="129" y="169"/>
                      <a:pt x="129" y="165"/>
                    </a:cubicBezTo>
                    <a:cubicBezTo>
                      <a:pt x="132" y="156"/>
                      <a:pt x="135" y="149"/>
                      <a:pt x="138" y="141"/>
                    </a:cubicBezTo>
                    <a:cubicBezTo>
                      <a:pt x="145" y="130"/>
                      <a:pt x="152" y="120"/>
                      <a:pt x="160" y="110"/>
                    </a:cubicBezTo>
                    <a:cubicBezTo>
                      <a:pt x="162" y="108"/>
                      <a:pt x="163" y="107"/>
                      <a:pt x="165" y="105"/>
                    </a:cubicBezTo>
                    <a:cubicBezTo>
                      <a:pt x="169" y="104"/>
                      <a:pt x="173" y="102"/>
                      <a:pt x="177" y="100"/>
                    </a:cubicBezTo>
                    <a:moveTo>
                      <a:pt x="115" y="85"/>
                    </a:moveTo>
                    <a:cubicBezTo>
                      <a:pt x="115" y="85"/>
                      <a:pt x="116" y="85"/>
                      <a:pt x="116" y="85"/>
                    </a:cubicBezTo>
                    <a:cubicBezTo>
                      <a:pt x="116" y="85"/>
                      <a:pt x="115" y="85"/>
                      <a:pt x="115" y="85"/>
                    </a:cubicBezTo>
                    <a:moveTo>
                      <a:pt x="48" y="58"/>
                    </a:moveTo>
                    <a:cubicBezTo>
                      <a:pt x="48" y="57"/>
                      <a:pt x="48" y="57"/>
                      <a:pt x="48" y="56"/>
                    </a:cubicBezTo>
                    <a:cubicBezTo>
                      <a:pt x="48" y="57"/>
                      <a:pt x="48" y="57"/>
                      <a:pt x="48" y="58"/>
                    </a:cubicBezTo>
                    <a:moveTo>
                      <a:pt x="118" y="85"/>
                    </a:moveTo>
                    <a:cubicBezTo>
                      <a:pt x="106" y="85"/>
                      <a:pt x="95" y="84"/>
                      <a:pt x="84" y="82"/>
                    </a:cubicBezTo>
                    <a:cubicBezTo>
                      <a:pt x="77" y="80"/>
                      <a:pt x="71" y="78"/>
                      <a:pt x="65" y="75"/>
                    </a:cubicBezTo>
                    <a:cubicBezTo>
                      <a:pt x="61" y="73"/>
                      <a:pt x="58" y="71"/>
                      <a:pt x="55" y="68"/>
                    </a:cubicBezTo>
                    <a:cubicBezTo>
                      <a:pt x="53" y="66"/>
                      <a:pt x="52" y="65"/>
                      <a:pt x="50" y="62"/>
                    </a:cubicBezTo>
                    <a:cubicBezTo>
                      <a:pt x="50" y="61"/>
                      <a:pt x="49" y="60"/>
                      <a:pt x="49" y="58"/>
                    </a:cubicBezTo>
                    <a:cubicBezTo>
                      <a:pt x="48" y="57"/>
                      <a:pt x="48" y="55"/>
                      <a:pt x="48" y="54"/>
                    </a:cubicBezTo>
                    <a:cubicBezTo>
                      <a:pt x="48" y="52"/>
                      <a:pt x="48" y="50"/>
                      <a:pt x="48" y="49"/>
                    </a:cubicBezTo>
                    <a:cubicBezTo>
                      <a:pt x="48" y="48"/>
                      <a:pt x="49" y="47"/>
                      <a:pt x="49" y="47"/>
                    </a:cubicBezTo>
                    <a:cubicBezTo>
                      <a:pt x="50" y="45"/>
                      <a:pt x="51" y="44"/>
                      <a:pt x="52" y="43"/>
                    </a:cubicBezTo>
                    <a:cubicBezTo>
                      <a:pt x="53" y="41"/>
                      <a:pt x="55" y="40"/>
                      <a:pt x="57" y="39"/>
                    </a:cubicBezTo>
                    <a:cubicBezTo>
                      <a:pt x="61" y="37"/>
                      <a:pt x="65" y="35"/>
                      <a:pt x="69" y="34"/>
                    </a:cubicBezTo>
                    <a:cubicBezTo>
                      <a:pt x="77" y="32"/>
                      <a:pt x="85" y="31"/>
                      <a:pt x="93" y="30"/>
                    </a:cubicBezTo>
                    <a:cubicBezTo>
                      <a:pt x="93" y="30"/>
                      <a:pt x="94" y="30"/>
                      <a:pt x="94" y="30"/>
                    </a:cubicBezTo>
                    <a:cubicBezTo>
                      <a:pt x="106" y="30"/>
                      <a:pt x="117" y="31"/>
                      <a:pt x="128" y="33"/>
                    </a:cubicBezTo>
                    <a:cubicBezTo>
                      <a:pt x="136" y="35"/>
                      <a:pt x="143" y="38"/>
                      <a:pt x="151" y="41"/>
                    </a:cubicBezTo>
                    <a:cubicBezTo>
                      <a:pt x="153" y="42"/>
                      <a:pt x="155" y="43"/>
                      <a:pt x="157" y="44"/>
                    </a:cubicBezTo>
                    <a:cubicBezTo>
                      <a:pt x="163" y="47"/>
                      <a:pt x="168" y="50"/>
                      <a:pt x="173" y="54"/>
                    </a:cubicBezTo>
                    <a:cubicBezTo>
                      <a:pt x="175" y="57"/>
                      <a:pt x="178" y="60"/>
                      <a:pt x="180" y="64"/>
                    </a:cubicBezTo>
                    <a:cubicBezTo>
                      <a:pt x="171" y="66"/>
                      <a:pt x="163" y="71"/>
                      <a:pt x="154" y="77"/>
                    </a:cubicBezTo>
                    <a:cubicBezTo>
                      <a:pt x="153" y="78"/>
                      <a:pt x="151" y="79"/>
                      <a:pt x="150" y="80"/>
                    </a:cubicBezTo>
                    <a:cubicBezTo>
                      <a:pt x="139" y="82"/>
                      <a:pt x="129" y="84"/>
                      <a:pt x="118" y="85"/>
                    </a:cubicBezTo>
                    <a:moveTo>
                      <a:pt x="98" y="0"/>
                    </a:moveTo>
                    <a:cubicBezTo>
                      <a:pt x="72" y="0"/>
                      <a:pt x="48" y="7"/>
                      <a:pt x="33" y="23"/>
                    </a:cubicBezTo>
                    <a:cubicBezTo>
                      <a:pt x="0" y="56"/>
                      <a:pt x="36" y="99"/>
                      <a:pt x="72" y="107"/>
                    </a:cubicBezTo>
                    <a:cubicBezTo>
                      <a:pt x="86" y="110"/>
                      <a:pt x="102" y="112"/>
                      <a:pt x="118" y="112"/>
                    </a:cubicBezTo>
                    <a:cubicBezTo>
                      <a:pt x="119" y="112"/>
                      <a:pt x="120" y="112"/>
                      <a:pt x="121" y="112"/>
                    </a:cubicBezTo>
                    <a:cubicBezTo>
                      <a:pt x="100" y="145"/>
                      <a:pt x="93" y="185"/>
                      <a:pt x="116" y="213"/>
                    </a:cubicBezTo>
                    <a:cubicBezTo>
                      <a:pt x="118" y="216"/>
                      <a:pt x="121" y="219"/>
                      <a:pt x="124" y="221"/>
                    </a:cubicBezTo>
                    <a:cubicBezTo>
                      <a:pt x="131" y="226"/>
                      <a:pt x="140" y="228"/>
                      <a:pt x="148" y="228"/>
                    </a:cubicBezTo>
                    <a:cubicBezTo>
                      <a:pt x="171" y="228"/>
                      <a:pt x="195" y="213"/>
                      <a:pt x="207" y="194"/>
                    </a:cubicBezTo>
                    <a:cubicBezTo>
                      <a:pt x="223" y="166"/>
                      <a:pt x="224" y="136"/>
                      <a:pt x="220" y="107"/>
                    </a:cubicBezTo>
                    <a:cubicBezTo>
                      <a:pt x="218" y="95"/>
                      <a:pt x="216" y="84"/>
                      <a:pt x="214" y="73"/>
                    </a:cubicBezTo>
                    <a:cubicBezTo>
                      <a:pt x="213" y="71"/>
                      <a:pt x="212" y="69"/>
                      <a:pt x="211" y="67"/>
                    </a:cubicBezTo>
                    <a:cubicBezTo>
                      <a:pt x="205" y="44"/>
                      <a:pt x="187" y="27"/>
                      <a:pt x="163" y="15"/>
                    </a:cubicBezTo>
                    <a:cubicBezTo>
                      <a:pt x="143" y="6"/>
                      <a:pt x="120" y="0"/>
                      <a:pt x="9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64"/>
              <p:cNvSpPr>
                <a:spLocks/>
              </p:cNvSpPr>
              <p:nvPr/>
            </p:nvSpPr>
            <p:spPr bwMode="auto">
              <a:xfrm>
                <a:off x="5950" y="2075"/>
                <a:ext cx="220" cy="214"/>
              </a:xfrm>
              <a:custGeom>
                <a:avLst/>
                <a:gdLst>
                  <a:gd name="T0" fmla="*/ 143 w 325"/>
                  <a:gd name="T1" fmla="*/ 0 h 315"/>
                  <a:gd name="T2" fmla="*/ 118 w 325"/>
                  <a:gd name="T3" fmla="*/ 4 h 315"/>
                  <a:gd name="T4" fmla="*/ 41 w 325"/>
                  <a:gd name="T5" fmla="*/ 69 h 315"/>
                  <a:gd name="T6" fmla="*/ 9 w 325"/>
                  <a:gd name="T7" fmla="*/ 200 h 315"/>
                  <a:gd name="T8" fmla="*/ 150 w 325"/>
                  <a:gd name="T9" fmla="*/ 189 h 315"/>
                  <a:gd name="T10" fmla="*/ 213 w 325"/>
                  <a:gd name="T11" fmla="*/ 315 h 315"/>
                  <a:gd name="T12" fmla="*/ 309 w 325"/>
                  <a:gd name="T13" fmla="*/ 220 h 315"/>
                  <a:gd name="T14" fmla="*/ 325 w 325"/>
                  <a:gd name="T15" fmla="*/ 121 h 315"/>
                  <a:gd name="T16" fmla="*/ 316 w 325"/>
                  <a:gd name="T17" fmla="*/ 97 h 315"/>
                  <a:gd name="T18" fmla="*/ 287 w 325"/>
                  <a:gd name="T19" fmla="*/ 51 h 315"/>
                  <a:gd name="T20" fmla="*/ 286 w 325"/>
                  <a:gd name="T21" fmla="*/ 49 h 315"/>
                  <a:gd name="T22" fmla="*/ 256 w 325"/>
                  <a:gd name="T23" fmla="*/ 33 h 315"/>
                  <a:gd name="T24" fmla="*/ 236 w 325"/>
                  <a:gd name="T25" fmla="*/ 35 h 315"/>
                  <a:gd name="T26" fmla="*/ 228 w 325"/>
                  <a:gd name="T27" fmla="*/ 17 h 315"/>
                  <a:gd name="T28" fmla="*/ 199 w 325"/>
                  <a:gd name="T29" fmla="*/ 0 h 315"/>
                  <a:gd name="T30" fmla="*/ 197 w 325"/>
                  <a:gd name="T31" fmla="*/ 0 h 315"/>
                  <a:gd name="T32" fmla="*/ 172 w 325"/>
                  <a:gd name="T33" fmla="*/ 3 h 315"/>
                  <a:gd name="T34" fmla="*/ 143 w 325"/>
                  <a:gd name="T35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5" h="315">
                    <a:moveTo>
                      <a:pt x="143" y="0"/>
                    </a:moveTo>
                    <a:cubicBezTo>
                      <a:pt x="134" y="1"/>
                      <a:pt x="126" y="3"/>
                      <a:pt x="118" y="4"/>
                    </a:cubicBezTo>
                    <a:cubicBezTo>
                      <a:pt x="89" y="22"/>
                      <a:pt x="62" y="42"/>
                      <a:pt x="41" y="69"/>
                    </a:cubicBezTo>
                    <a:cubicBezTo>
                      <a:pt x="12" y="104"/>
                      <a:pt x="0" y="155"/>
                      <a:pt x="9" y="200"/>
                    </a:cubicBezTo>
                    <a:cubicBezTo>
                      <a:pt x="56" y="197"/>
                      <a:pt x="103" y="194"/>
                      <a:pt x="150" y="189"/>
                    </a:cubicBezTo>
                    <a:cubicBezTo>
                      <a:pt x="169" y="231"/>
                      <a:pt x="191" y="273"/>
                      <a:pt x="213" y="315"/>
                    </a:cubicBezTo>
                    <a:cubicBezTo>
                      <a:pt x="256" y="299"/>
                      <a:pt x="294" y="263"/>
                      <a:pt x="309" y="220"/>
                    </a:cubicBezTo>
                    <a:cubicBezTo>
                      <a:pt x="321" y="188"/>
                      <a:pt x="324" y="154"/>
                      <a:pt x="325" y="121"/>
                    </a:cubicBezTo>
                    <a:cubicBezTo>
                      <a:pt x="321" y="113"/>
                      <a:pt x="318" y="105"/>
                      <a:pt x="316" y="97"/>
                    </a:cubicBezTo>
                    <a:cubicBezTo>
                      <a:pt x="303" y="84"/>
                      <a:pt x="293" y="69"/>
                      <a:pt x="287" y="51"/>
                    </a:cubicBezTo>
                    <a:cubicBezTo>
                      <a:pt x="287" y="51"/>
                      <a:pt x="287" y="50"/>
                      <a:pt x="286" y="49"/>
                    </a:cubicBezTo>
                    <a:cubicBezTo>
                      <a:pt x="276" y="45"/>
                      <a:pt x="266" y="39"/>
                      <a:pt x="256" y="33"/>
                    </a:cubicBezTo>
                    <a:cubicBezTo>
                      <a:pt x="250" y="34"/>
                      <a:pt x="243" y="35"/>
                      <a:pt x="236" y="35"/>
                    </a:cubicBezTo>
                    <a:cubicBezTo>
                      <a:pt x="234" y="29"/>
                      <a:pt x="231" y="23"/>
                      <a:pt x="228" y="17"/>
                    </a:cubicBezTo>
                    <a:cubicBezTo>
                      <a:pt x="218" y="12"/>
                      <a:pt x="208" y="7"/>
                      <a:pt x="199" y="0"/>
                    </a:cubicBezTo>
                    <a:cubicBezTo>
                      <a:pt x="198" y="0"/>
                      <a:pt x="197" y="0"/>
                      <a:pt x="197" y="0"/>
                    </a:cubicBezTo>
                    <a:cubicBezTo>
                      <a:pt x="189" y="2"/>
                      <a:pt x="180" y="3"/>
                      <a:pt x="172" y="3"/>
                    </a:cubicBezTo>
                    <a:cubicBezTo>
                      <a:pt x="162" y="3"/>
                      <a:pt x="152" y="2"/>
                      <a:pt x="143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65"/>
              <p:cNvSpPr>
                <a:spLocks noEditPoints="1"/>
              </p:cNvSpPr>
              <p:nvPr/>
            </p:nvSpPr>
            <p:spPr bwMode="auto">
              <a:xfrm>
                <a:off x="6023" y="1548"/>
                <a:ext cx="485" cy="472"/>
              </a:xfrm>
              <a:custGeom>
                <a:avLst/>
                <a:gdLst>
                  <a:gd name="T0" fmla="*/ 678 w 715"/>
                  <a:gd name="T1" fmla="*/ 606 h 696"/>
                  <a:gd name="T2" fmla="*/ 685 w 715"/>
                  <a:gd name="T3" fmla="*/ 627 h 696"/>
                  <a:gd name="T4" fmla="*/ 690 w 715"/>
                  <a:gd name="T5" fmla="*/ 645 h 696"/>
                  <a:gd name="T6" fmla="*/ 692 w 715"/>
                  <a:gd name="T7" fmla="*/ 652 h 696"/>
                  <a:gd name="T8" fmla="*/ 700 w 715"/>
                  <a:gd name="T9" fmla="*/ 675 h 696"/>
                  <a:gd name="T10" fmla="*/ 715 w 715"/>
                  <a:gd name="T11" fmla="*/ 696 h 696"/>
                  <a:gd name="T12" fmla="*/ 708 w 715"/>
                  <a:gd name="T13" fmla="*/ 672 h 696"/>
                  <a:gd name="T14" fmla="*/ 682 w 715"/>
                  <a:gd name="T15" fmla="*/ 613 h 696"/>
                  <a:gd name="T16" fmla="*/ 678 w 715"/>
                  <a:gd name="T17" fmla="*/ 606 h 696"/>
                  <a:gd name="T18" fmla="*/ 574 w 715"/>
                  <a:gd name="T19" fmla="*/ 448 h 696"/>
                  <a:gd name="T20" fmla="*/ 649 w 715"/>
                  <a:gd name="T21" fmla="*/ 518 h 696"/>
                  <a:gd name="T22" fmla="*/ 613 w 715"/>
                  <a:gd name="T23" fmla="*/ 467 h 696"/>
                  <a:gd name="T24" fmla="*/ 574 w 715"/>
                  <a:gd name="T25" fmla="*/ 448 h 696"/>
                  <a:gd name="T26" fmla="*/ 21 w 715"/>
                  <a:gd name="T27" fmla="*/ 235 h 696"/>
                  <a:gd name="T28" fmla="*/ 13 w 715"/>
                  <a:gd name="T29" fmla="*/ 236 h 696"/>
                  <a:gd name="T30" fmla="*/ 3 w 715"/>
                  <a:gd name="T31" fmla="*/ 236 h 696"/>
                  <a:gd name="T32" fmla="*/ 0 w 715"/>
                  <a:gd name="T33" fmla="*/ 240 h 696"/>
                  <a:gd name="T34" fmla="*/ 21 w 715"/>
                  <a:gd name="T35" fmla="*/ 235 h 696"/>
                  <a:gd name="T36" fmla="*/ 114 w 715"/>
                  <a:gd name="T37" fmla="*/ 215 h 696"/>
                  <a:gd name="T38" fmla="*/ 112 w 715"/>
                  <a:gd name="T39" fmla="*/ 215 h 696"/>
                  <a:gd name="T40" fmla="*/ 210 w 715"/>
                  <a:gd name="T41" fmla="*/ 242 h 696"/>
                  <a:gd name="T42" fmla="*/ 173 w 715"/>
                  <a:gd name="T43" fmla="*/ 219 h 696"/>
                  <a:gd name="T44" fmla="*/ 114 w 715"/>
                  <a:gd name="T45" fmla="*/ 215 h 696"/>
                  <a:gd name="T46" fmla="*/ 468 w 715"/>
                  <a:gd name="T47" fmla="*/ 0 h 696"/>
                  <a:gd name="T48" fmla="*/ 451 w 715"/>
                  <a:gd name="T49" fmla="*/ 0 h 696"/>
                  <a:gd name="T50" fmla="*/ 529 w 715"/>
                  <a:gd name="T51" fmla="*/ 25 h 696"/>
                  <a:gd name="T52" fmla="*/ 566 w 715"/>
                  <a:gd name="T53" fmla="*/ 37 h 696"/>
                  <a:gd name="T54" fmla="*/ 595 w 715"/>
                  <a:gd name="T55" fmla="*/ 62 h 696"/>
                  <a:gd name="T56" fmla="*/ 657 w 715"/>
                  <a:gd name="T57" fmla="*/ 116 h 696"/>
                  <a:gd name="T58" fmla="*/ 581 w 715"/>
                  <a:gd name="T59" fmla="*/ 10 h 696"/>
                  <a:gd name="T60" fmla="*/ 468 w 715"/>
                  <a:gd name="T61" fmla="*/ 0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15" h="696">
                    <a:moveTo>
                      <a:pt x="678" y="606"/>
                    </a:moveTo>
                    <a:cubicBezTo>
                      <a:pt x="680" y="613"/>
                      <a:pt x="683" y="620"/>
                      <a:pt x="685" y="627"/>
                    </a:cubicBezTo>
                    <a:cubicBezTo>
                      <a:pt x="687" y="633"/>
                      <a:pt x="689" y="639"/>
                      <a:pt x="690" y="645"/>
                    </a:cubicBezTo>
                    <a:cubicBezTo>
                      <a:pt x="691" y="647"/>
                      <a:pt x="691" y="650"/>
                      <a:pt x="692" y="652"/>
                    </a:cubicBezTo>
                    <a:cubicBezTo>
                      <a:pt x="694" y="660"/>
                      <a:pt x="696" y="668"/>
                      <a:pt x="700" y="675"/>
                    </a:cubicBezTo>
                    <a:cubicBezTo>
                      <a:pt x="704" y="683"/>
                      <a:pt x="709" y="690"/>
                      <a:pt x="715" y="696"/>
                    </a:cubicBezTo>
                    <a:cubicBezTo>
                      <a:pt x="713" y="688"/>
                      <a:pt x="711" y="680"/>
                      <a:pt x="708" y="672"/>
                    </a:cubicBezTo>
                    <a:cubicBezTo>
                      <a:pt x="701" y="652"/>
                      <a:pt x="692" y="632"/>
                      <a:pt x="682" y="613"/>
                    </a:cubicBezTo>
                    <a:cubicBezTo>
                      <a:pt x="680" y="611"/>
                      <a:pt x="679" y="608"/>
                      <a:pt x="678" y="606"/>
                    </a:cubicBezTo>
                    <a:moveTo>
                      <a:pt x="574" y="448"/>
                    </a:moveTo>
                    <a:cubicBezTo>
                      <a:pt x="601" y="469"/>
                      <a:pt x="626" y="492"/>
                      <a:pt x="649" y="518"/>
                    </a:cubicBezTo>
                    <a:cubicBezTo>
                      <a:pt x="638" y="500"/>
                      <a:pt x="626" y="483"/>
                      <a:pt x="613" y="467"/>
                    </a:cubicBezTo>
                    <a:cubicBezTo>
                      <a:pt x="600" y="461"/>
                      <a:pt x="587" y="454"/>
                      <a:pt x="574" y="448"/>
                    </a:cubicBezTo>
                    <a:moveTo>
                      <a:pt x="21" y="235"/>
                    </a:moveTo>
                    <a:cubicBezTo>
                      <a:pt x="18" y="235"/>
                      <a:pt x="16" y="235"/>
                      <a:pt x="13" y="236"/>
                    </a:cubicBezTo>
                    <a:cubicBezTo>
                      <a:pt x="10" y="236"/>
                      <a:pt x="7" y="236"/>
                      <a:pt x="3" y="236"/>
                    </a:cubicBezTo>
                    <a:cubicBezTo>
                      <a:pt x="2" y="237"/>
                      <a:pt x="1" y="239"/>
                      <a:pt x="0" y="240"/>
                    </a:cubicBezTo>
                    <a:cubicBezTo>
                      <a:pt x="7" y="238"/>
                      <a:pt x="14" y="237"/>
                      <a:pt x="21" y="235"/>
                    </a:cubicBezTo>
                    <a:moveTo>
                      <a:pt x="114" y="215"/>
                    </a:moveTo>
                    <a:cubicBezTo>
                      <a:pt x="113" y="215"/>
                      <a:pt x="112" y="215"/>
                      <a:pt x="112" y="215"/>
                    </a:cubicBezTo>
                    <a:cubicBezTo>
                      <a:pt x="145" y="221"/>
                      <a:pt x="178" y="230"/>
                      <a:pt x="210" y="242"/>
                    </a:cubicBezTo>
                    <a:cubicBezTo>
                      <a:pt x="198" y="235"/>
                      <a:pt x="186" y="227"/>
                      <a:pt x="173" y="219"/>
                    </a:cubicBezTo>
                    <a:cubicBezTo>
                      <a:pt x="153" y="216"/>
                      <a:pt x="134" y="215"/>
                      <a:pt x="114" y="215"/>
                    </a:cubicBezTo>
                    <a:moveTo>
                      <a:pt x="468" y="0"/>
                    </a:moveTo>
                    <a:cubicBezTo>
                      <a:pt x="462" y="0"/>
                      <a:pt x="457" y="0"/>
                      <a:pt x="451" y="0"/>
                    </a:cubicBezTo>
                    <a:cubicBezTo>
                      <a:pt x="477" y="8"/>
                      <a:pt x="503" y="17"/>
                      <a:pt x="529" y="25"/>
                    </a:cubicBezTo>
                    <a:cubicBezTo>
                      <a:pt x="542" y="29"/>
                      <a:pt x="554" y="33"/>
                      <a:pt x="566" y="37"/>
                    </a:cubicBezTo>
                    <a:cubicBezTo>
                      <a:pt x="576" y="45"/>
                      <a:pt x="586" y="54"/>
                      <a:pt x="595" y="62"/>
                    </a:cubicBezTo>
                    <a:cubicBezTo>
                      <a:pt x="616" y="80"/>
                      <a:pt x="636" y="98"/>
                      <a:pt x="657" y="116"/>
                    </a:cubicBezTo>
                    <a:cubicBezTo>
                      <a:pt x="635" y="78"/>
                      <a:pt x="610" y="43"/>
                      <a:pt x="581" y="10"/>
                    </a:cubicBezTo>
                    <a:cubicBezTo>
                      <a:pt x="544" y="4"/>
                      <a:pt x="506" y="0"/>
                      <a:pt x="46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66"/>
              <p:cNvSpPr>
                <a:spLocks noEditPoints="1"/>
              </p:cNvSpPr>
              <p:nvPr/>
            </p:nvSpPr>
            <p:spPr bwMode="auto">
              <a:xfrm>
                <a:off x="5470" y="2361"/>
                <a:ext cx="693" cy="466"/>
              </a:xfrm>
              <a:custGeom>
                <a:avLst/>
                <a:gdLst>
                  <a:gd name="T0" fmla="*/ 981 w 1020"/>
                  <a:gd name="T1" fmla="*/ 680 h 686"/>
                  <a:gd name="T2" fmla="*/ 993 w 1020"/>
                  <a:gd name="T3" fmla="*/ 682 h 686"/>
                  <a:gd name="T4" fmla="*/ 1020 w 1020"/>
                  <a:gd name="T5" fmla="*/ 659 h 686"/>
                  <a:gd name="T6" fmla="*/ 971 w 1020"/>
                  <a:gd name="T7" fmla="*/ 524 h 686"/>
                  <a:gd name="T8" fmla="*/ 993 w 1020"/>
                  <a:gd name="T9" fmla="*/ 486 h 686"/>
                  <a:gd name="T10" fmla="*/ 998 w 1020"/>
                  <a:gd name="T11" fmla="*/ 451 h 686"/>
                  <a:gd name="T12" fmla="*/ 924 w 1020"/>
                  <a:gd name="T13" fmla="*/ 377 h 686"/>
                  <a:gd name="T14" fmla="*/ 935 w 1020"/>
                  <a:gd name="T15" fmla="*/ 485 h 686"/>
                  <a:gd name="T16" fmla="*/ 929 w 1020"/>
                  <a:gd name="T17" fmla="*/ 533 h 686"/>
                  <a:gd name="T18" fmla="*/ 924 w 1020"/>
                  <a:gd name="T19" fmla="*/ 554 h 686"/>
                  <a:gd name="T20" fmla="*/ 943 w 1020"/>
                  <a:gd name="T21" fmla="*/ 545 h 686"/>
                  <a:gd name="T22" fmla="*/ 943 w 1020"/>
                  <a:gd name="T23" fmla="*/ 540 h 686"/>
                  <a:gd name="T24" fmla="*/ 943 w 1020"/>
                  <a:gd name="T25" fmla="*/ 539 h 686"/>
                  <a:gd name="T26" fmla="*/ 909 w 1020"/>
                  <a:gd name="T27" fmla="*/ 405 h 686"/>
                  <a:gd name="T28" fmla="*/ 559 w 1020"/>
                  <a:gd name="T29" fmla="*/ 164 h 686"/>
                  <a:gd name="T30" fmla="*/ 603 w 1020"/>
                  <a:gd name="T31" fmla="*/ 216 h 686"/>
                  <a:gd name="T32" fmla="*/ 671 w 1020"/>
                  <a:gd name="T33" fmla="*/ 226 h 686"/>
                  <a:gd name="T34" fmla="*/ 605 w 1020"/>
                  <a:gd name="T35" fmla="*/ 212 h 686"/>
                  <a:gd name="T36" fmla="*/ 559 w 1020"/>
                  <a:gd name="T37" fmla="*/ 164 h 686"/>
                  <a:gd name="T38" fmla="*/ 7 w 1020"/>
                  <a:gd name="T39" fmla="*/ 89 h 686"/>
                  <a:gd name="T40" fmla="*/ 8 w 1020"/>
                  <a:gd name="T41" fmla="*/ 141 h 686"/>
                  <a:gd name="T42" fmla="*/ 8 w 1020"/>
                  <a:gd name="T43" fmla="*/ 88 h 686"/>
                  <a:gd name="T44" fmla="*/ 283 w 1020"/>
                  <a:gd name="T45" fmla="*/ 52 h 686"/>
                  <a:gd name="T46" fmla="*/ 151 w 1020"/>
                  <a:gd name="T47" fmla="*/ 91 h 686"/>
                  <a:gd name="T48" fmla="*/ 145 w 1020"/>
                  <a:gd name="T49" fmla="*/ 96 h 686"/>
                  <a:gd name="T50" fmla="*/ 148 w 1020"/>
                  <a:gd name="T51" fmla="*/ 121 h 686"/>
                  <a:gd name="T52" fmla="*/ 197 w 1020"/>
                  <a:gd name="T53" fmla="*/ 73 h 686"/>
                  <a:gd name="T54" fmla="*/ 325 w 1020"/>
                  <a:gd name="T55" fmla="*/ 54 h 686"/>
                  <a:gd name="T56" fmla="*/ 198 w 1020"/>
                  <a:gd name="T57" fmla="*/ 0 h 686"/>
                  <a:gd name="T58" fmla="*/ 170 w 1020"/>
                  <a:gd name="T59" fmla="*/ 22 h 686"/>
                  <a:gd name="T60" fmla="*/ 149 w 1020"/>
                  <a:gd name="T61" fmla="*/ 61 h 686"/>
                  <a:gd name="T62" fmla="*/ 299 w 1020"/>
                  <a:gd name="T63" fmla="*/ 24 h 686"/>
                  <a:gd name="T64" fmla="*/ 198 w 1020"/>
                  <a:gd name="T65" fmla="*/ 0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20" h="686">
                    <a:moveTo>
                      <a:pt x="1020" y="659"/>
                    </a:moveTo>
                    <a:cubicBezTo>
                      <a:pt x="1008" y="667"/>
                      <a:pt x="995" y="674"/>
                      <a:pt x="981" y="680"/>
                    </a:cubicBezTo>
                    <a:cubicBezTo>
                      <a:pt x="979" y="682"/>
                      <a:pt x="977" y="684"/>
                      <a:pt x="975" y="686"/>
                    </a:cubicBezTo>
                    <a:cubicBezTo>
                      <a:pt x="981" y="686"/>
                      <a:pt x="988" y="684"/>
                      <a:pt x="993" y="682"/>
                    </a:cubicBezTo>
                    <a:cubicBezTo>
                      <a:pt x="1004" y="678"/>
                      <a:pt x="1013" y="671"/>
                      <a:pt x="1019" y="661"/>
                    </a:cubicBezTo>
                    <a:cubicBezTo>
                      <a:pt x="1020" y="660"/>
                      <a:pt x="1020" y="660"/>
                      <a:pt x="1020" y="659"/>
                    </a:cubicBezTo>
                    <a:moveTo>
                      <a:pt x="924" y="377"/>
                    </a:moveTo>
                    <a:cubicBezTo>
                      <a:pt x="952" y="421"/>
                      <a:pt x="969" y="472"/>
                      <a:pt x="971" y="524"/>
                    </a:cubicBezTo>
                    <a:cubicBezTo>
                      <a:pt x="976" y="519"/>
                      <a:pt x="980" y="513"/>
                      <a:pt x="984" y="507"/>
                    </a:cubicBezTo>
                    <a:cubicBezTo>
                      <a:pt x="988" y="500"/>
                      <a:pt x="991" y="493"/>
                      <a:pt x="993" y="486"/>
                    </a:cubicBezTo>
                    <a:cubicBezTo>
                      <a:pt x="995" y="476"/>
                      <a:pt x="997" y="466"/>
                      <a:pt x="998" y="456"/>
                    </a:cubicBezTo>
                    <a:cubicBezTo>
                      <a:pt x="998" y="454"/>
                      <a:pt x="998" y="452"/>
                      <a:pt x="998" y="451"/>
                    </a:cubicBezTo>
                    <a:cubicBezTo>
                      <a:pt x="982" y="447"/>
                      <a:pt x="967" y="439"/>
                      <a:pt x="958" y="425"/>
                    </a:cubicBezTo>
                    <a:cubicBezTo>
                      <a:pt x="948" y="409"/>
                      <a:pt x="936" y="393"/>
                      <a:pt x="924" y="377"/>
                    </a:cubicBezTo>
                    <a:moveTo>
                      <a:pt x="886" y="370"/>
                    </a:moveTo>
                    <a:cubicBezTo>
                      <a:pt x="902" y="408"/>
                      <a:pt x="917" y="447"/>
                      <a:pt x="935" y="485"/>
                    </a:cubicBezTo>
                    <a:cubicBezTo>
                      <a:pt x="935" y="487"/>
                      <a:pt x="935" y="488"/>
                      <a:pt x="935" y="490"/>
                    </a:cubicBezTo>
                    <a:cubicBezTo>
                      <a:pt x="934" y="504"/>
                      <a:pt x="932" y="519"/>
                      <a:pt x="929" y="533"/>
                    </a:cubicBezTo>
                    <a:cubicBezTo>
                      <a:pt x="926" y="541"/>
                      <a:pt x="923" y="548"/>
                      <a:pt x="920" y="556"/>
                    </a:cubicBezTo>
                    <a:cubicBezTo>
                      <a:pt x="921" y="556"/>
                      <a:pt x="922" y="555"/>
                      <a:pt x="924" y="554"/>
                    </a:cubicBezTo>
                    <a:cubicBezTo>
                      <a:pt x="930" y="552"/>
                      <a:pt x="936" y="549"/>
                      <a:pt x="942" y="546"/>
                    </a:cubicBezTo>
                    <a:cubicBezTo>
                      <a:pt x="942" y="546"/>
                      <a:pt x="943" y="545"/>
                      <a:pt x="943" y="545"/>
                    </a:cubicBezTo>
                    <a:cubicBezTo>
                      <a:pt x="943" y="544"/>
                      <a:pt x="943" y="542"/>
                      <a:pt x="943" y="541"/>
                    </a:cubicBezTo>
                    <a:cubicBezTo>
                      <a:pt x="943" y="540"/>
                      <a:pt x="943" y="540"/>
                      <a:pt x="943" y="540"/>
                    </a:cubicBezTo>
                    <a:cubicBezTo>
                      <a:pt x="943" y="540"/>
                      <a:pt x="943" y="540"/>
                      <a:pt x="943" y="541"/>
                    </a:cubicBezTo>
                    <a:cubicBezTo>
                      <a:pt x="943" y="540"/>
                      <a:pt x="943" y="539"/>
                      <a:pt x="943" y="539"/>
                    </a:cubicBezTo>
                    <a:cubicBezTo>
                      <a:pt x="944" y="516"/>
                      <a:pt x="941" y="494"/>
                      <a:pt x="936" y="472"/>
                    </a:cubicBezTo>
                    <a:cubicBezTo>
                      <a:pt x="930" y="449"/>
                      <a:pt x="921" y="426"/>
                      <a:pt x="909" y="405"/>
                    </a:cubicBezTo>
                    <a:cubicBezTo>
                      <a:pt x="902" y="393"/>
                      <a:pt x="894" y="381"/>
                      <a:pt x="886" y="370"/>
                    </a:cubicBezTo>
                    <a:moveTo>
                      <a:pt x="559" y="164"/>
                    </a:moveTo>
                    <a:cubicBezTo>
                      <a:pt x="573" y="180"/>
                      <a:pt x="588" y="197"/>
                      <a:pt x="603" y="214"/>
                    </a:cubicBezTo>
                    <a:cubicBezTo>
                      <a:pt x="603" y="214"/>
                      <a:pt x="603" y="215"/>
                      <a:pt x="603" y="216"/>
                    </a:cubicBezTo>
                    <a:cubicBezTo>
                      <a:pt x="604" y="215"/>
                      <a:pt x="604" y="215"/>
                      <a:pt x="605" y="215"/>
                    </a:cubicBezTo>
                    <a:cubicBezTo>
                      <a:pt x="627" y="219"/>
                      <a:pt x="649" y="223"/>
                      <a:pt x="671" y="226"/>
                    </a:cubicBezTo>
                    <a:cubicBezTo>
                      <a:pt x="669" y="226"/>
                      <a:pt x="668" y="225"/>
                      <a:pt x="666" y="225"/>
                    </a:cubicBezTo>
                    <a:cubicBezTo>
                      <a:pt x="646" y="219"/>
                      <a:pt x="626" y="215"/>
                      <a:pt x="605" y="212"/>
                    </a:cubicBezTo>
                    <a:cubicBezTo>
                      <a:pt x="592" y="196"/>
                      <a:pt x="578" y="181"/>
                      <a:pt x="562" y="166"/>
                    </a:cubicBezTo>
                    <a:cubicBezTo>
                      <a:pt x="561" y="165"/>
                      <a:pt x="560" y="164"/>
                      <a:pt x="559" y="164"/>
                    </a:cubicBezTo>
                    <a:moveTo>
                      <a:pt x="8" y="88"/>
                    </a:moveTo>
                    <a:cubicBezTo>
                      <a:pt x="8" y="88"/>
                      <a:pt x="7" y="89"/>
                      <a:pt x="7" y="89"/>
                    </a:cubicBezTo>
                    <a:cubicBezTo>
                      <a:pt x="2" y="100"/>
                      <a:pt x="0" y="112"/>
                      <a:pt x="2" y="123"/>
                    </a:cubicBezTo>
                    <a:cubicBezTo>
                      <a:pt x="3" y="129"/>
                      <a:pt x="5" y="135"/>
                      <a:pt x="8" y="141"/>
                    </a:cubicBezTo>
                    <a:cubicBezTo>
                      <a:pt x="9" y="138"/>
                      <a:pt x="9" y="135"/>
                      <a:pt x="10" y="133"/>
                    </a:cubicBezTo>
                    <a:cubicBezTo>
                      <a:pt x="8" y="117"/>
                      <a:pt x="8" y="102"/>
                      <a:pt x="8" y="88"/>
                    </a:cubicBezTo>
                    <a:moveTo>
                      <a:pt x="289" y="52"/>
                    </a:moveTo>
                    <a:cubicBezTo>
                      <a:pt x="287" y="52"/>
                      <a:pt x="285" y="52"/>
                      <a:pt x="283" y="52"/>
                    </a:cubicBezTo>
                    <a:cubicBezTo>
                      <a:pt x="259" y="53"/>
                      <a:pt x="235" y="57"/>
                      <a:pt x="211" y="63"/>
                    </a:cubicBezTo>
                    <a:cubicBezTo>
                      <a:pt x="190" y="70"/>
                      <a:pt x="170" y="80"/>
                      <a:pt x="151" y="91"/>
                    </a:cubicBezTo>
                    <a:cubicBezTo>
                      <a:pt x="149" y="93"/>
                      <a:pt x="147" y="94"/>
                      <a:pt x="145" y="95"/>
                    </a:cubicBezTo>
                    <a:cubicBezTo>
                      <a:pt x="145" y="95"/>
                      <a:pt x="145" y="96"/>
                      <a:pt x="145" y="96"/>
                    </a:cubicBezTo>
                    <a:cubicBezTo>
                      <a:pt x="146" y="103"/>
                      <a:pt x="147" y="110"/>
                      <a:pt x="147" y="116"/>
                    </a:cubicBezTo>
                    <a:cubicBezTo>
                      <a:pt x="148" y="118"/>
                      <a:pt x="148" y="119"/>
                      <a:pt x="148" y="121"/>
                    </a:cubicBezTo>
                    <a:cubicBezTo>
                      <a:pt x="153" y="114"/>
                      <a:pt x="158" y="107"/>
                      <a:pt x="163" y="101"/>
                    </a:cubicBezTo>
                    <a:cubicBezTo>
                      <a:pt x="174" y="91"/>
                      <a:pt x="185" y="81"/>
                      <a:pt x="197" y="73"/>
                    </a:cubicBezTo>
                    <a:cubicBezTo>
                      <a:pt x="198" y="72"/>
                      <a:pt x="200" y="72"/>
                      <a:pt x="201" y="71"/>
                    </a:cubicBezTo>
                    <a:cubicBezTo>
                      <a:pt x="243" y="67"/>
                      <a:pt x="284" y="60"/>
                      <a:pt x="325" y="54"/>
                    </a:cubicBezTo>
                    <a:cubicBezTo>
                      <a:pt x="313" y="52"/>
                      <a:pt x="301" y="52"/>
                      <a:pt x="289" y="52"/>
                    </a:cubicBezTo>
                    <a:moveTo>
                      <a:pt x="198" y="0"/>
                    </a:moveTo>
                    <a:cubicBezTo>
                      <a:pt x="197" y="0"/>
                      <a:pt x="195" y="1"/>
                      <a:pt x="194" y="2"/>
                    </a:cubicBezTo>
                    <a:cubicBezTo>
                      <a:pt x="185" y="8"/>
                      <a:pt x="177" y="14"/>
                      <a:pt x="170" y="22"/>
                    </a:cubicBezTo>
                    <a:cubicBezTo>
                      <a:pt x="165" y="27"/>
                      <a:pt x="161" y="33"/>
                      <a:pt x="157" y="40"/>
                    </a:cubicBezTo>
                    <a:cubicBezTo>
                      <a:pt x="154" y="47"/>
                      <a:pt x="151" y="53"/>
                      <a:pt x="149" y="61"/>
                    </a:cubicBezTo>
                    <a:cubicBezTo>
                      <a:pt x="193" y="36"/>
                      <a:pt x="243" y="24"/>
                      <a:pt x="293" y="24"/>
                    </a:cubicBezTo>
                    <a:cubicBezTo>
                      <a:pt x="295" y="24"/>
                      <a:pt x="297" y="24"/>
                      <a:pt x="299" y="24"/>
                    </a:cubicBezTo>
                    <a:cubicBezTo>
                      <a:pt x="279" y="22"/>
                      <a:pt x="260" y="20"/>
                      <a:pt x="240" y="20"/>
                    </a:cubicBezTo>
                    <a:cubicBezTo>
                      <a:pt x="224" y="19"/>
                      <a:pt x="209" y="11"/>
                      <a:pt x="198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67"/>
              <p:cNvSpPr>
                <a:spLocks noEditPoints="1"/>
              </p:cNvSpPr>
              <p:nvPr/>
            </p:nvSpPr>
            <p:spPr bwMode="auto">
              <a:xfrm>
                <a:off x="5588" y="2947"/>
                <a:ext cx="45" cy="55"/>
              </a:xfrm>
              <a:custGeom>
                <a:avLst/>
                <a:gdLst>
                  <a:gd name="T0" fmla="*/ 66 w 66"/>
                  <a:gd name="T1" fmla="*/ 2 h 81"/>
                  <a:gd name="T2" fmla="*/ 51 w 66"/>
                  <a:gd name="T3" fmla="*/ 34 h 81"/>
                  <a:gd name="T4" fmla="*/ 56 w 66"/>
                  <a:gd name="T5" fmla="*/ 64 h 81"/>
                  <a:gd name="T6" fmla="*/ 56 w 66"/>
                  <a:gd name="T7" fmla="*/ 78 h 81"/>
                  <a:gd name="T8" fmla="*/ 57 w 66"/>
                  <a:gd name="T9" fmla="*/ 81 h 81"/>
                  <a:gd name="T10" fmla="*/ 66 w 66"/>
                  <a:gd name="T11" fmla="*/ 2 h 81"/>
                  <a:gd name="T12" fmla="*/ 62 w 66"/>
                  <a:gd name="T13" fmla="*/ 0 h 81"/>
                  <a:gd name="T14" fmla="*/ 0 w 66"/>
                  <a:gd name="T15" fmla="*/ 49 h 81"/>
                  <a:gd name="T16" fmla="*/ 3 w 66"/>
                  <a:gd name="T17" fmla="*/ 48 h 81"/>
                  <a:gd name="T18" fmla="*/ 15 w 66"/>
                  <a:gd name="T19" fmla="*/ 41 h 81"/>
                  <a:gd name="T20" fmla="*/ 43 w 66"/>
                  <a:gd name="T21" fmla="*/ 29 h 81"/>
                  <a:gd name="T22" fmla="*/ 62 w 66"/>
                  <a:gd name="T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6" h="81">
                    <a:moveTo>
                      <a:pt x="66" y="2"/>
                    </a:moveTo>
                    <a:cubicBezTo>
                      <a:pt x="62" y="13"/>
                      <a:pt x="56" y="23"/>
                      <a:pt x="51" y="34"/>
                    </a:cubicBezTo>
                    <a:cubicBezTo>
                      <a:pt x="53" y="44"/>
                      <a:pt x="54" y="54"/>
                      <a:pt x="56" y="64"/>
                    </a:cubicBezTo>
                    <a:cubicBezTo>
                      <a:pt x="56" y="68"/>
                      <a:pt x="56" y="73"/>
                      <a:pt x="56" y="78"/>
                    </a:cubicBezTo>
                    <a:cubicBezTo>
                      <a:pt x="56" y="79"/>
                      <a:pt x="56" y="80"/>
                      <a:pt x="57" y="81"/>
                    </a:cubicBezTo>
                    <a:cubicBezTo>
                      <a:pt x="60" y="55"/>
                      <a:pt x="64" y="28"/>
                      <a:pt x="66" y="2"/>
                    </a:cubicBezTo>
                    <a:moveTo>
                      <a:pt x="62" y="0"/>
                    </a:moveTo>
                    <a:cubicBezTo>
                      <a:pt x="41" y="16"/>
                      <a:pt x="20" y="32"/>
                      <a:pt x="0" y="49"/>
                    </a:cubicBezTo>
                    <a:cubicBezTo>
                      <a:pt x="1" y="49"/>
                      <a:pt x="2" y="48"/>
                      <a:pt x="3" y="48"/>
                    </a:cubicBezTo>
                    <a:cubicBezTo>
                      <a:pt x="6" y="45"/>
                      <a:pt x="11" y="43"/>
                      <a:pt x="15" y="41"/>
                    </a:cubicBezTo>
                    <a:cubicBezTo>
                      <a:pt x="24" y="37"/>
                      <a:pt x="34" y="33"/>
                      <a:pt x="43" y="29"/>
                    </a:cubicBezTo>
                    <a:cubicBezTo>
                      <a:pt x="49" y="19"/>
                      <a:pt x="56" y="9"/>
                      <a:pt x="6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68"/>
              <p:cNvSpPr>
                <a:spLocks noEditPoints="1"/>
              </p:cNvSpPr>
              <p:nvPr/>
            </p:nvSpPr>
            <p:spPr bwMode="auto">
              <a:xfrm>
                <a:off x="6409" y="1290"/>
                <a:ext cx="190" cy="205"/>
              </a:xfrm>
              <a:custGeom>
                <a:avLst/>
                <a:gdLst>
                  <a:gd name="T0" fmla="*/ 44 w 280"/>
                  <a:gd name="T1" fmla="*/ 125 h 303"/>
                  <a:gd name="T2" fmla="*/ 9 w 280"/>
                  <a:gd name="T3" fmla="*/ 210 h 303"/>
                  <a:gd name="T4" fmla="*/ 25 w 280"/>
                  <a:gd name="T5" fmla="*/ 236 h 303"/>
                  <a:gd name="T6" fmla="*/ 33 w 280"/>
                  <a:gd name="T7" fmla="*/ 235 h 303"/>
                  <a:gd name="T8" fmla="*/ 59 w 280"/>
                  <a:gd name="T9" fmla="*/ 222 h 303"/>
                  <a:gd name="T10" fmla="*/ 72 w 280"/>
                  <a:gd name="T11" fmla="*/ 200 h 303"/>
                  <a:gd name="T12" fmla="*/ 71 w 280"/>
                  <a:gd name="T13" fmla="*/ 159 h 303"/>
                  <a:gd name="T14" fmla="*/ 50 w 280"/>
                  <a:gd name="T15" fmla="*/ 124 h 303"/>
                  <a:gd name="T16" fmla="*/ 2 w 280"/>
                  <a:gd name="T17" fmla="*/ 117 h 303"/>
                  <a:gd name="T18" fmla="*/ 15 w 280"/>
                  <a:gd name="T19" fmla="*/ 120 h 303"/>
                  <a:gd name="T20" fmla="*/ 89 w 280"/>
                  <a:gd name="T21" fmla="*/ 91 h 303"/>
                  <a:gd name="T22" fmla="*/ 91 w 280"/>
                  <a:gd name="T23" fmla="*/ 134 h 303"/>
                  <a:gd name="T24" fmla="*/ 150 w 280"/>
                  <a:gd name="T25" fmla="*/ 171 h 303"/>
                  <a:gd name="T26" fmla="*/ 177 w 280"/>
                  <a:gd name="T27" fmla="*/ 173 h 303"/>
                  <a:gd name="T28" fmla="*/ 197 w 280"/>
                  <a:gd name="T29" fmla="*/ 160 h 303"/>
                  <a:gd name="T30" fmla="*/ 163 w 280"/>
                  <a:gd name="T31" fmla="*/ 123 h 303"/>
                  <a:gd name="T32" fmla="*/ 105 w 280"/>
                  <a:gd name="T33" fmla="*/ 95 h 303"/>
                  <a:gd name="T34" fmla="*/ 89 w 280"/>
                  <a:gd name="T35" fmla="*/ 91 h 303"/>
                  <a:gd name="T36" fmla="*/ 185 w 280"/>
                  <a:gd name="T37" fmla="*/ 52 h 303"/>
                  <a:gd name="T38" fmla="*/ 207 w 280"/>
                  <a:gd name="T39" fmla="*/ 67 h 303"/>
                  <a:gd name="T40" fmla="*/ 164 w 280"/>
                  <a:gd name="T41" fmla="*/ 201 h 303"/>
                  <a:gd name="T42" fmla="*/ 102 w 280"/>
                  <a:gd name="T43" fmla="*/ 180 h 303"/>
                  <a:gd name="T44" fmla="*/ 46 w 280"/>
                  <a:gd name="T45" fmla="*/ 260 h 303"/>
                  <a:gd name="T46" fmla="*/ 106 w 280"/>
                  <a:gd name="T47" fmla="*/ 294 h 303"/>
                  <a:gd name="T48" fmla="*/ 137 w 280"/>
                  <a:gd name="T49" fmla="*/ 299 h 303"/>
                  <a:gd name="T50" fmla="*/ 172 w 280"/>
                  <a:gd name="T51" fmla="*/ 299 h 303"/>
                  <a:gd name="T52" fmla="*/ 251 w 280"/>
                  <a:gd name="T53" fmla="*/ 258 h 303"/>
                  <a:gd name="T54" fmla="*/ 255 w 280"/>
                  <a:gd name="T55" fmla="*/ 248 h 303"/>
                  <a:gd name="T56" fmla="*/ 272 w 280"/>
                  <a:gd name="T57" fmla="*/ 237 h 303"/>
                  <a:gd name="T58" fmla="*/ 272 w 280"/>
                  <a:gd name="T59" fmla="*/ 94 h 303"/>
                  <a:gd name="T60" fmla="*/ 244 w 280"/>
                  <a:gd name="T61" fmla="*/ 21 h 303"/>
                  <a:gd name="T62" fmla="*/ 131 w 280"/>
                  <a:gd name="T63" fmla="*/ 14 h 303"/>
                  <a:gd name="T64" fmla="*/ 91 w 280"/>
                  <a:gd name="T65" fmla="*/ 44 h 303"/>
                  <a:gd name="T66" fmla="*/ 210 w 280"/>
                  <a:gd name="T67" fmla="*/ 0 h 303"/>
                  <a:gd name="T68" fmla="*/ 153 w 280"/>
                  <a:gd name="T69" fmla="*/ 36 h 303"/>
                  <a:gd name="T70" fmla="*/ 216 w 280"/>
                  <a:gd name="T71" fmla="*/ 6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80" h="303">
                    <a:moveTo>
                      <a:pt x="50" y="124"/>
                    </a:moveTo>
                    <a:cubicBezTo>
                      <a:pt x="48" y="124"/>
                      <a:pt x="46" y="125"/>
                      <a:pt x="44" y="125"/>
                    </a:cubicBezTo>
                    <a:cubicBezTo>
                      <a:pt x="31" y="149"/>
                      <a:pt x="19" y="174"/>
                      <a:pt x="11" y="200"/>
                    </a:cubicBezTo>
                    <a:cubicBezTo>
                      <a:pt x="10" y="203"/>
                      <a:pt x="10" y="206"/>
                      <a:pt x="9" y="210"/>
                    </a:cubicBezTo>
                    <a:cubicBezTo>
                      <a:pt x="12" y="217"/>
                      <a:pt x="15" y="224"/>
                      <a:pt x="18" y="231"/>
                    </a:cubicBezTo>
                    <a:cubicBezTo>
                      <a:pt x="20" y="233"/>
                      <a:pt x="23" y="235"/>
                      <a:pt x="25" y="236"/>
                    </a:cubicBezTo>
                    <a:cubicBezTo>
                      <a:pt x="25" y="236"/>
                      <a:pt x="26" y="236"/>
                      <a:pt x="26" y="236"/>
                    </a:cubicBezTo>
                    <a:cubicBezTo>
                      <a:pt x="28" y="236"/>
                      <a:pt x="30" y="236"/>
                      <a:pt x="33" y="235"/>
                    </a:cubicBezTo>
                    <a:cubicBezTo>
                      <a:pt x="39" y="233"/>
                      <a:pt x="45" y="231"/>
                      <a:pt x="52" y="228"/>
                    </a:cubicBezTo>
                    <a:cubicBezTo>
                      <a:pt x="54" y="226"/>
                      <a:pt x="56" y="224"/>
                      <a:pt x="59" y="222"/>
                    </a:cubicBezTo>
                    <a:cubicBezTo>
                      <a:pt x="62" y="219"/>
                      <a:pt x="64" y="216"/>
                      <a:pt x="67" y="212"/>
                    </a:cubicBezTo>
                    <a:cubicBezTo>
                      <a:pt x="69" y="208"/>
                      <a:pt x="70" y="204"/>
                      <a:pt x="72" y="200"/>
                    </a:cubicBezTo>
                    <a:cubicBezTo>
                      <a:pt x="73" y="195"/>
                      <a:pt x="73" y="190"/>
                      <a:pt x="74" y="185"/>
                    </a:cubicBezTo>
                    <a:cubicBezTo>
                      <a:pt x="74" y="176"/>
                      <a:pt x="73" y="168"/>
                      <a:pt x="71" y="159"/>
                    </a:cubicBezTo>
                    <a:cubicBezTo>
                      <a:pt x="70" y="157"/>
                      <a:pt x="69" y="154"/>
                      <a:pt x="68" y="151"/>
                    </a:cubicBezTo>
                    <a:cubicBezTo>
                      <a:pt x="61" y="143"/>
                      <a:pt x="54" y="134"/>
                      <a:pt x="50" y="124"/>
                    </a:cubicBezTo>
                    <a:moveTo>
                      <a:pt x="4" y="114"/>
                    </a:moveTo>
                    <a:cubicBezTo>
                      <a:pt x="3" y="115"/>
                      <a:pt x="3" y="116"/>
                      <a:pt x="2" y="117"/>
                    </a:cubicBezTo>
                    <a:cubicBezTo>
                      <a:pt x="0" y="129"/>
                      <a:pt x="0" y="140"/>
                      <a:pt x="0" y="152"/>
                    </a:cubicBezTo>
                    <a:cubicBezTo>
                      <a:pt x="5" y="141"/>
                      <a:pt x="10" y="131"/>
                      <a:pt x="15" y="120"/>
                    </a:cubicBezTo>
                    <a:cubicBezTo>
                      <a:pt x="11" y="118"/>
                      <a:pt x="7" y="116"/>
                      <a:pt x="4" y="114"/>
                    </a:cubicBezTo>
                    <a:moveTo>
                      <a:pt x="89" y="91"/>
                    </a:moveTo>
                    <a:cubicBezTo>
                      <a:pt x="86" y="97"/>
                      <a:pt x="82" y="103"/>
                      <a:pt x="77" y="109"/>
                    </a:cubicBezTo>
                    <a:cubicBezTo>
                      <a:pt x="82" y="116"/>
                      <a:pt x="87" y="125"/>
                      <a:pt x="91" y="134"/>
                    </a:cubicBezTo>
                    <a:cubicBezTo>
                      <a:pt x="101" y="144"/>
                      <a:pt x="111" y="152"/>
                      <a:pt x="123" y="159"/>
                    </a:cubicBezTo>
                    <a:cubicBezTo>
                      <a:pt x="132" y="164"/>
                      <a:pt x="140" y="168"/>
                      <a:pt x="150" y="171"/>
                    </a:cubicBezTo>
                    <a:cubicBezTo>
                      <a:pt x="155" y="173"/>
                      <a:pt x="161" y="174"/>
                      <a:pt x="167" y="174"/>
                    </a:cubicBezTo>
                    <a:cubicBezTo>
                      <a:pt x="171" y="174"/>
                      <a:pt x="174" y="173"/>
                      <a:pt x="177" y="173"/>
                    </a:cubicBezTo>
                    <a:cubicBezTo>
                      <a:pt x="179" y="172"/>
                      <a:pt x="180" y="171"/>
                      <a:pt x="182" y="171"/>
                    </a:cubicBezTo>
                    <a:cubicBezTo>
                      <a:pt x="187" y="167"/>
                      <a:pt x="192" y="164"/>
                      <a:pt x="197" y="160"/>
                    </a:cubicBezTo>
                    <a:cubicBezTo>
                      <a:pt x="197" y="160"/>
                      <a:pt x="198" y="159"/>
                      <a:pt x="198" y="159"/>
                    </a:cubicBezTo>
                    <a:cubicBezTo>
                      <a:pt x="180" y="156"/>
                      <a:pt x="167" y="140"/>
                      <a:pt x="163" y="123"/>
                    </a:cubicBezTo>
                    <a:cubicBezTo>
                      <a:pt x="158" y="125"/>
                      <a:pt x="152" y="126"/>
                      <a:pt x="147" y="126"/>
                    </a:cubicBezTo>
                    <a:cubicBezTo>
                      <a:pt x="129" y="126"/>
                      <a:pt x="111" y="116"/>
                      <a:pt x="105" y="95"/>
                    </a:cubicBezTo>
                    <a:cubicBezTo>
                      <a:pt x="102" y="94"/>
                      <a:pt x="100" y="94"/>
                      <a:pt x="97" y="93"/>
                    </a:cubicBezTo>
                    <a:cubicBezTo>
                      <a:pt x="94" y="92"/>
                      <a:pt x="92" y="91"/>
                      <a:pt x="89" y="91"/>
                    </a:cubicBezTo>
                    <a:moveTo>
                      <a:pt x="244" y="21"/>
                    </a:moveTo>
                    <a:cubicBezTo>
                      <a:pt x="225" y="32"/>
                      <a:pt x="205" y="42"/>
                      <a:pt x="185" y="52"/>
                    </a:cubicBezTo>
                    <a:cubicBezTo>
                      <a:pt x="189" y="56"/>
                      <a:pt x="192" y="62"/>
                      <a:pt x="193" y="69"/>
                    </a:cubicBezTo>
                    <a:cubicBezTo>
                      <a:pt x="198" y="68"/>
                      <a:pt x="203" y="67"/>
                      <a:pt x="207" y="67"/>
                    </a:cubicBezTo>
                    <a:cubicBezTo>
                      <a:pt x="249" y="67"/>
                      <a:pt x="270" y="130"/>
                      <a:pt x="230" y="153"/>
                    </a:cubicBezTo>
                    <a:cubicBezTo>
                      <a:pt x="228" y="182"/>
                      <a:pt x="193" y="201"/>
                      <a:pt x="164" y="201"/>
                    </a:cubicBezTo>
                    <a:cubicBezTo>
                      <a:pt x="160" y="201"/>
                      <a:pt x="156" y="201"/>
                      <a:pt x="153" y="200"/>
                    </a:cubicBezTo>
                    <a:cubicBezTo>
                      <a:pt x="136" y="197"/>
                      <a:pt x="119" y="190"/>
                      <a:pt x="102" y="180"/>
                    </a:cubicBezTo>
                    <a:cubicBezTo>
                      <a:pt x="103" y="201"/>
                      <a:pt x="98" y="222"/>
                      <a:pt x="83" y="237"/>
                    </a:cubicBezTo>
                    <a:cubicBezTo>
                      <a:pt x="75" y="245"/>
                      <a:pt x="61" y="254"/>
                      <a:pt x="46" y="260"/>
                    </a:cubicBezTo>
                    <a:cubicBezTo>
                      <a:pt x="54" y="268"/>
                      <a:pt x="63" y="276"/>
                      <a:pt x="72" y="284"/>
                    </a:cubicBezTo>
                    <a:cubicBezTo>
                      <a:pt x="83" y="288"/>
                      <a:pt x="94" y="291"/>
                      <a:pt x="106" y="294"/>
                    </a:cubicBezTo>
                    <a:cubicBezTo>
                      <a:pt x="116" y="296"/>
                      <a:pt x="126" y="298"/>
                      <a:pt x="137" y="299"/>
                    </a:cubicBezTo>
                    <a:cubicBezTo>
                      <a:pt x="137" y="299"/>
                      <a:pt x="137" y="299"/>
                      <a:pt x="137" y="299"/>
                    </a:cubicBezTo>
                    <a:cubicBezTo>
                      <a:pt x="140" y="301"/>
                      <a:pt x="142" y="302"/>
                      <a:pt x="145" y="303"/>
                    </a:cubicBezTo>
                    <a:cubicBezTo>
                      <a:pt x="154" y="302"/>
                      <a:pt x="163" y="301"/>
                      <a:pt x="172" y="299"/>
                    </a:cubicBezTo>
                    <a:cubicBezTo>
                      <a:pt x="188" y="294"/>
                      <a:pt x="203" y="288"/>
                      <a:pt x="219" y="280"/>
                    </a:cubicBezTo>
                    <a:cubicBezTo>
                      <a:pt x="230" y="273"/>
                      <a:pt x="241" y="266"/>
                      <a:pt x="251" y="258"/>
                    </a:cubicBezTo>
                    <a:cubicBezTo>
                      <a:pt x="252" y="257"/>
                      <a:pt x="252" y="255"/>
                      <a:pt x="253" y="254"/>
                    </a:cubicBezTo>
                    <a:cubicBezTo>
                      <a:pt x="254" y="252"/>
                      <a:pt x="254" y="250"/>
                      <a:pt x="255" y="248"/>
                    </a:cubicBezTo>
                    <a:cubicBezTo>
                      <a:pt x="260" y="245"/>
                      <a:pt x="266" y="242"/>
                      <a:pt x="271" y="238"/>
                    </a:cubicBezTo>
                    <a:cubicBezTo>
                      <a:pt x="271" y="238"/>
                      <a:pt x="272" y="238"/>
                      <a:pt x="272" y="237"/>
                    </a:cubicBezTo>
                    <a:cubicBezTo>
                      <a:pt x="258" y="214"/>
                      <a:pt x="258" y="182"/>
                      <a:pt x="280" y="163"/>
                    </a:cubicBezTo>
                    <a:cubicBezTo>
                      <a:pt x="280" y="140"/>
                      <a:pt x="277" y="117"/>
                      <a:pt x="272" y="94"/>
                    </a:cubicBezTo>
                    <a:cubicBezTo>
                      <a:pt x="266" y="68"/>
                      <a:pt x="256" y="44"/>
                      <a:pt x="244" y="21"/>
                    </a:cubicBezTo>
                    <a:cubicBezTo>
                      <a:pt x="244" y="21"/>
                      <a:pt x="244" y="21"/>
                      <a:pt x="244" y="21"/>
                    </a:cubicBezTo>
                    <a:moveTo>
                      <a:pt x="136" y="13"/>
                    </a:moveTo>
                    <a:cubicBezTo>
                      <a:pt x="134" y="13"/>
                      <a:pt x="133" y="14"/>
                      <a:pt x="131" y="14"/>
                    </a:cubicBezTo>
                    <a:cubicBezTo>
                      <a:pt x="115" y="20"/>
                      <a:pt x="100" y="26"/>
                      <a:pt x="86" y="33"/>
                    </a:cubicBezTo>
                    <a:cubicBezTo>
                      <a:pt x="88" y="37"/>
                      <a:pt x="90" y="40"/>
                      <a:pt x="91" y="44"/>
                    </a:cubicBezTo>
                    <a:cubicBezTo>
                      <a:pt x="107" y="34"/>
                      <a:pt x="122" y="24"/>
                      <a:pt x="136" y="13"/>
                    </a:cubicBezTo>
                    <a:moveTo>
                      <a:pt x="210" y="0"/>
                    </a:moveTo>
                    <a:cubicBezTo>
                      <a:pt x="206" y="1"/>
                      <a:pt x="202" y="1"/>
                      <a:pt x="198" y="1"/>
                    </a:cubicBezTo>
                    <a:cubicBezTo>
                      <a:pt x="183" y="14"/>
                      <a:pt x="168" y="25"/>
                      <a:pt x="153" y="36"/>
                    </a:cubicBezTo>
                    <a:cubicBezTo>
                      <a:pt x="174" y="28"/>
                      <a:pt x="195" y="18"/>
                      <a:pt x="215" y="7"/>
                    </a:cubicBezTo>
                    <a:cubicBezTo>
                      <a:pt x="215" y="6"/>
                      <a:pt x="216" y="6"/>
                      <a:pt x="216" y="6"/>
                    </a:cubicBezTo>
                    <a:cubicBezTo>
                      <a:pt x="214" y="4"/>
                      <a:pt x="212" y="2"/>
                      <a:pt x="21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69"/>
              <p:cNvSpPr>
                <a:spLocks noEditPoints="1"/>
              </p:cNvSpPr>
              <p:nvPr/>
            </p:nvSpPr>
            <p:spPr bwMode="auto">
              <a:xfrm>
                <a:off x="5911" y="1539"/>
                <a:ext cx="688" cy="513"/>
              </a:xfrm>
              <a:custGeom>
                <a:avLst/>
                <a:gdLst>
                  <a:gd name="T0" fmla="*/ 880 w 1014"/>
                  <a:gd name="T1" fmla="*/ 709 h 756"/>
                  <a:gd name="T2" fmla="*/ 883 w 1014"/>
                  <a:gd name="T3" fmla="*/ 721 h 756"/>
                  <a:gd name="T4" fmla="*/ 873 w 1014"/>
                  <a:gd name="T5" fmla="*/ 685 h 756"/>
                  <a:gd name="T6" fmla="*/ 965 w 1014"/>
                  <a:gd name="T7" fmla="*/ 755 h 756"/>
                  <a:gd name="T8" fmla="*/ 1014 w 1014"/>
                  <a:gd name="T9" fmla="*/ 681 h 756"/>
                  <a:gd name="T10" fmla="*/ 1014 w 1014"/>
                  <a:gd name="T11" fmla="*/ 654 h 756"/>
                  <a:gd name="T12" fmla="*/ 31 w 1014"/>
                  <a:gd name="T13" fmla="*/ 248 h 756"/>
                  <a:gd name="T14" fmla="*/ 32 w 1014"/>
                  <a:gd name="T15" fmla="*/ 252 h 756"/>
                  <a:gd name="T16" fmla="*/ 63 w 1014"/>
                  <a:gd name="T17" fmla="*/ 123 h 756"/>
                  <a:gd name="T18" fmla="*/ 5 w 1014"/>
                  <a:gd name="T19" fmla="*/ 207 h 756"/>
                  <a:gd name="T20" fmla="*/ 39 w 1014"/>
                  <a:gd name="T21" fmla="*/ 168 h 756"/>
                  <a:gd name="T22" fmla="*/ 54 w 1014"/>
                  <a:gd name="T23" fmla="*/ 140 h 756"/>
                  <a:gd name="T24" fmla="*/ 694 w 1014"/>
                  <a:gd name="T25" fmla="*/ 38 h 756"/>
                  <a:gd name="T26" fmla="*/ 760 w 1014"/>
                  <a:gd name="T27" fmla="*/ 75 h 756"/>
                  <a:gd name="T28" fmla="*/ 694 w 1014"/>
                  <a:gd name="T29" fmla="*/ 38 h 756"/>
                  <a:gd name="T30" fmla="*/ 837 w 1014"/>
                  <a:gd name="T31" fmla="*/ 338 h 756"/>
                  <a:gd name="T32" fmla="*/ 876 w 1014"/>
                  <a:gd name="T33" fmla="*/ 436 h 756"/>
                  <a:gd name="T34" fmla="*/ 594 w 1014"/>
                  <a:gd name="T35" fmla="*/ 269 h 756"/>
                  <a:gd name="T36" fmla="*/ 598 w 1014"/>
                  <a:gd name="T37" fmla="*/ 166 h 756"/>
                  <a:gd name="T38" fmla="*/ 658 w 1014"/>
                  <a:gd name="T39" fmla="*/ 199 h 756"/>
                  <a:gd name="T40" fmla="*/ 656 w 1014"/>
                  <a:gd name="T41" fmla="*/ 306 h 756"/>
                  <a:gd name="T42" fmla="*/ 594 w 1014"/>
                  <a:gd name="T43" fmla="*/ 269 h 756"/>
                  <a:gd name="T44" fmla="*/ 380 w 1014"/>
                  <a:gd name="T45" fmla="*/ 0 h 756"/>
                  <a:gd name="T46" fmla="*/ 379 w 1014"/>
                  <a:gd name="T47" fmla="*/ 65 h 756"/>
                  <a:gd name="T48" fmla="*/ 376 w 1014"/>
                  <a:gd name="T49" fmla="*/ 168 h 756"/>
                  <a:gd name="T50" fmla="*/ 326 w 1014"/>
                  <a:gd name="T51" fmla="*/ 105 h 756"/>
                  <a:gd name="T52" fmla="*/ 199 w 1014"/>
                  <a:gd name="T53" fmla="*/ 221 h 756"/>
                  <a:gd name="T54" fmla="*/ 279 w 1014"/>
                  <a:gd name="T55" fmla="*/ 228 h 756"/>
                  <a:gd name="T56" fmla="*/ 375 w 1014"/>
                  <a:gd name="T57" fmla="*/ 255 h 756"/>
                  <a:gd name="T58" fmla="*/ 739 w 1014"/>
                  <a:gd name="T59" fmla="*/ 461 h 756"/>
                  <a:gd name="T60" fmla="*/ 814 w 1014"/>
                  <a:gd name="T61" fmla="*/ 531 h 756"/>
                  <a:gd name="T62" fmla="*/ 916 w 1014"/>
                  <a:gd name="T63" fmla="*/ 751 h 756"/>
                  <a:gd name="T64" fmla="*/ 923 w 1014"/>
                  <a:gd name="T65" fmla="*/ 753 h 756"/>
                  <a:gd name="T66" fmla="*/ 982 w 1014"/>
                  <a:gd name="T67" fmla="*/ 635 h 756"/>
                  <a:gd name="T68" fmla="*/ 990 w 1014"/>
                  <a:gd name="T69" fmla="*/ 414 h 756"/>
                  <a:gd name="T70" fmla="*/ 955 w 1014"/>
                  <a:gd name="T71" fmla="*/ 325 h 756"/>
                  <a:gd name="T72" fmla="*/ 868 w 1014"/>
                  <a:gd name="T73" fmla="*/ 211 h 756"/>
                  <a:gd name="T74" fmla="*/ 522 w 1014"/>
                  <a:gd name="T75" fmla="*/ 16 h 7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14" h="756">
                    <a:moveTo>
                      <a:pt x="873" y="685"/>
                    </a:moveTo>
                    <a:cubicBezTo>
                      <a:pt x="876" y="693"/>
                      <a:pt x="878" y="701"/>
                      <a:pt x="880" y="709"/>
                    </a:cubicBezTo>
                    <a:cubicBezTo>
                      <a:pt x="880" y="711"/>
                      <a:pt x="881" y="712"/>
                      <a:pt x="881" y="714"/>
                    </a:cubicBezTo>
                    <a:cubicBezTo>
                      <a:pt x="882" y="716"/>
                      <a:pt x="883" y="718"/>
                      <a:pt x="883" y="721"/>
                    </a:cubicBezTo>
                    <a:cubicBezTo>
                      <a:pt x="883" y="718"/>
                      <a:pt x="882" y="715"/>
                      <a:pt x="882" y="712"/>
                    </a:cubicBezTo>
                    <a:cubicBezTo>
                      <a:pt x="879" y="703"/>
                      <a:pt x="876" y="694"/>
                      <a:pt x="873" y="685"/>
                    </a:cubicBezTo>
                    <a:moveTo>
                      <a:pt x="1013" y="627"/>
                    </a:moveTo>
                    <a:cubicBezTo>
                      <a:pt x="1002" y="671"/>
                      <a:pt x="985" y="714"/>
                      <a:pt x="965" y="755"/>
                    </a:cubicBezTo>
                    <a:cubicBezTo>
                      <a:pt x="967" y="754"/>
                      <a:pt x="969" y="753"/>
                      <a:pt x="971" y="753"/>
                    </a:cubicBezTo>
                    <a:cubicBezTo>
                      <a:pt x="1000" y="741"/>
                      <a:pt x="1014" y="712"/>
                      <a:pt x="1014" y="681"/>
                    </a:cubicBezTo>
                    <a:cubicBezTo>
                      <a:pt x="1014" y="674"/>
                      <a:pt x="1014" y="667"/>
                      <a:pt x="1014" y="660"/>
                    </a:cubicBezTo>
                    <a:cubicBezTo>
                      <a:pt x="1014" y="658"/>
                      <a:pt x="1014" y="656"/>
                      <a:pt x="1014" y="654"/>
                    </a:cubicBezTo>
                    <a:cubicBezTo>
                      <a:pt x="1014" y="645"/>
                      <a:pt x="1013" y="636"/>
                      <a:pt x="1013" y="627"/>
                    </a:cubicBezTo>
                    <a:moveTo>
                      <a:pt x="31" y="248"/>
                    </a:moveTo>
                    <a:cubicBezTo>
                      <a:pt x="30" y="249"/>
                      <a:pt x="30" y="249"/>
                      <a:pt x="30" y="249"/>
                    </a:cubicBezTo>
                    <a:cubicBezTo>
                      <a:pt x="30" y="250"/>
                      <a:pt x="31" y="251"/>
                      <a:pt x="32" y="252"/>
                    </a:cubicBezTo>
                    <a:cubicBezTo>
                      <a:pt x="32" y="250"/>
                      <a:pt x="31" y="249"/>
                      <a:pt x="31" y="248"/>
                    </a:cubicBezTo>
                    <a:moveTo>
                      <a:pt x="63" y="123"/>
                    </a:moveTo>
                    <a:cubicBezTo>
                      <a:pt x="57" y="126"/>
                      <a:pt x="50" y="130"/>
                      <a:pt x="44" y="134"/>
                    </a:cubicBezTo>
                    <a:cubicBezTo>
                      <a:pt x="18" y="150"/>
                      <a:pt x="0" y="177"/>
                      <a:pt x="5" y="207"/>
                    </a:cubicBezTo>
                    <a:cubicBezTo>
                      <a:pt x="6" y="210"/>
                      <a:pt x="6" y="212"/>
                      <a:pt x="7" y="214"/>
                    </a:cubicBezTo>
                    <a:cubicBezTo>
                      <a:pt x="17" y="198"/>
                      <a:pt x="27" y="183"/>
                      <a:pt x="39" y="168"/>
                    </a:cubicBezTo>
                    <a:cubicBezTo>
                      <a:pt x="41" y="160"/>
                      <a:pt x="45" y="153"/>
                      <a:pt x="50" y="146"/>
                    </a:cubicBezTo>
                    <a:cubicBezTo>
                      <a:pt x="51" y="144"/>
                      <a:pt x="52" y="142"/>
                      <a:pt x="54" y="140"/>
                    </a:cubicBezTo>
                    <a:cubicBezTo>
                      <a:pt x="57" y="134"/>
                      <a:pt x="60" y="128"/>
                      <a:pt x="63" y="123"/>
                    </a:cubicBezTo>
                    <a:moveTo>
                      <a:pt x="694" y="38"/>
                    </a:moveTo>
                    <a:cubicBezTo>
                      <a:pt x="706" y="42"/>
                      <a:pt x="718" y="47"/>
                      <a:pt x="731" y="51"/>
                    </a:cubicBezTo>
                    <a:cubicBezTo>
                      <a:pt x="740" y="59"/>
                      <a:pt x="750" y="67"/>
                      <a:pt x="760" y="75"/>
                    </a:cubicBezTo>
                    <a:cubicBezTo>
                      <a:pt x="751" y="67"/>
                      <a:pt x="741" y="58"/>
                      <a:pt x="731" y="50"/>
                    </a:cubicBezTo>
                    <a:cubicBezTo>
                      <a:pt x="719" y="46"/>
                      <a:pt x="707" y="42"/>
                      <a:pt x="694" y="38"/>
                    </a:cubicBezTo>
                    <a:moveTo>
                      <a:pt x="856" y="440"/>
                    </a:moveTo>
                    <a:cubicBezTo>
                      <a:pt x="805" y="440"/>
                      <a:pt x="780" y="360"/>
                      <a:pt x="837" y="338"/>
                    </a:cubicBezTo>
                    <a:cubicBezTo>
                      <a:pt x="844" y="335"/>
                      <a:pt x="851" y="333"/>
                      <a:pt x="857" y="333"/>
                    </a:cubicBezTo>
                    <a:cubicBezTo>
                      <a:pt x="908" y="333"/>
                      <a:pt x="932" y="414"/>
                      <a:pt x="876" y="436"/>
                    </a:cubicBezTo>
                    <a:cubicBezTo>
                      <a:pt x="869" y="439"/>
                      <a:pt x="862" y="440"/>
                      <a:pt x="856" y="440"/>
                    </a:cubicBezTo>
                    <a:moveTo>
                      <a:pt x="594" y="269"/>
                    </a:moveTo>
                    <a:cubicBezTo>
                      <a:pt x="571" y="269"/>
                      <a:pt x="549" y="256"/>
                      <a:pt x="544" y="227"/>
                    </a:cubicBezTo>
                    <a:cubicBezTo>
                      <a:pt x="537" y="189"/>
                      <a:pt x="568" y="166"/>
                      <a:pt x="598" y="166"/>
                    </a:cubicBezTo>
                    <a:cubicBezTo>
                      <a:pt x="618" y="166"/>
                      <a:pt x="639" y="177"/>
                      <a:pt x="646" y="200"/>
                    </a:cubicBezTo>
                    <a:cubicBezTo>
                      <a:pt x="650" y="199"/>
                      <a:pt x="654" y="199"/>
                      <a:pt x="658" y="199"/>
                    </a:cubicBezTo>
                    <a:cubicBezTo>
                      <a:pt x="709" y="199"/>
                      <a:pt x="733" y="279"/>
                      <a:pt x="677" y="302"/>
                    </a:cubicBezTo>
                    <a:cubicBezTo>
                      <a:pt x="670" y="304"/>
                      <a:pt x="663" y="306"/>
                      <a:pt x="656" y="306"/>
                    </a:cubicBezTo>
                    <a:cubicBezTo>
                      <a:pt x="633" y="306"/>
                      <a:pt x="615" y="288"/>
                      <a:pt x="608" y="268"/>
                    </a:cubicBezTo>
                    <a:cubicBezTo>
                      <a:pt x="604" y="269"/>
                      <a:pt x="599" y="269"/>
                      <a:pt x="594" y="269"/>
                    </a:cubicBezTo>
                    <a:moveTo>
                      <a:pt x="400" y="0"/>
                    </a:moveTo>
                    <a:cubicBezTo>
                      <a:pt x="393" y="0"/>
                      <a:pt x="387" y="0"/>
                      <a:pt x="380" y="0"/>
                    </a:cubicBezTo>
                    <a:cubicBezTo>
                      <a:pt x="371" y="26"/>
                      <a:pt x="360" y="52"/>
                      <a:pt x="345" y="76"/>
                    </a:cubicBezTo>
                    <a:cubicBezTo>
                      <a:pt x="355" y="69"/>
                      <a:pt x="367" y="65"/>
                      <a:pt x="379" y="65"/>
                    </a:cubicBezTo>
                    <a:cubicBezTo>
                      <a:pt x="402" y="65"/>
                      <a:pt x="425" y="79"/>
                      <a:pt x="430" y="108"/>
                    </a:cubicBezTo>
                    <a:cubicBezTo>
                      <a:pt x="436" y="146"/>
                      <a:pt x="406" y="168"/>
                      <a:pt x="376" y="168"/>
                    </a:cubicBezTo>
                    <a:cubicBezTo>
                      <a:pt x="353" y="168"/>
                      <a:pt x="330" y="155"/>
                      <a:pt x="325" y="126"/>
                    </a:cubicBezTo>
                    <a:cubicBezTo>
                      <a:pt x="324" y="118"/>
                      <a:pt x="324" y="111"/>
                      <a:pt x="326" y="105"/>
                    </a:cubicBezTo>
                    <a:cubicBezTo>
                      <a:pt x="320" y="112"/>
                      <a:pt x="315" y="119"/>
                      <a:pt x="308" y="127"/>
                    </a:cubicBezTo>
                    <a:cubicBezTo>
                      <a:pt x="277" y="164"/>
                      <a:pt x="240" y="195"/>
                      <a:pt x="199" y="221"/>
                    </a:cubicBezTo>
                    <a:cubicBezTo>
                      <a:pt x="225" y="221"/>
                      <a:pt x="251" y="224"/>
                      <a:pt x="277" y="228"/>
                    </a:cubicBezTo>
                    <a:cubicBezTo>
                      <a:pt x="277" y="228"/>
                      <a:pt x="278" y="228"/>
                      <a:pt x="279" y="228"/>
                    </a:cubicBezTo>
                    <a:cubicBezTo>
                      <a:pt x="299" y="228"/>
                      <a:pt x="318" y="229"/>
                      <a:pt x="338" y="232"/>
                    </a:cubicBezTo>
                    <a:cubicBezTo>
                      <a:pt x="351" y="240"/>
                      <a:pt x="363" y="248"/>
                      <a:pt x="375" y="255"/>
                    </a:cubicBezTo>
                    <a:cubicBezTo>
                      <a:pt x="441" y="281"/>
                      <a:pt x="502" y="319"/>
                      <a:pt x="551" y="368"/>
                    </a:cubicBezTo>
                    <a:cubicBezTo>
                      <a:pt x="619" y="385"/>
                      <a:pt x="683" y="417"/>
                      <a:pt x="739" y="461"/>
                    </a:cubicBezTo>
                    <a:cubicBezTo>
                      <a:pt x="752" y="467"/>
                      <a:pt x="765" y="474"/>
                      <a:pt x="778" y="480"/>
                    </a:cubicBezTo>
                    <a:cubicBezTo>
                      <a:pt x="791" y="496"/>
                      <a:pt x="803" y="513"/>
                      <a:pt x="814" y="531"/>
                    </a:cubicBezTo>
                    <a:cubicBezTo>
                      <a:pt x="838" y="559"/>
                      <a:pt x="859" y="590"/>
                      <a:pt x="876" y="622"/>
                    </a:cubicBezTo>
                    <a:cubicBezTo>
                      <a:pt x="897" y="662"/>
                      <a:pt x="912" y="706"/>
                      <a:pt x="916" y="751"/>
                    </a:cubicBezTo>
                    <a:cubicBezTo>
                      <a:pt x="917" y="751"/>
                      <a:pt x="918" y="752"/>
                      <a:pt x="920" y="752"/>
                    </a:cubicBezTo>
                    <a:cubicBezTo>
                      <a:pt x="921" y="753"/>
                      <a:pt x="922" y="753"/>
                      <a:pt x="923" y="753"/>
                    </a:cubicBezTo>
                    <a:cubicBezTo>
                      <a:pt x="926" y="754"/>
                      <a:pt x="929" y="755"/>
                      <a:pt x="932" y="756"/>
                    </a:cubicBezTo>
                    <a:cubicBezTo>
                      <a:pt x="953" y="717"/>
                      <a:pt x="969" y="677"/>
                      <a:pt x="982" y="635"/>
                    </a:cubicBezTo>
                    <a:cubicBezTo>
                      <a:pt x="993" y="595"/>
                      <a:pt x="999" y="554"/>
                      <a:pt x="1000" y="512"/>
                    </a:cubicBezTo>
                    <a:cubicBezTo>
                      <a:pt x="1000" y="479"/>
                      <a:pt x="997" y="446"/>
                      <a:pt x="990" y="414"/>
                    </a:cubicBezTo>
                    <a:cubicBezTo>
                      <a:pt x="982" y="384"/>
                      <a:pt x="971" y="356"/>
                      <a:pt x="958" y="329"/>
                    </a:cubicBezTo>
                    <a:cubicBezTo>
                      <a:pt x="957" y="328"/>
                      <a:pt x="956" y="326"/>
                      <a:pt x="955" y="325"/>
                    </a:cubicBezTo>
                    <a:cubicBezTo>
                      <a:pt x="952" y="319"/>
                      <a:pt x="949" y="314"/>
                      <a:pt x="946" y="308"/>
                    </a:cubicBezTo>
                    <a:cubicBezTo>
                      <a:pt x="924" y="273"/>
                      <a:pt x="897" y="241"/>
                      <a:pt x="868" y="211"/>
                    </a:cubicBezTo>
                    <a:cubicBezTo>
                      <a:pt x="820" y="163"/>
                      <a:pt x="768" y="120"/>
                      <a:pt x="716" y="76"/>
                    </a:cubicBezTo>
                    <a:cubicBezTo>
                      <a:pt x="652" y="55"/>
                      <a:pt x="588" y="32"/>
                      <a:pt x="522" y="16"/>
                    </a:cubicBezTo>
                    <a:cubicBezTo>
                      <a:pt x="482" y="7"/>
                      <a:pt x="441" y="0"/>
                      <a:pt x="40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70"/>
              <p:cNvSpPr>
                <a:spLocks noEditPoints="1"/>
              </p:cNvSpPr>
              <p:nvPr/>
            </p:nvSpPr>
            <p:spPr bwMode="auto">
              <a:xfrm>
                <a:off x="5323" y="2944"/>
                <a:ext cx="310" cy="329"/>
              </a:xfrm>
              <a:custGeom>
                <a:avLst/>
                <a:gdLst>
                  <a:gd name="T0" fmla="*/ 374 w 457"/>
                  <a:gd name="T1" fmla="*/ 461 h 484"/>
                  <a:gd name="T2" fmla="*/ 362 w 457"/>
                  <a:gd name="T3" fmla="*/ 484 h 484"/>
                  <a:gd name="T4" fmla="*/ 371 w 457"/>
                  <a:gd name="T5" fmla="*/ 484 h 484"/>
                  <a:gd name="T6" fmla="*/ 373 w 457"/>
                  <a:gd name="T7" fmla="*/ 479 h 484"/>
                  <a:gd name="T8" fmla="*/ 374 w 457"/>
                  <a:gd name="T9" fmla="*/ 461 h 484"/>
                  <a:gd name="T10" fmla="*/ 105 w 457"/>
                  <a:gd name="T11" fmla="*/ 310 h 484"/>
                  <a:gd name="T12" fmla="*/ 91 w 457"/>
                  <a:gd name="T13" fmla="*/ 320 h 484"/>
                  <a:gd name="T14" fmla="*/ 0 w 457"/>
                  <a:gd name="T15" fmla="*/ 484 h 484"/>
                  <a:gd name="T16" fmla="*/ 25 w 457"/>
                  <a:gd name="T17" fmla="*/ 484 h 484"/>
                  <a:gd name="T18" fmla="*/ 105 w 457"/>
                  <a:gd name="T19" fmla="*/ 310 h 484"/>
                  <a:gd name="T20" fmla="*/ 457 w 457"/>
                  <a:gd name="T21" fmla="*/ 191 h 484"/>
                  <a:gd name="T22" fmla="*/ 421 w 457"/>
                  <a:gd name="T23" fmla="*/ 334 h 484"/>
                  <a:gd name="T24" fmla="*/ 437 w 457"/>
                  <a:gd name="T25" fmla="*/ 289 h 484"/>
                  <a:gd name="T26" fmla="*/ 457 w 457"/>
                  <a:gd name="T27" fmla="*/ 191 h 484"/>
                  <a:gd name="T28" fmla="*/ 294 w 457"/>
                  <a:gd name="T29" fmla="*/ 99 h 484"/>
                  <a:gd name="T30" fmla="*/ 220 w 457"/>
                  <a:gd name="T31" fmla="*/ 166 h 484"/>
                  <a:gd name="T32" fmla="*/ 190 w 457"/>
                  <a:gd name="T33" fmla="*/ 204 h 484"/>
                  <a:gd name="T34" fmla="*/ 294 w 457"/>
                  <a:gd name="T35" fmla="*/ 99 h 484"/>
                  <a:gd name="T36" fmla="*/ 457 w 457"/>
                  <a:gd name="T37" fmla="*/ 0 h 484"/>
                  <a:gd name="T38" fmla="*/ 452 w 457"/>
                  <a:gd name="T39" fmla="*/ 4 h 484"/>
                  <a:gd name="T40" fmla="*/ 433 w 457"/>
                  <a:gd name="T41" fmla="*/ 33 h 484"/>
                  <a:gd name="T42" fmla="*/ 405 w 457"/>
                  <a:gd name="T43" fmla="*/ 45 h 484"/>
                  <a:gd name="T44" fmla="*/ 393 w 457"/>
                  <a:gd name="T45" fmla="*/ 52 h 484"/>
                  <a:gd name="T46" fmla="*/ 390 w 457"/>
                  <a:gd name="T47" fmla="*/ 53 h 484"/>
                  <a:gd name="T48" fmla="*/ 263 w 457"/>
                  <a:gd name="T49" fmla="*/ 167 h 484"/>
                  <a:gd name="T50" fmla="*/ 225 w 457"/>
                  <a:gd name="T51" fmla="*/ 206 h 484"/>
                  <a:gd name="T52" fmla="*/ 96 w 457"/>
                  <a:gd name="T53" fmla="*/ 375 h 484"/>
                  <a:gd name="T54" fmla="*/ 53 w 457"/>
                  <a:gd name="T55" fmla="*/ 484 h 484"/>
                  <a:gd name="T56" fmla="*/ 333 w 457"/>
                  <a:gd name="T57" fmla="*/ 484 h 484"/>
                  <a:gd name="T58" fmla="*/ 401 w 457"/>
                  <a:gd name="T59" fmla="*/ 305 h 484"/>
                  <a:gd name="T60" fmla="*/ 415 w 457"/>
                  <a:gd name="T61" fmla="*/ 253 h 484"/>
                  <a:gd name="T62" fmla="*/ 447 w 457"/>
                  <a:gd name="T63" fmla="*/ 85 h 484"/>
                  <a:gd name="T64" fmla="*/ 446 w 457"/>
                  <a:gd name="T65" fmla="*/ 82 h 484"/>
                  <a:gd name="T66" fmla="*/ 446 w 457"/>
                  <a:gd name="T67" fmla="*/ 68 h 484"/>
                  <a:gd name="T68" fmla="*/ 441 w 457"/>
                  <a:gd name="T69" fmla="*/ 38 h 484"/>
                  <a:gd name="T70" fmla="*/ 456 w 457"/>
                  <a:gd name="T71" fmla="*/ 6 h 484"/>
                  <a:gd name="T72" fmla="*/ 457 w 457"/>
                  <a:gd name="T7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57" h="484">
                    <a:moveTo>
                      <a:pt x="374" y="461"/>
                    </a:moveTo>
                    <a:cubicBezTo>
                      <a:pt x="370" y="469"/>
                      <a:pt x="366" y="476"/>
                      <a:pt x="362" y="484"/>
                    </a:cubicBezTo>
                    <a:cubicBezTo>
                      <a:pt x="371" y="484"/>
                      <a:pt x="371" y="484"/>
                      <a:pt x="371" y="484"/>
                    </a:cubicBezTo>
                    <a:cubicBezTo>
                      <a:pt x="372" y="482"/>
                      <a:pt x="372" y="480"/>
                      <a:pt x="373" y="479"/>
                    </a:cubicBezTo>
                    <a:cubicBezTo>
                      <a:pt x="374" y="473"/>
                      <a:pt x="374" y="467"/>
                      <a:pt x="374" y="461"/>
                    </a:cubicBezTo>
                    <a:moveTo>
                      <a:pt x="105" y="310"/>
                    </a:moveTo>
                    <a:cubicBezTo>
                      <a:pt x="100" y="313"/>
                      <a:pt x="95" y="316"/>
                      <a:pt x="91" y="320"/>
                    </a:cubicBezTo>
                    <a:cubicBezTo>
                      <a:pt x="41" y="366"/>
                      <a:pt x="13" y="423"/>
                      <a:pt x="0" y="484"/>
                    </a:cubicBezTo>
                    <a:cubicBezTo>
                      <a:pt x="25" y="484"/>
                      <a:pt x="25" y="484"/>
                      <a:pt x="25" y="484"/>
                    </a:cubicBezTo>
                    <a:cubicBezTo>
                      <a:pt x="42" y="422"/>
                      <a:pt x="69" y="364"/>
                      <a:pt x="105" y="310"/>
                    </a:cubicBezTo>
                    <a:moveTo>
                      <a:pt x="457" y="191"/>
                    </a:moveTo>
                    <a:cubicBezTo>
                      <a:pt x="447" y="240"/>
                      <a:pt x="435" y="287"/>
                      <a:pt x="421" y="334"/>
                    </a:cubicBezTo>
                    <a:cubicBezTo>
                      <a:pt x="427" y="319"/>
                      <a:pt x="433" y="304"/>
                      <a:pt x="437" y="289"/>
                    </a:cubicBezTo>
                    <a:cubicBezTo>
                      <a:pt x="447" y="257"/>
                      <a:pt x="454" y="224"/>
                      <a:pt x="457" y="191"/>
                    </a:cubicBezTo>
                    <a:moveTo>
                      <a:pt x="294" y="99"/>
                    </a:moveTo>
                    <a:cubicBezTo>
                      <a:pt x="267" y="118"/>
                      <a:pt x="242" y="142"/>
                      <a:pt x="220" y="166"/>
                    </a:cubicBezTo>
                    <a:cubicBezTo>
                      <a:pt x="209" y="178"/>
                      <a:pt x="199" y="191"/>
                      <a:pt x="190" y="204"/>
                    </a:cubicBezTo>
                    <a:cubicBezTo>
                      <a:pt x="223" y="167"/>
                      <a:pt x="257" y="132"/>
                      <a:pt x="294" y="99"/>
                    </a:cubicBezTo>
                    <a:moveTo>
                      <a:pt x="457" y="0"/>
                    </a:moveTo>
                    <a:cubicBezTo>
                      <a:pt x="455" y="2"/>
                      <a:pt x="454" y="3"/>
                      <a:pt x="452" y="4"/>
                    </a:cubicBezTo>
                    <a:cubicBezTo>
                      <a:pt x="446" y="13"/>
                      <a:pt x="439" y="23"/>
                      <a:pt x="433" y="33"/>
                    </a:cubicBezTo>
                    <a:cubicBezTo>
                      <a:pt x="424" y="37"/>
                      <a:pt x="414" y="41"/>
                      <a:pt x="405" y="45"/>
                    </a:cubicBezTo>
                    <a:cubicBezTo>
                      <a:pt x="401" y="47"/>
                      <a:pt x="396" y="49"/>
                      <a:pt x="393" y="52"/>
                    </a:cubicBezTo>
                    <a:cubicBezTo>
                      <a:pt x="392" y="52"/>
                      <a:pt x="391" y="53"/>
                      <a:pt x="390" y="53"/>
                    </a:cubicBezTo>
                    <a:cubicBezTo>
                      <a:pt x="346" y="89"/>
                      <a:pt x="303" y="127"/>
                      <a:pt x="263" y="167"/>
                    </a:cubicBezTo>
                    <a:cubicBezTo>
                      <a:pt x="250" y="180"/>
                      <a:pt x="237" y="193"/>
                      <a:pt x="225" y="206"/>
                    </a:cubicBezTo>
                    <a:cubicBezTo>
                      <a:pt x="177" y="258"/>
                      <a:pt x="130" y="313"/>
                      <a:pt x="96" y="375"/>
                    </a:cubicBezTo>
                    <a:cubicBezTo>
                      <a:pt x="78" y="410"/>
                      <a:pt x="64" y="446"/>
                      <a:pt x="53" y="484"/>
                    </a:cubicBezTo>
                    <a:cubicBezTo>
                      <a:pt x="333" y="484"/>
                      <a:pt x="333" y="484"/>
                      <a:pt x="333" y="484"/>
                    </a:cubicBezTo>
                    <a:cubicBezTo>
                      <a:pt x="363" y="428"/>
                      <a:pt x="383" y="366"/>
                      <a:pt x="401" y="305"/>
                    </a:cubicBezTo>
                    <a:cubicBezTo>
                      <a:pt x="406" y="288"/>
                      <a:pt x="411" y="270"/>
                      <a:pt x="415" y="253"/>
                    </a:cubicBezTo>
                    <a:cubicBezTo>
                      <a:pt x="428" y="197"/>
                      <a:pt x="439" y="141"/>
                      <a:pt x="447" y="85"/>
                    </a:cubicBezTo>
                    <a:cubicBezTo>
                      <a:pt x="446" y="84"/>
                      <a:pt x="446" y="83"/>
                      <a:pt x="446" y="82"/>
                    </a:cubicBezTo>
                    <a:cubicBezTo>
                      <a:pt x="446" y="77"/>
                      <a:pt x="446" y="72"/>
                      <a:pt x="446" y="68"/>
                    </a:cubicBezTo>
                    <a:cubicBezTo>
                      <a:pt x="444" y="58"/>
                      <a:pt x="443" y="48"/>
                      <a:pt x="441" y="38"/>
                    </a:cubicBezTo>
                    <a:cubicBezTo>
                      <a:pt x="446" y="27"/>
                      <a:pt x="452" y="17"/>
                      <a:pt x="456" y="6"/>
                    </a:cubicBezTo>
                    <a:cubicBezTo>
                      <a:pt x="457" y="4"/>
                      <a:pt x="457" y="2"/>
                      <a:pt x="457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1"/>
              <p:cNvSpPr>
                <a:spLocks noEditPoints="1"/>
              </p:cNvSpPr>
              <p:nvPr/>
            </p:nvSpPr>
            <p:spPr bwMode="auto">
              <a:xfrm>
                <a:off x="6144" y="2007"/>
                <a:ext cx="305" cy="229"/>
              </a:xfrm>
              <a:custGeom>
                <a:avLst/>
                <a:gdLst>
                  <a:gd name="T0" fmla="*/ 0 w 449"/>
                  <a:gd name="T1" fmla="*/ 149 h 337"/>
                  <a:gd name="T2" fmla="*/ 1 w 449"/>
                  <a:gd name="T3" fmla="*/ 151 h 337"/>
                  <a:gd name="T4" fmla="*/ 30 w 449"/>
                  <a:gd name="T5" fmla="*/ 197 h 337"/>
                  <a:gd name="T6" fmla="*/ 19 w 449"/>
                  <a:gd name="T7" fmla="*/ 156 h 337"/>
                  <a:gd name="T8" fmla="*/ 0 w 449"/>
                  <a:gd name="T9" fmla="*/ 149 h 337"/>
                  <a:gd name="T10" fmla="*/ 301 w 449"/>
                  <a:gd name="T11" fmla="*/ 256 h 337"/>
                  <a:gd name="T12" fmla="*/ 285 w 449"/>
                  <a:gd name="T13" fmla="*/ 167 h 337"/>
                  <a:gd name="T14" fmla="*/ 303 w 449"/>
                  <a:gd name="T15" fmla="*/ 163 h 337"/>
                  <a:gd name="T16" fmla="*/ 319 w 449"/>
                  <a:gd name="T17" fmla="*/ 253 h 337"/>
                  <a:gd name="T18" fmla="*/ 301 w 449"/>
                  <a:gd name="T19" fmla="*/ 256 h 337"/>
                  <a:gd name="T20" fmla="*/ 210 w 449"/>
                  <a:gd name="T21" fmla="*/ 197 h 337"/>
                  <a:gd name="T22" fmla="*/ 194 w 449"/>
                  <a:gd name="T23" fmla="*/ 108 h 337"/>
                  <a:gd name="T24" fmla="*/ 211 w 449"/>
                  <a:gd name="T25" fmla="*/ 104 h 337"/>
                  <a:gd name="T26" fmla="*/ 228 w 449"/>
                  <a:gd name="T27" fmla="*/ 194 h 337"/>
                  <a:gd name="T28" fmla="*/ 210 w 449"/>
                  <a:gd name="T29" fmla="*/ 197 h 337"/>
                  <a:gd name="T30" fmla="*/ 207 w 449"/>
                  <a:gd name="T31" fmla="*/ 0 h 337"/>
                  <a:gd name="T32" fmla="*/ 189 w 449"/>
                  <a:gd name="T33" fmla="*/ 1 h 337"/>
                  <a:gd name="T34" fmla="*/ 103 w 449"/>
                  <a:gd name="T35" fmla="*/ 150 h 337"/>
                  <a:gd name="T36" fmla="*/ 53 w 449"/>
                  <a:gd name="T37" fmla="*/ 160 h 337"/>
                  <a:gd name="T38" fmla="*/ 51 w 449"/>
                  <a:gd name="T39" fmla="*/ 160 h 337"/>
                  <a:gd name="T40" fmla="*/ 53 w 449"/>
                  <a:gd name="T41" fmla="*/ 169 h 337"/>
                  <a:gd name="T42" fmla="*/ 84 w 449"/>
                  <a:gd name="T43" fmla="*/ 246 h 337"/>
                  <a:gd name="T44" fmla="*/ 114 w 449"/>
                  <a:gd name="T45" fmla="*/ 290 h 337"/>
                  <a:gd name="T46" fmla="*/ 236 w 449"/>
                  <a:gd name="T47" fmla="*/ 337 h 337"/>
                  <a:gd name="T48" fmla="*/ 304 w 449"/>
                  <a:gd name="T49" fmla="*/ 318 h 337"/>
                  <a:gd name="T50" fmla="*/ 333 w 449"/>
                  <a:gd name="T51" fmla="*/ 320 h 337"/>
                  <a:gd name="T52" fmla="*/ 335 w 449"/>
                  <a:gd name="T53" fmla="*/ 320 h 337"/>
                  <a:gd name="T54" fmla="*/ 371 w 449"/>
                  <a:gd name="T55" fmla="*/ 272 h 337"/>
                  <a:gd name="T56" fmla="*/ 393 w 449"/>
                  <a:gd name="T57" fmla="*/ 267 h 337"/>
                  <a:gd name="T58" fmla="*/ 423 w 449"/>
                  <a:gd name="T59" fmla="*/ 277 h 337"/>
                  <a:gd name="T60" fmla="*/ 439 w 449"/>
                  <a:gd name="T61" fmla="*/ 263 h 337"/>
                  <a:gd name="T62" fmla="*/ 445 w 449"/>
                  <a:gd name="T63" fmla="*/ 247 h 337"/>
                  <a:gd name="T64" fmla="*/ 449 w 449"/>
                  <a:gd name="T65" fmla="*/ 220 h 337"/>
                  <a:gd name="T66" fmla="*/ 422 w 449"/>
                  <a:gd name="T67" fmla="*/ 164 h 337"/>
                  <a:gd name="T68" fmla="*/ 416 w 449"/>
                  <a:gd name="T69" fmla="*/ 138 h 337"/>
                  <a:gd name="T70" fmla="*/ 256 w 449"/>
                  <a:gd name="T71" fmla="*/ 13 h 337"/>
                  <a:gd name="T72" fmla="*/ 225 w 449"/>
                  <a:gd name="T73" fmla="*/ 9 h 337"/>
                  <a:gd name="T74" fmla="*/ 207 w 449"/>
                  <a:gd name="T75" fmla="*/ 0 h 337"/>
                  <a:gd name="T76" fmla="*/ 207 w 449"/>
                  <a:gd name="T77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49" h="337">
                    <a:moveTo>
                      <a:pt x="0" y="149"/>
                    </a:moveTo>
                    <a:cubicBezTo>
                      <a:pt x="1" y="150"/>
                      <a:pt x="1" y="151"/>
                      <a:pt x="1" y="151"/>
                    </a:cubicBezTo>
                    <a:cubicBezTo>
                      <a:pt x="7" y="169"/>
                      <a:pt x="17" y="184"/>
                      <a:pt x="30" y="197"/>
                    </a:cubicBezTo>
                    <a:cubicBezTo>
                      <a:pt x="25" y="184"/>
                      <a:pt x="21" y="170"/>
                      <a:pt x="19" y="156"/>
                    </a:cubicBezTo>
                    <a:cubicBezTo>
                      <a:pt x="13" y="154"/>
                      <a:pt x="6" y="152"/>
                      <a:pt x="0" y="149"/>
                    </a:cubicBezTo>
                    <a:moveTo>
                      <a:pt x="301" y="256"/>
                    </a:moveTo>
                    <a:cubicBezTo>
                      <a:pt x="257" y="256"/>
                      <a:pt x="236" y="186"/>
                      <a:pt x="285" y="167"/>
                    </a:cubicBezTo>
                    <a:cubicBezTo>
                      <a:pt x="291" y="164"/>
                      <a:pt x="297" y="163"/>
                      <a:pt x="303" y="163"/>
                    </a:cubicBezTo>
                    <a:cubicBezTo>
                      <a:pt x="347" y="163"/>
                      <a:pt x="368" y="233"/>
                      <a:pt x="319" y="253"/>
                    </a:cubicBezTo>
                    <a:cubicBezTo>
                      <a:pt x="313" y="255"/>
                      <a:pt x="307" y="256"/>
                      <a:pt x="301" y="256"/>
                    </a:cubicBezTo>
                    <a:moveTo>
                      <a:pt x="210" y="197"/>
                    </a:moveTo>
                    <a:cubicBezTo>
                      <a:pt x="166" y="197"/>
                      <a:pt x="144" y="127"/>
                      <a:pt x="194" y="108"/>
                    </a:cubicBezTo>
                    <a:cubicBezTo>
                      <a:pt x="200" y="105"/>
                      <a:pt x="206" y="104"/>
                      <a:pt x="211" y="104"/>
                    </a:cubicBezTo>
                    <a:cubicBezTo>
                      <a:pt x="255" y="104"/>
                      <a:pt x="277" y="174"/>
                      <a:pt x="228" y="194"/>
                    </a:cubicBezTo>
                    <a:cubicBezTo>
                      <a:pt x="221" y="196"/>
                      <a:pt x="216" y="197"/>
                      <a:pt x="210" y="197"/>
                    </a:cubicBezTo>
                    <a:moveTo>
                      <a:pt x="207" y="0"/>
                    </a:moveTo>
                    <a:cubicBezTo>
                      <a:pt x="201" y="0"/>
                      <a:pt x="195" y="1"/>
                      <a:pt x="189" y="1"/>
                    </a:cubicBezTo>
                    <a:cubicBezTo>
                      <a:pt x="198" y="63"/>
                      <a:pt x="163" y="126"/>
                      <a:pt x="103" y="150"/>
                    </a:cubicBezTo>
                    <a:cubicBezTo>
                      <a:pt x="87" y="157"/>
                      <a:pt x="70" y="160"/>
                      <a:pt x="53" y="160"/>
                    </a:cubicBezTo>
                    <a:cubicBezTo>
                      <a:pt x="53" y="160"/>
                      <a:pt x="52" y="160"/>
                      <a:pt x="51" y="160"/>
                    </a:cubicBezTo>
                    <a:cubicBezTo>
                      <a:pt x="51" y="163"/>
                      <a:pt x="52" y="166"/>
                      <a:pt x="53" y="169"/>
                    </a:cubicBezTo>
                    <a:cubicBezTo>
                      <a:pt x="60" y="196"/>
                      <a:pt x="71" y="221"/>
                      <a:pt x="84" y="246"/>
                    </a:cubicBezTo>
                    <a:cubicBezTo>
                      <a:pt x="93" y="261"/>
                      <a:pt x="103" y="276"/>
                      <a:pt x="114" y="290"/>
                    </a:cubicBezTo>
                    <a:cubicBezTo>
                      <a:pt x="148" y="319"/>
                      <a:pt x="193" y="337"/>
                      <a:pt x="236" y="337"/>
                    </a:cubicBezTo>
                    <a:cubicBezTo>
                      <a:pt x="260" y="337"/>
                      <a:pt x="283" y="331"/>
                      <a:pt x="304" y="318"/>
                    </a:cubicBezTo>
                    <a:cubicBezTo>
                      <a:pt x="314" y="320"/>
                      <a:pt x="323" y="320"/>
                      <a:pt x="333" y="320"/>
                    </a:cubicBezTo>
                    <a:cubicBezTo>
                      <a:pt x="334" y="320"/>
                      <a:pt x="335" y="320"/>
                      <a:pt x="335" y="320"/>
                    </a:cubicBezTo>
                    <a:cubicBezTo>
                      <a:pt x="336" y="301"/>
                      <a:pt x="347" y="281"/>
                      <a:pt x="371" y="272"/>
                    </a:cubicBezTo>
                    <a:cubicBezTo>
                      <a:pt x="378" y="269"/>
                      <a:pt x="386" y="267"/>
                      <a:pt x="393" y="267"/>
                    </a:cubicBezTo>
                    <a:cubicBezTo>
                      <a:pt x="404" y="267"/>
                      <a:pt x="414" y="271"/>
                      <a:pt x="423" y="277"/>
                    </a:cubicBezTo>
                    <a:cubicBezTo>
                      <a:pt x="428" y="272"/>
                      <a:pt x="434" y="268"/>
                      <a:pt x="439" y="263"/>
                    </a:cubicBezTo>
                    <a:cubicBezTo>
                      <a:pt x="441" y="257"/>
                      <a:pt x="443" y="252"/>
                      <a:pt x="445" y="247"/>
                    </a:cubicBezTo>
                    <a:cubicBezTo>
                      <a:pt x="447" y="238"/>
                      <a:pt x="448" y="229"/>
                      <a:pt x="449" y="220"/>
                    </a:cubicBezTo>
                    <a:cubicBezTo>
                      <a:pt x="443" y="200"/>
                      <a:pt x="434" y="181"/>
                      <a:pt x="422" y="164"/>
                    </a:cubicBezTo>
                    <a:cubicBezTo>
                      <a:pt x="422" y="155"/>
                      <a:pt x="421" y="146"/>
                      <a:pt x="416" y="138"/>
                    </a:cubicBezTo>
                    <a:cubicBezTo>
                      <a:pt x="384" y="75"/>
                      <a:pt x="323" y="31"/>
                      <a:pt x="256" y="13"/>
                    </a:cubicBezTo>
                    <a:cubicBezTo>
                      <a:pt x="245" y="10"/>
                      <a:pt x="235" y="9"/>
                      <a:pt x="225" y="9"/>
                    </a:cubicBezTo>
                    <a:cubicBezTo>
                      <a:pt x="219" y="6"/>
                      <a:pt x="213" y="3"/>
                      <a:pt x="207" y="0"/>
                    </a:cubicBezTo>
                    <a:cubicBezTo>
                      <a:pt x="207" y="0"/>
                      <a:pt x="207" y="0"/>
                      <a:pt x="207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72"/>
              <p:cNvSpPr>
                <a:spLocks noEditPoints="1"/>
              </p:cNvSpPr>
              <p:nvPr/>
            </p:nvSpPr>
            <p:spPr bwMode="auto">
              <a:xfrm>
                <a:off x="5862" y="1829"/>
                <a:ext cx="242" cy="248"/>
              </a:xfrm>
              <a:custGeom>
                <a:avLst/>
                <a:gdLst>
                  <a:gd name="T0" fmla="*/ 313 w 357"/>
                  <a:gd name="T1" fmla="*/ 350 h 366"/>
                  <a:gd name="T2" fmla="*/ 272 w 357"/>
                  <a:gd name="T3" fmla="*/ 363 h 366"/>
                  <a:gd name="T4" fmla="*/ 301 w 357"/>
                  <a:gd name="T5" fmla="*/ 366 h 366"/>
                  <a:gd name="T6" fmla="*/ 326 w 357"/>
                  <a:gd name="T7" fmla="*/ 363 h 366"/>
                  <a:gd name="T8" fmla="*/ 328 w 357"/>
                  <a:gd name="T9" fmla="*/ 363 h 366"/>
                  <a:gd name="T10" fmla="*/ 313 w 357"/>
                  <a:gd name="T11" fmla="*/ 350 h 366"/>
                  <a:gd name="T12" fmla="*/ 216 w 357"/>
                  <a:gd name="T13" fmla="*/ 228 h 366"/>
                  <a:gd name="T14" fmla="*/ 172 w 357"/>
                  <a:gd name="T15" fmla="*/ 191 h 366"/>
                  <a:gd name="T16" fmla="*/ 219 w 357"/>
                  <a:gd name="T17" fmla="*/ 139 h 366"/>
                  <a:gd name="T18" fmla="*/ 263 w 357"/>
                  <a:gd name="T19" fmla="*/ 176 h 366"/>
                  <a:gd name="T20" fmla="*/ 216 w 357"/>
                  <a:gd name="T21" fmla="*/ 228 h 366"/>
                  <a:gd name="T22" fmla="*/ 119 w 357"/>
                  <a:gd name="T23" fmla="*/ 181 h 366"/>
                  <a:gd name="T24" fmla="*/ 74 w 357"/>
                  <a:gd name="T25" fmla="*/ 144 h 366"/>
                  <a:gd name="T26" fmla="*/ 121 w 357"/>
                  <a:gd name="T27" fmla="*/ 91 h 366"/>
                  <a:gd name="T28" fmla="*/ 165 w 357"/>
                  <a:gd name="T29" fmla="*/ 128 h 366"/>
                  <a:gd name="T30" fmla="*/ 119 w 357"/>
                  <a:gd name="T31" fmla="*/ 181 h 366"/>
                  <a:gd name="T32" fmla="*/ 138 w 357"/>
                  <a:gd name="T33" fmla="*/ 0 h 366"/>
                  <a:gd name="T34" fmla="*/ 122 w 357"/>
                  <a:gd name="T35" fmla="*/ 1 h 366"/>
                  <a:gd name="T36" fmla="*/ 97 w 357"/>
                  <a:gd name="T37" fmla="*/ 9 h 366"/>
                  <a:gd name="T38" fmla="*/ 86 w 357"/>
                  <a:gd name="T39" fmla="*/ 9 h 366"/>
                  <a:gd name="T40" fmla="*/ 36 w 357"/>
                  <a:gd name="T41" fmla="*/ 15 h 366"/>
                  <a:gd name="T42" fmla="*/ 14 w 357"/>
                  <a:gd name="T43" fmla="*/ 33 h 366"/>
                  <a:gd name="T44" fmla="*/ 4 w 357"/>
                  <a:gd name="T45" fmla="*/ 46 h 366"/>
                  <a:gd name="T46" fmla="*/ 0 w 357"/>
                  <a:gd name="T47" fmla="*/ 67 h 366"/>
                  <a:gd name="T48" fmla="*/ 31 w 357"/>
                  <a:gd name="T49" fmla="*/ 109 h 366"/>
                  <a:gd name="T50" fmla="*/ 8 w 357"/>
                  <a:gd name="T51" fmla="*/ 164 h 366"/>
                  <a:gd name="T52" fmla="*/ 26 w 357"/>
                  <a:gd name="T53" fmla="*/ 191 h 366"/>
                  <a:gd name="T54" fmla="*/ 148 w 357"/>
                  <a:gd name="T55" fmla="*/ 338 h 366"/>
                  <a:gd name="T56" fmla="*/ 194 w 357"/>
                  <a:gd name="T57" fmla="*/ 341 h 366"/>
                  <a:gd name="T58" fmla="*/ 202 w 357"/>
                  <a:gd name="T59" fmla="*/ 341 h 366"/>
                  <a:gd name="T60" fmla="*/ 284 w 357"/>
                  <a:gd name="T61" fmla="*/ 328 h 366"/>
                  <a:gd name="T62" fmla="*/ 293 w 357"/>
                  <a:gd name="T63" fmla="*/ 325 h 366"/>
                  <a:gd name="T64" fmla="*/ 274 w 357"/>
                  <a:gd name="T65" fmla="*/ 275 h 366"/>
                  <a:gd name="T66" fmla="*/ 357 w 357"/>
                  <a:gd name="T67" fmla="*/ 125 h 366"/>
                  <a:gd name="T68" fmla="*/ 348 w 357"/>
                  <a:gd name="T69" fmla="*/ 108 h 366"/>
                  <a:gd name="T70" fmla="*/ 332 w 357"/>
                  <a:gd name="T71" fmla="*/ 98 h 366"/>
                  <a:gd name="T72" fmla="*/ 312 w 357"/>
                  <a:gd name="T73" fmla="*/ 74 h 366"/>
                  <a:gd name="T74" fmla="*/ 138 w 357"/>
                  <a:gd name="T75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57" h="366">
                    <a:moveTo>
                      <a:pt x="313" y="350"/>
                    </a:moveTo>
                    <a:cubicBezTo>
                      <a:pt x="300" y="355"/>
                      <a:pt x="286" y="359"/>
                      <a:pt x="272" y="363"/>
                    </a:cubicBezTo>
                    <a:cubicBezTo>
                      <a:pt x="281" y="365"/>
                      <a:pt x="291" y="366"/>
                      <a:pt x="301" y="366"/>
                    </a:cubicBezTo>
                    <a:cubicBezTo>
                      <a:pt x="309" y="366"/>
                      <a:pt x="318" y="365"/>
                      <a:pt x="326" y="363"/>
                    </a:cubicBezTo>
                    <a:cubicBezTo>
                      <a:pt x="326" y="363"/>
                      <a:pt x="327" y="363"/>
                      <a:pt x="328" y="363"/>
                    </a:cubicBezTo>
                    <a:cubicBezTo>
                      <a:pt x="322" y="359"/>
                      <a:pt x="317" y="355"/>
                      <a:pt x="313" y="350"/>
                    </a:cubicBezTo>
                    <a:moveTo>
                      <a:pt x="216" y="228"/>
                    </a:moveTo>
                    <a:cubicBezTo>
                      <a:pt x="196" y="228"/>
                      <a:pt x="177" y="217"/>
                      <a:pt x="172" y="191"/>
                    </a:cubicBezTo>
                    <a:cubicBezTo>
                      <a:pt x="167" y="158"/>
                      <a:pt x="193" y="139"/>
                      <a:pt x="219" y="139"/>
                    </a:cubicBezTo>
                    <a:cubicBezTo>
                      <a:pt x="239" y="139"/>
                      <a:pt x="259" y="150"/>
                      <a:pt x="263" y="176"/>
                    </a:cubicBezTo>
                    <a:cubicBezTo>
                      <a:pt x="269" y="209"/>
                      <a:pt x="242" y="228"/>
                      <a:pt x="216" y="228"/>
                    </a:cubicBezTo>
                    <a:moveTo>
                      <a:pt x="119" y="181"/>
                    </a:moveTo>
                    <a:cubicBezTo>
                      <a:pt x="99" y="181"/>
                      <a:pt x="79" y="169"/>
                      <a:pt x="74" y="144"/>
                    </a:cubicBezTo>
                    <a:cubicBezTo>
                      <a:pt x="69" y="110"/>
                      <a:pt x="95" y="91"/>
                      <a:pt x="121" y="91"/>
                    </a:cubicBezTo>
                    <a:cubicBezTo>
                      <a:pt x="141" y="91"/>
                      <a:pt x="161" y="103"/>
                      <a:pt x="165" y="128"/>
                    </a:cubicBezTo>
                    <a:cubicBezTo>
                      <a:pt x="171" y="161"/>
                      <a:pt x="145" y="181"/>
                      <a:pt x="119" y="181"/>
                    </a:cubicBezTo>
                    <a:moveTo>
                      <a:pt x="138" y="0"/>
                    </a:moveTo>
                    <a:cubicBezTo>
                      <a:pt x="133" y="0"/>
                      <a:pt x="128" y="0"/>
                      <a:pt x="122" y="1"/>
                    </a:cubicBezTo>
                    <a:cubicBezTo>
                      <a:pt x="113" y="2"/>
                      <a:pt x="105" y="5"/>
                      <a:pt x="97" y="9"/>
                    </a:cubicBezTo>
                    <a:cubicBezTo>
                      <a:pt x="93" y="9"/>
                      <a:pt x="90" y="9"/>
                      <a:pt x="86" y="9"/>
                    </a:cubicBezTo>
                    <a:cubicBezTo>
                      <a:pt x="69" y="9"/>
                      <a:pt x="52" y="11"/>
                      <a:pt x="36" y="15"/>
                    </a:cubicBezTo>
                    <a:cubicBezTo>
                      <a:pt x="28" y="20"/>
                      <a:pt x="21" y="26"/>
                      <a:pt x="14" y="33"/>
                    </a:cubicBezTo>
                    <a:cubicBezTo>
                      <a:pt x="11" y="37"/>
                      <a:pt x="7" y="41"/>
                      <a:pt x="4" y="46"/>
                    </a:cubicBezTo>
                    <a:cubicBezTo>
                      <a:pt x="2" y="53"/>
                      <a:pt x="1" y="60"/>
                      <a:pt x="0" y="67"/>
                    </a:cubicBezTo>
                    <a:cubicBezTo>
                      <a:pt x="15" y="74"/>
                      <a:pt x="28" y="88"/>
                      <a:pt x="31" y="109"/>
                    </a:cubicBezTo>
                    <a:cubicBezTo>
                      <a:pt x="36" y="135"/>
                      <a:pt x="25" y="154"/>
                      <a:pt x="8" y="164"/>
                    </a:cubicBezTo>
                    <a:cubicBezTo>
                      <a:pt x="13" y="173"/>
                      <a:pt x="20" y="182"/>
                      <a:pt x="26" y="191"/>
                    </a:cubicBezTo>
                    <a:cubicBezTo>
                      <a:pt x="25" y="257"/>
                      <a:pt x="83" y="315"/>
                      <a:pt x="148" y="338"/>
                    </a:cubicBezTo>
                    <a:cubicBezTo>
                      <a:pt x="163" y="340"/>
                      <a:pt x="178" y="341"/>
                      <a:pt x="194" y="341"/>
                    </a:cubicBezTo>
                    <a:cubicBezTo>
                      <a:pt x="197" y="341"/>
                      <a:pt x="199" y="341"/>
                      <a:pt x="202" y="341"/>
                    </a:cubicBezTo>
                    <a:cubicBezTo>
                      <a:pt x="230" y="340"/>
                      <a:pt x="257" y="336"/>
                      <a:pt x="284" y="328"/>
                    </a:cubicBezTo>
                    <a:cubicBezTo>
                      <a:pt x="287" y="327"/>
                      <a:pt x="290" y="326"/>
                      <a:pt x="293" y="325"/>
                    </a:cubicBezTo>
                    <a:cubicBezTo>
                      <a:pt x="283" y="310"/>
                      <a:pt x="277" y="293"/>
                      <a:pt x="274" y="275"/>
                    </a:cubicBezTo>
                    <a:cubicBezTo>
                      <a:pt x="263" y="212"/>
                      <a:pt x="299" y="149"/>
                      <a:pt x="357" y="125"/>
                    </a:cubicBezTo>
                    <a:cubicBezTo>
                      <a:pt x="354" y="119"/>
                      <a:pt x="351" y="114"/>
                      <a:pt x="348" y="108"/>
                    </a:cubicBezTo>
                    <a:cubicBezTo>
                      <a:pt x="343" y="105"/>
                      <a:pt x="337" y="101"/>
                      <a:pt x="332" y="98"/>
                    </a:cubicBezTo>
                    <a:cubicBezTo>
                      <a:pt x="326" y="90"/>
                      <a:pt x="320" y="82"/>
                      <a:pt x="312" y="74"/>
                    </a:cubicBezTo>
                    <a:cubicBezTo>
                      <a:pt x="266" y="29"/>
                      <a:pt x="204" y="0"/>
                      <a:pt x="138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73"/>
              <p:cNvSpPr>
                <a:spLocks noEditPoints="1"/>
              </p:cNvSpPr>
              <p:nvPr/>
            </p:nvSpPr>
            <p:spPr bwMode="auto">
              <a:xfrm>
                <a:off x="6482" y="1133"/>
                <a:ext cx="258" cy="176"/>
              </a:xfrm>
              <a:custGeom>
                <a:avLst/>
                <a:gdLst>
                  <a:gd name="T0" fmla="*/ 329 w 381"/>
                  <a:gd name="T1" fmla="*/ 253 h 258"/>
                  <a:gd name="T2" fmla="*/ 325 w 381"/>
                  <a:gd name="T3" fmla="*/ 256 h 258"/>
                  <a:gd name="T4" fmla="*/ 324 w 381"/>
                  <a:gd name="T5" fmla="*/ 258 h 258"/>
                  <a:gd name="T6" fmla="*/ 325 w 381"/>
                  <a:gd name="T7" fmla="*/ 258 h 258"/>
                  <a:gd name="T8" fmla="*/ 330 w 381"/>
                  <a:gd name="T9" fmla="*/ 255 h 258"/>
                  <a:gd name="T10" fmla="*/ 329 w 381"/>
                  <a:gd name="T11" fmla="*/ 253 h 258"/>
                  <a:gd name="T12" fmla="*/ 381 w 381"/>
                  <a:gd name="T13" fmla="*/ 209 h 258"/>
                  <a:gd name="T14" fmla="*/ 351 w 381"/>
                  <a:gd name="T15" fmla="*/ 215 h 258"/>
                  <a:gd name="T16" fmla="*/ 347 w 381"/>
                  <a:gd name="T17" fmla="*/ 228 h 258"/>
                  <a:gd name="T18" fmla="*/ 355 w 381"/>
                  <a:gd name="T19" fmla="*/ 239 h 258"/>
                  <a:gd name="T20" fmla="*/ 358 w 381"/>
                  <a:gd name="T21" fmla="*/ 236 h 258"/>
                  <a:gd name="T22" fmla="*/ 381 w 381"/>
                  <a:gd name="T23" fmla="*/ 209 h 258"/>
                  <a:gd name="T24" fmla="*/ 11 w 381"/>
                  <a:gd name="T25" fmla="*/ 0 h 258"/>
                  <a:gd name="T26" fmla="*/ 0 w 381"/>
                  <a:gd name="T27" fmla="*/ 34 h 258"/>
                  <a:gd name="T28" fmla="*/ 6 w 381"/>
                  <a:gd name="T29" fmla="*/ 39 h 258"/>
                  <a:gd name="T30" fmla="*/ 12 w 381"/>
                  <a:gd name="T31" fmla="*/ 39 h 258"/>
                  <a:gd name="T32" fmla="*/ 21 w 381"/>
                  <a:gd name="T33" fmla="*/ 29 h 258"/>
                  <a:gd name="T34" fmla="*/ 11 w 381"/>
                  <a:gd name="T35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81" h="258">
                    <a:moveTo>
                      <a:pt x="329" y="253"/>
                    </a:moveTo>
                    <a:cubicBezTo>
                      <a:pt x="327" y="254"/>
                      <a:pt x="326" y="255"/>
                      <a:pt x="325" y="256"/>
                    </a:cubicBezTo>
                    <a:cubicBezTo>
                      <a:pt x="325" y="256"/>
                      <a:pt x="325" y="257"/>
                      <a:pt x="324" y="258"/>
                    </a:cubicBezTo>
                    <a:cubicBezTo>
                      <a:pt x="325" y="258"/>
                      <a:pt x="325" y="258"/>
                      <a:pt x="325" y="258"/>
                    </a:cubicBezTo>
                    <a:cubicBezTo>
                      <a:pt x="327" y="257"/>
                      <a:pt x="328" y="256"/>
                      <a:pt x="330" y="255"/>
                    </a:cubicBezTo>
                    <a:cubicBezTo>
                      <a:pt x="330" y="254"/>
                      <a:pt x="329" y="254"/>
                      <a:pt x="329" y="253"/>
                    </a:cubicBezTo>
                    <a:moveTo>
                      <a:pt x="381" y="209"/>
                    </a:moveTo>
                    <a:cubicBezTo>
                      <a:pt x="372" y="212"/>
                      <a:pt x="362" y="214"/>
                      <a:pt x="351" y="215"/>
                    </a:cubicBezTo>
                    <a:cubicBezTo>
                      <a:pt x="350" y="219"/>
                      <a:pt x="349" y="224"/>
                      <a:pt x="347" y="228"/>
                    </a:cubicBezTo>
                    <a:cubicBezTo>
                      <a:pt x="349" y="232"/>
                      <a:pt x="352" y="235"/>
                      <a:pt x="355" y="239"/>
                    </a:cubicBezTo>
                    <a:cubicBezTo>
                      <a:pt x="356" y="238"/>
                      <a:pt x="357" y="237"/>
                      <a:pt x="358" y="236"/>
                    </a:cubicBezTo>
                    <a:cubicBezTo>
                      <a:pt x="367" y="228"/>
                      <a:pt x="375" y="219"/>
                      <a:pt x="381" y="209"/>
                    </a:cubicBezTo>
                    <a:moveTo>
                      <a:pt x="11" y="0"/>
                    </a:moveTo>
                    <a:cubicBezTo>
                      <a:pt x="6" y="10"/>
                      <a:pt x="2" y="22"/>
                      <a:pt x="0" y="34"/>
                    </a:cubicBezTo>
                    <a:cubicBezTo>
                      <a:pt x="2" y="36"/>
                      <a:pt x="4" y="37"/>
                      <a:pt x="6" y="39"/>
                    </a:cubicBezTo>
                    <a:cubicBezTo>
                      <a:pt x="8" y="39"/>
                      <a:pt x="10" y="39"/>
                      <a:pt x="12" y="39"/>
                    </a:cubicBezTo>
                    <a:cubicBezTo>
                      <a:pt x="15" y="36"/>
                      <a:pt x="18" y="32"/>
                      <a:pt x="21" y="29"/>
                    </a:cubicBezTo>
                    <a:cubicBezTo>
                      <a:pt x="17" y="19"/>
                      <a:pt x="13" y="10"/>
                      <a:pt x="11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74"/>
              <p:cNvSpPr>
                <a:spLocks noEditPoints="1"/>
              </p:cNvSpPr>
              <p:nvPr/>
            </p:nvSpPr>
            <p:spPr bwMode="auto">
              <a:xfrm>
                <a:off x="5476" y="2223"/>
                <a:ext cx="774" cy="604"/>
              </a:xfrm>
              <a:custGeom>
                <a:avLst/>
                <a:gdLst>
                  <a:gd name="T0" fmla="*/ 934 w 1140"/>
                  <a:gd name="T1" fmla="*/ 749 h 890"/>
                  <a:gd name="T2" fmla="*/ 912 w 1140"/>
                  <a:gd name="T3" fmla="*/ 759 h 890"/>
                  <a:gd name="T4" fmla="*/ 898 w 1140"/>
                  <a:gd name="T5" fmla="*/ 875 h 890"/>
                  <a:gd name="T6" fmla="*/ 935 w 1140"/>
                  <a:gd name="T7" fmla="*/ 748 h 890"/>
                  <a:gd name="T8" fmla="*/ 1061 w 1140"/>
                  <a:gd name="T9" fmla="*/ 752 h 890"/>
                  <a:gd name="T10" fmla="*/ 1012 w 1140"/>
                  <a:gd name="T11" fmla="*/ 862 h 890"/>
                  <a:gd name="T12" fmla="*/ 1092 w 1140"/>
                  <a:gd name="T13" fmla="*/ 496 h 890"/>
                  <a:gd name="T14" fmla="*/ 137 w 1140"/>
                  <a:gd name="T15" fmla="*/ 298 h 890"/>
                  <a:gd name="T16" fmla="*/ 48 w 1140"/>
                  <a:gd name="T17" fmla="*/ 396 h 890"/>
                  <a:gd name="T18" fmla="*/ 83 w 1140"/>
                  <a:gd name="T19" fmla="*/ 399 h 890"/>
                  <a:gd name="T20" fmla="*/ 139 w 1140"/>
                  <a:gd name="T21" fmla="*/ 319 h 890"/>
                  <a:gd name="T22" fmla="*/ 137 w 1140"/>
                  <a:gd name="T23" fmla="*/ 298 h 890"/>
                  <a:gd name="T24" fmla="*/ 272 w 1140"/>
                  <a:gd name="T25" fmla="*/ 34 h 890"/>
                  <a:gd name="T26" fmla="*/ 0 w 1140"/>
                  <a:gd name="T27" fmla="*/ 291 h 890"/>
                  <a:gd name="T28" fmla="*/ 69 w 1140"/>
                  <a:gd name="T29" fmla="*/ 192 h 890"/>
                  <a:gd name="T30" fmla="*/ 948 w 1140"/>
                  <a:gd name="T31" fmla="*/ 552 h 890"/>
                  <a:gd name="T32" fmla="*/ 950 w 1140"/>
                  <a:gd name="T33" fmla="*/ 454 h 890"/>
                  <a:gd name="T34" fmla="*/ 948 w 1140"/>
                  <a:gd name="T35" fmla="*/ 552 h 890"/>
                  <a:gd name="T36" fmla="*/ 805 w 1140"/>
                  <a:gd name="T37" fmla="*/ 273 h 890"/>
                  <a:gd name="T38" fmla="*/ 841 w 1140"/>
                  <a:gd name="T39" fmla="*/ 363 h 890"/>
                  <a:gd name="T40" fmla="*/ 562 w 1140"/>
                  <a:gd name="T41" fmla="*/ 218 h 890"/>
                  <a:gd name="T42" fmla="*/ 565 w 1140"/>
                  <a:gd name="T43" fmla="*/ 125 h 890"/>
                  <a:gd name="T44" fmla="*/ 562 w 1140"/>
                  <a:gd name="T45" fmla="*/ 218 h 890"/>
                  <a:gd name="T46" fmla="*/ 292 w 1140"/>
                  <a:gd name="T47" fmla="*/ 167 h 890"/>
                  <a:gd name="T48" fmla="*/ 388 w 1140"/>
                  <a:gd name="T49" fmla="*/ 151 h 890"/>
                  <a:gd name="T50" fmla="*/ 831 w 1140"/>
                  <a:gd name="T51" fmla="*/ 0 h 890"/>
                  <a:gd name="T52" fmla="*/ 397 w 1140"/>
                  <a:gd name="T53" fmla="*/ 34 h 890"/>
                  <a:gd name="T54" fmla="*/ 201 w 1140"/>
                  <a:gd name="T55" fmla="*/ 103 h 890"/>
                  <a:gd name="T56" fmla="*/ 68 w 1140"/>
                  <a:gd name="T57" fmla="*/ 247 h 890"/>
                  <a:gd name="T58" fmla="*/ 24 w 1140"/>
                  <a:gd name="T59" fmla="*/ 382 h 890"/>
                  <a:gd name="T60" fmla="*/ 141 w 1140"/>
                  <a:gd name="T61" fmla="*/ 264 h 890"/>
                  <a:gd name="T62" fmla="*/ 162 w 1140"/>
                  <a:gd name="T63" fmla="*/ 225 h 890"/>
                  <a:gd name="T64" fmla="*/ 190 w 1140"/>
                  <a:gd name="T65" fmla="*/ 203 h 890"/>
                  <a:gd name="T66" fmla="*/ 291 w 1140"/>
                  <a:gd name="T67" fmla="*/ 227 h 890"/>
                  <a:gd name="T68" fmla="*/ 612 w 1140"/>
                  <a:gd name="T69" fmla="*/ 389 h 890"/>
                  <a:gd name="T70" fmla="*/ 916 w 1140"/>
                  <a:gd name="T71" fmla="*/ 580 h 890"/>
                  <a:gd name="T72" fmla="*/ 990 w 1140"/>
                  <a:gd name="T73" fmla="*/ 654 h 890"/>
                  <a:gd name="T74" fmla="*/ 985 w 1140"/>
                  <a:gd name="T75" fmla="*/ 689 h 890"/>
                  <a:gd name="T76" fmla="*/ 963 w 1140"/>
                  <a:gd name="T77" fmla="*/ 727 h 890"/>
                  <a:gd name="T78" fmla="*/ 922 w 1140"/>
                  <a:gd name="T79" fmla="*/ 888 h 890"/>
                  <a:gd name="T80" fmla="*/ 1014 w 1140"/>
                  <a:gd name="T81" fmla="*/ 781 h 890"/>
                  <a:gd name="T82" fmla="*/ 1069 w 1140"/>
                  <a:gd name="T83" fmla="*/ 593 h 890"/>
                  <a:gd name="T84" fmla="*/ 1056 w 1140"/>
                  <a:gd name="T85" fmla="*/ 473 h 890"/>
                  <a:gd name="T86" fmla="*/ 1056 w 1140"/>
                  <a:gd name="T87" fmla="*/ 473 h 890"/>
                  <a:gd name="T88" fmla="*/ 852 w 1140"/>
                  <a:gd name="T89" fmla="*/ 42 h 8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40" h="890">
                    <a:moveTo>
                      <a:pt x="935" y="748"/>
                    </a:moveTo>
                    <a:cubicBezTo>
                      <a:pt x="935" y="748"/>
                      <a:pt x="934" y="749"/>
                      <a:pt x="934" y="749"/>
                    </a:cubicBezTo>
                    <a:cubicBezTo>
                      <a:pt x="928" y="752"/>
                      <a:pt x="922" y="755"/>
                      <a:pt x="916" y="757"/>
                    </a:cubicBezTo>
                    <a:cubicBezTo>
                      <a:pt x="914" y="758"/>
                      <a:pt x="913" y="759"/>
                      <a:pt x="912" y="759"/>
                    </a:cubicBezTo>
                    <a:cubicBezTo>
                      <a:pt x="880" y="775"/>
                      <a:pt x="863" y="813"/>
                      <a:pt x="877" y="847"/>
                    </a:cubicBezTo>
                    <a:cubicBezTo>
                      <a:pt x="881" y="858"/>
                      <a:pt x="888" y="868"/>
                      <a:pt x="898" y="875"/>
                    </a:cubicBezTo>
                    <a:cubicBezTo>
                      <a:pt x="909" y="854"/>
                      <a:pt x="918" y="833"/>
                      <a:pt x="925" y="810"/>
                    </a:cubicBezTo>
                    <a:cubicBezTo>
                      <a:pt x="930" y="790"/>
                      <a:pt x="934" y="769"/>
                      <a:pt x="935" y="748"/>
                    </a:cubicBezTo>
                    <a:moveTo>
                      <a:pt x="1086" y="482"/>
                    </a:moveTo>
                    <a:cubicBezTo>
                      <a:pt x="1105" y="572"/>
                      <a:pt x="1100" y="667"/>
                      <a:pt x="1061" y="752"/>
                    </a:cubicBezTo>
                    <a:cubicBezTo>
                      <a:pt x="1038" y="800"/>
                      <a:pt x="1008" y="844"/>
                      <a:pt x="973" y="883"/>
                    </a:cubicBezTo>
                    <a:cubicBezTo>
                      <a:pt x="987" y="877"/>
                      <a:pt x="1000" y="870"/>
                      <a:pt x="1012" y="862"/>
                    </a:cubicBezTo>
                    <a:cubicBezTo>
                      <a:pt x="1067" y="828"/>
                      <a:pt x="1105" y="778"/>
                      <a:pt x="1122" y="712"/>
                    </a:cubicBezTo>
                    <a:cubicBezTo>
                      <a:pt x="1140" y="641"/>
                      <a:pt x="1119" y="562"/>
                      <a:pt x="1092" y="496"/>
                    </a:cubicBezTo>
                    <a:cubicBezTo>
                      <a:pt x="1090" y="492"/>
                      <a:pt x="1088" y="487"/>
                      <a:pt x="1086" y="482"/>
                    </a:cubicBezTo>
                    <a:moveTo>
                      <a:pt x="137" y="298"/>
                    </a:moveTo>
                    <a:cubicBezTo>
                      <a:pt x="120" y="310"/>
                      <a:pt x="104" y="324"/>
                      <a:pt x="90" y="339"/>
                    </a:cubicBezTo>
                    <a:cubicBezTo>
                      <a:pt x="74" y="357"/>
                      <a:pt x="60" y="376"/>
                      <a:pt x="48" y="396"/>
                    </a:cubicBezTo>
                    <a:cubicBezTo>
                      <a:pt x="56" y="399"/>
                      <a:pt x="64" y="400"/>
                      <a:pt x="72" y="400"/>
                    </a:cubicBezTo>
                    <a:cubicBezTo>
                      <a:pt x="75" y="400"/>
                      <a:pt x="79" y="400"/>
                      <a:pt x="83" y="399"/>
                    </a:cubicBezTo>
                    <a:cubicBezTo>
                      <a:pt x="119" y="393"/>
                      <a:pt x="143" y="360"/>
                      <a:pt x="140" y="324"/>
                    </a:cubicBezTo>
                    <a:cubicBezTo>
                      <a:pt x="140" y="322"/>
                      <a:pt x="140" y="321"/>
                      <a:pt x="139" y="319"/>
                    </a:cubicBezTo>
                    <a:cubicBezTo>
                      <a:pt x="139" y="313"/>
                      <a:pt x="138" y="306"/>
                      <a:pt x="137" y="299"/>
                    </a:cubicBezTo>
                    <a:cubicBezTo>
                      <a:pt x="137" y="299"/>
                      <a:pt x="137" y="298"/>
                      <a:pt x="137" y="298"/>
                    </a:cubicBezTo>
                    <a:moveTo>
                      <a:pt x="288" y="31"/>
                    </a:moveTo>
                    <a:cubicBezTo>
                      <a:pt x="282" y="32"/>
                      <a:pt x="277" y="33"/>
                      <a:pt x="272" y="34"/>
                    </a:cubicBezTo>
                    <a:cubicBezTo>
                      <a:pt x="202" y="44"/>
                      <a:pt x="123" y="68"/>
                      <a:pt x="72" y="119"/>
                    </a:cubicBezTo>
                    <a:cubicBezTo>
                      <a:pt x="24" y="168"/>
                      <a:pt x="1" y="227"/>
                      <a:pt x="0" y="291"/>
                    </a:cubicBezTo>
                    <a:cubicBezTo>
                      <a:pt x="0" y="305"/>
                      <a:pt x="0" y="320"/>
                      <a:pt x="2" y="336"/>
                    </a:cubicBezTo>
                    <a:cubicBezTo>
                      <a:pt x="18" y="285"/>
                      <a:pt x="39" y="237"/>
                      <a:pt x="69" y="192"/>
                    </a:cubicBezTo>
                    <a:cubicBezTo>
                      <a:pt x="122" y="115"/>
                      <a:pt x="201" y="62"/>
                      <a:pt x="288" y="31"/>
                    </a:cubicBezTo>
                    <a:moveTo>
                      <a:pt x="948" y="552"/>
                    </a:moveTo>
                    <a:cubicBezTo>
                      <a:pt x="902" y="552"/>
                      <a:pt x="880" y="478"/>
                      <a:pt x="931" y="458"/>
                    </a:cubicBezTo>
                    <a:cubicBezTo>
                      <a:pt x="938" y="455"/>
                      <a:pt x="944" y="454"/>
                      <a:pt x="950" y="454"/>
                    </a:cubicBezTo>
                    <a:cubicBezTo>
                      <a:pt x="996" y="454"/>
                      <a:pt x="1018" y="527"/>
                      <a:pt x="967" y="548"/>
                    </a:cubicBezTo>
                    <a:cubicBezTo>
                      <a:pt x="960" y="550"/>
                      <a:pt x="954" y="552"/>
                      <a:pt x="948" y="552"/>
                    </a:cubicBezTo>
                    <a:moveTo>
                      <a:pt x="823" y="367"/>
                    </a:moveTo>
                    <a:cubicBezTo>
                      <a:pt x="776" y="367"/>
                      <a:pt x="754" y="294"/>
                      <a:pt x="805" y="273"/>
                    </a:cubicBezTo>
                    <a:cubicBezTo>
                      <a:pt x="812" y="271"/>
                      <a:pt x="818" y="269"/>
                      <a:pt x="824" y="269"/>
                    </a:cubicBezTo>
                    <a:cubicBezTo>
                      <a:pt x="870" y="269"/>
                      <a:pt x="893" y="343"/>
                      <a:pt x="841" y="363"/>
                    </a:cubicBezTo>
                    <a:cubicBezTo>
                      <a:pt x="835" y="366"/>
                      <a:pt x="828" y="367"/>
                      <a:pt x="823" y="367"/>
                    </a:cubicBezTo>
                    <a:moveTo>
                      <a:pt x="562" y="218"/>
                    </a:moveTo>
                    <a:cubicBezTo>
                      <a:pt x="541" y="218"/>
                      <a:pt x="520" y="206"/>
                      <a:pt x="515" y="180"/>
                    </a:cubicBezTo>
                    <a:cubicBezTo>
                      <a:pt x="510" y="145"/>
                      <a:pt x="537" y="125"/>
                      <a:pt x="565" y="125"/>
                    </a:cubicBezTo>
                    <a:cubicBezTo>
                      <a:pt x="586" y="125"/>
                      <a:pt x="606" y="137"/>
                      <a:pt x="611" y="164"/>
                    </a:cubicBezTo>
                    <a:cubicBezTo>
                      <a:pt x="617" y="198"/>
                      <a:pt x="589" y="218"/>
                      <a:pt x="562" y="218"/>
                    </a:cubicBezTo>
                    <a:moveTo>
                      <a:pt x="339" y="206"/>
                    </a:moveTo>
                    <a:cubicBezTo>
                      <a:pt x="318" y="206"/>
                      <a:pt x="297" y="194"/>
                      <a:pt x="292" y="167"/>
                    </a:cubicBezTo>
                    <a:cubicBezTo>
                      <a:pt x="287" y="133"/>
                      <a:pt x="314" y="112"/>
                      <a:pt x="342" y="112"/>
                    </a:cubicBezTo>
                    <a:cubicBezTo>
                      <a:pt x="363" y="112"/>
                      <a:pt x="383" y="124"/>
                      <a:pt x="388" y="151"/>
                    </a:cubicBezTo>
                    <a:cubicBezTo>
                      <a:pt x="394" y="186"/>
                      <a:pt x="366" y="206"/>
                      <a:pt x="339" y="206"/>
                    </a:cubicBezTo>
                    <a:moveTo>
                      <a:pt x="831" y="0"/>
                    </a:moveTo>
                    <a:cubicBezTo>
                      <a:pt x="816" y="2"/>
                      <a:pt x="800" y="3"/>
                      <a:pt x="785" y="4"/>
                    </a:cubicBezTo>
                    <a:cubicBezTo>
                      <a:pt x="656" y="15"/>
                      <a:pt x="525" y="14"/>
                      <a:pt x="397" y="34"/>
                    </a:cubicBezTo>
                    <a:cubicBezTo>
                      <a:pt x="367" y="38"/>
                      <a:pt x="338" y="44"/>
                      <a:pt x="309" y="53"/>
                    </a:cubicBezTo>
                    <a:cubicBezTo>
                      <a:pt x="271" y="65"/>
                      <a:pt x="235" y="82"/>
                      <a:pt x="201" y="103"/>
                    </a:cubicBezTo>
                    <a:cubicBezTo>
                      <a:pt x="173" y="122"/>
                      <a:pt x="148" y="143"/>
                      <a:pt x="125" y="167"/>
                    </a:cubicBezTo>
                    <a:cubicBezTo>
                      <a:pt x="103" y="192"/>
                      <a:pt x="84" y="219"/>
                      <a:pt x="68" y="247"/>
                    </a:cubicBezTo>
                    <a:cubicBezTo>
                      <a:pt x="46" y="288"/>
                      <a:pt x="31" y="332"/>
                      <a:pt x="19" y="377"/>
                    </a:cubicBezTo>
                    <a:cubicBezTo>
                      <a:pt x="21" y="378"/>
                      <a:pt x="23" y="380"/>
                      <a:pt x="24" y="382"/>
                    </a:cubicBezTo>
                    <a:cubicBezTo>
                      <a:pt x="50" y="339"/>
                      <a:pt x="83" y="301"/>
                      <a:pt x="126" y="273"/>
                    </a:cubicBezTo>
                    <a:cubicBezTo>
                      <a:pt x="131" y="269"/>
                      <a:pt x="136" y="266"/>
                      <a:pt x="141" y="264"/>
                    </a:cubicBezTo>
                    <a:cubicBezTo>
                      <a:pt x="143" y="256"/>
                      <a:pt x="146" y="250"/>
                      <a:pt x="149" y="243"/>
                    </a:cubicBezTo>
                    <a:cubicBezTo>
                      <a:pt x="153" y="236"/>
                      <a:pt x="157" y="230"/>
                      <a:pt x="162" y="225"/>
                    </a:cubicBezTo>
                    <a:cubicBezTo>
                      <a:pt x="169" y="217"/>
                      <a:pt x="177" y="211"/>
                      <a:pt x="186" y="205"/>
                    </a:cubicBezTo>
                    <a:cubicBezTo>
                      <a:pt x="187" y="204"/>
                      <a:pt x="189" y="203"/>
                      <a:pt x="190" y="203"/>
                    </a:cubicBezTo>
                    <a:cubicBezTo>
                      <a:pt x="201" y="214"/>
                      <a:pt x="216" y="222"/>
                      <a:pt x="232" y="223"/>
                    </a:cubicBezTo>
                    <a:cubicBezTo>
                      <a:pt x="252" y="223"/>
                      <a:pt x="271" y="225"/>
                      <a:pt x="291" y="227"/>
                    </a:cubicBezTo>
                    <a:cubicBezTo>
                      <a:pt x="311" y="228"/>
                      <a:pt x="332" y="230"/>
                      <a:pt x="352" y="234"/>
                    </a:cubicBezTo>
                    <a:cubicBezTo>
                      <a:pt x="451" y="253"/>
                      <a:pt x="546" y="310"/>
                      <a:pt x="612" y="389"/>
                    </a:cubicBezTo>
                    <a:cubicBezTo>
                      <a:pt x="714" y="405"/>
                      <a:pt x="812" y="456"/>
                      <a:pt x="879" y="531"/>
                    </a:cubicBezTo>
                    <a:cubicBezTo>
                      <a:pt x="893" y="546"/>
                      <a:pt x="905" y="563"/>
                      <a:pt x="916" y="580"/>
                    </a:cubicBezTo>
                    <a:cubicBezTo>
                      <a:pt x="928" y="596"/>
                      <a:pt x="940" y="612"/>
                      <a:pt x="950" y="628"/>
                    </a:cubicBezTo>
                    <a:cubicBezTo>
                      <a:pt x="959" y="642"/>
                      <a:pt x="974" y="650"/>
                      <a:pt x="990" y="654"/>
                    </a:cubicBezTo>
                    <a:cubicBezTo>
                      <a:pt x="990" y="655"/>
                      <a:pt x="990" y="657"/>
                      <a:pt x="990" y="659"/>
                    </a:cubicBezTo>
                    <a:cubicBezTo>
                      <a:pt x="989" y="669"/>
                      <a:pt x="987" y="679"/>
                      <a:pt x="985" y="689"/>
                    </a:cubicBezTo>
                    <a:cubicBezTo>
                      <a:pt x="983" y="696"/>
                      <a:pt x="980" y="703"/>
                      <a:pt x="976" y="710"/>
                    </a:cubicBezTo>
                    <a:cubicBezTo>
                      <a:pt x="972" y="716"/>
                      <a:pt x="968" y="722"/>
                      <a:pt x="963" y="727"/>
                    </a:cubicBezTo>
                    <a:cubicBezTo>
                      <a:pt x="963" y="733"/>
                      <a:pt x="963" y="739"/>
                      <a:pt x="963" y="745"/>
                    </a:cubicBezTo>
                    <a:cubicBezTo>
                      <a:pt x="961" y="796"/>
                      <a:pt x="946" y="844"/>
                      <a:pt x="922" y="888"/>
                    </a:cubicBezTo>
                    <a:cubicBezTo>
                      <a:pt x="924" y="889"/>
                      <a:pt x="927" y="889"/>
                      <a:pt x="929" y="890"/>
                    </a:cubicBezTo>
                    <a:cubicBezTo>
                      <a:pt x="961" y="857"/>
                      <a:pt x="990" y="821"/>
                      <a:pt x="1014" y="781"/>
                    </a:cubicBezTo>
                    <a:cubicBezTo>
                      <a:pt x="1031" y="753"/>
                      <a:pt x="1044" y="723"/>
                      <a:pt x="1054" y="691"/>
                    </a:cubicBezTo>
                    <a:cubicBezTo>
                      <a:pt x="1063" y="659"/>
                      <a:pt x="1068" y="626"/>
                      <a:pt x="1069" y="593"/>
                    </a:cubicBezTo>
                    <a:cubicBezTo>
                      <a:pt x="1070" y="553"/>
                      <a:pt x="1065" y="514"/>
                      <a:pt x="1056" y="475"/>
                    </a:cubicBezTo>
                    <a:cubicBezTo>
                      <a:pt x="1056" y="474"/>
                      <a:pt x="1056" y="474"/>
                      <a:pt x="1056" y="473"/>
                    </a:cubicBezTo>
                    <a:cubicBezTo>
                      <a:pt x="1056" y="473"/>
                      <a:pt x="1056" y="474"/>
                      <a:pt x="1056" y="474"/>
                    </a:cubicBezTo>
                    <a:cubicBezTo>
                      <a:pt x="1056" y="474"/>
                      <a:pt x="1056" y="473"/>
                      <a:pt x="1056" y="473"/>
                    </a:cubicBezTo>
                    <a:cubicBezTo>
                      <a:pt x="1048" y="445"/>
                      <a:pt x="1038" y="417"/>
                      <a:pt x="1027" y="389"/>
                    </a:cubicBezTo>
                    <a:cubicBezTo>
                      <a:pt x="977" y="269"/>
                      <a:pt x="909" y="158"/>
                      <a:pt x="852" y="42"/>
                    </a:cubicBezTo>
                    <a:cubicBezTo>
                      <a:pt x="845" y="28"/>
                      <a:pt x="838" y="14"/>
                      <a:pt x="83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75"/>
              <p:cNvSpPr>
                <a:spLocks noEditPoints="1"/>
              </p:cNvSpPr>
              <p:nvPr/>
            </p:nvSpPr>
            <p:spPr bwMode="auto">
              <a:xfrm>
                <a:off x="5830" y="2682"/>
                <a:ext cx="212" cy="248"/>
              </a:xfrm>
              <a:custGeom>
                <a:avLst/>
                <a:gdLst>
                  <a:gd name="T0" fmla="*/ 246 w 313"/>
                  <a:gd name="T1" fmla="*/ 56 h 366"/>
                  <a:gd name="T2" fmla="*/ 250 w 313"/>
                  <a:gd name="T3" fmla="*/ 63 h 366"/>
                  <a:gd name="T4" fmla="*/ 288 w 313"/>
                  <a:gd name="T5" fmla="*/ 291 h 366"/>
                  <a:gd name="T6" fmla="*/ 311 w 313"/>
                  <a:gd name="T7" fmla="*/ 218 h 366"/>
                  <a:gd name="T8" fmla="*/ 246 w 313"/>
                  <a:gd name="T9" fmla="*/ 56 h 366"/>
                  <a:gd name="T10" fmla="*/ 202 w 313"/>
                  <a:gd name="T11" fmla="*/ 311 h 366"/>
                  <a:gd name="T12" fmla="*/ 186 w 313"/>
                  <a:gd name="T13" fmla="*/ 222 h 366"/>
                  <a:gd name="T14" fmla="*/ 203 w 313"/>
                  <a:gd name="T15" fmla="*/ 218 h 366"/>
                  <a:gd name="T16" fmla="*/ 220 w 313"/>
                  <a:gd name="T17" fmla="*/ 308 h 366"/>
                  <a:gd name="T18" fmla="*/ 202 w 313"/>
                  <a:gd name="T19" fmla="*/ 311 h 366"/>
                  <a:gd name="T20" fmla="*/ 145 w 313"/>
                  <a:gd name="T21" fmla="*/ 230 h 366"/>
                  <a:gd name="T22" fmla="*/ 129 w 313"/>
                  <a:gd name="T23" fmla="*/ 141 h 366"/>
                  <a:gd name="T24" fmla="*/ 147 w 313"/>
                  <a:gd name="T25" fmla="*/ 137 h 366"/>
                  <a:gd name="T26" fmla="*/ 163 w 313"/>
                  <a:gd name="T27" fmla="*/ 226 h 366"/>
                  <a:gd name="T28" fmla="*/ 145 w 313"/>
                  <a:gd name="T29" fmla="*/ 230 h 366"/>
                  <a:gd name="T30" fmla="*/ 149 w 313"/>
                  <a:gd name="T31" fmla="*/ 0 h 366"/>
                  <a:gd name="T32" fmla="*/ 66 w 313"/>
                  <a:gd name="T33" fmla="*/ 163 h 366"/>
                  <a:gd name="T34" fmla="*/ 16 w 313"/>
                  <a:gd name="T35" fmla="*/ 173 h 366"/>
                  <a:gd name="T36" fmla="*/ 2 w 313"/>
                  <a:gd name="T37" fmla="*/ 172 h 366"/>
                  <a:gd name="T38" fmla="*/ 0 w 313"/>
                  <a:gd name="T39" fmla="*/ 191 h 366"/>
                  <a:gd name="T40" fmla="*/ 4 w 313"/>
                  <a:gd name="T41" fmla="*/ 231 h 366"/>
                  <a:gd name="T42" fmla="*/ 22 w 313"/>
                  <a:gd name="T43" fmla="*/ 276 h 366"/>
                  <a:gd name="T44" fmla="*/ 53 w 313"/>
                  <a:gd name="T45" fmla="*/ 316 h 366"/>
                  <a:gd name="T46" fmla="*/ 90 w 313"/>
                  <a:gd name="T47" fmla="*/ 346 h 366"/>
                  <a:gd name="T48" fmla="*/ 125 w 313"/>
                  <a:gd name="T49" fmla="*/ 361 h 366"/>
                  <a:gd name="T50" fmla="*/ 146 w 313"/>
                  <a:gd name="T51" fmla="*/ 365 h 366"/>
                  <a:gd name="T52" fmla="*/ 158 w 313"/>
                  <a:gd name="T53" fmla="*/ 366 h 366"/>
                  <a:gd name="T54" fmla="*/ 160 w 313"/>
                  <a:gd name="T55" fmla="*/ 366 h 366"/>
                  <a:gd name="T56" fmla="*/ 204 w 313"/>
                  <a:gd name="T57" fmla="*/ 358 h 366"/>
                  <a:gd name="T58" fmla="*/ 223 w 313"/>
                  <a:gd name="T59" fmla="*/ 350 h 366"/>
                  <a:gd name="T60" fmla="*/ 227 w 313"/>
                  <a:gd name="T61" fmla="*/ 347 h 366"/>
                  <a:gd name="T62" fmla="*/ 257 w 313"/>
                  <a:gd name="T63" fmla="*/ 299 h 366"/>
                  <a:gd name="T64" fmla="*/ 261 w 313"/>
                  <a:gd name="T65" fmla="*/ 248 h 366"/>
                  <a:gd name="T66" fmla="*/ 251 w 313"/>
                  <a:gd name="T67" fmla="*/ 147 h 366"/>
                  <a:gd name="T68" fmla="*/ 223 w 313"/>
                  <a:gd name="T69" fmla="*/ 76 h 366"/>
                  <a:gd name="T70" fmla="*/ 189 w 313"/>
                  <a:gd name="T71" fmla="*/ 30 h 366"/>
                  <a:gd name="T72" fmla="*/ 155 w 313"/>
                  <a:gd name="T73" fmla="*/ 3 h 366"/>
                  <a:gd name="T74" fmla="*/ 149 w 313"/>
                  <a:gd name="T75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13" h="366">
                    <a:moveTo>
                      <a:pt x="246" y="56"/>
                    </a:moveTo>
                    <a:cubicBezTo>
                      <a:pt x="247" y="58"/>
                      <a:pt x="249" y="61"/>
                      <a:pt x="250" y="63"/>
                    </a:cubicBezTo>
                    <a:cubicBezTo>
                      <a:pt x="287" y="132"/>
                      <a:pt x="298" y="213"/>
                      <a:pt x="288" y="291"/>
                    </a:cubicBezTo>
                    <a:cubicBezTo>
                      <a:pt x="302" y="269"/>
                      <a:pt x="310" y="244"/>
                      <a:pt x="311" y="218"/>
                    </a:cubicBezTo>
                    <a:cubicBezTo>
                      <a:pt x="313" y="158"/>
                      <a:pt x="288" y="98"/>
                      <a:pt x="246" y="56"/>
                    </a:cubicBezTo>
                    <a:moveTo>
                      <a:pt x="202" y="311"/>
                    </a:moveTo>
                    <a:cubicBezTo>
                      <a:pt x="158" y="311"/>
                      <a:pt x="136" y="241"/>
                      <a:pt x="186" y="222"/>
                    </a:cubicBezTo>
                    <a:cubicBezTo>
                      <a:pt x="192" y="219"/>
                      <a:pt x="198" y="218"/>
                      <a:pt x="203" y="218"/>
                    </a:cubicBezTo>
                    <a:cubicBezTo>
                      <a:pt x="247" y="218"/>
                      <a:pt x="269" y="288"/>
                      <a:pt x="220" y="308"/>
                    </a:cubicBezTo>
                    <a:cubicBezTo>
                      <a:pt x="213" y="310"/>
                      <a:pt x="207" y="311"/>
                      <a:pt x="202" y="311"/>
                    </a:cubicBezTo>
                    <a:moveTo>
                      <a:pt x="145" y="230"/>
                    </a:moveTo>
                    <a:cubicBezTo>
                      <a:pt x="101" y="230"/>
                      <a:pt x="80" y="160"/>
                      <a:pt x="129" y="141"/>
                    </a:cubicBezTo>
                    <a:cubicBezTo>
                      <a:pt x="135" y="138"/>
                      <a:pt x="141" y="137"/>
                      <a:pt x="147" y="137"/>
                    </a:cubicBezTo>
                    <a:cubicBezTo>
                      <a:pt x="191" y="137"/>
                      <a:pt x="212" y="207"/>
                      <a:pt x="163" y="226"/>
                    </a:cubicBezTo>
                    <a:cubicBezTo>
                      <a:pt x="157" y="229"/>
                      <a:pt x="151" y="230"/>
                      <a:pt x="145" y="230"/>
                    </a:cubicBezTo>
                    <a:moveTo>
                      <a:pt x="149" y="0"/>
                    </a:moveTo>
                    <a:cubicBezTo>
                      <a:pt x="166" y="66"/>
                      <a:pt x="130" y="138"/>
                      <a:pt x="66" y="163"/>
                    </a:cubicBezTo>
                    <a:cubicBezTo>
                      <a:pt x="49" y="170"/>
                      <a:pt x="32" y="173"/>
                      <a:pt x="16" y="173"/>
                    </a:cubicBezTo>
                    <a:cubicBezTo>
                      <a:pt x="11" y="173"/>
                      <a:pt x="6" y="173"/>
                      <a:pt x="2" y="172"/>
                    </a:cubicBezTo>
                    <a:cubicBezTo>
                      <a:pt x="1" y="178"/>
                      <a:pt x="0" y="184"/>
                      <a:pt x="0" y="191"/>
                    </a:cubicBezTo>
                    <a:cubicBezTo>
                      <a:pt x="0" y="204"/>
                      <a:pt x="1" y="218"/>
                      <a:pt x="4" y="231"/>
                    </a:cubicBezTo>
                    <a:cubicBezTo>
                      <a:pt x="9" y="246"/>
                      <a:pt x="15" y="261"/>
                      <a:pt x="22" y="276"/>
                    </a:cubicBezTo>
                    <a:cubicBezTo>
                      <a:pt x="31" y="290"/>
                      <a:pt x="41" y="304"/>
                      <a:pt x="53" y="316"/>
                    </a:cubicBezTo>
                    <a:cubicBezTo>
                      <a:pt x="64" y="328"/>
                      <a:pt x="77" y="338"/>
                      <a:pt x="90" y="346"/>
                    </a:cubicBezTo>
                    <a:cubicBezTo>
                      <a:pt x="101" y="352"/>
                      <a:pt x="113" y="357"/>
                      <a:pt x="125" y="361"/>
                    </a:cubicBezTo>
                    <a:cubicBezTo>
                      <a:pt x="132" y="363"/>
                      <a:pt x="139" y="364"/>
                      <a:pt x="146" y="365"/>
                    </a:cubicBezTo>
                    <a:cubicBezTo>
                      <a:pt x="150" y="366"/>
                      <a:pt x="154" y="366"/>
                      <a:pt x="158" y="366"/>
                    </a:cubicBezTo>
                    <a:cubicBezTo>
                      <a:pt x="159" y="366"/>
                      <a:pt x="159" y="366"/>
                      <a:pt x="160" y="366"/>
                    </a:cubicBezTo>
                    <a:cubicBezTo>
                      <a:pt x="175" y="366"/>
                      <a:pt x="190" y="363"/>
                      <a:pt x="204" y="358"/>
                    </a:cubicBezTo>
                    <a:cubicBezTo>
                      <a:pt x="210" y="356"/>
                      <a:pt x="217" y="353"/>
                      <a:pt x="223" y="350"/>
                    </a:cubicBezTo>
                    <a:cubicBezTo>
                      <a:pt x="224" y="349"/>
                      <a:pt x="226" y="348"/>
                      <a:pt x="227" y="347"/>
                    </a:cubicBezTo>
                    <a:cubicBezTo>
                      <a:pt x="227" y="328"/>
                      <a:pt x="236" y="309"/>
                      <a:pt x="257" y="299"/>
                    </a:cubicBezTo>
                    <a:cubicBezTo>
                      <a:pt x="259" y="282"/>
                      <a:pt x="261" y="265"/>
                      <a:pt x="261" y="248"/>
                    </a:cubicBezTo>
                    <a:cubicBezTo>
                      <a:pt x="262" y="214"/>
                      <a:pt x="258" y="180"/>
                      <a:pt x="251" y="147"/>
                    </a:cubicBezTo>
                    <a:cubicBezTo>
                      <a:pt x="244" y="122"/>
                      <a:pt x="235" y="98"/>
                      <a:pt x="223" y="76"/>
                    </a:cubicBezTo>
                    <a:cubicBezTo>
                      <a:pt x="213" y="59"/>
                      <a:pt x="202" y="44"/>
                      <a:pt x="189" y="30"/>
                    </a:cubicBezTo>
                    <a:cubicBezTo>
                      <a:pt x="179" y="20"/>
                      <a:pt x="167" y="11"/>
                      <a:pt x="155" y="3"/>
                    </a:cubicBezTo>
                    <a:cubicBezTo>
                      <a:pt x="153" y="2"/>
                      <a:pt x="151" y="1"/>
                      <a:pt x="14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76"/>
              <p:cNvSpPr>
                <a:spLocks noEditPoints="1"/>
              </p:cNvSpPr>
              <p:nvPr/>
            </p:nvSpPr>
            <p:spPr bwMode="auto">
              <a:xfrm>
                <a:off x="5475" y="2513"/>
                <a:ext cx="230" cy="211"/>
              </a:xfrm>
              <a:custGeom>
                <a:avLst/>
                <a:gdLst>
                  <a:gd name="T0" fmla="*/ 181 w 338"/>
                  <a:gd name="T1" fmla="*/ 202 h 311"/>
                  <a:gd name="T2" fmla="*/ 137 w 338"/>
                  <a:gd name="T3" fmla="*/ 165 h 311"/>
                  <a:gd name="T4" fmla="*/ 184 w 338"/>
                  <a:gd name="T5" fmla="*/ 113 h 311"/>
                  <a:gd name="T6" fmla="*/ 228 w 338"/>
                  <a:gd name="T7" fmla="*/ 150 h 311"/>
                  <a:gd name="T8" fmla="*/ 181 w 338"/>
                  <a:gd name="T9" fmla="*/ 202 h 311"/>
                  <a:gd name="T10" fmla="*/ 82 w 338"/>
                  <a:gd name="T11" fmla="*/ 196 h 311"/>
                  <a:gd name="T12" fmla="*/ 38 w 338"/>
                  <a:gd name="T13" fmla="*/ 159 h 311"/>
                  <a:gd name="T14" fmla="*/ 85 w 338"/>
                  <a:gd name="T15" fmla="*/ 106 h 311"/>
                  <a:gd name="T16" fmla="*/ 129 w 338"/>
                  <a:gd name="T17" fmla="*/ 143 h 311"/>
                  <a:gd name="T18" fmla="*/ 82 w 338"/>
                  <a:gd name="T19" fmla="*/ 196 h 311"/>
                  <a:gd name="T20" fmla="*/ 240 w 338"/>
                  <a:gd name="T21" fmla="*/ 36 h 311"/>
                  <a:gd name="T22" fmla="*/ 235 w 338"/>
                  <a:gd name="T23" fmla="*/ 36 h 311"/>
                  <a:gd name="T24" fmla="*/ 160 w 338"/>
                  <a:gd name="T25" fmla="*/ 49 h 311"/>
                  <a:gd name="T26" fmla="*/ 67 w 338"/>
                  <a:gd name="T27" fmla="*/ 92 h 311"/>
                  <a:gd name="T28" fmla="*/ 27 w 338"/>
                  <a:gd name="T29" fmla="*/ 122 h 311"/>
                  <a:gd name="T30" fmla="*/ 0 w 338"/>
                  <a:gd name="T31" fmla="*/ 173 h 311"/>
                  <a:gd name="T32" fmla="*/ 0 w 338"/>
                  <a:gd name="T33" fmla="*/ 178 h 311"/>
                  <a:gd name="T34" fmla="*/ 3 w 338"/>
                  <a:gd name="T35" fmla="*/ 200 h 311"/>
                  <a:gd name="T36" fmla="*/ 20 w 338"/>
                  <a:gd name="T37" fmla="*/ 241 h 311"/>
                  <a:gd name="T38" fmla="*/ 28 w 338"/>
                  <a:gd name="T39" fmla="*/ 253 h 311"/>
                  <a:gd name="T40" fmla="*/ 41 w 338"/>
                  <a:gd name="T41" fmla="*/ 267 h 311"/>
                  <a:gd name="T42" fmla="*/ 72 w 338"/>
                  <a:gd name="T43" fmla="*/ 289 h 311"/>
                  <a:gd name="T44" fmla="*/ 117 w 338"/>
                  <a:gd name="T45" fmla="*/ 306 h 311"/>
                  <a:gd name="T46" fmla="*/ 164 w 338"/>
                  <a:gd name="T47" fmla="*/ 311 h 311"/>
                  <a:gd name="T48" fmla="*/ 167 w 338"/>
                  <a:gd name="T49" fmla="*/ 311 h 311"/>
                  <a:gd name="T50" fmla="*/ 215 w 338"/>
                  <a:gd name="T51" fmla="*/ 303 h 311"/>
                  <a:gd name="T52" fmla="*/ 252 w 338"/>
                  <a:gd name="T53" fmla="*/ 286 h 311"/>
                  <a:gd name="T54" fmla="*/ 267 w 338"/>
                  <a:gd name="T55" fmla="*/ 275 h 311"/>
                  <a:gd name="T56" fmla="*/ 241 w 338"/>
                  <a:gd name="T57" fmla="*/ 216 h 311"/>
                  <a:gd name="T58" fmla="*/ 338 w 338"/>
                  <a:gd name="T59" fmla="*/ 60 h 311"/>
                  <a:gd name="T60" fmla="*/ 332 w 338"/>
                  <a:gd name="T61" fmla="*/ 57 h 311"/>
                  <a:gd name="T62" fmla="*/ 291 w 338"/>
                  <a:gd name="T63" fmla="*/ 41 h 311"/>
                  <a:gd name="T64" fmla="*/ 240 w 338"/>
                  <a:gd name="T65" fmla="*/ 36 h 311"/>
                  <a:gd name="T66" fmla="*/ 188 w 338"/>
                  <a:gd name="T67" fmla="*/ 0 h 311"/>
                  <a:gd name="T68" fmla="*/ 67 w 338"/>
                  <a:gd name="T69" fmla="*/ 34 h 311"/>
                  <a:gd name="T70" fmla="*/ 17 w 338"/>
                  <a:gd name="T71" fmla="*/ 92 h 311"/>
                  <a:gd name="T72" fmla="*/ 232 w 338"/>
                  <a:gd name="T73" fmla="*/ 6 h 311"/>
                  <a:gd name="T74" fmla="*/ 240 w 338"/>
                  <a:gd name="T75" fmla="*/ 6 h 311"/>
                  <a:gd name="T76" fmla="*/ 188 w 338"/>
                  <a:gd name="T77" fmla="*/ 0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38" h="311">
                    <a:moveTo>
                      <a:pt x="181" y="202"/>
                    </a:moveTo>
                    <a:cubicBezTo>
                      <a:pt x="161" y="202"/>
                      <a:pt x="141" y="191"/>
                      <a:pt x="137" y="165"/>
                    </a:cubicBezTo>
                    <a:cubicBezTo>
                      <a:pt x="131" y="132"/>
                      <a:pt x="158" y="113"/>
                      <a:pt x="184" y="113"/>
                    </a:cubicBezTo>
                    <a:cubicBezTo>
                      <a:pt x="204" y="113"/>
                      <a:pt x="224" y="124"/>
                      <a:pt x="228" y="150"/>
                    </a:cubicBezTo>
                    <a:cubicBezTo>
                      <a:pt x="234" y="183"/>
                      <a:pt x="207" y="202"/>
                      <a:pt x="181" y="202"/>
                    </a:cubicBezTo>
                    <a:moveTo>
                      <a:pt x="82" y="196"/>
                    </a:moveTo>
                    <a:cubicBezTo>
                      <a:pt x="62" y="196"/>
                      <a:pt x="43" y="184"/>
                      <a:pt x="38" y="159"/>
                    </a:cubicBezTo>
                    <a:cubicBezTo>
                      <a:pt x="33" y="126"/>
                      <a:pt x="59" y="106"/>
                      <a:pt x="85" y="106"/>
                    </a:cubicBezTo>
                    <a:cubicBezTo>
                      <a:pt x="105" y="106"/>
                      <a:pt x="125" y="118"/>
                      <a:pt x="129" y="143"/>
                    </a:cubicBezTo>
                    <a:cubicBezTo>
                      <a:pt x="135" y="176"/>
                      <a:pt x="108" y="196"/>
                      <a:pt x="82" y="196"/>
                    </a:cubicBezTo>
                    <a:moveTo>
                      <a:pt x="240" y="36"/>
                    </a:moveTo>
                    <a:cubicBezTo>
                      <a:pt x="238" y="36"/>
                      <a:pt x="237" y="36"/>
                      <a:pt x="235" y="36"/>
                    </a:cubicBezTo>
                    <a:cubicBezTo>
                      <a:pt x="209" y="37"/>
                      <a:pt x="184" y="42"/>
                      <a:pt x="160" y="49"/>
                    </a:cubicBezTo>
                    <a:cubicBezTo>
                      <a:pt x="127" y="60"/>
                      <a:pt x="96" y="74"/>
                      <a:pt x="67" y="92"/>
                    </a:cubicBezTo>
                    <a:cubicBezTo>
                      <a:pt x="53" y="102"/>
                      <a:pt x="40" y="112"/>
                      <a:pt x="27" y="122"/>
                    </a:cubicBezTo>
                    <a:cubicBezTo>
                      <a:pt x="28" y="146"/>
                      <a:pt x="17" y="163"/>
                      <a:pt x="0" y="173"/>
                    </a:cubicBezTo>
                    <a:cubicBezTo>
                      <a:pt x="0" y="174"/>
                      <a:pt x="0" y="176"/>
                      <a:pt x="0" y="178"/>
                    </a:cubicBezTo>
                    <a:cubicBezTo>
                      <a:pt x="1" y="185"/>
                      <a:pt x="2" y="193"/>
                      <a:pt x="3" y="200"/>
                    </a:cubicBezTo>
                    <a:cubicBezTo>
                      <a:pt x="6" y="214"/>
                      <a:pt x="12" y="228"/>
                      <a:pt x="20" y="241"/>
                    </a:cubicBezTo>
                    <a:cubicBezTo>
                      <a:pt x="22" y="245"/>
                      <a:pt x="25" y="249"/>
                      <a:pt x="28" y="253"/>
                    </a:cubicBezTo>
                    <a:cubicBezTo>
                      <a:pt x="32" y="258"/>
                      <a:pt x="36" y="263"/>
                      <a:pt x="41" y="267"/>
                    </a:cubicBezTo>
                    <a:cubicBezTo>
                      <a:pt x="51" y="276"/>
                      <a:pt x="61" y="283"/>
                      <a:pt x="72" y="289"/>
                    </a:cubicBezTo>
                    <a:cubicBezTo>
                      <a:pt x="86" y="296"/>
                      <a:pt x="101" y="302"/>
                      <a:pt x="117" y="306"/>
                    </a:cubicBezTo>
                    <a:cubicBezTo>
                      <a:pt x="132" y="309"/>
                      <a:pt x="148" y="311"/>
                      <a:pt x="164" y="311"/>
                    </a:cubicBezTo>
                    <a:cubicBezTo>
                      <a:pt x="165" y="311"/>
                      <a:pt x="166" y="311"/>
                      <a:pt x="167" y="311"/>
                    </a:cubicBezTo>
                    <a:cubicBezTo>
                      <a:pt x="184" y="310"/>
                      <a:pt x="200" y="308"/>
                      <a:pt x="215" y="303"/>
                    </a:cubicBezTo>
                    <a:cubicBezTo>
                      <a:pt x="228" y="299"/>
                      <a:pt x="240" y="293"/>
                      <a:pt x="252" y="286"/>
                    </a:cubicBezTo>
                    <a:cubicBezTo>
                      <a:pt x="257" y="283"/>
                      <a:pt x="262" y="279"/>
                      <a:pt x="267" y="275"/>
                    </a:cubicBezTo>
                    <a:cubicBezTo>
                      <a:pt x="254" y="258"/>
                      <a:pt x="245" y="238"/>
                      <a:pt x="241" y="216"/>
                    </a:cubicBezTo>
                    <a:cubicBezTo>
                      <a:pt x="230" y="147"/>
                      <a:pt x="273" y="80"/>
                      <a:pt x="338" y="60"/>
                    </a:cubicBezTo>
                    <a:cubicBezTo>
                      <a:pt x="336" y="59"/>
                      <a:pt x="334" y="58"/>
                      <a:pt x="332" y="57"/>
                    </a:cubicBezTo>
                    <a:cubicBezTo>
                      <a:pt x="319" y="50"/>
                      <a:pt x="306" y="45"/>
                      <a:pt x="291" y="41"/>
                    </a:cubicBezTo>
                    <a:cubicBezTo>
                      <a:pt x="275" y="37"/>
                      <a:pt x="257" y="36"/>
                      <a:pt x="240" y="36"/>
                    </a:cubicBezTo>
                    <a:moveTo>
                      <a:pt x="188" y="0"/>
                    </a:moveTo>
                    <a:cubicBezTo>
                      <a:pt x="145" y="0"/>
                      <a:pt x="103" y="11"/>
                      <a:pt x="67" y="34"/>
                    </a:cubicBezTo>
                    <a:cubicBezTo>
                      <a:pt x="46" y="48"/>
                      <a:pt x="29" y="69"/>
                      <a:pt x="17" y="92"/>
                    </a:cubicBezTo>
                    <a:cubicBezTo>
                      <a:pt x="78" y="43"/>
                      <a:pt x="154" y="10"/>
                      <a:pt x="232" y="6"/>
                    </a:cubicBezTo>
                    <a:cubicBezTo>
                      <a:pt x="234" y="6"/>
                      <a:pt x="237" y="6"/>
                      <a:pt x="240" y="6"/>
                    </a:cubicBezTo>
                    <a:cubicBezTo>
                      <a:pt x="223" y="2"/>
                      <a:pt x="205" y="0"/>
                      <a:pt x="18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77"/>
              <p:cNvSpPr>
                <a:spLocks noEditPoints="1"/>
              </p:cNvSpPr>
              <p:nvPr/>
            </p:nvSpPr>
            <p:spPr bwMode="auto">
              <a:xfrm>
                <a:off x="5456" y="1307"/>
                <a:ext cx="1246" cy="1590"/>
              </a:xfrm>
              <a:custGeom>
                <a:avLst/>
                <a:gdLst>
                  <a:gd name="T0" fmla="*/ 1098 w 1836"/>
                  <a:gd name="T1" fmla="*/ 1945 h 2342"/>
                  <a:gd name="T2" fmla="*/ 171 w 1836"/>
                  <a:gd name="T3" fmla="*/ 1644 h 2342"/>
                  <a:gd name="T4" fmla="*/ 227 w 1836"/>
                  <a:gd name="T5" fmla="*/ 1454 h 2342"/>
                  <a:gd name="T6" fmla="*/ 48 w 1836"/>
                  <a:gd name="T7" fmla="*/ 1726 h 2342"/>
                  <a:gd name="T8" fmla="*/ 338 w 1836"/>
                  <a:gd name="T9" fmla="*/ 1402 h 2342"/>
                  <a:gd name="T10" fmla="*/ 881 w 1836"/>
                  <a:gd name="T11" fmla="*/ 1391 h 2342"/>
                  <a:gd name="T12" fmla="*/ 1085 w 1836"/>
                  <a:gd name="T13" fmla="*/ 1822 h 2342"/>
                  <a:gd name="T14" fmla="*/ 1043 w 1836"/>
                  <a:gd name="T15" fmla="*/ 2130 h 2342"/>
                  <a:gd name="T16" fmla="*/ 951 w 1836"/>
                  <a:gd name="T17" fmla="*/ 2237 h 2342"/>
                  <a:gd name="T18" fmla="*/ 908 w 1836"/>
                  <a:gd name="T19" fmla="*/ 1880 h 2342"/>
                  <a:gd name="T20" fmla="*/ 314 w 1836"/>
                  <a:gd name="T21" fmla="*/ 1576 h 2342"/>
                  <a:gd name="T22" fmla="*/ 43 w 1836"/>
                  <a:gd name="T23" fmla="*/ 1750 h 2342"/>
                  <a:gd name="T24" fmla="*/ 736 w 1836"/>
                  <a:gd name="T25" fmla="*/ 1331 h 2342"/>
                  <a:gd name="T26" fmla="*/ 98 w 1836"/>
                  <a:gd name="T27" fmla="*/ 1541 h 2342"/>
                  <a:gd name="T28" fmla="*/ 31 w 1836"/>
                  <a:gd name="T29" fmla="*/ 1855 h 2342"/>
                  <a:gd name="T30" fmla="*/ 166 w 1836"/>
                  <a:gd name="T31" fmla="*/ 1647 h 2342"/>
                  <a:gd name="T32" fmla="*/ 310 w 1836"/>
                  <a:gd name="T33" fmla="*/ 1604 h 2342"/>
                  <a:gd name="T34" fmla="*/ 580 w 1836"/>
                  <a:gd name="T35" fmla="*/ 1716 h 2342"/>
                  <a:gd name="T36" fmla="*/ 692 w 1836"/>
                  <a:gd name="T37" fmla="*/ 1778 h 2342"/>
                  <a:gd name="T38" fmla="*/ 930 w 1836"/>
                  <a:gd name="T39" fmla="*/ 1957 h 2342"/>
                  <a:gd name="T40" fmla="*/ 964 w 1836"/>
                  <a:gd name="T41" fmla="*/ 2092 h 2342"/>
                  <a:gd name="T42" fmla="*/ 927 w 1836"/>
                  <a:gd name="T43" fmla="*/ 2224 h 2342"/>
                  <a:gd name="T44" fmla="*/ 996 w 1836"/>
                  <a:gd name="T45" fmla="*/ 2238 h 2342"/>
                  <a:gd name="T46" fmla="*/ 1101 w 1836"/>
                  <a:gd name="T47" fmla="*/ 1778 h 2342"/>
                  <a:gd name="T48" fmla="*/ 1452 w 1836"/>
                  <a:gd name="T49" fmla="*/ 1294 h 2342"/>
                  <a:gd name="T50" fmla="*/ 1446 w 1836"/>
                  <a:gd name="T51" fmla="*/ 1305 h 2342"/>
                  <a:gd name="T52" fmla="*/ 593 w 1836"/>
                  <a:gd name="T53" fmla="*/ 830 h 2342"/>
                  <a:gd name="T54" fmla="*/ 683 w 1836"/>
                  <a:gd name="T55" fmla="*/ 641 h 2342"/>
                  <a:gd name="T56" fmla="*/ 579 w 1836"/>
                  <a:gd name="T57" fmla="*/ 789 h 2342"/>
                  <a:gd name="T58" fmla="*/ 651 w 1836"/>
                  <a:gd name="T59" fmla="*/ 669 h 2342"/>
                  <a:gd name="T60" fmla="*/ 678 w 1836"/>
                  <a:gd name="T61" fmla="*/ 613 h 2342"/>
                  <a:gd name="T62" fmla="*/ 677 w 1836"/>
                  <a:gd name="T63" fmla="*/ 555 h 2342"/>
                  <a:gd name="T64" fmla="*/ 702 w 1836"/>
                  <a:gd name="T65" fmla="*/ 538 h 2342"/>
                  <a:gd name="T66" fmla="*/ 1030 w 1836"/>
                  <a:gd name="T67" fmla="*/ 315 h 2342"/>
                  <a:gd name="T68" fmla="*/ 1058 w 1836"/>
                  <a:gd name="T69" fmla="*/ 314 h 2342"/>
                  <a:gd name="T70" fmla="*/ 1070 w 1836"/>
                  <a:gd name="T71" fmla="*/ 341 h 2342"/>
                  <a:gd name="T72" fmla="*/ 1616 w 1836"/>
                  <a:gd name="T73" fmla="*/ 649 h 2342"/>
                  <a:gd name="T74" fmla="*/ 1660 w 1836"/>
                  <a:gd name="T75" fmla="*/ 755 h 2342"/>
                  <a:gd name="T76" fmla="*/ 1587 w 1836"/>
                  <a:gd name="T77" fmla="*/ 1125 h 2342"/>
                  <a:gd name="T78" fmla="*/ 1546 w 1836"/>
                  <a:gd name="T79" fmla="*/ 963 h 2342"/>
                  <a:gd name="T80" fmla="*/ 1045 w 1836"/>
                  <a:gd name="T81" fmla="*/ 596 h 2342"/>
                  <a:gd name="T82" fmla="*/ 838 w 1836"/>
                  <a:gd name="T83" fmla="*/ 590 h 2342"/>
                  <a:gd name="T84" fmla="*/ 968 w 1836"/>
                  <a:gd name="T85" fmla="*/ 602 h 2342"/>
                  <a:gd name="T86" fmla="*/ 1229 w 1836"/>
                  <a:gd name="T87" fmla="*/ 740 h 2342"/>
                  <a:gd name="T88" fmla="*/ 1517 w 1836"/>
                  <a:gd name="T89" fmla="*/ 967 h 2342"/>
                  <a:gd name="T90" fmla="*/ 1559 w 1836"/>
                  <a:gd name="T91" fmla="*/ 1120 h 2342"/>
                  <a:gd name="T92" fmla="*/ 1491 w 1836"/>
                  <a:gd name="T93" fmla="*/ 1253 h 2342"/>
                  <a:gd name="T94" fmla="*/ 1573 w 1836"/>
                  <a:gd name="T95" fmla="*/ 1197 h 2342"/>
                  <a:gd name="T96" fmla="*/ 1683 w 1836"/>
                  <a:gd name="T97" fmla="*/ 968 h 2342"/>
                  <a:gd name="T98" fmla="*/ 1687 w 1836"/>
                  <a:gd name="T99" fmla="*/ 748 h 2342"/>
                  <a:gd name="T100" fmla="*/ 1492 w 1836"/>
                  <a:gd name="T101" fmla="*/ 470 h 2342"/>
                  <a:gd name="T102" fmla="*/ 1286 w 1836"/>
                  <a:gd name="T103" fmla="*/ 354 h 2342"/>
                  <a:gd name="T104" fmla="*/ 1744 w 1836"/>
                  <a:gd name="T105" fmla="*/ 126 h 2342"/>
                  <a:gd name="T106" fmla="*/ 1816 w 1836"/>
                  <a:gd name="T107" fmla="*/ 66 h 2342"/>
                  <a:gd name="T108" fmla="*/ 1789 w 1836"/>
                  <a:gd name="T109" fmla="*/ 21 h 2342"/>
                  <a:gd name="T110" fmla="*/ 1836 w 1836"/>
                  <a:gd name="T111" fmla="*/ 0 h 2342"/>
                  <a:gd name="T112" fmla="*/ 1835 w 1836"/>
                  <a:gd name="T113" fmla="*/ 2 h 2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836" h="2342">
                    <a:moveTo>
                      <a:pt x="964" y="2093"/>
                    </a:moveTo>
                    <a:cubicBezTo>
                      <a:pt x="964" y="2093"/>
                      <a:pt x="964" y="2093"/>
                      <a:pt x="964" y="2093"/>
                    </a:cubicBezTo>
                    <a:cubicBezTo>
                      <a:pt x="964" y="2093"/>
                      <a:pt x="964" y="2093"/>
                      <a:pt x="964" y="2093"/>
                    </a:cubicBezTo>
                    <a:moveTo>
                      <a:pt x="1098" y="1945"/>
                    </a:moveTo>
                    <a:cubicBezTo>
                      <a:pt x="1098" y="1944"/>
                      <a:pt x="1098" y="1944"/>
                      <a:pt x="1098" y="1943"/>
                    </a:cubicBezTo>
                    <a:cubicBezTo>
                      <a:pt x="1098" y="1944"/>
                      <a:pt x="1098" y="1944"/>
                      <a:pt x="1098" y="1945"/>
                    </a:cubicBezTo>
                    <a:moveTo>
                      <a:pt x="169" y="1645"/>
                    </a:moveTo>
                    <a:cubicBezTo>
                      <a:pt x="170" y="1645"/>
                      <a:pt x="170" y="1644"/>
                      <a:pt x="171" y="1644"/>
                    </a:cubicBezTo>
                    <a:cubicBezTo>
                      <a:pt x="170" y="1644"/>
                      <a:pt x="170" y="1645"/>
                      <a:pt x="169" y="1645"/>
                    </a:cubicBezTo>
                    <a:moveTo>
                      <a:pt x="227" y="1454"/>
                    </a:moveTo>
                    <a:cubicBezTo>
                      <a:pt x="228" y="1453"/>
                      <a:pt x="228" y="1453"/>
                      <a:pt x="229" y="1453"/>
                    </a:cubicBezTo>
                    <a:cubicBezTo>
                      <a:pt x="228" y="1453"/>
                      <a:pt x="228" y="1453"/>
                      <a:pt x="227" y="1454"/>
                    </a:cubicBezTo>
                    <a:moveTo>
                      <a:pt x="338" y="1402"/>
                    </a:moveTo>
                    <a:cubicBezTo>
                      <a:pt x="339" y="1402"/>
                      <a:pt x="340" y="1401"/>
                      <a:pt x="340" y="1401"/>
                    </a:cubicBezTo>
                    <a:cubicBezTo>
                      <a:pt x="340" y="1401"/>
                      <a:pt x="339" y="1402"/>
                      <a:pt x="338" y="1402"/>
                    </a:cubicBezTo>
                    <a:moveTo>
                      <a:pt x="48" y="1726"/>
                    </a:moveTo>
                    <a:cubicBezTo>
                      <a:pt x="60" y="1681"/>
                      <a:pt x="75" y="1637"/>
                      <a:pt x="97" y="1596"/>
                    </a:cubicBezTo>
                    <a:cubicBezTo>
                      <a:pt x="113" y="1568"/>
                      <a:pt x="132" y="1541"/>
                      <a:pt x="154" y="1516"/>
                    </a:cubicBezTo>
                    <a:cubicBezTo>
                      <a:pt x="177" y="1492"/>
                      <a:pt x="202" y="1471"/>
                      <a:pt x="230" y="1452"/>
                    </a:cubicBezTo>
                    <a:cubicBezTo>
                      <a:pt x="264" y="1431"/>
                      <a:pt x="300" y="1414"/>
                      <a:pt x="338" y="1402"/>
                    </a:cubicBezTo>
                    <a:cubicBezTo>
                      <a:pt x="367" y="1393"/>
                      <a:pt x="396" y="1387"/>
                      <a:pt x="426" y="1383"/>
                    </a:cubicBezTo>
                    <a:cubicBezTo>
                      <a:pt x="554" y="1363"/>
                      <a:pt x="685" y="1364"/>
                      <a:pt x="814" y="1353"/>
                    </a:cubicBezTo>
                    <a:cubicBezTo>
                      <a:pt x="829" y="1352"/>
                      <a:pt x="845" y="1351"/>
                      <a:pt x="860" y="1349"/>
                    </a:cubicBezTo>
                    <a:cubicBezTo>
                      <a:pt x="867" y="1363"/>
                      <a:pt x="874" y="1377"/>
                      <a:pt x="881" y="1391"/>
                    </a:cubicBezTo>
                    <a:cubicBezTo>
                      <a:pt x="938" y="1507"/>
                      <a:pt x="1006" y="1618"/>
                      <a:pt x="1056" y="1738"/>
                    </a:cubicBezTo>
                    <a:cubicBezTo>
                      <a:pt x="1067" y="1766"/>
                      <a:pt x="1077" y="1794"/>
                      <a:pt x="1085" y="1822"/>
                    </a:cubicBezTo>
                    <a:cubicBezTo>
                      <a:pt x="1085" y="1822"/>
                      <a:pt x="1085" y="1823"/>
                      <a:pt x="1085" y="1823"/>
                    </a:cubicBezTo>
                    <a:cubicBezTo>
                      <a:pt x="1085" y="1823"/>
                      <a:pt x="1085" y="1822"/>
                      <a:pt x="1085" y="1822"/>
                    </a:cubicBezTo>
                    <a:cubicBezTo>
                      <a:pt x="1085" y="1823"/>
                      <a:pt x="1085" y="1823"/>
                      <a:pt x="1085" y="1824"/>
                    </a:cubicBezTo>
                    <a:cubicBezTo>
                      <a:pt x="1094" y="1863"/>
                      <a:pt x="1099" y="1902"/>
                      <a:pt x="1098" y="1942"/>
                    </a:cubicBezTo>
                    <a:cubicBezTo>
                      <a:pt x="1097" y="1975"/>
                      <a:pt x="1092" y="2008"/>
                      <a:pt x="1083" y="2040"/>
                    </a:cubicBezTo>
                    <a:cubicBezTo>
                      <a:pt x="1073" y="2072"/>
                      <a:pt x="1060" y="2102"/>
                      <a:pt x="1043" y="2130"/>
                    </a:cubicBezTo>
                    <a:cubicBezTo>
                      <a:pt x="1019" y="2170"/>
                      <a:pt x="990" y="2206"/>
                      <a:pt x="958" y="2239"/>
                    </a:cubicBezTo>
                    <a:cubicBezTo>
                      <a:pt x="956" y="2241"/>
                      <a:pt x="954" y="2243"/>
                      <a:pt x="952" y="2245"/>
                    </a:cubicBezTo>
                    <a:cubicBezTo>
                      <a:pt x="948" y="2249"/>
                      <a:pt x="944" y="2252"/>
                      <a:pt x="940" y="2256"/>
                    </a:cubicBezTo>
                    <a:cubicBezTo>
                      <a:pt x="944" y="2250"/>
                      <a:pt x="947" y="2244"/>
                      <a:pt x="951" y="2237"/>
                    </a:cubicBezTo>
                    <a:cubicBezTo>
                      <a:pt x="975" y="2193"/>
                      <a:pt x="990" y="2145"/>
                      <a:pt x="992" y="2094"/>
                    </a:cubicBezTo>
                    <a:cubicBezTo>
                      <a:pt x="992" y="2088"/>
                      <a:pt x="992" y="2082"/>
                      <a:pt x="992" y="2076"/>
                    </a:cubicBezTo>
                    <a:cubicBezTo>
                      <a:pt x="990" y="2024"/>
                      <a:pt x="973" y="1973"/>
                      <a:pt x="945" y="1929"/>
                    </a:cubicBezTo>
                    <a:cubicBezTo>
                      <a:pt x="934" y="1912"/>
                      <a:pt x="922" y="1895"/>
                      <a:pt x="908" y="1880"/>
                    </a:cubicBezTo>
                    <a:cubicBezTo>
                      <a:pt x="841" y="1805"/>
                      <a:pt x="743" y="1754"/>
                      <a:pt x="641" y="1738"/>
                    </a:cubicBezTo>
                    <a:cubicBezTo>
                      <a:pt x="575" y="1659"/>
                      <a:pt x="480" y="1602"/>
                      <a:pt x="381" y="1583"/>
                    </a:cubicBezTo>
                    <a:cubicBezTo>
                      <a:pt x="361" y="1579"/>
                      <a:pt x="340" y="1577"/>
                      <a:pt x="320" y="1576"/>
                    </a:cubicBezTo>
                    <a:cubicBezTo>
                      <a:pt x="318" y="1576"/>
                      <a:pt x="316" y="1576"/>
                      <a:pt x="314" y="1576"/>
                    </a:cubicBezTo>
                    <a:cubicBezTo>
                      <a:pt x="264" y="1576"/>
                      <a:pt x="214" y="1588"/>
                      <a:pt x="170" y="1613"/>
                    </a:cubicBezTo>
                    <a:cubicBezTo>
                      <a:pt x="165" y="1615"/>
                      <a:pt x="160" y="1618"/>
                      <a:pt x="155" y="1622"/>
                    </a:cubicBezTo>
                    <a:cubicBezTo>
                      <a:pt x="112" y="1650"/>
                      <a:pt x="79" y="1688"/>
                      <a:pt x="53" y="1731"/>
                    </a:cubicBezTo>
                    <a:cubicBezTo>
                      <a:pt x="50" y="1737"/>
                      <a:pt x="46" y="1744"/>
                      <a:pt x="43" y="1750"/>
                    </a:cubicBezTo>
                    <a:cubicBezTo>
                      <a:pt x="44" y="1745"/>
                      <a:pt x="45" y="1739"/>
                      <a:pt x="46" y="1734"/>
                    </a:cubicBezTo>
                    <a:cubicBezTo>
                      <a:pt x="47" y="1731"/>
                      <a:pt x="48" y="1728"/>
                      <a:pt x="48" y="1726"/>
                    </a:cubicBezTo>
                    <a:moveTo>
                      <a:pt x="877" y="1320"/>
                    </a:moveTo>
                    <a:cubicBezTo>
                      <a:pt x="830" y="1325"/>
                      <a:pt x="783" y="1328"/>
                      <a:pt x="736" y="1331"/>
                    </a:cubicBezTo>
                    <a:cubicBezTo>
                      <a:pt x="725" y="1332"/>
                      <a:pt x="715" y="1332"/>
                      <a:pt x="704" y="1333"/>
                    </a:cubicBezTo>
                    <a:cubicBezTo>
                      <a:pt x="593" y="1339"/>
                      <a:pt x="478" y="1340"/>
                      <a:pt x="369" y="1365"/>
                    </a:cubicBezTo>
                    <a:cubicBezTo>
                      <a:pt x="351" y="1369"/>
                      <a:pt x="334" y="1374"/>
                      <a:pt x="317" y="1380"/>
                    </a:cubicBezTo>
                    <a:cubicBezTo>
                      <a:pt x="230" y="1411"/>
                      <a:pt x="151" y="1464"/>
                      <a:pt x="98" y="1541"/>
                    </a:cubicBezTo>
                    <a:cubicBezTo>
                      <a:pt x="68" y="1586"/>
                      <a:pt x="47" y="1634"/>
                      <a:pt x="31" y="1685"/>
                    </a:cubicBezTo>
                    <a:cubicBezTo>
                      <a:pt x="30" y="1687"/>
                      <a:pt x="30" y="1690"/>
                      <a:pt x="29" y="1693"/>
                    </a:cubicBezTo>
                    <a:cubicBezTo>
                      <a:pt x="14" y="1742"/>
                      <a:pt x="5" y="1794"/>
                      <a:pt x="0" y="1846"/>
                    </a:cubicBezTo>
                    <a:cubicBezTo>
                      <a:pt x="11" y="1846"/>
                      <a:pt x="22" y="1849"/>
                      <a:pt x="31" y="1855"/>
                    </a:cubicBezTo>
                    <a:cubicBezTo>
                      <a:pt x="40" y="1822"/>
                      <a:pt x="52" y="1791"/>
                      <a:pt x="68" y="1761"/>
                    </a:cubicBezTo>
                    <a:cubicBezTo>
                      <a:pt x="71" y="1756"/>
                      <a:pt x="74" y="1750"/>
                      <a:pt x="77" y="1745"/>
                    </a:cubicBezTo>
                    <a:cubicBezTo>
                      <a:pt x="89" y="1725"/>
                      <a:pt x="103" y="1706"/>
                      <a:pt x="119" y="1688"/>
                    </a:cubicBezTo>
                    <a:cubicBezTo>
                      <a:pt x="133" y="1673"/>
                      <a:pt x="149" y="1659"/>
                      <a:pt x="166" y="1647"/>
                    </a:cubicBezTo>
                    <a:cubicBezTo>
                      <a:pt x="168" y="1646"/>
                      <a:pt x="170" y="1645"/>
                      <a:pt x="172" y="1643"/>
                    </a:cubicBezTo>
                    <a:cubicBezTo>
                      <a:pt x="191" y="1632"/>
                      <a:pt x="211" y="1622"/>
                      <a:pt x="232" y="1615"/>
                    </a:cubicBezTo>
                    <a:cubicBezTo>
                      <a:pt x="256" y="1609"/>
                      <a:pt x="280" y="1605"/>
                      <a:pt x="304" y="1604"/>
                    </a:cubicBezTo>
                    <a:cubicBezTo>
                      <a:pt x="306" y="1604"/>
                      <a:pt x="308" y="1604"/>
                      <a:pt x="310" y="1604"/>
                    </a:cubicBezTo>
                    <a:cubicBezTo>
                      <a:pt x="322" y="1604"/>
                      <a:pt x="334" y="1604"/>
                      <a:pt x="346" y="1606"/>
                    </a:cubicBezTo>
                    <a:cubicBezTo>
                      <a:pt x="361" y="1607"/>
                      <a:pt x="376" y="1610"/>
                      <a:pt x="390" y="1613"/>
                    </a:cubicBezTo>
                    <a:cubicBezTo>
                      <a:pt x="425" y="1621"/>
                      <a:pt x="458" y="1634"/>
                      <a:pt x="489" y="1651"/>
                    </a:cubicBezTo>
                    <a:cubicBezTo>
                      <a:pt x="522" y="1669"/>
                      <a:pt x="552" y="1691"/>
                      <a:pt x="580" y="1716"/>
                    </a:cubicBezTo>
                    <a:cubicBezTo>
                      <a:pt x="581" y="1716"/>
                      <a:pt x="582" y="1717"/>
                      <a:pt x="583" y="1718"/>
                    </a:cubicBezTo>
                    <a:cubicBezTo>
                      <a:pt x="599" y="1733"/>
                      <a:pt x="613" y="1748"/>
                      <a:pt x="626" y="1764"/>
                    </a:cubicBezTo>
                    <a:cubicBezTo>
                      <a:pt x="647" y="1767"/>
                      <a:pt x="667" y="1771"/>
                      <a:pt x="687" y="1777"/>
                    </a:cubicBezTo>
                    <a:cubicBezTo>
                      <a:pt x="689" y="1777"/>
                      <a:pt x="690" y="1778"/>
                      <a:pt x="692" y="1778"/>
                    </a:cubicBezTo>
                    <a:cubicBezTo>
                      <a:pt x="728" y="1789"/>
                      <a:pt x="762" y="1804"/>
                      <a:pt x="794" y="1823"/>
                    </a:cubicBezTo>
                    <a:cubicBezTo>
                      <a:pt x="824" y="1841"/>
                      <a:pt x="852" y="1863"/>
                      <a:pt x="877" y="1888"/>
                    </a:cubicBezTo>
                    <a:cubicBezTo>
                      <a:pt x="888" y="1899"/>
                      <a:pt x="898" y="1910"/>
                      <a:pt x="907" y="1922"/>
                    </a:cubicBezTo>
                    <a:cubicBezTo>
                      <a:pt x="915" y="1933"/>
                      <a:pt x="923" y="1945"/>
                      <a:pt x="930" y="1957"/>
                    </a:cubicBezTo>
                    <a:cubicBezTo>
                      <a:pt x="942" y="1978"/>
                      <a:pt x="951" y="2001"/>
                      <a:pt x="957" y="2024"/>
                    </a:cubicBezTo>
                    <a:cubicBezTo>
                      <a:pt x="962" y="2046"/>
                      <a:pt x="965" y="2068"/>
                      <a:pt x="964" y="2091"/>
                    </a:cubicBezTo>
                    <a:cubicBezTo>
                      <a:pt x="964" y="2091"/>
                      <a:pt x="964" y="2092"/>
                      <a:pt x="964" y="2093"/>
                    </a:cubicBezTo>
                    <a:cubicBezTo>
                      <a:pt x="964" y="2092"/>
                      <a:pt x="964" y="2092"/>
                      <a:pt x="964" y="2092"/>
                    </a:cubicBezTo>
                    <a:cubicBezTo>
                      <a:pt x="964" y="2092"/>
                      <a:pt x="964" y="2092"/>
                      <a:pt x="964" y="2093"/>
                    </a:cubicBezTo>
                    <a:cubicBezTo>
                      <a:pt x="964" y="2094"/>
                      <a:pt x="964" y="2096"/>
                      <a:pt x="964" y="2097"/>
                    </a:cubicBezTo>
                    <a:cubicBezTo>
                      <a:pt x="963" y="2118"/>
                      <a:pt x="959" y="2139"/>
                      <a:pt x="954" y="2159"/>
                    </a:cubicBezTo>
                    <a:cubicBezTo>
                      <a:pt x="947" y="2182"/>
                      <a:pt x="938" y="2203"/>
                      <a:pt x="927" y="2224"/>
                    </a:cubicBezTo>
                    <a:cubicBezTo>
                      <a:pt x="924" y="2230"/>
                      <a:pt x="921" y="2235"/>
                      <a:pt x="918" y="2241"/>
                    </a:cubicBezTo>
                    <a:cubicBezTo>
                      <a:pt x="900" y="2269"/>
                      <a:pt x="879" y="2296"/>
                      <a:pt x="856" y="2321"/>
                    </a:cubicBezTo>
                    <a:cubicBezTo>
                      <a:pt x="866" y="2325"/>
                      <a:pt x="874" y="2333"/>
                      <a:pt x="880" y="2342"/>
                    </a:cubicBezTo>
                    <a:cubicBezTo>
                      <a:pt x="922" y="2311"/>
                      <a:pt x="961" y="2277"/>
                      <a:pt x="996" y="2238"/>
                    </a:cubicBezTo>
                    <a:cubicBezTo>
                      <a:pt x="998" y="2236"/>
                      <a:pt x="1000" y="2234"/>
                      <a:pt x="1002" y="2232"/>
                    </a:cubicBezTo>
                    <a:cubicBezTo>
                      <a:pt x="1037" y="2193"/>
                      <a:pt x="1067" y="2149"/>
                      <a:pt x="1090" y="2101"/>
                    </a:cubicBezTo>
                    <a:cubicBezTo>
                      <a:pt x="1129" y="2016"/>
                      <a:pt x="1134" y="1921"/>
                      <a:pt x="1115" y="1831"/>
                    </a:cubicBezTo>
                    <a:cubicBezTo>
                      <a:pt x="1111" y="1813"/>
                      <a:pt x="1106" y="1795"/>
                      <a:pt x="1101" y="1778"/>
                    </a:cubicBezTo>
                    <a:cubicBezTo>
                      <a:pt x="1066" y="1672"/>
                      <a:pt x="1007" y="1573"/>
                      <a:pt x="955" y="1475"/>
                    </a:cubicBezTo>
                    <a:cubicBezTo>
                      <a:pt x="950" y="1465"/>
                      <a:pt x="945" y="1456"/>
                      <a:pt x="940" y="1446"/>
                    </a:cubicBezTo>
                    <a:cubicBezTo>
                      <a:pt x="918" y="1404"/>
                      <a:pt x="896" y="1362"/>
                      <a:pt x="877" y="1320"/>
                    </a:cubicBezTo>
                    <a:moveTo>
                      <a:pt x="1452" y="1294"/>
                    </a:moveTo>
                    <a:cubicBezTo>
                      <a:pt x="1447" y="1299"/>
                      <a:pt x="1441" y="1303"/>
                      <a:pt x="1436" y="1308"/>
                    </a:cubicBezTo>
                    <a:cubicBezTo>
                      <a:pt x="1437" y="1309"/>
                      <a:pt x="1438" y="1310"/>
                      <a:pt x="1439" y="1311"/>
                    </a:cubicBezTo>
                    <a:cubicBezTo>
                      <a:pt x="1440" y="1310"/>
                      <a:pt x="1442" y="1310"/>
                      <a:pt x="1443" y="1309"/>
                    </a:cubicBezTo>
                    <a:cubicBezTo>
                      <a:pt x="1444" y="1308"/>
                      <a:pt x="1445" y="1307"/>
                      <a:pt x="1446" y="1305"/>
                    </a:cubicBezTo>
                    <a:cubicBezTo>
                      <a:pt x="1448" y="1301"/>
                      <a:pt x="1450" y="1297"/>
                      <a:pt x="1452" y="1294"/>
                    </a:cubicBezTo>
                    <a:moveTo>
                      <a:pt x="602" y="814"/>
                    </a:moveTo>
                    <a:cubicBezTo>
                      <a:pt x="600" y="818"/>
                      <a:pt x="597" y="821"/>
                      <a:pt x="595" y="825"/>
                    </a:cubicBezTo>
                    <a:cubicBezTo>
                      <a:pt x="594" y="827"/>
                      <a:pt x="594" y="828"/>
                      <a:pt x="593" y="830"/>
                    </a:cubicBezTo>
                    <a:cubicBezTo>
                      <a:pt x="593" y="831"/>
                      <a:pt x="593" y="833"/>
                      <a:pt x="594" y="834"/>
                    </a:cubicBezTo>
                    <a:cubicBezTo>
                      <a:pt x="595" y="834"/>
                      <a:pt x="596" y="835"/>
                      <a:pt x="598" y="835"/>
                    </a:cubicBezTo>
                    <a:cubicBezTo>
                      <a:pt x="599" y="828"/>
                      <a:pt x="600" y="821"/>
                      <a:pt x="602" y="814"/>
                    </a:cubicBezTo>
                    <a:moveTo>
                      <a:pt x="683" y="641"/>
                    </a:moveTo>
                    <a:cubicBezTo>
                      <a:pt x="664" y="645"/>
                      <a:pt x="645" y="649"/>
                      <a:pt x="626" y="653"/>
                    </a:cubicBezTo>
                    <a:cubicBezTo>
                      <a:pt x="624" y="655"/>
                      <a:pt x="623" y="658"/>
                      <a:pt x="622" y="661"/>
                    </a:cubicBezTo>
                    <a:cubicBezTo>
                      <a:pt x="597" y="692"/>
                      <a:pt x="581" y="727"/>
                      <a:pt x="572" y="765"/>
                    </a:cubicBezTo>
                    <a:cubicBezTo>
                      <a:pt x="576" y="773"/>
                      <a:pt x="578" y="781"/>
                      <a:pt x="579" y="789"/>
                    </a:cubicBezTo>
                    <a:cubicBezTo>
                      <a:pt x="580" y="790"/>
                      <a:pt x="580" y="792"/>
                      <a:pt x="581" y="793"/>
                    </a:cubicBezTo>
                    <a:cubicBezTo>
                      <a:pt x="591" y="779"/>
                      <a:pt x="603" y="769"/>
                      <a:pt x="616" y="760"/>
                    </a:cubicBezTo>
                    <a:cubicBezTo>
                      <a:pt x="625" y="730"/>
                      <a:pt x="635" y="702"/>
                      <a:pt x="647" y="673"/>
                    </a:cubicBezTo>
                    <a:cubicBezTo>
                      <a:pt x="649" y="672"/>
                      <a:pt x="650" y="670"/>
                      <a:pt x="651" y="669"/>
                    </a:cubicBezTo>
                    <a:cubicBezTo>
                      <a:pt x="661" y="658"/>
                      <a:pt x="672" y="649"/>
                      <a:pt x="683" y="641"/>
                    </a:cubicBezTo>
                    <a:moveTo>
                      <a:pt x="704" y="596"/>
                    </a:moveTo>
                    <a:cubicBezTo>
                      <a:pt x="698" y="599"/>
                      <a:pt x="692" y="602"/>
                      <a:pt x="686" y="605"/>
                    </a:cubicBezTo>
                    <a:cubicBezTo>
                      <a:pt x="684" y="608"/>
                      <a:pt x="681" y="610"/>
                      <a:pt x="678" y="613"/>
                    </a:cubicBezTo>
                    <a:cubicBezTo>
                      <a:pt x="689" y="610"/>
                      <a:pt x="699" y="607"/>
                      <a:pt x="709" y="604"/>
                    </a:cubicBezTo>
                    <a:cubicBezTo>
                      <a:pt x="707" y="601"/>
                      <a:pt x="705" y="599"/>
                      <a:pt x="704" y="596"/>
                    </a:cubicBezTo>
                    <a:moveTo>
                      <a:pt x="709" y="509"/>
                    </a:moveTo>
                    <a:cubicBezTo>
                      <a:pt x="697" y="524"/>
                      <a:pt x="687" y="539"/>
                      <a:pt x="677" y="555"/>
                    </a:cubicBezTo>
                    <a:cubicBezTo>
                      <a:pt x="668" y="570"/>
                      <a:pt x="659" y="585"/>
                      <a:pt x="651" y="600"/>
                    </a:cubicBezTo>
                    <a:cubicBezTo>
                      <a:pt x="655" y="597"/>
                      <a:pt x="658" y="593"/>
                      <a:pt x="662" y="590"/>
                    </a:cubicBezTo>
                    <a:cubicBezTo>
                      <a:pt x="676" y="576"/>
                      <a:pt x="688" y="561"/>
                      <a:pt x="699" y="545"/>
                    </a:cubicBezTo>
                    <a:cubicBezTo>
                      <a:pt x="700" y="543"/>
                      <a:pt x="701" y="540"/>
                      <a:pt x="702" y="538"/>
                    </a:cubicBezTo>
                    <a:cubicBezTo>
                      <a:pt x="703" y="537"/>
                      <a:pt x="704" y="535"/>
                      <a:pt x="705" y="534"/>
                    </a:cubicBezTo>
                    <a:cubicBezTo>
                      <a:pt x="705" y="525"/>
                      <a:pt x="706" y="517"/>
                      <a:pt x="709" y="509"/>
                    </a:cubicBezTo>
                    <a:moveTo>
                      <a:pt x="1030" y="315"/>
                    </a:moveTo>
                    <a:cubicBezTo>
                      <a:pt x="1030" y="315"/>
                      <a:pt x="1030" y="315"/>
                      <a:pt x="1030" y="315"/>
                    </a:cubicBezTo>
                    <a:cubicBezTo>
                      <a:pt x="1029" y="318"/>
                      <a:pt x="1028" y="320"/>
                      <a:pt x="1028" y="322"/>
                    </a:cubicBezTo>
                    <a:cubicBezTo>
                      <a:pt x="1029" y="320"/>
                      <a:pt x="1029" y="318"/>
                      <a:pt x="1030" y="315"/>
                    </a:cubicBezTo>
                    <a:moveTo>
                      <a:pt x="1065" y="314"/>
                    </a:moveTo>
                    <a:cubicBezTo>
                      <a:pt x="1063" y="314"/>
                      <a:pt x="1060" y="314"/>
                      <a:pt x="1058" y="314"/>
                    </a:cubicBezTo>
                    <a:cubicBezTo>
                      <a:pt x="1056" y="323"/>
                      <a:pt x="1053" y="332"/>
                      <a:pt x="1050" y="341"/>
                    </a:cubicBezTo>
                    <a:cubicBezTo>
                      <a:pt x="1051" y="341"/>
                      <a:pt x="1053" y="341"/>
                      <a:pt x="1054" y="341"/>
                    </a:cubicBezTo>
                    <a:cubicBezTo>
                      <a:pt x="1057" y="341"/>
                      <a:pt x="1060" y="341"/>
                      <a:pt x="1063" y="341"/>
                    </a:cubicBezTo>
                    <a:cubicBezTo>
                      <a:pt x="1065" y="341"/>
                      <a:pt x="1068" y="341"/>
                      <a:pt x="1070" y="341"/>
                    </a:cubicBezTo>
                    <a:cubicBezTo>
                      <a:pt x="1111" y="341"/>
                      <a:pt x="1152" y="348"/>
                      <a:pt x="1192" y="357"/>
                    </a:cubicBezTo>
                    <a:cubicBezTo>
                      <a:pt x="1258" y="373"/>
                      <a:pt x="1322" y="396"/>
                      <a:pt x="1386" y="417"/>
                    </a:cubicBezTo>
                    <a:cubicBezTo>
                      <a:pt x="1438" y="461"/>
                      <a:pt x="1490" y="504"/>
                      <a:pt x="1538" y="552"/>
                    </a:cubicBezTo>
                    <a:cubicBezTo>
                      <a:pt x="1567" y="582"/>
                      <a:pt x="1594" y="614"/>
                      <a:pt x="1616" y="649"/>
                    </a:cubicBezTo>
                    <a:cubicBezTo>
                      <a:pt x="1618" y="653"/>
                      <a:pt x="1621" y="658"/>
                      <a:pt x="1623" y="662"/>
                    </a:cubicBezTo>
                    <a:cubicBezTo>
                      <a:pt x="1624" y="663"/>
                      <a:pt x="1625" y="664"/>
                      <a:pt x="1625" y="666"/>
                    </a:cubicBezTo>
                    <a:cubicBezTo>
                      <a:pt x="1626" y="667"/>
                      <a:pt x="1627" y="669"/>
                      <a:pt x="1628" y="670"/>
                    </a:cubicBezTo>
                    <a:cubicBezTo>
                      <a:pt x="1641" y="697"/>
                      <a:pt x="1652" y="725"/>
                      <a:pt x="1660" y="755"/>
                    </a:cubicBezTo>
                    <a:cubicBezTo>
                      <a:pt x="1667" y="787"/>
                      <a:pt x="1670" y="820"/>
                      <a:pt x="1670" y="853"/>
                    </a:cubicBezTo>
                    <a:cubicBezTo>
                      <a:pt x="1669" y="895"/>
                      <a:pt x="1663" y="936"/>
                      <a:pt x="1652" y="976"/>
                    </a:cubicBezTo>
                    <a:cubicBezTo>
                      <a:pt x="1639" y="1018"/>
                      <a:pt x="1623" y="1058"/>
                      <a:pt x="1602" y="1097"/>
                    </a:cubicBezTo>
                    <a:cubicBezTo>
                      <a:pt x="1597" y="1106"/>
                      <a:pt x="1592" y="1115"/>
                      <a:pt x="1587" y="1125"/>
                    </a:cubicBezTo>
                    <a:cubicBezTo>
                      <a:pt x="1587" y="1121"/>
                      <a:pt x="1587" y="1117"/>
                      <a:pt x="1587" y="1113"/>
                    </a:cubicBezTo>
                    <a:cubicBezTo>
                      <a:pt x="1587" y="1107"/>
                      <a:pt x="1587" y="1100"/>
                      <a:pt x="1586" y="1094"/>
                    </a:cubicBezTo>
                    <a:cubicBezTo>
                      <a:pt x="1586" y="1093"/>
                      <a:pt x="1586" y="1092"/>
                      <a:pt x="1586" y="1092"/>
                    </a:cubicBezTo>
                    <a:cubicBezTo>
                      <a:pt x="1582" y="1047"/>
                      <a:pt x="1567" y="1003"/>
                      <a:pt x="1546" y="963"/>
                    </a:cubicBezTo>
                    <a:cubicBezTo>
                      <a:pt x="1529" y="931"/>
                      <a:pt x="1508" y="900"/>
                      <a:pt x="1484" y="872"/>
                    </a:cubicBezTo>
                    <a:cubicBezTo>
                      <a:pt x="1461" y="846"/>
                      <a:pt x="1436" y="823"/>
                      <a:pt x="1409" y="802"/>
                    </a:cubicBezTo>
                    <a:cubicBezTo>
                      <a:pt x="1353" y="758"/>
                      <a:pt x="1289" y="726"/>
                      <a:pt x="1221" y="709"/>
                    </a:cubicBezTo>
                    <a:cubicBezTo>
                      <a:pt x="1172" y="660"/>
                      <a:pt x="1111" y="622"/>
                      <a:pt x="1045" y="596"/>
                    </a:cubicBezTo>
                    <a:cubicBezTo>
                      <a:pt x="1013" y="584"/>
                      <a:pt x="980" y="575"/>
                      <a:pt x="947" y="569"/>
                    </a:cubicBezTo>
                    <a:cubicBezTo>
                      <a:pt x="921" y="565"/>
                      <a:pt x="895" y="562"/>
                      <a:pt x="869" y="562"/>
                    </a:cubicBezTo>
                    <a:cubicBezTo>
                      <a:pt x="865" y="565"/>
                      <a:pt x="861" y="567"/>
                      <a:pt x="857" y="570"/>
                    </a:cubicBezTo>
                    <a:cubicBezTo>
                      <a:pt x="851" y="577"/>
                      <a:pt x="845" y="583"/>
                      <a:pt x="838" y="590"/>
                    </a:cubicBezTo>
                    <a:cubicBezTo>
                      <a:pt x="842" y="590"/>
                      <a:pt x="845" y="590"/>
                      <a:pt x="848" y="590"/>
                    </a:cubicBezTo>
                    <a:cubicBezTo>
                      <a:pt x="851" y="589"/>
                      <a:pt x="853" y="589"/>
                      <a:pt x="856" y="589"/>
                    </a:cubicBezTo>
                    <a:cubicBezTo>
                      <a:pt x="857" y="589"/>
                      <a:pt x="857" y="589"/>
                      <a:pt x="858" y="589"/>
                    </a:cubicBezTo>
                    <a:cubicBezTo>
                      <a:pt x="895" y="589"/>
                      <a:pt x="932" y="594"/>
                      <a:pt x="968" y="602"/>
                    </a:cubicBezTo>
                    <a:cubicBezTo>
                      <a:pt x="1012" y="613"/>
                      <a:pt x="1054" y="629"/>
                      <a:pt x="1094" y="650"/>
                    </a:cubicBezTo>
                    <a:cubicBezTo>
                      <a:pt x="1129" y="669"/>
                      <a:pt x="1161" y="692"/>
                      <a:pt x="1191" y="719"/>
                    </a:cubicBezTo>
                    <a:cubicBezTo>
                      <a:pt x="1196" y="724"/>
                      <a:pt x="1202" y="729"/>
                      <a:pt x="1207" y="735"/>
                    </a:cubicBezTo>
                    <a:cubicBezTo>
                      <a:pt x="1214" y="736"/>
                      <a:pt x="1222" y="738"/>
                      <a:pt x="1229" y="740"/>
                    </a:cubicBezTo>
                    <a:cubicBezTo>
                      <a:pt x="1267" y="752"/>
                      <a:pt x="1304" y="768"/>
                      <a:pt x="1338" y="788"/>
                    </a:cubicBezTo>
                    <a:cubicBezTo>
                      <a:pt x="1377" y="811"/>
                      <a:pt x="1412" y="839"/>
                      <a:pt x="1444" y="871"/>
                    </a:cubicBezTo>
                    <a:cubicBezTo>
                      <a:pt x="1470" y="898"/>
                      <a:pt x="1493" y="928"/>
                      <a:pt x="1513" y="960"/>
                    </a:cubicBezTo>
                    <a:cubicBezTo>
                      <a:pt x="1514" y="962"/>
                      <a:pt x="1515" y="965"/>
                      <a:pt x="1517" y="967"/>
                    </a:cubicBezTo>
                    <a:cubicBezTo>
                      <a:pt x="1527" y="986"/>
                      <a:pt x="1536" y="1006"/>
                      <a:pt x="1543" y="1026"/>
                    </a:cubicBezTo>
                    <a:cubicBezTo>
                      <a:pt x="1546" y="1035"/>
                      <a:pt x="1549" y="1044"/>
                      <a:pt x="1552" y="1053"/>
                    </a:cubicBezTo>
                    <a:cubicBezTo>
                      <a:pt x="1552" y="1056"/>
                      <a:pt x="1553" y="1059"/>
                      <a:pt x="1553" y="1062"/>
                    </a:cubicBezTo>
                    <a:cubicBezTo>
                      <a:pt x="1557" y="1081"/>
                      <a:pt x="1559" y="1100"/>
                      <a:pt x="1559" y="1120"/>
                    </a:cubicBezTo>
                    <a:cubicBezTo>
                      <a:pt x="1559" y="1125"/>
                      <a:pt x="1559" y="1130"/>
                      <a:pt x="1558" y="1134"/>
                    </a:cubicBezTo>
                    <a:cubicBezTo>
                      <a:pt x="1557" y="1149"/>
                      <a:pt x="1555" y="1162"/>
                      <a:pt x="1551" y="1176"/>
                    </a:cubicBezTo>
                    <a:cubicBezTo>
                      <a:pt x="1550" y="1178"/>
                      <a:pt x="1550" y="1180"/>
                      <a:pt x="1549" y="1182"/>
                    </a:cubicBezTo>
                    <a:cubicBezTo>
                      <a:pt x="1531" y="1207"/>
                      <a:pt x="1512" y="1231"/>
                      <a:pt x="1491" y="1253"/>
                    </a:cubicBezTo>
                    <a:cubicBezTo>
                      <a:pt x="1490" y="1269"/>
                      <a:pt x="1487" y="1285"/>
                      <a:pt x="1481" y="1301"/>
                    </a:cubicBezTo>
                    <a:cubicBezTo>
                      <a:pt x="1489" y="1299"/>
                      <a:pt x="1497" y="1298"/>
                      <a:pt x="1505" y="1298"/>
                    </a:cubicBezTo>
                    <a:cubicBezTo>
                      <a:pt x="1507" y="1296"/>
                      <a:pt x="1508" y="1295"/>
                      <a:pt x="1510" y="1293"/>
                    </a:cubicBezTo>
                    <a:cubicBezTo>
                      <a:pt x="1537" y="1266"/>
                      <a:pt x="1559" y="1235"/>
                      <a:pt x="1573" y="1197"/>
                    </a:cubicBezTo>
                    <a:cubicBezTo>
                      <a:pt x="1574" y="1195"/>
                      <a:pt x="1576" y="1192"/>
                      <a:pt x="1578" y="1190"/>
                    </a:cubicBezTo>
                    <a:cubicBezTo>
                      <a:pt x="1589" y="1174"/>
                      <a:pt x="1600" y="1158"/>
                      <a:pt x="1610" y="1141"/>
                    </a:cubicBezTo>
                    <a:cubicBezTo>
                      <a:pt x="1619" y="1126"/>
                      <a:pt x="1627" y="1111"/>
                      <a:pt x="1635" y="1096"/>
                    </a:cubicBezTo>
                    <a:cubicBezTo>
                      <a:pt x="1655" y="1055"/>
                      <a:pt x="1672" y="1012"/>
                      <a:pt x="1683" y="968"/>
                    </a:cubicBezTo>
                    <a:cubicBezTo>
                      <a:pt x="1684" y="963"/>
                      <a:pt x="1685" y="958"/>
                      <a:pt x="1686" y="953"/>
                    </a:cubicBezTo>
                    <a:cubicBezTo>
                      <a:pt x="1696" y="906"/>
                      <a:pt x="1700" y="858"/>
                      <a:pt x="1696" y="810"/>
                    </a:cubicBezTo>
                    <a:cubicBezTo>
                      <a:pt x="1696" y="800"/>
                      <a:pt x="1695" y="791"/>
                      <a:pt x="1693" y="782"/>
                    </a:cubicBezTo>
                    <a:cubicBezTo>
                      <a:pt x="1692" y="771"/>
                      <a:pt x="1689" y="759"/>
                      <a:pt x="1687" y="748"/>
                    </a:cubicBezTo>
                    <a:cubicBezTo>
                      <a:pt x="1680" y="720"/>
                      <a:pt x="1670" y="694"/>
                      <a:pt x="1658" y="670"/>
                    </a:cubicBezTo>
                    <a:cubicBezTo>
                      <a:pt x="1658" y="670"/>
                      <a:pt x="1657" y="670"/>
                      <a:pt x="1657" y="670"/>
                    </a:cubicBezTo>
                    <a:cubicBezTo>
                      <a:pt x="1653" y="661"/>
                      <a:pt x="1649" y="653"/>
                      <a:pt x="1644" y="645"/>
                    </a:cubicBezTo>
                    <a:cubicBezTo>
                      <a:pt x="1606" y="579"/>
                      <a:pt x="1551" y="523"/>
                      <a:pt x="1492" y="470"/>
                    </a:cubicBezTo>
                    <a:cubicBezTo>
                      <a:pt x="1471" y="452"/>
                      <a:pt x="1451" y="434"/>
                      <a:pt x="1430" y="416"/>
                    </a:cubicBezTo>
                    <a:cubicBezTo>
                      <a:pt x="1420" y="408"/>
                      <a:pt x="1410" y="400"/>
                      <a:pt x="1401" y="392"/>
                    </a:cubicBezTo>
                    <a:cubicBezTo>
                      <a:pt x="1388" y="388"/>
                      <a:pt x="1376" y="383"/>
                      <a:pt x="1364" y="379"/>
                    </a:cubicBezTo>
                    <a:cubicBezTo>
                      <a:pt x="1338" y="371"/>
                      <a:pt x="1312" y="362"/>
                      <a:pt x="1286" y="354"/>
                    </a:cubicBezTo>
                    <a:cubicBezTo>
                      <a:pt x="1213" y="332"/>
                      <a:pt x="1139" y="314"/>
                      <a:pt x="1065" y="314"/>
                    </a:cubicBezTo>
                    <a:moveTo>
                      <a:pt x="1761" y="12"/>
                    </a:moveTo>
                    <a:cubicBezTo>
                      <a:pt x="1759" y="32"/>
                      <a:pt x="1757" y="52"/>
                      <a:pt x="1754" y="72"/>
                    </a:cubicBezTo>
                    <a:cubicBezTo>
                      <a:pt x="1751" y="90"/>
                      <a:pt x="1748" y="108"/>
                      <a:pt x="1744" y="126"/>
                    </a:cubicBezTo>
                    <a:cubicBezTo>
                      <a:pt x="1750" y="129"/>
                      <a:pt x="1755" y="132"/>
                      <a:pt x="1760" y="137"/>
                    </a:cubicBezTo>
                    <a:cubicBezTo>
                      <a:pt x="1770" y="131"/>
                      <a:pt x="1781" y="125"/>
                      <a:pt x="1792" y="120"/>
                    </a:cubicBezTo>
                    <a:cubicBezTo>
                      <a:pt x="1792" y="120"/>
                      <a:pt x="1793" y="120"/>
                      <a:pt x="1793" y="120"/>
                    </a:cubicBezTo>
                    <a:cubicBezTo>
                      <a:pt x="1801" y="102"/>
                      <a:pt x="1809" y="84"/>
                      <a:pt x="1816" y="66"/>
                    </a:cubicBezTo>
                    <a:cubicBezTo>
                      <a:pt x="1819" y="57"/>
                      <a:pt x="1822" y="48"/>
                      <a:pt x="1825" y="39"/>
                    </a:cubicBezTo>
                    <a:cubicBezTo>
                      <a:pt x="1817" y="33"/>
                      <a:pt x="1810" y="26"/>
                      <a:pt x="1803" y="19"/>
                    </a:cubicBezTo>
                    <a:cubicBezTo>
                      <a:pt x="1797" y="39"/>
                      <a:pt x="1790" y="58"/>
                      <a:pt x="1782" y="77"/>
                    </a:cubicBezTo>
                    <a:cubicBezTo>
                      <a:pt x="1785" y="58"/>
                      <a:pt x="1788" y="40"/>
                      <a:pt x="1789" y="21"/>
                    </a:cubicBezTo>
                    <a:cubicBezTo>
                      <a:pt x="1790" y="18"/>
                      <a:pt x="1790" y="16"/>
                      <a:pt x="1790" y="13"/>
                    </a:cubicBezTo>
                    <a:cubicBezTo>
                      <a:pt x="1787" y="13"/>
                      <a:pt x="1784" y="14"/>
                      <a:pt x="1781" y="14"/>
                    </a:cubicBezTo>
                    <a:cubicBezTo>
                      <a:pt x="1774" y="14"/>
                      <a:pt x="1767" y="13"/>
                      <a:pt x="1761" y="12"/>
                    </a:cubicBezTo>
                    <a:moveTo>
                      <a:pt x="1836" y="0"/>
                    </a:moveTo>
                    <a:cubicBezTo>
                      <a:pt x="1833" y="2"/>
                      <a:pt x="1830" y="4"/>
                      <a:pt x="1827" y="5"/>
                    </a:cubicBezTo>
                    <a:cubicBezTo>
                      <a:pt x="1827" y="6"/>
                      <a:pt x="1828" y="6"/>
                      <a:pt x="1828" y="6"/>
                    </a:cubicBezTo>
                    <a:cubicBezTo>
                      <a:pt x="1830" y="8"/>
                      <a:pt x="1831" y="9"/>
                      <a:pt x="1833" y="11"/>
                    </a:cubicBezTo>
                    <a:cubicBezTo>
                      <a:pt x="1834" y="8"/>
                      <a:pt x="1835" y="5"/>
                      <a:pt x="1835" y="2"/>
                    </a:cubicBezTo>
                    <a:cubicBezTo>
                      <a:pt x="1836" y="1"/>
                      <a:pt x="1836" y="0"/>
                      <a:pt x="183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78"/>
              <p:cNvSpPr>
                <a:spLocks/>
              </p:cNvSpPr>
              <p:nvPr/>
            </p:nvSpPr>
            <p:spPr bwMode="auto">
              <a:xfrm>
                <a:off x="5340" y="2905"/>
                <a:ext cx="316" cy="368"/>
              </a:xfrm>
              <a:custGeom>
                <a:avLst/>
                <a:gdLst>
                  <a:gd name="T0" fmla="*/ 465 w 465"/>
                  <a:gd name="T1" fmla="*/ 0 h 542"/>
                  <a:gd name="T2" fmla="*/ 453 w 465"/>
                  <a:gd name="T3" fmla="*/ 9 h 542"/>
                  <a:gd name="T4" fmla="*/ 269 w 465"/>
                  <a:gd name="T5" fmla="*/ 157 h 542"/>
                  <a:gd name="T6" fmla="*/ 165 w 465"/>
                  <a:gd name="T7" fmla="*/ 262 h 542"/>
                  <a:gd name="T8" fmla="*/ 114 w 465"/>
                  <a:gd name="T9" fmla="*/ 322 h 542"/>
                  <a:gd name="T10" fmla="*/ 80 w 465"/>
                  <a:gd name="T11" fmla="*/ 368 h 542"/>
                  <a:gd name="T12" fmla="*/ 0 w 465"/>
                  <a:gd name="T13" fmla="*/ 542 h 542"/>
                  <a:gd name="T14" fmla="*/ 28 w 465"/>
                  <a:gd name="T15" fmla="*/ 542 h 542"/>
                  <a:gd name="T16" fmla="*/ 71 w 465"/>
                  <a:gd name="T17" fmla="*/ 433 h 542"/>
                  <a:gd name="T18" fmla="*/ 200 w 465"/>
                  <a:gd name="T19" fmla="*/ 264 h 542"/>
                  <a:gd name="T20" fmla="*/ 238 w 465"/>
                  <a:gd name="T21" fmla="*/ 225 h 542"/>
                  <a:gd name="T22" fmla="*/ 365 w 465"/>
                  <a:gd name="T23" fmla="*/ 111 h 542"/>
                  <a:gd name="T24" fmla="*/ 427 w 465"/>
                  <a:gd name="T25" fmla="*/ 62 h 542"/>
                  <a:gd name="T26" fmla="*/ 432 w 465"/>
                  <a:gd name="T27" fmla="*/ 58 h 542"/>
                  <a:gd name="T28" fmla="*/ 431 w 465"/>
                  <a:gd name="T29" fmla="*/ 64 h 542"/>
                  <a:gd name="T30" fmla="*/ 422 w 465"/>
                  <a:gd name="T31" fmla="*/ 143 h 542"/>
                  <a:gd name="T32" fmla="*/ 390 w 465"/>
                  <a:gd name="T33" fmla="*/ 311 h 542"/>
                  <a:gd name="T34" fmla="*/ 376 w 465"/>
                  <a:gd name="T35" fmla="*/ 363 h 542"/>
                  <a:gd name="T36" fmla="*/ 308 w 465"/>
                  <a:gd name="T37" fmla="*/ 542 h 542"/>
                  <a:gd name="T38" fmla="*/ 337 w 465"/>
                  <a:gd name="T39" fmla="*/ 542 h 542"/>
                  <a:gd name="T40" fmla="*/ 349 w 465"/>
                  <a:gd name="T41" fmla="*/ 519 h 542"/>
                  <a:gd name="T42" fmla="*/ 371 w 465"/>
                  <a:gd name="T43" fmla="*/ 467 h 542"/>
                  <a:gd name="T44" fmla="*/ 396 w 465"/>
                  <a:gd name="T45" fmla="*/ 392 h 542"/>
                  <a:gd name="T46" fmla="*/ 432 w 465"/>
                  <a:gd name="T47" fmla="*/ 249 h 542"/>
                  <a:gd name="T48" fmla="*/ 464 w 465"/>
                  <a:gd name="T49" fmla="*/ 15 h 542"/>
                  <a:gd name="T50" fmla="*/ 465 w 465"/>
                  <a:gd name="T51" fmla="*/ 0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65" h="542">
                    <a:moveTo>
                      <a:pt x="465" y="0"/>
                    </a:moveTo>
                    <a:cubicBezTo>
                      <a:pt x="461" y="3"/>
                      <a:pt x="457" y="6"/>
                      <a:pt x="453" y="9"/>
                    </a:cubicBezTo>
                    <a:cubicBezTo>
                      <a:pt x="389" y="55"/>
                      <a:pt x="327" y="104"/>
                      <a:pt x="269" y="157"/>
                    </a:cubicBezTo>
                    <a:cubicBezTo>
                      <a:pt x="232" y="190"/>
                      <a:pt x="198" y="225"/>
                      <a:pt x="165" y="262"/>
                    </a:cubicBezTo>
                    <a:cubicBezTo>
                      <a:pt x="147" y="281"/>
                      <a:pt x="130" y="301"/>
                      <a:pt x="114" y="322"/>
                    </a:cubicBezTo>
                    <a:cubicBezTo>
                      <a:pt x="102" y="337"/>
                      <a:pt x="91" y="352"/>
                      <a:pt x="80" y="368"/>
                    </a:cubicBezTo>
                    <a:cubicBezTo>
                      <a:pt x="44" y="422"/>
                      <a:pt x="17" y="480"/>
                      <a:pt x="0" y="542"/>
                    </a:cubicBezTo>
                    <a:cubicBezTo>
                      <a:pt x="28" y="542"/>
                      <a:pt x="28" y="542"/>
                      <a:pt x="28" y="542"/>
                    </a:cubicBezTo>
                    <a:cubicBezTo>
                      <a:pt x="39" y="504"/>
                      <a:pt x="53" y="468"/>
                      <a:pt x="71" y="433"/>
                    </a:cubicBezTo>
                    <a:cubicBezTo>
                      <a:pt x="105" y="371"/>
                      <a:pt x="152" y="316"/>
                      <a:pt x="200" y="264"/>
                    </a:cubicBezTo>
                    <a:cubicBezTo>
                      <a:pt x="212" y="251"/>
                      <a:pt x="225" y="238"/>
                      <a:pt x="238" y="225"/>
                    </a:cubicBezTo>
                    <a:cubicBezTo>
                      <a:pt x="278" y="185"/>
                      <a:pt x="321" y="147"/>
                      <a:pt x="365" y="111"/>
                    </a:cubicBezTo>
                    <a:cubicBezTo>
                      <a:pt x="385" y="94"/>
                      <a:pt x="406" y="78"/>
                      <a:pt x="427" y="62"/>
                    </a:cubicBezTo>
                    <a:cubicBezTo>
                      <a:pt x="429" y="61"/>
                      <a:pt x="430" y="60"/>
                      <a:pt x="432" y="58"/>
                    </a:cubicBezTo>
                    <a:cubicBezTo>
                      <a:pt x="432" y="60"/>
                      <a:pt x="432" y="62"/>
                      <a:pt x="431" y="64"/>
                    </a:cubicBezTo>
                    <a:cubicBezTo>
                      <a:pt x="429" y="90"/>
                      <a:pt x="425" y="117"/>
                      <a:pt x="422" y="143"/>
                    </a:cubicBezTo>
                    <a:cubicBezTo>
                      <a:pt x="414" y="199"/>
                      <a:pt x="403" y="255"/>
                      <a:pt x="390" y="311"/>
                    </a:cubicBezTo>
                    <a:cubicBezTo>
                      <a:pt x="386" y="328"/>
                      <a:pt x="381" y="346"/>
                      <a:pt x="376" y="363"/>
                    </a:cubicBezTo>
                    <a:cubicBezTo>
                      <a:pt x="358" y="424"/>
                      <a:pt x="338" y="486"/>
                      <a:pt x="308" y="542"/>
                    </a:cubicBezTo>
                    <a:cubicBezTo>
                      <a:pt x="337" y="542"/>
                      <a:pt x="337" y="542"/>
                      <a:pt x="337" y="542"/>
                    </a:cubicBezTo>
                    <a:cubicBezTo>
                      <a:pt x="341" y="534"/>
                      <a:pt x="345" y="527"/>
                      <a:pt x="349" y="519"/>
                    </a:cubicBezTo>
                    <a:cubicBezTo>
                      <a:pt x="357" y="502"/>
                      <a:pt x="364" y="485"/>
                      <a:pt x="371" y="467"/>
                    </a:cubicBezTo>
                    <a:cubicBezTo>
                      <a:pt x="380" y="442"/>
                      <a:pt x="388" y="417"/>
                      <a:pt x="396" y="392"/>
                    </a:cubicBezTo>
                    <a:cubicBezTo>
                      <a:pt x="410" y="345"/>
                      <a:pt x="422" y="298"/>
                      <a:pt x="432" y="249"/>
                    </a:cubicBezTo>
                    <a:cubicBezTo>
                      <a:pt x="447" y="172"/>
                      <a:pt x="457" y="93"/>
                      <a:pt x="464" y="15"/>
                    </a:cubicBezTo>
                    <a:cubicBezTo>
                      <a:pt x="464" y="10"/>
                      <a:pt x="464" y="5"/>
                      <a:pt x="4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79"/>
              <p:cNvSpPr>
                <a:spLocks noEditPoints="1"/>
              </p:cNvSpPr>
              <p:nvPr/>
            </p:nvSpPr>
            <p:spPr bwMode="auto">
              <a:xfrm>
                <a:off x="6041" y="1906"/>
                <a:ext cx="237" cy="210"/>
              </a:xfrm>
              <a:custGeom>
                <a:avLst/>
                <a:gdLst>
                  <a:gd name="T0" fmla="*/ 122 w 350"/>
                  <a:gd name="T1" fmla="*/ 282 h 309"/>
                  <a:gd name="T2" fmla="*/ 171 w 350"/>
                  <a:gd name="T3" fmla="*/ 305 h 309"/>
                  <a:gd name="T4" fmla="*/ 79 w 350"/>
                  <a:gd name="T5" fmla="*/ 221 h 309"/>
                  <a:gd name="T6" fmla="*/ 65 w 350"/>
                  <a:gd name="T7" fmla="*/ 249 h 309"/>
                  <a:gd name="T8" fmla="*/ 79 w 350"/>
                  <a:gd name="T9" fmla="*/ 221 h 309"/>
                  <a:gd name="T10" fmla="*/ 233 w 350"/>
                  <a:gd name="T11" fmla="*/ 66 h 309"/>
                  <a:gd name="T12" fmla="*/ 222 w 350"/>
                  <a:gd name="T13" fmla="*/ 60 h 309"/>
                  <a:gd name="T14" fmla="*/ 226 w 350"/>
                  <a:gd name="T15" fmla="*/ 33 h 309"/>
                  <a:gd name="T16" fmla="*/ 241 w 350"/>
                  <a:gd name="T17" fmla="*/ 38 h 309"/>
                  <a:gd name="T18" fmla="*/ 246 w 350"/>
                  <a:gd name="T19" fmla="*/ 68 h 309"/>
                  <a:gd name="T20" fmla="*/ 146 w 350"/>
                  <a:gd name="T21" fmla="*/ 0 h 309"/>
                  <a:gd name="T22" fmla="*/ 123 w 350"/>
                  <a:gd name="T23" fmla="*/ 2 h 309"/>
                  <a:gd name="T24" fmla="*/ 121 w 350"/>
                  <a:gd name="T25" fmla="*/ 109 h 309"/>
                  <a:gd name="T26" fmla="*/ 108 w 350"/>
                  <a:gd name="T27" fmla="*/ 67 h 309"/>
                  <a:gd name="T28" fmla="*/ 94 w 350"/>
                  <a:gd name="T29" fmla="*/ 11 h 309"/>
                  <a:gd name="T30" fmla="*/ 30 w 350"/>
                  <a:gd name="T31" fmla="*/ 211 h 309"/>
                  <a:gd name="T32" fmla="*/ 72 w 350"/>
                  <a:gd name="T33" fmla="*/ 189 h 309"/>
                  <a:gd name="T34" fmla="*/ 85 w 350"/>
                  <a:gd name="T35" fmla="*/ 168 h 309"/>
                  <a:gd name="T36" fmla="*/ 97 w 350"/>
                  <a:gd name="T37" fmla="*/ 160 h 309"/>
                  <a:gd name="T38" fmla="*/ 105 w 350"/>
                  <a:gd name="T39" fmla="*/ 130 h 309"/>
                  <a:gd name="T40" fmla="*/ 135 w 350"/>
                  <a:gd name="T41" fmla="*/ 133 h 309"/>
                  <a:gd name="T42" fmla="*/ 109 w 350"/>
                  <a:gd name="T43" fmla="*/ 227 h 309"/>
                  <a:gd name="T44" fmla="*/ 148 w 350"/>
                  <a:gd name="T45" fmla="*/ 249 h 309"/>
                  <a:gd name="T46" fmla="*/ 215 w 350"/>
                  <a:gd name="T47" fmla="*/ 178 h 309"/>
                  <a:gd name="T48" fmla="*/ 233 w 350"/>
                  <a:gd name="T49" fmla="*/ 202 h 309"/>
                  <a:gd name="T50" fmla="*/ 212 w 350"/>
                  <a:gd name="T51" fmla="*/ 225 h 309"/>
                  <a:gd name="T52" fmla="*/ 205 w 350"/>
                  <a:gd name="T53" fmla="*/ 260 h 309"/>
                  <a:gd name="T54" fmla="*/ 199 w 350"/>
                  <a:gd name="T55" fmla="*/ 272 h 309"/>
                  <a:gd name="T56" fmla="*/ 205 w 350"/>
                  <a:gd name="T57" fmla="*/ 309 h 309"/>
                  <a:gd name="T58" fmla="*/ 341 w 350"/>
                  <a:gd name="T59" fmla="*/ 150 h 309"/>
                  <a:gd name="T60" fmla="*/ 285 w 350"/>
                  <a:gd name="T61" fmla="*/ 167 h 309"/>
                  <a:gd name="T62" fmla="*/ 255 w 350"/>
                  <a:gd name="T63" fmla="*/ 186 h 309"/>
                  <a:gd name="T64" fmla="*/ 333 w 350"/>
                  <a:gd name="T65" fmla="*/ 121 h 309"/>
                  <a:gd name="T66" fmla="*/ 241 w 350"/>
                  <a:gd name="T67" fmla="*/ 38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0" h="309">
                    <a:moveTo>
                      <a:pt x="169" y="272"/>
                    </a:moveTo>
                    <a:cubicBezTo>
                      <a:pt x="153" y="276"/>
                      <a:pt x="138" y="279"/>
                      <a:pt x="122" y="282"/>
                    </a:cubicBezTo>
                    <a:cubicBezTo>
                      <a:pt x="132" y="288"/>
                      <a:pt x="142" y="294"/>
                      <a:pt x="152" y="298"/>
                    </a:cubicBezTo>
                    <a:cubicBezTo>
                      <a:pt x="158" y="301"/>
                      <a:pt x="165" y="303"/>
                      <a:pt x="171" y="305"/>
                    </a:cubicBezTo>
                    <a:cubicBezTo>
                      <a:pt x="170" y="294"/>
                      <a:pt x="169" y="283"/>
                      <a:pt x="169" y="272"/>
                    </a:cubicBezTo>
                    <a:moveTo>
                      <a:pt x="79" y="221"/>
                    </a:moveTo>
                    <a:cubicBezTo>
                      <a:pt x="70" y="227"/>
                      <a:pt x="60" y="232"/>
                      <a:pt x="50" y="236"/>
                    </a:cubicBezTo>
                    <a:cubicBezTo>
                      <a:pt x="54" y="241"/>
                      <a:pt x="59" y="245"/>
                      <a:pt x="65" y="249"/>
                    </a:cubicBezTo>
                    <a:cubicBezTo>
                      <a:pt x="74" y="256"/>
                      <a:pt x="84" y="261"/>
                      <a:pt x="94" y="266"/>
                    </a:cubicBezTo>
                    <a:cubicBezTo>
                      <a:pt x="88" y="251"/>
                      <a:pt x="83" y="236"/>
                      <a:pt x="79" y="221"/>
                    </a:cubicBezTo>
                    <a:moveTo>
                      <a:pt x="241" y="69"/>
                    </a:moveTo>
                    <a:cubicBezTo>
                      <a:pt x="238" y="69"/>
                      <a:pt x="235" y="68"/>
                      <a:pt x="233" y="66"/>
                    </a:cubicBezTo>
                    <a:cubicBezTo>
                      <a:pt x="231" y="65"/>
                      <a:pt x="229" y="64"/>
                      <a:pt x="228" y="63"/>
                    </a:cubicBezTo>
                    <a:cubicBezTo>
                      <a:pt x="226" y="62"/>
                      <a:pt x="224" y="61"/>
                      <a:pt x="222" y="60"/>
                    </a:cubicBezTo>
                    <a:cubicBezTo>
                      <a:pt x="217" y="58"/>
                      <a:pt x="214" y="54"/>
                      <a:pt x="213" y="50"/>
                    </a:cubicBezTo>
                    <a:cubicBezTo>
                      <a:pt x="212" y="42"/>
                      <a:pt x="218" y="33"/>
                      <a:pt x="226" y="33"/>
                    </a:cubicBezTo>
                    <a:cubicBezTo>
                      <a:pt x="228" y="33"/>
                      <a:pt x="230" y="34"/>
                      <a:pt x="232" y="34"/>
                    </a:cubicBezTo>
                    <a:cubicBezTo>
                      <a:pt x="235" y="36"/>
                      <a:pt x="238" y="37"/>
                      <a:pt x="241" y="38"/>
                    </a:cubicBezTo>
                    <a:cubicBezTo>
                      <a:pt x="244" y="40"/>
                      <a:pt x="247" y="42"/>
                      <a:pt x="250" y="45"/>
                    </a:cubicBezTo>
                    <a:cubicBezTo>
                      <a:pt x="260" y="52"/>
                      <a:pt x="254" y="65"/>
                      <a:pt x="246" y="68"/>
                    </a:cubicBezTo>
                    <a:cubicBezTo>
                      <a:pt x="244" y="69"/>
                      <a:pt x="242" y="69"/>
                      <a:pt x="241" y="69"/>
                    </a:cubicBezTo>
                    <a:moveTo>
                      <a:pt x="146" y="0"/>
                    </a:moveTo>
                    <a:cubicBezTo>
                      <a:pt x="139" y="0"/>
                      <a:pt x="132" y="1"/>
                      <a:pt x="124" y="2"/>
                    </a:cubicBezTo>
                    <a:cubicBezTo>
                      <a:pt x="124" y="2"/>
                      <a:pt x="123" y="2"/>
                      <a:pt x="123" y="2"/>
                    </a:cubicBezTo>
                    <a:cubicBezTo>
                      <a:pt x="136" y="31"/>
                      <a:pt x="141" y="63"/>
                      <a:pt x="136" y="96"/>
                    </a:cubicBezTo>
                    <a:cubicBezTo>
                      <a:pt x="135" y="105"/>
                      <a:pt x="128" y="109"/>
                      <a:pt x="121" y="109"/>
                    </a:cubicBezTo>
                    <a:cubicBezTo>
                      <a:pt x="113" y="109"/>
                      <a:pt x="105" y="104"/>
                      <a:pt x="106" y="93"/>
                    </a:cubicBezTo>
                    <a:cubicBezTo>
                      <a:pt x="108" y="85"/>
                      <a:pt x="108" y="76"/>
                      <a:pt x="108" y="67"/>
                    </a:cubicBezTo>
                    <a:cubicBezTo>
                      <a:pt x="108" y="55"/>
                      <a:pt x="106" y="44"/>
                      <a:pt x="103" y="32"/>
                    </a:cubicBezTo>
                    <a:cubicBezTo>
                      <a:pt x="100" y="25"/>
                      <a:pt x="97" y="18"/>
                      <a:pt x="94" y="11"/>
                    </a:cubicBezTo>
                    <a:cubicBezTo>
                      <a:pt x="36" y="35"/>
                      <a:pt x="0" y="98"/>
                      <a:pt x="11" y="161"/>
                    </a:cubicBezTo>
                    <a:cubicBezTo>
                      <a:pt x="14" y="179"/>
                      <a:pt x="20" y="196"/>
                      <a:pt x="30" y="211"/>
                    </a:cubicBezTo>
                    <a:cubicBezTo>
                      <a:pt x="41" y="207"/>
                      <a:pt x="52" y="202"/>
                      <a:pt x="63" y="195"/>
                    </a:cubicBezTo>
                    <a:cubicBezTo>
                      <a:pt x="66" y="193"/>
                      <a:pt x="69" y="191"/>
                      <a:pt x="72" y="189"/>
                    </a:cubicBezTo>
                    <a:cubicBezTo>
                      <a:pt x="71" y="187"/>
                      <a:pt x="71" y="186"/>
                      <a:pt x="71" y="184"/>
                    </a:cubicBezTo>
                    <a:cubicBezTo>
                      <a:pt x="69" y="174"/>
                      <a:pt x="77" y="168"/>
                      <a:pt x="85" y="168"/>
                    </a:cubicBezTo>
                    <a:cubicBezTo>
                      <a:pt x="87" y="168"/>
                      <a:pt x="89" y="168"/>
                      <a:pt x="91" y="169"/>
                    </a:cubicBezTo>
                    <a:cubicBezTo>
                      <a:pt x="93" y="166"/>
                      <a:pt x="95" y="163"/>
                      <a:pt x="97" y="160"/>
                    </a:cubicBezTo>
                    <a:cubicBezTo>
                      <a:pt x="99" y="155"/>
                      <a:pt x="101" y="149"/>
                      <a:pt x="103" y="143"/>
                    </a:cubicBezTo>
                    <a:cubicBezTo>
                      <a:pt x="104" y="139"/>
                      <a:pt x="104" y="134"/>
                      <a:pt x="105" y="130"/>
                    </a:cubicBezTo>
                    <a:cubicBezTo>
                      <a:pt x="106" y="121"/>
                      <a:pt x="112" y="117"/>
                      <a:pt x="119" y="117"/>
                    </a:cubicBezTo>
                    <a:cubicBezTo>
                      <a:pt x="127" y="117"/>
                      <a:pt x="136" y="123"/>
                      <a:pt x="135" y="133"/>
                    </a:cubicBezTo>
                    <a:cubicBezTo>
                      <a:pt x="132" y="162"/>
                      <a:pt x="120" y="185"/>
                      <a:pt x="102" y="202"/>
                    </a:cubicBezTo>
                    <a:cubicBezTo>
                      <a:pt x="104" y="211"/>
                      <a:pt x="106" y="219"/>
                      <a:pt x="109" y="227"/>
                    </a:cubicBezTo>
                    <a:cubicBezTo>
                      <a:pt x="112" y="236"/>
                      <a:pt x="115" y="246"/>
                      <a:pt x="119" y="255"/>
                    </a:cubicBezTo>
                    <a:cubicBezTo>
                      <a:pt x="129" y="253"/>
                      <a:pt x="139" y="251"/>
                      <a:pt x="148" y="249"/>
                    </a:cubicBezTo>
                    <a:cubicBezTo>
                      <a:pt x="157" y="247"/>
                      <a:pt x="165" y="245"/>
                      <a:pt x="173" y="242"/>
                    </a:cubicBezTo>
                    <a:cubicBezTo>
                      <a:pt x="179" y="218"/>
                      <a:pt x="192" y="196"/>
                      <a:pt x="215" y="178"/>
                    </a:cubicBezTo>
                    <a:cubicBezTo>
                      <a:pt x="218" y="176"/>
                      <a:pt x="221" y="175"/>
                      <a:pt x="224" y="175"/>
                    </a:cubicBezTo>
                    <a:cubicBezTo>
                      <a:pt x="236" y="175"/>
                      <a:pt x="246" y="193"/>
                      <a:pt x="233" y="202"/>
                    </a:cubicBezTo>
                    <a:cubicBezTo>
                      <a:pt x="230" y="205"/>
                      <a:pt x="226" y="208"/>
                      <a:pt x="223" y="211"/>
                    </a:cubicBezTo>
                    <a:cubicBezTo>
                      <a:pt x="219" y="215"/>
                      <a:pt x="215" y="220"/>
                      <a:pt x="212" y="225"/>
                    </a:cubicBezTo>
                    <a:cubicBezTo>
                      <a:pt x="210" y="228"/>
                      <a:pt x="208" y="231"/>
                      <a:pt x="207" y="235"/>
                    </a:cubicBezTo>
                    <a:cubicBezTo>
                      <a:pt x="215" y="240"/>
                      <a:pt x="217" y="255"/>
                      <a:pt x="205" y="260"/>
                    </a:cubicBezTo>
                    <a:cubicBezTo>
                      <a:pt x="203" y="260"/>
                      <a:pt x="202" y="261"/>
                      <a:pt x="200" y="261"/>
                    </a:cubicBezTo>
                    <a:cubicBezTo>
                      <a:pt x="200" y="265"/>
                      <a:pt x="199" y="269"/>
                      <a:pt x="199" y="272"/>
                    </a:cubicBezTo>
                    <a:cubicBezTo>
                      <a:pt x="199" y="285"/>
                      <a:pt x="201" y="297"/>
                      <a:pt x="203" y="309"/>
                    </a:cubicBezTo>
                    <a:cubicBezTo>
                      <a:pt x="204" y="309"/>
                      <a:pt x="205" y="309"/>
                      <a:pt x="205" y="309"/>
                    </a:cubicBezTo>
                    <a:cubicBezTo>
                      <a:pt x="222" y="309"/>
                      <a:pt x="239" y="306"/>
                      <a:pt x="255" y="299"/>
                    </a:cubicBezTo>
                    <a:cubicBezTo>
                      <a:pt x="315" y="275"/>
                      <a:pt x="350" y="212"/>
                      <a:pt x="341" y="150"/>
                    </a:cubicBezTo>
                    <a:cubicBezTo>
                      <a:pt x="333" y="151"/>
                      <a:pt x="326" y="152"/>
                      <a:pt x="318" y="154"/>
                    </a:cubicBezTo>
                    <a:cubicBezTo>
                      <a:pt x="307" y="157"/>
                      <a:pt x="296" y="161"/>
                      <a:pt x="285" y="167"/>
                    </a:cubicBezTo>
                    <a:cubicBezTo>
                      <a:pt x="278" y="172"/>
                      <a:pt x="270" y="177"/>
                      <a:pt x="264" y="182"/>
                    </a:cubicBezTo>
                    <a:cubicBezTo>
                      <a:pt x="261" y="185"/>
                      <a:pt x="258" y="186"/>
                      <a:pt x="255" y="186"/>
                    </a:cubicBezTo>
                    <a:cubicBezTo>
                      <a:pt x="243" y="186"/>
                      <a:pt x="234" y="168"/>
                      <a:pt x="246" y="158"/>
                    </a:cubicBezTo>
                    <a:cubicBezTo>
                      <a:pt x="272" y="136"/>
                      <a:pt x="302" y="125"/>
                      <a:pt x="333" y="121"/>
                    </a:cubicBezTo>
                    <a:cubicBezTo>
                      <a:pt x="333" y="121"/>
                      <a:pt x="333" y="120"/>
                      <a:pt x="333" y="120"/>
                    </a:cubicBezTo>
                    <a:cubicBezTo>
                      <a:pt x="317" y="79"/>
                      <a:pt x="282" y="49"/>
                      <a:pt x="241" y="38"/>
                    </a:cubicBezTo>
                    <a:cubicBezTo>
                      <a:pt x="216" y="14"/>
                      <a:pt x="182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80"/>
              <p:cNvSpPr>
                <a:spLocks noEditPoints="1"/>
              </p:cNvSpPr>
              <p:nvPr/>
            </p:nvSpPr>
            <p:spPr bwMode="auto">
              <a:xfrm>
                <a:off x="5631" y="2550"/>
                <a:ext cx="311" cy="249"/>
              </a:xfrm>
              <a:custGeom>
                <a:avLst/>
                <a:gdLst>
                  <a:gd name="T0" fmla="*/ 389 w 458"/>
                  <a:gd name="T1" fmla="*/ 145 h 366"/>
                  <a:gd name="T2" fmla="*/ 361 w 458"/>
                  <a:gd name="T3" fmla="*/ 101 h 366"/>
                  <a:gd name="T4" fmla="*/ 154 w 458"/>
                  <a:gd name="T5" fmla="*/ 247 h 366"/>
                  <a:gd name="T6" fmla="*/ 179 w 458"/>
                  <a:gd name="T7" fmla="*/ 233 h 366"/>
                  <a:gd name="T8" fmla="*/ 216 w 458"/>
                  <a:gd name="T9" fmla="*/ 262 h 366"/>
                  <a:gd name="T10" fmla="*/ 203 w 458"/>
                  <a:gd name="T11" fmla="*/ 280 h 366"/>
                  <a:gd name="T12" fmla="*/ 188 w 458"/>
                  <a:gd name="T13" fmla="*/ 268 h 366"/>
                  <a:gd name="T14" fmla="*/ 177 w 458"/>
                  <a:gd name="T15" fmla="*/ 260 h 366"/>
                  <a:gd name="T16" fmla="*/ 170 w 458"/>
                  <a:gd name="T17" fmla="*/ 260 h 366"/>
                  <a:gd name="T18" fmla="*/ 108 w 458"/>
                  <a:gd name="T19" fmla="*/ 5 h 366"/>
                  <a:gd name="T20" fmla="*/ 37 w 458"/>
                  <a:gd name="T21" fmla="*/ 220 h 366"/>
                  <a:gd name="T22" fmla="*/ 65 w 458"/>
                  <a:gd name="T23" fmla="*/ 186 h 366"/>
                  <a:gd name="T24" fmla="*/ 81 w 458"/>
                  <a:gd name="T25" fmla="*/ 117 h 366"/>
                  <a:gd name="T26" fmla="*/ 110 w 458"/>
                  <a:gd name="T27" fmla="*/ 120 h 366"/>
                  <a:gd name="T28" fmla="*/ 148 w 458"/>
                  <a:gd name="T29" fmla="*/ 276 h 366"/>
                  <a:gd name="T30" fmla="*/ 176 w 458"/>
                  <a:gd name="T31" fmla="*/ 274 h 366"/>
                  <a:gd name="T32" fmla="*/ 266 w 458"/>
                  <a:gd name="T33" fmla="*/ 359 h 366"/>
                  <a:gd name="T34" fmla="*/ 350 w 458"/>
                  <a:gd name="T35" fmla="*/ 248 h 366"/>
                  <a:gd name="T36" fmla="*/ 329 w 458"/>
                  <a:gd name="T37" fmla="*/ 298 h 366"/>
                  <a:gd name="T38" fmla="*/ 297 w 458"/>
                  <a:gd name="T39" fmla="*/ 351 h 366"/>
                  <a:gd name="T40" fmla="*/ 308 w 458"/>
                  <a:gd name="T41" fmla="*/ 366 h 366"/>
                  <a:gd name="T42" fmla="*/ 441 w 458"/>
                  <a:gd name="T43" fmla="*/ 193 h 366"/>
                  <a:gd name="T44" fmla="*/ 406 w 458"/>
                  <a:gd name="T45" fmla="*/ 179 h 366"/>
                  <a:gd name="T46" fmla="*/ 392 w 458"/>
                  <a:gd name="T47" fmla="*/ 193 h 366"/>
                  <a:gd name="T48" fmla="*/ 374 w 458"/>
                  <a:gd name="T49" fmla="*/ 174 h 366"/>
                  <a:gd name="T50" fmla="*/ 298 w 458"/>
                  <a:gd name="T51" fmla="*/ 181 h 366"/>
                  <a:gd name="T52" fmla="*/ 290 w 458"/>
                  <a:gd name="T53" fmla="*/ 182 h 366"/>
                  <a:gd name="T54" fmla="*/ 355 w 458"/>
                  <a:gd name="T55" fmla="*/ 143 h 366"/>
                  <a:gd name="T56" fmla="*/ 306 w 458"/>
                  <a:gd name="T57" fmla="*/ 90 h 366"/>
                  <a:gd name="T58" fmla="*/ 258 w 458"/>
                  <a:gd name="T59" fmla="*/ 55 h 366"/>
                  <a:gd name="T60" fmla="*/ 223 w 458"/>
                  <a:gd name="T61" fmla="*/ 120 h 366"/>
                  <a:gd name="T62" fmla="*/ 193 w 458"/>
                  <a:gd name="T63" fmla="*/ 124 h 366"/>
                  <a:gd name="T64" fmla="*/ 166 w 458"/>
                  <a:gd name="T65" fmla="*/ 63 h 366"/>
                  <a:gd name="T66" fmla="*/ 144 w 458"/>
                  <a:gd name="T67" fmla="*/ 52 h 366"/>
                  <a:gd name="T68" fmla="*/ 132 w 458"/>
                  <a:gd name="T69" fmla="*/ 43 h 366"/>
                  <a:gd name="T70" fmla="*/ 136 w 458"/>
                  <a:gd name="T71" fmla="*/ 25 h 366"/>
                  <a:gd name="T72" fmla="*/ 152 w 458"/>
                  <a:gd name="T73" fmla="*/ 0 h 366"/>
                  <a:gd name="T74" fmla="*/ 228 w 458"/>
                  <a:gd name="T75" fmla="*/ 2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8" h="366">
                    <a:moveTo>
                      <a:pt x="361" y="101"/>
                    </a:moveTo>
                    <a:cubicBezTo>
                      <a:pt x="370" y="116"/>
                      <a:pt x="380" y="130"/>
                      <a:pt x="389" y="145"/>
                    </a:cubicBezTo>
                    <a:cubicBezTo>
                      <a:pt x="401" y="147"/>
                      <a:pt x="412" y="149"/>
                      <a:pt x="423" y="153"/>
                    </a:cubicBezTo>
                    <a:cubicBezTo>
                      <a:pt x="408" y="129"/>
                      <a:pt x="386" y="112"/>
                      <a:pt x="361" y="101"/>
                    </a:cubicBezTo>
                    <a:moveTo>
                      <a:pt x="169" y="260"/>
                    </a:moveTo>
                    <a:cubicBezTo>
                      <a:pt x="161" y="260"/>
                      <a:pt x="156" y="254"/>
                      <a:pt x="154" y="247"/>
                    </a:cubicBezTo>
                    <a:cubicBezTo>
                      <a:pt x="153" y="241"/>
                      <a:pt x="156" y="234"/>
                      <a:pt x="165" y="233"/>
                    </a:cubicBezTo>
                    <a:cubicBezTo>
                      <a:pt x="170" y="233"/>
                      <a:pt x="175" y="233"/>
                      <a:pt x="179" y="233"/>
                    </a:cubicBezTo>
                    <a:cubicBezTo>
                      <a:pt x="186" y="233"/>
                      <a:pt x="192" y="233"/>
                      <a:pt x="199" y="233"/>
                    </a:cubicBezTo>
                    <a:cubicBezTo>
                      <a:pt x="205" y="242"/>
                      <a:pt x="211" y="252"/>
                      <a:pt x="216" y="262"/>
                    </a:cubicBezTo>
                    <a:cubicBezTo>
                      <a:pt x="220" y="270"/>
                      <a:pt x="216" y="276"/>
                      <a:pt x="210" y="279"/>
                    </a:cubicBezTo>
                    <a:cubicBezTo>
                      <a:pt x="208" y="279"/>
                      <a:pt x="206" y="280"/>
                      <a:pt x="203" y="280"/>
                    </a:cubicBezTo>
                    <a:cubicBezTo>
                      <a:pt x="198" y="280"/>
                      <a:pt x="193" y="277"/>
                      <a:pt x="190" y="272"/>
                    </a:cubicBezTo>
                    <a:cubicBezTo>
                      <a:pt x="190" y="271"/>
                      <a:pt x="189" y="269"/>
                      <a:pt x="188" y="268"/>
                    </a:cubicBezTo>
                    <a:cubicBezTo>
                      <a:pt x="187" y="266"/>
                      <a:pt x="185" y="263"/>
                      <a:pt x="184" y="260"/>
                    </a:cubicBezTo>
                    <a:cubicBezTo>
                      <a:pt x="181" y="260"/>
                      <a:pt x="179" y="260"/>
                      <a:pt x="177" y="260"/>
                    </a:cubicBezTo>
                    <a:cubicBezTo>
                      <a:pt x="176" y="260"/>
                      <a:pt x="175" y="260"/>
                      <a:pt x="174" y="260"/>
                    </a:cubicBezTo>
                    <a:cubicBezTo>
                      <a:pt x="173" y="260"/>
                      <a:pt x="171" y="260"/>
                      <a:pt x="170" y="260"/>
                    </a:cubicBezTo>
                    <a:cubicBezTo>
                      <a:pt x="170" y="260"/>
                      <a:pt x="170" y="260"/>
                      <a:pt x="169" y="260"/>
                    </a:cubicBezTo>
                    <a:moveTo>
                      <a:pt x="108" y="5"/>
                    </a:moveTo>
                    <a:cubicBezTo>
                      <a:pt x="43" y="25"/>
                      <a:pt x="0" y="92"/>
                      <a:pt x="11" y="161"/>
                    </a:cubicBezTo>
                    <a:cubicBezTo>
                      <a:pt x="15" y="183"/>
                      <a:pt x="24" y="203"/>
                      <a:pt x="37" y="220"/>
                    </a:cubicBezTo>
                    <a:cubicBezTo>
                      <a:pt x="40" y="217"/>
                      <a:pt x="44" y="214"/>
                      <a:pt x="47" y="210"/>
                    </a:cubicBezTo>
                    <a:cubicBezTo>
                      <a:pt x="54" y="203"/>
                      <a:pt x="60" y="195"/>
                      <a:pt x="65" y="186"/>
                    </a:cubicBezTo>
                    <a:cubicBezTo>
                      <a:pt x="70" y="176"/>
                      <a:pt x="73" y="166"/>
                      <a:pt x="76" y="155"/>
                    </a:cubicBezTo>
                    <a:cubicBezTo>
                      <a:pt x="79" y="142"/>
                      <a:pt x="80" y="130"/>
                      <a:pt x="81" y="117"/>
                    </a:cubicBezTo>
                    <a:cubicBezTo>
                      <a:pt x="81" y="108"/>
                      <a:pt x="87" y="104"/>
                      <a:pt x="94" y="104"/>
                    </a:cubicBezTo>
                    <a:cubicBezTo>
                      <a:pt x="102" y="104"/>
                      <a:pt x="111" y="109"/>
                      <a:pt x="110" y="120"/>
                    </a:cubicBezTo>
                    <a:cubicBezTo>
                      <a:pt x="109" y="171"/>
                      <a:pt x="89" y="212"/>
                      <a:pt x="56" y="241"/>
                    </a:cubicBezTo>
                    <a:cubicBezTo>
                      <a:pt x="81" y="263"/>
                      <a:pt x="114" y="276"/>
                      <a:pt x="148" y="276"/>
                    </a:cubicBezTo>
                    <a:cubicBezTo>
                      <a:pt x="156" y="276"/>
                      <a:pt x="163" y="276"/>
                      <a:pt x="171" y="275"/>
                    </a:cubicBezTo>
                    <a:cubicBezTo>
                      <a:pt x="172" y="274"/>
                      <a:pt x="174" y="274"/>
                      <a:pt x="176" y="274"/>
                    </a:cubicBezTo>
                    <a:cubicBezTo>
                      <a:pt x="177" y="275"/>
                      <a:pt x="177" y="277"/>
                      <a:pt x="178" y="279"/>
                    </a:cubicBezTo>
                    <a:cubicBezTo>
                      <a:pt x="194" y="319"/>
                      <a:pt x="227" y="347"/>
                      <a:pt x="266" y="359"/>
                    </a:cubicBezTo>
                    <a:cubicBezTo>
                      <a:pt x="274" y="317"/>
                      <a:pt x="298" y="278"/>
                      <a:pt x="342" y="250"/>
                    </a:cubicBezTo>
                    <a:cubicBezTo>
                      <a:pt x="344" y="249"/>
                      <a:pt x="347" y="248"/>
                      <a:pt x="350" y="248"/>
                    </a:cubicBezTo>
                    <a:cubicBezTo>
                      <a:pt x="363" y="248"/>
                      <a:pt x="373" y="266"/>
                      <a:pt x="360" y="274"/>
                    </a:cubicBezTo>
                    <a:cubicBezTo>
                      <a:pt x="349" y="281"/>
                      <a:pt x="339" y="289"/>
                      <a:pt x="329" y="298"/>
                    </a:cubicBezTo>
                    <a:cubicBezTo>
                      <a:pt x="321" y="306"/>
                      <a:pt x="315" y="314"/>
                      <a:pt x="309" y="323"/>
                    </a:cubicBezTo>
                    <a:cubicBezTo>
                      <a:pt x="304" y="332"/>
                      <a:pt x="300" y="341"/>
                      <a:pt x="297" y="351"/>
                    </a:cubicBezTo>
                    <a:cubicBezTo>
                      <a:pt x="296" y="356"/>
                      <a:pt x="295" y="360"/>
                      <a:pt x="294" y="365"/>
                    </a:cubicBezTo>
                    <a:cubicBezTo>
                      <a:pt x="298" y="366"/>
                      <a:pt x="303" y="366"/>
                      <a:pt x="308" y="366"/>
                    </a:cubicBezTo>
                    <a:cubicBezTo>
                      <a:pt x="324" y="366"/>
                      <a:pt x="341" y="363"/>
                      <a:pt x="358" y="356"/>
                    </a:cubicBezTo>
                    <a:cubicBezTo>
                      <a:pt x="422" y="331"/>
                      <a:pt x="458" y="259"/>
                      <a:pt x="441" y="193"/>
                    </a:cubicBezTo>
                    <a:cubicBezTo>
                      <a:pt x="430" y="188"/>
                      <a:pt x="420" y="183"/>
                      <a:pt x="409" y="180"/>
                    </a:cubicBezTo>
                    <a:cubicBezTo>
                      <a:pt x="408" y="180"/>
                      <a:pt x="407" y="179"/>
                      <a:pt x="406" y="179"/>
                    </a:cubicBezTo>
                    <a:cubicBezTo>
                      <a:pt x="406" y="185"/>
                      <a:pt x="401" y="190"/>
                      <a:pt x="396" y="192"/>
                    </a:cubicBezTo>
                    <a:cubicBezTo>
                      <a:pt x="395" y="193"/>
                      <a:pt x="393" y="193"/>
                      <a:pt x="392" y="193"/>
                    </a:cubicBezTo>
                    <a:cubicBezTo>
                      <a:pt x="388" y="193"/>
                      <a:pt x="385" y="191"/>
                      <a:pt x="382" y="187"/>
                    </a:cubicBezTo>
                    <a:cubicBezTo>
                      <a:pt x="380" y="183"/>
                      <a:pt x="377" y="178"/>
                      <a:pt x="374" y="174"/>
                    </a:cubicBezTo>
                    <a:cubicBezTo>
                      <a:pt x="370" y="173"/>
                      <a:pt x="366" y="173"/>
                      <a:pt x="362" y="173"/>
                    </a:cubicBezTo>
                    <a:cubicBezTo>
                      <a:pt x="340" y="173"/>
                      <a:pt x="319" y="176"/>
                      <a:pt x="298" y="181"/>
                    </a:cubicBezTo>
                    <a:cubicBezTo>
                      <a:pt x="297" y="181"/>
                      <a:pt x="296" y="181"/>
                      <a:pt x="295" y="182"/>
                    </a:cubicBezTo>
                    <a:cubicBezTo>
                      <a:pt x="293" y="182"/>
                      <a:pt x="292" y="182"/>
                      <a:pt x="290" y="182"/>
                    </a:cubicBezTo>
                    <a:cubicBezTo>
                      <a:pt x="275" y="182"/>
                      <a:pt x="266" y="158"/>
                      <a:pt x="284" y="154"/>
                    </a:cubicBezTo>
                    <a:cubicBezTo>
                      <a:pt x="307" y="148"/>
                      <a:pt x="331" y="144"/>
                      <a:pt x="355" y="143"/>
                    </a:cubicBezTo>
                    <a:cubicBezTo>
                      <a:pt x="344" y="126"/>
                      <a:pt x="333" y="108"/>
                      <a:pt x="321" y="90"/>
                    </a:cubicBezTo>
                    <a:cubicBezTo>
                      <a:pt x="316" y="90"/>
                      <a:pt x="311" y="90"/>
                      <a:pt x="306" y="90"/>
                    </a:cubicBezTo>
                    <a:cubicBezTo>
                      <a:pt x="297" y="90"/>
                      <a:pt x="287" y="90"/>
                      <a:pt x="278" y="92"/>
                    </a:cubicBezTo>
                    <a:cubicBezTo>
                      <a:pt x="273" y="79"/>
                      <a:pt x="266" y="66"/>
                      <a:pt x="258" y="55"/>
                    </a:cubicBezTo>
                    <a:cubicBezTo>
                      <a:pt x="237" y="54"/>
                      <a:pt x="216" y="53"/>
                      <a:pt x="195" y="53"/>
                    </a:cubicBezTo>
                    <a:cubicBezTo>
                      <a:pt x="207" y="74"/>
                      <a:pt x="216" y="96"/>
                      <a:pt x="223" y="120"/>
                    </a:cubicBezTo>
                    <a:cubicBezTo>
                      <a:pt x="226" y="130"/>
                      <a:pt x="218" y="136"/>
                      <a:pt x="210" y="136"/>
                    </a:cubicBezTo>
                    <a:cubicBezTo>
                      <a:pt x="203" y="136"/>
                      <a:pt x="196" y="132"/>
                      <a:pt x="193" y="124"/>
                    </a:cubicBezTo>
                    <a:cubicBezTo>
                      <a:pt x="193" y="123"/>
                      <a:pt x="193" y="123"/>
                      <a:pt x="193" y="122"/>
                    </a:cubicBezTo>
                    <a:cubicBezTo>
                      <a:pt x="186" y="101"/>
                      <a:pt x="177" y="81"/>
                      <a:pt x="166" y="63"/>
                    </a:cubicBezTo>
                    <a:cubicBezTo>
                      <a:pt x="164" y="59"/>
                      <a:pt x="161" y="56"/>
                      <a:pt x="159" y="52"/>
                    </a:cubicBezTo>
                    <a:cubicBezTo>
                      <a:pt x="154" y="52"/>
                      <a:pt x="149" y="52"/>
                      <a:pt x="144" y="52"/>
                    </a:cubicBezTo>
                    <a:cubicBezTo>
                      <a:pt x="143" y="52"/>
                      <a:pt x="143" y="52"/>
                      <a:pt x="143" y="52"/>
                    </a:cubicBezTo>
                    <a:cubicBezTo>
                      <a:pt x="136" y="52"/>
                      <a:pt x="133" y="48"/>
                      <a:pt x="132" y="43"/>
                    </a:cubicBezTo>
                    <a:cubicBezTo>
                      <a:pt x="131" y="38"/>
                      <a:pt x="133" y="31"/>
                      <a:pt x="138" y="28"/>
                    </a:cubicBezTo>
                    <a:cubicBezTo>
                      <a:pt x="137" y="27"/>
                      <a:pt x="136" y="26"/>
                      <a:pt x="136" y="25"/>
                    </a:cubicBezTo>
                    <a:cubicBezTo>
                      <a:pt x="127" y="18"/>
                      <a:pt x="118" y="11"/>
                      <a:pt x="108" y="5"/>
                    </a:cubicBezTo>
                    <a:moveTo>
                      <a:pt x="152" y="0"/>
                    </a:moveTo>
                    <a:cubicBezTo>
                      <a:pt x="161" y="7"/>
                      <a:pt x="169" y="16"/>
                      <a:pt x="176" y="25"/>
                    </a:cubicBezTo>
                    <a:cubicBezTo>
                      <a:pt x="193" y="25"/>
                      <a:pt x="211" y="25"/>
                      <a:pt x="228" y="26"/>
                    </a:cubicBezTo>
                    <a:cubicBezTo>
                      <a:pt x="206" y="10"/>
                      <a:pt x="180" y="1"/>
                      <a:pt x="1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81"/>
              <p:cNvSpPr>
                <a:spLocks noEditPoints="1"/>
              </p:cNvSpPr>
              <p:nvPr/>
            </p:nvSpPr>
            <p:spPr bwMode="auto">
              <a:xfrm>
                <a:off x="6371" y="2189"/>
                <a:ext cx="78" cy="78"/>
              </a:xfrm>
              <a:custGeom>
                <a:avLst/>
                <a:gdLst>
                  <a:gd name="T0" fmla="*/ 65 w 115"/>
                  <a:gd name="T1" fmla="*/ 84 h 116"/>
                  <a:gd name="T2" fmla="*/ 61 w 115"/>
                  <a:gd name="T3" fmla="*/ 116 h 116"/>
                  <a:gd name="T4" fmla="*/ 78 w 115"/>
                  <a:gd name="T5" fmla="*/ 112 h 116"/>
                  <a:gd name="T6" fmla="*/ 84 w 115"/>
                  <a:gd name="T7" fmla="*/ 110 h 116"/>
                  <a:gd name="T8" fmla="*/ 65 w 115"/>
                  <a:gd name="T9" fmla="*/ 85 h 116"/>
                  <a:gd name="T10" fmla="*/ 65 w 115"/>
                  <a:gd name="T11" fmla="*/ 84 h 116"/>
                  <a:gd name="T12" fmla="*/ 40 w 115"/>
                  <a:gd name="T13" fmla="*/ 70 h 116"/>
                  <a:gd name="T14" fmla="*/ 10 w 115"/>
                  <a:gd name="T15" fmla="*/ 88 h 116"/>
                  <a:gd name="T16" fmla="*/ 33 w 115"/>
                  <a:gd name="T17" fmla="*/ 111 h 116"/>
                  <a:gd name="T18" fmla="*/ 38 w 115"/>
                  <a:gd name="T19" fmla="*/ 75 h 116"/>
                  <a:gd name="T20" fmla="*/ 40 w 115"/>
                  <a:gd name="T21" fmla="*/ 70 h 116"/>
                  <a:gd name="T22" fmla="*/ 58 w 115"/>
                  <a:gd name="T23" fmla="*/ 0 h 116"/>
                  <a:gd name="T24" fmla="*/ 36 w 115"/>
                  <a:gd name="T25" fmla="*/ 5 h 116"/>
                  <a:gd name="T26" fmla="*/ 0 w 115"/>
                  <a:gd name="T27" fmla="*/ 53 h 116"/>
                  <a:gd name="T28" fmla="*/ 1 w 115"/>
                  <a:gd name="T29" fmla="*/ 60 h 116"/>
                  <a:gd name="T30" fmla="*/ 3 w 115"/>
                  <a:gd name="T31" fmla="*/ 58 h 116"/>
                  <a:gd name="T32" fmla="*/ 31 w 115"/>
                  <a:gd name="T33" fmla="*/ 39 h 116"/>
                  <a:gd name="T34" fmla="*/ 40 w 115"/>
                  <a:gd name="T35" fmla="*/ 36 h 116"/>
                  <a:gd name="T36" fmla="*/ 49 w 115"/>
                  <a:gd name="T37" fmla="*/ 63 h 116"/>
                  <a:gd name="T38" fmla="*/ 47 w 115"/>
                  <a:gd name="T39" fmla="*/ 64 h 116"/>
                  <a:gd name="T40" fmla="*/ 51 w 115"/>
                  <a:gd name="T41" fmla="*/ 64 h 116"/>
                  <a:gd name="T42" fmla="*/ 65 w 115"/>
                  <a:gd name="T43" fmla="*/ 74 h 116"/>
                  <a:gd name="T44" fmla="*/ 78 w 115"/>
                  <a:gd name="T45" fmla="*/ 66 h 116"/>
                  <a:gd name="T46" fmla="*/ 83 w 115"/>
                  <a:gd name="T47" fmla="*/ 67 h 116"/>
                  <a:gd name="T48" fmla="*/ 108 w 115"/>
                  <a:gd name="T49" fmla="*/ 87 h 116"/>
                  <a:gd name="T50" fmla="*/ 110 w 115"/>
                  <a:gd name="T51" fmla="*/ 82 h 116"/>
                  <a:gd name="T52" fmla="*/ 110 w 115"/>
                  <a:gd name="T53" fmla="*/ 40 h 116"/>
                  <a:gd name="T54" fmla="*/ 109 w 115"/>
                  <a:gd name="T55" fmla="*/ 40 h 116"/>
                  <a:gd name="T56" fmla="*/ 105 w 115"/>
                  <a:gd name="T57" fmla="*/ 41 h 116"/>
                  <a:gd name="T58" fmla="*/ 99 w 115"/>
                  <a:gd name="T59" fmla="*/ 40 h 116"/>
                  <a:gd name="T60" fmla="*/ 81 w 115"/>
                  <a:gd name="T61" fmla="*/ 46 h 116"/>
                  <a:gd name="T62" fmla="*/ 76 w 115"/>
                  <a:gd name="T63" fmla="*/ 47 h 116"/>
                  <a:gd name="T64" fmla="*/ 71 w 115"/>
                  <a:gd name="T65" fmla="*/ 20 h 116"/>
                  <a:gd name="T66" fmla="*/ 91 w 115"/>
                  <a:gd name="T67" fmla="*/ 13 h 116"/>
                  <a:gd name="T68" fmla="*/ 88 w 115"/>
                  <a:gd name="T69" fmla="*/ 10 h 116"/>
                  <a:gd name="T70" fmla="*/ 58 w 115"/>
                  <a:gd name="T71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5" h="116">
                    <a:moveTo>
                      <a:pt x="65" y="84"/>
                    </a:moveTo>
                    <a:cubicBezTo>
                      <a:pt x="63" y="95"/>
                      <a:pt x="62" y="106"/>
                      <a:pt x="61" y="116"/>
                    </a:cubicBezTo>
                    <a:cubicBezTo>
                      <a:pt x="66" y="116"/>
                      <a:pt x="72" y="115"/>
                      <a:pt x="78" y="112"/>
                    </a:cubicBezTo>
                    <a:cubicBezTo>
                      <a:pt x="80" y="111"/>
                      <a:pt x="82" y="111"/>
                      <a:pt x="84" y="110"/>
                    </a:cubicBezTo>
                    <a:cubicBezTo>
                      <a:pt x="76" y="103"/>
                      <a:pt x="70" y="95"/>
                      <a:pt x="65" y="85"/>
                    </a:cubicBezTo>
                    <a:cubicBezTo>
                      <a:pt x="65" y="84"/>
                      <a:pt x="65" y="84"/>
                      <a:pt x="65" y="84"/>
                    </a:cubicBezTo>
                    <a:moveTo>
                      <a:pt x="40" y="70"/>
                    </a:moveTo>
                    <a:cubicBezTo>
                      <a:pt x="30" y="77"/>
                      <a:pt x="20" y="83"/>
                      <a:pt x="10" y="88"/>
                    </a:cubicBezTo>
                    <a:cubicBezTo>
                      <a:pt x="15" y="98"/>
                      <a:pt x="23" y="106"/>
                      <a:pt x="33" y="111"/>
                    </a:cubicBezTo>
                    <a:cubicBezTo>
                      <a:pt x="35" y="99"/>
                      <a:pt x="36" y="87"/>
                      <a:pt x="38" y="75"/>
                    </a:cubicBezTo>
                    <a:cubicBezTo>
                      <a:pt x="38" y="73"/>
                      <a:pt x="39" y="72"/>
                      <a:pt x="40" y="70"/>
                    </a:cubicBezTo>
                    <a:moveTo>
                      <a:pt x="58" y="0"/>
                    </a:moveTo>
                    <a:cubicBezTo>
                      <a:pt x="51" y="0"/>
                      <a:pt x="43" y="2"/>
                      <a:pt x="36" y="5"/>
                    </a:cubicBezTo>
                    <a:cubicBezTo>
                      <a:pt x="12" y="14"/>
                      <a:pt x="1" y="34"/>
                      <a:pt x="0" y="53"/>
                    </a:cubicBezTo>
                    <a:cubicBezTo>
                      <a:pt x="0" y="55"/>
                      <a:pt x="0" y="58"/>
                      <a:pt x="1" y="60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13" y="53"/>
                      <a:pt x="22" y="46"/>
                      <a:pt x="31" y="39"/>
                    </a:cubicBezTo>
                    <a:cubicBezTo>
                      <a:pt x="34" y="37"/>
                      <a:pt x="37" y="36"/>
                      <a:pt x="40" y="36"/>
                    </a:cubicBezTo>
                    <a:cubicBezTo>
                      <a:pt x="52" y="36"/>
                      <a:pt x="61" y="53"/>
                      <a:pt x="49" y="63"/>
                    </a:cubicBezTo>
                    <a:cubicBezTo>
                      <a:pt x="48" y="63"/>
                      <a:pt x="48" y="64"/>
                      <a:pt x="47" y="64"/>
                    </a:cubicBezTo>
                    <a:cubicBezTo>
                      <a:pt x="49" y="64"/>
                      <a:pt x="50" y="64"/>
                      <a:pt x="51" y="64"/>
                    </a:cubicBezTo>
                    <a:cubicBezTo>
                      <a:pt x="58" y="64"/>
                      <a:pt x="64" y="68"/>
                      <a:pt x="65" y="74"/>
                    </a:cubicBezTo>
                    <a:cubicBezTo>
                      <a:pt x="68" y="70"/>
                      <a:pt x="73" y="66"/>
                      <a:pt x="78" y="66"/>
                    </a:cubicBezTo>
                    <a:cubicBezTo>
                      <a:pt x="80" y="66"/>
                      <a:pt x="82" y="67"/>
                      <a:pt x="83" y="67"/>
                    </a:cubicBezTo>
                    <a:cubicBezTo>
                      <a:pt x="93" y="72"/>
                      <a:pt x="101" y="78"/>
                      <a:pt x="108" y="87"/>
                    </a:cubicBezTo>
                    <a:cubicBezTo>
                      <a:pt x="108" y="85"/>
                      <a:pt x="109" y="84"/>
                      <a:pt x="110" y="82"/>
                    </a:cubicBezTo>
                    <a:cubicBezTo>
                      <a:pt x="115" y="69"/>
                      <a:pt x="114" y="54"/>
                      <a:pt x="110" y="40"/>
                    </a:cubicBezTo>
                    <a:cubicBezTo>
                      <a:pt x="109" y="40"/>
                      <a:pt x="109" y="40"/>
                      <a:pt x="109" y="40"/>
                    </a:cubicBezTo>
                    <a:cubicBezTo>
                      <a:pt x="108" y="41"/>
                      <a:pt x="106" y="41"/>
                      <a:pt x="105" y="41"/>
                    </a:cubicBezTo>
                    <a:cubicBezTo>
                      <a:pt x="103" y="41"/>
                      <a:pt x="101" y="41"/>
                      <a:pt x="99" y="40"/>
                    </a:cubicBezTo>
                    <a:cubicBezTo>
                      <a:pt x="93" y="42"/>
                      <a:pt x="87" y="44"/>
                      <a:pt x="81" y="46"/>
                    </a:cubicBezTo>
                    <a:cubicBezTo>
                      <a:pt x="79" y="47"/>
                      <a:pt x="77" y="47"/>
                      <a:pt x="76" y="47"/>
                    </a:cubicBezTo>
                    <a:cubicBezTo>
                      <a:pt x="63" y="47"/>
                      <a:pt x="57" y="27"/>
                      <a:pt x="71" y="20"/>
                    </a:cubicBezTo>
                    <a:cubicBezTo>
                      <a:pt x="77" y="18"/>
                      <a:pt x="84" y="15"/>
                      <a:pt x="91" y="13"/>
                    </a:cubicBezTo>
                    <a:cubicBezTo>
                      <a:pt x="90" y="12"/>
                      <a:pt x="89" y="11"/>
                      <a:pt x="88" y="10"/>
                    </a:cubicBezTo>
                    <a:cubicBezTo>
                      <a:pt x="79" y="4"/>
                      <a:pt x="69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82"/>
              <p:cNvSpPr>
                <a:spLocks noEditPoints="1"/>
              </p:cNvSpPr>
              <p:nvPr/>
            </p:nvSpPr>
            <p:spPr bwMode="auto">
              <a:xfrm>
                <a:off x="5806" y="1874"/>
                <a:ext cx="81" cy="74"/>
              </a:xfrm>
              <a:custGeom>
                <a:avLst/>
                <a:gdLst>
                  <a:gd name="T0" fmla="*/ 56 w 119"/>
                  <a:gd name="T1" fmla="*/ 74 h 109"/>
                  <a:gd name="T2" fmla="*/ 53 w 119"/>
                  <a:gd name="T3" fmla="*/ 78 h 109"/>
                  <a:gd name="T4" fmla="*/ 25 w 119"/>
                  <a:gd name="T5" fmla="*/ 100 h 109"/>
                  <a:gd name="T6" fmla="*/ 56 w 119"/>
                  <a:gd name="T7" fmla="*/ 109 h 109"/>
                  <a:gd name="T8" fmla="*/ 56 w 119"/>
                  <a:gd name="T9" fmla="*/ 109 h 109"/>
                  <a:gd name="T10" fmla="*/ 56 w 119"/>
                  <a:gd name="T11" fmla="*/ 74 h 109"/>
                  <a:gd name="T12" fmla="*/ 0 w 119"/>
                  <a:gd name="T13" fmla="*/ 56 h 109"/>
                  <a:gd name="T14" fmla="*/ 1 w 119"/>
                  <a:gd name="T15" fmla="*/ 62 h 109"/>
                  <a:gd name="T16" fmla="*/ 6 w 119"/>
                  <a:gd name="T17" fmla="*/ 80 h 109"/>
                  <a:gd name="T18" fmla="*/ 31 w 119"/>
                  <a:gd name="T19" fmla="*/ 60 h 109"/>
                  <a:gd name="T20" fmla="*/ 30 w 119"/>
                  <a:gd name="T21" fmla="*/ 60 h 109"/>
                  <a:gd name="T22" fmla="*/ 25 w 119"/>
                  <a:gd name="T23" fmla="*/ 60 h 109"/>
                  <a:gd name="T24" fmla="*/ 0 w 119"/>
                  <a:gd name="T25" fmla="*/ 56 h 109"/>
                  <a:gd name="T26" fmla="*/ 79 w 119"/>
                  <a:gd name="T27" fmla="*/ 0 h 109"/>
                  <a:gd name="T28" fmla="*/ 83 w 119"/>
                  <a:gd name="T29" fmla="*/ 21 h 109"/>
                  <a:gd name="T30" fmla="*/ 68 w 119"/>
                  <a:gd name="T31" fmla="*/ 37 h 109"/>
                  <a:gd name="T32" fmla="*/ 55 w 119"/>
                  <a:gd name="T33" fmla="*/ 26 h 109"/>
                  <a:gd name="T34" fmla="*/ 52 w 119"/>
                  <a:gd name="T35" fmla="*/ 7 h 109"/>
                  <a:gd name="T36" fmla="*/ 46 w 119"/>
                  <a:gd name="T37" fmla="*/ 0 h 109"/>
                  <a:gd name="T38" fmla="*/ 10 w 119"/>
                  <a:gd name="T39" fmla="*/ 20 h 109"/>
                  <a:gd name="T40" fmla="*/ 7 w 119"/>
                  <a:gd name="T41" fmla="*/ 24 h 109"/>
                  <a:gd name="T42" fmla="*/ 36 w 119"/>
                  <a:gd name="T43" fmla="*/ 35 h 109"/>
                  <a:gd name="T44" fmla="*/ 40 w 119"/>
                  <a:gd name="T45" fmla="*/ 54 h 109"/>
                  <a:gd name="T46" fmla="*/ 44 w 119"/>
                  <a:gd name="T47" fmla="*/ 53 h 109"/>
                  <a:gd name="T48" fmla="*/ 57 w 119"/>
                  <a:gd name="T49" fmla="*/ 64 h 109"/>
                  <a:gd name="T50" fmla="*/ 58 w 119"/>
                  <a:gd name="T51" fmla="*/ 62 h 109"/>
                  <a:gd name="T52" fmla="*/ 73 w 119"/>
                  <a:gd name="T53" fmla="*/ 49 h 109"/>
                  <a:gd name="T54" fmla="*/ 87 w 119"/>
                  <a:gd name="T55" fmla="*/ 65 h 109"/>
                  <a:gd name="T56" fmla="*/ 85 w 119"/>
                  <a:gd name="T57" fmla="*/ 99 h 109"/>
                  <a:gd name="T58" fmla="*/ 85 w 119"/>
                  <a:gd name="T59" fmla="*/ 102 h 109"/>
                  <a:gd name="T60" fmla="*/ 91 w 119"/>
                  <a:gd name="T61" fmla="*/ 98 h 109"/>
                  <a:gd name="T62" fmla="*/ 114 w 119"/>
                  <a:gd name="T63" fmla="*/ 43 h 109"/>
                  <a:gd name="T64" fmla="*/ 83 w 119"/>
                  <a:gd name="T65" fmla="*/ 1 h 109"/>
                  <a:gd name="T66" fmla="*/ 79 w 119"/>
                  <a:gd name="T6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9" h="109">
                    <a:moveTo>
                      <a:pt x="56" y="74"/>
                    </a:moveTo>
                    <a:cubicBezTo>
                      <a:pt x="56" y="75"/>
                      <a:pt x="54" y="76"/>
                      <a:pt x="53" y="78"/>
                    </a:cubicBezTo>
                    <a:cubicBezTo>
                      <a:pt x="44" y="85"/>
                      <a:pt x="34" y="93"/>
                      <a:pt x="25" y="100"/>
                    </a:cubicBezTo>
                    <a:cubicBezTo>
                      <a:pt x="34" y="106"/>
                      <a:pt x="45" y="109"/>
                      <a:pt x="56" y="109"/>
                    </a:cubicBezTo>
                    <a:cubicBezTo>
                      <a:pt x="56" y="109"/>
                      <a:pt x="56" y="109"/>
                      <a:pt x="56" y="109"/>
                    </a:cubicBezTo>
                    <a:cubicBezTo>
                      <a:pt x="55" y="97"/>
                      <a:pt x="55" y="85"/>
                      <a:pt x="56" y="74"/>
                    </a:cubicBezTo>
                    <a:moveTo>
                      <a:pt x="0" y="56"/>
                    </a:moveTo>
                    <a:cubicBezTo>
                      <a:pt x="0" y="58"/>
                      <a:pt x="0" y="60"/>
                      <a:pt x="1" y="62"/>
                    </a:cubicBezTo>
                    <a:cubicBezTo>
                      <a:pt x="2" y="69"/>
                      <a:pt x="4" y="75"/>
                      <a:pt x="6" y="80"/>
                    </a:cubicBezTo>
                    <a:cubicBezTo>
                      <a:pt x="15" y="73"/>
                      <a:pt x="23" y="66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28" y="60"/>
                      <a:pt x="27" y="60"/>
                      <a:pt x="25" y="60"/>
                    </a:cubicBezTo>
                    <a:cubicBezTo>
                      <a:pt x="16" y="60"/>
                      <a:pt x="8" y="59"/>
                      <a:pt x="0" y="56"/>
                    </a:cubicBezTo>
                    <a:moveTo>
                      <a:pt x="79" y="0"/>
                    </a:moveTo>
                    <a:cubicBezTo>
                      <a:pt x="80" y="7"/>
                      <a:pt x="82" y="14"/>
                      <a:pt x="83" y="21"/>
                    </a:cubicBezTo>
                    <a:cubicBezTo>
                      <a:pt x="84" y="31"/>
                      <a:pt x="76" y="37"/>
                      <a:pt x="68" y="37"/>
                    </a:cubicBezTo>
                    <a:cubicBezTo>
                      <a:pt x="62" y="37"/>
                      <a:pt x="57" y="33"/>
                      <a:pt x="55" y="26"/>
                    </a:cubicBezTo>
                    <a:cubicBezTo>
                      <a:pt x="55" y="19"/>
                      <a:pt x="53" y="13"/>
                      <a:pt x="52" y="7"/>
                    </a:cubicBezTo>
                    <a:cubicBezTo>
                      <a:pt x="49" y="6"/>
                      <a:pt x="47" y="3"/>
                      <a:pt x="46" y="0"/>
                    </a:cubicBezTo>
                    <a:cubicBezTo>
                      <a:pt x="35" y="11"/>
                      <a:pt x="23" y="17"/>
                      <a:pt x="10" y="20"/>
                    </a:cubicBezTo>
                    <a:cubicBezTo>
                      <a:pt x="9" y="21"/>
                      <a:pt x="8" y="23"/>
                      <a:pt x="7" y="24"/>
                    </a:cubicBezTo>
                    <a:cubicBezTo>
                      <a:pt x="18" y="25"/>
                      <a:pt x="28" y="29"/>
                      <a:pt x="36" y="35"/>
                    </a:cubicBezTo>
                    <a:cubicBezTo>
                      <a:pt x="42" y="39"/>
                      <a:pt x="43" y="48"/>
                      <a:pt x="40" y="54"/>
                    </a:cubicBezTo>
                    <a:cubicBezTo>
                      <a:pt x="41" y="53"/>
                      <a:pt x="42" y="53"/>
                      <a:pt x="44" y="53"/>
                    </a:cubicBezTo>
                    <a:cubicBezTo>
                      <a:pt x="50" y="53"/>
                      <a:pt x="56" y="58"/>
                      <a:pt x="57" y="64"/>
                    </a:cubicBezTo>
                    <a:cubicBezTo>
                      <a:pt x="57" y="63"/>
                      <a:pt x="58" y="63"/>
                      <a:pt x="58" y="62"/>
                    </a:cubicBezTo>
                    <a:cubicBezTo>
                      <a:pt x="59" y="53"/>
                      <a:pt x="66" y="49"/>
                      <a:pt x="73" y="49"/>
                    </a:cubicBezTo>
                    <a:cubicBezTo>
                      <a:pt x="81" y="49"/>
                      <a:pt x="89" y="55"/>
                      <a:pt x="87" y="65"/>
                    </a:cubicBezTo>
                    <a:cubicBezTo>
                      <a:pt x="86" y="76"/>
                      <a:pt x="85" y="87"/>
                      <a:pt x="85" y="99"/>
                    </a:cubicBezTo>
                    <a:cubicBezTo>
                      <a:pt x="85" y="100"/>
                      <a:pt x="85" y="101"/>
                      <a:pt x="85" y="102"/>
                    </a:cubicBezTo>
                    <a:cubicBezTo>
                      <a:pt x="87" y="101"/>
                      <a:pt x="89" y="100"/>
                      <a:pt x="91" y="98"/>
                    </a:cubicBezTo>
                    <a:cubicBezTo>
                      <a:pt x="108" y="88"/>
                      <a:pt x="119" y="69"/>
                      <a:pt x="114" y="43"/>
                    </a:cubicBezTo>
                    <a:cubicBezTo>
                      <a:pt x="111" y="22"/>
                      <a:pt x="98" y="8"/>
                      <a:pt x="83" y="1"/>
                    </a:cubicBezTo>
                    <a:cubicBezTo>
                      <a:pt x="81" y="1"/>
                      <a:pt x="80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83"/>
              <p:cNvSpPr>
                <a:spLocks noEditPoints="1"/>
              </p:cNvSpPr>
              <p:nvPr/>
            </p:nvSpPr>
            <p:spPr bwMode="auto">
              <a:xfrm>
                <a:off x="6584" y="1390"/>
                <a:ext cx="80" cy="79"/>
              </a:xfrm>
              <a:custGeom>
                <a:avLst/>
                <a:gdLst>
                  <a:gd name="T0" fmla="*/ 103 w 117"/>
                  <a:gd name="T1" fmla="*/ 87 h 116"/>
                  <a:gd name="T2" fmla="*/ 106 w 117"/>
                  <a:gd name="T3" fmla="*/ 95 h 116"/>
                  <a:gd name="T4" fmla="*/ 110 w 117"/>
                  <a:gd name="T5" fmla="*/ 90 h 116"/>
                  <a:gd name="T6" fmla="*/ 103 w 117"/>
                  <a:gd name="T7" fmla="*/ 87 h 116"/>
                  <a:gd name="T8" fmla="*/ 113 w 117"/>
                  <a:gd name="T9" fmla="*/ 39 h 116"/>
                  <a:gd name="T10" fmla="*/ 84 w 117"/>
                  <a:gd name="T11" fmla="*/ 59 h 116"/>
                  <a:gd name="T12" fmla="*/ 76 w 117"/>
                  <a:gd name="T13" fmla="*/ 62 h 116"/>
                  <a:gd name="T14" fmla="*/ 71 w 117"/>
                  <a:gd name="T15" fmla="*/ 61 h 116"/>
                  <a:gd name="T16" fmla="*/ 69 w 117"/>
                  <a:gd name="T17" fmla="*/ 76 h 116"/>
                  <a:gd name="T18" fmla="*/ 37 w 117"/>
                  <a:gd name="T19" fmla="*/ 111 h 116"/>
                  <a:gd name="T20" fmla="*/ 60 w 117"/>
                  <a:gd name="T21" fmla="*/ 116 h 116"/>
                  <a:gd name="T22" fmla="*/ 68 w 117"/>
                  <a:gd name="T23" fmla="*/ 116 h 116"/>
                  <a:gd name="T24" fmla="*/ 70 w 117"/>
                  <a:gd name="T25" fmla="*/ 115 h 116"/>
                  <a:gd name="T26" fmla="*/ 82 w 117"/>
                  <a:gd name="T27" fmla="*/ 112 h 116"/>
                  <a:gd name="T28" fmla="*/ 73 w 117"/>
                  <a:gd name="T29" fmla="*/ 84 h 116"/>
                  <a:gd name="T30" fmla="*/ 88 w 117"/>
                  <a:gd name="T31" fmla="*/ 65 h 116"/>
                  <a:gd name="T32" fmla="*/ 94 w 117"/>
                  <a:gd name="T33" fmla="*/ 67 h 116"/>
                  <a:gd name="T34" fmla="*/ 106 w 117"/>
                  <a:gd name="T35" fmla="*/ 59 h 116"/>
                  <a:gd name="T36" fmla="*/ 108 w 117"/>
                  <a:gd name="T37" fmla="*/ 59 h 116"/>
                  <a:gd name="T38" fmla="*/ 117 w 117"/>
                  <a:gd name="T39" fmla="*/ 60 h 116"/>
                  <a:gd name="T40" fmla="*/ 113 w 117"/>
                  <a:gd name="T41" fmla="*/ 39 h 116"/>
                  <a:gd name="T42" fmla="*/ 62 w 117"/>
                  <a:gd name="T43" fmla="*/ 0 h 116"/>
                  <a:gd name="T44" fmla="*/ 52 w 117"/>
                  <a:gd name="T45" fmla="*/ 1 h 116"/>
                  <a:gd name="T46" fmla="*/ 49 w 117"/>
                  <a:gd name="T47" fmla="*/ 50 h 116"/>
                  <a:gd name="T48" fmla="*/ 41 w 117"/>
                  <a:gd name="T49" fmla="*/ 61 h 116"/>
                  <a:gd name="T50" fmla="*/ 35 w 117"/>
                  <a:gd name="T51" fmla="*/ 62 h 116"/>
                  <a:gd name="T52" fmla="*/ 20 w 117"/>
                  <a:gd name="T53" fmla="*/ 45 h 116"/>
                  <a:gd name="T54" fmla="*/ 22 w 117"/>
                  <a:gd name="T55" fmla="*/ 17 h 116"/>
                  <a:gd name="T56" fmla="*/ 22 w 117"/>
                  <a:gd name="T57" fmla="*/ 15 h 116"/>
                  <a:gd name="T58" fmla="*/ 14 w 117"/>
                  <a:gd name="T59" fmla="*/ 89 h 116"/>
                  <a:gd name="T60" fmla="*/ 16 w 117"/>
                  <a:gd name="T61" fmla="*/ 91 h 116"/>
                  <a:gd name="T62" fmla="*/ 20 w 117"/>
                  <a:gd name="T63" fmla="*/ 87 h 116"/>
                  <a:gd name="T64" fmla="*/ 46 w 117"/>
                  <a:gd name="T65" fmla="*/ 58 h 116"/>
                  <a:gd name="T66" fmla="*/ 57 w 117"/>
                  <a:gd name="T67" fmla="*/ 52 h 116"/>
                  <a:gd name="T68" fmla="*/ 64 w 117"/>
                  <a:gd name="T69" fmla="*/ 54 h 116"/>
                  <a:gd name="T70" fmla="*/ 67 w 117"/>
                  <a:gd name="T71" fmla="*/ 37 h 116"/>
                  <a:gd name="T72" fmla="*/ 98 w 117"/>
                  <a:gd name="T73" fmla="*/ 15 h 116"/>
                  <a:gd name="T74" fmla="*/ 82 w 117"/>
                  <a:gd name="T75" fmla="*/ 4 h 116"/>
                  <a:gd name="T76" fmla="*/ 71 w 117"/>
                  <a:gd name="T77" fmla="*/ 1 h 116"/>
                  <a:gd name="T78" fmla="*/ 62 w 117"/>
                  <a:gd name="T7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7" h="116">
                    <a:moveTo>
                      <a:pt x="103" y="87"/>
                    </a:moveTo>
                    <a:cubicBezTo>
                      <a:pt x="104" y="90"/>
                      <a:pt x="105" y="92"/>
                      <a:pt x="106" y="95"/>
                    </a:cubicBezTo>
                    <a:cubicBezTo>
                      <a:pt x="107" y="93"/>
                      <a:pt x="108" y="92"/>
                      <a:pt x="110" y="90"/>
                    </a:cubicBezTo>
                    <a:cubicBezTo>
                      <a:pt x="107" y="89"/>
                      <a:pt x="105" y="88"/>
                      <a:pt x="103" y="87"/>
                    </a:cubicBezTo>
                    <a:moveTo>
                      <a:pt x="113" y="39"/>
                    </a:moveTo>
                    <a:cubicBezTo>
                      <a:pt x="103" y="45"/>
                      <a:pt x="93" y="51"/>
                      <a:pt x="84" y="59"/>
                    </a:cubicBezTo>
                    <a:cubicBezTo>
                      <a:pt x="81" y="61"/>
                      <a:pt x="79" y="62"/>
                      <a:pt x="76" y="62"/>
                    </a:cubicBezTo>
                    <a:cubicBezTo>
                      <a:pt x="74" y="62"/>
                      <a:pt x="73" y="62"/>
                      <a:pt x="71" y="61"/>
                    </a:cubicBezTo>
                    <a:cubicBezTo>
                      <a:pt x="74" y="66"/>
                      <a:pt x="74" y="71"/>
                      <a:pt x="69" y="76"/>
                    </a:cubicBezTo>
                    <a:cubicBezTo>
                      <a:pt x="60" y="88"/>
                      <a:pt x="49" y="100"/>
                      <a:pt x="37" y="111"/>
                    </a:cubicBezTo>
                    <a:cubicBezTo>
                      <a:pt x="44" y="114"/>
                      <a:pt x="52" y="116"/>
                      <a:pt x="60" y="116"/>
                    </a:cubicBezTo>
                    <a:cubicBezTo>
                      <a:pt x="63" y="116"/>
                      <a:pt x="65" y="116"/>
                      <a:pt x="68" y="116"/>
                    </a:cubicBezTo>
                    <a:cubicBezTo>
                      <a:pt x="68" y="116"/>
                      <a:pt x="69" y="115"/>
                      <a:pt x="70" y="115"/>
                    </a:cubicBezTo>
                    <a:cubicBezTo>
                      <a:pt x="74" y="115"/>
                      <a:pt x="78" y="113"/>
                      <a:pt x="82" y="112"/>
                    </a:cubicBezTo>
                    <a:cubicBezTo>
                      <a:pt x="79" y="103"/>
                      <a:pt x="76" y="93"/>
                      <a:pt x="73" y="84"/>
                    </a:cubicBezTo>
                    <a:cubicBezTo>
                      <a:pt x="70" y="73"/>
                      <a:pt x="79" y="65"/>
                      <a:pt x="88" y="65"/>
                    </a:cubicBezTo>
                    <a:cubicBezTo>
                      <a:pt x="90" y="65"/>
                      <a:pt x="92" y="65"/>
                      <a:pt x="94" y="67"/>
                    </a:cubicBezTo>
                    <a:cubicBezTo>
                      <a:pt x="96" y="62"/>
                      <a:pt x="100" y="59"/>
                      <a:pt x="106" y="59"/>
                    </a:cubicBezTo>
                    <a:cubicBezTo>
                      <a:pt x="107" y="59"/>
                      <a:pt x="107" y="59"/>
                      <a:pt x="108" y="59"/>
                    </a:cubicBezTo>
                    <a:cubicBezTo>
                      <a:pt x="111" y="59"/>
                      <a:pt x="114" y="60"/>
                      <a:pt x="117" y="60"/>
                    </a:cubicBezTo>
                    <a:cubicBezTo>
                      <a:pt x="117" y="53"/>
                      <a:pt x="116" y="46"/>
                      <a:pt x="113" y="39"/>
                    </a:cubicBezTo>
                    <a:moveTo>
                      <a:pt x="62" y="0"/>
                    </a:moveTo>
                    <a:cubicBezTo>
                      <a:pt x="59" y="0"/>
                      <a:pt x="55" y="0"/>
                      <a:pt x="52" y="1"/>
                    </a:cubicBezTo>
                    <a:cubicBezTo>
                      <a:pt x="52" y="18"/>
                      <a:pt x="51" y="34"/>
                      <a:pt x="49" y="50"/>
                    </a:cubicBezTo>
                    <a:cubicBezTo>
                      <a:pt x="48" y="56"/>
                      <a:pt x="45" y="59"/>
                      <a:pt x="41" y="61"/>
                    </a:cubicBezTo>
                    <a:cubicBezTo>
                      <a:pt x="39" y="62"/>
                      <a:pt x="37" y="62"/>
                      <a:pt x="35" y="62"/>
                    </a:cubicBezTo>
                    <a:cubicBezTo>
                      <a:pt x="27" y="62"/>
                      <a:pt x="18" y="56"/>
                      <a:pt x="20" y="45"/>
                    </a:cubicBezTo>
                    <a:cubicBezTo>
                      <a:pt x="21" y="36"/>
                      <a:pt x="22" y="27"/>
                      <a:pt x="22" y="17"/>
                    </a:cubicBezTo>
                    <a:cubicBezTo>
                      <a:pt x="22" y="16"/>
                      <a:pt x="22" y="16"/>
                      <a:pt x="22" y="15"/>
                    </a:cubicBezTo>
                    <a:cubicBezTo>
                      <a:pt x="0" y="34"/>
                      <a:pt x="0" y="66"/>
                      <a:pt x="14" y="89"/>
                    </a:cubicBezTo>
                    <a:cubicBezTo>
                      <a:pt x="15" y="90"/>
                      <a:pt x="15" y="90"/>
                      <a:pt x="16" y="91"/>
                    </a:cubicBezTo>
                    <a:cubicBezTo>
                      <a:pt x="17" y="90"/>
                      <a:pt x="18" y="88"/>
                      <a:pt x="20" y="87"/>
                    </a:cubicBezTo>
                    <a:cubicBezTo>
                      <a:pt x="29" y="78"/>
                      <a:pt x="38" y="68"/>
                      <a:pt x="46" y="58"/>
                    </a:cubicBezTo>
                    <a:cubicBezTo>
                      <a:pt x="49" y="54"/>
                      <a:pt x="53" y="52"/>
                      <a:pt x="57" y="52"/>
                    </a:cubicBezTo>
                    <a:cubicBezTo>
                      <a:pt x="59" y="52"/>
                      <a:pt x="62" y="53"/>
                      <a:pt x="64" y="54"/>
                    </a:cubicBezTo>
                    <a:cubicBezTo>
                      <a:pt x="61" y="49"/>
                      <a:pt x="62" y="42"/>
                      <a:pt x="67" y="37"/>
                    </a:cubicBezTo>
                    <a:cubicBezTo>
                      <a:pt x="77" y="29"/>
                      <a:pt x="87" y="22"/>
                      <a:pt x="98" y="15"/>
                    </a:cubicBezTo>
                    <a:cubicBezTo>
                      <a:pt x="93" y="10"/>
                      <a:pt x="88" y="7"/>
                      <a:pt x="82" y="4"/>
                    </a:cubicBezTo>
                    <a:cubicBezTo>
                      <a:pt x="78" y="3"/>
                      <a:pt x="74" y="1"/>
                      <a:pt x="71" y="1"/>
                    </a:cubicBezTo>
                    <a:cubicBezTo>
                      <a:pt x="68" y="0"/>
                      <a:pt x="65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84"/>
              <p:cNvSpPr>
                <a:spLocks/>
              </p:cNvSpPr>
              <p:nvPr/>
            </p:nvSpPr>
            <p:spPr bwMode="auto">
              <a:xfrm>
                <a:off x="6381" y="1324"/>
                <a:ext cx="17" cy="5"/>
              </a:xfrm>
              <a:custGeom>
                <a:avLst/>
                <a:gdLst>
                  <a:gd name="T0" fmla="*/ 6 w 25"/>
                  <a:gd name="T1" fmla="*/ 0 h 7"/>
                  <a:gd name="T2" fmla="*/ 0 w 25"/>
                  <a:gd name="T3" fmla="*/ 3 h 7"/>
                  <a:gd name="T4" fmla="*/ 0 w 25"/>
                  <a:gd name="T5" fmla="*/ 5 h 7"/>
                  <a:gd name="T6" fmla="*/ 25 w 25"/>
                  <a:gd name="T7" fmla="*/ 7 h 7"/>
                  <a:gd name="T8" fmla="*/ 25 w 25"/>
                  <a:gd name="T9" fmla="*/ 5 h 7"/>
                  <a:gd name="T10" fmla="*/ 23 w 25"/>
                  <a:gd name="T11" fmla="*/ 5 h 7"/>
                  <a:gd name="T12" fmla="*/ 6 w 2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7">
                    <a:moveTo>
                      <a:pt x="6" y="0"/>
                    </a:moveTo>
                    <a:cubicBezTo>
                      <a:pt x="4" y="1"/>
                      <a:pt x="2" y="2"/>
                      <a:pt x="0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9" y="6"/>
                      <a:pt x="17" y="7"/>
                      <a:pt x="25" y="7"/>
                    </a:cubicBezTo>
                    <a:cubicBezTo>
                      <a:pt x="25" y="7"/>
                      <a:pt x="25" y="6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17" y="4"/>
                      <a:pt x="11" y="2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85"/>
              <p:cNvSpPr>
                <a:spLocks noEditPoints="1"/>
              </p:cNvSpPr>
              <p:nvPr/>
            </p:nvSpPr>
            <p:spPr bwMode="auto">
              <a:xfrm>
                <a:off x="5984" y="2880"/>
                <a:ext cx="76" cy="79"/>
              </a:xfrm>
              <a:custGeom>
                <a:avLst/>
                <a:gdLst>
                  <a:gd name="T0" fmla="*/ 67 w 113"/>
                  <a:gd name="T1" fmla="*/ 106 h 116"/>
                  <a:gd name="T2" fmla="*/ 60 w 113"/>
                  <a:gd name="T3" fmla="*/ 111 h 116"/>
                  <a:gd name="T4" fmla="*/ 58 w 113"/>
                  <a:gd name="T5" fmla="*/ 116 h 116"/>
                  <a:gd name="T6" fmla="*/ 74 w 113"/>
                  <a:gd name="T7" fmla="*/ 113 h 116"/>
                  <a:gd name="T8" fmla="*/ 67 w 113"/>
                  <a:gd name="T9" fmla="*/ 106 h 116"/>
                  <a:gd name="T10" fmla="*/ 113 w 113"/>
                  <a:gd name="T11" fmla="*/ 62 h 116"/>
                  <a:gd name="T12" fmla="*/ 106 w 113"/>
                  <a:gd name="T13" fmla="*/ 63 h 116"/>
                  <a:gd name="T14" fmla="*/ 89 w 113"/>
                  <a:gd name="T15" fmla="*/ 70 h 116"/>
                  <a:gd name="T16" fmla="*/ 79 w 113"/>
                  <a:gd name="T17" fmla="*/ 77 h 116"/>
                  <a:gd name="T18" fmla="*/ 101 w 113"/>
                  <a:gd name="T19" fmla="*/ 95 h 116"/>
                  <a:gd name="T20" fmla="*/ 113 w 113"/>
                  <a:gd name="T21" fmla="*/ 62 h 116"/>
                  <a:gd name="T22" fmla="*/ 30 w 113"/>
                  <a:gd name="T23" fmla="*/ 7 h 116"/>
                  <a:gd name="T24" fmla="*/ 0 w 113"/>
                  <a:gd name="T25" fmla="*/ 55 h 116"/>
                  <a:gd name="T26" fmla="*/ 24 w 113"/>
                  <a:gd name="T27" fmla="*/ 38 h 116"/>
                  <a:gd name="T28" fmla="*/ 30 w 113"/>
                  <a:gd name="T29" fmla="*/ 7 h 116"/>
                  <a:gd name="T30" fmla="*/ 61 w 113"/>
                  <a:gd name="T31" fmla="*/ 0 h 116"/>
                  <a:gd name="T32" fmla="*/ 45 w 113"/>
                  <a:gd name="T33" fmla="*/ 75 h 116"/>
                  <a:gd name="T34" fmla="*/ 37 w 113"/>
                  <a:gd name="T35" fmla="*/ 83 h 116"/>
                  <a:gd name="T36" fmla="*/ 33 w 113"/>
                  <a:gd name="T37" fmla="*/ 84 h 116"/>
                  <a:gd name="T38" fmla="*/ 20 w 113"/>
                  <a:gd name="T39" fmla="*/ 78 h 116"/>
                  <a:gd name="T40" fmla="*/ 8 w 113"/>
                  <a:gd name="T41" fmla="*/ 84 h 116"/>
                  <a:gd name="T42" fmla="*/ 31 w 113"/>
                  <a:gd name="T43" fmla="*/ 109 h 116"/>
                  <a:gd name="T44" fmla="*/ 44 w 113"/>
                  <a:gd name="T45" fmla="*/ 78 h 116"/>
                  <a:gd name="T46" fmla="*/ 48 w 113"/>
                  <a:gd name="T47" fmla="*/ 73 h 116"/>
                  <a:gd name="T48" fmla="*/ 107 w 113"/>
                  <a:gd name="T49" fmla="*/ 34 h 116"/>
                  <a:gd name="T50" fmla="*/ 103 w 113"/>
                  <a:gd name="T51" fmla="*/ 26 h 116"/>
                  <a:gd name="T52" fmla="*/ 79 w 113"/>
                  <a:gd name="T53" fmla="*/ 5 h 116"/>
                  <a:gd name="T54" fmla="*/ 61 w 113"/>
                  <a:gd name="T55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3" h="116">
                    <a:moveTo>
                      <a:pt x="67" y="106"/>
                    </a:moveTo>
                    <a:cubicBezTo>
                      <a:pt x="65" y="108"/>
                      <a:pt x="63" y="110"/>
                      <a:pt x="60" y="111"/>
                    </a:cubicBezTo>
                    <a:cubicBezTo>
                      <a:pt x="59" y="112"/>
                      <a:pt x="58" y="114"/>
                      <a:pt x="58" y="116"/>
                    </a:cubicBezTo>
                    <a:cubicBezTo>
                      <a:pt x="63" y="116"/>
                      <a:pt x="68" y="115"/>
                      <a:pt x="74" y="113"/>
                    </a:cubicBezTo>
                    <a:cubicBezTo>
                      <a:pt x="71" y="111"/>
                      <a:pt x="69" y="108"/>
                      <a:pt x="67" y="106"/>
                    </a:cubicBezTo>
                    <a:moveTo>
                      <a:pt x="113" y="62"/>
                    </a:moveTo>
                    <a:cubicBezTo>
                      <a:pt x="111" y="62"/>
                      <a:pt x="109" y="62"/>
                      <a:pt x="106" y="63"/>
                    </a:cubicBezTo>
                    <a:cubicBezTo>
                      <a:pt x="100" y="65"/>
                      <a:pt x="94" y="67"/>
                      <a:pt x="89" y="70"/>
                    </a:cubicBezTo>
                    <a:cubicBezTo>
                      <a:pt x="85" y="72"/>
                      <a:pt x="82" y="74"/>
                      <a:pt x="79" y="77"/>
                    </a:cubicBezTo>
                    <a:cubicBezTo>
                      <a:pt x="87" y="81"/>
                      <a:pt x="94" y="88"/>
                      <a:pt x="101" y="95"/>
                    </a:cubicBezTo>
                    <a:cubicBezTo>
                      <a:pt x="109" y="86"/>
                      <a:pt x="113" y="74"/>
                      <a:pt x="113" y="62"/>
                    </a:cubicBezTo>
                    <a:moveTo>
                      <a:pt x="30" y="7"/>
                    </a:moveTo>
                    <a:cubicBezTo>
                      <a:pt x="9" y="17"/>
                      <a:pt x="0" y="36"/>
                      <a:pt x="0" y="55"/>
                    </a:cubicBezTo>
                    <a:cubicBezTo>
                      <a:pt x="9" y="50"/>
                      <a:pt x="16" y="44"/>
                      <a:pt x="24" y="38"/>
                    </a:cubicBezTo>
                    <a:cubicBezTo>
                      <a:pt x="26" y="28"/>
                      <a:pt x="28" y="17"/>
                      <a:pt x="30" y="7"/>
                    </a:cubicBezTo>
                    <a:moveTo>
                      <a:pt x="61" y="0"/>
                    </a:moveTo>
                    <a:cubicBezTo>
                      <a:pt x="58" y="25"/>
                      <a:pt x="52" y="51"/>
                      <a:pt x="45" y="75"/>
                    </a:cubicBezTo>
                    <a:cubicBezTo>
                      <a:pt x="43" y="79"/>
                      <a:pt x="41" y="82"/>
                      <a:pt x="37" y="83"/>
                    </a:cubicBezTo>
                    <a:cubicBezTo>
                      <a:pt x="36" y="84"/>
                      <a:pt x="34" y="84"/>
                      <a:pt x="33" y="84"/>
                    </a:cubicBezTo>
                    <a:cubicBezTo>
                      <a:pt x="28" y="84"/>
                      <a:pt x="23" y="82"/>
                      <a:pt x="20" y="78"/>
                    </a:cubicBezTo>
                    <a:cubicBezTo>
                      <a:pt x="16" y="80"/>
                      <a:pt x="12" y="82"/>
                      <a:pt x="8" y="84"/>
                    </a:cubicBezTo>
                    <a:cubicBezTo>
                      <a:pt x="13" y="95"/>
                      <a:pt x="21" y="103"/>
                      <a:pt x="31" y="109"/>
                    </a:cubicBezTo>
                    <a:cubicBezTo>
                      <a:pt x="35" y="98"/>
                      <a:pt x="39" y="88"/>
                      <a:pt x="44" y="78"/>
                    </a:cubicBezTo>
                    <a:cubicBezTo>
                      <a:pt x="45" y="76"/>
                      <a:pt x="47" y="74"/>
                      <a:pt x="48" y="73"/>
                    </a:cubicBezTo>
                    <a:cubicBezTo>
                      <a:pt x="59" y="52"/>
                      <a:pt x="82" y="39"/>
                      <a:pt x="107" y="34"/>
                    </a:cubicBezTo>
                    <a:cubicBezTo>
                      <a:pt x="106" y="31"/>
                      <a:pt x="105" y="29"/>
                      <a:pt x="103" y="26"/>
                    </a:cubicBezTo>
                    <a:cubicBezTo>
                      <a:pt x="97" y="17"/>
                      <a:pt x="89" y="9"/>
                      <a:pt x="79" y="5"/>
                    </a:cubicBezTo>
                    <a:cubicBezTo>
                      <a:pt x="74" y="2"/>
                      <a:pt x="68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86"/>
              <p:cNvSpPr>
                <a:spLocks noEditPoints="1"/>
              </p:cNvSpPr>
              <p:nvPr/>
            </p:nvSpPr>
            <p:spPr bwMode="auto">
              <a:xfrm>
                <a:off x="5416" y="2561"/>
                <a:ext cx="78" cy="75"/>
              </a:xfrm>
              <a:custGeom>
                <a:avLst/>
                <a:gdLst>
                  <a:gd name="T0" fmla="*/ 0 w 115"/>
                  <a:gd name="T1" fmla="*/ 69 h 111"/>
                  <a:gd name="T2" fmla="*/ 6 w 115"/>
                  <a:gd name="T3" fmla="*/ 85 h 111"/>
                  <a:gd name="T4" fmla="*/ 9 w 115"/>
                  <a:gd name="T5" fmla="*/ 80 h 111"/>
                  <a:gd name="T6" fmla="*/ 10 w 115"/>
                  <a:gd name="T7" fmla="*/ 72 h 111"/>
                  <a:gd name="T8" fmla="*/ 0 w 115"/>
                  <a:gd name="T9" fmla="*/ 69 h 111"/>
                  <a:gd name="T10" fmla="*/ 114 w 115"/>
                  <a:gd name="T11" fmla="*/ 52 h 111"/>
                  <a:gd name="T12" fmla="*/ 90 w 115"/>
                  <a:gd name="T13" fmla="*/ 74 h 111"/>
                  <a:gd name="T14" fmla="*/ 87 w 115"/>
                  <a:gd name="T15" fmla="*/ 103 h 111"/>
                  <a:gd name="T16" fmla="*/ 114 w 115"/>
                  <a:gd name="T17" fmla="*/ 52 h 111"/>
                  <a:gd name="T18" fmla="*/ 23 w 115"/>
                  <a:gd name="T19" fmla="*/ 9 h 111"/>
                  <a:gd name="T20" fmla="*/ 1 w 115"/>
                  <a:gd name="T21" fmla="*/ 37 h 111"/>
                  <a:gd name="T22" fmla="*/ 28 w 115"/>
                  <a:gd name="T23" fmla="*/ 46 h 111"/>
                  <a:gd name="T24" fmla="*/ 29 w 115"/>
                  <a:gd name="T25" fmla="*/ 34 h 111"/>
                  <a:gd name="T26" fmla="*/ 26 w 115"/>
                  <a:gd name="T27" fmla="*/ 16 h 111"/>
                  <a:gd name="T28" fmla="*/ 23 w 115"/>
                  <a:gd name="T29" fmla="*/ 9 h 111"/>
                  <a:gd name="T30" fmla="*/ 58 w 115"/>
                  <a:gd name="T31" fmla="*/ 0 h 111"/>
                  <a:gd name="T32" fmla="*/ 50 w 115"/>
                  <a:gd name="T33" fmla="*/ 0 h 111"/>
                  <a:gd name="T34" fmla="*/ 48 w 115"/>
                  <a:gd name="T35" fmla="*/ 70 h 111"/>
                  <a:gd name="T36" fmla="*/ 45 w 115"/>
                  <a:gd name="T37" fmla="*/ 77 h 111"/>
                  <a:gd name="T38" fmla="*/ 26 w 115"/>
                  <a:gd name="T39" fmla="*/ 104 h 111"/>
                  <a:gd name="T40" fmla="*/ 54 w 115"/>
                  <a:gd name="T41" fmla="*/ 111 h 111"/>
                  <a:gd name="T42" fmla="*/ 58 w 115"/>
                  <a:gd name="T43" fmla="*/ 111 h 111"/>
                  <a:gd name="T44" fmla="*/ 58 w 115"/>
                  <a:gd name="T45" fmla="*/ 98 h 111"/>
                  <a:gd name="T46" fmla="*/ 44 w 115"/>
                  <a:gd name="T47" fmla="*/ 85 h 111"/>
                  <a:gd name="T48" fmla="*/ 48 w 115"/>
                  <a:gd name="T49" fmla="*/ 75 h 111"/>
                  <a:gd name="T50" fmla="*/ 103 w 115"/>
                  <a:gd name="T51" fmla="*/ 22 h 111"/>
                  <a:gd name="T52" fmla="*/ 90 w 115"/>
                  <a:gd name="T53" fmla="*/ 9 h 111"/>
                  <a:gd name="T54" fmla="*/ 59 w 115"/>
                  <a:gd name="T55" fmla="*/ 0 h 111"/>
                  <a:gd name="T56" fmla="*/ 58 w 115"/>
                  <a:gd name="T5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5" h="111">
                    <a:moveTo>
                      <a:pt x="0" y="69"/>
                    </a:moveTo>
                    <a:cubicBezTo>
                      <a:pt x="1" y="75"/>
                      <a:pt x="3" y="80"/>
                      <a:pt x="6" y="85"/>
                    </a:cubicBezTo>
                    <a:cubicBezTo>
                      <a:pt x="7" y="83"/>
                      <a:pt x="8" y="82"/>
                      <a:pt x="9" y="80"/>
                    </a:cubicBezTo>
                    <a:cubicBezTo>
                      <a:pt x="8" y="78"/>
                      <a:pt x="8" y="75"/>
                      <a:pt x="10" y="72"/>
                    </a:cubicBezTo>
                    <a:cubicBezTo>
                      <a:pt x="6" y="71"/>
                      <a:pt x="3" y="71"/>
                      <a:pt x="0" y="69"/>
                    </a:cubicBezTo>
                    <a:moveTo>
                      <a:pt x="114" y="52"/>
                    </a:moveTo>
                    <a:cubicBezTo>
                      <a:pt x="105" y="59"/>
                      <a:pt x="98" y="66"/>
                      <a:pt x="90" y="74"/>
                    </a:cubicBezTo>
                    <a:cubicBezTo>
                      <a:pt x="88" y="83"/>
                      <a:pt x="87" y="93"/>
                      <a:pt x="87" y="103"/>
                    </a:cubicBezTo>
                    <a:cubicBezTo>
                      <a:pt x="104" y="93"/>
                      <a:pt x="115" y="76"/>
                      <a:pt x="114" y="52"/>
                    </a:cubicBezTo>
                    <a:moveTo>
                      <a:pt x="23" y="9"/>
                    </a:moveTo>
                    <a:cubicBezTo>
                      <a:pt x="13" y="16"/>
                      <a:pt x="5" y="25"/>
                      <a:pt x="1" y="37"/>
                    </a:cubicBezTo>
                    <a:cubicBezTo>
                      <a:pt x="11" y="39"/>
                      <a:pt x="20" y="42"/>
                      <a:pt x="28" y="46"/>
                    </a:cubicBezTo>
                    <a:cubicBezTo>
                      <a:pt x="29" y="42"/>
                      <a:pt x="29" y="38"/>
                      <a:pt x="29" y="34"/>
                    </a:cubicBezTo>
                    <a:cubicBezTo>
                      <a:pt x="29" y="28"/>
                      <a:pt x="28" y="22"/>
                      <a:pt x="26" y="16"/>
                    </a:cubicBezTo>
                    <a:cubicBezTo>
                      <a:pt x="25" y="14"/>
                      <a:pt x="24" y="11"/>
                      <a:pt x="23" y="9"/>
                    </a:cubicBezTo>
                    <a:moveTo>
                      <a:pt x="58" y="0"/>
                    </a:moveTo>
                    <a:cubicBezTo>
                      <a:pt x="55" y="0"/>
                      <a:pt x="53" y="0"/>
                      <a:pt x="50" y="0"/>
                    </a:cubicBezTo>
                    <a:cubicBezTo>
                      <a:pt x="59" y="25"/>
                      <a:pt x="59" y="50"/>
                      <a:pt x="48" y="70"/>
                    </a:cubicBezTo>
                    <a:cubicBezTo>
                      <a:pt x="47" y="72"/>
                      <a:pt x="47" y="75"/>
                      <a:pt x="45" y="77"/>
                    </a:cubicBezTo>
                    <a:cubicBezTo>
                      <a:pt x="39" y="86"/>
                      <a:pt x="32" y="95"/>
                      <a:pt x="26" y="104"/>
                    </a:cubicBezTo>
                    <a:cubicBezTo>
                      <a:pt x="34" y="109"/>
                      <a:pt x="44" y="111"/>
                      <a:pt x="54" y="111"/>
                    </a:cubicBezTo>
                    <a:cubicBezTo>
                      <a:pt x="56" y="111"/>
                      <a:pt x="57" y="111"/>
                      <a:pt x="58" y="111"/>
                    </a:cubicBezTo>
                    <a:cubicBezTo>
                      <a:pt x="58" y="107"/>
                      <a:pt x="58" y="102"/>
                      <a:pt x="58" y="98"/>
                    </a:cubicBezTo>
                    <a:cubicBezTo>
                      <a:pt x="51" y="97"/>
                      <a:pt x="45" y="91"/>
                      <a:pt x="44" y="85"/>
                    </a:cubicBezTo>
                    <a:cubicBezTo>
                      <a:pt x="44" y="82"/>
                      <a:pt x="45" y="78"/>
                      <a:pt x="48" y="75"/>
                    </a:cubicBezTo>
                    <a:cubicBezTo>
                      <a:pt x="64" y="56"/>
                      <a:pt x="83" y="38"/>
                      <a:pt x="103" y="22"/>
                    </a:cubicBezTo>
                    <a:cubicBezTo>
                      <a:pt x="100" y="17"/>
                      <a:pt x="95" y="12"/>
                      <a:pt x="90" y="9"/>
                    </a:cubicBezTo>
                    <a:cubicBezTo>
                      <a:pt x="81" y="3"/>
                      <a:pt x="70" y="0"/>
                      <a:pt x="59" y="0"/>
                    </a:cubicBezTo>
                    <a:cubicBezTo>
                      <a:pt x="59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87"/>
              <p:cNvSpPr>
                <a:spLocks/>
              </p:cNvSpPr>
              <p:nvPr/>
            </p:nvSpPr>
            <p:spPr bwMode="auto">
              <a:xfrm>
                <a:off x="6275" y="1652"/>
                <a:ext cx="133" cy="95"/>
              </a:xfrm>
              <a:custGeom>
                <a:avLst/>
                <a:gdLst>
                  <a:gd name="T0" fmla="*/ 61 w 196"/>
                  <a:gd name="T1" fmla="*/ 0 h 140"/>
                  <a:gd name="T2" fmla="*/ 7 w 196"/>
                  <a:gd name="T3" fmla="*/ 61 h 140"/>
                  <a:gd name="T4" fmla="*/ 57 w 196"/>
                  <a:gd name="T5" fmla="*/ 103 h 140"/>
                  <a:gd name="T6" fmla="*/ 71 w 196"/>
                  <a:gd name="T7" fmla="*/ 102 h 140"/>
                  <a:gd name="T8" fmla="*/ 119 w 196"/>
                  <a:gd name="T9" fmla="*/ 140 h 140"/>
                  <a:gd name="T10" fmla="*/ 140 w 196"/>
                  <a:gd name="T11" fmla="*/ 136 h 140"/>
                  <a:gd name="T12" fmla="*/ 121 w 196"/>
                  <a:gd name="T13" fmla="*/ 33 h 140"/>
                  <a:gd name="T14" fmla="*/ 109 w 196"/>
                  <a:gd name="T15" fmla="*/ 34 h 140"/>
                  <a:gd name="T16" fmla="*/ 61 w 196"/>
                  <a:gd name="T17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140">
                    <a:moveTo>
                      <a:pt x="61" y="0"/>
                    </a:moveTo>
                    <a:cubicBezTo>
                      <a:pt x="31" y="0"/>
                      <a:pt x="0" y="23"/>
                      <a:pt x="7" y="61"/>
                    </a:cubicBezTo>
                    <a:cubicBezTo>
                      <a:pt x="12" y="90"/>
                      <a:pt x="34" y="103"/>
                      <a:pt x="57" y="103"/>
                    </a:cubicBezTo>
                    <a:cubicBezTo>
                      <a:pt x="62" y="103"/>
                      <a:pt x="67" y="103"/>
                      <a:pt x="71" y="102"/>
                    </a:cubicBezTo>
                    <a:cubicBezTo>
                      <a:pt x="78" y="122"/>
                      <a:pt x="96" y="140"/>
                      <a:pt x="119" y="140"/>
                    </a:cubicBezTo>
                    <a:cubicBezTo>
                      <a:pt x="126" y="140"/>
                      <a:pt x="133" y="138"/>
                      <a:pt x="140" y="136"/>
                    </a:cubicBezTo>
                    <a:cubicBezTo>
                      <a:pt x="196" y="113"/>
                      <a:pt x="172" y="33"/>
                      <a:pt x="121" y="33"/>
                    </a:cubicBezTo>
                    <a:cubicBezTo>
                      <a:pt x="117" y="33"/>
                      <a:pt x="113" y="33"/>
                      <a:pt x="109" y="34"/>
                    </a:cubicBezTo>
                    <a:cubicBezTo>
                      <a:pt x="102" y="11"/>
                      <a:pt x="81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88"/>
              <p:cNvSpPr>
                <a:spLocks/>
              </p:cNvSpPr>
              <p:nvPr/>
            </p:nvSpPr>
            <p:spPr bwMode="auto">
              <a:xfrm>
                <a:off x="6440" y="1765"/>
                <a:ext cx="104" cy="73"/>
              </a:xfrm>
              <a:custGeom>
                <a:avLst/>
                <a:gdLst>
                  <a:gd name="T0" fmla="*/ 77 w 152"/>
                  <a:gd name="T1" fmla="*/ 0 h 107"/>
                  <a:gd name="T2" fmla="*/ 57 w 152"/>
                  <a:gd name="T3" fmla="*/ 5 h 107"/>
                  <a:gd name="T4" fmla="*/ 76 w 152"/>
                  <a:gd name="T5" fmla="*/ 107 h 107"/>
                  <a:gd name="T6" fmla="*/ 96 w 152"/>
                  <a:gd name="T7" fmla="*/ 103 h 107"/>
                  <a:gd name="T8" fmla="*/ 77 w 152"/>
                  <a:gd name="T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107">
                    <a:moveTo>
                      <a:pt x="77" y="0"/>
                    </a:moveTo>
                    <a:cubicBezTo>
                      <a:pt x="71" y="0"/>
                      <a:pt x="64" y="2"/>
                      <a:pt x="57" y="5"/>
                    </a:cubicBezTo>
                    <a:cubicBezTo>
                      <a:pt x="0" y="27"/>
                      <a:pt x="25" y="107"/>
                      <a:pt x="76" y="107"/>
                    </a:cubicBezTo>
                    <a:cubicBezTo>
                      <a:pt x="82" y="107"/>
                      <a:pt x="89" y="106"/>
                      <a:pt x="96" y="103"/>
                    </a:cubicBezTo>
                    <a:cubicBezTo>
                      <a:pt x="152" y="81"/>
                      <a:pt x="128" y="0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89"/>
              <p:cNvSpPr>
                <a:spLocks/>
              </p:cNvSpPr>
              <p:nvPr/>
            </p:nvSpPr>
            <p:spPr bwMode="auto">
              <a:xfrm>
                <a:off x="6131" y="1583"/>
                <a:ext cx="76" cy="70"/>
              </a:xfrm>
              <a:custGeom>
                <a:avLst/>
                <a:gdLst>
                  <a:gd name="T0" fmla="*/ 55 w 112"/>
                  <a:gd name="T1" fmla="*/ 0 h 103"/>
                  <a:gd name="T2" fmla="*/ 21 w 112"/>
                  <a:gd name="T3" fmla="*/ 11 h 103"/>
                  <a:gd name="T4" fmla="*/ 2 w 112"/>
                  <a:gd name="T5" fmla="*/ 40 h 103"/>
                  <a:gd name="T6" fmla="*/ 1 w 112"/>
                  <a:gd name="T7" fmla="*/ 61 h 103"/>
                  <a:gd name="T8" fmla="*/ 52 w 112"/>
                  <a:gd name="T9" fmla="*/ 103 h 103"/>
                  <a:gd name="T10" fmla="*/ 106 w 112"/>
                  <a:gd name="T11" fmla="*/ 43 h 103"/>
                  <a:gd name="T12" fmla="*/ 55 w 112"/>
                  <a:gd name="T13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103">
                    <a:moveTo>
                      <a:pt x="55" y="0"/>
                    </a:moveTo>
                    <a:cubicBezTo>
                      <a:pt x="43" y="0"/>
                      <a:pt x="31" y="4"/>
                      <a:pt x="21" y="11"/>
                    </a:cubicBezTo>
                    <a:cubicBezTo>
                      <a:pt x="15" y="21"/>
                      <a:pt x="9" y="30"/>
                      <a:pt x="2" y="40"/>
                    </a:cubicBezTo>
                    <a:cubicBezTo>
                      <a:pt x="0" y="46"/>
                      <a:pt x="0" y="53"/>
                      <a:pt x="1" y="61"/>
                    </a:cubicBezTo>
                    <a:cubicBezTo>
                      <a:pt x="6" y="90"/>
                      <a:pt x="29" y="103"/>
                      <a:pt x="52" y="103"/>
                    </a:cubicBezTo>
                    <a:cubicBezTo>
                      <a:pt x="82" y="103"/>
                      <a:pt x="112" y="81"/>
                      <a:pt x="106" y="43"/>
                    </a:cubicBezTo>
                    <a:cubicBezTo>
                      <a:pt x="101" y="14"/>
                      <a:pt x="78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90"/>
              <p:cNvSpPr>
                <a:spLocks/>
              </p:cNvSpPr>
              <p:nvPr/>
            </p:nvSpPr>
            <p:spPr bwMode="auto">
              <a:xfrm>
                <a:off x="5988" y="2406"/>
                <a:ext cx="94" cy="66"/>
              </a:xfrm>
              <a:custGeom>
                <a:avLst/>
                <a:gdLst>
                  <a:gd name="T0" fmla="*/ 70 w 139"/>
                  <a:gd name="T1" fmla="*/ 0 h 98"/>
                  <a:gd name="T2" fmla="*/ 51 w 139"/>
                  <a:gd name="T3" fmla="*/ 4 h 98"/>
                  <a:gd name="T4" fmla="*/ 69 w 139"/>
                  <a:gd name="T5" fmla="*/ 98 h 98"/>
                  <a:gd name="T6" fmla="*/ 87 w 139"/>
                  <a:gd name="T7" fmla="*/ 94 h 98"/>
                  <a:gd name="T8" fmla="*/ 70 w 139"/>
                  <a:gd name="T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98">
                    <a:moveTo>
                      <a:pt x="70" y="0"/>
                    </a:moveTo>
                    <a:cubicBezTo>
                      <a:pt x="64" y="0"/>
                      <a:pt x="58" y="2"/>
                      <a:pt x="51" y="4"/>
                    </a:cubicBezTo>
                    <a:cubicBezTo>
                      <a:pt x="0" y="25"/>
                      <a:pt x="22" y="98"/>
                      <a:pt x="69" y="98"/>
                    </a:cubicBezTo>
                    <a:cubicBezTo>
                      <a:pt x="74" y="98"/>
                      <a:pt x="81" y="97"/>
                      <a:pt x="87" y="94"/>
                    </a:cubicBezTo>
                    <a:cubicBezTo>
                      <a:pt x="139" y="74"/>
                      <a:pt x="116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91"/>
              <p:cNvSpPr>
                <a:spLocks/>
              </p:cNvSpPr>
              <p:nvPr/>
            </p:nvSpPr>
            <p:spPr bwMode="auto">
              <a:xfrm>
                <a:off x="5822" y="2308"/>
                <a:ext cx="73" cy="63"/>
              </a:xfrm>
              <a:custGeom>
                <a:avLst/>
                <a:gdLst>
                  <a:gd name="T0" fmla="*/ 55 w 107"/>
                  <a:gd name="T1" fmla="*/ 0 h 93"/>
                  <a:gd name="T2" fmla="*/ 5 w 107"/>
                  <a:gd name="T3" fmla="*/ 55 h 93"/>
                  <a:gd name="T4" fmla="*/ 52 w 107"/>
                  <a:gd name="T5" fmla="*/ 93 h 93"/>
                  <a:gd name="T6" fmla="*/ 101 w 107"/>
                  <a:gd name="T7" fmla="*/ 39 h 93"/>
                  <a:gd name="T8" fmla="*/ 55 w 107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93">
                    <a:moveTo>
                      <a:pt x="55" y="0"/>
                    </a:moveTo>
                    <a:cubicBezTo>
                      <a:pt x="27" y="0"/>
                      <a:pt x="0" y="20"/>
                      <a:pt x="5" y="55"/>
                    </a:cubicBezTo>
                    <a:cubicBezTo>
                      <a:pt x="10" y="81"/>
                      <a:pt x="31" y="93"/>
                      <a:pt x="52" y="93"/>
                    </a:cubicBezTo>
                    <a:cubicBezTo>
                      <a:pt x="79" y="93"/>
                      <a:pt x="107" y="73"/>
                      <a:pt x="101" y="39"/>
                    </a:cubicBezTo>
                    <a:cubicBezTo>
                      <a:pt x="96" y="12"/>
                      <a:pt x="76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92"/>
              <p:cNvSpPr>
                <a:spLocks/>
              </p:cNvSpPr>
              <p:nvPr/>
            </p:nvSpPr>
            <p:spPr bwMode="auto">
              <a:xfrm>
                <a:off x="6073" y="2531"/>
                <a:ext cx="94" cy="67"/>
              </a:xfrm>
              <a:custGeom>
                <a:avLst/>
                <a:gdLst>
                  <a:gd name="T0" fmla="*/ 70 w 138"/>
                  <a:gd name="T1" fmla="*/ 0 h 98"/>
                  <a:gd name="T2" fmla="*/ 51 w 138"/>
                  <a:gd name="T3" fmla="*/ 4 h 98"/>
                  <a:gd name="T4" fmla="*/ 68 w 138"/>
                  <a:gd name="T5" fmla="*/ 98 h 98"/>
                  <a:gd name="T6" fmla="*/ 87 w 138"/>
                  <a:gd name="T7" fmla="*/ 94 h 98"/>
                  <a:gd name="T8" fmla="*/ 70 w 138"/>
                  <a:gd name="T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8" h="98">
                    <a:moveTo>
                      <a:pt x="70" y="0"/>
                    </a:moveTo>
                    <a:cubicBezTo>
                      <a:pt x="64" y="0"/>
                      <a:pt x="58" y="1"/>
                      <a:pt x="51" y="4"/>
                    </a:cubicBezTo>
                    <a:cubicBezTo>
                      <a:pt x="0" y="24"/>
                      <a:pt x="22" y="98"/>
                      <a:pt x="68" y="98"/>
                    </a:cubicBezTo>
                    <a:cubicBezTo>
                      <a:pt x="74" y="98"/>
                      <a:pt x="80" y="96"/>
                      <a:pt x="87" y="94"/>
                    </a:cubicBezTo>
                    <a:cubicBezTo>
                      <a:pt x="138" y="73"/>
                      <a:pt x="116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93"/>
              <p:cNvSpPr>
                <a:spLocks/>
              </p:cNvSpPr>
              <p:nvPr/>
            </p:nvSpPr>
            <p:spPr bwMode="auto">
              <a:xfrm>
                <a:off x="5671" y="2299"/>
                <a:ext cx="72" cy="64"/>
              </a:xfrm>
              <a:custGeom>
                <a:avLst/>
                <a:gdLst>
                  <a:gd name="T0" fmla="*/ 55 w 107"/>
                  <a:gd name="T1" fmla="*/ 0 h 94"/>
                  <a:gd name="T2" fmla="*/ 5 w 107"/>
                  <a:gd name="T3" fmla="*/ 55 h 94"/>
                  <a:gd name="T4" fmla="*/ 52 w 107"/>
                  <a:gd name="T5" fmla="*/ 94 h 94"/>
                  <a:gd name="T6" fmla="*/ 101 w 107"/>
                  <a:gd name="T7" fmla="*/ 39 h 94"/>
                  <a:gd name="T8" fmla="*/ 55 w 107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7" h="94">
                    <a:moveTo>
                      <a:pt x="55" y="0"/>
                    </a:moveTo>
                    <a:cubicBezTo>
                      <a:pt x="27" y="0"/>
                      <a:pt x="0" y="21"/>
                      <a:pt x="5" y="55"/>
                    </a:cubicBezTo>
                    <a:cubicBezTo>
                      <a:pt x="10" y="82"/>
                      <a:pt x="31" y="94"/>
                      <a:pt x="52" y="94"/>
                    </a:cubicBezTo>
                    <a:cubicBezTo>
                      <a:pt x="79" y="94"/>
                      <a:pt x="107" y="74"/>
                      <a:pt x="101" y="39"/>
                    </a:cubicBezTo>
                    <a:cubicBezTo>
                      <a:pt x="96" y="12"/>
                      <a:pt x="76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94"/>
              <p:cNvSpPr>
                <a:spLocks/>
              </p:cNvSpPr>
              <p:nvPr/>
            </p:nvSpPr>
            <p:spPr bwMode="auto">
              <a:xfrm>
                <a:off x="6184" y="1929"/>
                <a:ext cx="33" cy="24"/>
              </a:xfrm>
              <a:custGeom>
                <a:avLst/>
                <a:gdLst>
                  <a:gd name="T0" fmla="*/ 14 w 48"/>
                  <a:gd name="T1" fmla="*/ 0 h 36"/>
                  <a:gd name="T2" fmla="*/ 1 w 48"/>
                  <a:gd name="T3" fmla="*/ 17 h 36"/>
                  <a:gd name="T4" fmla="*/ 10 w 48"/>
                  <a:gd name="T5" fmla="*/ 27 h 36"/>
                  <a:gd name="T6" fmla="*/ 16 w 48"/>
                  <a:gd name="T7" fmla="*/ 30 h 36"/>
                  <a:gd name="T8" fmla="*/ 21 w 48"/>
                  <a:gd name="T9" fmla="*/ 33 h 36"/>
                  <a:gd name="T10" fmla="*/ 29 w 48"/>
                  <a:gd name="T11" fmla="*/ 36 h 36"/>
                  <a:gd name="T12" fmla="*/ 34 w 48"/>
                  <a:gd name="T13" fmla="*/ 35 h 36"/>
                  <a:gd name="T14" fmla="*/ 38 w 48"/>
                  <a:gd name="T15" fmla="*/ 12 h 36"/>
                  <a:gd name="T16" fmla="*/ 29 w 48"/>
                  <a:gd name="T17" fmla="*/ 5 h 36"/>
                  <a:gd name="T18" fmla="*/ 20 w 48"/>
                  <a:gd name="T19" fmla="*/ 1 h 36"/>
                  <a:gd name="T20" fmla="*/ 14 w 48"/>
                  <a:gd name="T2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36">
                    <a:moveTo>
                      <a:pt x="14" y="0"/>
                    </a:moveTo>
                    <a:cubicBezTo>
                      <a:pt x="6" y="0"/>
                      <a:pt x="0" y="9"/>
                      <a:pt x="1" y="17"/>
                    </a:cubicBezTo>
                    <a:cubicBezTo>
                      <a:pt x="2" y="21"/>
                      <a:pt x="5" y="25"/>
                      <a:pt x="10" y="27"/>
                    </a:cubicBezTo>
                    <a:cubicBezTo>
                      <a:pt x="12" y="28"/>
                      <a:pt x="14" y="29"/>
                      <a:pt x="16" y="30"/>
                    </a:cubicBezTo>
                    <a:cubicBezTo>
                      <a:pt x="17" y="31"/>
                      <a:pt x="19" y="32"/>
                      <a:pt x="21" y="33"/>
                    </a:cubicBezTo>
                    <a:cubicBezTo>
                      <a:pt x="23" y="35"/>
                      <a:pt x="26" y="36"/>
                      <a:pt x="29" y="36"/>
                    </a:cubicBezTo>
                    <a:cubicBezTo>
                      <a:pt x="30" y="36"/>
                      <a:pt x="32" y="36"/>
                      <a:pt x="34" y="35"/>
                    </a:cubicBezTo>
                    <a:cubicBezTo>
                      <a:pt x="42" y="32"/>
                      <a:pt x="48" y="19"/>
                      <a:pt x="38" y="12"/>
                    </a:cubicBezTo>
                    <a:cubicBezTo>
                      <a:pt x="35" y="9"/>
                      <a:pt x="32" y="7"/>
                      <a:pt x="29" y="5"/>
                    </a:cubicBezTo>
                    <a:cubicBezTo>
                      <a:pt x="26" y="4"/>
                      <a:pt x="23" y="3"/>
                      <a:pt x="20" y="1"/>
                    </a:cubicBezTo>
                    <a:cubicBezTo>
                      <a:pt x="18" y="1"/>
                      <a:pt x="16" y="0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95"/>
              <p:cNvSpPr>
                <a:spLocks noEditPoints="1"/>
              </p:cNvSpPr>
              <p:nvPr/>
            </p:nvSpPr>
            <p:spPr bwMode="auto">
              <a:xfrm>
                <a:off x="6087" y="2020"/>
                <a:ext cx="101" cy="79"/>
              </a:xfrm>
              <a:custGeom>
                <a:avLst/>
                <a:gdLst>
                  <a:gd name="T0" fmla="*/ 138 w 148"/>
                  <a:gd name="T1" fmla="*/ 67 h 116"/>
                  <a:gd name="T2" fmla="*/ 134 w 148"/>
                  <a:gd name="T3" fmla="*/ 77 h 116"/>
                  <a:gd name="T4" fmla="*/ 131 w 148"/>
                  <a:gd name="T5" fmla="*/ 93 h 116"/>
                  <a:gd name="T6" fmla="*/ 136 w 148"/>
                  <a:gd name="T7" fmla="*/ 92 h 116"/>
                  <a:gd name="T8" fmla="*/ 138 w 148"/>
                  <a:gd name="T9" fmla="*/ 67 h 116"/>
                  <a:gd name="T10" fmla="*/ 33 w 148"/>
                  <a:gd name="T11" fmla="*/ 34 h 116"/>
                  <a:gd name="T12" fmla="*/ 10 w 148"/>
                  <a:gd name="T13" fmla="*/ 53 h 116"/>
                  <a:gd name="T14" fmla="*/ 25 w 148"/>
                  <a:gd name="T15" fmla="*/ 98 h 116"/>
                  <a:gd name="T16" fmla="*/ 33 w 148"/>
                  <a:gd name="T17" fmla="*/ 116 h 116"/>
                  <a:gd name="T18" fmla="*/ 53 w 148"/>
                  <a:gd name="T19" fmla="*/ 114 h 116"/>
                  <a:gd name="T20" fmla="*/ 100 w 148"/>
                  <a:gd name="T21" fmla="*/ 104 h 116"/>
                  <a:gd name="T22" fmla="*/ 104 w 148"/>
                  <a:gd name="T23" fmla="*/ 74 h 116"/>
                  <a:gd name="T24" fmla="*/ 79 w 148"/>
                  <a:gd name="T25" fmla="*/ 81 h 116"/>
                  <a:gd name="T26" fmla="*/ 50 w 148"/>
                  <a:gd name="T27" fmla="*/ 87 h 116"/>
                  <a:gd name="T28" fmla="*/ 40 w 148"/>
                  <a:gd name="T29" fmla="*/ 59 h 116"/>
                  <a:gd name="T30" fmla="*/ 33 w 148"/>
                  <a:gd name="T31" fmla="*/ 34 h 116"/>
                  <a:gd name="T32" fmla="*/ 16 w 148"/>
                  <a:gd name="T33" fmla="*/ 0 h 116"/>
                  <a:gd name="T34" fmla="*/ 2 w 148"/>
                  <a:gd name="T35" fmla="*/ 16 h 116"/>
                  <a:gd name="T36" fmla="*/ 3 w 148"/>
                  <a:gd name="T37" fmla="*/ 21 h 116"/>
                  <a:gd name="T38" fmla="*/ 15 w 148"/>
                  <a:gd name="T39" fmla="*/ 10 h 116"/>
                  <a:gd name="T40" fmla="*/ 22 w 148"/>
                  <a:gd name="T41" fmla="*/ 1 h 116"/>
                  <a:gd name="T42" fmla="*/ 16 w 148"/>
                  <a:gd name="T43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8" h="116">
                    <a:moveTo>
                      <a:pt x="138" y="67"/>
                    </a:moveTo>
                    <a:cubicBezTo>
                      <a:pt x="136" y="70"/>
                      <a:pt x="135" y="73"/>
                      <a:pt x="134" y="77"/>
                    </a:cubicBezTo>
                    <a:cubicBezTo>
                      <a:pt x="133" y="82"/>
                      <a:pt x="132" y="88"/>
                      <a:pt x="131" y="93"/>
                    </a:cubicBezTo>
                    <a:cubicBezTo>
                      <a:pt x="133" y="93"/>
                      <a:pt x="134" y="92"/>
                      <a:pt x="136" y="92"/>
                    </a:cubicBezTo>
                    <a:cubicBezTo>
                      <a:pt x="148" y="87"/>
                      <a:pt x="146" y="72"/>
                      <a:pt x="138" y="67"/>
                    </a:cubicBezTo>
                    <a:moveTo>
                      <a:pt x="33" y="34"/>
                    </a:moveTo>
                    <a:cubicBezTo>
                      <a:pt x="26" y="41"/>
                      <a:pt x="18" y="48"/>
                      <a:pt x="10" y="53"/>
                    </a:cubicBezTo>
                    <a:cubicBezTo>
                      <a:pt x="14" y="68"/>
                      <a:pt x="19" y="83"/>
                      <a:pt x="25" y="98"/>
                    </a:cubicBezTo>
                    <a:cubicBezTo>
                      <a:pt x="28" y="104"/>
                      <a:pt x="31" y="110"/>
                      <a:pt x="33" y="116"/>
                    </a:cubicBezTo>
                    <a:cubicBezTo>
                      <a:pt x="40" y="116"/>
                      <a:pt x="47" y="115"/>
                      <a:pt x="53" y="114"/>
                    </a:cubicBezTo>
                    <a:cubicBezTo>
                      <a:pt x="69" y="111"/>
                      <a:pt x="84" y="108"/>
                      <a:pt x="100" y="104"/>
                    </a:cubicBezTo>
                    <a:cubicBezTo>
                      <a:pt x="100" y="94"/>
                      <a:pt x="101" y="84"/>
                      <a:pt x="104" y="74"/>
                    </a:cubicBezTo>
                    <a:cubicBezTo>
                      <a:pt x="96" y="77"/>
                      <a:pt x="88" y="79"/>
                      <a:pt x="79" y="81"/>
                    </a:cubicBezTo>
                    <a:cubicBezTo>
                      <a:pt x="70" y="83"/>
                      <a:pt x="60" y="85"/>
                      <a:pt x="50" y="87"/>
                    </a:cubicBezTo>
                    <a:cubicBezTo>
                      <a:pt x="46" y="78"/>
                      <a:pt x="43" y="68"/>
                      <a:pt x="40" y="59"/>
                    </a:cubicBezTo>
                    <a:cubicBezTo>
                      <a:pt x="37" y="51"/>
                      <a:pt x="35" y="43"/>
                      <a:pt x="33" y="34"/>
                    </a:cubicBezTo>
                    <a:moveTo>
                      <a:pt x="16" y="0"/>
                    </a:moveTo>
                    <a:cubicBezTo>
                      <a:pt x="8" y="0"/>
                      <a:pt x="0" y="6"/>
                      <a:pt x="2" y="16"/>
                    </a:cubicBezTo>
                    <a:cubicBezTo>
                      <a:pt x="2" y="18"/>
                      <a:pt x="2" y="19"/>
                      <a:pt x="3" y="21"/>
                    </a:cubicBezTo>
                    <a:cubicBezTo>
                      <a:pt x="7" y="17"/>
                      <a:pt x="11" y="14"/>
                      <a:pt x="15" y="10"/>
                    </a:cubicBezTo>
                    <a:cubicBezTo>
                      <a:pt x="18" y="7"/>
                      <a:pt x="20" y="4"/>
                      <a:pt x="22" y="1"/>
                    </a:cubicBezTo>
                    <a:cubicBezTo>
                      <a:pt x="20" y="0"/>
                      <a:pt x="18" y="0"/>
                      <a:pt x="1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96"/>
              <p:cNvSpPr>
                <a:spLocks noEditPoints="1"/>
              </p:cNvSpPr>
              <p:nvPr/>
            </p:nvSpPr>
            <p:spPr bwMode="auto">
              <a:xfrm>
                <a:off x="5720" y="2567"/>
                <a:ext cx="187" cy="115"/>
              </a:xfrm>
              <a:custGeom>
                <a:avLst/>
                <a:gdLst>
                  <a:gd name="T0" fmla="*/ 243 w 275"/>
                  <a:gd name="T1" fmla="*/ 149 h 168"/>
                  <a:gd name="T2" fmla="*/ 251 w 275"/>
                  <a:gd name="T3" fmla="*/ 162 h 168"/>
                  <a:gd name="T4" fmla="*/ 261 w 275"/>
                  <a:gd name="T5" fmla="*/ 168 h 168"/>
                  <a:gd name="T6" fmla="*/ 265 w 275"/>
                  <a:gd name="T7" fmla="*/ 167 h 168"/>
                  <a:gd name="T8" fmla="*/ 275 w 275"/>
                  <a:gd name="T9" fmla="*/ 154 h 168"/>
                  <a:gd name="T10" fmla="*/ 243 w 275"/>
                  <a:gd name="T11" fmla="*/ 149 h 168"/>
                  <a:gd name="T12" fmla="*/ 7 w 275"/>
                  <a:gd name="T13" fmla="*/ 3 h 168"/>
                  <a:gd name="T14" fmla="*/ 1 w 275"/>
                  <a:gd name="T15" fmla="*/ 18 h 168"/>
                  <a:gd name="T16" fmla="*/ 12 w 275"/>
                  <a:gd name="T17" fmla="*/ 27 h 168"/>
                  <a:gd name="T18" fmla="*/ 13 w 275"/>
                  <a:gd name="T19" fmla="*/ 27 h 168"/>
                  <a:gd name="T20" fmla="*/ 28 w 275"/>
                  <a:gd name="T21" fmla="*/ 27 h 168"/>
                  <a:gd name="T22" fmla="*/ 7 w 275"/>
                  <a:gd name="T23" fmla="*/ 3 h 168"/>
                  <a:gd name="T24" fmla="*/ 45 w 275"/>
                  <a:gd name="T25" fmla="*/ 0 h 168"/>
                  <a:gd name="T26" fmla="*/ 64 w 275"/>
                  <a:gd name="T27" fmla="*/ 28 h 168"/>
                  <a:gd name="T28" fmla="*/ 127 w 275"/>
                  <a:gd name="T29" fmla="*/ 30 h 168"/>
                  <a:gd name="T30" fmla="*/ 168 w 275"/>
                  <a:gd name="T31" fmla="*/ 31 h 168"/>
                  <a:gd name="T32" fmla="*/ 190 w 275"/>
                  <a:gd name="T33" fmla="*/ 65 h 168"/>
                  <a:gd name="T34" fmla="*/ 224 w 275"/>
                  <a:gd name="T35" fmla="*/ 118 h 168"/>
                  <a:gd name="T36" fmla="*/ 229 w 275"/>
                  <a:gd name="T37" fmla="*/ 118 h 168"/>
                  <a:gd name="T38" fmla="*/ 258 w 275"/>
                  <a:gd name="T39" fmla="*/ 120 h 168"/>
                  <a:gd name="T40" fmla="*/ 230 w 275"/>
                  <a:gd name="T41" fmla="*/ 76 h 168"/>
                  <a:gd name="T42" fmla="*/ 183 w 275"/>
                  <a:gd name="T43" fmla="*/ 4 h 168"/>
                  <a:gd name="T44" fmla="*/ 97 w 275"/>
                  <a:gd name="T45" fmla="*/ 1 h 168"/>
                  <a:gd name="T46" fmla="*/ 45 w 275"/>
                  <a:gd name="T47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75" h="168">
                    <a:moveTo>
                      <a:pt x="243" y="149"/>
                    </a:moveTo>
                    <a:cubicBezTo>
                      <a:pt x="246" y="153"/>
                      <a:pt x="249" y="158"/>
                      <a:pt x="251" y="162"/>
                    </a:cubicBezTo>
                    <a:cubicBezTo>
                      <a:pt x="254" y="166"/>
                      <a:pt x="257" y="168"/>
                      <a:pt x="261" y="168"/>
                    </a:cubicBezTo>
                    <a:cubicBezTo>
                      <a:pt x="262" y="168"/>
                      <a:pt x="264" y="168"/>
                      <a:pt x="265" y="167"/>
                    </a:cubicBezTo>
                    <a:cubicBezTo>
                      <a:pt x="270" y="165"/>
                      <a:pt x="275" y="160"/>
                      <a:pt x="275" y="154"/>
                    </a:cubicBezTo>
                    <a:cubicBezTo>
                      <a:pt x="265" y="152"/>
                      <a:pt x="254" y="150"/>
                      <a:pt x="243" y="149"/>
                    </a:cubicBezTo>
                    <a:moveTo>
                      <a:pt x="7" y="3"/>
                    </a:moveTo>
                    <a:cubicBezTo>
                      <a:pt x="2" y="6"/>
                      <a:pt x="0" y="13"/>
                      <a:pt x="1" y="18"/>
                    </a:cubicBezTo>
                    <a:cubicBezTo>
                      <a:pt x="2" y="23"/>
                      <a:pt x="5" y="27"/>
                      <a:pt x="12" y="27"/>
                    </a:cubicBezTo>
                    <a:cubicBezTo>
                      <a:pt x="12" y="27"/>
                      <a:pt x="12" y="27"/>
                      <a:pt x="13" y="27"/>
                    </a:cubicBezTo>
                    <a:cubicBezTo>
                      <a:pt x="18" y="27"/>
                      <a:pt x="23" y="27"/>
                      <a:pt x="28" y="27"/>
                    </a:cubicBezTo>
                    <a:cubicBezTo>
                      <a:pt x="22" y="19"/>
                      <a:pt x="15" y="10"/>
                      <a:pt x="7" y="3"/>
                    </a:cubicBezTo>
                    <a:moveTo>
                      <a:pt x="45" y="0"/>
                    </a:moveTo>
                    <a:cubicBezTo>
                      <a:pt x="52" y="9"/>
                      <a:pt x="58" y="18"/>
                      <a:pt x="64" y="28"/>
                    </a:cubicBezTo>
                    <a:cubicBezTo>
                      <a:pt x="85" y="28"/>
                      <a:pt x="106" y="29"/>
                      <a:pt x="127" y="30"/>
                    </a:cubicBezTo>
                    <a:cubicBezTo>
                      <a:pt x="140" y="30"/>
                      <a:pt x="154" y="31"/>
                      <a:pt x="168" y="31"/>
                    </a:cubicBezTo>
                    <a:cubicBezTo>
                      <a:pt x="175" y="43"/>
                      <a:pt x="182" y="54"/>
                      <a:pt x="190" y="65"/>
                    </a:cubicBezTo>
                    <a:cubicBezTo>
                      <a:pt x="202" y="83"/>
                      <a:pt x="213" y="101"/>
                      <a:pt x="224" y="118"/>
                    </a:cubicBezTo>
                    <a:cubicBezTo>
                      <a:pt x="226" y="118"/>
                      <a:pt x="228" y="118"/>
                      <a:pt x="229" y="118"/>
                    </a:cubicBezTo>
                    <a:cubicBezTo>
                      <a:pt x="239" y="118"/>
                      <a:pt x="249" y="119"/>
                      <a:pt x="258" y="120"/>
                    </a:cubicBezTo>
                    <a:cubicBezTo>
                      <a:pt x="249" y="105"/>
                      <a:pt x="239" y="91"/>
                      <a:pt x="230" y="76"/>
                    </a:cubicBezTo>
                    <a:cubicBezTo>
                      <a:pt x="214" y="52"/>
                      <a:pt x="198" y="28"/>
                      <a:pt x="183" y="4"/>
                    </a:cubicBezTo>
                    <a:cubicBezTo>
                      <a:pt x="154" y="4"/>
                      <a:pt x="126" y="2"/>
                      <a:pt x="97" y="1"/>
                    </a:cubicBezTo>
                    <a:cubicBezTo>
                      <a:pt x="80" y="0"/>
                      <a:pt x="62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97"/>
              <p:cNvSpPr>
                <a:spLocks noEditPoints="1"/>
              </p:cNvSpPr>
              <p:nvPr/>
            </p:nvSpPr>
            <p:spPr bwMode="auto">
              <a:xfrm>
                <a:off x="5735" y="2709"/>
                <a:ext cx="46" cy="32"/>
              </a:xfrm>
              <a:custGeom>
                <a:avLst/>
                <a:gdLst>
                  <a:gd name="T0" fmla="*/ 19 w 67"/>
                  <a:gd name="T1" fmla="*/ 27 h 47"/>
                  <a:gd name="T2" fmla="*/ 20 w 67"/>
                  <a:gd name="T3" fmla="*/ 27 h 47"/>
                  <a:gd name="T4" fmla="*/ 19 w 67"/>
                  <a:gd name="T5" fmla="*/ 27 h 47"/>
                  <a:gd name="T6" fmla="*/ 26 w 67"/>
                  <a:gd name="T7" fmla="*/ 0 h 47"/>
                  <a:gd name="T8" fmla="*/ 12 w 67"/>
                  <a:gd name="T9" fmla="*/ 0 h 47"/>
                  <a:gd name="T10" fmla="*/ 1 w 67"/>
                  <a:gd name="T11" fmla="*/ 14 h 47"/>
                  <a:gd name="T12" fmla="*/ 16 w 67"/>
                  <a:gd name="T13" fmla="*/ 27 h 47"/>
                  <a:gd name="T14" fmla="*/ 17 w 67"/>
                  <a:gd name="T15" fmla="*/ 27 h 47"/>
                  <a:gd name="T16" fmla="*/ 21 w 67"/>
                  <a:gd name="T17" fmla="*/ 27 h 47"/>
                  <a:gd name="T18" fmla="*/ 24 w 67"/>
                  <a:gd name="T19" fmla="*/ 27 h 47"/>
                  <a:gd name="T20" fmla="*/ 31 w 67"/>
                  <a:gd name="T21" fmla="*/ 27 h 47"/>
                  <a:gd name="T22" fmla="*/ 35 w 67"/>
                  <a:gd name="T23" fmla="*/ 35 h 47"/>
                  <a:gd name="T24" fmla="*/ 37 w 67"/>
                  <a:gd name="T25" fmla="*/ 39 h 47"/>
                  <a:gd name="T26" fmla="*/ 50 w 67"/>
                  <a:gd name="T27" fmla="*/ 47 h 47"/>
                  <a:gd name="T28" fmla="*/ 57 w 67"/>
                  <a:gd name="T29" fmla="*/ 46 h 47"/>
                  <a:gd name="T30" fmla="*/ 63 w 67"/>
                  <a:gd name="T31" fmla="*/ 29 h 47"/>
                  <a:gd name="T32" fmla="*/ 46 w 67"/>
                  <a:gd name="T33" fmla="*/ 0 h 47"/>
                  <a:gd name="T34" fmla="*/ 26 w 67"/>
                  <a:gd name="T3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7">
                    <a:moveTo>
                      <a:pt x="19" y="27"/>
                    </a:moveTo>
                    <a:cubicBezTo>
                      <a:pt x="19" y="27"/>
                      <a:pt x="19" y="27"/>
                      <a:pt x="20" y="27"/>
                    </a:cubicBezTo>
                    <a:cubicBezTo>
                      <a:pt x="19" y="27"/>
                      <a:pt x="19" y="27"/>
                      <a:pt x="19" y="27"/>
                    </a:cubicBezTo>
                    <a:moveTo>
                      <a:pt x="26" y="0"/>
                    </a:moveTo>
                    <a:cubicBezTo>
                      <a:pt x="22" y="0"/>
                      <a:pt x="17" y="0"/>
                      <a:pt x="12" y="0"/>
                    </a:cubicBezTo>
                    <a:cubicBezTo>
                      <a:pt x="3" y="1"/>
                      <a:pt x="0" y="8"/>
                      <a:pt x="1" y="14"/>
                    </a:cubicBezTo>
                    <a:cubicBezTo>
                      <a:pt x="3" y="21"/>
                      <a:pt x="8" y="27"/>
                      <a:pt x="16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7"/>
                      <a:pt x="21" y="27"/>
                    </a:cubicBezTo>
                    <a:cubicBezTo>
                      <a:pt x="22" y="27"/>
                      <a:pt x="23" y="27"/>
                      <a:pt x="24" y="27"/>
                    </a:cubicBezTo>
                    <a:cubicBezTo>
                      <a:pt x="26" y="27"/>
                      <a:pt x="28" y="27"/>
                      <a:pt x="31" y="27"/>
                    </a:cubicBezTo>
                    <a:cubicBezTo>
                      <a:pt x="32" y="30"/>
                      <a:pt x="34" y="33"/>
                      <a:pt x="35" y="35"/>
                    </a:cubicBezTo>
                    <a:cubicBezTo>
                      <a:pt x="36" y="36"/>
                      <a:pt x="37" y="38"/>
                      <a:pt x="37" y="39"/>
                    </a:cubicBezTo>
                    <a:cubicBezTo>
                      <a:pt x="40" y="44"/>
                      <a:pt x="45" y="47"/>
                      <a:pt x="50" y="47"/>
                    </a:cubicBezTo>
                    <a:cubicBezTo>
                      <a:pt x="53" y="47"/>
                      <a:pt x="55" y="46"/>
                      <a:pt x="57" y="46"/>
                    </a:cubicBezTo>
                    <a:cubicBezTo>
                      <a:pt x="63" y="43"/>
                      <a:pt x="67" y="37"/>
                      <a:pt x="63" y="29"/>
                    </a:cubicBezTo>
                    <a:cubicBezTo>
                      <a:pt x="58" y="19"/>
                      <a:pt x="52" y="9"/>
                      <a:pt x="46" y="0"/>
                    </a:cubicBezTo>
                    <a:cubicBezTo>
                      <a:pt x="39" y="0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98"/>
              <p:cNvSpPr>
                <a:spLocks/>
              </p:cNvSpPr>
              <p:nvPr/>
            </p:nvSpPr>
            <p:spPr bwMode="auto">
              <a:xfrm>
                <a:off x="6241" y="2078"/>
                <a:ext cx="91" cy="63"/>
              </a:xfrm>
              <a:custGeom>
                <a:avLst/>
                <a:gdLst>
                  <a:gd name="T0" fmla="*/ 67 w 133"/>
                  <a:gd name="T1" fmla="*/ 0 h 93"/>
                  <a:gd name="T2" fmla="*/ 50 w 133"/>
                  <a:gd name="T3" fmla="*/ 4 h 93"/>
                  <a:gd name="T4" fmla="*/ 66 w 133"/>
                  <a:gd name="T5" fmla="*/ 93 h 93"/>
                  <a:gd name="T6" fmla="*/ 84 w 133"/>
                  <a:gd name="T7" fmla="*/ 90 h 93"/>
                  <a:gd name="T8" fmla="*/ 67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7" y="0"/>
                    </a:moveTo>
                    <a:cubicBezTo>
                      <a:pt x="62" y="0"/>
                      <a:pt x="56" y="1"/>
                      <a:pt x="50" y="4"/>
                    </a:cubicBezTo>
                    <a:cubicBezTo>
                      <a:pt x="0" y="23"/>
                      <a:pt x="22" y="93"/>
                      <a:pt x="66" y="93"/>
                    </a:cubicBezTo>
                    <a:cubicBezTo>
                      <a:pt x="72" y="93"/>
                      <a:pt x="77" y="92"/>
                      <a:pt x="84" y="90"/>
                    </a:cubicBezTo>
                    <a:cubicBezTo>
                      <a:pt x="133" y="70"/>
                      <a:pt x="111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99"/>
              <p:cNvSpPr>
                <a:spLocks/>
              </p:cNvSpPr>
              <p:nvPr/>
            </p:nvSpPr>
            <p:spPr bwMode="auto">
              <a:xfrm>
                <a:off x="5975" y="1923"/>
                <a:ext cx="70" cy="61"/>
              </a:xfrm>
              <a:custGeom>
                <a:avLst/>
                <a:gdLst>
                  <a:gd name="T0" fmla="*/ 52 w 102"/>
                  <a:gd name="T1" fmla="*/ 0 h 89"/>
                  <a:gd name="T2" fmla="*/ 5 w 102"/>
                  <a:gd name="T3" fmla="*/ 52 h 89"/>
                  <a:gd name="T4" fmla="*/ 49 w 102"/>
                  <a:gd name="T5" fmla="*/ 89 h 89"/>
                  <a:gd name="T6" fmla="*/ 96 w 102"/>
                  <a:gd name="T7" fmla="*/ 37 h 89"/>
                  <a:gd name="T8" fmla="*/ 52 w 102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89">
                    <a:moveTo>
                      <a:pt x="52" y="0"/>
                    </a:moveTo>
                    <a:cubicBezTo>
                      <a:pt x="26" y="0"/>
                      <a:pt x="0" y="19"/>
                      <a:pt x="5" y="52"/>
                    </a:cubicBezTo>
                    <a:cubicBezTo>
                      <a:pt x="10" y="78"/>
                      <a:pt x="29" y="89"/>
                      <a:pt x="49" y="89"/>
                    </a:cubicBezTo>
                    <a:cubicBezTo>
                      <a:pt x="75" y="89"/>
                      <a:pt x="102" y="70"/>
                      <a:pt x="96" y="37"/>
                    </a:cubicBezTo>
                    <a:cubicBezTo>
                      <a:pt x="92" y="11"/>
                      <a:pt x="72" y="0"/>
                      <a:pt x="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00"/>
              <p:cNvSpPr>
                <a:spLocks/>
              </p:cNvSpPr>
              <p:nvPr/>
            </p:nvSpPr>
            <p:spPr bwMode="auto">
              <a:xfrm>
                <a:off x="6304" y="2118"/>
                <a:ext cx="90" cy="63"/>
              </a:xfrm>
              <a:custGeom>
                <a:avLst/>
                <a:gdLst>
                  <a:gd name="T0" fmla="*/ 67 w 132"/>
                  <a:gd name="T1" fmla="*/ 0 h 93"/>
                  <a:gd name="T2" fmla="*/ 49 w 132"/>
                  <a:gd name="T3" fmla="*/ 4 h 93"/>
                  <a:gd name="T4" fmla="*/ 65 w 132"/>
                  <a:gd name="T5" fmla="*/ 93 h 93"/>
                  <a:gd name="T6" fmla="*/ 83 w 132"/>
                  <a:gd name="T7" fmla="*/ 90 h 93"/>
                  <a:gd name="T8" fmla="*/ 67 w 132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93">
                    <a:moveTo>
                      <a:pt x="67" y="0"/>
                    </a:moveTo>
                    <a:cubicBezTo>
                      <a:pt x="61" y="0"/>
                      <a:pt x="55" y="1"/>
                      <a:pt x="49" y="4"/>
                    </a:cubicBezTo>
                    <a:cubicBezTo>
                      <a:pt x="0" y="23"/>
                      <a:pt x="21" y="93"/>
                      <a:pt x="65" y="93"/>
                    </a:cubicBezTo>
                    <a:cubicBezTo>
                      <a:pt x="71" y="93"/>
                      <a:pt x="77" y="92"/>
                      <a:pt x="83" y="90"/>
                    </a:cubicBezTo>
                    <a:cubicBezTo>
                      <a:pt x="132" y="70"/>
                      <a:pt x="111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01"/>
              <p:cNvSpPr>
                <a:spLocks/>
              </p:cNvSpPr>
              <p:nvPr/>
            </p:nvSpPr>
            <p:spPr bwMode="auto">
              <a:xfrm>
                <a:off x="5909" y="1891"/>
                <a:ext cx="69" cy="61"/>
              </a:xfrm>
              <a:custGeom>
                <a:avLst/>
                <a:gdLst>
                  <a:gd name="T0" fmla="*/ 52 w 102"/>
                  <a:gd name="T1" fmla="*/ 0 h 90"/>
                  <a:gd name="T2" fmla="*/ 5 w 102"/>
                  <a:gd name="T3" fmla="*/ 53 h 90"/>
                  <a:gd name="T4" fmla="*/ 50 w 102"/>
                  <a:gd name="T5" fmla="*/ 90 h 90"/>
                  <a:gd name="T6" fmla="*/ 96 w 102"/>
                  <a:gd name="T7" fmla="*/ 37 h 90"/>
                  <a:gd name="T8" fmla="*/ 52 w 102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90">
                    <a:moveTo>
                      <a:pt x="52" y="0"/>
                    </a:moveTo>
                    <a:cubicBezTo>
                      <a:pt x="26" y="0"/>
                      <a:pt x="0" y="19"/>
                      <a:pt x="5" y="53"/>
                    </a:cubicBezTo>
                    <a:cubicBezTo>
                      <a:pt x="10" y="78"/>
                      <a:pt x="30" y="90"/>
                      <a:pt x="50" y="90"/>
                    </a:cubicBezTo>
                    <a:cubicBezTo>
                      <a:pt x="76" y="90"/>
                      <a:pt x="102" y="70"/>
                      <a:pt x="96" y="37"/>
                    </a:cubicBezTo>
                    <a:cubicBezTo>
                      <a:pt x="92" y="12"/>
                      <a:pt x="72" y="0"/>
                      <a:pt x="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02"/>
              <p:cNvSpPr>
                <a:spLocks/>
              </p:cNvSpPr>
              <p:nvPr/>
            </p:nvSpPr>
            <p:spPr bwMode="auto">
              <a:xfrm>
                <a:off x="5922" y="2830"/>
                <a:ext cx="90" cy="63"/>
              </a:xfrm>
              <a:custGeom>
                <a:avLst/>
                <a:gdLst>
                  <a:gd name="T0" fmla="*/ 67 w 133"/>
                  <a:gd name="T1" fmla="*/ 0 h 93"/>
                  <a:gd name="T2" fmla="*/ 50 w 133"/>
                  <a:gd name="T3" fmla="*/ 4 h 93"/>
                  <a:gd name="T4" fmla="*/ 66 w 133"/>
                  <a:gd name="T5" fmla="*/ 93 h 93"/>
                  <a:gd name="T6" fmla="*/ 84 w 133"/>
                  <a:gd name="T7" fmla="*/ 90 h 93"/>
                  <a:gd name="T8" fmla="*/ 67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7" y="0"/>
                    </a:moveTo>
                    <a:cubicBezTo>
                      <a:pt x="62" y="0"/>
                      <a:pt x="56" y="1"/>
                      <a:pt x="50" y="4"/>
                    </a:cubicBezTo>
                    <a:cubicBezTo>
                      <a:pt x="0" y="23"/>
                      <a:pt x="22" y="93"/>
                      <a:pt x="66" y="93"/>
                    </a:cubicBezTo>
                    <a:cubicBezTo>
                      <a:pt x="71" y="93"/>
                      <a:pt x="77" y="92"/>
                      <a:pt x="84" y="90"/>
                    </a:cubicBezTo>
                    <a:cubicBezTo>
                      <a:pt x="133" y="70"/>
                      <a:pt x="111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103"/>
              <p:cNvSpPr>
                <a:spLocks/>
              </p:cNvSpPr>
              <p:nvPr/>
            </p:nvSpPr>
            <p:spPr bwMode="auto">
              <a:xfrm>
                <a:off x="5498" y="2585"/>
                <a:ext cx="69" cy="61"/>
              </a:xfrm>
              <a:custGeom>
                <a:avLst/>
                <a:gdLst>
                  <a:gd name="T0" fmla="*/ 52 w 102"/>
                  <a:gd name="T1" fmla="*/ 0 h 90"/>
                  <a:gd name="T2" fmla="*/ 5 w 102"/>
                  <a:gd name="T3" fmla="*/ 53 h 90"/>
                  <a:gd name="T4" fmla="*/ 49 w 102"/>
                  <a:gd name="T5" fmla="*/ 90 h 90"/>
                  <a:gd name="T6" fmla="*/ 96 w 102"/>
                  <a:gd name="T7" fmla="*/ 37 h 90"/>
                  <a:gd name="T8" fmla="*/ 52 w 102"/>
                  <a:gd name="T9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90">
                    <a:moveTo>
                      <a:pt x="52" y="0"/>
                    </a:moveTo>
                    <a:cubicBezTo>
                      <a:pt x="26" y="0"/>
                      <a:pt x="0" y="20"/>
                      <a:pt x="5" y="53"/>
                    </a:cubicBezTo>
                    <a:cubicBezTo>
                      <a:pt x="10" y="78"/>
                      <a:pt x="29" y="90"/>
                      <a:pt x="49" y="90"/>
                    </a:cubicBezTo>
                    <a:cubicBezTo>
                      <a:pt x="75" y="90"/>
                      <a:pt x="102" y="70"/>
                      <a:pt x="96" y="37"/>
                    </a:cubicBezTo>
                    <a:cubicBezTo>
                      <a:pt x="92" y="12"/>
                      <a:pt x="72" y="0"/>
                      <a:pt x="5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04"/>
              <p:cNvSpPr>
                <a:spLocks/>
              </p:cNvSpPr>
              <p:nvPr/>
            </p:nvSpPr>
            <p:spPr bwMode="auto">
              <a:xfrm>
                <a:off x="5884" y="2775"/>
                <a:ext cx="89" cy="63"/>
              </a:xfrm>
              <a:custGeom>
                <a:avLst/>
                <a:gdLst>
                  <a:gd name="T0" fmla="*/ 67 w 132"/>
                  <a:gd name="T1" fmla="*/ 0 h 93"/>
                  <a:gd name="T2" fmla="*/ 49 w 132"/>
                  <a:gd name="T3" fmla="*/ 4 h 93"/>
                  <a:gd name="T4" fmla="*/ 65 w 132"/>
                  <a:gd name="T5" fmla="*/ 93 h 93"/>
                  <a:gd name="T6" fmla="*/ 83 w 132"/>
                  <a:gd name="T7" fmla="*/ 89 h 93"/>
                  <a:gd name="T8" fmla="*/ 67 w 132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93">
                    <a:moveTo>
                      <a:pt x="67" y="0"/>
                    </a:moveTo>
                    <a:cubicBezTo>
                      <a:pt x="61" y="0"/>
                      <a:pt x="55" y="1"/>
                      <a:pt x="49" y="4"/>
                    </a:cubicBezTo>
                    <a:cubicBezTo>
                      <a:pt x="0" y="23"/>
                      <a:pt x="21" y="93"/>
                      <a:pt x="65" y="93"/>
                    </a:cubicBezTo>
                    <a:cubicBezTo>
                      <a:pt x="71" y="93"/>
                      <a:pt x="77" y="92"/>
                      <a:pt x="83" y="89"/>
                    </a:cubicBezTo>
                    <a:cubicBezTo>
                      <a:pt x="132" y="70"/>
                      <a:pt x="111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05"/>
              <p:cNvSpPr>
                <a:spLocks/>
              </p:cNvSpPr>
              <p:nvPr/>
            </p:nvSpPr>
            <p:spPr bwMode="auto">
              <a:xfrm>
                <a:off x="5564" y="2590"/>
                <a:ext cx="70" cy="60"/>
              </a:xfrm>
              <a:custGeom>
                <a:avLst/>
                <a:gdLst>
                  <a:gd name="T0" fmla="*/ 53 w 103"/>
                  <a:gd name="T1" fmla="*/ 0 h 89"/>
                  <a:gd name="T2" fmla="*/ 6 w 103"/>
                  <a:gd name="T3" fmla="*/ 52 h 89"/>
                  <a:gd name="T4" fmla="*/ 50 w 103"/>
                  <a:gd name="T5" fmla="*/ 89 h 89"/>
                  <a:gd name="T6" fmla="*/ 97 w 103"/>
                  <a:gd name="T7" fmla="*/ 37 h 89"/>
                  <a:gd name="T8" fmla="*/ 53 w 103"/>
                  <a:gd name="T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89">
                    <a:moveTo>
                      <a:pt x="53" y="0"/>
                    </a:moveTo>
                    <a:cubicBezTo>
                      <a:pt x="27" y="0"/>
                      <a:pt x="0" y="19"/>
                      <a:pt x="6" y="52"/>
                    </a:cubicBezTo>
                    <a:cubicBezTo>
                      <a:pt x="10" y="78"/>
                      <a:pt x="30" y="89"/>
                      <a:pt x="50" y="89"/>
                    </a:cubicBezTo>
                    <a:cubicBezTo>
                      <a:pt x="76" y="89"/>
                      <a:pt x="103" y="70"/>
                      <a:pt x="97" y="37"/>
                    </a:cubicBezTo>
                    <a:cubicBezTo>
                      <a:pt x="93" y="11"/>
                      <a:pt x="73" y="0"/>
                      <a:pt x="5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06"/>
              <p:cNvSpPr>
                <a:spLocks noEditPoints="1"/>
              </p:cNvSpPr>
              <p:nvPr/>
            </p:nvSpPr>
            <p:spPr bwMode="auto">
              <a:xfrm>
                <a:off x="6480" y="1325"/>
                <a:ext cx="112" cy="73"/>
              </a:xfrm>
              <a:custGeom>
                <a:avLst/>
                <a:gdLst>
                  <a:gd name="T0" fmla="*/ 0 w 165"/>
                  <a:gd name="T1" fmla="*/ 43 h 107"/>
                  <a:gd name="T2" fmla="*/ 42 w 165"/>
                  <a:gd name="T3" fmla="*/ 74 h 107"/>
                  <a:gd name="T4" fmla="*/ 58 w 165"/>
                  <a:gd name="T5" fmla="*/ 71 h 107"/>
                  <a:gd name="T6" fmla="*/ 93 w 165"/>
                  <a:gd name="T7" fmla="*/ 107 h 107"/>
                  <a:gd name="T8" fmla="*/ 96 w 165"/>
                  <a:gd name="T9" fmla="*/ 103 h 107"/>
                  <a:gd name="T10" fmla="*/ 97 w 165"/>
                  <a:gd name="T11" fmla="*/ 100 h 107"/>
                  <a:gd name="T12" fmla="*/ 98 w 165"/>
                  <a:gd name="T13" fmla="*/ 99 h 107"/>
                  <a:gd name="T14" fmla="*/ 97 w 165"/>
                  <a:gd name="T15" fmla="*/ 96 h 107"/>
                  <a:gd name="T16" fmla="*/ 96 w 165"/>
                  <a:gd name="T17" fmla="*/ 93 h 107"/>
                  <a:gd name="T18" fmla="*/ 91 w 165"/>
                  <a:gd name="T19" fmla="*/ 87 h 107"/>
                  <a:gd name="T20" fmla="*/ 73 w 165"/>
                  <a:gd name="T21" fmla="*/ 73 h 107"/>
                  <a:gd name="T22" fmla="*/ 0 w 165"/>
                  <a:gd name="T23" fmla="*/ 43 h 107"/>
                  <a:gd name="T24" fmla="*/ 80 w 165"/>
                  <a:gd name="T25" fmla="*/ 0 h 107"/>
                  <a:gd name="T26" fmla="*/ 25 w 165"/>
                  <a:gd name="T27" fmla="*/ 22 h 107"/>
                  <a:gd name="T28" fmla="*/ 50 w 165"/>
                  <a:gd name="T29" fmla="*/ 31 h 107"/>
                  <a:gd name="T30" fmla="*/ 125 w 165"/>
                  <a:gd name="T31" fmla="*/ 93 h 107"/>
                  <a:gd name="T32" fmla="*/ 125 w 165"/>
                  <a:gd name="T33" fmla="*/ 101 h 107"/>
                  <a:gd name="T34" fmla="*/ 102 w 165"/>
                  <a:gd name="T35" fmla="*/ 15 h 107"/>
                  <a:gd name="T36" fmla="*/ 88 w 165"/>
                  <a:gd name="T37" fmla="*/ 17 h 107"/>
                  <a:gd name="T38" fmla="*/ 80 w 165"/>
                  <a:gd name="T3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5" h="107">
                    <a:moveTo>
                      <a:pt x="0" y="43"/>
                    </a:moveTo>
                    <a:cubicBezTo>
                      <a:pt x="6" y="64"/>
                      <a:pt x="24" y="74"/>
                      <a:pt x="42" y="74"/>
                    </a:cubicBezTo>
                    <a:cubicBezTo>
                      <a:pt x="47" y="74"/>
                      <a:pt x="53" y="73"/>
                      <a:pt x="58" y="71"/>
                    </a:cubicBezTo>
                    <a:cubicBezTo>
                      <a:pt x="62" y="88"/>
                      <a:pt x="75" y="104"/>
                      <a:pt x="93" y="107"/>
                    </a:cubicBezTo>
                    <a:cubicBezTo>
                      <a:pt x="94" y="106"/>
                      <a:pt x="95" y="104"/>
                      <a:pt x="96" y="103"/>
                    </a:cubicBezTo>
                    <a:cubicBezTo>
                      <a:pt x="96" y="102"/>
                      <a:pt x="97" y="101"/>
                      <a:pt x="97" y="100"/>
                    </a:cubicBezTo>
                    <a:cubicBezTo>
                      <a:pt x="97" y="100"/>
                      <a:pt x="98" y="99"/>
                      <a:pt x="98" y="99"/>
                    </a:cubicBezTo>
                    <a:cubicBezTo>
                      <a:pt x="98" y="98"/>
                      <a:pt x="97" y="97"/>
                      <a:pt x="97" y="96"/>
                    </a:cubicBezTo>
                    <a:cubicBezTo>
                      <a:pt x="97" y="95"/>
                      <a:pt x="96" y="94"/>
                      <a:pt x="96" y="93"/>
                    </a:cubicBezTo>
                    <a:cubicBezTo>
                      <a:pt x="95" y="91"/>
                      <a:pt x="93" y="89"/>
                      <a:pt x="91" y="87"/>
                    </a:cubicBezTo>
                    <a:cubicBezTo>
                      <a:pt x="86" y="82"/>
                      <a:pt x="80" y="77"/>
                      <a:pt x="73" y="73"/>
                    </a:cubicBezTo>
                    <a:cubicBezTo>
                      <a:pt x="50" y="60"/>
                      <a:pt x="25" y="51"/>
                      <a:pt x="0" y="43"/>
                    </a:cubicBezTo>
                    <a:moveTo>
                      <a:pt x="80" y="0"/>
                    </a:moveTo>
                    <a:cubicBezTo>
                      <a:pt x="62" y="8"/>
                      <a:pt x="44" y="15"/>
                      <a:pt x="25" y="22"/>
                    </a:cubicBezTo>
                    <a:cubicBezTo>
                      <a:pt x="34" y="25"/>
                      <a:pt x="42" y="28"/>
                      <a:pt x="50" y="31"/>
                    </a:cubicBezTo>
                    <a:cubicBezTo>
                      <a:pt x="76" y="42"/>
                      <a:pt x="121" y="60"/>
                      <a:pt x="125" y="93"/>
                    </a:cubicBezTo>
                    <a:cubicBezTo>
                      <a:pt x="125" y="96"/>
                      <a:pt x="125" y="99"/>
                      <a:pt x="125" y="101"/>
                    </a:cubicBezTo>
                    <a:cubicBezTo>
                      <a:pt x="165" y="78"/>
                      <a:pt x="144" y="15"/>
                      <a:pt x="102" y="15"/>
                    </a:cubicBezTo>
                    <a:cubicBezTo>
                      <a:pt x="98" y="15"/>
                      <a:pt x="93" y="16"/>
                      <a:pt x="88" y="17"/>
                    </a:cubicBezTo>
                    <a:cubicBezTo>
                      <a:pt x="87" y="10"/>
                      <a:pt x="84" y="4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07"/>
              <p:cNvSpPr>
                <a:spLocks noEditPoints="1"/>
              </p:cNvSpPr>
              <p:nvPr/>
            </p:nvSpPr>
            <p:spPr bwMode="auto">
              <a:xfrm>
                <a:off x="6388" y="1349"/>
                <a:ext cx="246" cy="167"/>
              </a:xfrm>
              <a:custGeom>
                <a:avLst/>
                <a:gdLst>
                  <a:gd name="T0" fmla="*/ 40 w 363"/>
                  <a:gd name="T1" fmla="*/ 123 h 246"/>
                  <a:gd name="T2" fmla="*/ 38 w 363"/>
                  <a:gd name="T3" fmla="*/ 137 h 246"/>
                  <a:gd name="T4" fmla="*/ 39 w 363"/>
                  <a:gd name="T5" fmla="*/ 144 h 246"/>
                  <a:gd name="T6" fmla="*/ 40 w 363"/>
                  <a:gd name="T7" fmla="*/ 147 h 246"/>
                  <a:gd name="T8" fmla="*/ 41 w 363"/>
                  <a:gd name="T9" fmla="*/ 148 h 246"/>
                  <a:gd name="T10" fmla="*/ 41 w 363"/>
                  <a:gd name="T11" fmla="*/ 149 h 246"/>
                  <a:gd name="T12" fmla="*/ 44 w 363"/>
                  <a:gd name="T13" fmla="*/ 150 h 246"/>
                  <a:gd name="T14" fmla="*/ 49 w 363"/>
                  <a:gd name="T15" fmla="*/ 150 h 246"/>
                  <a:gd name="T16" fmla="*/ 52 w 363"/>
                  <a:gd name="T17" fmla="*/ 150 h 246"/>
                  <a:gd name="T18" fmla="*/ 49 w 363"/>
                  <a:gd name="T19" fmla="*/ 144 h 246"/>
                  <a:gd name="T20" fmla="*/ 40 w 363"/>
                  <a:gd name="T21" fmla="*/ 123 h 246"/>
                  <a:gd name="T22" fmla="*/ 346 w 363"/>
                  <a:gd name="T23" fmla="*/ 113 h 246"/>
                  <a:gd name="T24" fmla="*/ 335 w 363"/>
                  <a:gd name="T25" fmla="*/ 119 h 246"/>
                  <a:gd name="T26" fmla="*/ 309 w 363"/>
                  <a:gd name="T27" fmla="*/ 148 h 246"/>
                  <a:gd name="T28" fmla="*/ 305 w 363"/>
                  <a:gd name="T29" fmla="*/ 152 h 246"/>
                  <a:gd name="T30" fmla="*/ 286 w 363"/>
                  <a:gd name="T31" fmla="*/ 168 h 246"/>
                  <a:gd name="T32" fmla="*/ 282 w 363"/>
                  <a:gd name="T33" fmla="*/ 171 h 246"/>
                  <a:gd name="T34" fmla="*/ 250 w 363"/>
                  <a:gd name="T35" fmla="*/ 193 h 246"/>
                  <a:gd name="T36" fmla="*/ 203 w 363"/>
                  <a:gd name="T37" fmla="*/ 212 h 246"/>
                  <a:gd name="T38" fmla="*/ 176 w 363"/>
                  <a:gd name="T39" fmla="*/ 216 h 246"/>
                  <a:gd name="T40" fmla="*/ 169 w 363"/>
                  <a:gd name="T41" fmla="*/ 216 h 246"/>
                  <a:gd name="T42" fmla="*/ 162 w 363"/>
                  <a:gd name="T43" fmla="*/ 216 h 246"/>
                  <a:gd name="T44" fmla="*/ 162 w 363"/>
                  <a:gd name="T45" fmla="*/ 216 h 246"/>
                  <a:gd name="T46" fmla="*/ 138 w 363"/>
                  <a:gd name="T47" fmla="*/ 213 h 246"/>
                  <a:gd name="T48" fmla="*/ 129 w 363"/>
                  <a:gd name="T49" fmla="*/ 211 h 246"/>
                  <a:gd name="T50" fmla="*/ 102 w 363"/>
                  <a:gd name="T51" fmla="*/ 200 h 246"/>
                  <a:gd name="T52" fmla="*/ 77 w 363"/>
                  <a:gd name="T53" fmla="*/ 182 h 246"/>
                  <a:gd name="T54" fmla="*/ 71 w 363"/>
                  <a:gd name="T55" fmla="*/ 175 h 246"/>
                  <a:gd name="T56" fmla="*/ 49 w 363"/>
                  <a:gd name="T57" fmla="*/ 179 h 246"/>
                  <a:gd name="T58" fmla="*/ 33 w 363"/>
                  <a:gd name="T59" fmla="*/ 176 h 246"/>
                  <a:gd name="T60" fmla="*/ 87 w 363"/>
                  <a:gd name="T61" fmla="*/ 226 h 246"/>
                  <a:gd name="T62" fmla="*/ 157 w 363"/>
                  <a:gd name="T63" fmla="*/ 246 h 246"/>
                  <a:gd name="T64" fmla="*/ 163 w 363"/>
                  <a:gd name="T65" fmla="*/ 246 h 246"/>
                  <a:gd name="T66" fmla="*/ 212 w 363"/>
                  <a:gd name="T67" fmla="*/ 239 h 246"/>
                  <a:gd name="T68" fmla="*/ 234 w 363"/>
                  <a:gd name="T69" fmla="*/ 231 h 246"/>
                  <a:gd name="T70" fmla="*/ 321 w 363"/>
                  <a:gd name="T71" fmla="*/ 177 h 246"/>
                  <a:gd name="T72" fmla="*/ 326 w 363"/>
                  <a:gd name="T73" fmla="*/ 172 h 246"/>
                  <a:gd name="T74" fmla="*/ 358 w 363"/>
                  <a:gd name="T75" fmla="*/ 137 h 246"/>
                  <a:gd name="T76" fmla="*/ 360 w 363"/>
                  <a:gd name="T77" fmla="*/ 122 h 246"/>
                  <a:gd name="T78" fmla="*/ 353 w 363"/>
                  <a:gd name="T79" fmla="*/ 115 h 246"/>
                  <a:gd name="T80" fmla="*/ 346 w 363"/>
                  <a:gd name="T81" fmla="*/ 113 h 246"/>
                  <a:gd name="T82" fmla="*/ 8 w 363"/>
                  <a:gd name="T83" fmla="*/ 0 h 246"/>
                  <a:gd name="T84" fmla="*/ 6 w 363"/>
                  <a:gd name="T85" fmla="*/ 102 h 246"/>
                  <a:gd name="T86" fmla="*/ 11 w 363"/>
                  <a:gd name="T87" fmla="*/ 126 h 246"/>
                  <a:gd name="T88" fmla="*/ 23 w 363"/>
                  <a:gd name="T89" fmla="*/ 85 h 246"/>
                  <a:gd name="T90" fmla="*/ 31 w 363"/>
                  <a:gd name="T91" fmla="*/ 65 h 246"/>
                  <a:gd name="T92" fmla="*/ 33 w 363"/>
                  <a:gd name="T93" fmla="*/ 30 h 246"/>
                  <a:gd name="T94" fmla="*/ 33 w 363"/>
                  <a:gd name="T95" fmla="*/ 26 h 246"/>
                  <a:gd name="T96" fmla="*/ 15 w 363"/>
                  <a:gd name="T97" fmla="*/ 1 h 246"/>
                  <a:gd name="T98" fmla="*/ 8 w 363"/>
                  <a:gd name="T9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3" h="246">
                    <a:moveTo>
                      <a:pt x="40" y="123"/>
                    </a:moveTo>
                    <a:cubicBezTo>
                      <a:pt x="39" y="127"/>
                      <a:pt x="38" y="132"/>
                      <a:pt x="38" y="137"/>
                    </a:cubicBezTo>
                    <a:cubicBezTo>
                      <a:pt x="38" y="140"/>
                      <a:pt x="38" y="142"/>
                      <a:pt x="39" y="144"/>
                    </a:cubicBezTo>
                    <a:cubicBezTo>
                      <a:pt x="39" y="145"/>
                      <a:pt x="40" y="146"/>
                      <a:pt x="40" y="147"/>
                    </a:cubicBezTo>
                    <a:cubicBezTo>
                      <a:pt x="41" y="148"/>
                      <a:pt x="41" y="148"/>
                      <a:pt x="41" y="148"/>
                    </a:cubicBezTo>
                    <a:cubicBezTo>
                      <a:pt x="41" y="149"/>
                      <a:pt x="41" y="149"/>
                      <a:pt x="41" y="149"/>
                    </a:cubicBezTo>
                    <a:cubicBezTo>
                      <a:pt x="42" y="149"/>
                      <a:pt x="43" y="149"/>
                      <a:pt x="44" y="150"/>
                    </a:cubicBezTo>
                    <a:cubicBezTo>
                      <a:pt x="45" y="150"/>
                      <a:pt x="47" y="150"/>
                      <a:pt x="49" y="150"/>
                    </a:cubicBezTo>
                    <a:cubicBezTo>
                      <a:pt x="50" y="150"/>
                      <a:pt x="51" y="150"/>
                      <a:pt x="52" y="150"/>
                    </a:cubicBezTo>
                    <a:cubicBezTo>
                      <a:pt x="51" y="148"/>
                      <a:pt x="50" y="146"/>
                      <a:pt x="49" y="144"/>
                    </a:cubicBezTo>
                    <a:cubicBezTo>
                      <a:pt x="46" y="137"/>
                      <a:pt x="43" y="130"/>
                      <a:pt x="40" y="123"/>
                    </a:cubicBezTo>
                    <a:moveTo>
                      <a:pt x="346" y="113"/>
                    </a:moveTo>
                    <a:cubicBezTo>
                      <a:pt x="342" y="113"/>
                      <a:pt x="338" y="115"/>
                      <a:pt x="335" y="119"/>
                    </a:cubicBezTo>
                    <a:cubicBezTo>
                      <a:pt x="327" y="129"/>
                      <a:pt x="318" y="139"/>
                      <a:pt x="309" y="148"/>
                    </a:cubicBezTo>
                    <a:cubicBezTo>
                      <a:pt x="307" y="149"/>
                      <a:pt x="306" y="151"/>
                      <a:pt x="305" y="152"/>
                    </a:cubicBezTo>
                    <a:cubicBezTo>
                      <a:pt x="298" y="157"/>
                      <a:pt x="292" y="163"/>
                      <a:pt x="286" y="168"/>
                    </a:cubicBezTo>
                    <a:cubicBezTo>
                      <a:pt x="285" y="169"/>
                      <a:pt x="283" y="170"/>
                      <a:pt x="282" y="171"/>
                    </a:cubicBezTo>
                    <a:cubicBezTo>
                      <a:pt x="272" y="179"/>
                      <a:pt x="261" y="186"/>
                      <a:pt x="250" y="193"/>
                    </a:cubicBezTo>
                    <a:cubicBezTo>
                      <a:pt x="234" y="201"/>
                      <a:pt x="219" y="207"/>
                      <a:pt x="203" y="212"/>
                    </a:cubicBezTo>
                    <a:cubicBezTo>
                      <a:pt x="194" y="214"/>
                      <a:pt x="185" y="215"/>
                      <a:pt x="176" y="216"/>
                    </a:cubicBezTo>
                    <a:cubicBezTo>
                      <a:pt x="174" y="216"/>
                      <a:pt x="172" y="216"/>
                      <a:pt x="169" y="216"/>
                    </a:cubicBezTo>
                    <a:cubicBezTo>
                      <a:pt x="167" y="216"/>
                      <a:pt x="165" y="216"/>
                      <a:pt x="162" y="216"/>
                    </a:cubicBezTo>
                    <a:cubicBezTo>
                      <a:pt x="162" y="216"/>
                      <a:pt x="162" y="216"/>
                      <a:pt x="162" y="216"/>
                    </a:cubicBezTo>
                    <a:cubicBezTo>
                      <a:pt x="154" y="216"/>
                      <a:pt x="146" y="215"/>
                      <a:pt x="138" y="213"/>
                    </a:cubicBezTo>
                    <a:cubicBezTo>
                      <a:pt x="135" y="213"/>
                      <a:pt x="132" y="212"/>
                      <a:pt x="129" y="211"/>
                    </a:cubicBezTo>
                    <a:cubicBezTo>
                      <a:pt x="119" y="208"/>
                      <a:pt x="110" y="204"/>
                      <a:pt x="102" y="200"/>
                    </a:cubicBezTo>
                    <a:cubicBezTo>
                      <a:pt x="93" y="194"/>
                      <a:pt x="85" y="189"/>
                      <a:pt x="77" y="182"/>
                    </a:cubicBezTo>
                    <a:cubicBezTo>
                      <a:pt x="75" y="180"/>
                      <a:pt x="73" y="178"/>
                      <a:pt x="71" y="175"/>
                    </a:cubicBezTo>
                    <a:cubicBezTo>
                      <a:pt x="64" y="177"/>
                      <a:pt x="56" y="179"/>
                      <a:pt x="49" y="179"/>
                    </a:cubicBezTo>
                    <a:cubicBezTo>
                      <a:pt x="44" y="179"/>
                      <a:pt x="38" y="178"/>
                      <a:pt x="33" y="176"/>
                    </a:cubicBezTo>
                    <a:cubicBezTo>
                      <a:pt x="46" y="196"/>
                      <a:pt x="64" y="213"/>
                      <a:pt x="87" y="226"/>
                    </a:cubicBezTo>
                    <a:cubicBezTo>
                      <a:pt x="109" y="239"/>
                      <a:pt x="133" y="245"/>
                      <a:pt x="157" y="246"/>
                    </a:cubicBezTo>
                    <a:cubicBezTo>
                      <a:pt x="159" y="246"/>
                      <a:pt x="161" y="246"/>
                      <a:pt x="163" y="246"/>
                    </a:cubicBezTo>
                    <a:cubicBezTo>
                      <a:pt x="179" y="246"/>
                      <a:pt x="196" y="243"/>
                      <a:pt x="212" y="239"/>
                    </a:cubicBezTo>
                    <a:cubicBezTo>
                      <a:pt x="219" y="237"/>
                      <a:pt x="227" y="234"/>
                      <a:pt x="234" y="231"/>
                    </a:cubicBezTo>
                    <a:cubicBezTo>
                      <a:pt x="265" y="219"/>
                      <a:pt x="295" y="200"/>
                      <a:pt x="321" y="177"/>
                    </a:cubicBezTo>
                    <a:cubicBezTo>
                      <a:pt x="323" y="175"/>
                      <a:pt x="324" y="173"/>
                      <a:pt x="326" y="172"/>
                    </a:cubicBezTo>
                    <a:cubicBezTo>
                      <a:pt x="338" y="161"/>
                      <a:pt x="349" y="149"/>
                      <a:pt x="358" y="137"/>
                    </a:cubicBezTo>
                    <a:cubicBezTo>
                      <a:pt x="363" y="132"/>
                      <a:pt x="363" y="127"/>
                      <a:pt x="360" y="122"/>
                    </a:cubicBezTo>
                    <a:cubicBezTo>
                      <a:pt x="357" y="121"/>
                      <a:pt x="355" y="118"/>
                      <a:pt x="353" y="115"/>
                    </a:cubicBezTo>
                    <a:cubicBezTo>
                      <a:pt x="351" y="114"/>
                      <a:pt x="348" y="113"/>
                      <a:pt x="346" y="113"/>
                    </a:cubicBezTo>
                    <a:moveTo>
                      <a:pt x="8" y="0"/>
                    </a:moveTo>
                    <a:cubicBezTo>
                      <a:pt x="1" y="34"/>
                      <a:pt x="0" y="69"/>
                      <a:pt x="6" y="102"/>
                    </a:cubicBezTo>
                    <a:cubicBezTo>
                      <a:pt x="7" y="110"/>
                      <a:pt x="9" y="118"/>
                      <a:pt x="11" y="126"/>
                    </a:cubicBezTo>
                    <a:cubicBezTo>
                      <a:pt x="13" y="111"/>
                      <a:pt x="18" y="97"/>
                      <a:pt x="23" y="85"/>
                    </a:cubicBezTo>
                    <a:cubicBezTo>
                      <a:pt x="25" y="78"/>
                      <a:pt x="28" y="72"/>
                      <a:pt x="31" y="65"/>
                    </a:cubicBezTo>
                    <a:cubicBezTo>
                      <a:pt x="31" y="53"/>
                      <a:pt x="31" y="42"/>
                      <a:pt x="33" y="30"/>
                    </a:cubicBezTo>
                    <a:cubicBezTo>
                      <a:pt x="33" y="28"/>
                      <a:pt x="33" y="27"/>
                      <a:pt x="33" y="26"/>
                    </a:cubicBezTo>
                    <a:cubicBezTo>
                      <a:pt x="24" y="19"/>
                      <a:pt x="19" y="10"/>
                      <a:pt x="15" y="1"/>
                    </a:cubicBezTo>
                    <a:cubicBezTo>
                      <a:pt x="13" y="1"/>
                      <a:pt x="10" y="0"/>
                      <a:pt x="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108"/>
              <p:cNvSpPr>
                <a:spLocks/>
              </p:cNvSpPr>
              <p:nvPr/>
            </p:nvSpPr>
            <p:spPr bwMode="auto">
              <a:xfrm>
                <a:off x="6155" y="2025"/>
                <a:ext cx="258" cy="240"/>
              </a:xfrm>
              <a:custGeom>
                <a:avLst/>
                <a:gdLst>
                  <a:gd name="T0" fmla="*/ 55 w 379"/>
                  <a:gd name="T1" fmla="*/ 0 h 353"/>
                  <a:gd name="T2" fmla="*/ 46 w 379"/>
                  <a:gd name="T3" fmla="*/ 3 h 353"/>
                  <a:gd name="T4" fmla="*/ 4 w 379"/>
                  <a:gd name="T5" fmla="*/ 67 h 353"/>
                  <a:gd name="T6" fmla="*/ 0 w 379"/>
                  <a:gd name="T7" fmla="*/ 97 h 353"/>
                  <a:gd name="T8" fmla="*/ 2 w 379"/>
                  <a:gd name="T9" fmla="*/ 130 h 353"/>
                  <a:gd name="T10" fmla="*/ 13 w 379"/>
                  <a:gd name="T11" fmla="*/ 171 h 353"/>
                  <a:gd name="T12" fmla="*/ 22 w 379"/>
                  <a:gd name="T13" fmla="*/ 195 h 353"/>
                  <a:gd name="T14" fmla="*/ 62 w 379"/>
                  <a:gd name="T15" fmla="*/ 268 h 353"/>
                  <a:gd name="T16" fmla="*/ 229 w 379"/>
                  <a:gd name="T17" fmla="*/ 353 h 353"/>
                  <a:gd name="T18" fmla="*/ 310 w 379"/>
                  <a:gd name="T19" fmla="*/ 338 h 353"/>
                  <a:gd name="T20" fmla="*/ 328 w 379"/>
                  <a:gd name="T21" fmla="*/ 329 h 353"/>
                  <a:gd name="T22" fmla="*/ 358 w 379"/>
                  <a:gd name="T23" fmla="*/ 311 h 353"/>
                  <a:gd name="T24" fmla="*/ 365 w 379"/>
                  <a:gd name="T25" fmla="*/ 305 h 353"/>
                  <a:gd name="T26" fmla="*/ 367 w 379"/>
                  <a:gd name="T27" fmla="*/ 304 h 353"/>
                  <a:gd name="T28" fmla="*/ 358 w 379"/>
                  <a:gd name="T29" fmla="*/ 277 h 353"/>
                  <a:gd name="T30" fmla="*/ 349 w 379"/>
                  <a:gd name="T31" fmla="*/ 280 h 353"/>
                  <a:gd name="T32" fmla="*/ 321 w 379"/>
                  <a:gd name="T33" fmla="*/ 299 h 353"/>
                  <a:gd name="T34" fmla="*/ 319 w 379"/>
                  <a:gd name="T35" fmla="*/ 301 h 353"/>
                  <a:gd name="T36" fmla="*/ 274 w 379"/>
                  <a:gd name="T37" fmla="*/ 318 h 353"/>
                  <a:gd name="T38" fmla="*/ 224 w 379"/>
                  <a:gd name="T39" fmla="*/ 324 h 353"/>
                  <a:gd name="T40" fmla="*/ 176 w 379"/>
                  <a:gd name="T41" fmla="*/ 317 h 353"/>
                  <a:gd name="T42" fmla="*/ 140 w 379"/>
                  <a:gd name="T43" fmla="*/ 302 h 353"/>
                  <a:gd name="T44" fmla="*/ 107 w 379"/>
                  <a:gd name="T45" fmla="*/ 275 h 353"/>
                  <a:gd name="T46" fmla="*/ 97 w 379"/>
                  <a:gd name="T47" fmla="*/ 264 h 353"/>
                  <a:gd name="T48" fmla="*/ 67 w 379"/>
                  <a:gd name="T49" fmla="*/ 220 h 353"/>
                  <a:gd name="T50" fmla="*/ 36 w 379"/>
                  <a:gd name="T51" fmla="*/ 143 h 353"/>
                  <a:gd name="T52" fmla="*/ 34 w 379"/>
                  <a:gd name="T53" fmla="*/ 134 h 353"/>
                  <a:gd name="T54" fmla="*/ 30 w 379"/>
                  <a:gd name="T55" fmla="*/ 97 h 353"/>
                  <a:gd name="T56" fmla="*/ 31 w 379"/>
                  <a:gd name="T57" fmla="*/ 86 h 353"/>
                  <a:gd name="T58" fmla="*/ 34 w 379"/>
                  <a:gd name="T59" fmla="*/ 70 h 353"/>
                  <a:gd name="T60" fmla="*/ 38 w 379"/>
                  <a:gd name="T61" fmla="*/ 60 h 353"/>
                  <a:gd name="T62" fmla="*/ 43 w 379"/>
                  <a:gd name="T63" fmla="*/ 50 h 353"/>
                  <a:gd name="T64" fmla="*/ 54 w 379"/>
                  <a:gd name="T65" fmla="*/ 36 h 353"/>
                  <a:gd name="T66" fmla="*/ 64 w 379"/>
                  <a:gd name="T67" fmla="*/ 27 h 353"/>
                  <a:gd name="T68" fmla="*/ 55 w 379"/>
                  <a:gd name="T69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79" h="353">
                    <a:moveTo>
                      <a:pt x="55" y="0"/>
                    </a:moveTo>
                    <a:cubicBezTo>
                      <a:pt x="52" y="0"/>
                      <a:pt x="49" y="1"/>
                      <a:pt x="46" y="3"/>
                    </a:cubicBezTo>
                    <a:cubicBezTo>
                      <a:pt x="23" y="21"/>
                      <a:pt x="10" y="43"/>
                      <a:pt x="4" y="67"/>
                    </a:cubicBezTo>
                    <a:cubicBezTo>
                      <a:pt x="1" y="77"/>
                      <a:pt x="0" y="87"/>
                      <a:pt x="0" y="97"/>
                    </a:cubicBezTo>
                    <a:cubicBezTo>
                      <a:pt x="0" y="108"/>
                      <a:pt x="1" y="119"/>
                      <a:pt x="2" y="130"/>
                    </a:cubicBezTo>
                    <a:cubicBezTo>
                      <a:pt x="4" y="144"/>
                      <a:pt x="8" y="158"/>
                      <a:pt x="13" y="171"/>
                    </a:cubicBezTo>
                    <a:cubicBezTo>
                      <a:pt x="15" y="179"/>
                      <a:pt x="18" y="187"/>
                      <a:pt x="22" y="195"/>
                    </a:cubicBezTo>
                    <a:cubicBezTo>
                      <a:pt x="33" y="222"/>
                      <a:pt x="48" y="248"/>
                      <a:pt x="62" y="268"/>
                    </a:cubicBezTo>
                    <a:cubicBezTo>
                      <a:pt x="103" y="325"/>
                      <a:pt x="165" y="353"/>
                      <a:pt x="229" y="353"/>
                    </a:cubicBezTo>
                    <a:cubicBezTo>
                      <a:pt x="256" y="353"/>
                      <a:pt x="283" y="348"/>
                      <a:pt x="310" y="338"/>
                    </a:cubicBezTo>
                    <a:cubicBezTo>
                      <a:pt x="316" y="335"/>
                      <a:pt x="322" y="332"/>
                      <a:pt x="328" y="329"/>
                    </a:cubicBezTo>
                    <a:cubicBezTo>
                      <a:pt x="338" y="324"/>
                      <a:pt x="348" y="318"/>
                      <a:pt x="358" y="311"/>
                    </a:cubicBezTo>
                    <a:cubicBezTo>
                      <a:pt x="359" y="308"/>
                      <a:pt x="362" y="306"/>
                      <a:pt x="365" y="305"/>
                    </a:cubicBezTo>
                    <a:cubicBezTo>
                      <a:pt x="366" y="305"/>
                      <a:pt x="366" y="304"/>
                      <a:pt x="367" y="304"/>
                    </a:cubicBezTo>
                    <a:cubicBezTo>
                      <a:pt x="379" y="294"/>
                      <a:pt x="370" y="277"/>
                      <a:pt x="358" y="277"/>
                    </a:cubicBezTo>
                    <a:cubicBezTo>
                      <a:pt x="355" y="277"/>
                      <a:pt x="352" y="278"/>
                      <a:pt x="349" y="280"/>
                    </a:cubicBezTo>
                    <a:cubicBezTo>
                      <a:pt x="340" y="287"/>
                      <a:pt x="331" y="294"/>
                      <a:pt x="321" y="299"/>
                    </a:cubicBezTo>
                    <a:cubicBezTo>
                      <a:pt x="320" y="300"/>
                      <a:pt x="319" y="300"/>
                      <a:pt x="319" y="301"/>
                    </a:cubicBezTo>
                    <a:cubicBezTo>
                      <a:pt x="304" y="308"/>
                      <a:pt x="289" y="314"/>
                      <a:pt x="274" y="318"/>
                    </a:cubicBezTo>
                    <a:cubicBezTo>
                      <a:pt x="257" y="322"/>
                      <a:pt x="241" y="324"/>
                      <a:pt x="224" y="324"/>
                    </a:cubicBezTo>
                    <a:cubicBezTo>
                      <a:pt x="208" y="323"/>
                      <a:pt x="192" y="321"/>
                      <a:pt x="176" y="317"/>
                    </a:cubicBezTo>
                    <a:cubicBezTo>
                      <a:pt x="164" y="313"/>
                      <a:pt x="152" y="308"/>
                      <a:pt x="140" y="302"/>
                    </a:cubicBezTo>
                    <a:cubicBezTo>
                      <a:pt x="128" y="294"/>
                      <a:pt x="117" y="285"/>
                      <a:pt x="107" y="275"/>
                    </a:cubicBezTo>
                    <a:cubicBezTo>
                      <a:pt x="104" y="272"/>
                      <a:pt x="100" y="268"/>
                      <a:pt x="97" y="264"/>
                    </a:cubicBezTo>
                    <a:cubicBezTo>
                      <a:pt x="86" y="250"/>
                      <a:pt x="76" y="235"/>
                      <a:pt x="67" y="220"/>
                    </a:cubicBezTo>
                    <a:cubicBezTo>
                      <a:pt x="54" y="195"/>
                      <a:pt x="43" y="170"/>
                      <a:pt x="36" y="143"/>
                    </a:cubicBezTo>
                    <a:cubicBezTo>
                      <a:pt x="35" y="140"/>
                      <a:pt x="34" y="137"/>
                      <a:pt x="34" y="134"/>
                    </a:cubicBezTo>
                    <a:cubicBezTo>
                      <a:pt x="32" y="122"/>
                      <a:pt x="30" y="110"/>
                      <a:pt x="30" y="97"/>
                    </a:cubicBezTo>
                    <a:cubicBezTo>
                      <a:pt x="30" y="94"/>
                      <a:pt x="31" y="90"/>
                      <a:pt x="31" y="86"/>
                    </a:cubicBezTo>
                    <a:cubicBezTo>
                      <a:pt x="32" y="81"/>
                      <a:pt x="33" y="75"/>
                      <a:pt x="34" y="70"/>
                    </a:cubicBezTo>
                    <a:cubicBezTo>
                      <a:pt x="35" y="66"/>
                      <a:pt x="36" y="63"/>
                      <a:pt x="38" y="60"/>
                    </a:cubicBezTo>
                    <a:cubicBezTo>
                      <a:pt x="39" y="56"/>
                      <a:pt x="41" y="53"/>
                      <a:pt x="43" y="50"/>
                    </a:cubicBezTo>
                    <a:cubicBezTo>
                      <a:pt x="46" y="45"/>
                      <a:pt x="50" y="40"/>
                      <a:pt x="54" y="36"/>
                    </a:cubicBezTo>
                    <a:cubicBezTo>
                      <a:pt x="57" y="33"/>
                      <a:pt x="61" y="30"/>
                      <a:pt x="64" y="27"/>
                    </a:cubicBezTo>
                    <a:cubicBezTo>
                      <a:pt x="77" y="18"/>
                      <a:pt x="67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109"/>
              <p:cNvSpPr>
                <a:spLocks/>
              </p:cNvSpPr>
              <p:nvPr/>
            </p:nvSpPr>
            <p:spPr bwMode="auto">
              <a:xfrm>
                <a:off x="5843" y="1907"/>
                <a:ext cx="290" cy="174"/>
              </a:xfrm>
              <a:custGeom>
                <a:avLst/>
                <a:gdLst>
                  <a:gd name="T0" fmla="*/ 18 w 427"/>
                  <a:gd name="T1" fmla="*/ 0 h 256"/>
                  <a:gd name="T2" fmla="*/ 3 w 427"/>
                  <a:gd name="T3" fmla="*/ 13 h 256"/>
                  <a:gd name="T4" fmla="*/ 2 w 427"/>
                  <a:gd name="T5" fmla="*/ 15 h 256"/>
                  <a:gd name="T6" fmla="*/ 1 w 427"/>
                  <a:gd name="T7" fmla="*/ 25 h 256"/>
                  <a:gd name="T8" fmla="*/ 1 w 427"/>
                  <a:gd name="T9" fmla="*/ 60 h 256"/>
                  <a:gd name="T10" fmla="*/ 4 w 427"/>
                  <a:gd name="T11" fmla="*/ 79 h 256"/>
                  <a:gd name="T12" fmla="*/ 191 w 427"/>
                  <a:gd name="T13" fmla="*/ 255 h 256"/>
                  <a:gd name="T14" fmla="*/ 219 w 427"/>
                  <a:gd name="T15" fmla="*/ 256 h 256"/>
                  <a:gd name="T16" fmla="*/ 275 w 427"/>
                  <a:gd name="T17" fmla="*/ 252 h 256"/>
                  <a:gd name="T18" fmla="*/ 300 w 427"/>
                  <a:gd name="T19" fmla="*/ 248 h 256"/>
                  <a:gd name="T20" fmla="*/ 341 w 427"/>
                  <a:gd name="T21" fmla="*/ 235 h 256"/>
                  <a:gd name="T22" fmla="*/ 370 w 427"/>
                  <a:gd name="T23" fmla="*/ 220 h 256"/>
                  <a:gd name="T24" fmla="*/ 393 w 427"/>
                  <a:gd name="T25" fmla="*/ 201 h 256"/>
                  <a:gd name="T26" fmla="*/ 426 w 427"/>
                  <a:gd name="T27" fmla="*/ 132 h 256"/>
                  <a:gd name="T28" fmla="*/ 410 w 427"/>
                  <a:gd name="T29" fmla="*/ 116 h 256"/>
                  <a:gd name="T30" fmla="*/ 396 w 427"/>
                  <a:gd name="T31" fmla="*/ 129 h 256"/>
                  <a:gd name="T32" fmla="*/ 394 w 427"/>
                  <a:gd name="T33" fmla="*/ 142 h 256"/>
                  <a:gd name="T34" fmla="*/ 388 w 427"/>
                  <a:gd name="T35" fmla="*/ 159 h 256"/>
                  <a:gd name="T36" fmla="*/ 382 w 427"/>
                  <a:gd name="T37" fmla="*/ 168 h 256"/>
                  <a:gd name="T38" fmla="*/ 375 w 427"/>
                  <a:gd name="T39" fmla="*/ 177 h 256"/>
                  <a:gd name="T40" fmla="*/ 363 w 427"/>
                  <a:gd name="T41" fmla="*/ 188 h 256"/>
                  <a:gd name="T42" fmla="*/ 354 w 427"/>
                  <a:gd name="T43" fmla="*/ 194 h 256"/>
                  <a:gd name="T44" fmla="*/ 321 w 427"/>
                  <a:gd name="T45" fmla="*/ 210 h 256"/>
                  <a:gd name="T46" fmla="*/ 312 w 427"/>
                  <a:gd name="T47" fmla="*/ 213 h 256"/>
                  <a:gd name="T48" fmla="*/ 230 w 427"/>
                  <a:gd name="T49" fmla="*/ 226 h 256"/>
                  <a:gd name="T50" fmla="*/ 222 w 427"/>
                  <a:gd name="T51" fmla="*/ 226 h 256"/>
                  <a:gd name="T52" fmla="*/ 176 w 427"/>
                  <a:gd name="T53" fmla="*/ 223 h 256"/>
                  <a:gd name="T54" fmla="*/ 162 w 427"/>
                  <a:gd name="T55" fmla="*/ 221 h 256"/>
                  <a:gd name="T56" fmla="*/ 122 w 427"/>
                  <a:gd name="T57" fmla="*/ 206 h 256"/>
                  <a:gd name="T58" fmla="*/ 90 w 427"/>
                  <a:gd name="T59" fmla="*/ 183 h 256"/>
                  <a:gd name="T60" fmla="*/ 60 w 427"/>
                  <a:gd name="T61" fmla="*/ 146 h 256"/>
                  <a:gd name="T62" fmla="*/ 39 w 427"/>
                  <a:gd name="T63" fmla="*/ 100 h 256"/>
                  <a:gd name="T64" fmla="*/ 30 w 427"/>
                  <a:gd name="T65" fmla="*/ 53 h 256"/>
                  <a:gd name="T66" fmla="*/ 30 w 427"/>
                  <a:gd name="T67" fmla="*/ 50 h 256"/>
                  <a:gd name="T68" fmla="*/ 32 w 427"/>
                  <a:gd name="T69" fmla="*/ 16 h 256"/>
                  <a:gd name="T70" fmla="*/ 18 w 427"/>
                  <a:gd name="T71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27" h="256">
                    <a:moveTo>
                      <a:pt x="18" y="0"/>
                    </a:moveTo>
                    <a:cubicBezTo>
                      <a:pt x="11" y="0"/>
                      <a:pt x="4" y="4"/>
                      <a:pt x="3" y="13"/>
                    </a:cubicBezTo>
                    <a:cubicBezTo>
                      <a:pt x="3" y="14"/>
                      <a:pt x="2" y="14"/>
                      <a:pt x="2" y="15"/>
                    </a:cubicBezTo>
                    <a:cubicBezTo>
                      <a:pt x="3" y="18"/>
                      <a:pt x="3" y="22"/>
                      <a:pt x="1" y="25"/>
                    </a:cubicBezTo>
                    <a:cubicBezTo>
                      <a:pt x="0" y="36"/>
                      <a:pt x="0" y="48"/>
                      <a:pt x="1" y="60"/>
                    </a:cubicBezTo>
                    <a:cubicBezTo>
                      <a:pt x="2" y="66"/>
                      <a:pt x="3" y="73"/>
                      <a:pt x="4" y="79"/>
                    </a:cubicBezTo>
                    <a:cubicBezTo>
                      <a:pt x="19" y="171"/>
                      <a:pt x="92" y="248"/>
                      <a:pt x="191" y="255"/>
                    </a:cubicBezTo>
                    <a:cubicBezTo>
                      <a:pt x="199" y="256"/>
                      <a:pt x="209" y="256"/>
                      <a:pt x="219" y="256"/>
                    </a:cubicBezTo>
                    <a:cubicBezTo>
                      <a:pt x="236" y="256"/>
                      <a:pt x="256" y="255"/>
                      <a:pt x="275" y="252"/>
                    </a:cubicBezTo>
                    <a:cubicBezTo>
                      <a:pt x="283" y="251"/>
                      <a:pt x="291" y="249"/>
                      <a:pt x="300" y="248"/>
                    </a:cubicBezTo>
                    <a:cubicBezTo>
                      <a:pt x="314" y="244"/>
                      <a:pt x="328" y="240"/>
                      <a:pt x="341" y="235"/>
                    </a:cubicBezTo>
                    <a:cubicBezTo>
                      <a:pt x="351" y="231"/>
                      <a:pt x="361" y="226"/>
                      <a:pt x="370" y="220"/>
                    </a:cubicBezTo>
                    <a:cubicBezTo>
                      <a:pt x="378" y="215"/>
                      <a:pt x="386" y="208"/>
                      <a:pt x="393" y="201"/>
                    </a:cubicBezTo>
                    <a:cubicBezTo>
                      <a:pt x="411" y="184"/>
                      <a:pt x="423" y="161"/>
                      <a:pt x="426" y="132"/>
                    </a:cubicBezTo>
                    <a:cubicBezTo>
                      <a:pt x="427" y="122"/>
                      <a:pt x="418" y="116"/>
                      <a:pt x="410" y="116"/>
                    </a:cubicBezTo>
                    <a:cubicBezTo>
                      <a:pt x="403" y="116"/>
                      <a:pt x="397" y="120"/>
                      <a:pt x="396" y="129"/>
                    </a:cubicBezTo>
                    <a:cubicBezTo>
                      <a:pt x="395" y="133"/>
                      <a:pt x="395" y="138"/>
                      <a:pt x="394" y="142"/>
                    </a:cubicBezTo>
                    <a:cubicBezTo>
                      <a:pt x="392" y="148"/>
                      <a:pt x="390" y="154"/>
                      <a:pt x="388" y="159"/>
                    </a:cubicBezTo>
                    <a:cubicBezTo>
                      <a:pt x="386" y="162"/>
                      <a:pt x="384" y="165"/>
                      <a:pt x="382" y="168"/>
                    </a:cubicBezTo>
                    <a:cubicBezTo>
                      <a:pt x="380" y="171"/>
                      <a:pt x="378" y="174"/>
                      <a:pt x="375" y="177"/>
                    </a:cubicBezTo>
                    <a:cubicBezTo>
                      <a:pt x="371" y="181"/>
                      <a:pt x="367" y="184"/>
                      <a:pt x="363" y="188"/>
                    </a:cubicBezTo>
                    <a:cubicBezTo>
                      <a:pt x="360" y="190"/>
                      <a:pt x="357" y="192"/>
                      <a:pt x="354" y="194"/>
                    </a:cubicBezTo>
                    <a:cubicBezTo>
                      <a:pt x="343" y="201"/>
                      <a:pt x="332" y="206"/>
                      <a:pt x="321" y="210"/>
                    </a:cubicBezTo>
                    <a:cubicBezTo>
                      <a:pt x="318" y="211"/>
                      <a:pt x="315" y="212"/>
                      <a:pt x="312" y="213"/>
                    </a:cubicBezTo>
                    <a:cubicBezTo>
                      <a:pt x="285" y="221"/>
                      <a:pt x="258" y="225"/>
                      <a:pt x="230" y="226"/>
                    </a:cubicBezTo>
                    <a:cubicBezTo>
                      <a:pt x="227" y="226"/>
                      <a:pt x="225" y="226"/>
                      <a:pt x="222" y="226"/>
                    </a:cubicBezTo>
                    <a:cubicBezTo>
                      <a:pt x="206" y="226"/>
                      <a:pt x="191" y="225"/>
                      <a:pt x="176" y="223"/>
                    </a:cubicBezTo>
                    <a:cubicBezTo>
                      <a:pt x="171" y="222"/>
                      <a:pt x="166" y="222"/>
                      <a:pt x="162" y="221"/>
                    </a:cubicBezTo>
                    <a:cubicBezTo>
                      <a:pt x="148" y="217"/>
                      <a:pt x="135" y="212"/>
                      <a:pt x="122" y="206"/>
                    </a:cubicBezTo>
                    <a:cubicBezTo>
                      <a:pt x="111" y="199"/>
                      <a:pt x="100" y="192"/>
                      <a:pt x="90" y="183"/>
                    </a:cubicBezTo>
                    <a:cubicBezTo>
                      <a:pt x="78" y="172"/>
                      <a:pt x="68" y="159"/>
                      <a:pt x="60" y="146"/>
                    </a:cubicBezTo>
                    <a:cubicBezTo>
                      <a:pt x="51" y="131"/>
                      <a:pt x="44" y="116"/>
                      <a:pt x="39" y="100"/>
                    </a:cubicBezTo>
                    <a:cubicBezTo>
                      <a:pt x="34" y="84"/>
                      <a:pt x="32" y="69"/>
                      <a:pt x="30" y="53"/>
                    </a:cubicBezTo>
                    <a:cubicBezTo>
                      <a:pt x="30" y="52"/>
                      <a:pt x="30" y="51"/>
                      <a:pt x="30" y="50"/>
                    </a:cubicBezTo>
                    <a:cubicBezTo>
                      <a:pt x="30" y="38"/>
                      <a:pt x="31" y="27"/>
                      <a:pt x="32" y="16"/>
                    </a:cubicBezTo>
                    <a:cubicBezTo>
                      <a:pt x="34" y="6"/>
                      <a:pt x="26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110"/>
              <p:cNvSpPr>
                <a:spLocks/>
              </p:cNvSpPr>
              <p:nvPr/>
            </p:nvSpPr>
            <p:spPr bwMode="auto">
              <a:xfrm>
                <a:off x="5806" y="2719"/>
                <a:ext cx="194" cy="230"/>
              </a:xfrm>
              <a:custGeom>
                <a:avLst/>
                <a:gdLst>
                  <a:gd name="T0" fmla="*/ 92 w 285"/>
                  <a:gd name="T1" fmla="*/ 0 h 339"/>
                  <a:gd name="T2" fmla="*/ 84 w 285"/>
                  <a:gd name="T3" fmla="*/ 2 h 339"/>
                  <a:gd name="T4" fmla="*/ 8 w 285"/>
                  <a:gd name="T5" fmla="*/ 111 h 339"/>
                  <a:gd name="T6" fmla="*/ 46 w 285"/>
                  <a:gd name="T7" fmla="*/ 260 h 339"/>
                  <a:gd name="T8" fmla="*/ 195 w 285"/>
                  <a:gd name="T9" fmla="*/ 339 h 339"/>
                  <a:gd name="T10" fmla="*/ 255 w 285"/>
                  <a:gd name="T11" fmla="*/ 328 h 339"/>
                  <a:gd name="T12" fmla="*/ 269 w 285"/>
                  <a:gd name="T13" fmla="*/ 321 h 339"/>
                  <a:gd name="T14" fmla="*/ 281 w 285"/>
                  <a:gd name="T15" fmla="*/ 315 h 339"/>
                  <a:gd name="T16" fmla="*/ 278 w 285"/>
                  <a:gd name="T17" fmla="*/ 300 h 339"/>
                  <a:gd name="T18" fmla="*/ 280 w 285"/>
                  <a:gd name="T19" fmla="*/ 293 h 339"/>
                  <a:gd name="T20" fmla="*/ 285 w 285"/>
                  <a:gd name="T21" fmla="*/ 275 h 339"/>
                  <a:gd name="T22" fmla="*/ 261 w 285"/>
                  <a:gd name="T23" fmla="*/ 292 h 339"/>
                  <a:gd name="T24" fmla="*/ 257 w 285"/>
                  <a:gd name="T25" fmla="*/ 295 h 339"/>
                  <a:gd name="T26" fmla="*/ 238 w 285"/>
                  <a:gd name="T27" fmla="*/ 303 h 339"/>
                  <a:gd name="T28" fmla="*/ 225 w 285"/>
                  <a:gd name="T29" fmla="*/ 308 h 339"/>
                  <a:gd name="T30" fmla="*/ 193 w 285"/>
                  <a:gd name="T31" fmla="*/ 311 h 339"/>
                  <a:gd name="T32" fmla="*/ 192 w 285"/>
                  <a:gd name="T33" fmla="*/ 311 h 339"/>
                  <a:gd name="T34" fmla="*/ 180 w 285"/>
                  <a:gd name="T35" fmla="*/ 310 h 339"/>
                  <a:gd name="T36" fmla="*/ 159 w 285"/>
                  <a:gd name="T37" fmla="*/ 306 h 339"/>
                  <a:gd name="T38" fmla="*/ 124 w 285"/>
                  <a:gd name="T39" fmla="*/ 291 h 339"/>
                  <a:gd name="T40" fmla="*/ 87 w 285"/>
                  <a:gd name="T41" fmla="*/ 261 h 339"/>
                  <a:gd name="T42" fmla="*/ 56 w 285"/>
                  <a:gd name="T43" fmla="*/ 221 h 339"/>
                  <a:gd name="T44" fmla="*/ 38 w 285"/>
                  <a:gd name="T45" fmla="*/ 176 h 339"/>
                  <a:gd name="T46" fmla="*/ 34 w 285"/>
                  <a:gd name="T47" fmla="*/ 136 h 339"/>
                  <a:gd name="T48" fmla="*/ 36 w 285"/>
                  <a:gd name="T49" fmla="*/ 117 h 339"/>
                  <a:gd name="T50" fmla="*/ 39 w 285"/>
                  <a:gd name="T51" fmla="*/ 103 h 339"/>
                  <a:gd name="T52" fmla="*/ 51 w 285"/>
                  <a:gd name="T53" fmla="*/ 75 h 339"/>
                  <a:gd name="T54" fmla="*/ 71 w 285"/>
                  <a:gd name="T55" fmla="*/ 50 h 339"/>
                  <a:gd name="T56" fmla="*/ 102 w 285"/>
                  <a:gd name="T57" fmla="*/ 26 h 339"/>
                  <a:gd name="T58" fmla="*/ 92 w 285"/>
                  <a:gd name="T59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5" h="339">
                    <a:moveTo>
                      <a:pt x="92" y="0"/>
                    </a:moveTo>
                    <a:cubicBezTo>
                      <a:pt x="89" y="0"/>
                      <a:pt x="86" y="1"/>
                      <a:pt x="84" y="2"/>
                    </a:cubicBezTo>
                    <a:cubicBezTo>
                      <a:pt x="40" y="30"/>
                      <a:pt x="16" y="69"/>
                      <a:pt x="8" y="111"/>
                    </a:cubicBezTo>
                    <a:cubicBezTo>
                      <a:pt x="0" y="161"/>
                      <a:pt x="13" y="214"/>
                      <a:pt x="46" y="260"/>
                    </a:cubicBezTo>
                    <a:cubicBezTo>
                      <a:pt x="84" y="311"/>
                      <a:pt x="139" y="339"/>
                      <a:pt x="195" y="339"/>
                    </a:cubicBezTo>
                    <a:cubicBezTo>
                      <a:pt x="215" y="339"/>
                      <a:pt x="235" y="336"/>
                      <a:pt x="255" y="328"/>
                    </a:cubicBezTo>
                    <a:cubicBezTo>
                      <a:pt x="259" y="326"/>
                      <a:pt x="264" y="324"/>
                      <a:pt x="269" y="321"/>
                    </a:cubicBezTo>
                    <a:cubicBezTo>
                      <a:pt x="273" y="319"/>
                      <a:pt x="277" y="317"/>
                      <a:pt x="281" y="315"/>
                    </a:cubicBezTo>
                    <a:cubicBezTo>
                      <a:pt x="278" y="311"/>
                      <a:pt x="276" y="306"/>
                      <a:pt x="278" y="300"/>
                    </a:cubicBezTo>
                    <a:cubicBezTo>
                      <a:pt x="279" y="298"/>
                      <a:pt x="280" y="295"/>
                      <a:pt x="280" y="293"/>
                    </a:cubicBezTo>
                    <a:cubicBezTo>
                      <a:pt x="282" y="287"/>
                      <a:pt x="283" y="281"/>
                      <a:pt x="285" y="275"/>
                    </a:cubicBezTo>
                    <a:cubicBezTo>
                      <a:pt x="277" y="281"/>
                      <a:pt x="270" y="287"/>
                      <a:pt x="261" y="292"/>
                    </a:cubicBezTo>
                    <a:cubicBezTo>
                      <a:pt x="260" y="293"/>
                      <a:pt x="258" y="294"/>
                      <a:pt x="257" y="295"/>
                    </a:cubicBezTo>
                    <a:cubicBezTo>
                      <a:pt x="251" y="298"/>
                      <a:pt x="244" y="301"/>
                      <a:pt x="238" y="303"/>
                    </a:cubicBezTo>
                    <a:cubicBezTo>
                      <a:pt x="234" y="305"/>
                      <a:pt x="229" y="306"/>
                      <a:pt x="225" y="308"/>
                    </a:cubicBezTo>
                    <a:cubicBezTo>
                      <a:pt x="214" y="310"/>
                      <a:pt x="203" y="311"/>
                      <a:pt x="193" y="311"/>
                    </a:cubicBezTo>
                    <a:cubicBezTo>
                      <a:pt x="192" y="311"/>
                      <a:pt x="192" y="311"/>
                      <a:pt x="192" y="311"/>
                    </a:cubicBezTo>
                    <a:cubicBezTo>
                      <a:pt x="188" y="311"/>
                      <a:pt x="184" y="311"/>
                      <a:pt x="180" y="310"/>
                    </a:cubicBezTo>
                    <a:cubicBezTo>
                      <a:pt x="173" y="309"/>
                      <a:pt x="166" y="308"/>
                      <a:pt x="159" y="306"/>
                    </a:cubicBezTo>
                    <a:cubicBezTo>
                      <a:pt x="147" y="302"/>
                      <a:pt x="135" y="297"/>
                      <a:pt x="124" y="291"/>
                    </a:cubicBezTo>
                    <a:cubicBezTo>
                      <a:pt x="111" y="283"/>
                      <a:pt x="98" y="273"/>
                      <a:pt x="87" y="261"/>
                    </a:cubicBezTo>
                    <a:cubicBezTo>
                      <a:pt x="75" y="249"/>
                      <a:pt x="65" y="235"/>
                      <a:pt x="56" y="221"/>
                    </a:cubicBezTo>
                    <a:cubicBezTo>
                      <a:pt x="49" y="206"/>
                      <a:pt x="43" y="191"/>
                      <a:pt x="38" y="176"/>
                    </a:cubicBezTo>
                    <a:cubicBezTo>
                      <a:pt x="35" y="163"/>
                      <a:pt x="34" y="149"/>
                      <a:pt x="34" y="136"/>
                    </a:cubicBezTo>
                    <a:cubicBezTo>
                      <a:pt x="34" y="129"/>
                      <a:pt x="35" y="123"/>
                      <a:pt x="36" y="117"/>
                    </a:cubicBezTo>
                    <a:cubicBezTo>
                      <a:pt x="37" y="112"/>
                      <a:pt x="38" y="108"/>
                      <a:pt x="39" y="103"/>
                    </a:cubicBezTo>
                    <a:cubicBezTo>
                      <a:pt x="42" y="93"/>
                      <a:pt x="46" y="84"/>
                      <a:pt x="51" y="75"/>
                    </a:cubicBezTo>
                    <a:cubicBezTo>
                      <a:pt x="57" y="66"/>
                      <a:pt x="63" y="58"/>
                      <a:pt x="71" y="50"/>
                    </a:cubicBezTo>
                    <a:cubicBezTo>
                      <a:pt x="81" y="41"/>
                      <a:pt x="91" y="33"/>
                      <a:pt x="102" y="26"/>
                    </a:cubicBezTo>
                    <a:cubicBezTo>
                      <a:pt x="115" y="18"/>
                      <a:pt x="105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111"/>
              <p:cNvSpPr>
                <a:spLocks/>
              </p:cNvSpPr>
              <p:nvPr/>
            </p:nvSpPr>
            <p:spPr bwMode="auto">
              <a:xfrm>
                <a:off x="5456" y="2611"/>
                <a:ext cx="251" cy="134"/>
              </a:xfrm>
              <a:custGeom>
                <a:avLst/>
                <a:gdLst>
                  <a:gd name="T0" fmla="*/ 32 w 370"/>
                  <a:gd name="T1" fmla="*/ 0 h 197"/>
                  <a:gd name="T2" fmla="*/ 19 w 370"/>
                  <a:gd name="T3" fmla="*/ 13 h 197"/>
                  <a:gd name="T4" fmla="*/ 14 w 370"/>
                  <a:gd name="T5" fmla="*/ 18 h 197"/>
                  <a:gd name="T6" fmla="*/ 2 w 370"/>
                  <a:gd name="T7" fmla="*/ 24 h 197"/>
                  <a:gd name="T8" fmla="*/ 0 w 370"/>
                  <a:gd name="T9" fmla="*/ 24 h 197"/>
                  <a:gd name="T10" fmla="*/ 0 w 370"/>
                  <a:gd name="T11" fmla="*/ 37 h 197"/>
                  <a:gd name="T12" fmla="*/ 2 w 370"/>
                  <a:gd name="T13" fmla="*/ 53 h 197"/>
                  <a:gd name="T14" fmla="*/ 168 w 370"/>
                  <a:gd name="T15" fmla="*/ 196 h 197"/>
                  <a:gd name="T16" fmla="*/ 188 w 370"/>
                  <a:gd name="T17" fmla="*/ 197 h 197"/>
                  <a:gd name="T18" fmla="*/ 315 w 370"/>
                  <a:gd name="T19" fmla="*/ 152 h 197"/>
                  <a:gd name="T20" fmla="*/ 369 w 370"/>
                  <a:gd name="T21" fmla="*/ 31 h 197"/>
                  <a:gd name="T22" fmla="*/ 353 w 370"/>
                  <a:gd name="T23" fmla="*/ 15 h 197"/>
                  <a:gd name="T24" fmla="*/ 340 w 370"/>
                  <a:gd name="T25" fmla="*/ 28 h 197"/>
                  <a:gd name="T26" fmla="*/ 335 w 370"/>
                  <a:gd name="T27" fmla="*/ 66 h 197"/>
                  <a:gd name="T28" fmla="*/ 324 w 370"/>
                  <a:gd name="T29" fmla="*/ 97 h 197"/>
                  <a:gd name="T30" fmla="*/ 306 w 370"/>
                  <a:gd name="T31" fmla="*/ 121 h 197"/>
                  <a:gd name="T32" fmla="*/ 296 w 370"/>
                  <a:gd name="T33" fmla="*/ 131 h 197"/>
                  <a:gd name="T34" fmla="*/ 281 w 370"/>
                  <a:gd name="T35" fmla="*/ 142 h 197"/>
                  <a:gd name="T36" fmla="*/ 244 w 370"/>
                  <a:gd name="T37" fmla="*/ 159 h 197"/>
                  <a:gd name="T38" fmla="*/ 196 w 370"/>
                  <a:gd name="T39" fmla="*/ 167 h 197"/>
                  <a:gd name="T40" fmla="*/ 193 w 370"/>
                  <a:gd name="T41" fmla="*/ 167 h 197"/>
                  <a:gd name="T42" fmla="*/ 146 w 370"/>
                  <a:gd name="T43" fmla="*/ 162 h 197"/>
                  <a:gd name="T44" fmla="*/ 101 w 370"/>
                  <a:gd name="T45" fmla="*/ 145 h 197"/>
                  <a:gd name="T46" fmla="*/ 70 w 370"/>
                  <a:gd name="T47" fmla="*/ 123 h 197"/>
                  <a:gd name="T48" fmla="*/ 57 w 370"/>
                  <a:gd name="T49" fmla="*/ 109 h 197"/>
                  <a:gd name="T50" fmla="*/ 49 w 370"/>
                  <a:gd name="T51" fmla="*/ 98 h 197"/>
                  <a:gd name="T52" fmla="*/ 35 w 370"/>
                  <a:gd name="T53" fmla="*/ 68 h 197"/>
                  <a:gd name="T54" fmla="*/ 32 w 370"/>
                  <a:gd name="T55" fmla="*/ 56 h 197"/>
                  <a:gd name="T56" fmla="*/ 29 w 370"/>
                  <a:gd name="T57" fmla="*/ 34 h 197"/>
                  <a:gd name="T58" fmla="*/ 29 w 370"/>
                  <a:gd name="T59" fmla="*/ 29 h 197"/>
                  <a:gd name="T60" fmla="*/ 32 w 370"/>
                  <a:gd name="T61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0" h="197">
                    <a:moveTo>
                      <a:pt x="32" y="0"/>
                    </a:moveTo>
                    <a:cubicBezTo>
                      <a:pt x="28" y="4"/>
                      <a:pt x="23" y="8"/>
                      <a:pt x="19" y="13"/>
                    </a:cubicBezTo>
                    <a:cubicBezTo>
                      <a:pt x="17" y="15"/>
                      <a:pt x="16" y="16"/>
                      <a:pt x="14" y="18"/>
                    </a:cubicBezTo>
                    <a:cubicBezTo>
                      <a:pt x="11" y="22"/>
                      <a:pt x="6" y="24"/>
                      <a:pt x="2" y="24"/>
                    </a:cubicBezTo>
                    <a:cubicBezTo>
                      <a:pt x="1" y="24"/>
                      <a:pt x="1" y="24"/>
                      <a:pt x="0" y="24"/>
                    </a:cubicBezTo>
                    <a:cubicBezTo>
                      <a:pt x="0" y="28"/>
                      <a:pt x="0" y="33"/>
                      <a:pt x="0" y="37"/>
                    </a:cubicBezTo>
                    <a:cubicBezTo>
                      <a:pt x="1" y="43"/>
                      <a:pt x="1" y="48"/>
                      <a:pt x="2" y="53"/>
                    </a:cubicBezTo>
                    <a:cubicBezTo>
                      <a:pt x="15" y="131"/>
                      <a:pt x="83" y="188"/>
                      <a:pt x="168" y="196"/>
                    </a:cubicBezTo>
                    <a:cubicBezTo>
                      <a:pt x="175" y="196"/>
                      <a:pt x="182" y="197"/>
                      <a:pt x="188" y="197"/>
                    </a:cubicBezTo>
                    <a:cubicBezTo>
                      <a:pt x="237" y="197"/>
                      <a:pt x="282" y="181"/>
                      <a:pt x="315" y="152"/>
                    </a:cubicBezTo>
                    <a:cubicBezTo>
                      <a:pt x="348" y="123"/>
                      <a:pt x="368" y="82"/>
                      <a:pt x="369" y="31"/>
                    </a:cubicBezTo>
                    <a:cubicBezTo>
                      <a:pt x="370" y="20"/>
                      <a:pt x="361" y="15"/>
                      <a:pt x="353" y="15"/>
                    </a:cubicBezTo>
                    <a:cubicBezTo>
                      <a:pt x="346" y="15"/>
                      <a:pt x="340" y="19"/>
                      <a:pt x="340" y="28"/>
                    </a:cubicBezTo>
                    <a:cubicBezTo>
                      <a:pt x="339" y="41"/>
                      <a:pt x="338" y="53"/>
                      <a:pt x="335" y="66"/>
                    </a:cubicBezTo>
                    <a:cubicBezTo>
                      <a:pt x="332" y="77"/>
                      <a:pt x="329" y="87"/>
                      <a:pt x="324" y="97"/>
                    </a:cubicBezTo>
                    <a:cubicBezTo>
                      <a:pt x="319" y="106"/>
                      <a:pt x="313" y="114"/>
                      <a:pt x="306" y="121"/>
                    </a:cubicBezTo>
                    <a:cubicBezTo>
                      <a:pt x="303" y="125"/>
                      <a:pt x="299" y="128"/>
                      <a:pt x="296" y="131"/>
                    </a:cubicBezTo>
                    <a:cubicBezTo>
                      <a:pt x="291" y="135"/>
                      <a:pt x="286" y="139"/>
                      <a:pt x="281" y="142"/>
                    </a:cubicBezTo>
                    <a:cubicBezTo>
                      <a:pt x="269" y="149"/>
                      <a:pt x="257" y="155"/>
                      <a:pt x="244" y="159"/>
                    </a:cubicBezTo>
                    <a:cubicBezTo>
                      <a:pt x="229" y="164"/>
                      <a:pt x="213" y="166"/>
                      <a:pt x="196" y="167"/>
                    </a:cubicBezTo>
                    <a:cubicBezTo>
                      <a:pt x="195" y="167"/>
                      <a:pt x="194" y="167"/>
                      <a:pt x="193" y="167"/>
                    </a:cubicBezTo>
                    <a:cubicBezTo>
                      <a:pt x="177" y="167"/>
                      <a:pt x="161" y="165"/>
                      <a:pt x="146" y="162"/>
                    </a:cubicBezTo>
                    <a:cubicBezTo>
                      <a:pt x="130" y="158"/>
                      <a:pt x="115" y="152"/>
                      <a:pt x="101" y="145"/>
                    </a:cubicBezTo>
                    <a:cubicBezTo>
                      <a:pt x="90" y="139"/>
                      <a:pt x="80" y="132"/>
                      <a:pt x="70" y="123"/>
                    </a:cubicBezTo>
                    <a:cubicBezTo>
                      <a:pt x="65" y="119"/>
                      <a:pt x="61" y="114"/>
                      <a:pt x="57" y="109"/>
                    </a:cubicBezTo>
                    <a:cubicBezTo>
                      <a:pt x="54" y="105"/>
                      <a:pt x="51" y="102"/>
                      <a:pt x="49" y="98"/>
                    </a:cubicBezTo>
                    <a:cubicBezTo>
                      <a:pt x="43" y="88"/>
                      <a:pt x="38" y="79"/>
                      <a:pt x="35" y="68"/>
                    </a:cubicBezTo>
                    <a:cubicBezTo>
                      <a:pt x="34" y="64"/>
                      <a:pt x="33" y="60"/>
                      <a:pt x="32" y="56"/>
                    </a:cubicBezTo>
                    <a:cubicBezTo>
                      <a:pt x="31" y="49"/>
                      <a:pt x="30" y="41"/>
                      <a:pt x="29" y="34"/>
                    </a:cubicBezTo>
                    <a:cubicBezTo>
                      <a:pt x="29" y="32"/>
                      <a:pt x="29" y="30"/>
                      <a:pt x="29" y="29"/>
                    </a:cubicBezTo>
                    <a:cubicBezTo>
                      <a:pt x="29" y="19"/>
                      <a:pt x="30" y="9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112"/>
              <p:cNvSpPr>
                <a:spLocks/>
              </p:cNvSpPr>
              <p:nvPr/>
            </p:nvSpPr>
            <p:spPr bwMode="auto">
              <a:xfrm>
                <a:off x="5812" y="2648"/>
                <a:ext cx="220" cy="289"/>
              </a:xfrm>
              <a:custGeom>
                <a:avLst/>
                <a:gdLst>
                  <a:gd name="T0" fmla="*/ 94 w 324"/>
                  <a:gd name="T1" fmla="*/ 0 h 426"/>
                  <a:gd name="T2" fmla="*/ 89 w 324"/>
                  <a:gd name="T3" fmla="*/ 0 h 426"/>
                  <a:gd name="T4" fmla="*/ 18 w 324"/>
                  <a:gd name="T5" fmla="*/ 11 h 426"/>
                  <a:gd name="T6" fmla="*/ 24 w 324"/>
                  <a:gd name="T7" fmla="*/ 39 h 426"/>
                  <a:gd name="T8" fmla="*/ 29 w 324"/>
                  <a:gd name="T9" fmla="*/ 39 h 426"/>
                  <a:gd name="T10" fmla="*/ 32 w 324"/>
                  <a:gd name="T11" fmla="*/ 38 h 426"/>
                  <a:gd name="T12" fmla="*/ 96 w 324"/>
                  <a:gd name="T13" fmla="*/ 30 h 426"/>
                  <a:gd name="T14" fmla="*/ 108 w 324"/>
                  <a:gd name="T15" fmla="*/ 31 h 426"/>
                  <a:gd name="T16" fmla="*/ 140 w 324"/>
                  <a:gd name="T17" fmla="*/ 36 h 426"/>
                  <a:gd name="T18" fmla="*/ 143 w 324"/>
                  <a:gd name="T19" fmla="*/ 37 h 426"/>
                  <a:gd name="T20" fmla="*/ 175 w 324"/>
                  <a:gd name="T21" fmla="*/ 50 h 426"/>
                  <a:gd name="T22" fmla="*/ 181 w 324"/>
                  <a:gd name="T23" fmla="*/ 53 h 426"/>
                  <a:gd name="T24" fmla="*/ 215 w 324"/>
                  <a:gd name="T25" fmla="*/ 80 h 426"/>
                  <a:gd name="T26" fmla="*/ 249 w 324"/>
                  <a:gd name="T27" fmla="*/ 126 h 426"/>
                  <a:gd name="T28" fmla="*/ 277 w 324"/>
                  <a:gd name="T29" fmla="*/ 197 h 426"/>
                  <a:gd name="T30" fmla="*/ 287 w 324"/>
                  <a:gd name="T31" fmla="*/ 298 h 426"/>
                  <a:gd name="T32" fmla="*/ 283 w 324"/>
                  <a:gd name="T33" fmla="*/ 349 h 426"/>
                  <a:gd name="T34" fmla="*/ 277 w 324"/>
                  <a:gd name="T35" fmla="*/ 380 h 426"/>
                  <a:gd name="T36" fmla="*/ 272 w 324"/>
                  <a:gd name="T37" fmla="*/ 398 h 426"/>
                  <a:gd name="T38" fmla="*/ 270 w 324"/>
                  <a:gd name="T39" fmla="*/ 405 h 426"/>
                  <a:gd name="T40" fmla="*/ 273 w 324"/>
                  <a:gd name="T41" fmla="*/ 420 h 426"/>
                  <a:gd name="T42" fmla="*/ 286 w 324"/>
                  <a:gd name="T43" fmla="*/ 426 h 426"/>
                  <a:gd name="T44" fmla="*/ 290 w 324"/>
                  <a:gd name="T45" fmla="*/ 425 h 426"/>
                  <a:gd name="T46" fmla="*/ 298 w 324"/>
                  <a:gd name="T47" fmla="*/ 417 h 426"/>
                  <a:gd name="T48" fmla="*/ 314 w 324"/>
                  <a:gd name="T49" fmla="*/ 342 h 426"/>
                  <a:gd name="T50" fmla="*/ 314 w 324"/>
                  <a:gd name="T51" fmla="*/ 341 h 426"/>
                  <a:gd name="T52" fmla="*/ 276 w 324"/>
                  <a:gd name="T53" fmla="*/ 113 h 426"/>
                  <a:gd name="T54" fmla="*/ 272 w 324"/>
                  <a:gd name="T55" fmla="*/ 106 h 426"/>
                  <a:gd name="T56" fmla="*/ 178 w 324"/>
                  <a:gd name="T57" fmla="*/ 18 h 426"/>
                  <a:gd name="T58" fmla="*/ 157 w 324"/>
                  <a:gd name="T59" fmla="*/ 10 h 426"/>
                  <a:gd name="T60" fmla="*/ 123 w 324"/>
                  <a:gd name="T61" fmla="*/ 2 h 426"/>
                  <a:gd name="T62" fmla="*/ 94 w 324"/>
                  <a:gd name="T63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4" h="426">
                    <a:moveTo>
                      <a:pt x="94" y="0"/>
                    </a:moveTo>
                    <a:cubicBezTo>
                      <a:pt x="93" y="0"/>
                      <a:pt x="91" y="0"/>
                      <a:pt x="89" y="0"/>
                    </a:cubicBezTo>
                    <a:cubicBezTo>
                      <a:pt x="65" y="1"/>
                      <a:pt x="41" y="5"/>
                      <a:pt x="18" y="11"/>
                    </a:cubicBezTo>
                    <a:cubicBezTo>
                      <a:pt x="0" y="15"/>
                      <a:pt x="9" y="39"/>
                      <a:pt x="24" y="39"/>
                    </a:cubicBezTo>
                    <a:cubicBezTo>
                      <a:pt x="26" y="39"/>
                      <a:pt x="27" y="39"/>
                      <a:pt x="29" y="39"/>
                    </a:cubicBezTo>
                    <a:cubicBezTo>
                      <a:pt x="30" y="38"/>
                      <a:pt x="31" y="38"/>
                      <a:pt x="32" y="38"/>
                    </a:cubicBezTo>
                    <a:cubicBezTo>
                      <a:pt x="53" y="33"/>
                      <a:pt x="74" y="30"/>
                      <a:pt x="96" y="30"/>
                    </a:cubicBezTo>
                    <a:cubicBezTo>
                      <a:pt x="100" y="30"/>
                      <a:pt x="104" y="30"/>
                      <a:pt x="108" y="31"/>
                    </a:cubicBezTo>
                    <a:cubicBezTo>
                      <a:pt x="119" y="32"/>
                      <a:pt x="130" y="34"/>
                      <a:pt x="140" y="36"/>
                    </a:cubicBezTo>
                    <a:cubicBezTo>
                      <a:pt x="141" y="36"/>
                      <a:pt x="142" y="37"/>
                      <a:pt x="143" y="37"/>
                    </a:cubicBezTo>
                    <a:cubicBezTo>
                      <a:pt x="154" y="40"/>
                      <a:pt x="164" y="45"/>
                      <a:pt x="175" y="50"/>
                    </a:cubicBezTo>
                    <a:cubicBezTo>
                      <a:pt x="177" y="51"/>
                      <a:pt x="179" y="52"/>
                      <a:pt x="181" y="53"/>
                    </a:cubicBezTo>
                    <a:cubicBezTo>
                      <a:pt x="193" y="61"/>
                      <a:pt x="205" y="70"/>
                      <a:pt x="215" y="80"/>
                    </a:cubicBezTo>
                    <a:cubicBezTo>
                      <a:pt x="228" y="94"/>
                      <a:pt x="239" y="109"/>
                      <a:pt x="249" y="126"/>
                    </a:cubicBezTo>
                    <a:cubicBezTo>
                      <a:pt x="261" y="148"/>
                      <a:pt x="270" y="172"/>
                      <a:pt x="277" y="197"/>
                    </a:cubicBezTo>
                    <a:cubicBezTo>
                      <a:pt x="284" y="230"/>
                      <a:pt x="288" y="264"/>
                      <a:pt x="287" y="298"/>
                    </a:cubicBezTo>
                    <a:cubicBezTo>
                      <a:pt x="287" y="315"/>
                      <a:pt x="285" y="332"/>
                      <a:pt x="283" y="349"/>
                    </a:cubicBezTo>
                    <a:cubicBezTo>
                      <a:pt x="281" y="359"/>
                      <a:pt x="279" y="370"/>
                      <a:pt x="277" y="380"/>
                    </a:cubicBezTo>
                    <a:cubicBezTo>
                      <a:pt x="275" y="386"/>
                      <a:pt x="274" y="392"/>
                      <a:pt x="272" y="398"/>
                    </a:cubicBezTo>
                    <a:cubicBezTo>
                      <a:pt x="272" y="400"/>
                      <a:pt x="271" y="403"/>
                      <a:pt x="270" y="405"/>
                    </a:cubicBezTo>
                    <a:cubicBezTo>
                      <a:pt x="268" y="411"/>
                      <a:pt x="270" y="416"/>
                      <a:pt x="273" y="420"/>
                    </a:cubicBezTo>
                    <a:cubicBezTo>
                      <a:pt x="276" y="424"/>
                      <a:pt x="281" y="426"/>
                      <a:pt x="286" y="426"/>
                    </a:cubicBezTo>
                    <a:cubicBezTo>
                      <a:pt x="287" y="426"/>
                      <a:pt x="289" y="426"/>
                      <a:pt x="290" y="425"/>
                    </a:cubicBezTo>
                    <a:cubicBezTo>
                      <a:pt x="294" y="424"/>
                      <a:pt x="296" y="421"/>
                      <a:pt x="298" y="417"/>
                    </a:cubicBezTo>
                    <a:cubicBezTo>
                      <a:pt x="305" y="393"/>
                      <a:pt x="311" y="367"/>
                      <a:pt x="314" y="342"/>
                    </a:cubicBezTo>
                    <a:cubicBezTo>
                      <a:pt x="314" y="342"/>
                      <a:pt x="314" y="341"/>
                      <a:pt x="314" y="341"/>
                    </a:cubicBezTo>
                    <a:cubicBezTo>
                      <a:pt x="324" y="263"/>
                      <a:pt x="313" y="182"/>
                      <a:pt x="276" y="113"/>
                    </a:cubicBezTo>
                    <a:cubicBezTo>
                      <a:pt x="275" y="111"/>
                      <a:pt x="273" y="108"/>
                      <a:pt x="272" y="106"/>
                    </a:cubicBezTo>
                    <a:cubicBezTo>
                      <a:pt x="250" y="68"/>
                      <a:pt x="218" y="37"/>
                      <a:pt x="178" y="18"/>
                    </a:cubicBezTo>
                    <a:cubicBezTo>
                      <a:pt x="171" y="15"/>
                      <a:pt x="164" y="12"/>
                      <a:pt x="157" y="10"/>
                    </a:cubicBezTo>
                    <a:cubicBezTo>
                      <a:pt x="146" y="6"/>
                      <a:pt x="135" y="4"/>
                      <a:pt x="123" y="2"/>
                    </a:cubicBezTo>
                    <a:cubicBezTo>
                      <a:pt x="114" y="1"/>
                      <a:pt x="104" y="0"/>
                      <a:pt x="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13"/>
              <p:cNvSpPr>
                <a:spLocks/>
              </p:cNvSpPr>
              <p:nvPr/>
            </p:nvSpPr>
            <p:spPr bwMode="auto">
              <a:xfrm>
                <a:off x="5446" y="2517"/>
                <a:ext cx="339" cy="126"/>
              </a:xfrm>
              <a:custGeom>
                <a:avLst/>
                <a:gdLst>
                  <a:gd name="T0" fmla="*/ 286 w 499"/>
                  <a:gd name="T1" fmla="*/ 0 h 185"/>
                  <a:gd name="T2" fmla="*/ 283 w 499"/>
                  <a:gd name="T3" fmla="*/ 0 h 185"/>
                  <a:gd name="T4" fmla="*/ 275 w 499"/>
                  <a:gd name="T5" fmla="*/ 0 h 185"/>
                  <a:gd name="T6" fmla="*/ 60 w 499"/>
                  <a:gd name="T7" fmla="*/ 86 h 185"/>
                  <a:gd name="T8" fmla="*/ 59 w 499"/>
                  <a:gd name="T9" fmla="*/ 86 h 185"/>
                  <a:gd name="T10" fmla="*/ 4 w 499"/>
                  <a:gd name="T11" fmla="*/ 139 h 185"/>
                  <a:gd name="T12" fmla="*/ 0 w 499"/>
                  <a:gd name="T13" fmla="*/ 149 h 185"/>
                  <a:gd name="T14" fmla="*/ 14 w 499"/>
                  <a:gd name="T15" fmla="*/ 162 h 185"/>
                  <a:gd name="T16" fmla="*/ 16 w 499"/>
                  <a:gd name="T17" fmla="*/ 162 h 185"/>
                  <a:gd name="T18" fmla="*/ 28 w 499"/>
                  <a:gd name="T19" fmla="*/ 156 h 185"/>
                  <a:gd name="T20" fmla="*/ 33 w 499"/>
                  <a:gd name="T21" fmla="*/ 151 h 185"/>
                  <a:gd name="T22" fmla="*/ 46 w 499"/>
                  <a:gd name="T23" fmla="*/ 138 h 185"/>
                  <a:gd name="T24" fmla="*/ 70 w 499"/>
                  <a:gd name="T25" fmla="*/ 116 h 185"/>
                  <a:gd name="T26" fmla="*/ 110 w 499"/>
                  <a:gd name="T27" fmla="*/ 86 h 185"/>
                  <a:gd name="T28" fmla="*/ 203 w 499"/>
                  <a:gd name="T29" fmla="*/ 43 h 185"/>
                  <a:gd name="T30" fmla="*/ 278 w 499"/>
                  <a:gd name="T31" fmla="*/ 30 h 185"/>
                  <a:gd name="T32" fmla="*/ 283 w 499"/>
                  <a:gd name="T33" fmla="*/ 30 h 185"/>
                  <a:gd name="T34" fmla="*/ 334 w 499"/>
                  <a:gd name="T35" fmla="*/ 35 h 185"/>
                  <a:gd name="T36" fmla="*/ 375 w 499"/>
                  <a:gd name="T37" fmla="*/ 51 h 185"/>
                  <a:gd name="T38" fmla="*/ 381 w 499"/>
                  <a:gd name="T39" fmla="*/ 54 h 185"/>
                  <a:gd name="T40" fmla="*/ 409 w 499"/>
                  <a:gd name="T41" fmla="*/ 74 h 185"/>
                  <a:gd name="T42" fmla="*/ 411 w 499"/>
                  <a:gd name="T43" fmla="*/ 77 h 185"/>
                  <a:gd name="T44" fmla="*/ 432 w 499"/>
                  <a:gd name="T45" fmla="*/ 101 h 185"/>
                  <a:gd name="T46" fmla="*/ 439 w 499"/>
                  <a:gd name="T47" fmla="*/ 112 h 185"/>
                  <a:gd name="T48" fmla="*/ 466 w 499"/>
                  <a:gd name="T49" fmla="*/ 171 h 185"/>
                  <a:gd name="T50" fmla="*/ 466 w 499"/>
                  <a:gd name="T51" fmla="*/ 173 h 185"/>
                  <a:gd name="T52" fmla="*/ 483 w 499"/>
                  <a:gd name="T53" fmla="*/ 185 h 185"/>
                  <a:gd name="T54" fmla="*/ 496 w 499"/>
                  <a:gd name="T55" fmla="*/ 169 h 185"/>
                  <a:gd name="T56" fmla="*/ 468 w 499"/>
                  <a:gd name="T57" fmla="*/ 102 h 185"/>
                  <a:gd name="T58" fmla="*/ 449 w 499"/>
                  <a:gd name="T59" fmla="*/ 74 h 185"/>
                  <a:gd name="T60" fmla="*/ 425 w 499"/>
                  <a:gd name="T61" fmla="*/ 49 h 185"/>
                  <a:gd name="T62" fmla="*/ 407 w 499"/>
                  <a:gd name="T63" fmla="*/ 35 h 185"/>
                  <a:gd name="T64" fmla="*/ 286 w 499"/>
                  <a:gd name="T65" fmla="*/ 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9" h="185">
                    <a:moveTo>
                      <a:pt x="286" y="0"/>
                    </a:moveTo>
                    <a:cubicBezTo>
                      <a:pt x="285" y="0"/>
                      <a:pt x="284" y="0"/>
                      <a:pt x="283" y="0"/>
                    </a:cubicBezTo>
                    <a:cubicBezTo>
                      <a:pt x="280" y="0"/>
                      <a:pt x="277" y="0"/>
                      <a:pt x="275" y="0"/>
                    </a:cubicBezTo>
                    <a:cubicBezTo>
                      <a:pt x="197" y="4"/>
                      <a:pt x="121" y="37"/>
                      <a:pt x="60" y="86"/>
                    </a:cubicBezTo>
                    <a:cubicBezTo>
                      <a:pt x="60" y="86"/>
                      <a:pt x="60" y="86"/>
                      <a:pt x="59" y="86"/>
                    </a:cubicBezTo>
                    <a:cubicBezTo>
                      <a:pt x="39" y="102"/>
                      <a:pt x="20" y="120"/>
                      <a:pt x="4" y="139"/>
                    </a:cubicBezTo>
                    <a:cubicBezTo>
                      <a:pt x="1" y="142"/>
                      <a:pt x="0" y="146"/>
                      <a:pt x="0" y="149"/>
                    </a:cubicBezTo>
                    <a:cubicBezTo>
                      <a:pt x="1" y="155"/>
                      <a:pt x="7" y="161"/>
                      <a:pt x="14" y="162"/>
                    </a:cubicBezTo>
                    <a:cubicBezTo>
                      <a:pt x="15" y="162"/>
                      <a:pt x="15" y="162"/>
                      <a:pt x="16" y="162"/>
                    </a:cubicBezTo>
                    <a:cubicBezTo>
                      <a:pt x="20" y="162"/>
                      <a:pt x="25" y="160"/>
                      <a:pt x="28" y="156"/>
                    </a:cubicBezTo>
                    <a:cubicBezTo>
                      <a:pt x="30" y="154"/>
                      <a:pt x="31" y="153"/>
                      <a:pt x="33" y="151"/>
                    </a:cubicBezTo>
                    <a:cubicBezTo>
                      <a:pt x="37" y="146"/>
                      <a:pt x="42" y="142"/>
                      <a:pt x="46" y="138"/>
                    </a:cubicBezTo>
                    <a:cubicBezTo>
                      <a:pt x="54" y="130"/>
                      <a:pt x="61" y="123"/>
                      <a:pt x="70" y="116"/>
                    </a:cubicBezTo>
                    <a:cubicBezTo>
                      <a:pt x="83" y="106"/>
                      <a:pt x="96" y="96"/>
                      <a:pt x="110" y="86"/>
                    </a:cubicBezTo>
                    <a:cubicBezTo>
                      <a:pt x="139" y="68"/>
                      <a:pt x="170" y="54"/>
                      <a:pt x="203" y="43"/>
                    </a:cubicBezTo>
                    <a:cubicBezTo>
                      <a:pt x="227" y="36"/>
                      <a:pt x="252" y="31"/>
                      <a:pt x="278" y="30"/>
                    </a:cubicBezTo>
                    <a:cubicBezTo>
                      <a:pt x="280" y="30"/>
                      <a:pt x="281" y="30"/>
                      <a:pt x="283" y="30"/>
                    </a:cubicBezTo>
                    <a:cubicBezTo>
                      <a:pt x="300" y="30"/>
                      <a:pt x="318" y="31"/>
                      <a:pt x="334" y="35"/>
                    </a:cubicBezTo>
                    <a:cubicBezTo>
                      <a:pt x="349" y="39"/>
                      <a:pt x="362" y="44"/>
                      <a:pt x="375" y="51"/>
                    </a:cubicBezTo>
                    <a:cubicBezTo>
                      <a:pt x="377" y="52"/>
                      <a:pt x="379" y="53"/>
                      <a:pt x="381" y="54"/>
                    </a:cubicBezTo>
                    <a:cubicBezTo>
                      <a:pt x="391" y="60"/>
                      <a:pt x="400" y="67"/>
                      <a:pt x="409" y="74"/>
                    </a:cubicBezTo>
                    <a:cubicBezTo>
                      <a:pt x="409" y="75"/>
                      <a:pt x="410" y="76"/>
                      <a:pt x="411" y="77"/>
                    </a:cubicBezTo>
                    <a:cubicBezTo>
                      <a:pt x="419" y="84"/>
                      <a:pt x="426" y="93"/>
                      <a:pt x="432" y="101"/>
                    </a:cubicBezTo>
                    <a:cubicBezTo>
                      <a:pt x="434" y="105"/>
                      <a:pt x="437" y="108"/>
                      <a:pt x="439" y="112"/>
                    </a:cubicBezTo>
                    <a:cubicBezTo>
                      <a:pt x="450" y="130"/>
                      <a:pt x="459" y="150"/>
                      <a:pt x="466" y="171"/>
                    </a:cubicBezTo>
                    <a:cubicBezTo>
                      <a:pt x="466" y="172"/>
                      <a:pt x="466" y="172"/>
                      <a:pt x="466" y="173"/>
                    </a:cubicBezTo>
                    <a:cubicBezTo>
                      <a:pt x="469" y="181"/>
                      <a:pt x="476" y="185"/>
                      <a:pt x="483" y="185"/>
                    </a:cubicBezTo>
                    <a:cubicBezTo>
                      <a:pt x="491" y="185"/>
                      <a:pt x="499" y="179"/>
                      <a:pt x="496" y="169"/>
                    </a:cubicBezTo>
                    <a:cubicBezTo>
                      <a:pt x="489" y="145"/>
                      <a:pt x="480" y="123"/>
                      <a:pt x="468" y="102"/>
                    </a:cubicBezTo>
                    <a:cubicBezTo>
                      <a:pt x="462" y="92"/>
                      <a:pt x="456" y="83"/>
                      <a:pt x="449" y="74"/>
                    </a:cubicBezTo>
                    <a:cubicBezTo>
                      <a:pt x="442" y="65"/>
                      <a:pt x="434" y="56"/>
                      <a:pt x="425" y="49"/>
                    </a:cubicBezTo>
                    <a:cubicBezTo>
                      <a:pt x="419" y="44"/>
                      <a:pt x="413" y="39"/>
                      <a:pt x="407" y="35"/>
                    </a:cubicBezTo>
                    <a:cubicBezTo>
                      <a:pt x="371" y="11"/>
                      <a:pt x="329" y="0"/>
                      <a:pt x="28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14"/>
              <p:cNvSpPr>
                <a:spLocks noEditPoints="1"/>
              </p:cNvSpPr>
              <p:nvPr/>
            </p:nvSpPr>
            <p:spPr bwMode="auto">
              <a:xfrm>
                <a:off x="6199" y="1988"/>
                <a:ext cx="271" cy="228"/>
              </a:xfrm>
              <a:custGeom>
                <a:avLst/>
                <a:gdLst>
                  <a:gd name="T0" fmla="*/ 368 w 398"/>
                  <a:gd name="T1" fmla="*/ 332 h 337"/>
                  <a:gd name="T2" fmla="*/ 363 w 398"/>
                  <a:gd name="T3" fmla="*/ 333 h 337"/>
                  <a:gd name="T4" fmla="*/ 352 w 398"/>
                  <a:gd name="T5" fmla="*/ 336 h 337"/>
                  <a:gd name="T6" fmla="*/ 358 w 398"/>
                  <a:gd name="T7" fmla="*/ 337 h 337"/>
                  <a:gd name="T8" fmla="*/ 362 w 398"/>
                  <a:gd name="T9" fmla="*/ 336 h 337"/>
                  <a:gd name="T10" fmla="*/ 363 w 398"/>
                  <a:gd name="T11" fmla="*/ 336 h 337"/>
                  <a:gd name="T12" fmla="*/ 368 w 398"/>
                  <a:gd name="T13" fmla="*/ 332 h 337"/>
                  <a:gd name="T14" fmla="*/ 128 w 398"/>
                  <a:gd name="T15" fmla="*/ 29 h 337"/>
                  <a:gd name="T16" fmla="*/ 130 w 398"/>
                  <a:gd name="T17" fmla="*/ 29 h 337"/>
                  <a:gd name="T18" fmla="*/ 128 w 398"/>
                  <a:gd name="T19" fmla="*/ 29 h 337"/>
                  <a:gd name="T20" fmla="*/ 123 w 398"/>
                  <a:gd name="T21" fmla="*/ 0 h 337"/>
                  <a:gd name="T22" fmla="*/ 99 w 398"/>
                  <a:gd name="T23" fmla="*/ 1 h 337"/>
                  <a:gd name="T24" fmla="*/ 12 w 398"/>
                  <a:gd name="T25" fmla="*/ 38 h 337"/>
                  <a:gd name="T26" fmla="*/ 21 w 398"/>
                  <a:gd name="T27" fmla="*/ 66 h 337"/>
                  <a:gd name="T28" fmla="*/ 30 w 398"/>
                  <a:gd name="T29" fmla="*/ 62 h 337"/>
                  <a:gd name="T30" fmla="*/ 51 w 398"/>
                  <a:gd name="T31" fmla="*/ 47 h 337"/>
                  <a:gd name="T32" fmla="*/ 84 w 398"/>
                  <a:gd name="T33" fmla="*/ 34 h 337"/>
                  <a:gd name="T34" fmla="*/ 107 w 398"/>
                  <a:gd name="T35" fmla="*/ 30 h 337"/>
                  <a:gd name="T36" fmla="*/ 125 w 398"/>
                  <a:gd name="T37" fmla="*/ 29 h 337"/>
                  <a:gd name="T38" fmla="*/ 125 w 398"/>
                  <a:gd name="T39" fmla="*/ 29 h 337"/>
                  <a:gd name="T40" fmla="*/ 127 w 398"/>
                  <a:gd name="T41" fmla="*/ 29 h 337"/>
                  <a:gd name="T42" fmla="*/ 178 w 398"/>
                  <a:gd name="T43" fmla="*/ 38 h 337"/>
                  <a:gd name="T44" fmla="*/ 241 w 398"/>
                  <a:gd name="T45" fmla="*/ 65 h 337"/>
                  <a:gd name="T46" fmla="*/ 303 w 398"/>
                  <a:gd name="T47" fmla="*/ 113 h 337"/>
                  <a:gd name="T48" fmla="*/ 345 w 398"/>
                  <a:gd name="T49" fmla="*/ 168 h 337"/>
                  <a:gd name="T50" fmla="*/ 363 w 398"/>
                  <a:gd name="T51" fmla="*/ 213 h 337"/>
                  <a:gd name="T52" fmla="*/ 367 w 398"/>
                  <a:gd name="T53" fmla="*/ 247 h 337"/>
                  <a:gd name="T54" fmla="*/ 367 w 398"/>
                  <a:gd name="T55" fmla="*/ 249 h 337"/>
                  <a:gd name="T56" fmla="*/ 363 w 398"/>
                  <a:gd name="T57" fmla="*/ 276 h 337"/>
                  <a:gd name="T58" fmla="*/ 357 w 398"/>
                  <a:gd name="T59" fmla="*/ 292 h 337"/>
                  <a:gd name="T60" fmla="*/ 351 w 398"/>
                  <a:gd name="T61" fmla="*/ 303 h 337"/>
                  <a:gd name="T62" fmla="*/ 348 w 398"/>
                  <a:gd name="T63" fmla="*/ 307 h 337"/>
                  <a:gd name="T64" fmla="*/ 386 w 398"/>
                  <a:gd name="T65" fmla="*/ 299 h 337"/>
                  <a:gd name="T66" fmla="*/ 396 w 398"/>
                  <a:gd name="T67" fmla="*/ 251 h 337"/>
                  <a:gd name="T68" fmla="*/ 301 w 398"/>
                  <a:gd name="T69" fmla="*/ 71 h 337"/>
                  <a:gd name="T70" fmla="*/ 123 w 398"/>
                  <a:gd name="T71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98" h="337">
                    <a:moveTo>
                      <a:pt x="368" y="332"/>
                    </a:moveTo>
                    <a:cubicBezTo>
                      <a:pt x="367" y="332"/>
                      <a:pt x="365" y="332"/>
                      <a:pt x="363" y="333"/>
                    </a:cubicBezTo>
                    <a:cubicBezTo>
                      <a:pt x="359" y="334"/>
                      <a:pt x="356" y="335"/>
                      <a:pt x="352" y="336"/>
                    </a:cubicBezTo>
                    <a:cubicBezTo>
                      <a:pt x="354" y="337"/>
                      <a:pt x="356" y="337"/>
                      <a:pt x="358" y="337"/>
                    </a:cubicBezTo>
                    <a:cubicBezTo>
                      <a:pt x="359" y="337"/>
                      <a:pt x="361" y="337"/>
                      <a:pt x="362" y="336"/>
                    </a:cubicBezTo>
                    <a:cubicBezTo>
                      <a:pt x="362" y="336"/>
                      <a:pt x="362" y="336"/>
                      <a:pt x="363" y="336"/>
                    </a:cubicBezTo>
                    <a:cubicBezTo>
                      <a:pt x="365" y="335"/>
                      <a:pt x="366" y="334"/>
                      <a:pt x="368" y="332"/>
                    </a:cubicBezTo>
                    <a:moveTo>
                      <a:pt x="128" y="29"/>
                    </a:moveTo>
                    <a:cubicBezTo>
                      <a:pt x="129" y="29"/>
                      <a:pt x="129" y="29"/>
                      <a:pt x="130" y="29"/>
                    </a:cubicBezTo>
                    <a:cubicBezTo>
                      <a:pt x="129" y="29"/>
                      <a:pt x="129" y="29"/>
                      <a:pt x="128" y="29"/>
                    </a:cubicBezTo>
                    <a:moveTo>
                      <a:pt x="123" y="0"/>
                    </a:moveTo>
                    <a:cubicBezTo>
                      <a:pt x="115" y="0"/>
                      <a:pt x="107" y="0"/>
                      <a:pt x="99" y="1"/>
                    </a:cubicBezTo>
                    <a:cubicBezTo>
                      <a:pt x="68" y="5"/>
                      <a:pt x="38" y="16"/>
                      <a:pt x="12" y="38"/>
                    </a:cubicBezTo>
                    <a:cubicBezTo>
                      <a:pt x="0" y="48"/>
                      <a:pt x="9" y="66"/>
                      <a:pt x="21" y="66"/>
                    </a:cubicBezTo>
                    <a:cubicBezTo>
                      <a:pt x="24" y="66"/>
                      <a:pt x="27" y="65"/>
                      <a:pt x="30" y="62"/>
                    </a:cubicBezTo>
                    <a:cubicBezTo>
                      <a:pt x="36" y="57"/>
                      <a:pt x="44" y="52"/>
                      <a:pt x="51" y="47"/>
                    </a:cubicBezTo>
                    <a:cubicBezTo>
                      <a:pt x="62" y="41"/>
                      <a:pt x="73" y="37"/>
                      <a:pt x="84" y="34"/>
                    </a:cubicBezTo>
                    <a:cubicBezTo>
                      <a:pt x="92" y="32"/>
                      <a:pt x="99" y="31"/>
                      <a:pt x="107" y="30"/>
                    </a:cubicBezTo>
                    <a:cubicBezTo>
                      <a:pt x="113" y="30"/>
                      <a:pt x="119" y="29"/>
                      <a:pt x="125" y="29"/>
                    </a:cubicBezTo>
                    <a:cubicBezTo>
                      <a:pt x="125" y="29"/>
                      <a:pt x="125" y="29"/>
                      <a:pt x="125" y="29"/>
                    </a:cubicBezTo>
                    <a:cubicBezTo>
                      <a:pt x="126" y="29"/>
                      <a:pt x="126" y="29"/>
                      <a:pt x="127" y="29"/>
                    </a:cubicBezTo>
                    <a:cubicBezTo>
                      <a:pt x="144" y="30"/>
                      <a:pt x="161" y="33"/>
                      <a:pt x="178" y="38"/>
                    </a:cubicBezTo>
                    <a:cubicBezTo>
                      <a:pt x="200" y="44"/>
                      <a:pt x="221" y="53"/>
                      <a:pt x="241" y="65"/>
                    </a:cubicBezTo>
                    <a:cubicBezTo>
                      <a:pt x="263" y="78"/>
                      <a:pt x="284" y="95"/>
                      <a:pt x="303" y="113"/>
                    </a:cubicBezTo>
                    <a:cubicBezTo>
                      <a:pt x="319" y="130"/>
                      <a:pt x="333" y="148"/>
                      <a:pt x="345" y="168"/>
                    </a:cubicBezTo>
                    <a:cubicBezTo>
                      <a:pt x="352" y="182"/>
                      <a:pt x="358" y="197"/>
                      <a:pt x="363" y="213"/>
                    </a:cubicBezTo>
                    <a:cubicBezTo>
                      <a:pt x="365" y="224"/>
                      <a:pt x="367" y="235"/>
                      <a:pt x="367" y="247"/>
                    </a:cubicBezTo>
                    <a:cubicBezTo>
                      <a:pt x="367" y="247"/>
                      <a:pt x="367" y="248"/>
                      <a:pt x="367" y="249"/>
                    </a:cubicBezTo>
                    <a:cubicBezTo>
                      <a:pt x="366" y="258"/>
                      <a:pt x="365" y="267"/>
                      <a:pt x="363" y="276"/>
                    </a:cubicBezTo>
                    <a:cubicBezTo>
                      <a:pt x="361" y="281"/>
                      <a:pt x="359" y="286"/>
                      <a:pt x="357" y="292"/>
                    </a:cubicBezTo>
                    <a:cubicBezTo>
                      <a:pt x="355" y="295"/>
                      <a:pt x="353" y="299"/>
                      <a:pt x="351" y="303"/>
                    </a:cubicBezTo>
                    <a:cubicBezTo>
                      <a:pt x="350" y="305"/>
                      <a:pt x="349" y="306"/>
                      <a:pt x="348" y="307"/>
                    </a:cubicBezTo>
                    <a:cubicBezTo>
                      <a:pt x="361" y="304"/>
                      <a:pt x="373" y="301"/>
                      <a:pt x="386" y="299"/>
                    </a:cubicBezTo>
                    <a:cubicBezTo>
                      <a:pt x="392" y="283"/>
                      <a:pt x="395" y="267"/>
                      <a:pt x="396" y="251"/>
                    </a:cubicBezTo>
                    <a:cubicBezTo>
                      <a:pt x="398" y="183"/>
                      <a:pt x="354" y="116"/>
                      <a:pt x="301" y="71"/>
                    </a:cubicBezTo>
                    <a:cubicBezTo>
                      <a:pt x="253" y="30"/>
                      <a:pt x="186" y="0"/>
                      <a:pt x="1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115"/>
              <p:cNvSpPr>
                <a:spLocks noEditPoints="1"/>
              </p:cNvSpPr>
              <p:nvPr/>
            </p:nvSpPr>
            <p:spPr bwMode="auto">
              <a:xfrm>
                <a:off x="5837" y="1804"/>
                <a:ext cx="299" cy="176"/>
              </a:xfrm>
              <a:custGeom>
                <a:avLst/>
                <a:gdLst>
                  <a:gd name="T0" fmla="*/ 3 w 441"/>
                  <a:gd name="T1" fmla="*/ 100 h 260"/>
                  <a:gd name="T2" fmla="*/ 0 w 441"/>
                  <a:gd name="T3" fmla="*/ 103 h 260"/>
                  <a:gd name="T4" fmla="*/ 6 w 441"/>
                  <a:gd name="T5" fmla="*/ 110 h 260"/>
                  <a:gd name="T6" fmla="*/ 3 w 441"/>
                  <a:gd name="T7" fmla="*/ 100 h 260"/>
                  <a:gd name="T8" fmla="*/ 384 w 441"/>
                  <a:gd name="T9" fmla="*/ 143 h 260"/>
                  <a:gd name="T10" fmla="*/ 383 w 441"/>
                  <a:gd name="T11" fmla="*/ 142 h 260"/>
                  <a:gd name="T12" fmla="*/ 384 w 441"/>
                  <a:gd name="T13" fmla="*/ 143 h 260"/>
                  <a:gd name="T14" fmla="*/ 162 w 441"/>
                  <a:gd name="T15" fmla="*/ 0 h 260"/>
                  <a:gd name="T16" fmla="*/ 55 w 441"/>
                  <a:gd name="T17" fmla="*/ 29 h 260"/>
                  <a:gd name="T18" fmla="*/ 20 w 441"/>
                  <a:gd name="T19" fmla="*/ 62 h 260"/>
                  <a:gd name="T20" fmla="*/ 32 w 441"/>
                  <a:gd name="T21" fmla="*/ 99 h 260"/>
                  <a:gd name="T22" fmla="*/ 34 w 441"/>
                  <a:gd name="T23" fmla="*/ 94 h 260"/>
                  <a:gd name="T24" fmla="*/ 41 w 441"/>
                  <a:gd name="T25" fmla="*/ 83 h 260"/>
                  <a:gd name="T26" fmla="*/ 51 w 441"/>
                  <a:gd name="T27" fmla="*/ 70 h 260"/>
                  <a:gd name="T28" fmla="*/ 73 w 441"/>
                  <a:gd name="T29" fmla="*/ 52 h 260"/>
                  <a:gd name="T30" fmla="*/ 74 w 441"/>
                  <a:gd name="T31" fmla="*/ 51 h 260"/>
                  <a:gd name="T32" fmla="*/ 105 w 441"/>
                  <a:gd name="T33" fmla="*/ 37 h 260"/>
                  <a:gd name="T34" fmla="*/ 153 w 441"/>
                  <a:gd name="T35" fmla="*/ 29 h 260"/>
                  <a:gd name="T36" fmla="*/ 157 w 441"/>
                  <a:gd name="T37" fmla="*/ 29 h 260"/>
                  <a:gd name="T38" fmla="*/ 221 w 441"/>
                  <a:gd name="T39" fmla="*/ 37 h 260"/>
                  <a:gd name="T40" fmla="*/ 295 w 441"/>
                  <a:gd name="T41" fmla="*/ 65 h 260"/>
                  <a:gd name="T42" fmla="*/ 351 w 441"/>
                  <a:gd name="T43" fmla="*/ 105 h 260"/>
                  <a:gd name="T44" fmla="*/ 385 w 441"/>
                  <a:gd name="T45" fmla="*/ 145 h 260"/>
                  <a:gd name="T46" fmla="*/ 385 w 441"/>
                  <a:gd name="T47" fmla="*/ 145 h 260"/>
                  <a:gd name="T48" fmla="*/ 394 w 441"/>
                  <a:gd name="T49" fmla="*/ 162 h 260"/>
                  <a:gd name="T50" fmla="*/ 403 w 441"/>
                  <a:gd name="T51" fmla="*/ 183 h 260"/>
                  <a:gd name="T52" fmla="*/ 408 w 441"/>
                  <a:gd name="T53" fmla="*/ 218 h 260"/>
                  <a:gd name="T54" fmla="*/ 406 w 441"/>
                  <a:gd name="T55" fmla="*/ 244 h 260"/>
                  <a:gd name="T56" fmla="*/ 421 w 441"/>
                  <a:gd name="T57" fmla="*/ 260 h 260"/>
                  <a:gd name="T58" fmla="*/ 436 w 441"/>
                  <a:gd name="T59" fmla="*/ 247 h 260"/>
                  <a:gd name="T60" fmla="*/ 423 w 441"/>
                  <a:gd name="T61" fmla="*/ 153 h 260"/>
                  <a:gd name="T62" fmla="*/ 259 w 441"/>
                  <a:gd name="T63" fmla="*/ 17 h 260"/>
                  <a:gd name="T64" fmla="*/ 162 w 441"/>
                  <a:gd name="T65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41" h="260">
                    <a:moveTo>
                      <a:pt x="3" y="100"/>
                    </a:moveTo>
                    <a:cubicBezTo>
                      <a:pt x="2" y="101"/>
                      <a:pt x="1" y="102"/>
                      <a:pt x="0" y="103"/>
                    </a:cubicBezTo>
                    <a:cubicBezTo>
                      <a:pt x="1" y="106"/>
                      <a:pt x="3" y="109"/>
                      <a:pt x="6" y="110"/>
                    </a:cubicBezTo>
                    <a:cubicBezTo>
                      <a:pt x="5" y="107"/>
                      <a:pt x="4" y="104"/>
                      <a:pt x="3" y="100"/>
                    </a:cubicBezTo>
                    <a:moveTo>
                      <a:pt x="384" y="143"/>
                    </a:moveTo>
                    <a:cubicBezTo>
                      <a:pt x="383" y="143"/>
                      <a:pt x="383" y="142"/>
                      <a:pt x="383" y="142"/>
                    </a:cubicBezTo>
                    <a:cubicBezTo>
                      <a:pt x="383" y="142"/>
                      <a:pt x="383" y="143"/>
                      <a:pt x="384" y="143"/>
                    </a:cubicBezTo>
                    <a:moveTo>
                      <a:pt x="162" y="0"/>
                    </a:moveTo>
                    <a:cubicBezTo>
                      <a:pt x="123" y="0"/>
                      <a:pt x="86" y="9"/>
                      <a:pt x="55" y="29"/>
                    </a:cubicBezTo>
                    <a:cubicBezTo>
                      <a:pt x="42" y="38"/>
                      <a:pt x="30" y="48"/>
                      <a:pt x="20" y="62"/>
                    </a:cubicBezTo>
                    <a:cubicBezTo>
                      <a:pt x="25" y="74"/>
                      <a:pt x="29" y="86"/>
                      <a:pt x="32" y="99"/>
                    </a:cubicBezTo>
                    <a:cubicBezTo>
                      <a:pt x="33" y="97"/>
                      <a:pt x="33" y="96"/>
                      <a:pt x="34" y="94"/>
                    </a:cubicBezTo>
                    <a:cubicBezTo>
                      <a:pt x="36" y="90"/>
                      <a:pt x="39" y="87"/>
                      <a:pt x="41" y="83"/>
                    </a:cubicBezTo>
                    <a:cubicBezTo>
                      <a:pt x="44" y="78"/>
                      <a:pt x="48" y="74"/>
                      <a:pt x="51" y="70"/>
                    </a:cubicBezTo>
                    <a:cubicBezTo>
                      <a:pt x="58" y="63"/>
                      <a:pt x="65" y="57"/>
                      <a:pt x="73" y="52"/>
                    </a:cubicBezTo>
                    <a:cubicBezTo>
                      <a:pt x="73" y="52"/>
                      <a:pt x="74" y="52"/>
                      <a:pt x="74" y="51"/>
                    </a:cubicBezTo>
                    <a:cubicBezTo>
                      <a:pt x="84" y="45"/>
                      <a:pt x="94" y="41"/>
                      <a:pt x="105" y="37"/>
                    </a:cubicBezTo>
                    <a:cubicBezTo>
                      <a:pt x="121" y="33"/>
                      <a:pt x="137" y="30"/>
                      <a:pt x="153" y="29"/>
                    </a:cubicBezTo>
                    <a:cubicBezTo>
                      <a:pt x="154" y="29"/>
                      <a:pt x="156" y="29"/>
                      <a:pt x="157" y="29"/>
                    </a:cubicBezTo>
                    <a:cubicBezTo>
                      <a:pt x="179" y="29"/>
                      <a:pt x="200" y="32"/>
                      <a:pt x="221" y="37"/>
                    </a:cubicBezTo>
                    <a:cubicBezTo>
                      <a:pt x="247" y="43"/>
                      <a:pt x="272" y="53"/>
                      <a:pt x="295" y="65"/>
                    </a:cubicBezTo>
                    <a:cubicBezTo>
                      <a:pt x="315" y="76"/>
                      <a:pt x="334" y="89"/>
                      <a:pt x="351" y="105"/>
                    </a:cubicBezTo>
                    <a:cubicBezTo>
                      <a:pt x="364" y="117"/>
                      <a:pt x="375" y="130"/>
                      <a:pt x="385" y="145"/>
                    </a:cubicBezTo>
                    <a:cubicBezTo>
                      <a:pt x="385" y="145"/>
                      <a:pt x="385" y="145"/>
                      <a:pt x="385" y="145"/>
                    </a:cubicBezTo>
                    <a:cubicBezTo>
                      <a:pt x="388" y="151"/>
                      <a:pt x="391" y="156"/>
                      <a:pt x="394" y="162"/>
                    </a:cubicBezTo>
                    <a:cubicBezTo>
                      <a:pt x="397" y="169"/>
                      <a:pt x="400" y="176"/>
                      <a:pt x="403" y="183"/>
                    </a:cubicBezTo>
                    <a:cubicBezTo>
                      <a:pt x="406" y="195"/>
                      <a:pt x="408" y="206"/>
                      <a:pt x="408" y="218"/>
                    </a:cubicBezTo>
                    <a:cubicBezTo>
                      <a:pt x="408" y="227"/>
                      <a:pt x="408" y="236"/>
                      <a:pt x="406" y="244"/>
                    </a:cubicBezTo>
                    <a:cubicBezTo>
                      <a:pt x="405" y="255"/>
                      <a:pt x="413" y="260"/>
                      <a:pt x="421" y="260"/>
                    </a:cubicBezTo>
                    <a:cubicBezTo>
                      <a:pt x="428" y="260"/>
                      <a:pt x="435" y="256"/>
                      <a:pt x="436" y="247"/>
                    </a:cubicBezTo>
                    <a:cubicBezTo>
                      <a:pt x="441" y="214"/>
                      <a:pt x="436" y="182"/>
                      <a:pt x="423" y="153"/>
                    </a:cubicBezTo>
                    <a:cubicBezTo>
                      <a:pt x="393" y="88"/>
                      <a:pt x="326" y="39"/>
                      <a:pt x="259" y="17"/>
                    </a:cubicBezTo>
                    <a:cubicBezTo>
                      <a:pt x="229" y="7"/>
                      <a:pt x="195" y="0"/>
                      <a:pt x="1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116"/>
              <p:cNvSpPr>
                <a:spLocks noEditPoints="1"/>
              </p:cNvSpPr>
              <p:nvPr/>
            </p:nvSpPr>
            <p:spPr bwMode="auto">
              <a:xfrm>
                <a:off x="6458" y="1269"/>
                <a:ext cx="162" cy="163"/>
              </a:xfrm>
              <a:custGeom>
                <a:avLst/>
                <a:gdLst>
                  <a:gd name="T0" fmla="*/ 172 w 238"/>
                  <a:gd name="T1" fmla="*/ 51 h 240"/>
                  <a:gd name="T2" fmla="*/ 200 w 238"/>
                  <a:gd name="T3" fmla="*/ 124 h 240"/>
                  <a:gd name="T4" fmla="*/ 208 w 238"/>
                  <a:gd name="T5" fmla="*/ 193 h 240"/>
                  <a:gd name="T6" fmla="*/ 208 w 238"/>
                  <a:gd name="T7" fmla="*/ 195 h 240"/>
                  <a:gd name="T8" fmla="*/ 206 w 238"/>
                  <a:gd name="T9" fmla="*/ 223 h 240"/>
                  <a:gd name="T10" fmla="*/ 221 w 238"/>
                  <a:gd name="T11" fmla="*/ 240 h 240"/>
                  <a:gd name="T12" fmla="*/ 227 w 238"/>
                  <a:gd name="T13" fmla="*/ 239 h 240"/>
                  <a:gd name="T14" fmla="*/ 235 w 238"/>
                  <a:gd name="T15" fmla="*/ 228 h 240"/>
                  <a:gd name="T16" fmla="*/ 238 w 238"/>
                  <a:gd name="T17" fmla="*/ 179 h 240"/>
                  <a:gd name="T18" fmla="*/ 235 w 238"/>
                  <a:gd name="T19" fmla="*/ 150 h 240"/>
                  <a:gd name="T20" fmla="*/ 211 w 238"/>
                  <a:gd name="T21" fmla="*/ 59 h 240"/>
                  <a:gd name="T22" fmla="*/ 172 w 238"/>
                  <a:gd name="T23" fmla="*/ 51 h 240"/>
                  <a:gd name="T24" fmla="*/ 134 w 238"/>
                  <a:gd name="T25" fmla="*/ 25 h 240"/>
                  <a:gd name="T26" fmla="*/ 126 w 238"/>
                  <a:gd name="T27" fmla="*/ 31 h 240"/>
                  <a:gd name="T28" fmla="*/ 138 w 238"/>
                  <a:gd name="T29" fmla="*/ 30 h 240"/>
                  <a:gd name="T30" fmla="*/ 134 w 238"/>
                  <a:gd name="T31" fmla="*/ 25 h 240"/>
                  <a:gd name="T32" fmla="*/ 117 w 238"/>
                  <a:gd name="T33" fmla="*/ 0 h 240"/>
                  <a:gd name="T34" fmla="*/ 109 w 238"/>
                  <a:gd name="T35" fmla="*/ 2 h 240"/>
                  <a:gd name="T36" fmla="*/ 19 w 238"/>
                  <a:gd name="T37" fmla="*/ 28 h 240"/>
                  <a:gd name="T38" fmla="*/ 0 w 238"/>
                  <a:gd name="T39" fmla="*/ 50 h 240"/>
                  <a:gd name="T40" fmla="*/ 14 w 238"/>
                  <a:gd name="T41" fmla="*/ 63 h 240"/>
                  <a:gd name="T42" fmla="*/ 59 w 238"/>
                  <a:gd name="T43" fmla="*/ 44 h 240"/>
                  <a:gd name="T44" fmla="*/ 64 w 238"/>
                  <a:gd name="T45" fmla="*/ 43 h 240"/>
                  <a:gd name="T46" fmla="*/ 117 w 238"/>
                  <a:gd name="T47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38" h="240">
                    <a:moveTo>
                      <a:pt x="172" y="51"/>
                    </a:moveTo>
                    <a:cubicBezTo>
                      <a:pt x="184" y="74"/>
                      <a:pt x="194" y="98"/>
                      <a:pt x="200" y="124"/>
                    </a:cubicBezTo>
                    <a:cubicBezTo>
                      <a:pt x="205" y="147"/>
                      <a:pt x="208" y="170"/>
                      <a:pt x="208" y="193"/>
                    </a:cubicBezTo>
                    <a:cubicBezTo>
                      <a:pt x="208" y="194"/>
                      <a:pt x="208" y="194"/>
                      <a:pt x="208" y="195"/>
                    </a:cubicBezTo>
                    <a:cubicBezTo>
                      <a:pt x="208" y="205"/>
                      <a:pt x="207" y="214"/>
                      <a:pt x="206" y="223"/>
                    </a:cubicBezTo>
                    <a:cubicBezTo>
                      <a:pt x="204" y="234"/>
                      <a:pt x="213" y="240"/>
                      <a:pt x="221" y="240"/>
                    </a:cubicBezTo>
                    <a:cubicBezTo>
                      <a:pt x="223" y="240"/>
                      <a:pt x="225" y="240"/>
                      <a:pt x="227" y="239"/>
                    </a:cubicBezTo>
                    <a:cubicBezTo>
                      <a:pt x="231" y="237"/>
                      <a:pt x="234" y="234"/>
                      <a:pt x="235" y="228"/>
                    </a:cubicBezTo>
                    <a:cubicBezTo>
                      <a:pt x="237" y="212"/>
                      <a:pt x="238" y="196"/>
                      <a:pt x="238" y="179"/>
                    </a:cubicBezTo>
                    <a:cubicBezTo>
                      <a:pt x="237" y="169"/>
                      <a:pt x="236" y="159"/>
                      <a:pt x="235" y="150"/>
                    </a:cubicBezTo>
                    <a:cubicBezTo>
                      <a:pt x="231" y="119"/>
                      <a:pt x="223" y="88"/>
                      <a:pt x="211" y="59"/>
                    </a:cubicBezTo>
                    <a:cubicBezTo>
                      <a:pt x="199" y="58"/>
                      <a:pt x="186" y="56"/>
                      <a:pt x="172" y="51"/>
                    </a:cubicBezTo>
                    <a:moveTo>
                      <a:pt x="134" y="25"/>
                    </a:moveTo>
                    <a:cubicBezTo>
                      <a:pt x="131" y="27"/>
                      <a:pt x="129" y="29"/>
                      <a:pt x="126" y="31"/>
                    </a:cubicBezTo>
                    <a:cubicBezTo>
                      <a:pt x="130" y="31"/>
                      <a:pt x="134" y="31"/>
                      <a:pt x="138" y="30"/>
                    </a:cubicBezTo>
                    <a:cubicBezTo>
                      <a:pt x="137" y="29"/>
                      <a:pt x="135" y="27"/>
                      <a:pt x="134" y="25"/>
                    </a:cubicBezTo>
                    <a:moveTo>
                      <a:pt x="117" y="0"/>
                    </a:moveTo>
                    <a:cubicBezTo>
                      <a:pt x="115" y="1"/>
                      <a:pt x="112" y="1"/>
                      <a:pt x="109" y="2"/>
                    </a:cubicBezTo>
                    <a:cubicBezTo>
                      <a:pt x="78" y="6"/>
                      <a:pt x="47" y="15"/>
                      <a:pt x="19" y="28"/>
                    </a:cubicBezTo>
                    <a:cubicBezTo>
                      <a:pt x="13" y="36"/>
                      <a:pt x="7" y="43"/>
                      <a:pt x="0" y="50"/>
                    </a:cubicBezTo>
                    <a:cubicBezTo>
                      <a:pt x="6" y="54"/>
                      <a:pt x="10" y="58"/>
                      <a:pt x="14" y="63"/>
                    </a:cubicBezTo>
                    <a:cubicBezTo>
                      <a:pt x="28" y="56"/>
                      <a:pt x="43" y="50"/>
                      <a:pt x="59" y="44"/>
                    </a:cubicBezTo>
                    <a:cubicBezTo>
                      <a:pt x="61" y="44"/>
                      <a:pt x="62" y="43"/>
                      <a:pt x="64" y="43"/>
                    </a:cubicBezTo>
                    <a:cubicBezTo>
                      <a:pt x="82" y="29"/>
                      <a:pt x="100" y="15"/>
                      <a:pt x="1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17"/>
              <p:cNvSpPr>
                <a:spLocks noEditPoints="1"/>
              </p:cNvSpPr>
              <p:nvPr/>
            </p:nvSpPr>
            <p:spPr bwMode="auto">
              <a:xfrm>
                <a:off x="6389" y="2187"/>
                <a:ext cx="195" cy="198"/>
              </a:xfrm>
              <a:custGeom>
                <a:avLst/>
                <a:gdLst>
                  <a:gd name="T0" fmla="*/ 31 w 287"/>
                  <a:gd name="T1" fmla="*/ 180 h 292"/>
                  <a:gd name="T2" fmla="*/ 35 w 287"/>
                  <a:gd name="T3" fmla="*/ 118 h 292"/>
                  <a:gd name="T4" fmla="*/ 39 w 287"/>
                  <a:gd name="T5" fmla="*/ 87 h 292"/>
                  <a:gd name="T6" fmla="*/ 65 w 287"/>
                  <a:gd name="T7" fmla="*/ 117 h 292"/>
                  <a:gd name="T8" fmla="*/ 83 w 287"/>
                  <a:gd name="T9" fmla="*/ 205 h 292"/>
                  <a:gd name="T10" fmla="*/ 75 w 287"/>
                  <a:gd name="T11" fmla="*/ 243 h 292"/>
                  <a:gd name="T12" fmla="*/ 54 w 287"/>
                  <a:gd name="T13" fmla="*/ 262 h 292"/>
                  <a:gd name="T14" fmla="*/ 46 w 287"/>
                  <a:gd name="T15" fmla="*/ 264 h 292"/>
                  <a:gd name="T16" fmla="*/ 45 w 287"/>
                  <a:gd name="T17" fmla="*/ 264 h 292"/>
                  <a:gd name="T18" fmla="*/ 41 w 287"/>
                  <a:gd name="T19" fmla="*/ 259 h 292"/>
                  <a:gd name="T20" fmla="*/ 31 w 287"/>
                  <a:gd name="T21" fmla="*/ 177 h 292"/>
                  <a:gd name="T22" fmla="*/ 172 w 287"/>
                  <a:gd name="T23" fmla="*/ 0 h 292"/>
                  <a:gd name="T24" fmla="*/ 107 w 287"/>
                  <a:gd name="T25" fmla="*/ 5 h 292"/>
                  <a:gd name="T26" fmla="*/ 65 w 287"/>
                  <a:gd name="T27" fmla="*/ 15 h 292"/>
                  <a:gd name="T28" fmla="*/ 50 w 287"/>
                  <a:gd name="T29" fmla="*/ 49 h 292"/>
                  <a:gd name="T30" fmla="*/ 73 w 287"/>
                  <a:gd name="T31" fmla="*/ 42 h 292"/>
                  <a:gd name="T32" fmla="*/ 89 w 287"/>
                  <a:gd name="T33" fmla="*/ 38 h 292"/>
                  <a:gd name="T34" fmla="*/ 179 w 287"/>
                  <a:gd name="T35" fmla="*/ 27 h 292"/>
                  <a:gd name="T36" fmla="*/ 188 w 287"/>
                  <a:gd name="T37" fmla="*/ 27 h 292"/>
                  <a:gd name="T38" fmla="*/ 243 w 287"/>
                  <a:gd name="T39" fmla="*/ 40 h 292"/>
                  <a:gd name="T40" fmla="*/ 253 w 287"/>
                  <a:gd name="T41" fmla="*/ 48 h 292"/>
                  <a:gd name="T42" fmla="*/ 258 w 287"/>
                  <a:gd name="T43" fmla="*/ 59 h 292"/>
                  <a:gd name="T44" fmla="*/ 257 w 287"/>
                  <a:gd name="T45" fmla="*/ 82 h 292"/>
                  <a:gd name="T46" fmla="*/ 247 w 287"/>
                  <a:gd name="T47" fmla="*/ 100 h 292"/>
                  <a:gd name="T48" fmla="*/ 218 w 287"/>
                  <a:gd name="T49" fmla="*/ 115 h 292"/>
                  <a:gd name="T50" fmla="*/ 176 w 287"/>
                  <a:gd name="T51" fmla="*/ 119 h 292"/>
                  <a:gd name="T52" fmla="*/ 120 w 287"/>
                  <a:gd name="T53" fmla="*/ 111 h 292"/>
                  <a:gd name="T54" fmla="*/ 88 w 287"/>
                  <a:gd name="T55" fmla="*/ 98 h 292"/>
                  <a:gd name="T56" fmla="*/ 57 w 287"/>
                  <a:gd name="T57" fmla="*/ 69 h 292"/>
                  <a:gd name="T58" fmla="*/ 39 w 287"/>
                  <a:gd name="T59" fmla="*/ 76 h 292"/>
                  <a:gd name="T60" fmla="*/ 21 w 287"/>
                  <a:gd name="T61" fmla="*/ 66 h 292"/>
                  <a:gd name="T62" fmla="*/ 12 w 287"/>
                  <a:gd name="T63" fmla="*/ 77 h 292"/>
                  <a:gd name="T64" fmla="*/ 3 w 287"/>
                  <a:gd name="T65" fmla="*/ 184 h 292"/>
                  <a:gd name="T66" fmla="*/ 46 w 287"/>
                  <a:gd name="T67" fmla="*/ 292 h 292"/>
                  <a:gd name="T68" fmla="*/ 81 w 287"/>
                  <a:gd name="T69" fmla="*/ 276 h 292"/>
                  <a:gd name="T70" fmla="*/ 103 w 287"/>
                  <a:gd name="T71" fmla="*/ 136 h 292"/>
                  <a:gd name="T72" fmla="*/ 183 w 287"/>
                  <a:gd name="T73" fmla="*/ 147 h 292"/>
                  <a:gd name="T74" fmla="*/ 263 w 287"/>
                  <a:gd name="T75" fmla="*/ 121 h 292"/>
                  <a:gd name="T76" fmla="*/ 287 w 287"/>
                  <a:gd name="T77" fmla="*/ 68 h 292"/>
                  <a:gd name="T78" fmla="*/ 287 w 287"/>
                  <a:gd name="T79" fmla="*/ 61 h 292"/>
                  <a:gd name="T80" fmla="*/ 245 w 287"/>
                  <a:gd name="T81" fmla="*/ 11 h 292"/>
                  <a:gd name="T82" fmla="*/ 184 w 287"/>
                  <a:gd name="T83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87" h="292">
                    <a:moveTo>
                      <a:pt x="31" y="181"/>
                    </a:moveTo>
                    <a:cubicBezTo>
                      <a:pt x="31" y="180"/>
                      <a:pt x="31" y="180"/>
                      <a:pt x="31" y="180"/>
                    </a:cubicBezTo>
                    <a:cubicBezTo>
                      <a:pt x="31" y="180"/>
                      <a:pt x="31" y="180"/>
                      <a:pt x="31" y="181"/>
                    </a:cubicBezTo>
                    <a:moveTo>
                      <a:pt x="35" y="118"/>
                    </a:moveTo>
                    <a:cubicBezTo>
                      <a:pt x="36" y="108"/>
                      <a:pt x="37" y="97"/>
                      <a:pt x="39" y="86"/>
                    </a:cubicBezTo>
                    <a:cubicBezTo>
                      <a:pt x="39" y="87"/>
                      <a:pt x="39" y="87"/>
                      <a:pt x="39" y="87"/>
                    </a:cubicBezTo>
                    <a:cubicBezTo>
                      <a:pt x="44" y="97"/>
                      <a:pt x="50" y="105"/>
                      <a:pt x="58" y="112"/>
                    </a:cubicBezTo>
                    <a:cubicBezTo>
                      <a:pt x="60" y="114"/>
                      <a:pt x="63" y="116"/>
                      <a:pt x="65" y="117"/>
                    </a:cubicBezTo>
                    <a:cubicBezTo>
                      <a:pt x="70" y="127"/>
                      <a:pt x="73" y="138"/>
                      <a:pt x="76" y="148"/>
                    </a:cubicBezTo>
                    <a:cubicBezTo>
                      <a:pt x="80" y="167"/>
                      <a:pt x="83" y="186"/>
                      <a:pt x="83" y="205"/>
                    </a:cubicBezTo>
                    <a:cubicBezTo>
                      <a:pt x="82" y="215"/>
                      <a:pt x="81" y="224"/>
                      <a:pt x="79" y="233"/>
                    </a:cubicBezTo>
                    <a:cubicBezTo>
                      <a:pt x="78" y="236"/>
                      <a:pt x="76" y="240"/>
                      <a:pt x="75" y="243"/>
                    </a:cubicBezTo>
                    <a:cubicBezTo>
                      <a:pt x="73" y="245"/>
                      <a:pt x="71" y="247"/>
                      <a:pt x="69" y="249"/>
                    </a:cubicBezTo>
                    <a:cubicBezTo>
                      <a:pt x="64" y="254"/>
                      <a:pt x="59" y="258"/>
                      <a:pt x="54" y="262"/>
                    </a:cubicBezTo>
                    <a:cubicBezTo>
                      <a:pt x="52" y="263"/>
                      <a:pt x="50" y="263"/>
                      <a:pt x="48" y="264"/>
                    </a:cubicBezTo>
                    <a:cubicBezTo>
                      <a:pt x="47" y="264"/>
                      <a:pt x="47" y="264"/>
                      <a:pt x="46" y="264"/>
                    </a:cubicBezTo>
                    <a:cubicBezTo>
                      <a:pt x="45" y="264"/>
                      <a:pt x="45" y="264"/>
                      <a:pt x="45" y="264"/>
                    </a:cubicBezTo>
                    <a:cubicBezTo>
                      <a:pt x="45" y="264"/>
                      <a:pt x="45" y="264"/>
                      <a:pt x="45" y="264"/>
                    </a:cubicBezTo>
                    <a:cubicBezTo>
                      <a:pt x="44" y="264"/>
                      <a:pt x="44" y="263"/>
                      <a:pt x="44" y="263"/>
                    </a:cubicBezTo>
                    <a:cubicBezTo>
                      <a:pt x="43" y="262"/>
                      <a:pt x="42" y="260"/>
                      <a:pt x="41" y="259"/>
                    </a:cubicBezTo>
                    <a:cubicBezTo>
                      <a:pt x="39" y="255"/>
                      <a:pt x="37" y="250"/>
                      <a:pt x="36" y="246"/>
                    </a:cubicBezTo>
                    <a:cubicBezTo>
                      <a:pt x="31" y="223"/>
                      <a:pt x="31" y="200"/>
                      <a:pt x="31" y="177"/>
                    </a:cubicBezTo>
                    <a:cubicBezTo>
                      <a:pt x="32" y="158"/>
                      <a:pt x="33" y="138"/>
                      <a:pt x="35" y="118"/>
                    </a:cubicBezTo>
                    <a:moveTo>
                      <a:pt x="172" y="0"/>
                    </a:moveTo>
                    <a:cubicBezTo>
                      <a:pt x="159" y="0"/>
                      <a:pt x="145" y="0"/>
                      <a:pt x="131" y="2"/>
                    </a:cubicBezTo>
                    <a:cubicBezTo>
                      <a:pt x="123" y="2"/>
                      <a:pt x="115" y="3"/>
                      <a:pt x="107" y="5"/>
                    </a:cubicBezTo>
                    <a:cubicBezTo>
                      <a:pt x="94" y="7"/>
                      <a:pt x="82" y="10"/>
                      <a:pt x="69" y="13"/>
                    </a:cubicBezTo>
                    <a:cubicBezTo>
                      <a:pt x="68" y="14"/>
                      <a:pt x="66" y="14"/>
                      <a:pt x="65" y="15"/>
                    </a:cubicBezTo>
                    <a:cubicBezTo>
                      <a:pt x="58" y="17"/>
                      <a:pt x="51" y="20"/>
                      <a:pt x="45" y="22"/>
                    </a:cubicBezTo>
                    <a:cubicBezTo>
                      <a:pt x="31" y="29"/>
                      <a:pt x="37" y="49"/>
                      <a:pt x="50" y="49"/>
                    </a:cubicBezTo>
                    <a:cubicBezTo>
                      <a:pt x="51" y="49"/>
                      <a:pt x="53" y="49"/>
                      <a:pt x="55" y="48"/>
                    </a:cubicBezTo>
                    <a:cubicBezTo>
                      <a:pt x="61" y="46"/>
                      <a:pt x="67" y="44"/>
                      <a:pt x="73" y="42"/>
                    </a:cubicBezTo>
                    <a:cubicBezTo>
                      <a:pt x="77" y="41"/>
                      <a:pt x="80" y="40"/>
                      <a:pt x="84" y="39"/>
                    </a:cubicBezTo>
                    <a:cubicBezTo>
                      <a:pt x="86" y="38"/>
                      <a:pt x="88" y="38"/>
                      <a:pt x="89" y="38"/>
                    </a:cubicBezTo>
                    <a:cubicBezTo>
                      <a:pt x="99" y="35"/>
                      <a:pt x="109" y="33"/>
                      <a:pt x="119" y="32"/>
                    </a:cubicBezTo>
                    <a:cubicBezTo>
                      <a:pt x="139" y="29"/>
                      <a:pt x="159" y="27"/>
                      <a:pt x="179" y="27"/>
                    </a:cubicBezTo>
                    <a:cubicBezTo>
                      <a:pt x="180" y="27"/>
                      <a:pt x="181" y="27"/>
                      <a:pt x="182" y="27"/>
                    </a:cubicBezTo>
                    <a:cubicBezTo>
                      <a:pt x="184" y="27"/>
                      <a:pt x="186" y="27"/>
                      <a:pt x="188" y="27"/>
                    </a:cubicBezTo>
                    <a:cubicBezTo>
                      <a:pt x="201" y="28"/>
                      <a:pt x="214" y="30"/>
                      <a:pt x="227" y="33"/>
                    </a:cubicBezTo>
                    <a:cubicBezTo>
                      <a:pt x="232" y="35"/>
                      <a:pt x="238" y="37"/>
                      <a:pt x="243" y="40"/>
                    </a:cubicBezTo>
                    <a:cubicBezTo>
                      <a:pt x="246" y="42"/>
                      <a:pt x="249" y="44"/>
                      <a:pt x="252" y="47"/>
                    </a:cubicBezTo>
                    <a:cubicBezTo>
                      <a:pt x="252" y="47"/>
                      <a:pt x="253" y="48"/>
                      <a:pt x="253" y="48"/>
                    </a:cubicBezTo>
                    <a:cubicBezTo>
                      <a:pt x="254" y="49"/>
                      <a:pt x="255" y="51"/>
                      <a:pt x="256" y="52"/>
                    </a:cubicBezTo>
                    <a:cubicBezTo>
                      <a:pt x="257" y="54"/>
                      <a:pt x="258" y="56"/>
                      <a:pt x="258" y="59"/>
                    </a:cubicBezTo>
                    <a:cubicBezTo>
                      <a:pt x="259" y="62"/>
                      <a:pt x="259" y="65"/>
                      <a:pt x="259" y="68"/>
                    </a:cubicBezTo>
                    <a:cubicBezTo>
                      <a:pt x="259" y="73"/>
                      <a:pt x="258" y="77"/>
                      <a:pt x="257" y="82"/>
                    </a:cubicBezTo>
                    <a:cubicBezTo>
                      <a:pt x="256" y="86"/>
                      <a:pt x="254" y="90"/>
                      <a:pt x="252" y="94"/>
                    </a:cubicBezTo>
                    <a:cubicBezTo>
                      <a:pt x="251" y="96"/>
                      <a:pt x="249" y="98"/>
                      <a:pt x="247" y="100"/>
                    </a:cubicBezTo>
                    <a:cubicBezTo>
                      <a:pt x="244" y="103"/>
                      <a:pt x="241" y="105"/>
                      <a:pt x="238" y="107"/>
                    </a:cubicBezTo>
                    <a:cubicBezTo>
                      <a:pt x="231" y="111"/>
                      <a:pt x="225" y="113"/>
                      <a:pt x="218" y="115"/>
                    </a:cubicBezTo>
                    <a:cubicBezTo>
                      <a:pt x="204" y="118"/>
                      <a:pt x="190" y="119"/>
                      <a:pt x="176" y="119"/>
                    </a:cubicBezTo>
                    <a:cubicBezTo>
                      <a:pt x="176" y="119"/>
                      <a:pt x="176" y="119"/>
                      <a:pt x="176" y="119"/>
                    </a:cubicBezTo>
                    <a:cubicBezTo>
                      <a:pt x="175" y="119"/>
                      <a:pt x="174" y="119"/>
                      <a:pt x="174" y="119"/>
                    </a:cubicBezTo>
                    <a:cubicBezTo>
                      <a:pt x="155" y="119"/>
                      <a:pt x="138" y="116"/>
                      <a:pt x="120" y="111"/>
                    </a:cubicBezTo>
                    <a:cubicBezTo>
                      <a:pt x="110" y="108"/>
                      <a:pt x="101" y="105"/>
                      <a:pt x="92" y="100"/>
                    </a:cubicBezTo>
                    <a:cubicBezTo>
                      <a:pt x="91" y="100"/>
                      <a:pt x="89" y="99"/>
                      <a:pt x="88" y="98"/>
                    </a:cubicBezTo>
                    <a:cubicBezTo>
                      <a:pt x="86" y="95"/>
                      <a:pt x="84" y="92"/>
                      <a:pt x="82" y="89"/>
                    </a:cubicBezTo>
                    <a:cubicBezTo>
                      <a:pt x="75" y="80"/>
                      <a:pt x="67" y="74"/>
                      <a:pt x="57" y="69"/>
                    </a:cubicBezTo>
                    <a:cubicBezTo>
                      <a:pt x="56" y="69"/>
                      <a:pt x="54" y="68"/>
                      <a:pt x="52" y="68"/>
                    </a:cubicBezTo>
                    <a:cubicBezTo>
                      <a:pt x="47" y="68"/>
                      <a:pt x="42" y="72"/>
                      <a:pt x="39" y="76"/>
                    </a:cubicBezTo>
                    <a:cubicBezTo>
                      <a:pt x="38" y="70"/>
                      <a:pt x="32" y="66"/>
                      <a:pt x="25" y="66"/>
                    </a:cubicBezTo>
                    <a:cubicBezTo>
                      <a:pt x="24" y="66"/>
                      <a:pt x="23" y="66"/>
                      <a:pt x="21" y="66"/>
                    </a:cubicBezTo>
                    <a:cubicBezTo>
                      <a:pt x="18" y="67"/>
                      <a:pt x="15" y="69"/>
                      <a:pt x="14" y="72"/>
                    </a:cubicBezTo>
                    <a:cubicBezTo>
                      <a:pt x="13" y="74"/>
                      <a:pt x="12" y="75"/>
                      <a:pt x="12" y="77"/>
                    </a:cubicBezTo>
                    <a:cubicBezTo>
                      <a:pt x="10" y="89"/>
                      <a:pt x="9" y="101"/>
                      <a:pt x="7" y="113"/>
                    </a:cubicBezTo>
                    <a:cubicBezTo>
                      <a:pt x="5" y="137"/>
                      <a:pt x="4" y="161"/>
                      <a:pt x="3" y="184"/>
                    </a:cubicBezTo>
                    <a:cubicBezTo>
                      <a:pt x="3" y="216"/>
                      <a:pt x="0" y="273"/>
                      <a:pt x="34" y="289"/>
                    </a:cubicBezTo>
                    <a:cubicBezTo>
                      <a:pt x="38" y="291"/>
                      <a:pt x="42" y="292"/>
                      <a:pt x="46" y="292"/>
                    </a:cubicBezTo>
                    <a:cubicBezTo>
                      <a:pt x="51" y="292"/>
                      <a:pt x="55" y="291"/>
                      <a:pt x="60" y="289"/>
                    </a:cubicBezTo>
                    <a:cubicBezTo>
                      <a:pt x="68" y="286"/>
                      <a:pt x="75" y="281"/>
                      <a:pt x="81" y="276"/>
                    </a:cubicBezTo>
                    <a:cubicBezTo>
                      <a:pt x="101" y="259"/>
                      <a:pt x="108" y="239"/>
                      <a:pt x="110" y="213"/>
                    </a:cubicBezTo>
                    <a:cubicBezTo>
                      <a:pt x="111" y="192"/>
                      <a:pt x="110" y="163"/>
                      <a:pt x="103" y="136"/>
                    </a:cubicBezTo>
                    <a:cubicBezTo>
                      <a:pt x="126" y="143"/>
                      <a:pt x="151" y="146"/>
                      <a:pt x="173" y="147"/>
                    </a:cubicBezTo>
                    <a:cubicBezTo>
                      <a:pt x="176" y="147"/>
                      <a:pt x="180" y="147"/>
                      <a:pt x="183" y="147"/>
                    </a:cubicBezTo>
                    <a:cubicBezTo>
                      <a:pt x="183" y="147"/>
                      <a:pt x="184" y="147"/>
                      <a:pt x="185" y="147"/>
                    </a:cubicBezTo>
                    <a:cubicBezTo>
                      <a:pt x="214" y="147"/>
                      <a:pt x="244" y="139"/>
                      <a:pt x="263" y="121"/>
                    </a:cubicBezTo>
                    <a:cubicBezTo>
                      <a:pt x="268" y="117"/>
                      <a:pt x="272" y="112"/>
                      <a:pt x="275" y="107"/>
                    </a:cubicBezTo>
                    <a:cubicBezTo>
                      <a:pt x="282" y="96"/>
                      <a:pt x="286" y="83"/>
                      <a:pt x="287" y="68"/>
                    </a:cubicBezTo>
                    <a:cubicBezTo>
                      <a:pt x="287" y="66"/>
                      <a:pt x="287" y="65"/>
                      <a:pt x="287" y="64"/>
                    </a:cubicBezTo>
                    <a:cubicBezTo>
                      <a:pt x="287" y="63"/>
                      <a:pt x="287" y="62"/>
                      <a:pt x="287" y="61"/>
                    </a:cubicBezTo>
                    <a:cubicBezTo>
                      <a:pt x="286" y="44"/>
                      <a:pt x="278" y="32"/>
                      <a:pt x="267" y="23"/>
                    </a:cubicBezTo>
                    <a:cubicBezTo>
                      <a:pt x="261" y="18"/>
                      <a:pt x="254" y="14"/>
                      <a:pt x="245" y="11"/>
                    </a:cubicBezTo>
                    <a:cubicBezTo>
                      <a:pt x="228" y="4"/>
                      <a:pt x="208" y="1"/>
                      <a:pt x="191" y="0"/>
                    </a:cubicBezTo>
                    <a:cubicBezTo>
                      <a:pt x="189" y="0"/>
                      <a:pt x="186" y="0"/>
                      <a:pt x="184" y="0"/>
                    </a:cubicBezTo>
                    <a:cubicBezTo>
                      <a:pt x="180" y="0"/>
                      <a:pt x="176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18"/>
              <p:cNvSpPr>
                <a:spLocks noEditPoints="1"/>
              </p:cNvSpPr>
              <p:nvPr/>
            </p:nvSpPr>
            <p:spPr bwMode="auto">
              <a:xfrm>
                <a:off x="5701" y="1764"/>
                <a:ext cx="162" cy="228"/>
              </a:xfrm>
              <a:custGeom>
                <a:avLst/>
                <a:gdLst>
                  <a:gd name="T0" fmla="*/ 33 w 239"/>
                  <a:gd name="T1" fmla="*/ 309 h 337"/>
                  <a:gd name="T2" fmla="*/ 31 w 239"/>
                  <a:gd name="T3" fmla="*/ 308 h 337"/>
                  <a:gd name="T4" fmla="*/ 29 w 239"/>
                  <a:gd name="T5" fmla="*/ 305 h 337"/>
                  <a:gd name="T6" fmla="*/ 31 w 239"/>
                  <a:gd name="T7" fmla="*/ 280 h 337"/>
                  <a:gd name="T8" fmla="*/ 40 w 239"/>
                  <a:gd name="T9" fmla="*/ 263 h 337"/>
                  <a:gd name="T10" fmla="*/ 114 w 239"/>
                  <a:gd name="T11" fmla="*/ 221 h 337"/>
                  <a:gd name="T12" fmla="*/ 155 w 239"/>
                  <a:gd name="T13" fmla="*/ 218 h 337"/>
                  <a:gd name="T14" fmla="*/ 185 w 239"/>
                  <a:gd name="T15" fmla="*/ 222 h 337"/>
                  <a:gd name="T16" fmla="*/ 161 w 239"/>
                  <a:gd name="T17" fmla="*/ 242 h 337"/>
                  <a:gd name="T18" fmla="*/ 51 w 239"/>
                  <a:gd name="T19" fmla="*/ 306 h 337"/>
                  <a:gd name="T20" fmla="*/ 65 w 239"/>
                  <a:gd name="T21" fmla="*/ 138 h 337"/>
                  <a:gd name="T22" fmla="*/ 41 w 239"/>
                  <a:gd name="T23" fmla="*/ 226 h 337"/>
                  <a:gd name="T24" fmla="*/ 2 w 239"/>
                  <a:gd name="T25" fmla="*/ 309 h 337"/>
                  <a:gd name="T26" fmla="*/ 39 w 239"/>
                  <a:gd name="T27" fmla="*/ 337 h 337"/>
                  <a:gd name="T28" fmla="*/ 180 w 239"/>
                  <a:gd name="T29" fmla="*/ 262 h 337"/>
                  <a:gd name="T30" fmla="*/ 211 w 239"/>
                  <a:gd name="T31" fmla="*/ 236 h 337"/>
                  <a:gd name="T32" fmla="*/ 199 w 239"/>
                  <a:gd name="T33" fmla="*/ 215 h 337"/>
                  <a:gd name="T34" fmla="*/ 191 w 239"/>
                  <a:gd name="T35" fmla="*/ 197 h 337"/>
                  <a:gd name="T36" fmla="*/ 151 w 239"/>
                  <a:gd name="T37" fmla="*/ 185 h 337"/>
                  <a:gd name="T38" fmla="*/ 147 w 239"/>
                  <a:gd name="T39" fmla="*/ 183 h 337"/>
                  <a:gd name="T40" fmla="*/ 65 w 239"/>
                  <a:gd name="T41" fmla="*/ 138 h 337"/>
                  <a:gd name="T42" fmla="*/ 206 w 239"/>
                  <a:gd name="T43" fmla="*/ 157 h 337"/>
                  <a:gd name="T44" fmla="*/ 207 w 239"/>
                  <a:gd name="T45" fmla="*/ 169 h 337"/>
                  <a:gd name="T46" fmla="*/ 223 w 239"/>
                  <a:gd name="T47" fmla="*/ 199 h 337"/>
                  <a:gd name="T48" fmla="*/ 234 w 239"/>
                  <a:gd name="T49" fmla="*/ 162 h 337"/>
                  <a:gd name="T50" fmla="*/ 221 w 239"/>
                  <a:gd name="T51" fmla="*/ 121 h 337"/>
                  <a:gd name="T52" fmla="*/ 160 w 239"/>
                  <a:gd name="T53" fmla="*/ 64 h 337"/>
                  <a:gd name="T54" fmla="*/ 191 w 239"/>
                  <a:gd name="T55" fmla="*/ 124 h 337"/>
                  <a:gd name="T56" fmla="*/ 190 w 239"/>
                  <a:gd name="T57" fmla="*/ 112 h 337"/>
                  <a:gd name="T58" fmla="*/ 160 w 239"/>
                  <a:gd name="T59" fmla="*/ 64 h 337"/>
                  <a:gd name="T60" fmla="*/ 177 w 239"/>
                  <a:gd name="T61" fmla="*/ 42 h 337"/>
                  <a:gd name="T62" fmla="*/ 144 w 239"/>
                  <a:gd name="T63" fmla="*/ 5 h 337"/>
                  <a:gd name="T64" fmla="*/ 76 w 239"/>
                  <a:gd name="T65" fmla="*/ 0 h 337"/>
                  <a:gd name="T66" fmla="*/ 41 w 239"/>
                  <a:gd name="T67" fmla="*/ 47 h 337"/>
                  <a:gd name="T68" fmla="*/ 85 w 239"/>
                  <a:gd name="T69" fmla="*/ 119 h 337"/>
                  <a:gd name="T70" fmla="*/ 69 w 239"/>
                  <a:gd name="T71" fmla="*/ 83 h 337"/>
                  <a:gd name="T72" fmla="*/ 67 w 239"/>
                  <a:gd name="T73" fmla="*/ 50 h 337"/>
                  <a:gd name="T74" fmla="*/ 77 w 239"/>
                  <a:gd name="T75" fmla="*/ 32 h 337"/>
                  <a:gd name="T76" fmla="*/ 96 w 239"/>
                  <a:gd name="T77" fmla="*/ 19 h 337"/>
                  <a:gd name="T78" fmla="*/ 108 w 239"/>
                  <a:gd name="T79" fmla="*/ 18 h 337"/>
                  <a:gd name="T80" fmla="*/ 81 w 239"/>
                  <a:gd name="T81" fmla="*/ 1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9" h="337">
                    <a:moveTo>
                      <a:pt x="37" y="309"/>
                    </a:moveTo>
                    <a:cubicBezTo>
                      <a:pt x="36" y="309"/>
                      <a:pt x="34" y="309"/>
                      <a:pt x="33" y="309"/>
                    </a:cubicBezTo>
                    <a:cubicBezTo>
                      <a:pt x="32" y="308"/>
                      <a:pt x="32" y="308"/>
                      <a:pt x="31" y="308"/>
                    </a:cubicBezTo>
                    <a:cubicBezTo>
                      <a:pt x="31" y="308"/>
                      <a:pt x="31" y="308"/>
                      <a:pt x="31" y="308"/>
                    </a:cubicBezTo>
                    <a:cubicBezTo>
                      <a:pt x="30" y="307"/>
                      <a:pt x="30" y="307"/>
                      <a:pt x="30" y="307"/>
                    </a:cubicBezTo>
                    <a:cubicBezTo>
                      <a:pt x="30" y="306"/>
                      <a:pt x="30" y="306"/>
                      <a:pt x="29" y="305"/>
                    </a:cubicBezTo>
                    <a:cubicBezTo>
                      <a:pt x="29" y="303"/>
                      <a:pt x="29" y="301"/>
                      <a:pt x="28" y="299"/>
                    </a:cubicBezTo>
                    <a:cubicBezTo>
                      <a:pt x="29" y="292"/>
                      <a:pt x="30" y="286"/>
                      <a:pt x="31" y="280"/>
                    </a:cubicBezTo>
                    <a:cubicBezTo>
                      <a:pt x="32" y="277"/>
                      <a:pt x="33" y="274"/>
                      <a:pt x="34" y="272"/>
                    </a:cubicBezTo>
                    <a:cubicBezTo>
                      <a:pt x="36" y="268"/>
                      <a:pt x="38" y="266"/>
                      <a:pt x="40" y="263"/>
                    </a:cubicBezTo>
                    <a:cubicBezTo>
                      <a:pt x="47" y="256"/>
                      <a:pt x="54" y="251"/>
                      <a:pt x="62" y="245"/>
                    </a:cubicBezTo>
                    <a:cubicBezTo>
                      <a:pt x="78" y="235"/>
                      <a:pt x="96" y="227"/>
                      <a:pt x="114" y="221"/>
                    </a:cubicBezTo>
                    <a:cubicBezTo>
                      <a:pt x="125" y="218"/>
                      <a:pt x="135" y="216"/>
                      <a:pt x="146" y="215"/>
                    </a:cubicBezTo>
                    <a:cubicBezTo>
                      <a:pt x="149" y="216"/>
                      <a:pt x="152" y="217"/>
                      <a:pt x="155" y="218"/>
                    </a:cubicBezTo>
                    <a:cubicBezTo>
                      <a:pt x="163" y="221"/>
                      <a:pt x="171" y="222"/>
                      <a:pt x="180" y="222"/>
                    </a:cubicBezTo>
                    <a:cubicBezTo>
                      <a:pt x="182" y="222"/>
                      <a:pt x="183" y="222"/>
                      <a:pt x="185" y="222"/>
                    </a:cubicBezTo>
                    <a:cubicBezTo>
                      <a:pt x="186" y="222"/>
                      <a:pt x="186" y="222"/>
                      <a:pt x="186" y="222"/>
                    </a:cubicBezTo>
                    <a:cubicBezTo>
                      <a:pt x="178" y="228"/>
                      <a:pt x="170" y="235"/>
                      <a:pt x="161" y="242"/>
                    </a:cubicBezTo>
                    <a:cubicBezTo>
                      <a:pt x="145" y="253"/>
                      <a:pt x="129" y="265"/>
                      <a:pt x="112" y="275"/>
                    </a:cubicBezTo>
                    <a:cubicBezTo>
                      <a:pt x="93" y="287"/>
                      <a:pt x="73" y="299"/>
                      <a:pt x="51" y="306"/>
                    </a:cubicBezTo>
                    <a:cubicBezTo>
                      <a:pt x="47" y="307"/>
                      <a:pt x="42" y="308"/>
                      <a:pt x="37" y="309"/>
                    </a:cubicBezTo>
                    <a:moveTo>
                      <a:pt x="65" y="138"/>
                    </a:moveTo>
                    <a:cubicBezTo>
                      <a:pt x="77" y="156"/>
                      <a:pt x="92" y="176"/>
                      <a:pt x="111" y="192"/>
                    </a:cubicBezTo>
                    <a:cubicBezTo>
                      <a:pt x="84" y="200"/>
                      <a:pt x="58" y="214"/>
                      <a:pt x="41" y="226"/>
                    </a:cubicBezTo>
                    <a:cubicBezTo>
                      <a:pt x="20" y="241"/>
                      <a:pt x="6" y="257"/>
                      <a:pt x="2" y="283"/>
                    </a:cubicBezTo>
                    <a:cubicBezTo>
                      <a:pt x="1" y="291"/>
                      <a:pt x="0" y="300"/>
                      <a:pt x="2" y="309"/>
                    </a:cubicBezTo>
                    <a:cubicBezTo>
                      <a:pt x="3" y="317"/>
                      <a:pt x="7" y="325"/>
                      <a:pt x="15" y="330"/>
                    </a:cubicBezTo>
                    <a:cubicBezTo>
                      <a:pt x="22" y="335"/>
                      <a:pt x="30" y="337"/>
                      <a:pt x="39" y="337"/>
                    </a:cubicBezTo>
                    <a:cubicBezTo>
                      <a:pt x="67" y="337"/>
                      <a:pt x="100" y="315"/>
                      <a:pt x="121" y="302"/>
                    </a:cubicBezTo>
                    <a:cubicBezTo>
                      <a:pt x="141" y="290"/>
                      <a:pt x="161" y="276"/>
                      <a:pt x="180" y="262"/>
                    </a:cubicBezTo>
                    <a:cubicBezTo>
                      <a:pt x="189" y="255"/>
                      <a:pt x="199" y="247"/>
                      <a:pt x="208" y="240"/>
                    </a:cubicBezTo>
                    <a:cubicBezTo>
                      <a:pt x="209" y="238"/>
                      <a:pt x="211" y="237"/>
                      <a:pt x="211" y="236"/>
                    </a:cubicBezTo>
                    <a:cubicBezTo>
                      <a:pt x="213" y="233"/>
                      <a:pt x="213" y="229"/>
                      <a:pt x="212" y="226"/>
                    </a:cubicBezTo>
                    <a:cubicBezTo>
                      <a:pt x="211" y="220"/>
                      <a:pt x="205" y="215"/>
                      <a:pt x="199" y="215"/>
                    </a:cubicBezTo>
                    <a:cubicBezTo>
                      <a:pt x="197" y="215"/>
                      <a:pt x="196" y="215"/>
                      <a:pt x="195" y="216"/>
                    </a:cubicBezTo>
                    <a:cubicBezTo>
                      <a:pt x="198" y="210"/>
                      <a:pt x="197" y="201"/>
                      <a:pt x="191" y="197"/>
                    </a:cubicBezTo>
                    <a:cubicBezTo>
                      <a:pt x="183" y="191"/>
                      <a:pt x="173" y="187"/>
                      <a:pt x="162" y="186"/>
                    </a:cubicBezTo>
                    <a:cubicBezTo>
                      <a:pt x="159" y="186"/>
                      <a:pt x="155" y="185"/>
                      <a:pt x="151" y="185"/>
                    </a:cubicBezTo>
                    <a:cubicBezTo>
                      <a:pt x="151" y="185"/>
                      <a:pt x="151" y="185"/>
                      <a:pt x="150" y="185"/>
                    </a:cubicBezTo>
                    <a:cubicBezTo>
                      <a:pt x="149" y="185"/>
                      <a:pt x="148" y="184"/>
                      <a:pt x="147" y="183"/>
                    </a:cubicBezTo>
                    <a:cubicBezTo>
                      <a:pt x="121" y="182"/>
                      <a:pt x="94" y="167"/>
                      <a:pt x="73" y="146"/>
                    </a:cubicBezTo>
                    <a:cubicBezTo>
                      <a:pt x="70" y="143"/>
                      <a:pt x="68" y="141"/>
                      <a:pt x="65" y="138"/>
                    </a:cubicBezTo>
                    <a:moveTo>
                      <a:pt x="219" y="117"/>
                    </a:moveTo>
                    <a:cubicBezTo>
                      <a:pt x="221" y="131"/>
                      <a:pt x="217" y="145"/>
                      <a:pt x="206" y="157"/>
                    </a:cubicBezTo>
                    <a:cubicBezTo>
                      <a:pt x="205" y="158"/>
                      <a:pt x="205" y="159"/>
                      <a:pt x="204" y="159"/>
                    </a:cubicBezTo>
                    <a:cubicBezTo>
                      <a:pt x="205" y="163"/>
                      <a:pt x="206" y="166"/>
                      <a:pt x="207" y="169"/>
                    </a:cubicBezTo>
                    <a:cubicBezTo>
                      <a:pt x="208" y="175"/>
                      <a:pt x="210" y="181"/>
                      <a:pt x="210" y="188"/>
                    </a:cubicBezTo>
                    <a:cubicBezTo>
                      <a:pt x="212" y="195"/>
                      <a:pt x="217" y="199"/>
                      <a:pt x="223" y="199"/>
                    </a:cubicBezTo>
                    <a:cubicBezTo>
                      <a:pt x="231" y="199"/>
                      <a:pt x="239" y="193"/>
                      <a:pt x="238" y="183"/>
                    </a:cubicBezTo>
                    <a:cubicBezTo>
                      <a:pt x="237" y="176"/>
                      <a:pt x="235" y="169"/>
                      <a:pt x="234" y="162"/>
                    </a:cubicBezTo>
                    <a:cubicBezTo>
                      <a:pt x="233" y="161"/>
                      <a:pt x="233" y="159"/>
                      <a:pt x="233" y="158"/>
                    </a:cubicBezTo>
                    <a:cubicBezTo>
                      <a:pt x="230" y="145"/>
                      <a:pt x="226" y="133"/>
                      <a:pt x="221" y="121"/>
                    </a:cubicBezTo>
                    <a:cubicBezTo>
                      <a:pt x="220" y="120"/>
                      <a:pt x="220" y="118"/>
                      <a:pt x="219" y="117"/>
                    </a:cubicBezTo>
                    <a:moveTo>
                      <a:pt x="160" y="64"/>
                    </a:moveTo>
                    <a:cubicBezTo>
                      <a:pt x="161" y="65"/>
                      <a:pt x="162" y="67"/>
                      <a:pt x="163" y="68"/>
                    </a:cubicBezTo>
                    <a:cubicBezTo>
                      <a:pt x="174" y="86"/>
                      <a:pt x="183" y="105"/>
                      <a:pt x="191" y="124"/>
                    </a:cubicBezTo>
                    <a:cubicBezTo>
                      <a:pt x="191" y="124"/>
                      <a:pt x="191" y="123"/>
                      <a:pt x="192" y="122"/>
                    </a:cubicBezTo>
                    <a:cubicBezTo>
                      <a:pt x="191" y="119"/>
                      <a:pt x="191" y="115"/>
                      <a:pt x="190" y="112"/>
                    </a:cubicBezTo>
                    <a:cubicBezTo>
                      <a:pt x="188" y="106"/>
                      <a:pt x="186" y="100"/>
                      <a:pt x="183" y="95"/>
                    </a:cubicBezTo>
                    <a:cubicBezTo>
                      <a:pt x="177" y="84"/>
                      <a:pt x="169" y="73"/>
                      <a:pt x="160" y="64"/>
                    </a:cubicBezTo>
                    <a:moveTo>
                      <a:pt x="138" y="5"/>
                    </a:moveTo>
                    <a:cubicBezTo>
                      <a:pt x="152" y="17"/>
                      <a:pt x="165" y="29"/>
                      <a:pt x="177" y="42"/>
                    </a:cubicBezTo>
                    <a:cubicBezTo>
                      <a:pt x="178" y="43"/>
                      <a:pt x="180" y="45"/>
                      <a:pt x="181" y="46"/>
                    </a:cubicBezTo>
                    <a:cubicBezTo>
                      <a:pt x="172" y="32"/>
                      <a:pt x="159" y="17"/>
                      <a:pt x="144" y="5"/>
                    </a:cubicBezTo>
                    <a:cubicBezTo>
                      <a:pt x="142" y="5"/>
                      <a:pt x="140" y="5"/>
                      <a:pt x="138" y="5"/>
                    </a:cubicBezTo>
                    <a:moveTo>
                      <a:pt x="76" y="0"/>
                    </a:moveTo>
                    <a:cubicBezTo>
                      <a:pt x="70" y="13"/>
                      <a:pt x="59" y="24"/>
                      <a:pt x="46" y="30"/>
                    </a:cubicBezTo>
                    <a:cubicBezTo>
                      <a:pt x="44" y="36"/>
                      <a:pt x="42" y="41"/>
                      <a:pt x="41" y="47"/>
                    </a:cubicBezTo>
                    <a:cubicBezTo>
                      <a:pt x="44" y="57"/>
                      <a:pt x="48" y="66"/>
                      <a:pt x="53" y="75"/>
                    </a:cubicBezTo>
                    <a:cubicBezTo>
                      <a:pt x="62" y="91"/>
                      <a:pt x="72" y="105"/>
                      <a:pt x="85" y="119"/>
                    </a:cubicBezTo>
                    <a:cubicBezTo>
                      <a:pt x="85" y="119"/>
                      <a:pt x="86" y="120"/>
                      <a:pt x="87" y="121"/>
                    </a:cubicBezTo>
                    <a:cubicBezTo>
                      <a:pt x="80" y="109"/>
                      <a:pt x="73" y="96"/>
                      <a:pt x="69" y="83"/>
                    </a:cubicBezTo>
                    <a:cubicBezTo>
                      <a:pt x="67" y="76"/>
                      <a:pt x="66" y="69"/>
                      <a:pt x="65" y="62"/>
                    </a:cubicBezTo>
                    <a:cubicBezTo>
                      <a:pt x="66" y="58"/>
                      <a:pt x="66" y="54"/>
                      <a:pt x="67" y="50"/>
                    </a:cubicBezTo>
                    <a:cubicBezTo>
                      <a:pt x="67" y="47"/>
                      <a:pt x="68" y="45"/>
                      <a:pt x="69" y="43"/>
                    </a:cubicBezTo>
                    <a:cubicBezTo>
                      <a:pt x="72" y="39"/>
                      <a:pt x="74" y="36"/>
                      <a:pt x="77" y="32"/>
                    </a:cubicBezTo>
                    <a:cubicBezTo>
                      <a:pt x="81" y="29"/>
                      <a:pt x="84" y="26"/>
                      <a:pt x="88" y="23"/>
                    </a:cubicBezTo>
                    <a:cubicBezTo>
                      <a:pt x="91" y="22"/>
                      <a:pt x="93" y="20"/>
                      <a:pt x="96" y="19"/>
                    </a:cubicBezTo>
                    <a:cubicBezTo>
                      <a:pt x="99" y="19"/>
                      <a:pt x="101" y="18"/>
                      <a:pt x="104" y="18"/>
                    </a:cubicBezTo>
                    <a:cubicBezTo>
                      <a:pt x="105" y="18"/>
                      <a:pt x="107" y="18"/>
                      <a:pt x="108" y="18"/>
                    </a:cubicBezTo>
                    <a:cubicBezTo>
                      <a:pt x="100" y="12"/>
                      <a:pt x="92" y="7"/>
                      <a:pt x="83" y="1"/>
                    </a:cubicBezTo>
                    <a:cubicBezTo>
                      <a:pt x="82" y="1"/>
                      <a:pt x="81" y="1"/>
                      <a:pt x="81" y="1"/>
                    </a:cubicBezTo>
                    <a:cubicBezTo>
                      <a:pt x="79" y="1"/>
                      <a:pt x="77" y="1"/>
                      <a:pt x="7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19"/>
              <p:cNvSpPr>
                <a:spLocks noEditPoints="1"/>
              </p:cNvSpPr>
              <p:nvPr/>
            </p:nvSpPr>
            <p:spPr bwMode="auto">
              <a:xfrm>
                <a:off x="6626" y="1369"/>
                <a:ext cx="140" cy="174"/>
              </a:xfrm>
              <a:custGeom>
                <a:avLst/>
                <a:gdLst>
                  <a:gd name="T0" fmla="*/ 97 w 207"/>
                  <a:gd name="T1" fmla="*/ 228 h 256"/>
                  <a:gd name="T2" fmla="*/ 45 w 207"/>
                  <a:gd name="T3" fmla="*/ 126 h 256"/>
                  <a:gd name="T4" fmla="*/ 49 w 207"/>
                  <a:gd name="T5" fmla="*/ 121 h 256"/>
                  <a:gd name="T6" fmla="*/ 88 w 207"/>
                  <a:gd name="T7" fmla="*/ 131 h 256"/>
                  <a:gd name="T8" fmla="*/ 118 w 207"/>
                  <a:gd name="T9" fmla="*/ 159 h 256"/>
                  <a:gd name="T10" fmla="*/ 124 w 207"/>
                  <a:gd name="T11" fmla="*/ 184 h 256"/>
                  <a:gd name="T12" fmla="*/ 115 w 207"/>
                  <a:gd name="T13" fmla="*/ 212 h 256"/>
                  <a:gd name="T14" fmla="*/ 108 w 207"/>
                  <a:gd name="T15" fmla="*/ 221 h 256"/>
                  <a:gd name="T16" fmla="*/ 102 w 207"/>
                  <a:gd name="T17" fmla="*/ 227 h 256"/>
                  <a:gd name="T18" fmla="*/ 99 w 207"/>
                  <a:gd name="T19" fmla="*/ 228 h 256"/>
                  <a:gd name="T20" fmla="*/ 94 w 207"/>
                  <a:gd name="T21" fmla="*/ 227 h 256"/>
                  <a:gd name="T22" fmla="*/ 80 w 207"/>
                  <a:gd name="T23" fmla="*/ 211 h 256"/>
                  <a:gd name="T24" fmla="*/ 74 w 207"/>
                  <a:gd name="T25" fmla="*/ 201 h 256"/>
                  <a:gd name="T26" fmla="*/ 74 w 207"/>
                  <a:gd name="T27" fmla="*/ 201 h 256"/>
                  <a:gd name="T28" fmla="*/ 45 w 207"/>
                  <a:gd name="T29" fmla="*/ 90 h 256"/>
                  <a:gd name="T30" fmla="*/ 27 w 207"/>
                  <a:gd name="T31" fmla="*/ 96 h 256"/>
                  <a:gd name="T32" fmla="*/ 21 w 207"/>
                  <a:gd name="T33" fmla="*/ 143 h 256"/>
                  <a:gd name="T34" fmla="*/ 41 w 207"/>
                  <a:gd name="T35" fmla="*/ 196 h 256"/>
                  <a:gd name="T36" fmla="*/ 96 w 207"/>
                  <a:gd name="T37" fmla="*/ 256 h 256"/>
                  <a:gd name="T38" fmla="*/ 112 w 207"/>
                  <a:gd name="T39" fmla="*/ 253 h 256"/>
                  <a:gd name="T40" fmla="*/ 139 w 207"/>
                  <a:gd name="T41" fmla="*/ 226 h 256"/>
                  <a:gd name="T42" fmla="*/ 152 w 207"/>
                  <a:gd name="T43" fmla="*/ 177 h 256"/>
                  <a:gd name="T44" fmla="*/ 148 w 207"/>
                  <a:gd name="T45" fmla="*/ 116 h 256"/>
                  <a:gd name="T46" fmla="*/ 119 w 207"/>
                  <a:gd name="T47" fmla="*/ 118 h 256"/>
                  <a:gd name="T48" fmla="*/ 56 w 207"/>
                  <a:gd name="T49" fmla="*/ 91 h 256"/>
                  <a:gd name="T50" fmla="*/ 45 w 207"/>
                  <a:gd name="T51" fmla="*/ 90 h 256"/>
                  <a:gd name="T52" fmla="*/ 112 w 207"/>
                  <a:gd name="T53" fmla="*/ 39 h 256"/>
                  <a:gd name="T54" fmla="*/ 86 w 207"/>
                  <a:gd name="T55" fmla="*/ 52 h 256"/>
                  <a:gd name="T56" fmla="*/ 69 w 207"/>
                  <a:gd name="T57" fmla="*/ 29 h 256"/>
                  <a:gd name="T58" fmla="*/ 6 w 207"/>
                  <a:gd name="T59" fmla="*/ 68 h 256"/>
                  <a:gd name="T60" fmla="*/ 10 w 207"/>
                  <a:gd name="T61" fmla="*/ 92 h 256"/>
                  <a:gd name="T62" fmla="*/ 23 w 207"/>
                  <a:gd name="T63" fmla="*/ 90 h 256"/>
                  <a:gd name="T64" fmla="*/ 55 w 207"/>
                  <a:gd name="T65" fmla="*/ 68 h 256"/>
                  <a:gd name="T66" fmla="*/ 69 w 207"/>
                  <a:gd name="T67" fmla="*/ 29 h 256"/>
                  <a:gd name="T68" fmla="*/ 199 w 207"/>
                  <a:gd name="T69" fmla="*/ 27 h 256"/>
                  <a:gd name="T70" fmla="*/ 170 w 207"/>
                  <a:gd name="T71" fmla="*/ 29 h 256"/>
                  <a:gd name="T72" fmla="*/ 175 w 207"/>
                  <a:gd name="T73" fmla="*/ 32 h 256"/>
                  <a:gd name="T74" fmla="*/ 177 w 207"/>
                  <a:gd name="T75" fmla="*/ 36 h 256"/>
                  <a:gd name="T76" fmla="*/ 178 w 207"/>
                  <a:gd name="T77" fmla="*/ 42 h 256"/>
                  <a:gd name="T78" fmla="*/ 173 w 207"/>
                  <a:gd name="T79" fmla="*/ 66 h 256"/>
                  <a:gd name="T80" fmla="*/ 152 w 207"/>
                  <a:gd name="T81" fmla="*/ 84 h 256"/>
                  <a:gd name="T82" fmla="*/ 157 w 207"/>
                  <a:gd name="T83" fmla="*/ 85 h 256"/>
                  <a:gd name="T84" fmla="*/ 204 w 207"/>
                  <a:gd name="T85" fmla="*/ 57 h 256"/>
                  <a:gd name="T86" fmla="*/ 161 w 207"/>
                  <a:gd name="T87" fmla="*/ 0 h 256"/>
                  <a:gd name="T88" fmla="*/ 145 w 207"/>
                  <a:gd name="T89" fmla="*/ 4 h 256"/>
                  <a:gd name="T90" fmla="*/ 171 w 207"/>
                  <a:gd name="T91" fmla="*/ 0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7" h="256">
                    <a:moveTo>
                      <a:pt x="96" y="228"/>
                    </a:moveTo>
                    <a:cubicBezTo>
                      <a:pt x="97" y="228"/>
                      <a:pt x="97" y="228"/>
                      <a:pt x="97" y="228"/>
                    </a:cubicBezTo>
                    <a:cubicBezTo>
                      <a:pt x="96" y="228"/>
                      <a:pt x="96" y="228"/>
                      <a:pt x="96" y="228"/>
                    </a:cubicBezTo>
                    <a:moveTo>
                      <a:pt x="45" y="126"/>
                    </a:moveTo>
                    <a:cubicBezTo>
                      <a:pt x="44" y="123"/>
                      <a:pt x="43" y="121"/>
                      <a:pt x="42" y="118"/>
                    </a:cubicBezTo>
                    <a:cubicBezTo>
                      <a:pt x="44" y="119"/>
                      <a:pt x="46" y="120"/>
                      <a:pt x="49" y="121"/>
                    </a:cubicBezTo>
                    <a:cubicBezTo>
                      <a:pt x="59" y="125"/>
                      <a:pt x="69" y="127"/>
                      <a:pt x="81" y="128"/>
                    </a:cubicBezTo>
                    <a:cubicBezTo>
                      <a:pt x="83" y="129"/>
                      <a:pt x="85" y="130"/>
                      <a:pt x="88" y="131"/>
                    </a:cubicBezTo>
                    <a:cubicBezTo>
                      <a:pt x="95" y="136"/>
                      <a:pt x="102" y="141"/>
                      <a:pt x="108" y="147"/>
                    </a:cubicBezTo>
                    <a:cubicBezTo>
                      <a:pt x="112" y="151"/>
                      <a:pt x="115" y="155"/>
                      <a:pt x="118" y="159"/>
                    </a:cubicBezTo>
                    <a:cubicBezTo>
                      <a:pt x="120" y="163"/>
                      <a:pt x="121" y="167"/>
                      <a:pt x="123" y="171"/>
                    </a:cubicBezTo>
                    <a:cubicBezTo>
                      <a:pt x="124" y="176"/>
                      <a:pt x="124" y="180"/>
                      <a:pt x="124" y="184"/>
                    </a:cubicBezTo>
                    <a:cubicBezTo>
                      <a:pt x="124" y="187"/>
                      <a:pt x="123" y="190"/>
                      <a:pt x="123" y="193"/>
                    </a:cubicBezTo>
                    <a:cubicBezTo>
                      <a:pt x="121" y="200"/>
                      <a:pt x="118" y="206"/>
                      <a:pt x="115" y="212"/>
                    </a:cubicBezTo>
                    <a:cubicBezTo>
                      <a:pt x="113" y="214"/>
                      <a:pt x="112" y="216"/>
                      <a:pt x="111" y="218"/>
                    </a:cubicBezTo>
                    <a:cubicBezTo>
                      <a:pt x="110" y="219"/>
                      <a:pt x="109" y="220"/>
                      <a:pt x="108" y="221"/>
                    </a:cubicBezTo>
                    <a:cubicBezTo>
                      <a:pt x="107" y="222"/>
                      <a:pt x="106" y="223"/>
                      <a:pt x="106" y="224"/>
                    </a:cubicBezTo>
                    <a:cubicBezTo>
                      <a:pt x="104" y="225"/>
                      <a:pt x="103" y="226"/>
                      <a:pt x="102" y="227"/>
                    </a:cubicBezTo>
                    <a:cubicBezTo>
                      <a:pt x="101" y="227"/>
                      <a:pt x="100" y="228"/>
                      <a:pt x="99" y="228"/>
                    </a:cubicBezTo>
                    <a:cubicBezTo>
                      <a:pt x="99" y="228"/>
                      <a:pt x="99" y="228"/>
                      <a:pt x="99" y="228"/>
                    </a:cubicBezTo>
                    <a:cubicBezTo>
                      <a:pt x="98" y="228"/>
                      <a:pt x="98" y="228"/>
                      <a:pt x="97" y="228"/>
                    </a:cubicBezTo>
                    <a:cubicBezTo>
                      <a:pt x="96" y="228"/>
                      <a:pt x="95" y="227"/>
                      <a:pt x="94" y="227"/>
                    </a:cubicBezTo>
                    <a:cubicBezTo>
                      <a:pt x="92" y="225"/>
                      <a:pt x="91" y="224"/>
                      <a:pt x="89" y="222"/>
                    </a:cubicBezTo>
                    <a:cubicBezTo>
                      <a:pt x="86" y="219"/>
                      <a:pt x="83" y="215"/>
                      <a:pt x="80" y="211"/>
                    </a:cubicBezTo>
                    <a:cubicBezTo>
                      <a:pt x="78" y="208"/>
                      <a:pt x="76" y="205"/>
                      <a:pt x="75" y="202"/>
                    </a:cubicBezTo>
                    <a:cubicBezTo>
                      <a:pt x="74" y="202"/>
                      <a:pt x="74" y="201"/>
                      <a:pt x="74" y="201"/>
                    </a:cubicBezTo>
                    <a:cubicBezTo>
                      <a:pt x="74" y="201"/>
                      <a:pt x="74" y="201"/>
                      <a:pt x="74" y="201"/>
                    </a:cubicBezTo>
                    <a:cubicBezTo>
                      <a:pt x="74" y="201"/>
                      <a:pt x="74" y="201"/>
                      <a:pt x="74" y="201"/>
                    </a:cubicBezTo>
                    <a:cubicBezTo>
                      <a:pt x="62" y="177"/>
                      <a:pt x="53" y="152"/>
                      <a:pt x="45" y="126"/>
                    </a:cubicBezTo>
                    <a:moveTo>
                      <a:pt x="45" y="90"/>
                    </a:moveTo>
                    <a:cubicBezTo>
                      <a:pt x="39" y="90"/>
                      <a:pt x="35" y="93"/>
                      <a:pt x="33" y="98"/>
                    </a:cubicBezTo>
                    <a:cubicBezTo>
                      <a:pt x="31" y="96"/>
                      <a:pt x="29" y="96"/>
                      <a:pt x="27" y="96"/>
                    </a:cubicBezTo>
                    <a:cubicBezTo>
                      <a:pt x="18" y="96"/>
                      <a:pt x="9" y="104"/>
                      <a:pt x="12" y="115"/>
                    </a:cubicBezTo>
                    <a:cubicBezTo>
                      <a:pt x="15" y="124"/>
                      <a:pt x="18" y="134"/>
                      <a:pt x="21" y="143"/>
                    </a:cubicBezTo>
                    <a:cubicBezTo>
                      <a:pt x="25" y="154"/>
                      <a:pt x="29" y="165"/>
                      <a:pt x="33" y="177"/>
                    </a:cubicBezTo>
                    <a:cubicBezTo>
                      <a:pt x="35" y="183"/>
                      <a:pt x="38" y="190"/>
                      <a:pt x="41" y="196"/>
                    </a:cubicBezTo>
                    <a:cubicBezTo>
                      <a:pt x="46" y="208"/>
                      <a:pt x="53" y="222"/>
                      <a:pt x="61" y="233"/>
                    </a:cubicBezTo>
                    <a:cubicBezTo>
                      <a:pt x="70" y="245"/>
                      <a:pt x="82" y="254"/>
                      <a:pt x="96" y="256"/>
                    </a:cubicBezTo>
                    <a:cubicBezTo>
                      <a:pt x="97" y="256"/>
                      <a:pt x="98" y="256"/>
                      <a:pt x="99" y="256"/>
                    </a:cubicBezTo>
                    <a:cubicBezTo>
                      <a:pt x="104" y="256"/>
                      <a:pt x="108" y="255"/>
                      <a:pt x="112" y="253"/>
                    </a:cubicBezTo>
                    <a:cubicBezTo>
                      <a:pt x="112" y="253"/>
                      <a:pt x="113" y="253"/>
                      <a:pt x="113" y="253"/>
                    </a:cubicBezTo>
                    <a:cubicBezTo>
                      <a:pt x="124" y="248"/>
                      <a:pt x="133" y="238"/>
                      <a:pt x="139" y="226"/>
                    </a:cubicBezTo>
                    <a:cubicBezTo>
                      <a:pt x="140" y="224"/>
                      <a:pt x="141" y="222"/>
                      <a:pt x="142" y="220"/>
                    </a:cubicBezTo>
                    <a:cubicBezTo>
                      <a:pt x="148" y="205"/>
                      <a:pt x="152" y="189"/>
                      <a:pt x="152" y="177"/>
                    </a:cubicBezTo>
                    <a:cubicBezTo>
                      <a:pt x="151" y="156"/>
                      <a:pt x="140" y="138"/>
                      <a:pt x="125" y="123"/>
                    </a:cubicBezTo>
                    <a:cubicBezTo>
                      <a:pt x="133" y="122"/>
                      <a:pt x="141" y="119"/>
                      <a:pt x="148" y="116"/>
                    </a:cubicBezTo>
                    <a:cubicBezTo>
                      <a:pt x="140" y="117"/>
                      <a:pt x="131" y="118"/>
                      <a:pt x="123" y="118"/>
                    </a:cubicBezTo>
                    <a:cubicBezTo>
                      <a:pt x="122" y="118"/>
                      <a:pt x="120" y="118"/>
                      <a:pt x="119" y="118"/>
                    </a:cubicBezTo>
                    <a:cubicBezTo>
                      <a:pt x="102" y="117"/>
                      <a:pt x="83" y="108"/>
                      <a:pt x="70" y="94"/>
                    </a:cubicBezTo>
                    <a:cubicBezTo>
                      <a:pt x="65" y="93"/>
                      <a:pt x="61" y="92"/>
                      <a:pt x="56" y="91"/>
                    </a:cubicBezTo>
                    <a:cubicBezTo>
                      <a:pt x="53" y="91"/>
                      <a:pt x="50" y="90"/>
                      <a:pt x="47" y="90"/>
                    </a:cubicBezTo>
                    <a:cubicBezTo>
                      <a:pt x="46" y="90"/>
                      <a:pt x="46" y="90"/>
                      <a:pt x="45" y="90"/>
                    </a:cubicBezTo>
                    <a:moveTo>
                      <a:pt x="126" y="35"/>
                    </a:moveTo>
                    <a:cubicBezTo>
                      <a:pt x="122" y="36"/>
                      <a:pt x="117" y="38"/>
                      <a:pt x="112" y="39"/>
                    </a:cubicBezTo>
                    <a:cubicBezTo>
                      <a:pt x="105" y="41"/>
                      <a:pt x="98" y="44"/>
                      <a:pt x="91" y="48"/>
                    </a:cubicBezTo>
                    <a:cubicBezTo>
                      <a:pt x="89" y="49"/>
                      <a:pt x="88" y="50"/>
                      <a:pt x="86" y="52"/>
                    </a:cubicBezTo>
                    <a:cubicBezTo>
                      <a:pt x="99" y="45"/>
                      <a:pt x="113" y="40"/>
                      <a:pt x="126" y="35"/>
                    </a:cubicBezTo>
                    <a:moveTo>
                      <a:pt x="69" y="29"/>
                    </a:moveTo>
                    <a:cubicBezTo>
                      <a:pt x="58" y="34"/>
                      <a:pt x="47" y="40"/>
                      <a:pt x="37" y="46"/>
                    </a:cubicBezTo>
                    <a:cubicBezTo>
                      <a:pt x="26" y="53"/>
                      <a:pt x="16" y="60"/>
                      <a:pt x="6" y="68"/>
                    </a:cubicBezTo>
                    <a:cubicBezTo>
                      <a:pt x="1" y="73"/>
                      <a:pt x="0" y="80"/>
                      <a:pt x="3" y="85"/>
                    </a:cubicBezTo>
                    <a:cubicBezTo>
                      <a:pt x="5" y="88"/>
                      <a:pt x="7" y="91"/>
                      <a:pt x="10" y="92"/>
                    </a:cubicBezTo>
                    <a:cubicBezTo>
                      <a:pt x="12" y="93"/>
                      <a:pt x="13" y="93"/>
                      <a:pt x="15" y="93"/>
                    </a:cubicBezTo>
                    <a:cubicBezTo>
                      <a:pt x="18" y="93"/>
                      <a:pt x="20" y="92"/>
                      <a:pt x="23" y="90"/>
                    </a:cubicBezTo>
                    <a:cubicBezTo>
                      <a:pt x="32" y="82"/>
                      <a:pt x="42" y="76"/>
                      <a:pt x="52" y="70"/>
                    </a:cubicBezTo>
                    <a:cubicBezTo>
                      <a:pt x="53" y="69"/>
                      <a:pt x="54" y="69"/>
                      <a:pt x="55" y="68"/>
                    </a:cubicBezTo>
                    <a:cubicBezTo>
                      <a:pt x="54" y="61"/>
                      <a:pt x="54" y="54"/>
                      <a:pt x="57" y="46"/>
                    </a:cubicBezTo>
                    <a:cubicBezTo>
                      <a:pt x="60" y="39"/>
                      <a:pt x="64" y="34"/>
                      <a:pt x="69" y="29"/>
                    </a:cubicBezTo>
                    <a:moveTo>
                      <a:pt x="203" y="27"/>
                    </a:moveTo>
                    <a:cubicBezTo>
                      <a:pt x="202" y="27"/>
                      <a:pt x="200" y="27"/>
                      <a:pt x="199" y="27"/>
                    </a:cubicBezTo>
                    <a:cubicBezTo>
                      <a:pt x="188" y="27"/>
                      <a:pt x="178" y="28"/>
                      <a:pt x="168" y="29"/>
                    </a:cubicBezTo>
                    <a:cubicBezTo>
                      <a:pt x="169" y="29"/>
                      <a:pt x="169" y="29"/>
                      <a:pt x="170" y="29"/>
                    </a:cubicBezTo>
                    <a:cubicBezTo>
                      <a:pt x="171" y="30"/>
                      <a:pt x="172" y="30"/>
                      <a:pt x="173" y="31"/>
                    </a:cubicBezTo>
                    <a:cubicBezTo>
                      <a:pt x="174" y="31"/>
                      <a:pt x="175" y="32"/>
                      <a:pt x="175" y="32"/>
                    </a:cubicBezTo>
                    <a:cubicBezTo>
                      <a:pt x="176" y="33"/>
                      <a:pt x="176" y="33"/>
                      <a:pt x="176" y="33"/>
                    </a:cubicBezTo>
                    <a:cubicBezTo>
                      <a:pt x="176" y="34"/>
                      <a:pt x="177" y="35"/>
                      <a:pt x="177" y="36"/>
                    </a:cubicBezTo>
                    <a:cubicBezTo>
                      <a:pt x="177" y="38"/>
                      <a:pt x="178" y="40"/>
                      <a:pt x="178" y="41"/>
                    </a:cubicBezTo>
                    <a:cubicBezTo>
                      <a:pt x="178" y="42"/>
                      <a:pt x="178" y="42"/>
                      <a:pt x="178" y="42"/>
                    </a:cubicBezTo>
                    <a:cubicBezTo>
                      <a:pt x="177" y="48"/>
                      <a:pt x="176" y="54"/>
                      <a:pt x="175" y="61"/>
                    </a:cubicBezTo>
                    <a:cubicBezTo>
                      <a:pt x="174" y="62"/>
                      <a:pt x="173" y="64"/>
                      <a:pt x="173" y="66"/>
                    </a:cubicBezTo>
                    <a:cubicBezTo>
                      <a:pt x="171" y="68"/>
                      <a:pt x="169" y="71"/>
                      <a:pt x="167" y="73"/>
                    </a:cubicBezTo>
                    <a:cubicBezTo>
                      <a:pt x="162" y="77"/>
                      <a:pt x="158" y="81"/>
                      <a:pt x="152" y="84"/>
                    </a:cubicBezTo>
                    <a:cubicBezTo>
                      <a:pt x="149" y="86"/>
                      <a:pt x="145" y="88"/>
                      <a:pt x="141" y="89"/>
                    </a:cubicBezTo>
                    <a:cubicBezTo>
                      <a:pt x="147" y="88"/>
                      <a:pt x="152" y="87"/>
                      <a:pt x="157" y="85"/>
                    </a:cubicBezTo>
                    <a:cubicBezTo>
                      <a:pt x="170" y="81"/>
                      <a:pt x="183" y="76"/>
                      <a:pt x="195" y="68"/>
                    </a:cubicBezTo>
                    <a:cubicBezTo>
                      <a:pt x="198" y="64"/>
                      <a:pt x="201" y="60"/>
                      <a:pt x="204" y="57"/>
                    </a:cubicBezTo>
                    <a:cubicBezTo>
                      <a:pt x="207" y="47"/>
                      <a:pt x="207" y="36"/>
                      <a:pt x="203" y="27"/>
                    </a:cubicBezTo>
                    <a:moveTo>
                      <a:pt x="161" y="0"/>
                    </a:moveTo>
                    <a:cubicBezTo>
                      <a:pt x="147" y="0"/>
                      <a:pt x="132" y="4"/>
                      <a:pt x="119" y="8"/>
                    </a:cubicBezTo>
                    <a:cubicBezTo>
                      <a:pt x="128" y="6"/>
                      <a:pt x="137" y="5"/>
                      <a:pt x="145" y="4"/>
                    </a:cubicBezTo>
                    <a:cubicBezTo>
                      <a:pt x="153" y="3"/>
                      <a:pt x="162" y="2"/>
                      <a:pt x="171" y="1"/>
                    </a:cubicBezTo>
                    <a:cubicBezTo>
                      <a:pt x="171" y="1"/>
                      <a:pt x="171" y="0"/>
                      <a:pt x="171" y="0"/>
                    </a:cubicBezTo>
                    <a:cubicBezTo>
                      <a:pt x="168" y="0"/>
                      <a:pt x="164" y="0"/>
                      <a:pt x="1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120"/>
              <p:cNvSpPr>
                <a:spLocks noEditPoints="1"/>
              </p:cNvSpPr>
              <p:nvPr/>
            </p:nvSpPr>
            <p:spPr bwMode="auto">
              <a:xfrm>
                <a:off x="6282" y="1275"/>
                <a:ext cx="29" cy="51"/>
              </a:xfrm>
              <a:custGeom>
                <a:avLst/>
                <a:gdLst>
                  <a:gd name="T0" fmla="*/ 0 w 44"/>
                  <a:gd name="T1" fmla="*/ 42 h 76"/>
                  <a:gd name="T2" fmla="*/ 0 w 44"/>
                  <a:gd name="T3" fmla="*/ 43 h 76"/>
                  <a:gd name="T4" fmla="*/ 7 w 44"/>
                  <a:gd name="T5" fmla="*/ 58 h 76"/>
                  <a:gd name="T6" fmla="*/ 44 w 44"/>
                  <a:gd name="T7" fmla="*/ 76 h 76"/>
                  <a:gd name="T8" fmla="*/ 0 w 44"/>
                  <a:gd name="T9" fmla="*/ 42 h 76"/>
                  <a:gd name="T10" fmla="*/ 14 w 44"/>
                  <a:gd name="T11" fmla="*/ 0 h 76"/>
                  <a:gd name="T12" fmla="*/ 10 w 44"/>
                  <a:gd name="T13" fmla="*/ 6 h 76"/>
                  <a:gd name="T14" fmla="*/ 24 w 44"/>
                  <a:gd name="T15" fmla="*/ 25 h 76"/>
                  <a:gd name="T16" fmla="*/ 30 w 44"/>
                  <a:gd name="T17" fmla="*/ 30 h 76"/>
                  <a:gd name="T18" fmla="*/ 32 w 44"/>
                  <a:gd name="T19" fmla="*/ 26 h 76"/>
                  <a:gd name="T20" fmla="*/ 14 w 44"/>
                  <a:gd name="T2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76">
                    <a:moveTo>
                      <a:pt x="0" y="42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1" y="49"/>
                      <a:pt x="3" y="54"/>
                      <a:pt x="7" y="58"/>
                    </a:cubicBezTo>
                    <a:cubicBezTo>
                      <a:pt x="15" y="70"/>
                      <a:pt x="29" y="75"/>
                      <a:pt x="44" y="76"/>
                    </a:cubicBezTo>
                    <a:cubicBezTo>
                      <a:pt x="27" y="67"/>
                      <a:pt x="13" y="56"/>
                      <a:pt x="0" y="42"/>
                    </a:cubicBezTo>
                    <a:moveTo>
                      <a:pt x="14" y="0"/>
                    </a:moveTo>
                    <a:cubicBezTo>
                      <a:pt x="12" y="2"/>
                      <a:pt x="11" y="4"/>
                      <a:pt x="10" y="6"/>
                    </a:cubicBezTo>
                    <a:cubicBezTo>
                      <a:pt x="14" y="13"/>
                      <a:pt x="19" y="19"/>
                      <a:pt x="24" y="25"/>
                    </a:cubicBezTo>
                    <a:cubicBezTo>
                      <a:pt x="26" y="27"/>
                      <a:pt x="28" y="29"/>
                      <a:pt x="30" y="30"/>
                    </a:cubicBezTo>
                    <a:cubicBezTo>
                      <a:pt x="30" y="29"/>
                      <a:pt x="31" y="27"/>
                      <a:pt x="32" y="26"/>
                    </a:cubicBezTo>
                    <a:cubicBezTo>
                      <a:pt x="25" y="18"/>
                      <a:pt x="19" y="9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121"/>
              <p:cNvSpPr>
                <a:spLocks noEditPoints="1"/>
              </p:cNvSpPr>
              <p:nvPr/>
            </p:nvSpPr>
            <p:spPr bwMode="auto">
              <a:xfrm>
                <a:off x="5992" y="2901"/>
                <a:ext cx="165" cy="145"/>
              </a:xfrm>
              <a:custGeom>
                <a:avLst/>
                <a:gdLst>
                  <a:gd name="T0" fmla="*/ 88 w 243"/>
                  <a:gd name="T1" fmla="*/ 172 h 214"/>
                  <a:gd name="T2" fmla="*/ 45 w 243"/>
                  <a:gd name="T3" fmla="*/ 85 h 214"/>
                  <a:gd name="T4" fmla="*/ 54 w 243"/>
                  <a:gd name="T5" fmla="*/ 75 h 214"/>
                  <a:gd name="T6" fmla="*/ 71 w 243"/>
                  <a:gd name="T7" fmla="*/ 89 h 214"/>
                  <a:gd name="T8" fmla="*/ 88 w 243"/>
                  <a:gd name="T9" fmla="*/ 131 h 214"/>
                  <a:gd name="T10" fmla="*/ 89 w 243"/>
                  <a:gd name="T11" fmla="*/ 169 h 214"/>
                  <a:gd name="T12" fmla="*/ 84 w 243"/>
                  <a:gd name="T13" fmla="*/ 178 h 214"/>
                  <a:gd name="T14" fmla="*/ 76 w 243"/>
                  <a:gd name="T15" fmla="*/ 184 h 214"/>
                  <a:gd name="T16" fmla="*/ 71 w 243"/>
                  <a:gd name="T17" fmla="*/ 186 h 214"/>
                  <a:gd name="T18" fmla="*/ 64 w 243"/>
                  <a:gd name="T19" fmla="*/ 187 h 214"/>
                  <a:gd name="T20" fmla="*/ 63 w 243"/>
                  <a:gd name="T21" fmla="*/ 187 h 214"/>
                  <a:gd name="T22" fmla="*/ 63 w 243"/>
                  <a:gd name="T23" fmla="*/ 186 h 214"/>
                  <a:gd name="T24" fmla="*/ 64 w 243"/>
                  <a:gd name="T25" fmla="*/ 187 h 214"/>
                  <a:gd name="T26" fmla="*/ 64 w 243"/>
                  <a:gd name="T27" fmla="*/ 187 h 214"/>
                  <a:gd name="T28" fmla="*/ 62 w 243"/>
                  <a:gd name="T29" fmla="*/ 186 h 214"/>
                  <a:gd name="T30" fmla="*/ 48 w 243"/>
                  <a:gd name="T31" fmla="*/ 177 h 214"/>
                  <a:gd name="T32" fmla="*/ 34 w 243"/>
                  <a:gd name="T33" fmla="*/ 151 h 214"/>
                  <a:gd name="T34" fmla="*/ 36 w 243"/>
                  <a:gd name="T35" fmla="*/ 108 h 214"/>
                  <a:gd name="T36" fmla="*/ 196 w 243"/>
                  <a:gd name="T37" fmla="*/ 71 h 214"/>
                  <a:gd name="T38" fmla="*/ 196 w 243"/>
                  <a:gd name="T39" fmla="*/ 71 h 214"/>
                  <a:gd name="T40" fmla="*/ 124 w 243"/>
                  <a:gd name="T41" fmla="*/ 29 h 214"/>
                  <a:gd name="T42" fmla="*/ 181 w 243"/>
                  <a:gd name="T43" fmla="*/ 43 h 214"/>
                  <a:gd name="T44" fmla="*/ 196 w 243"/>
                  <a:gd name="T45" fmla="*/ 56 h 214"/>
                  <a:gd name="T46" fmla="*/ 198 w 243"/>
                  <a:gd name="T47" fmla="*/ 63 h 214"/>
                  <a:gd name="T48" fmla="*/ 195 w 243"/>
                  <a:gd name="T49" fmla="*/ 72 h 214"/>
                  <a:gd name="T50" fmla="*/ 186 w 243"/>
                  <a:gd name="T51" fmla="*/ 80 h 214"/>
                  <a:gd name="T52" fmla="*/ 155 w 243"/>
                  <a:gd name="T53" fmla="*/ 86 h 214"/>
                  <a:gd name="T54" fmla="*/ 92 w 243"/>
                  <a:gd name="T55" fmla="*/ 69 h 214"/>
                  <a:gd name="T56" fmla="*/ 66 w 243"/>
                  <a:gd name="T57" fmla="*/ 46 h 214"/>
                  <a:gd name="T58" fmla="*/ 93 w 243"/>
                  <a:gd name="T59" fmla="*/ 32 h 214"/>
                  <a:gd name="T60" fmla="*/ 125 w 243"/>
                  <a:gd name="T61" fmla="*/ 0 h 214"/>
                  <a:gd name="T62" fmla="*/ 35 w 243"/>
                  <a:gd name="T63" fmla="*/ 42 h 214"/>
                  <a:gd name="T64" fmla="*/ 18 w 243"/>
                  <a:gd name="T65" fmla="*/ 78 h 214"/>
                  <a:gd name="T66" fmla="*/ 68 w 243"/>
                  <a:gd name="T67" fmla="*/ 214 h 214"/>
                  <a:gd name="T68" fmla="*/ 93 w 243"/>
                  <a:gd name="T69" fmla="*/ 206 h 214"/>
                  <a:gd name="T70" fmla="*/ 161 w 243"/>
                  <a:gd name="T71" fmla="*/ 114 h 214"/>
                  <a:gd name="T72" fmla="*/ 219 w 243"/>
                  <a:gd name="T73" fmla="*/ 42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43" h="214">
                    <a:moveTo>
                      <a:pt x="87" y="173"/>
                    </a:moveTo>
                    <a:cubicBezTo>
                      <a:pt x="88" y="173"/>
                      <a:pt x="88" y="172"/>
                      <a:pt x="88" y="172"/>
                    </a:cubicBezTo>
                    <a:cubicBezTo>
                      <a:pt x="88" y="172"/>
                      <a:pt x="88" y="173"/>
                      <a:pt x="87" y="173"/>
                    </a:cubicBezTo>
                    <a:moveTo>
                      <a:pt x="45" y="85"/>
                    </a:moveTo>
                    <a:cubicBezTo>
                      <a:pt x="45" y="83"/>
                      <a:pt x="46" y="81"/>
                      <a:pt x="47" y="80"/>
                    </a:cubicBezTo>
                    <a:cubicBezTo>
                      <a:pt x="50" y="79"/>
                      <a:pt x="52" y="77"/>
                      <a:pt x="54" y="75"/>
                    </a:cubicBezTo>
                    <a:cubicBezTo>
                      <a:pt x="56" y="77"/>
                      <a:pt x="58" y="80"/>
                      <a:pt x="61" y="82"/>
                    </a:cubicBezTo>
                    <a:cubicBezTo>
                      <a:pt x="64" y="85"/>
                      <a:pt x="67" y="87"/>
                      <a:pt x="71" y="89"/>
                    </a:cubicBezTo>
                    <a:cubicBezTo>
                      <a:pt x="72" y="91"/>
                      <a:pt x="73" y="94"/>
                      <a:pt x="75" y="96"/>
                    </a:cubicBezTo>
                    <a:cubicBezTo>
                      <a:pt x="80" y="107"/>
                      <a:pt x="85" y="118"/>
                      <a:pt x="88" y="131"/>
                    </a:cubicBezTo>
                    <a:cubicBezTo>
                      <a:pt x="90" y="139"/>
                      <a:pt x="91" y="147"/>
                      <a:pt x="91" y="156"/>
                    </a:cubicBezTo>
                    <a:cubicBezTo>
                      <a:pt x="91" y="160"/>
                      <a:pt x="90" y="165"/>
                      <a:pt x="89" y="169"/>
                    </a:cubicBezTo>
                    <a:cubicBezTo>
                      <a:pt x="89" y="171"/>
                      <a:pt x="88" y="172"/>
                      <a:pt x="87" y="174"/>
                    </a:cubicBezTo>
                    <a:cubicBezTo>
                      <a:pt x="86" y="175"/>
                      <a:pt x="85" y="177"/>
                      <a:pt x="84" y="178"/>
                    </a:cubicBezTo>
                    <a:cubicBezTo>
                      <a:pt x="85" y="177"/>
                      <a:pt x="86" y="176"/>
                      <a:pt x="87" y="175"/>
                    </a:cubicBezTo>
                    <a:cubicBezTo>
                      <a:pt x="84" y="179"/>
                      <a:pt x="80" y="182"/>
                      <a:pt x="76" y="184"/>
                    </a:cubicBezTo>
                    <a:cubicBezTo>
                      <a:pt x="77" y="183"/>
                      <a:pt x="78" y="183"/>
                      <a:pt x="79" y="182"/>
                    </a:cubicBezTo>
                    <a:cubicBezTo>
                      <a:pt x="77" y="184"/>
                      <a:pt x="74" y="185"/>
                      <a:pt x="71" y="186"/>
                    </a:cubicBezTo>
                    <a:cubicBezTo>
                      <a:pt x="69" y="187"/>
                      <a:pt x="67" y="187"/>
                      <a:pt x="65" y="187"/>
                    </a:cubicBezTo>
                    <a:cubicBezTo>
                      <a:pt x="65" y="187"/>
                      <a:pt x="65" y="187"/>
                      <a:pt x="64" y="187"/>
                    </a:cubicBezTo>
                    <a:cubicBezTo>
                      <a:pt x="64" y="187"/>
                      <a:pt x="64" y="187"/>
                      <a:pt x="64" y="187"/>
                    </a:cubicBezTo>
                    <a:cubicBezTo>
                      <a:pt x="64" y="187"/>
                      <a:pt x="63" y="187"/>
                      <a:pt x="63" y="187"/>
                    </a:cubicBezTo>
                    <a:cubicBezTo>
                      <a:pt x="63" y="187"/>
                      <a:pt x="64" y="187"/>
                      <a:pt x="64" y="187"/>
                    </a:cubicBezTo>
                    <a:cubicBezTo>
                      <a:pt x="64" y="186"/>
                      <a:pt x="63" y="186"/>
                      <a:pt x="63" y="186"/>
                    </a:cubicBezTo>
                    <a:cubicBezTo>
                      <a:pt x="63" y="186"/>
                      <a:pt x="64" y="186"/>
                      <a:pt x="64" y="187"/>
                    </a:cubicBezTo>
                    <a:cubicBezTo>
                      <a:pt x="64" y="187"/>
                      <a:pt x="64" y="187"/>
                      <a:pt x="64" y="187"/>
                    </a:cubicBezTo>
                    <a:cubicBezTo>
                      <a:pt x="64" y="187"/>
                      <a:pt x="64" y="187"/>
                      <a:pt x="64" y="187"/>
                    </a:cubicBezTo>
                    <a:cubicBezTo>
                      <a:pt x="64" y="187"/>
                      <a:pt x="64" y="187"/>
                      <a:pt x="64" y="187"/>
                    </a:cubicBezTo>
                    <a:cubicBezTo>
                      <a:pt x="65" y="187"/>
                      <a:pt x="66" y="187"/>
                      <a:pt x="66" y="187"/>
                    </a:cubicBezTo>
                    <a:cubicBezTo>
                      <a:pt x="65" y="186"/>
                      <a:pt x="63" y="186"/>
                      <a:pt x="62" y="186"/>
                    </a:cubicBezTo>
                    <a:cubicBezTo>
                      <a:pt x="60" y="185"/>
                      <a:pt x="59" y="185"/>
                      <a:pt x="57" y="184"/>
                    </a:cubicBezTo>
                    <a:cubicBezTo>
                      <a:pt x="54" y="182"/>
                      <a:pt x="51" y="179"/>
                      <a:pt x="48" y="177"/>
                    </a:cubicBezTo>
                    <a:cubicBezTo>
                      <a:pt x="45" y="173"/>
                      <a:pt x="42" y="170"/>
                      <a:pt x="40" y="166"/>
                    </a:cubicBezTo>
                    <a:cubicBezTo>
                      <a:pt x="37" y="161"/>
                      <a:pt x="35" y="156"/>
                      <a:pt x="34" y="151"/>
                    </a:cubicBezTo>
                    <a:cubicBezTo>
                      <a:pt x="33" y="145"/>
                      <a:pt x="32" y="140"/>
                      <a:pt x="32" y="135"/>
                    </a:cubicBezTo>
                    <a:cubicBezTo>
                      <a:pt x="32" y="126"/>
                      <a:pt x="34" y="117"/>
                      <a:pt x="36" y="108"/>
                    </a:cubicBezTo>
                    <a:cubicBezTo>
                      <a:pt x="38" y="100"/>
                      <a:pt x="41" y="92"/>
                      <a:pt x="45" y="85"/>
                    </a:cubicBezTo>
                    <a:moveTo>
                      <a:pt x="196" y="71"/>
                    </a:moveTo>
                    <a:cubicBezTo>
                      <a:pt x="196" y="71"/>
                      <a:pt x="196" y="70"/>
                      <a:pt x="196" y="70"/>
                    </a:cubicBezTo>
                    <a:cubicBezTo>
                      <a:pt x="196" y="70"/>
                      <a:pt x="196" y="71"/>
                      <a:pt x="196" y="71"/>
                    </a:cubicBezTo>
                    <a:moveTo>
                      <a:pt x="100" y="31"/>
                    </a:moveTo>
                    <a:cubicBezTo>
                      <a:pt x="108" y="29"/>
                      <a:pt x="116" y="29"/>
                      <a:pt x="124" y="29"/>
                    </a:cubicBezTo>
                    <a:cubicBezTo>
                      <a:pt x="136" y="29"/>
                      <a:pt x="148" y="31"/>
                      <a:pt x="159" y="34"/>
                    </a:cubicBezTo>
                    <a:cubicBezTo>
                      <a:pt x="167" y="37"/>
                      <a:pt x="174" y="39"/>
                      <a:pt x="181" y="43"/>
                    </a:cubicBezTo>
                    <a:cubicBezTo>
                      <a:pt x="185" y="45"/>
                      <a:pt x="188" y="48"/>
                      <a:pt x="191" y="51"/>
                    </a:cubicBezTo>
                    <a:cubicBezTo>
                      <a:pt x="193" y="53"/>
                      <a:pt x="194" y="54"/>
                      <a:pt x="196" y="56"/>
                    </a:cubicBezTo>
                    <a:cubicBezTo>
                      <a:pt x="197" y="58"/>
                      <a:pt x="197" y="59"/>
                      <a:pt x="197" y="61"/>
                    </a:cubicBezTo>
                    <a:cubicBezTo>
                      <a:pt x="198" y="61"/>
                      <a:pt x="198" y="62"/>
                      <a:pt x="198" y="63"/>
                    </a:cubicBezTo>
                    <a:cubicBezTo>
                      <a:pt x="198" y="65"/>
                      <a:pt x="197" y="66"/>
                      <a:pt x="197" y="68"/>
                    </a:cubicBezTo>
                    <a:cubicBezTo>
                      <a:pt x="196" y="69"/>
                      <a:pt x="196" y="71"/>
                      <a:pt x="195" y="72"/>
                    </a:cubicBezTo>
                    <a:cubicBezTo>
                      <a:pt x="194" y="73"/>
                      <a:pt x="193" y="75"/>
                      <a:pt x="192" y="76"/>
                    </a:cubicBezTo>
                    <a:cubicBezTo>
                      <a:pt x="191" y="77"/>
                      <a:pt x="189" y="79"/>
                      <a:pt x="186" y="80"/>
                    </a:cubicBezTo>
                    <a:cubicBezTo>
                      <a:pt x="183" y="82"/>
                      <a:pt x="179" y="83"/>
                      <a:pt x="176" y="84"/>
                    </a:cubicBezTo>
                    <a:cubicBezTo>
                      <a:pt x="169" y="86"/>
                      <a:pt x="162" y="86"/>
                      <a:pt x="155" y="86"/>
                    </a:cubicBezTo>
                    <a:cubicBezTo>
                      <a:pt x="144" y="85"/>
                      <a:pt x="133" y="84"/>
                      <a:pt x="122" y="81"/>
                    </a:cubicBezTo>
                    <a:cubicBezTo>
                      <a:pt x="111" y="78"/>
                      <a:pt x="101" y="74"/>
                      <a:pt x="92" y="69"/>
                    </a:cubicBezTo>
                    <a:cubicBezTo>
                      <a:pt x="90" y="67"/>
                      <a:pt x="89" y="66"/>
                      <a:pt x="88" y="64"/>
                    </a:cubicBezTo>
                    <a:cubicBezTo>
                      <a:pt x="81" y="57"/>
                      <a:pt x="74" y="50"/>
                      <a:pt x="66" y="46"/>
                    </a:cubicBezTo>
                    <a:cubicBezTo>
                      <a:pt x="69" y="43"/>
                      <a:pt x="72" y="41"/>
                      <a:pt x="76" y="39"/>
                    </a:cubicBezTo>
                    <a:cubicBezTo>
                      <a:pt x="81" y="36"/>
                      <a:pt x="87" y="34"/>
                      <a:pt x="93" y="32"/>
                    </a:cubicBezTo>
                    <a:cubicBezTo>
                      <a:pt x="96" y="31"/>
                      <a:pt x="98" y="31"/>
                      <a:pt x="100" y="31"/>
                    </a:cubicBezTo>
                    <a:moveTo>
                      <a:pt x="125" y="0"/>
                    </a:moveTo>
                    <a:cubicBezTo>
                      <a:pt x="114" y="0"/>
                      <a:pt x="104" y="1"/>
                      <a:pt x="94" y="3"/>
                    </a:cubicBezTo>
                    <a:cubicBezTo>
                      <a:pt x="69" y="8"/>
                      <a:pt x="46" y="21"/>
                      <a:pt x="35" y="42"/>
                    </a:cubicBezTo>
                    <a:cubicBezTo>
                      <a:pt x="34" y="43"/>
                      <a:pt x="32" y="45"/>
                      <a:pt x="31" y="47"/>
                    </a:cubicBezTo>
                    <a:cubicBezTo>
                      <a:pt x="26" y="57"/>
                      <a:pt x="22" y="67"/>
                      <a:pt x="18" y="78"/>
                    </a:cubicBezTo>
                    <a:cubicBezTo>
                      <a:pt x="7" y="106"/>
                      <a:pt x="0" y="135"/>
                      <a:pt x="9" y="165"/>
                    </a:cubicBezTo>
                    <a:cubicBezTo>
                      <a:pt x="17" y="190"/>
                      <a:pt x="42" y="214"/>
                      <a:pt x="68" y="214"/>
                    </a:cubicBezTo>
                    <a:cubicBezTo>
                      <a:pt x="73" y="214"/>
                      <a:pt x="78" y="214"/>
                      <a:pt x="83" y="212"/>
                    </a:cubicBezTo>
                    <a:cubicBezTo>
                      <a:pt x="86" y="210"/>
                      <a:pt x="90" y="208"/>
                      <a:pt x="93" y="206"/>
                    </a:cubicBezTo>
                    <a:cubicBezTo>
                      <a:pt x="122" y="185"/>
                      <a:pt x="124" y="144"/>
                      <a:pt x="112" y="107"/>
                    </a:cubicBezTo>
                    <a:cubicBezTo>
                      <a:pt x="128" y="112"/>
                      <a:pt x="146" y="114"/>
                      <a:pt x="161" y="114"/>
                    </a:cubicBezTo>
                    <a:cubicBezTo>
                      <a:pt x="161" y="114"/>
                      <a:pt x="161" y="114"/>
                      <a:pt x="161" y="114"/>
                    </a:cubicBezTo>
                    <a:cubicBezTo>
                      <a:pt x="198" y="114"/>
                      <a:pt x="243" y="81"/>
                      <a:pt x="219" y="42"/>
                    </a:cubicBezTo>
                    <a:cubicBezTo>
                      <a:pt x="203" y="14"/>
                      <a:pt x="163" y="0"/>
                      <a:pt x="1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122"/>
              <p:cNvSpPr>
                <a:spLocks noEditPoints="1"/>
              </p:cNvSpPr>
              <p:nvPr/>
            </p:nvSpPr>
            <p:spPr bwMode="auto">
              <a:xfrm>
                <a:off x="5333" y="2502"/>
                <a:ext cx="123" cy="167"/>
              </a:xfrm>
              <a:custGeom>
                <a:avLst/>
                <a:gdLst>
                  <a:gd name="T0" fmla="*/ 31 w 182"/>
                  <a:gd name="T1" fmla="*/ 208 h 246"/>
                  <a:gd name="T2" fmla="*/ 32 w 182"/>
                  <a:gd name="T3" fmla="*/ 209 h 246"/>
                  <a:gd name="T4" fmla="*/ 32 w 182"/>
                  <a:gd name="T5" fmla="*/ 209 h 246"/>
                  <a:gd name="T6" fmla="*/ 31 w 182"/>
                  <a:gd name="T7" fmla="*/ 208 h 246"/>
                  <a:gd name="T8" fmla="*/ 31 w 182"/>
                  <a:gd name="T9" fmla="*/ 208 h 246"/>
                  <a:gd name="T10" fmla="*/ 31 w 182"/>
                  <a:gd name="T11" fmla="*/ 208 h 246"/>
                  <a:gd name="T12" fmla="*/ 32 w 182"/>
                  <a:gd name="T13" fmla="*/ 179 h 246"/>
                  <a:gd name="T14" fmla="*/ 29 w 182"/>
                  <a:gd name="T15" fmla="*/ 186 h 246"/>
                  <a:gd name="T16" fmla="*/ 34 w 182"/>
                  <a:gd name="T17" fmla="*/ 177 h 246"/>
                  <a:gd name="T18" fmla="*/ 67 w 182"/>
                  <a:gd name="T19" fmla="*/ 158 h 246"/>
                  <a:gd name="T20" fmla="*/ 107 w 182"/>
                  <a:gd name="T21" fmla="*/ 152 h 246"/>
                  <a:gd name="T22" fmla="*/ 123 w 182"/>
                  <a:gd name="T23" fmla="*/ 156 h 246"/>
                  <a:gd name="T24" fmla="*/ 132 w 182"/>
                  <a:gd name="T25" fmla="*/ 167 h 246"/>
                  <a:gd name="T26" fmla="*/ 113 w 182"/>
                  <a:gd name="T27" fmla="*/ 192 h 246"/>
                  <a:gd name="T28" fmla="*/ 78 w 182"/>
                  <a:gd name="T29" fmla="*/ 215 h 246"/>
                  <a:gd name="T30" fmla="*/ 48 w 182"/>
                  <a:gd name="T31" fmla="*/ 216 h 246"/>
                  <a:gd name="T32" fmla="*/ 33 w 182"/>
                  <a:gd name="T33" fmla="*/ 209 h 246"/>
                  <a:gd name="T34" fmla="*/ 28 w 182"/>
                  <a:gd name="T35" fmla="*/ 202 h 246"/>
                  <a:gd name="T36" fmla="*/ 28 w 182"/>
                  <a:gd name="T37" fmla="*/ 196 h 246"/>
                  <a:gd name="T38" fmla="*/ 29 w 182"/>
                  <a:gd name="T39" fmla="*/ 186 h 246"/>
                  <a:gd name="T40" fmla="*/ 90 w 182"/>
                  <a:gd name="T41" fmla="*/ 102 h 246"/>
                  <a:gd name="T42" fmla="*/ 62 w 182"/>
                  <a:gd name="T43" fmla="*/ 36 h 246"/>
                  <a:gd name="T44" fmla="*/ 62 w 182"/>
                  <a:gd name="T45" fmla="*/ 36 h 246"/>
                  <a:gd name="T46" fmla="*/ 118 w 182"/>
                  <a:gd name="T47" fmla="*/ 123 h 246"/>
                  <a:gd name="T48" fmla="*/ 70 w 182"/>
                  <a:gd name="T49" fmla="*/ 78 h 246"/>
                  <a:gd name="T50" fmla="*/ 59 w 182"/>
                  <a:gd name="T51" fmla="*/ 48 h 246"/>
                  <a:gd name="T52" fmla="*/ 62 w 182"/>
                  <a:gd name="T53" fmla="*/ 37 h 246"/>
                  <a:gd name="T54" fmla="*/ 68 w 182"/>
                  <a:gd name="T55" fmla="*/ 30 h 246"/>
                  <a:gd name="T56" fmla="*/ 75 w 182"/>
                  <a:gd name="T57" fmla="*/ 28 h 246"/>
                  <a:gd name="T58" fmla="*/ 94 w 182"/>
                  <a:gd name="T59" fmla="*/ 33 h 246"/>
                  <a:gd name="T60" fmla="*/ 136 w 182"/>
                  <a:gd name="T61" fmla="*/ 75 h 246"/>
                  <a:gd name="T62" fmla="*/ 149 w 182"/>
                  <a:gd name="T63" fmla="*/ 103 h 246"/>
                  <a:gd name="T64" fmla="*/ 151 w 182"/>
                  <a:gd name="T65" fmla="*/ 133 h 246"/>
                  <a:gd name="T66" fmla="*/ 76 w 182"/>
                  <a:gd name="T67" fmla="*/ 0 h 246"/>
                  <a:gd name="T68" fmla="*/ 44 w 182"/>
                  <a:gd name="T69" fmla="*/ 87 h 246"/>
                  <a:gd name="T70" fmla="*/ 0 w 182"/>
                  <a:gd name="T71" fmla="*/ 193 h 246"/>
                  <a:gd name="T72" fmla="*/ 61 w 182"/>
                  <a:gd name="T73" fmla="*/ 246 h 246"/>
                  <a:gd name="T74" fmla="*/ 149 w 182"/>
                  <a:gd name="T75" fmla="*/ 191 h 246"/>
                  <a:gd name="T76" fmla="*/ 171 w 182"/>
                  <a:gd name="T77" fmla="*/ 157 h 246"/>
                  <a:gd name="T78" fmla="*/ 76 w 182"/>
                  <a:gd name="T79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2" h="246">
                    <a:moveTo>
                      <a:pt x="32" y="209"/>
                    </a:moveTo>
                    <a:cubicBezTo>
                      <a:pt x="32" y="209"/>
                      <a:pt x="32" y="208"/>
                      <a:pt x="31" y="208"/>
                    </a:cubicBezTo>
                    <a:cubicBezTo>
                      <a:pt x="31" y="208"/>
                      <a:pt x="31" y="208"/>
                      <a:pt x="32" y="208"/>
                    </a:cubicBezTo>
                    <a:cubicBezTo>
                      <a:pt x="32" y="209"/>
                      <a:pt x="32" y="209"/>
                      <a:pt x="32" y="209"/>
                    </a:cubicBezTo>
                    <a:cubicBezTo>
                      <a:pt x="32" y="208"/>
                      <a:pt x="32" y="208"/>
                      <a:pt x="32" y="208"/>
                    </a:cubicBezTo>
                    <a:cubicBezTo>
                      <a:pt x="32" y="208"/>
                      <a:pt x="32" y="209"/>
                      <a:pt x="32" y="209"/>
                    </a:cubicBezTo>
                    <a:moveTo>
                      <a:pt x="32" y="208"/>
                    </a:moveTo>
                    <a:cubicBezTo>
                      <a:pt x="31" y="208"/>
                      <a:pt x="31" y="208"/>
                      <a:pt x="31" y="208"/>
                    </a:cubicBezTo>
                    <a:cubicBezTo>
                      <a:pt x="32" y="208"/>
                      <a:pt x="32" y="208"/>
                      <a:pt x="32" y="208"/>
                    </a:cubicBezTo>
                    <a:moveTo>
                      <a:pt x="31" y="208"/>
                    </a:moveTo>
                    <a:cubicBezTo>
                      <a:pt x="31" y="207"/>
                      <a:pt x="31" y="207"/>
                      <a:pt x="31" y="206"/>
                    </a:cubicBezTo>
                    <a:cubicBezTo>
                      <a:pt x="31" y="207"/>
                      <a:pt x="31" y="207"/>
                      <a:pt x="31" y="208"/>
                    </a:cubicBezTo>
                    <a:moveTo>
                      <a:pt x="31" y="181"/>
                    </a:moveTo>
                    <a:cubicBezTo>
                      <a:pt x="31" y="181"/>
                      <a:pt x="31" y="180"/>
                      <a:pt x="32" y="179"/>
                    </a:cubicBezTo>
                    <a:cubicBezTo>
                      <a:pt x="31" y="180"/>
                      <a:pt x="31" y="181"/>
                      <a:pt x="31" y="181"/>
                    </a:cubicBezTo>
                    <a:moveTo>
                      <a:pt x="29" y="186"/>
                    </a:moveTo>
                    <a:cubicBezTo>
                      <a:pt x="29" y="185"/>
                      <a:pt x="30" y="183"/>
                      <a:pt x="30" y="182"/>
                    </a:cubicBezTo>
                    <a:cubicBezTo>
                      <a:pt x="31" y="180"/>
                      <a:pt x="33" y="179"/>
                      <a:pt x="34" y="177"/>
                    </a:cubicBezTo>
                    <a:cubicBezTo>
                      <a:pt x="37" y="174"/>
                      <a:pt x="40" y="171"/>
                      <a:pt x="44" y="169"/>
                    </a:cubicBezTo>
                    <a:cubicBezTo>
                      <a:pt x="51" y="165"/>
                      <a:pt x="59" y="161"/>
                      <a:pt x="67" y="158"/>
                    </a:cubicBezTo>
                    <a:cubicBezTo>
                      <a:pt x="79" y="155"/>
                      <a:pt x="91" y="153"/>
                      <a:pt x="104" y="152"/>
                    </a:cubicBezTo>
                    <a:cubicBezTo>
                      <a:pt x="105" y="152"/>
                      <a:pt x="106" y="152"/>
                      <a:pt x="107" y="152"/>
                    </a:cubicBezTo>
                    <a:cubicBezTo>
                      <a:pt x="108" y="152"/>
                      <a:pt x="110" y="152"/>
                      <a:pt x="111" y="152"/>
                    </a:cubicBezTo>
                    <a:cubicBezTo>
                      <a:pt x="115" y="154"/>
                      <a:pt x="119" y="155"/>
                      <a:pt x="123" y="156"/>
                    </a:cubicBezTo>
                    <a:cubicBezTo>
                      <a:pt x="126" y="158"/>
                      <a:pt x="129" y="158"/>
                      <a:pt x="133" y="159"/>
                    </a:cubicBezTo>
                    <a:cubicBezTo>
                      <a:pt x="131" y="162"/>
                      <a:pt x="131" y="165"/>
                      <a:pt x="132" y="167"/>
                    </a:cubicBezTo>
                    <a:cubicBezTo>
                      <a:pt x="131" y="169"/>
                      <a:pt x="130" y="170"/>
                      <a:pt x="129" y="172"/>
                    </a:cubicBezTo>
                    <a:cubicBezTo>
                      <a:pt x="124" y="179"/>
                      <a:pt x="119" y="185"/>
                      <a:pt x="113" y="192"/>
                    </a:cubicBezTo>
                    <a:cubicBezTo>
                      <a:pt x="107" y="198"/>
                      <a:pt x="100" y="204"/>
                      <a:pt x="93" y="209"/>
                    </a:cubicBezTo>
                    <a:cubicBezTo>
                      <a:pt x="88" y="211"/>
                      <a:pt x="83" y="213"/>
                      <a:pt x="78" y="215"/>
                    </a:cubicBezTo>
                    <a:cubicBezTo>
                      <a:pt x="73" y="216"/>
                      <a:pt x="67" y="217"/>
                      <a:pt x="62" y="218"/>
                    </a:cubicBezTo>
                    <a:cubicBezTo>
                      <a:pt x="57" y="218"/>
                      <a:pt x="53" y="217"/>
                      <a:pt x="48" y="216"/>
                    </a:cubicBezTo>
                    <a:cubicBezTo>
                      <a:pt x="45" y="215"/>
                      <a:pt x="41" y="214"/>
                      <a:pt x="37" y="212"/>
                    </a:cubicBezTo>
                    <a:cubicBezTo>
                      <a:pt x="36" y="212"/>
                      <a:pt x="35" y="211"/>
                      <a:pt x="33" y="209"/>
                    </a:cubicBezTo>
                    <a:cubicBezTo>
                      <a:pt x="32" y="208"/>
                      <a:pt x="31" y="207"/>
                      <a:pt x="30" y="206"/>
                    </a:cubicBezTo>
                    <a:cubicBezTo>
                      <a:pt x="30" y="205"/>
                      <a:pt x="29" y="203"/>
                      <a:pt x="28" y="202"/>
                    </a:cubicBezTo>
                    <a:cubicBezTo>
                      <a:pt x="28" y="199"/>
                      <a:pt x="27" y="196"/>
                      <a:pt x="27" y="192"/>
                    </a:cubicBezTo>
                    <a:cubicBezTo>
                      <a:pt x="27" y="194"/>
                      <a:pt x="28" y="195"/>
                      <a:pt x="28" y="196"/>
                    </a:cubicBezTo>
                    <a:cubicBezTo>
                      <a:pt x="28" y="192"/>
                      <a:pt x="28" y="187"/>
                      <a:pt x="30" y="183"/>
                    </a:cubicBezTo>
                    <a:cubicBezTo>
                      <a:pt x="29" y="184"/>
                      <a:pt x="29" y="185"/>
                      <a:pt x="29" y="186"/>
                    </a:cubicBezTo>
                    <a:moveTo>
                      <a:pt x="91" y="103"/>
                    </a:moveTo>
                    <a:cubicBezTo>
                      <a:pt x="91" y="103"/>
                      <a:pt x="91" y="102"/>
                      <a:pt x="90" y="102"/>
                    </a:cubicBezTo>
                    <a:cubicBezTo>
                      <a:pt x="91" y="102"/>
                      <a:pt x="91" y="103"/>
                      <a:pt x="91" y="103"/>
                    </a:cubicBezTo>
                    <a:moveTo>
                      <a:pt x="62" y="36"/>
                    </a:moveTo>
                    <a:cubicBezTo>
                      <a:pt x="62" y="35"/>
                      <a:pt x="63" y="35"/>
                      <a:pt x="63" y="34"/>
                    </a:cubicBezTo>
                    <a:cubicBezTo>
                      <a:pt x="63" y="35"/>
                      <a:pt x="62" y="35"/>
                      <a:pt x="62" y="36"/>
                    </a:cubicBezTo>
                    <a:moveTo>
                      <a:pt x="124" y="124"/>
                    </a:moveTo>
                    <a:cubicBezTo>
                      <a:pt x="122" y="124"/>
                      <a:pt x="120" y="124"/>
                      <a:pt x="118" y="123"/>
                    </a:cubicBezTo>
                    <a:cubicBezTo>
                      <a:pt x="109" y="118"/>
                      <a:pt x="100" y="111"/>
                      <a:pt x="92" y="104"/>
                    </a:cubicBezTo>
                    <a:cubicBezTo>
                      <a:pt x="84" y="96"/>
                      <a:pt x="77" y="87"/>
                      <a:pt x="70" y="78"/>
                    </a:cubicBezTo>
                    <a:cubicBezTo>
                      <a:pt x="67" y="72"/>
                      <a:pt x="64" y="66"/>
                      <a:pt x="62" y="60"/>
                    </a:cubicBezTo>
                    <a:cubicBezTo>
                      <a:pt x="61" y="56"/>
                      <a:pt x="60" y="52"/>
                      <a:pt x="59" y="48"/>
                    </a:cubicBezTo>
                    <a:cubicBezTo>
                      <a:pt x="60" y="45"/>
                      <a:pt x="60" y="43"/>
                      <a:pt x="60" y="41"/>
                    </a:cubicBezTo>
                    <a:cubicBezTo>
                      <a:pt x="61" y="39"/>
                      <a:pt x="61" y="38"/>
                      <a:pt x="62" y="37"/>
                    </a:cubicBezTo>
                    <a:cubicBezTo>
                      <a:pt x="63" y="35"/>
                      <a:pt x="64" y="34"/>
                      <a:pt x="65" y="33"/>
                    </a:cubicBezTo>
                    <a:cubicBezTo>
                      <a:pt x="66" y="32"/>
                      <a:pt x="67" y="30"/>
                      <a:pt x="68" y="30"/>
                    </a:cubicBezTo>
                    <a:cubicBezTo>
                      <a:pt x="69" y="29"/>
                      <a:pt x="70" y="29"/>
                      <a:pt x="70" y="28"/>
                    </a:cubicBezTo>
                    <a:cubicBezTo>
                      <a:pt x="72" y="28"/>
                      <a:pt x="73" y="28"/>
                      <a:pt x="75" y="28"/>
                    </a:cubicBezTo>
                    <a:cubicBezTo>
                      <a:pt x="77" y="28"/>
                      <a:pt x="80" y="28"/>
                      <a:pt x="82" y="29"/>
                    </a:cubicBezTo>
                    <a:cubicBezTo>
                      <a:pt x="86" y="30"/>
                      <a:pt x="90" y="31"/>
                      <a:pt x="94" y="33"/>
                    </a:cubicBezTo>
                    <a:cubicBezTo>
                      <a:pt x="101" y="38"/>
                      <a:pt x="107" y="42"/>
                      <a:pt x="113" y="48"/>
                    </a:cubicBezTo>
                    <a:cubicBezTo>
                      <a:pt x="121" y="56"/>
                      <a:pt x="129" y="65"/>
                      <a:pt x="136" y="75"/>
                    </a:cubicBezTo>
                    <a:cubicBezTo>
                      <a:pt x="140" y="82"/>
                      <a:pt x="143" y="89"/>
                      <a:pt x="146" y="96"/>
                    </a:cubicBezTo>
                    <a:cubicBezTo>
                      <a:pt x="147" y="98"/>
                      <a:pt x="148" y="101"/>
                      <a:pt x="149" y="103"/>
                    </a:cubicBezTo>
                    <a:cubicBezTo>
                      <a:pt x="151" y="109"/>
                      <a:pt x="152" y="115"/>
                      <a:pt x="152" y="121"/>
                    </a:cubicBezTo>
                    <a:cubicBezTo>
                      <a:pt x="152" y="125"/>
                      <a:pt x="152" y="129"/>
                      <a:pt x="151" y="133"/>
                    </a:cubicBezTo>
                    <a:cubicBezTo>
                      <a:pt x="143" y="129"/>
                      <a:pt x="134" y="126"/>
                      <a:pt x="124" y="124"/>
                    </a:cubicBezTo>
                    <a:moveTo>
                      <a:pt x="76" y="0"/>
                    </a:moveTo>
                    <a:cubicBezTo>
                      <a:pt x="76" y="0"/>
                      <a:pt x="76" y="0"/>
                      <a:pt x="75" y="0"/>
                    </a:cubicBezTo>
                    <a:cubicBezTo>
                      <a:pt x="29" y="0"/>
                      <a:pt x="25" y="56"/>
                      <a:pt x="44" y="87"/>
                    </a:cubicBezTo>
                    <a:cubicBezTo>
                      <a:pt x="52" y="100"/>
                      <a:pt x="62" y="114"/>
                      <a:pt x="75" y="126"/>
                    </a:cubicBezTo>
                    <a:cubicBezTo>
                      <a:pt x="37" y="134"/>
                      <a:pt x="3" y="158"/>
                      <a:pt x="0" y="193"/>
                    </a:cubicBezTo>
                    <a:cubicBezTo>
                      <a:pt x="0" y="197"/>
                      <a:pt x="0" y="201"/>
                      <a:pt x="0" y="205"/>
                    </a:cubicBezTo>
                    <a:cubicBezTo>
                      <a:pt x="5" y="231"/>
                      <a:pt x="34" y="246"/>
                      <a:pt x="61" y="246"/>
                    </a:cubicBezTo>
                    <a:cubicBezTo>
                      <a:pt x="67" y="246"/>
                      <a:pt x="73" y="245"/>
                      <a:pt x="78" y="244"/>
                    </a:cubicBezTo>
                    <a:cubicBezTo>
                      <a:pt x="109" y="236"/>
                      <a:pt x="130" y="215"/>
                      <a:pt x="149" y="191"/>
                    </a:cubicBezTo>
                    <a:cubicBezTo>
                      <a:pt x="155" y="182"/>
                      <a:pt x="162" y="173"/>
                      <a:pt x="168" y="164"/>
                    </a:cubicBezTo>
                    <a:cubicBezTo>
                      <a:pt x="170" y="162"/>
                      <a:pt x="170" y="159"/>
                      <a:pt x="171" y="157"/>
                    </a:cubicBezTo>
                    <a:cubicBezTo>
                      <a:pt x="182" y="137"/>
                      <a:pt x="182" y="112"/>
                      <a:pt x="173" y="87"/>
                    </a:cubicBezTo>
                    <a:cubicBezTo>
                      <a:pt x="158" y="42"/>
                      <a:pt x="116" y="0"/>
                      <a:pt x="7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123"/>
              <p:cNvSpPr>
                <a:spLocks/>
              </p:cNvSpPr>
              <p:nvPr/>
            </p:nvSpPr>
            <p:spPr bwMode="auto">
              <a:xfrm>
                <a:off x="5409" y="1366"/>
                <a:ext cx="205" cy="212"/>
              </a:xfrm>
              <a:custGeom>
                <a:avLst/>
                <a:gdLst>
                  <a:gd name="T0" fmla="*/ 139 w 302"/>
                  <a:gd name="T1" fmla="*/ 0 h 312"/>
                  <a:gd name="T2" fmla="*/ 115 w 302"/>
                  <a:gd name="T3" fmla="*/ 1 h 312"/>
                  <a:gd name="T4" fmla="*/ 0 w 302"/>
                  <a:gd name="T5" fmla="*/ 71 h 312"/>
                  <a:gd name="T6" fmla="*/ 107 w 302"/>
                  <a:gd name="T7" fmla="*/ 163 h 312"/>
                  <a:gd name="T8" fmla="*/ 62 w 302"/>
                  <a:gd name="T9" fmla="*/ 297 h 312"/>
                  <a:gd name="T10" fmla="*/ 132 w 302"/>
                  <a:gd name="T11" fmla="*/ 312 h 312"/>
                  <a:gd name="T12" fmla="*/ 197 w 302"/>
                  <a:gd name="T13" fmla="*/ 297 h 312"/>
                  <a:gd name="T14" fmla="*/ 279 w 302"/>
                  <a:gd name="T15" fmla="*/ 238 h 312"/>
                  <a:gd name="T16" fmla="*/ 289 w 302"/>
                  <a:gd name="T17" fmla="*/ 215 h 312"/>
                  <a:gd name="T18" fmla="*/ 301 w 302"/>
                  <a:gd name="T19" fmla="*/ 162 h 312"/>
                  <a:gd name="T20" fmla="*/ 302 w 302"/>
                  <a:gd name="T21" fmla="*/ 161 h 312"/>
                  <a:gd name="T22" fmla="*/ 293 w 302"/>
                  <a:gd name="T23" fmla="*/ 128 h 312"/>
                  <a:gd name="T24" fmla="*/ 277 w 302"/>
                  <a:gd name="T25" fmla="*/ 115 h 312"/>
                  <a:gd name="T26" fmla="*/ 284 w 302"/>
                  <a:gd name="T27" fmla="*/ 97 h 312"/>
                  <a:gd name="T28" fmla="*/ 275 w 302"/>
                  <a:gd name="T29" fmla="*/ 64 h 312"/>
                  <a:gd name="T30" fmla="*/ 274 w 302"/>
                  <a:gd name="T31" fmla="*/ 63 h 312"/>
                  <a:gd name="T32" fmla="*/ 236 w 302"/>
                  <a:gd name="T33" fmla="*/ 24 h 312"/>
                  <a:gd name="T34" fmla="*/ 215 w 302"/>
                  <a:gd name="T35" fmla="*/ 9 h 312"/>
                  <a:gd name="T36" fmla="*/ 139 w 302"/>
                  <a:gd name="T37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2" h="312">
                    <a:moveTo>
                      <a:pt x="139" y="0"/>
                    </a:moveTo>
                    <a:cubicBezTo>
                      <a:pt x="131" y="0"/>
                      <a:pt x="123" y="0"/>
                      <a:pt x="115" y="1"/>
                    </a:cubicBezTo>
                    <a:cubicBezTo>
                      <a:pt x="70" y="5"/>
                      <a:pt x="25" y="33"/>
                      <a:pt x="0" y="71"/>
                    </a:cubicBezTo>
                    <a:cubicBezTo>
                      <a:pt x="35" y="103"/>
                      <a:pt x="70" y="134"/>
                      <a:pt x="107" y="163"/>
                    </a:cubicBezTo>
                    <a:cubicBezTo>
                      <a:pt x="91" y="207"/>
                      <a:pt x="76" y="252"/>
                      <a:pt x="62" y="297"/>
                    </a:cubicBezTo>
                    <a:cubicBezTo>
                      <a:pt x="84" y="307"/>
                      <a:pt x="108" y="312"/>
                      <a:pt x="132" y="312"/>
                    </a:cubicBezTo>
                    <a:cubicBezTo>
                      <a:pt x="155" y="312"/>
                      <a:pt x="177" y="307"/>
                      <a:pt x="197" y="297"/>
                    </a:cubicBezTo>
                    <a:cubicBezTo>
                      <a:pt x="228" y="283"/>
                      <a:pt x="255" y="262"/>
                      <a:pt x="279" y="238"/>
                    </a:cubicBezTo>
                    <a:cubicBezTo>
                      <a:pt x="282" y="230"/>
                      <a:pt x="285" y="223"/>
                      <a:pt x="289" y="215"/>
                    </a:cubicBezTo>
                    <a:cubicBezTo>
                      <a:pt x="289" y="197"/>
                      <a:pt x="293" y="179"/>
                      <a:pt x="301" y="162"/>
                    </a:cubicBezTo>
                    <a:cubicBezTo>
                      <a:pt x="302" y="162"/>
                      <a:pt x="302" y="161"/>
                      <a:pt x="302" y="161"/>
                    </a:cubicBezTo>
                    <a:cubicBezTo>
                      <a:pt x="298" y="150"/>
                      <a:pt x="295" y="139"/>
                      <a:pt x="293" y="128"/>
                    </a:cubicBezTo>
                    <a:cubicBezTo>
                      <a:pt x="287" y="124"/>
                      <a:pt x="282" y="120"/>
                      <a:pt x="277" y="115"/>
                    </a:cubicBezTo>
                    <a:cubicBezTo>
                      <a:pt x="279" y="109"/>
                      <a:pt x="282" y="103"/>
                      <a:pt x="284" y="97"/>
                    </a:cubicBezTo>
                    <a:cubicBezTo>
                      <a:pt x="280" y="86"/>
                      <a:pt x="277" y="75"/>
                      <a:pt x="275" y="64"/>
                    </a:cubicBezTo>
                    <a:cubicBezTo>
                      <a:pt x="275" y="63"/>
                      <a:pt x="274" y="63"/>
                      <a:pt x="274" y="63"/>
                    </a:cubicBezTo>
                    <a:cubicBezTo>
                      <a:pt x="258" y="53"/>
                      <a:pt x="245" y="39"/>
                      <a:pt x="236" y="24"/>
                    </a:cubicBezTo>
                    <a:cubicBezTo>
                      <a:pt x="229" y="19"/>
                      <a:pt x="222" y="14"/>
                      <a:pt x="215" y="9"/>
                    </a:cubicBezTo>
                    <a:cubicBezTo>
                      <a:pt x="190" y="3"/>
                      <a:pt x="165" y="0"/>
                      <a:pt x="139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124"/>
              <p:cNvSpPr>
                <a:spLocks noEditPoints="1"/>
              </p:cNvSpPr>
              <p:nvPr/>
            </p:nvSpPr>
            <p:spPr bwMode="auto">
              <a:xfrm>
                <a:off x="5811" y="1108"/>
                <a:ext cx="389" cy="562"/>
              </a:xfrm>
              <a:custGeom>
                <a:avLst/>
                <a:gdLst>
                  <a:gd name="T0" fmla="*/ 220 w 574"/>
                  <a:gd name="T1" fmla="*/ 738 h 828"/>
                  <a:gd name="T2" fmla="*/ 211 w 574"/>
                  <a:gd name="T3" fmla="*/ 758 h 828"/>
                  <a:gd name="T4" fmla="*/ 202 w 574"/>
                  <a:gd name="T5" fmla="*/ 775 h 828"/>
                  <a:gd name="T6" fmla="*/ 198 w 574"/>
                  <a:gd name="T7" fmla="*/ 781 h 828"/>
                  <a:gd name="T8" fmla="*/ 187 w 574"/>
                  <a:gd name="T9" fmla="*/ 803 h 828"/>
                  <a:gd name="T10" fmla="*/ 183 w 574"/>
                  <a:gd name="T11" fmla="*/ 828 h 828"/>
                  <a:gd name="T12" fmla="*/ 195 w 574"/>
                  <a:gd name="T13" fmla="*/ 806 h 828"/>
                  <a:gd name="T14" fmla="*/ 218 w 574"/>
                  <a:gd name="T15" fmla="*/ 746 h 828"/>
                  <a:gd name="T16" fmla="*/ 220 w 574"/>
                  <a:gd name="T17" fmla="*/ 738 h 828"/>
                  <a:gd name="T18" fmla="*/ 259 w 574"/>
                  <a:gd name="T19" fmla="*/ 553 h 828"/>
                  <a:gd name="T20" fmla="*/ 262 w 574"/>
                  <a:gd name="T21" fmla="*/ 655 h 828"/>
                  <a:gd name="T22" fmla="*/ 272 w 574"/>
                  <a:gd name="T23" fmla="*/ 594 h 828"/>
                  <a:gd name="T24" fmla="*/ 259 w 574"/>
                  <a:gd name="T25" fmla="*/ 553 h 828"/>
                  <a:gd name="T26" fmla="*/ 488 w 574"/>
                  <a:gd name="T27" fmla="*/ 150 h 828"/>
                  <a:gd name="T28" fmla="*/ 526 w 574"/>
                  <a:gd name="T29" fmla="*/ 222 h 828"/>
                  <a:gd name="T30" fmla="*/ 544 w 574"/>
                  <a:gd name="T31" fmla="*/ 256 h 828"/>
                  <a:gd name="T32" fmla="*/ 546 w 574"/>
                  <a:gd name="T33" fmla="*/ 295 h 828"/>
                  <a:gd name="T34" fmla="*/ 552 w 574"/>
                  <a:gd name="T35" fmla="*/ 377 h 828"/>
                  <a:gd name="T36" fmla="*/ 574 w 574"/>
                  <a:gd name="T37" fmla="*/ 248 h 828"/>
                  <a:gd name="T38" fmla="*/ 488 w 574"/>
                  <a:gd name="T39" fmla="*/ 150 h 828"/>
                  <a:gd name="T40" fmla="*/ 96 w 574"/>
                  <a:gd name="T41" fmla="*/ 61 h 828"/>
                  <a:gd name="T42" fmla="*/ 147 w 574"/>
                  <a:gd name="T43" fmla="*/ 150 h 828"/>
                  <a:gd name="T44" fmla="*/ 137 w 574"/>
                  <a:gd name="T45" fmla="*/ 108 h 828"/>
                  <a:gd name="T46" fmla="*/ 96 w 574"/>
                  <a:gd name="T47" fmla="*/ 61 h 828"/>
                  <a:gd name="T48" fmla="*/ 5 w 574"/>
                  <a:gd name="T49" fmla="*/ 0 h 828"/>
                  <a:gd name="T50" fmla="*/ 0 w 574"/>
                  <a:gd name="T51" fmla="*/ 0 h 828"/>
                  <a:gd name="T52" fmla="*/ 18 w 574"/>
                  <a:gd name="T53" fmla="*/ 11 h 828"/>
                  <a:gd name="T54" fmla="*/ 12 w 574"/>
                  <a:gd name="T55" fmla="*/ 6 h 828"/>
                  <a:gd name="T56" fmla="*/ 5 w 574"/>
                  <a:gd name="T57" fmla="*/ 0 h 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74" h="828">
                    <a:moveTo>
                      <a:pt x="220" y="738"/>
                    </a:moveTo>
                    <a:cubicBezTo>
                      <a:pt x="217" y="745"/>
                      <a:pt x="214" y="751"/>
                      <a:pt x="211" y="758"/>
                    </a:cubicBezTo>
                    <a:cubicBezTo>
                      <a:pt x="208" y="763"/>
                      <a:pt x="205" y="769"/>
                      <a:pt x="202" y="775"/>
                    </a:cubicBezTo>
                    <a:cubicBezTo>
                      <a:pt x="200" y="777"/>
                      <a:pt x="199" y="779"/>
                      <a:pt x="198" y="781"/>
                    </a:cubicBezTo>
                    <a:cubicBezTo>
                      <a:pt x="193" y="788"/>
                      <a:pt x="189" y="795"/>
                      <a:pt x="187" y="803"/>
                    </a:cubicBezTo>
                    <a:cubicBezTo>
                      <a:pt x="184" y="811"/>
                      <a:pt x="183" y="819"/>
                      <a:pt x="183" y="828"/>
                    </a:cubicBezTo>
                    <a:cubicBezTo>
                      <a:pt x="187" y="821"/>
                      <a:pt x="191" y="813"/>
                      <a:pt x="195" y="806"/>
                    </a:cubicBezTo>
                    <a:cubicBezTo>
                      <a:pt x="205" y="787"/>
                      <a:pt x="212" y="766"/>
                      <a:pt x="218" y="746"/>
                    </a:cubicBezTo>
                    <a:cubicBezTo>
                      <a:pt x="219" y="743"/>
                      <a:pt x="219" y="741"/>
                      <a:pt x="220" y="738"/>
                    </a:cubicBezTo>
                    <a:moveTo>
                      <a:pt x="259" y="553"/>
                    </a:moveTo>
                    <a:cubicBezTo>
                      <a:pt x="263" y="587"/>
                      <a:pt x="264" y="621"/>
                      <a:pt x="262" y="655"/>
                    </a:cubicBezTo>
                    <a:cubicBezTo>
                      <a:pt x="267" y="635"/>
                      <a:pt x="270" y="615"/>
                      <a:pt x="272" y="594"/>
                    </a:cubicBezTo>
                    <a:cubicBezTo>
                      <a:pt x="268" y="580"/>
                      <a:pt x="263" y="566"/>
                      <a:pt x="259" y="553"/>
                    </a:cubicBezTo>
                    <a:moveTo>
                      <a:pt x="488" y="150"/>
                    </a:moveTo>
                    <a:cubicBezTo>
                      <a:pt x="501" y="174"/>
                      <a:pt x="513" y="198"/>
                      <a:pt x="526" y="222"/>
                    </a:cubicBezTo>
                    <a:cubicBezTo>
                      <a:pt x="532" y="234"/>
                      <a:pt x="538" y="245"/>
                      <a:pt x="544" y="256"/>
                    </a:cubicBezTo>
                    <a:cubicBezTo>
                      <a:pt x="545" y="269"/>
                      <a:pt x="546" y="282"/>
                      <a:pt x="546" y="295"/>
                    </a:cubicBezTo>
                    <a:cubicBezTo>
                      <a:pt x="548" y="322"/>
                      <a:pt x="550" y="350"/>
                      <a:pt x="552" y="377"/>
                    </a:cubicBezTo>
                    <a:cubicBezTo>
                      <a:pt x="563" y="335"/>
                      <a:pt x="570" y="292"/>
                      <a:pt x="574" y="248"/>
                    </a:cubicBezTo>
                    <a:cubicBezTo>
                      <a:pt x="548" y="213"/>
                      <a:pt x="520" y="179"/>
                      <a:pt x="488" y="150"/>
                    </a:cubicBezTo>
                    <a:moveTo>
                      <a:pt x="96" y="61"/>
                    </a:moveTo>
                    <a:cubicBezTo>
                      <a:pt x="116" y="89"/>
                      <a:pt x="133" y="119"/>
                      <a:pt x="147" y="150"/>
                    </a:cubicBezTo>
                    <a:cubicBezTo>
                      <a:pt x="144" y="136"/>
                      <a:pt x="140" y="122"/>
                      <a:pt x="137" y="108"/>
                    </a:cubicBezTo>
                    <a:cubicBezTo>
                      <a:pt x="125" y="91"/>
                      <a:pt x="111" y="76"/>
                      <a:pt x="96" y="61"/>
                    </a:cubicBezTo>
                    <a:moveTo>
                      <a:pt x="5" y="0"/>
                    </a:moveTo>
                    <a:cubicBezTo>
                      <a:pt x="3" y="0"/>
                      <a:pt x="1" y="0"/>
                      <a:pt x="0" y="0"/>
                    </a:cubicBezTo>
                    <a:cubicBezTo>
                      <a:pt x="6" y="4"/>
                      <a:pt x="12" y="7"/>
                      <a:pt x="18" y="11"/>
                    </a:cubicBezTo>
                    <a:cubicBezTo>
                      <a:pt x="16" y="10"/>
                      <a:pt x="14" y="8"/>
                      <a:pt x="12" y="6"/>
                    </a:cubicBezTo>
                    <a:cubicBezTo>
                      <a:pt x="10" y="4"/>
                      <a:pt x="7" y="2"/>
                      <a:pt x="5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125"/>
              <p:cNvSpPr>
                <a:spLocks noEditPoints="1"/>
              </p:cNvSpPr>
              <p:nvPr/>
            </p:nvSpPr>
            <p:spPr bwMode="auto">
              <a:xfrm>
                <a:off x="4896" y="1223"/>
                <a:ext cx="327" cy="761"/>
              </a:xfrm>
              <a:custGeom>
                <a:avLst/>
                <a:gdLst>
                  <a:gd name="T0" fmla="*/ 298 w 481"/>
                  <a:gd name="T1" fmla="*/ 1107 h 1121"/>
                  <a:gd name="T2" fmla="*/ 336 w 481"/>
                  <a:gd name="T3" fmla="*/ 1121 h 1121"/>
                  <a:gd name="T4" fmla="*/ 349 w 481"/>
                  <a:gd name="T5" fmla="*/ 1119 h 1121"/>
                  <a:gd name="T6" fmla="*/ 481 w 481"/>
                  <a:gd name="T7" fmla="*/ 852 h 1121"/>
                  <a:gd name="T8" fmla="*/ 431 w 481"/>
                  <a:gd name="T9" fmla="*/ 986 h 1121"/>
                  <a:gd name="T10" fmla="*/ 477 w 481"/>
                  <a:gd name="T11" fmla="*/ 959 h 1121"/>
                  <a:gd name="T12" fmla="*/ 471 w 481"/>
                  <a:gd name="T13" fmla="*/ 910 h 1121"/>
                  <a:gd name="T14" fmla="*/ 459 w 481"/>
                  <a:gd name="T15" fmla="*/ 819 h 1121"/>
                  <a:gd name="T16" fmla="*/ 409 w 481"/>
                  <a:gd name="T17" fmla="*/ 940 h 1121"/>
                  <a:gd name="T18" fmla="*/ 351 w 481"/>
                  <a:gd name="T19" fmla="*/ 975 h 1121"/>
                  <a:gd name="T20" fmla="*/ 374 w 481"/>
                  <a:gd name="T21" fmla="*/ 984 h 1121"/>
                  <a:gd name="T22" fmla="*/ 380 w 481"/>
                  <a:gd name="T23" fmla="*/ 980 h 1121"/>
                  <a:gd name="T24" fmla="*/ 450 w 481"/>
                  <a:gd name="T25" fmla="*/ 861 h 1121"/>
                  <a:gd name="T26" fmla="*/ 374 w 481"/>
                  <a:gd name="T27" fmla="*/ 443 h 1121"/>
                  <a:gd name="T28" fmla="*/ 368 w 481"/>
                  <a:gd name="T29" fmla="*/ 511 h 1121"/>
                  <a:gd name="T30" fmla="*/ 408 w 481"/>
                  <a:gd name="T31" fmla="*/ 566 h 1121"/>
                  <a:gd name="T32" fmla="*/ 371 w 481"/>
                  <a:gd name="T33" fmla="*/ 510 h 1121"/>
                  <a:gd name="T34" fmla="*/ 374 w 481"/>
                  <a:gd name="T35" fmla="*/ 443 h 1121"/>
                  <a:gd name="T36" fmla="*/ 129 w 481"/>
                  <a:gd name="T37" fmla="*/ 102 h 1121"/>
                  <a:gd name="T38" fmla="*/ 113 w 481"/>
                  <a:gd name="T39" fmla="*/ 122 h 1121"/>
                  <a:gd name="T40" fmla="*/ 181 w 481"/>
                  <a:gd name="T41" fmla="*/ 123 h 1121"/>
                  <a:gd name="T42" fmla="*/ 286 w 481"/>
                  <a:gd name="T43" fmla="*/ 200 h 1121"/>
                  <a:gd name="T44" fmla="*/ 199 w 481"/>
                  <a:gd name="T45" fmla="*/ 126 h 1121"/>
                  <a:gd name="T46" fmla="*/ 134 w 481"/>
                  <a:gd name="T47" fmla="*/ 103 h 1121"/>
                  <a:gd name="T48" fmla="*/ 134 w 481"/>
                  <a:gd name="T49" fmla="*/ 103 h 1121"/>
                  <a:gd name="T50" fmla="*/ 199 w 481"/>
                  <a:gd name="T51" fmla="*/ 67 h 1121"/>
                  <a:gd name="T52" fmla="*/ 156 w 481"/>
                  <a:gd name="T53" fmla="*/ 80 h 1121"/>
                  <a:gd name="T54" fmla="*/ 250 w 481"/>
                  <a:gd name="T55" fmla="*/ 116 h 1121"/>
                  <a:gd name="T56" fmla="*/ 229 w 481"/>
                  <a:gd name="T57" fmla="*/ 70 h 1121"/>
                  <a:gd name="T58" fmla="*/ 37 w 481"/>
                  <a:gd name="T59" fmla="*/ 0 h 1121"/>
                  <a:gd name="T60" fmla="*/ 8 w 481"/>
                  <a:gd name="T61" fmla="*/ 20 h 1121"/>
                  <a:gd name="T62" fmla="*/ 7 w 481"/>
                  <a:gd name="T63" fmla="*/ 33 h 1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81" h="1121">
                    <a:moveTo>
                      <a:pt x="306" y="1106"/>
                    </a:moveTo>
                    <a:cubicBezTo>
                      <a:pt x="303" y="1106"/>
                      <a:pt x="301" y="1107"/>
                      <a:pt x="298" y="1107"/>
                    </a:cubicBezTo>
                    <a:cubicBezTo>
                      <a:pt x="303" y="1111"/>
                      <a:pt x="308" y="1114"/>
                      <a:pt x="314" y="1116"/>
                    </a:cubicBezTo>
                    <a:cubicBezTo>
                      <a:pt x="321" y="1119"/>
                      <a:pt x="328" y="1121"/>
                      <a:pt x="336" y="1121"/>
                    </a:cubicBezTo>
                    <a:cubicBezTo>
                      <a:pt x="340" y="1121"/>
                      <a:pt x="344" y="1121"/>
                      <a:pt x="347" y="1120"/>
                    </a:cubicBezTo>
                    <a:cubicBezTo>
                      <a:pt x="348" y="1120"/>
                      <a:pt x="349" y="1119"/>
                      <a:pt x="349" y="1119"/>
                    </a:cubicBezTo>
                    <a:cubicBezTo>
                      <a:pt x="335" y="1116"/>
                      <a:pt x="320" y="1112"/>
                      <a:pt x="306" y="1106"/>
                    </a:cubicBezTo>
                    <a:moveTo>
                      <a:pt x="481" y="852"/>
                    </a:moveTo>
                    <a:cubicBezTo>
                      <a:pt x="469" y="903"/>
                      <a:pt x="446" y="951"/>
                      <a:pt x="409" y="989"/>
                    </a:cubicBezTo>
                    <a:cubicBezTo>
                      <a:pt x="417" y="989"/>
                      <a:pt x="424" y="988"/>
                      <a:pt x="431" y="986"/>
                    </a:cubicBezTo>
                    <a:cubicBezTo>
                      <a:pt x="438" y="984"/>
                      <a:pt x="445" y="981"/>
                      <a:pt x="452" y="978"/>
                    </a:cubicBezTo>
                    <a:cubicBezTo>
                      <a:pt x="461" y="972"/>
                      <a:pt x="469" y="966"/>
                      <a:pt x="477" y="959"/>
                    </a:cubicBezTo>
                    <a:cubicBezTo>
                      <a:pt x="478" y="958"/>
                      <a:pt x="479" y="957"/>
                      <a:pt x="481" y="956"/>
                    </a:cubicBezTo>
                    <a:cubicBezTo>
                      <a:pt x="472" y="942"/>
                      <a:pt x="468" y="926"/>
                      <a:pt x="471" y="910"/>
                    </a:cubicBezTo>
                    <a:cubicBezTo>
                      <a:pt x="475" y="891"/>
                      <a:pt x="478" y="872"/>
                      <a:pt x="481" y="852"/>
                    </a:cubicBezTo>
                    <a:moveTo>
                      <a:pt x="459" y="819"/>
                    </a:moveTo>
                    <a:cubicBezTo>
                      <a:pt x="443" y="858"/>
                      <a:pt x="426" y="897"/>
                      <a:pt x="412" y="936"/>
                    </a:cubicBezTo>
                    <a:cubicBezTo>
                      <a:pt x="411" y="937"/>
                      <a:pt x="410" y="938"/>
                      <a:pt x="409" y="940"/>
                    </a:cubicBezTo>
                    <a:cubicBezTo>
                      <a:pt x="398" y="949"/>
                      <a:pt x="386" y="958"/>
                      <a:pt x="374" y="965"/>
                    </a:cubicBezTo>
                    <a:cubicBezTo>
                      <a:pt x="366" y="969"/>
                      <a:pt x="359" y="972"/>
                      <a:pt x="351" y="975"/>
                    </a:cubicBezTo>
                    <a:cubicBezTo>
                      <a:pt x="352" y="976"/>
                      <a:pt x="353" y="976"/>
                      <a:pt x="355" y="977"/>
                    </a:cubicBezTo>
                    <a:cubicBezTo>
                      <a:pt x="361" y="979"/>
                      <a:pt x="368" y="982"/>
                      <a:pt x="374" y="984"/>
                    </a:cubicBezTo>
                    <a:cubicBezTo>
                      <a:pt x="374" y="984"/>
                      <a:pt x="375" y="984"/>
                      <a:pt x="375" y="984"/>
                    </a:cubicBezTo>
                    <a:cubicBezTo>
                      <a:pt x="377" y="983"/>
                      <a:pt x="378" y="981"/>
                      <a:pt x="380" y="980"/>
                    </a:cubicBezTo>
                    <a:cubicBezTo>
                      <a:pt x="396" y="964"/>
                      <a:pt x="410" y="947"/>
                      <a:pt x="422" y="928"/>
                    </a:cubicBezTo>
                    <a:cubicBezTo>
                      <a:pt x="434" y="906"/>
                      <a:pt x="443" y="884"/>
                      <a:pt x="450" y="861"/>
                    </a:cubicBezTo>
                    <a:cubicBezTo>
                      <a:pt x="454" y="847"/>
                      <a:pt x="457" y="833"/>
                      <a:pt x="459" y="819"/>
                    </a:cubicBezTo>
                    <a:moveTo>
                      <a:pt x="374" y="443"/>
                    </a:moveTo>
                    <a:cubicBezTo>
                      <a:pt x="372" y="465"/>
                      <a:pt x="370" y="487"/>
                      <a:pt x="369" y="509"/>
                    </a:cubicBezTo>
                    <a:cubicBezTo>
                      <a:pt x="368" y="510"/>
                      <a:pt x="368" y="510"/>
                      <a:pt x="368" y="511"/>
                    </a:cubicBezTo>
                    <a:cubicBezTo>
                      <a:pt x="368" y="511"/>
                      <a:pt x="369" y="511"/>
                      <a:pt x="369" y="512"/>
                    </a:cubicBezTo>
                    <a:cubicBezTo>
                      <a:pt x="382" y="530"/>
                      <a:pt x="395" y="548"/>
                      <a:pt x="408" y="566"/>
                    </a:cubicBezTo>
                    <a:cubicBezTo>
                      <a:pt x="407" y="565"/>
                      <a:pt x="406" y="563"/>
                      <a:pt x="406" y="562"/>
                    </a:cubicBezTo>
                    <a:cubicBezTo>
                      <a:pt x="396" y="544"/>
                      <a:pt x="384" y="526"/>
                      <a:pt x="371" y="510"/>
                    </a:cubicBezTo>
                    <a:cubicBezTo>
                      <a:pt x="374" y="489"/>
                      <a:pt x="374" y="468"/>
                      <a:pt x="374" y="447"/>
                    </a:cubicBezTo>
                    <a:cubicBezTo>
                      <a:pt x="374" y="446"/>
                      <a:pt x="374" y="444"/>
                      <a:pt x="374" y="443"/>
                    </a:cubicBezTo>
                    <a:moveTo>
                      <a:pt x="129" y="102"/>
                    </a:move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4" y="108"/>
                      <a:pt x="120" y="113"/>
                      <a:pt x="116" y="119"/>
                    </a:cubicBezTo>
                    <a:cubicBezTo>
                      <a:pt x="115" y="120"/>
                      <a:pt x="114" y="121"/>
                      <a:pt x="113" y="122"/>
                    </a:cubicBezTo>
                    <a:cubicBezTo>
                      <a:pt x="121" y="120"/>
                      <a:pt x="130" y="119"/>
                      <a:pt x="138" y="119"/>
                    </a:cubicBezTo>
                    <a:cubicBezTo>
                      <a:pt x="153" y="119"/>
                      <a:pt x="167" y="120"/>
                      <a:pt x="181" y="123"/>
                    </a:cubicBezTo>
                    <a:cubicBezTo>
                      <a:pt x="183" y="123"/>
                      <a:pt x="184" y="123"/>
                      <a:pt x="186" y="124"/>
                    </a:cubicBezTo>
                    <a:cubicBezTo>
                      <a:pt x="218" y="150"/>
                      <a:pt x="252" y="175"/>
                      <a:pt x="286" y="200"/>
                    </a:cubicBezTo>
                    <a:cubicBezTo>
                      <a:pt x="277" y="189"/>
                      <a:pt x="268" y="178"/>
                      <a:pt x="257" y="169"/>
                    </a:cubicBezTo>
                    <a:cubicBezTo>
                      <a:pt x="239" y="152"/>
                      <a:pt x="220" y="138"/>
                      <a:pt x="199" y="126"/>
                    </a:cubicBezTo>
                    <a:cubicBezTo>
                      <a:pt x="178" y="116"/>
                      <a:pt x="158" y="108"/>
                      <a:pt x="136" y="103"/>
                    </a:cubicBezTo>
                    <a:cubicBezTo>
                      <a:pt x="135" y="103"/>
                      <a:pt x="135" y="103"/>
                      <a:pt x="134" y="103"/>
                    </a:cubicBezTo>
                    <a:cubicBezTo>
                      <a:pt x="134" y="103"/>
                      <a:pt x="134" y="103"/>
                      <a:pt x="134" y="103"/>
                    </a:cubicBezTo>
                    <a:cubicBezTo>
                      <a:pt x="134" y="103"/>
                      <a:pt x="134" y="103"/>
                      <a:pt x="134" y="103"/>
                    </a:cubicBezTo>
                    <a:cubicBezTo>
                      <a:pt x="132" y="102"/>
                      <a:pt x="131" y="102"/>
                      <a:pt x="129" y="102"/>
                    </a:cubicBezTo>
                    <a:moveTo>
                      <a:pt x="199" y="67"/>
                    </a:moveTo>
                    <a:cubicBezTo>
                      <a:pt x="191" y="68"/>
                      <a:pt x="184" y="69"/>
                      <a:pt x="176" y="71"/>
                    </a:cubicBezTo>
                    <a:cubicBezTo>
                      <a:pt x="169" y="73"/>
                      <a:pt x="163" y="76"/>
                      <a:pt x="156" y="80"/>
                    </a:cubicBezTo>
                    <a:cubicBezTo>
                      <a:pt x="207" y="94"/>
                      <a:pt x="251" y="123"/>
                      <a:pt x="288" y="160"/>
                    </a:cubicBezTo>
                    <a:cubicBezTo>
                      <a:pt x="276" y="145"/>
                      <a:pt x="263" y="130"/>
                      <a:pt x="250" y="116"/>
                    </a:cubicBezTo>
                    <a:cubicBezTo>
                      <a:pt x="239" y="104"/>
                      <a:pt x="234" y="88"/>
                      <a:pt x="234" y="72"/>
                    </a:cubicBezTo>
                    <a:cubicBezTo>
                      <a:pt x="233" y="71"/>
                      <a:pt x="231" y="71"/>
                      <a:pt x="229" y="70"/>
                    </a:cubicBezTo>
                    <a:cubicBezTo>
                      <a:pt x="219" y="68"/>
                      <a:pt x="209" y="67"/>
                      <a:pt x="199" y="67"/>
                    </a:cubicBezTo>
                    <a:moveTo>
                      <a:pt x="37" y="0"/>
                    </a:moveTo>
                    <a:cubicBezTo>
                      <a:pt x="37" y="0"/>
                      <a:pt x="36" y="0"/>
                      <a:pt x="36" y="0"/>
                    </a:cubicBezTo>
                    <a:cubicBezTo>
                      <a:pt x="24" y="4"/>
                      <a:pt x="15" y="11"/>
                      <a:pt x="8" y="20"/>
                    </a:cubicBezTo>
                    <a:cubicBezTo>
                      <a:pt x="5" y="25"/>
                      <a:pt x="2" y="31"/>
                      <a:pt x="0" y="37"/>
                    </a:cubicBezTo>
                    <a:cubicBezTo>
                      <a:pt x="2" y="35"/>
                      <a:pt x="5" y="34"/>
                      <a:pt x="7" y="33"/>
                    </a:cubicBezTo>
                    <a:cubicBezTo>
                      <a:pt x="16" y="21"/>
                      <a:pt x="27" y="10"/>
                      <a:pt x="37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126"/>
              <p:cNvSpPr>
                <a:spLocks noEditPoints="1"/>
              </p:cNvSpPr>
              <p:nvPr/>
            </p:nvSpPr>
            <p:spPr bwMode="auto">
              <a:xfrm>
                <a:off x="4605" y="1698"/>
                <a:ext cx="54" cy="42"/>
              </a:xfrm>
              <a:custGeom>
                <a:avLst/>
                <a:gdLst>
                  <a:gd name="T0" fmla="*/ 80 w 80"/>
                  <a:gd name="T1" fmla="*/ 14 h 63"/>
                  <a:gd name="T2" fmla="*/ 47 w 80"/>
                  <a:gd name="T3" fmla="*/ 25 h 63"/>
                  <a:gd name="T4" fmla="*/ 29 w 80"/>
                  <a:gd name="T5" fmla="*/ 50 h 63"/>
                  <a:gd name="T6" fmla="*/ 19 w 80"/>
                  <a:gd name="T7" fmla="*/ 60 h 63"/>
                  <a:gd name="T8" fmla="*/ 18 w 80"/>
                  <a:gd name="T9" fmla="*/ 63 h 63"/>
                  <a:gd name="T10" fmla="*/ 80 w 80"/>
                  <a:gd name="T11" fmla="*/ 14 h 63"/>
                  <a:gd name="T12" fmla="*/ 0 w 80"/>
                  <a:gd name="T13" fmla="*/ 0 h 63"/>
                  <a:gd name="T14" fmla="*/ 3 w 80"/>
                  <a:gd name="T15" fmla="*/ 1 h 63"/>
                  <a:gd name="T16" fmla="*/ 17 w 80"/>
                  <a:gd name="T17" fmla="*/ 5 h 63"/>
                  <a:gd name="T18" fmla="*/ 44 w 80"/>
                  <a:gd name="T19" fmla="*/ 17 h 63"/>
                  <a:gd name="T20" fmla="*/ 79 w 80"/>
                  <a:gd name="T21" fmla="*/ 9 h 63"/>
                  <a:gd name="T22" fmla="*/ 0 w 80"/>
                  <a:gd name="T23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0" h="63">
                    <a:moveTo>
                      <a:pt x="80" y="14"/>
                    </a:moveTo>
                    <a:cubicBezTo>
                      <a:pt x="69" y="18"/>
                      <a:pt x="58" y="22"/>
                      <a:pt x="47" y="25"/>
                    </a:cubicBezTo>
                    <a:cubicBezTo>
                      <a:pt x="41" y="34"/>
                      <a:pt x="35" y="42"/>
                      <a:pt x="29" y="50"/>
                    </a:cubicBezTo>
                    <a:cubicBezTo>
                      <a:pt x="26" y="54"/>
                      <a:pt x="23" y="57"/>
                      <a:pt x="19" y="60"/>
                    </a:cubicBezTo>
                    <a:cubicBezTo>
                      <a:pt x="19" y="61"/>
                      <a:pt x="18" y="62"/>
                      <a:pt x="18" y="63"/>
                    </a:cubicBezTo>
                    <a:cubicBezTo>
                      <a:pt x="39" y="47"/>
                      <a:pt x="60" y="30"/>
                      <a:pt x="80" y="14"/>
                    </a:cubicBezTo>
                    <a:moveTo>
                      <a:pt x="0" y="0"/>
                    </a:moveTo>
                    <a:cubicBezTo>
                      <a:pt x="1" y="0"/>
                      <a:pt x="2" y="1"/>
                      <a:pt x="3" y="1"/>
                    </a:cubicBezTo>
                    <a:cubicBezTo>
                      <a:pt x="7" y="2"/>
                      <a:pt x="12" y="3"/>
                      <a:pt x="17" y="5"/>
                    </a:cubicBezTo>
                    <a:cubicBezTo>
                      <a:pt x="26" y="9"/>
                      <a:pt x="35" y="13"/>
                      <a:pt x="44" y="17"/>
                    </a:cubicBezTo>
                    <a:cubicBezTo>
                      <a:pt x="56" y="14"/>
                      <a:pt x="68" y="11"/>
                      <a:pt x="79" y="9"/>
                    </a:cubicBezTo>
                    <a:cubicBezTo>
                      <a:pt x="53" y="6"/>
                      <a:pt x="27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127"/>
              <p:cNvSpPr>
                <a:spLocks noEditPoints="1"/>
              </p:cNvSpPr>
              <p:nvPr/>
            </p:nvSpPr>
            <p:spPr bwMode="auto">
              <a:xfrm>
                <a:off x="6278" y="1140"/>
                <a:ext cx="210" cy="188"/>
              </a:xfrm>
              <a:custGeom>
                <a:avLst/>
                <a:gdLst>
                  <a:gd name="T0" fmla="*/ 239 w 309"/>
                  <a:gd name="T1" fmla="*/ 102 h 277"/>
                  <a:gd name="T2" fmla="*/ 206 w 309"/>
                  <a:gd name="T3" fmla="*/ 188 h 277"/>
                  <a:gd name="T4" fmla="*/ 118 w 309"/>
                  <a:gd name="T5" fmla="*/ 167 h 277"/>
                  <a:gd name="T6" fmla="*/ 43 w 309"/>
                  <a:gd name="T7" fmla="*/ 143 h 277"/>
                  <a:gd name="T8" fmla="*/ 0 w 309"/>
                  <a:gd name="T9" fmla="*/ 133 h 277"/>
                  <a:gd name="T10" fmla="*/ 19 w 309"/>
                  <a:gd name="T11" fmla="*/ 199 h 277"/>
                  <a:gd name="T12" fmla="*/ 37 w 309"/>
                  <a:gd name="T13" fmla="*/ 225 h 277"/>
                  <a:gd name="T14" fmla="*/ 61 w 309"/>
                  <a:gd name="T15" fmla="*/ 249 h 277"/>
                  <a:gd name="T16" fmla="*/ 147 w 309"/>
                  <a:gd name="T17" fmla="*/ 277 h 277"/>
                  <a:gd name="T18" fmla="*/ 157 w 309"/>
                  <a:gd name="T19" fmla="*/ 272 h 277"/>
                  <a:gd name="T20" fmla="*/ 176 w 309"/>
                  <a:gd name="T21" fmla="*/ 277 h 277"/>
                  <a:gd name="T22" fmla="*/ 234 w 309"/>
                  <a:gd name="T23" fmla="*/ 230 h 277"/>
                  <a:gd name="T24" fmla="*/ 309 w 309"/>
                  <a:gd name="T25" fmla="*/ 104 h 277"/>
                  <a:gd name="T26" fmla="*/ 246 w 309"/>
                  <a:gd name="T27" fmla="*/ 84 h 277"/>
                  <a:gd name="T28" fmla="*/ 299 w 309"/>
                  <a:gd name="T29" fmla="*/ 74 h 277"/>
                  <a:gd name="T30" fmla="*/ 300 w 309"/>
                  <a:gd name="T31" fmla="*/ 66 h 277"/>
                  <a:gd name="T32" fmla="*/ 234 w 309"/>
                  <a:gd name="T33" fmla="*/ 51 h 277"/>
                  <a:gd name="T34" fmla="*/ 129 w 309"/>
                  <a:gd name="T35" fmla="*/ 48 h 277"/>
                  <a:gd name="T36" fmla="*/ 126 w 309"/>
                  <a:gd name="T37" fmla="*/ 117 h 277"/>
                  <a:gd name="T38" fmla="*/ 147 w 309"/>
                  <a:gd name="T39" fmla="*/ 158 h 277"/>
                  <a:gd name="T40" fmla="*/ 160 w 309"/>
                  <a:gd name="T41" fmla="*/ 166 h 277"/>
                  <a:gd name="T42" fmla="*/ 179 w 309"/>
                  <a:gd name="T43" fmla="*/ 169 h 277"/>
                  <a:gd name="T44" fmla="*/ 158 w 309"/>
                  <a:gd name="T45" fmla="*/ 58 h 277"/>
                  <a:gd name="T46" fmla="*/ 150 w 309"/>
                  <a:gd name="T47" fmla="*/ 44 h 277"/>
                  <a:gd name="T48" fmla="*/ 18 w 309"/>
                  <a:gd name="T49" fmla="*/ 66 h 277"/>
                  <a:gd name="T50" fmla="*/ 1 w 309"/>
                  <a:gd name="T51" fmla="*/ 93 h 277"/>
                  <a:gd name="T52" fmla="*/ 2 w 309"/>
                  <a:gd name="T53" fmla="*/ 102 h 277"/>
                  <a:gd name="T54" fmla="*/ 27 w 309"/>
                  <a:gd name="T55" fmla="*/ 114 h 277"/>
                  <a:gd name="T56" fmla="*/ 49 w 309"/>
                  <a:gd name="T57" fmla="*/ 114 h 277"/>
                  <a:gd name="T58" fmla="*/ 73 w 309"/>
                  <a:gd name="T59" fmla="*/ 100 h 277"/>
                  <a:gd name="T60" fmla="*/ 92 w 309"/>
                  <a:gd name="T61" fmla="*/ 72 h 277"/>
                  <a:gd name="T62" fmla="*/ 94 w 309"/>
                  <a:gd name="T63" fmla="*/ 36 h 277"/>
                  <a:gd name="T64" fmla="*/ 185 w 309"/>
                  <a:gd name="T65" fmla="*/ 12 h 277"/>
                  <a:gd name="T66" fmla="*/ 234 w 309"/>
                  <a:gd name="T67" fmla="*/ 20 h 277"/>
                  <a:gd name="T68" fmla="*/ 74 w 309"/>
                  <a:gd name="T69" fmla="*/ 0 h 277"/>
                  <a:gd name="T70" fmla="*/ 44 w 309"/>
                  <a:gd name="T71" fmla="*/ 24 h 277"/>
                  <a:gd name="T72" fmla="*/ 74 w 309"/>
                  <a:gd name="T73" fmla="*/ 0 h 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09" h="277">
                    <a:moveTo>
                      <a:pt x="246" y="84"/>
                    </a:moveTo>
                    <a:cubicBezTo>
                      <a:pt x="245" y="90"/>
                      <a:pt x="243" y="96"/>
                      <a:pt x="239" y="102"/>
                    </a:cubicBezTo>
                    <a:cubicBezTo>
                      <a:pt x="282" y="125"/>
                      <a:pt x="260" y="189"/>
                      <a:pt x="218" y="189"/>
                    </a:cubicBezTo>
                    <a:cubicBezTo>
                      <a:pt x="214" y="189"/>
                      <a:pt x="210" y="189"/>
                      <a:pt x="206" y="188"/>
                    </a:cubicBezTo>
                    <a:cubicBezTo>
                      <a:pt x="198" y="195"/>
                      <a:pt x="188" y="198"/>
                      <a:pt x="177" y="198"/>
                    </a:cubicBezTo>
                    <a:cubicBezTo>
                      <a:pt x="154" y="198"/>
                      <a:pt x="129" y="184"/>
                      <a:pt x="118" y="167"/>
                    </a:cubicBezTo>
                    <a:cubicBezTo>
                      <a:pt x="109" y="153"/>
                      <a:pt x="101" y="135"/>
                      <a:pt x="97" y="116"/>
                    </a:cubicBezTo>
                    <a:cubicBezTo>
                      <a:pt x="82" y="132"/>
                      <a:pt x="64" y="143"/>
                      <a:pt x="43" y="143"/>
                    </a:cubicBezTo>
                    <a:cubicBezTo>
                      <a:pt x="43" y="143"/>
                      <a:pt x="43" y="143"/>
                      <a:pt x="42" y="143"/>
                    </a:cubicBezTo>
                    <a:cubicBezTo>
                      <a:pt x="31" y="143"/>
                      <a:pt x="15" y="140"/>
                      <a:pt x="0" y="133"/>
                    </a:cubicBezTo>
                    <a:cubicBezTo>
                      <a:pt x="0" y="145"/>
                      <a:pt x="1" y="157"/>
                      <a:pt x="2" y="169"/>
                    </a:cubicBezTo>
                    <a:cubicBezTo>
                      <a:pt x="7" y="179"/>
                      <a:pt x="12" y="190"/>
                      <a:pt x="19" y="199"/>
                    </a:cubicBezTo>
                    <a:cubicBezTo>
                      <a:pt x="24" y="208"/>
                      <a:pt x="30" y="217"/>
                      <a:pt x="37" y="225"/>
                    </a:cubicBezTo>
                    <a:cubicBezTo>
                      <a:pt x="37" y="225"/>
                      <a:pt x="37" y="225"/>
                      <a:pt x="37" y="225"/>
                    </a:cubicBezTo>
                    <a:cubicBezTo>
                      <a:pt x="38" y="228"/>
                      <a:pt x="39" y="231"/>
                      <a:pt x="40" y="234"/>
                    </a:cubicBezTo>
                    <a:cubicBezTo>
                      <a:pt x="47" y="239"/>
                      <a:pt x="54" y="245"/>
                      <a:pt x="61" y="249"/>
                    </a:cubicBezTo>
                    <a:cubicBezTo>
                      <a:pt x="76" y="258"/>
                      <a:pt x="92" y="264"/>
                      <a:pt x="108" y="269"/>
                    </a:cubicBezTo>
                    <a:cubicBezTo>
                      <a:pt x="121" y="273"/>
                      <a:pt x="134" y="275"/>
                      <a:pt x="147" y="277"/>
                    </a:cubicBezTo>
                    <a:cubicBezTo>
                      <a:pt x="148" y="276"/>
                      <a:pt x="149" y="276"/>
                      <a:pt x="151" y="275"/>
                    </a:cubicBezTo>
                    <a:cubicBezTo>
                      <a:pt x="153" y="274"/>
                      <a:pt x="155" y="273"/>
                      <a:pt x="157" y="272"/>
                    </a:cubicBezTo>
                    <a:cubicBezTo>
                      <a:pt x="162" y="274"/>
                      <a:pt x="168" y="276"/>
                      <a:pt x="174" y="277"/>
                    </a:cubicBezTo>
                    <a:cubicBezTo>
                      <a:pt x="175" y="277"/>
                      <a:pt x="176" y="277"/>
                      <a:pt x="176" y="277"/>
                    </a:cubicBezTo>
                    <a:cubicBezTo>
                      <a:pt x="182" y="252"/>
                      <a:pt x="203" y="230"/>
                      <a:pt x="231" y="230"/>
                    </a:cubicBezTo>
                    <a:cubicBezTo>
                      <a:pt x="232" y="230"/>
                      <a:pt x="233" y="230"/>
                      <a:pt x="234" y="230"/>
                    </a:cubicBezTo>
                    <a:cubicBezTo>
                      <a:pt x="251" y="214"/>
                      <a:pt x="265" y="196"/>
                      <a:pt x="278" y="176"/>
                    </a:cubicBezTo>
                    <a:cubicBezTo>
                      <a:pt x="291" y="153"/>
                      <a:pt x="301" y="129"/>
                      <a:pt x="309" y="104"/>
                    </a:cubicBezTo>
                    <a:cubicBezTo>
                      <a:pt x="309" y="104"/>
                      <a:pt x="309" y="104"/>
                      <a:pt x="309" y="104"/>
                    </a:cubicBezTo>
                    <a:cubicBezTo>
                      <a:pt x="288" y="99"/>
                      <a:pt x="266" y="92"/>
                      <a:pt x="246" y="84"/>
                    </a:cubicBezTo>
                    <a:moveTo>
                      <a:pt x="234" y="51"/>
                    </a:moveTo>
                    <a:cubicBezTo>
                      <a:pt x="255" y="59"/>
                      <a:pt x="277" y="67"/>
                      <a:pt x="299" y="74"/>
                    </a:cubicBezTo>
                    <a:cubicBezTo>
                      <a:pt x="299" y="74"/>
                      <a:pt x="299" y="74"/>
                      <a:pt x="300" y="74"/>
                    </a:cubicBezTo>
                    <a:cubicBezTo>
                      <a:pt x="300" y="71"/>
                      <a:pt x="300" y="69"/>
                      <a:pt x="300" y="66"/>
                    </a:cubicBezTo>
                    <a:cubicBezTo>
                      <a:pt x="297" y="63"/>
                      <a:pt x="294" y="60"/>
                      <a:pt x="290" y="58"/>
                    </a:cubicBezTo>
                    <a:cubicBezTo>
                      <a:pt x="271" y="56"/>
                      <a:pt x="253" y="54"/>
                      <a:pt x="234" y="51"/>
                    </a:cubicBezTo>
                    <a:moveTo>
                      <a:pt x="150" y="44"/>
                    </a:moveTo>
                    <a:cubicBezTo>
                      <a:pt x="143" y="46"/>
                      <a:pt x="136" y="48"/>
                      <a:pt x="129" y="48"/>
                    </a:cubicBezTo>
                    <a:cubicBezTo>
                      <a:pt x="127" y="57"/>
                      <a:pt x="125" y="67"/>
                      <a:pt x="121" y="76"/>
                    </a:cubicBezTo>
                    <a:cubicBezTo>
                      <a:pt x="121" y="90"/>
                      <a:pt x="123" y="103"/>
                      <a:pt x="126" y="117"/>
                    </a:cubicBezTo>
                    <a:cubicBezTo>
                      <a:pt x="128" y="126"/>
                      <a:pt x="132" y="135"/>
                      <a:pt x="136" y="144"/>
                    </a:cubicBezTo>
                    <a:cubicBezTo>
                      <a:pt x="139" y="149"/>
                      <a:pt x="143" y="154"/>
                      <a:pt x="147" y="158"/>
                    </a:cubicBezTo>
                    <a:cubicBezTo>
                      <a:pt x="149" y="160"/>
                      <a:pt x="152" y="162"/>
                      <a:pt x="155" y="164"/>
                    </a:cubicBezTo>
                    <a:cubicBezTo>
                      <a:pt x="156" y="165"/>
                      <a:pt x="158" y="166"/>
                      <a:pt x="160" y="166"/>
                    </a:cubicBezTo>
                    <a:cubicBezTo>
                      <a:pt x="166" y="168"/>
                      <a:pt x="172" y="169"/>
                      <a:pt x="178" y="169"/>
                    </a:cubicBezTo>
                    <a:cubicBezTo>
                      <a:pt x="178" y="169"/>
                      <a:pt x="179" y="169"/>
                      <a:pt x="179" y="169"/>
                    </a:cubicBezTo>
                    <a:cubicBezTo>
                      <a:pt x="169" y="154"/>
                      <a:pt x="170" y="134"/>
                      <a:pt x="179" y="119"/>
                    </a:cubicBezTo>
                    <a:cubicBezTo>
                      <a:pt x="159" y="108"/>
                      <a:pt x="145" y="83"/>
                      <a:pt x="158" y="58"/>
                    </a:cubicBezTo>
                    <a:cubicBezTo>
                      <a:pt x="157" y="56"/>
                      <a:pt x="156" y="53"/>
                      <a:pt x="154" y="51"/>
                    </a:cubicBezTo>
                    <a:cubicBezTo>
                      <a:pt x="153" y="49"/>
                      <a:pt x="152" y="46"/>
                      <a:pt x="150" y="44"/>
                    </a:cubicBezTo>
                    <a:moveTo>
                      <a:pt x="94" y="36"/>
                    </a:moveTo>
                    <a:cubicBezTo>
                      <a:pt x="68" y="44"/>
                      <a:pt x="42" y="53"/>
                      <a:pt x="18" y="66"/>
                    </a:cubicBezTo>
                    <a:cubicBezTo>
                      <a:pt x="15" y="68"/>
                      <a:pt x="12" y="70"/>
                      <a:pt x="10" y="72"/>
                    </a:cubicBezTo>
                    <a:cubicBezTo>
                      <a:pt x="6" y="79"/>
                      <a:pt x="3" y="86"/>
                      <a:pt x="1" y="93"/>
                    </a:cubicBezTo>
                    <a:cubicBezTo>
                      <a:pt x="1" y="96"/>
                      <a:pt x="2" y="99"/>
                      <a:pt x="3" y="102"/>
                    </a:cubicBezTo>
                    <a:cubicBezTo>
                      <a:pt x="3" y="102"/>
                      <a:pt x="2" y="102"/>
                      <a:pt x="2" y="102"/>
                    </a:cubicBezTo>
                    <a:cubicBezTo>
                      <a:pt x="4" y="104"/>
                      <a:pt x="6" y="105"/>
                      <a:pt x="8" y="106"/>
                    </a:cubicBezTo>
                    <a:cubicBezTo>
                      <a:pt x="14" y="109"/>
                      <a:pt x="20" y="112"/>
                      <a:pt x="27" y="114"/>
                    </a:cubicBezTo>
                    <a:cubicBezTo>
                      <a:pt x="30" y="115"/>
                      <a:pt x="33" y="115"/>
                      <a:pt x="36" y="116"/>
                    </a:cubicBezTo>
                    <a:cubicBezTo>
                      <a:pt x="40" y="116"/>
                      <a:pt x="44" y="115"/>
                      <a:pt x="49" y="114"/>
                    </a:cubicBezTo>
                    <a:cubicBezTo>
                      <a:pt x="53" y="113"/>
                      <a:pt x="57" y="111"/>
                      <a:pt x="61" y="109"/>
                    </a:cubicBezTo>
                    <a:cubicBezTo>
                      <a:pt x="65" y="106"/>
                      <a:pt x="69" y="103"/>
                      <a:pt x="73" y="100"/>
                    </a:cubicBezTo>
                    <a:cubicBezTo>
                      <a:pt x="79" y="93"/>
                      <a:pt x="84" y="87"/>
                      <a:pt x="89" y="79"/>
                    </a:cubicBezTo>
                    <a:cubicBezTo>
                      <a:pt x="90" y="77"/>
                      <a:pt x="91" y="75"/>
                      <a:pt x="92" y="72"/>
                    </a:cubicBezTo>
                    <a:cubicBezTo>
                      <a:pt x="93" y="61"/>
                      <a:pt x="95" y="50"/>
                      <a:pt x="99" y="40"/>
                    </a:cubicBezTo>
                    <a:cubicBezTo>
                      <a:pt x="98" y="39"/>
                      <a:pt x="96" y="38"/>
                      <a:pt x="94" y="36"/>
                    </a:cubicBezTo>
                    <a:moveTo>
                      <a:pt x="188" y="1"/>
                    </a:moveTo>
                    <a:cubicBezTo>
                      <a:pt x="188" y="5"/>
                      <a:pt x="187" y="9"/>
                      <a:pt x="185" y="12"/>
                    </a:cubicBezTo>
                    <a:cubicBezTo>
                      <a:pt x="203" y="16"/>
                      <a:pt x="221" y="20"/>
                      <a:pt x="239" y="22"/>
                    </a:cubicBezTo>
                    <a:cubicBezTo>
                      <a:pt x="237" y="21"/>
                      <a:pt x="236" y="21"/>
                      <a:pt x="234" y="20"/>
                    </a:cubicBezTo>
                    <a:cubicBezTo>
                      <a:pt x="219" y="12"/>
                      <a:pt x="204" y="6"/>
                      <a:pt x="188" y="1"/>
                    </a:cubicBezTo>
                    <a:moveTo>
                      <a:pt x="74" y="0"/>
                    </a:moveTo>
                    <a:cubicBezTo>
                      <a:pt x="73" y="0"/>
                      <a:pt x="71" y="1"/>
                      <a:pt x="70" y="1"/>
                    </a:cubicBezTo>
                    <a:cubicBezTo>
                      <a:pt x="61" y="8"/>
                      <a:pt x="52" y="16"/>
                      <a:pt x="44" y="24"/>
                    </a:cubicBezTo>
                    <a:cubicBezTo>
                      <a:pt x="55" y="20"/>
                      <a:pt x="66" y="16"/>
                      <a:pt x="77" y="13"/>
                    </a:cubicBezTo>
                    <a:cubicBezTo>
                      <a:pt x="76" y="8"/>
                      <a:pt x="75" y="4"/>
                      <a:pt x="7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128"/>
              <p:cNvSpPr>
                <a:spLocks noEditPoints="1"/>
              </p:cNvSpPr>
              <p:nvPr/>
            </p:nvSpPr>
            <p:spPr bwMode="auto">
              <a:xfrm>
                <a:off x="5747" y="991"/>
                <a:ext cx="434" cy="747"/>
              </a:xfrm>
              <a:custGeom>
                <a:avLst/>
                <a:gdLst>
                  <a:gd name="T0" fmla="*/ 303 w 639"/>
                  <a:gd name="T1" fmla="*/ 1092 h 1101"/>
                  <a:gd name="T2" fmla="*/ 334 w 639"/>
                  <a:gd name="T3" fmla="*/ 1101 h 1101"/>
                  <a:gd name="T4" fmla="*/ 406 w 639"/>
                  <a:gd name="T5" fmla="*/ 1060 h 1101"/>
                  <a:gd name="T6" fmla="*/ 428 w 639"/>
                  <a:gd name="T7" fmla="*/ 1036 h 1101"/>
                  <a:gd name="T8" fmla="*/ 276 w 639"/>
                  <a:gd name="T9" fmla="*/ 1000 h 1101"/>
                  <a:gd name="T10" fmla="*/ 270 w 639"/>
                  <a:gd name="T11" fmla="*/ 1011 h 1101"/>
                  <a:gd name="T12" fmla="*/ 288 w 639"/>
                  <a:gd name="T13" fmla="*/ 978 h 1101"/>
                  <a:gd name="T14" fmla="*/ 636 w 639"/>
                  <a:gd name="T15" fmla="*/ 429 h 1101"/>
                  <a:gd name="T16" fmla="*/ 637 w 639"/>
                  <a:gd name="T17" fmla="*/ 428 h 1101"/>
                  <a:gd name="T18" fmla="*/ 488 w 639"/>
                  <a:gd name="T19" fmla="*/ 809 h 1101"/>
                  <a:gd name="T20" fmla="*/ 486 w 639"/>
                  <a:gd name="T21" fmla="*/ 702 h 1101"/>
                  <a:gd name="T22" fmla="*/ 488 w 639"/>
                  <a:gd name="T23" fmla="*/ 809 h 1101"/>
                  <a:gd name="T24" fmla="*/ 420 w 639"/>
                  <a:gd name="T25" fmla="*/ 568 h 1101"/>
                  <a:gd name="T26" fmla="*/ 379 w 639"/>
                  <a:gd name="T27" fmla="*/ 421 h 1101"/>
                  <a:gd name="T28" fmla="*/ 470 w 639"/>
                  <a:gd name="T29" fmla="*/ 475 h 1101"/>
                  <a:gd name="T30" fmla="*/ 423 w 639"/>
                  <a:gd name="T31" fmla="*/ 145 h 1101"/>
                  <a:gd name="T32" fmla="*/ 383 w 639"/>
                  <a:gd name="T33" fmla="*/ 257 h 1101"/>
                  <a:gd name="T34" fmla="*/ 296 w 639"/>
                  <a:gd name="T35" fmla="*/ 195 h 1101"/>
                  <a:gd name="T36" fmla="*/ 284 w 639"/>
                  <a:gd name="T37" fmla="*/ 184 h 1101"/>
                  <a:gd name="T38" fmla="*/ 140 w 639"/>
                  <a:gd name="T39" fmla="*/ 174 h 1101"/>
                  <a:gd name="T40" fmla="*/ 230 w 639"/>
                  <a:gd name="T41" fmla="*/ 280 h 1101"/>
                  <a:gd name="T42" fmla="*/ 284 w 639"/>
                  <a:gd name="T43" fmla="*/ 527 h 1101"/>
                  <a:gd name="T44" fmla="*/ 365 w 639"/>
                  <a:gd name="T45" fmla="*/ 766 h 1101"/>
                  <a:gd name="T46" fmla="*/ 334 w 639"/>
                  <a:gd name="T47" fmla="*/ 936 h 1101"/>
                  <a:gd name="T48" fmla="*/ 273 w 639"/>
                  <a:gd name="T49" fmla="*/ 1059 h 1101"/>
                  <a:gd name="T50" fmla="*/ 280 w 639"/>
                  <a:gd name="T51" fmla="*/ 1070 h 1101"/>
                  <a:gd name="T52" fmla="*/ 500 w 639"/>
                  <a:gd name="T53" fmla="*/ 946 h 1101"/>
                  <a:gd name="T54" fmla="*/ 599 w 639"/>
                  <a:gd name="T55" fmla="*/ 788 h 1101"/>
                  <a:gd name="T56" fmla="*/ 606 w 639"/>
                  <a:gd name="T57" fmla="*/ 763 h 1101"/>
                  <a:gd name="T58" fmla="*/ 619 w 639"/>
                  <a:gd name="T59" fmla="*/ 638 h 1101"/>
                  <a:gd name="T60" fmla="*/ 619 w 639"/>
                  <a:gd name="T61" fmla="*/ 638 h 1101"/>
                  <a:gd name="T62" fmla="*/ 514 w 639"/>
                  <a:gd name="T63" fmla="*/ 259 h 1101"/>
                  <a:gd name="T64" fmla="*/ 514 w 639"/>
                  <a:gd name="T65" fmla="*/ 259 h 1101"/>
                  <a:gd name="T66" fmla="*/ 438 w 639"/>
                  <a:gd name="T67" fmla="*/ 159 h 1101"/>
                  <a:gd name="T68" fmla="*/ 1 w 639"/>
                  <a:gd name="T69" fmla="*/ 74 h 1101"/>
                  <a:gd name="T70" fmla="*/ 0 w 639"/>
                  <a:gd name="T71" fmla="*/ 77 h 1101"/>
                  <a:gd name="T72" fmla="*/ 69 w 639"/>
                  <a:gd name="T73" fmla="*/ 0 h 1101"/>
                  <a:gd name="T74" fmla="*/ 8 w 639"/>
                  <a:gd name="T75" fmla="*/ 33 h 1101"/>
                  <a:gd name="T76" fmla="*/ 87 w 639"/>
                  <a:gd name="T77" fmla="*/ 15 h 1101"/>
                  <a:gd name="T78" fmla="*/ 113 w 639"/>
                  <a:gd name="T79" fmla="*/ 7 h 1101"/>
                  <a:gd name="T80" fmla="*/ 69 w 639"/>
                  <a:gd name="T81" fmla="*/ 0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39" h="1101">
                    <a:moveTo>
                      <a:pt x="428" y="1036"/>
                    </a:moveTo>
                    <a:cubicBezTo>
                      <a:pt x="389" y="1059"/>
                      <a:pt x="347" y="1078"/>
                      <a:pt x="303" y="1092"/>
                    </a:cubicBezTo>
                    <a:cubicBezTo>
                      <a:pt x="306" y="1094"/>
                      <a:pt x="308" y="1095"/>
                      <a:pt x="310" y="1096"/>
                    </a:cubicBezTo>
                    <a:cubicBezTo>
                      <a:pt x="318" y="1099"/>
                      <a:pt x="326" y="1101"/>
                      <a:pt x="334" y="1101"/>
                    </a:cubicBezTo>
                    <a:cubicBezTo>
                      <a:pt x="355" y="1101"/>
                      <a:pt x="375" y="1091"/>
                      <a:pt x="391" y="1075"/>
                    </a:cubicBezTo>
                    <a:cubicBezTo>
                      <a:pt x="396" y="1070"/>
                      <a:pt x="401" y="1065"/>
                      <a:pt x="406" y="1060"/>
                    </a:cubicBezTo>
                    <a:cubicBezTo>
                      <a:pt x="407" y="1059"/>
                      <a:pt x="408" y="1057"/>
                      <a:pt x="409" y="1056"/>
                    </a:cubicBezTo>
                    <a:cubicBezTo>
                      <a:pt x="416" y="1049"/>
                      <a:pt x="422" y="1043"/>
                      <a:pt x="428" y="1036"/>
                    </a:cubicBezTo>
                    <a:moveTo>
                      <a:pt x="288" y="978"/>
                    </a:moveTo>
                    <a:cubicBezTo>
                      <a:pt x="284" y="985"/>
                      <a:pt x="280" y="993"/>
                      <a:pt x="276" y="1000"/>
                    </a:cubicBezTo>
                    <a:cubicBezTo>
                      <a:pt x="275" y="1001"/>
                      <a:pt x="274" y="1003"/>
                      <a:pt x="273" y="1004"/>
                    </a:cubicBezTo>
                    <a:cubicBezTo>
                      <a:pt x="272" y="1006"/>
                      <a:pt x="271" y="1009"/>
                      <a:pt x="270" y="1011"/>
                    </a:cubicBezTo>
                    <a:cubicBezTo>
                      <a:pt x="272" y="1008"/>
                      <a:pt x="273" y="1006"/>
                      <a:pt x="275" y="1003"/>
                    </a:cubicBezTo>
                    <a:cubicBezTo>
                      <a:pt x="280" y="995"/>
                      <a:pt x="284" y="987"/>
                      <a:pt x="288" y="978"/>
                    </a:cubicBezTo>
                    <a:moveTo>
                      <a:pt x="619" y="394"/>
                    </a:moveTo>
                    <a:cubicBezTo>
                      <a:pt x="624" y="406"/>
                      <a:pt x="630" y="417"/>
                      <a:pt x="636" y="429"/>
                    </a:cubicBezTo>
                    <a:cubicBezTo>
                      <a:pt x="637" y="442"/>
                      <a:pt x="638" y="454"/>
                      <a:pt x="639" y="467"/>
                    </a:cubicBezTo>
                    <a:cubicBezTo>
                      <a:pt x="639" y="454"/>
                      <a:pt x="638" y="441"/>
                      <a:pt x="637" y="428"/>
                    </a:cubicBezTo>
                    <a:cubicBezTo>
                      <a:pt x="631" y="417"/>
                      <a:pt x="625" y="406"/>
                      <a:pt x="619" y="394"/>
                    </a:cubicBezTo>
                    <a:moveTo>
                      <a:pt x="488" y="809"/>
                    </a:moveTo>
                    <a:cubicBezTo>
                      <a:pt x="481" y="809"/>
                      <a:pt x="473" y="808"/>
                      <a:pt x="466" y="804"/>
                    </a:cubicBezTo>
                    <a:cubicBezTo>
                      <a:pt x="411" y="780"/>
                      <a:pt x="437" y="702"/>
                      <a:pt x="486" y="702"/>
                    </a:cubicBezTo>
                    <a:cubicBezTo>
                      <a:pt x="493" y="702"/>
                      <a:pt x="500" y="704"/>
                      <a:pt x="508" y="707"/>
                    </a:cubicBezTo>
                    <a:cubicBezTo>
                      <a:pt x="563" y="731"/>
                      <a:pt x="537" y="809"/>
                      <a:pt x="488" y="809"/>
                    </a:cubicBezTo>
                    <a:moveTo>
                      <a:pt x="442" y="573"/>
                    </a:moveTo>
                    <a:cubicBezTo>
                      <a:pt x="435" y="573"/>
                      <a:pt x="428" y="571"/>
                      <a:pt x="420" y="568"/>
                    </a:cubicBezTo>
                    <a:cubicBezTo>
                      <a:pt x="387" y="554"/>
                      <a:pt x="383" y="520"/>
                      <a:pt x="396" y="496"/>
                    </a:cubicBezTo>
                    <a:cubicBezTo>
                      <a:pt x="372" y="481"/>
                      <a:pt x="358" y="450"/>
                      <a:pt x="379" y="421"/>
                    </a:cubicBezTo>
                    <a:cubicBezTo>
                      <a:pt x="390" y="406"/>
                      <a:pt x="405" y="399"/>
                      <a:pt x="419" y="399"/>
                    </a:cubicBezTo>
                    <a:cubicBezTo>
                      <a:pt x="455" y="399"/>
                      <a:pt x="490" y="437"/>
                      <a:pt x="470" y="475"/>
                    </a:cubicBezTo>
                    <a:cubicBezTo>
                      <a:pt x="515" y="503"/>
                      <a:pt x="489" y="573"/>
                      <a:pt x="442" y="573"/>
                    </a:cubicBezTo>
                    <a:moveTo>
                      <a:pt x="423" y="145"/>
                    </a:moveTo>
                    <a:cubicBezTo>
                      <a:pt x="399" y="157"/>
                      <a:pt x="373" y="167"/>
                      <a:pt x="345" y="174"/>
                    </a:cubicBezTo>
                    <a:cubicBezTo>
                      <a:pt x="380" y="180"/>
                      <a:pt x="409" y="220"/>
                      <a:pt x="383" y="257"/>
                    </a:cubicBezTo>
                    <a:cubicBezTo>
                      <a:pt x="372" y="272"/>
                      <a:pt x="357" y="279"/>
                      <a:pt x="342" y="279"/>
                    </a:cubicBezTo>
                    <a:cubicBezTo>
                      <a:pt x="305" y="279"/>
                      <a:pt x="268" y="235"/>
                      <a:pt x="296" y="195"/>
                    </a:cubicBezTo>
                    <a:cubicBezTo>
                      <a:pt x="301" y="189"/>
                      <a:pt x="306" y="184"/>
                      <a:pt x="311" y="181"/>
                    </a:cubicBezTo>
                    <a:cubicBezTo>
                      <a:pt x="302" y="182"/>
                      <a:pt x="293" y="183"/>
                      <a:pt x="284" y="184"/>
                    </a:cubicBezTo>
                    <a:cubicBezTo>
                      <a:pt x="272" y="185"/>
                      <a:pt x="259" y="185"/>
                      <a:pt x="247" y="185"/>
                    </a:cubicBezTo>
                    <a:cubicBezTo>
                      <a:pt x="211" y="185"/>
                      <a:pt x="175" y="181"/>
                      <a:pt x="140" y="174"/>
                    </a:cubicBezTo>
                    <a:cubicBezTo>
                      <a:pt x="158" y="192"/>
                      <a:pt x="174" y="212"/>
                      <a:pt x="189" y="233"/>
                    </a:cubicBezTo>
                    <a:cubicBezTo>
                      <a:pt x="204" y="248"/>
                      <a:pt x="218" y="263"/>
                      <a:pt x="230" y="280"/>
                    </a:cubicBezTo>
                    <a:cubicBezTo>
                      <a:pt x="233" y="294"/>
                      <a:pt x="237" y="308"/>
                      <a:pt x="240" y="322"/>
                    </a:cubicBezTo>
                    <a:cubicBezTo>
                      <a:pt x="268" y="387"/>
                      <a:pt x="284" y="457"/>
                      <a:pt x="284" y="527"/>
                    </a:cubicBezTo>
                    <a:cubicBezTo>
                      <a:pt x="320" y="586"/>
                      <a:pt x="343" y="655"/>
                      <a:pt x="352" y="725"/>
                    </a:cubicBezTo>
                    <a:cubicBezTo>
                      <a:pt x="356" y="738"/>
                      <a:pt x="361" y="752"/>
                      <a:pt x="365" y="766"/>
                    </a:cubicBezTo>
                    <a:cubicBezTo>
                      <a:pt x="363" y="787"/>
                      <a:pt x="360" y="807"/>
                      <a:pt x="355" y="827"/>
                    </a:cubicBezTo>
                    <a:cubicBezTo>
                      <a:pt x="352" y="864"/>
                      <a:pt x="345" y="901"/>
                      <a:pt x="334" y="936"/>
                    </a:cubicBezTo>
                    <a:cubicBezTo>
                      <a:pt x="321" y="979"/>
                      <a:pt x="301" y="1020"/>
                      <a:pt x="272" y="1055"/>
                    </a:cubicBezTo>
                    <a:cubicBezTo>
                      <a:pt x="272" y="1056"/>
                      <a:pt x="273" y="1057"/>
                      <a:pt x="273" y="1059"/>
                    </a:cubicBezTo>
                    <a:cubicBezTo>
                      <a:pt x="274" y="1060"/>
                      <a:pt x="274" y="1061"/>
                      <a:pt x="275" y="1062"/>
                    </a:cubicBezTo>
                    <a:cubicBezTo>
                      <a:pt x="276" y="1065"/>
                      <a:pt x="278" y="1067"/>
                      <a:pt x="280" y="1070"/>
                    </a:cubicBezTo>
                    <a:cubicBezTo>
                      <a:pt x="321" y="1057"/>
                      <a:pt x="361" y="1041"/>
                      <a:pt x="400" y="1020"/>
                    </a:cubicBezTo>
                    <a:cubicBezTo>
                      <a:pt x="436" y="999"/>
                      <a:pt x="470" y="975"/>
                      <a:pt x="500" y="946"/>
                    </a:cubicBezTo>
                    <a:cubicBezTo>
                      <a:pt x="524" y="923"/>
                      <a:pt x="544" y="897"/>
                      <a:pt x="562" y="869"/>
                    </a:cubicBezTo>
                    <a:cubicBezTo>
                      <a:pt x="577" y="843"/>
                      <a:pt x="589" y="816"/>
                      <a:pt x="599" y="788"/>
                    </a:cubicBezTo>
                    <a:cubicBezTo>
                      <a:pt x="599" y="786"/>
                      <a:pt x="600" y="784"/>
                      <a:pt x="601" y="781"/>
                    </a:cubicBezTo>
                    <a:cubicBezTo>
                      <a:pt x="602" y="775"/>
                      <a:pt x="604" y="769"/>
                      <a:pt x="606" y="763"/>
                    </a:cubicBezTo>
                    <a:cubicBezTo>
                      <a:pt x="615" y="722"/>
                      <a:pt x="618" y="681"/>
                      <a:pt x="619" y="640"/>
                    </a:cubicBezTo>
                    <a:cubicBezTo>
                      <a:pt x="619" y="639"/>
                      <a:pt x="619" y="639"/>
                      <a:pt x="619" y="638"/>
                    </a:cubicBezTo>
                    <a:cubicBezTo>
                      <a:pt x="619" y="638"/>
                      <a:pt x="619" y="638"/>
                      <a:pt x="619" y="639"/>
                    </a:cubicBezTo>
                    <a:cubicBezTo>
                      <a:pt x="619" y="638"/>
                      <a:pt x="619" y="638"/>
                      <a:pt x="619" y="638"/>
                    </a:cubicBezTo>
                    <a:cubicBezTo>
                      <a:pt x="619" y="571"/>
                      <a:pt x="613" y="504"/>
                      <a:pt x="608" y="437"/>
                    </a:cubicBezTo>
                    <a:cubicBezTo>
                      <a:pt x="577" y="377"/>
                      <a:pt x="548" y="316"/>
                      <a:pt x="514" y="259"/>
                    </a:cubicBezTo>
                    <a:cubicBezTo>
                      <a:pt x="513" y="258"/>
                      <a:pt x="513" y="258"/>
                      <a:pt x="513" y="258"/>
                    </a:cubicBezTo>
                    <a:cubicBezTo>
                      <a:pt x="513" y="258"/>
                      <a:pt x="513" y="258"/>
                      <a:pt x="514" y="259"/>
                    </a:cubicBezTo>
                    <a:cubicBezTo>
                      <a:pt x="513" y="258"/>
                      <a:pt x="513" y="258"/>
                      <a:pt x="513" y="257"/>
                    </a:cubicBezTo>
                    <a:cubicBezTo>
                      <a:pt x="491" y="222"/>
                      <a:pt x="467" y="189"/>
                      <a:pt x="438" y="159"/>
                    </a:cubicBezTo>
                    <a:cubicBezTo>
                      <a:pt x="433" y="154"/>
                      <a:pt x="428" y="150"/>
                      <a:pt x="423" y="145"/>
                    </a:cubicBezTo>
                    <a:moveTo>
                      <a:pt x="1" y="74"/>
                    </a:moveTo>
                    <a:cubicBezTo>
                      <a:pt x="1" y="74"/>
                      <a:pt x="0" y="74"/>
                      <a:pt x="0" y="74"/>
                    </a:cubicBezTo>
                    <a:cubicBezTo>
                      <a:pt x="0" y="75"/>
                      <a:pt x="0" y="76"/>
                      <a:pt x="0" y="77"/>
                    </a:cubicBezTo>
                    <a:cubicBezTo>
                      <a:pt x="0" y="76"/>
                      <a:pt x="1" y="75"/>
                      <a:pt x="1" y="74"/>
                    </a:cubicBezTo>
                    <a:moveTo>
                      <a:pt x="69" y="0"/>
                    </a:moveTo>
                    <a:cubicBezTo>
                      <a:pt x="46" y="0"/>
                      <a:pt x="25" y="8"/>
                      <a:pt x="12" y="27"/>
                    </a:cubicBezTo>
                    <a:cubicBezTo>
                      <a:pt x="11" y="29"/>
                      <a:pt x="9" y="31"/>
                      <a:pt x="8" y="33"/>
                    </a:cubicBezTo>
                    <a:cubicBezTo>
                      <a:pt x="27" y="28"/>
                      <a:pt x="45" y="25"/>
                      <a:pt x="64" y="22"/>
                    </a:cubicBezTo>
                    <a:cubicBezTo>
                      <a:pt x="71" y="19"/>
                      <a:pt x="79" y="16"/>
                      <a:pt x="87" y="15"/>
                    </a:cubicBezTo>
                    <a:cubicBezTo>
                      <a:pt x="89" y="14"/>
                      <a:pt x="92" y="14"/>
                      <a:pt x="94" y="13"/>
                    </a:cubicBezTo>
                    <a:cubicBezTo>
                      <a:pt x="100" y="11"/>
                      <a:pt x="106" y="9"/>
                      <a:pt x="113" y="7"/>
                    </a:cubicBezTo>
                    <a:cubicBezTo>
                      <a:pt x="106" y="6"/>
                      <a:pt x="99" y="4"/>
                      <a:pt x="92" y="2"/>
                    </a:cubicBezTo>
                    <a:cubicBezTo>
                      <a:pt x="84" y="1"/>
                      <a:pt x="77" y="0"/>
                      <a:pt x="6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29"/>
              <p:cNvSpPr>
                <a:spLocks noEditPoints="1"/>
              </p:cNvSpPr>
              <p:nvPr/>
            </p:nvSpPr>
            <p:spPr bwMode="auto">
              <a:xfrm>
                <a:off x="4076" y="1670"/>
                <a:ext cx="587" cy="257"/>
              </a:xfrm>
              <a:custGeom>
                <a:avLst/>
                <a:gdLst>
                  <a:gd name="T0" fmla="*/ 729 w 864"/>
                  <a:gd name="T1" fmla="*/ 186 h 379"/>
                  <a:gd name="T2" fmla="*/ 602 w 864"/>
                  <a:gd name="T3" fmla="*/ 262 h 379"/>
                  <a:gd name="T4" fmla="*/ 646 w 864"/>
                  <a:gd name="T5" fmla="*/ 241 h 379"/>
                  <a:gd name="T6" fmla="*/ 729 w 864"/>
                  <a:gd name="T7" fmla="*/ 186 h 379"/>
                  <a:gd name="T8" fmla="*/ 609 w 864"/>
                  <a:gd name="T9" fmla="*/ 31 h 379"/>
                  <a:gd name="T10" fmla="*/ 554 w 864"/>
                  <a:gd name="T11" fmla="*/ 32 h 379"/>
                  <a:gd name="T12" fmla="*/ 343 w 864"/>
                  <a:gd name="T13" fmla="*/ 61 h 379"/>
                  <a:gd name="T14" fmla="*/ 221 w 864"/>
                  <a:gd name="T15" fmla="*/ 116 h 379"/>
                  <a:gd name="T16" fmla="*/ 109 w 864"/>
                  <a:gd name="T17" fmla="*/ 207 h 379"/>
                  <a:gd name="T18" fmla="*/ 56 w 864"/>
                  <a:gd name="T19" fmla="*/ 276 h 379"/>
                  <a:gd name="T20" fmla="*/ 136 w 864"/>
                  <a:gd name="T21" fmla="*/ 307 h 379"/>
                  <a:gd name="T22" fmla="*/ 137 w 864"/>
                  <a:gd name="T23" fmla="*/ 308 h 379"/>
                  <a:gd name="T24" fmla="*/ 136 w 864"/>
                  <a:gd name="T25" fmla="*/ 307 h 379"/>
                  <a:gd name="T26" fmla="*/ 137 w 864"/>
                  <a:gd name="T27" fmla="*/ 308 h 379"/>
                  <a:gd name="T28" fmla="*/ 280 w 864"/>
                  <a:gd name="T29" fmla="*/ 327 h 379"/>
                  <a:gd name="T30" fmla="*/ 282 w 864"/>
                  <a:gd name="T31" fmla="*/ 327 h 379"/>
                  <a:gd name="T32" fmla="*/ 413 w 864"/>
                  <a:gd name="T33" fmla="*/ 312 h 379"/>
                  <a:gd name="T34" fmla="*/ 609 w 864"/>
                  <a:gd name="T35" fmla="*/ 227 h 379"/>
                  <a:gd name="T36" fmla="*/ 655 w 864"/>
                  <a:gd name="T37" fmla="*/ 200 h 379"/>
                  <a:gd name="T38" fmla="*/ 797 w 864"/>
                  <a:gd name="T39" fmla="*/ 104 h 379"/>
                  <a:gd name="T40" fmla="*/ 798 w 864"/>
                  <a:gd name="T41" fmla="*/ 101 h 379"/>
                  <a:gd name="T42" fmla="*/ 808 w 864"/>
                  <a:gd name="T43" fmla="*/ 91 h 379"/>
                  <a:gd name="T44" fmla="*/ 826 w 864"/>
                  <a:gd name="T45" fmla="*/ 66 h 379"/>
                  <a:gd name="T46" fmla="*/ 859 w 864"/>
                  <a:gd name="T47" fmla="*/ 55 h 379"/>
                  <a:gd name="T48" fmla="*/ 864 w 864"/>
                  <a:gd name="T49" fmla="*/ 51 h 379"/>
                  <a:gd name="T50" fmla="*/ 858 w 864"/>
                  <a:gd name="T51" fmla="*/ 50 h 379"/>
                  <a:gd name="T52" fmla="*/ 823 w 864"/>
                  <a:gd name="T53" fmla="*/ 58 h 379"/>
                  <a:gd name="T54" fmla="*/ 796 w 864"/>
                  <a:gd name="T55" fmla="*/ 46 h 379"/>
                  <a:gd name="T56" fmla="*/ 782 w 864"/>
                  <a:gd name="T57" fmla="*/ 42 h 379"/>
                  <a:gd name="T58" fmla="*/ 779 w 864"/>
                  <a:gd name="T59" fmla="*/ 41 h 379"/>
                  <a:gd name="T60" fmla="*/ 609 w 864"/>
                  <a:gd name="T61" fmla="*/ 31 h 379"/>
                  <a:gd name="T62" fmla="*/ 369 w 864"/>
                  <a:gd name="T63" fmla="*/ 18 h 379"/>
                  <a:gd name="T64" fmla="*/ 44 w 864"/>
                  <a:gd name="T65" fmla="*/ 224 h 379"/>
                  <a:gd name="T66" fmla="*/ 0 w 864"/>
                  <a:gd name="T67" fmla="*/ 291 h 379"/>
                  <a:gd name="T68" fmla="*/ 0 w 864"/>
                  <a:gd name="T69" fmla="*/ 292 h 379"/>
                  <a:gd name="T70" fmla="*/ 1 w 864"/>
                  <a:gd name="T71" fmla="*/ 293 h 379"/>
                  <a:gd name="T72" fmla="*/ 72 w 864"/>
                  <a:gd name="T73" fmla="*/ 327 h 379"/>
                  <a:gd name="T74" fmla="*/ 293 w 864"/>
                  <a:gd name="T75" fmla="*/ 379 h 379"/>
                  <a:gd name="T76" fmla="*/ 466 w 864"/>
                  <a:gd name="T77" fmla="*/ 330 h 379"/>
                  <a:gd name="T78" fmla="*/ 479 w 864"/>
                  <a:gd name="T79" fmla="*/ 318 h 379"/>
                  <a:gd name="T80" fmla="*/ 278 w 864"/>
                  <a:gd name="T81" fmla="*/ 355 h 379"/>
                  <a:gd name="T82" fmla="*/ 154 w 864"/>
                  <a:gd name="T83" fmla="*/ 340 h 379"/>
                  <a:gd name="T84" fmla="*/ 68 w 864"/>
                  <a:gd name="T85" fmla="*/ 312 h 379"/>
                  <a:gd name="T86" fmla="*/ 18 w 864"/>
                  <a:gd name="T87" fmla="*/ 287 h 379"/>
                  <a:gd name="T88" fmla="*/ 48 w 864"/>
                  <a:gd name="T89" fmla="*/ 239 h 379"/>
                  <a:gd name="T90" fmla="*/ 107 w 864"/>
                  <a:gd name="T91" fmla="*/ 170 h 379"/>
                  <a:gd name="T92" fmla="*/ 396 w 864"/>
                  <a:gd name="T93" fmla="*/ 21 h 379"/>
                  <a:gd name="T94" fmla="*/ 379 w 864"/>
                  <a:gd name="T95" fmla="*/ 18 h 379"/>
                  <a:gd name="T96" fmla="*/ 369 w 864"/>
                  <a:gd name="T97" fmla="*/ 18 h 379"/>
                  <a:gd name="T98" fmla="*/ 610 w 864"/>
                  <a:gd name="T99" fmla="*/ 0 h 379"/>
                  <a:gd name="T100" fmla="*/ 579 w 864"/>
                  <a:gd name="T101" fmla="*/ 1 h 379"/>
                  <a:gd name="T102" fmla="*/ 531 w 864"/>
                  <a:gd name="T103" fmla="*/ 6 h 379"/>
                  <a:gd name="T104" fmla="*/ 608 w 864"/>
                  <a:gd name="T105" fmla="*/ 4 h 379"/>
                  <a:gd name="T106" fmla="*/ 678 w 864"/>
                  <a:gd name="T107" fmla="*/ 5 h 379"/>
                  <a:gd name="T108" fmla="*/ 610 w 864"/>
                  <a:gd name="T109" fmla="*/ 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64" h="379">
                    <a:moveTo>
                      <a:pt x="729" y="186"/>
                    </a:moveTo>
                    <a:cubicBezTo>
                      <a:pt x="688" y="213"/>
                      <a:pt x="646" y="239"/>
                      <a:pt x="602" y="262"/>
                    </a:cubicBezTo>
                    <a:cubicBezTo>
                      <a:pt x="617" y="256"/>
                      <a:pt x="632" y="249"/>
                      <a:pt x="646" y="241"/>
                    </a:cubicBezTo>
                    <a:cubicBezTo>
                      <a:pt x="675" y="226"/>
                      <a:pt x="704" y="207"/>
                      <a:pt x="729" y="186"/>
                    </a:cubicBezTo>
                    <a:moveTo>
                      <a:pt x="609" y="31"/>
                    </a:moveTo>
                    <a:cubicBezTo>
                      <a:pt x="591" y="31"/>
                      <a:pt x="572" y="32"/>
                      <a:pt x="554" y="32"/>
                    </a:cubicBezTo>
                    <a:cubicBezTo>
                      <a:pt x="484" y="35"/>
                      <a:pt x="411" y="41"/>
                      <a:pt x="343" y="61"/>
                    </a:cubicBezTo>
                    <a:cubicBezTo>
                      <a:pt x="300" y="74"/>
                      <a:pt x="260" y="93"/>
                      <a:pt x="221" y="116"/>
                    </a:cubicBezTo>
                    <a:cubicBezTo>
                      <a:pt x="180" y="142"/>
                      <a:pt x="143" y="172"/>
                      <a:pt x="109" y="207"/>
                    </a:cubicBezTo>
                    <a:cubicBezTo>
                      <a:pt x="90" y="229"/>
                      <a:pt x="71" y="252"/>
                      <a:pt x="56" y="276"/>
                    </a:cubicBezTo>
                    <a:cubicBezTo>
                      <a:pt x="82" y="289"/>
                      <a:pt x="109" y="299"/>
                      <a:pt x="136" y="307"/>
                    </a:cubicBezTo>
                    <a:cubicBezTo>
                      <a:pt x="137" y="307"/>
                      <a:pt x="137" y="307"/>
                      <a:pt x="137" y="308"/>
                    </a:cubicBezTo>
                    <a:cubicBezTo>
                      <a:pt x="137" y="307"/>
                      <a:pt x="137" y="307"/>
                      <a:pt x="136" y="307"/>
                    </a:cubicBezTo>
                    <a:cubicBezTo>
                      <a:pt x="137" y="307"/>
                      <a:pt x="137" y="307"/>
                      <a:pt x="137" y="308"/>
                    </a:cubicBezTo>
                    <a:cubicBezTo>
                      <a:pt x="184" y="320"/>
                      <a:pt x="232" y="327"/>
                      <a:pt x="280" y="327"/>
                    </a:cubicBezTo>
                    <a:cubicBezTo>
                      <a:pt x="281" y="327"/>
                      <a:pt x="281" y="327"/>
                      <a:pt x="282" y="327"/>
                    </a:cubicBezTo>
                    <a:cubicBezTo>
                      <a:pt x="326" y="327"/>
                      <a:pt x="370" y="322"/>
                      <a:pt x="413" y="312"/>
                    </a:cubicBezTo>
                    <a:cubicBezTo>
                      <a:pt x="482" y="294"/>
                      <a:pt x="547" y="261"/>
                      <a:pt x="609" y="227"/>
                    </a:cubicBezTo>
                    <a:cubicBezTo>
                      <a:pt x="625" y="218"/>
                      <a:pt x="640" y="209"/>
                      <a:pt x="655" y="200"/>
                    </a:cubicBezTo>
                    <a:cubicBezTo>
                      <a:pt x="704" y="170"/>
                      <a:pt x="751" y="138"/>
                      <a:pt x="797" y="104"/>
                    </a:cubicBezTo>
                    <a:cubicBezTo>
                      <a:pt x="797" y="103"/>
                      <a:pt x="798" y="102"/>
                      <a:pt x="798" y="101"/>
                    </a:cubicBezTo>
                    <a:cubicBezTo>
                      <a:pt x="802" y="98"/>
                      <a:pt x="805" y="95"/>
                      <a:pt x="808" y="91"/>
                    </a:cubicBezTo>
                    <a:cubicBezTo>
                      <a:pt x="814" y="83"/>
                      <a:pt x="820" y="75"/>
                      <a:pt x="826" y="66"/>
                    </a:cubicBezTo>
                    <a:cubicBezTo>
                      <a:pt x="837" y="63"/>
                      <a:pt x="848" y="59"/>
                      <a:pt x="859" y="55"/>
                    </a:cubicBezTo>
                    <a:cubicBezTo>
                      <a:pt x="861" y="53"/>
                      <a:pt x="862" y="52"/>
                      <a:pt x="864" y="51"/>
                    </a:cubicBezTo>
                    <a:cubicBezTo>
                      <a:pt x="862" y="51"/>
                      <a:pt x="860" y="51"/>
                      <a:pt x="858" y="50"/>
                    </a:cubicBezTo>
                    <a:cubicBezTo>
                      <a:pt x="847" y="52"/>
                      <a:pt x="835" y="55"/>
                      <a:pt x="823" y="58"/>
                    </a:cubicBezTo>
                    <a:cubicBezTo>
                      <a:pt x="814" y="54"/>
                      <a:pt x="805" y="50"/>
                      <a:pt x="796" y="46"/>
                    </a:cubicBezTo>
                    <a:cubicBezTo>
                      <a:pt x="791" y="44"/>
                      <a:pt x="786" y="43"/>
                      <a:pt x="782" y="42"/>
                    </a:cubicBezTo>
                    <a:cubicBezTo>
                      <a:pt x="781" y="42"/>
                      <a:pt x="780" y="41"/>
                      <a:pt x="779" y="41"/>
                    </a:cubicBezTo>
                    <a:cubicBezTo>
                      <a:pt x="722" y="35"/>
                      <a:pt x="666" y="32"/>
                      <a:pt x="609" y="31"/>
                    </a:cubicBezTo>
                    <a:moveTo>
                      <a:pt x="369" y="18"/>
                    </a:moveTo>
                    <a:cubicBezTo>
                      <a:pt x="228" y="18"/>
                      <a:pt x="122" y="114"/>
                      <a:pt x="44" y="224"/>
                    </a:cubicBezTo>
                    <a:cubicBezTo>
                      <a:pt x="28" y="246"/>
                      <a:pt x="14" y="268"/>
                      <a:pt x="0" y="291"/>
                    </a:cubicBezTo>
                    <a:cubicBezTo>
                      <a:pt x="0" y="291"/>
                      <a:pt x="0" y="291"/>
                      <a:pt x="0" y="292"/>
                    </a:cubicBezTo>
                    <a:cubicBezTo>
                      <a:pt x="0" y="292"/>
                      <a:pt x="0" y="292"/>
                      <a:pt x="1" y="293"/>
                    </a:cubicBezTo>
                    <a:cubicBezTo>
                      <a:pt x="24" y="305"/>
                      <a:pt x="48" y="316"/>
                      <a:pt x="72" y="327"/>
                    </a:cubicBezTo>
                    <a:cubicBezTo>
                      <a:pt x="143" y="357"/>
                      <a:pt x="218" y="379"/>
                      <a:pt x="293" y="379"/>
                    </a:cubicBezTo>
                    <a:cubicBezTo>
                      <a:pt x="352" y="379"/>
                      <a:pt x="411" y="365"/>
                      <a:pt x="466" y="330"/>
                    </a:cubicBezTo>
                    <a:cubicBezTo>
                      <a:pt x="471" y="326"/>
                      <a:pt x="475" y="323"/>
                      <a:pt x="479" y="318"/>
                    </a:cubicBezTo>
                    <a:cubicBezTo>
                      <a:pt x="413" y="342"/>
                      <a:pt x="346" y="355"/>
                      <a:pt x="278" y="355"/>
                    </a:cubicBezTo>
                    <a:cubicBezTo>
                      <a:pt x="237" y="355"/>
                      <a:pt x="196" y="350"/>
                      <a:pt x="154" y="340"/>
                    </a:cubicBezTo>
                    <a:cubicBezTo>
                      <a:pt x="125" y="333"/>
                      <a:pt x="96" y="324"/>
                      <a:pt x="68" y="312"/>
                    </a:cubicBezTo>
                    <a:cubicBezTo>
                      <a:pt x="51" y="304"/>
                      <a:pt x="34" y="296"/>
                      <a:pt x="18" y="287"/>
                    </a:cubicBezTo>
                    <a:cubicBezTo>
                      <a:pt x="27" y="270"/>
                      <a:pt x="37" y="255"/>
                      <a:pt x="48" y="239"/>
                    </a:cubicBezTo>
                    <a:cubicBezTo>
                      <a:pt x="65" y="215"/>
                      <a:pt x="85" y="192"/>
                      <a:pt x="107" y="170"/>
                    </a:cubicBezTo>
                    <a:cubicBezTo>
                      <a:pt x="188" y="91"/>
                      <a:pt x="287" y="43"/>
                      <a:pt x="396" y="21"/>
                    </a:cubicBezTo>
                    <a:cubicBezTo>
                      <a:pt x="391" y="20"/>
                      <a:pt x="385" y="19"/>
                      <a:pt x="379" y="18"/>
                    </a:cubicBezTo>
                    <a:cubicBezTo>
                      <a:pt x="376" y="18"/>
                      <a:pt x="372" y="18"/>
                      <a:pt x="369" y="18"/>
                    </a:cubicBezTo>
                    <a:moveTo>
                      <a:pt x="610" y="0"/>
                    </a:moveTo>
                    <a:cubicBezTo>
                      <a:pt x="599" y="0"/>
                      <a:pt x="589" y="0"/>
                      <a:pt x="579" y="1"/>
                    </a:cubicBezTo>
                    <a:cubicBezTo>
                      <a:pt x="563" y="2"/>
                      <a:pt x="547" y="4"/>
                      <a:pt x="531" y="6"/>
                    </a:cubicBezTo>
                    <a:cubicBezTo>
                      <a:pt x="557" y="4"/>
                      <a:pt x="583" y="4"/>
                      <a:pt x="608" y="4"/>
                    </a:cubicBezTo>
                    <a:cubicBezTo>
                      <a:pt x="631" y="4"/>
                      <a:pt x="655" y="4"/>
                      <a:pt x="678" y="5"/>
                    </a:cubicBezTo>
                    <a:cubicBezTo>
                      <a:pt x="656" y="2"/>
                      <a:pt x="633" y="0"/>
                      <a:pt x="610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30"/>
              <p:cNvSpPr>
                <a:spLocks noEditPoints="1"/>
              </p:cNvSpPr>
              <p:nvPr/>
            </p:nvSpPr>
            <p:spPr bwMode="auto">
              <a:xfrm>
                <a:off x="5601" y="1475"/>
                <a:ext cx="233" cy="265"/>
              </a:xfrm>
              <a:custGeom>
                <a:avLst/>
                <a:gdLst>
                  <a:gd name="T0" fmla="*/ 190 w 343"/>
                  <a:gd name="T1" fmla="*/ 302 h 390"/>
                  <a:gd name="T2" fmla="*/ 171 w 343"/>
                  <a:gd name="T3" fmla="*/ 298 h 390"/>
                  <a:gd name="T4" fmla="*/ 189 w 343"/>
                  <a:gd name="T5" fmla="*/ 209 h 390"/>
                  <a:gd name="T6" fmla="*/ 208 w 343"/>
                  <a:gd name="T7" fmla="*/ 213 h 390"/>
                  <a:gd name="T8" fmla="*/ 190 w 343"/>
                  <a:gd name="T9" fmla="*/ 302 h 390"/>
                  <a:gd name="T10" fmla="*/ 167 w 343"/>
                  <a:gd name="T11" fmla="*/ 196 h 390"/>
                  <a:gd name="T12" fmla="*/ 149 w 343"/>
                  <a:gd name="T13" fmla="*/ 192 h 390"/>
                  <a:gd name="T14" fmla="*/ 166 w 343"/>
                  <a:gd name="T15" fmla="*/ 103 h 390"/>
                  <a:gd name="T16" fmla="*/ 185 w 343"/>
                  <a:gd name="T17" fmla="*/ 107 h 390"/>
                  <a:gd name="T18" fmla="*/ 167 w 343"/>
                  <a:gd name="T19" fmla="*/ 196 h 390"/>
                  <a:gd name="T20" fmla="*/ 257 w 343"/>
                  <a:gd name="T21" fmla="*/ 28 h 390"/>
                  <a:gd name="T22" fmla="*/ 145 w 343"/>
                  <a:gd name="T23" fmla="*/ 84 h 390"/>
                  <a:gd name="T24" fmla="*/ 91 w 343"/>
                  <a:gd name="T25" fmla="*/ 73 h 390"/>
                  <a:gd name="T26" fmla="*/ 48 w 343"/>
                  <a:gd name="T27" fmla="*/ 43 h 390"/>
                  <a:gd name="T28" fmla="*/ 43 w 343"/>
                  <a:gd name="T29" fmla="*/ 50 h 390"/>
                  <a:gd name="T30" fmla="*/ 10 w 343"/>
                  <a:gd name="T31" fmla="*/ 127 h 390"/>
                  <a:gd name="T32" fmla="*/ 0 w 343"/>
                  <a:gd name="T33" fmla="*/ 180 h 390"/>
                  <a:gd name="T34" fmla="*/ 114 w 343"/>
                  <a:gd name="T35" fmla="*/ 334 h 390"/>
                  <a:gd name="T36" fmla="*/ 135 w 343"/>
                  <a:gd name="T37" fmla="*/ 358 h 390"/>
                  <a:gd name="T38" fmla="*/ 171 w 343"/>
                  <a:gd name="T39" fmla="*/ 343 h 390"/>
                  <a:gd name="T40" fmla="*/ 194 w 343"/>
                  <a:gd name="T41" fmla="*/ 348 h 390"/>
                  <a:gd name="T42" fmla="*/ 227 w 343"/>
                  <a:gd name="T43" fmla="*/ 389 h 390"/>
                  <a:gd name="T44" fmla="*/ 249 w 343"/>
                  <a:gd name="T45" fmla="*/ 390 h 390"/>
                  <a:gd name="T46" fmla="*/ 265 w 343"/>
                  <a:gd name="T47" fmla="*/ 383 h 390"/>
                  <a:gd name="T48" fmla="*/ 287 w 343"/>
                  <a:gd name="T49" fmla="*/ 367 h 390"/>
                  <a:gd name="T50" fmla="*/ 307 w 343"/>
                  <a:gd name="T51" fmla="*/ 308 h 390"/>
                  <a:gd name="T52" fmla="*/ 321 w 343"/>
                  <a:gd name="T53" fmla="*/ 286 h 390"/>
                  <a:gd name="T54" fmla="*/ 296 w 343"/>
                  <a:gd name="T55" fmla="*/ 84 h 390"/>
                  <a:gd name="T56" fmla="*/ 277 w 343"/>
                  <a:gd name="T57" fmla="*/ 59 h 390"/>
                  <a:gd name="T58" fmla="*/ 271 w 343"/>
                  <a:gd name="T59" fmla="*/ 41 h 390"/>
                  <a:gd name="T60" fmla="*/ 257 w 343"/>
                  <a:gd name="T61" fmla="*/ 28 h 390"/>
                  <a:gd name="T62" fmla="*/ 19 w 343"/>
                  <a:gd name="T63" fmla="*/ 0 h 390"/>
                  <a:gd name="T64" fmla="*/ 18 w 343"/>
                  <a:gd name="T65" fmla="*/ 1 h 390"/>
                  <a:gd name="T66" fmla="*/ 6 w 343"/>
                  <a:gd name="T67" fmla="*/ 54 h 390"/>
                  <a:gd name="T68" fmla="*/ 28 w 343"/>
                  <a:gd name="T69" fmla="*/ 17 h 390"/>
                  <a:gd name="T70" fmla="*/ 19 w 343"/>
                  <a:gd name="T71" fmla="*/ 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43" h="390">
                    <a:moveTo>
                      <a:pt x="190" y="302"/>
                    </a:moveTo>
                    <a:cubicBezTo>
                      <a:pt x="184" y="302"/>
                      <a:pt x="178" y="301"/>
                      <a:pt x="171" y="298"/>
                    </a:cubicBezTo>
                    <a:cubicBezTo>
                      <a:pt x="123" y="277"/>
                      <a:pt x="146" y="209"/>
                      <a:pt x="189" y="209"/>
                    </a:cubicBezTo>
                    <a:cubicBezTo>
                      <a:pt x="195" y="209"/>
                      <a:pt x="202" y="210"/>
                      <a:pt x="208" y="213"/>
                    </a:cubicBezTo>
                    <a:cubicBezTo>
                      <a:pt x="256" y="234"/>
                      <a:pt x="234" y="302"/>
                      <a:pt x="190" y="302"/>
                    </a:cubicBezTo>
                    <a:moveTo>
                      <a:pt x="167" y="196"/>
                    </a:moveTo>
                    <a:cubicBezTo>
                      <a:pt x="162" y="196"/>
                      <a:pt x="155" y="195"/>
                      <a:pt x="149" y="192"/>
                    </a:cubicBezTo>
                    <a:cubicBezTo>
                      <a:pt x="101" y="171"/>
                      <a:pt x="123" y="103"/>
                      <a:pt x="166" y="103"/>
                    </a:cubicBezTo>
                    <a:cubicBezTo>
                      <a:pt x="172" y="103"/>
                      <a:pt x="179" y="104"/>
                      <a:pt x="185" y="107"/>
                    </a:cubicBezTo>
                    <a:cubicBezTo>
                      <a:pt x="233" y="128"/>
                      <a:pt x="211" y="196"/>
                      <a:pt x="167" y="196"/>
                    </a:cubicBezTo>
                    <a:moveTo>
                      <a:pt x="257" y="28"/>
                    </a:moveTo>
                    <a:cubicBezTo>
                      <a:pt x="231" y="64"/>
                      <a:pt x="189" y="84"/>
                      <a:pt x="145" y="84"/>
                    </a:cubicBezTo>
                    <a:cubicBezTo>
                      <a:pt x="127" y="84"/>
                      <a:pt x="109" y="81"/>
                      <a:pt x="91" y="73"/>
                    </a:cubicBezTo>
                    <a:cubicBezTo>
                      <a:pt x="74" y="66"/>
                      <a:pt x="60" y="55"/>
                      <a:pt x="48" y="43"/>
                    </a:cubicBezTo>
                    <a:cubicBezTo>
                      <a:pt x="46" y="45"/>
                      <a:pt x="44" y="48"/>
                      <a:pt x="43" y="50"/>
                    </a:cubicBezTo>
                    <a:cubicBezTo>
                      <a:pt x="29" y="75"/>
                      <a:pt x="18" y="100"/>
                      <a:pt x="10" y="127"/>
                    </a:cubicBezTo>
                    <a:cubicBezTo>
                      <a:pt x="6" y="144"/>
                      <a:pt x="2" y="162"/>
                      <a:pt x="0" y="180"/>
                    </a:cubicBezTo>
                    <a:cubicBezTo>
                      <a:pt x="7" y="248"/>
                      <a:pt x="49" y="319"/>
                      <a:pt x="114" y="334"/>
                    </a:cubicBezTo>
                    <a:cubicBezTo>
                      <a:pt x="121" y="342"/>
                      <a:pt x="128" y="350"/>
                      <a:pt x="135" y="358"/>
                    </a:cubicBezTo>
                    <a:cubicBezTo>
                      <a:pt x="145" y="349"/>
                      <a:pt x="157" y="343"/>
                      <a:pt x="171" y="343"/>
                    </a:cubicBezTo>
                    <a:cubicBezTo>
                      <a:pt x="178" y="343"/>
                      <a:pt x="186" y="345"/>
                      <a:pt x="194" y="348"/>
                    </a:cubicBezTo>
                    <a:cubicBezTo>
                      <a:pt x="215" y="357"/>
                      <a:pt x="225" y="372"/>
                      <a:pt x="227" y="389"/>
                    </a:cubicBezTo>
                    <a:cubicBezTo>
                      <a:pt x="235" y="389"/>
                      <a:pt x="242" y="390"/>
                      <a:pt x="249" y="390"/>
                    </a:cubicBezTo>
                    <a:cubicBezTo>
                      <a:pt x="254" y="388"/>
                      <a:pt x="260" y="386"/>
                      <a:pt x="265" y="383"/>
                    </a:cubicBezTo>
                    <a:cubicBezTo>
                      <a:pt x="272" y="378"/>
                      <a:pt x="280" y="373"/>
                      <a:pt x="287" y="367"/>
                    </a:cubicBezTo>
                    <a:cubicBezTo>
                      <a:pt x="297" y="348"/>
                      <a:pt x="303" y="329"/>
                      <a:pt x="307" y="308"/>
                    </a:cubicBezTo>
                    <a:cubicBezTo>
                      <a:pt x="314" y="302"/>
                      <a:pt x="319" y="295"/>
                      <a:pt x="321" y="286"/>
                    </a:cubicBezTo>
                    <a:cubicBezTo>
                      <a:pt x="343" y="218"/>
                      <a:pt x="331" y="145"/>
                      <a:pt x="296" y="84"/>
                    </a:cubicBezTo>
                    <a:cubicBezTo>
                      <a:pt x="290" y="75"/>
                      <a:pt x="284" y="66"/>
                      <a:pt x="277" y="59"/>
                    </a:cubicBezTo>
                    <a:cubicBezTo>
                      <a:pt x="275" y="53"/>
                      <a:pt x="273" y="47"/>
                      <a:pt x="271" y="41"/>
                    </a:cubicBezTo>
                    <a:cubicBezTo>
                      <a:pt x="267" y="36"/>
                      <a:pt x="262" y="32"/>
                      <a:pt x="257" y="28"/>
                    </a:cubicBezTo>
                    <a:moveTo>
                      <a:pt x="19" y="0"/>
                    </a:moveTo>
                    <a:cubicBezTo>
                      <a:pt x="19" y="0"/>
                      <a:pt x="19" y="1"/>
                      <a:pt x="18" y="1"/>
                    </a:cubicBezTo>
                    <a:cubicBezTo>
                      <a:pt x="10" y="18"/>
                      <a:pt x="6" y="36"/>
                      <a:pt x="6" y="54"/>
                    </a:cubicBezTo>
                    <a:cubicBezTo>
                      <a:pt x="13" y="41"/>
                      <a:pt x="20" y="29"/>
                      <a:pt x="28" y="17"/>
                    </a:cubicBezTo>
                    <a:cubicBezTo>
                      <a:pt x="25" y="12"/>
                      <a:pt x="22" y="6"/>
                      <a:pt x="1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31"/>
              <p:cNvSpPr>
                <a:spLocks noEditPoints="1"/>
              </p:cNvSpPr>
              <p:nvPr/>
            </p:nvSpPr>
            <p:spPr bwMode="auto">
              <a:xfrm>
                <a:off x="5502" y="1100"/>
                <a:ext cx="226" cy="309"/>
              </a:xfrm>
              <a:custGeom>
                <a:avLst/>
                <a:gdLst>
                  <a:gd name="T0" fmla="*/ 100 w 334"/>
                  <a:gd name="T1" fmla="*/ 415 h 455"/>
                  <a:gd name="T2" fmla="*/ 138 w 334"/>
                  <a:gd name="T3" fmla="*/ 454 h 455"/>
                  <a:gd name="T4" fmla="*/ 139 w 334"/>
                  <a:gd name="T5" fmla="*/ 455 h 455"/>
                  <a:gd name="T6" fmla="*/ 138 w 334"/>
                  <a:gd name="T7" fmla="*/ 435 h 455"/>
                  <a:gd name="T8" fmla="*/ 100 w 334"/>
                  <a:gd name="T9" fmla="*/ 415 h 455"/>
                  <a:gd name="T10" fmla="*/ 191 w 334"/>
                  <a:gd name="T11" fmla="*/ 296 h 455"/>
                  <a:gd name="T12" fmla="*/ 151 w 334"/>
                  <a:gd name="T13" fmla="*/ 223 h 455"/>
                  <a:gd name="T14" fmla="*/ 186 w 334"/>
                  <a:gd name="T15" fmla="*/ 204 h 455"/>
                  <a:gd name="T16" fmla="*/ 226 w 334"/>
                  <a:gd name="T17" fmla="*/ 277 h 455"/>
                  <a:gd name="T18" fmla="*/ 191 w 334"/>
                  <a:gd name="T19" fmla="*/ 296 h 455"/>
                  <a:gd name="T20" fmla="*/ 155 w 334"/>
                  <a:gd name="T21" fmla="*/ 193 h 455"/>
                  <a:gd name="T22" fmla="*/ 115 w 334"/>
                  <a:gd name="T23" fmla="*/ 121 h 455"/>
                  <a:gd name="T24" fmla="*/ 150 w 334"/>
                  <a:gd name="T25" fmla="*/ 101 h 455"/>
                  <a:gd name="T26" fmla="*/ 190 w 334"/>
                  <a:gd name="T27" fmla="*/ 174 h 455"/>
                  <a:gd name="T28" fmla="*/ 155 w 334"/>
                  <a:gd name="T29" fmla="*/ 193 h 455"/>
                  <a:gd name="T30" fmla="*/ 151 w 334"/>
                  <a:gd name="T31" fmla="*/ 0 h 455"/>
                  <a:gd name="T32" fmla="*/ 135 w 334"/>
                  <a:gd name="T33" fmla="*/ 2 h 455"/>
                  <a:gd name="T34" fmla="*/ 116 w 334"/>
                  <a:gd name="T35" fmla="*/ 14 h 455"/>
                  <a:gd name="T36" fmla="*/ 109 w 334"/>
                  <a:gd name="T37" fmla="*/ 66 h 455"/>
                  <a:gd name="T38" fmla="*/ 65 w 334"/>
                  <a:gd name="T39" fmla="*/ 90 h 455"/>
                  <a:gd name="T40" fmla="*/ 54 w 334"/>
                  <a:gd name="T41" fmla="*/ 88 h 455"/>
                  <a:gd name="T42" fmla="*/ 48 w 334"/>
                  <a:gd name="T43" fmla="*/ 120 h 455"/>
                  <a:gd name="T44" fmla="*/ 30 w 334"/>
                  <a:gd name="T45" fmla="*/ 310 h 455"/>
                  <a:gd name="T46" fmla="*/ 66 w 334"/>
                  <a:gd name="T47" fmla="*/ 351 h 455"/>
                  <a:gd name="T48" fmla="*/ 133 w 334"/>
                  <a:gd name="T49" fmla="*/ 399 h 455"/>
                  <a:gd name="T50" fmla="*/ 141 w 334"/>
                  <a:gd name="T51" fmla="*/ 403 h 455"/>
                  <a:gd name="T52" fmla="*/ 163 w 334"/>
                  <a:gd name="T53" fmla="*/ 355 h 455"/>
                  <a:gd name="T54" fmla="*/ 276 w 334"/>
                  <a:gd name="T55" fmla="*/ 297 h 455"/>
                  <a:gd name="T56" fmla="*/ 328 w 334"/>
                  <a:gd name="T57" fmla="*/ 307 h 455"/>
                  <a:gd name="T58" fmla="*/ 334 w 334"/>
                  <a:gd name="T59" fmla="*/ 289 h 455"/>
                  <a:gd name="T60" fmla="*/ 329 w 334"/>
                  <a:gd name="T61" fmla="*/ 270 h 455"/>
                  <a:gd name="T62" fmla="*/ 333 w 334"/>
                  <a:gd name="T63" fmla="*/ 240 h 455"/>
                  <a:gd name="T64" fmla="*/ 250 w 334"/>
                  <a:gd name="T65" fmla="*/ 53 h 455"/>
                  <a:gd name="T66" fmla="*/ 226 w 334"/>
                  <a:gd name="T67" fmla="*/ 42 h 455"/>
                  <a:gd name="T68" fmla="*/ 179 w 334"/>
                  <a:gd name="T69" fmla="*/ 2 h 455"/>
                  <a:gd name="T70" fmla="*/ 151 w 334"/>
                  <a:gd name="T71" fmla="*/ 0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34" h="455">
                    <a:moveTo>
                      <a:pt x="100" y="415"/>
                    </a:moveTo>
                    <a:cubicBezTo>
                      <a:pt x="109" y="430"/>
                      <a:pt x="122" y="444"/>
                      <a:pt x="138" y="454"/>
                    </a:cubicBezTo>
                    <a:cubicBezTo>
                      <a:pt x="138" y="454"/>
                      <a:pt x="139" y="454"/>
                      <a:pt x="139" y="455"/>
                    </a:cubicBezTo>
                    <a:cubicBezTo>
                      <a:pt x="138" y="448"/>
                      <a:pt x="138" y="442"/>
                      <a:pt x="138" y="435"/>
                    </a:cubicBezTo>
                    <a:cubicBezTo>
                      <a:pt x="125" y="429"/>
                      <a:pt x="112" y="422"/>
                      <a:pt x="100" y="415"/>
                    </a:cubicBezTo>
                    <a:moveTo>
                      <a:pt x="191" y="296"/>
                    </a:moveTo>
                    <a:cubicBezTo>
                      <a:pt x="158" y="296"/>
                      <a:pt x="126" y="258"/>
                      <a:pt x="151" y="223"/>
                    </a:cubicBezTo>
                    <a:cubicBezTo>
                      <a:pt x="160" y="210"/>
                      <a:pt x="173" y="204"/>
                      <a:pt x="186" y="204"/>
                    </a:cubicBezTo>
                    <a:cubicBezTo>
                      <a:pt x="219" y="204"/>
                      <a:pt x="251" y="242"/>
                      <a:pt x="226" y="277"/>
                    </a:cubicBezTo>
                    <a:cubicBezTo>
                      <a:pt x="216" y="290"/>
                      <a:pt x="204" y="296"/>
                      <a:pt x="191" y="296"/>
                    </a:cubicBezTo>
                    <a:moveTo>
                      <a:pt x="155" y="193"/>
                    </a:moveTo>
                    <a:cubicBezTo>
                      <a:pt x="123" y="193"/>
                      <a:pt x="90" y="156"/>
                      <a:pt x="115" y="121"/>
                    </a:cubicBezTo>
                    <a:cubicBezTo>
                      <a:pt x="125" y="107"/>
                      <a:pt x="138" y="102"/>
                      <a:pt x="150" y="101"/>
                    </a:cubicBezTo>
                    <a:cubicBezTo>
                      <a:pt x="183" y="101"/>
                      <a:pt x="215" y="139"/>
                      <a:pt x="190" y="174"/>
                    </a:cubicBezTo>
                    <a:cubicBezTo>
                      <a:pt x="181" y="188"/>
                      <a:pt x="168" y="193"/>
                      <a:pt x="155" y="193"/>
                    </a:cubicBezTo>
                    <a:moveTo>
                      <a:pt x="151" y="0"/>
                    </a:moveTo>
                    <a:cubicBezTo>
                      <a:pt x="145" y="0"/>
                      <a:pt x="140" y="1"/>
                      <a:pt x="135" y="2"/>
                    </a:cubicBezTo>
                    <a:cubicBezTo>
                      <a:pt x="128" y="6"/>
                      <a:pt x="122" y="10"/>
                      <a:pt x="116" y="14"/>
                    </a:cubicBezTo>
                    <a:cubicBezTo>
                      <a:pt x="123" y="29"/>
                      <a:pt x="122" y="48"/>
                      <a:pt x="109" y="66"/>
                    </a:cubicBezTo>
                    <a:cubicBezTo>
                      <a:pt x="97" y="83"/>
                      <a:pt x="81" y="90"/>
                      <a:pt x="65" y="90"/>
                    </a:cubicBezTo>
                    <a:cubicBezTo>
                      <a:pt x="61" y="90"/>
                      <a:pt x="57" y="89"/>
                      <a:pt x="54" y="88"/>
                    </a:cubicBezTo>
                    <a:cubicBezTo>
                      <a:pt x="51" y="99"/>
                      <a:pt x="49" y="109"/>
                      <a:pt x="48" y="120"/>
                    </a:cubicBezTo>
                    <a:cubicBezTo>
                      <a:pt x="0" y="166"/>
                      <a:pt x="0" y="248"/>
                      <a:pt x="30" y="310"/>
                    </a:cubicBezTo>
                    <a:cubicBezTo>
                      <a:pt x="40" y="325"/>
                      <a:pt x="53" y="338"/>
                      <a:pt x="66" y="351"/>
                    </a:cubicBezTo>
                    <a:cubicBezTo>
                      <a:pt x="86" y="369"/>
                      <a:pt x="109" y="386"/>
                      <a:pt x="133" y="399"/>
                    </a:cubicBezTo>
                    <a:cubicBezTo>
                      <a:pt x="136" y="400"/>
                      <a:pt x="138" y="402"/>
                      <a:pt x="141" y="403"/>
                    </a:cubicBezTo>
                    <a:cubicBezTo>
                      <a:pt x="145" y="386"/>
                      <a:pt x="152" y="370"/>
                      <a:pt x="163" y="355"/>
                    </a:cubicBezTo>
                    <a:cubicBezTo>
                      <a:pt x="190" y="317"/>
                      <a:pt x="233" y="297"/>
                      <a:pt x="276" y="297"/>
                    </a:cubicBezTo>
                    <a:cubicBezTo>
                      <a:pt x="294" y="297"/>
                      <a:pt x="312" y="300"/>
                      <a:pt x="328" y="307"/>
                    </a:cubicBezTo>
                    <a:cubicBezTo>
                      <a:pt x="330" y="301"/>
                      <a:pt x="332" y="295"/>
                      <a:pt x="334" y="289"/>
                    </a:cubicBezTo>
                    <a:cubicBezTo>
                      <a:pt x="332" y="283"/>
                      <a:pt x="331" y="277"/>
                      <a:pt x="329" y="270"/>
                    </a:cubicBezTo>
                    <a:cubicBezTo>
                      <a:pt x="332" y="261"/>
                      <a:pt x="333" y="250"/>
                      <a:pt x="333" y="240"/>
                    </a:cubicBezTo>
                    <a:cubicBezTo>
                      <a:pt x="332" y="169"/>
                      <a:pt x="304" y="100"/>
                      <a:pt x="250" y="53"/>
                    </a:cubicBezTo>
                    <a:cubicBezTo>
                      <a:pt x="243" y="47"/>
                      <a:pt x="235" y="44"/>
                      <a:pt x="226" y="42"/>
                    </a:cubicBezTo>
                    <a:cubicBezTo>
                      <a:pt x="212" y="26"/>
                      <a:pt x="196" y="13"/>
                      <a:pt x="179" y="2"/>
                    </a:cubicBezTo>
                    <a:cubicBezTo>
                      <a:pt x="169" y="1"/>
                      <a:pt x="160" y="0"/>
                      <a:pt x="151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2"/>
              <p:cNvSpPr>
                <a:spLocks noEditPoints="1"/>
              </p:cNvSpPr>
              <p:nvPr/>
            </p:nvSpPr>
            <p:spPr bwMode="auto">
              <a:xfrm>
                <a:off x="6527" y="1030"/>
                <a:ext cx="99" cy="279"/>
              </a:xfrm>
              <a:custGeom>
                <a:avLst/>
                <a:gdLst>
                  <a:gd name="T0" fmla="*/ 107 w 146"/>
                  <a:gd name="T1" fmla="*/ 380 h 412"/>
                  <a:gd name="T2" fmla="*/ 71 w 146"/>
                  <a:gd name="T3" fmla="*/ 404 h 412"/>
                  <a:gd name="T4" fmla="*/ 71 w 146"/>
                  <a:gd name="T5" fmla="*/ 404 h 412"/>
                  <a:gd name="T6" fmla="*/ 110 w 146"/>
                  <a:gd name="T7" fmla="*/ 412 h 412"/>
                  <a:gd name="T8" fmla="*/ 119 w 146"/>
                  <a:gd name="T9" fmla="*/ 412 h 412"/>
                  <a:gd name="T10" fmla="*/ 146 w 146"/>
                  <a:gd name="T11" fmla="*/ 409 h 412"/>
                  <a:gd name="T12" fmla="*/ 107 w 146"/>
                  <a:gd name="T13" fmla="*/ 380 h 412"/>
                  <a:gd name="T14" fmla="*/ 82 w 146"/>
                  <a:gd name="T15" fmla="*/ 343 h 412"/>
                  <a:gd name="T16" fmla="*/ 71 w 146"/>
                  <a:gd name="T17" fmla="*/ 343 h 412"/>
                  <a:gd name="T18" fmla="*/ 33 w 146"/>
                  <a:gd name="T19" fmla="*/ 378 h 412"/>
                  <a:gd name="T20" fmla="*/ 37 w 146"/>
                  <a:gd name="T21" fmla="*/ 383 h 412"/>
                  <a:gd name="T22" fmla="*/ 43 w 146"/>
                  <a:gd name="T23" fmla="*/ 389 h 412"/>
                  <a:gd name="T24" fmla="*/ 91 w 146"/>
                  <a:gd name="T25" fmla="*/ 358 h 412"/>
                  <a:gd name="T26" fmla="*/ 82 w 146"/>
                  <a:gd name="T27" fmla="*/ 343 h 412"/>
                  <a:gd name="T28" fmla="*/ 20 w 146"/>
                  <a:gd name="T29" fmla="*/ 336 h 412"/>
                  <a:gd name="T30" fmla="*/ 21 w 146"/>
                  <a:gd name="T31" fmla="*/ 350 h 412"/>
                  <a:gd name="T32" fmla="*/ 33 w 146"/>
                  <a:gd name="T33" fmla="*/ 339 h 412"/>
                  <a:gd name="T34" fmla="*/ 20 w 146"/>
                  <a:gd name="T35" fmla="*/ 336 h 412"/>
                  <a:gd name="T36" fmla="*/ 31 w 146"/>
                  <a:gd name="T37" fmla="*/ 0 h 412"/>
                  <a:gd name="T38" fmla="*/ 0 w 146"/>
                  <a:gd name="T39" fmla="*/ 16 h 412"/>
                  <a:gd name="T40" fmla="*/ 1 w 146"/>
                  <a:gd name="T41" fmla="*/ 24 h 412"/>
                  <a:gd name="T42" fmla="*/ 5 w 146"/>
                  <a:gd name="T43" fmla="*/ 29 h 412"/>
                  <a:gd name="T44" fmla="*/ 19 w 146"/>
                  <a:gd name="T45" fmla="*/ 27 h 412"/>
                  <a:gd name="T46" fmla="*/ 31 w 146"/>
                  <a:gd name="T47" fmla="*/ 0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6" h="412">
                    <a:moveTo>
                      <a:pt x="107" y="380"/>
                    </a:moveTo>
                    <a:cubicBezTo>
                      <a:pt x="96" y="388"/>
                      <a:pt x="83" y="396"/>
                      <a:pt x="71" y="404"/>
                    </a:cubicBezTo>
                    <a:cubicBezTo>
                      <a:pt x="71" y="404"/>
                      <a:pt x="71" y="404"/>
                      <a:pt x="71" y="404"/>
                    </a:cubicBezTo>
                    <a:cubicBezTo>
                      <a:pt x="85" y="409"/>
                      <a:pt x="98" y="411"/>
                      <a:pt x="110" y="412"/>
                    </a:cubicBezTo>
                    <a:cubicBezTo>
                      <a:pt x="113" y="412"/>
                      <a:pt x="116" y="412"/>
                      <a:pt x="119" y="412"/>
                    </a:cubicBezTo>
                    <a:cubicBezTo>
                      <a:pt x="128" y="412"/>
                      <a:pt x="137" y="411"/>
                      <a:pt x="146" y="409"/>
                    </a:cubicBezTo>
                    <a:cubicBezTo>
                      <a:pt x="131" y="402"/>
                      <a:pt x="118" y="392"/>
                      <a:pt x="107" y="380"/>
                    </a:cubicBezTo>
                    <a:moveTo>
                      <a:pt x="82" y="343"/>
                    </a:moveTo>
                    <a:cubicBezTo>
                      <a:pt x="78" y="343"/>
                      <a:pt x="75" y="343"/>
                      <a:pt x="71" y="343"/>
                    </a:cubicBezTo>
                    <a:cubicBezTo>
                      <a:pt x="59" y="355"/>
                      <a:pt x="46" y="367"/>
                      <a:pt x="33" y="378"/>
                    </a:cubicBezTo>
                    <a:cubicBezTo>
                      <a:pt x="34" y="380"/>
                      <a:pt x="36" y="382"/>
                      <a:pt x="37" y="383"/>
                    </a:cubicBezTo>
                    <a:cubicBezTo>
                      <a:pt x="39" y="385"/>
                      <a:pt x="41" y="387"/>
                      <a:pt x="43" y="389"/>
                    </a:cubicBezTo>
                    <a:cubicBezTo>
                      <a:pt x="60" y="380"/>
                      <a:pt x="76" y="369"/>
                      <a:pt x="91" y="358"/>
                    </a:cubicBezTo>
                    <a:cubicBezTo>
                      <a:pt x="88" y="353"/>
                      <a:pt x="85" y="348"/>
                      <a:pt x="82" y="343"/>
                    </a:cubicBezTo>
                    <a:moveTo>
                      <a:pt x="20" y="336"/>
                    </a:moveTo>
                    <a:cubicBezTo>
                      <a:pt x="20" y="340"/>
                      <a:pt x="20" y="345"/>
                      <a:pt x="21" y="350"/>
                    </a:cubicBezTo>
                    <a:cubicBezTo>
                      <a:pt x="25" y="346"/>
                      <a:pt x="29" y="343"/>
                      <a:pt x="33" y="339"/>
                    </a:cubicBezTo>
                    <a:cubicBezTo>
                      <a:pt x="28" y="338"/>
                      <a:pt x="24" y="337"/>
                      <a:pt x="20" y="336"/>
                    </a:cubicBezTo>
                    <a:moveTo>
                      <a:pt x="31" y="0"/>
                    </a:moveTo>
                    <a:cubicBezTo>
                      <a:pt x="20" y="3"/>
                      <a:pt x="10" y="9"/>
                      <a:pt x="0" y="16"/>
                    </a:cubicBezTo>
                    <a:cubicBezTo>
                      <a:pt x="0" y="18"/>
                      <a:pt x="0" y="21"/>
                      <a:pt x="1" y="24"/>
                    </a:cubicBezTo>
                    <a:cubicBezTo>
                      <a:pt x="2" y="26"/>
                      <a:pt x="3" y="27"/>
                      <a:pt x="5" y="29"/>
                    </a:cubicBezTo>
                    <a:cubicBezTo>
                      <a:pt x="9" y="28"/>
                      <a:pt x="14" y="27"/>
                      <a:pt x="19" y="27"/>
                    </a:cubicBezTo>
                    <a:cubicBezTo>
                      <a:pt x="22" y="18"/>
                      <a:pt x="26" y="8"/>
                      <a:pt x="31" y="0"/>
                    </a:cubicBezTo>
                  </a:path>
                </a:pathLst>
              </a:custGeom>
              <a:solidFill>
                <a:srgbClr val="DD7C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33"/>
              <p:cNvSpPr>
                <a:spLocks noEditPoints="1"/>
              </p:cNvSpPr>
              <p:nvPr/>
            </p:nvSpPr>
            <p:spPr bwMode="auto">
              <a:xfrm>
                <a:off x="4889" y="1175"/>
                <a:ext cx="571" cy="813"/>
              </a:xfrm>
              <a:custGeom>
                <a:avLst/>
                <a:gdLst>
                  <a:gd name="T0" fmla="*/ 274 w 841"/>
                  <a:gd name="T1" fmla="*/ 1084 h 1197"/>
                  <a:gd name="T2" fmla="*/ 334 w 841"/>
                  <a:gd name="T3" fmla="*/ 1092 h 1197"/>
                  <a:gd name="T4" fmla="*/ 384 w 841"/>
                  <a:gd name="T5" fmla="*/ 1055 h 1197"/>
                  <a:gd name="T6" fmla="*/ 361 w 841"/>
                  <a:gd name="T7" fmla="*/ 1046 h 1197"/>
                  <a:gd name="T8" fmla="*/ 680 w 841"/>
                  <a:gd name="T9" fmla="*/ 973 h 1197"/>
                  <a:gd name="T10" fmla="*/ 316 w 841"/>
                  <a:gd name="T11" fmla="*/ 1177 h 1197"/>
                  <a:gd name="T12" fmla="*/ 417 w 841"/>
                  <a:gd name="T13" fmla="*/ 1197 h 1197"/>
                  <a:gd name="T14" fmla="*/ 674 w 841"/>
                  <a:gd name="T15" fmla="*/ 988 h 1197"/>
                  <a:gd name="T16" fmla="*/ 85 w 841"/>
                  <a:gd name="T17" fmla="*/ 168 h 1197"/>
                  <a:gd name="T18" fmla="*/ 7 w 841"/>
                  <a:gd name="T19" fmla="*/ 179 h 1197"/>
                  <a:gd name="T20" fmla="*/ 69 w 841"/>
                  <a:gd name="T21" fmla="*/ 218 h 1197"/>
                  <a:gd name="T22" fmla="*/ 126 w 841"/>
                  <a:gd name="T23" fmla="*/ 190 h 1197"/>
                  <a:gd name="T24" fmla="*/ 139 w 841"/>
                  <a:gd name="T25" fmla="*/ 173 h 1197"/>
                  <a:gd name="T26" fmla="*/ 569 w 841"/>
                  <a:gd name="T27" fmla="*/ 940 h 1197"/>
                  <a:gd name="T28" fmla="*/ 568 w 841"/>
                  <a:gd name="T29" fmla="*/ 843 h 1197"/>
                  <a:gd name="T30" fmla="*/ 569 w 841"/>
                  <a:gd name="T31" fmla="*/ 940 h 1197"/>
                  <a:gd name="T32" fmla="*/ 591 w 841"/>
                  <a:gd name="T33" fmla="*/ 716 h 1197"/>
                  <a:gd name="T34" fmla="*/ 629 w 841"/>
                  <a:gd name="T35" fmla="*/ 628 h 1197"/>
                  <a:gd name="T36" fmla="*/ 533 w 841"/>
                  <a:gd name="T37" fmla="*/ 433 h 1197"/>
                  <a:gd name="T38" fmla="*/ 527 w 841"/>
                  <a:gd name="T39" fmla="*/ 336 h 1197"/>
                  <a:gd name="T40" fmla="*/ 533 w 841"/>
                  <a:gd name="T41" fmla="*/ 433 h 1197"/>
                  <a:gd name="T42" fmla="*/ 341 w 841"/>
                  <a:gd name="T43" fmla="*/ 190 h 1197"/>
                  <a:gd name="T44" fmla="*/ 420 w 841"/>
                  <a:gd name="T45" fmla="*/ 246 h 1197"/>
                  <a:gd name="T46" fmla="*/ 236 w 841"/>
                  <a:gd name="T47" fmla="*/ 71 h 1197"/>
                  <a:gd name="T48" fmla="*/ 126 w 841"/>
                  <a:gd name="T49" fmla="*/ 88 h 1197"/>
                  <a:gd name="T50" fmla="*/ 0 w 841"/>
                  <a:gd name="T51" fmla="*/ 152 h 1197"/>
                  <a:gd name="T52" fmla="*/ 149 w 841"/>
                  <a:gd name="T53" fmla="*/ 147 h 1197"/>
                  <a:gd name="T54" fmla="*/ 186 w 841"/>
                  <a:gd name="T55" fmla="*/ 142 h 1197"/>
                  <a:gd name="T56" fmla="*/ 239 w 841"/>
                  <a:gd name="T57" fmla="*/ 141 h 1197"/>
                  <a:gd name="T58" fmla="*/ 260 w 841"/>
                  <a:gd name="T59" fmla="*/ 187 h 1197"/>
                  <a:gd name="T60" fmla="*/ 337 w 841"/>
                  <a:gd name="T61" fmla="*/ 279 h 1197"/>
                  <a:gd name="T62" fmla="*/ 499 w 841"/>
                  <a:gd name="T63" fmla="*/ 862 h 1197"/>
                  <a:gd name="T64" fmla="*/ 481 w 841"/>
                  <a:gd name="T65" fmla="*/ 981 h 1197"/>
                  <a:gd name="T66" fmla="*/ 487 w 841"/>
                  <a:gd name="T67" fmla="*/ 1030 h 1197"/>
                  <a:gd name="T68" fmla="*/ 441 w 841"/>
                  <a:gd name="T69" fmla="*/ 1057 h 1197"/>
                  <a:gd name="T70" fmla="*/ 407 w 841"/>
                  <a:gd name="T71" fmla="*/ 1072 h 1197"/>
                  <a:gd name="T72" fmla="*/ 281 w 841"/>
                  <a:gd name="T73" fmla="*/ 1151 h 1197"/>
                  <a:gd name="T74" fmla="*/ 509 w 841"/>
                  <a:gd name="T75" fmla="*/ 1099 h 1197"/>
                  <a:gd name="T76" fmla="*/ 664 w 841"/>
                  <a:gd name="T77" fmla="*/ 948 h 1197"/>
                  <a:gd name="T78" fmla="*/ 826 w 841"/>
                  <a:gd name="T79" fmla="*/ 497 h 1197"/>
                  <a:gd name="T80" fmla="*/ 805 w 841"/>
                  <a:gd name="T81" fmla="*/ 423 h 1197"/>
                  <a:gd name="T82" fmla="*/ 434 w 841"/>
                  <a:gd name="T83" fmla="*/ 121 h 1197"/>
                  <a:gd name="T84" fmla="*/ 236 w 841"/>
                  <a:gd name="T85" fmla="*/ 71 h 1197"/>
                  <a:gd name="T86" fmla="*/ 219 w 841"/>
                  <a:gd name="T87" fmla="*/ 0 h 1197"/>
                  <a:gd name="T88" fmla="*/ 17 w 841"/>
                  <a:gd name="T89" fmla="*/ 104 h 1197"/>
                  <a:gd name="T90" fmla="*/ 238 w 841"/>
                  <a:gd name="T91" fmla="*/ 43 h 1197"/>
                  <a:gd name="T92" fmla="*/ 421 w 841"/>
                  <a:gd name="T93" fmla="*/ 81 h 1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41" h="1197">
                    <a:moveTo>
                      <a:pt x="338" y="1043"/>
                    </a:moveTo>
                    <a:cubicBezTo>
                      <a:pt x="311" y="1043"/>
                      <a:pt x="285" y="1057"/>
                      <a:pt x="274" y="1084"/>
                    </a:cubicBezTo>
                    <a:cubicBezTo>
                      <a:pt x="269" y="1095"/>
                      <a:pt x="268" y="1107"/>
                      <a:pt x="269" y="1118"/>
                    </a:cubicBezTo>
                    <a:cubicBezTo>
                      <a:pt x="291" y="1112"/>
                      <a:pt x="313" y="1103"/>
                      <a:pt x="334" y="1092"/>
                    </a:cubicBezTo>
                    <a:cubicBezTo>
                      <a:pt x="352" y="1081"/>
                      <a:pt x="369" y="1069"/>
                      <a:pt x="385" y="1055"/>
                    </a:cubicBezTo>
                    <a:cubicBezTo>
                      <a:pt x="385" y="1055"/>
                      <a:pt x="384" y="1055"/>
                      <a:pt x="384" y="1055"/>
                    </a:cubicBezTo>
                    <a:cubicBezTo>
                      <a:pt x="378" y="1053"/>
                      <a:pt x="371" y="1050"/>
                      <a:pt x="365" y="1048"/>
                    </a:cubicBezTo>
                    <a:cubicBezTo>
                      <a:pt x="363" y="1047"/>
                      <a:pt x="362" y="1047"/>
                      <a:pt x="361" y="1046"/>
                    </a:cubicBezTo>
                    <a:cubicBezTo>
                      <a:pt x="353" y="1044"/>
                      <a:pt x="345" y="1043"/>
                      <a:pt x="338" y="1043"/>
                    </a:cubicBezTo>
                    <a:moveTo>
                      <a:pt x="680" y="973"/>
                    </a:moveTo>
                    <a:cubicBezTo>
                      <a:pt x="630" y="1051"/>
                      <a:pt x="559" y="1114"/>
                      <a:pt x="471" y="1146"/>
                    </a:cubicBezTo>
                    <a:cubicBezTo>
                      <a:pt x="421" y="1165"/>
                      <a:pt x="369" y="1174"/>
                      <a:pt x="316" y="1177"/>
                    </a:cubicBezTo>
                    <a:cubicBezTo>
                      <a:pt x="330" y="1183"/>
                      <a:pt x="345" y="1187"/>
                      <a:pt x="359" y="1190"/>
                    </a:cubicBezTo>
                    <a:cubicBezTo>
                      <a:pt x="378" y="1195"/>
                      <a:pt x="398" y="1197"/>
                      <a:pt x="417" y="1197"/>
                    </a:cubicBezTo>
                    <a:cubicBezTo>
                      <a:pt x="460" y="1197"/>
                      <a:pt x="502" y="1186"/>
                      <a:pt x="543" y="1161"/>
                    </a:cubicBezTo>
                    <a:cubicBezTo>
                      <a:pt x="605" y="1124"/>
                      <a:pt x="647" y="1054"/>
                      <a:pt x="674" y="988"/>
                    </a:cubicBezTo>
                    <a:cubicBezTo>
                      <a:pt x="676" y="983"/>
                      <a:pt x="678" y="978"/>
                      <a:pt x="680" y="973"/>
                    </a:cubicBezTo>
                    <a:moveTo>
                      <a:pt x="85" y="168"/>
                    </a:moveTo>
                    <a:cubicBezTo>
                      <a:pt x="82" y="168"/>
                      <a:pt x="79" y="168"/>
                      <a:pt x="76" y="168"/>
                    </a:cubicBezTo>
                    <a:cubicBezTo>
                      <a:pt x="53" y="169"/>
                      <a:pt x="30" y="173"/>
                      <a:pt x="7" y="179"/>
                    </a:cubicBezTo>
                    <a:cubicBezTo>
                      <a:pt x="12" y="189"/>
                      <a:pt x="19" y="199"/>
                      <a:pt x="29" y="206"/>
                    </a:cubicBezTo>
                    <a:cubicBezTo>
                      <a:pt x="41" y="214"/>
                      <a:pt x="55" y="218"/>
                      <a:pt x="69" y="218"/>
                    </a:cubicBezTo>
                    <a:cubicBezTo>
                      <a:pt x="89" y="218"/>
                      <a:pt x="109" y="209"/>
                      <a:pt x="123" y="193"/>
                    </a:cubicBezTo>
                    <a:cubicBezTo>
                      <a:pt x="124" y="192"/>
                      <a:pt x="125" y="191"/>
                      <a:pt x="126" y="190"/>
                    </a:cubicBezTo>
                    <a:cubicBezTo>
                      <a:pt x="130" y="184"/>
                      <a:pt x="134" y="179"/>
                      <a:pt x="139" y="173"/>
                    </a:cubicBezTo>
                    <a:cubicBezTo>
                      <a:pt x="139" y="173"/>
                      <a:pt x="139" y="173"/>
                      <a:pt x="139" y="173"/>
                    </a:cubicBezTo>
                    <a:cubicBezTo>
                      <a:pt x="121" y="169"/>
                      <a:pt x="103" y="168"/>
                      <a:pt x="85" y="168"/>
                    </a:cubicBezTo>
                    <a:moveTo>
                      <a:pt x="569" y="940"/>
                    </a:moveTo>
                    <a:cubicBezTo>
                      <a:pt x="563" y="940"/>
                      <a:pt x="556" y="939"/>
                      <a:pt x="549" y="936"/>
                    </a:cubicBezTo>
                    <a:cubicBezTo>
                      <a:pt x="499" y="914"/>
                      <a:pt x="522" y="843"/>
                      <a:pt x="568" y="843"/>
                    </a:cubicBezTo>
                    <a:cubicBezTo>
                      <a:pt x="574" y="843"/>
                      <a:pt x="581" y="844"/>
                      <a:pt x="588" y="847"/>
                    </a:cubicBezTo>
                    <a:cubicBezTo>
                      <a:pt x="638" y="869"/>
                      <a:pt x="614" y="940"/>
                      <a:pt x="569" y="940"/>
                    </a:cubicBezTo>
                    <a:moveTo>
                      <a:pt x="611" y="721"/>
                    </a:moveTo>
                    <a:cubicBezTo>
                      <a:pt x="604" y="721"/>
                      <a:pt x="598" y="719"/>
                      <a:pt x="591" y="716"/>
                    </a:cubicBezTo>
                    <a:cubicBezTo>
                      <a:pt x="540" y="695"/>
                      <a:pt x="564" y="623"/>
                      <a:pt x="610" y="623"/>
                    </a:cubicBezTo>
                    <a:cubicBezTo>
                      <a:pt x="616" y="623"/>
                      <a:pt x="622" y="625"/>
                      <a:pt x="629" y="628"/>
                    </a:cubicBezTo>
                    <a:cubicBezTo>
                      <a:pt x="680" y="649"/>
                      <a:pt x="656" y="721"/>
                      <a:pt x="611" y="721"/>
                    </a:cubicBezTo>
                    <a:moveTo>
                      <a:pt x="533" y="433"/>
                    </a:moveTo>
                    <a:cubicBezTo>
                      <a:pt x="498" y="433"/>
                      <a:pt x="464" y="393"/>
                      <a:pt x="490" y="356"/>
                    </a:cubicBezTo>
                    <a:cubicBezTo>
                      <a:pt x="501" y="342"/>
                      <a:pt x="514" y="336"/>
                      <a:pt x="527" y="336"/>
                    </a:cubicBezTo>
                    <a:cubicBezTo>
                      <a:pt x="562" y="336"/>
                      <a:pt x="596" y="376"/>
                      <a:pt x="569" y="413"/>
                    </a:cubicBezTo>
                    <a:cubicBezTo>
                      <a:pt x="559" y="427"/>
                      <a:pt x="546" y="433"/>
                      <a:pt x="533" y="433"/>
                    </a:cubicBezTo>
                    <a:moveTo>
                      <a:pt x="384" y="266"/>
                    </a:moveTo>
                    <a:cubicBezTo>
                      <a:pt x="349" y="266"/>
                      <a:pt x="315" y="227"/>
                      <a:pt x="341" y="190"/>
                    </a:cubicBezTo>
                    <a:cubicBezTo>
                      <a:pt x="352" y="176"/>
                      <a:pt x="365" y="170"/>
                      <a:pt x="378" y="170"/>
                    </a:cubicBezTo>
                    <a:cubicBezTo>
                      <a:pt x="413" y="170"/>
                      <a:pt x="446" y="209"/>
                      <a:pt x="420" y="246"/>
                    </a:cubicBezTo>
                    <a:cubicBezTo>
                      <a:pt x="410" y="260"/>
                      <a:pt x="397" y="266"/>
                      <a:pt x="384" y="266"/>
                    </a:cubicBezTo>
                    <a:moveTo>
                      <a:pt x="236" y="71"/>
                    </a:moveTo>
                    <a:cubicBezTo>
                      <a:pt x="232" y="71"/>
                      <a:pt x="227" y="71"/>
                      <a:pt x="223" y="71"/>
                    </a:cubicBezTo>
                    <a:cubicBezTo>
                      <a:pt x="190" y="73"/>
                      <a:pt x="158" y="79"/>
                      <a:pt x="126" y="88"/>
                    </a:cubicBezTo>
                    <a:cubicBezTo>
                      <a:pt x="82" y="102"/>
                      <a:pt x="40" y="121"/>
                      <a:pt x="0" y="145"/>
                    </a:cubicBezTo>
                    <a:cubicBezTo>
                      <a:pt x="0" y="147"/>
                      <a:pt x="0" y="150"/>
                      <a:pt x="0" y="152"/>
                    </a:cubicBezTo>
                    <a:cubicBezTo>
                      <a:pt x="29" y="145"/>
                      <a:pt x="59" y="140"/>
                      <a:pt x="88" y="140"/>
                    </a:cubicBezTo>
                    <a:cubicBezTo>
                      <a:pt x="108" y="140"/>
                      <a:pt x="129" y="142"/>
                      <a:pt x="149" y="147"/>
                    </a:cubicBezTo>
                    <a:cubicBezTo>
                      <a:pt x="155" y="148"/>
                      <a:pt x="161" y="149"/>
                      <a:pt x="166" y="151"/>
                    </a:cubicBezTo>
                    <a:cubicBezTo>
                      <a:pt x="173" y="147"/>
                      <a:pt x="179" y="144"/>
                      <a:pt x="186" y="142"/>
                    </a:cubicBezTo>
                    <a:cubicBezTo>
                      <a:pt x="194" y="140"/>
                      <a:pt x="201" y="139"/>
                      <a:pt x="209" y="138"/>
                    </a:cubicBezTo>
                    <a:cubicBezTo>
                      <a:pt x="219" y="138"/>
                      <a:pt x="229" y="139"/>
                      <a:pt x="239" y="141"/>
                    </a:cubicBezTo>
                    <a:cubicBezTo>
                      <a:pt x="241" y="142"/>
                      <a:pt x="243" y="142"/>
                      <a:pt x="244" y="143"/>
                    </a:cubicBezTo>
                    <a:cubicBezTo>
                      <a:pt x="244" y="159"/>
                      <a:pt x="249" y="175"/>
                      <a:pt x="260" y="187"/>
                    </a:cubicBezTo>
                    <a:cubicBezTo>
                      <a:pt x="273" y="201"/>
                      <a:pt x="286" y="216"/>
                      <a:pt x="298" y="231"/>
                    </a:cubicBezTo>
                    <a:cubicBezTo>
                      <a:pt x="312" y="246"/>
                      <a:pt x="325" y="262"/>
                      <a:pt x="337" y="279"/>
                    </a:cubicBezTo>
                    <a:cubicBezTo>
                      <a:pt x="393" y="362"/>
                      <a:pt x="420" y="470"/>
                      <a:pt x="411" y="573"/>
                    </a:cubicBezTo>
                    <a:cubicBezTo>
                      <a:pt x="471" y="656"/>
                      <a:pt x="504" y="762"/>
                      <a:pt x="499" y="862"/>
                    </a:cubicBezTo>
                    <a:cubicBezTo>
                      <a:pt x="498" y="883"/>
                      <a:pt x="495" y="903"/>
                      <a:pt x="491" y="923"/>
                    </a:cubicBezTo>
                    <a:cubicBezTo>
                      <a:pt x="488" y="943"/>
                      <a:pt x="485" y="962"/>
                      <a:pt x="481" y="981"/>
                    </a:cubicBezTo>
                    <a:cubicBezTo>
                      <a:pt x="478" y="997"/>
                      <a:pt x="482" y="1013"/>
                      <a:pt x="491" y="1027"/>
                    </a:cubicBezTo>
                    <a:cubicBezTo>
                      <a:pt x="489" y="1028"/>
                      <a:pt x="488" y="1029"/>
                      <a:pt x="487" y="1030"/>
                    </a:cubicBezTo>
                    <a:cubicBezTo>
                      <a:pt x="479" y="1037"/>
                      <a:pt x="471" y="1043"/>
                      <a:pt x="462" y="1049"/>
                    </a:cubicBezTo>
                    <a:cubicBezTo>
                      <a:pt x="455" y="1052"/>
                      <a:pt x="448" y="1055"/>
                      <a:pt x="441" y="1057"/>
                    </a:cubicBezTo>
                    <a:cubicBezTo>
                      <a:pt x="434" y="1059"/>
                      <a:pt x="427" y="1060"/>
                      <a:pt x="419" y="1060"/>
                    </a:cubicBezTo>
                    <a:cubicBezTo>
                      <a:pt x="415" y="1064"/>
                      <a:pt x="411" y="1068"/>
                      <a:pt x="407" y="1072"/>
                    </a:cubicBezTo>
                    <a:cubicBezTo>
                      <a:pt x="370" y="1107"/>
                      <a:pt x="325" y="1130"/>
                      <a:pt x="277" y="1145"/>
                    </a:cubicBezTo>
                    <a:cubicBezTo>
                      <a:pt x="278" y="1147"/>
                      <a:pt x="279" y="1149"/>
                      <a:pt x="281" y="1151"/>
                    </a:cubicBezTo>
                    <a:cubicBezTo>
                      <a:pt x="327" y="1151"/>
                      <a:pt x="373" y="1146"/>
                      <a:pt x="418" y="1135"/>
                    </a:cubicBezTo>
                    <a:cubicBezTo>
                      <a:pt x="450" y="1126"/>
                      <a:pt x="480" y="1114"/>
                      <a:pt x="509" y="1099"/>
                    </a:cubicBezTo>
                    <a:cubicBezTo>
                      <a:pt x="539" y="1082"/>
                      <a:pt x="565" y="1063"/>
                      <a:pt x="590" y="1040"/>
                    </a:cubicBezTo>
                    <a:cubicBezTo>
                      <a:pt x="618" y="1012"/>
                      <a:pt x="643" y="981"/>
                      <a:pt x="664" y="948"/>
                    </a:cubicBezTo>
                    <a:cubicBezTo>
                      <a:pt x="679" y="921"/>
                      <a:pt x="693" y="894"/>
                      <a:pt x="704" y="866"/>
                    </a:cubicBezTo>
                    <a:cubicBezTo>
                      <a:pt x="754" y="747"/>
                      <a:pt x="784" y="620"/>
                      <a:pt x="826" y="497"/>
                    </a:cubicBezTo>
                    <a:cubicBezTo>
                      <a:pt x="830" y="482"/>
                      <a:pt x="836" y="468"/>
                      <a:pt x="841" y="453"/>
                    </a:cubicBezTo>
                    <a:cubicBezTo>
                      <a:pt x="829" y="443"/>
                      <a:pt x="817" y="433"/>
                      <a:pt x="805" y="423"/>
                    </a:cubicBezTo>
                    <a:cubicBezTo>
                      <a:pt x="706" y="339"/>
                      <a:pt x="614" y="246"/>
                      <a:pt x="510" y="169"/>
                    </a:cubicBezTo>
                    <a:cubicBezTo>
                      <a:pt x="486" y="152"/>
                      <a:pt x="460" y="135"/>
                      <a:pt x="434" y="121"/>
                    </a:cubicBezTo>
                    <a:cubicBezTo>
                      <a:pt x="398" y="102"/>
                      <a:pt x="361" y="89"/>
                      <a:pt x="322" y="80"/>
                    </a:cubicBezTo>
                    <a:cubicBezTo>
                      <a:pt x="293" y="74"/>
                      <a:pt x="265" y="71"/>
                      <a:pt x="236" y="71"/>
                    </a:cubicBezTo>
                    <a:moveTo>
                      <a:pt x="220" y="0"/>
                    </a:moveTo>
                    <a:cubicBezTo>
                      <a:pt x="220" y="0"/>
                      <a:pt x="220" y="0"/>
                      <a:pt x="219" y="0"/>
                    </a:cubicBezTo>
                    <a:cubicBezTo>
                      <a:pt x="151" y="1"/>
                      <a:pt x="94" y="26"/>
                      <a:pt x="47" y="71"/>
                    </a:cubicBezTo>
                    <a:cubicBezTo>
                      <a:pt x="37" y="81"/>
                      <a:pt x="26" y="92"/>
                      <a:pt x="17" y="104"/>
                    </a:cubicBezTo>
                    <a:cubicBezTo>
                      <a:pt x="64" y="79"/>
                      <a:pt x="113" y="60"/>
                      <a:pt x="166" y="50"/>
                    </a:cubicBezTo>
                    <a:cubicBezTo>
                      <a:pt x="190" y="46"/>
                      <a:pt x="214" y="43"/>
                      <a:pt x="238" y="43"/>
                    </a:cubicBezTo>
                    <a:cubicBezTo>
                      <a:pt x="306" y="43"/>
                      <a:pt x="373" y="61"/>
                      <a:pt x="434" y="91"/>
                    </a:cubicBezTo>
                    <a:cubicBezTo>
                      <a:pt x="430" y="87"/>
                      <a:pt x="426" y="84"/>
                      <a:pt x="421" y="81"/>
                    </a:cubicBezTo>
                    <a:cubicBezTo>
                      <a:pt x="365" y="39"/>
                      <a:pt x="293" y="0"/>
                      <a:pt x="220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34"/>
              <p:cNvSpPr>
                <a:spLocks noEditPoints="1"/>
              </p:cNvSpPr>
              <p:nvPr/>
            </p:nvSpPr>
            <p:spPr bwMode="auto">
              <a:xfrm>
                <a:off x="4861" y="1728"/>
                <a:ext cx="218" cy="207"/>
              </a:xfrm>
              <a:custGeom>
                <a:avLst/>
                <a:gdLst>
                  <a:gd name="T0" fmla="*/ 321 w 321"/>
                  <a:gd name="T1" fmla="*/ 109 h 305"/>
                  <a:gd name="T2" fmla="*/ 318 w 321"/>
                  <a:gd name="T3" fmla="*/ 117 h 305"/>
                  <a:gd name="T4" fmla="*/ 184 w 321"/>
                  <a:gd name="T5" fmla="*/ 305 h 305"/>
                  <a:gd name="T6" fmla="*/ 252 w 321"/>
                  <a:gd name="T7" fmla="*/ 270 h 305"/>
                  <a:gd name="T8" fmla="*/ 321 w 321"/>
                  <a:gd name="T9" fmla="*/ 109 h 305"/>
                  <a:gd name="T10" fmla="*/ 143 w 321"/>
                  <a:gd name="T11" fmla="*/ 272 h 305"/>
                  <a:gd name="T12" fmla="*/ 124 w 321"/>
                  <a:gd name="T13" fmla="*/ 268 h 305"/>
                  <a:gd name="T14" fmla="*/ 142 w 321"/>
                  <a:gd name="T15" fmla="*/ 180 h 305"/>
                  <a:gd name="T16" fmla="*/ 161 w 321"/>
                  <a:gd name="T17" fmla="*/ 184 h 305"/>
                  <a:gd name="T18" fmla="*/ 143 w 321"/>
                  <a:gd name="T19" fmla="*/ 272 h 305"/>
                  <a:gd name="T20" fmla="*/ 160 w 321"/>
                  <a:gd name="T21" fmla="*/ 175 h 305"/>
                  <a:gd name="T22" fmla="*/ 141 w 321"/>
                  <a:gd name="T23" fmla="*/ 171 h 305"/>
                  <a:gd name="T24" fmla="*/ 159 w 321"/>
                  <a:gd name="T25" fmla="*/ 82 h 305"/>
                  <a:gd name="T26" fmla="*/ 178 w 321"/>
                  <a:gd name="T27" fmla="*/ 86 h 305"/>
                  <a:gd name="T28" fmla="*/ 160 w 321"/>
                  <a:gd name="T29" fmla="*/ 175 h 305"/>
                  <a:gd name="T30" fmla="*/ 291 w 321"/>
                  <a:gd name="T31" fmla="*/ 0 h 305"/>
                  <a:gd name="T32" fmla="*/ 171 w 321"/>
                  <a:gd name="T33" fmla="*/ 69 h 305"/>
                  <a:gd name="T34" fmla="*/ 117 w 321"/>
                  <a:gd name="T35" fmla="*/ 57 h 305"/>
                  <a:gd name="T36" fmla="*/ 66 w 321"/>
                  <a:gd name="T37" fmla="*/ 19 h 305"/>
                  <a:gd name="T38" fmla="*/ 51 w 321"/>
                  <a:gd name="T39" fmla="*/ 30 h 305"/>
                  <a:gd name="T40" fmla="*/ 26 w 321"/>
                  <a:gd name="T41" fmla="*/ 62 h 305"/>
                  <a:gd name="T42" fmla="*/ 7 w 321"/>
                  <a:gd name="T43" fmla="*/ 106 h 305"/>
                  <a:gd name="T44" fmla="*/ 0 w 321"/>
                  <a:gd name="T45" fmla="*/ 157 h 305"/>
                  <a:gd name="T46" fmla="*/ 5 w 321"/>
                  <a:gd name="T47" fmla="*/ 204 h 305"/>
                  <a:gd name="T48" fmla="*/ 19 w 321"/>
                  <a:gd name="T49" fmla="*/ 239 h 305"/>
                  <a:gd name="T50" fmla="*/ 31 w 321"/>
                  <a:gd name="T51" fmla="*/ 257 h 305"/>
                  <a:gd name="T52" fmla="*/ 39 w 321"/>
                  <a:gd name="T53" fmla="*/ 266 h 305"/>
                  <a:gd name="T54" fmla="*/ 79 w 321"/>
                  <a:gd name="T55" fmla="*/ 294 h 305"/>
                  <a:gd name="T56" fmla="*/ 96 w 321"/>
                  <a:gd name="T57" fmla="*/ 301 h 305"/>
                  <a:gd name="T58" fmla="*/ 101 w 321"/>
                  <a:gd name="T59" fmla="*/ 302 h 305"/>
                  <a:gd name="T60" fmla="*/ 139 w 321"/>
                  <a:gd name="T61" fmla="*/ 286 h 305"/>
                  <a:gd name="T62" fmla="*/ 156 w 321"/>
                  <a:gd name="T63" fmla="*/ 288 h 305"/>
                  <a:gd name="T64" fmla="*/ 195 w 321"/>
                  <a:gd name="T65" fmla="*/ 256 h 305"/>
                  <a:gd name="T66" fmla="*/ 260 w 321"/>
                  <a:gd name="T67" fmla="*/ 177 h 305"/>
                  <a:gd name="T68" fmla="*/ 290 w 321"/>
                  <a:gd name="T69" fmla="*/ 107 h 305"/>
                  <a:gd name="T70" fmla="*/ 299 w 321"/>
                  <a:gd name="T71" fmla="*/ 51 h 305"/>
                  <a:gd name="T72" fmla="*/ 293 w 321"/>
                  <a:gd name="T73" fmla="*/ 7 h 305"/>
                  <a:gd name="T74" fmla="*/ 291 w 321"/>
                  <a:gd name="T7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21" h="305">
                    <a:moveTo>
                      <a:pt x="321" y="109"/>
                    </a:moveTo>
                    <a:cubicBezTo>
                      <a:pt x="320" y="112"/>
                      <a:pt x="319" y="114"/>
                      <a:pt x="318" y="117"/>
                    </a:cubicBezTo>
                    <a:cubicBezTo>
                      <a:pt x="296" y="192"/>
                      <a:pt x="246" y="257"/>
                      <a:pt x="184" y="305"/>
                    </a:cubicBezTo>
                    <a:cubicBezTo>
                      <a:pt x="209" y="299"/>
                      <a:pt x="233" y="288"/>
                      <a:pt x="252" y="270"/>
                    </a:cubicBezTo>
                    <a:cubicBezTo>
                      <a:pt x="295" y="229"/>
                      <a:pt x="320" y="169"/>
                      <a:pt x="321" y="109"/>
                    </a:cubicBezTo>
                    <a:moveTo>
                      <a:pt x="143" y="272"/>
                    </a:moveTo>
                    <a:cubicBezTo>
                      <a:pt x="137" y="272"/>
                      <a:pt x="130" y="271"/>
                      <a:pt x="124" y="268"/>
                    </a:cubicBezTo>
                    <a:cubicBezTo>
                      <a:pt x="76" y="248"/>
                      <a:pt x="98" y="180"/>
                      <a:pt x="142" y="180"/>
                    </a:cubicBezTo>
                    <a:cubicBezTo>
                      <a:pt x="148" y="180"/>
                      <a:pt x="154" y="181"/>
                      <a:pt x="161" y="184"/>
                    </a:cubicBezTo>
                    <a:cubicBezTo>
                      <a:pt x="208" y="205"/>
                      <a:pt x="186" y="272"/>
                      <a:pt x="143" y="272"/>
                    </a:cubicBezTo>
                    <a:moveTo>
                      <a:pt x="160" y="175"/>
                    </a:moveTo>
                    <a:cubicBezTo>
                      <a:pt x="154" y="175"/>
                      <a:pt x="148" y="174"/>
                      <a:pt x="141" y="171"/>
                    </a:cubicBezTo>
                    <a:cubicBezTo>
                      <a:pt x="93" y="150"/>
                      <a:pt x="116" y="82"/>
                      <a:pt x="159" y="82"/>
                    </a:cubicBezTo>
                    <a:cubicBezTo>
                      <a:pt x="165" y="82"/>
                      <a:pt x="171" y="83"/>
                      <a:pt x="178" y="86"/>
                    </a:cubicBezTo>
                    <a:cubicBezTo>
                      <a:pt x="226" y="107"/>
                      <a:pt x="203" y="175"/>
                      <a:pt x="160" y="175"/>
                    </a:cubicBezTo>
                    <a:moveTo>
                      <a:pt x="291" y="0"/>
                    </a:moveTo>
                    <a:cubicBezTo>
                      <a:pt x="266" y="43"/>
                      <a:pt x="219" y="69"/>
                      <a:pt x="171" y="69"/>
                    </a:cubicBezTo>
                    <a:cubicBezTo>
                      <a:pt x="153" y="69"/>
                      <a:pt x="134" y="65"/>
                      <a:pt x="117" y="57"/>
                    </a:cubicBezTo>
                    <a:cubicBezTo>
                      <a:pt x="96" y="49"/>
                      <a:pt x="79" y="35"/>
                      <a:pt x="66" y="19"/>
                    </a:cubicBezTo>
                    <a:cubicBezTo>
                      <a:pt x="61" y="22"/>
                      <a:pt x="56" y="26"/>
                      <a:pt x="51" y="30"/>
                    </a:cubicBezTo>
                    <a:cubicBezTo>
                      <a:pt x="42" y="40"/>
                      <a:pt x="33" y="50"/>
                      <a:pt x="26" y="62"/>
                    </a:cubicBezTo>
                    <a:cubicBezTo>
                      <a:pt x="18" y="76"/>
                      <a:pt x="12" y="91"/>
                      <a:pt x="7" y="106"/>
                    </a:cubicBezTo>
                    <a:cubicBezTo>
                      <a:pt x="3" y="123"/>
                      <a:pt x="0" y="140"/>
                      <a:pt x="0" y="157"/>
                    </a:cubicBezTo>
                    <a:cubicBezTo>
                      <a:pt x="0" y="173"/>
                      <a:pt x="2" y="189"/>
                      <a:pt x="5" y="204"/>
                    </a:cubicBezTo>
                    <a:cubicBezTo>
                      <a:pt x="9" y="216"/>
                      <a:pt x="13" y="228"/>
                      <a:pt x="19" y="239"/>
                    </a:cubicBezTo>
                    <a:cubicBezTo>
                      <a:pt x="23" y="246"/>
                      <a:pt x="27" y="252"/>
                      <a:pt x="31" y="257"/>
                    </a:cubicBezTo>
                    <a:cubicBezTo>
                      <a:pt x="34" y="260"/>
                      <a:pt x="36" y="263"/>
                      <a:pt x="39" y="266"/>
                    </a:cubicBezTo>
                    <a:cubicBezTo>
                      <a:pt x="51" y="278"/>
                      <a:pt x="64" y="287"/>
                      <a:pt x="79" y="294"/>
                    </a:cubicBezTo>
                    <a:cubicBezTo>
                      <a:pt x="85" y="297"/>
                      <a:pt x="90" y="299"/>
                      <a:pt x="96" y="301"/>
                    </a:cubicBezTo>
                    <a:cubicBezTo>
                      <a:pt x="98" y="301"/>
                      <a:pt x="100" y="301"/>
                      <a:pt x="101" y="302"/>
                    </a:cubicBezTo>
                    <a:cubicBezTo>
                      <a:pt x="111" y="292"/>
                      <a:pt x="124" y="286"/>
                      <a:pt x="139" y="286"/>
                    </a:cubicBezTo>
                    <a:cubicBezTo>
                      <a:pt x="144" y="286"/>
                      <a:pt x="150" y="287"/>
                      <a:pt x="156" y="288"/>
                    </a:cubicBezTo>
                    <a:cubicBezTo>
                      <a:pt x="170" y="278"/>
                      <a:pt x="183" y="268"/>
                      <a:pt x="195" y="256"/>
                    </a:cubicBezTo>
                    <a:cubicBezTo>
                      <a:pt x="220" y="232"/>
                      <a:pt x="241" y="206"/>
                      <a:pt x="260" y="177"/>
                    </a:cubicBezTo>
                    <a:cubicBezTo>
                      <a:pt x="272" y="154"/>
                      <a:pt x="283" y="131"/>
                      <a:pt x="290" y="107"/>
                    </a:cubicBezTo>
                    <a:cubicBezTo>
                      <a:pt x="295" y="88"/>
                      <a:pt x="298" y="70"/>
                      <a:pt x="299" y="51"/>
                    </a:cubicBezTo>
                    <a:cubicBezTo>
                      <a:pt x="298" y="36"/>
                      <a:pt x="297" y="22"/>
                      <a:pt x="293" y="7"/>
                    </a:cubicBezTo>
                    <a:cubicBezTo>
                      <a:pt x="293" y="5"/>
                      <a:pt x="292" y="3"/>
                      <a:pt x="291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35"/>
              <p:cNvSpPr>
                <a:spLocks noEditPoints="1"/>
              </p:cNvSpPr>
              <p:nvPr/>
            </p:nvSpPr>
            <p:spPr bwMode="auto">
              <a:xfrm>
                <a:off x="4747" y="1334"/>
                <a:ext cx="242" cy="214"/>
              </a:xfrm>
              <a:custGeom>
                <a:avLst/>
                <a:gdLst>
                  <a:gd name="T0" fmla="*/ 181 w 357"/>
                  <a:gd name="T1" fmla="*/ 217 h 314"/>
                  <a:gd name="T2" fmla="*/ 140 w 357"/>
                  <a:gd name="T3" fmla="*/ 145 h 314"/>
                  <a:gd name="T4" fmla="*/ 175 w 357"/>
                  <a:gd name="T5" fmla="*/ 126 h 314"/>
                  <a:gd name="T6" fmla="*/ 215 w 357"/>
                  <a:gd name="T7" fmla="*/ 198 h 314"/>
                  <a:gd name="T8" fmla="*/ 181 w 357"/>
                  <a:gd name="T9" fmla="*/ 217 h 314"/>
                  <a:gd name="T10" fmla="*/ 115 w 357"/>
                  <a:gd name="T11" fmla="*/ 143 h 314"/>
                  <a:gd name="T12" fmla="*/ 75 w 357"/>
                  <a:gd name="T13" fmla="*/ 70 h 314"/>
                  <a:gd name="T14" fmla="*/ 110 w 357"/>
                  <a:gd name="T15" fmla="*/ 51 h 314"/>
                  <a:gd name="T16" fmla="*/ 150 w 357"/>
                  <a:gd name="T17" fmla="*/ 124 h 314"/>
                  <a:gd name="T18" fmla="*/ 115 w 357"/>
                  <a:gd name="T19" fmla="*/ 143 h 314"/>
                  <a:gd name="T20" fmla="*/ 92 w 357"/>
                  <a:gd name="T21" fmla="*/ 37 h 314"/>
                  <a:gd name="T22" fmla="*/ 53 w 357"/>
                  <a:gd name="T23" fmla="*/ 55 h 314"/>
                  <a:gd name="T24" fmla="*/ 39 w 357"/>
                  <a:gd name="T25" fmla="*/ 53 h 314"/>
                  <a:gd name="T26" fmla="*/ 35 w 357"/>
                  <a:gd name="T27" fmla="*/ 57 h 314"/>
                  <a:gd name="T28" fmla="*/ 22 w 357"/>
                  <a:gd name="T29" fmla="*/ 73 h 314"/>
                  <a:gd name="T30" fmla="*/ 4 w 357"/>
                  <a:gd name="T31" fmla="*/ 116 h 314"/>
                  <a:gd name="T32" fmla="*/ 1 w 357"/>
                  <a:gd name="T33" fmla="*/ 127 h 314"/>
                  <a:gd name="T34" fmla="*/ 0 w 357"/>
                  <a:gd name="T35" fmla="*/ 149 h 314"/>
                  <a:gd name="T36" fmla="*/ 7 w 357"/>
                  <a:gd name="T37" fmla="*/ 187 h 314"/>
                  <a:gd name="T38" fmla="*/ 27 w 357"/>
                  <a:gd name="T39" fmla="*/ 230 h 314"/>
                  <a:gd name="T40" fmla="*/ 59 w 357"/>
                  <a:gd name="T41" fmla="*/ 269 h 314"/>
                  <a:gd name="T42" fmla="*/ 98 w 357"/>
                  <a:gd name="T43" fmla="*/ 298 h 314"/>
                  <a:gd name="T44" fmla="*/ 136 w 357"/>
                  <a:gd name="T45" fmla="*/ 312 h 314"/>
                  <a:gd name="T46" fmla="*/ 154 w 357"/>
                  <a:gd name="T47" fmla="*/ 314 h 314"/>
                  <a:gd name="T48" fmla="*/ 178 w 357"/>
                  <a:gd name="T49" fmla="*/ 255 h 314"/>
                  <a:gd name="T50" fmla="*/ 292 w 357"/>
                  <a:gd name="T51" fmla="*/ 197 h 314"/>
                  <a:gd name="T52" fmla="*/ 357 w 357"/>
                  <a:gd name="T53" fmla="*/ 213 h 314"/>
                  <a:gd name="T54" fmla="*/ 355 w 357"/>
                  <a:gd name="T55" fmla="*/ 206 h 314"/>
                  <a:gd name="T56" fmla="*/ 337 w 357"/>
                  <a:gd name="T57" fmla="*/ 166 h 314"/>
                  <a:gd name="T58" fmla="*/ 301 w 357"/>
                  <a:gd name="T59" fmla="*/ 123 h 314"/>
                  <a:gd name="T60" fmla="*/ 239 w 357"/>
                  <a:gd name="T61" fmla="*/ 79 h 314"/>
                  <a:gd name="T62" fmla="*/ 143 w 357"/>
                  <a:gd name="T63" fmla="*/ 44 h 314"/>
                  <a:gd name="T64" fmla="*/ 92 w 357"/>
                  <a:gd name="T65" fmla="*/ 37 h 314"/>
                  <a:gd name="T66" fmla="*/ 155 w 357"/>
                  <a:gd name="T67" fmla="*/ 0 h 314"/>
                  <a:gd name="T68" fmla="*/ 107 w 357"/>
                  <a:gd name="T69" fmla="*/ 8 h 314"/>
                  <a:gd name="T70" fmla="*/ 320 w 357"/>
                  <a:gd name="T71" fmla="*/ 99 h 314"/>
                  <a:gd name="T72" fmla="*/ 326 w 357"/>
                  <a:gd name="T73" fmla="*/ 105 h 314"/>
                  <a:gd name="T74" fmla="*/ 184 w 357"/>
                  <a:gd name="T75" fmla="*/ 3 h 314"/>
                  <a:gd name="T76" fmla="*/ 155 w 357"/>
                  <a:gd name="T77" fmla="*/ 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57" h="314">
                    <a:moveTo>
                      <a:pt x="181" y="217"/>
                    </a:moveTo>
                    <a:cubicBezTo>
                      <a:pt x="148" y="217"/>
                      <a:pt x="115" y="180"/>
                      <a:pt x="140" y="145"/>
                    </a:cubicBezTo>
                    <a:cubicBezTo>
                      <a:pt x="150" y="131"/>
                      <a:pt x="163" y="126"/>
                      <a:pt x="175" y="126"/>
                    </a:cubicBezTo>
                    <a:cubicBezTo>
                      <a:pt x="208" y="126"/>
                      <a:pt x="240" y="163"/>
                      <a:pt x="215" y="198"/>
                    </a:cubicBezTo>
                    <a:cubicBezTo>
                      <a:pt x="206" y="212"/>
                      <a:pt x="193" y="217"/>
                      <a:pt x="181" y="217"/>
                    </a:cubicBezTo>
                    <a:moveTo>
                      <a:pt x="115" y="143"/>
                    </a:moveTo>
                    <a:cubicBezTo>
                      <a:pt x="82" y="143"/>
                      <a:pt x="50" y="105"/>
                      <a:pt x="75" y="70"/>
                    </a:cubicBezTo>
                    <a:cubicBezTo>
                      <a:pt x="85" y="57"/>
                      <a:pt x="97" y="51"/>
                      <a:pt x="110" y="51"/>
                    </a:cubicBezTo>
                    <a:cubicBezTo>
                      <a:pt x="143" y="51"/>
                      <a:pt x="175" y="89"/>
                      <a:pt x="150" y="124"/>
                    </a:cubicBezTo>
                    <a:cubicBezTo>
                      <a:pt x="141" y="137"/>
                      <a:pt x="128" y="143"/>
                      <a:pt x="115" y="143"/>
                    </a:cubicBezTo>
                    <a:moveTo>
                      <a:pt x="92" y="37"/>
                    </a:moveTo>
                    <a:cubicBezTo>
                      <a:pt x="81" y="50"/>
                      <a:pt x="67" y="55"/>
                      <a:pt x="53" y="55"/>
                    </a:cubicBezTo>
                    <a:cubicBezTo>
                      <a:pt x="48" y="55"/>
                      <a:pt x="43" y="55"/>
                      <a:pt x="39" y="53"/>
                    </a:cubicBezTo>
                    <a:cubicBezTo>
                      <a:pt x="37" y="55"/>
                      <a:pt x="36" y="56"/>
                      <a:pt x="35" y="57"/>
                    </a:cubicBezTo>
                    <a:cubicBezTo>
                      <a:pt x="30" y="62"/>
                      <a:pt x="26" y="68"/>
                      <a:pt x="22" y="73"/>
                    </a:cubicBezTo>
                    <a:cubicBezTo>
                      <a:pt x="14" y="86"/>
                      <a:pt x="7" y="101"/>
                      <a:pt x="4" y="116"/>
                    </a:cubicBezTo>
                    <a:cubicBezTo>
                      <a:pt x="3" y="120"/>
                      <a:pt x="2" y="124"/>
                      <a:pt x="1" y="127"/>
                    </a:cubicBezTo>
                    <a:cubicBezTo>
                      <a:pt x="1" y="135"/>
                      <a:pt x="0" y="142"/>
                      <a:pt x="0" y="149"/>
                    </a:cubicBezTo>
                    <a:cubicBezTo>
                      <a:pt x="1" y="162"/>
                      <a:pt x="3" y="174"/>
                      <a:pt x="7" y="187"/>
                    </a:cubicBezTo>
                    <a:cubicBezTo>
                      <a:pt x="12" y="202"/>
                      <a:pt x="18" y="216"/>
                      <a:pt x="27" y="230"/>
                    </a:cubicBezTo>
                    <a:cubicBezTo>
                      <a:pt x="36" y="244"/>
                      <a:pt x="47" y="257"/>
                      <a:pt x="59" y="269"/>
                    </a:cubicBezTo>
                    <a:cubicBezTo>
                      <a:pt x="71" y="280"/>
                      <a:pt x="84" y="290"/>
                      <a:pt x="98" y="298"/>
                    </a:cubicBezTo>
                    <a:cubicBezTo>
                      <a:pt x="110" y="304"/>
                      <a:pt x="123" y="309"/>
                      <a:pt x="136" y="312"/>
                    </a:cubicBezTo>
                    <a:cubicBezTo>
                      <a:pt x="142" y="313"/>
                      <a:pt x="148" y="314"/>
                      <a:pt x="154" y="314"/>
                    </a:cubicBezTo>
                    <a:cubicBezTo>
                      <a:pt x="157" y="293"/>
                      <a:pt x="165" y="273"/>
                      <a:pt x="178" y="255"/>
                    </a:cubicBezTo>
                    <a:cubicBezTo>
                      <a:pt x="205" y="217"/>
                      <a:pt x="248" y="197"/>
                      <a:pt x="292" y="197"/>
                    </a:cubicBezTo>
                    <a:cubicBezTo>
                      <a:pt x="314" y="197"/>
                      <a:pt x="337" y="202"/>
                      <a:pt x="357" y="213"/>
                    </a:cubicBezTo>
                    <a:cubicBezTo>
                      <a:pt x="356" y="211"/>
                      <a:pt x="356" y="209"/>
                      <a:pt x="355" y="206"/>
                    </a:cubicBezTo>
                    <a:cubicBezTo>
                      <a:pt x="351" y="192"/>
                      <a:pt x="345" y="179"/>
                      <a:pt x="337" y="166"/>
                    </a:cubicBezTo>
                    <a:cubicBezTo>
                      <a:pt x="327" y="150"/>
                      <a:pt x="315" y="136"/>
                      <a:pt x="301" y="123"/>
                    </a:cubicBezTo>
                    <a:cubicBezTo>
                      <a:pt x="282" y="106"/>
                      <a:pt x="261" y="91"/>
                      <a:pt x="239" y="79"/>
                    </a:cubicBezTo>
                    <a:cubicBezTo>
                      <a:pt x="208" y="63"/>
                      <a:pt x="176" y="52"/>
                      <a:pt x="143" y="44"/>
                    </a:cubicBezTo>
                    <a:cubicBezTo>
                      <a:pt x="126" y="41"/>
                      <a:pt x="109" y="38"/>
                      <a:pt x="92" y="37"/>
                    </a:cubicBezTo>
                    <a:moveTo>
                      <a:pt x="155" y="0"/>
                    </a:moveTo>
                    <a:cubicBezTo>
                      <a:pt x="139" y="0"/>
                      <a:pt x="123" y="3"/>
                      <a:pt x="107" y="8"/>
                    </a:cubicBezTo>
                    <a:cubicBezTo>
                      <a:pt x="185" y="17"/>
                      <a:pt x="262" y="47"/>
                      <a:pt x="320" y="99"/>
                    </a:cubicBezTo>
                    <a:cubicBezTo>
                      <a:pt x="322" y="101"/>
                      <a:pt x="324" y="103"/>
                      <a:pt x="326" y="105"/>
                    </a:cubicBezTo>
                    <a:cubicBezTo>
                      <a:pt x="295" y="55"/>
                      <a:pt x="242" y="16"/>
                      <a:pt x="184" y="3"/>
                    </a:cubicBezTo>
                    <a:cubicBezTo>
                      <a:pt x="174" y="1"/>
                      <a:pt x="165" y="0"/>
                      <a:pt x="15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36"/>
              <p:cNvSpPr>
                <a:spLocks noEditPoints="1"/>
              </p:cNvSpPr>
              <p:nvPr/>
            </p:nvSpPr>
            <p:spPr bwMode="auto">
              <a:xfrm>
                <a:off x="4809" y="1006"/>
                <a:ext cx="1790" cy="969"/>
              </a:xfrm>
              <a:custGeom>
                <a:avLst/>
                <a:gdLst>
                  <a:gd name="T0" fmla="*/ 1405 w 2638"/>
                  <a:gd name="T1" fmla="*/ 1085 h 1427"/>
                  <a:gd name="T2" fmla="*/ 2002 w 2638"/>
                  <a:gd name="T3" fmla="*/ 617 h 1427"/>
                  <a:gd name="T4" fmla="*/ 2552 w 2638"/>
                  <a:gd name="T5" fmla="*/ 385 h 1427"/>
                  <a:gd name="T6" fmla="*/ 2453 w 2638"/>
                  <a:gd name="T7" fmla="*/ 481 h 1427"/>
                  <a:gd name="T8" fmla="*/ 2638 w 2638"/>
                  <a:gd name="T9" fmla="*/ 415 h 1427"/>
                  <a:gd name="T10" fmla="*/ 2511 w 2638"/>
                  <a:gd name="T11" fmla="*/ 454 h 1427"/>
                  <a:gd name="T12" fmla="*/ 2600 w 2638"/>
                  <a:gd name="T13" fmla="*/ 378 h 1427"/>
                  <a:gd name="T14" fmla="*/ 507 w 2638"/>
                  <a:gd name="T15" fmla="*/ 1302 h 1427"/>
                  <a:gd name="T16" fmla="*/ 784 w 2638"/>
                  <a:gd name="T17" fmla="*/ 1196 h 1427"/>
                  <a:gd name="T18" fmla="*/ 245 w 2638"/>
                  <a:gd name="T19" fmla="*/ 337 h 1427"/>
                  <a:gd name="T20" fmla="*/ 553 w 2638"/>
                  <a:gd name="T21" fmla="*/ 370 h 1427"/>
                  <a:gd name="T22" fmla="*/ 945 w 2638"/>
                  <a:gd name="T23" fmla="*/ 746 h 1427"/>
                  <a:gd name="T24" fmla="*/ 628 w 2638"/>
                  <a:gd name="T25" fmla="*/ 1348 h 1427"/>
                  <a:gd name="T26" fmla="*/ 391 w 2638"/>
                  <a:gd name="T27" fmla="*/ 1400 h 1427"/>
                  <a:gd name="T28" fmla="*/ 538 w 2638"/>
                  <a:gd name="T29" fmla="*/ 1309 h 1427"/>
                  <a:gd name="T30" fmla="*/ 456 w 2638"/>
                  <a:gd name="T31" fmla="*/ 528 h 1427"/>
                  <a:gd name="T32" fmla="*/ 207 w 2638"/>
                  <a:gd name="T33" fmla="*/ 389 h 1427"/>
                  <a:gd name="T34" fmla="*/ 119 w 2638"/>
                  <a:gd name="T35" fmla="*/ 394 h 1427"/>
                  <a:gd name="T36" fmla="*/ 129 w 2638"/>
                  <a:gd name="T37" fmla="*/ 357 h 1427"/>
                  <a:gd name="T38" fmla="*/ 126 w 2638"/>
                  <a:gd name="T39" fmla="*/ 428 h 1427"/>
                  <a:gd name="T40" fmla="*/ 263 w 2638"/>
                  <a:gd name="T41" fmla="*/ 423 h 1427"/>
                  <a:gd name="T42" fmla="*/ 328 w 2638"/>
                  <a:gd name="T43" fmla="*/ 446 h 1427"/>
                  <a:gd name="T44" fmla="*/ 484 w 2638"/>
                  <a:gd name="T45" fmla="*/ 652 h 1427"/>
                  <a:gd name="T46" fmla="*/ 535 w 2638"/>
                  <a:gd name="T47" fmla="*/ 882 h 1427"/>
                  <a:gd name="T48" fmla="*/ 588 w 2638"/>
                  <a:gd name="T49" fmla="*/ 1139 h 1427"/>
                  <a:gd name="T50" fmla="*/ 504 w 2638"/>
                  <a:gd name="T51" fmla="*/ 1304 h 1427"/>
                  <a:gd name="T52" fmla="*/ 270 w 2638"/>
                  <a:gd name="T53" fmla="*/ 1386 h 1427"/>
                  <a:gd name="T54" fmla="*/ 435 w 2638"/>
                  <a:gd name="T55" fmla="*/ 1426 h 1427"/>
                  <a:gd name="T56" fmla="*/ 938 w 2638"/>
                  <a:gd name="T57" fmla="*/ 857 h 1427"/>
                  <a:gd name="T58" fmla="*/ 861 w 2638"/>
                  <a:gd name="T59" fmla="*/ 580 h 1427"/>
                  <a:gd name="T60" fmla="*/ 1156 w 2638"/>
                  <a:gd name="T61" fmla="*/ 141 h 1427"/>
                  <a:gd name="T62" fmla="*/ 1137 w 2638"/>
                  <a:gd name="T63" fmla="*/ 153 h 1427"/>
                  <a:gd name="T64" fmla="*/ 1810 w 2638"/>
                  <a:gd name="T65" fmla="*/ 126 h 1427"/>
                  <a:gd name="T66" fmla="*/ 1896 w 2638"/>
                  <a:gd name="T67" fmla="*/ 236 h 1427"/>
                  <a:gd name="T68" fmla="*/ 2002 w 2638"/>
                  <a:gd name="T69" fmla="*/ 615 h 1427"/>
                  <a:gd name="T70" fmla="*/ 1985 w 2638"/>
                  <a:gd name="T71" fmla="*/ 756 h 1427"/>
                  <a:gd name="T72" fmla="*/ 1883 w 2638"/>
                  <a:gd name="T73" fmla="*/ 924 h 1427"/>
                  <a:gd name="T74" fmla="*/ 1640 w 2638"/>
                  <a:gd name="T75" fmla="*/ 1049 h 1427"/>
                  <a:gd name="T76" fmla="*/ 1738 w 2638"/>
                  <a:gd name="T77" fmla="*/ 805 h 1427"/>
                  <a:gd name="T78" fmla="*/ 1572 w 2638"/>
                  <a:gd name="T79" fmla="*/ 211 h 1427"/>
                  <a:gd name="T80" fmla="*/ 1488 w 2638"/>
                  <a:gd name="T81" fmla="*/ 156 h 1427"/>
                  <a:gd name="T82" fmla="*/ 1639 w 2638"/>
                  <a:gd name="T83" fmla="*/ 490 h 1427"/>
                  <a:gd name="T84" fmla="*/ 1710 w 2638"/>
                  <a:gd name="T85" fmla="*/ 776 h 1427"/>
                  <a:gd name="T86" fmla="*/ 1658 w 2638"/>
                  <a:gd name="T87" fmla="*/ 981 h 1427"/>
                  <a:gd name="T88" fmla="*/ 1570 w 2638"/>
                  <a:gd name="T89" fmla="*/ 1068 h 1427"/>
                  <a:gd name="T90" fmla="*/ 1452 w 2638"/>
                  <a:gd name="T91" fmla="*/ 1121 h 1427"/>
                  <a:gd name="T92" fmla="*/ 1580 w 2638"/>
                  <a:gd name="T93" fmla="*/ 1097 h 1427"/>
                  <a:gd name="T94" fmla="*/ 1823 w 2638"/>
                  <a:gd name="T95" fmla="*/ 1006 h 1427"/>
                  <a:gd name="T96" fmla="*/ 2004 w 2638"/>
                  <a:gd name="T97" fmla="*/ 785 h 1427"/>
                  <a:gd name="T98" fmla="*/ 2022 w 2638"/>
                  <a:gd name="T99" fmla="*/ 445 h 1427"/>
                  <a:gd name="T100" fmla="*/ 1831 w 2638"/>
                  <a:gd name="T101" fmla="*/ 110 h 1427"/>
                  <a:gd name="T102" fmla="*/ 1810 w 2638"/>
                  <a:gd name="T103" fmla="*/ 91 h 1427"/>
                  <a:gd name="T104" fmla="*/ 1363 w 2638"/>
                  <a:gd name="T105" fmla="*/ 53 h 1427"/>
                  <a:gd name="T106" fmla="*/ 1278 w 2638"/>
                  <a:gd name="T107" fmla="*/ 47 h 1427"/>
                  <a:gd name="T108" fmla="*/ 1174 w 2638"/>
                  <a:gd name="T109" fmla="*/ 110 h 1427"/>
                  <a:gd name="T110" fmla="*/ 1300 w 2638"/>
                  <a:gd name="T111" fmla="*/ 73 h 1427"/>
                  <a:gd name="T112" fmla="*/ 1391 w 2638"/>
                  <a:gd name="T113" fmla="*/ 11 h 1427"/>
                  <a:gd name="T114" fmla="*/ 1415 w 2638"/>
                  <a:gd name="T115" fmla="*/ 19 h 1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38" h="1427">
                    <a:moveTo>
                      <a:pt x="1395" y="1080"/>
                    </a:moveTo>
                    <a:cubicBezTo>
                      <a:pt x="1396" y="1081"/>
                      <a:pt x="1396" y="1083"/>
                      <a:pt x="1396" y="1084"/>
                    </a:cubicBezTo>
                    <a:cubicBezTo>
                      <a:pt x="1397" y="1085"/>
                      <a:pt x="1399" y="1085"/>
                      <a:pt x="1400" y="1086"/>
                    </a:cubicBezTo>
                    <a:cubicBezTo>
                      <a:pt x="1402" y="1086"/>
                      <a:pt x="1403" y="1085"/>
                      <a:pt x="1405" y="1085"/>
                    </a:cubicBezTo>
                    <a:cubicBezTo>
                      <a:pt x="1409" y="1084"/>
                      <a:pt x="1413" y="1082"/>
                      <a:pt x="1417" y="1081"/>
                    </a:cubicBezTo>
                    <a:cubicBezTo>
                      <a:pt x="1410" y="1081"/>
                      <a:pt x="1403" y="1080"/>
                      <a:pt x="1395" y="1080"/>
                    </a:cubicBezTo>
                    <a:moveTo>
                      <a:pt x="2002" y="616"/>
                    </a:moveTo>
                    <a:cubicBezTo>
                      <a:pt x="2002" y="616"/>
                      <a:pt x="2002" y="616"/>
                      <a:pt x="2002" y="617"/>
                    </a:cubicBezTo>
                    <a:cubicBezTo>
                      <a:pt x="2002" y="616"/>
                      <a:pt x="2002" y="616"/>
                      <a:pt x="2002" y="616"/>
                    </a:cubicBezTo>
                    <a:cubicBezTo>
                      <a:pt x="2002" y="616"/>
                      <a:pt x="2002" y="616"/>
                      <a:pt x="2002" y="616"/>
                    </a:cubicBezTo>
                    <a:moveTo>
                      <a:pt x="2564" y="374"/>
                    </a:moveTo>
                    <a:cubicBezTo>
                      <a:pt x="2560" y="378"/>
                      <a:pt x="2556" y="381"/>
                      <a:pt x="2552" y="385"/>
                    </a:cubicBezTo>
                    <a:cubicBezTo>
                      <a:pt x="2550" y="386"/>
                      <a:pt x="2549" y="387"/>
                      <a:pt x="2547" y="388"/>
                    </a:cubicBezTo>
                    <a:cubicBezTo>
                      <a:pt x="2530" y="403"/>
                      <a:pt x="2512" y="417"/>
                      <a:pt x="2494" y="431"/>
                    </a:cubicBezTo>
                    <a:cubicBezTo>
                      <a:pt x="2480" y="442"/>
                      <a:pt x="2465" y="452"/>
                      <a:pt x="2449" y="462"/>
                    </a:cubicBezTo>
                    <a:cubicBezTo>
                      <a:pt x="2452" y="468"/>
                      <a:pt x="2453" y="474"/>
                      <a:pt x="2453" y="481"/>
                    </a:cubicBezTo>
                    <a:cubicBezTo>
                      <a:pt x="2465" y="484"/>
                      <a:pt x="2477" y="488"/>
                      <a:pt x="2488" y="492"/>
                    </a:cubicBezTo>
                    <a:cubicBezTo>
                      <a:pt x="2507" y="485"/>
                      <a:pt x="2525" y="478"/>
                      <a:pt x="2543" y="470"/>
                    </a:cubicBezTo>
                    <a:cubicBezTo>
                      <a:pt x="2563" y="460"/>
                      <a:pt x="2583" y="450"/>
                      <a:pt x="2602" y="439"/>
                    </a:cubicBezTo>
                    <a:cubicBezTo>
                      <a:pt x="2614" y="431"/>
                      <a:pt x="2627" y="423"/>
                      <a:pt x="2638" y="415"/>
                    </a:cubicBezTo>
                    <a:cubicBezTo>
                      <a:pt x="2633" y="408"/>
                      <a:pt x="2627" y="401"/>
                      <a:pt x="2622" y="393"/>
                    </a:cubicBezTo>
                    <a:cubicBezTo>
                      <a:pt x="2607" y="404"/>
                      <a:pt x="2591" y="415"/>
                      <a:pt x="2574" y="424"/>
                    </a:cubicBezTo>
                    <a:cubicBezTo>
                      <a:pt x="2574" y="424"/>
                      <a:pt x="2573" y="424"/>
                      <a:pt x="2573" y="425"/>
                    </a:cubicBezTo>
                    <a:cubicBezTo>
                      <a:pt x="2553" y="436"/>
                      <a:pt x="2532" y="446"/>
                      <a:pt x="2511" y="454"/>
                    </a:cubicBezTo>
                    <a:cubicBezTo>
                      <a:pt x="2526" y="443"/>
                      <a:pt x="2541" y="432"/>
                      <a:pt x="2556" y="419"/>
                    </a:cubicBezTo>
                    <a:cubicBezTo>
                      <a:pt x="2559" y="417"/>
                      <a:pt x="2561" y="415"/>
                      <a:pt x="2564" y="413"/>
                    </a:cubicBezTo>
                    <a:cubicBezTo>
                      <a:pt x="2577" y="402"/>
                      <a:pt x="2590" y="390"/>
                      <a:pt x="2602" y="378"/>
                    </a:cubicBezTo>
                    <a:cubicBezTo>
                      <a:pt x="2602" y="378"/>
                      <a:pt x="2601" y="378"/>
                      <a:pt x="2600" y="378"/>
                    </a:cubicBezTo>
                    <a:cubicBezTo>
                      <a:pt x="2587" y="378"/>
                      <a:pt x="2575" y="377"/>
                      <a:pt x="2564" y="374"/>
                    </a:cubicBezTo>
                    <a:moveTo>
                      <a:pt x="507" y="1302"/>
                    </a:moveTo>
                    <a:cubicBezTo>
                      <a:pt x="507" y="1301"/>
                      <a:pt x="508" y="1301"/>
                      <a:pt x="508" y="1301"/>
                    </a:cubicBezTo>
                    <a:cubicBezTo>
                      <a:pt x="508" y="1301"/>
                      <a:pt x="507" y="1301"/>
                      <a:pt x="507" y="1302"/>
                    </a:cubicBezTo>
                    <a:moveTo>
                      <a:pt x="706" y="1291"/>
                    </a:moveTo>
                    <a:cubicBezTo>
                      <a:pt x="707" y="1291"/>
                      <a:pt x="707" y="1290"/>
                      <a:pt x="708" y="1290"/>
                    </a:cubicBezTo>
                    <a:cubicBezTo>
                      <a:pt x="707" y="1290"/>
                      <a:pt x="707" y="1291"/>
                      <a:pt x="706" y="1291"/>
                    </a:cubicBezTo>
                    <a:moveTo>
                      <a:pt x="784" y="1196"/>
                    </a:moveTo>
                    <a:cubicBezTo>
                      <a:pt x="784" y="1195"/>
                      <a:pt x="784" y="1195"/>
                      <a:pt x="785" y="1194"/>
                    </a:cubicBezTo>
                    <a:cubicBezTo>
                      <a:pt x="784" y="1195"/>
                      <a:pt x="784" y="1195"/>
                      <a:pt x="784" y="1196"/>
                    </a:cubicBezTo>
                    <a:moveTo>
                      <a:pt x="119" y="394"/>
                    </a:moveTo>
                    <a:cubicBezTo>
                      <a:pt x="159" y="370"/>
                      <a:pt x="201" y="351"/>
                      <a:pt x="245" y="337"/>
                    </a:cubicBezTo>
                    <a:cubicBezTo>
                      <a:pt x="277" y="328"/>
                      <a:pt x="309" y="322"/>
                      <a:pt x="342" y="320"/>
                    </a:cubicBezTo>
                    <a:cubicBezTo>
                      <a:pt x="346" y="320"/>
                      <a:pt x="351" y="320"/>
                      <a:pt x="355" y="320"/>
                    </a:cubicBezTo>
                    <a:cubicBezTo>
                      <a:pt x="384" y="320"/>
                      <a:pt x="412" y="323"/>
                      <a:pt x="441" y="329"/>
                    </a:cubicBezTo>
                    <a:cubicBezTo>
                      <a:pt x="480" y="338"/>
                      <a:pt x="517" y="351"/>
                      <a:pt x="553" y="370"/>
                    </a:cubicBezTo>
                    <a:cubicBezTo>
                      <a:pt x="579" y="384"/>
                      <a:pt x="605" y="401"/>
                      <a:pt x="629" y="418"/>
                    </a:cubicBezTo>
                    <a:cubicBezTo>
                      <a:pt x="733" y="495"/>
                      <a:pt x="825" y="588"/>
                      <a:pt x="924" y="672"/>
                    </a:cubicBezTo>
                    <a:cubicBezTo>
                      <a:pt x="936" y="682"/>
                      <a:pt x="948" y="692"/>
                      <a:pt x="960" y="702"/>
                    </a:cubicBezTo>
                    <a:cubicBezTo>
                      <a:pt x="955" y="717"/>
                      <a:pt x="949" y="731"/>
                      <a:pt x="945" y="746"/>
                    </a:cubicBezTo>
                    <a:cubicBezTo>
                      <a:pt x="903" y="869"/>
                      <a:pt x="873" y="996"/>
                      <a:pt x="823" y="1115"/>
                    </a:cubicBezTo>
                    <a:cubicBezTo>
                      <a:pt x="812" y="1143"/>
                      <a:pt x="798" y="1170"/>
                      <a:pt x="783" y="1197"/>
                    </a:cubicBezTo>
                    <a:cubicBezTo>
                      <a:pt x="762" y="1230"/>
                      <a:pt x="737" y="1261"/>
                      <a:pt x="709" y="1289"/>
                    </a:cubicBezTo>
                    <a:cubicBezTo>
                      <a:pt x="684" y="1312"/>
                      <a:pt x="658" y="1331"/>
                      <a:pt x="628" y="1348"/>
                    </a:cubicBezTo>
                    <a:cubicBezTo>
                      <a:pt x="599" y="1363"/>
                      <a:pt x="569" y="1375"/>
                      <a:pt x="537" y="1384"/>
                    </a:cubicBezTo>
                    <a:cubicBezTo>
                      <a:pt x="492" y="1395"/>
                      <a:pt x="446" y="1400"/>
                      <a:pt x="400" y="1400"/>
                    </a:cubicBezTo>
                    <a:cubicBezTo>
                      <a:pt x="397" y="1400"/>
                      <a:pt x="395" y="1400"/>
                      <a:pt x="393" y="1400"/>
                    </a:cubicBezTo>
                    <a:cubicBezTo>
                      <a:pt x="392" y="1400"/>
                      <a:pt x="392" y="1400"/>
                      <a:pt x="391" y="1400"/>
                    </a:cubicBezTo>
                    <a:cubicBezTo>
                      <a:pt x="386" y="1400"/>
                      <a:pt x="380" y="1400"/>
                      <a:pt x="374" y="1399"/>
                    </a:cubicBezTo>
                    <a:cubicBezTo>
                      <a:pt x="382" y="1398"/>
                      <a:pt x="389" y="1396"/>
                      <a:pt x="396" y="1394"/>
                    </a:cubicBezTo>
                    <a:cubicBezTo>
                      <a:pt x="444" y="1379"/>
                      <a:pt x="489" y="1356"/>
                      <a:pt x="526" y="1321"/>
                    </a:cubicBezTo>
                    <a:cubicBezTo>
                      <a:pt x="530" y="1317"/>
                      <a:pt x="534" y="1313"/>
                      <a:pt x="538" y="1309"/>
                    </a:cubicBezTo>
                    <a:cubicBezTo>
                      <a:pt x="575" y="1271"/>
                      <a:pt x="598" y="1223"/>
                      <a:pt x="610" y="1172"/>
                    </a:cubicBezTo>
                    <a:cubicBezTo>
                      <a:pt x="614" y="1152"/>
                      <a:pt x="617" y="1132"/>
                      <a:pt x="618" y="1111"/>
                    </a:cubicBezTo>
                    <a:cubicBezTo>
                      <a:pt x="623" y="1011"/>
                      <a:pt x="590" y="905"/>
                      <a:pt x="530" y="822"/>
                    </a:cubicBezTo>
                    <a:cubicBezTo>
                      <a:pt x="539" y="719"/>
                      <a:pt x="512" y="611"/>
                      <a:pt x="456" y="528"/>
                    </a:cubicBezTo>
                    <a:cubicBezTo>
                      <a:pt x="444" y="511"/>
                      <a:pt x="431" y="495"/>
                      <a:pt x="417" y="480"/>
                    </a:cubicBezTo>
                    <a:cubicBezTo>
                      <a:pt x="380" y="443"/>
                      <a:pt x="336" y="414"/>
                      <a:pt x="285" y="400"/>
                    </a:cubicBezTo>
                    <a:cubicBezTo>
                      <a:pt x="280" y="398"/>
                      <a:pt x="274" y="397"/>
                      <a:pt x="268" y="396"/>
                    </a:cubicBezTo>
                    <a:cubicBezTo>
                      <a:pt x="248" y="391"/>
                      <a:pt x="227" y="389"/>
                      <a:pt x="207" y="389"/>
                    </a:cubicBezTo>
                    <a:cubicBezTo>
                      <a:pt x="178" y="389"/>
                      <a:pt x="148" y="394"/>
                      <a:pt x="119" y="401"/>
                    </a:cubicBezTo>
                    <a:cubicBezTo>
                      <a:pt x="112" y="403"/>
                      <a:pt x="105" y="405"/>
                      <a:pt x="98" y="407"/>
                    </a:cubicBezTo>
                    <a:cubicBezTo>
                      <a:pt x="103" y="404"/>
                      <a:pt x="107" y="401"/>
                      <a:pt x="112" y="398"/>
                    </a:cubicBezTo>
                    <a:cubicBezTo>
                      <a:pt x="114" y="397"/>
                      <a:pt x="117" y="395"/>
                      <a:pt x="119" y="394"/>
                    </a:cubicBezTo>
                    <a:moveTo>
                      <a:pt x="357" y="292"/>
                    </a:moveTo>
                    <a:cubicBezTo>
                      <a:pt x="333" y="292"/>
                      <a:pt x="309" y="295"/>
                      <a:pt x="285" y="299"/>
                    </a:cubicBezTo>
                    <a:cubicBezTo>
                      <a:pt x="232" y="309"/>
                      <a:pt x="183" y="328"/>
                      <a:pt x="136" y="353"/>
                    </a:cubicBezTo>
                    <a:cubicBezTo>
                      <a:pt x="134" y="354"/>
                      <a:pt x="131" y="355"/>
                      <a:pt x="129" y="357"/>
                    </a:cubicBezTo>
                    <a:cubicBezTo>
                      <a:pt x="83" y="382"/>
                      <a:pt x="41" y="412"/>
                      <a:pt x="0" y="444"/>
                    </a:cubicBezTo>
                    <a:cubicBezTo>
                      <a:pt x="8" y="452"/>
                      <a:pt x="13" y="462"/>
                      <a:pt x="16" y="473"/>
                    </a:cubicBezTo>
                    <a:cubicBezTo>
                      <a:pt x="45" y="457"/>
                      <a:pt x="76" y="443"/>
                      <a:pt x="108" y="433"/>
                    </a:cubicBezTo>
                    <a:cubicBezTo>
                      <a:pt x="114" y="431"/>
                      <a:pt x="120" y="429"/>
                      <a:pt x="126" y="428"/>
                    </a:cubicBezTo>
                    <a:cubicBezTo>
                      <a:pt x="149" y="422"/>
                      <a:pt x="172" y="418"/>
                      <a:pt x="195" y="417"/>
                    </a:cubicBezTo>
                    <a:cubicBezTo>
                      <a:pt x="198" y="417"/>
                      <a:pt x="201" y="417"/>
                      <a:pt x="204" y="417"/>
                    </a:cubicBezTo>
                    <a:cubicBezTo>
                      <a:pt x="222" y="417"/>
                      <a:pt x="240" y="418"/>
                      <a:pt x="258" y="422"/>
                    </a:cubicBezTo>
                    <a:cubicBezTo>
                      <a:pt x="260" y="422"/>
                      <a:pt x="261" y="422"/>
                      <a:pt x="263" y="423"/>
                    </a:cubicBezTo>
                    <a:cubicBezTo>
                      <a:pt x="263" y="423"/>
                      <a:pt x="263" y="423"/>
                      <a:pt x="263" y="423"/>
                    </a:cubicBezTo>
                    <a:cubicBezTo>
                      <a:pt x="263" y="423"/>
                      <a:pt x="263" y="423"/>
                      <a:pt x="263" y="423"/>
                    </a:cubicBezTo>
                    <a:cubicBezTo>
                      <a:pt x="264" y="423"/>
                      <a:pt x="264" y="423"/>
                      <a:pt x="265" y="423"/>
                    </a:cubicBezTo>
                    <a:cubicBezTo>
                      <a:pt x="287" y="428"/>
                      <a:pt x="307" y="436"/>
                      <a:pt x="328" y="446"/>
                    </a:cubicBezTo>
                    <a:cubicBezTo>
                      <a:pt x="349" y="458"/>
                      <a:pt x="368" y="472"/>
                      <a:pt x="386" y="489"/>
                    </a:cubicBezTo>
                    <a:cubicBezTo>
                      <a:pt x="397" y="498"/>
                      <a:pt x="406" y="509"/>
                      <a:pt x="415" y="520"/>
                    </a:cubicBezTo>
                    <a:cubicBezTo>
                      <a:pt x="424" y="531"/>
                      <a:pt x="433" y="543"/>
                      <a:pt x="441" y="556"/>
                    </a:cubicBezTo>
                    <a:cubicBezTo>
                      <a:pt x="459" y="586"/>
                      <a:pt x="473" y="619"/>
                      <a:pt x="484" y="652"/>
                    </a:cubicBezTo>
                    <a:cubicBezTo>
                      <a:pt x="494" y="688"/>
                      <a:pt x="500" y="725"/>
                      <a:pt x="503" y="763"/>
                    </a:cubicBezTo>
                    <a:cubicBezTo>
                      <a:pt x="503" y="764"/>
                      <a:pt x="503" y="766"/>
                      <a:pt x="503" y="767"/>
                    </a:cubicBezTo>
                    <a:cubicBezTo>
                      <a:pt x="503" y="788"/>
                      <a:pt x="503" y="809"/>
                      <a:pt x="500" y="830"/>
                    </a:cubicBezTo>
                    <a:cubicBezTo>
                      <a:pt x="513" y="846"/>
                      <a:pt x="525" y="864"/>
                      <a:pt x="535" y="882"/>
                    </a:cubicBezTo>
                    <a:cubicBezTo>
                      <a:pt x="535" y="883"/>
                      <a:pt x="536" y="885"/>
                      <a:pt x="537" y="886"/>
                    </a:cubicBezTo>
                    <a:cubicBezTo>
                      <a:pt x="554" y="919"/>
                      <a:pt x="568" y="954"/>
                      <a:pt x="578" y="990"/>
                    </a:cubicBezTo>
                    <a:cubicBezTo>
                      <a:pt x="586" y="1025"/>
                      <a:pt x="591" y="1059"/>
                      <a:pt x="591" y="1095"/>
                    </a:cubicBezTo>
                    <a:cubicBezTo>
                      <a:pt x="591" y="1110"/>
                      <a:pt x="590" y="1125"/>
                      <a:pt x="588" y="1139"/>
                    </a:cubicBezTo>
                    <a:cubicBezTo>
                      <a:pt x="586" y="1153"/>
                      <a:pt x="583" y="1167"/>
                      <a:pt x="579" y="1181"/>
                    </a:cubicBezTo>
                    <a:cubicBezTo>
                      <a:pt x="572" y="1204"/>
                      <a:pt x="563" y="1226"/>
                      <a:pt x="551" y="1248"/>
                    </a:cubicBezTo>
                    <a:cubicBezTo>
                      <a:pt x="539" y="1267"/>
                      <a:pt x="525" y="1284"/>
                      <a:pt x="509" y="1300"/>
                    </a:cubicBezTo>
                    <a:cubicBezTo>
                      <a:pt x="507" y="1301"/>
                      <a:pt x="506" y="1303"/>
                      <a:pt x="504" y="1304"/>
                    </a:cubicBezTo>
                    <a:cubicBezTo>
                      <a:pt x="488" y="1318"/>
                      <a:pt x="471" y="1330"/>
                      <a:pt x="453" y="1341"/>
                    </a:cubicBezTo>
                    <a:cubicBezTo>
                      <a:pt x="432" y="1352"/>
                      <a:pt x="410" y="1361"/>
                      <a:pt x="388" y="1367"/>
                    </a:cubicBezTo>
                    <a:cubicBezTo>
                      <a:pt x="382" y="1369"/>
                      <a:pt x="376" y="1371"/>
                      <a:pt x="370" y="1373"/>
                    </a:cubicBezTo>
                    <a:cubicBezTo>
                      <a:pt x="337" y="1380"/>
                      <a:pt x="304" y="1385"/>
                      <a:pt x="270" y="1386"/>
                    </a:cubicBezTo>
                    <a:cubicBezTo>
                      <a:pt x="274" y="1396"/>
                      <a:pt x="274" y="1407"/>
                      <a:pt x="271" y="1418"/>
                    </a:cubicBezTo>
                    <a:cubicBezTo>
                      <a:pt x="313" y="1424"/>
                      <a:pt x="355" y="1427"/>
                      <a:pt x="397" y="1427"/>
                    </a:cubicBezTo>
                    <a:cubicBezTo>
                      <a:pt x="407" y="1427"/>
                      <a:pt x="417" y="1427"/>
                      <a:pt x="427" y="1427"/>
                    </a:cubicBezTo>
                    <a:cubicBezTo>
                      <a:pt x="430" y="1427"/>
                      <a:pt x="432" y="1426"/>
                      <a:pt x="435" y="1426"/>
                    </a:cubicBezTo>
                    <a:cubicBezTo>
                      <a:pt x="488" y="1423"/>
                      <a:pt x="540" y="1414"/>
                      <a:pt x="590" y="1395"/>
                    </a:cubicBezTo>
                    <a:cubicBezTo>
                      <a:pt x="678" y="1363"/>
                      <a:pt x="749" y="1300"/>
                      <a:pt x="799" y="1222"/>
                    </a:cubicBezTo>
                    <a:cubicBezTo>
                      <a:pt x="809" y="1207"/>
                      <a:pt x="818" y="1191"/>
                      <a:pt x="826" y="1175"/>
                    </a:cubicBezTo>
                    <a:cubicBezTo>
                      <a:pt x="877" y="1075"/>
                      <a:pt x="905" y="964"/>
                      <a:pt x="938" y="857"/>
                    </a:cubicBezTo>
                    <a:cubicBezTo>
                      <a:pt x="941" y="847"/>
                      <a:pt x="944" y="837"/>
                      <a:pt x="947" y="827"/>
                    </a:cubicBezTo>
                    <a:cubicBezTo>
                      <a:pt x="961" y="782"/>
                      <a:pt x="976" y="737"/>
                      <a:pt x="992" y="693"/>
                    </a:cubicBezTo>
                    <a:cubicBezTo>
                      <a:pt x="955" y="664"/>
                      <a:pt x="920" y="633"/>
                      <a:pt x="885" y="601"/>
                    </a:cubicBezTo>
                    <a:cubicBezTo>
                      <a:pt x="877" y="594"/>
                      <a:pt x="869" y="587"/>
                      <a:pt x="861" y="580"/>
                    </a:cubicBezTo>
                    <a:cubicBezTo>
                      <a:pt x="778" y="505"/>
                      <a:pt x="696" y="425"/>
                      <a:pt x="601" y="366"/>
                    </a:cubicBezTo>
                    <a:cubicBezTo>
                      <a:pt x="585" y="356"/>
                      <a:pt x="569" y="347"/>
                      <a:pt x="553" y="340"/>
                    </a:cubicBezTo>
                    <a:cubicBezTo>
                      <a:pt x="492" y="310"/>
                      <a:pt x="425" y="292"/>
                      <a:pt x="357" y="292"/>
                    </a:cubicBezTo>
                    <a:moveTo>
                      <a:pt x="1156" y="141"/>
                    </a:moveTo>
                    <a:cubicBezTo>
                      <a:pt x="1151" y="142"/>
                      <a:pt x="1147" y="142"/>
                      <a:pt x="1143" y="144"/>
                    </a:cubicBezTo>
                    <a:cubicBezTo>
                      <a:pt x="1141" y="144"/>
                      <a:pt x="1139" y="145"/>
                      <a:pt x="1138" y="145"/>
                    </a:cubicBezTo>
                    <a:cubicBezTo>
                      <a:pt x="1137" y="147"/>
                      <a:pt x="1136" y="148"/>
                      <a:pt x="1136" y="149"/>
                    </a:cubicBezTo>
                    <a:cubicBezTo>
                      <a:pt x="1136" y="150"/>
                      <a:pt x="1137" y="152"/>
                      <a:pt x="1137" y="153"/>
                    </a:cubicBezTo>
                    <a:cubicBezTo>
                      <a:pt x="1143" y="149"/>
                      <a:pt x="1149" y="145"/>
                      <a:pt x="1156" y="141"/>
                    </a:cubicBezTo>
                    <a:moveTo>
                      <a:pt x="1831" y="110"/>
                    </a:moveTo>
                    <a:cubicBezTo>
                      <a:pt x="1823" y="114"/>
                      <a:pt x="1815" y="119"/>
                      <a:pt x="1807" y="123"/>
                    </a:cubicBezTo>
                    <a:cubicBezTo>
                      <a:pt x="1808" y="124"/>
                      <a:pt x="1809" y="125"/>
                      <a:pt x="1810" y="126"/>
                    </a:cubicBezTo>
                    <a:cubicBezTo>
                      <a:pt x="1814" y="129"/>
                      <a:pt x="1817" y="133"/>
                      <a:pt x="1821" y="137"/>
                    </a:cubicBezTo>
                    <a:cubicBezTo>
                      <a:pt x="1850" y="167"/>
                      <a:pt x="1874" y="200"/>
                      <a:pt x="1896" y="235"/>
                    </a:cubicBezTo>
                    <a:cubicBezTo>
                      <a:pt x="1896" y="236"/>
                      <a:pt x="1896" y="236"/>
                      <a:pt x="1897" y="237"/>
                    </a:cubicBezTo>
                    <a:cubicBezTo>
                      <a:pt x="1896" y="236"/>
                      <a:pt x="1896" y="236"/>
                      <a:pt x="1896" y="236"/>
                    </a:cubicBezTo>
                    <a:cubicBezTo>
                      <a:pt x="1896" y="236"/>
                      <a:pt x="1896" y="236"/>
                      <a:pt x="1897" y="237"/>
                    </a:cubicBezTo>
                    <a:cubicBezTo>
                      <a:pt x="1931" y="294"/>
                      <a:pt x="1960" y="355"/>
                      <a:pt x="1991" y="415"/>
                    </a:cubicBezTo>
                    <a:cubicBezTo>
                      <a:pt x="1996" y="482"/>
                      <a:pt x="2002" y="549"/>
                      <a:pt x="2002" y="616"/>
                    </a:cubicBezTo>
                    <a:cubicBezTo>
                      <a:pt x="2002" y="616"/>
                      <a:pt x="2002" y="616"/>
                      <a:pt x="2002" y="615"/>
                    </a:cubicBezTo>
                    <a:cubicBezTo>
                      <a:pt x="2002" y="616"/>
                      <a:pt x="2002" y="616"/>
                      <a:pt x="2002" y="616"/>
                    </a:cubicBezTo>
                    <a:cubicBezTo>
                      <a:pt x="2002" y="617"/>
                      <a:pt x="2002" y="617"/>
                      <a:pt x="2002" y="618"/>
                    </a:cubicBezTo>
                    <a:cubicBezTo>
                      <a:pt x="2001" y="659"/>
                      <a:pt x="1998" y="700"/>
                      <a:pt x="1989" y="741"/>
                    </a:cubicBezTo>
                    <a:cubicBezTo>
                      <a:pt x="1988" y="746"/>
                      <a:pt x="1986" y="751"/>
                      <a:pt x="1985" y="756"/>
                    </a:cubicBezTo>
                    <a:cubicBezTo>
                      <a:pt x="1985" y="757"/>
                      <a:pt x="1984" y="758"/>
                      <a:pt x="1984" y="759"/>
                    </a:cubicBezTo>
                    <a:cubicBezTo>
                      <a:pt x="1983" y="762"/>
                      <a:pt x="1983" y="764"/>
                      <a:pt x="1982" y="766"/>
                    </a:cubicBezTo>
                    <a:cubicBezTo>
                      <a:pt x="1972" y="794"/>
                      <a:pt x="1960" y="821"/>
                      <a:pt x="1945" y="847"/>
                    </a:cubicBezTo>
                    <a:cubicBezTo>
                      <a:pt x="1927" y="875"/>
                      <a:pt x="1907" y="901"/>
                      <a:pt x="1883" y="924"/>
                    </a:cubicBezTo>
                    <a:cubicBezTo>
                      <a:pt x="1853" y="953"/>
                      <a:pt x="1819" y="977"/>
                      <a:pt x="1783" y="998"/>
                    </a:cubicBezTo>
                    <a:cubicBezTo>
                      <a:pt x="1744" y="1019"/>
                      <a:pt x="1704" y="1035"/>
                      <a:pt x="1663" y="1048"/>
                    </a:cubicBezTo>
                    <a:cubicBezTo>
                      <a:pt x="1653" y="1051"/>
                      <a:pt x="1643" y="1054"/>
                      <a:pt x="1632" y="1057"/>
                    </a:cubicBezTo>
                    <a:cubicBezTo>
                      <a:pt x="1635" y="1054"/>
                      <a:pt x="1638" y="1052"/>
                      <a:pt x="1640" y="1049"/>
                    </a:cubicBezTo>
                    <a:cubicBezTo>
                      <a:pt x="1645" y="1044"/>
                      <a:pt x="1649" y="1039"/>
                      <a:pt x="1654" y="1034"/>
                    </a:cubicBezTo>
                    <a:cubicBezTo>
                      <a:pt x="1654" y="1034"/>
                      <a:pt x="1654" y="1034"/>
                      <a:pt x="1655" y="1033"/>
                    </a:cubicBezTo>
                    <a:cubicBezTo>
                      <a:pt x="1684" y="998"/>
                      <a:pt x="1704" y="957"/>
                      <a:pt x="1717" y="914"/>
                    </a:cubicBezTo>
                    <a:cubicBezTo>
                      <a:pt x="1728" y="879"/>
                      <a:pt x="1735" y="842"/>
                      <a:pt x="1738" y="805"/>
                    </a:cubicBezTo>
                    <a:cubicBezTo>
                      <a:pt x="1740" y="771"/>
                      <a:pt x="1739" y="737"/>
                      <a:pt x="1735" y="703"/>
                    </a:cubicBezTo>
                    <a:cubicBezTo>
                      <a:pt x="1726" y="633"/>
                      <a:pt x="1703" y="564"/>
                      <a:pt x="1667" y="505"/>
                    </a:cubicBezTo>
                    <a:cubicBezTo>
                      <a:pt x="1667" y="435"/>
                      <a:pt x="1651" y="365"/>
                      <a:pt x="1623" y="300"/>
                    </a:cubicBezTo>
                    <a:cubicBezTo>
                      <a:pt x="1609" y="269"/>
                      <a:pt x="1592" y="239"/>
                      <a:pt x="1572" y="211"/>
                    </a:cubicBezTo>
                    <a:cubicBezTo>
                      <a:pt x="1557" y="190"/>
                      <a:pt x="1541" y="170"/>
                      <a:pt x="1523" y="152"/>
                    </a:cubicBezTo>
                    <a:cubicBezTo>
                      <a:pt x="1518" y="151"/>
                      <a:pt x="1513" y="149"/>
                      <a:pt x="1508" y="148"/>
                    </a:cubicBezTo>
                    <a:cubicBezTo>
                      <a:pt x="1499" y="149"/>
                      <a:pt x="1490" y="149"/>
                      <a:pt x="1481" y="150"/>
                    </a:cubicBezTo>
                    <a:cubicBezTo>
                      <a:pt x="1483" y="152"/>
                      <a:pt x="1486" y="154"/>
                      <a:pt x="1488" y="156"/>
                    </a:cubicBezTo>
                    <a:cubicBezTo>
                      <a:pt x="1490" y="158"/>
                      <a:pt x="1492" y="160"/>
                      <a:pt x="1494" y="161"/>
                    </a:cubicBezTo>
                    <a:cubicBezTo>
                      <a:pt x="1520" y="188"/>
                      <a:pt x="1544" y="218"/>
                      <a:pt x="1564" y="250"/>
                    </a:cubicBezTo>
                    <a:cubicBezTo>
                      <a:pt x="1587" y="289"/>
                      <a:pt x="1606" y="330"/>
                      <a:pt x="1619" y="373"/>
                    </a:cubicBezTo>
                    <a:cubicBezTo>
                      <a:pt x="1630" y="411"/>
                      <a:pt x="1637" y="450"/>
                      <a:pt x="1639" y="490"/>
                    </a:cubicBezTo>
                    <a:cubicBezTo>
                      <a:pt x="1639" y="497"/>
                      <a:pt x="1639" y="505"/>
                      <a:pt x="1639" y="512"/>
                    </a:cubicBezTo>
                    <a:cubicBezTo>
                      <a:pt x="1643" y="519"/>
                      <a:pt x="1647" y="525"/>
                      <a:pt x="1651" y="532"/>
                    </a:cubicBezTo>
                    <a:cubicBezTo>
                      <a:pt x="1670" y="567"/>
                      <a:pt x="1684" y="604"/>
                      <a:pt x="1694" y="643"/>
                    </a:cubicBezTo>
                    <a:cubicBezTo>
                      <a:pt x="1705" y="686"/>
                      <a:pt x="1711" y="731"/>
                      <a:pt x="1710" y="776"/>
                    </a:cubicBezTo>
                    <a:cubicBezTo>
                      <a:pt x="1710" y="814"/>
                      <a:pt x="1705" y="852"/>
                      <a:pt x="1696" y="888"/>
                    </a:cubicBezTo>
                    <a:cubicBezTo>
                      <a:pt x="1695" y="891"/>
                      <a:pt x="1695" y="893"/>
                      <a:pt x="1694" y="896"/>
                    </a:cubicBezTo>
                    <a:cubicBezTo>
                      <a:pt x="1688" y="916"/>
                      <a:pt x="1681" y="937"/>
                      <a:pt x="1671" y="956"/>
                    </a:cubicBezTo>
                    <a:cubicBezTo>
                      <a:pt x="1667" y="965"/>
                      <a:pt x="1663" y="973"/>
                      <a:pt x="1658" y="981"/>
                    </a:cubicBezTo>
                    <a:cubicBezTo>
                      <a:pt x="1656" y="984"/>
                      <a:pt x="1655" y="986"/>
                      <a:pt x="1653" y="989"/>
                    </a:cubicBezTo>
                    <a:cubicBezTo>
                      <a:pt x="1642" y="1005"/>
                      <a:pt x="1630" y="1020"/>
                      <a:pt x="1616" y="1034"/>
                    </a:cubicBezTo>
                    <a:cubicBezTo>
                      <a:pt x="1612" y="1037"/>
                      <a:pt x="1609" y="1041"/>
                      <a:pt x="1605" y="1044"/>
                    </a:cubicBezTo>
                    <a:cubicBezTo>
                      <a:pt x="1594" y="1053"/>
                      <a:pt x="1583" y="1061"/>
                      <a:pt x="1570" y="1068"/>
                    </a:cubicBezTo>
                    <a:cubicBezTo>
                      <a:pt x="1568" y="1069"/>
                      <a:pt x="1567" y="1070"/>
                      <a:pt x="1565" y="1071"/>
                    </a:cubicBezTo>
                    <a:cubicBezTo>
                      <a:pt x="1534" y="1075"/>
                      <a:pt x="1504" y="1079"/>
                      <a:pt x="1473" y="1080"/>
                    </a:cubicBezTo>
                    <a:cubicBezTo>
                      <a:pt x="1462" y="1091"/>
                      <a:pt x="1448" y="1100"/>
                      <a:pt x="1433" y="1107"/>
                    </a:cubicBezTo>
                    <a:cubicBezTo>
                      <a:pt x="1439" y="1111"/>
                      <a:pt x="1446" y="1116"/>
                      <a:pt x="1452" y="1121"/>
                    </a:cubicBezTo>
                    <a:cubicBezTo>
                      <a:pt x="1454" y="1121"/>
                      <a:pt x="1456" y="1121"/>
                      <a:pt x="1458" y="1121"/>
                    </a:cubicBezTo>
                    <a:cubicBezTo>
                      <a:pt x="1459" y="1121"/>
                      <a:pt x="1459" y="1121"/>
                      <a:pt x="1460" y="1121"/>
                    </a:cubicBezTo>
                    <a:cubicBezTo>
                      <a:pt x="1498" y="1121"/>
                      <a:pt x="1535" y="1114"/>
                      <a:pt x="1571" y="1098"/>
                    </a:cubicBezTo>
                    <a:cubicBezTo>
                      <a:pt x="1574" y="1098"/>
                      <a:pt x="1577" y="1097"/>
                      <a:pt x="1580" y="1097"/>
                    </a:cubicBezTo>
                    <a:cubicBezTo>
                      <a:pt x="1599" y="1093"/>
                      <a:pt x="1618" y="1089"/>
                      <a:pt x="1637" y="1085"/>
                    </a:cubicBezTo>
                    <a:cubicBezTo>
                      <a:pt x="1654" y="1080"/>
                      <a:pt x="1670" y="1076"/>
                      <a:pt x="1686" y="1070"/>
                    </a:cubicBezTo>
                    <a:cubicBezTo>
                      <a:pt x="1730" y="1056"/>
                      <a:pt x="1772" y="1037"/>
                      <a:pt x="1811" y="1014"/>
                    </a:cubicBezTo>
                    <a:cubicBezTo>
                      <a:pt x="1815" y="1011"/>
                      <a:pt x="1819" y="1009"/>
                      <a:pt x="1823" y="1006"/>
                    </a:cubicBezTo>
                    <a:cubicBezTo>
                      <a:pt x="1864" y="980"/>
                      <a:pt x="1901" y="949"/>
                      <a:pt x="1932" y="912"/>
                    </a:cubicBezTo>
                    <a:cubicBezTo>
                      <a:pt x="1939" y="904"/>
                      <a:pt x="1944" y="897"/>
                      <a:pt x="1950" y="890"/>
                    </a:cubicBezTo>
                    <a:cubicBezTo>
                      <a:pt x="1957" y="880"/>
                      <a:pt x="1963" y="871"/>
                      <a:pt x="1969" y="861"/>
                    </a:cubicBezTo>
                    <a:cubicBezTo>
                      <a:pt x="1984" y="837"/>
                      <a:pt x="1995" y="811"/>
                      <a:pt x="2004" y="785"/>
                    </a:cubicBezTo>
                    <a:cubicBezTo>
                      <a:pt x="2004" y="785"/>
                      <a:pt x="2004" y="785"/>
                      <a:pt x="2004" y="785"/>
                    </a:cubicBezTo>
                    <a:cubicBezTo>
                      <a:pt x="2007" y="776"/>
                      <a:pt x="2010" y="767"/>
                      <a:pt x="2012" y="758"/>
                    </a:cubicBezTo>
                    <a:cubicBezTo>
                      <a:pt x="2031" y="685"/>
                      <a:pt x="2032" y="606"/>
                      <a:pt x="2028" y="527"/>
                    </a:cubicBezTo>
                    <a:cubicBezTo>
                      <a:pt x="2026" y="500"/>
                      <a:pt x="2024" y="472"/>
                      <a:pt x="2022" y="445"/>
                    </a:cubicBezTo>
                    <a:cubicBezTo>
                      <a:pt x="2021" y="432"/>
                      <a:pt x="2020" y="420"/>
                      <a:pt x="2019" y="407"/>
                    </a:cubicBezTo>
                    <a:cubicBezTo>
                      <a:pt x="2013" y="395"/>
                      <a:pt x="2007" y="384"/>
                      <a:pt x="2002" y="372"/>
                    </a:cubicBezTo>
                    <a:cubicBezTo>
                      <a:pt x="1989" y="348"/>
                      <a:pt x="1977" y="324"/>
                      <a:pt x="1964" y="300"/>
                    </a:cubicBezTo>
                    <a:cubicBezTo>
                      <a:pt x="1927" y="229"/>
                      <a:pt x="1886" y="163"/>
                      <a:pt x="1831" y="110"/>
                    </a:cubicBezTo>
                    <a:moveTo>
                      <a:pt x="1810" y="91"/>
                    </a:moveTo>
                    <a:cubicBezTo>
                      <a:pt x="1809" y="92"/>
                      <a:pt x="1807" y="93"/>
                      <a:pt x="1805" y="94"/>
                    </a:cubicBezTo>
                    <a:cubicBezTo>
                      <a:pt x="1807" y="93"/>
                      <a:pt x="1809" y="92"/>
                      <a:pt x="1810" y="91"/>
                    </a:cubicBezTo>
                    <a:cubicBezTo>
                      <a:pt x="1810" y="91"/>
                      <a:pt x="1810" y="91"/>
                      <a:pt x="1810" y="91"/>
                    </a:cubicBezTo>
                    <a:moveTo>
                      <a:pt x="1352" y="53"/>
                    </a:moveTo>
                    <a:cubicBezTo>
                      <a:pt x="1361" y="58"/>
                      <a:pt x="1370" y="63"/>
                      <a:pt x="1379" y="68"/>
                    </a:cubicBezTo>
                    <a:cubicBezTo>
                      <a:pt x="1380" y="65"/>
                      <a:pt x="1381" y="61"/>
                      <a:pt x="1382" y="58"/>
                    </a:cubicBezTo>
                    <a:cubicBezTo>
                      <a:pt x="1376" y="56"/>
                      <a:pt x="1369" y="54"/>
                      <a:pt x="1363" y="53"/>
                    </a:cubicBezTo>
                    <a:cubicBezTo>
                      <a:pt x="1362" y="53"/>
                      <a:pt x="1361" y="53"/>
                      <a:pt x="1360" y="53"/>
                    </a:cubicBezTo>
                    <a:cubicBezTo>
                      <a:pt x="1358" y="53"/>
                      <a:pt x="1355" y="53"/>
                      <a:pt x="1352" y="53"/>
                    </a:cubicBezTo>
                    <a:moveTo>
                      <a:pt x="1286" y="43"/>
                    </a:moveTo>
                    <a:cubicBezTo>
                      <a:pt x="1283" y="44"/>
                      <a:pt x="1281" y="46"/>
                      <a:pt x="1278" y="47"/>
                    </a:cubicBezTo>
                    <a:cubicBezTo>
                      <a:pt x="1238" y="51"/>
                      <a:pt x="1202" y="65"/>
                      <a:pt x="1169" y="85"/>
                    </a:cubicBezTo>
                    <a:cubicBezTo>
                      <a:pt x="1166" y="93"/>
                      <a:pt x="1162" y="101"/>
                      <a:pt x="1157" y="107"/>
                    </a:cubicBezTo>
                    <a:cubicBezTo>
                      <a:pt x="1156" y="108"/>
                      <a:pt x="1156" y="110"/>
                      <a:pt x="1155" y="111"/>
                    </a:cubicBezTo>
                    <a:cubicBezTo>
                      <a:pt x="1162" y="110"/>
                      <a:pt x="1168" y="110"/>
                      <a:pt x="1174" y="110"/>
                    </a:cubicBezTo>
                    <a:cubicBezTo>
                      <a:pt x="1184" y="110"/>
                      <a:pt x="1194" y="111"/>
                      <a:pt x="1204" y="113"/>
                    </a:cubicBezTo>
                    <a:cubicBezTo>
                      <a:pt x="1231" y="98"/>
                      <a:pt x="1258" y="85"/>
                      <a:pt x="1287" y="73"/>
                    </a:cubicBezTo>
                    <a:cubicBezTo>
                      <a:pt x="1289" y="73"/>
                      <a:pt x="1291" y="73"/>
                      <a:pt x="1293" y="73"/>
                    </a:cubicBezTo>
                    <a:cubicBezTo>
                      <a:pt x="1295" y="73"/>
                      <a:pt x="1298" y="73"/>
                      <a:pt x="1300" y="73"/>
                    </a:cubicBezTo>
                    <a:cubicBezTo>
                      <a:pt x="1312" y="73"/>
                      <a:pt x="1324" y="74"/>
                      <a:pt x="1335" y="76"/>
                    </a:cubicBezTo>
                    <a:cubicBezTo>
                      <a:pt x="1319" y="65"/>
                      <a:pt x="1302" y="55"/>
                      <a:pt x="1286" y="43"/>
                    </a:cubicBezTo>
                    <a:moveTo>
                      <a:pt x="1447" y="0"/>
                    </a:moveTo>
                    <a:cubicBezTo>
                      <a:pt x="1428" y="3"/>
                      <a:pt x="1410" y="6"/>
                      <a:pt x="1391" y="11"/>
                    </a:cubicBezTo>
                    <a:cubicBezTo>
                      <a:pt x="1375" y="14"/>
                      <a:pt x="1358" y="19"/>
                      <a:pt x="1342" y="24"/>
                    </a:cubicBezTo>
                    <a:cubicBezTo>
                      <a:pt x="1346" y="24"/>
                      <a:pt x="1351" y="25"/>
                      <a:pt x="1356" y="25"/>
                    </a:cubicBezTo>
                    <a:cubicBezTo>
                      <a:pt x="1357" y="25"/>
                      <a:pt x="1357" y="25"/>
                      <a:pt x="1358" y="25"/>
                    </a:cubicBezTo>
                    <a:cubicBezTo>
                      <a:pt x="1377" y="25"/>
                      <a:pt x="1396" y="23"/>
                      <a:pt x="1415" y="19"/>
                    </a:cubicBezTo>
                    <a:cubicBezTo>
                      <a:pt x="1417" y="18"/>
                      <a:pt x="1419" y="17"/>
                      <a:pt x="1421" y="17"/>
                    </a:cubicBezTo>
                    <a:cubicBezTo>
                      <a:pt x="1423" y="16"/>
                      <a:pt x="1425" y="16"/>
                      <a:pt x="1426" y="15"/>
                    </a:cubicBezTo>
                    <a:cubicBezTo>
                      <a:pt x="1432" y="9"/>
                      <a:pt x="1439" y="4"/>
                      <a:pt x="144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37"/>
              <p:cNvSpPr>
                <a:spLocks noEditPoints="1"/>
              </p:cNvSpPr>
              <p:nvPr/>
            </p:nvSpPr>
            <p:spPr bwMode="auto">
              <a:xfrm>
                <a:off x="4089" y="1673"/>
                <a:ext cx="617" cy="238"/>
              </a:xfrm>
              <a:custGeom>
                <a:avLst/>
                <a:gdLst>
                  <a:gd name="T0" fmla="*/ 89 w 910"/>
                  <a:gd name="T1" fmla="*/ 205 h 351"/>
                  <a:gd name="T2" fmla="*/ 91 w 910"/>
                  <a:gd name="T3" fmla="*/ 203 h 351"/>
                  <a:gd name="T4" fmla="*/ 89 w 910"/>
                  <a:gd name="T5" fmla="*/ 205 h 351"/>
                  <a:gd name="T6" fmla="*/ 118 w 910"/>
                  <a:gd name="T7" fmla="*/ 303 h 351"/>
                  <a:gd name="T8" fmla="*/ 38 w 910"/>
                  <a:gd name="T9" fmla="*/ 272 h 351"/>
                  <a:gd name="T10" fmla="*/ 91 w 910"/>
                  <a:gd name="T11" fmla="*/ 203 h 351"/>
                  <a:gd name="T12" fmla="*/ 203 w 910"/>
                  <a:gd name="T13" fmla="*/ 112 h 351"/>
                  <a:gd name="T14" fmla="*/ 325 w 910"/>
                  <a:gd name="T15" fmla="*/ 57 h 351"/>
                  <a:gd name="T16" fmla="*/ 536 w 910"/>
                  <a:gd name="T17" fmla="*/ 28 h 351"/>
                  <a:gd name="T18" fmla="*/ 591 w 910"/>
                  <a:gd name="T19" fmla="*/ 27 h 351"/>
                  <a:gd name="T20" fmla="*/ 761 w 910"/>
                  <a:gd name="T21" fmla="*/ 37 h 351"/>
                  <a:gd name="T22" fmla="*/ 840 w 910"/>
                  <a:gd name="T23" fmla="*/ 46 h 351"/>
                  <a:gd name="T24" fmla="*/ 846 w 910"/>
                  <a:gd name="T25" fmla="*/ 47 h 351"/>
                  <a:gd name="T26" fmla="*/ 841 w 910"/>
                  <a:gd name="T27" fmla="*/ 51 h 351"/>
                  <a:gd name="T28" fmla="*/ 779 w 910"/>
                  <a:gd name="T29" fmla="*/ 100 h 351"/>
                  <a:gd name="T30" fmla="*/ 637 w 910"/>
                  <a:gd name="T31" fmla="*/ 196 h 351"/>
                  <a:gd name="T32" fmla="*/ 591 w 910"/>
                  <a:gd name="T33" fmla="*/ 223 h 351"/>
                  <a:gd name="T34" fmla="*/ 395 w 910"/>
                  <a:gd name="T35" fmla="*/ 308 h 351"/>
                  <a:gd name="T36" fmla="*/ 264 w 910"/>
                  <a:gd name="T37" fmla="*/ 323 h 351"/>
                  <a:gd name="T38" fmla="*/ 262 w 910"/>
                  <a:gd name="T39" fmla="*/ 323 h 351"/>
                  <a:gd name="T40" fmla="*/ 119 w 910"/>
                  <a:gd name="T41" fmla="*/ 304 h 351"/>
                  <a:gd name="T42" fmla="*/ 118 w 910"/>
                  <a:gd name="T43" fmla="*/ 303 h 351"/>
                  <a:gd name="T44" fmla="*/ 119 w 910"/>
                  <a:gd name="T45" fmla="*/ 304 h 351"/>
                  <a:gd name="T46" fmla="*/ 118 w 910"/>
                  <a:gd name="T47" fmla="*/ 303 h 351"/>
                  <a:gd name="T48" fmla="*/ 590 w 910"/>
                  <a:gd name="T49" fmla="*/ 0 h 351"/>
                  <a:gd name="T50" fmla="*/ 513 w 910"/>
                  <a:gd name="T51" fmla="*/ 2 h 351"/>
                  <a:gd name="T52" fmla="*/ 434 w 910"/>
                  <a:gd name="T53" fmla="*/ 9 h 351"/>
                  <a:gd name="T54" fmla="*/ 378 w 910"/>
                  <a:gd name="T55" fmla="*/ 17 h 351"/>
                  <a:gd name="T56" fmla="*/ 89 w 910"/>
                  <a:gd name="T57" fmla="*/ 166 h 351"/>
                  <a:gd name="T58" fmla="*/ 30 w 910"/>
                  <a:gd name="T59" fmla="*/ 235 h 351"/>
                  <a:gd name="T60" fmla="*/ 0 w 910"/>
                  <a:gd name="T61" fmla="*/ 283 h 351"/>
                  <a:gd name="T62" fmla="*/ 50 w 910"/>
                  <a:gd name="T63" fmla="*/ 308 h 351"/>
                  <a:gd name="T64" fmla="*/ 136 w 910"/>
                  <a:gd name="T65" fmla="*/ 336 h 351"/>
                  <a:gd name="T66" fmla="*/ 260 w 910"/>
                  <a:gd name="T67" fmla="*/ 351 h 351"/>
                  <a:gd name="T68" fmla="*/ 461 w 910"/>
                  <a:gd name="T69" fmla="*/ 314 h 351"/>
                  <a:gd name="T70" fmla="*/ 513 w 910"/>
                  <a:gd name="T71" fmla="*/ 293 h 351"/>
                  <a:gd name="T72" fmla="*/ 584 w 910"/>
                  <a:gd name="T73" fmla="*/ 258 h 351"/>
                  <a:gd name="T74" fmla="*/ 711 w 910"/>
                  <a:gd name="T75" fmla="*/ 182 h 351"/>
                  <a:gd name="T76" fmla="*/ 899 w 910"/>
                  <a:gd name="T77" fmla="*/ 38 h 351"/>
                  <a:gd name="T78" fmla="*/ 910 w 910"/>
                  <a:gd name="T79" fmla="*/ 29 h 351"/>
                  <a:gd name="T80" fmla="*/ 896 w 910"/>
                  <a:gd name="T81" fmla="*/ 27 h 351"/>
                  <a:gd name="T82" fmla="*/ 660 w 910"/>
                  <a:gd name="T83" fmla="*/ 1 h 351"/>
                  <a:gd name="T84" fmla="*/ 590 w 910"/>
                  <a:gd name="T85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10" h="351">
                    <a:moveTo>
                      <a:pt x="89" y="205"/>
                    </a:moveTo>
                    <a:cubicBezTo>
                      <a:pt x="90" y="205"/>
                      <a:pt x="91" y="204"/>
                      <a:pt x="91" y="203"/>
                    </a:cubicBezTo>
                    <a:cubicBezTo>
                      <a:pt x="91" y="204"/>
                      <a:pt x="90" y="205"/>
                      <a:pt x="89" y="205"/>
                    </a:cubicBezTo>
                    <a:moveTo>
                      <a:pt x="118" y="303"/>
                    </a:moveTo>
                    <a:cubicBezTo>
                      <a:pt x="91" y="295"/>
                      <a:pt x="64" y="285"/>
                      <a:pt x="38" y="272"/>
                    </a:cubicBezTo>
                    <a:cubicBezTo>
                      <a:pt x="53" y="248"/>
                      <a:pt x="72" y="225"/>
                      <a:pt x="91" y="203"/>
                    </a:cubicBezTo>
                    <a:cubicBezTo>
                      <a:pt x="125" y="168"/>
                      <a:pt x="162" y="138"/>
                      <a:pt x="203" y="112"/>
                    </a:cubicBezTo>
                    <a:cubicBezTo>
                      <a:pt x="242" y="89"/>
                      <a:pt x="282" y="70"/>
                      <a:pt x="325" y="57"/>
                    </a:cubicBezTo>
                    <a:cubicBezTo>
                      <a:pt x="393" y="37"/>
                      <a:pt x="466" y="31"/>
                      <a:pt x="536" y="28"/>
                    </a:cubicBezTo>
                    <a:cubicBezTo>
                      <a:pt x="554" y="28"/>
                      <a:pt x="573" y="27"/>
                      <a:pt x="591" y="27"/>
                    </a:cubicBezTo>
                    <a:cubicBezTo>
                      <a:pt x="648" y="28"/>
                      <a:pt x="704" y="31"/>
                      <a:pt x="761" y="37"/>
                    </a:cubicBezTo>
                    <a:cubicBezTo>
                      <a:pt x="788" y="39"/>
                      <a:pt x="814" y="43"/>
                      <a:pt x="840" y="46"/>
                    </a:cubicBezTo>
                    <a:cubicBezTo>
                      <a:pt x="842" y="47"/>
                      <a:pt x="844" y="47"/>
                      <a:pt x="846" y="47"/>
                    </a:cubicBezTo>
                    <a:cubicBezTo>
                      <a:pt x="844" y="48"/>
                      <a:pt x="843" y="49"/>
                      <a:pt x="841" y="51"/>
                    </a:cubicBezTo>
                    <a:cubicBezTo>
                      <a:pt x="821" y="67"/>
                      <a:pt x="800" y="84"/>
                      <a:pt x="779" y="100"/>
                    </a:cubicBezTo>
                    <a:cubicBezTo>
                      <a:pt x="733" y="134"/>
                      <a:pt x="686" y="166"/>
                      <a:pt x="637" y="196"/>
                    </a:cubicBezTo>
                    <a:cubicBezTo>
                      <a:pt x="622" y="205"/>
                      <a:pt x="607" y="214"/>
                      <a:pt x="591" y="223"/>
                    </a:cubicBezTo>
                    <a:cubicBezTo>
                      <a:pt x="529" y="257"/>
                      <a:pt x="464" y="290"/>
                      <a:pt x="395" y="308"/>
                    </a:cubicBezTo>
                    <a:cubicBezTo>
                      <a:pt x="352" y="318"/>
                      <a:pt x="308" y="323"/>
                      <a:pt x="264" y="323"/>
                    </a:cubicBezTo>
                    <a:cubicBezTo>
                      <a:pt x="263" y="323"/>
                      <a:pt x="263" y="323"/>
                      <a:pt x="262" y="323"/>
                    </a:cubicBezTo>
                    <a:cubicBezTo>
                      <a:pt x="214" y="323"/>
                      <a:pt x="166" y="316"/>
                      <a:pt x="119" y="304"/>
                    </a:cubicBezTo>
                    <a:cubicBezTo>
                      <a:pt x="119" y="303"/>
                      <a:pt x="119" y="303"/>
                      <a:pt x="118" y="303"/>
                    </a:cubicBezTo>
                    <a:cubicBezTo>
                      <a:pt x="119" y="303"/>
                      <a:pt x="119" y="303"/>
                      <a:pt x="119" y="304"/>
                    </a:cubicBezTo>
                    <a:cubicBezTo>
                      <a:pt x="119" y="303"/>
                      <a:pt x="119" y="303"/>
                      <a:pt x="118" y="303"/>
                    </a:cubicBezTo>
                    <a:moveTo>
                      <a:pt x="590" y="0"/>
                    </a:moveTo>
                    <a:cubicBezTo>
                      <a:pt x="565" y="0"/>
                      <a:pt x="539" y="0"/>
                      <a:pt x="513" y="2"/>
                    </a:cubicBezTo>
                    <a:cubicBezTo>
                      <a:pt x="487" y="3"/>
                      <a:pt x="461" y="6"/>
                      <a:pt x="434" y="9"/>
                    </a:cubicBezTo>
                    <a:cubicBezTo>
                      <a:pt x="415" y="11"/>
                      <a:pt x="397" y="14"/>
                      <a:pt x="378" y="17"/>
                    </a:cubicBezTo>
                    <a:cubicBezTo>
                      <a:pt x="269" y="39"/>
                      <a:pt x="170" y="87"/>
                      <a:pt x="89" y="166"/>
                    </a:cubicBezTo>
                    <a:cubicBezTo>
                      <a:pt x="67" y="188"/>
                      <a:pt x="47" y="211"/>
                      <a:pt x="30" y="235"/>
                    </a:cubicBezTo>
                    <a:cubicBezTo>
                      <a:pt x="19" y="251"/>
                      <a:pt x="9" y="266"/>
                      <a:pt x="0" y="283"/>
                    </a:cubicBezTo>
                    <a:cubicBezTo>
                      <a:pt x="16" y="292"/>
                      <a:pt x="33" y="300"/>
                      <a:pt x="50" y="308"/>
                    </a:cubicBezTo>
                    <a:cubicBezTo>
                      <a:pt x="78" y="320"/>
                      <a:pt x="107" y="329"/>
                      <a:pt x="136" y="336"/>
                    </a:cubicBezTo>
                    <a:cubicBezTo>
                      <a:pt x="178" y="346"/>
                      <a:pt x="219" y="351"/>
                      <a:pt x="260" y="351"/>
                    </a:cubicBezTo>
                    <a:cubicBezTo>
                      <a:pt x="328" y="351"/>
                      <a:pt x="395" y="338"/>
                      <a:pt x="461" y="314"/>
                    </a:cubicBezTo>
                    <a:cubicBezTo>
                      <a:pt x="478" y="308"/>
                      <a:pt x="496" y="301"/>
                      <a:pt x="513" y="293"/>
                    </a:cubicBezTo>
                    <a:cubicBezTo>
                      <a:pt x="537" y="282"/>
                      <a:pt x="561" y="270"/>
                      <a:pt x="584" y="258"/>
                    </a:cubicBezTo>
                    <a:cubicBezTo>
                      <a:pt x="628" y="235"/>
                      <a:pt x="670" y="209"/>
                      <a:pt x="711" y="182"/>
                    </a:cubicBezTo>
                    <a:cubicBezTo>
                      <a:pt x="777" y="138"/>
                      <a:pt x="839" y="90"/>
                      <a:pt x="899" y="38"/>
                    </a:cubicBezTo>
                    <a:cubicBezTo>
                      <a:pt x="903" y="35"/>
                      <a:pt x="906" y="32"/>
                      <a:pt x="910" y="29"/>
                    </a:cubicBezTo>
                    <a:cubicBezTo>
                      <a:pt x="905" y="28"/>
                      <a:pt x="901" y="28"/>
                      <a:pt x="896" y="27"/>
                    </a:cubicBezTo>
                    <a:cubicBezTo>
                      <a:pt x="818" y="14"/>
                      <a:pt x="739" y="5"/>
                      <a:pt x="660" y="1"/>
                    </a:cubicBezTo>
                    <a:cubicBezTo>
                      <a:pt x="637" y="0"/>
                      <a:pt x="613" y="0"/>
                      <a:pt x="59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38"/>
              <p:cNvSpPr>
                <a:spLocks noEditPoints="1"/>
              </p:cNvSpPr>
              <p:nvPr/>
            </p:nvSpPr>
            <p:spPr bwMode="auto">
              <a:xfrm>
                <a:off x="5595" y="1302"/>
                <a:ext cx="204" cy="230"/>
              </a:xfrm>
              <a:custGeom>
                <a:avLst/>
                <a:gdLst>
                  <a:gd name="T0" fmla="*/ 28 w 300"/>
                  <a:gd name="T1" fmla="*/ 255 h 339"/>
                  <a:gd name="T2" fmla="*/ 59 w 300"/>
                  <a:gd name="T3" fmla="*/ 248 h 339"/>
                  <a:gd name="T4" fmla="*/ 0 w 300"/>
                  <a:gd name="T5" fmla="*/ 138 h 339"/>
                  <a:gd name="T6" fmla="*/ 10 w 300"/>
                  <a:gd name="T7" fmla="*/ 191 h 339"/>
                  <a:gd name="T8" fmla="*/ 0 w 300"/>
                  <a:gd name="T9" fmla="*/ 138 h 339"/>
                  <a:gd name="T10" fmla="*/ 257 w 300"/>
                  <a:gd name="T11" fmla="*/ 158 h 339"/>
                  <a:gd name="T12" fmla="*/ 248 w 300"/>
                  <a:gd name="T13" fmla="*/ 141 h 339"/>
                  <a:gd name="T14" fmla="*/ 247 w 300"/>
                  <a:gd name="T15" fmla="*/ 122 h 339"/>
                  <a:gd name="T16" fmla="*/ 271 w 300"/>
                  <a:gd name="T17" fmla="*/ 124 h 339"/>
                  <a:gd name="T18" fmla="*/ 277 w 300"/>
                  <a:gd name="T19" fmla="*/ 144 h 339"/>
                  <a:gd name="T20" fmla="*/ 138 w 300"/>
                  <a:gd name="T21" fmla="*/ 0 h 339"/>
                  <a:gd name="T22" fmla="*/ 3 w 300"/>
                  <a:gd name="T23" fmla="*/ 106 h 339"/>
                  <a:gd name="T24" fmla="*/ 48 w 300"/>
                  <a:gd name="T25" fmla="*/ 120 h 339"/>
                  <a:gd name="T26" fmla="*/ 62 w 300"/>
                  <a:gd name="T27" fmla="*/ 110 h 339"/>
                  <a:gd name="T28" fmla="*/ 86 w 300"/>
                  <a:gd name="T29" fmla="*/ 118 h 339"/>
                  <a:gd name="T30" fmla="*/ 114 w 300"/>
                  <a:gd name="T31" fmla="*/ 102 h 339"/>
                  <a:gd name="T32" fmla="*/ 133 w 300"/>
                  <a:gd name="T33" fmla="*/ 125 h 339"/>
                  <a:gd name="T34" fmla="*/ 61 w 300"/>
                  <a:gd name="T35" fmla="*/ 152 h 339"/>
                  <a:gd name="T36" fmla="*/ 36 w 300"/>
                  <a:gd name="T37" fmla="*/ 200 h 339"/>
                  <a:gd name="T38" fmla="*/ 82 w 300"/>
                  <a:gd name="T39" fmla="*/ 229 h 339"/>
                  <a:gd name="T40" fmla="*/ 158 w 300"/>
                  <a:gd name="T41" fmla="*/ 214 h 339"/>
                  <a:gd name="T42" fmla="*/ 153 w 300"/>
                  <a:gd name="T43" fmla="*/ 244 h 339"/>
                  <a:gd name="T44" fmla="*/ 122 w 300"/>
                  <a:gd name="T45" fmla="*/ 245 h 339"/>
                  <a:gd name="T46" fmla="*/ 98 w 300"/>
                  <a:gd name="T47" fmla="*/ 266 h 339"/>
                  <a:gd name="T48" fmla="*/ 88 w 300"/>
                  <a:gd name="T49" fmla="*/ 262 h 339"/>
                  <a:gd name="T50" fmla="*/ 57 w 300"/>
                  <a:gd name="T51" fmla="*/ 298 h 339"/>
                  <a:gd name="T52" fmla="*/ 154 w 300"/>
                  <a:gd name="T53" fmla="*/ 339 h 339"/>
                  <a:gd name="T54" fmla="*/ 248 w 300"/>
                  <a:gd name="T55" fmla="*/ 270 h 339"/>
                  <a:gd name="T56" fmla="*/ 189 w 300"/>
                  <a:gd name="T57" fmla="*/ 251 h 339"/>
                  <a:gd name="T58" fmla="*/ 193 w 300"/>
                  <a:gd name="T59" fmla="*/ 222 h 339"/>
                  <a:gd name="T60" fmla="*/ 282 w 300"/>
                  <a:gd name="T61" fmla="*/ 256 h 339"/>
                  <a:gd name="T62" fmla="*/ 218 w 300"/>
                  <a:gd name="T63" fmla="*/ 25 h 339"/>
                  <a:gd name="T64" fmla="*/ 160 w 300"/>
                  <a:gd name="T65" fmla="*/ 101 h 339"/>
                  <a:gd name="T66" fmla="*/ 141 w 300"/>
                  <a:gd name="T67" fmla="*/ 77 h 339"/>
                  <a:gd name="T68" fmla="*/ 181 w 300"/>
                  <a:gd name="T69" fmla="*/ 31 h 339"/>
                  <a:gd name="T70" fmla="*/ 138 w 300"/>
                  <a:gd name="T71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0" h="339">
                    <a:moveTo>
                      <a:pt x="19" y="222"/>
                    </a:moveTo>
                    <a:cubicBezTo>
                      <a:pt x="21" y="233"/>
                      <a:pt x="24" y="244"/>
                      <a:pt x="28" y="255"/>
                    </a:cubicBezTo>
                    <a:cubicBezTo>
                      <a:pt x="31" y="261"/>
                      <a:pt x="34" y="267"/>
                      <a:pt x="37" y="272"/>
                    </a:cubicBezTo>
                    <a:cubicBezTo>
                      <a:pt x="44" y="263"/>
                      <a:pt x="51" y="255"/>
                      <a:pt x="59" y="248"/>
                    </a:cubicBezTo>
                    <a:cubicBezTo>
                      <a:pt x="45" y="240"/>
                      <a:pt x="32" y="231"/>
                      <a:pt x="19" y="222"/>
                    </a:cubicBezTo>
                    <a:moveTo>
                      <a:pt x="0" y="138"/>
                    </a:moveTo>
                    <a:cubicBezTo>
                      <a:pt x="0" y="145"/>
                      <a:pt x="0" y="151"/>
                      <a:pt x="1" y="158"/>
                    </a:cubicBezTo>
                    <a:cubicBezTo>
                      <a:pt x="3" y="169"/>
                      <a:pt x="6" y="180"/>
                      <a:pt x="10" y="191"/>
                    </a:cubicBezTo>
                    <a:cubicBezTo>
                      <a:pt x="16" y="176"/>
                      <a:pt x="23" y="162"/>
                      <a:pt x="31" y="148"/>
                    </a:cubicBezTo>
                    <a:cubicBezTo>
                      <a:pt x="20" y="146"/>
                      <a:pt x="10" y="142"/>
                      <a:pt x="0" y="138"/>
                    </a:cubicBezTo>
                    <a:moveTo>
                      <a:pt x="263" y="159"/>
                    </a:moveTo>
                    <a:cubicBezTo>
                      <a:pt x="261" y="159"/>
                      <a:pt x="259" y="159"/>
                      <a:pt x="257" y="158"/>
                    </a:cubicBezTo>
                    <a:cubicBezTo>
                      <a:pt x="253" y="156"/>
                      <a:pt x="250" y="153"/>
                      <a:pt x="249" y="148"/>
                    </a:cubicBezTo>
                    <a:cubicBezTo>
                      <a:pt x="249" y="145"/>
                      <a:pt x="249" y="143"/>
                      <a:pt x="248" y="141"/>
                    </a:cubicBezTo>
                    <a:cubicBezTo>
                      <a:pt x="247" y="139"/>
                      <a:pt x="246" y="137"/>
                      <a:pt x="246" y="135"/>
                    </a:cubicBezTo>
                    <a:cubicBezTo>
                      <a:pt x="244" y="130"/>
                      <a:pt x="244" y="126"/>
                      <a:pt x="247" y="122"/>
                    </a:cubicBezTo>
                    <a:cubicBezTo>
                      <a:pt x="250" y="118"/>
                      <a:pt x="255" y="116"/>
                      <a:pt x="259" y="116"/>
                    </a:cubicBezTo>
                    <a:cubicBezTo>
                      <a:pt x="264" y="116"/>
                      <a:pt x="269" y="118"/>
                      <a:pt x="271" y="124"/>
                    </a:cubicBezTo>
                    <a:cubicBezTo>
                      <a:pt x="272" y="127"/>
                      <a:pt x="274" y="130"/>
                      <a:pt x="275" y="134"/>
                    </a:cubicBezTo>
                    <a:cubicBezTo>
                      <a:pt x="276" y="137"/>
                      <a:pt x="276" y="141"/>
                      <a:pt x="277" y="144"/>
                    </a:cubicBezTo>
                    <a:cubicBezTo>
                      <a:pt x="278" y="154"/>
                      <a:pt x="270" y="159"/>
                      <a:pt x="263" y="159"/>
                    </a:cubicBezTo>
                    <a:moveTo>
                      <a:pt x="138" y="0"/>
                    </a:moveTo>
                    <a:cubicBezTo>
                      <a:pt x="95" y="0"/>
                      <a:pt x="52" y="20"/>
                      <a:pt x="25" y="58"/>
                    </a:cubicBezTo>
                    <a:cubicBezTo>
                      <a:pt x="14" y="73"/>
                      <a:pt x="7" y="89"/>
                      <a:pt x="3" y="106"/>
                    </a:cubicBezTo>
                    <a:cubicBezTo>
                      <a:pt x="14" y="111"/>
                      <a:pt x="26" y="115"/>
                      <a:pt x="38" y="118"/>
                    </a:cubicBezTo>
                    <a:cubicBezTo>
                      <a:pt x="41" y="119"/>
                      <a:pt x="45" y="120"/>
                      <a:pt x="48" y="120"/>
                    </a:cubicBezTo>
                    <a:cubicBezTo>
                      <a:pt x="49" y="119"/>
                      <a:pt x="50" y="117"/>
                      <a:pt x="52" y="116"/>
                    </a:cubicBezTo>
                    <a:cubicBezTo>
                      <a:pt x="54" y="112"/>
                      <a:pt x="58" y="110"/>
                      <a:pt x="62" y="110"/>
                    </a:cubicBezTo>
                    <a:cubicBezTo>
                      <a:pt x="68" y="110"/>
                      <a:pt x="74" y="115"/>
                      <a:pt x="76" y="120"/>
                    </a:cubicBezTo>
                    <a:cubicBezTo>
                      <a:pt x="80" y="120"/>
                      <a:pt x="83" y="119"/>
                      <a:pt x="86" y="118"/>
                    </a:cubicBezTo>
                    <a:cubicBezTo>
                      <a:pt x="92" y="116"/>
                      <a:pt x="98" y="113"/>
                      <a:pt x="103" y="110"/>
                    </a:cubicBezTo>
                    <a:cubicBezTo>
                      <a:pt x="107" y="108"/>
                      <a:pt x="110" y="105"/>
                      <a:pt x="114" y="102"/>
                    </a:cubicBezTo>
                    <a:cubicBezTo>
                      <a:pt x="117" y="100"/>
                      <a:pt x="120" y="99"/>
                      <a:pt x="123" y="99"/>
                    </a:cubicBezTo>
                    <a:cubicBezTo>
                      <a:pt x="135" y="99"/>
                      <a:pt x="145" y="115"/>
                      <a:pt x="133" y="125"/>
                    </a:cubicBezTo>
                    <a:cubicBezTo>
                      <a:pt x="110" y="144"/>
                      <a:pt x="86" y="152"/>
                      <a:pt x="61" y="152"/>
                    </a:cubicBezTo>
                    <a:cubicBezTo>
                      <a:pt x="61" y="152"/>
                      <a:pt x="61" y="152"/>
                      <a:pt x="61" y="152"/>
                    </a:cubicBezTo>
                    <a:cubicBezTo>
                      <a:pt x="56" y="159"/>
                      <a:pt x="52" y="166"/>
                      <a:pt x="48" y="173"/>
                    </a:cubicBezTo>
                    <a:cubicBezTo>
                      <a:pt x="44" y="182"/>
                      <a:pt x="39" y="191"/>
                      <a:pt x="36" y="200"/>
                    </a:cubicBezTo>
                    <a:cubicBezTo>
                      <a:pt x="44" y="206"/>
                      <a:pt x="52" y="212"/>
                      <a:pt x="60" y="217"/>
                    </a:cubicBezTo>
                    <a:cubicBezTo>
                      <a:pt x="68" y="221"/>
                      <a:pt x="75" y="225"/>
                      <a:pt x="82" y="229"/>
                    </a:cubicBezTo>
                    <a:cubicBezTo>
                      <a:pt x="99" y="219"/>
                      <a:pt x="118" y="213"/>
                      <a:pt x="139" y="213"/>
                    </a:cubicBezTo>
                    <a:cubicBezTo>
                      <a:pt x="145" y="213"/>
                      <a:pt x="151" y="213"/>
                      <a:pt x="158" y="214"/>
                    </a:cubicBezTo>
                    <a:cubicBezTo>
                      <a:pt x="176" y="217"/>
                      <a:pt x="173" y="244"/>
                      <a:pt x="156" y="244"/>
                    </a:cubicBezTo>
                    <a:cubicBezTo>
                      <a:pt x="155" y="244"/>
                      <a:pt x="154" y="244"/>
                      <a:pt x="153" y="244"/>
                    </a:cubicBezTo>
                    <a:cubicBezTo>
                      <a:pt x="149" y="243"/>
                      <a:pt x="145" y="243"/>
                      <a:pt x="140" y="243"/>
                    </a:cubicBezTo>
                    <a:cubicBezTo>
                      <a:pt x="134" y="243"/>
                      <a:pt x="128" y="244"/>
                      <a:pt x="122" y="245"/>
                    </a:cubicBezTo>
                    <a:cubicBezTo>
                      <a:pt x="118" y="246"/>
                      <a:pt x="115" y="247"/>
                      <a:pt x="112" y="248"/>
                    </a:cubicBezTo>
                    <a:cubicBezTo>
                      <a:pt x="113" y="256"/>
                      <a:pt x="107" y="266"/>
                      <a:pt x="98" y="266"/>
                    </a:cubicBezTo>
                    <a:cubicBezTo>
                      <a:pt x="97" y="266"/>
                      <a:pt x="95" y="265"/>
                      <a:pt x="93" y="264"/>
                    </a:cubicBezTo>
                    <a:cubicBezTo>
                      <a:pt x="91" y="264"/>
                      <a:pt x="90" y="263"/>
                      <a:pt x="88" y="262"/>
                    </a:cubicBezTo>
                    <a:cubicBezTo>
                      <a:pt x="85" y="265"/>
                      <a:pt x="83" y="267"/>
                      <a:pt x="80" y="269"/>
                    </a:cubicBezTo>
                    <a:cubicBezTo>
                      <a:pt x="71" y="278"/>
                      <a:pt x="63" y="288"/>
                      <a:pt x="57" y="298"/>
                    </a:cubicBezTo>
                    <a:cubicBezTo>
                      <a:pt x="69" y="310"/>
                      <a:pt x="83" y="321"/>
                      <a:pt x="100" y="328"/>
                    </a:cubicBezTo>
                    <a:cubicBezTo>
                      <a:pt x="118" y="336"/>
                      <a:pt x="136" y="339"/>
                      <a:pt x="154" y="339"/>
                    </a:cubicBezTo>
                    <a:cubicBezTo>
                      <a:pt x="198" y="339"/>
                      <a:pt x="240" y="319"/>
                      <a:pt x="266" y="283"/>
                    </a:cubicBezTo>
                    <a:cubicBezTo>
                      <a:pt x="261" y="278"/>
                      <a:pt x="254" y="274"/>
                      <a:pt x="248" y="270"/>
                    </a:cubicBezTo>
                    <a:cubicBezTo>
                      <a:pt x="237" y="264"/>
                      <a:pt x="226" y="259"/>
                      <a:pt x="215" y="256"/>
                    </a:cubicBezTo>
                    <a:cubicBezTo>
                      <a:pt x="206" y="254"/>
                      <a:pt x="198" y="252"/>
                      <a:pt x="189" y="251"/>
                    </a:cubicBezTo>
                    <a:cubicBezTo>
                      <a:pt x="170" y="249"/>
                      <a:pt x="174" y="221"/>
                      <a:pt x="192" y="221"/>
                    </a:cubicBezTo>
                    <a:cubicBezTo>
                      <a:pt x="192" y="221"/>
                      <a:pt x="193" y="221"/>
                      <a:pt x="193" y="222"/>
                    </a:cubicBezTo>
                    <a:cubicBezTo>
                      <a:pt x="227" y="225"/>
                      <a:pt x="257" y="238"/>
                      <a:pt x="282" y="257"/>
                    </a:cubicBezTo>
                    <a:cubicBezTo>
                      <a:pt x="282" y="257"/>
                      <a:pt x="282" y="257"/>
                      <a:pt x="282" y="256"/>
                    </a:cubicBezTo>
                    <a:cubicBezTo>
                      <a:pt x="300" y="215"/>
                      <a:pt x="296" y="170"/>
                      <a:pt x="275" y="134"/>
                    </a:cubicBezTo>
                    <a:cubicBezTo>
                      <a:pt x="274" y="92"/>
                      <a:pt x="254" y="51"/>
                      <a:pt x="218" y="25"/>
                    </a:cubicBezTo>
                    <a:cubicBezTo>
                      <a:pt x="218" y="25"/>
                      <a:pt x="217" y="25"/>
                      <a:pt x="217" y="24"/>
                    </a:cubicBezTo>
                    <a:cubicBezTo>
                      <a:pt x="206" y="54"/>
                      <a:pt x="187" y="80"/>
                      <a:pt x="160" y="101"/>
                    </a:cubicBezTo>
                    <a:cubicBezTo>
                      <a:pt x="157" y="103"/>
                      <a:pt x="154" y="104"/>
                      <a:pt x="151" y="104"/>
                    </a:cubicBezTo>
                    <a:cubicBezTo>
                      <a:pt x="138" y="104"/>
                      <a:pt x="128" y="87"/>
                      <a:pt x="141" y="77"/>
                    </a:cubicBezTo>
                    <a:cubicBezTo>
                      <a:pt x="148" y="72"/>
                      <a:pt x="154" y="67"/>
                      <a:pt x="160" y="60"/>
                    </a:cubicBezTo>
                    <a:cubicBezTo>
                      <a:pt x="168" y="51"/>
                      <a:pt x="175" y="42"/>
                      <a:pt x="181" y="31"/>
                    </a:cubicBezTo>
                    <a:cubicBezTo>
                      <a:pt x="185" y="24"/>
                      <a:pt x="188" y="17"/>
                      <a:pt x="190" y="10"/>
                    </a:cubicBezTo>
                    <a:cubicBezTo>
                      <a:pt x="174" y="3"/>
                      <a:pt x="156" y="0"/>
                      <a:pt x="1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139"/>
              <p:cNvSpPr>
                <a:spLocks noEditPoints="1"/>
              </p:cNvSpPr>
              <p:nvPr/>
            </p:nvSpPr>
            <p:spPr bwMode="auto">
              <a:xfrm>
                <a:off x="4851" y="1468"/>
                <a:ext cx="222" cy="307"/>
              </a:xfrm>
              <a:custGeom>
                <a:avLst/>
                <a:gdLst>
                  <a:gd name="T0" fmla="*/ 304 w 328"/>
                  <a:gd name="T1" fmla="*/ 313 h 452"/>
                  <a:gd name="T2" fmla="*/ 315 w 328"/>
                  <a:gd name="T3" fmla="*/ 262 h 452"/>
                  <a:gd name="T4" fmla="*/ 238 w 328"/>
                  <a:gd name="T5" fmla="*/ 77 h 452"/>
                  <a:gd name="T6" fmla="*/ 239 w 328"/>
                  <a:gd name="T7" fmla="*/ 43 h 452"/>
                  <a:gd name="T8" fmla="*/ 75 w 328"/>
                  <a:gd name="T9" fmla="*/ 258 h 452"/>
                  <a:gd name="T10" fmla="*/ 70 w 328"/>
                  <a:gd name="T11" fmla="*/ 243 h 452"/>
                  <a:gd name="T12" fmla="*/ 65 w 328"/>
                  <a:gd name="T13" fmla="*/ 220 h 452"/>
                  <a:gd name="T14" fmla="*/ 83 w 328"/>
                  <a:gd name="T15" fmla="*/ 217 h 452"/>
                  <a:gd name="T16" fmla="*/ 99 w 328"/>
                  <a:gd name="T17" fmla="*/ 274 h 452"/>
                  <a:gd name="T18" fmla="*/ 82 w 328"/>
                  <a:gd name="T19" fmla="*/ 281 h 452"/>
                  <a:gd name="T20" fmla="*/ 74 w 328"/>
                  <a:gd name="T21" fmla="*/ 260 h 452"/>
                  <a:gd name="T22" fmla="*/ 74 w 328"/>
                  <a:gd name="T23" fmla="*/ 260 h 452"/>
                  <a:gd name="T24" fmla="*/ 25 w 328"/>
                  <a:gd name="T25" fmla="*/ 58 h 452"/>
                  <a:gd name="T26" fmla="*/ 14 w 328"/>
                  <a:gd name="T27" fmla="*/ 118 h 452"/>
                  <a:gd name="T28" fmla="*/ 46 w 328"/>
                  <a:gd name="T29" fmla="*/ 113 h 452"/>
                  <a:gd name="T30" fmla="*/ 105 w 328"/>
                  <a:gd name="T31" fmla="*/ 75 h 452"/>
                  <a:gd name="T32" fmla="*/ 124 w 328"/>
                  <a:gd name="T33" fmla="*/ 98 h 452"/>
                  <a:gd name="T34" fmla="*/ 0 w 328"/>
                  <a:gd name="T35" fmla="*/ 145 h 452"/>
                  <a:gd name="T36" fmla="*/ 62 w 328"/>
                  <a:gd name="T37" fmla="*/ 254 h 452"/>
                  <a:gd name="T38" fmla="*/ 65 w 328"/>
                  <a:gd name="T39" fmla="*/ 378 h 452"/>
                  <a:gd name="T40" fmla="*/ 196 w 328"/>
                  <a:gd name="T41" fmla="*/ 354 h 452"/>
                  <a:gd name="T42" fmla="*/ 191 w 328"/>
                  <a:gd name="T43" fmla="*/ 384 h 452"/>
                  <a:gd name="T44" fmla="*/ 121 w 328"/>
                  <a:gd name="T45" fmla="*/ 383 h 452"/>
                  <a:gd name="T46" fmla="*/ 81 w 328"/>
                  <a:gd name="T47" fmla="*/ 402 h 452"/>
                  <a:gd name="T48" fmla="*/ 186 w 328"/>
                  <a:gd name="T49" fmla="*/ 452 h 452"/>
                  <a:gd name="T50" fmla="*/ 293 w 328"/>
                  <a:gd name="T51" fmla="*/ 352 h 452"/>
                  <a:gd name="T52" fmla="*/ 282 w 328"/>
                  <a:gd name="T53" fmla="*/ 353 h 452"/>
                  <a:gd name="T54" fmla="*/ 269 w 328"/>
                  <a:gd name="T55" fmla="*/ 338 h 452"/>
                  <a:gd name="T56" fmla="*/ 264 w 328"/>
                  <a:gd name="T57" fmla="*/ 314 h 452"/>
                  <a:gd name="T58" fmla="*/ 211 w 328"/>
                  <a:gd name="T59" fmla="*/ 272 h 452"/>
                  <a:gd name="T60" fmla="*/ 223 w 328"/>
                  <a:gd name="T61" fmla="*/ 245 h 452"/>
                  <a:gd name="T62" fmla="*/ 294 w 328"/>
                  <a:gd name="T63" fmla="*/ 227 h 452"/>
                  <a:gd name="T64" fmla="*/ 275 w 328"/>
                  <a:gd name="T65" fmla="*/ 157 h 452"/>
                  <a:gd name="T66" fmla="*/ 204 w 328"/>
                  <a:gd name="T67" fmla="*/ 178 h 452"/>
                  <a:gd name="T68" fmla="*/ 180 w 328"/>
                  <a:gd name="T69" fmla="*/ 160 h 452"/>
                  <a:gd name="T70" fmla="*/ 204 w 328"/>
                  <a:gd name="T71" fmla="*/ 97 h 452"/>
                  <a:gd name="T72" fmla="*/ 195 w 328"/>
                  <a:gd name="T73" fmla="*/ 74 h 452"/>
                  <a:gd name="T74" fmla="*/ 207 w 328"/>
                  <a:gd name="T75" fmla="*/ 53 h 452"/>
                  <a:gd name="T76" fmla="*/ 209 w 328"/>
                  <a:gd name="T77" fmla="*/ 50 h 452"/>
                  <a:gd name="T78" fmla="*/ 139 w 328"/>
                  <a:gd name="T79" fmla="*/ 0 h 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8" h="452">
                    <a:moveTo>
                      <a:pt x="315" y="262"/>
                    </a:moveTo>
                    <a:cubicBezTo>
                      <a:pt x="311" y="279"/>
                      <a:pt x="308" y="296"/>
                      <a:pt x="304" y="313"/>
                    </a:cubicBezTo>
                    <a:cubicBezTo>
                      <a:pt x="311" y="323"/>
                      <a:pt x="317" y="332"/>
                      <a:pt x="322" y="343"/>
                    </a:cubicBezTo>
                    <a:cubicBezTo>
                      <a:pt x="328" y="315"/>
                      <a:pt x="325" y="287"/>
                      <a:pt x="315" y="262"/>
                    </a:cubicBezTo>
                    <a:moveTo>
                      <a:pt x="239" y="43"/>
                    </a:moveTo>
                    <a:cubicBezTo>
                      <a:pt x="239" y="55"/>
                      <a:pt x="239" y="66"/>
                      <a:pt x="238" y="77"/>
                    </a:cubicBezTo>
                    <a:cubicBezTo>
                      <a:pt x="250" y="90"/>
                      <a:pt x="262" y="103"/>
                      <a:pt x="274" y="116"/>
                    </a:cubicBezTo>
                    <a:cubicBezTo>
                      <a:pt x="270" y="89"/>
                      <a:pt x="258" y="63"/>
                      <a:pt x="239" y="43"/>
                    </a:cubicBezTo>
                    <a:moveTo>
                      <a:pt x="74" y="260"/>
                    </a:moveTo>
                    <a:cubicBezTo>
                      <a:pt x="74" y="259"/>
                      <a:pt x="74" y="259"/>
                      <a:pt x="75" y="258"/>
                    </a:cubicBezTo>
                    <a:cubicBezTo>
                      <a:pt x="75" y="256"/>
                      <a:pt x="76" y="253"/>
                      <a:pt x="77" y="249"/>
                    </a:cubicBezTo>
                    <a:cubicBezTo>
                      <a:pt x="75" y="247"/>
                      <a:pt x="72" y="245"/>
                      <a:pt x="70" y="243"/>
                    </a:cubicBezTo>
                    <a:cubicBezTo>
                      <a:pt x="69" y="242"/>
                      <a:pt x="68" y="241"/>
                      <a:pt x="67" y="240"/>
                    </a:cubicBezTo>
                    <a:cubicBezTo>
                      <a:pt x="60" y="234"/>
                      <a:pt x="61" y="225"/>
                      <a:pt x="65" y="220"/>
                    </a:cubicBezTo>
                    <a:cubicBezTo>
                      <a:pt x="68" y="216"/>
                      <a:pt x="71" y="214"/>
                      <a:pt x="75" y="214"/>
                    </a:cubicBezTo>
                    <a:cubicBezTo>
                      <a:pt x="78" y="214"/>
                      <a:pt x="80" y="215"/>
                      <a:pt x="83" y="217"/>
                    </a:cubicBezTo>
                    <a:cubicBezTo>
                      <a:pt x="91" y="225"/>
                      <a:pt x="99" y="233"/>
                      <a:pt x="106" y="241"/>
                    </a:cubicBezTo>
                    <a:cubicBezTo>
                      <a:pt x="105" y="252"/>
                      <a:pt x="102" y="263"/>
                      <a:pt x="99" y="274"/>
                    </a:cubicBezTo>
                    <a:cubicBezTo>
                      <a:pt x="97" y="280"/>
                      <a:pt x="93" y="282"/>
                      <a:pt x="88" y="282"/>
                    </a:cubicBezTo>
                    <a:cubicBezTo>
                      <a:pt x="86" y="282"/>
                      <a:pt x="84" y="282"/>
                      <a:pt x="82" y="281"/>
                    </a:cubicBezTo>
                    <a:cubicBezTo>
                      <a:pt x="76" y="278"/>
                      <a:pt x="71" y="271"/>
                      <a:pt x="73" y="263"/>
                    </a:cubicBezTo>
                    <a:cubicBezTo>
                      <a:pt x="74" y="262"/>
                      <a:pt x="74" y="261"/>
                      <a:pt x="74" y="260"/>
                    </a:cubicBezTo>
                    <a:cubicBezTo>
                      <a:pt x="74" y="260"/>
                      <a:pt x="74" y="260"/>
                      <a:pt x="74" y="260"/>
                    </a:cubicBezTo>
                    <a:cubicBezTo>
                      <a:pt x="74" y="260"/>
                      <a:pt x="74" y="260"/>
                      <a:pt x="74" y="260"/>
                    </a:cubicBezTo>
                    <a:moveTo>
                      <a:pt x="139" y="0"/>
                    </a:moveTo>
                    <a:cubicBezTo>
                      <a:pt x="95" y="0"/>
                      <a:pt x="52" y="20"/>
                      <a:pt x="25" y="58"/>
                    </a:cubicBezTo>
                    <a:cubicBezTo>
                      <a:pt x="12" y="76"/>
                      <a:pt x="4" y="96"/>
                      <a:pt x="1" y="117"/>
                    </a:cubicBezTo>
                    <a:cubicBezTo>
                      <a:pt x="6" y="118"/>
                      <a:pt x="10" y="118"/>
                      <a:pt x="14" y="118"/>
                    </a:cubicBezTo>
                    <a:cubicBezTo>
                      <a:pt x="14" y="118"/>
                      <a:pt x="15" y="118"/>
                      <a:pt x="16" y="118"/>
                    </a:cubicBezTo>
                    <a:cubicBezTo>
                      <a:pt x="26" y="117"/>
                      <a:pt x="36" y="115"/>
                      <a:pt x="46" y="113"/>
                    </a:cubicBezTo>
                    <a:cubicBezTo>
                      <a:pt x="56" y="109"/>
                      <a:pt x="66" y="105"/>
                      <a:pt x="75" y="99"/>
                    </a:cubicBezTo>
                    <a:cubicBezTo>
                      <a:pt x="86" y="92"/>
                      <a:pt x="96" y="84"/>
                      <a:pt x="105" y="75"/>
                    </a:cubicBezTo>
                    <a:cubicBezTo>
                      <a:pt x="108" y="72"/>
                      <a:pt x="112" y="71"/>
                      <a:pt x="115" y="71"/>
                    </a:cubicBezTo>
                    <a:cubicBezTo>
                      <a:pt x="126" y="71"/>
                      <a:pt x="135" y="88"/>
                      <a:pt x="124" y="98"/>
                    </a:cubicBezTo>
                    <a:cubicBezTo>
                      <a:pt x="91" y="131"/>
                      <a:pt x="51" y="146"/>
                      <a:pt x="11" y="146"/>
                    </a:cubicBezTo>
                    <a:cubicBezTo>
                      <a:pt x="8" y="146"/>
                      <a:pt x="4" y="146"/>
                      <a:pt x="0" y="145"/>
                    </a:cubicBezTo>
                    <a:cubicBezTo>
                      <a:pt x="3" y="186"/>
                      <a:pt x="22" y="225"/>
                      <a:pt x="58" y="250"/>
                    </a:cubicBezTo>
                    <a:cubicBezTo>
                      <a:pt x="59" y="252"/>
                      <a:pt x="61" y="253"/>
                      <a:pt x="62" y="254"/>
                    </a:cubicBezTo>
                    <a:cubicBezTo>
                      <a:pt x="61" y="255"/>
                      <a:pt x="61" y="257"/>
                      <a:pt x="60" y="259"/>
                    </a:cubicBezTo>
                    <a:cubicBezTo>
                      <a:pt x="43" y="298"/>
                      <a:pt x="46" y="342"/>
                      <a:pt x="65" y="378"/>
                    </a:cubicBezTo>
                    <a:cubicBezTo>
                      <a:pt x="91" y="360"/>
                      <a:pt x="122" y="350"/>
                      <a:pt x="156" y="350"/>
                    </a:cubicBezTo>
                    <a:cubicBezTo>
                      <a:pt x="169" y="350"/>
                      <a:pt x="182" y="351"/>
                      <a:pt x="196" y="354"/>
                    </a:cubicBezTo>
                    <a:cubicBezTo>
                      <a:pt x="213" y="358"/>
                      <a:pt x="211" y="384"/>
                      <a:pt x="195" y="384"/>
                    </a:cubicBezTo>
                    <a:cubicBezTo>
                      <a:pt x="194" y="384"/>
                      <a:pt x="193" y="384"/>
                      <a:pt x="191" y="384"/>
                    </a:cubicBezTo>
                    <a:cubicBezTo>
                      <a:pt x="179" y="381"/>
                      <a:pt x="166" y="379"/>
                      <a:pt x="153" y="379"/>
                    </a:cubicBezTo>
                    <a:cubicBezTo>
                      <a:pt x="142" y="379"/>
                      <a:pt x="132" y="380"/>
                      <a:pt x="121" y="383"/>
                    </a:cubicBezTo>
                    <a:cubicBezTo>
                      <a:pt x="111" y="385"/>
                      <a:pt x="102" y="389"/>
                      <a:pt x="92" y="394"/>
                    </a:cubicBezTo>
                    <a:cubicBezTo>
                      <a:pt x="88" y="396"/>
                      <a:pt x="84" y="399"/>
                      <a:pt x="81" y="402"/>
                    </a:cubicBezTo>
                    <a:cubicBezTo>
                      <a:pt x="94" y="418"/>
                      <a:pt x="111" y="432"/>
                      <a:pt x="132" y="440"/>
                    </a:cubicBezTo>
                    <a:cubicBezTo>
                      <a:pt x="149" y="448"/>
                      <a:pt x="168" y="452"/>
                      <a:pt x="186" y="452"/>
                    </a:cubicBezTo>
                    <a:cubicBezTo>
                      <a:pt x="234" y="452"/>
                      <a:pt x="281" y="426"/>
                      <a:pt x="306" y="383"/>
                    </a:cubicBezTo>
                    <a:cubicBezTo>
                      <a:pt x="303" y="373"/>
                      <a:pt x="298" y="362"/>
                      <a:pt x="293" y="352"/>
                    </a:cubicBezTo>
                    <a:cubicBezTo>
                      <a:pt x="293" y="351"/>
                      <a:pt x="292" y="350"/>
                      <a:pt x="292" y="350"/>
                    </a:cubicBezTo>
                    <a:cubicBezTo>
                      <a:pt x="289" y="352"/>
                      <a:pt x="285" y="353"/>
                      <a:pt x="282" y="353"/>
                    </a:cubicBezTo>
                    <a:cubicBezTo>
                      <a:pt x="279" y="353"/>
                      <a:pt x="277" y="353"/>
                      <a:pt x="275" y="352"/>
                    </a:cubicBezTo>
                    <a:cubicBezTo>
                      <a:pt x="270" y="350"/>
                      <a:pt x="267" y="345"/>
                      <a:pt x="269" y="338"/>
                    </a:cubicBezTo>
                    <a:cubicBezTo>
                      <a:pt x="270" y="333"/>
                      <a:pt x="272" y="328"/>
                      <a:pt x="273" y="323"/>
                    </a:cubicBezTo>
                    <a:cubicBezTo>
                      <a:pt x="270" y="320"/>
                      <a:pt x="267" y="317"/>
                      <a:pt x="264" y="314"/>
                    </a:cubicBezTo>
                    <a:cubicBezTo>
                      <a:pt x="249" y="298"/>
                      <a:pt x="232" y="285"/>
                      <a:pt x="214" y="274"/>
                    </a:cubicBezTo>
                    <a:cubicBezTo>
                      <a:pt x="213" y="273"/>
                      <a:pt x="212" y="273"/>
                      <a:pt x="211" y="272"/>
                    </a:cubicBezTo>
                    <a:cubicBezTo>
                      <a:pt x="197" y="264"/>
                      <a:pt x="203" y="243"/>
                      <a:pt x="216" y="243"/>
                    </a:cubicBezTo>
                    <a:cubicBezTo>
                      <a:pt x="218" y="243"/>
                      <a:pt x="220" y="243"/>
                      <a:pt x="223" y="245"/>
                    </a:cubicBezTo>
                    <a:cubicBezTo>
                      <a:pt x="244" y="257"/>
                      <a:pt x="264" y="272"/>
                      <a:pt x="281" y="288"/>
                    </a:cubicBezTo>
                    <a:cubicBezTo>
                      <a:pt x="286" y="268"/>
                      <a:pt x="290" y="247"/>
                      <a:pt x="294" y="227"/>
                    </a:cubicBezTo>
                    <a:cubicBezTo>
                      <a:pt x="285" y="216"/>
                      <a:pt x="275" y="206"/>
                      <a:pt x="263" y="198"/>
                    </a:cubicBezTo>
                    <a:cubicBezTo>
                      <a:pt x="269" y="185"/>
                      <a:pt x="273" y="171"/>
                      <a:pt x="275" y="157"/>
                    </a:cubicBezTo>
                    <a:cubicBezTo>
                      <a:pt x="260" y="141"/>
                      <a:pt x="246" y="126"/>
                      <a:pt x="231" y="111"/>
                    </a:cubicBezTo>
                    <a:cubicBezTo>
                      <a:pt x="225" y="134"/>
                      <a:pt x="216" y="157"/>
                      <a:pt x="204" y="178"/>
                    </a:cubicBezTo>
                    <a:cubicBezTo>
                      <a:pt x="202" y="183"/>
                      <a:pt x="198" y="185"/>
                      <a:pt x="194" y="185"/>
                    </a:cubicBezTo>
                    <a:cubicBezTo>
                      <a:pt x="184" y="185"/>
                      <a:pt x="173" y="172"/>
                      <a:pt x="180" y="160"/>
                    </a:cubicBezTo>
                    <a:cubicBezTo>
                      <a:pt x="180" y="160"/>
                      <a:pt x="181" y="159"/>
                      <a:pt x="181" y="158"/>
                    </a:cubicBezTo>
                    <a:cubicBezTo>
                      <a:pt x="191" y="138"/>
                      <a:pt x="199" y="119"/>
                      <a:pt x="204" y="97"/>
                    </a:cubicBezTo>
                    <a:cubicBezTo>
                      <a:pt x="205" y="93"/>
                      <a:pt x="206" y="89"/>
                      <a:pt x="206" y="85"/>
                    </a:cubicBezTo>
                    <a:cubicBezTo>
                      <a:pt x="203" y="81"/>
                      <a:pt x="199" y="78"/>
                      <a:pt x="195" y="74"/>
                    </a:cubicBezTo>
                    <a:cubicBezTo>
                      <a:pt x="190" y="69"/>
                      <a:pt x="191" y="64"/>
                      <a:pt x="194" y="59"/>
                    </a:cubicBezTo>
                    <a:cubicBezTo>
                      <a:pt x="197" y="55"/>
                      <a:pt x="202" y="53"/>
                      <a:pt x="207" y="53"/>
                    </a:cubicBezTo>
                    <a:cubicBezTo>
                      <a:pt x="207" y="53"/>
                      <a:pt x="208" y="53"/>
                      <a:pt x="209" y="53"/>
                    </a:cubicBezTo>
                    <a:cubicBezTo>
                      <a:pt x="209" y="52"/>
                      <a:pt x="209" y="51"/>
                      <a:pt x="209" y="50"/>
                    </a:cubicBezTo>
                    <a:cubicBezTo>
                      <a:pt x="208" y="38"/>
                      <a:pt x="207" y="27"/>
                      <a:pt x="204" y="16"/>
                    </a:cubicBezTo>
                    <a:cubicBezTo>
                      <a:pt x="184" y="5"/>
                      <a:pt x="161" y="0"/>
                      <a:pt x="13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140"/>
              <p:cNvSpPr>
                <a:spLocks noEditPoints="1"/>
              </p:cNvSpPr>
              <p:nvPr/>
            </p:nvSpPr>
            <p:spPr bwMode="auto">
              <a:xfrm>
                <a:off x="5679" y="1708"/>
                <a:ext cx="77" cy="77"/>
              </a:xfrm>
              <a:custGeom>
                <a:avLst/>
                <a:gdLst>
                  <a:gd name="T0" fmla="*/ 45 w 114"/>
                  <a:gd name="T1" fmla="*/ 82 h 114"/>
                  <a:gd name="T2" fmla="*/ 19 w 114"/>
                  <a:gd name="T3" fmla="*/ 102 h 114"/>
                  <a:gd name="T4" fmla="*/ 35 w 114"/>
                  <a:gd name="T5" fmla="*/ 111 h 114"/>
                  <a:gd name="T6" fmla="*/ 41 w 114"/>
                  <a:gd name="T7" fmla="*/ 113 h 114"/>
                  <a:gd name="T8" fmla="*/ 44 w 114"/>
                  <a:gd name="T9" fmla="*/ 83 h 114"/>
                  <a:gd name="T10" fmla="*/ 45 w 114"/>
                  <a:gd name="T11" fmla="*/ 82 h 114"/>
                  <a:gd name="T12" fmla="*/ 3 w 114"/>
                  <a:gd name="T13" fmla="*/ 46 h 114"/>
                  <a:gd name="T14" fmla="*/ 4 w 114"/>
                  <a:gd name="T15" fmla="*/ 79 h 114"/>
                  <a:gd name="T16" fmla="*/ 32 w 114"/>
                  <a:gd name="T17" fmla="*/ 56 h 114"/>
                  <a:gd name="T18" fmla="*/ 37 w 114"/>
                  <a:gd name="T19" fmla="*/ 54 h 114"/>
                  <a:gd name="T20" fmla="*/ 3 w 114"/>
                  <a:gd name="T21" fmla="*/ 46 h 114"/>
                  <a:gd name="T22" fmla="*/ 57 w 114"/>
                  <a:gd name="T23" fmla="*/ 0 h 114"/>
                  <a:gd name="T24" fmla="*/ 21 w 114"/>
                  <a:gd name="T25" fmla="*/ 15 h 114"/>
                  <a:gd name="T26" fmla="*/ 17 w 114"/>
                  <a:gd name="T27" fmla="*/ 19 h 114"/>
                  <a:gd name="T28" fmla="*/ 19 w 114"/>
                  <a:gd name="T29" fmla="*/ 20 h 114"/>
                  <a:gd name="T30" fmla="*/ 53 w 114"/>
                  <a:gd name="T31" fmla="*/ 26 h 114"/>
                  <a:gd name="T32" fmla="*/ 51 w 114"/>
                  <a:gd name="T33" fmla="*/ 56 h 114"/>
                  <a:gd name="T34" fmla="*/ 49 w 114"/>
                  <a:gd name="T35" fmla="*/ 56 h 114"/>
                  <a:gd name="T36" fmla="*/ 46 w 114"/>
                  <a:gd name="T37" fmla="*/ 55 h 114"/>
                  <a:gd name="T38" fmla="*/ 52 w 114"/>
                  <a:gd name="T39" fmla="*/ 75 h 114"/>
                  <a:gd name="T40" fmla="*/ 56 w 114"/>
                  <a:gd name="T41" fmla="*/ 75 h 114"/>
                  <a:gd name="T42" fmla="*/ 70 w 114"/>
                  <a:gd name="T43" fmla="*/ 83 h 114"/>
                  <a:gd name="T44" fmla="*/ 73 w 114"/>
                  <a:gd name="T45" fmla="*/ 114 h 114"/>
                  <a:gd name="T46" fmla="*/ 78 w 114"/>
                  <a:gd name="T47" fmla="*/ 112 h 114"/>
                  <a:gd name="T48" fmla="*/ 108 w 114"/>
                  <a:gd name="T49" fmla="*/ 82 h 114"/>
                  <a:gd name="T50" fmla="*/ 107 w 114"/>
                  <a:gd name="T51" fmla="*/ 82 h 114"/>
                  <a:gd name="T52" fmla="*/ 100 w 114"/>
                  <a:gd name="T53" fmla="*/ 75 h 114"/>
                  <a:gd name="T54" fmla="*/ 84 w 114"/>
                  <a:gd name="T55" fmla="*/ 67 h 114"/>
                  <a:gd name="T56" fmla="*/ 89 w 114"/>
                  <a:gd name="T57" fmla="*/ 40 h 114"/>
                  <a:gd name="T58" fmla="*/ 95 w 114"/>
                  <a:gd name="T59" fmla="*/ 41 h 114"/>
                  <a:gd name="T60" fmla="*/ 114 w 114"/>
                  <a:gd name="T61" fmla="*/ 50 h 114"/>
                  <a:gd name="T62" fmla="*/ 113 w 114"/>
                  <a:gd name="T63" fmla="*/ 46 h 114"/>
                  <a:gd name="T64" fmla="*/ 80 w 114"/>
                  <a:gd name="T65" fmla="*/ 5 h 114"/>
                  <a:gd name="T66" fmla="*/ 57 w 114"/>
                  <a:gd name="T67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4" h="114">
                    <a:moveTo>
                      <a:pt x="45" y="82"/>
                    </a:moveTo>
                    <a:cubicBezTo>
                      <a:pt x="36" y="88"/>
                      <a:pt x="28" y="95"/>
                      <a:pt x="19" y="102"/>
                    </a:cubicBezTo>
                    <a:cubicBezTo>
                      <a:pt x="24" y="105"/>
                      <a:pt x="29" y="108"/>
                      <a:pt x="35" y="111"/>
                    </a:cubicBezTo>
                    <a:cubicBezTo>
                      <a:pt x="37" y="112"/>
                      <a:pt x="39" y="113"/>
                      <a:pt x="41" y="113"/>
                    </a:cubicBezTo>
                    <a:cubicBezTo>
                      <a:pt x="40" y="103"/>
                      <a:pt x="41" y="93"/>
                      <a:pt x="44" y="83"/>
                    </a:cubicBezTo>
                    <a:cubicBezTo>
                      <a:pt x="45" y="82"/>
                      <a:pt x="45" y="82"/>
                      <a:pt x="45" y="82"/>
                    </a:cubicBezTo>
                    <a:moveTo>
                      <a:pt x="3" y="46"/>
                    </a:moveTo>
                    <a:cubicBezTo>
                      <a:pt x="0" y="57"/>
                      <a:pt x="0" y="68"/>
                      <a:pt x="4" y="79"/>
                    </a:cubicBezTo>
                    <a:cubicBezTo>
                      <a:pt x="13" y="71"/>
                      <a:pt x="23" y="64"/>
                      <a:pt x="32" y="56"/>
                    </a:cubicBezTo>
                    <a:cubicBezTo>
                      <a:pt x="34" y="55"/>
                      <a:pt x="36" y="55"/>
                      <a:pt x="37" y="54"/>
                    </a:cubicBezTo>
                    <a:cubicBezTo>
                      <a:pt x="25" y="52"/>
                      <a:pt x="14" y="49"/>
                      <a:pt x="3" y="46"/>
                    </a:cubicBezTo>
                    <a:moveTo>
                      <a:pt x="57" y="0"/>
                    </a:moveTo>
                    <a:cubicBezTo>
                      <a:pt x="43" y="0"/>
                      <a:pt x="31" y="6"/>
                      <a:pt x="21" y="15"/>
                    </a:cubicBezTo>
                    <a:cubicBezTo>
                      <a:pt x="20" y="16"/>
                      <a:pt x="18" y="18"/>
                      <a:pt x="17" y="19"/>
                    </a:cubicBezTo>
                    <a:cubicBezTo>
                      <a:pt x="18" y="19"/>
                      <a:pt x="19" y="20"/>
                      <a:pt x="19" y="20"/>
                    </a:cubicBezTo>
                    <a:cubicBezTo>
                      <a:pt x="31" y="23"/>
                      <a:pt x="42" y="25"/>
                      <a:pt x="53" y="26"/>
                    </a:cubicBezTo>
                    <a:cubicBezTo>
                      <a:pt x="72" y="28"/>
                      <a:pt x="68" y="56"/>
                      <a:pt x="51" y="56"/>
                    </a:cubicBezTo>
                    <a:cubicBezTo>
                      <a:pt x="50" y="56"/>
                      <a:pt x="49" y="56"/>
                      <a:pt x="49" y="56"/>
                    </a:cubicBezTo>
                    <a:cubicBezTo>
                      <a:pt x="48" y="56"/>
                      <a:pt x="47" y="56"/>
                      <a:pt x="46" y="55"/>
                    </a:cubicBezTo>
                    <a:cubicBezTo>
                      <a:pt x="53" y="59"/>
                      <a:pt x="57" y="68"/>
                      <a:pt x="52" y="75"/>
                    </a:cubicBezTo>
                    <a:cubicBezTo>
                      <a:pt x="54" y="75"/>
                      <a:pt x="55" y="75"/>
                      <a:pt x="56" y="75"/>
                    </a:cubicBezTo>
                    <a:cubicBezTo>
                      <a:pt x="62" y="75"/>
                      <a:pt x="68" y="78"/>
                      <a:pt x="70" y="83"/>
                    </a:cubicBezTo>
                    <a:cubicBezTo>
                      <a:pt x="74" y="93"/>
                      <a:pt x="75" y="103"/>
                      <a:pt x="73" y="114"/>
                    </a:cubicBezTo>
                    <a:cubicBezTo>
                      <a:pt x="75" y="113"/>
                      <a:pt x="77" y="113"/>
                      <a:pt x="78" y="112"/>
                    </a:cubicBezTo>
                    <a:cubicBezTo>
                      <a:pt x="91" y="106"/>
                      <a:pt x="102" y="95"/>
                      <a:pt x="108" y="82"/>
                    </a:cubicBezTo>
                    <a:cubicBezTo>
                      <a:pt x="108" y="82"/>
                      <a:pt x="108" y="82"/>
                      <a:pt x="107" y="82"/>
                    </a:cubicBezTo>
                    <a:cubicBezTo>
                      <a:pt x="104" y="81"/>
                      <a:pt x="102" y="78"/>
                      <a:pt x="100" y="75"/>
                    </a:cubicBezTo>
                    <a:cubicBezTo>
                      <a:pt x="95" y="72"/>
                      <a:pt x="89" y="69"/>
                      <a:pt x="84" y="67"/>
                    </a:cubicBezTo>
                    <a:cubicBezTo>
                      <a:pt x="69" y="61"/>
                      <a:pt x="76" y="40"/>
                      <a:pt x="89" y="40"/>
                    </a:cubicBezTo>
                    <a:cubicBezTo>
                      <a:pt x="91" y="40"/>
                      <a:pt x="93" y="40"/>
                      <a:pt x="95" y="41"/>
                    </a:cubicBezTo>
                    <a:cubicBezTo>
                      <a:pt x="101" y="44"/>
                      <a:pt x="108" y="47"/>
                      <a:pt x="114" y="50"/>
                    </a:cubicBezTo>
                    <a:cubicBezTo>
                      <a:pt x="114" y="49"/>
                      <a:pt x="114" y="47"/>
                      <a:pt x="113" y="46"/>
                    </a:cubicBezTo>
                    <a:cubicBezTo>
                      <a:pt x="111" y="29"/>
                      <a:pt x="101" y="14"/>
                      <a:pt x="80" y="5"/>
                    </a:cubicBezTo>
                    <a:cubicBezTo>
                      <a:pt x="72" y="2"/>
                      <a:pt x="64" y="0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141"/>
              <p:cNvSpPr>
                <a:spLocks noEditPoints="1"/>
              </p:cNvSpPr>
              <p:nvPr/>
            </p:nvSpPr>
            <p:spPr bwMode="auto">
              <a:xfrm>
                <a:off x="5505" y="1084"/>
                <a:ext cx="80" cy="77"/>
              </a:xfrm>
              <a:custGeom>
                <a:avLst/>
                <a:gdLst>
                  <a:gd name="T0" fmla="*/ 0 w 118"/>
                  <a:gd name="T1" fmla="*/ 67 h 114"/>
                  <a:gd name="T2" fmla="*/ 17 w 118"/>
                  <a:gd name="T3" fmla="*/ 95 h 114"/>
                  <a:gd name="T4" fmla="*/ 42 w 118"/>
                  <a:gd name="T5" fmla="*/ 70 h 114"/>
                  <a:gd name="T6" fmla="*/ 38 w 118"/>
                  <a:gd name="T7" fmla="*/ 71 h 114"/>
                  <a:gd name="T8" fmla="*/ 36 w 118"/>
                  <a:gd name="T9" fmla="*/ 71 h 114"/>
                  <a:gd name="T10" fmla="*/ 0 w 118"/>
                  <a:gd name="T11" fmla="*/ 67 h 114"/>
                  <a:gd name="T12" fmla="*/ 14 w 118"/>
                  <a:gd name="T13" fmla="*/ 18 h 114"/>
                  <a:gd name="T14" fmla="*/ 10 w 118"/>
                  <a:gd name="T15" fmla="*/ 23 h 114"/>
                  <a:gd name="T16" fmla="*/ 2 w 118"/>
                  <a:gd name="T17" fmla="*/ 39 h 114"/>
                  <a:gd name="T18" fmla="*/ 34 w 118"/>
                  <a:gd name="T19" fmla="*/ 43 h 114"/>
                  <a:gd name="T20" fmla="*/ 33 w 118"/>
                  <a:gd name="T21" fmla="*/ 42 h 114"/>
                  <a:gd name="T22" fmla="*/ 14 w 118"/>
                  <a:gd name="T23" fmla="*/ 18 h 114"/>
                  <a:gd name="T24" fmla="*/ 47 w 118"/>
                  <a:gd name="T25" fmla="*/ 0 h 114"/>
                  <a:gd name="T26" fmla="*/ 42 w 118"/>
                  <a:gd name="T27" fmla="*/ 0 h 114"/>
                  <a:gd name="T28" fmla="*/ 55 w 118"/>
                  <a:gd name="T29" fmla="*/ 29 h 114"/>
                  <a:gd name="T30" fmla="*/ 44 w 118"/>
                  <a:gd name="T31" fmla="*/ 44 h 114"/>
                  <a:gd name="T32" fmla="*/ 49 w 118"/>
                  <a:gd name="T33" fmla="*/ 64 h 114"/>
                  <a:gd name="T34" fmla="*/ 51 w 118"/>
                  <a:gd name="T35" fmla="*/ 63 h 114"/>
                  <a:gd name="T36" fmla="*/ 60 w 118"/>
                  <a:gd name="T37" fmla="*/ 60 h 114"/>
                  <a:gd name="T38" fmla="*/ 70 w 118"/>
                  <a:gd name="T39" fmla="*/ 86 h 114"/>
                  <a:gd name="T40" fmla="*/ 44 w 118"/>
                  <a:gd name="T41" fmla="*/ 109 h 114"/>
                  <a:gd name="T42" fmla="*/ 42 w 118"/>
                  <a:gd name="T43" fmla="*/ 111 h 114"/>
                  <a:gd name="T44" fmla="*/ 49 w 118"/>
                  <a:gd name="T45" fmla="*/ 112 h 114"/>
                  <a:gd name="T46" fmla="*/ 60 w 118"/>
                  <a:gd name="T47" fmla="*/ 114 h 114"/>
                  <a:gd name="T48" fmla="*/ 104 w 118"/>
                  <a:gd name="T49" fmla="*/ 90 h 114"/>
                  <a:gd name="T50" fmla="*/ 111 w 118"/>
                  <a:gd name="T51" fmla="*/ 38 h 114"/>
                  <a:gd name="T52" fmla="*/ 110 w 118"/>
                  <a:gd name="T53" fmla="*/ 34 h 114"/>
                  <a:gd name="T54" fmla="*/ 97 w 118"/>
                  <a:gd name="T55" fmla="*/ 52 h 114"/>
                  <a:gd name="T56" fmla="*/ 87 w 118"/>
                  <a:gd name="T57" fmla="*/ 57 h 114"/>
                  <a:gd name="T58" fmla="*/ 75 w 118"/>
                  <a:gd name="T59" fmla="*/ 36 h 114"/>
                  <a:gd name="T60" fmla="*/ 85 w 118"/>
                  <a:gd name="T61" fmla="*/ 20 h 114"/>
                  <a:gd name="T62" fmla="*/ 86 w 118"/>
                  <a:gd name="T63" fmla="*/ 11 h 114"/>
                  <a:gd name="T64" fmla="*/ 47 w 118"/>
                  <a:gd name="T6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8" h="114">
                    <a:moveTo>
                      <a:pt x="0" y="67"/>
                    </a:moveTo>
                    <a:cubicBezTo>
                      <a:pt x="3" y="77"/>
                      <a:pt x="9" y="87"/>
                      <a:pt x="17" y="95"/>
                    </a:cubicBezTo>
                    <a:cubicBezTo>
                      <a:pt x="24" y="86"/>
                      <a:pt x="33" y="78"/>
                      <a:pt x="42" y="70"/>
                    </a:cubicBezTo>
                    <a:cubicBezTo>
                      <a:pt x="41" y="71"/>
                      <a:pt x="39" y="71"/>
                      <a:pt x="38" y="71"/>
                    </a:cubicBezTo>
                    <a:cubicBezTo>
                      <a:pt x="37" y="71"/>
                      <a:pt x="37" y="71"/>
                      <a:pt x="36" y="71"/>
                    </a:cubicBezTo>
                    <a:cubicBezTo>
                      <a:pt x="24" y="70"/>
                      <a:pt x="12" y="68"/>
                      <a:pt x="0" y="67"/>
                    </a:cubicBezTo>
                    <a:moveTo>
                      <a:pt x="14" y="18"/>
                    </a:moveTo>
                    <a:cubicBezTo>
                      <a:pt x="13" y="19"/>
                      <a:pt x="11" y="21"/>
                      <a:pt x="10" y="23"/>
                    </a:cubicBezTo>
                    <a:cubicBezTo>
                      <a:pt x="6" y="28"/>
                      <a:pt x="4" y="34"/>
                      <a:pt x="2" y="39"/>
                    </a:cubicBezTo>
                    <a:cubicBezTo>
                      <a:pt x="12" y="41"/>
                      <a:pt x="23" y="42"/>
                      <a:pt x="34" y="43"/>
                    </a:cubicBezTo>
                    <a:cubicBezTo>
                      <a:pt x="34" y="43"/>
                      <a:pt x="33" y="42"/>
                      <a:pt x="33" y="42"/>
                    </a:cubicBezTo>
                    <a:cubicBezTo>
                      <a:pt x="25" y="35"/>
                      <a:pt x="19" y="27"/>
                      <a:pt x="14" y="18"/>
                    </a:cubicBezTo>
                    <a:moveTo>
                      <a:pt x="47" y="0"/>
                    </a:moveTo>
                    <a:cubicBezTo>
                      <a:pt x="45" y="0"/>
                      <a:pt x="44" y="0"/>
                      <a:pt x="42" y="0"/>
                    </a:cubicBezTo>
                    <a:cubicBezTo>
                      <a:pt x="48" y="9"/>
                      <a:pt x="53" y="18"/>
                      <a:pt x="55" y="29"/>
                    </a:cubicBezTo>
                    <a:cubicBezTo>
                      <a:pt x="56" y="36"/>
                      <a:pt x="50" y="43"/>
                      <a:pt x="44" y="44"/>
                    </a:cubicBezTo>
                    <a:cubicBezTo>
                      <a:pt x="51" y="48"/>
                      <a:pt x="53" y="58"/>
                      <a:pt x="49" y="64"/>
                    </a:cubicBezTo>
                    <a:cubicBezTo>
                      <a:pt x="50" y="64"/>
                      <a:pt x="50" y="63"/>
                      <a:pt x="51" y="63"/>
                    </a:cubicBezTo>
                    <a:cubicBezTo>
                      <a:pt x="54" y="61"/>
                      <a:pt x="57" y="60"/>
                      <a:pt x="60" y="60"/>
                    </a:cubicBezTo>
                    <a:cubicBezTo>
                      <a:pt x="72" y="60"/>
                      <a:pt x="82" y="77"/>
                      <a:pt x="70" y="86"/>
                    </a:cubicBezTo>
                    <a:cubicBezTo>
                      <a:pt x="61" y="93"/>
                      <a:pt x="52" y="101"/>
                      <a:pt x="44" y="109"/>
                    </a:cubicBezTo>
                    <a:cubicBezTo>
                      <a:pt x="44" y="109"/>
                      <a:pt x="43" y="110"/>
                      <a:pt x="42" y="111"/>
                    </a:cubicBezTo>
                    <a:cubicBezTo>
                      <a:pt x="44" y="111"/>
                      <a:pt x="47" y="112"/>
                      <a:pt x="49" y="112"/>
                    </a:cubicBezTo>
                    <a:cubicBezTo>
                      <a:pt x="52" y="113"/>
                      <a:pt x="56" y="114"/>
                      <a:pt x="60" y="114"/>
                    </a:cubicBezTo>
                    <a:cubicBezTo>
                      <a:pt x="76" y="114"/>
                      <a:pt x="92" y="107"/>
                      <a:pt x="104" y="90"/>
                    </a:cubicBezTo>
                    <a:cubicBezTo>
                      <a:pt x="117" y="72"/>
                      <a:pt x="118" y="53"/>
                      <a:pt x="111" y="38"/>
                    </a:cubicBezTo>
                    <a:cubicBezTo>
                      <a:pt x="111" y="37"/>
                      <a:pt x="110" y="35"/>
                      <a:pt x="110" y="34"/>
                    </a:cubicBezTo>
                    <a:cubicBezTo>
                      <a:pt x="106" y="40"/>
                      <a:pt x="102" y="46"/>
                      <a:pt x="97" y="52"/>
                    </a:cubicBezTo>
                    <a:cubicBezTo>
                      <a:pt x="95" y="56"/>
                      <a:pt x="91" y="57"/>
                      <a:pt x="87" y="57"/>
                    </a:cubicBezTo>
                    <a:cubicBezTo>
                      <a:pt x="77" y="57"/>
                      <a:pt x="67" y="46"/>
                      <a:pt x="75" y="36"/>
                    </a:cubicBezTo>
                    <a:cubicBezTo>
                      <a:pt x="79" y="31"/>
                      <a:pt x="82" y="25"/>
                      <a:pt x="85" y="20"/>
                    </a:cubicBezTo>
                    <a:cubicBezTo>
                      <a:pt x="85" y="17"/>
                      <a:pt x="85" y="14"/>
                      <a:pt x="86" y="11"/>
                    </a:cubicBezTo>
                    <a:cubicBezTo>
                      <a:pt x="71" y="11"/>
                      <a:pt x="58" y="7"/>
                      <a:pt x="4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142"/>
              <p:cNvSpPr>
                <a:spLocks noEditPoints="1"/>
              </p:cNvSpPr>
              <p:nvPr/>
            </p:nvSpPr>
            <p:spPr bwMode="auto">
              <a:xfrm>
                <a:off x="6398" y="1296"/>
                <a:ext cx="76" cy="79"/>
              </a:xfrm>
              <a:custGeom>
                <a:avLst/>
                <a:gdLst>
                  <a:gd name="T0" fmla="*/ 65 w 112"/>
                  <a:gd name="T1" fmla="*/ 108 h 116"/>
                  <a:gd name="T2" fmla="*/ 61 w 112"/>
                  <a:gd name="T3" fmla="*/ 116 h 116"/>
                  <a:gd name="T4" fmla="*/ 67 w 112"/>
                  <a:gd name="T5" fmla="*/ 115 h 116"/>
                  <a:gd name="T6" fmla="*/ 65 w 112"/>
                  <a:gd name="T7" fmla="*/ 108 h 116"/>
                  <a:gd name="T8" fmla="*/ 60 w 112"/>
                  <a:gd name="T9" fmla="*/ 68 h 116"/>
                  <a:gd name="T10" fmla="*/ 48 w 112"/>
                  <a:gd name="T11" fmla="*/ 77 h 116"/>
                  <a:gd name="T12" fmla="*/ 13 w 112"/>
                  <a:gd name="T13" fmla="*/ 79 h 116"/>
                  <a:gd name="T14" fmla="*/ 1 w 112"/>
                  <a:gd name="T15" fmla="*/ 79 h 116"/>
                  <a:gd name="T16" fmla="*/ 19 w 112"/>
                  <a:gd name="T17" fmla="*/ 104 h 116"/>
                  <a:gd name="T18" fmla="*/ 21 w 112"/>
                  <a:gd name="T19" fmla="*/ 105 h 116"/>
                  <a:gd name="T20" fmla="*/ 32 w 112"/>
                  <a:gd name="T21" fmla="*/ 111 h 116"/>
                  <a:gd name="T22" fmla="*/ 46 w 112"/>
                  <a:gd name="T23" fmla="*/ 85 h 116"/>
                  <a:gd name="T24" fmla="*/ 58 w 112"/>
                  <a:gd name="T25" fmla="*/ 77 h 116"/>
                  <a:gd name="T26" fmla="*/ 72 w 112"/>
                  <a:gd name="T27" fmla="*/ 87 h 116"/>
                  <a:gd name="T28" fmla="*/ 77 w 112"/>
                  <a:gd name="T29" fmla="*/ 87 h 116"/>
                  <a:gd name="T30" fmla="*/ 88 w 112"/>
                  <a:gd name="T31" fmla="*/ 92 h 116"/>
                  <a:gd name="T32" fmla="*/ 94 w 112"/>
                  <a:gd name="T33" fmla="*/ 100 h 116"/>
                  <a:gd name="T34" fmla="*/ 106 w 112"/>
                  <a:gd name="T35" fmla="*/ 82 h 116"/>
                  <a:gd name="T36" fmla="*/ 71 w 112"/>
                  <a:gd name="T37" fmla="*/ 75 h 116"/>
                  <a:gd name="T38" fmla="*/ 60 w 112"/>
                  <a:gd name="T39" fmla="*/ 68 h 116"/>
                  <a:gd name="T40" fmla="*/ 55 w 112"/>
                  <a:gd name="T41" fmla="*/ 0 h 116"/>
                  <a:gd name="T42" fmla="*/ 0 w 112"/>
                  <a:gd name="T43" fmla="*/ 47 h 116"/>
                  <a:gd name="T44" fmla="*/ 0 w 112"/>
                  <a:gd name="T45" fmla="*/ 49 h 116"/>
                  <a:gd name="T46" fmla="*/ 6 w 112"/>
                  <a:gd name="T47" fmla="*/ 49 h 116"/>
                  <a:gd name="T48" fmla="*/ 45 w 112"/>
                  <a:gd name="T49" fmla="*/ 47 h 116"/>
                  <a:gd name="T50" fmla="*/ 47 w 112"/>
                  <a:gd name="T51" fmla="*/ 47 h 116"/>
                  <a:gd name="T52" fmla="*/ 60 w 112"/>
                  <a:gd name="T53" fmla="*/ 57 h 116"/>
                  <a:gd name="T54" fmla="*/ 74 w 112"/>
                  <a:gd name="T55" fmla="*/ 48 h 116"/>
                  <a:gd name="T56" fmla="*/ 75 w 112"/>
                  <a:gd name="T57" fmla="*/ 48 h 116"/>
                  <a:gd name="T58" fmla="*/ 112 w 112"/>
                  <a:gd name="T59" fmla="*/ 54 h 116"/>
                  <a:gd name="T60" fmla="*/ 108 w 112"/>
                  <a:gd name="T61" fmla="*/ 35 h 116"/>
                  <a:gd name="T62" fmla="*/ 103 w 112"/>
                  <a:gd name="T63" fmla="*/ 24 h 116"/>
                  <a:gd name="T64" fmla="*/ 89 w 112"/>
                  <a:gd name="T65" fmla="*/ 11 h 116"/>
                  <a:gd name="T66" fmla="*/ 53 w 112"/>
                  <a:gd name="T67" fmla="*/ 44 h 116"/>
                  <a:gd name="T68" fmla="*/ 44 w 112"/>
                  <a:gd name="T69" fmla="*/ 47 h 116"/>
                  <a:gd name="T70" fmla="*/ 39 w 112"/>
                  <a:gd name="T71" fmla="*/ 46 h 116"/>
                  <a:gd name="T72" fmla="*/ 35 w 112"/>
                  <a:gd name="T73" fmla="*/ 20 h 116"/>
                  <a:gd name="T74" fmla="*/ 57 w 112"/>
                  <a:gd name="T75" fmla="*/ 2 h 116"/>
                  <a:gd name="T76" fmla="*/ 58 w 112"/>
                  <a:gd name="T77" fmla="*/ 0 h 116"/>
                  <a:gd name="T78" fmla="*/ 55 w 112"/>
                  <a:gd name="T7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2" h="116">
                    <a:moveTo>
                      <a:pt x="65" y="108"/>
                    </a:moveTo>
                    <a:cubicBezTo>
                      <a:pt x="63" y="111"/>
                      <a:pt x="62" y="113"/>
                      <a:pt x="61" y="116"/>
                    </a:cubicBezTo>
                    <a:cubicBezTo>
                      <a:pt x="63" y="116"/>
                      <a:pt x="65" y="115"/>
                      <a:pt x="67" y="115"/>
                    </a:cubicBezTo>
                    <a:cubicBezTo>
                      <a:pt x="66" y="113"/>
                      <a:pt x="65" y="111"/>
                      <a:pt x="65" y="108"/>
                    </a:cubicBezTo>
                    <a:moveTo>
                      <a:pt x="60" y="68"/>
                    </a:moveTo>
                    <a:cubicBezTo>
                      <a:pt x="59" y="72"/>
                      <a:pt x="55" y="76"/>
                      <a:pt x="48" y="77"/>
                    </a:cubicBezTo>
                    <a:cubicBezTo>
                      <a:pt x="37" y="78"/>
                      <a:pt x="25" y="79"/>
                      <a:pt x="13" y="79"/>
                    </a:cubicBezTo>
                    <a:cubicBezTo>
                      <a:pt x="9" y="79"/>
                      <a:pt x="5" y="79"/>
                      <a:pt x="1" y="79"/>
                    </a:cubicBezTo>
                    <a:cubicBezTo>
                      <a:pt x="5" y="88"/>
                      <a:pt x="10" y="97"/>
                      <a:pt x="19" y="104"/>
                    </a:cubicBezTo>
                    <a:cubicBezTo>
                      <a:pt x="20" y="104"/>
                      <a:pt x="20" y="104"/>
                      <a:pt x="21" y="105"/>
                    </a:cubicBezTo>
                    <a:cubicBezTo>
                      <a:pt x="24" y="107"/>
                      <a:pt x="28" y="109"/>
                      <a:pt x="32" y="111"/>
                    </a:cubicBezTo>
                    <a:cubicBezTo>
                      <a:pt x="37" y="102"/>
                      <a:pt x="41" y="94"/>
                      <a:pt x="46" y="85"/>
                    </a:cubicBezTo>
                    <a:cubicBezTo>
                      <a:pt x="49" y="80"/>
                      <a:pt x="53" y="77"/>
                      <a:pt x="58" y="77"/>
                    </a:cubicBezTo>
                    <a:cubicBezTo>
                      <a:pt x="65" y="77"/>
                      <a:pt x="71" y="81"/>
                      <a:pt x="72" y="87"/>
                    </a:cubicBezTo>
                    <a:cubicBezTo>
                      <a:pt x="74" y="87"/>
                      <a:pt x="75" y="87"/>
                      <a:pt x="77" y="87"/>
                    </a:cubicBezTo>
                    <a:cubicBezTo>
                      <a:pt x="81" y="87"/>
                      <a:pt x="85" y="88"/>
                      <a:pt x="88" y="92"/>
                    </a:cubicBezTo>
                    <a:cubicBezTo>
                      <a:pt x="90" y="94"/>
                      <a:pt x="92" y="97"/>
                      <a:pt x="94" y="100"/>
                    </a:cubicBezTo>
                    <a:cubicBezTo>
                      <a:pt x="99" y="94"/>
                      <a:pt x="103" y="88"/>
                      <a:pt x="106" y="82"/>
                    </a:cubicBezTo>
                    <a:cubicBezTo>
                      <a:pt x="94" y="79"/>
                      <a:pt x="83" y="76"/>
                      <a:pt x="71" y="75"/>
                    </a:cubicBezTo>
                    <a:cubicBezTo>
                      <a:pt x="65" y="75"/>
                      <a:pt x="62" y="72"/>
                      <a:pt x="60" y="68"/>
                    </a:cubicBezTo>
                    <a:moveTo>
                      <a:pt x="55" y="0"/>
                    </a:moveTo>
                    <a:cubicBezTo>
                      <a:pt x="27" y="0"/>
                      <a:pt x="6" y="22"/>
                      <a:pt x="0" y="47"/>
                    </a:cubicBezTo>
                    <a:cubicBezTo>
                      <a:pt x="0" y="48"/>
                      <a:pt x="0" y="49"/>
                      <a:pt x="0" y="49"/>
                    </a:cubicBezTo>
                    <a:cubicBezTo>
                      <a:pt x="2" y="49"/>
                      <a:pt x="4" y="49"/>
                      <a:pt x="6" y="49"/>
                    </a:cubicBezTo>
                    <a:cubicBezTo>
                      <a:pt x="19" y="49"/>
                      <a:pt x="32" y="49"/>
                      <a:pt x="45" y="47"/>
                    </a:cubicBezTo>
                    <a:cubicBezTo>
                      <a:pt x="45" y="47"/>
                      <a:pt x="46" y="47"/>
                      <a:pt x="47" y="47"/>
                    </a:cubicBezTo>
                    <a:cubicBezTo>
                      <a:pt x="54" y="47"/>
                      <a:pt x="59" y="52"/>
                      <a:pt x="60" y="57"/>
                    </a:cubicBezTo>
                    <a:cubicBezTo>
                      <a:pt x="62" y="52"/>
                      <a:pt x="67" y="48"/>
                      <a:pt x="74" y="48"/>
                    </a:cubicBezTo>
                    <a:cubicBezTo>
                      <a:pt x="74" y="48"/>
                      <a:pt x="74" y="48"/>
                      <a:pt x="75" y="48"/>
                    </a:cubicBezTo>
                    <a:cubicBezTo>
                      <a:pt x="87" y="49"/>
                      <a:pt x="100" y="51"/>
                      <a:pt x="112" y="54"/>
                    </a:cubicBezTo>
                    <a:cubicBezTo>
                      <a:pt x="112" y="47"/>
                      <a:pt x="111" y="41"/>
                      <a:pt x="108" y="35"/>
                    </a:cubicBezTo>
                    <a:cubicBezTo>
                      <a:pt x="107" y="31"/>
                      <a:pt x="105" y="28"/>
                      <a:pt x="103" y="24"/>
                    </a:cubicBezTo>
                    <a:cubicBezTo>
                      <a:pt x="99" y="19"/>
                      <a:pt x="95" y="15"/>
                      <a:pt x="89" y="11"/>
                    </a:cubicBezTo>
                    <a:cubicBezTo>
                      <a:pt x="78" y="23"/>
                      <a:pt x="65" y="34"/>
                      <a:pt x="53" y="44"/>
                    </a:cubicBezTo>
                    <a:cubicBezTo>
                      <a:pt x="50" y="46"/>
                      <a:pt x="47" y="47"/>
                      <a:pt x="44" y="47"/>
                    </a:cubicBezTo>
                    <a:cubicBezTo>
                      <a:pt x="42" y="47"/>
                      <a:pt x="41" y="47"/>
                      <a:pt x="39" y="46"/>
                    </a:cubicBezTo>
                    <a:cubicBezTo>
                      <a:pt x="30" y="42"/>
                      <a:pt x="25" y="28"/>
                      <a:pt x="35" y="20"/>
                    </a:cubicBezTo>
                    <a:cubicBezTo>
                      <a:pt x="43" y="14"/>
                      <a:pt x="50" y="8"/>
                      <a:pt x="57" y="2"/>
                    </a:cubicBezTo>
                    <a:cubicBezTo>
                      <a:pt x="57" y="1"/>
                      <a:pt x="58" y="1"/>
                      <a:pt x="58" y="0"/>
                    </a:cubicBezTo>
                    <a:cubicBezTo>
                      <a:pt x="57" y="0"/>
                      <a:pt x="56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143"/>
              <p:cNvSpPr>
                <a:spLocks/>
              </p:cNvSpPr>
              <p:nvPr/>
            </p:nvSpPr>
            <p:spPr bwMode="auto">
              <a:xfrm>
                <a:off x="6334" y="1089"/>
                <a:ext cx="12" cy="14"/>
              </a:xfrm>
              <a:custGeom>
                <a:avLst/>
                <a:gdLst>
                  <a:gd name="T0" fmla="*/ 1 w 18"/>
                  <a:gd name="T1" fmla="*/ 0 h 21"/>
                  <a:gd name="T2" fmla="*/ 0 w 18"/>
                  <a:gd name="T3" fmla="*/ 2 h 21"/>
                  <a:gd name="T4" fmla="*/ 16 w 18"/>
                  <a:gd name="T5" fmla="*/ 21 h 21"/>
                  <a:gd name="T6" fmla="*/ 18 w 18"/>
                  <a:gd name="T7" fmla="*/ 20 h 21"/>
                  <a:gd name="T8" fmla="*/ 17 w 18"/>
                  <a:gd name="T9" fmla="*/ 18 h 21"/>
                  <a:gd name="T10" fmla="*/ 7 w 18"/>
                  <a:gd name="T11" fmla="*/ 2 h 21"/>
                  <a:gd name="T12" fmla="*/ 1 w 18"/>
                  <a:gd name="T1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21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5" y="9"/>
                      <a:pt x="11" y="15"/>
                      <a:pt x="16" y="21"/>
                    </a:cubicBezTo>
                    <a:cubicBezTo>
                      <a:pt x="17" y="21"/>
                      <a:pt x="17" y="20"/>
                      <a:pt x="18" y="20"/>
                    </a:cubicBezTo>
                    <a:cubicBezTo>
                      <a:pt x="18" y="19"/>
                      <a:pt x="17" y="19"/>
                      <a:pt x="17" y="18"/>
                    </a:cubicBezTo>
                    <a:cubicBezTo>
                      <a:pt x="13" y="13"/>
                      <a:pt x="10" y="8"/>
                      <a:pt x="7" y="2"/>
                    </a:cubicBezTo>
                    <a:cubicBezTo>
                      <a:pt x="5" y="2"/>
                      <a:pt x="3" y="1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144"/>
              <p:cNvSpPr>
                <a:spLocks noEditPoints="1"/>
              </p:cNvSpPr>
              <p:nvPr/>
            </p:nvSpPr>
            <p:spPr bwMode="auto">
              <a:xfrm>
                <a:off x="4917" y="1922"/>
                <a:ext cx="78" cy="79"/>
              </a:xfrm>
              <a:custGeom>
                <a:avLst/>
                <a:gdLst>
                  <a:gd name="T0" fmla="*/ 22 w 115"/>
                  <a:gd name="T1" fmla="*/ 97 h 116"/>
                  <a:gd name="T2" fmla="*/ 17 w 115"/>
                  <a:gd name="T3" fmla="*/ 99 h 116"/>
                  <a:gd name="T4" fmla="*/ 30 w 115"/>
                  <a:gd name="T5" fmla="*/ 109 h 116"/>
                  <a:gd name="T6" fmla="*/ 30 w 115"/>
                  <a:gd name="T7" fmla="*/ 99 h 116"/>
                  <a:gd name="T8" fmla="*/ 28 w 115"/>
                  <a:gd name="T9" fmla="*/ 99 h 116"/>
                  <a:gd name="T10" fmla="*/ 22 w 115"/>
                  <a:gd name="T11" fmla="*/ 97 h 116"/>
                  <a:gd name="T12" fmla="*/ 60 w 115"/>
                  <a:gd name="T13" fmla="*/ 87 h 116"/>
                  <a:gd name="T14" fmla="*/ 62 w 115"/>
                  <a:gd name="T15" fmla="*/ 116 h 116"/>
                  <a:gd name="T16" fmla="*/ 95 w 115"/>
                  <a:gd name="T17" fmla="*/ 100 h 116"/>
                  <a:gd name="T18" fmla="*/ 89 w 115"/>
                  <a:gd name="T19" fmla="*/ 96 h 116"/>
                  <a:gd name="T20" fmla="*/ 72 w 115"/>
                  <a:gd name="T21" fmla="*/ 88 h 116"/>
                  <a:gd name="T22" fmla="*/ 60 w 115"/>
                  <a:gd name="T23" fmla="*/ 87 h 116"/>
                  <a:gd name="T24" fmla="*/ 101 w 115"/>
                  <a:gd name="T25" fmla="*/ 20 h 116"/>
                  <a:gd name="T26" fmla="*/ 37 w 115"/>
                  <a:gd name="T27" fmla="*/ 61 h 116"/>
                  <a:gd name="T28" fmla="*/ 30 w 115"/>
                  <a:gd name="T29" fmla="*/ 63 h 116"/>
                  <a:gd name="T30" fmla="*/ 26 w 115"/>
                  <a:gd name="T31" fmla="*/ 62 h 116"/>
                  <a:gd name="T32" fmla="*/ 17 w 115"/>
                  <a:gd name="T33" fmla="*/ 46 h 116"/>
                  <a:gd name="T34" fmla="*/ 4 w 115"/>
                  <a:gd name="T35" fmla="*/ 42 h 116"/>
                  <a:gd name="T36" fmla="*/ 3 w 115"/>
                  <a:gd name="T37" fmla="*/ 75 h 116"/>
                  <a:gd name="T38" fmla="*/ 34 w 115"/>
                  <a:gd name="T39" fmla="*/ 63 h 116"/>
                  <a:gd name="T40" fmla="*/ 39 w 115"/>
                  <a:gd name="T41" fmla="*/ 62 h 116"/>
                  <a:gd name="T42" fmla="*/ 41 w 115"/>
                  <a:gd name="T43" fmla="*/ 62 h 116"/>
                  <a:gd name="T44" fmla="*/ 59 w 115"/>
                  <a:gd name="T45" fmla="*/ 59 h 116"/>
                  <a:gd name="T46" fmla="*/ 110 w 115"/>
                  <a:gd name="T47" fmla="*/ 76 h 116"/>
                  <a:gd name="T48" fmla="*/ 112 w 115"/>
                  <a:gd name="T49" fmla="*/ 68 h 116"/>
                  <a:gd name="T50" fmla="*/ 111 w 115"/>
                  <a:gd name="T51" fmla="*/ 36 h 116"/>
                  <a:gd name="T52" fmla="*/ 101 w 115"/>
                  <a:gd name="T53" fmla="*/ 20 h 116"/>
                  <a:gd name="T54" fmla="*/ 57 w 115"/>
                  <a:gd name="T55" fmla="*/ 0 h 116"/>
                  <a:gd name="T56" fmla="*/ 19 w 115"/>
                  <a:gd name="T57" fmla="*/ 16 h 116"/>
                  <a:gd name="T58" fmla="*/ 48 w 115"/>
                  <a:gd name="T59" fmla="*/ 20 h 116"/>
                  <a:gd name="T60" fmla="*/ 74 w 115"/>
                  <a:gd name="T61" fmla="*/ 2 h 116"/>
                  <a:gd name="T62" fmla="*/ 57 w 115"/>
                  <a:gd name="T63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5" h="116">
                    <a:moveTo>
                      <a:pt x="22" y="97"/>
                    </a:moveTo>
                    <a:cubicBezTo>
                      <a:pt x="20" y="98"/>
                      <a:pt x="19" y="98"/>
                      <a:pt x="17" y="99"/>
                    </a:cubicBezTo>
                    <a:cubicBezTo>
                      <a:pt x="21" y="103"/>
                      <a:pt x="25" y="106"/>
                      <a:pt x="30" y="109"/>
                    </a:cubicBezTo>
                    <a:cubicBezTo>
                      <a:pt x="30" y="105"/>
                      <a:pt x="30" y="102"/>
                      <a:pt x="30" y="99"/>
                    </a:cubicBezTo>
                    <a:cubicBezTo>
                      <a:pt x="30" y="99"/>
                      <a:pt x="29" y="99"/>
                      <a:pt x="28" y="99"/>
                    </a:cubicBezTo>
                    <a:cubicBezTo>
                      <a:pt x="26" y="99"/>
                      <a:pt x="24" y="98"/>
                      <a:pt x="22" y="97"/>
                    </a:cubicBezTo>
                    <a:moveTo>
                      <a:pt x="60" y="87"/>
                    </a:moveTo>
                    <a:cubicBezTo>
                      <a:pt x="62" y="96"/>
                      <a:pt x="63" y="105"/>
                      <a:pt x="62" y="116"/>
                    </a:cubicBezTo>
                    <a:cubicBezTo>
                      <a:pt x="75" y="115"/>
                      <a:pt x="86" y="109"/>
                      <a:pt x="95" y="100"/>
                    </a:cubicBezTo>
                    <a:cubicBezTo>
                      <a:pt x="93" y="99"/>
                      <a:pt x="91" y="98"/>
                      <a:pt x="89" y="96"/>
                    </a:cubicBezTo>
                    <a:cubicBezTo>
                      <a:pt x="83" y="93"/>
                      <a:pt x="78" y="90"/>
                      <a:pt x="72" y="88"/>
                    </a:cubicBezTo>
                    <a:cubicBezTo>
                      <a:pt x="68" y="88"/>
                      <a:pt x="64" y="87"/>
                      <a:pt x="60" y="87"/>
                    </a:cubicBezTo>
                    <a:moveTo>
                      <a:pt x="101" y="20"/>
                    </a:moveTo>
                    <a:cubicBezTo>
                      <a:pt x="81" y="35"/>
                      <a:pt x="59" y="49"/>
                      <a:pt x="37" y="61"/>
                    </a:cubicBezTo>
                    <a:cubicBezTo>
                      <a:pt x="34" y="62"/>
                      <a:pt x="32" y="63"/>
                      <a:pt x="30" y="63"/>
                    </a:cubicBezTo>
                    <a:cubicBezTo>
                      <a:pt x="28" y="63"/>
                      <a:pt x="27" y="62"/>
                      <a:pt x="26" y="62"/>
                    </a:cubicBezTo>
                    <a:cubicBezTo>
                      <a:pt x="20" y="59"/>
                      <a:pt x="17" y="52"/>
                      <a:pt x="17" y="46"/>
                    </a:cubicBezTo>
                    <a:cubicBezTo>
                      <a:pt x="13" y="45"/>
                      <a:pt x="8" y="43"/>
                      <a:pt x="4" y="42"/>
                    </a:cubicBezTo>
                    <a:cubicBezTo>
                      <a:pt x="0" y="53"/>
                      <a:pt x="0" y="64"/>
                      <a:pt x="3" y="75"/>
                    </a:cubicBezTo>
                    <a:cubicBezTo>
                      <a:pt x="13" y="71"/>
                      <a:pt x="24" y="67"/>
                      <a:pt x="34" y="63"/>
                    </a:cubicBezTo>
                    <a:cubicBezTo>
                      <a:pt x="36" y="62"/>
                      <a:pt x="38" y="62"/>
                      <a:pt x="39" y="62"/>
                    </a:cubicBezTo>
                    <a:cubicBezTo>
                      <a:pt x="40" y="62"/>
                      <a:pt x="40" y="62"/>
                      <a:pt x="41" y="62"/>
                    </a:cubicBezTo>
                    <a:cubicBezTo>
                      <a:pt x="47" y="60"/>
                      <a:pt x="53" y="59"/>
                      <a:pt x="59" y="59"/>
                    </a:cubicBezTo>
                    <a:cubicBezTo>
                      <a:pt x="76" y="59"/>
                      <a:pt x="94" y="66"/>
                      <a:pt x="110" y="76"/>
                    </a:cubicBezTo>
                    <a:cubicBezTo>
                      <a:pt x="111" y="74"/>
                      <a:pt x="112" y="71"/>
                      <a:pt x="112" y="68"/>
                    </a:cubicBezTo>
                    <a:cubicBezTo>
                      <a:pt x="115" y="57"/>
                      <a:pt x="115" y="46"/>
                      <a:pt x="111" y="36"/>
                    </a:cubicBezTo>
                    <a:cubicBezTo>
                      <a:pt x="109" y="30"/>
                      <a:pt x="106" y="25"/>
                      <a:pt x="101" y="20"/>
                    </a:cubicBezTo>
                    <a:moveTo>
                      <a:pt x="57" y="0"/>
                    </a:moveTo>
                    <a:cubicBezTo>
                      <a:pt x="42" y="0"/>
                      <a:pt x="29" y="6"/>
                      <a:pt x="19" y="16"/>
                    </a:cubicBezTo>
                    <a:cubicBezTo>
                      <a:pt x="29" y="18"/>
                      <a:pt x="38" y="19"/>
                      <a:pt x="48" y="20"/>
                    </a:cubicBezTo>
                    <a:cubicBezTo>
                      <a:pt x="57" y="15"/>
                      <a:pt x="66" y="9"/>
                      <a:pt x="74" y="2"/>
                    </a:cubicBezTo>
                    <a:cubicBezTo>
                      <a:pt x="68" y="1"/>
                      <a:pt x="62" y="0"/>
                      <a:pt x="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145"/>
              <p:cNvSpPr>
                <a:spLocks noEditPoints="1"/>
              </p:cNvSpPr>
              <p:nvPr/>
            </p:nvSpPr>
            <p:spPr bwMode="auto">
              <a:xfrm>
                <a:off x="4742" y="1294"/>
                <a:ext cx="78" cy="78"/>
              </a:xfrm>
              <a:custGeom>
                <a:avLst/>
                <a:gdLst>
                  <a:gd name="T0" fmla="*/ 68 w 115"/>
                  <a:gd name="T1" fmla="*/ 94 h 114"/>
                  <a:gd name="T2" fmla="*/ 46 w 115"/>
                  <a:gd name="T3" fmla="*/ 112 h 114"/>
                  <a:gd name="T4" fmla="*/ 60 w 115"/>
                  <a:gd name="T5" fmla="*/ 114 h 114"/>
                  <a:gd name="T6" fmla="*/ 99 w 115"/>
                  <a:gd name="T7" fmla="*/ 96 h 114"/>
                  <a:gd name="T8" fmla="*/ 68 w 115"/>
                  <a:gd name="T9" fmla="*/ 94 h 114"/>
                  <a:gd name="T10" fmla="*/ 7 w 115"/>
                  <a:gd name="T11" fmla="*/ 27 h 114"/>
                  <a:gd name="T12" fmla="*/ 0 w 115"/>
                  <a:gd name="T13" fmla="*/ 42 h 114"/>
                  <a:gd name="T14" fmla="*/ 6 w 115"/>
                  <a:gd name="T15" fmla="*/ 41 h 114"/>
                  <a:gd name="T16" fmla="*/ 12 w 115"/>
                  <a:gd name="T17" fmla="*/ 36 h 114"/>
                  <a:gd name="T18" fmla="*/ 7 w 115"/>
                  <a:gd name="T19" fmla="*/ 27 h 114"/>
                  <a:gd name="T20" fmla="*/ 92 w 115"/>
                  <a:gd name="T21" fmla="*/ 14 h 114"/>
                  <a:gd name="T22" fmla="*/ 40 w 115"/>
                  <a:gd name="T23" fmla="*/ 62 h 114"/>
                  <a:gd name="T24" fmla="*/ 34 w 115"/>
                  <a:gd name="T25" fmla="*/ 64 h 114"/>
                  <a:gd name="T26" fmla="*/ 1 w 115"/>
                  <a:gd name="T27" fmla="*/ 70 h 114"/>
                  <a:gd name="T28" fmla="*/ 19 w 115"/>
                  <a:gd name="T29" fmla="*/ 98 h 114"/>
                  <a:gd name="T30" fmla="*/ 28 w 115"/>
                  <a:gd name="T31" fmla="*/ 88 h 114"/>
                  <a:gd name="T32" fmla="*/ 27 w 115"/>
                  <a:gd name="T33" fmla="*/ 70 h 114"/>
                  <a:gd name="T34" fmla="*/ 37 w 115"/>
                  <a:gd name="T35" fmla="*/ 65 h 114"/>
                  <a:gd name="T36" fmla="*/ 63 w 115"/>
                  <a:gd name="T37" fmla="*/ 64 h 114"/>
                  <a:gd name="T38" fmla="*/ 114 w 115"/>
                  <a:gd name="T39" fmla="*/ 67 h 114"/>
                  <a:gd name="T40" fmla="*/ 114 w 115"/>
                  <a:gd name="T41" fmla="*/ 48 h 114"/>
                  <a:gd name="T42" fmla="*/ 98 w 115"/>
                  <a:gd name="T43" fmla="*/ 19 h 114"/>
                  <a:gd name="T44" fmla="*/ 92 w 115"/>
                  <a:gd name="T45" fmla="*/ 14 h 114"/>
                  <a:gd name="T46" fmla="*/ 53 w 115"/>
                  <a:gd name="T47" fmla="*/ 0 h 114"/>
                  <a:gd name="T48" fmla="*/ 31 w 115"/>
                  <a:gd name="T49" fmla="*/ 5 h 114"/>
                  <a:gd name="T50" fmla="*/ 44 w 115"/>
                  <a:gd name="T51" fmla="*/ 31 h 114"/>
                  <a:gd name="T52" fmla="*/ 53 w 115"/>
                  <a:gd name="T53" fmla="*/ 23 h 114"/>
                  <a:gd name="T54" fmla="*/ 63 w 115"/>
                  <a:gd name="T55" fmla="*/ 8 h 114"/>
                  <a:gd name="T56" fmla="*/ 66 w 115"/>
                  <a:gd name="T57" fmla="*/ 1 h 114"/>
                  <a:gd name="T58" fmla="*/ 53 w 115"/>
                  <a:gd name="T59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5" h="114">
                    <a:moveTo>
                      <a:pt x="68" y="94"/>
                    </a:moveTo>
                    <a:cubicBezTo>
                      <a:pt x="60" y="100"/>
                      <a:pt x="52" y="106"/>
                      <a:pt x="46" y="112"/>
                    </a:cubicBezTo>
                    <a:cubicBezTo>
                      <a:pt x="50" y="114"/>
                      <a:pt x="55" y="114"/>
                      <a:pt x="60" y="114"/>
                    </a:cubicBezTo>
                    <a:cubicBezTo>
                      <a:pt x="74" y="114"/>
                      <a:pt x="88" y="109"/>
                      <a:pt x="99" y="96"/>
                    </a:cubicBezTo>
                    <a:cubicBezTo>
                      <a:pt x="89" y="95"/>
                      <a:pt x="78" y="94"/>
                      <a:pt x="68" y="94"/>
                    </a:cubicBezTo>
                    <a:moveTo>
                      <a:pt x="7" y="27"/>
                    </a:moveTo>
                    <a:cubicBezTo>
                      <a:pt x="4" y="32"/>
                      <a:pt x="2" y="37"/>
                      <a:pt x="0" y="42"/>
                    </a:cubicBezTo>
                    <a:cubicBezTo>
                      <a:pt x="2" y="42"/>
                      <a:pt x="4" y="42"/>
                      <a:pt x="6" y="41"/>
                    </a:cubicBezTo>
                    <a:cubicBezTo>
                      <a:pt x="7" y="39"/>
                      <a:pt x="9" y="37"/>
                      <a:pt x="12" y="36"/>
                    </a:cubicBezTo>
                    <a:cubicBezTo>
                      <a:pt x="10" y="33"/>
                      <a:pt x="9" y="30"/>
                      <a:pt x="7" y="27"/>
                    </a:cubicBezTo>
                    <a:moveTo>
                      <a:pt x="92" y="14"/>
                    </a:moveTo>
                    <a:cubicBezTo>
                      <a:pt x="80" y="37"/>
                      <a:pt x="63" y="56"/>
                      <a:pt x="40" y="62"/>
                    </a:cubicBezTo>
                    <a:cubicBezTo>
                      <a:pt x="39" y="63"/>
                      <a:pt x="37" y="64"/>
                      <a:pt x="34" y="64"/>
                    </a:cubicBezTo>
                    <a:cubicBezTo>
                      <a:pt x="23" y="66"/>
                      <a:pt x="12" y="69"/>
                      <a:pt x="1" y="70"/>
                    </a:cubicBezTo>
                    <a:cubicBezTo>
                      <a:pt x="4" y="81"/>
                      <a:pt x="10" y="91"/>
                      <a:pt x="19" y="98"/>
                    </a:cubicBezTo>
                    <a:cubicBezTo>
                      <a:pt x="22" y="95"/>
                      <a:pt x="25" y="91"/>
                      <a:pt x="28" y="88"/>
                    </a:cubicBezTo>
                    <a:cubicBezTo>
                      <a:pt x="24" y="83"/>
                      <a:pt x="24" y="75"/>
                      <a:pt x="27" y="70"/>
                    </a:cubicBezTo>
                    <a:cubicBezTo>
                      <a:pt x="29" y="67"/>
                      <a:pt x="32" y="65"/>
                      <a:pt x="37" y="65"/>
                    </a:cubicBezTo>
                    <a:cubicBezTo>
                      <a:pt x="46" y="64"/>
                      <a:pt x="54" y="64"/>
                      <a:pt x="63" y="64"/>
                    </a:cubicBezTo>
                    <a:cubicBezTo>
                      <a:pt x="80" y="64"/>
                      <a:pt x="97" y="65"/>
                      <a:pt x="114" y="67"/>
                    </a:cubicBezTo>
                    <a:cubicBezTo>
                      <a:pt x="115" y="60"/>
                      <a:pt x="115" y="54"/>
                      <a:pt x="114" y="48"/>
                    </a:cubicBezTo>
                    <a:cubicBezTo>
                      <a:pt x="111" y="37"/>
                      <a:pt x="106" y="27"/>
                      <a:pt x="98" y="19"/>
                    </a:cubicBezTo>
                    <a:cubicBezTo>
                      <a:pt x="96" y="17"/>
                      <a:pt x="94" y="16"/>
                      <a:pt x="92" y="14"/>
                    </a:cubicBezTo>
                    <a:moveTo>
                      <a:pt x="53" y="0"/>
                    </a:moveTo>
                    <a:cubicBezTo>
                      <a:pt x="46" y="0"/>
                      <a:pt x="38" y="1"/>
                      <a:pt x="31" y="5"/>
                    </a:cubicBezTo>
                    <a:cubicBezTo>
                      <a:pt x="37" y="13"/>
                      <a:pt x="41" y="22"/>
                      <a:pt x="44" y="31"/>
                    </a:cubicBezTo>
                    <a:cubicBezTo>
                      <a:pt x="47" y="29"/>
                      <a:pt x="50" y="26"/>
                      <a:pt x="53" y="23"/>
                    </a:cubicBezTo>
                    <a:cubicBezTo>
                      <a:pt x="57" y="18"/>
                      <a:pt x="60" y="13"/>
                      <a:pt x="63" y="8"/>
                    </a:cubicBezTo>
                    <a:cubicBezTo>
                      <a:pt x="64" y="5"/>
                      <a:pt x="65" y="3"/>
                      <a:pt x="66" y="1"/>
                    </a:cubicBezTo>
                    <a:cubicBezTo>
                      <a:pt x="62" y="0"/>
                      <a:pt x="58" y="0"/>
                      <a:pt x="5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146"/>
              <p:cNvSpPr>
                <a:spLocks/>
              </p:cNvSpPr>
              <p:nvPr/>
            </p:nvSpPr>
            <p:spPr bwMode="auto">
              <a:xfrm>
                <a:off x="5990" y="1262"/>
                <a:ext cx="107" cy="118"/>
              </a:xfrm>
              <a:custGeom>
                <a:avLst/>
                <a:gdLst>
                  <a:gd name="T0" fmla="*/ 61 w 157"/>
                  <a:gd name="T1" fmla="*/ 0 h 174"/>
                  <a:gd name="T2" fmla="*/ 21 w 157"/>
                  <a:gd name="T3" fmla="*/ 22 h 174"/>
                  <a:gd name="T4" fmla="*/ 38 w 157"/>
                  <a:gd name="T5" fmla="*/ 97 h 174"/>
                  <a:gd name="T6" fmla="*/ 62 w 157"/>
                  <a:gd name="T7" fmla="*/ 169 h 174"/>
                  <a:gd name="T8" fmla="*/ 84 w 157"/>
                  <a:gd name="T9" fmla="*/ 174 h 174"/>
                  <a:gd name="T10" fmla="*/ 112 w 157"/>
                  <a:gd name="T11" fmla="*/ 76 h 174"/>
                  <a:gd name="T12" fmla="*/ 61 w 157"/>
                  <a:gd name="T13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174">
                    <a:moveTo>
                      <a:pt x="61" y="0"/>
                    </a:moveTo>
                    <a:cubicBezTo>
                      <a:pt x="47" y="0"/>
                      <a:pt x="32" y="7"/>
                      <a:pt x="21" y="22"/>
                    </a:cubicBezTo>
                    <a:cubicBezTo>
                      <a:pt x="0" y="51"/>
                      <a:pt x="14" y="82"/>
                      <a:pt x="38" y="97"/>
                    </a:cubicBezTo>
                    <a:cubicBezTo>
                      <a:pt x="25" y="121"/>
                      <a:pt x="29" y="155"/>
                      <a:pt x="62" y="169"/>
                    </a:cubicBezTo>
                    <a:cubicBezTo>
                      <a:pt x="70" y="172"/>
                      <a:pt x="77" y="174"/>
                      <a:pt x="84" y="174"/>
                    </a:cubicBezTo>
                    <a:cubicBezTo>
                      <a:pt x="131" y="174"/>
                      <a:pt x="157" y="104"/>
                      <a:pt x="112" y="76"/>
                    </a:cubicBezTo>
                    <a:cubicBezTo>
                      <a:pt x="132" y="38"/>
                      <a:pt x="97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147"/>
              <p:cNvSpPr>
                <a:spLocks/>
              </p:cNvSpPr>
              <p:nvPr/>
            </p:nvSpPr>
            <p:spPr bwMode="auto">
              <a:xfrm>
                <a:off x="6026" y="1468"/>
                <a:ext cx="104" cy="72"/>
              </a:xfrm>
              <a:custGeom>
                <a:avLst/>
                <a:gdLst>
                  <a:gd name="T0" fmla="*/ 75 w 152"/>
                  <a:gd name="T1" fmla="*/ 0 h 107"/>
                  <a:gd name="T2" fmla="*/ 55 w 152"/>
                  <a:gd name="T3" fmla="*/ 102 h 107"/>
                  <a:gd name="T4" fmla="*/ 77 w 152"/>
                  <a:gd name="T5" fmla="*/ 107 h 107"/>
                  <a:gd name="T6" fmla="*/ 97 w 152"/>
                  <a:gd name="T7" fmla="*/ 5 h 107"/>
                  <a:gd name="T8" fmla="*/ 75 w 152"/>
                  <a:gd name="T9" fmla="*/ 0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107">
                    <a:moveTo>
                      <a:pt x="75" y="0"/>
                    </a:moveTo>
                    <a:cubicBezTo>
                      <a:pt x="26" y="0"/>
                      <a:pt x="0" y="78"/>
                      <a:pt x="55" y="102"/>
                    </a:cubicBezTo>
                    <a:cubicBezTo>
                      <a:pt x="62" y="106"/>
                      <a:pt x="70" y="107"/>
                      <a:pt x="77" y="107"/>
                    </a:cubicBezTo>
                    <a:cubicBezTo>
                      <a:pt x="126" y="107"/>
                      <a:pt x="152" y="29"/>
                      <a:pt x="97" y="5"/>
                    </a:cubicBezTo>
                    <a:cubicBezTo>
                      <a:pt x="89" y="2"/>
                      <a:pt x="82" y="0"/>
                      <a:pt x="7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48"/>
              <p:cNvSpPr>
                <a:spLocks/>
              </p:cNvSpPr>
              <p:nvPr/>
            </p:nvSpPr>
            <p:spPr bwMode="auto">
              <a:xfrm>
                <a:off x="5929" y="1109"/>
                <a:ext cx="96" cy="71"/>
              </a:xfrm>
              <a:custGeom>
                <a:avLst/>
                <a:gdLst>
                  <a:gd name="T0" fmla="*/ 77 w 141"/>
                  <a:gd name="T1" fmla="*/ 0 h 105"/>
                  <a:gd name="T2" fmla="*/ 43 w 141"/>
                  <a:gd name="T3" fmla="*/ 7 h 105"/>
                  <a:gd name="T4" fmla="*/ 28 w 141"/>
                  <a:gd name="T5" fmla="*/ 21 h 105"/>
                  <a:gd name="T6" fmla="*/ 74 w 141"/>
                  <a:gd name="T7" fmla="*/ 105 h 105"/>
                  <a:gd name="T8" fmla="*/ 115 w 141"/>
                  <a:gd name="T9" fmla="*/ 83 h 105"/>
                  <a:gd name="T10" fmla="*/ 77 w 141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1" h="105">
                    <a:moveTo>
                      <a:pt x="77" y="0"/>
                    </a:moveTo>
                    <a:cubicBezTo>
                      <a:pt x="66" y="3"/>
                      <a:pt x="55" y="5"/>
                      <a:pt x="43" y="7"/>
                    </a:cubicBezTo>
                    <a:cubicBezTo>
                      <a:pt x="38" y="10"/>
                      <a:pt x="33" y="15"/>
                      <a:pt x="28" y="21"/>
                    </a:cubicBezTo>
                    <a:cubicBezTo>
                      <a:pt x="0" y="61"/>
                      <a:pt x="37" y="105"/>
                      <a:pt x="74" y="105"/>
                    </a:cubicBezTo>
                    <a:cubicBezTo>
                      <a:pt x="89" y="105"/>
                      <a:pt x="104" y="98"/>
                      <a:pt x="115" y="83"/>
                    </a:cubicBezTo>
                    <a:cubicBezTo>
                      <a:pt x="141" y="46"/>
                      <a:pt x="112" y="6"/>
                      <a:pt x="7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49"/>
              <p:cNvSpPr>
                <a:spLocks/>
              </p:cNvSpPr>
              <p:nvPr/>
            </p:nvSpPr>
            <p:spPr bwMode="auto">
              <a:xfrm>
                <a:off x="5256" y="1598"/>
                <a:ext cx="95" cy="66"/>
              </a:xfrm>
              <a:custGeom>
                <a:avLst/>
                <a:gdLst>
                  <a:gd name="T0" fmla="*/ 70 w 140"/>
                  <a:gd name="T1" fmla="*/ 0 h 98"/>
                  <a:gd name="T2" fmla="*/ 51 w 140"/>
                  <a:gd name="T3" fmla="*/ 93 h 98"/>
                  <a:gd name="T4" fmla="*/ 71 w 140"/>
                  <a:gd name="T5" fmla="*/ 98 h 98"/>
                  <a:gd name="T6" fmla="*/ 89 w 140"/>
                  <a:gd name="T7" fmla="*/ 5 h 98"/>
                  <a:gd name="T8" fmla="*/ 70 w 140"/>
                  <a:gd name="T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98">
                    <a:moveTo>
                      <a:pt x="70" y="0"/>
                    </a:moveTo>
                    <a:cubicBezTo>
                      <a:pt x="24" y="0"/>
                      <a:pt x="0" y="72"/>
                      <a:pt x="51" y="93"/>
                    </a:cubicBezTo>
                    <a:cubicBezTo>
                      <a:pt x="58" y="96"/>
                      <a:pt x="64" y="98"/>
                      <a:pt x="71" y="98"/>
                    </a:cubicBezTo>
                    <a:cubicBezTo>
                      <a:pt x="116" y="98"/>
                      <a:pt x="140" y="26"/>
                      <a:pt x="89" y="5"/>
                    </a:cubicBezTo>
                    <a:cubicBezTo>
                      <a:pt x="82" y="2"/>
                      <a:pt x="76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50"/>
              <p:cNvSpPr>
                <a:spLocks/>
              </p:cNvSpPr>
              <p:nvPr/>
            </p:nvSpPr>
            <p:spPr bwMode="auto">
              <a:xfrm>
                <a:off x="5204" y="1403"/>
                <a:ext cx="90" cy="66"/>
              </a:xfrm>
              <a:custGeom>
                <a:avLst/>
                <a:gdLst>
                  <a:gd name="T0" fmla="*/ 63 w 132"/>
                  <a:gd name="T1" fmla="*/ 0 h 97"/>
                  <a:gd name="T2" fmla="*/ 26 w 132"/>
                  <a:gd name="T3" fmla="*/ 20 h 97"/>
                  <a:gd name="T4" fmla="*/ 69 w 132"/>
                  <a:gd name="T5" fmla="*/ 97 h 97"/>
                  <a:gd name="T6" fmla="*/ 105 w 132"/>
                  <a:gd name="T7" fmla="*/ 77 h 97"/>
                  <a:gd name="T8" fmla="*/ 63 w 132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97">
                    <a:moveTo>
                      <a:pt x="63" y="0"/>
                    </a:moveTo>
                    <a:cubicBezTo>
                      <a:pt x="50" y="0"/>
                      <a:pt x="37" y="6"/>
                      <a:pt x="26" y="20"/>
                    </a:cubicBezTo>
                    <a:cubicBezTo>
                      <a:pt x="0" y="57"/>
                      <a:pt x="34" y="97"/>
                      <a:pt x="69" y="97"/>
                    </a:cubicBezTo>
                    <a:cubicBezTo>
                      <a:pt x="82" y="97"/>
                      <a:pt x="95" y="91"/>
                      <a:pt x="105" y="77"/>
                    </a:cubicBezTo>
                    <a:cubicBezTo>
                      <a:pt x="132" y="40"/>
                      <a:pt x="98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51"/>
              <p:cNvSpPr>
                <a:spLocks/>
              </p:cNvSpPr>
              <p:nvPr/>
            </p:nvSpPr>
            <p:spPr bwMode="auto">
              <a:xfrm>
                <a:off x="5228" y="1747"/>
                <a:ext cx="94" cy="66"/>
              </a:xfrm>
              <a:custGeom>
                <a:avLst/>
                <a:gdLst>
                  <a:gd name="T0" fmla="*/ 69 w 139"/>
                  <a:gd name="T1" fmla="*/ 0 h 97"/>
                  <a:gd name="T2" fmla="*/ 50 w 139"/>
                  <a:gd name="T3" fmla="*/ 93 h 97"/>
                  <a:gd name="T4" fmla="*/ 70 w 139"/>
                  <a:gd name="T5" fmla="*/ 97 h 97"/>
                  <a:gd name="T6" fmla="*/ 89 w 139"/>
                  <a:gd name="T7" fmla="*/ 4 h 97"/>
                  <a:gd name="T8" fmla="*/ 69 w 139"/>
                  <a:gd name="T9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97">
                    <a:moveTo>
                      <a:pt x="69" y="0"/>
                    </a:moveTo>
                    <a:cubicBezTo>
                      <a:pt x="23" y="0"/>
                      <a:pt x="0" y="71"/>
                      <a:pt x="50" y="93"/>
                    </a:cubicBezTo>
                    <a:cubicBezTo>
                      <a:pt x="57" y="96"/>
                      <a:pt x="64" y="97"/>
                      <a:pt x="70" y="97"/>
                    </a:cubicBezTo>
                    <a:cubicBezTo>
                      <a:pt x="115" y="97"/>
                      <a:pt x="139" y="26"/>
                      <a:pt x="89" y="4"/>
                    </a:cubicBezTo>
                    <a:cubicBezTo>
                      <a:pt x="82" y="1"/>
                      <a:pt x="75" y="0"/>
                      <a:pt x="6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52"/>
              <p:cNvSpPr>
                <a:spLocks/>
              </p:cNvSpPr>
              <p:nvPr/>
            </p:nvSpPr>
            <p:spPr bwMode="auto">
              <a:xfrm>
                <a:off x="5103" y="1290"/>
                <a:ext cx="89" cy="66"/>
              </a:xfrm>
              <a:custGeom>
                <a:avLst/>
                <a:gdLst>
                  <a:gd name="T0" fmla="*/ 63 w 131"/>
                  <a:gd name="T1" fmla="*/ 0 h 96"/>
                  <a:gd name="T2" fmla="*/ 26 w 131"/>
                  <a:gd name="T3" fmla="*/ 20 h 96"/>
                  <a:gd name="T4" fmla="*/ 69 w 131"/>
                  <a:gd name="T5" fmla="*/ 96 h 96"/>
                  <a:gd name="T6" fmla="*/ 105 w 131"/>
                  <a:gd name="T7" fmla="*/ 76 h 96"/>
                  <a:gd name="T8" fmla="*/ 63 w 131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96">
                    <a:moveTo>
                      <a:pt x="63" y="0"/>
                    </a:moveTo>
                    <a:cubicBezTo>
                      <a:pt x="50" y="0"/>
                      <a:pt x="37" y="6"/>
                      <a:pt x="26" y="20"/>
                    </a:cubicBezTo>
                    <a:cubicBezTo>
                      <a:pt x="0" y="57"/>
                      <a:pt x="34" y="96"/>
                      <a:pt x="69" y="96"/>
                    </a:cubicBezTo>
                    <a:cubicBezTo>
                      <a:pt x="82" y="96"/>
                      <a:pt x="95" y="90"/>
                      <a:pt x="105" y="76"/>
                    </a:cubicBezTo>
                    <a:cubicBezTo>
                      <a:pt x="131" y="39"/>
                      <a:pt x="98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53"/>
              <p:cNvSpPr>
                <a:spLocks/>
              </p:cNvSpPr>
              <p:nvPr/>
            </p:nvSpPr>
            <p:spPr bwMode="auto">
              <a:xfrm>
                <a:off x="5761" y="1381"/>
                <a:ext cx="23" cy="29"/>
              </a:xfrm>
              <a:custGeom>
                <a:avLst/>
                <a:gdLst>
                  <a:gd name="T0" fmla="*/ 15 w 34"/>
                  <a:gd name="T1" fmla="*/ 0 h 43"/>
                  <a:gd name="T2" fmla="*/ 3 w 34"/>
                  <a:gd name="T3" fmla="*/ 6 h 43"/>
                  <a:gd name="T4" fmla="*/ 2 w 34"/>
                  <a:gd name="T5" fmla="*/ 19 h 43"/>
                  <a:gd name="T6" fmla="*/ 4 w 34"/>
                  <a:gd name="T7" fmla="*/ 25 h 43"/>
                  <a:gd name="T8" fmla="*/ 5 w 34"/>
                  <a:gd name="T9" fmla="*/ 32 h 43"/>
                  <a:gd name="T10" fmla="*/ 13 w 34"/>
                  <a:gd name="T11" fmla="*/ 42 h 43"/>
                  <a:gd name="T12" fmla="*/ 19 w 34"/>
                  <a:gd name="T13" fmla="*/ 43 h 43"/>
                  <a:gd name="T14" fmla="*/ 33 w 34"/>
                  <a:gd name="T15" fmla="*/ 28 h 43"/>
                  <a:gd name="T16" fmla="*/ 31 w 34"/>
                  <a:gd name="T17" fmla="*/ 18 h 43"/>
                  <a:gd name="T18" fmla="*/ 27 w 34"/>
                  <a:gd name="T19" fmla="*/ 8 h 43"/>
                  <a:gd name="T20" fmla="*/ 15 w 34"/>
                  <a:gd name="T21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43">
                    <a:moveTo>
                      <a:pt x="15" y="0"/>
                    </a:moveTo>
                    <a:cubicBezTo>
                      <a:pt x="11" y="0"/>
                      <a:pt x="6" y="2"/>
                      <a:pt x="3" y="6"/>
                    </a:cubicBezTo>
                    <a:cubicBezTo>
                      <a:pt x="0" y="10"/>
                      <a:pt x="0" y="14"/>
                      <a:pt x="2" y="19"/>
                    </a:cubicBezTo>
                    <a:cubicBezTo>
                      <a:pt x="2" y="21"/>
                      <a:pt x="3" y="23"/>
                      <a:pt x="4" y="25"/>
                    </a:cubicBezTo>
                    <a:cubicBezTo>
                      <a:pt x="5" y="27"/>
                      <a:pt x="5" y="29"/>
                      <a:pt x="5" y="32"/>
                    </a:cubicBezTo>
                    <a:cubicBezTo>
                      <a:pt x="6" y="37"/>
                      <a:pt x="9" y="40"/>
                      <a:pt x="13" y="42"/>
                    </a:cubicBezTo>
                    <a:cubicBezTo>
                      <a:pt x="15" y="43"/>
                      <a:pt x="17" y="43"/>
                      <a:pt x="19" y="43"/>
                    </a:cubicBezTo>
                    <a:cubicBezTo>
                      <a:pt x="26" y="43"/>
                      <a:pt x="34" y="38"/>
                      <a:pt x="33" y="28"/>
                    </a:cubicBezTo>
                    <a:cubicBezTo>
                      <a:pt x="32" y="25"/>
                      <a:pt x="32" y="21"/>
                      <a:pt x="31" y="18"/>
                    </a:cubicBezTo>
                    <a:cubicBezTo>
                      <a:pt x="30" y="14"/>
                      <a:pt x="28" y="11"/>
                      <a:pt x="27" y="8"/>
                    </a:cubicBezTo>
                    <a:cubicBezTo>
                      <a:pt x="25" y="2"/>
                      <a:pt x="20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54"/>
              <p:cNvSpPr>
                <a:spLocks noEditPoints="1"/>
              </p:cNvSpPr>
              <p:nvPr/>
            </p:nvSpPr>
            <p:spPr bwMode="auto">
              <a:xfrm>
                <a:off x="5597" y="1377"/>
                <a:ext cx="75" cy="105"/>
              </a:xfrm>
              <a:custGeom>
                <a:avLst/>
                <a:gdLst>
                  <a:gd name="T0" fmla="*/ 109 w 110"/>
                  <a:gd name="T1" fmla="*/ 138 h 156"/>
                  <a:gd name="T2" fmla="*/ 99 w 110"/>
                  <a:gd name="T3" fmla="*/ 143 h 156"/>
                  <a:gd name="T4" fmla="*/ 85 w 110"/>
                  <a:gd name="T5" fmla="*/ 152 h 156"/>
                  <a:gd name="T6" fmla="*/ 90 w 110"/>
                  <a:gd name="T7" fmla="*/ 154 h 156"/>
                  <a:gd name="T8" fmla="*/ 95 w 110"/>
                  <a:gd name="T9" fmla="*/ 156 h 156"/>
                  <a:gd name="T10" fmla="*/ 109 w 110"/>
                  <a:gd name="T11" fmla="*/ 138 h 156"/>
                  <a:gd name="T12" fmla="*/ 28 w 110"/>
                  <a:gd name="T13" fmla="*/ 38 h 156"/>
                  <a:gd name="T14" fmla="*/ 7 w 110"/>
                  <a:gd name="T15" fmla="*/ 81 h 156"/>
                  <a:gd name="T16" fmla="*/ 0 w 110"/>
                  <a:gd name="T17" fmla="*/ 99 h 156"/>
                  <a:gd name="T18" fmla="*/ 16 w 110"/>
                  <a:gd name="T19" fmla="*/ 112 h 156"/>
                  <a:gd name="T20" fmla="*/ 56 w 110"/>
                  <a:gd name="T21" fmla="*/ 138 h 156"/>
                  <a:gd name="T22" fmla="*/ 79 w 110"/>
                  <a:gd name="T23" fmla="*/ 119 h 156"/>
                  <a:gd name="T24" fmla="*/ 57 w 110"/>
                  <a:gd name="T25" fmla="*/ 107 h 156"/>
                  <a:gd name="T26" fmla="*/ 33 w 110"/>
                  <a:gd name="T27" fmla="*/ 90 h 156"/>
                  <a:gd name="T28" fmla="*/ 45 w 110"/>
                  <a:gd name="T29" fmla="*/ 63 h 156"/>
                  <a:gd name="T30" fmla="*/ 58 w 110"/>
                  <a:gd name="T31" fmla="*/ 42 h 156"/>
                  <a:gd name="T32" fmla="*/ 28 w 110"/>
                  <a:gd name="T33" fmla="*/ 38 h 156"/>
                  <a:gd name="T34" fmla="*/ 59 w 110"/>
                  <a:gd name="T35" fmla="*/ 0 h 156"/>
                  <a:gd name="T36" fmla="*/ 49 w 110"/>
                  <a:gd name="T37" fmla="*/ 6 h 156"/>
                  <a:gd name="T38" fmla="*/ 45 w 110"/>
                  <a:gd name="T39" fmla="*/ 10 h 156"/>
                  <a:gd name="T40" fmla="*/ 62 w 110"/>
                  <a:gd name="T41" fmla="*/ 11 h 156"/>
                  <a:gd name="T42" fmla="*/ 73 w 110"/>
                  <a:gd name="T43" fmla="*/ 10 h 156"/>
                  <a:gd name="T44" fmla="*/ 59 w 110"/>
                  <a:gd name="T45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0" h="156">
                    <a:moveTo>
                      <a:pt x="109" y="138"/>
                    </a:moveTo>
                    <a:cubicBezTo>
                      <a:pt x="105" y="140"/>
                      <a:pt x="102" y="141"/>
                      <a:pt x="99" y="143"/>
                    </a:cubicBezTo>
                    <a:cubicBezTo>
                      <a:pt x="94" y="146"/>
                      <a:pt x="90" y="149"/>
                      <a:pt x="85" y="152"/>
                    </a:cubicBezTo>
                    <a:cubicBezTo>
                      <a:pt x="87" y="153"/>
                      <a:pt x="88" y="154"/>
                      <a:pt x="90" y="154"/>
                    </a:cubicBezTo>
                    <a:cubicBezTo>
                      <a:pt x="92" y="155"/>
                      <a:pt x="94" y="156"/>
                      <a:pt x="95" y="156"/>
                    </a:cubicBezTo>
                    <a:cubicBezTo>
                      <a:pt x="104" y="156"/>
                      <a:pt x="110" y="146"/>
                      <a:pt x="109" y="138"/>
                    </a:cubicBezTo>
                    <a:moveTo>
                      <a:pt x="28" y="38"/>
                    </a:moveTo>
                    <a:cubicBezTo>
                      <a:pt x="20" y="52"/>
                      <a:pt x="13" y="66"/>
                      <a:pt x="7" y="81"/>
                    </a:cubicBezTo>
                    <a:cubicBezTo>
                      <a:pt x="5" y="87"/>
                      <a:pt x="2" y="93"/>
                      <a:pt x="0" y="99"/>
                    </a:cubicBezTo>
                    <a:cubicBezTo>
                      <a:pt x="5" y="104"/>
                      <a:pt x="10" y="108"/>
                      <a:pt x="16" y="112"/>
                    </a:cubicBezTo>
                    <a:cubicBezTo>
                      <a:pt x="29" y="121"/>
                      <a:pt x="42" y="130"/>
                      <a:pt x="56" y="138"/>
                    </a:cubicBezTo>
                    <a:cubicBezTo>
                      <a:pt x="63" y="130"/>
                      <a:pt x="71" y="124"/>
                      <a:pt x="79" y="119"/>
                    </a:cubicBezTo>
                    <a:cubicBezTo>
                      <a:pt x="72" y="115"/>
                      <a:pt x="65" y="111"/>
                      <a:pt x="57" y="107"/>
                    </a:cubicBezTo>
                    <a:cubicBezTo>
                      <a:pt x="49" y="102"/>
                      <a:pt x="41" y="96"/>
                      <a:pt x="33" y="90"/>
                    </a:cubicBezTo>
                    <a:cubicBezTo>
                      <a:pt x="36" y="81"/>
                      <a:pt x="41" y="72"/>
                      <a:pt x="45" y="63"/>
                    </a:cubicBezTo>
                    <a:cubicBezTo>
                      <a:pt x="49" y="56"/>
                      <a:pt x="53" y="49"/>
                      <a:pt x="58" y="42"/>
                    </a:cubicBezTo>
                    <a:cubicBezTo>
                      <a:pt x="48" y="42"/>
                      <a:pt x="38" y="40"/>
                      <a:pt x="28" y="38"/>
                    </a:cubicBezTo>
                    <a:moveTo>
                      <a:pt x="59" y="0"/>
                    </a:moveTo>
                    <a:cubicBezTo>
                      <a:pt x="55" y="0"/>
                      <a:pt x="51" y="2"/>
                      <a:pt x="49" y="6"/>
                    </a:cubicBezTo>
                    <a:cubicBezTo>
                      <a:pt x="47" y="7"/>
                      <a:pt x="46" y="9"/>
                      <a:pt x="45" y="10"/>
                    </a:cubicBezTo>
                    <a:cubicBezTo>
                      <a:pt x="51" y="11"/>
                      <a:pt x="57" y="11"/>
                      <a:pt x="62" y="11"/>
                    </a:cubicBezTo>
                    <a:cubicBezTo>
                      <a:pt x="66" y="11"/>
                      <a:pt x="70" y="11"/>
                      <a:pt x="73" y="10"/>
                    </a:cubicBezTo>
                    <a:cubicBezTo>
                      <a:pt x="71" y="5"/>
                      <a:pt x="65" y="0"/>
                      <a:pt x="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55"/>
              <p:cNvSpPr>
                <a:spLocks noEditPoints="1"/>
              </p:cNvSpPr>
              <p:nvPr/>
            </p:nvSpPr>
            <p:spPr bwMode="auto">
              <a:xfrm>
                <a:off x="4980" y="1504"/>
                <a:ext cx="96" cy="204"/>
              </a:xfrm>
              <a:custGeom>
                <a:avLst/>
                <a:gdLst>
                  <a:gd name="T0" fmla="*/ 83 w 142"/>
                  <a:gd name="T1" fmla="*/ 270 h 300"/>
                  <a:gd name="T2" fmla="*/ 79 w 142"/>
                  <a:gd name="T3" fmla="*/ 285 h 300"/>
                  <a:gd name="T4" fmla="*/ 85 w 142"/>
                  <a:gd name="T5" fmla="*/ 299 h 300"/>
                  <a:gd name="T6" fmla="*/ 92 w 142"/>
                  <a:gd name="T7" fmla="*/ 300 h 300"/>
                  <a:gd name="T8" fmla="*/ 102 w 142"/>
                  <a:gd name="T9" fmla="*/ 297 h 300"/>
                  <a:gd name="T10" fmla="*/ 83 w 142"/>
                  <a:gd name="T11" fmla="*/ 270 h 300"/>
                  <a:gd name="T12" fmla="*/ 48 w 142"/>
                  <a:gd name="T13" fmla="*/ 24 h 300"/>
                  <a:gd name="T14" fmla="*/ 41 w 142"/>
                  <a:gd name="T15" fmla="*/ 58 h 300"/>
                  <a:gd name="T16" fmla="*/ 85 w 142"/>
                  <a:gd name="T17" fmla="*/ 104 h 300"/>
                  <a:gd name="T18" fmla="*/ 113 w 142"/>
                  <a:gd name="T19" fmla="*/ 134 h 300"/>
                  <a:gd name="T20" fmla="*/ 104 w 142"/>
                  <a:gd name="T21" fmla="*/ 174 h 300"/>
                  <a:gd name="T22" fmla="*/ 91 w 142"/>
                  <a:gd name="T23" fmla="*/ 235 h 300"/>
                  <a:gd name="T24" fmla="*/ 114 w 142"/>
                  <a:gd name="T25" fmla="*/ 260 h 300"/>
                  <a:gd name="T26" fmla="*/ 125 w 142"/>
                  <a:gd name="T27" fmla="*/ 209 h 300"/>
                  <a:gd name="T28" fmla="*/ 142 w 142"/>
                  <a:gd name="T29" fmla="*/ 125 h 300"/>
                  <a:gd name="T30" fmla="*/ 84 w 142"/>
                  <a:gd name="T31" fmla="*/ 63 h 300"/>
                  <a:gd name="T32" fmla="*/ 48 w 142"/>
                  <a:gd name="T33" fmla="*/ 24 h 300"/>
                  <a:gd name="T34" fmla="*/ 17 w 142"/>
                  <a:gd name="T35" fmla="*/ 0 h 300"/>
                  <a:gd name="T36" fmla="*/ 4 w 142"/>
                  <a:gd name="T37" fmla="*/ 6 h 300"/>
                  <a:gd name="T38" fmla="*/ 5 w 142"/>
                  <a:gd name="T39" fmla="*/ 21 h 300"/>
                  <a:gd name="T40" fmla="*/ 16 w 142"/>
                  <a:gd name="T41" fmla="*/ 32 h 300"/>
                  <a:gd name="T42" fmla="*/ 19 w 142"/>
                  <a:gd name="T43" fmla="*/ 0 h 300"/>
                  <a:gd name="T44" fmla="*/ 17 w 142"/>
                  <a:gd name="T45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2" h="300">
                    <a:moveTo>
                      <a:pt x="83" y="270"/>
                    </a:moveTo>
                    <a:cubicBezTo>
                      <a:pt x="82" y="275"/>
                      <a:pt x="80" y="280"/>
                      <a:pt x="79" y="285"/>
                    </a:cubicBezTo>
                    <a:cubicBezTo>
                      <a:pt x="77" y="292"/>
                      <a:pt x="80" y="297"/>
                      <a:pt x="85" y="299"/>
                    </a:cubicBezTo>
                    <a:cubicBezTo>
                      <a:pt x="87" y="300"/>
                      <a:pt x="89" y="300"/>
                      <a:pt x="92" y="300"/>
                    </a:cubicBezTo>
                    <a:cubicBezTo>
                      <a:pt x="95" y="300"/>
                      <a:pt x="99" y="299"/>
                      <a:pt x="102" y="297"/>
                    </a:cubicBezTo>
                    <a:cubicBezTo>
                      <a:pt x="96" y="287"/>
                      <a:pt x="90" y="279"/>
                      <a:pt x="83" y="270"/>
                    </a:cubicBezTo>
                    <a:moveTo>
                      <a:pt x="48" y="24"/>
                    </a:moveTo>
                    <a:cubicBezTo>
                      <a:pt x="47" y="36"/>
                      <a:pt x="44" y="47"/>
                      <a:pt x="41" y="58"/>
                    </a:cubicBezTo>
                    <a:cubicBezTo>
                      <a:pt x="56" y="73"/>
                      <a:pt x="70" y="88"/>
                      <a:pt x="85" y="104"/>
                    </a:cubicBezTo>
                    <a:cubicBezTo>
                      <a:pt x="94" y="114"/>
                      <a:pt x="103" y="124"/>
                      <a:pt x="113" y="134"/>
                    </a:cubicBezTo>
                    <a:cubicBezTo>
                      <a:pt x="110" y="147"/>
                      <a:pt x="107" y="160"/>
                      <a:pt x="104" y="174"/>
                    </a:cubicBezTo>
                    <a:cubicBezTo>
                      <a:pt x="100" y="194"/>
                      <a:pt x="96" y="215"/>
                      <a:pt x="91" y="235"/>
                    </a:cubicBezTo>
                    <a:cubicBezTo>
                      <a:pt x="99" y="243"/>
                      <a:pt x="107" y="252"/>
                      <a:pt x="114" y="260"/>
                    </a:cubicBezTo>
                    <a:cubicBezTo>
                      <a:pt x="118" y="243"/>
                      <a:pt x="121" y="226"/>
                      <a:pt x="125" y="209"/>
                    </a:cubicBezTo>
                    <a:cubicBezTo>
                      <a:pt x="131" y="181"/>
                      <a:pt x="136" y="153"/>
                      <a:pt x="142" y="125"/>
                    </a:cubicBezTo>
                    <a:cubicBezTo>
                      <a:pt x="123" y="105"/>
                      <a:pt x="103" y="83"/>
                      <a:pt x="84" y="63"/>
                    </a:cubicBezTo>
                    <a:cubicBezTo>
                      <a:pt x="72" y="50"/>
                      <a:pt x="60" y="37"/>
                      <a:pt x="48" y="24"/>
                    </a:cubicBezTo>
                    <a:moveTo>
                      <a:pt x="17" y="0"/>
                    </a:moveTo>
                    <a:cubicBezTo>
                      <a:pt x="12" y="0"/>
                      <a:pt x="7" y="2"/>
                      <a:pt x="4" y="6"/>
                    </a:cubicBezTo>
                    <a:cubicBezTo>
                      <a:pt x="1" y="11"/>
                      <a:pt x="0" y="16"/>
                      <a:pt x="5" y="21"/>
                    </a:cubicBezTo>
                    <a:cubicBezTo>
                      <a:pt x="9" y="25"/>
                      <a:pt x="13" y="28"/>
                      <a:pt x="16" y="32"/>
                    </a:cubicBezTo>
                    <a:cubicBezTo>
                      <a:pt x="18" y="21"/>
                      <a:pt x="19" y="11"/>
                      <a:pt x="19" y="0"/>
                    </a:cubicBezTo>
                    <a:cubicBezTo>
                      <a:pt x="18" y="0"/>
                      <a:pt x="17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56"/>
              <p:cNvSpPr>
                <a:spLocks noEditPoints="1"/>
              </p:cNvSpPr>
              <p:nvPr/>
            </p:nvSpPr>
            <p:spPr bwMode="auto">
              <a:xfrm>
                <a:off x="4891" y="1614"/>
                <a:ext cx="32" cy="46"/>
              </a:xfrm>
              <a:custGeom>
                <a:avLst/>
                <a:gdLst>
                  <a:gd name="T0" fmla="*/ 14 w 46"/>
                  <a:gd name="T1" fmla="*/ 46 h 68"/>
                  <a:gd name="T2" fmla="*/ 14 w 46"/>
                  <a:gd name="T3" fmla="*/ 46 h 68"/>
                  <a:gd name="T4" fmla="*/ 14 w 46"/>
                  <a:gd name="T5" fmla="*/ 46 h 68"/>
                  <a:gd name="T6" fmla="*/ 14 w 46"/>
                  <a:gd name="T7" fmla="*/ 46 h 68"/>
                  <a:gd name="T8" fmla="*/ 15 w 46"/>
                  <a:gd name="T9" fmla="*/ 0 h 68"/>
                  <a:gd name="T10" fmla="*/ 5 w 46"/>
                  <a:gd name="T11" fmla="*/ 6 h 68"/>
                  <a:gd name="T12" fmla="*/ 7 w 46"/>
                  <a:gd name="T13" fmla="*/ 26 h 68"/>
                  <a:gd name="T14" fmla="*/ 10 w 46"/>
                  <a:gd name="T15" fmla="*/ 29 h 68"/>
                  <a:gd name="T16" fmla="*/ 17 w 46"/>
                  <a:gd name="T17" fmla="*/ 35 h 68"/>
                  <a:gd name="T18" fmla="*/ 15 w 46"/>
                  <a:gd name="T19" fmla="*/ 44 h 68"/>
                  <a:gd name="T20" fmla="*/ 14 w 46"/>
                  <a:gd name="T21" fmla="*/ 46 h 68"/>
                  <a:gd name="T22" fmla="*/ 14 w 46"/>
                  <a:gd name="T23" fmla="*/ 47 h 68"/>
                  <a:gd name="T24" fmla="*/ 14 w 46"/>
                  <a:gd name="T25" fmla="*/ 46 h 68"/>
                  <a:gd name="T26" fmla="*/ 13 w 46"/>
                  <a:gd name="T27" fmla="*/ 49 h 68"/>
                  <a:gd name="T28" fmla="*/ 22 w 46"/>
                  <a:gd name="T29" fmla="*/ 67 h 68"/>
                  <a:gd name="T30" fmla="*/ 28 w 46"/>
                  <a:gd name="T31" fmla="*/ 68 h 68"/>
                  <a:gd name="T32" fmla="*/ 39 w 46"/>
                  <a:gd name="T33" fmla="*/ 60 h 68"/>
                  <a:gd name="T34" fmla="*/ 46 w 46"/>
                  <a:gd name="T35" fmla="*/ 27 h 68"/>
                  <a:gd name="T36" fmla="*/ 23 w 46"/>
                  <a:gd name="T37" fmla="*/ 3 h 68"/>
                  <a:gd name="T38" fmla="*/ 15 w 46"/>
                  <a:gd name="T3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6" h="68">
                    <a:moveTo>
                      <a:pt x="14" y="46"/>
                    </a:move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cubicBezTo>
                      <a:pt x="14" y="46"/>
                      <a:pt x="14" y="46"/>
                      <a:pt x="14" y="46"/>
                    </a:cubicBezTo>
                    <a:moveTo>
                      <a:pt x="15" y="0"/>
                    </a:moveTo>
                    <a:cubicBezTo>
                      <a:pt x="11" y="0"/>
                      <a:pt x="8" y="2"/>
                      <a:pt x="5" y="6"/>
                    </a:cubicBezTo>
                    <a:cubicBezTo>
                      <a:pt x="1" y="11"/>
                      <a:pt x="0" y="20"/>
                      <a:pt x="7" y="26"/>
                    </a:cubicBezTo>
                    <a:cubicBezTo>
                      <a:pt x="8" y="27"/>
                      <a:pt x="9" y="28"/>
                      <a:pt x="10" y="29"/>
                    </a:cubicBezTo>
                    <a:cubicBezTo>
                      <a:pt x="12" y="31"/>
                      <a:pt x="15" y="33"/>
                      <a:pt x="17" y="35"/>
                    </a:cubicBezTo>
                    <a:cubicBezTo>
                      <a:pt x="16" y="39"/>
                      <a:pt x="15" y="42"/>
                      <a:pt x="15" y="44"/>
                    </a:cubicBezTo>
                    <a:cubicBezTo>
                      <a:pt x="14" y="45"/>
                      <a:pt x="14" y="45"/>
                      <a:pt x="14" y="46"/>
                    </a:cubicBezTo>
                    <a:cubicBezTo>
                      <a:pt x="14" y="46"/>
                      <a:pt x="14" y="47"/>
                      <a:pt x="14" y="47"/>
                    </a:cubicBezTo>
                    <a:cubicBezTo>
                      <a:pt x="14" y="47"/>
                      <a:pt x="14" y="46"/>
                      <a:pt x="14" y="46"/>
                    </a:cubicBezTo>
                    <a:cubicBezTo>
                      <a:pt x="14" y="47"/>
                      <a:pt x="14" y="48"/>
                      <a:pt x="13" y="49"/>
                    </a:cubicBezTo>
                    <a:cubicBezTo>
                      <a:pt x="11" y="57"/>
                      <a:pt x="16" y="64"/>
                      <a:pt x="22" y="67"/>
                    </a:cubicBezTo>
                    <a:cubicBezTo>
                      <a:pt x="24" y="68"/>
                      <a:pt x="26" y="68"/>
                      <a:pt x="28" y="68"/>
                    </a:cubicBezTo>
                    <a:cubicBezTo>
                      <a:pt x="33" y="68"/>
                      <a:pt x="37" y="66"/>
                      <a:pt x="39" y="60"/>
                    </a:cubicBezTo>
                    <a:cubicBezTo>
                      <a:pt x="42" y="49"/>
                      <a:pt x="45" y="38"/>
                      <a:pt x="46" y="27"/>
                    </a:cubicBezTo>
                    <a:cubicBezTo>
                      <a:pt x="39" y="19"/>
                      <a:pt x="31" y="11"/>
                      <a:pt x="23" y="3"/>
                    </a:cubicBezTo>
                    <a:cubicBezTo>
                      <a:pt x="20" y="1"/>
                      <a:pt x="18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57"/>
              <p:cNvSpPr>
                <a:spLocks/>
              </p:cNvSpPr>
              <p:nvPr/>
            </p:nvSpPr>
            <p:spPr bwMode="auto">
              <a:xfrm>
                <a:off x="5670" y="1545"/>
                <a:ext cx="90" cy="63"/>
              </a:xfrm>
              <a:custGeom>
                <a:avLst/>
                <a:gdLst>
                  <a:gd name="T0" fmla="*/ 65 w 132"/>
                  <a:gd name="T1" fmla="*/ 0 h 93"/>
                  <a:gd name="T2" fmla="*/ 48 w 132"/>
                  <a:gd name="T3" fmla="*/ 89 h 93"/>
                  <a:gd name="T4" fmla="*/ 66 w 132"/>
                  <a:gd name="T5" fmla="*/ 93 h 93"/>
                  <a:gd name="T6" fmla="*/ 84 w 132"/>
                  <a:gd name="T7" fmla="*/ 4 h 93"/>
                  <a:gd name="T8" fmla="*/ 65 w 132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93">
                    <a:moveTo>
                      <a:pt x="65" y="0"/>
                    </a:moveTo>
                    <a:cubicBezTo>
                      <a:pt x="22" y="0"/>
                      <a:pt x="0" y="68"/>
                      <a:pt x="48" y="89"/>
                    </a:cubicBezTo>
                    <a:cubicBezTo>
                      <a:pt x="54" y="92"/>
                      <a:pt x="61" y="93"/>
                      <a:pt x="66" y="93"/>
                    </a:cubicBezTo>
                    <a:cubicBezTo>
                      <a:pt x="110" y="93"/>
                      <a:pt x="132" y="25"/>
                      <a:pt x="84" y="4"/>
                    </a:cubicBezTo>
                    <a:cubicBezTo>
                      <a:pt x="78" y="1"/>
                      <a:pt x="71" y="0"/>
                      <a:pt x="6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58"/>
              <p:cNvSpPr>
                <a:spLocks/>
              </p:cNvSpPr>
              <p:nvPr/>
            </p:nvSpPr>
            <p:spPr bwMode="auto">
              <a:xfrm>
                <a:off x="5587" y="1239"/>
                <a:ext cx="85" cy="62"/>
              </a:xfrm>
              <a:custGeom>
                <a:avLst/>
                <a:gdLst>
                  <a:gd name="T0" fmla="*/ 60 w 125"/>
                  <a:gd name="T1" fmla="*/ 0 h 92"/>
                  <a:gd name="T2" fmla="*/ 25 w 125"/>
                  <a:gd name="T3" fmla="*/ 19 h 92"/>
                  <a:gd name="T4" fmla="*/ 65 w 125"/>
                  <a:gd name="T5" fmla="*/ 92 h 92"/>
                  <a:gd name="T6" fmla="*/ 100 w 125"/>
                  <a:gd name="T7" fmla="*/ 73 h 92"/>
                  <a:gd name="T8" fmla="*/ 60 w 125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92">
                    <a:moveTo>
                      <a:pt x="60" y="0"/>
                    </a:moveTo>
                    <a:cubicBezTo>
                      <a:pt x="47" y="0"/>
                      <a:pt x="34" y="6"/>
                      <a:pt x="25" y="19"/>
                    </a:cubicBezTo>
                    <a:cubicBezTo>
                      <a:pt x="0" y="54"/>
                      <a:pt x="32" y="92"/>
                      <a:pt x="65" y="92"/>
                    </a:cubicBezTo>
                    <a:cubicBezTo>
                      <a:pt x="78" y="92"/>
                      <a:pt x="90" y="86"/>
                      <a:pt x="100" y="73"/>
                    </a:cubicBezTo>
                    <a:cubicBezTo>
                      <a:pt x="125" y="38"/>
                      <a:pt x="93" y="0"/>
                      <a:pt x="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59"/>
              <p:cNvSpPr>
                <a:spLocks/>
              </p:cNvSpPr>
              <p:nvPr/>
            </p:nvSpPr>
            <p:spPr bwMode="auto">
              <a:xfrm>
                <a:off x="5685" y="1617"/>
                <a:ext cx="90" cy="63"/>
              </a:xfrm>
              <a:custGeom>
                <a:avLst/>
                <a:gdLst>
                  <a:gd name="T0" fmla="*/ 66 w 133"/>
                  <a:gd name="T1" fmla="*/ 0 h 93"/>
                  <a:gd name="T2" fmla="*/ 48 w 133"/>
                  <a:gd name="T3" fmla="*/ 89 h 93"/>
                  <a:gd name="T4" fmla="*/ 67 w 133"/>
                  <a:gd name="T5" fmla="*/ 93 h 93"/>
                  <a:gd name="T6" fmla="*/ 85 w 133"/>
                  <a:gd name="T7" fmla="*/ 4 h 93"/>
                  <a:gd name="T8" fmla="*/ 66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6" y="0"/>
                    </a:moveTo>
                    <a:cubicBezTo>
                      <a:pt x="23" y="0"/>
                      <a:pt x="0" y="68"/>
                      <a:pt x="48" y="89"/>
                    </a:cubicBezTo>
                    <a:cubicBezTo>
                      <a:pt x="55" y="92"/>
                      <a:pt x="61" y="93"/>
                      <a:pt x="67" y="93"/>
                    </a:cubicBezTo>
                    <a:cubicBezTo>
                      <a:pt x="111" y="93"/>
                      <a:pt x="133" y="25"/>
                      <a:pt x="85" y="4"/>
                    </a:cubicBezTo>
                    <a:cubicBezTo>
                      <a:pt x="79" y="1"/>
                      <a:pt x="72" y="0"/>
                      <a:pt x="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60"/>
              <p:cNvSpPr>
                <a:spLocks/>
              </p:cNvSpPr>
              <p:nvPr/>
            </p:nvSpPr>
            <p:spPr bwMode="auto">
              <a:xfrm>
                <a:off x="5563" y="1169"/>
                <a:ext cx="85" cy="62"/>
              </a:xfrm>
              <a:custGeom>
                <a:avLst/>
                <a:gdLst>
                  <a:gd name="T0" fmla="*/ 60 w 125"/>
                  <a:gd name="T1" fmla="*/ 0 h 92"/>
                  <a:gd name="T2" fmla="*/ 25 w 125"/>
                  <a:gd name="T3" fmla="*/ 20 h 92"/>
                  <a:gd name="T4" fmla="*/ 65 w 125"/>
                  <a:gd name="T5" fmla="*/ 92 h 92"/>
                  <a:gd name="T6" fmla="*/ 100 w 125"/>
                  <a:gd name="T7" fmla="*/ 73 h 92"/>
                  <a:gd name="T8" fmla="*/ 60 w 125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92">
                    <a:moveTo>
                      <a:pt x="60" y="0"/>
                    </a:moveTo>
                    <a:cubicBezTo>
                      <a:pt x="48" y="1"/>
                      <a:pt x="35" y="6"/>
                      <a:pt x="25" y="20"/>
                    </a:cubicBezTo>
                    <a:cubicBezTo>
                      <a:pt x="0" y="55"/>
                      <a:pt x="33" y="92"/>
                      <a:pt x="65" y="92"/>
                    </a:cubicBezTo>
                    <a:cubicBezTo>
                      <a:pt x="78" y="92"/>
                      <a:pt x="91" y="87"/>
                      <a:pt x="100" y="73"/>
                    </a:cubicBezTo>
                    <a:cubicBezTo>
                      <a:pt x="125" y="38"/>
                      <a:pt x="93" y="0"/>
                      <a:pt x="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61"/>
              <p:cNvSpPr>
                <a:spLocks/>
              </p:cNvSpPr>
              <p:nvPr/>
            </p:nvSpPr>
            <p:spPr bwMode="auto">
              <a:xfrm>
                <a:off x="4913" y="1850"/>
                <a:ext cx="89" cy="63"/>
              </a:xfrm>
              <a:custGeom>
                <a:avLst/>
                <a:gdLst>
                  <a:gd name="T0" fmla="*/ 66 w 132"/>
                  <a:gd name="T1" fmla="*/ 0 h 92"/>
                  <a:gd name="T2" fmla="*/ 48 w 132"/>
                  <a:gd name="T3" fmla="*/ 88 h 92"/>
                  <a:gd name="T4" fmla="*/ 67 w 132"/>
                  <a:gd name="T5" fmla="*/ 92 h 92"/>
                  <a:gd name="T6" fmla="*/ 85 w 132"/>
                  <a:gd name="T7" fmla="*/ 4 h 92"/>
                  <a:gd name="T8" fmla="*/ 66 w 132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92">
                    <a:moveTo>
                      <a:pt x="66" y="0"/>
                    </a:moveTo>
                    <a:cubicBezTo>
                      <a:pt x="22" y="0"/>
                      <a:pt x="0" y="68"/>
                      <a:pt x="48" y="88"/>
                    </a:cubicBezTo>
                    <a:cubicBezTo>
                      <a:pt x="54" y="91"/>
                      <a:pt x="61" y="92"/>
                      <a:pt x="67" y="92"/>
                    </a:cubicBezTo>
                    <a:cubicBezTo>
                      <a:pt x="110" y="92"/>
                      <a:pt x="132" y="25"/>
                      <a:pt x="85" y="4"/>
                    </a:cubicBezTo>
                    <a:cubicBezTo>
                      <a:pt x="78" y="1"/>
                      <a:pt x="72" y="0"/>
                      <a:pt x="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62"/>
              <p:cNvSpPr>
                <a:spLocks/>
              </p:cNvSpPr>
              <p:nvPr/>
            </p:nvSpPr>
            <p:spPr bwMode="auto">
              <a:xfrm>
                <a:off x="4781" y="1369"/>
                <a:ext cx="85" cy="63"/>
              </a:xfrm>
              <a:custGeom>
                <a:avLst/>
                <a:gdLst>
                  <a:gd name="T0" fmla="*/ 60 w 125"/>
                  <a:gd name="T1" fmla="*/ 0 h 92"/>
                  <a:gd name="T2" fmla="*/ 25 w 125"/>
                  <a:gd name="T3" fmla="*/ 19 h 92"/>
                  <a:gd name="T4" fmla="*/ 65 w 125"/>
                  <a:gd name="T5" fmla="*/ 92 h 92"/>
                  <a:gd name="T6" fmla="*/ 100 w 125"/>
                  <a:gd name="T7" fmla="*/ 73 h 92"/>
                  <a:gd name="T8" fmla="*/ 60 w 125"/>
                  <a:gd name="T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92">
                    <a:moveTo>
                      <a:pt x="60" y="0"/>
                    </a:moveTo>
                    <a:cubicBezTo>
                      <a:pt x="47" y="0"/>
                      <a:pt x="35" y="6"/>
                      <a:pt x="25" y="19"/>
                    </a:cubicBezTo>
                    <a:cubicBezTo>
                      <a:pt x="0" y="54"/>
                      <a:pt x="32" y="92"/>
                      <a:pt x="65" y="92"/>
                    </a:cubicBezTo>
                    <a:cubicBezTo>
                      <a:pt x="78" y="92"/>
                      <a:pt x="91" y="86"/>
                      <a:pt x="100" y="73"/>
                    </a:cubicBezTo>
                    <a:cubicBezTo>
                      <a:pt x="125" y="38"/>
                      <a:pt x="93" y="0"/>
                      <a:pt x="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63"/>
              <p:cNvSpPr>
                <a:spLocks/>
              </p:cNvSpPr>
              <p:nvPr/>
            </p:nvSpPr>
            <p:spPr bwMode="auto">
              <a:xfrm>
                <a:off x="4924" y="1784"/>
                <a:ext cx="90" cy="63"/>
              </a:xfrm>
              <a:custGeom>
                <a:avLst/>
                <a:gdLst>
                  <a:gd name="T0" fmla="*/ 66 w 133"/>
                  <a:gd name="T1" fmla="*/ 0 h 93"/>
                  <a:gd name="T2" fmla="*/ 48 w 133"/>
                  <a:gd name="T3" fmla="*/ 89 h 93"/>
                  <a:gd name="T4" fmla="*/ 67 w 133"/>
                  <a:gd name="T5" fmla="*/ 93 h 93"/>
                  <a:gd name="T6" fmla="*/ 85 w 133"/>
                  <a:gd name="T7" fmla="*/ 4 h 93"/>
                  <a:gd name="T8" fmla="*/ 66 w 133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3" h="93">
                    <a:moveTo>
                      <a:pt x="66" y="0"/>
                    </a:moveTo>
                    <a:cubicBezTo>
                      <a:pt x="23" y="0"/>
                      <a:pt x="0" y="68"/>
                      <a:pt x="48" y="89"/>
                    </a:cubicBezTo>
                    <a:cubicBezTo>
                      <a:pt x="55" y="92"/>
                      <a:pt x="61" y="93"/>
                      <a:pt x="67" y="93"/>
                    </a:cubicBezTo>
                    <a:cubicBezTo>
                      <a:pt x="110" y="93"/>
                      <a:pt x="133" y="25"/>
                      <a:pt x="85" y="4"/>
                    </a:cubicBezTo>
                    <a:cubicBezTo>
                      <a:pt x="78" y="1"/>
                      <a:pt x="72" y="0"/>
                      <a:pt x="6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64"/>
              <p:cNvSpPr>
                <a:spLocks/>
              </p:cNvSpPr>
              <p:nvPr/>
            </p:nvSpPr>
            <p:spPr bwMode="auto">
              <a:xfrm>
                <a:off x="4825" y="1420"/>
                <a:ext cx="85" cy="62"/>
              </a:xfrm>
              <a:custGeom>
                <a:avLst/>
                <a:gdLst>
                  <a:gd name="T0" fmla="*/ 60 w 125"/>
                  <a:gd name="T1" fmla="*/ 0 h 91"/>
                  <a:gd name="T2" fmla="*/ 25 w 125"/>
                  <a:gd name="T3" fmla="*/ 19 h 91"/>
                  <a:gd name="T4" fmla="*/ 66 w 125"/>
                  <a:gd name="T5" fmla="*/ 91 h 91"/>
                  <a:gd name="T6" fmla="*/ 100 w 125"/>
                  <a:gd name="T7" fmla="*/ 72 h 91"/>
                  <a:gd name="T8" fmla="*/ 60 w 125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5" h="91">
                    <a:moveTo>
                      <a:pt x="60" y="0"/>
                    </a:moveTo>
                    <a:cubicBezTo>
                      <a:pt x="48" y="0"/>
                      <a:pt x="35" y="5"/>
                      <a:pt x="25" y="19"/>
                    </a:cubicBezTo>
                    <a:cubicBezTo>
                      <a:pt x="0" y="54"/>
                      <a:pt x="33" y="91"/>
                      <a:pt x="66" y="91"/>
                    </a:cubicBezTo>
                    <a:cubicBezTo>
                      <a:pt x="78" y="91"/>
                      <a:pt x="91" y="86"/>
                      <a:pt x="100" y="72"/>
                    </a:cubicBezTo>
                    <a:cubicBezTo>
                      <a:pt x="125" y="37"/>
                      <a:pt x="93" y="0"/>
                      <a:pt x="6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65"/>
              <p:cNvSpPr>
                <a:spLocks noEditPoints="1"/>
              </p:cNvSpPr>
              <p:nvPr/>
            </p:nvSpPr>
            <p:spPr bwMode="auto">
              <a:xfrm>
                <a:off x="6377" y="1179"/>
                <a:ext cx="93" cy="89"/>
              </a:xfrm>
              <a:custGeom>
                <a:avLst/>
                <a:gdLst>
                  <a:gd name="T0" fmla="*/ 46 w 137"/>
                  <a:gd name="T1" fmla="*/ 3 h 131"/>
                  <a:gd name="T2" fmla="*/ 57 w 137"/>
                  <a:gd name="T3" fmla="*/ 27 h 131"/>
                  <a:gd name="T4" fmla="*/ 66 w 137"/>
                  <a:gd name="T5" fmla="*/ 124 h 131"/>
                  <a:gd name="T6" fmla="*/ 61 w 137"/>
                  <a:gd name="T7" fmla="*/ 130 h 131"/>
                  <a:gd name="T8" fmla="*/ 73 w 137"/>
                  <a:gd name="T9" fmla="*/ 131 h 131"/>
                  <a:gd name="T10" fmla="*/ 94 w 137"/>
                  <a:gd name="T11" fmla="*/ 44 h 131"/>
                  <a:gd name="T12" fmla="*/ 101 w 137"/>
                  <a:gd name="T13" fmla="*/ 26 h 131"/>
                  <a:gd name="T14" fmla="*/ 46 w 137"/>
                  <a:gd name="T15" fmla="*/ 3 h 131"/>
                  <a:gd name="T16" fmla="*/ 13 w 137"/>
                  <a:gd name="T17" fmla="*/ 0 h 131"/>
                  <a:gd name="T18" fmla="*/ 34 w 137"/>
                  <a:gd name="T19" fmla="*/ 61 h 131"/>
                  <a:gd name="T20" fmla="*/ 34 w 137"/>
                  <a:gd name="T21" fmla="*/ 111 h 131"/>
                  <a:gd name="T22" fmla="*/ 39 w 137"/>
                  <a:gd name="T23" fmla="*/ 111 h 131"/>
                  <a:gd name="T24" fmla="*/ 42 w 137"/>
                  <a:gd name="T25" fmla="*/ 109 h 131"/>
                  <a:gd name="T26" fmla="*/ 43 w 137"/>
                  <a:gd name="T27" fmla="*/ 109 h 131"/>
                  <a:gd name="T28" fmla="*/ 45 w 137"/>
                  <a:gd name="T29" fmla="*/ 107 h 131"/>
                  <a:gd name="T30" fmla="*/ 46 w 137"/>
                  <a:gd name="T31" fmla="*/ 104 h 131"/>
                  <a:gd name="T32" fmla="*/ 47 w 137"/>
                  <a:gd name="T33" fmla="*/ 96 h 131"/>
                  <a:gd name="T34" fmla="*/ 44 w 137"/>
                  <a:gd name="T35" fmla="*/ 73 h 131"/>
                  <a:gd name="T36" fmla="*/ 13 w 137"/>
                  <a:gd name="T37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" h="131">
                    <a:moveTo>
                      <a:pt x="46" y="3"/>
                    </a:moveTo>
                    <a:cubicBezTo>
                      <a:pt x="50" y="11"/>
                      <a:pt x="54" y="20"/>
                      <a:pt x="57" y="27"/>
                    </a:cubicBezTo>
                    <a:cubicBezTo>
                      <a:pt x="68" y="53"/>
                      <a:pt x="87" y="98"/>
                      <a:pt x="66" y="124"/>
                    </a:cubicBezTo>
                    <a:cubicBezTo>
                      <a:pt x="65" y="126"/>
                      <a:pt x="63" y="128"/>
                      <a:pt x="61" y="130"/>
                    </a:cubicBezTo>
                    <a:cubicBezTo>
                      <a:pt x="65" y="131"/>
                      <a:pt x="69" y="131"/>
                      <a:pt x="73" y="131"/>
                    </a:cubicBezTo>
                    <a:cubicBezTo>
                      <a:pt x="115" y="131"/>
                      <a:pt x="137" y="67"/>
                      <a:pt x="94" y="44"/>
                    </a:cubicBezTo>
                    <a:cubicBezTo>
                      <a:pt x="98" y="38"/>
                      <a:pt x="100" y="32"/>
                      <a:pt x="101" y="26"/>
                    </a:cubicBezTo>
                    <a:cubicBezTo>
                      <a:pt x="82" y="19"/>
                      <a:pt x="64" y="12"/>
                      <a:pt x="46" y="3"/>
                    </a:cubicBezTo>
                    <a:moveTo>
                      <a:pt x="13" y="0"/>
                    </a:moveTo>
                    <a:cubicBezTo>
                      <a:pt x="0" y="25"/>
                      <a:pt x="14" y="50"/>
                      <a:pt x="34" y="61"/>
                    </a:cubicBezTo>
                    <a:cubicBezTo>
                      <a:pt x="25" y="76"/>
                      <a:pt x="24" y="96"/>
                      <a:pt x="34" y="111"/>
                    </a:cubicBezTo>
                    <a:cubicBezTo>
                      <a:pt x="36" y="111"/>
                      <a:pt x="37" y="111"/>
                      <a:pt x="39" y="111"/>
                    </a:cubicBezTo>
                    <a:cubicBezTo>
                      <a:pt x="40" y="110"/>
                      <a:pt x="41" y="110"/>
                      <a:pt x="42" y="109"/>
                    </a:cubicBezTo>
                    <a:cubicBezTo>
                      <a:pt x="43" y="109"/>
                      <a:pt x="43" y="109"/>
                      <a:pt x="43" y="109"/>
                    </a:cubicBezTo>
                    <a:cubicBezTo>
                      <a:pt x="44" y="108"/>
                      <a:pt x="44" y="108"/>
                      <a:pt x="45" y="107"/>
                    </a:cubicBezTo>
                    <a:cubicBezTo>
                      <a:pt x="45" y="106"/>
                      <a:pt x="46" y="105"/>
                      <a:pt x="46" y="104"/>
                    </a:cubicBezTo>
                    <a:cubicBezTo>
                      <a:pt x="46" y="101"/>
                      <a:pt x="47" y="99"/>
                      <a:pt x="47" y="96"/>
                    </a:cubicBezTo>
                    <a:cubicBezTo>
                      <a:pt x="47" y="89"/>
                      <a:pt x="46" y="81"/>
                      <a:pt x="44" y="73"/>
                    </a:cubicBezTo>
                    <a:cubicBezTo>
                      <a:pt x="37" y="48"/>
                      <a:pt x="26" y="23"/>
                      <a:pt x="1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66"/>
              <p:cNvSpPr>
                <a:spLocks noEditPoints="1"/>
              </p:cNvSpPr>
              <p:nvPr/>
            </p:nvSpPr>
            <p:spPr bwMode="auto">
              <a:xfrm>
                <a:off x="6252" y="1114"/>
                <a:ext cx="186" cy="235"/>
              </a:xfrm>
              <a:custGeom>
                <a:avLst/>
                <a:gdLst>
                  <a:gd name="T0" fmla="*/ 5 w 274"/>
                  <a:gd name="T1" fmla="*/ 143 h 347"/>
                  <a:gd name="T2" fmla="*/ 7 w 274"/>
                  <a:gd name="T3" fmla="*/ 216 h 347"/>
                  <a:gd name="T4" fmla="*/ 43 w 274"/>
                  <a:gd name="T5" fmla="*/ 279 h 347"/>
                  <a:gd name="T6" fmla="*/ 87 w 274"/>
                  <a:gd name="T7" fmla="*/ 313 h 347"/>
                  <a:gd name="T8" fmla="*/ 108 w 274"/>
                  <a:gd name="T9" fmla="*/ 324 h 347"/>
                  <a:gd name="T10" fmla="*/ 208 w 274"/>
                  <a:gd name="T11" fmla="*/ 346 h 347"/>
                  <a:gd name="T12" fmla="*/ 215 w 274"/>
                  <a:gd name="T13" fmla="*/ 347 h 347"/>
                  <a:gd name="T14" fmla="*/ 227 w 274"/>
                  <a:gd name="T15" fmla="*/ 347 h 347"/>
                  <a:gd name="T16" fmla="*/ 262 w 274"/>
                  <a:gd name="T17" fmla="*/ 345 h 347"/>
                  <a:gd name="T18" fmla="*/ 274 w 274"/>
                  <a:gd name="T19" fmla="*/ 336 h 347"/>
                  <a:gd name="T20" fmla="*/ 274 w 274"/>
                  <a:gd name="T21" fmla="*/ 325 h 347"/>
                  <a:gd name="T22" fmla="*/ 261 w 274"/>
                  <a:gd name="T23" fmla="*/ 315 h 347"/>
                  <a:gd name="T24" fmla="*/ 259 w 274"/>
                  <a:gd name="T25" fmla="*/ 315 h 347"/>
                  <a:gd name="T26" fmla="*/ 220 w 274"/>
                  <a:gd name="T27" fmla="*/ 317 h 347"/>
                  <a:gd name="T28" fmla="*/ 214 w 274"/>
                  <a:gd name="T29" fmla="*/ 317 h 347"/>
                  <a:gd name="T30" fmla="*/ 189 w 274"/>
                  <a:gd name="T31" fmla="*/ 315 h 347"/>
                  <a:gd name="T32" fmla="*/ 185 w 274"/>
                  <a:gd name="T33" fmla="*/ 315 h 347"/>
                  <a:gd name="T34" fmla="*/ 146 w 274"/>
                  <a:gd name="T35" fmla="*/ 307 h 347"/>
                  <a:gd name="T36" fmla="*/ 99 w 274"/>
                  <a:gd name="T37" fmla="*/ 287 h 347"/>
                  <a:gd name="T38" fmla="*/ 78 w 274"/>
                  <a:gd name="T39" fmla="*/ 272 h 347"/>
                  <a:gd name="T40" fmla="*/ 73 w 274"/>
                  <a:gd name="T41" fmla="*/ 267 h 347"/>
                  <a:gd name="T42" fmla="*/ 67 w 274"/>
                  <a:gd name="T43" fmla="*/ 262 h 347"/>
                  <a:gd name="T44" fmla="*/ 53 w 274"/>
                  <a:gd name="T45" fmla="*/ 243 h 347"/>
                  <a:gd name="T46" fmla="*/ 48 w 274"/>
                  <a:gd name="T47" fmla="*/ 235 h 347"/>
                  <a:gd name="T48" fmla="*/ 37 w 274"/>
                  <a:gd name="T49" fmla="*/ 207 h 347"/>
                  <a:gd name="T50" fmla="*/ 32 w 274"/>
                  <a:gd name="T51" fmla="*/ 178 h 347"/>
                  <a:gd name="T52" fmla="*/ 32 w 274"/>
                  <a:gd name="T53" fmla="*/ 169 h 347"/>
                  <a:gd name="T54" fmla="*/ 5 w 274"/>
                  <a:gd name="T55" fmla="*/ 143 h 347"/>
                  <a:gd name="T56" fmla="*/ 48 w 274"/>
                  <a:gd name="T57" fmla="*/ 110 h 347"/>
                  <a:gd name="T58" fmla="*/ 36 w 274"/>
                  <a:gd name="T59" fmla="*/ 119 h 347"/>
                  <a:gd name="T60" fmla="*/ 31 w 274"/>
                  <a:gd name="T61" fmla="*/ 124 h 347"/>
                  <a:gd name="T62" fmla="*/ 30 w 274"/>
                  <a:gd name="T63" fmla="*/ 127 h 347"/>
                  <a:gd name="T64" fmla="*/ 30 w 274"/>
                  <a:gd name="T65" fmla="*/ 128 h 347"/>
                  <a:gd name="T66" fmla="*/ 30 w 274"/>
                  <a:gd name="T67" fmla="*/ 129 h 347"/>
                  <a:gd name="T68" fmla="*/ 31 w 274"/>
                  <a:gd name="T69" fmla="*/ 131 h 347"/>
                  <a:gd name="T70" fmla="*/ 34 w 274"/>
                  <a:gd name="T71" fmla="*/ 135 h 347"/>
                  <a:gd name="T72" fmla="*/ 37 w 274"/>
                  <a:gd name="T73" fmla="*/ 137 h 347"/>
                  <a:gd name="T74" fmla="*/ 39 w 274"/>
                  <a:gd name="T75" fmla="*/ 131 h 347"/>
                  <a:gd name="T76" fmla="*/ 48 w 274"/>
                  <a:gd name="T77" fmla="*/ 110 h 347"/>
                  <a:gd name="T78" fmla="*/ 111 w 274"/>
                  <a:gd name="T79" fmla="*/ 0 h 347"/>
                  <a:gd name="T80" fmla="*/ 38 w 274"/>
                  <a:gd name="T81" fmla="*/ 71 h 347"/>
                  <a:gd name="T82" fmla="*/ 25 w 274"/>
                  <a:gd name="T83" fmla="*/ 91 h 347"/>
                  <a:gd name="T84" fmla="*/ 62 w 274"/>
                  <a:gd name="T85" fmla="*/ 71 h 347"/>
                  <a:gd name="T86" fmla="*/ 82 w 274"/>
                  <a:gd name="T87" fmla="*/ 62 h 347"/>
                  <a:gd name="T88" fmla="*/ 108 w 274"/>
                  <a:gd name="T89" fmla="*/ 39 h 347"/>
                  <a:gd name="T90" fmla="*/ 112 w 274"/>
                  <a:gd name="T91" fmla="*/ 36 h 347"/>
                  <a:gd name="T92" fmla="*/ 116 w 274"/>
                  <a:gd name="T93" fmla="*/ 6 h 347"/>
                  <a:gd name="T94" fmla="*/ 111 w 274"/>
                  <a:gd name="T95" fmla="*/ 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74" h="347">
                    <a:moveTo>
                      <a:pt x="5" y="143"/>
                    </a:moveTo>
                    <a:cubicBezTo>
                      <a:pt x="0" y="166"/>
                      <a:pt x="0" y="190"/>
                      <a:pt x="7" y="216"/>
                    </a:cubicBezTo>
                    <a:cubicBezTo>
                      <a:pt x="14" y="241"/>
                      <a:pt x="27" y="262"/>
                      <a:pt x="43" y="279"/>
                    </a:cubicBezTo>
                    <a:cubicBezTo>
                      <a:pt x="56" y="293"/>
                      <a:pt x="70" y="304"/>
                      <a:pt x="87" y="313"/>
                    </a:cubicBezTo>
                    <a:cubicBezTo>
                      <a:pt x="94" y="317"/>
                      <a:pt x="101" y="321"/>
                      <a:pt x="108" y="324"/>
                    </a:cubicBezTo>
                    <a:cubicBezTo>
                      <a:pt x="139" y="337"/>
                      <a:pt x="173" y="344"/>
                      <a:pt x="208" y="346"/>
                    </a:cubicBezTo>
                    <a:cubicBezTo>
                      <a:pt x="210" y="346"/>
                      <a:pt x="213" y="347"/>
                      <a:pt x="215" y="347"/>
                    </a:cubicBezTo>
                    <a:cubicBezTo>
                      <a:pt x="219" y="347"/>
                      <a:pt x="223" y="347"/>
                      <a:pt x="227" y="347"/>
                    </a:cubicBezTo>
                    <a:cubicBezTo>
                      <a:pt x="239" y="347"/>
                      <a:pt x="251" y="346"/>
                      <a:pt x="262" y="345"/>
                    </a:cubicBezTo>
                    <a:cubicBezTo>
                      <a:pt x="269" y="344"/>
                      <a:pt x="273" y="340"/>
                      <a:pt x="274" y="336"/>
                    </a:cubicBezTo>
                    <a:cubicBezTo>
                      <a:pt x="273" y="333"/>
                      <a:pt x="273" y="329"/>
                      <a:pt x="274" y="325"/>
                    </a:cubicBezTo>
                    <a:cubicBezTo>
                      <a:pt x="273" y="320"/>
                      <a:pt x="268" y="315"/>
                      <a:pt x="261" y="315"/>
                    </a:cubicBezTo>
                    <a:cubicBezTo>
                      <a:pt x="260" y="315"/>
                      <a:pt x="259" y="315"/>
                      <a:pt x="259" y="315"/>
                    </a:cubicBezTo>
                    <a:cubicBezTo>
                      <a:pt x="246" y="317"/>
                      <a:pt x="233" y="317"/>
                      <a:pt x="220" y="317"/>
                    </a:cubicBezTo>
                    <a:cubicBezTo>
                      <a:pt x="218" y="317"/>
                      <a:pt x="216" y="317"/>
                      <a:pt x="214" y="317"/>
                    </a:cubicBezTo>
                    <a:cubicBezTo>
                      <a:pt x="206" y="317"/>
                      <a:pt x="198" y="316"/>
                      <a:pt x="189" y="315"/>
                    </a:cubicBezTo>
                    <a:cubicBezTo>
                      <a:pt x="188" y="315"/>
                      <a:pt x="187" y="315"/>
                      <a:pt x="185" y="315"/>
                    </a:cubicBezTo>
                    <a:cubicBezTo>
                      <a:pt x="172" y="313"/>
                      <a:pt x="159" y="311"/>
                      <a:pt x="146" y="307"/>
                    </a:cubicBezTo>
                    <a:cubicBezTo>
                      <a:pt x="130" y="302"/>
                      <a:pt x="114" y="296"/>
                      <a:pt x="99" y="287"/>
                    </a:cubicBezTo>
                    <a:cubicBezTo>
                      <a:pt x="92" y="283"/>
                      <a:pt x="85" y="277"/>
                      <a:pt x="78" y="272"/>
                    </a:cubicBezTo>
                    <a:cubicBezTo>
                      <a:pt x="76" y="270"/>
                      <a:pt x="75" y="269"/>
                      <a:pt x="73" y="267"/>
                    </a:cubicBezTo>
                    <a:cubicBezTo>
                      <a:pt x="71" y="266"/>
                      <a:pt x="69" y="264"/>
                      <a:pt x="67" y="262"/>
                    </a:cubicBezTo>
                    <a:cubicBezTo>
                      <a:pt x="62" y="256"/>
                      <a:pt x="57" y="250"/>
                      <a:pt x="53" y="243"/>
                    </a:cubicBezTo>
                    <a:cubicBezTo>
                      <a:pt x="51" y="240"/>
                      <a:pt x="50" y="238"/>
                      <a:pt x="48" y="235"/>
                    </a:cubicBezTo>
                    <a:cubicBezTo>
                      <a:pt x="43" y="226"/>
                      <a:pt x="40" y="217"/>
                      <a:pt x="37" y="207"/>
                    </a:cubicBezTo>
                    <a:cubicBezTo>
                      <a:pt x="34" y="198"/>
                      <a:pt x="33" y="188"/>
                      <a:pt x="32" y="178"/>
                    </a:cubicBezTo>
                    <a:cubicBezTo>
                      <a:pt x="32" y="175"/>
                      <a:pt x="32" y="172"/>
                      <a:pt x="32" y="169"/>
                    </a:cubicBezTo>
                    <a:cubicBezTo>
                      <a:pt x="20" y="162"/>
                      <a:pt x="10" y="153"/>
                      <a:pt x="5" y="143"/>
                    </a:cubicBezTo>
                    <a:moveTo>
                      <a:pt x="48" y="110"/>
                    </a:moveTo>
                    <a:cubicBezTo>
                      <a:pt x="43" y="112"/>
                      <a:pt x="40" y="115"/>
                      <a:pt x="36" y="119"/>
                    </a:cubicBezTo>
                    <a:cubicBezTo>
                      <a:pt x="34" y="120"/>
                      <a:pt x="33" y="122"/>
                      <a:pt x="31" y="124"/>
                    </a:cubicBezTo>
                    <a:cubicBezTo>
                      <a:pt x="31" y="125"/>
                      <a:pt x="30" y="126"/>
                      <a:pt x="30" y="127"/>
                    </a:cubicBezTo>
                    <a:cubicBezTo>
                      <a:pt x="30" y="127"/>
                      <a:pt x="30" y="128"/>
                      <a:pt x="30" y="128"/>
                    </a:cubicBezTo>
                    <a:cubicBezTo>
                      <a:pt x="30" y="129"/>
                      <a:pt x="30" y="129"/>
                      <a:pt x="30" y="129"/>
                    </a:cubicBezTo>
                    <a:cubicBezTo>
                      <a:pt x="30" y="130"/>
                      <a:pt x="31" y="131"/>
                      <a:pt x="31" y="131"/>
                    </a:cubicBezTo>
                    <a:cubicBezTo>
                      <a:pt x="32" y="133"/>
                      <a:pt x="33" y="134"/>
                      <a:pt x="34" y="135"/>
                    </a:cubicBezTo>
                    <a:cubicBezTo>
                      <a:pt x="35" y="136"/>
                      <a:pt x="36" y="137"/>
                      <a:pt x="37" y="137"/>
                    </a:cubicBezTo>
                    <a:cubicBezTo>
                      <a:pt x="37" y="135"/>
                      <a:pt x="38" y="133"/>
                      <a:pt x="39" y="131"/>
                    </a:cubicBezTo>
                    <a:cubicBezTo>
                      <a:pt x="41" y="124"/>
                      <a:pt x="44" y="117"/>
                      <a:pt x="48" y="110"/>
                    </a:cubicBezTo>
                    <a:moveTo>
                      <a:pt x="111" y="0"/>
                    </a:moveTo>
                    <a:cubicBezTo>
                      <a:pt x="83" y="20"/>
                      <a:pt x="57" y="44"/>
                      <a:pt x="38" y="71"/>
                    </a:cubicBezTo>
                    <a:cubicBezTo>
                      <a:pt x="33" y="77"/>
                      <a:pt x="29" y="84"/>
                      <a:pt x="25" y="91"/>
                    </a:cubicBezTo>
                    <a:cubicBezTo>
                      <a:pt x="37" y="82"/>
                      <a:pt x="51" y="76"/>
                      <a:pt x="62" y="71"/>
                    </a:cubicBezTo>
                    <a:cubicBezTo>
                      <a:pt x="68" y="68"/>
                      <a:pt x="75" y="65"/>
                      <a:pt x="82" y="62"/>
                    </a:cubicBezTo>
                    <a:cubicBezTo>
                      <a:pt x="90" y="54"/>
                      <a:pt x="99" y="46"/>
                      <a:pt x="108" y="39"/>
                    </a:cubicBezTo>
                    <a:cubicBezTo>
                      <a:pt x="109" y="38"/>
                      <a:pt x="110" y="37"/>
                      <a:pt x="112" y="36"/>
                    </a:cubicBezTo>
                    <a:cubicBezTo>
                      <a:pt x="110" y="25"/>
                      <a:pt x="112" y="15"/>
                      <a:pt x="116" y="6"/>
                    </a:cubicBezTo>
                    <a:cubicBezTo>
                      <a:pt x="115" y="4"/>
                      <a:pt x="113" y="2"/>
                      <a:pt x="1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67"/>
              <p:cNvSpPr>
                <a:spLocks/>
              </p:cNvSpPr>
              <p:nvPr/>
            </p:nvSpPr>
            <p:spPr bwMode="auto">
              <a:xfrm>
                <a:off x="5572" y="1446"/>
                <a:ext cx="156" cy="300"/>
              </a:xfrm>
              <a:custGeom>
                <a:avLst/>
                <a:gdLst>
                  <a:gd name="T0" fmla="*/ 174 w 230"/>
                  <a:gd name="T1" fmla="*/ 0 h 441"/>
                  <a:gd name="T2" fmla="*/ 117 w 230"/>
                  <a:gd name="T3" fmla="*/ 16 h 441"/>
                  <a:gd name="T4" fmla="*/ 94 w 230"/>
                  <a:gd name="T5" fmla="*/ 35 h 441"/>
                  <a:gd name="T6" fmla="*/ 72 w 230"/>
                  <a:gd name="T7" fmla="*/ 59 h 441"/>
                  <a:gd name="T8" fmla="*/ 50 w 230"/>
                  <a:gd name="T9" fmla="*/ 96 h 441"/>
                  <a:gd name="T10" fmla="*/ 40 w 230"/>
                  <a:gd name="T11" fmla="*/ 119 h 441"/>
                  <a:gd name="T12" fmla="*/ 17 w 230"/>
                  <a:gd name="T13" fmla="*/ 200 h 441"/>
                  <a:gd name="T14" fmla="*/ 142 w 230"/>
                  <a:gd name="T15" fmla="*/ 424 h 441"/>
                  <a:gd name="T16" fmla="*/ 161 w 230"/>
                  <a:gd name="T17" fmla="*/ 431 h 441"/>
                  <a:gd name="T18" fmla="*/ 195 w 230"/>
                  <a:gd name="T19" fmla="*/ 439 h 441"/>
                  <a:gd name="T20" fmla="*/ 198 w 230"/>
                  <a:gd name="T21" fmla="*/ 439 h 441"/>
                  <a:gd name="T22" fmla="*/ 204 w 230"/>
                  <a:gd name="T23" fmla="*/ 440 h 441"/>
                  <a:gd name="T24" fmla="*/ 207 w 230"/>
                  <a:gd name="T25" fmla="*/ 441 h 441"/>
                  <a:gd name="T26" fmla="*/ 209 w 230"/>
                  <a:gd name="T27" fmla="*/ 441 h 441"/>
                  <a:gd name="T28" fmla="*/ 211 w 230"/>
                  <a:gd name="T29" fmla="*/ 411 h 441"/>
                  <a:gd name="T30" fmla="*/ 177 w 230"/>
                  <a:gd name="T31" fmla="*/ 405 h 441"/>
                  <a:gd name="T32" fmla="*/ 175 w 230"/>
                  <a:gd name="T33" fmla="*/ 404 h 441"/>
                  <a:gd name="T34" fmla="*/ 131 w 230"/>
                  <a:gd name="T35" fmla="*/ 385 h 441"/>
                  <a:gd name="T36" fmla="*/ 91 w 230"/>
                  <a:gd name="T37" fmla="*/ 354 h 441"/>
                  <a:gd name="T38" fmla="*/ 63 w 230"/>
                  <a:gd name="T39" fmla="*/ 315 h 441"/>
                  <a:gd name="T40" fmla="*/ 48 w 230"/>
                  <a:gd name="T41" fmla="*/ 279 h 441"/>
                  <a:gd name="T42" fmla="*/ 43 w 230"/>
                  <a:gd name="T43" fmla="*/ 236 h 441"/>
                  <a:gd name="T44" fmla="*/ 44 w 230"/>
                  <a:gd name="T45" fmla="*/ 222 h 441"/>
                  <a:gd name="T46" fmla="*/ 54 w 230"/>
                  <a:gd name="T47" fmla="*/ 169 h 441"/>
                  <a:gd name="T48" fmla="*/ 87 w 230"/>
                  <a:gd name="T49" fmla="*/ 92 h 441"/>
                  <a:gd name="T50" fmla="*/ 92 w 230"/>
                  <a:gd name="T51" fmla="*/ 85 h 441"/>
                  <a:gd name="T52" fmla="*/ 115 w 230"/>
                  <a:gd name="T53" fmla="*/ 56 h 441"/>
                  <a:gd name="T54" fmla="*/ 123 w 230"/>
                  <a:gd name="T55" fmla="*/ 49 h 441"/>
                  <a:gd name="T56" fmla="*/ 137 w 230"/>
                  <a:gd name="T57" fmla="*/ 40 h 441"/>
                  <a:gd name="T58" fmla="*/ 147 w 230"/>
                  <a:gd name="T59" fmla="*/ 35 h 441"/>
                  <a:gd name="T60" fmla="*/ 157 w 230"/>
                  <a:gd name="T61" fmla="*/ 32 h 441"/>
                  <a:gd name="T62" fmla="*/ 175 w 230"/>
                  <a:gd name="T63" fmla="*/ 30 h 441"/>
                  <a:gd name="T64" fmla="*/ 188 w 230"/>
                  <a:gd name="T65" fmla="*/ 31 h 441"/>
                  <a:gd name="T66" fmla="*/ 191 w 230"/>
                  <a:gd name="T67" fmla="*/ 31 h 441"/>
                  <a:gd name="T68" fmla="*/ 193 w 230"/>
                  <a:gd name="T69" fmla="*/ 1 h 441"/>
                  <a:gd name="T70" fmla="*/ 174 w 230"/>
                  <a:gd name="T71" fmla="*/ 0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0" h="441">
                    <a:moveTo>
                      <a:pt x="174" y="0"/>
                    </a:moveTo>
                    <a:cubicBezTo>
                      <a:pt x="153" y="0"/>
                      <a:pt x="134" y="6"/>
                      <a:pt x="117" y="16"/>
                    </a:cubicBezTo>
                    <a:cubicBezTo>
                      <a:pt x="109" y="21"/>
                      <a:pt x="101" y="27"/>
                      <a:pt x="94" y="35"/>
                    </a:cubicBezTo>
                    <a:cubicBezTo>
                      <a:pt x="86" y="42"/>
                      <a:pt x="79" y="50"/>
                      <a:pt x="72" y="59"/>
                    </a:cubicBezTo>
                    <a:cubicBezTo>
                      <a:pt x="64" y="71"/>
                      <a:pt x="57" y="83"/>
                      <a:pt x="50" y="96"/>
                    </a:cubicBezTo>
                    <a:cubicBezTo>
                      <a:pt x="46" y="104"/>
                      <a:pt x="43" y="111"/>
                      <a:pt x="40" y="119"/>
                    </a:cubicBezTo>
                    <a:cubicBezTo>
                      <a:pt x="29" y="147"/>
                      <a:pt x="21" y="175"/>
                      <a:pt x="17" y="200"/>
                    </a:cubicBezTo>
                    <a:cubicBezTo>
                      <a:pt x="0" y="298"/>
                      <a:pt x="57" y="387"/>
                      <a:pt x="142" y="424"/>
                    </a:cubicBezTo>
                    <a:cubicBezTo>
                      <a:pt x="149" y="426"/>
                      <a:pt x="155" y="429"/>
                      <a:pt x="161" y="431"/>
                    </a:cubicBezTo>
                    <a:cubicBezTo>
                      <a:pt x="172" y="434"/>
                      <a:pt x="183" y="437"/>
                      <a:pt x="195" y="439"/>
                    </a:cubicBezTo>
                    <a:cubicBezTo>
                      <a:pt x="196" y="439"/>
                      <a:pt x="197" y="439"/>
                      <a:pt x="198" y="439"/>
                    </a:cubicBezTo>
                    <a:cubicBezTo>
                      <a:pt x="200" y="439"/>
                      <a:pt x="203" y="439"/>
                      <a:pt x="204" y="440"/>
                    </a:cubicBezTo>
                    <a:cubicBezTo>
                      <a:pt x="205" y="441"/>
                      <a:pt x="206" y="441"/>
                      <a:pt x="207" y="441"/>
                    </a:cubicBezTo>
                    <a:cubicBezTo>
                      <a:pt x="207" y="441"/>
                      <a:pt x="208" y="441"/>
                      <a:pt x="209" y="441"/>
                    </a:cubicBezTo>
                    <a:cubicBezTo>
                      <a:pt x="226" y="441"/>
                      <a:pt x="230" y="413"/>
                      <a:pt x="211" y="411"/>
                    </a:cubicBezTo>
                    <a:cubicBezTo>
                      <a:pt x="200" y="410"/>
                      <a:pt x="189" y="408"/>
                      <a:pt x="177" y="405"/>
                    </a:cubicBezTo>
                    <a:cubicBezTo>
                      <a:pt x="177" y="405"/>
                      <a:pt x="176" y="404"/>
                      <a:pt x="175" y="404"/>
                    </a:cubicBezTo>
                    <a:cubicBezTo>
                      <a:pt x="159" y="399"/>
                      <a:pt x="145" y="393"/>
                      <a:pt x="131" y="385"/>
                    </a:cubicBezTo>
                    <a:cubicBezTo>
                      <a:pt x="116" y="376"/>
                      <a:pt x="104" y="366"/>
                      <a:pt x="91" y="354"/>
                    </a:cubicBezTo>
                    <a:cubicBezTo>
                      <a:pt x="80" y="342"/>
                      <a:pt x="71" y="329"/>
                      <a:pt x="63" y="315"/>
                    </a:cubicBezTo>
                    <a:cubicBezTo>
                      <a:pt x="57" y="303"/>
                      <a:pt x="52" y="291"/>
                      <a:pt x="48" y="279"/>
                    </a:cubicBezTo>
                    <a:cubicBezTo>
                      <a:pt x="45" y="265"/>
                      <a:pt x="43" y="251"/>
                      <a:pt x="43" y="236"/>
                    </a:cubicBezTo>
                    <a:cubicBezTo>
                      <a:pt x="43" y="231"/>
                      <a:pt x="44" y="227"/>
                      <a:pt x="44" y="222"/>
                    </a:cubicBezTo>
                    <a:cubicBezTo>
                      <a:pt x="46" y="204"/>
                      <a:pt x="50" y="186"/>
                      <a:pt x="54" y="169"/>
                    </a:cubicBezTo>
                    <a:cubicBezTo>
                      <a:pt x="62" y="142"/>
                      <a:pt x="73" y="117"/>
                      <a:pt x="87" y="92"/>
                    </a:cubicBezTo>
                    <a:cubicBezTo>
                      <a:pt x="88" y="90"/>
                      <a:pt x="90" y="87"/>
                      <a:pt x="92" y="85"/>
                    </a:cubicBezTo>
                    <a:cubicBezTo>
                      <a:pt x="98" y="75"/>
                      <a:pt x="106" y="65"/>
                      <a:pt x="115" y="56"/>
                    </a:cubicBezTo>
                    <a:cubicBezTo>
                      <a:pt x="118" y="54"/>
                      <a:pt x="120" y="52"/>
                      <a:pt x="123" y="49"/>
                    </a:cubicBezTo>
                    <a:cubicBezTo>
                      <a:pt x="128" y="46"/>
                      <a:pt x="132" y="43"/>
                      <a:pt x="137" y="40"/>
                    </a:cubicBezTo>
                    <a:cubicBezTo>
                      <a:pt x="140" y="38"/>
                      <a:pt x="143" y="37"/>
                      <a:pt x="147" y="35"/>
                    </a:cubicBezTo>
                    <a:cubicBezTo>
                      <a:pt x="150" y="34"/>
                      <a:pt x="153" y="33"/>
                      <a:pt x="157" y="32"/>
                    </a:cubicBezTo>
                    <a:cubicBezTo>
                      <a:pt x="163" y="31"/>
                      <a:pt x="169" y="30"/>
                      <a:pt x="175" y="30"/>
                    </a:cubicBezTo>
                    <a:cubicBezTo>
                      <a:pt x="180" y="30"/>
                      <a:pt x="184" y="30"/>
                      <a:pt x="188" y="31"/>
                    </a:cubicBezTo>
                    <a:cubicBezTo>
                      <a:pt x="189" y="31"/>
                      <a:pt x="190" y="31"/>
                      <a:pt x="191" y="31"/>
                    </a:cubicBezTo>
                    <a:cubicBezTo>
                      <a:pt x="208" y="31"/>
                      <a:pt x="211" y="4"/>
                      <a:pt x="193" y="1"/>
                    </a:cubicBezTo>
                    <a:cubicBezTo>
                      <a:pt x="186" y="0"/>
                      <a:pt x="180" y="0"/>
                      <a:pt x="17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68"/>
              <p:cNvSpPr>
                <a:spLocks/>
              </p:cNvSpPr>
              <p:nvPr/>
            </p:nvSpPr>
            <p:spPr bwMode="auto">
              <a:xfrm>
                <a:off x="5470" y="1125"/>
                <a:ext cx="224" cy="280"/>
              </a:xfrm>
              <a:custGeom>
                <a:avLst/>
                <a:gdLst>
                  <a:gd name="T0" fmla="*/ 112 w 330"/>
                  <a:gd name="T1" fmla="*/ 0 h 413"/>
                  <a:gd name="T2" fmla="*/ 103 w 330"/>
                  <a:gd name="T3" fmla="*/ 3 h 413"/>
                  <a:gd name="T4" fmla="*/ 101 w 330"/>
                  <a:gd name="T5" fmla="*/ 4 h 413"/>
                  <a:gd name="T6" fmla="*/ 94 w 330"/>
                  <a:gd name="T7" fmla="*/ 10 h 413"/>
                  <a:gd name="T8" fmla="*/ 69 w 330"/>
                  <a:gd name="T9" fmla="*/ 35 h 413"/>
                  <a:gd name="T10" fmla="*/ 57 w 330"/>
                  <a:gd name="T11" fmla="*/ 51 h 413"/>
                  <a:gd name="T12" fmla="*/ 65 w 330"/>
                  <a:gd name="T13" fmla="*/ 307 h 413"/>
                  <a:gd name="T14" fmla="*/ 126 w 330"/>
                  <a:gd name="T15" fmla="*/ 364 h 413"/>
                  <a:gd name="T16" fmla="*/ 147 w 330"/>
                  <a:gd name="T17" fmla="*/ 379 h 413"/>
                  <a:gd name="T18" fmla="*/ 185 w 330"/>
                  <a:gd name="T19" fmla="*/ 399 h 413"/>
                  <a:gd name="T20" fmla="*/ 216 w 330"/>
                  <a:gd name="T21" fmla="*/ 409 h 413"/>
                  <a:gd name="T22" fmla="*/ 246 w 330"/>
                  <a:gd name="T23" fmla="*/ 413 h 413"/>
                  <a:gd name="T24" fmla="*/ 246 w 330"/>
                  <a:gd name="T25" fmla="*/ 413 h 413"/>
                  <a:gd name="T26" fmla="*/ 318 w 330"/>
                  <a:gd name="T27" fmla="*/ 386 h 413"/>
                  <a:gd name="T28" fmla="*/ 308 w 330"/>
                  <a:gd name="T29" fmla="*/ 360 h 413"/>
                  <a:gd name="T30" fmla="*/ 299 w 330"/>
                  <a:gd name="T31" fmla="*/ 363 h 413"/>
                  <a:gd name="T32" fmla="*/ 288 w 330"/>
                  <a:gd name="T33" fmla="*/ 371 h 413"/>
                  <a:gd name="T34" fmla="*/ 271 w 330"/>
                  <a:gd name="T35" fmla="*/ 379 h 413"/>
                  <a:gd name="T36" fmla="*/ 261 w 330"/>
                  <a:gd name="T37" fmla="*/ 381 h 413"/>
                  <a:gd name="T38" fmla="*/ 250 w 330"/>
                  <a:gd name="T39" fmla="*/ 382 h 413"/>
                  <a:gd name="T40" fmla="*/ 233 w 330"/>
                  <a:gd name="T41" fmla="*/ 381 h 413"/>
                  <a:gd name="T42" fmla="*/ 223 w 330"/>
                  <a:gd name="T43" fmla="*/ 379 h 413"/>
                  <a:gd name="T44" fmla="*/ 188 w 330"/>
                  <a:gd name="T45" fmla="*/ 367 h 413"/>
                  <a:gd name="T46" fmla="*/ 180 w 330"/>
                  <a:gd name="T47" fmla="*/ 363 h 413"/>
                  <a:gd name="T48" fmla="*/ 113 w 330"/>
                  <a:gd name="T49" fmla="*/ 315 h 413"/>
                  <a:gd name="T50" fmla="*/ 77 w 330"/>
                  <a:gd name="T51" fmla="*/ 274 h 413"/>
                  <a:gd name="T52" fmla="*/ 68 w 330"/>
                  <a:gd name="T53" fmla="*/ 262 h 413"/>
                  <a:gd name="T54" fmla="*/ 51 w 330"/>
                  <a:gd name="T55" fmla="*/ 224 h 413"/>
                  <a:gd name="T56" fmla="*/ 45 w 330"/>
                  <a:gd name="T57" fmla="*/ 185 h 413"/>
                  <a:gd name="T58" fmla="*/ 49 w 330"/>
                  <a:gd name="T59" fmla="*/ 137 h 413"/>
                  <a:gd name="T60" fmla="*/ 67 w 330"/>
                  <a:gd name="T61" fmla="*/ 90 h 413"/>
                  <a:gd name="T62" fmla="*/ 94 w 330"/>
                  <a:gd name="T63" fmla="*/ 51 h 413"/>
                  <a:gd name="T64" fmla="*/ 96 w 330"/>
                  <a:gd name="T65" fmla="*/ 49 h 413"/>
                  <a:gd name="T66" fmla="*/ 122 w 330"/>
                  <a:gd name="T67" fmla="*/ 26 h 413"/>
                  <a:gd name="T68" fmla="*/ 112 w 330"/>
                  <a:gd name="T69" fmla="*/ 0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30" h="413">
                    <a:moveTo>
                      <a:pt x="112" y="0"/>
                    </a:moveTo>
                    <a:cubicBezTo>
                      <a:pt x="109" y="0"/>
                      <a:pt x="106" y="1"/>
                      <a:pt x="103" y="3"/>
                    </a:cubicBezTo>
                    <a:cubicBezTo>
                      <a:pt x="102" y="3"/>
                      <a:pt x="102" y="4"/>
                      <a:pt x="101" y="4"/>
                    </a:cubicBezTo>
                    <a:cubicBezTo>
                      <a:pt x="99" y="7"/>
                      <a:pt x="97" y="9"/>
                      <a:pt x="94" y="10"/>
                    </a:cubicBezTo>
                    <a:cubicBezTo>
                      <a:pt x="85" y="18"/>
                      <a:pt x="76" y="26"/>
                      <a:pt x="69" y="35"/>
                    </a:cubicBezTo>
                    <a:cubicBezTo>
                      <a:pt x="64" y="40"/>
                      <a:pt x="60" y="45"/>
                      <a:pt x="57" y="51"/>
                    </a:cubicBezTo>
                    <a:cubicBezTo>
                      <a:pt x="2" y="127"/>
                      <a:pt x="0" y="232"/>
                      <a:pt x="65" y="307"/>
                    </a:cubicBezTo>
                    <a:cubicBezTo>
                      <a:pt x="81" y="326"/>
                      <a:pt x="102" y="347"/>
                      <a:pt x="126" y="364"/>
                    </a:cubicBezTo>
                    <a:cubicBezTo>
                      <a:pt x="133" y="369"/>
                      <a:pt x="140" y="374"/>
                      <a:pt x="147" y="379"/>
                    </a:cubicBezTo>
                    <a:cubicBezTo>
                      <a:pt x="159" y="386"/>
                      <a:pt x="172" y="393"/>
                      <a:pt x="185" y="399"/>
                    </a:cubicBezTo>
                    <a:cubicBezTo>
                      <a:pt x="195" y="403"/>
                      <a:pt x="205" y="407"/>
                      <a:pt x="216" y="409"/>
                    </a:cubicBezTo>
                    <a:cubicBezTo>
                      <a:pt x="226" y="411"/>
                      <a:pt x="236" y="413"/>
                      <a:pt x="246" y="413"/>
                    </a:cubicBezTo>
                    <a:cubicBezTo>
                      <a:pt x="246" y="413"/>
                      <a:pt x="246" y="413"/>
                      <a:pt x="246" y="413"/>
                    </a:cubicBezTo>
                    <a:cubicBezTo>
                      <a:pt x="271" y="413"/>
                      <a:pt x="295" y="405"/>
                      <a:pt x="318" y="386"/>
                    </a:cubicBezTo>
                    <a:cubicBezTo>
                      <a:pt x="330" y="376"/>
                      <a:pt x="320" y="360"/>
                      <a:pt x="308" y="360"/>
                    </a:cubicBezTo>
                    <a:cubicBezTo>
                      <a:pt x="305" y="360"/>
                      <a:pt x="302" y="361"/>
                      <a:pt x="299" y="363"/>
                    </a:cubicBezTo>
                    <a:cubicBezTo>
                      <a:pt x="295" y="366"/>
                      <a:pt x="292" y="369"/>
                      <a:pt x="288" y="371"/>
                    </a:cubicBezTo>
                    <a:cubicBezTo>
                      <a:pt x="283" y="374"/>
                      <a:pt x="277" y="377"/>
                      <a:pt x="271" y="379"/>
                    </a:cubicBezTo>
                    <a:cubicBezTo>
                      <a:pt x="268" y="380"/>
                      <a:pt x="265" y="381"/>
                      <a:pt x="261" y="381"/>
                    </a:cubicBezTo>
                    <a:cubicBezTo>
                      <a:pt x="258" y="382"/>
                      <a:pt x="254" y="382"/>
                      <a:pt x="250" y="382"/>
                    </a:cubicBezTo>
                    <a:cubicBezTo>
                      <a:pt x="245" y="382"/>
                      <a:pt x="239" y="382"/>
                      <a:pt x="233" y="381"/>
                    </a:cubicBezTo>
                    <a:cubicBezTo>
                      <a:pt x="230" y="381"/>
                      <a:pt x="226" y="380"/>
                      <a:pt x="223" y="379"/>
                    </a:cubicBezTo>
                    <a:cubicBezTo>
                      <a:pt x="211" y="376"/>
                      <a:pt x="199" y="372"/>
                      <a:pt x="188" y="367"/>
                    </a:cubicBezTo>
                    <a:cubicBezTo>
                      <a:pt x="185" y="366"/>
                      <a:pt x="183" y="364"/>
                      <a:pt x="180" y="363"/>
                    </a:cubicBezTo>
                    <a:cubicBezTo>
                      <a:pt x="156" y="350"/>
                      <a:pt x="133" y="333"/>
                      <a:pt x="113" y="315"/>
                    </a:cubicBezTo>
                    <a:cubicBezTo>
                      <a:pt x="100" y="302"/>
                      <a:pt x="87" y="289"/>
                      <a:pt x="77" y="274"/>
                    </a:cubicBezTo>
                    <a:cubicBezTo>
                      <a:pt x="74" y="270"/>
                      <a:pt x="71" y="266"/>
                      <a:pt x="68" y="262"/>
                    </a:cubicBezTo>
                    <a:cubicBezTo>
                      <a:pt x="61" y="250"/>
                      <a:pt x="55" y="237"/>
                      <a:pt x="51" y="224"/>
                    </a:cubicBezTo>
                    <a:cubicBezTo>
                      <a:pt x="47" y="211"/>
                      <a:pt x="45" y="198"/>
                      <a:pt x="45" y="185"/>
                    </a:cubicBezTo>
                    <a:cubicBezTo>
                      <a:pt x="44" y="169"/>
                      <a:pt x="46" y="153"/>
                      <a:pt x="49" y="137"/>
                    </a:cubicBezTo>
                    <a:cubicBezTo>
                      <a:pt x="53" y="121"/>
                      <a:pt x="59" y="105"/>
                      <a:pt x="67" y="90"/>
                    </a:cubicBezTo>
                    <a:cubicBezTo>
                      <a:pt x="75" y="76"/>
                      <a:pt x="84" y="63"/>
                      <a:pt x="94" y="51"/>
                    </a:cubicBezTo>
                    <a:cubicBezTo>
                      <a:pt x="95" y="50"/>
                      <a:pt x="96" y="49"/>
                      <a:pt x="96" y="49"/>
                    </a:cubicBezTo>
                    <a:cubicBezTo>
                      <a:pt x="104" y="41"/>
                      <a:pt x="113" y="33"/>
                      <a:pt x="122" y="26"/>
                    </a:cubicBezTo>
                    <a:cubicBezTo>
                      <a:pt x="134" y="17"/>
                      <a:pt x="124" y="0"/>
                      <a:pt x="1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69"/>
              <p:cNvSpPr>
                <a:spLocks/>
              </p:cNvSpPr>
              <p:nvPr/>
            </p:nvSpPr>
            <p:spPr bwMode="auto">
              <a:xfrm>
                <a:off x="4833" y="1706"/>
                <a:ext cx="162" cy="248"/>
              </a:xfrm>
              <a:custGeom>
                <a:avLst/>
                <a:gdLst>
                  <a:gd name="T0" fmla="*/ 182 w 239"/>
                  <a:gd name="T1" fmla="*/ 0 h 365"/>
                  <a:gd name="T2" fmla="*/ 91 w 239"/>
                  <a:gd name="T3" fmla="*/ 28 h 365"/>
                  <a:gd name="T4" fmla="*/ 13 w 239"/>
                  <a:gd name="T5" fmla="*/ 160 h 365"/>
                  <a:gd name="T6" fmla="*/ 112 w 239"/>
                  <a:gd name="T7" fmla="*/ 355 h 365"/>
                  <a:gd name="T8" fmla="*/ 127 w 239"/>
                  <a:gd name="T9" fmla="*/ 361 h 365"/>
                  <a:gd name="T10" fmla="*/ 140 w 239"/>
                  <a:gd name="T11" fmla="*/ 365 h 365"/>
                  <a:gd name="T12" fmla="*/ 149 w 239"/>
                  <a:gd name="T13" fmla="*/ 352 h 365"/>
                  <a:gd name="T14" fmla="*/ 155 w 239"/>
                  <a:gd name="T15" fmla="*/ 349 h 365"/>
                  <a:gd name="T16" fmla="*/ 171 w 239"/>
                  <a:gd name="T17" fmla="*/ 339 h 365"/>
                  <a:gd name="T18" fmla="*/ 142 w 239"/>
                  <a:gd name="T19" fmla="*/ 335 h 365"/>
                  <a:gd name="T20" fmla="*/ 137 w 239"/>
                  <a:gd name="T21" fmla="*/ 334 h 365"/>
                  <a:gd name="T22" fmla="*/ 120 w 239"/>
                  <a:gd name="T23" fmla="*/ 327 h 365"/>
                  <a:gd name="T24" fmla="*/ 105 w 239"/>
                  <a:gd name="T25" fmla="*/ 320 h 365"/>
                  <a:gd name="T26" fmla="*/ 80 w 239"/>
                  <a:gd name="T27" fmla="*/ 299 h 365"/>
                  <a:gd name="T28" fmla="*/ 72 w 239"/>
                  <a:gd name="T29" fmla="*/ 290 h 365"/>
                  <a:gd name="T30" fmla="*/ 60 w 239"/>
                  <a:gd name="T31" fmla="*/ 272 h 365"/>
                  <a:gd name="T32" fmla="*/ 46 w 239"/>
                  <a:gd name="T33" fmla="*/ 237 h 365"/>
                  <a:gd name="T34" fmla="*/ 41 w 239"/>
                  <a:gd name="T35" fmla="*/ 190 h 365"/>
                  <a:gd name="T36" fmla="*/ 48 w 239"/>
                  <a:gd name="T37" fmla="*/ 139 h 365"/>
                  <a:gd name="T38" fmla="*/ 67 w 239"/>
                  <a:gd name="T39" fmla="*/ 95 h 365"/>
                  <a:gd name="T40" fmla="*/ 92 w 239"/>
                  <a:gd name="T41" fmla="*/ 63 h 365"/>
                  <a:gd name="T42" fmla="*/ 107 w 239"/>
                  <a:gd name="T43" fmla="*/ 52 h 365"/>
                  <a:gd name="T44" fmla="*/ 118 w 239"/>
                  <a:gd name="T45" fmla="*/ 44 h 365"/>
                  <a:gd name="T46" fmla="*/ 147 w 239"/>
                  <a:gd name="T47" fmla="*/ 33 h 365"/>
                  <a:gd name="T48" fmla="*/ 179 w 239"/>
                  <a:gd name="T49" fmla="*/ 29 h 365"/>
                  <a:gd name="T50" fmla="*/ 217 w 239"/>
                  <a:gd name="T51" fmla="*/ 34 h 365"/>
                  <a:gd name="T52" fmla="*/ 221 w 239"/>
                  <a:gd name="T53" fmla="*/ 34 h 365"/>
                  <a:gd name="T54" fmla="*/ 222 w 239"/>
                  <a:gd name="T55" fmla="*/ 4 h 365"/>
                  <a:gd name="T56" fmla="*/ 182 w 239"/>
                  <a:gd name="T57" fmla="*/ 0 h 3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9" h="365">
                    <a:moveTo>
                      <a:pt x="182" y="0"/>
                    </a:moveTo>
                    <a:cubicBezTo>
                      <a:pt x="148" y="0"/>
                      <a:pt x="117" y="10"/>
                      <a:pt x="91" y="28"/>
                    </a:cubicBezTo>
                    <a:cubicBezTo>
                      <a:pt x="50" y="57"/>
                      <a:pt x="22" y="104"/>
                      <a:pt x="13" y="160"/>
                    </a:cubicBezTo>
                    <a:cubicBezTo>
                      <a:pt x="0" y="244"/>
                      <a:pt x="39" y="324"/>
                      <a:pt x="112" y="355"/>
                    </a:cubicBezTo>
                    <a:cubicBezTo>
                      <a:pt x="117" y="357"/>
                      <a:pt x="122" y="359"/>
                      <a:pt x="127" y="361"/>
                    </a:cubicBezTo>
                    <a:cubicBezTo>
                      <a:pt x="131" y="362"/>
                      <a:pt x="136" y="364"/>
                      <a:pt x="140" y="365"/>
                    </a:cubicBezTo>
                    <a:cubicBezTo>
                      <a:pt x="141" y="360"/>
                      <a:pt x="143" y="355"/>
                      <a:pt x="149" y="352"/>
                    </a:cubicBezTo>
                    <a:cubicBezTo>
                      <a:pt x="151" y="351"/>
                      <a:pt x="153" y="350"/>
                      <a:pt x="155" y="349"/>
                    </a:cubicBezTo>
                    <a:cubicBezTo>
                      <a:pt x="161" y="346"/>
                      <a:pt x="166" y="343"/>
                      <a:pt x="171" y="339"/>
                    </a:cubicBezTo>
                    <a:cubicBezTo>
                      <a:pt x="161" y="338"/>
                      <a:pt x="152" y="337"/>
                      <a:pt x="142" y="335"/>
                    </a:cubicBezTo>
                    <a:cubicBezTo>
                      <a:pt x="141" y="334"/>
                      <a:pt x="139" y="334"/>
                      <a:pt x="137" y="334"/>
                    </a:cubicBezTo>
                    <a:cubicBezTo>
                      <a:pt x="131" y="332"/>
                      <a:pt x="126" y="330"/>
                      <a:pt x="120" y="327"/>
                    </a:cubicBezTo>
                    <a:cubicBezTo>
                      <a:pt x="115" y="325"/>
                      <a:pt x="110" y="323"/>
                      <a:pt x="105" y="320"/>
                    </a:cubicBezTo>
                    <a:cubicBezTo>
                      <a:pt x="96" y="314"/>
                      <a:pt x="87" y="307"/>
                      <a:pt x="80" y="299"/>
                    </a:cubicBezTo>
                    <a:cubicBezTo>
                      <a:pt x="77" y="296"/>
                      <a:pt x="74" y="293"/>
                      <a:pt x="72" y="290"/>
                    </a:cubicBezTo>
                    <a:cubicBezTo>
                      <a:pt x="68" y="285"/>
                      <a:pt x="64" y="279"/>
                      <a:pt x="60" y="272"/>
                    </a:cubicBezTo>
                    <a:cubicBezTo>
                      <a:pt x="54" y="261"/>
                      <a:pt x="50" y="249"/>
                      <a:pt x="46" y="237"/>
                    </a:cubicBezTo>
                    <a:cubicBezTo>
                      <a:pt x="43" y="222"/>
                      <a:pt x="41" y="206"/>
                      <a:pt x="41" y="190"/>
                    </a:cubicBezTo>
                    <a:cubicBezTo>
                      <a:pt x="41" y="173"/>
                      <a:pt x="44" y="156"/>
                      <a:pt x="48" y="139"/>
                    </a:cubicBezTo>
                    <a:cubicBezTo>
                      <a:pt x="53" y="124"/>
                      <a:pt x="59" y="109"/>
                      <a:pt x="67" y="95"/>
                    </a:cubicBezTo>
                    <a:cubicBezTo>
                      <a:pt x="74" y="83"/>
                      <a:pt x="83" y="73"/>
                      <a:pt x="92" y="63"/>
                    </a:cubicBezTo>
                    <a:cubicBezTo>
                      <a:pt x="97" y="59"/>
                      <a:pt x="102" y="55"/>
                      <a:pt x="107" y="52"/>
                    </a:cubicBezTo>
                    <a:cubicBezTo>
                      <a:pt x="110" y="49"/>
                      <a:pt x="114" y="46"/>
                      <a:pt x="118" y="44"/>
                    </a:cubicBezTo>
                    <a:cubicBezTo>
                      <a:pt x="128" y="39"/>
                      <a:pt x="137" y="35"/>
                      <a:pt x="147" y="33"/>
                    </a:cubicBezTo>
                    <a:cubicBezTo>
                      <a:pt x="158" y="30"/>
                      <a:pt x="168" y="29"/>
                      <a:pt x="179" y="29"/>
                    </a:cubicBezTo>
                    <a:cubicBezTo>
                      <a:pt x="192" y="29"/>
                      <a:pt x="205" y="31"/>
                      <a:pt x="217" y="34"/>
                    </a:cubicBezTo>
                    <a:cubicBezTo>
                      <a:pt x="219" y="34"/>
                      <a:pt x="220" y="34"/>
                      <a:pt x="221" y="34"/>
                    </a:cubicBezTo>
                    <a:cubicBezTo>
                      <a:pt x="237" y="34"/>
                      <a:pt x="239" y="8"/>
                      <a:pt x="222" y="4"/>
                    </a:cubicBezTo>
                    <a:cubicBezTo>
                      <a:pt x="208" y="1"/>
                      <a:pt x="195" y="0"/>
                      <a:pt x="18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70"/>
              <p:cNvSpPr>
                <a:spLocks/>
              </p:cNvSpPr>
              <p:nvPr/>
            </p:nvSpPr>
            <p:spPr bwMode="auto">
              <a:xfrm>
                <a:off x="4717" y="1354"/>
                <a:ext cx="225" cy="213"/>
              </a:xfrm>
              <a:custGeom>
                <a:avLst/>
                <a:gdLst>
                  <a:gd name="T0" fmla="*/ 65 w 332"/>
                  <a:gd name="T1" fmla="*/ 0 h 314"/>
                  <a:gd name="T2" fmla="*/ 56 w 332"/>
                  <a:gd name="T3" fmla="*/ 10 h 314"/>
                  <a:gd name="T4" fmla="*/ 46 w 332"/>
                  <a:gd name="T5" fmla="*/ 22 h 314"/>
                  <a:gd name="T6" fmla="*/ 63 w 332"/>
                  <a:gd name="T7" fmla="*/ 241 h 314"/>
                  <a:gd name="T8" fmla="*/ 197 w 332"/>
                  <a:gd name="T9" fmla="*/ 313 h 314"/>
                  <a:gd name="T10" fmla="*/ 208 w 332"/>
                  <a:gd name="T11" fmla="*/ 314 h 314"/>
                  <a:gd name="T12" fmla="*/ 321 w 332"/>
                  <a:gd name="T13" fmla="*/ 266 h 314"/>
                  <a:gd name="T14" fmla="*/ 312 w 332"/>
                  <a:gd name="T15" fmla="*/ 239 h 314"/>
                  <a:gd name="T16" fmla="*/ 302 w 332"/>
                  <a:gd name="T17" fmla="*/ 243 h 314"/>
                  <a:gd name="T18" fmla="*/ 272 w 332"/>
                  <a:gd name="T19" fmla="*/ 267 h 314"/>
                  <a:gd name="T20" fmla="*/ 243 w 332"/>
                  <a:gd name="T21" fmla="*/ 281 h 314"/>
                  <a:gd name="T22" fmla="*/ 213 w 332"/>
                  <a:gd name="T23" fmla="*/ 286 h 314"/>
                  <a:gd name="T24" fmla="*/ 211 w 332"/>
                  <a:gd name="T25" fmla="*/ 286 h 314"/>
                  <a:gd name="T26" fmla="*/ 198 w 332"/>
                  <a:gd name="T27" fmla="*/ 285 h 314"/>
                  <a:gd name="T28" fmla="*/ 180 w 332"/>
                  <a:gd name="T29" fmla="*/ 283 h 314"/>
                  <a:gd name="T30" fmla="*/ 142 w 332"/>
                  <a:gd name="T31" fmla="*/ 269 h 314"/>
                  <a:gd name="T32" fmla="*/ 103 w 332"/>
                  <a:gd name="T33" fmla="*/ 240 h 314"/>
                  <a:gd name="T34" fmla="*/ 71 w 332"/>
                  <a:gd name="T35" fmla="*/ 201 h 314"/>
                  <a:gd name="T36" fmla="*/ 51 w 332"/>
                  <a:gd name="T37" fmla="*/ 158 h 314"/>
                  <a:gd name="T38" fmla="*/ 44 w 332"/>
                  <a:gd name="T39" fmla="*/ 120 h 314"/>
                  <a:gd name="T40" fmla="*/ 45 w 332"/>
                  <a:gd name="T41" fmla="*/ 98 h 314"/>
                  <a:gd name="T42" fmla="*/ 47 w 332"/>
                  <a:gd name="T43" fmla="*/ 87 h 314"/>
                  <a:gd name="T44" fmla="*/ 59 w 332"/>
                  <a:gd name="T45" fmla="*/ 56 h 314"/>
                  <a:gd name="T46" fmla="*/ 66 w 332"/>
                  <a:gd name="T47" fmla="*/ 44 h 314"/>
                  <a:gd name="T48" fmla="*/ 79 w 332"/>
                  <a:gd name="T49" fmla="*/ 28 h 314"/>
                  <a:gd name="T50" fmla="*/ 83 w 332"/>
                  <a:gd name="T51" fmla="*/ 24 h 314"/>
                  <a:gd name="T52" fmla="*/ 105 w 332"/>
                  <a:gd name="T53" fmla="*/ 6 h 314"/>
                  <a:gd name="T54" fmla="*/ 97 w 332"/>
                  <a:gd name="T55" fmla="*/ 6 h 314"/>
                  <a:gd name="T56" fmla="*/ 87 w 332"/>
                  <a:gd name="T57" fmla="*/ 6 h 314"/>
                  <a:gd name="T58" fmla="*/ 79 w 332"/>
                  <a:gd name="T59" fmla="*/ 6 h 314"/>
                  <a:gd name="T60" fmla="*/ 78 w 332"/>
                  <a:gd name="T61" fmla="*/ 6 h 314"/>
                  <a:gd name="T62" fmla="*/ 65 w 332"/>
                  <a:gd name="T63" fmla="*/ 0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32" h="314">
                    <a:moveTo>
                      <a:pt x="65" y="0"/>
                    </a:moveTo>
                    <a:cubicBezTo>
                      <a:pt x="62" y="3"/>
                      <a:pt x="59" y="7"/>
                      <a:pt x="56" y="10"/>
                    </a:cubicBezTo>
                    <a:cubicBezTo>
                      <a:pt x="52" y="14"/>
                      <a:pt x="49" y="18"/>
                      <a:pt x="46" y="22"/>
                    </a:cubicBezTo>
                    <a:cubicBezTo>
                      <a:pt x="0" y="87"/>
                      <a:pt x="8" y="175"/>
                      <a:pt x="63" y="241"/>
                    </a:cubicBezTo>
                    <a:cubicBezTo>
                      <a:pt x="99" y="284"/>
                      <a:pt x="147" y="310"/>
                      <a:pt x="197" y="313"/>
                    </a:cubicBezTo>
                    <a:cubicBezTo>
                      <a:pt x="201" y="314"/>
                      <a:pt x="205" y="314"/>
                      <a:pt x="208" y="314"/>
                    </a:cubicBezTo>
                    <a:cubicBezTo>
                      <a:pt x="248" y="314"/>
                      <a:pt x="288" y="299"/>
                      <a:pt x="321" y="266"/>
                    </a:cubicBezTo>
                    <a:cubicBezTo>
                      <a:pt x="332" y="256"/>
                      <a:pt x="323" y="239"/>
                      <a:pt x="312" y="239"/>
                    </a:cubicBezTo>
                    <a:cubicBezTo>
                      <a:pt x="309" y="239"/>
                      <a:pt x="305" y="240"/>
                      <a:pt x="302" y="243"/>
                    </a:cubicBezTo>
                    <a:cubicBezTo>
                      <a:pt x="293" y="252"/>
                      <a:pt x="283" y="260"/>
                      <a:pt x="272" y="267"/>
                    </a:cubicBezTo>
                    <a:cubicBezTo>
                      <a:pt x="263" y="273"/>
                      <a:pt x="253" y="277"/>
                      <a:pt x="243" y="281"/>
                    </a:cubicBezTo>
                    <a:cubicBezTo>
                      <a:pt x="233" y="283"/>
                      <a:pt x="223" y="285"/>
                      <a:pt x="213" y="286"/>
                    </a:cubicBezTo>
                    <a:cubicBezTo>
                      <a:pt x="212" y="286"/>
                      <a:pt x="211" y="286"/>
                      <a:pt x="211" y="286"/>
                    </a:cubicBezTo>
                    <a:cubicBezTo>
                      <a:pt x="207" y="286"/>
                      <a:pt x="203" y="286"/>
                      <a:pt x="198" y="285"/>
                    </a:cubicBezTo>
                    <a:cubicBezTo>
                      <a:pt x="192" y="285"/>
                      <a:pt x="186" y="284"/>
                      <a:pt x="180" y="283"/>
                    </a:cubicBezTo>
                    <a:cubicBezTo>
                      <a:pt x="167" y="280"/>
                      <a:pt x="154" y="275"/>
                      <a:pt x="142" y="269"/>
                    </a:cubicBezTo>
                    <a:cubicBezTo>
                      <a:pt x="128" y="261"/>
                      <a:pt x="115" y="251"/>
                      <a:pt x="103" y="240"/>
                    </a:cubicBezTo>
                    <a:cubicBezTo>
                      <a:pt x="91" y="228"/>
                      <a:pt x="80" y="215"/>
                      <a:pt x="71" y="201"/>
                    </a:cubicBezTo>
                    <a:cubicBezTo>
                      <a:pt x="62" y="187"/>
                      <a:pt x="56" y="173"/>
                      <a:pt x="51" y="158"/>
                    </a:cubicBezTo>
                    <a:cubicBezTo>
                      <a:pt x="47" y="145"/>
                      <a:pt x="45" y="133"/>
                      <a:pt x="44" y="120"/>
                    </a:cubicBezTo>
                    <a:cubicBezTo>
                      <a:pt x="44" y="113"/>
                      <a:pt x="45" y="106"/>
                      <a:pt x="45" y="98"/>
                    </a:cubicBezTo>
                    <a:cubicBezTo>
                      <a:pt x="46" y="95"/>
                      <a:pt x="46" y="91"/>
                      <a:pt x="47" y="87"/>
                    </a:cubicBezTo>
                    <a:cubicBezTo>
                      <a:pt x="50" y="76"/>
                      <a:pt x="54" y="66"/>
                      <a:pt x="59" y="56"/>
                    </a:cubicBezTo>
                    <a:cubicBezTo>
                      <a:pt x="61" y="52"/>
                      <a:pt x="63" y="48"/>
                      <a:pt x="66" y="44"/>
                    </a:cubicBezTo>
                    <a:cubicBezTo>
                      <a:pt x="70" y="39"/>
                      <a:pt x="74" y="33"/>
                      <a:pt x="79" y="28"/>
                    </a:cubicBezTo>
                    <a:cubicBezTo>
                      <a:pt x="80" y="27"/>
                      <a:pt x="81" y="26"/>
                      <a:pt x="83" y="24"/>
                    </a:cubicBezTo>
                    <a:cubicBezTo>
                      <a:pt x="89" y="18"/>
                      <a:pt x="97" y="12"/>
                      <a:pt x="105" y="6"/>
                    </a:cubicBezTo>
                    <a:cubicBezTo>
                      <a:pt x="102" y="6"/>
                      <a:pt x="100" y="6"/>
                      <a:pt x="97" y="6"/>
                    </a:cubicBezTo>
                    <a:cubicBezTo>
                      <a:pt x="94" y="6"/>
                      <a:pt x="90" y="6"/>
                      <a:pt x="87" y="6"/>
                    </a:cubicBezTo>
                    <a:cubicBezTo>
                      <a:pt x="84" y="6"/>
                      <a:pt x="81" y="6"/>
                      <a:pt x="79" y="6"/>
                    </a:cubicBezTo>
                    <a:cubicBezTo>
                      <a:pt x="79" y="6"/>
                      <a:pt x="78" y="6"/>
                      <a:pt x="78" y="6"/>
                    </a:cubicBezTo>
                    <a:cubicBezTo>
                      <a:pt x="72" y="6"/>
                      <a:pt x="68" y="4"/>
                      <a:pt x="65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71"/>
              <p:cNvSpPr>
                <a:spLocks/>
              </p:cNvSpPr>
              <p:nvPr/>
            </p:nvSpPr>
            <p:spPr bwMode="auto">
              <a:xfrm>
                <a:off x="4928" y="1633"/>
                <a:ext cx="158" cy="332"/>
              </a:xfrm>
              <a:custGeom>
                <a:avLst/>
                <a:gdLst>
                  <a:gd name="T0" fmla="*/ 102 w 232"/>
                  <a:gd name="T1" fmla="*/ 0 h 489"/>
                  <a:gd name="T2" fmla="*/ 97 w 232"/>
                  <a:gd name="T3" fmla="*/ 29 h 489"/>
                  <a:gd name="T4" fmla="*/ 100 w 232"/>
                  <a:gd name="T5" fmla="*/ 31 h 489"/>
                  <a:gd name="T6" fmla="*/ 150 w 232"/>
                  <a:gd name="T7" fmla="*/ 71 h 489"/>
                  <a:gd name="T8" fmla="*/ 159 w 232"/>
                  <a:gd name="T9" fmla="*/ 80 h 489"/>
                  <a:gd name="T10" fmla="*/ 178 w 232"/>
                  <a:gd name="T11" fmla="*/ 107 h 489"/>
                  <a:gd name="T12" fmla="*/ 179 w 232"/>
                  <a:gd name="T13" fmla="*/ 109 h 489"/>
                  <a:gd name="T14" fmla="*/ 192 w 232"/>
                  <a:gd name="T15" fmla="*/ 140 h 489"/>
                  <a:gd name="T16" fmla="*/ 194 w 232"/>
                  <a:gd name="T17" fmla="*/ 147 h 489"/>
                  <a:gd name="T18" fmla="*/ 200 w 232"/>
                  <a:gd name="T19" fmla="*/ 191 h 489"/>
                  <a:gd name="T20" fmla="*/ 191 w 232"/>
                  <a:gd name="T21" fmla="*/ 247 h 489"/>
                  <a:gd name="T22" fmla="*/ 161 w 232"/>
                  <a:gd name="T23" fmla="*/ 317 h 489"/>
                  <a:gd name="T24" fmla="*/ 96 w 232"/>
                  <a:gd name="T25" fmla="*/ 396 h 489"/>
                  <a:gd name="T26" fmla="*/ 57 w 232"/>
                  <a:gd name="T27" fmla="*/ 428 h 489"/>
                  <a:gd name="T28" fmla="*/ 31 w 232"/>
                  <a:gd name="T29" fmla="*/ 446 h 489"/>
                  <a:gd name="T30" fmla="*/ 15 w 232"/>
                  <a:gd name="T31" fmla="*/ 456 h 489"/>
                  <a:gd name="T32" fmla="*/ 9 w 232"/>
                  <a:gd name="T33" fmla="*/ 459 h 489"/>
                  <a:gd name="T34" fmla="*/ 0 w 232"/>
                  <a:gd name="T35" fmla="*/ 472 h 489"/>
                  <a:gd name="T36" fmla="*/ 9 w 232"/>
                  <a:gd name="T37" fmla="*/ 488 h 489"/>
                  <a:gd name="T38" fmla="*/ 13 w 232"/>
                  <a:gd name="T39" fmla="*/ 489 h 489"/>
                  <a:gd name="T40" fmla="*/ 20 w 232"/>
                  <a:gd name="T41" fmla="*/ 487 h 489"/>
                  <a:gd name="T42" fmla="*/ 84 w 232"/>
                  <a:gd name="T43" fmla="*/ 446 h 489"/>
                  <a:gd name="T44" fmla="*/ 85 w 232"/>
                  <a:gd name="T45" fmla="*/ 445 h 489"/>
                  <a:gd name="T46" fmla="*/ 219 w 232"/>
                  <a:gd name="T47" fmla="*/ 257 h 489"/>
                  <a:gd name="T48" fmla="*/ 222 w 232"/>
                  <a:gd name="T49" fmla="*/ 249 h 489"/>
                  <a:gd name="T50" fmla="*/ 217 w 232"/>
                  <a:gd name="T51" fmla="*/ 121 h 489"/>
                  <a:gd name="T52" fmla="*/ 208 w 232"/>
                  <a:gd name="T53" fmla="*/ 100 h 489"/>
                  <a:gd name="T54" fmla="*/ 190 w 232"/>
                  <a:gd name="T55" fmla="*/ 70 h 489"/>
                  <a:gd name="T56" fmla="*/ 167 w 232"/>
                  <a:gd name="T57" fmla="*/ 45 h 489"/>
                  <a:gd name="T58" fmla="*/ 109 w 232"/>
                  <a:gd name="T59" fmla="*/ 2 h 489"/>
                  <a:gd name="T60" fmla="*/ 102 w 232"/>
                  <a:gd name="T61" fmla="*/ 0 h 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32" h="489">
                    <a:moveTo>
                      <a:pt x="102" y="0"/>
                    </a:moveTo>
                    <a:cubicBezTo>
                      <a:pt x="89" y="0"/>
                      <a:pt x="83" y="21"/>
                      <a:pt x="97" y="29"/>
                    </a:cubicBezTo>
                    <a:cubicBezTo>
                      <a:pt x="98" y="30"/>
                      <a:pt x="99" y="30"/>
                      <a:pt x="100" y="31"/>
                    </a:cubicBezTo>
                    <a:cubicBezTo>
                      <a:pt x="118" y="42"/>
                      <a:pt x="135" y="55"/>
                      <a:pt x="150" y="71"/>
                    </a:cubicBezTo>
                    <a:cubicBezTo>
                      <a:pt x="153" y="74"/>
                      <a:pt x="156" y="77"/>
                      <a:pt x="159" y="80"/>
                    </a:cubicBezTo>
                    <a:cubicBezTo>
                      <a:pt x="166" y="89"/>
                      <a:pt x="172" y="97"/>
                      <a:pt x="178" y="107"/>
                    </a:cubicBezTo>
                    <a:cubicBezTo>
                      <a:pt x="178" y="107"/>
                      <a:pt x="179" y="108"/>
                      <a:pt x="179" y="109"/>
                    </a:cubicBezTo>
                    <a:cubicBezTo>
                      <a:pt x="184" y="119"/>
                      <a:pt x="189" y="130"/>
                      <a:pt x="192" y="140"/>
                    </a:cubicBezTo>
                    <a:cubicBezTo>
                      <a:pt x="193" y="143"/>
                      <a:pt x="194" y="145"/>
                      <a:pt x="194" y="147"/>
                    </a:cubicBezTo>
                    <a:cubicBezTo>
                      <a:pt x="198" y="162"/>
                      <a:pt x="199" y="176"/>
                      <a:pt x="200" y="191"/>
                    </a:cubicBezTo>
                    <a:cubicBezTo>
                      <a:pt x="199" y="210"/>
                      <a:pt x="196" y="228"/>
                      <a:pt x="191" y="247"/>
                    </a:cubicBezTo>
                    <a:cubicBezTo>
                      <a:pt x="184" y="271"/>
                      <a:pt x="173" y="294"/>
                      <a:pt x="161" y="317"/>
                    </a:cubicBezTo>
                    <a:cubicBezTo>
                      <a:pt x="142" y="346"/>
                      <a:pt x="121" y="372"/>
                      <a:pt x="96" y="396"/>
                    </a:cubicBezTo>
                    <a:cubicBezTo>
                      <a:pt x="84" y="408"/>
                      <a:pt x="71" y="418"/>
                      <a:pt x="57" y="428"/>
                    </a:cubicBezTo>
                    <a:cubicBezTo>
                      <a:pt x="49" y="435"/>
                      <a:pt x="40" y="441"/>
                      <a:pt x="31" y="446"/>
                    </a:cubicBezTo>
                    <a:cubicBezTo>
                      <a:pt x="26" y="450"/>
                      <a:pt x="21" y="453"/>
                      <a:pt x="15" y="456"/>
                    </a:cubicBezTo>
                    <a:cubicBezTo>
                      <a:pt x="13" y="457"/>
                      <a:pt x="11" y="458"/>
                      <a:pt x="9" y="459"/>
                    </a:cubicBezTo>
                    <a:cubicBezTo>
                      <a:pt x="3" y="462"/>
                      <a:pt x="1" y="467"/>
                      <a:pt x="0" y="472"/>
                    </a:cubicBezTo>
                    <a:cubicBezTo>
                      <a:pt x="0" y="478"/>
                      <a:pt x="3" y="485"/>
                      <a:pt x="9" y="488"/>
                    </a:cubicBezTo>
                    <a:cubicBezTo>
                      <a:pt x="10" y="488"/>
                      <a:pt x="11" y="489"/>
                      <a:pt x="13" y="489"/>
                    </a:cubicBezTo>
                    <a:cubicBezTo>
                      <a:pt x="15" y="489"/>
                      <a:pt x="17" y="488"/>
                      <a:pt x="20" y="487"/>
                    </a:cubicBezTo>
                    <a:cubicBezTo>
                      <a:pt x="42" y="475"/>
                      <a:pt x="64" y="461"/>
                      <a:pt x="84" y="446"/>
                    </a:cubicBezTo>
                    <a:cubicBezTo>
                      <a:pt x="84" y="445"/>
                      <a:pt x="85" y="445"/>
                      <a:pt x="85" y="445"/>
                    </a:cubicBezTo>
                    <a:cubicBezTo>
                      <a:pt x="147" y="397"/>
                      <a:pt x="197" y="332"/>
                      <a:pt x="219" y="257"/>
                    </a:cubicBezTo>
                    <a:cubicBezTo>
                      <a:pt x="220" y="254"/>
                      <a:pt x="221" y="252"/>
                      <a:pt x="222" y="249"/>
                    </a:cubicBezTo>
                    <a:cubicBezTo>
                      <a:pt x="232" y="206"/>
                      <a:pt x="232" y="162"/>
                      <a:pt x="217" y="121"/>
                    </a:cubicBezTo>
                    <a:cubicBezTo>
                      <a:pt x="215" y="113"/>
                      <a:pt x="212" y="106"/>
                      <a:pt x="208" y="100"/>
                    </a:cubicBezTo>
                    <a:cubicBezTo>
                      <a:pt x="203" y="89"/>
                      <a:pt x="197" y="80"/>
                      <a:pt x="190" y="70"/>
                    </a:cubicBezTo>
                    <a:cubicBezTo>
                      <a:pt x="183" y="62"/>
                      <a:pt x="175" y="53"/>
                      <a:pt x="167" y="45"/>
                    </a:cubicBezTo>
                    <a:cubicBezTo>
                      <a:pt x="150" y="29"/>
                      <a:pt x="130" y="14"/>
                      <a:pt x="109" y="2"/>
                    </a:cubicBezTo>
                    <a:cubicBezTo>
                      <a:pt x="106" y="0"/>
                      <a:pt x="104" y="0"/>
                      <a:pt x="10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172"/>
              <p:cNvSpPr>
                <a:spLocks/>
              </p:cNvSpPr>
              <p:nvPr/>
            </p:nvSpPr>
            <p:spPr bwMode="auto">
              <a:xfrm>
                <a:off x="4758" y="1338"/>
                <a:ext cx="255" cy="256"/>
              </a:xfrm>
              <a:custGeom>
                <a:avLst/>
                <a:gdLst>
                  <a:gd name="T0" fmla="*/ 39 w 375"/>
                  <a:gd name="T1" fmla="*/ 0 h 377"/>
                  <a:gd name="T2" fmla="*/ 13 w 375"/>
                  <a:gd name="T3" fmla="*/ 1 h 377"/>
                  <a:gd name="T4" fmla="*/ 3 w 375"/>
                  <a:gd name="T5" fmla="*/ 6 h 377"/>
                  <a:gd name="T6" fmla="*/ 4 w 375"/>
                  <a:gd name="T7" fmla="*/ 24 h 377"/>
                  <a:gd name="T8" fmla="*/ 17 w 375"/>
                  <a:gd name="T9" fmla="*/ 30 h 377"/>
                  <a:gd name="T10" fmla="*/ 18 w 375"/>
                  <a:gd name="T11" fmla="*/ 30 h 377"/>
                  <a:gd name="T12" fmla="*/ 26 w 375"/>
                  <a:gd name="T13" fmla="*/ 30 h 377"/>
                  <a:gd name="T14" fmla="*/ 36 w 375"/>
                  <a:gd name="T15" fmla="*/ 30 h 377"/>
                  <a:gd name="T16" fmla="*/ 44 w 375"/>
                  <a:gd name="T17" fmla="*/ 30 h 377"/>
                  <a:gd name="T18" fmla="*/ 75 w 375"/>
                  <a:gd name="T19" fmla="*/ 32 h 377"/>
                  <a:gd name="T20" fmla="*/ 126 w 375"/>
                  <a:gd name="T21" fmla="*/ 39 h 377"/>
                  <a:gd name="T22" fmla="*/ 222 w 375"/>
                  <a:gd name="T23" fmla="*/ 74 h 377"/>
                  <a:gd name="T24" fmla="*/ 284 w 375"/>
                  <a:gd name="T25" fmla="*/ 118 h 377"/>
                  <a:gd name="T26" fmla="*/ 320 w 375"/>
                  <a:gd name="T27" fmla="*/ 161 h 377"/>
                  <a:gd name="T28" fmla="*/ 338 w 375"/>
                  <a:gd name="T29" fmla="*/ 201 h 377"/>
                  <a:gd name="T30" fmla="*/ 340 w 375"/>
                  <a:gd name="T31" fmla="*/ 208 h 377"/>
                  <a:gd name="T32" fmla="*/ 345 w 375"/>
                  <a:gd name="T33" fmla="*/ 242 h 377"/>
                  <a:gd name="T34" fmla="*/ 345 w 375"/>
                  <a:gd name="T35" fmla="*/ 245 h 377"/>
                  <a:gd name="T36" fmla="*/ 342 w 375"/>
                  <a:gd name="T37" fmla="*/ 277 h 377"/>
                  <a:gd name="T38" fmla="*/ 340 w 375"/>
                  <a:gd name="T39" fmla="*/ 289 h 377"/>
                  <a:gd name="T40" fmla="*/ 317 w 375"/>
                  <a:gd name="T41" fmla="*/ 350 h 377"/>
                  <a:gd name="T42" fmla="*/ 316 w 375"/>
                  <a:gd name="T43" fmla="*/ 352 h 377"/>
                  <a:gd name="T44" fmla="*/ 330 w 375"/>
                  <a:gd name="T45" fmla="*/ 377 h 377"/>
                  <a:gd name="T46" fmla="*/ 340 w 375"/>
                  <a:gd name="T47" fmla="*/ 370 h 377"/>
                  <a:gd name="T48" fmla="*/ 367 w 375"/>
                  <a:gd name="T49" fmla="*/ 303 h 377"/>
                  <a:gd name="T50" fmla="*/ 374 w 375"/>
                  <a:gd name="T51" fmla="*/ 269 h 377"/>
                  <a:gd name="T52" fmla="*/ 375 w 375"/>
                  <a:gd name="T53" fmla="*/ 235 h 377"/>
                  <a:gd name="T54" fmla="*/ 372 w 375"/>
                  <a:gd name="T55" fmla="*/ 212 h 377"/>
                  <a:gd name="T56" fmla="*/ 309 w 375"/>
                  <a:gd name="T57" fmla="*/ 100 h 377"/>
                  <a:gd name="T58" fmla="*/ 303 w 375"/>
                  <a:gd name="T59" fmla="*/ 94 h 377"/>
                  <a:gd name="T60" fmla="*/ 90 w 375"/>
                  <a:gd name="T61" fmla="*/ 3 h 377"/>
                  <a:gd name="T62" fmla="*/ 90 w 375"/>
                  <a:gd name="T63" fmla="*/ 3 h 377"/>
                  <a:gd name="T64" fmla="*/ 39 w 375"/>
                  <a:gd name="T65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5" h="377">
                    <a:moveTo>
                      <a:pt x="39" y="0"/>
                    </a:moveTo>
                    <a:cubicBezTo>
                      <a:pt x="30" y="0"/>
                      <a:pt x="22" y="0"/>
                      <a:pt x="13" y="1"/>
                    </a:cubicBezTo>
                    <a:cubicBezTo>
                      <a:pt x="8" y="1"/>
                      <a:pt x="5" y="3"/>
                      <a:pt x="3" y="6"/>
                    </a:cubicBezTo>
                    <a:cubicBezTo>
                      <a:pt x="0" y="11"/>
                      <a:pt x="0" y="19"/>
                      <a:pt x="4" y="24"/>
                    </a:cubicBezTo>
                    <a:cubicBezTo>
                      <a:pt x="7" y="28"/>
                      <a:pt x="11" y="30"/>
                      <a:pt x="17" y="30"/>
                    </a:cubicBezTo>
                    <a:cubicBezTo>
                      <a:pt x="17" y="30"/>
                      <a:pt x="18" y="30"/>
                      <a:pt x="18" y="30"/>
                    </a:cubicBezTo>
                    <a:cubicBezTo>
                      <a:pt x="20" y="30"/>
                      <a:pt x="23" y="30"/>
                      <a:pt x="26" y="30"/>
                    </a:cubicBezTo>
                    <a:cubicBezTo>
                      <a:pt x="29" y="30"/>
                      <a:pt x="33" y="30"/>
                      <a:pt x="36" y="30"/>
                    </a:cubicBezTo>
                    <a:cubicBezTo>
                      <a:pt x="39" y="30"/>
                      <a:pt x="41" y="30"/>
                      <a:pt x="44" y="30"/>
                    </a:cubicBezTo>
                    <a:cubicBezTo>
                      <a:pt x="54" y="30"/>
                      <a:pt x="65" y="31"/>
                      <a:pt x="75" y="32"/>
                    </a:cubicBezTo>
                    <a:cubicBezTo>
                      <a:pt x="92" y="33"/>
                      <a:pt x="109" y="36"/>
                      <a:pt x="126" y="39"/>
                    </a:cubicBezTo>
                    <a:cubicBezTo>
                      <a:pt x="159" y="47"/>
                      <a:pt x="191" y="58"/>
                      <a:pt x="222" y="74"/>
                    </a:cubicBezTo>
                    <a:cubicBezTo>
                      <a:pt x="244" y="86"/>
                      <a:pt x="265" y="101"/>
                      <a:pt x="284" y="118"/>
                    </a:cubicBezTo>
                    <a:cubicBezTo>
                      <a:pt x="298" y="131"/>
                      <a:pt x="310" y="145"/>
                      <a:pt x="320" y="161"/>
                    </a:cubicBezTo>
                    <a:cubicBezTo>
                      <a:pt x="328" y="174"/>
                      <a:pt x="334" y="187"/>
                      <a:pt x="338" y="201"/>
                    </a:cubicBezTo>
                    <a:cubicBezTo>
                      <a:pt x="339" y="204"/>
                      <a:pt x="339" y="206"/>
                      <a:pt x="340" y="208"/>
                    </a:cubicBezTo>
                    <a:cubicBezTo>
                      <a:pt x="343" y="219"/>
                      <a:pt x="344" y="230"/>
                      <a:pt x="345" y="242"/>
                    </a:cubicBezTo>
                    <a:cubicBezTo>
                      <a:pt x="345" y="243"/>
                      <a:pt x="345" y="244"/>
                      <a:pt x="345" y="245"/>
                    </a:cubicBezTo>
                    <a:cubicBezTo>
                      <a:pt x="345" y="256"/>
                      <a:pt x="344" y="266"/>
                      <a:pt x="342" y="277"/>
                    </a:cubicBezTo>
                    <a:cubicBezTo>
                      <a:pt x="342" y="281"/>
                      <a:pt x="341" y="285"/>
                      <a:pt x="340" y="289"/>
                    </a:cubicBezTo>
                    <a:cubicBezTo>
                      <a:pt x="335" y="311"/>
                      <a:pt x="327" y="330"/>
                      <a:pt x="317" y="350"/>
                    </a:cubicBezTo>
                    <a:cubicBezTo>
                      <a:pt x="317" y="351"/>
                      <a:pt x="316" y="352"/>
                      <a:pt x="316" y="352"/>
                    </a:cubicBezTo>
                    <a:cubicBezTo>
                      <a:pt x="309" y="364"/>
                      <a:pt x="320" y="377"/>
                      <a:pt x="330" y="377"/>
                    </a:cubicBezTo>
                    <a:cubicBezTo>
                      <a:pt x="334" y="377"/>
                      <a:pt x="338" y="375"/>
                      <a:pt x="340" y="370"/>
                    </a:cubicBezTo>
                    <a:cubicBezTo>
                      <a:pt x="352" y="349"/>
                      <a:pt x="361" y="326"/>
                      <a:pt x="367" y="303"/>
                    </a:cubicBezTo>
                    <a:cubicBezTo>
                      <a:pt x="370" y="292"/>
                      <a:pt x="373" y="281"/>
                      <a:pt x="374" y="269"/>
                    </a:cubicBezTo>
                    <a:cubicBezTo>
                      <a:pt x="375" y="258"/>
                      <a:pt x="375" y="247"/>
                      <a:pt x="375" y="235"/>
                    </a:cubicBezTo>
                    <a:cubicBezTo>
                      <a:pt x="374" y="227"/>
                      <a:pt x="373" y="220"/>
                      <a:pt x="372" y="212"/>
                    </a:cubicBezTo>
                    <a:cubicBezTo>
                      <a:pt x="363" y="169"/>
                      <a:pt x="340" y="131"/>
                      <a:pt x="309" y="100"/>
                    </a:cubicBezTo>
                    <a:cubicBezTo>
                      <a:pt x="307" y="98"/>
                      <a:pt x="305" y="96"/>
                      <a:pt x="303" y="94"/>
                    </a:cubicBezTo>
                    <a:cubicBezTo>
                      <a:pt x="245" y="42"/>
                      <a:pt x="168" y="12"/>
                      <a:pt x="90" y="3"/>
                    </a:cubicBezTo>
                    <a:cubicBezTo>
                      <a:pt x="90" y="3"/>
                      <a:pt x="90" y="3"/>
                      <a:pt x="90" y="3"/>
                    </a:cubicBezTo>
                    <a:cubicBezTo>
                      <a:pt x="73" y="1"/>
                      <a:pt x="56" y="0"/>
                      <a:pt x="3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73"/>
              <p:cNvSpPr>
                <a:spLocks noEditPoints="1"/>
              </p:cNvSpPr>
              <p:nvPr/>
            </p:nvSpPr>
            <p:spPr bwMode="auto">
              <a:xfrm>
                <a:off x="5711" y="1452"/>
                <a:ext cx="143" cy="312"/>
              </a:xfrm>
              <a:custGeom>
                <a:avLst/>
                <a:gdLst>
                  <a:gd name="T0" fmla="*/ 53 w 211"/>
                  <a:gd name="T1" fmla="*/ 452 h 460"/>
                  <a:gd name="T2" fmla="*/ 60 w 211"/>
                  <a:gd name="T3" fmla="*/ 459 h 460"/>
                  <a:gd name="T4" fmla="*/ 61 w 211"/>
                  <a:gd name="T5" fmla="*/ 459 h 460"/>
                  <a:gd name="T6" fmla="*/ 66 w 211"/>
                  <a:gd name="T7" fmla="*/ 460 h 460"/>
                  <a:gd name="T8" fmla="*/ 68 w 211"/>
                  <a:gd name="T9" fmla="*/ 460 h 460"/>
                  <a:gd name="T10" fmla="*/ 64 w 211"/>
                  <a:gd name="T11" fmla="*/ 457 h 460"/>
                  <a:gd name="T12" fmla="*/ 53 w 211"/>
                  <a:gd name="T13" fmla="*/ 452 h 460"/>
                  <a:gd name="T14" fmla="*/ 22 w 211"/>
                  <a:gd name="T15" fmla="*/ 0 h 460"/>
                  <a:gd name="T16" fmla="*/ 19 w 211"/>
                  <a:gd name="T17" fmla="*/ 30 h 460"/>
                  <a:gd name="T18" fmla="*/ 45 w 211"/>
                  <a:gd name="T19" fmla="*/ 35 h 460"/>
                  <a:gd name="T20" fmla="*/ 78 w 211"/>
                  <a:gd name="T21" fmla="*/ 49 h 460"/>
                  <a:gd name="T22" fmla="*/ 96 w 211"/>
                  <a:gd name="T23" fmla="*/ 62 h 460"/>
                  <a:gd name="T24" fmla="*/ 110 w 211"/>
                  <a:gd name="T25" fmla="*/ 75 h 460"/>
                  <a:gd name="T26" fmla="*/ 111 w 211"/>
                  <a:gd name="T27" fmla="*/ 76 h 460"/>
                  <a:gd name="T28" fmla="*/ 142 w 211"/>
                  <a:gd name="T29" fmla="*/ 118 h 460"/>
                  <a:gd name="T30" fmla="*/ 166 w 211"/>
                  <a:gd name="T31" fmla="*/ 181 h 460"/>
                  <a:gd name="T32" fmla="*/ 176 w 211"/>
                  <a:gd name="T33" fmla="*/ 260 h 460"/>
                  <a:gd name="T34" fmla="*/ 167 w 211"/>
                  <a:gd name="T35" fmla="*/ 328 h 460"/>
                  <a:gd name="T36" fmla="*/ 148 w 211"/>
                  <a:gd name="T37" fmla="*/ 372 h 460"/>
                  <a:gd name="T38" fmla="*/ 127 w 211"/>
                  <a:gd name="T39" fmla="*/ 399 h 460"/>
                  <a:gd name="T40" fmla="*/ 126 w 211"/>
                  <a:gd name="T41" fmla="*/ 401 h 460"/>
                  <a:gd name="T42" fmla="*/ 104 w 211"/>
                  <a:gd name="T43" fmla="*/ 417 h 460"/>
                  <a:gd name="T44" fmla="*/ 88 w 211"/>
                  <a:gd name="T45" fmla="*/ 424 h 460"/>
                  <a:gd name="T46" fmla="*/ 76 w 211"/>
                  <a:gd name="T47" fmla="*/ 428 h 460"/>
                  <a:gd name="T48" fmla="*/ 71 w 211"/>
                  <a:gd name="T49" fmla="*/ 429 h 460"/>
                  <a:gd name="T50" fmla="*/ 104 w 211"/>
                  <a:gd name="T51" fmla="*/ 450 h 460"/>
                  <a:gd name="T52" fmla="*/ 144 w 211"/>
                  <a:gd name="T53" fmla="*/ 423 h 460"/>
                  <a:gd name="T54" fmla="*/ 205 w 211"/>
                  <a:gd name="T55" fmla="*/ 228 h 460"/>
                  <a:gd name="T56" fmla="*/ 112 w 211"/>
                  <a:gd name="T57" fmla="*/ 36 h 460"/>
                  <a:gd name="T58" fmla="*/ 23 w 211"/>
                  <a:gd name="T59" fmla="*/ 1 h 460"/>
                  <a:gd name="T60" fmla="*/ 22 w 211"/>
                  <a:gd name="T61" fmla="*/ 0 h 4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1" h="460">
                    <a:moveTo>
                      <a:pt x="53" y="452"/>
                    </a:moveTo>
                    <a:cubicBezTo>
                      <a:pt x="55" y="455"/>
                      <a:pt x="57" y="458"/>
                      <a:pt x="60" y="459"/>
                    </a:cubicBezTo>
                    <a:cubicBezTo>
                      <a:pt x="61" y="459"/>
                      <a:pt x="61" y="459"/>
                      <a:pt x="61" y="459"/>
                    </a:cubicBezTo>
                    <a:cubicBezTo>
                      <a:pt x="62" y="460"/>
                      <a:pt x="64" y="460"/>
                      <a:pt x="66" y="460"/>
                    </a:cubicBezTo>
                    <a:cubicBezTo>
                      <a:pt x="66" y="460"/>
                      <a:pt x="67" y="460"/>
                      <a:pt x="68" y="460"/>
                    </a:cubicBezTo>
                    <a:cubicBezTo>
                      <a:pt x="67" y="459"/>
                      <a:pt x="65" y="458"/>
                      <a:pt x="64" y="457"/>
                    </a:cubicBezTo>
                    <a:cubicBezTo>
                      <a:pt x="60" y="455"/>
                      <a:pt x="57" y="453"/>
                      <a:pt x="53" y="452"/>
                    </a:cubicBezTo>
                    <a:moveTo>
                      <a:pt x="22" y="0"/>
                    </a:moveTo>
                    <a:cubicBezTo>
                      <a:pt x="4" y="0"/>
                      <a:pt x="0" y="28"/>
                      <a:pt x="19" y="30"/>
                    </a:cubicBezTo>
                    <a:cubicBezTo>
                      <a:pt x="28" y="31"/>
                      <a:pt x="36" y="33"/>
                      <a:pt x="45" y="35"/>
                    </a:cubicBezTo>
                    <a:cubicBezTo>
                      <a:pt x="56" y="38"/>
                      <a:pt x="67" y="43"/>
                      <a:pt x="78" y="49"/>
                    </a:cubicBezTo>
                    <a:cubicBezTo>
                      <a:pt x="84" y="53"/>
                      <a:pt x="91" y="57"/>
                      <a:pt x="96" y="62"/>
                    </a:cubicBezTo>
                    <a:cubicBezTo>
                      <a:pt x="101" y="66"/>
                      <a:pt x="106" y="70"/>
                      <a:pt x="110" y="75"/>
                    </a:cubicBezTo>
                    <a:cubicBezTo>
                      <a:pt x="110" y="75"/>
                      <a:pt x="111" y="75"/>
                      <a:pt x="111" y="76"/>
                    </a:cubicBezTo>
                    <a:cubicBezTo>
                      <a:pt x="123" y="88"/>
                      <a:pt x="133" y="103"/>
                      <a:pt x="142" y="118"/>
                    </a:cubicBezTo>
                    <a:cubicBezTo>
                      <a:pt x="152" y="138"/>
                      <a:pt x="160" y="159"/>
                      <a:pt x="166" y="181"/>
                    </a:cubicBezTo>
                    <a:cubicBezTo>
                      <a:pt x="173" y="207"/>
                      <a:pt x="176" y="233"/>
                      <a:pt x="176" y="260"/>
                    </a:cubicBezTo>
                    <a:cubicBezTo>
                      <a:pt x="176" y="283"/>
                      <a:pt x="173" y="306"/>
                      <a:pt x="167" y="328"/>
                    </a:cubicBezTo>
                    <a:cubicBezTo>
                      <a:pt x="162" y="343"/>
                      <a:pt x="156" y="358"/>
                      <a:pt x="148" y="372"/>
                    </a:cubicBezTo>
                    <a:cubicBezTo>
                      <a:pt x="142" y="382"/>
                      <a:pt x="135" y="391"/>
                      <a:pt x="127" y="399"/>
                    </a:cubicBezTo>
                    <a:cubicBezTo>
                      <a:pt x="127" y="400"/>
                      <a:pt x="126" y="400"/>
                      <a:pt x="126" y="401"/>
                    </a:cubicBezTo>
                    <a:cubicBezTo>
                      <a:pt x="119" y="407"/>
                      <a:pt x="111" y="412"/>
                      <a:pt x="104" y="417"/>
                    </a:cubicBezTo>
                    <a:cubicBezTo>
                      <a:pt x="99" y="420"/>
                      <a:pt x="93" y="422"/>
                      <a:pt x="88" y="424"/>
                    </a:cubicBezTo>
                    <a:cubicBezTo>
                      <a:pt x="84" y="425"/>
                      <a:pt x="80" y="427"/>
                      <a:pt x="76" y="428"/>
                    </a:cubicBezTo>
                    <a:cubicBezTo>
                      <a:pt x="74" y="428"/>
                      <a:pt x="73" y="429"/>
                      <a:pt x="71" y="429"/>
                    </a:cubicBezTo>
                    <a:cubicBezTo>
                      <a:pt x="82" y="435"/>
                      <a:pt x="93" y="442"/>
                      <a:pt x="104" y="450"/>
                    </a:cubicBezTo>
                    <a:cubicBezTo>
                      <a:pt x="119" y="443"/>
                      <a:pt x="133" y="434"/>
                      <a:pt x="144" y="423"/>
                    </a:cubicBezTo>
                    <a:cubicBezTo>
                      <a:pt x="194" y="377"/>
                      <a:pt x="211" y="298"/>
                      <a:pt x="205" y="228"/>
                    </a:cubicBezTo>
                    <a:cubicBezTo>
                      <a:pt x="199" y="157"/>
                      <a:pt x="168" y="80"/>
                      <a:pt x="112" y="36"/>
                    </a:cubicBezTo>
                    <a:cubicBezTo>
                      <a:pt x="87" y="17"/>
                      <a:pt x="57" y="4"/>
                      <a:pt x="23" y="1"/>
                    </a:cubicBezTo>
                    <a:cubicBezTo>
                      <a:pt x="23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74"/>
              <p:cNvSpPr>
                <a:spLocks noEditPoints="1"/>
              </p:cNvSpPr>
              <p:nvPr/>
            </p:nvSpPr>
            <p:spPr bwMode="auto">
              <a:xfrm>
                <a:off x="5563" y="1081"/>
                <a:ext cx="197" cy="291"/>
              </a:xfrm>
              <a:custGeom>
                <a:avLst/>
                <a:gdLst>
                  <a:gd name="T0" fmla="*/ 1 w 290"/>
                  <a:gd name="T1" fmla="*/ 16 h 430"/>
                  <a:gd name="T2" fmla="*/ 0 w 290"/>
                  <a:gd name="T3" fmla="*/ 25 h 430"/>
                  <a:gd name="T4" fmla="*/ 5 w 290"/>
                  <a:gd name="T5" fmla="*/ 16 h 430"/>
                  <a:gd name="T6" fmla="*/ 4 w 290"/>
                  <a:gd name="T7" fmla="*/ 16 h 430"/>
                  <a:gd name="T8" fmla="*/ 1 w 290"/>
                  <a:gd name="T9" fmla="*/ 16 h 430"/>
                  <a:gd name="T10" fmla="*/ 63 w 290"/>
                  <a:gd name="T11" fmla="*/ 0 h 430"/>
                  <a:gd name="T12" fmla="*/ 44 w 290"/>
                  <a:gd name="T13" fmla="*/ 1 h 430"/>
                  <a:gd name="T14" fmla="*/ 27 w 290"/>
                  <a:gd name="T15" fmla="*/ 35 h 430"/>
                  <a:gd name="T16" fmla="*/ 32 w 290"/>
                  <a:gd name="T17" fmla="*/ 34 h 430"/>
                  <a:gd name="T18" fmla="*/ 45 w 290"/>
                  <a:gd name="T19" fmla="*/ 31 h 430"/>
                  <a:gd name="T20" fmla="*/ 61 w 290"/>
                  <a:gd name="T21" fmla="*/ 29 h 430"/>
                  <a:gd name="T22" fmla="*/ 89 w 290"/>
                  <a:gd name="T23" fmla="*/ 31 h 430"/>
                  <a:gd name="T24" fmla="*/ 90 w 290"/>
                  <a:gd name="T25" fmla="*/ 32 h 430"/>
                  <a:gd name="T26" fmla="*/ 122 w 290"/>
                  <a:gd name="T27" fmla="*/ 44 h 430"/>
                  <a:gd name="T28" fmla="*/ 162 w 290"/>
                  <a:gd name="T29" fmla="*/ 72 h 430"/>
                  <a:gd name="T30" fmla="*/ 205 w 290"/>
                  <a:gd name="T31" fmla="*/ 126 h 430"/>
                  <a:gd name="T32" fmla="*/ 237 w 290"/>
                  <a:gd name="T33" fmla="*/ 198 h 430"/>
                  <a:gd name="T34" fmla="*/ 248 w 290"/>
                  <a:gd name="T35" fmla="*/ 265 h 430"/>
                  <a:gd name="T36" fmla="*/ 244 w 290"/>
                  <a:gd name="T37" fmla="*/ 317 h 430"/>
                  <a:gd name="T38" fmla="*/ 244 w 290"/>
                  <a:gd name="T39" fmla="*/ 318 h 430"/>
                  <a:gd name="T40" fmla="*/ 238 w 290"/>
                  <a:gd name="T41" fmla="*/ 336 h 430"/>
                  <a:gd name="T42" fmla="*/ 229 w 290"/>
                  <a:gd name="T43" fmla="*/ 357 h 430"/>
                  <a:gd name="T44" fmla="*/ 208 w 290"/>
                  <a:gd name="T45" fmla="*/ 386 h 430"/>
                  <a:gd name="T46" fmla="*/ 189 w 290"/>
                  <a:gd name="T47" fmla="*/ 403 h 430"/>
                  <a:gd name="T48" fmla="*/ 199 w 290"/>
                  <a:gd name="T49" fmla="*/ 430 h 430"/>
                  <a:gd name="T50" fmla="*/ 208 w 290"/>
                  <a:gd name="T51" fmla="*/ 427 h 430"/>
                  <a:gd name="T52" fmla="*/ 265 w 290"/>
                  <a:gd name="T53" fmla="*/ 350 h 430"/>
                  <a:gd name="T54" fmla="*/ 246 w 290"/>
                  <a:gd name="T55" fmla="*/ 138 h 430"/>
                  <a:gd name="T56" fmla="*/ 93 w 290"/>
                  <a:gd name="T57" fmla="*/ 3 h 430"/>
                  <a:gd name="T58" fmla="*/ 63 w 290"/>
                  <a:gd name="T59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90" h="430">
                    <a:moveTo>
                      <a:pt x="1" y="16"/>
                    </a:moveTo>
                    <a:cubicBezTo>
                      <a:pt x="0" y="19"/>
                      <a:pt x="0" y="22"/>
                      <a:pt x="0" y="25"/>
                    </a:cubicBezTo>
                    <a:cubicBezTo>
                      <a:pt x="2" y="22"/>
                      <a:pt x="4" y="19"/>
                      <a:pt x="5" y="16"/>
                    </a:cubicBezTo>
                    <a:cubicBezTo>
                      <a:pt x="5" y="16"/>
                      <a:pt x="4" y="16"/>
                      <a:pt x="4" y="16"/>
                    </a:cubicBezTo>
                    <a:cubicBezTo>
                      <a:pt x="3" y="16"/>
                      <a:pt x="2" y="16"/>
                      <a:pt x="1" y="16"/>
                    </a:cubicBezTo>
                    <a:moveTo>
                      <a:pt x="63" y="0"/>
                    </a:moveTo>
                    <a:cubicBezTo>
                      <a:pt x="57" y="0"/>
                      <a:pt x="51" y="0"/>
                      <a:pt x="44" y="1"/>
                    </a:cubicBezTo>
                    <a:cubicBezTo>
                      <a:pt x="39" y="13"/>
                      <a:pt x="33" y="24"/>
                      <a:pt x="27" y="35"/>
                    </a:cubicBezTo>
                    <a:cubicBezTo>
                      <a:pt x="28" y="35"/>
                      <a:pt x="30" y="34"/>
                      <a:pt x="32" y="34"/>
                    </a:cubicBezTo>
                    <a:cubicBezTo>
                      <a:pt x="36" y="32"/>
                      <a:pt x="40" y="32"/>
                      <a:pt x="45" y="31"/>
                    </a:cubicBezTo>
                    <a:cubicBezTo>
                      <a:pt x="50" y="30"/>
                      <a:pt x="55" y="29"/>
                      <a:pt x="61" y="29"/>
                    </a:cubicBezTo>
                    <a:cubicBezTo>
                      <a:pt x="70" y="29"/>
                      <a:pt x="79" y="30"/>
                      <a:pt x="89" y="31"/>
                    </a:cubicBezTo>
                    <a:cubicBezTo>
                      <a:pt x="89" y="32"/>
                      <a:pt x="90" y="32"/>
                      <a:pt x="90" y="32"/>
                    </a:cubicBezTo>
                    <a:cubicBezTo>
                      <a:pt x="101" y="35"/>
                      <a:pt x="112" y="39"/>
                      <a:pt x="122" y="44"/>
                    </a:cubicBezTo>
                    <a:cubicBezTo>
                      <a:pt x="137" y="52"/>
                      <a:pt x="149" y="61"/>
                      <a:pt x="162" y="72"/>
                    </a:cubicBezTo>
                    <a:cubicBezTo>
                      <a:pt x="178" y="88"/>
                      <a:pt x="192" y="106"/>
                      <a:pt x="205" y="126"/>
                    </a:cubicBezTo>
                    <a:cubicBezTo>
                      <a:pt x="218" y="149"/>
                      <a:pt x="229" y="173"/>
                      <a:pt x="237" y="198"/>
                    </a:cubicBezTo>
                    <a:cubicBezTo>
                      <a:pt x="243" y="220"/>
                      <a:pt x="247" y="242"/>
                      <a:pt x="248" y="265"/>
                    </a:cubicBezTo>
                    <a:cubicBezTo>
                      <a:pt x="249" y="283"/>
                      <a:pt x="247" y="300"/>
                      <a:pt x="244" y="317"/>
                    </a:cubicBezTo>
                    <a:cubicBezTo>
                      <a:pt x="244" y="318"/>
                      <a:pt x="244" y="318"/>
                      <a:pt x="244" y="318"/>
                    </a:cubicBezTo>
                    <a:cubicBezTo>
                      <a:pt x="242" y="324"/>
                      <a:pt x="240" y="330"/>
                      <a:pt x="238" y="336"/>
                    </a:cubicBezTo>
                    <a:cubicBezTo>
                      <a:pt x="236" y="343"/>
                      <a:pt x="233" y="350"/>
                      <a:pt x="229" y="357"/>
                    </a:cubicBezTo>
                    <a:cubicBezTo>
                      <a:pt x="223" y="368"/>
                      <a:pt x="216" y="377"/>
                      <a:pt x="208" y="386"/>
                    </a:cubicBezTo>
                    <a:cubicBezTo>
                      <a:pt x="202" y="393"/>
                      <a:pt x="196" y="398"/>
                      <a:pt x="189" y="403"/>
                    </a:cubicBezTo>
                    <a:cubicBezTo>
                      <a:pt x="176" y="413"/>
                      <a:pt x="186" y="430"/>
                      <a:pt x="199" y="430"/>
                    </a:cubicBezTo>
                    <a:cubicBezTo>
                      <a:pt x="202" y="430"/>
                      <a:pt x="205" y="429"/>
                      <a:pt x="208" y="427"/>
                    </a:cubicBezTo>
                    <a:cubicBezTo>
                      <a:pt x="235" y="406"/>
                      <a:pt x="254" y="380"/>
                      <a:pt x="265" y="350"/>
                    </a:cubicBezTo>
                    <a:cubicBezTo>
                      <a:pt x="290" y="284"/>
                      <a:pt x="277" y="202"/>
                      <a:pt x="246" y="138"/>
                    </a:cubicBezTo>
                    <a:cubicBezTo>
                      <a:pt x="214" y="75"/>
                      <a:pt x="159" y="16"/>
                      <a:pt x="93" y="3"/>
                    </a:cubicBezTo>
                    <a:cubicBezTo>
                      <a:pt x="83" y="1"/>
                      <a:pt x="73" y="0"/>
                      <a:pt x="6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75"/>
              <p:cNvSpPr>
                <a:spLocks noEditPoints="1"/>
              </p:cNvSpPr>
              <p:nvPr/>
            </p:nvSpPr>
            <p:spPr bwMode="auto">
              <a:xfrm>
                <a:off x="6406" y="1126"/>
                <a:ext cx="97" cy="202"/>
              </a:xfrm>
              <a:custGeom>
                <a:avLst/>
                <a:gdLst>
                  <a:gd name="T0" fmla="*/ 121 w 143"/>
                  <a:gd name="T1" fmla="*/ 124 h 297"/>
                  <a:gd name="T2" fmla="*/ 90 w 143"/>
                  <a:gd name="T3" fmla="*/ 196 h 297"/>
                  <a:gd name="T4" fmla="*/ 46 w 143"/>
                  <a:gd name="T5" fmla="*/ 250 h 297"/>
                  <a:gd name="T6" fmla="*/ 45 w 143"/>
                  <a:gd name="T7" fmla="*/ 252 h 297"/>
                  <a:gd name="T8" fmla="*/ 23 w 143"/>
                  <a:gd name="T9" fmla="*/ 270 h 297"/>
                  <a:gd name="T10" fmla="*/ 27 w 143"/>
                  <a:gd name="T11" fmla="*/ 296 h 297"/>
                  <a:gd name="T12" fmla="*/ 32 w 143"/>
                  <a:gd name="T13" fmla="*/ 297 h 297"/>
                  <a:gd name="T14" fmla="*/ 41 w 143"/>
                  <a:gd name="T15" fmla="*/ 294 h 297"/>
                  <a:gd name="T16" fmla="*/ 77 w 143"/>
                  <a:gd name="T17" fmla="*/ 261 h 297"/>
                  <a:gd name="T18" fmla="*/ 96 w 143"/>
                  <a:gd name="T19" fmla="*/ 239 h 297"/>
                  <a:gd name="T20" fmla="*/ 143 w 143"/>
                  <a:gd name="T21" fmla="*/ 158 h 297"/>
                  <a:gd name="T22" fmla="*/ 121 w 143"/>
                  <a:gd name="T23" fmla="*/ 124 h 297"/>
                  <a:gd name="T24" fmla="*/ 102 w 143"/>
                  <a:gd name="T25" fmla="*/ 78 h 297"/>
                  <a:gd name="T26" fmla="*/ 112 w 143"/>
                  <a:gd name="T27" fmla="*/ 86 h 297"/>
                  <a:gd name="T28" fmla="*/ 113 w 143"/>
                  <a:gd name="T29" fmla="*/ 79 h 297"/>
                  <a:gd name="T30" fmla="*/ 102 w 143"/>
                  <a:gd name="T31" fmla="*/ 78 h 297"/>
                  <a:gd name="T32" fmla="*/ 30 w 143"/>
                  <a:gd name="T33" fmla="*/ 0 h 297"/>
                  <a:gd name="T34" fmla="*/ 0 w 143"/>
                  <a:gd name="T35" fmla="*/ 2 h 297"/>
                  <a:gd name="T36" fmla="*/ 0 w 143"/>
                  <a:gd name="T37" fmla="*/ 21 h 297"/>
                  <a:gd name="T38" fmla="*/ 46 w 143"/>
                  <a:gd name="T39" fmla="*/ 40 h 297"/>
                  <a:gd name="T40" fmla="*/ 51 w 143"/>
                  <a:gd name="T41" fmla="*/ 42 h 297"/>
                  <a:gd name="T42" fmla="*/ 118 w 143"/>
                  <a:gd name="T43" fmla="*/ 50 h 297"/>
                  <a:gd name="T44" fmla="*/ 112 w 143"/>
                  <a:gd name="T45" fmla="*/ 45 h 297"/>
                  <a:gd name="T46" fmla="*/ 30 w 143"/>
                  <a:gd name="T47" fmla="*/ 0 h 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3" h="297">
                    <a:moveTo>
                      <a:pt x="121" y="124"/>
                    </a:moveTo>
                    <a:cubicBezTo>
                      <a:pt x="113" y="149"/>
                      <a:pt x="103" y="173"/>
                      <a:pt x="90" y="196"/>
                    </a:cubicBezTo>
                    <a:cubicBezTo>
                      <a:pt x="77" y="216"/>
                      <a:pt x="63" y="234"/>
                      <a:pt x="46" y="250"/>
                    </a:cubicBezTo>
                    <a:cubicBezTo>
                      <a:pt x="46" y="251"/>
                      <a:pt x="45" y="251"/>
                      <a:pt x="45" y="252"/>
                    </a:cubicBezTo>
                    <a:cubicBezTo>
                      <a:pt x="38" y="258"/>
                      <a:pt x="31" y="264"/>
                      <a:pt x="23" y="270"/>
                    </a:cubicBezTo>
                    <a:cubicBezTo>
                      <a:pt x="13" y="278"/>
                      <a:pt x="18" y="292"/>
                      <a:pt x="27" y="296"/>
                    </a:cubicBezTo>
                    <a:cubicBezTo>
                      <a:pt x="29" y="297"/>
                      <a:pt x="30" y="297"/>
                      <a:pt x="32" y="297"/>
                    </a:cubicBezTo>
                    <a:cubicBezTo>
                      <a:pt x="35" y="297"/>
                      <a:pt x="38" y="296"/>
                      <a:pt x="41" y="294"/>
                    </a:cubicBezTo>
                    <a:cubicBezTo>
                      <a:pt x="53" y="284"/>
                      <a:pt x="66" y="273"/>
                      <a:pt x="77" y="261"/>
                    </a:cubicBezTo>
                    <a:cubicBezTo>
                      <a:pt x="84" y="254"/>
                      <a:pt x="90" y="247"/>
                      <a:pt x="96" y="239"/>
                    </a:cubicBezTo>
                    <a:cubicBezTo>
                      <a:pt x="115" y="214"/>
                      <a:pt x="131" y="187"/>
                      <a:pt x="143" y="158"/>
                    </a:cubicBezTo>
                    <a:cubicBezTo>
                      <a:pt x="135" y="148"/>
                      <a:pt x="128" y="137"/>
                      <a:pt x="121" y="124"/>
                    </a:cubicBezTo>
                    <a:moveTo>
                      <a:pt x="102" y="78"/>
                    </a:moveTo>
                    <a:cubicBezTo>
                      <a:pt x="106" y="80"/>
                      <a:pt x="109" y="83"/>
                      <a:pt x="112" y="86"/>
                    </a:cubicBezTo>
                    <a:cubicBezTo>
                      <a:pt x="112" y="84"/>
                      <a:pt x="112" y="81"/>
                      <a:pt x="113" y="79"/>
                    </a:cubicBezTo>
                    <a:cubicBezTo>
                      <a:pt x="109" y="78"/>
                      <a:pt x="106" y="78"/>
                      <a:pt x="102" y="78"/>
                    </a:cubicBezTo>
                    <a:moveTo>
                      <a:pt x="30" y="0"/>
                    </a:moveTo>
                    <a:cubicBezTo>
                      <a:pt x="20" y="1"/>
                      <a:pt x="10" y="2"/>
                      <a:pt x="0" y="2"/>
                    </a:cubicBezTo>
                    <a:cubicBezTo>
                      <a:pt x="1" y="9"/>
                      <a:pt x="1" y="15"/>
                      <a:pt x="0" y="21"/>
                    </a:cubicBezTo>
                    <a:cubicBezTo>
                      <a:pt x="16" y="26"/>
                      <a:pt x="31" y="32"/>
                      <a:pt x="46" y="40"/>
                    </a:cubicBezTo>
                    <a:cubicBezTo>
                      <a:pt x="48" y="41"/>
                      <a:pt x="49" y="41"/>
                      <a:pt x="51" y="42"/>
                    </a:cubicBezTo>
                    <a:cubicBezTo>
                      <a:pt x="73" y="46"/>
                      <a:pt x="96" y="48"/>
                      <a:pt x="118" y="50"/>
                    </a:cubicBezTo>
                    <a:cubicBezTo>
                      <a:pt x="116" y="48"/>
                      <a:pt x="114" y="47"/>
                      <a:pt x="112" y="45"/>
                    </a:cubicBezTo>
                    <a:cubicBezTo>
                      <a:pt x="87" y="26"/>
                      <a:pt x="58" y="11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76"/>
              <p:cNvSpPr>
                <a:spLocks noEditPoints="1"/>
              </p:cNvSpPr>
              <p:nvPr/>
            </p:nvSpPr>
            <p:spPr bwMode="auto">
              <a:xfrm>
                <a:off x="5601" y="1735"/>
                <a:ext cx="250" cy="153"/>
              </a:xfrm>
              <a:custGeom>
                <a:avLst/>
                <a:gdLst>
                  <a:gd name="T0" fmla="*/ 39 w 367"/>
                  <a:gd name="T1" fmla="*/ 163 h 225"/>
                  <a:gd name="T2" fmla="*/ 86 w 367"/>
                  <a:gd name="T3" fmla="*/ 103 h 225"/>
                  <a:gd name="T4" fmla="*/ 86 w 367"/>
                  <a:gd name="T5" fmla="*/ 103 h 225"/>
                  <a:gd name="T6" fmla="*/ 159 w 367"/>
                  <a:gd name="T7" fmla="*/ 42 h 225"/>
                  <a:gd name="T8" fmla="*/ 155 w 367"/>
                  <a:gd name="T9" fmla="*/ 73 h 225"/>
                  <a:gd name="T10" fmla="*/ 142 w 367"/>
                  <a:gd name="T11" fmla="*/ 112 h 225"/>
                  <a:gd name="T12" fmla="*/ 84 w 367"/>
                  <a:gd name="T13" fmla="*/ 174 h 225"/>
                  <a:gd name="T14" fmla="*/ 65 w 367"/>
                  <a:gd name="T15" fmla="*/ 179 h 225"/>
                  <a:gd name="T16" fmla="*/ 40 w 367"/>
                  <a:gd name="T17" fmla="*/ 174 h 225"/>
                  <a:gd name="T18" fmla="*/ 38 w 367"/>
                  <a:gd name="T19" fmla="*/ 172 h 225"/>
                  <a:gd name="T20" fmla="*/ 37 w 367"/>
                  <a:gd name="T21" fmla="*/ 170 h 225"/>
                  <a:gd name="T22" fmla="*/ 44 w 367"/>
                  <a:gd name="T23" fmla="*/ 153 h 225"/>
                  <a:gd name="T24" fmla="*/ 133 w 367"/>
                  <a:gd name="T25" fmla="*/ 62 h 225"/>
                  <a:gd name="T26" fmla="*/ 198 w 367"/>
                  <a:gd name="T27" fmla="*/ 27 h 225"/>
                  <a:gd name="T28" fmla="*/ 225 w 367"/>
                  <a:gd name="T29" fmla="*/ 40 h 225"/>
                  <a:gd name="T30" fmla="*/ 254 w 367"/>
                  <a:gd name="T31" fmla="*/ 60 h 225"/>
                  <a:gd name="T32" fmla="*/ 306 w 367"/>
                  <a:gd name="T33" fmla="*/ 106 h 225"/>
                  <a:gd name="T34" fmla="*/ 336 w 367"/>
                  <a:gd name="T35" fmla="*/ 154 h 225"/>
                  <a:gd name="T36" fmla="*/ 337 w 367"/>
                  <a:gd name="T37" fmla="*/ 166 h 225"/>
                  <a:gd name="T38" fmla="*/ 334 w 367"/>
                  <a:gd name="T39" fmla="*/ 178 h 225"/>
                  <a:gd name="T40" fmla="*/ 316 w 367"/>
                  <a:gd name="T41" fmla="*/ 193 h 225"/>
                  <a:gd name="T42" fmla="*/ 297 w 367"/>
                  <a:gd name="T43" fmla="*/ 199 h 225"/>
                  <a:gd name="T44" fmla="*/ 265 w 367"/>
                  <a:gd name="T45" fmla="*/ 189 h 225"/>
                  <a:gd name="T46" fmla="*/ 231 w 367"/>
                  <a:gd name="T47" fmla="*/ 161 h 225"/>
                  <a:gd name="T48" fmla="*/ 187 w 367"/>
                  <a:gd name="T49" fmla="*/ 89 h 225"/>
                  <a:gd name="T50" fmla="*/ 187 w 367"/>
                  <a:gd name="T51" fmla="*/ 74 h 225"/>
                  <a:gd name="T52" fmla="*/ 170 w 367"/>
                  <a:gd name="T53" fmla="*/ 35 h 225"/>
                  <a:gd name="T54" fmla="*/ 160 w 367"/>
                  <a:gd name="T55" fmla="*/ 15 h 225"/>
                  <a:gd name="T56" fmla="*/ 151 w 367"/>
                  <a:gd name="T57" fmla="*/ 14 h 225"/>
                  <a:gd name="T58" fmla="*/ 118 w 367"/>
                  <a:gd name="T59" fmla="*/ 39 h 225"/>
                  <a:gd name="T60" fmla="*/ 12 w 367"/>
                  <a:gd name="T61" fmla="*/ 182 h 225"/>
                  <a:gd name="T62" fmla="*/ 55 w 367"/>
                  <a:gd name="T63" fmla="*/ 206 h 225"/>
                  <a:gd name="T64" fmla="*/ 119 w 367"/>
                  <a:gd name="T65" fmla="*/ 182 h 225"/>
                  <a:gd name="T66" fmla="*/ 211 w 367"/>
                  <a:gd name="T67" fmla="*/ 180 h 225"/>
                  <a:gd name="T68" fmla="*/ 293 w 367"/>
                  <a:gd name="T69" fmla="*/ 225 h 225"/>
                  <a:gd name="T70" fmla="*/ 311 w 367"/>
                  <a:gd name="T71" fmla="*/ 224 h 225"/>
                  <a:gd name="T72" fmla="*/ 350 w 367"/>
                  <a:gd name="T73" fmla="*/ 201 h 225"/>
                  <a:gd name="T74" fmla="*/ 365 w 367"/>
                  <a:gd name="T75" fmla="*/ 159 h 225"/>
                  <a:gd name="T76" fmla="*/ 327 w 367"/>
                  <a:gd name="T77" fmla="*/ 88 h 225"/>
                  <a:gd name="T78" fmla="*/ 284 w 367"/>
                  <a:gd name="T79" fmla="*/ 47 h 225"/>
                  <a:gd name="T80" fmla="*/ 232 w 367"/>
                  <a:gd name="T81" fmla="*/ 12 h 225"/>
                  <a:gd name="T82" fmla="*/ 209 w 367"/>
                  <a:gd name="T83" fmla="*/ 1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67" h="225">
                    <a:moveTo>
                      <a:pt x="39" y="163"/>
                    </a:moveTo>
                    <a:cubicBezTo>
                      <a:pt x="39" y="163"/>
                      <a:pt x="39" y="163"/>
                      <a:pt x="39" y="163"/>
                    </a:cubicBezTo>
                    <a:cubicBezTo>
                      <a:pt x="39" y="163"/>
                      <a:pt x="39" y="163"/>
                      <a:pt x="39" y="163"/>
                    </a:cubicBezTo>
                    <a:moveTo>
                      <a:pt x="86" y="103"/>
                    </a:moveTo>
                    <a:cubicBezTo>
                      <a:pt x="87" y="102"/>
                      <a:pt x="87" y="102"/>
                      <a:pt x="87" y="102"/>
                    </a:cubicBezTo>
                    <a:cubicBezTo>
                      <a:pt x="86" y="103"/>
                      <a:pt x="86" y="103"/>
                      <a:pt x="86" y="103"/>
                    </a:cubicBezTo>
                    <a:moveTo>
                      <a:pt x="133" y="62"/>
                    </a:moveTo>
                    <a:cubicBezTo>
                      <a:pt x="142" y="55"/>
                      <a:pt x="150" y="48"/>
                      <a:pt x="159" y="42"/>
                    </a:cubicBezTo>
                    <a:cubicBezTo>
                      <a:pt x="158" y="43"/>
                      <a:pt x="158" y="43"/>
                      <a:pt x="158" y="43"/>
                    </a:cubicBezTo>
                    <a:cubicBezTo>
                      <a:pt x="155" y="53"/>
                      <a:pt x="154" y="63"/>
                      <a:pt x="155" y="73"/>
                    </a:cubicBezTo>
                    <a:cubicBezTo>
                      <a:pt x="155" y="76"/>
                      <a:pt x="155" y="80"/>
                      <a:pt x="156" y="83"/>
                    </a:cubicBezTo>
                    <a:cubicBezTo>
                      <a:pt x="152" y="93"/>
                      <a:pt x="147" y="102"/>
                      <a:pt x="142" y="112"/>
                    </a:cubicBezTo>
                    <a:cubicBezTo>
                      <a:pt x="131" y="128"/>
                      <a:pt x="119" y="143"/>
                      <a:pt x="106" y="157"/>
                    </a:cubicBezTo>
                    <a:cubicBezTo>
                      <a:pt x="99" y="163"/>
                      <a:pt x="92" y="169"/>
                      <a:pt x="84" y="174"/>
                    </a:cubicBezTo>
                    <a:cubicBezTo>
                      <a:pt x="80" y="176"/>
                      <a:pt x="77" y="177"/>
                      <a:pt x="74" y="178"/>
                    </a:cubicBezTo>
                    <a:cubicBezTo>
                      <a:pt x="71" y="178"/>
                      <a:pt x="68" y="179"/>
                      <a:pt x="65" y="179"/>
                    </a:cubicBezTo>
                    <a:cubicBezTo>
                      <a:pt x="59" y="178"/>
                      <a:pt x="52" y="178"/>
                      <a:pt x="46" y="177"/>
                    </a:cubicBezTo>
                    <a:cubicBezTo>
                      <a:pt x="44" y="176"/>
                      <a:pt x="42" y="175"/>
                      <a:pt x="40" y="174"/>
                    </a:cubicBezTo>
                    <a:cubicBezTo>
                      <a:pt x="39" y="174"/>
                      <a:pt x="39" y="173"/>
                      <a:pt x="38" y="173"/>
                    </a:cubicBezTo>
                    <a:cubicBezTo>
                      <a:pt x="38" y="172"/>
                      <a:pt x="38" y="172"/>
                      <a:pt x="38" y="172"/>
                    </a:cubicBezTo>
                    <a:cubicBezTo>
                      <a:pt x="38" y="172"/>
                      <a:pt x="38" y="172"/>
                      <a:pt x="38" y="172"/>
                    </a:cubicBezTo>
                    <a:cubicBezTo>
                      <a:pt x="37" y="171"/>
                      <a:pt x="37" y="171"/>
                      <a:pt x="37" y="170"/>
                    </a:cubicBezTo>
                    <a:cubicBezTo>
                      <a:pt x="38" y="168"/>
                      <a:pt x="38" y="167"/>
                      <a:pt x="38" y="165"/>
                    </a:cubicBezTo>
                    <a:cubicBezTo>
                      <a:pt x="40" y="161"/>
                      <a:pt x="42" y="157"/>
                      <a:pt x="44" y="153"/>
                    </a:cubicBezTo>
                    <a:cubicBezTo>
                      <a:pt x="56" y="133"/>
                      <a:pt x="72" y="117"/>
                      <a:pt x="89" y="101"/>
                    </a:cubicBezTo>
                    <a:cubicBezTo>
                      <a:pt x="103" y="87"/>
                      <a:pt x="118" y="74"/>
                      <a:pt x="133" y="62"/>
                    </a:cubicBezTo>
                    <a:moveTo>
                      <a:pt x="203" y="0"/>
                    </a:moveTo>
                    <a:cubicBezTo>
                      <a:pt x="190" y="0"/>
                      <a:pt x="183" y="21"/>
                      <a:pt x="198" y="27"/>
                    </a:cubicBezTo>
                    <a:cubicBezTo>
                      <a:pt x="203" y="29"/>
                      <a:pt x="209" y="32"/>
                      <a:pt x="214" y="35"/>
                    </a:cubicBezTo>
                    <a:cubicBezTo>
                      <a:pt x="218" y="36"/>
                      <a:pt x="221" y="38"/>
                      <a:pt x="225" y="40"/>
                    </a:cubicBezTo>
                    <a:cubicBezTo>
                      <a:pt x="226" y="41"/>
                      <a:pt x="228" y="42"/>
                      <a:pt x="229" y="43"/>
                    </a:cubicBezTo>
                    <a:cubicBezTo>
                      <a:pt x="238" y="49"/>
                      <a:pt x="246" y="54"/>
                      <a:pt x="254" y="60"/>
                    </a:cubicBezTo>
                    <a:cubicBezTo>
                      <a:pt x="271" y="73"/>
                      <a:pt x="287" y="87"/>
                      <a:pt x="302" y="102"/>
                    </a:cubicBezTo>
                    <a:cubicBezTo>
                      <a:pt x="303" y="103"/>
                      <a:pt x="305" y="104"/>
                      <a:pt x="306" y="106"/>
                    </a:cubicBezTo>
                    <a:cubicBezTo>
                      <a:pt x="315" y="115"/>
                      <a:pt x="323" y="126"/>
                      <a:pt x="329" y="137"/>
                    </a:cubicBezTo>
                    <a:cubicBezTo>
                      <a:pt x="332" y="142"/>
                      <a:pt x="334" y="148"/>
                      <a:pt x="336" y="154"/>
                    </a:cubicBezTo>
                    <a:cubicBezTo>
                      <a:pt x="337" y="157"/>
                      <a:pt x="337" y="161"/>
                      <a:pt x="338" y="164"/>
                    </a:cubicBezTo>
                    <a:cubicBezTo>
                      <a:pt x="337" y="165"/>
                      <a:pt x="337" y="166"/>
                      <a:pt x="337" y="166"/>
                    </a:cubicBezTo>
                    <a:cubicBezTo>
                      <a:pt x="337" y="168"/>
                      <a:pt x="337" y="169"/>
                      <a:pt x="337" y="171"/>
                    </a:cubicBezTo>
                    <a:cubicBezTo>
                      <a:pt x="336" y="173"/>
                      <a:pt x="335" y="176"/>
                      <a:pt x="334" y="178"/>
                    </a:cubicBezTo>
                    <a:cubicBezTo>
                      <a:pt x="332" y="180"/>
                      <a:pt x="330" y="183"/>
                      <a:pt x="327" y="185"/>
                    </a:cubicBezTo>
                    <a:cubicBezTo>
                      <a:pt x="324" y="188"/>
                      <a:pt x="320" y="191"/>
                      <a:pt x="316" y="193"/>
                    </a:cubicBezTo>
                    <a:cubicBezTo>
                      <a:pt x="312" y="195"/>
                      <a:pt x="309" y="197"/>
                      <a:pt x="305" y="198"/>
                    </a:cubicBezTo>
                    <a:cubicBezTo>
                      <a:pt x="302" y="199"/>
                      <a:pt x="299" y="199"/>
                      <a:pt x="297" y="199"/>
                    </a:cubicBezTo>
                    <a:cubicBezTo>
                      <a:pt x="293" y="199"/>
                      <a:pt x="289" y="198"/>
                      <a:pt x="285" y="197"/>
                    </a:cubicBezTo>
                    <a:cubicBezTo>
                      <a:pt x="278" y="195"/>
                      <a:pt x="271" y="192"/>
                      <a:pt x="265" y="189"/>
                    </a:cubicBezTo>
                    <a:cubicBezTo>
                      <a:pt x="253" y="181"/>
                      <a:pt x="243" y="173"/>
                      <a:pt x="233" y="163"/>
                    </a:cubicBezTo>
                    <a:cubicBezTo>
                      <a:pt x="232" y="162"/>
                      <a:pt x="231" y="161"/>
                      <a:pt x="231" y="161"/>
                    </a:cubicBezTo>
                    <a:cubicBezTo>
                      <a:pt x="218" y="147"/>
                      <a:pt x="208" y="133"/>
                      <a:pt x="199" y="117"/>
                    </a:cubicBezTo>
                    <a:cubicBezTo>
                      <a:pt x="194" y="108"/>
                      <a:pt x="190" y="99"/>
                      <a:pt x="187" y="89"/>
                    </a:cubicBezTo>
                    <a:cubicBezTo>
                      <a:pt x="186" y="88"/>
                      <a:pt x="186" y="87"/>
                      <a:pt x="185" y="85"/>
                    </a:cubicBezTo>
                    <a:cubicBezTo>
                      <a:pt x="186" y="82"/>
                      <a:pt x="187" y="78"/>
                      <a:pt x="187" y="74"/>
                    </a:cubicBezTo>
                    <a:cubicBezTo>
                      <a:pt x="189" y="63"/>
                      <a:pt x="188" y="53"/>
                      <a:pt x="184" y="43"/>
                    </a:cubicBezTo>
                    <a:cubicBezTo>
                      <a:pt x="182" y="38"/>
                      <a:pt x="176" y="35"/>
                      <a:pt x="170" y="35"/>
                    </a:cubicBezTo>
                    <a:cubicBezTo>
                      <a:pt x="169" y="35"/>
                      <a:pt x="168" y="35"/>
                      <a:pt x="166" y="35"/>
                    </a:cubicBezTo>
                    <a:cubicBezTo>
                      <a:pt x="171" y="28"/>
                      <a:pt x="167" y="19"/>
                      <a:pt x="160" y="15"/>
                    </a:cubicBezTo>
                    <a:cubicBezTo>
                      <a:pt x="159" y="14"/>
                      <a:pt x="156" y="14"/>
                      <a:pt x="154" y="14"/>
                    </a:cubicBezTo>
                    <a:cubicBezTo>
                      <a:pt x="153" y="14"/>
                      <a:pt x="152" y="14"/>
                      <a:pt x="151" y="14"/>
                    </a:cubicBezTo>
                    <a:cubicBezTo>
                      <a:pt x="150" y="15"/>
                      <a:pt x="148" y="15"/>
                      <a:pt x="146" y="16"/>
                    </a:cubicBezTo>
                    <a:cubicBezTo>
                      <a:pt x="137" y="24"/>
                      <a:pt x="127" y="31"/>
                      <a:pt x="118" y="39"/>
                    </a:cubicBezTo>
                    <a:cubicBezTo>
                      <a:pt x="99" y="54"/>
                      <a:pt x="82" y="70"/>
                      <a:pt x="65" y="86"/>
                    </a:cubicBezTo>
                    <a:cubicBezTo>
                      <a:pt x="42" y="108"/>
                      <a:pt x="0" y="147"/>
                      <a:pt x="12" y="182"/>
                    </a:cubicBezTo>
                    <a:cubicBezTo>
                      <a:pt x="15" y="191"/>
                      <a:pt x="22" y="197"/>
                      <a:pt x="30" y="200"/>
                    </a:cubicBezTo>
                    <a:cubicBezTo>
                      <a:pt x="38" y="204"/>
                      <a:pt x="47" y="205"/>
                      <a:pt x="55" y="206"/>
                    </a:cubicBezTo>
                    <a:cubicBezTo>
                      <a:pt x="57" y="206"/>
                      <a:pt x="59" y="206"/>
                      <a:pt x="62" y="206"/>
                    </a:cubicBezTo>
                    <a:cubicBezTo>
                      <a:pt x="84" y="206"/>
                      <a:pt x="102" y="197"/>
                      <a:pt x="119" y="182"/>
                    </a:cubicBezTo>
                    <a:cubicBezTo>
                      <a:pt x="135" y="168"/>
                      <a:pt x="155" y="147"/>
                      <a:pt x="169" y="123"/>
                    </a:cubicBezTo>
                    <a:cubicBezTo>
                      <a:pt x="180" y="144"/>
                      <a:pt x="196" y="164"/>
                      <a:pt x="211" y="180"/>
                    </a:cubicBezTo>
                    <a:cubicBezTo>
                      <a:pt x="214" y="183"/>
                      <a:pt x="216" y="185"/>
                      <a:pt x="219" y="188"/>
                    </a:cubicBezTo>
                    <a:cubicBezTo>
                      <a:pt x="240" y="209"/>
                      <a:pt x="267" y="224"/>
                      <a:pt x="293" y="225"/>
                    </a:cubicBezTo>
                    <a:cubicBezTo>
                      <a:pt x="294" y="225"/>
                      <a:pt x="295" y="225"/>
                      <a:pt x="297" y="225"/>
                    </a:cubicBezTo>
                    <a:cubicBezTo>
                      <a:pt x="302" y="225"/>
                      <a:pt x="306" y="225"/>
                      <a:pt x="311" y="224"/>
                    </a:cubicBezTo>
                    <a:cubicBezTo>
                      <a:pt x="324" y="221"/>
                      <a:pt x="336" y="215"/>
                      <a:pt x="347" y="204"/>
                    </a:cubicBezTo>
                    <a:cubicBezTo>
                      <a:pt x="348" y="203"/>
                      <a:pt x="349" y="202"/>
                      <a:pt x="350" y="201"/>
                    </a:cubicBezTo>
                    <a:cubicBezTo>
                      <a:pt x="351" y="201"/>
                      <a:pt x="351" y="200"/>
                      <a:pt x="352" y="199"/>
                    </a:cubicBezTo>
                    <a:cubicBezTo>
                      <a:pt x="363" y="187"/>
                      <a:pt x="367" y="173"/>
                      <a:pt x="365" y="159"/>
                    </a:cubicBezTo>
                    <a:cubicBezTo>
                      <a:pt x="364" y="151"/>
                      <a:pt x="362" y="143"/>
                      <a:pt x="358" y="135"/>
                    </a:cubicBezTo>
                    <a:cubicBezTo>
                      <a:pt x="351" y="117"/>
                      <a:pt x="339" y="101"/>
                      <a:pt x="327" y="88"/>
                    </a:cubicBezTo>
                    <a:cubicBezTo>
                      <a:pt x="326" y="87"/>
                      <a:pt x="324" y="85"/>
                      <a:pt x="323" y="84"/>
                    </a:cubicBezTo>
                    <a:cubicBezTo>
                      <a:pt x="311" y="71"/>
                      <a:pt x="298" y="59"/>
                      <a:pt x="284" y="47"/>
                    </a:cubicBezTo>
                    <a:cubicBezTo>
                      <a:pt x="278" y="42"/>
                      <a:pt x="271" y="37"/>
                      <a:pt x="265" y="33"/>
                    </a:cubicBezTo>
                    <a:cubicBezTo>
                      <a:pt x="254" y="25"/>
                      <a:pt x="243" y="18"/>
                      <a:pt x="232" y="12"/>
                    </a:cubicBezTo>
                    <a:cubicBezTo>
                      <a:pt x="231" y="11"/>
                      <a:pt x="229" y="11"/>
                      <a:pt x="228" y="10"/>
                    </a:cubicBezTo>
                    <a:cubicBezTo>
                      <a:pt x="222" y="7"/>
                      <a:pt x="215" y="4"/>
                      <a:pt x="209" y="1"/>
                    </a:cubicBezTo>
                    <a:cubicBezTo>
                      <a:pt x="207" y="0"/>
                      <a:pt x="205" y="0"/>
                      <a:pt x="20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77"/>
              <p:cNvSpPr>
                <a:spLocks noEditPoints="1"/>
              </p:cNvSpPr>
              <p:nvPr/>
            </p:nvSpPr>
            <p:spPr bwMode="auto">
              <a:xfrm>
                <a:off x="5392" y="954"/>
                <a:ext cx="221" cy="178"/>
              </a:xfrm>
              <a:custGeom>
                <a:avLst/>
                <a:gdLst>
                  <a:gd name="T0" fmla="*/ 260 w 326"/>
                  <a:gd name="T1" fmla="*/ 203 h 263"/>
                  <a:gd name="T2" fmla="*/ 252 w 326"/>
                  <a:gd name="T3" fmla="*/ 212 h 263"/>
                  <a:gd name="T4" fmla="*/ 254 w 326"/>
                  <a:gd name="T5" fmla="*/ 249 h 263"/>
                  <a:gd name="T6" fmla="*/ 277 w 326"/>
                  <a:gd name="T7" fmla="*/ 226 h 263"/>
                  <a:gd name="T8" fmla="*/ 296 w 326"/>
                  <a:gd name="T9" fmla="*/ 188 h 263"/>
                  <a:gd name="T10" fmla="*/ 294 w 326"/>
                  <a:gd name="T11" fmla="*/ 104 h 263"/>
                  <a:gd name="T12" fmla="*/ 273 w 326"/>
                  <a:gd name="T13" fmla="*/ 169 h 263"/>
                  <a:gd name="T14" fmla="*/ 281 w 326"/>
                  <a:gd name="T15" fmla="*/ 160 h 263"/>
                  <a:gd name="T16" fmla="*/ 294 w 326"/>
                  <a:gd name="T17" fmla="*/ 104 h 263"/>
                  <a:gd name="T18" fmla="*/ 107 w 326"/>
                  <a:gd name="T19" fmla="*/ 220 h 263"/>
                  <a:gd name="T20" fmla="*/ 36 w 326"/>
                  <a:gd name="T21" fmla="*/ 193 h 263"/>
                  <a:gd name="T22" fmla="*/ 36 w 326"/>
                  <a:gd name="T23" fmla="*/ 193 h 263"/>
                  <a:gd name="T24" fmla="*/ 111 w 326"/>
                  <a:gd name="T25" fmla="*/ 220 h 263"/>
                  <a:gd name="T26" fmla="*/ 34 w 326"/>
                  <a:gd name="T27" fmla="*/ 191 h 263"/>
                  <a:gd name="T28" fmla="*/ 30 w 326"/>
                  <a:gd name="T29" fmla="*/ 186 h 263"/>
                  <a:gd name="T30" fmla="*/ 30 w 326"/>
                  <a:gd name="T31" fmla="*/ 185 h 263"/>
                  <a:gd name="T32" fmla="*/ 34 w 326"/>
                  <a:gd name="T33" fmla="*/ 178 h 263"/>
                  <a:gd name="T34" fmla="*/ 58 w 326"/>
                  <a:gd name="T35" fmla="*/ 162 h 263"/>
                  <a:gd name="T36" fmla="*/ 96 w 326"/>
                  <a:gd name="T37" fmla="*/ 163 h 263"/>
                  <a:gd name="T38" fmla="*/ 177 w 326"/>
                  <a:gd name="T39" fmla="*/ 201 h 263"/>
                  <a:gd name="T40" fmla="*/ 200 w 326"/>
                  <a:gd name="T41" fmla="*/ 234 h 263"/>
                  <a:gd name="T42" fmla="*/ 169 w 326"/>
                  <a:gd name="T43" fmla="*/ 231 h 263"/>
                  <a:gd name="T44" fmla="*/ 168 w 326"/>
                  <a:gd name="T45" fmla="*/ 160 h 263"/>
                  <a:gd name="T46" fmla="*/ 73 w 326"/>
                  <a:gd name="T47" fmla="*/ 133 h 263"/>
                  <a:gd name="T48" fmla="*/ 9 w 326"/>
                  <a:gd name="T49" fmla="*/ 166 h 263"/>
                  <a:gd name="T50" fmla="*/ 97 w 326"/>
                  <a:gd name="T51" fmla="*/ 245 h 263"/>
                  <a:gd name="T52" fmla="*/ 203 w 326"/>
                  <a:gd name="T53" fmla="*/ 263 h 263"/>
                  <a:gd name="T54" fmla="*/ 209 w 326"/>
                  <a:gd name="T55" fmla="*/ 262 h 263"/>
                  <a:gd name="T56" fmla="*/ 211 w 326"/>
                  <a:gd name="T57" fmla="*/ 236 h 263"/>
                  <a:gd name="T58" fmla="*/ 209 w 326"/>
                  <a:gd name="T59" fmla="*/ 192 h 263"/>
                  <a:gd name="T60" fmla="*/ 200 w 326"/>
                  <a:gd name="T61" fmla="*/ 180 h 263"/>
                  <a:gd name="T62" fmla="*/ 174 w 326"/>
                  <a:gd name="T63" fmla="*/ 89 h 263"/>
                  <a:gd name="T64" fmla="*/ 321 w 326"/>
                  <a:gd name="T65" fmla="*/ 101 h 263"/>
                  <a:gd name="T66" fmla="*/ 324 w 326"/>
                  <a:gd name="T67" fmla="*/ 52 h 263"/>
                  <a:gd name="T68" fmla="*/ 279 w 326"/>
                  <a:gd name="T69" fmla="*/ 0 h 263"/>
                  <a:gd name="T70" fmla="*/ 237 w 326"/>
                  <a:gd name="T71" fmla="*/ 0 h 263"/>
                  <a:gd name="T72" fmla="*/ 210 w 326"/>
                  <a:gd name="T73" fmla="*/ 36 h 263"/>
                  <a:gd name="T74" fmla="*/ 202 w 326"/>
                  <a:gd name="T75" fmla="*/ 93 h 263"/>
                  <a:gd name="T76" fmla="*/ 228 w 326"/>
                  <a:gd name="T77" fmla="*/ 36 h 263"/>
                  <a:gd name="T78" fmla="*/ 245 w 326"/>
                  <a:gd name="T79" fmla="*/ 25 h 263"/>
                  <a:gd name="T80" fmla="*/ 271 w 326"/>
                  <a:gd name="T81" fmla="*/ 25 h 263"/>
                  <a:gd name="T82" fmla="*/ 286 w 326"/>
                  <a:gd name="T83" fmla="*/ 32 h 263"/>
                  <a:gd name="T84" fmla="*/ 284 w 326"/>
                  <a:gd name="T85" fmla="*/ 6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6" h="263">
                    <a:moveTo>
                      <a:pt x="298" y="184"/>
                    </a:moveTo>
                    <a:cubicBezTo>
                      <a:pt x="289" y="195"/>
                      <a:pt x="277" y="202"/>
                      <a:pt x="260" y="203"/>
                    </a:cubicBezTo>
                    <a:cubicBezTo>
                      <a:pt x="259" y="203"/>
                      <a:pt x="258" y="203"/>
                      <a:pt x="257" y="203"/>
                    </a:cubicBezTo>
                    <a:cubicBezTo>
                      <a:pt x="256" y="206"/>
                      <a:pt x="254" y="209"/>
                      <a:pt x="252" y="212"/>
                    </a:cubicBezTo>
                    <a:cubicBezTo>
                      <a:pt x="249" y="217"/>
                      <a:pt x="246" y="223"/>
                      <a:pt x="242" y="228"/>
                    </a:cubicBezTo>
                    <a:cubicBezTo>
                      <a:pt x="234" y="238"/>
                      <a:pt x="244" y="249"/>
                      <a:pt x="254" y="249"/>
                    </a:cubicBezTo>
                    <a:cubicBezTo>
                      <a:pt x="258" y="249"/>
                      <a:pt x="262" y="248"/>
                      <a:pt x="264" y="244"/>
                    </a:cubicBezTo>
                    <a:cubicBezTo>
                      <a:pt x="269" y="238"/>
                      <a:pt x="273" y="232"/>
                      <a:pt x="277" y="226"/>
                    </a:cubicBezTo>
                    <a:cubicBezTo>
                      <a:pt x="277" y="225"/>
                      <a:pt x="278" y="224"/>
                      <a:pt x="279" y="222"/>
                    </a:cubicBezTo>
                    <a:cubicBezTo>
                      <a:pt x="285" y="211"/>
                      <a:pt x="291" y="200"/>
                      <a:pt x="296" y="188"/>
                    </a:cubicBezTo>
                    <a:cubicBezTo>
                      <a:pt x="297" y="187"/>
                      <a:pt x="297" y="185"/>
                      <a:pt x="298" y="184"/>
                    </a:cubicBezTo>
                    <a:moveTo>
                      <a:pt x="294" y="104"/>
                    </a:moveTo>
                    <a:cubicBezTo>
                      <a:pt x="293" y="106"/>
                      <a:pt x="293" y="108"/>
                      <a:pt x="293" y="110"/>
                    </a:cubicBezTo>
                    <a:cubicBezTo>
                      <a:pt x="288" y="130"/>
                      <a:pt x="281" y="150"/>
                      <a:pt x="273" y="169"/>
                    </a:cubicBezTo>
                    <a:cubicBezTo>
                      <a:pt x="274" y="169"/>
                      <a:pt x="274" y="169"/>
                      <a:pt x="275" y="168"/>
                    </a:cubicBezTo>
                    <a:cubicBezTo>
                      <a:pt x="277" y="165"/>
                      <a:pt x="279" y="163"/>
                      <a:pt x="281" y="160"/>
                    </a:cubicBezTo>
                    <a:cubicBezTo>
                      <a:pt x="284" y="154"/>
                      <a:pt x="286" y="149"/>
                      <a:pt x="288" y="143"/>
                    </a:cubicBezTo>
                    <a:cubicBezTo>
                      <a:pt x="291" y="130"/>
                      <a:pt x="293" y="117"/>
                      <a:pt x="294" y="104"/>
                    </a:cubicBezTo>
                    <a:moveTo>
                      <a:pt x="108" y="220"/>
                    </a:moveTo>
                    <a:cubicBezTo>
                      <a:pt x="108" y="220"/>
                      <a:pt x="108" y="220"/>
                      <a:pt x="107" y="220"/>
                    </a:cubicBezTo>
                    <a:cubicBezTo>
                      <a:pt x="108" y="220"/>
                      <a:pt x="108" y="220"/>
                      <a:pt x="108" y="220"/>
                    </a:cubicBezTo>
                    <a:moveTo>
                      <a:pt x="36" y="193"/>
                    </a:moveTo>
                    <a:cubicBezTo>
                      <a:pt x="35" y="193"/>
                      <a:pt x="35" y="193"/>
                      <a:pt x="35" y="193"/>
                    </a:cubicBezTo>
                    <a:cubicBezTo>
                      <a:pt x="36" y="193"/>
                      <a:pt x="36" y="193"/>
                      <a:pt x="36" y="193"/>
                    </a:cubicBezTo>
                    <a:moveTo>
                      <a:pt x="169" y="231"/>
                    </a:moveTo>
                    <a:cubicBezTo>
                      <a:pt x="149" y="228"/>
                      <a:pt x="130" y="224"/>
                      <a:pt x="111" y="220"/>
                    </a:cubicBezTo>
                    <a:cubicBezTo>
                      <a:pt x="88" y="215"/>
                      <a:pt x="66" y="209"/>
                      <a:pt x="45" y="199"/>
                    </a:cubicBezTo>
                    <a:cubicBezTo>
                      <a:pt x="41" y="197"/>
                      <a:pt x="37" y="194"/>
                      <a:pt x="34" y="191"/>
                    </a:cubicBezTo>
                    <a:cubicBezTo>
                      <a:pt x="33" y="190"/>
                      <a:pt x="32" y="189"/>
                      <a:pt x="31" y="188"/>
                    </a:cubicBezTo>
                    <a:cubicBezTo>
                      <a:pt x="30" y="187"/>
                      <a:pt x="30" y="187"/>
                      <a:pt x="30" y="186"/>
                    </a:cubicBezTo>
                    <a:cubicBezTo>
                      <a:pt x="30" y="185"/>
                      <a:pt x="30" y="185"/>
                      <a:pt x="30" y="185"/>
                    </a:cubicBezTo>
                    <a:cubicBezTo>
                      <a:pt x="30" y="185"/>
                      <a:pt x="30" y="185"/>
                      <a:pt x="30" y="185"/>
                    </a:cubicBezTo>
                    <a:cubicBezTo>
                      <a:pt x="30" y="184"/>
                      <a:pt x="30" y="183"/>
                      <a:pt x="31" y="183"/>
                    </a:cubicBezTo>
                    <a:cubicBezTo>
                      <a:pt x="32" y="181"/>
                      <a:pt x="33" y="179"/>
                      <a:pt x="34" y="178"/>
                    </a:cubicBezTo>
                    <a:cubicBezTo>
                      <a:pt x="39" y="173"/>
                      <a:pt x="44" y="170"/>
                      <a:pt x="50" y="166"/>
                    </a:cubicBezTo>
                    <a:cubicBezTo>
                      <a:pt x="53" y="164"/>
                      <a:pt x="55" y="163"/>
                      <a:pt x="58" y="162"/>
                    </a:cubicBezTo>
                    <a:cubicBezTo>
                      <a:pt x="61" y="161"/>
                      <a:pt x="65" y="161"/>
                      <a:pt x="68" y="161"/>
                    </a:cubicBezTo>
                    <a:cubicBezTo>
                      <a:pt x="78" y="161"/>
                      <a:pt x="87" y="162"/>
                      <a:pt x="96" y="163"/>
                    </a:cubicBezTo>
                    <a:cubicBezTo>
                      <a:pt x="115" y="168"/>
                      <a:pt x="133" y="175"/>
                      <a:pt x="150" y="184"/>
                    </a:cubicBezTo>
                    <a:cubicBezTo>
                      <a:pt x="159" y="189"/>
                      <a:pt x="169" y="195"/>
                      <a:pt x="177" y="201"/>
                    </a:cubicBezTo>
                    <a:cubicBezTo>
                      <a:pt x="178" y="204"/>
                      <a:pt x="180" y="207"/>
                      <a:pt x="181" y="210"/>
                    </a:cubicBezTo>
                    <a:cubicBezTo>
                      <a:pt x="186" y="219"/>
                      <a:pt x="192" y="227"/>
                      <a:pt x="200" y="234"/>
                    </a:cubicBezTo>
                    <a:cubicBezTo>
                      <a:pt x="200" y="234"/>
                      <a:pt x="201" y="235"/>
                      <a:pt x="201" y="235"/>
                    </a:cubicBezTo>
                    <a:cubicBezTo>
                      <a:pt x="190" y="234"/>
                      <a:pt x="179" y="233"/>
                      <a:pt x="169" y="231"/>
                    </a:cubicBezTo>
                    <a:moveTo>
                      <a:pt x="174" y="89"/>
                    </a:moveTo>
                    <a:cubicBezTo>
                      <a:pt x="170" y="111"/>
                      <a:pt x="166" y="136"/>
                      <a:pt x="168" y="160"/>
                    </a:cubicBezTo>
                    <a:cubicBezTo>
                      <a:pt x="143" y="147"/>
                      <a:pt x="115" y="139"/>
                      <a:pt x="94" y="135"/>
                    </a:cubicBezTo>
                    <a:cubicBezTo>
                      <a:pt x="87" y="134"/>
                      <a:pt x="80" y="133"/>
                      <a:pt x="73" y="133"/>
                    </a:cubicBezTo>
                    <a:cubicBezTo>
                      <a:pt x="57" y="133"/>
                      <a:pt x="42" y="137"/>
                      <a:pt x="27" y="148"/>
                    </a:cubicBezTo>
                    <a:cubicBezTo>
                      <a:pt x="21" y="153"/>
                      <a:pt x="14" y="159"/>
                      <a:pt x="9" y="166"/>
                    </a:cubicBezTo>
                    <a:cubicBezTo>
                      <a:pt x="4" y="173"/>
                      <a:pt x="0" y="181"/>
                      <a:pt x="2" y="190"/>
                    </a:cubicBezTo>
                    <a:cubicBezTo>
                      <a:pt x="11" y="227"/>
                      <a:pt x="67" y="238"/>
                      <a:pt x="97" y="245"/>
                    </a:cubicBezTo>
                    <a:cubicBezTo>
                      <a:pt x="120" y="251"/>
                      <a:pt x="144" y="255"/>
                      <a:pt x="167" y="259"/>
                    </a:cubicBezTo>
                    <a:cubicBezTo>
                      <a:pt x="179" y="260"/>
                      <a:pt x="191" y="262"/>
                      <a:pt x="203" y="263"/>
                    </a:cubicBezTo>
                    <a:cubicBezTo>
                      <a:pt x="204" y="263"/>
                      <a:pt x="204" y="263"/>
                      <a:pt x="205" y="263"/>
                    </a:cubicBezTo>
                    <a:cubicBezTo>
                      <a:pt x="206" y="263"/>
                      <a:pt x="208" y="263"/>
                      <a:pt x="209" y="262"/>
                    </a:cubicBezTo>
                    <a:cubicBezTo>
                      <a:pt x="212" y="261"/>
                      <a:pt x="214" y="259"/>
                      <a:pt x="216" y="256"/>
                    </a:cubicBezTo>
                    <a:cubicBezTo>
                      <a:pt x="220" y="250"/>
                      <a:pt x="218" y="240"/>
                      <a:pt x="211" y="236"/>
                    </a:cubicBezTo>
                    <a:cubicBezTo>
                      <a:pt x="217" y="235"/>
                      <a:pt x="223" y="228"/>
                      <a:pt x="222" y="221"/>
                    </a:cubicBezTo>
                    <a:cubicBezTo>
                      <a:pt x="220" y="210"/>
                      <a:pt x="215" y="201"/>
                      <a:pt x="209" y="192"/>
                    </a:cubicBezTo>
                    <a:cubicBezTo>
                      <a:pt x="206" y="189"/>
                      <a:pt x="204" y="186"/>
                      <a:pt x="201" y="184"/>
                    </a:cubicBezTo>
                    <a:cubicBezTo>
                      <a:pt x="201" y="182"/>
                      <a:pt x="200" y="181"/>
                      <a:pt x="200" y="180"/>
                    </a:cubicBezTo>
                    <a:cubicBezTo>
                      <a:pt x="182" y="160"/>
                      <a:pt x="174" y="131"/>
                      <a:pt x="174" y="101"/>
                    </a:cubicBezTo>
                    <a:cubicBezTo>
                      <a:pt x="174" y="97"/>
                      <a:pt x="174" y="93"/>
                      <a:pt x="174" y="89"/>
                    </a:cubicBezTo>
                    <a:moveTo>
                      <a:pt x="320" y="48"/>
                    </a:moveTo>
                    <a:cubicBezTo>
                      <a:pt x="321" y="66"/>
                      <a:pt x="322" y="84"/>
                      <a:pt x="321" y="101"/>
                    </a:cubicBezTo>
                    <a:cubicBezTo>
                      <a:pt x="321" y="103"/>
                      <a:pt x="321" y="105"/>
                      <a:pt x="321" y="107"/>
                    </a:cubicBezTo>
                    <a:cubicBezTo>
                      <a:pt x="324" y="91"/>
                      <a:pt x="326" y="70"/>
                      <a:pt x="324" y="52"/>
                    </a:cubicBezTo>
                    <a:cubicBezTo>
                      <a:pt x="322" y="50"/>
                      <a:pt x="321" y="49"/>
                      <a:pt x="320" y="48"/>
                    </a:cubicBezTo>
                    <a:moveTo>
                      <a:pt x="279" y="0"/>
                    </a:moveTo>
                    <a:cubicBezTo>
                      <a:pt x="272" y="3"/>
                      <a:pt x="265" y="4"/>
                      <a:pt x="257" y="4"/>
                    </a:cubicBezTo>
                    <a:cubicBezTo>
                      <a:pt x="251" y="4"/>
                      <a:pt x="244" y="3"/>
                      <a:pt x="237" y="0"/>
                    </a:cubicBezTo>
                    <a:cubicBezTo>
                      <a:pt x="231" y="2"/>
                      <a:pt x="226" y="5"/>
                      <a:pt x="221" y="8"/>
                    </a:cubicBezTo>
                    <a:cubicBezTo>
                      <a:pt x="216" y="17"/>
                      <a:pt x="213" y="27"/>
                      <a:pt x="210" y="36"/>
                    </a:cubicBezTo>
                    <a:cubicBezTo>
                      <a:pt x="205" y="54"/>
                      <a:pt x="202" y="72"/>
                      <a:pt x="202" y="90"/>
                    </a:cubicBezTo>
                    <a:cubicBezTo>
                      <a:pt x="202" y="91"/>
                      <a:pt x="202" y="92"/>
                      <a:pt x="202" y="93"/>
                    </a:cubicBezTo>
                    <a:cubicBezTo>
                      <a:pt x="205" y="79"/>
                      <a:pt x="209" y="66"/>
                      <a:pt x="216" y="54"/>
                    </a:cubicBezTo>
                    <a:cubicBezTo>
                      <a:pt x="219" y="48"/>
                      <a:pt x="223" y="42"/>
                      <a:pt x="228" y="36"/>
                    </a:cubicBezTo>
                    <a:cubicBezTo>
                      <a:pt x="231" y="33"/>
                      <a:pt x="234" y="31"/>
                      <a:pt x="238" y="29"/>
                    </a:cubicBezTo>
                    <a:cubicBezTo>
                      <a:pt x="240" y="27"/>
                      <a:pt x="242" y="26"/>
                      <a:pt x="245" y="25"/>
                    </a:cubicBezTo>
                    <a:cubicBezTo>
                      <a:pt x="249" y="24"/>
                      <a:pt x="253" y="24"/>
                      <a:pt x="257" y="24"/>
                    </a:cubicBezTo>
                    <a:cubicBezTo>
                      <a:pt x="262" y="24"/>
                      <a:pt x="267" y="24"/>
                      <a:pt x="271" y="25"/>
                    </a:cubicBezTo>
                    <a:cubicBezTo>
                      <a:pt x="274" y="26"/>
                      <a:pt x="277" y="27"/>
                      <a:pt x="280" y="28"/>
                    </a:cubicBezTo>
                    <a:cubicBezTo>
                      <a:pt x="282" y="29"/>
                      <a:pt x="284" y="31"/>
                      <a:pt x="286" y="32"/>
                    </a:cubicBezTo>
                    <a:cubicBezTo>
                      <a:pt x="287" y="33"/>
                      <a:pt x="288" y="35"/>
                      <a:pt x="289" y="36"/>
                    </a:cubicBezTo>
                    <a:cubicBezTo>
                      <a:pt x="288" y="26"/>
                      <a:pt x="286" y="16"/>
                      <a:pt x="284" y="6"/>
                    </a:cubicBezTo>
                    <a:cubicBezTo>
                      <a:pt x="281" y="4"/>
                      <a:pt x="280" y="2"/>
                      <a:pt x="2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78"/>
              <p:cNvSpPr>
                <a:spLocks noEditPoints="1"/>
              </p:cNvSpPr>
              <p:nvPr/>
            </p:nvSpPr>
            <p:spPr bwMode="auto">
              <a:xfrm>
                <a:off x="6394" y="1328"/>
                <a:ext cx="171" cy="142"/>
              </a:xfrm>
              <a:custGeom>
                <a:avLst/>
                <a:gdLst>
                  <a:gd name="T0" fmla="*/ 34 w 252"/>
                  <a:gd name="T1" fmla="*/ 140 h 209"/>
                  <a:gd name="T2" fmla="*/ 66 w 252"/>
                  <a:gd name="T3" fmla="*/ 68 h 209"/>
                  <a:gd name="T4" fmla="*/ 72 w 252"/>
                  <a:gd name="T5" fmla="*/ 67 h 209"/>
                  <a:gd name="T6" fmla="*/ 93 w 252"/>
                  <a:gd name="T7" fmla="*/ 102 h 209"/>
                  <a:gd name="T8" fmla="*/ 94 w 252"/>
                  <a:gd name="T9" fmla="*/ 143 h 209"/>
                  <a:gd name="T10" fmla="*/ 81 w 252"/>
                  <a:gd name="T11" fmla="*/ 165 h 209"/>
                  <a:gd name="T12" fmla="*/ 55 w 252"/>
                  <a:gd name="T13" fmla="*/ 178 h 209"/>
                  <a:gd name="T14" fmla="*/ 43 w 252"/>
                  <a:gd name="T15" fmla="*/ 180 h 209"/>
                  <a:gd name="T16" fmla="*/ 35 w 252"/>
                  <a:gd name="T17" fmla="*/ 180 h 209"/>
                  <a:gd name="T18" fmla="*/ 32 w 252"/>
                  <a:gd name="T19" fmla="*/ 178 h 209"/>
                  <a:gd name="T20" fmla="*/ 30 w 252"/>
                  <a:gd name="T21" fmla="*/ 174 h 209"/>
                  <a:gd name="T22" fmla="*/ 31 w 252"/>
                  <a:gd name="T23" fmla="*/ 153 h 209"/>
                  <a:gd name="T24" fmla="*/ 66 w 252"/>
                  <a:gd name="T25" fmla="*/ 68 h 209"/>
                  <a:gd name="T26" fmla="*/ 65 w 252"/>
                  <a:gd name="T27" fmla="*/ 9 h 209"/>
                  <a:gd name="T28" fmla="*/ 76 w 252"/>
                  <a:gd name="T29" fmla="*/ 27 h 209"/>
                  <a:gd name="T30" fmla="*/ 119 w 252"/>
                  <a:gd name="T31" fmla="*/ 36 h 209"/>
                  <a:gd name="T32" fmla="*/ 200 w 252"/>
                  <a:gd name="T33" fmla="*/ 68 h 209"/>
                  <a:gd name="T34" fmla="*/ 223 w 252"/>
                  <a:gd name="T35" fmla="*/ 88 h 209"/>
                  <a:gd name="T36" fmla="*/ 225 w 252"/>
                  <a:gd name="T37" fmla="*/ 94 h 209"/>
                  <a:gd name="T38" fmla="*/ 223 w 252"/>
                  <a:gd name="T39" fmla="*/ 98 h 209"/>
                  <a:gd name="T40" fmla="*/ 219 w 252"/>
                  <a:gd name="T41" fmla="*/ 103 h 209"/>
                  <a:gd name="T42" fmla="*/ 199 w 252"/>
                  <a:gd name="T43" fmla="*/ 116 h 209"/>
                  <a:gd name="T44" fmla="*/ 172 w 252"/>
                  <a:gd name="T45" fmla="*/ 114 h 209"/>
                  <a:gd name="T46" fmla="*/ 113 w 252"/>
                  <a:gd name="T47" fmla="*/ 77 h 209"/>
                  <a:gd name="T48" fmla="*/ 93 w 252"/>
                  <a:gd name="T49" fmla="*/ 44 h 209"/>
                  <a:gd name="T50" fmla="*/ 77 w 252"/>
                  <a:gd name="T51" fmla="*/ 39 h 209"/>
                  <a:gd name="T52" fmla="*/ 51 w 252"/>
                  <a:gd name="T53" fmla="*/ 37 h 209"/>
                  <a:gd name="T54" fmla="*/ 22 w 252"/>
                  <a:gd name="T55" fmla="*/ 95 h 209"/>
                  <a:gd name="T56" fmla="*/ 2 w 252"/>
                  <a:gd name="T57" fmla="*/ 156 h 209"/>
                  <a:gd name="T58" fmla="*/ 23 w 252"/>
                  <a:gd name="T59" fmla="*/ 205 h 209"/>
                  <a:gd name="T60" fmla="*/ 40 w 252"/>
                  <a:gd name="T61" fmla="*/ 209 h 209"/>
                  <a:gd name="T62" fmla="*/ 68 w 252"/>
                  <a:gd name="T63" fmla="*/ 203 h 209"/>
                  <a:gd name="T64" fmla="*/ 124 w 252"/>
                  <a:gd name="T65" fmla="*/ 123 h 209"/>
                  <a:gd name="T66" fmla="*/ 186 w 252"/>
                  <a:gd name="T67" fmla="*/ 144 h 209"/>
                  <a:gd name="T68" fmla="*/ 252 w 252"/>
                  <a:gd name="T69" fmla="*/ 88 h 209"/>
                  <a:gd name="T70" fmla="*/ 152 w 252"/>
                  <a:gd name="T71" fmla="*/ 17 h 209"/>
                  <a:gd name="T72" fmla="*/ 80 w 252"/>
                  <a:gd name="T7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52" h="209">
                    <a:moveTo>
                      <a:pt x="34" y="142"/>
                    </a:moveTo>
                    <a:cubicBezTo>
                      <a:pt x="34" y="141"/>
                      <a:pt x="34" y="141"/>
                      <a:pt x="34" y="140"/>
                    </a:cubicBezTo>
                    <a:cubicBezTo>
                      <a:pt x="34" y="141"/>
                      <a:pt x="34" y="141"/>
                      <a:pt x="34" y="142"/>
                    </a:cubicBezTo>
                    <a:moveTo>
                      <a:pt x="66" y="68"/>
                    </a:moveTo>
                    <a:cubicBezTo>
                      <a:pt x="67" y="65"/>
                      <a:pt x="68" y="63"/>
                      <a:pt x="70" y="60"/>
                    </a:cubicBezTo>
                    <a:cubicBezTo>
                      <a:pt x="70" y="63"/>
                      <a:pt x="71" y="65"/>
                      <a:pt x="72" y="67"/>
                    </a:cubicBezTo>
                    <a:cubicBezTo>
                      <a:pt x="76" y="77"/>
                      <a:pt x="83" y="86"/>
                      <a:pt x="90" y="94"/>
                    </a:cubicBezTo>
                    <a:cubicBezTo>
                      <a:pt x="91" y="97"/>
                      <a:pt x="92" y="100"/>
                      <a:pt x="93" y="102"/>
                    </a:cubicBezTo>
                    <a:cubicBezTo>
                      <a:pt x="95" y="111"/>
                      <a:pt x="96" y="119"/>
                      <a:pt x="96" y="128"/>
                    </a:cubicBezTo>
                    <a:cubicBezTo>
                      <a:pt x="95" y="133"/>
                      <a:pt x="95" y="138"/>
                      <a:pt x="94" y="143"/>
                    </a:cubicBezTo>
                    <a:cubicBezTo>
                      <a:pt x="92" y="147"/>
                      <a:pt x="91" y="151"/>
                      <a:pt x="89" y="155"/>
                    </a:cubicBezTo>
                    <a:cubicBezTo>
                      <a:pt x="86" y="159"/>
                      <a:pt x="84" y="162"/>
                      <a:pt x="81" y="165"/>
                    </a:cubicBezTo>
                    <a:cubicBezTo>
                      <a:pt x="78" y="167"/>
                      <a:pt x="76" y="169"/>
                      <a:pt x="74" y="171"/>
                    </a:cubicBezTo>
                    <a:cubicBezTo>
                      <a:pt x="67" y="174"/>
                      <a:pt x="61" y="176"/>
                      <a:pt x="55" y="178"/>
                    </a:cubicBezTo>
                    <a:cubicBezTo>
                      <a:pt x="52" y="179"/>
                      <a:pt x="50" y="179"/>
                      <a:pt x="48" y="179"/>
                    </a:cubicBezTo>
                    <a:cubicBezTo>
                      <a:pt x="46" y="180"/>
                      <a:pt x="45" y="180"/>
                      <a:pt x="43" y="180"/>
                    </a:cubicBezTo>
                    <a:cubicBezTo>
                      <a:pt x="42" y="180"/>
                      <a:pt x="41" y="180"/>
                      <a:pt x="40" y="180"/>
                    </a:cubicBezTo>
                    <a:cubicBezTo>
                      <a:pt x="38" y="180"/>
                      <a:pt x="36" y="180"/>
                      <a:pt x="35" y="180"/>
                    </a:cubicBezTo>
                    <a:cubicBezTo>
                      <a:pt x="34" y="179"/>
                      <a:pt x="33" y="179"/>
                      <a:pt x="32" y="179"/>
                    </a:cubicBezTo>
                    <a:cubicBezTo>
                      <a:pt x="32" y="178"/>
                      <a:pt x="32" y="178"/>
                      <a:pt x="32" y="178"/>
                    </a:cubicBezTo>
                    <a:cubicBezTo>
                      <a:pt x="31" y="177"/>
                      <a:pt x="31" y="177"/>
                      <a:pt x="31" y="177"/>
                    </a:cubicBezTo>
                    <a:cubicBezTo>
                      <a:pt x="31" y="176"/>
                      <a:pt x="30" y="175"/>
                      <a:pt x="30" y="174"/>
                    </a:cubicBezTo>
                    <a:cubicBezTo>
                      <a:pt x="29" y="172"/>
                      <a:pt x="29" y="170"/>
                      <a:pt x="29" y="167"/>
                    </a:cubicBezTo>
                    <a:cubicBezTo>
                      <a:pt x="29" y="162"/>
                      <a:pt x="30" y="157"/>
                      <a:pt x="31" y="153"/>
                    </a:cubicBezTo>
                    <a:cubicBezTo>
                      <a:pt x="32" y="149"/>
                      <a:pt x="32" y="146"/>
                      <a:pt x="33" y="143"/>
                    </a:cubicBezTo>
                    <a:cubicBezTo>
                      <a:pt x="41" y="117"/>
                      <a:pt x="53" y="92"/>
                      <a:pt x="66" y="68"/>
                    </a:cubicBezTo>
                    <a:moveTo>
                      <a:pt x="79" y="0"/>
                    </a:moveTo>
                    <a:cubicBezTo>
                      <a:pt x="72" y="0"/>
                      <a:pt x="67" y="4"/>
                      <a:pt x="65" y="9"/>
                    </a:cubicBezTo>
                    <a:cubicBezTo>
                      <a:pt x="64" y="13"/>
                      <a:pt x="64" y="17"/>
                      <a:pt x="65" y="20"/>
                    </a:cubicBezTo>
                    <a:cubicBezTo>
                      <a:pt x="67" y="24"/>
                      <a:pt x="70" y="27"/>
                      <a:pt x="76" y="27"/>
                    </a:cubicBezTo>
                    <a:cubicBezTo>
                      <a:pt x="88" y="28"/>
                      <a:pt x="99" y="31"/>
                      <a:pt x="111" y="34"/>
                    </a:cubicBezTo>
                    <a:cubicBezTo>
                      <a:pt x="114" y="34"/>
                      <a:pt x="116" y="35"/>
                      <a:pt x="119" y="36"/>
                    </a:cubicBezTo>
                    <a:cubicBezTo>
                      <a:pt x="122" y="37"/>
                      <a:pt x="124" y="37"/>
                      <a:pt x="127" y="38"/>
                    </a:cubicBezTo>
                    <a:cubicBezTo>
                      <a:pt x="152" y="46"/>
                      <a:pt x="177" y="55"/>
                      <a:pt x="200" y="68"/>
                    </a:cubicBezTo>
                    <a:cubicBezTo>
                      <a:pt x="207" y="72"/>
                      <a:pt x="213" y="77"/>
                      <a:pt x="218" y="82"/>
                    </a:cubicBezTo>
                    <a:cubicBezTo>
                      <a:pt x="220" y="84"/>
                      <a:pt x="222" y="86"/>
                      <a:pt x="223" y="88"/>
                    </a:cubicBezTo>
                    <a:cubicBezTo>
                      <a:pt x="223" y="89"/>
                      <a:pt x="224" y="90"/>
                      <a:pt x="224" y="91"/>
                    </a:cubicBezTo>
                    <a:cubicBezTo>
                      <a:pt x="224" y="92"/>
                      <a:pt x="225" y="93"/>
                      <a:pt x="225" y="94"/>
                    </a:cubicBezTo>
                    <a:cubicBezTo>
                      <a:pt x="225" y="94"/>
                      <a:pt x="224" y="95"/>
                      <a:pt x="224" y="95"/>
                    </a:cubicBezTo>
                    <a:cubicBezTo>
                      <a:pt x="224" y="96"/>
                      <a:pt x="223" y="97"/>
                      <a:pt x="223" y="98"/>
                    </a:cubicBezTo>
                    <a:cubicBezTo>
                      <a:pt x="222" y="99"/>
                      <a:pt x="221" y="101"/>
                      <a:pt x="220" y="102"/>
                    </a:cubicBezTo>
                    <a:cubicBezTo>
                      <a:pt x="220" y="102"/>
                      <a:pt x="219" y="103"/>
                      <a:pt x="219" y="103"/>
                    </a:cubicBezTo>
                    <a:cubicBezTo>
                      <a:pt x="214" y="107"/>
                      <a:pt x="209" y="110"/>
                      <a:pt x="204" y="114"/>
                    </a:cubicBezTo>
                    <a:cubicBezTo>
                      <a:pt x="202" y="114"/>
                      <a:pt x="201" y="115"/>
                      <a:pt x="199" y="116"/>
                    </a:cubicBezTo>
                    <a:cubicBezTo>
                      <a:pt x="196" y="116"/>
                      <a:pt x="193" y="117"/>
                      <a:pt x="189" y="117"/>
                    </a:cubicBezTo>
                    <a:cubicBezTo>
                      <a:pt x="183" y="117"/>
                      <a:pt x="177" y="116"/>
                      <a:pt x="172" y="114"/>
                    </a:cubicBezTo>
                    <a:cubicBezTo>
                      <a:pt x="162" y="111"/>
                      <a:pt x="154" y="107"/>
                      <a:pt x="145" y="102"/>
                    </a:cubicBezTo>
                    <a:cubicBezTo>
                      <a:pt x="133" y="95"/>
                      <a:pt x="123" y="87"/>
                      <a:pt x="113" y="77"/>
                    </a:cubicBezTo>
                    <a:cubicBezTo>
                      <a:pt x="109" y="68"/>
                      <a:pt x="104" y="59"/>
                      <a:pt x="99" y="52"/>
                    </a:cubicBezTo>
                    <a:cubicBezTo>
                      <a:pt x="97" y="49"/>
                      <a:pt x="95" y="46"/>
                      <a:pt x="93" y="44"/>
                    </a:cubicBezTo>
                    <a:cubicBezTo>
                      <a:pt x="90" y="40"/>
                      <a:pt x="86" y="39"/>
                      <a:pt x="82" y="39"/>
                    </a:cubicBezTo>
                    <a:cubicBezTo>
                      <a:pt x="80" y="39"/>
                      <a:pt x="79" y="39"/>
                      <a:pt x="77" y="39"/>
                    </a:cubicBezTo>
                    <a:cubicBezTo>
                      <a:pt x="76" y="33"/>
                      <a:pt x="70" y="29"/>
                      <a:pt x="63" y="29"/>
                    </a:cubicBezTo>
                    <a:cubicBezTo>
                      <a:pt x="58" y="29"/>
                      <a:pt x="54" y="32"/>
                      <a:pt x="51" y="37"/>
                    </a:cubicBezTo>
                    <a:cubicBezTo>
                      <a:pt x="46" y="46"/>
                      <a:pt x="42" y="54"/>
                      <a:pt x="37" y="63"/>
                    </a:cubicBezTo>
                    <a:cubicBezTo>
                      <a:pt x="32" y="74"/>
                      <a:pt x="27" y="84"/>
                      <a:pt x="22" y="95"/>
                    </a:cubicBezTo>
                    <a:cubicBezTo>
                      <a:pt x="19" y="102"/>
                      <a:pt x="16" y="108"/>
                      <a:pt x="14" y="115"/>
                    </a:cubicBezTo>
                    <a:cubicBezTo>
                      <a:pt x="9" y="127"/>
                      <a:pt x="4" y="141"/>
                      <a:pt x="2" y="156"/>
                    </a:cubicBezTo>
                    <a:cubicBezTo>
                      <a:pt x="0" y="170"/>
                      <a:pt x="1" y="185"/>
                      <a:pt x="10" y="196"/>
                    </a:cubicBezTo>
                    <a:cubicBezTo>
                      <a:pt x="14" y="200"/>
                      <a:pt x="18" y="203"/>
                      <a:pt x="23" y="205"/>
                    </a:cubicBezTo>
                    <a:cubicBezTo>
                      <a:pt x="24" y="206"/>
                      <a:pt x="24" y="206"/>
                      <a:pt x="24" y="206"/>
                    </a:cubicBezTo>
                    <a:cubicBezTo>
                      <a:pt x="29" y="208"/>
                      <a:pt x="35" y="209"/>
                      <a:pt x="40" y="209"/>
                    </a:cubicBezTo>
                    <a:cubicBezTo>
                      <a:pt x="47" y="209"/>
                      <a:pt x="55" y="207"/>
                      <a:pt x="62" y="205"/>
                    </a:cubicBezTo>
                    <a:cubicBezTo>
                      <a:pt x="64" y="205"/>
                      <a:pt x="66" y="204"/>
                      <a:pt x="68" y="203"/>
                    </a:cubicBezTo>
                    <a:cubicBezTo>
                      <a:pt x="83" y="197"/>
                      <a:pt x="97" y="188"/>
                      <a:pt x="105" y="180"/>
                    </a:cubicBezTo>
                    <a:cubicBezTo>
                      <a:pt x="120" y="165"/>
                      <a:pt x="125" y="144"/>
                      <a:pt x="124" y="123"/>
                    </a:cubicBezTo>
                    <a:cubicBezTo>
                      <a:pt x="141" y="133"/>
                      <a:pt x="158" y="140"/>
                      <a:pt x="175" y="143"/>
                    </a:cubicBezTo>
                    <a:cubicBezTo>
                      <a:pt x="178" y="144"/>
                      <a:pt x="182" y="144"/>
                      <a:pt x="186" y="144"/>
                    </a:cubicBezTo>
                    <a:cubicBezTo>
                      <a:pt x="215" y="144"/>
                      <a:pt x="250" y="125"/>
                      <a:pt x="252" y="96"/>
                    </a:cubicBezTo>
                    <a:cubicBezTo>
                      <a:pt x="252" y="94"/>
                      <a:pt x="252" y="91"/>
                      <a:pt x="252" y="88"/>
                    </a:cubicBezTo>
                    <a:cubicBezTo>
                      <a:pt x="248" y="55"/>
                      <a:pt x="203" y="37"/>
                      <a:pt x="177" y="26"/>
                    </a:cubicBezTo>
                    <a:cubicBezTo>
                      <a:pt x="169" y="23"/>
                      <a:pt x="161" y="20"/>
                      <a:pt x="152" y="17"/>
                    </a:cubicBezTo>
                    <a:cubicBezTo>
                      <a:pt x="141" y="13"/>
                      <a:pt x="129" y="9"/>
                      <a:pt x="117" y="6"/>
                    </a:cubicBezTo>
                    <a:cubicBezTo>
                      <a:pt x="105" y="3"/>
                      <a:pt x="92" y="1"/>
                      <a:pt x="80" y="0"/>
                    </a:cubicBezTo>
                    <a:cubicBezTo>
                      <a:pt x="79" y="0"/>
                      <a:pt x="79" y="0"/>
                      <a:pt x="7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79"/>
              <p:cNvSpPr>
                <a:spLocks noEditPoints="1"/>
              </p:cNvSpPr>
              <p:nvPr/>
            </p:nvSpPr>
            <p:spPr bwMode="auto">
              <a:xfrm>
                <a:off x="6275" y="989"/>
                <a:ext cx="32" cy="51"/>
              </a:xfrm>
              <a:custGeom>
                <a:avLst/>
                <a:gdLst>
                  <a:gd name="T0" fmla="*/ 8 w 47"/>
                  <a:gd name="T1" fmla="*/ 21 h 75"/>
                  <a:gd name="T2" fmla="*/ 8 w 47"/>
                  <a:gd name="T3" fmla="*/ 21 h 75"/>
                  <a:gd name="T4" fmla="*/ 2 w 47"/>
                  <a:gd name="T5" fmla="*/ 37 h 75"/>
                  <a:gd name="T6" fmla="*/ 15 w 47"/>
                  <a:gd name="T7" fmla="*/ 75 h 75"/>
                  <a:gd name="T8" fmla="*/ 8 w 47"/>
                  <a:gd name="T9" fmla="*/ 21 h 75"/>
                  <a:gd name="T10" fmla="*/ 47 w 47"/>
                  <a:gd name="T11" fmla="*/ 0 h 75"/>
                  <a:gd name="T12" fmla="*/ 41 w 47"/>
                  <a:gd name="T13" fmla="*/ 2 h 75"/>
                  <a:gd name="T14" fmla="*/ 38 w 47"/>
                  <a:gd name="T15" fmla="*/ 25 h 75"/>
                  <a:gd name="T16" fmla="*/ 38 w 47"/>
                  <a:gd name="T17" fmla="*/ 33 h 75"/>
                  <a:gd name="T18" fmla="*/ 42 w 47"/>
                  <a:gd name="T19" fmla="*/ 31 h 75"/>
                  <a:gd name="T20" fmla="*/ 47 w 47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" h="75">
                    <a:moveTo>
                      <a:pt x="8" y="21"/>
                    </a:moveTo>
                    <a:cubicBezTo>
                      <a:pt x="8" y="21"/>
                      <a:pt x="8" y="21"/>
                      <a:pt x="8" y="21"/>
                    </a:cubicBezTo>
                    <a:cubicBezTo>
                      <a:pt x="5" y="26"/>
                      <a:pt x="3" y="31"/>
                      <a:pt x="2" y="37"/>
                    </a:cubicBezTo>
                    <a:cubicBezTo>
                      <a:pt x="0" y="51"/>
                      <a:pt x="6" y="64"/>
                      <a:pt x="15" y="75"/>
                    </a:cubicBezTo>
                    <a:cubicBezTo>
                      <a:pt x="10" y="57"/>
                      <a:pt x="8" y="39"/>
                      <a:pt x="8" y="21"/>
                    </a:cubicBezTo>
                    <a:moveTo>
                      <a:pt x="47" y="0"/>
                    </a:moveTo>
                    <a:cubicBezTo>
                      <a:pt x="45" y="1"/>
                      <a:pt x="43" y="1"/>
                      <a:pt x="41" y="2"/>
                    </a:cubicBezTo>
                    <a:cubicBezTo>
                      <a:pt x="39" y="9"/>
                      <a:pt x="38" y="17"/>
                      <a:pt x="38" y="25"/>
                    </a:cubicBezTo>
                    <a:cubicBezTo>
                      <a:pt x="38" y="28"/>
                      <a:pt x="38" y="30"/>
                      <a:pt x="38" y="33"/>
                    </a:cubicBezTo>
                    <a:cubicBezTo>
                      <a:pt x="39" y="32"/>
                      <a:pt x="41" y="32"/>
                      <a:pt x="42" y="31"/>
                    </a:cubicBezTo>
                    <a:cubicBezTo>
                      <a:pt x="43" y="21"/>
                      <a:pt x="45" y="11"/>
                      <a:pt x="4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80"/>
              <p:cNvSpPr>
                <a:spLocks noEditPoints="1"/>
              </p:cNvSpPr>
              <p:nvPr/>
            </p:nvSpPr>
            <p:spPr bwMode="auto">
              <a:xfrm>
                <a:off x="4863" y="1963"/>
                <a:ext cx="176" cy="112"/>
              </a:xfrm>
              <a:custGeom>
                <a:avLst/>
                <a:gdLst>
                  <a:gd name="T0" fmla="*/ 214 w 260"/>
                  <a:gd name="T1" fmla="*/ 137 h 165"/>
                  <a:gd name="T2" fmla="*/ 63 w 260"/>
                  <a:gd name="T3" fmla="*/ 133 h 165"/>
                  <a:gd name="T4" fmla="*/ 63 w 260"/>
                  <a:gd name="T5" fmla="*/ 133 h 165"/>
                  <a:gd name="T6" fmla="*/ 37 w 260"/>
                  <a:gd name="T7" fmla="*/ 125 h 165"/>
                  <a:gd name="T8" fmla="*/ 38 w 260"/>
                  <a:gd name="T9" fmla="*/ 126 h 165"/>
                  <a:gd name="T10" fmla="*/ 37 w 260"/>
                  <a:gd name="T11" fmla="*/ 125 h 165"/>
                  <a:gd name="T12" fmla="*/ 96 w 260"/>
                  <a:gd name="T13" fmla="*/ 40 h 165"/>
                  <a:gd name="T14" fmla="*/ 107 w 260"/>
                  <a:gd name="T15" fmla="*/ 40 h 165"/>
                  <a:gd name="T16" fmla="*/ 109 w 260"/>
                  <a:gd name="T17" fmla="*/ 50 h 165"/>
                  <a:gd name="T18" fmla="*/ 109 w 260"/>
                  <a:gd name="T19" fmla="*/ 69 h 165"/>
                  <a:gd name="T20" fmla="*/ 78 w 260"/>
                  <a:gd name="T21" fmla="*/ 123 h 165"/>
                  <a:gd name="T22" fmla="*/ 63 w 260"/>
                  <a:gd name="T23" fmla="*/ 133 h 165"/>
                  <a:gd name="T24" fmla="*/ 60 w 260"/>
                  <a:gd name="T25" fmla="*/ 134 h 165"/>
                  <a:gd name="T26" fmla="*/ 58 w 260"/>
                  <a:gd name="T27" fmla="*/ 134 h 165"/>
                  <a:gd name="T28" fmla="*/ 52 w 260"/>
                  <a:gd name="T29" fmla="*/ 134 h 165"/>
                  <a:gd name="T30" fmla="*/ 38 w 260"/>
                  <a:gd name="T31" fmla="*/ 126 h 165"/>
                  <a:gd name="T32" fmla="*/ 38 w 260"/>
                  <a:gd name="T33" fmla="*/ 126 h 165"/>
                  <a:gd name="T34" fmla="*/ 39 w 260"/>
                  <a:gd name="T35" fmla="*/ 128 h 165"/>
                  <a:gd name="T36" fmla="*/ 35 w 260"/>
                  <a:gd name="T37" fmla="*/ 119 h 165"/>
                  <a:gd name="T38" fmla="*/ 35 w 260"/>
                  <a:gd name="T39" fmla="*/ 94 h 165"/>
                  <a:gd name="T40" fmla="*/ 52 w 260"/>
                  <a:gd name="T41" fmla="*/ 67 h 165"/>
                  <a:gd name="T42" fmla="*/ 96 w 260"/>
                  <a:gd name="T43" fmla="*/ 40 h 165"/>
                  <a:gd name="T44" fmla="*/ 139 w 260"/>
                  <a:gd name="T45" fmla="*/ 28 h 165"/>
                  <a:gd name="T46" fmla="*/ 168 w 260"/>
                  <a:gd name="T47" fmla="*/ 37 h 165"/>
                  <a:gd name="T48" fmla="*/ 192 w 260"/>
                  <a:gd name="T49" fmla="*/ 57 h 165"/>
                  <a:gd name="T50" fmla="*/ 222 w 260"/>
                  <a:gd name="T51" fmla="*/ 107 h 165"/>
                  <a:gd name="T52" fmla="*/ 223 w 260"/>
                  <a:gd name="T53" fmla="*/ 127 h 165"/>
                  <a:gd name="T54" fmla="*/ 220 w 260"/>
                  <a:gd name="T55" fmla="*/ 133 h 165"/>
                  <a:gd name="T56" fmla="*/ 211 w 260"/>
                  <a:gd name="T57" fmla="*/ 138 h 165"/>
                  <a:gd name="T58" fmla="*/ 200 w 260"/>
                  <a:gd name="T59" fmla="*/ 137 h 165"/>
                  <a:gd name="T60" fmla="*/ 173 w 260"/>
                  <a:gd name="T61" fmla="*/ 120 h 165"/>
                  <a:gd name="T62" fmla="*/ 140 w 260"/>
                  <a:gd name="T63" fmla="*/ 62 h 165"/>
                  <a:gd name="T64" fmla="*/ 138 w 260"/>
                  <a:gd name="T65" fmla="*/ 0 h 165"/>
                  <a:gd name="T66" fmla="*/ 118 w 260"/>
                  <a:gd name="T67" fmla="*/ 3 h 165"/>
                  <a:gd name="T68" fmla="*/ 82 w 260"/>
                  <a:gd name="T69" fmla="*/ 16 h 165"/>
                  <a:gd name="T70" fmla="*/ 33 w 260"/>
                  <a:gd name="T71" fmla="*/ 157 h 165"/>
                  <a:gd name="T72" fmla="*/ 53 w 260"/>
                  <a:gd name="T73" fmla="*/ 161 h 165"/>
                  <a:gd name="T74" fmla="*/ 158 w 260"/>
                  <a:gd name="T75" fmla="*/ 143 h 165"/>
                  <a:gd name="T76" fmla="*/ 250 w 260"/>
                  <a:gd name="T77" fmla="*/ 133 h 165"/>
                  <a:gd name="T78" fmla="*/ 138 w 260"/>
                  <a:gd name="T79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60" h="165">
                    <a:moveTo>
                      <a:pt x="212" y="137"/>
                    </a:moveTo>
                    <a:cubicBezTo>
                      <a:pt x="213" y="137"/>
                      <a:pt x="213" y="137"/>
                      <a:pt x="214" y="137"/>
                    </a:cubicBezTo>
                    <a:cubicBezTo>
                      <a:pt x="213" y="137"/>
                      <a:pt x="213" y="137"/>
                      <a:pt x="212" y="137"/>
                    </a:cubicBezTo>
                    <a:moveTo>
                      <a:pt x="63" y="133"/>
                    </a:moveTo>
                    <a:cubicBezTo>
                      <a:pt x="64" y="133"/>
                      <a:pt x="65" y="133"/>
                      <a:pt x="65" y="133"/>
                    </a:cubicBezTo>
                    <a:cubicBezTo>
                      <a:pt x="65" y="133"/>
                      <a:pt x="64" y="133"/>
                      <a:pt x="63" y="133"/>
                    </a:cubicBezTo>
                    <a:moveTo>
                      <a:pt x="38" y="126"/>
                    </a:moveTo>
                    <a:cubicBezTo>
                      <a:pt x="38" y="126"/>
                      <a:pt x="37" y="125"/>
                      <a:pt x="37" y="125"/>
                    </a:cubicBezTo>
                    <a:cubicBezTo>
                      <a:pt x="37" y="125"/>
                      <a:pt x="38" y="126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37" y="126"/>
                      <a:pt x="37" y="125"/>
                      <a:pt x="37" y="125"/>
                    </a:cubicBezTo>
                    <a:cubicBezTo>
                      <a:pt x="37" y="125"/>
                      <a:pt x="37" y="126"/>
                      <a:pt x="38" y="126"/>
                    </a:cubicBezTo>
                    <a:moveTo>
                      <a:pt x="96" y="40"/>
                    </a:moveTo>
                    <a:cubicBezTo>
                      <a:pt x="98" y="39"/>
                      <a:pt x="99" y="39"/>
                      <a:pt x="101" y="38"/>
                    </a:cubicBezTo>
                    <a:cubicBezTo>
                      <a:pt x="103" y="39"/>
                      <a:pt x="105" y="40"/>
                      <a:pt x="107" y="40"/>
                    </a:cubicBezTo>
                    <a:cubicBezTo>
                      <a:pt x="108" y="40"/>
                      <a:pt x="109" y="40"/>
                      <a:pt x="109" y="40"/>
                    </a:cubicBezTo>
                    <a:cubicBezTo>
                      <a:pt x="109" y="43"/>
                      <a:pt x="109" y="46"/>
                      <a:pt x="109" y="50"/>
                    </a:cubicBezTo>
                    <a:cubicBezTo>
                      <a:pt x="110" y="54"/>
                      <a:pt x="110" y="58"/>
                      <a:pt x="111" y="62"/>
                    </a:cubicBezTo>
                    <a:cubicBezTo>
                      <a:pt x="111" y="64"/>
                      <a:pt x="110" y="67"/>
                      <a:pt x="109" y="69"/>
                    </a:cubicBezTo>
                    <a:cubicBezTo>
                      <a:pt x="106" y="81"/>
                      <a:pt x="101" y="92"/>
                      <a:pt x="94" y="103"/>
                    </a:cubicBezTo>
                    <a:cubicBezTo>
                      <a:pt x="90" y="111"/>
                      <a:pt x="84" y="117"/>
                      <a:pt x="78" y="123"/>
                    </a:cubicBezTo>
                    <a:cubicBezTo>
                      <a:pt x="75" y="126"/>
                      <a:pt x="72" y="129"/>
                      <a:pt x="68" y="131"/>
                    </a:cubicBezTo>
                    <a:cubicBezTo>
                      <a:pt x="66" y="132"/>
                      <a:pt x="65" y="133"/>
                      <a:pt x="63" y="133"/>
                    </a:cubicBezTo>
                    <a:cubicBezTo>
                      <a:pt x="61" y="134"/>
                      <a:pt x="60" y="134"/>
                      <a:pt x="58" y="134"/>
                    </a:cubicBezTo>
                    <a:cubicBezTo>
                      <a:pt x="59" y="134"/>
                      <a:pt x="59" y="134"/>
                      <a:pt x="60" y="134"/>
                    </a:cubicBezTo>
                    <a:cubicBezTo>
                      <a:pt x="60" y="134"/>
                      <a:pt x="61" y="134"/>
                      <a:pt x="61" y="134"/>
                    </a:cubicBezTo>
                    <a:cubicBezTo>
                      <a:pt x="60" y="134"/>
                      <a:pt x="59" y="134"/>
                      <a:pt x="58" y="134"/>
                    </a:cubicBezTo>
                    <a:cubicBezTo>
                      <a:pt x="55" y="134"/>
                      <a:pt x="51" y="134"/>
                      <a:pt x="48" y="133"/>
                    </a:cubicBezTo>
                    <a:cubicBezTo>
                      <a:pt x="49" y="133"/>
                      <a:pt x="50" y="133"/>
                      <a:pt x="52" y="134"/>
                    </a:cubicBezTo>
                    <a:cubicBezTo>
                      <a:pt x="49" y="133"/>
                      <a:pt x="46" y="132"/>
                      <a:pt x="43" y="131"/>
                    </a:cubicBezTo>
                    <a:cubicBezTo>
                      <a:pt x="41" y="129"/>
                      <a:pt x="39" y="128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38" y="126"/>
                      <a:pt x="38" y="126"/>
                      <a:pt x="38" y="126"/>
                    </a:cubicBezTo>
                    <a:cubicBezTo>
                      <a:pt x="38" y="127"/>
                      <a:pt x="39" y="127"/>
                      <a:pt x="39" y="128"/>
                    </a:cubicBezTo>
                    <a:cubicBezTo>
                      <a:pt x="38" y="126"/>
                      <a:pt x="37" y="125"/>
                      <a:pt x="37" y="124"/>
                    </a:cubicBezTo>
                    <a:cubicBezTo>
                      <a:pt x="36" y="122"/>
                      <a:pt x="35" y="121"/>
                      <a:pt x="35" y="119"/>
                    </a:cubicBezTo>
                    <a:cubicBezTo>
                      <a:pt x="34" y="115"/>
                      <a:pt x="33" y="112"/>
                      <a:pt x="33" y="108"/>
                    </a:cubicBezTo>
                    <a:cubicBezTo>
                      <a:pt x="34" y="103"/>
                      <a:pt x="34" y="99"/>
                      <a:pt x="35" y="94"/>
                    </a:cubicBezTo>
                    <a:cubicBezTo>
                      <a:pt x="37" y="89"/>
                      <a:pt x="39" y="84"/>
                      <a:pt x="42" y="79"/>
                    </a:cubicBezTo>
                    <a:cubicBezTo>
                      <a:pt x="45" y="75"/>
                      <a:pt x="48" y="71"/>
                      <a:pt x="52" y="67"/>
                    </a:cubicBezTo>
                    <a:cubicBezTo>
                      <a:pt x="58" y="61"/>
                      <a:pt x="65" y="55"/>
                      <a:pt x="73" y="51"/>
                    </a:cubicBezTo>
                    <a:cubicBezTo>
                      <a:pt x="80" y="47"/>
                      <a:pt x="88" y="43"/>
                      <a:pt x="96" y="40"/>
                    </a:cubicBezTo>
                    <a:moveTo>
                      <a:pt x="141" y="57"/>
                    </a:moveTo>
                    <a:cubicBezTo>
                      <a:pt x="142" y="46"/>
                      <a:pt x="141" y="37"/>
                      <a:pt x="139" y="28"/>
                    </a:cubicBezTo>
                    <a:cubicBezTo>
                      <a:pt x="143" y="28"/>
                      <a:pt x="147" y="29"/>
                      <a:pt x="151" y="29"/>
                    </a:cubicBezTo>
                    <a:cubicBezTo>
                      <a:pt x="157" y="31"/>
                      <a:pt x="162" y="34"/>
                      <a:pt x="168" y="37"/>
                    </a:cubicBezTo>
                    <a:cubicBezTo>
                      <a:pt x="170" y="39"/>
                      <a:pt x="172" y="40"/>
                      <a:pt x="174" y="41"/>
                    </a:cubicBezTo>
                    <a:cubicBezTo>
                      <a:pt x="180" y="46"/>
                      <a:pt x="186" y="51"/>
                      <a:pt x="192" y="57"/>
                    </a:cubicBezTo>
                    <a:cubicBezTo>
                      <a:pt x="200" y="66"/>
                      <a:pt x="207" y="75"/>
                      <a:pt x="213" y="85"/>
                    </a:cubicBezTo>
                    <a:cubicBezTo>
                      <a:pt x="216" y="93"/>
                      <a:pt x="220" y="100"/>
                      <a:pt x="222" y="107"/>
                    </a:cubicBezTo>
                    <a:cubicBezTo>
                      <a:pt x="223" y="112"/>
                      <a:pt x="224" y="116"/>
                      <a:pt x="224" y="120"/>
                    </a:cubicBezTo>
                    <a:cubicBezTo>
                      <a:pt x="224" y="123"/>
                      <a:pt x="223" y="125"/>
                      <a:pt x="223" y="127"/>
                    </a:cubicBezTo>
                    <a:cubicBezTo>
                      <a:pt x="222" y="129"/>
                      <a:pt x="222" y="130"/>
                      <a:pt x="221" y="131"/>
                    </a:cubicBezTo>
                    <a:cubicBezTo>
                      <a:pt x="221" y="132"/>
                      <a:pt x="220" y="132"/>
                      <a:pt x="220" y="133"/>
                    </a:cubicBezTo>
                    <a:cubicBezTo>
                      <a:pt x="218" y="134"/>
                      <a:pt x="217" y="135"/>
                      <a:pt x="216" y="136"/>
                    </a:cubicBezTo>
                    <a:cubicBezTo>
                      <a:pt x="214" y="137"/>
                      <a:pt x="213" y="137"/>
                      <a:pt x="211" y="138"/>
                    </a:cubicBezTo>
                    <a:cubicBezTo>
                      <a:pt x="210" y="138"/>
                      <a:pt x="208" y="138"/>
                      <a:pt x="207" y="138"/>
                    </a:cubicBezTo>
                    <a:cubicBezTo>
                      <a:pt x="204" y="138"/>
                      <a:pt x="202" y="138"/>
                      <a:pt x="200" y="137"/>
                    </a:cubicBezTo>
                    <a:cubicBezTo>
                      <a:pt x="196" y="136"/>
                      <a:pt x="192" y="134"/>
                      <a:pt x="189" y="133"/>
                    </a:cubicBezTo>
                    <a:cubicBezTo>
                      <a:pt x="183" y="129"/>
                      <a:pt x="178" y="124"/>
                      <a:pt x="173" y="120"/>
                    </a:cubicBezTo>
                    <a:cubicBezTo>
                      <a:pt x="166" y="111"/>
                      <a:pt x="159" y="102"/>
                      <a:pt x="153" y="92"/>
                    </a:cubicBezTo>
                    <a:cubicBezTo>
                      <a:pt x="148" y="82"/>
                      <a:pt x="144" y="72"/>
                      <a:pt x="140" y="62"/>
                    </a:cubicBezTo>
                    <a:cubicBezTo>
                      <a:pt x="141" y="60"/>
                      <a:pt x="141" y="58"/>
                      <a:pt x="141" y="57"/>
                    </a:cubicBezTo>
                    <a:moveTo>
                      <a:pt x="138" y="0"/>
                    </a:moveTo>
                    <a:cubicBezTo>
                      <a:pt x="132" y="0"/>
                      <a:pt x="126" y="1"/>
                      <a:pt x="120" y="3"/>
                    </a:cubicBezTo>
                    <a:cubicBezTo>
                      <a:pt x="119" y="3"/>
                      <a:pt x="119" y="3"/>
                      <a:pt x="118" y="3"/>
                    </a:cubicBezTo>
                    <a:cubicBezTo>
                      <a:pt x="117" y="3"/>
                      <a:pt x="115" y="3"/>
                      <a:pt x="113" y="4"/>
                    </a:cubicBezTo>
                    <a:cubicBezTo>
                      <a:pt x="103" y="8"/>
                      <a:pt x="92" y="12"/>
                      <a:pt x="82" y="16"/>
                    </a:cubicBezTo>
                    <a:cubicBezTo>
                      <a:pt x="54" y="28"/>
                      <a:pt x="29" y="44"/>
                      <a:pt x="14" y="72"/>
                    </a:cubicBezTo>
                    <a:cubicBezTo>
                      <a:pt x="0" y="99"/>
                      <a:pt x="3" y="144"/>
                      <a:pt x="33" y="157"/>
                    </a:cubicBezTo>
                    <a:cubicBezTo>
                      <a:pt x="37" y="159"/>
                      <a:pt x="40" y="160"/>
                      <a:pt x="44" y="160"/>
                    </a:cubicBezTo>
                    <a:cubicBezTo>
                      <a:pt x="47" y="161"/>
                      <a:pt x="50" y="161"/>
                      <a:pt x="53" y="161"/>
                    </a:cubicBezTo>
                    <a:cubicBezTo>
                      <a:pt x="85" y="161"/>
                      <a:pt x="112" y="135"/>
                      <a:pt x="128" y="104"/>
                    </a:cubicBezTo>
                    <a:cubicBezTo>
                      <a:pt x="136" y="119"/>
                      <a:pt x="147" y="132"/>
                      <a:pt x="158" y="143"/>
                    </a:cubicBezTo>
                    <a:cubicBezTo>
                      <a:pt x="170" y="156"/>
                      <a:pt x="191" y="165"/>
                      <a:pt x="209" y="165"/>
                    </a:cubicBezTo>
                    <a:cubicBezTo>
                      <a:pt x="227" y="165"/>
                      <a:pt x="244" y="156"/>
                      <a:pt x="250" y="133"/>
                    </a:cubicBezTo>
                    <a:cubicBezTo>
                      <a:pt x="260" y="94"/>
                      <a:pt x="229" y="43"/>
                      <a:pt x="189" y="17"/>
                    </a:cubicBezTo>
                    <a:cubicBezTo>
                      <a:pt x="173" y="7"/>
                      <a:pt x="155" y="0"/>
                      <a:pt x="13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81"/>
              <p:cNvSpPr>
                <a:spLocks noEditPoints="1"/>
              </p:cNvSpPr>
              <p:nvPr/>
            </p:nvSpPr>
            <p:spPr bwMode="auto">
              <a:xfrm>
                <a:off x="4652" y="1206"/>
                <a:ext cx="167" cy="137"/>
              </a:xfrm>
              <a:custGeom>
                <a:avLst/>
                <a:gdLst>
                  <a:gd name="T0" fmla="*/ 39 w 246"/>
                  <a:gd name="T1" fmla="*/ 129 h 202"/>
                  <a:gd name="T2" fmla="*/ 39 w 246"/>
                  <a:gd name="T3" fmla="*/ 129 h 202"/>
                  <a:gd name="T4" fmla="*/ 56 w 246"/>
                  <a:gd name="T5" fmla="*/ 110 h 202"/>
                  <a:gd name="T6" fmla="*/ 58 w 246"/>
                  <a:gd name="T7" fmla="*/ 109 h 202"/>
                  <a:gd name="T8" fmla="*/ 58 w 246"/>
                  <a:gd name="T9" fmla="*/ 109 h 202"/>
                  <a:gd name="T10" fmla="*/ 57 w 246"/>
                  <a:gd name="T11" fmla="*/ 110 h 202"/>
                  <a:gd name="T12" fmla="*/ 75 w 246"/>
                  <a:gd name="T13" fmla="*/ 110 h 202"/>
                  <a:gd name="T14" fmla="*/ 130 w 246"/>
                  <a:gd name="T15" fmla="*/ 140 h 202"/>
                  <a:gd name="T16" fmla="*/ 140 w 246"/>
                  <a:gd name="T17" fmla="*/ 157 h 202"/>
                  <a:gd name="T18" fmla="*/ 139 w 246"/>
                  <a:gd name="T19" fmla="*/ 171 h 202"/>
                  <a:gd name="T20" fmla="*/ 108 w 246"/>
                  <a:gd name="T21" fmla="*/ 175 h 202"/>
                  <a:gd name="T22" fmla="*/ 82 w 246"/>
                  <a:gd name="T23" fmla="*/ 173 h 202"/>
                  <a:gd name="T24" fmla="*/ 54 w 246"/>
                  <a:gd name="T25" fmla="*/ 157 h 202"/>
                  <a:gd name="T26" fmla="*/ 40 w 246"/>
                  <a:gd name="T27" fmla="*/ 136 h 202"/>
                  <a:gd name="T28" fmla="*/ 40 w 246"/>
                  <a:gd name="T29" fmla="*/ 127 h 202"/>
                  <a:gd name="T30" fmla="*/ 39 w 246"/>
                  <a:gd name="T31" fmla="*/ 130 h 202"/>
                  <a:gd name="T32" fmla="*/ 39 w 246"/>
                  <a:gd name="T33" fmla="*/ 130 h 202"/>
                  <a:gd name="T34" fmla="*/ 39 w 246"/>
                  <a:gd name="T35" fmla="*/ 129 h 202"/>
                  <a:gd name="T36" fmla="*/ 41 w 246"/>
                  <a:gd name="T37" fmla="*/ 122 h 202"/>
                  <a:gd name="T38" fmla="*/ 45 w 246"/>
                  <a:gd name="T39" fmla="*/ 118 h 202"/>
                  <a:gd name="T40" fmla="*/ 53 w 246"/>
                  <a:gd name="T41" fmla="*/ 112 h 202"/>
                  <a:gd name="T42" fmla="*/ 156 w 246"/>
                  <a:gd name="T43" fmla="*/ 97 h 202"/>
                  <a:gd name="T44" fmla="*/ 156 w 246"/>
                  <a:gd name="T45" fmla="*/ 97 h 202"/>
                  <a:gd name="T46" fmla="*/ 156 w 246"/>
                  <a:gd name="T47" fmla="*/ 97 h 202"/>
                  <a:gd name="T48" fmla="*/ 156 w 246"/>
                  <a:gd name="T49" fmla="*/ 97 h 202"/>
                  <a:gd name="T50" fmla="*/ 156 w 246"/>
                  <a:gd name="T51" fmla="*/ 97 h 202"/>
                  <a:gd name="T52" fmla="*/ 156 w 246"/>
                  <a:gd name="T53" fmla="*/ 97 h 202"/>
                  <a:gd name="T54" fmla="*/ 156 w 246"/>
                  <a:gd name="T55" fmla="*/ 96 h 202"/>
                  <a:gd name="T56" fmla="*/ 183 w 246"/>
                  <a:gd name="T57" fmla="*/ 29 h 202"/>
                  <a:gd name="T58" fmla="*/ 183 w 246"/>
                  <a:gd name="T59" fmla="*/ 29 h 202"/>
                  <a:gd name="T60" fmla="*/ 160 w 246"/>
                  <a:gd name="T61" fmla="*/ 130 h 202"/>
                  <a:gd name="T62" fmla="*/ 159 w 246"/>
                  <a:gd name="T63" fmla="*/ 64 h 202"/>
                  <a:gd name="T64" fmla="*/ 172 w 246"/>
                  <a:gd name="T65" fmla="*/ 36 h 202"/>
                  <a:gd name="T66" fmla="*/ 182 w 246"/>
                  <a:gd name="T67" fmla="*/ 29 h 202"/>
                  <a:gd name="T68" fmla="*/ 191 w 246"/>
                  <a:gd name="T69" fmla="*/ 29 h 202"/>
                  <a:gd name="T70" fmla="*/ 197 w 246"/>
                  <a:gd name="T71" fmla="*/ 32 h 202"/>
                  <a:gd name="T72" fmla="*/ 207 w 246"/>
                  <a:gd name="T73" fmla="*/ 50 h 202"/>
                  <a:gd name="T74" fmla="*/ 207 w 246"/>
                  <a:gd name="T75" fmla="*/ 109 h 202"/>
                  <a:gd name="T76" fmla="*/ 196 w 246"/>
                  <a:gd name="T77" fmla="*/ 138 h 202"/>
                  <a:gd name="T78" fmla="*/ 177 w 246"/>
                  <a:gd name="T79" fmla="*/ 161 h 202"/>
                  <a:gd name="T80" fmla="*/ 189 w 246"/>
                  <a:gd name="T81" fmla="*/ 0 h 202"/>
                  <a:gd name="T82" fmla="*/ 128 w 246"/>
                  <a:gd name="T83" fmla="*/ 102 h 202"/>
                  <a:gd name="T84" fmla="*/ 27 w 246"/>
                  <a:gd name="T85" fmla="*/ 96 h 202"/>
                  <a:gd name="T86" fmla="*/ 47 w 246"/>
                  <a:gd name="T87" fmla="*/ 187 h 202"/>
                  <a:gd name="T88" fmla="*/ 134 w 246"/>
                  <a:gd name="T89" fmla="*/ 200 h 202"/>
                  <a:gd name="T90" fmla="*/ 173 w 246"/>
                  <a:gd name="T91" fmla="*/ 192 h 202"/>
                  <a:gd name="T92" fmla="*/ 217 w 246"/>
                  <a:gd name="T93" fmla="*/ 13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46" h="202">
                    <a:moveTo>
                      <a:pt x="39" y="129"/>
                    </a:move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9" y="129"/>
                    </a:cubicBezTo>
                    <a:moveTo>
                      <a:pt x="56" y="110"/>
                    </a:moveTo>
                    <a:cubicBezTo>
                      <a:pt x="56" y="110"/>
                      <a:pt x="56" y="110"/>
                      <a:pt x="56" y="110"/>
                    </a:cubicBezTo>
                    <a:cubicBezTo>
                      <a:pt x="56" y="110"/>
                      <a:pt x="56" y="110"/>
                      <a:pt x="56" y="110"/>
                    </a:cubicBezTo>
                    <a:moveTo>
                      <a:pt x="58" y="109"/>
                    </a:moveTo>
                    <a:cubicBezTo>
                      <a:pt x="58" y="109"/>
                      <a:pt x="59" y="109"/>
                      <a:pt x="59" y="109"/>
                    </a:cubicBezTo>
                    <a:cubicBezTo>
                      <a:pt x="59" y="109"/>
                      <a:pt x="58" y="109"/>
                      <a:pt x="58" y="109"/>
                    </a:cubicBezTo>
                    <a:moveTo>
                      <a:pt x="53" y="112"/>
                    </a:moveTo>
                    <a:cubicBezTo>
                      <a:pt x="54" y="111"/>
                      <a:pt x="55" y="110"/>
                      <a:pt x="57" y="110"/>
                    </a:cubicBezTo>
                    <a:cubicBezTo>
                      <a:pt x="59" y="109"/>
                      <a:pt x="60" y="109"/>
                      <a:pt x="62" y="109"/>
                    </a:cubicBezTo>
                    <a:cubicBezTo>
                      <a:pt x="67" y="109"/>
                      <a:pt x="71" y="109"/>
                      <a:pt x="75" y="110"/>
                    </a:cubicBezTo>
                    <a:cubicBezTo>
                      <a:pt x="84" y="112"/>
                      <a:pt x="91" y="115"/>
                      <a:pt x="99" y="119"/>
                    </a:cubicBezTo>
                    <a:cubicBezTo>
                      <a:pt x="110" y="125"/>
                      <a:pt x="120" y="132"/>
                      <a:pt x="130" y="140"/>
                    </a:cubicBezTo>
                    <a:cubicBezTo>
                      <a:pt x="132" y="142"/>
                      <a:pt x="134" y="144"/>
                      <a:pt x="135" y="146"/>
                    </a:cubicBezTo>
                    <a:cubicBezTo>
                      <a:pt x="137" y="150"/>
                      <a:pt x="138" y="154"/>
                      <a:pt x="140" y="157"/>
                    </a:cubicBezTo>
                    <a:cubicBezTo>
                      <a:pt x="142" y="160"/>
                      <a:pt x="143" y="163"/>
                      <a:pt x="145" y="166"/>
                    </a:cubicBezTo>
                    <a:cubicBezTo>
                      <a:pt x="142" y="167"/>
                      <a:pt x="140" y="169"/>
                      <a:pt x="139" y="171"/>
                    </a:cubicBezTo>
                    <a:cubicBezTo>
                      <a:pt x="137" y="172"/>
                      <a:pt x="135" y="172"/>
                      <a:pt x="133" y="172"/>
                    </a:cubicBezTo>
                    <a:cubicBezTo>
                      <a:pt x="125" y="174"/>
                      <a:pt x="117" y="175"/>
                      <a:pt x="108" y="175"/>
                    </a:cubicBezTo>
                    <a:cubicBezTo>
                      <a:pt x="108" y="175"/>
                      <a:pt x="108" y="175"/>
                      <a:pt x="107" y="175"/>
                    </a:cubicBezTo>
                    <a:cubicBezTo>
                      <a:pt x="99" y="175"/>
                      <a:pt x="90" y="174"/>
                      <a:pt x="82" y="173"/>
                    </a:cubicBezTo>
                    <a:cubicBezTo>
                      <a:pt x="77" y="171"/>
                      <a:pt x="72" y="169"/>
                      <a:pt x="67" y="167"/>
                    </a:cubicBezTo>
                    <a:cubicBezTo>
                      <a:pt x="62" y="164"/>
                      <a:pt x="58" y="161"/>
                      <a:pt x="54" y="157"/>
                    </a:cubicBezTo>
                    <a:cubicBezTo>
                      <a:pt x="50" y="154"/>
                      <a:pt x="48" y="151"/>
                      <a:pt x="45" y="147"/>
                    </a:cubicBezTo>
                    <a:cubicBezTo>
                      <a:pt x="43" y="143"/>
                      <a:pt x="41" y="140"/>
                      <a:pt x="40" y="136"/>
                    </a:cubicBezTo>
                    <a:cubicBezTo>
                      <a:pt x="40" y="135"/>
                      <a:pt x="40" y="133"/>
                      <a:pt x="39" y="131"/>
                    </a:cubicBezTo>
                    <a:cubicBezTo>
                      <a:pt x="39" y="130"/>
                      <a:pt x="40" y="128"/>
                      <a:pt x="40" y="127"/>
                    </a:cubicBezTo>
                    <a:cubicBezTo>
                      <a:pt x="39" y="127"/>
                      <a:pt x="39" y="128"/>
                      <a:pt x="39" y="129"/>
                    </a:cubicBezTo>
                    <a:cubicBezTo>
                      <a:pt x="39" y="129"/>
                      <a:pt x="39" y="130"/>
                      <a:pt x="39" y="130"/>
                    </a:cubicBezTo>
                    <a:cubicBezTo>
                      <a:pt x="39" y="130"/>
                      <a:pt x="39" y="129"/>
                      <a:pt x="39" y="129"/>
                    </a:cubicBezTo>
                    <a:cubicBezTo>
                      <a:pt x="39" y="129"/>
                      <a:pt x="39" y="130"/>
                      <a:pt x="39" y="130"/>
                    </a:cubicBezTo>
                    <a:cubicBezTo>
                      <a:pt x="39" y="130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39" y="129"/>
                      <a:pt x="39" y="129"/>
                      <a:pt x="39" y="129"/>
                    </a:cubicBezTo>
                    <a:cubicBezTo>
                      <a:pt x="40" y="127"/>
                      <a:pt x="40" y="124"/>
                      <a:pt x="41" y="122"/>
                    </a:cubicBezTo>
                    <a:cubicBezTo>
                      <a:pt x="43" y="120"/>
                      <a:pt x="45" y="117"/>
                      <a:pt x="47" y="115"/>
                    </a:cubicBezTo>
                    <a:cubicBezTo>
                      <a:pt x="46" y="116"/>
                      <a:pt x="45" y="117"/>
                      <a:pt x="45" y="118"/>
                    </a:cubicBezTo>
                    <a:cubicBezTo>
                      <a:pt x="48" y="115"/>
                      <a:pt x="51" y="112"/>
                      <a:pt x="55" y="110"/>
                    </a:cubicBezTo>
                    <a:cubicBezTo>
                      <a:pt x="54" y="111"/>
                      <a:pt x="53" y="111"/>
                      <a:pt x="53" y="112"/>
                    </a:cubicBezTo>
                    <a:moveTo>
                      <a:pt x="156" y="97"/>
                    </a:moveTo>
                    <a:cubicBezTo>
                      <a:pt x="156" y="97"/>
                      <a:pt x="156" y="97"/>
                      <a:pt x="156" y="97"/>
                    </a:cubicBezTo>
                    <a:cubicBezTo>
                      <a:pt x="156" y="97"/>
                      <a:pt x="156" y="97"/>
                      <a:pt x="156" y="97"/>
                    </a:cubicBezTo>
                    <a:moveTo>
                      <a:pt x="156" y="97"/>
                    </a:moveTo>
                    <a:cubicBezTo>
                      <a:pt x="156" y="97"/>
                      <a:pt x="156" y="97"/>
                      <a:pt x="156" y="97"/>
                    </a:cubicBezTo>
                    <a:cubicBezTo>
                      <a:pt x="156" y="97"/>
                      <a:pt x="156" y="97"/>
                      <a:pt x="156" y="97"/>
                    </a:cubicBezTo>
                    <a:moveTo>
                      <a:pt x="156" y="97"/>
                    </a:moveTo>
                    <a:cubicBezTo>
                      <a:pt x="156" y="97"/>
                      <a:pt x="156" y="97"/>
                      <a:pt x="156" y="97"/>
                    </a:cubicBezTo>
                    <a:cubicBezTo>
                      <a:pt x="156" y="97"/>
                      <a:pt x="156" y="97"/>
                      <a:pt x="156" y="97"/>
                    </a:cubicBezTo>
                    <a:moveTo>
                      <a:pt x="156" y="97"/>
                    </a:moveTo>
                    <a:cubicBezTo>
                      <a:pt x="156" y="97"/>
                      <a:pt x="156" y="97"/>
                      <a:pt x="156" y="97"/>
                    </a:cubicBezTo>
                    <a:cubicBezTo>
                      <a:pt x="156" y="97"/>
                      <a:pt x="156" y="97"/>
                      <a:pt x="156" y="97"/>
                    </a:cubicBezTo>
                    <a:moveTo>
                      <a:pt x="156" y="96"/>
                    </a:moveTo>
                    <a:cubicBezTo>
                      <a:pt x="156" y="96"/>
                      <a:pt x="156" y="96"/>
                      <a:pt x="156" y="96"/>
                    </a:cubicBezTo>
                    <a:cubicBezTo>
                      <a:pt x="156" y="96"/>
                      <a:pt x="156" y="96"/>
                      <a:pt x="156" y="96"/>
                    </a:cubicBezTo>
                    <a:moveTo>
                      <a:pt x="183" y="29"/>
                    </a:moveTo>
                    <a:cubicBezTo>
                      <a:pt x="184" y="29"/>
                      <a:pt x="184" y="28"/>
                      <a:pt x="184" y="28"/>
                    </a:cubicBezTo>
                    <a:cubicBezTo>
                      <a:pt x="184" y="28"/>
                      <a:pt x="184" y="29"/>
                      <a:pt x="183" y="29"/>
                    </a:cubicBezTo>
                    <a:moveTo>
                      <a:pt x="164" y="135"/>
                    </a:moveTo>
                    <a:cubicBezTo>
                      <a:pt x="162" y="133"/>
                      <a:pt x="161" y="132"/>
                      <a:pt x="160" y="130"/>
                    </a:cubicBezTo>
                    <a:cubicBezTo>
                      <a:pt x="158" y="120"/>
                      <a:pt x="156" y="109"/>
                      <a:pt x="156" y="98"/>
                    </a:cubicBezTo>
                    <a:cubicBezTo>
                      <a:pt x="156" y="87"/>
                      <a:pt x="156" y="76"/>
                      <a:pt x="159" y="64"/>
                    </a:cubicBezTo>
                    <a:cubicBezTo>
                      <a:pt x="160" y="58"/>
                      <a:pt x="162" y="51"/>
                      <a:pt x="165" y="45"/>
                    </a:cubicBezTo>
                    <a:cubicBezTo>
                      <a:pt x="167" y="42"/>
                      <a:pt x="169" y="39"/>
                      <a:pt x="172" y="36"/>
                    </a:cubicBezTo>
                    <a:cubicBezTo>
                      <a:pt x="174" y="34"/>
                      <a:pt x="176" y="32"/>
                      <a:pt x="178" y="31"/>
                    </a:cubicBezTo>
                    <a:cubicBezTo>
                      <a:pt x="179" y="30"/>
                      <a:pt x="180" y="30"/>
                      <a:pt x="182" y="29"/>
                    </a:cubicBezTo>
                    <a:cubicBezTo>
                      <a:pt x="183" y="29"/>
                      <a:pt x="185" y="29"/>
                      <a:pt x="186" y="28"/>
                    </a:cubicBezTo>
                    <a:cubicBezTo>
                      <a:pt x="188" y="28"/>
                      <a:pt x="190" y="29"/>
                      <a:pt x="191" y="29"/>
                    </a:cubicBezTo>
                    <a:cubicBezTo>
                      <a:pt x="192" y="29"/>
                      <a:pt x="193" y="29"/>
                      <a:pt x="193" y="30"/>
                    </a:cubicBezTo>
                    <a:cubicBezTo>
                      <a:pt x="195" y="30"/>
                      <a:pt x="196" y="31"/>
                      <a:pt x="197" y="32"/>
                    </a:cubicBezTo>
                    <a:cubicBezTo>
                      <a:pt x="199" y="34"/>
                      <a:pt x="200" y="36"/>
                      <a:pt x="202" y="38"/>
                    </a:cubicBezTo>
                    <a:cubicBezTo>
                      <a:pt x="204" y="42"/>
                      <a:pt x="205" y="45"/>
                      <a:pt x="207" y="50"/>
                    </a:cubicBezTo>
                    <a:cubicBezTo>
                      <a:pt x="208" y="57"/>
                      <a:pt x="209" y="65"/>
                      <a:pt x="210" y="73"/>
                    </a:cubicBezTo>
                    <a:cubicBezTo>
                      <a:pt x="210" y="85"/>
                      <a:pt x="209" y="97"/>
                      <a:pt x="207" y="109"/>
                    </a:cubicBezTo>
                    <a:cubicBezTo>
                      <a:pt x="205" y="116"/>
                      <a:pt x="202" y="124"/>
                      <a:pt x="199" y="131"/>
                    </a:cubicBezTo>
                    <a:cubicBezTo>
                      <a:pt x="198" y="133"/>
                      <a:pt x="197" y="135"/>
                      <a:pt x="196" y="138"/>
                    </a:cubicBezTo>
                    <a:cubicBezTo>
                      <a:pt x="193" y="143"/>
                      <a:pt x="190" y="148"/>
                      <a:pt x="186" y="153"/>
                    </a:cubicBezTo>
                    <a:cubicBezTo>
                      <a:pt x="183" y="156"/>
                      <a:pt x="180" y="159"/>
                      <a:pt x="177" y="161"/>
                    </a:cubicBezTo>
                    <a:cubicBezTo>
                      <a:pt x="174" y="152"/>
                      <a:pt x="170" y="143"/>
                      <a:pt x="164" y="135"/>
                    </a:cubicBezTo>
                    <a:moveTo>
                      <a:pt x="189" y="0"/>
                    </a:moveTo>
                    <a:cubicBezTo>
                      <a:pt x="163" y="0"/>
                      <a:pt x="139" y="27"/>
                      <a:pt x="133" y="52"/>
                    </a:cubicBezTo>
                    <a:cubicBezTo>
                      <a:pt x="130" y="67"/>
                      <a:pt x="127" y="84"/>
                      <a:pt x="128" y="102"/>
                    </a:cubicBezTo>
                    <a:cubicBezTo>
                      <a:pt x="109" y="90"/>
                      <a:pt x="88" y="82"/>
                      <a:pt x="68" y="82"/>
                    </a:cubicBezTo>
                    <a:cubicBezTo>
                      <a:pt x="53" y="82"/>
                      <a:pt x="39" y="86"/>
                      <a:pt x="27" y="96"/>
                    </a:cubicBezTo>
                    <a:cubicBezTo>
                      <a:pt x="24" y="99"/>
                      <a:pt x="22" y="102"/>
                      <a:pt x="19" y="105"/>
                    </a:cubicBezTo>
                    <a:cubicBezTo>
                      <a:pt x="0" y="131"/>
                      <a:pt x="20" y="171"/>
                      <a:pt x="47" y="187"/>
                    </a:cubicBezTo>
                    <a:cubicBezTo>
                      <a:pt x="65" y="198"/>
                      <a:pt x="85" y="202"/>
                      <a:pt x="105" y="202"/>
                    </a:cubicBezTo>
                    <a:cubicBezTo>
                      <a:pt x="115" y="202"/>
                      <a:pt x="124" y="201"/>
                      <a:pt x="134" y="200"/>
                    </a:cubicBezTo>
                    <a:cubicBezTo>
                      <a:pt x="145" y="199"/>
                      <a:pt x="156" y="196"/>
                      <a:pt x="167" y="194"/>
                    </a:cubicBezTo>
                    <a:cubicBezTo>
                      <a:pt x="170" y="194"/>
                      <a:pt x="172" y="193"/>
                      <a:pt x="173" y="192"/>
                    </a:cubicBezTo>
                    <a:cubicBezTo>
                      <a:pt x="196" y="186"/>
                      <a:pt x="213" y="167"/>
                      <a:pt x="225" y="144"/>
                    </a:cubicBezTo>
                    <a:cubicBezTo>
                      <a:pt x="246" y="101"/>
                      <a:pt x="246" y="42"/>
                      <a:pt x="217" y="13"/>
                    </a:cubicBezTo>
                    <a:cubicBezTo>
                      <a:pt x="208" y="4"/>
                      <a:pt x="198" y="0"/>
                      <a:pt x="18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182"/>
              <p:cNvSpPr>
                <a:spLocks/>
              </p:cNvSpPr>
              <p:nvPr/>
            </p:nvSpPr>
            <p:spPr bwMode="auto">
              <a:xfrm>
                <a:off x="5508" y="462"/>
                <a:ext cx="214" cy="216"/>
              </a:xfrm>
              <a:custGeom>
                <a:avLst/>
                <a:gdLst>
                  <a:gd name="T0" fmla="*/ 146 w 316"/>
                  <a:gd name="T1" fmla="*/ 0 h 318"/>
                  <a:gd name="T2" fmla="*/ 115 w 316"/>
                  <a:gd name="T3" fmla="*/ 3 h 318"/>
                  <a:gd name="T4" fmla="*/ 127 w 316"/>
                  <a:gd name="T5" fmla="*/ 144 h 318"/>
                  <a:gd name="T6" fmla="*/ 0 w 316"/>
                  <a:gd name="T7" fmla="*/ 206 h 318"/>
                  <a:gd name="T8" fmla="*/ 95 w 316"/>
                  <a:gd name="T9" fmla="*/ 303 h 318"/>
                  <a:gd name="T10" fmla="*/ 194 w 316"/>
                  <a:gd name="T11" fmla="*/ 318 h 318"/>
                  <a:gd name="T12" fmla="*/ 218 w 316"/>
                  <a:gd name="T13" fmla="*/ 309 h 318"/>
                  <a:gd name="T14" fmla="*/ 264 w 316"/>
                  <a:gd name="T15" fmla="*/ 280 h 318"/>
                  <a:gd name="T16" fmla="*/ 266 w 316"/>
                  <a:gd name="T17" fmla="*/ 280 h 318"/>
                  <a:gd name="T18" fmla="*/ 282 w 316"/>
                  <a:gd name="T19" fmla="*/ 250 h 318"/>
                  <a:gd name="T20" fmla="*/ 280 w 316"/>
                  <a:gd name="T21" fmla="*/ 230 h 318"/>
                  <a:gd name="T22" fmla="*/ 298 w 316"/>
                  <a:gd name="T23" fmla="*/ 222 h 318"/>
                  <a:gd name="T24" fmla="*/ 315 w 316"/>
                  <a:gd name="T25" fmla="*/ 192 h 318"/>
                  <a:gd name="T26" fmla="*/ 315 w 316"/>
                  <a:gd name="T27" fmla="*/ 190 h 318"/>
                  <a:gd name="T28" fmla="*/ 316 w 316"/>
                  <a:gd name="T29" fmla="*/ 136 h 318"/>
                  <a:gd name="T30" fmla="*/ 311 w 316"/>
                  <a:gd name="T31" fmla="*/ 111 h 318"/>
                  <a:gd name="T32" fmla="*/ 246 w 316"/>
                  <a:gd name="T33" fmla="*/ 34 h 318"/>
                  <a:gd name="T34" fmla="*/ 146 w 316"/>
                  <a:gd name="T35" fmla="*/ 0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16" h="318">
                    <a:moveTo>
                      <a:pt x="146" y="0"/>
                    </a:moveTo>
                    <a:cubicBezTo>
                      <a:pt x="135" y="0"/>
                      <a:pt x="125" y="1"/>
                      <a:pt x="115" y="3"/>
                    </a:cubicBezTo>
                    <a:cubicBezTo>
                      <a:pt x="118" y="50"/>
                      <a:pt x="121" y="97"/>
                      <a:pt x="127" y="144"/>
                    </a:cubicBezTo>
                    <a:cubicBezTo>
                      <a:pt x="84" y="163"/>
                      <a:pt x="42" y="185"/>
                      <a:pt x="0" y="206"/>
                    </a:cubicBezTo>
                    <a:cubicBezTo>
                      <a:pt x="16" y="250"/>
                      <a:pt x="52" y="287"/>
                      <a:pt x="95" y="303"/>
                    </a:cubicBezTo>
                    <a:cubicBezTo>
                      <a:pt x="127" y="314"/>
                      <a:pt x="161" y="318"/>
                      <a:pt x="194" y="318"/>
                    </a:cubicBezTo>
                    <a:cubicBezTo>
                      <a:pt x="202" y="315"/>
                      <a:pt x="210" y="312"/>
                      <a:pt x="218" y="309"/>
                    </a:cubicBezTo>
                    <a:cubicBezTo>
                      <a:pt x="231" y="296"/>
                      <a:pt x="246" y="286"/>
                      <a:pt x="264" y="280"/>
                    </a:cubicBezTo>
                    <a:cubicBezTo>
                      <a:pt x="265" y="280"/>
                      <a:pt x="265" y="280"/>
                      <a:pt x="266" y="280"/>
                    </a:cubicBezTo>
                    <a:cubicBezTo>
                      <a:pt x="270" y="269"/>
                      <a:pt x="276" y="259"/>
                      <a:pt x="282" y="250"/>
                    </a:cubicBezTo>
                    <a:cubicBezTo>
                      <a:pt x="281" y="243"/>
                      <a:pt x="281" y="237"/>
                      <a:pt x="280" y="230"/>
                    </a:cubicBezTo>
                    <a:cubicBezTo>
                      <a:pt x="286" y="227"/>
                      <a:pt x="292" y="225"/>
                      <a:pt x="298" y="222"/>
                    </a:cubicBezTo>
                    <a:cubicBezTo>
                      <a:pt x="303" y="211"/>
                      <a:pt x="308" y="201"/>
                      <a:pt x="315" y="192"/>
                    </a:cubicBezTo>
                    <a:cubicBezTo>
                      <a:pt x="315" y="192"/>
                      <a:pt x="315" y="191"/>
                      <a:pt x="315" y="190"/>
                    </a:cubicBezTo>
                    <a:cubicBezTo>
                      <a:pt x="311" y="172"/>
                      <a:pt x="311" y="154"/>
                      <a:pt x="316" y="136"/>
                    </a:cubicBezTo>
                    <a:cubicBezTo>
                      <a:pt x="314" y="128"/>
                      <a:pt x="312" y="120"/>
                      <a:pt x="311" y="111"/>
                    </a:cubicBezTo>
                    <a:cubicBezTo>
                      <a:pt x="294" y="83"/>
                      <a:pt x="273" y="56"/>
                      <a:pt x="246" y="34"/>
                    </a:cubicBezTo>
                    <a:cubicBezTo>
                      <a:pt x="219" y="12"/>
                      <a:pt x="182" y="0"/>
                      <a:pt x="146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83"/>
              <p:cNvSpPr>
                <a:spLocks noEditPoints="1"/>
              </p:cNvSpPr>
              <p:nvPr/>
            </p:nvSpPr>
            <p:spPr bwMode="auto">
              <a:xfrm>
                <a:off x="5777" y="531"/>
                <a:ext cx="473" cy="485"/>
              </a:xfrm>
              <a:custGeom>
                <a:avLst/>
                <a:gdLst>
                  <a:gd name="T0" fmla="*/ 90 w 697"/>
                  <a:gd name="T1" fmla="*/ 678 h 715"/>
                  <a:gd name="T2" fmla="*/ 70 w 697"/>
                  <a:gd name="T3" fmla="*/ 685 h 715"/>
                  <a:gd name="T4" fmla="*/ 51 w 697"/>
                  <a:gd name="T5" fmla="*/ 691 h 715"/>
                  <a:gd name="T6" fmla="*/ 44 w 697"/>
                  <a:gd name="T7" fmla="*/ 693 h 715"/>
                  <a:gd name="T8" fmla="*/ 21 w 697"/>
                  <a:gd name="T9" fmla="*/ 700 h 715"/>
                  <a:gd name="T10" fmla="*/ 0 w 697"/>
                  <a:gd name="T11" fmla="*/ 715 h 715"/>
                  <a:gd name="T12" fmla="*/ 24 w 697"/>
                  <a:gd name="T13" fmla="*/ 709 h 715"/>
                  <a:gd name="T14" fmla="*/ 83 w 697"/>
                  <a:gd name="T15" fmla="*/ 682 h 715"/>
                  <a:gd name="T16" fmla="*/ 90 w 697"/>
                  <a:gd name="T17" fmla="*/ 678 h 715"/>
                  <a:gd name="T18" fmla="*/ 249 w 697"/>
                  <a:gd name="T19" fmla="*/ 574 h 715"/>
                  <a:gd name="T20" fmla="*/ 178 w 697"/>
                  <a:gd name="T21" fmla="*/ 649 h 715"/>
                  <a:gd name="T22" fmla="*/ 229 w 697"/>
                  <a:gd name="T23" fmla="*/ 613 h 715"/>
                  <a:gd name="T24" fmla="*/ 249 w 697"/>
                  <a:gd name="T25" fmla="*/ 574 h 715"/>
                  <a:gd name="T26" fmla="*/ 696 w 697"/>
                  <a:gd name="T27" fmla="*/ 452 h 715"/>
                  <a:gd name="T28" fmla="*/ 670 w 697"/>
                  <a:gd name="T29" fmla="*/ 531 h 715"/>
                  <a:gd name="T30" fmla="*/ 660 w 697"/>
                  <a:gd name="T31" fmla="*/ 567 h 715"/>
                  <a:gd name="T32" fmla="*/ 635 w 697"/>
                  <a:gd name="T33" fmla="*/ 595 h 715"/>
                  <a:gd name="T34" fmla="*/ 580 w 697"/>
                  <a:gd name="T35" fmla="*/ 657 h 715"/>
                  <a:gd name="T36" fmla="*/ 687 w 697"/>
                  <a:gd name="T37" fmla="*/ 582 h 715"/>
                  <a:gd name="T38" fmla="*/ 696 w 697"/>
                  <a:gd name="T39" fmla="*/ 452 h 715"/>
                  <a:gd name="T40" fmla="*/ 481 w 697"/>
                  <a:gd name="T41" fmla="*/ 112 h 715"/>
                  <a:gd name="T42" fmla="*/ 454 w 697"/>
                  <a:gd name="T43" fmla="*/ 211 h 715"/>
                  <a:gd name="T44" fmla="*/ 477 w 697"/>
                  <a:gd name="T45" fmla="*/ 174 h 715"/>
                  <a:gd name="T46" fmla="*/ 481 w 697"/>
                  <a:gd name="T47" fmla="*/ 112 h 715"/>
                  <a:gd name="T48" fmla="*/ 456 w 697"/>
                  <a:gd name="T49" fmla="*/ 0 h 715"/>
                  <a:gd name="T50" fmla="*/ 461 w 697"/>
                  <a:gd name="T51" fmla="*/ 22 h 715"/>
                  <a:gd name="T52" fmla="*/ 461 w 697"/>
                  <a:gd name="T53" fmla="*/ 14 h 715"/>
                  <a:gd name="T54" fmla="*/ 460 w 697"/>
                  <a:gd name="T55" fmla="*/ 4 h 715"/>
                  <a:gd name="T56" fmla="*/ 456 w 697"/>
                  <a:gd name="T57" fmla="*/ 0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97" h="715">
                    <a:moveTo>
                      <a:pt x="90" y="678"/>
                    </a:moveTo>
                    <a:cubicBezTo>
                      <a:pt x="83" y="681"/>
                      <a:pt x="76" y="683"/>
                      <a:pt x="70" y="685"/>
                    </a:cubicBezTo>
                    <a:cubicBezTo>
                      <a:pt x="63" y="687"/>
                      <a:pt x="57" y="689"/>
                      <a:pt x="51" y="691"/>
                    </a:cubicBezTo>
                    <a:cubicBezTo>
                      <a:pt x="49" y="692"/>
                      <a:pt x="46" y="692"/>
                      <a:pt x="44" y="693"/>
                    </a:cubicBezTo>
                    <a:cubicBezTo>
                      <a:pt x="36" y="694"/>
                      <a:pt x="28" y="697"/>
                      <a:pt x="21" y="700"/>
                    </a:cubicBezTo>
                    <a:cubicBezTo>
                      <a:pt x="13" y="704"/>
                      <a:pt x="6" y="709"/>
                      <a:pt x="0" y="715"/>
                    </a:cubicBezTo>
                    <a:cubicBezTo>
                      <a:pt x="8" y="713"/>
                      <a:pt x="16" y="711"/>
                      <a:pt x="24" y="709"/>
                    </a:cubicBezTo>
                    <a:cubicBezTo>
                      <a:pt x="45" y="702"/>
                      <a:pt x="64" y="693"/>
                      <a:pt x="83" y="682"/>
                    </a:cubicBezTo>
                    <a:cubicBezTo>
                      <a:pt x="86" y="681"/>
                      <a:pt x="88" y="680"/>
                      <a:pt x="90" y="678"/>
                    </a:cubicBezTo>
                    <a:moveTo>
                      <a:pt x="249" y="574"/>
                    </a:moveTo>
                    <a:cubicBezTo>
                      <a:pt x="227" y="602"/>
                      <a:pt x="204" y="627"/>
                      <a:pt x="178" y="649"/>
                    </a:cubicBezTo>
                    <a:cubicBezTo>
                      <a:pt x="196" y="638"/>
                      <a:pt x="213" y="627"/>
                      <a:pt x="229" y="613"/>
                    </a:cubicBezTo>
                    <a:cubicBezTo>
                      <a:pt x="236" y="601"/>
                      <a:pt x="242" y="588"/>
                      <a:pt x="249" y="574"/>
                    </a:cubicBezTo>
                    <a:moveTo>
                      <a:pt x="696" y="452"/>
                    </a:moveTo>
                    <a:cubicBezTo>
                      <a:pt x="688" y="479"/>
                      <a:pt x="679" y="505"/>
                      <a:pt x="670" y="531"/>
                    </a:cubicBezTo>
                    <a:cubicBezTo>
                      <a:pt x="667" y="543"/>
                      <a:pt x="663" y="555"/>
                      <a:pt x="660" y="567"/>
                    </a:cubicBezTo>
                    <a:cubicBezTo>
                      <a:pt x="651" y="576"/>
                      <a:pt x="643" y="585"/>
                      <a:pt x="635" y="595"/>
                    </a:cubicBezTo>
                    <a:cubicBezTo>
                      <a:pt x="617" y="616"/>
                      <a:pt x="599" y="637"/>
                      <a:pt x="580" y="657"/>
                    </a:cubicBezTo>
                    <a:cubicBezTo>
                      <a:pt x="618" y="636"/>
                      <a:pt x="653" y="610"/>
                      <a:pt x="687" y="582"/>
                    </a:cubicBezTo>
                    <a:cubicBezTo>
                      <a:pt x="693" y="539"/>
                      <a:pt x="697" y="495"/>
                      <a:pt x="696" y="452"/>
                    </a:cubicBezTo>
                    <a:moveTo>
                      <a:pt x="481" y="112"/>
                    </a:moveTo>
                    <a:cubicBezTo>
                      <a:pt x="475" y="146"/>
                      <a:pt x="466" y="179"/>
                      <a:pt x="454" y="211"/>
                    </a:cubicBezTo>
                    <a:cubicBezTo>
                      <a:pt x="462" y="198"/>
                      <a:pt x="469" y="186"/>
                      <a:pt x="477" y="174"/>
                    </a:cubicBezTo>
                    <a:cubicBezTo>
                      <a:pt x="480" y="153"/>
                      <a:pt x="481" y="133"/>
                      <a:pt x="481" y="112"/>
                    </a:cubicBezTo>
                    <a:moveTo>
                      <a:pt x="456" y="0"/>
                    </a:moveTo>
                    <a:cubicBezTo>
                      <a:pt x="458" y="7"/>
                      <a:pt x="459" y="14"/>
                      <a:pt x="461" y="22"/>
                    </a:cubicBezTo>
                    <a:cubicBezTo>
                      <a:pt x="461" y="19"/>
                      <a:pt x="461" y="16"/>
                      <a:pt x="461" y="14"/>
                    </a:cubicBezTo>
                    <a:cubicBezTo>
                      <a:pt x="461" y="11"/>
                      <a:pt x="460" y="7"/>
                      <a:pt x="460" y="4"/>
                    </a:cubicBezTo>
                    <a:cubicBezTo>
                      <a:pt x="459" y="3"/>
                      <a:pt x="457" y="2"/>
                      <a:pt x="456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84"/>
              <p:cNvSpPr>
                <a:spLocks noEditPoints="1"/>
              </p:cNvSpPr>
              <p:nvPr/>
            </p:nvSpPr>
            <p:spPr bwMode="auto">
              <a:xfrm>
                <a:off x="4970" y="123"/>
                <a:ext cx="458" cy="548"/>
              </a:xfrm>
              <a:custGeom>
                <a:avLst/>
                <a:gdLst>
                  <a:gd name="T0" fmla="*/ 0 w 675"/>
                  <a:gd name="T1" fmla="*/ 763 h 808"/>
                  <a:gd name="T2" fmla="*/ 4 w 675"/>
                  <a:gd name="T3" fmla="*/ 781 h 808"/>
                  <a:gd name="T4" fmla="*/ 26 w 675"/>
                  <a:gd name="T5" fmla="*/ 807 h 808"/>
                  <a:gd name="T6" fmla="*/ 27 w 675"/>
                  <a:gd name="T7" fmla="*/ 808 h 808"/>
                  <a:gd name="T8" fmla="*/ 6 w 675"/>
                  <a:gd name="T9" fmla="*/ 768 h 808"/>
                  <a:gd name="T10" fmla="*/ 0 w 675"/>
                  <a:gd name="T11" fmla="*/ 763 h 808"/>
                  <a:gd name="T12" fmla="*/ 309 w 675"/>
                  <a:gd name="T13" fmla="*/ 711 h 808"/>
                  <a:gd name="T14" fmla="*/ 162 w 675"/>
                  <a:gd name="T15" fmla="*/ 758 h 808"/>
                  <a:gd name="T16" fmla="*/ 179 w 675"/>
                  <a:gd name="T17" fmla="*/ 772 h 808"/>
                  <a:gd name="T18" fmla="*/ 200 w 675"/>
                  <a:gd name="T19" fmla="*/ 781 h 808"/>
                  <a:gd name="T20" fmla="*/ 231 w 675"/>
                  <a:gd name="T21" fmla="*/ 785 h 808"/>
                  <a:gd name="T22" fmla="*/ 235 w 675"/>
                  <a:gd name="T23" fmla="*/ 785 h 808"/>
                  <a:gd name="T24" fmla="*/ 261 w 675"/>
                  <a:gd name="T25" fmla="*/ 746 h 808"/>
                  <a:gd name="T26" fmla="*/ 309 w 675"/>
                  <a:gd name="T27" fmla="*/ 711 h 808"/>
                  <a:gd name="T28" fmla="*/ 316 w 675"/>
                  <a:gd name="T29" fmla="*/ 673 h 808"/>
                  <a:gd name="T30" fmla="*/ 201 w 675"/>
                  <a:gd name="T31" fmla="*/ 723 h 808"/>
                  <a:gd name="T32" fmla="*/ 196 w 675"/>
                  <a:gd name="T33" fmla="*/ 723 h 808"/>
                  <a:gd name="T34" fmla="*/ 154 w 675"/>
                  <a:gd name="T35" fmla="*/ 716 h 808"/>
                  <a:gd name="T36" fmla="*/ 130 w 675"/>
                  <a:gd name="T37" fmla="*/ 707 h 808"/>
                  <a:gd name="T38" fmla="*/ 132 w 675"/>
                  <a:gd name="T39" fmla="*/ 711 h 808"/>
                  <a:gd name="T40" fmla="*/ 140 w 675"/>
                  <a:gd name="T41" fmla="*/ 730 h 808"/>
                  <a:gd name="T42" fmla="*/ 141 w 675"/>
                  <a:gd name="T43" fmla="*/ 731 h 808"/>
                  <a:gd name="T44" fmla="*/ 147 w 675"/>
                  <a:gd name="T45" fmla="*/ 731 h 808"/>
                  <a:gd name="T46" fmla="*/ 150 w 675"/>
                  <a:gd name="T47" fmla="*/ 731 h 808"/>
                  <a:gd name="T48" fmla="*/ 214 w 675"/>
                  <a:gd name="T49" fmla="*/ 724 h 808"/>
                  <a:gd name="T50" fmla="*/ 281 w 675"/>
                  <a:gd name="T51" fmla="*/ 697 h 808"/>
                  <a:gd name="T52" fmla="*/ 316 w 675"/>
                  <a:gd name="T53" fmla="*/ 673 h 808"/>
                  <a:gd name="T54" fmla="*/ 523 w 675"/>
                  <a:gd name="T55" fmla="*/ 347 h 808"/>
                  <a:gd name="T56" fmla="*/ 472 w 675"/>
                  <a:gd name="T57" fmla="*/ 390 h 808"/>
                  <a:gd name="T58" fmla="*/ 471 w 675"/>
                  <a:gd name="T59" fmla="*/ 391 h 808"/>
                  <a:gd name="T60" fmla="*/ 471 w 675"/>
                  <a:gd name="T61" fmla="*/ 392 h 808"/>
                  <a:gd name="T62" fmla="*/ 460 w 675"/>
                  <a:gd name="T63" fmla="*/ 458 h 808"/>
                  <a:gd name="T64" fmla="*/ 461 w 675"/>
                  <a:gd name="T65" fmla="*/ 454 h 808"/>
                  <a:gd name="T66" fmla="*/ 474 w 675"/>
                  <a:gd name="T67" fmla="*/ 393 h 808"/>
                  <a:gd name="T68" fmla="*/ 520 w 675"/>
                  <a:gd name="T69" fmla="*/ 350 h 808"/>
                  <a:gd name="T70" fmla="*/ 523 w 675"/>
                  <a:gd name="T71" fmla="*/ 347 h 808"/>
                  <a:gd name="T72" fmla="*/ 623 w 675"/>
                  <a:gd name="T73" fmla="*/ 0 h 808"/>
                  <a:gd name="T74" fmla="*/ 617 w 675"/>
                  <a:gd name="T75" fmla="*/ 0 h 808"/>
                  <a:gd name="T76" fmla="*/ 633 w 675"/>
                  <a:gd name="T77" fmla="*/ 113 h 808"/>
                  <a:gd name="T78" fmla="*/ 634 w 675"/>
                  <a:gd name="T79" fmla="*/ 71 h 808"/>
                  <a:gd name="T80" fmla="*/ 623 w 675"/>
                  <a:gd name="T81" fmla="*/ 0 h 808"/>
                  <a:gd name="T82" fmla="*/ 675 w 675"/>
                  <a:gd name="T83" fmla="*/ 0 h 808"/>
                  <a:gd name="T84" fmla="*/ 652 w 675"/>
                  <a:gd name="T85" fmla="*/ 0 h 808"/>
                  <a:gd name="T86" fmla="*/ 662 w 675"/>
                  <a:gd name="T87" fmla="*/ 86 h 808"/>
                  <a:gd name="T88" fmla="*/ 666 w 675"/>
                  <a:gd name="T89" fmla="*/ 28 h 808"/>
                  <a:gd name="T90" fmla="*/ 675 w 675"/>
                  <a:gd name="T91" fmla="*/ 0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75" h="808">
                    <a:moveTo>
                      <a:pt x="0" y="763"/>
                    </a:moveTo>
                    <a:cubicBezTo>
                      <a:pt x="0" y="769"/>
                      <a:pt x="2" y="775"/>
                      <a:pt x="4" y="781"/>
                    </a:cubicBezTo>
                    <a:cubicBezTo>
                      <a:pt x="8" y="791"/>
                      <a:pt x="15" y="801"/>
                      <a:pt x="26" y="807"/>
                    </a:cubicBezTo>
                    <a:cubicBezTo>
                      <a:pt x="26" y="807"/>
                      <a:pt x="27" y="808"/>
                      <a:pt x="27" y="808"/>
                    </a:cubicBezTo>
                    <a:cubicBezTo>
                      <a:pt x="19" y="795"/>
                      <a:pt x="12" y="782"/>
                      <a:pt x="6" y="768"/>
                    </a:cubicBezTo>
                    <a:cubicBezTo>
                      <a:pt x="4" y="766"/>
                      <a:pt x="2" y="765"/>
                      <a:pt x="0" y="763"/>
                    </a:cubicBezTo>
                    <a:moveTo>
                      <a:pt x="309" y="711"/>
                    </a:moveTo>
                    <a:cubicBezTo>
                      <a:pt x="265" y="739"/>
                      <a:pt x="215" y="757"/>
                      <a:pt x="162" y="758"/>
                    </a:cubicBezTo>
                    <a:cubicBezTo>
                      <a:pt x="167" y="763"/>
                      <a:pt x="173" y="768"/>
                      <a:pt x="179" y="772"/>
                    </a:cubicBezTo>
                    <a:cubicBezTo>
                      <a:pt x="186" y="775"/>
                      <a:pt x="193" y="778"/>
                      <a:pt x="200" y="781"/>
                    </a:cubicBezTo>
                    <a:cubicBezTo>
                      <a:pt x="210" y="783"/>
                      <a:pt x="220" y="785"/>
                      <a:pt x="231" y="785"/>
                    </a:cubicBezTo>
                    <a:cubicBezTo>
                      <a:pt x="232" y="785"/>
                      <a:pt x="234" y="785"/>
                      <a:pt x="235" y="785"/>
                    </a:cubicBezTo>
                    <a:cubicBezTo>
                      <a:pt x="239" y="769"/>
                      <a:pt x="248" y="755"/>
                      <a:pt x="261" y="746"/>
                    </a:cubicBezTo>
                    <a:cubicBezTo>
                      <a:pt x="278" y="735"/>
                      <a:pt x="294" y="724"/>
                      <a:pt x="309" y="711"/>
                    </a:cubicBezTo>
                    <a:moveTo>
                      <a:pt x="316" y="673"/>
                    </a:moveTo>
                    <a:cubicBezTo>
                      <a:pt x="278" y="689"/>
                      <a:pt x="239" y="705"/>
                      <a:pt x="201" y="723"/>
                    </a:cubicBezTo>
                    <a:cubicBezTo>
                      <a:pt x="199" y="723"/>
                      <a:pt x="198" y="723"/>
                      <a:pt x="196" y="723"/>
                    </a:cubicBezTo>
                    <a:cubicBezTo>
                      <a:pt x="182" y="722"/>
                      <a:pt x="168" y="720"/>
                      <a:pt x="154" y="716"/>
                    </a:cubicBezTo>
                    <a:cubicBezTo>
                      <a:pt x="146" y="714"/>
                      <a:pt x="138" y="711"/>
                      <a:pt x="130" y="707"/>
                    </a:cubicBezTo>
                    <a:cubicBezTo>
                      <a:pt x="131" y="708"/>
                      <a:pt x="131" y="710"/>
                      <a:pt x="132" y="711"/>
                    </a:cubicBezTo>
                    <a:cubicBezTo>
                      <a:pt x="134" y="717"/>
                      <a:pt x="137" y="724"/>
                      <a:pt x="140" y="730"/>
                    </a:cubicBezTo>
                    <a:cubicBezTo>
                      <a:pt x="141" y="730"/>
                      <a:pt x="141" y="730"/>
                      <a:pt x="141" y="731"/>
                    </a:cubicBezTo>
                    <a:cubicBezTo>
                      <a:pt x="143" y="731"/>
                      <a:pt x="145" y="731"/>
                      <a:pt x="147" y="731"/>
                    </a:cubicBezTo>
                    <a:cubicBezTo>
                      <a:pt x="148" y="731"/>
                      <a:pt x="149" y="731"/>
                      <a:pt x="150" y="731"/>
                    </a:cubicBezTo>
                    <a:cubicBezTo>
                      <a:pt x="172" y="731"/>
                      <a:pt x="193" y="728"/>
                      <a:pt x="214" y="724"/>
                    </a:cubicBezTo>
                    <a:cubicBezTo>
                      <a:pt x="238" y="717"/>
                      <a:pt x="260" y="708"/>
                      <a:pt x="281" y="697"/>
                    </a:cubicBezTo>
                    <a:cubicBezTo>
                      <a:pt x="294" y="689"/>
                      <a:pt x="305" y="682"/>
                      <a:pt x="316" y="673"/>
                    </a:cubicBezTo>
                    <a:moveTo>
                      <a:pt x="523" y="347"/>
                    </a:moveTo>
                    <a:cubicBezTo>
                      <a:pt x="506" y="361"/>
                      <a:pt x="489" y="375"/>
                      <a:pt x="472" y="390"/>
                    </a:cubicBezTo>
                    <a:cubicBezTo>
                      <a:pt x="472" y="390"/>
                      <a:pt x="471" y="391"/>
                      <a:pt x="471" y="391"/>
                    </a:cubicBezTo>
                    <a:cubicBezTo>
                      <a:pt x="471" y="391"/>
                      <a:pt x="471" y="392"/>
                      <a:pt x="471" y="392"/>
                    </a:cubicBezTo>
                    <a:cubicBezTo>
                      <a:pt x="467" y="414"/>
                      <a:pt x="463" y="436"/>
                      <a:pt x="460" y="458"/>
                    </a:cubicBezTo>
                    <a:cubicBezTo>
                      <a:pt x="460" y="457"/>
                      <a:pt x="461" y="455"/>
                      <a:pt x="461" y="454"/>
                    </a:cubicBezTo>
                    <a:cubicBezTo>
                      <a:pt x="467" y="434"/>
                      <a:pt x="471" y="413"/>
                      <a:pt x="474" y="393"/>
                    </a:cubicBezTo>
                    <a:cubicBezTo>
                      <a:pt x="490" y="379"/>
                      <a:pt x="505" y="365"/>
                      <a:pt x="520" y="350"/>
                    </a:cubicBezTo>
                    <a:cubicBezTo>
                      <a:pt x="521" y="349"/>
                      <a:pt x="522" y="348"/>
                      <a:pt x="523" y="347"/>
                    </a:cubicBezTo>
                    <a:moveTo>
                      <a:pt x="623" y="0"/>
                    </a:moveTo>
                    <a:cubicBezTo>
                      <a:pt x="617" y="0"/>
                      <a:pt x="617" y="0"/>
                      <a:pt x="617" y="0"/>
                    </a:cubicBezTo>
                    <a:cubicBezTo>
                      <a:pt x="621" y="38"/>
                      <a:pt x="627" y="75"/>
                      <a:pt x="633" y="113"/>
                    </a:cubicBezTo>
                    <a:cubicBezTo>
                      <a:pt x="634" y="99"/>
                      <a:pt x="635" y="85"/>
                      <a:pt x="634" y="71"/>
                    </a:cubicBezTo>
                    <a:cubicBezTo>
                      <a:pt x="633" y="47"/>
                      <a:pt x="630" y="23"/>
                      <a:pt x="623" y="0"/>
                    </a:cubicBezTo>
                    <a:moveTo>
                      <a:pt x="675" y="0"/>
                    </a:moveTo>
                    <a:cubicBezTo>
                      <a:pt x="652" y="0"/>
                      <a:pt x="652" y="0"/>
                      <a:pt x="652" y="0"/>
                    </a:cubicBezTo>
                    <a:cubicBezTo>
                      <a:pt x="659" y="28"/>
                      <a:pt x="662" y="57"/>
                      <a:pt x="662" y="86"/>
                    </a:cubicBezTo>
                    <a:cubicBezTo>
                      <a:pt x="664" y="67"/>
                      <a:pt x="666" y="47"/>
                      <a:pt x="666" y="28"/>
                    </a:cubicBezTo>
                    <a:cubicBezTo>
                      <a:pt x="667" y="18"/>
                      <a:pt x="670" y="8"/>
                      <a:pt x="67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85"/>
              <p:cNvSpPr>
                <a:spLocks noEditPoints="1"/>
              </p:cNvSpPr>
              <p:nvPr/>
            </p:nvSpPr>
            <p:spPr bwMode="auto">
              <a:xfrm>
                <a:off x="4795" y="123"/>
                <a:ext cx="55" cy="18"/>
              </a:xfrm>
              <a:custGeom>
                <a:avLst/>
                <a:gdLst>
                  <a:gd name="T0" fmla="*/ 47 w 81"/>
                  <a:gd name="T1" fmla="*/ 11 h 27"/>
                  <a:gd name="T2" fmla="*/ 18 w 81"/>
                  <a:gd name="T3" fmla="*/ 16 h 27"/>
                  <a:gd name="T4" fmla="*/ 9 w 81"/>
                  <a:gd name="T5" fmla="*/ 17 h 27"/>
                  <a:gd name="T6" fmla="*/ 3 w 81"/>
                  <a:gd name="T7" fmla="*/ 16 h 27"/>
                  <a:gd name="T8" fmla="*/ 0 w 81"/>
                  <a:gd name="T9" fmla="*/ 17 h 27"/>
                  <a:gd name="T10" fmla="*/ 79 w 81"/>
                  <a:gd name="T11" fmla="*/ 27 h 27"/>
                  <a:gd name="T12" fmla="*/ 47 w 81"/>
                  <a:gd name="T13" fmla="*/ 11 h 27"/>
                  <a:gd name="T14" fmla="*/ 64 w 81"/>
                  <a:gd name="T15" fmla="*/ 0 h 27"/>
                  <a:gd name="T16" fmla="*/ 50 w 81"/>
                  <a:gd name="T17" fmla="*/ 0 h 27"/>
                  <a:gd name="T18" fmla="*/ 52 w 81"/>
                  <a:gd name="T19" fmla="*/ 4 h 27"/>
                  <a:gd name="T20" fmla="*/ 81 w 81"/>
                  <a:gd name="T21" fmla="*/ 23 h 27"/>
                  <a:gd name="T22" fmla="*/ 64 w 81"/>
                  <a:gd name="T2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" h="27">
                    <a:moveTo>
                      <a:pt x="47" y="11"/>
                    </a:moveTo>
                    <a:cubicBezTo>
                      <a:pt x="37" y="13"/>
                      <a:pt x="27" y="15"/>
                      <a:pt x="18" y="16"/>
                    </a:cubicBezTo>
                    <a:cubicBezTo>
                      <a:pt x="15" y="17"/>
                      <a:pt x="12" y="17"/>
                      <a:pt x="9" y="17"/>
                    </a:cubicBezTo>
                    <a:cubicBezTo>
                      <a:pt x="7" y="17"/>
                      <a:pt x="5" y="17"/>
                      <a:pt x="3" y="16"/>
                    </a:cubicBezTo>
                    <a:cubicBezTo>
                      <a:pt x="2" y="17"/>
                      <a:pt x="1" y="17"/>
                      <a:pt x="0" y="17"/>
                    </a:cubicBezTo>
                    <a:cubicBezTo>
                      <a:pt x="26" y="21"/>
                      <a:pt x="53" y="24"/>
                      <a:pt x="79" y="27"/>
                    </a:cubicBezTo>
                    <a:cubicBezTo>
                      <a:pt x="68" y="22"/>
                      <a:pt x="58" y="17"/>
                      <a:pt x="47" y="11"/>
                    </a:cubicBezTo>
                    <a:moveTo>
                      <a:pt x="64" y="0"/>
                    </a:moveTo>
                    <a:cubicBezTo>
                      <a:pt x="50" y="0"/>
                      <a:pt x="50" y="0"/>
                      <a:pt x="50" y="0"/>
                    </a:cubicBezTo>
                    <a:cubicBezTo>
                      <a:pt x="51" y="1"/>
                      <a:pt x="51" y="3"/>
                      <a:pt x="52" y="4"/>
                    </a:cubicBezTo>
                    <a:cubicBezTo>
                      <a:pt x="62" y="10"/>
                      <a:pt x="72" y="16"/>
                      <a:pt x="81" y="23"/>
                    </a:cubicBezTo>
                    <a:cubicBezTo>
                      <a:pt x="76" y="15"/>
                      <a:pt x="70" y="8"/>
                      <a:pt x="6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86"/>
              <p:cNvSpPr>
                <a:spLocks noEditPoints="1"/>
              </p:cNvSpPr>
              <p:nvPr/>
            </p:nvSpPr>
            <p:spPr bwMode="auto">
              <a:xfrm>
                <a:off x="6301" y="917"/>
                <a:ext cx="206" cy="191"/>
              </a:xfrm>
              <a:custGeom>
                <a:avLst/>
                <a:gdLst>
                  <a:gd name="T0" fmla="*/ 296 w 303"/>
                  <a:gd name="T1" fmla="*/ 215 h 281"/>
                  <a:gd name="T2" fmla="*/ 303 w 303"/>
                  <a:gd name="T3" fmla="*/ 211 h 281"/>
                  <a:gd name="T4" fmla="*/ 267 w 303"/>
                  <a:gd name="T5" fmla="*/ 153 h 281"/>
                  <a:gd name="T6" fmla="*/ 259 w 303"/>
                  <a:gd name="T7" fmla="*/ 92 h 281"/>
                  <a:gd name="T8" fmla="*/ 289 w 303"/>
                  <a:gd name="T9" fmla="*/ 132 h 281"/>
                  <a:gd name="T10" fmla="*/ 194 w 303"/>
                  <a:gd name="T11" fmla="*/ 77 h 281"/>
                  <a:gd name="T12" fmla="*/ 144 w 303"/>
                  <a:gd name="T13" fmla="*/ 124 h 281"/>
                  <a:gd name="T14" fmla="*/ 129 w 303"/>
                  <a:gd name="T15" fmla="*/ 168 h 281"/>
                  <a:gd name="T16" fmla="*/ 133 w 303"/>
                  <a:gd name="T17" fmla="*/ 183 h 281"/>
                  <a:gd name="T18" fmla="*/ 144 w 303"/>
                  <a:gd name="T19" fmla="*/ 198 h 281"/>
                  <a:gd name="T20" fmla="*/ 208 w 303"/>
                  <a:gd name="T21" fmla="*/ 105 h 281"/>
                  <a:gd name="T22" fmla="*/ 212 w 303"/>
                  <a:gd name="T23" fmla="*/ 90 h 281"/>
                  <a:gd name="T24" fmla="*/ 43 w 303"/>
                  <a:gd name="T25" fmla="*/ 47 h 281"/>
                  <a:gd name="T26" fmla="*/ 9 w 303"/>
                  <a:gd name="T27" fmla="*/ 106 h 281"/>
                  <a:gd name="T28" fmla="*/ 4 w 303"/>
                  <a:gd name="T29" fmla="*/ 138 h 281"/>
                  <a:gd name="T30" fmla="*/ 4 w 303"/>
                  <a:gd name="T31" fmla="*/ 172 h 281"/>
                  <a:gd name="T32" fmla="*/ 46 w 303"/>
                  <a:gd name="T33" fmla="*/ 252 h 281"/>
                  <a:gd name="T34" fmla="*/ 55 w 303"/>
                  <a:gd name="T35" fmla="*/ 255 h 281"/>
                  <a:gd name="T36" fmla="*/ 66 w 303"/>
                  <a:gd name="T37" fmla="*/ 273 h 281"/>
                  <a:gd name="T38" fmla="*/ 140 w 303"/>
                  <a:gd name="T39" fmla="*/ 281 h 281"/>
                  <a:gd name="T40" fmla="*/ 209 w 303"/>
                  <a:gd name="T41" fmla="*/ 273 h 281"/>
                  <a:gd name="T42" fmla="*/ 282 w 303"/>
                  <a:gd name="T43" fmla="*/ 244 h 281"/>
                  <a:gd name="T44" fmla="*/ 234 w 303"/>
                  <a:gd name="T45" fmla="*/ 194 h 281"/>
                  <a:gd name="T46" fmla="*/ 150 w 303"/>
                  <a:gd name="T47" fmla="*/ 231 h 281"/>
                  <a:gd name="T48" fmla="*/ 123 w 303"/>
                  <a:gd name="T49" fmla="*/ 103 h 281"/>
                  <a:gd name="T50" fmla="*/ 66 w 303"/>
                  <a:gd name="T51" fmla="*/ 84 h 281"/>
                  <a:gd name="T52" fmla="*/ 94 w 303"/>
                  <a:gd name="T53" fmla="*/ 10 h 281"/>
                  <a:gd name="T54" fmla="*/ 67 w 303"/>
                  <a:gd name="T55" fmla="*/ 26 h 281"/>
                  <a:gd name="T56" fmla="*/ 68 w 303"/>
                  <a:gd name="T57" fmla="*/ 33 h 281"/>
                  <a:gd name="T58" fmla="*/ 81 w 303"/>
                  <a:gd name="T59" fmla="*/ 59 h 281"/>
                  <a:gd name="T60" fmla="*/ 103 w 303"/>
                  <a:gd name="T61" fmla="*/ 72 h 281"/>
                  <a:gd name="T62" fmla="*/ 144 w 303"/>
                  <a:gd name="T63" fmla="*/ 71 h 281"/>
                  <a:gd name="T64" fmla="*/ 179 w 303"/>
                  <a:gd name="T65" fmla="*/ 51 h 281"/>
                  <a:gd name="T66" fmla="*/ 103 w 303"/>
                  <a:gd name="T67" fmla="*/ 12 h 281"/>
                  <a:gd name="T68" fmla="*/ 152 w 303"/>
                  <a:gd name="T69" fmla="*/ 0 h 281"/>
                  <a:gd name="T70" fmla="*/ 183 w 303"/>
                  <a:gd name="T71" fmla="*/ 16 h 281"/>
                  <a:gd name="T72" fmla="*/ 186 w 303"/>
                  <a:gd name="T73" fmla="*/ 2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03" h="281">
                    <a:moveTo>
                      <a:pt x="267" y="153"/>
                    </a:moveTo>
                    <a:cubicBezTo>
                      <a:pt x="276" y="175"/>
                      <a:pt x="285" y="195"/>
                      <a:pt x="296" y="215"/>
                    </a:cubicBezTo>
                    <a:cubicBezTo>
                      <a:pt x="297" y="216"/>
                      <a:pt x="297" y="216"/>
                      <a:pt x="297" y="217"/>
                    </a:cubicBezTo>
                    <a:cubicBezTo>
                      <a:pt x="299" y="214"/>
                      <a:pt x="301" y="213"/>
                      <a:pt x="303" y="211"/>
                    </a:cubicBezTo>
                    <a:cubicBezTo>
                      <a:pt x="302" y="207"/>
                      <a:pt x="302" y="203"/>
                      <a:pt x="302" y="198"/>
                    </a:cubicBezTo>
                    <a:cubicBezTo>
                      <a:pt x="290" y="184"/>
                      <a:pt x="278" y="169"/>
                      <a:pt x="267" y="153"/>
                    </a:cubicBezTo>
                    <a:moveTo>
                      <a:pt x="270" y="86"/>
                    </a:moveTo>
                    <a:cubicBezTo>
                      <a:pt x="266" y="88"/>
                      <a:pt x="263" y="90"/>
                      <a:pt x="259" y="92"/>
                    </a:cubicBezTo>
                    <a:cubicBezTo>
                      <a:pt x="269" y="107"/>
                      <a:pt x="280" y="122"/>
                      <a:pt x="290" y="137"/>
                    </a:cubicBezTo>
                    <a:cubicBezTo>
                      <a:pt x="290" y="135"/>
                      <a:pt x="289" y="133"/>
                      <a:pt x="289" y="132"/>
                    </a:cubicBezTo>
                    <a:cubicBezTo>
                      <a:pt x="284" y="116"/>
                      <a:pt x="277" y="101"/>
                      <a:pt x="270" y="86"/>
                    </a:cubicBezTo>
                    <a:moveTo>
                      <a:pt x="194" y="77"/>
                    </a:moveTo>
                    <a:cubicBezTo>
                      <a:pt x="187" y="83"/>
                      <a:pt x="178" y="88"/>
                      <a:pt x="169" y="92"/>
                    </a:cubicBezTo>
                    <a:cubicBezTo>
                      <a:pt x="159" y="101"/>
                      <a:pt x="151" y="112"/>
                      <a:pt x="144" y="124"/>
                    </a:cubicBezTo>
                    <a:cubicBezTo>
                      <a:pt x="139" y="132"/>
                      <a:pt x="135" y="141"/>
                      <a:pt x="132" y="150"/>
                    </a:cubicBezTo>
                    <a:cubicBezTo>
                      <a:pt x="130" y="156"/>
                      <a:pt x="129" y="162"/>
                      <a:pt x="129" y="168"/>
                    </a:cubicBezTo>
                    <a:cubicBezTo>
                      <a:pt x="129" y="171"/>
                      <a:pt x="130" y="174"/>
                      <a:pt x="131" y="178"/>
                    </a:cubicBezTo>
                    <a:cubicBezTo>
                      <a:pt x="131" y="179"/>
                      <a:pt x="132" y="181"/>
                      <a:pt x="133" y="183"/>
                    </a:cubicBezTo>
                    <a:cubicBezTo>
                      <a:pt x="136" y="188"/>
                      <a:pt x="139" y="193"/>
                      <a:pt x="143" y="198"/>
                    </a:cubicBezTo>
                    <a:cubicBezTo>
                      <a:pt x="144" y="198"/>
                      <a:pt x="144" y="198"/>
                      <a:pt x="144" y="198"/>
                    </a:cubicBezTo>
                    <a:cubicBezTo>
                      <a:pt x="148" y="181"/>
                      <a:pt x="163" y="168"/>
                      <a:pt x="180" y="163"/>
                    </a:cubicBezTo>
                    <a:cubicBezTo>
                      <a:pt x="173" y="141"/>
                      <a:pt x="181" y="113"/>
                      <a:pt x="208" y="105"/>
                    </a:cubicBezTo>
                    <a:cubicBezTo>
                      <a:pt x="209" y="103"/>
                      <a:pt x="210" y="100"/>
                      <a:pt x="210" y="97"/>
                    </a:cubicBezTo>
                    <a:cubicBezTo>
                      <a:pt x="211" y="95"/>
                      <a:pt x="212" y="92"/>
                      <a:pt x="212" y="90"/>
                    </a:cubicBezTo>
                    <a:cubicBezTo>
                      <a:pt x="206" y="86"/>
                      <a:pt x="200" y="82"/>
                      <a:pt x="194" y="77"/>
                    </a:cubicBezTo>
                    <a:moveTo>
                      <a:pt x="43" y="47"/>
                    </a:moveTo>
                    <a:cubicBezTo>
                      <a:pt x="35" y="55"/>
                      <a:pt x="27" y="64"/>
                      <a:pt x="20" y="73"/>
                    </a:cubicBezTo>
                    <a:cubicBezTo>
                      <a:pt x="15" y="84"/>
                      <a:pt x="12" y="95"/>
                      <a:pt x="9" y="106"/>
                    </a:cubicBezTo>
                    <a:cubicBezTo>
                      <a:pt x="7" y="117"/>
                      <a:pt x="5" y="127"/>
                      <a:pt x="4" y="137"/>
                    </a:cubicBezTo>
                    <a:cubicBezTo>
                      <a:pt x="4" y="137"/>
                      <a:pt x="4" y="138"/>
                      <a:pt x="4" y="138"/>
                    </a:cubicBezTo>
                    <a:cubicBezTo>
                      <a:pt x="3" y="140"/>
                      <a:pt x="1" y="143"/>
                      <a:pt x="0" y="146"/>
                    </a:cubicBezTo>
                    <a:cubicBezTo>
                      <a:pt x="1" y="155"/>
                      <a:pt x="2" y="163"/>
                      <a:pt x="4" y="172"/>
                    </a:cubicBezTo>
                    <a:cubicBezTo>
                      <a:pt x="9" y="188"/>
                      <a:pt x="15" y="204"/>
                      <a:pt x="23" y="219"/>
                    </a:cubicBezTo>
                    <a:cubicBezTo>
                      <a:pt x="30" y="231"/>
                      <a:pt x="37" y="242"/>
                      <a:pt x="46" y="252"/>
                    </a:cubicBezTo>
                    <a:cubicBezTo>
                      <a:pt x="47" y="252"/>
                      <a:pt x="48" y="253"/>
                      <a:pt x="49" y="253"/>
                    </a:cubicBezTo>
                    <a:cubicBezTo>
                      <a:pt x="51" y="254"/>
                      <a:pt x="53" y="255"/>
                      <a:pt x="55" y="255"/>
                    </a:cubicBezTo>
                    <a:cubicBezTo>
                      <a:pt x="58" y="261"/>
                      <a:pt x="61" y="266"/>
                      <a:pt x="65" y="271"/>
                    </a:cubicBezTo>
                    <a:cubicBezTo>
                      <a:pt x="65" y="272"/>
                      <a:pt x="66" y="272"/>
                      <a:pt x="66" y="273"/>
                    </a:cubicBezTo>
                    <a:cubicBezTo>
                      <a:pt x="76" y="267"/>
                      <a:pt x="88" y="263"/>
                      <a:pt x="100" y="263"/>
                    </a:cubicBezTo>
                    <a:cubicBezTo>
                      <a:pt x="115" y="263"/>
                      <a:pt x="130" y="268"/>
                      <a:pt x="140" y="281"/>
                    </a:cubicBezTo>
                    <a:cubicBezTo>
                      <a:pt x="140" y="281"/>
                      <a:pt x="140" y="281"/>
                      <a:pt x="140" y="281"/>
                    </a:cubicBezTo>
                    <a:cubicBezTo>
                      <a:pt x="164" y="281"/>
                      <a:pt x="186" y="278"/>
                      <a:pt x="209" y="273"/>
                    </a:cubicBezTo>
                    <a:cubicBezTo>
                      <a:pt x="235" y="266"/>
                      <a:pt x="259" y="257"/>
                      <a:pt x="282" y="245"/>
                    </a:cubicBezTo>
                    <a:cubicBezTo>
                      <a:pt x="282" y="245"/>
                      <a:pt x="282" y="245"/>
                      <a:pt x="282" y="244"/>
                    </a:cubicBezTo>
                    <a:cubicBezTo>
                      <a:pt x="271" y="225"/>
                      <a:pt x="261" y="206"/>
                      <a:pt x="251" y="185"/>
                    </a:cubicBezTo>
                    <a:cubicBezTo>
                      <a:pt x="247" y="189"/>
                      <a:pt x="241" y="192"/>
                      <a:pt x="234" y="194"/>
                    </a:cubicBezTo>
                    <a:cubicBezTo>
                      <a:pt x="244" y="227"/>
                      <a:pt x="215" y="252"/>
                      <a:pt x="187" y="252"/>
                    </a:cubicBezTo>
                    <a:cubicBezTo>
                      <a:pt x="173" y="252"/>
                      <a:pt x="159" y="246"/>
                      <a:pt x="150" y="231"/>
                    </a:cubicBezTo>
                    <a:cubicBezTo>
                      <a:pt x="117" y="228"/>
                      <a:pt x="97" y="183"/>
                      <a:pt x="103" y="153"/>
                    </a:cubicBezTo>
                    <a:cubicBezTo>
                      <a:pt x="106" y="137"/>
                      <a:pt x="113" y="119"/>
                      <a:pt x="123" y="103"/>
                    </a:cubicBezTo>
                    <a:cubicBezTo>
                      <a:pt x="122" y="103"/>
                      <a:pt x="120" y="103"/>
                      <a:pt x="118" y="103"/>
                    </a:cubicBezTo>
                    <a:cubicBezTo>
                      <a:pt x="99" y="103"/>
                      <a:pt x="80" y="97"/>
                      <a:pt x="66" y="84"/>
                    </a:cubicBezTo>
                    <a:cubicBezTo>
                      <a:pt x="58" y="76"/>
                      <a:pt x="49" y="62"/>
                      <a:pt x="43" y="47"/>
                    </a:cubicBezTo>
                    <a:moveTo>
                      <a:pt x="94" y="10"/>
                    </a:moveTo>
                    <a:cubicBezTo>
                      <a:pt x="86" y="12"/>
                      <a:pt x="79" y="15"/>
                      <a:pt x="72" y="19"/>
                    </a:cubicBezTo>
                    <a:cubicBezTo>
                      <a:pt x="70" y="21"/>
                      <a:pt x="69" y="23"/>
                      <a:pt x="67" y="26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67" y="29"/>
                      <a:pt x="68" y="31"/>
                      <a:pt x="68" y="33"/>
                    </a:cubicBezTo>
                    <a:cubicBezTo>
                      <a:pt x="70" y="40"/>
                      <a:pt x="72" y="46"/>
                      <a:pt x="75" y="52"/>
                    </a:cubicBezTo>
                    <a:cubicBezTo>
                      <a:pt x="77" y="55"/>
                      <a:pt x="79" y="57"/>
                      <a:pt x="81" y="59"/>
                    </a:cubicBezTo>
                    <a:cubicBezTo>
                      <a:pt x="84" y="62"/>
                      <a:pt x="87" y="65"/>
                      <a:pt x="91" y="67"/>
                    </a:cubicBezTo>
                    <a:cubicBezTo>
                      <a:pt x="95" y="69"/>
                      <a:pt x="99" y="71"/>
                      <a:pt x="103" y="72"/>
                    </a:cubicBezTo>
                    <a:cubicBezTo>
                      <a:pt x="108" y="73"/>
                      <a:pt x="113" y="74"/>
                      <a:pt x="119" y="74"/>
                    </a:cubicBezTo>
                    <a:cubicBezTo>
                      <a:pt x="127" y="74"/>
                      <a:pt x="136" y="73"/>
                      <a:pt x="144" y="71"/>
                    </a:cubicBezTo>
                    <a:cubicBezTo>
                      <a:pt x="147" y="70"/>
                      <a:pt x="149" y="70"/>
                      <a:pt x="152" y="69"/>
                    </a:cubicBezTo>
                    <a:cubicBezTo>
                      <a:pt x="160" y="61"/>
                      <a:pt x="169" y="55"/>
                      <a:pt x="179" y="51"/>
                    </a:cubicBezTo>
                    <a:cubicBezTo>
                      <a:pt x="179" y="49"/>
                      <a:pt x="178" y="46"/>
                      <a:pt x="178" y="44"/>
                    </a:cubicBezTo>
                    <a:cubicBezTo>
                      <a:pt x="154" y="32"/>
                      <a:pt x="129" y="20"/>
                      <a:pt x="103" y="12"/>
                    </a:cubicBezTo>
                    <a:cubicBezTo>
                      <a:pt x="100" y="11"/>
                      <a:pt x="97" y="10"/>
                      <a:pt x="94" y="10"/>
                    </a:cubicBezTo>
                    <a:moveTo>
                      <a:pt x="152" y="0"/>
                    </a:moveTo>
                    <a:cubicBezTo>
                      <a:pt x="152" y="0"/>
                      <a:pt x="151" y="0"/>
                      <a:pt x="151" y="0"/>
                    </a:cubicBezTo>
                    <a:cubicBezTo>
                      <a:pt x="162" y="5"/>
                      <a:pt x="172" y="10"/>
                      <a:pt x="183" y="16"/>
                    </a:cubicBezTo>
                    <a:cubicBezTo>
                      <a:pt x="185" y="12"/>
                      <a:pt x="187" y="8"/>
                      <a:pt x="189" y="5"/>
                    </a:cubicBezTo>
                    <a:cubicBezTo>
                      <a:pt x="188" y="4"/>
                      <a:pt x="187" y="3"/>
                      <a:pt x="186" y="2"/>
                    </a:cubicBezTo>
                    <a:cubicBezTo>
                      <a:pt x="175" y="1"/>
                      <a:pt x="164" y="0"/>
                      <a:pt x="152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187"/>
              <p:cNvSpPr>
                <a:spLocks noEditPoints="1"/>
              </p:cNvSpPr>
              <p:nvPr/>
            </p:nvSpPr>
            <p:spPr bwMode="auto">
              <a:xfrm>
                <a:off x="5745" y="422"/>
                <a:ext cx="513" cy="686"/>
              </a:xfrm>
              <a:custGeom>
                <a:avLst/>
                <a:gdLst>
                  <a:gd name="T0" fmla="*/ 4 w 756"/>
                  <a:gd name="T1" fmla="*/ 967 h 1010"/>
                  <a:gd name="T2" fmla="*/ 84 w 756"/>
                  <a:gd name="T3" fmla="*/ 1010 h 1010"/>
                  <a:gd name="T4" fmla="*/ 102 w 756"/>
                  <a:gd name="T5" fmla="*/ 1010 h 1010"/>
                  <a:gd name="T6" fmla="*/ 1 w 756"/>
                  <a:gd name="T7" fmla="*/ 960 h 1010"/>
                  <a:gd name="T8" fmla="*/ 47 w 756"/>
                  <a:gd name="T9" fmla="*/ 875 h 1010"/>
                  <a:gd name="T10" fmla="*/ 36 w 756"/>
                  <a:gd name="T11" fmla="*/ 879 h 1010"/>
                  <a:gd name="T12" fmla="*/ 71 w 756"/>
                  <a:gd name="T13" fmla="*/ 869 h 1010"/>
                  <a:gd name="T14" fmla="*/ 706 w 756"/>
                  <a:gd name="T15" fmla="*/ 726 h 1010"/>
                  <a:gd name="T16" fmla="*/ 707 w 756"/>
                  <a:gd name="T17" fmla="*/ 727 h 1010"/>
                  <a:gd name="T18" fmla="*/ 366 w 756"/>
                  <a:gd name="T19" fmla="*/ 904 h 1010"/>
                  <a:gd name="T20" fmla="*/ 372 w 756"/>
                  <a:gd name="T21" fmla="*/ 800 h 1010"/>
                  <a:gd name="T22" fmla="*/ 366 w 756"/>
                  <a:gd name="T23" fmla="*/ 904 h 1010"/>
                  <a:gd name="T24" fmla="*/ 455 w 756"/>
                  <a:gd name="T25" fmla="*/ 672 h 1010"/>
                  <a:gd name="T26" fmla="*/ 530 w 756"/>
                  <a:gd name="T27" fmla="*/ 539 h 1010"/>
                  <a:gd name="T28" fmla="*/ 556 w 756"/>
                  <a:gd name="T29" fmla="*/ 642 h 1010"/>
                  <a:gd name="T30" fmla="*/ 535 w 756"/>
                  <a:gd name="T31" fmla="*/ 195 h 1010"/>
                  <a:gd name="T32" fmla="*/ 524 w 756"/>
                  <a:gd name="T33" fmla="*/ 334 h 1010"/>
                  <a:gd name="T34" fmla="*/ 388 w 756"/>
                  <a:gd name="T35" fmla="*/ 547 h 1010"/>
                  <a:gd name="T36" fmla="*/ 276 w 756"/>
                  <a:gd name="T37" fmla="*/ 773 h 1010"/>
                  <a:gd name="T38" fmla="*/ 134 w 756"/>
                  <a:gd name="T39" fmla="*/ 872 h 1010"/>
                  <a:gd name="T40" fmla="*/ 4 w 756"/>
                  <a:gd name="T41" fmla="*/ 915 h 1010"/>
                  <a:gd name="T42" fmla="*/ 0 w 756"/>
                  <a:gd name="T43" fmla="*/ 928 h 1010"/>
                  <a:gd name="T44" fmla="*/ 244 w 756"/>
                  <a:gd name="T45" fmla="*/ 996 h 1010"/>
                  <a:gd name="T46" fmla="*/ 426 w 756"/>
                  <a:gd name="T47" fmla="*/ 954 h 1010"/>
                  <a:gd name="T48" fmla="*/ 448 w 756"/>
                  <a:gd name="T49" fmla="*/ 941 h 1010"/>
                  <a:gd name="T50" fmla="*/ 680 w 756"/>
                  <a:gd name="T51" fmla="*/ 712 h 1010"/>
                  <a:gd name="T52" fmla="*/ 756 w 756"/>
                  <a:gd name="T53" fmla="*/ 393 h 1010"/>
                  <a:gd name="T54" fmla="*/ 680 w 756"/>
                  <a:gd name="T55" fmla="*/ 341 h 1010"/>
                  <a:gd name="T56" fmla="*/ 638 w 756"/>
                  <a:gd name="T57" fmla="*/ 426 h 1010"/>
                  <a:gd name="T58" fmla="*/ 641 w 756"/>
                  <a:gd name="T59" fmla="*/ 320 h 1010"/>
                  <a:gd name="T60" fmla="*/ 630 w 756"/>
                  <a:gd name="T61" fmla="*/ 304 h 1010"/>
                  <a:gd name="T62" fmla="*/ 507 w 756"/>
                  <a:gd name="T63" fmla="*/ 25 h 1010"/>
                  <a:gd name="T64" fmla="*/ 508 w 756"/>
                  <a:gd name="T65" fmla="*/ 26 h 1010"/>
                  <a:gd name="T66" fmla="*/ 559 w 756"/>
                  <a:gd name="T67" fmla="*/ 0 h 1010"/>
                  <a:gd name="T68" fmla="*/ 542 w 756"/>
                  <a:gd name="T69" fmla="*/ 2 h 1010"/>
                  <a:gd name="T70" fmla="*/ 611 w 756"/>
                  <a:gd name="T71" fmla="*/ 45 h 1010"/>
                  <a:gd name="T72" fmla="*/ 633 w 756"/>
                  <a:gd name="T73" fmla="*/ 58 h 1010"/>
                  <a:gd name="T74" fmla="*/ 559 w 756"/>
                  <a:gd name="T75" fmla="*/ 0 h 1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56" h="1010">
                    <a:moveTo>
                      <a:pt x="1" y="960"/>
                    </a:moveTo>
                    <a:cubicBezTo>
                      <a:pt x="2" y="963"/>
                      <a:pt x="3" y="965"/>
                      <a:pt x="4" y="967"/>
                    </a:cubicBezTo>
                    <a:cubicBezTo>
                      <a:pt x="15" y="995"/>
                      <a:pt x="44" y="1009"/>
                      <a:pt x="75" y="1010"/>
                    </a:cubicBezTo>
                    <a:cubicBezTo>
                      <a:pt x="78" y="1010"/>
                      <a:pt x="81" y="1010"/>
                      <a:pt x="84" y="1010"/>
                    </a:cubicBezTo>
                    <a:cubicBezTo>
                      <a:pt x="89" y="1010"/>
                      <a:pt x="93" y="1010"/>
                      <a:pt x="97" y="1010"/>
                    </a:cubicBezTo>
                    <a:cubicBezTo>
                      <a:pt x="98" y="1010"/>
                      <a:pt x="100" y="1010"/>
                      <a:pt x="102" y="1010"/>
                    </a:cubicBezTo>
                    <a:cubicBezTo>
                      <a:pt x="111" y="1009"/>
                      <a:pt x="120" y="1009"/>
                      <a:pt x="129" y="1008"/>
                    </a:cubicBezTo>
                    <a:cubicBezTo>
                      <a:pt x="85" y="997"/>
                      <a:pt x="42" y="981"/>
                      <a:pt x="1" y="960"/>
                    </a:cubicBezTo>
                    <a:moveTo>
                      <a:pt x="71" y="869"/>
                    </a:moveTo>
                    <a:cubicBezTo>
                      <a:pt x="63" y="871"/>
                      <a:pt x="55" y="873"/>
                      <a:pt x="47" y="875"/>
                    </a:cubicBezTo>
                    <a:cubicBezTo>
                      <a:pt x="46" y="876"/>
                      <a:pt x="44" y="876"/>
                      <a:pt x="42" y="877"/>
                    </a:cubicBezTo>
                    <a:cubicBezTo>
                      <a:pt x="40" y="877"/>
                      <a:pt x="38" y="878"/>
                      <a:pt x="36" y="879"/>
                    </a:cubicBezTo>
                    <a:cubicBezTo>
                      <a:pt x="39" y="878"/>
                      <a:pt x="41" y="878"/>
                      <a:pt x="44" y="877"/>
                    </a:cubicBezTo>
                    <a:cubicBezTo>
                      <a:pt x="53" y="875"/>
                      <a:pt x="62" y="872"/>
                      <a:pt x="71" y="869"/>
                    </a:cubicBezTo>
                    <a:moveTo>
                      <a:pt x="717" y="691"/>
                    </a:moveTo>
                    <a:cubicBezTo>
                      <a:pt x="713" y="703"/>
                      <a:pt x="710" y="715"/>
                      <a:pt x="706" y="726"/>
                    </a:cubicBezTo>
                    <a:cubicBezTo>
                      <a:pt x="698" y="736"/>
                      <a:pt x="690" y="745"/>
                      <a:pt x="682" y="755"/>
                    </a:cubicBezTo>
                    <a:cubicBezTo>
                      <a:pt x="690" y="745"/>
                      <a:pt x="698" y="736"/>
                      <a:pt x="707" y="727"/>
                    </a:cubicBezTo>
                    <a:cubicBezTo>
                      <a:pt x="710" y="715"/>
                      <a:pt x="714" y="703"/>
                      <a:pt x="717" y="691"/>
                    </a:cubicBezTo>
                    <a:moveTo>
                      <a:pt x="366" y="904"/>
                    </a:moveTo>
                    <a:cubicBezTo>
                      <a:pt x="347" y="904"/>
                      <a:pt x="329" y="894"/>
                      <a:pt x="320" y="872"/>
                    </a:cubicBezTo>
                    <a:cubicBezTo>
                      <a:pt x="304" y="831"/>
                      <a:pt x="339" y="800"/>
                      <a:pt x="372" y="800"/>
                    </a:cubicBezTo>
                    <a:cubicBezTo>
                      <a:pt x="391" y="800"/>
                      <a:pt x="410" y="810"/>
                      <a:pt x="419" y="832"/>
                    </a:cubicBezTo>
                    <a:cubicBezTo>
                      <a:pt x="435" y="873"/>
                      <a:pt x="400" y="904"/>
                      <a:pt x="366" y="904"/>
                    </a:cubicBezTo>
                    <a:moveTo>
                      <a:pt x="501" y="705"/>
                    </a:moveTo>
                    <a:cubicBezTo>
                      <a:pt x="482" y="705"/>
                      <a:pt x="464" y="695"/>
                      <a:pt x="455" y="672"/>
                    </a:cubicBezTo>
                    <a:cubicBezTo>
                      <a:pt x="441" y="639"/>
                      <a:pt x="462" y="612"/>
                      <a:pt x="488" y="604"/>
                    </a:cubicBezTo>
                    <a:cubicBezTo>
                      <a:pt x="482" y="577"/>
                      <a:pt x="494" y="545"/>
                      <a:pt x="530" y="539"/>
                    </a:cubicBezTo>
                    <a:cubicBezTo>
                      <a:pt x="533" y="539"/>
                      <a:pt x="536" y="538"/>
                      <a:pt x="540" y="538"/>
                    </a:cubicBezTo>
                    <a:cubicBezTo>
                      <a:pt x="596" y="538"/>
                      <a:pt x="610" y="624"/>
                      <a:pt x="556" y="642"/>
                    </a:cubicBezTo>
                    <a:cubicBezTo>
                      <a:pt x="564" y="678"/>
                      <a:pt x="532" y="705"/>
                      <a:pt x="501" y="705"/>
                    </a:cubicBezTo>
                    <a:moveTo>
                      <a:pt x="535" y="195"/>
                    </a:moveTo>
                    <a:cubicBezTo>
                      <a:pt x="535" y="221"/>
                      <a:pt x="533" y="247"/>
                      <a:pt x="528" y="272"/>
                    </a:cubicBezTo>
                    <a:cubicBezTo>
                      <a:pt x="528" y="293"/>
                      <a:pt x="527" y="313"/>
                      <a:pt x="524" y="334"/>
                    </a:cubicBezTo>
                    <a:cubicBezTo>
                      <a:pt x="516" y="346"/>
                      <a:pt x="509" y="358"/>
                      <a:pt x="501" y="371"/>
                    </a:cubicBezTo>
                    <a:cubicBezTo>
                      <a:pt x="476" y="437"/>
                      <a:pt x="437" y="498"/>
                      <a:pt x="388" y="547"/>
                    </a:cubicBezTo>
                    <a:cubicBezTo>
                      <a:pt x="371" y="614"/>
                      <a:pt x="339" y="679"/>
                      <a:pt x="296" y="734"/>
                    </a:cubicBezTo>
                    <a:cubicBezTo>
                      <a:pt x="289" y="748"/>
                      <a:pt x="283" y="761"/>
                      <a:pt x="276" y="773"/>
                    </a:cubicBezTo>
                    <a:cubicBezTo>
                      <a:pt x="260" y="787"/>
                      <a:pt x="243" y="798"/>
                      <a:pt x="225" y="809"/>
                    </a:cubicBezTo>
                    <a:cubicBezTo>
                      <a:pt x="197" y="834"/>
                      <a:pt x="166" y="855"/>
                      <a:pt x="134" y="872"/>
                    </a:cubicBezTo>
                    <a:cubicBezTo>
                      <a:pt x="94" y="892"/>
                      <a:pt x="50" y="908"/>
                      <a:pt x="5" y="912"/>
                    </a:cubicBezTo>
                    <a:cubicBezTo>
                      <a:pt x="5" y="913"/>
                      <a:pt x="4" y="914"/>
                      <a:pt x="4" y="915"/>
                    </a:cubicBezTo>
                    <a:cubicBezTo>
                      <a:pt x="3" y="916"/>
                      <a:pt x="3" y="917"/>
                      <a:pt x="3" y="918"/>
                    </a:cubicBezTo>
                    <a:cubicBezTo>
                      <a:pt x="2" y="921"/>
                      <a:pt x="1" y="925"/>
                      <a:pt x="0" y="928"/>
                    </a:cubicBezTo>
                    <a:cubicBezTo>
                      <a:pt x="39" y="948"/>
                      <a:pt x="79" y="965"/>
                      <a:pt x="121" y="977"/>
                    </a:cubicBezTo>
                    <a:cubicBezTo>
                      <a:pt x="161" y="988"/>
                      <a:pt x="202" y="995"/>
                      <a:pt x="244" y="996"/>
                    </a:cubicBezTo>
                    <a:cubicBezTo>
                      <a:pt x="277" y="996"/>
                      <a:pt x="310" y="993"/>
                      <a:pt x="342" y="985"/>
                    </a:cubicBezTo>
                    <a:cubicBezTo>
                      <a:pt x="371" y="978"/>
                      <a:pt x="399" y="967"/>
                      <a:pt x="426" y="954"/>
                    </a:cubicBezTo>
                    <a:cubicBezTo>
                      <a:pt x="428" y="953"/>
                      <a:pt x="430" y="952"/>
                      <a:pt x="431" y="951"/>
                    </a:cubicBezTo>
                    <a:cubicBezTo>
                      <a:pt x="437" y="948"/>
                      <a:pt x="442" y="944"/>
                      <a:pt x="448" y="941"/>
                    </a:cubicBezTo>
                    <a:cubicBezTo>
                      <a:pt x="483" y="919"/>
                      <a:pt x="515" y="893"/>
                      <a:pt x="545" y="863"/>
                    </a:cubicBezTo>
                    <a:cubicBezTo>
                      <a:pt x="593" y="816"/>
                      <a:pt x="636" y="763"/>
                      <a:pt x="680" y="712"/>
                    </a:cubicBezTo>
                    <a:cubicBezTo>
                      <a:pt x="701" y="647"/>
                      <a:pt x="724" y="583"/>
                      <a:pt x="740" y="518"/>
                    </a:cubicBezTo>
                    <a:cubicBezTo>
                      <a:pt x="749" y="476"/>
                      <a:pt x="756" y="435"/>
                      <a:pt x="756" y="393"/>
                    </a:cubicBezTo>
                    <a:cubicBezTo>
                      <a:pt x="756" y="387"/>
                      <a:pt x="756" y="381"/>
                      <a:pt x="756" y="375"/>
                    </a:cubicBezTo>
                    <a:cubicBezTo>
                      <a:pt x="730" y="367"/>
                      <a:pt x="705" y="355"/>
                      <a:pt x="680" y="341"/>
                    </a:cubicBezTo>
                    <a:cubicBezTo>
                      <a:pt x="700" y="369"/>
                      <a:pt x="693" y="418"/>
                      <a:pt x="648" y="426"/>
                    </a:cubicBezTo>
                    <a:cubicBezTo>
                      <a:pt x="645" y="426"/>
                      <a:pt x="641" y="426"/>
                      <a:pt x="638" y="426"/>
                    </a:cubicBezTo>
                    <a:cubicBezTo>
                      <a:pt x="579" y="426"/>
                      <a:pt x="567" y="332"/>
                      <a:pt x="631" y="321"/>
                    </a:cubicBezTo>
                    <a:cubicBezTo>
                      <a:pt x="634" y="320"/>
                      <a:pt x="637" y="320"/>
                      <a:pt x="641" y="320"/>
                    </a:cubicBezTo>
                    <a:cubicBezTo>
                      <a:pt x="644" y="320"/>
                      <a:pt x="648" y="320"/>
                      <a:pt x="651" y="321"/>
                    </a:cubicBezTo>
                    <a:cubicBezTo>
                      <a:pt x="644" y="316"/>
                      <a:pt x="637" y="310"/>
                      <a:pt x="630" y="304"/>
                    </a:cubicBezTo>
                    <a:cubicBezTo>
                      <a:pt x="592" y="272"/>
                      <a:pt x="561" y="235"/>
                      <a:pt x="535" y="195"/>
                    </a:cubicBezTo>
                    <a:moveTo>
                      <a:pt x="507" y="25"/>
                    </a:moveTo>
                    <a:cubicBezTo>
                      <a:pt x="506" y="26"/>
                      <a:pt x="505" y="27"/>
                      <a:pt x="505" y="28"/>
                    </a:cubicBezTo>
                    <a:cubicBezTo>
                      <a:pt x="506" y="27"/>
                      <a:pt x="507" y="27"/>
                      <a:pt x="508" y="26"/>
                    </a:cubicBezTo>
                    <a:cubicBezTo>
                      <a:pt x="508" y="26"/>
                      <a:pt x="507" y="26"/>
                      <a:pt x="507" y="25"/>
                    </a:cubicBezTo>
                    <a:moveTo>
                      <a:pt x="559" y="0"/>
                    </a:moveTo>
                    <a:cubicBezTo>
                      <a:pt x="556" y="0"/>
                      <a:pt x="552" y="0"/>
                      <a:pt x="549" y="1"/>
                    </a:cubicBezTo>
                    <a:cubicBezTo>
                      <a:pt x="547" y="1"/>
                      <a:pt x="544" y="2"/>
                      <a:pt x="542" y="2"/>
                    </a:cubicBezTo>
                    <a:cubicBezTo>
                      <a:pt x="558" y="12"/>
                      <a:pt x="574" y="23"/>
                      <a:pt x="589" y="34"/>
                    </a:cubicBezTo>
                    <a:cubicBezTo>
                      <a:pt x="596" y="37"/>
                      <a:pt x="604" y="41"/>
                      <a:pt x="611" y="45"/>
                    </a:cubicBezTo>
                    <a:cubicBezTo>
                      <a:pt x="613" y="47"/>
                      <a:pt x="615" y="48"/>
                      <a:pt x="617" y="49"/>
                    </a:cubicBezTo>
                    <a:cubicBezTo>
                      <a:pt x="622" y="52"/>
                      <a:pt x="628" y="55"/>
                      <a:pt x="633" y="58"/>
                    </a:cubicBezTo>
                    <a:cubicBezTo>
                      <a:pt x="630" y="52"/>
                      <a:pt x="626" y="46"/>
                      <a:pt x="623" y="40"/>
                    </a:cubicBezTo>
                    <a:cubicBezTo>
                      <a:pt x="608" y="16"/>
                      <a:pt x="585" y="0"/>
                      <a:pt x="5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188"/>
              <p:cNvSpPr>
                <a:spLocks noEditPoints="1"/>
              </p:cNvSpPr>
              <p:nvPr/>
            </p:nvSpPr>
            <p:spPr bwMode="auto">
              <a:xfrm>
                <a:off x="4641" y="123"/>
                <a:ext cx="212" cy="18"/>
              </a:xfrm>
              <a:custGeom>
                <a:avLst/>
                <a:gdLst>
                  <a:gd name="T0" fmla="*/ 7 w 312"/>
                  <a:gd name="T1" fmla="*/ 0 h 27"/>
                  <a:gd name="T2" fmla="*/ 0 w 312"/>
                  <a:gd name="T3" fmla="*/ 0 h 27"/>
                  <a:gd name="T4" fmla="*/ 23 w 312"/>
                  <a:gd name="T5" fmla="*/ 8 h 27"/>
                  <a:gd name="T6" fmla="*/ 121 w 312"/>
                  <a:gd name="T7" fmla="*/ 27 h 27"/>
                  <a:gd name="T8" fmla="*/ 7 w 312"/>
                  <a:gd name="T9" fmla="*/ 0 h 27"/>
                  <a:gd name="T10" fmla="*/ 277 w 312"/>
                  <a:gd name="T11" fmla="*/ 0 h 27"/>
                  <a:gd name="T12" fmla="*/ 126 w 312"/>
                  <a:gd name="T13" fmla="*/ 0 h 27"/>
                  <a:gd name="T14" fmla="*/ 227 w 312"/>
                  <a:gd name="T15" fmla="*/ 17 h 27"/>
                  <a:gd name="T16" fmla="*/ 230 w 312"/>
                  <a:gd name="T17" fmla="*/ 16 h 27"/>
                  <a:gd name="T18" fmla="*/ 236 w 312"/>
                  <a:gd name="T19" fmla="*/ 17 h 27"/>
                  <a:gd name="T20" fmla="*/ 245 w 312"/>
                  <a:gd name="T21" fmla="*/ 16 h 27"/>
                  <a:gd name="T22" fmla="*/ 274 w 312"/>
                  <a:gd name="T23" fmla="*/ 11 h 27"/>
                  <a:gd name="T24" fmla="*/ 306 w 312"/>
                  <a:gd name="T25" fmla="*/ 27 h 27"/>
                  <a:gd name="T26" fmla="*/ 312 w 312"/>
                  <a:gd name="T27" fmla="*/ 27 h 27"/>
                  <a:gd name="T28" fmla="*/ 308 w 312"/>
                  <a:gd name="T29" fmla="*/ 23 h 27"/>
                  <a:gd name="T30" fmla="*/ 279 w 312"/>
                  <a:gd name="T31" fmla="*/ 4 h 27"/>
                  <a:gd name="T32" fmla="*/ 277 w 312"/>
                  <a:gd name="T33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2" h="27">
                    <a:moveTo>
                      <a:pt x="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8" y="3"/>
                      <a:pt x="15" y="5"/>
                      <a:pt x="23" y="8"/>
                    </a:cubicBezTo>
                    <a:cubicBezTo>
                      <a:pt x="55" y="18"/>
                      <a:pt x="88" y="25"/>
                      <a:pt x="121" y="27"/>
                    </a:cubicBezTo>
                    <a:cubicBezTo>
                      <a:pt x="82" y="20"/>
                      <a:pt x="44" y="11"/>
                      <a:pt x="7" y="0"/>
                    </a:cubicBezTo>
                    <a:moveTo>
                      <a:pt x="277" y="0"/>
                    </a:moveTo>
                    <a:cubicBezTo>
                      <a:pt x="126" y="0"/>
                      <a:pt x="126" y="0"/>
                      <a:pt x="126" y="0"/>
                    </a:cubicBezTo>
                    <a:cubicBezTo>
                      <a:pt x="160" y="7"/>
                      <a:pt x="193" y="13"/>
                      <a:pt x="227" y="17"/>
                    </a:cubicBezTo>
                    <a:cubicBezTo>
                      <a:pt x="228" y="17"/>
                      <a:pt x="229" y="17"/>
                      <a:pt x="230" y="16"/>
                    </a:cubicBezTo>
                    <a:cubicBezTo>
                      <a:pt x="232" y="17"/>
                      <a:pt x="234" y="17"/>
                      <a:pt x="236" y="17"/>
                    </a:cubicBezTo>
                    <a:cubicBezTo>
                      <a:pt x="239" y="17"/>
                      <a:pt x="242" y="17"/>
                      <a:pt x="245" y="16"/>
                    </a:cubicBezTo>
                    <a:cubicBezTo>
                      <a:pt x="254" y="15"/>
                      <a:pt x="264" y="13"/>
                      <a:pt x="274" y="11"/>
                    </a:cubicBezTo>
                    <a:cubicBezTo>
                      <a:pt x="285" y="17"/>
                      <a:pt x="295" y="22"/>
                      <a:pt x="306" y="27"/>
                    </a:cubicBezTo>
                    <a:cubicBezTo>
                      <a:pt x="308" y="27"/>
                      <a:pt x="310" y="27"/>
                      <a:pt x="312" y="27"/>
                    </a:cubicBezTo>
                    <a:cubicBezTo>
                      <a:pt x="311" y="26"/>
                      <a:pt x="309" y="24"/>
                      <a:pt x="308" y="23"/>
                    </a:cubicBezTo>
                    <a:cubicBezTo>
                      <a:pt x="299" y="16"/>
                      <a:pt x="289" y="10"/>
                      <a:pt x="279" y="4"/>
                    </a:cubicBezTo>
                    <a:cubicBezTo>
                      <a:pt x="278" y="3"/>
                      <a:pt x="278" y="1"/>
                      <a:pt x="277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89"/>
              <p:cNvSpPr>
                <a:spLocks noEditPoints="1"/>
              </p:cNvSpPr>
              <p:nvPr/>
            </p:nvSpPr>
            <p:spPr bwMode="auto">
              <a:xfrm>
                <a:off x="5549" y="652"/>
                <a:ext cx="240" cy="304"/>
              </a:xfrm>
              <a:custGeom>
                <a:avLst/>
                <a:gdLst>
                  <a:gd name="T0" fmla="*/ 142 w 354"/>
                  <a:gd name="T1" fmla="*/ 347 h 448"/>
                  <a:gd name="T2" fmla="*/ 102 w 354"/>
                  <a:gd name="T3" fmla="*/ 319 h 448"/>
                  <a:gd name="T4" fmla="*/ 147 w 354"/>
                  <a:gd name="T5" fmla="*/ 256 h 448"/>
                  <a:gd name="T6" fmla="*/ 187 w 354"/>
                  <a:gd name="T7" fmla="*/ 285 h 448"/>
                  <a:gd name="T8" fmla="*/ 142 w 354"/>
                  <a:gd name="T9" fmla="*/ 347 h 448"/>
                  <a:gd name="T10" fmla="*/ 201 w 354"/>
                  <a:gd name="T11" fmla="*/ 255 h 448"/>
                  <a:gd name="T12" fmla="*/ 161 w 354"/>
                  <a:gd name="T13" fmla="*/ 227 h 448"/>
                  <a:gd name="T14" fmla="*/ 206 w 354"/>
                  <a:gd name="T15" fmla="*/ 165 h 448"/>
                  <a:gd name="T16" fmla="*/ 246 w 354"/>
                  <a:gd name="T17" fmla="*/ 193 h 448"/>
                  <a:gd name="T18" fmla="*/ 201 w 354"/>
                  <a:gd name="T19" fmla="*/ 255 h 448"/>
                  <a:gd name="T20" fmla="*/ 194 w 354"/>
                  <a:gd name="T21" fmla="*/ 51 h 448"/>
                  <a:gd name="T22" fmla="*/ 185 w 354"/>
                  <a:gd name="T23" fmla="*/ 52 h 448"/>
                  <a:gd name="T24" fmla="*/ 109 w 354"/>
                  <a:gd name="T25" fmla="*/ 83 h 448"/>
                  <a:gd name="T26" fmla="*/ 64 w 354"/>
                  <a:gd name="T27" fmla="*/ 114 h 448"/>
                  <a:gd name="T28" fmla="*/ 36 w 354"/>
                  <a:gd name="T29" fmla="*/ 303 h 448"/>
                  <a:gd name="T30" fmla="*/ 34 w 354"/>
                  <a:gd name="T31" fmla="*/ 335 h 448"/>
                  <a:gd name="T32" fmla="*/ 82 w 354"/>
                  <a:gd name="T33" fmla="*/ 370 h 448"/>
                  <a:gd name="T34" fmla="*/ 77 w 354"/>
                  <a:gd name="T35" fmla="*/ 422 h 448"/>
                  <a:gd name="T36" fmla="*/ 92 w 354"/>
                  <a:gd name="T37" fmla="*/ 438 h 448"/>
                  <a:gd name="T38" fmla="*/ 107 w 354"/>
                  <a:gd name="T39" fmla="*/ 444 h 448"/>
                  <a:gd name="T40" fmla="*/ 135 w 354"/>
                  <a:gd name="T41" fmla="*/ 448 h 448"/>
                  <a:gd name="T42" fmla="*/ 190 w 354"/>
                  <a:gd name="T43" fmla="*/ 422 h 448"/>
                  <a:gd name="T44" fmla="*/ 191 w 354"/>
                  <a:gd name="T45" fmla="*/ 422 h 448"/>
                  <a:gd name="T46" fmla="*/ 216 w 354"/>
                  <a:gd name="T47" fmla="*/ 416 h 448"/>
                  <a:gd name="T48" fmla="*/ 341 w 354"/>
                  <a:gd name="T49" fmla="*/ 255 h 448"/>
                  <a:gd name="T50" fmla="*/ 345 w 354"/>
                  <a:gd name="T51" fmla="*/ 224 h 448"/>
                  <a:gd name="T52" fmla="*/ 354 w 354"/>
                  <a:gd name="T53" fmla="*/ 207 h 448"/>
                  <a:gd name="T54" fmla="*/ 353 w 354"/>
                  <a:gd name="T55" fmla="*/ 188 h 448"/>
                  <a:gd name="T56" fmla="*/ 333 w 354"/>
                  <a:gd name="T57" fmla="*/ 190 h 448"/>
                  <a:gd name="T58" fmla="*/ 204 w 354"/>
                  <a:gd name="T59" fmla="*/ 103 h 448"/>
                  <a:gd name="T60" fmla="*/ 194 w 354"/>
                  <a:gd name="T61" fmla="*/ 51 h 448"/>
                  <a:gd name="T62" fmla="*/ 205 w 354"/>
                  <a:gd name="T63" fmla="*/ 0 h 448"/>
                  <a:gd name="T64" fmla="*/ 203 w 354"/>
                  <a:gd name="T65" fmla="*/ 0 h 448"/>
                  <a:gd name="T66" fmla="*/ 157 w 354"/>
                  <a:gd name="T67" fmla="*/ 29 h 448"/>
                  <a:gd name="T68" fmla="*/ 199 w 354"/>
                  <a:gd name="T69" fmla="*/ 19 h 448"/>
                  <a:gd name="T70" fmla="*/ 205 w 354"/>
                  <a:gd name="T71" fmla="*/ 0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4" h="448">
                    <a:moveTo>
                      <a:pt x="142" y="347"/>
                    </a:moveTo>
                    <a:cubicBezTo>
                      <a:pt x="126" y="347"/>
                      <a:pt x="109" y="338"/>
                      <a:pt x="102" y="319"/>
                    </a:cubicBezTo>
                    <a:cubicBezTo>
                      <a:pt x="87" y="283"/>
                      <a:pt x="118" y="256"/>
                      <a:pt x="147" y="256"/>
                    </a:cubicBezTo>
                    <a:cubicBezTo>
                      <a:pt x="163" y="256"/>
                      <a:pt x="179" y="265"/>
                      <a:pt x="187" y="285"/>
                    </a:cubicBezTo>
                    <a:cubicBezTo>
                      <a:pt x="201" y="320"/>
                      <a:pt x="171" y="347"/>
                      <a:pt x="142" y="347"/>
                    </a:cubicBezTo>
                    <a:moveTo>
                      <a:pt x="201" y="255"/>
                    </a:moveTo>
                    <a:cubicBezTo>
                      <a:pt x="185" y="255"/>
                      <a:pt x="168" y="247"/>
                      <a:pt x="161" y="227"/>
                    </a:cubicBezTo>
                    <a:cubicBezTo>
                      <a:pt x="147" y="192"/>
                      <a:pt x="177" y="165"/>
                      <a:pt x="206" y="165"/>
                    </a:cubicBezTo>
                    <a:cubicBezTo>
                      <a:pt x="222" y="165"/>
                      <a:pt x="238" y="173"/>
                      <a:pt x="246" y="193"/>
                    </a:cubicBezTo>
                    <a:cubicBezTo>
                      <a:pt x="260" y="229"/>
                      <a:pt x="230" y="255"/>
                      <a:pt x="201" y="255"/>
                    </a:cubicBezTo>
                    <a:moveTo>
                      <a:pt x="194" y="51"/>
                    </a:moveTo>
                    <a:cubicBezTo>
                      <a:pt x="191" y="51"/>
                      <a:pt x="188" y="52"/>
                      <a:pt x="185" y="52"/>
                    </a:cubicBezTo>
                    <a:cubicBezTo>
                      <a:pt x="159" y="59"/>
                      <a:pt x="133" y="70"/>
                      <a:pt x="109" y="83"/>
                    </a:cubicBezTo>
                    <a:cubicBezTo>
                      <a:pt x="93" y="92"/>
                      <a:pt x="78" y="102"/>
                      <a:pt x="64" y="114"/>
                    </a:cubicBezTo>
                    <a:cubicBezTo>
                      <a:pt x="20" y="167"/>
                      <a:pt x="0" y="246"/>
                      <a:pt x="36" y="303"/>
                    </a:cubicBezTo>
                    <a:cubicBezTo>
                      <a:pt x="34" y="314"/>
                      <a:pt x="34" y="324"/>
                      <a:pt x="34" y="335"/>
                    </a:cubicBezTo>
                    <a:cubicBezTo>
                      <a:pt x="54" y="336"/>
                      <a:pt x="73" y="346"/>
                      <a:pt x="82" y="370"/>
                    </a:cubicBezTo>
                    <a:cubicBezTo>
                      <a:pt x="90" y="391"/>
                      <a:pt x="87" y="409"/>
                      <a:pt x="77" y="422"/>
                    </a:cubicBezTo>
                    <a:cubicBezTo>
                      <a:pt x="82" y="428"/>
                      <a:pt x="87" y="433"/>
                      <a:pt x="92" y="438"/>
                    </a:cubicBezTo>
                    <a:cubicBezTo>
                      <a:pt x="97" y="441"/>
                      <a:pt x="102" y="443"/>
                      <a:pt x="107" y="444"/>
                    </a:cubicBezTo>
                    <a:cubicBezTo>
                      <a:pt x="116" y="447"/>
                      <a:pt x="125" y="448"/>
                      <a:pt x="135" y="448"/>
                    </a:cubicBezTo>
                    <a:cubicBezTo>
                      <a:pt x="154" y="442"/>
                      <a:pt x="173" y="433"/>
                      <a:pt x="190" y="422"/>
                    </a:cubicBezTo>
                    <a:cubicBezTo>
                      <a:pt x="191" y="422"/>
                      <a:pt x="191" y="422"/>
                      <a:pt x="191" y="422"/>
                    </a:cubicBezTo>
                    <a:cubicBezTo>
                      <a:pt x="200" y="422"/>
                      <a:pt x="208" y="420"/>
                      <a:pt x="216" y="416"/>
                    </a:cubicBezTo>
                    <a:cubicBezTo>
                      <a:pt x="279" y="384"/>
                      <a:pt x="323" y="323"/>
                      <a:pt x="341" y="255"/>
                    </a:cubicBezTo>
                    <a:cubicBezTo>
                      <a:pt x="344" y="245"/>
                      <a:pt x="345" y="234"/>
                      <a:pt x="345" y="224"/>
                    </a:cubicBezTo>
                    <a:cubicBezTo>
                      <a:pt x="348" y="219"/>
                      <a:pt x="351" y="213"/>
                      <a:pt x="354" y="207"/>
                    </a:cubicBezTo>
                    <a:cubicBezTo>
                      <a:pt x="354" y="201"/>
                      <a:pt x="354" y="195"/>
                      <a:pt x="353" y="188"/>
                    </a:cubicBezTo>
                    <a:cubicBezTo>
                      <a:pt x="347" y="189"/>
                      <a:pt x="340" y="190"/>
                      <a:pt x="333" y="190"/>
                    </a:cubicBezTo>
                    <a:cubicBezTo>
                      <a:pt x="278" y="190"/>
                      <a:pt x="225" y="157"/>
                      <a:pt x="204" y="103"/>
                    </a:cubicBezTo>
                    <a:cubicBezTo>
                      <a:pt x="197" y="86"/>
                      <a:pt x="194" y="68"/>
                      <a:pt x="194" y="51"/>
                    </a:cubicBezTo>
                    <a:moveTo>
                      <a:pt x="205" y="0"/>
                    </a:moveTo>
                    <a:cubicBezTo>
                      <a:pt x="204" y="0"/>
                      <a:pt x="204" y="0"/>
                      <a:pt x="203" y="0"/>
                    </a:cubicBezTo>
                    <a:cubicBezTo>
                      <a:pt x="185" y="6"/>
                      <a:pt x="170" y="16"/>
                      <a:pt x="157" y="29"/>
                    </a:cubicBezTo>
                    <a:cubicBezTo>
                      <a:pt x="171" y="25"/>
                      <a:pt x="185" y="21"/>
                      <a:pt x="199" y="19"/>
                    </a:cubicBezTo>
                    <a:cubicBezTo>
                      <a:pt x="200" y="12"/>
                      <a:pt x="202" y="6"/>
                      <a:pt x="205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90"/>
              <p:cNvSpPr>
                <a:spLocks noEditPoints="1"/>
              </p:cNvSpPr>
              <p:nvPr/>
            </p:nvSpPr>
            <p:spPr bwMode="auto">
              <a:xfrm>
                <a:off x="5719" y="370"/>
                <a:ext cx="252" cy="243"/>
              </a:xfrm>
              <a:custGeom>
                <a:avLst/>
                <a:gdLst>
                  <a:gd name="T0" fmla="*/ 5 w 371"/>
                  <a:gd name="T1" fmla="*/ 272 h 358"/>
                  <a:gd name="T2" fmla="*/ 4 w 371"/>
                  <a:gd name="T3" fmla="*/ 326 h 358"/>
                  <a:gd name="T4" fmla="*/ 4 w 371"/>
                  <a:gd name="T5" fmla="*/ 328 h 358"/>
                  <a:gd name="T6" fmla="*/ 17 w 371"/>
                  <a:gd name="T7" fmla="*/ 313 h 358"/>
                  <a:gd name="T8" fmla="*/ 5 w 371"/>
                  <a:gd name="T9" fmla="*/ 272 h 358"/>
                  <a:gd name="T10" fmla="*/ 183 w 371"/>
                  <a:gd name="T11" fmla="*/ 265 h 358"/>
                  <a:gd name="T12" fmla="*/ 176 w 371"/>
                  <a:gd name="T13" fmla="*/ 173 h 358"/>
                  <a:gd name="T14" fmla="*/ 185 w 371"/>
                  <a:gd name="T15" fmla="*/ 172 h 358"/>
                  <a:gd name="T16" fmla="*/ 191 w 371"/>
                  <a:gd name="T17" fmla="*/ 264 h 358"/>
                  <a:gd name="T18" fmla="*/ 183 w 371"/>
                  <a:gd name="T19" fmla="*/ 265 h 358"/>
                  <a:gd name="T20" fmla="*/ 230 w 371"/>
                  <a:gd name="T21" fmla="*/ 167 h 358"/>
                  <a:gd name="T22" fmla="*/ 224 w 371"/>
                  <a:gd name="T23" fmla="*/ 75 h 358"/>
                  <a:gd name="T24" fmla="*/ 232 w 371"/>
                  <a:gd name="T25" fmla="*/ 74 h 358"/>
                  <a:gd name="T26" fmla="*/ 239 w 371"/>
                  <a:gd name="T27" fmla="*/ 166 h 358"/>
                  <a:gd name="T28" fmla="*/ 230 w 371"/>
                  <a:gd name="T29" fmla="*/ 167 h 358"/>
                  <a:gd name="T30" fmla="*/ 300 w 371"/>
                  <a:gd name="T31" fmla="*/ 0 h 358"/>
                  <a:gd name="T32" fmla="*/ 258 w 371"/>
                  <a:gd name="T33" fmla="*/ 32 h 358"/>
                  <a:gd name="T34" fmla="*/ 247 w 371"/>
                  <a:gd name="T35" fmla="*/ 33 h 358"/>
                  <a:gd name="T36" fmla="*/ 203 w 371"/>
                  <a:gd name="T37" fmla="*/ 9 h 358"/>
                  <a:gd name="T38" fmla="*/ 177 w 371"/>
                  <a:gd name="T39" fmla="*/ 27 h 358"/>
                  <a:gd name="T40" fmla="*/ 175 w 371"/>
                  <a:gd name="T41" fmla="*/ 27 h 358"/>
                  <a:gd name="T42" fmla="*/ 29 w 371"/>
                  <a:gd name="T43" fmla="*/ 149 h 358"/>
                  <a:gd name="T44" fmla="*/ 26 w 371"/>
                  <a:gd name="T45" fmla="*/ 203 h 358"/>
                  <a:gd name="T46" fmla="*/ 39 w 371"/>
                  <a:gd name="T47" fmla="*/ 284 h 358"/>
                  <a:gd name="T48" fmla="*/ 42 w 371"/>
                  <a:gd name="T49" fmla="*/ 293 h 358"/>
                  <a:gd name="T50" fmla="*/ 92 w 371"/>
                  <a:gd name="T51" fmla="*/ 274 h 358"/>
                  <a:gd name="T52" fmla="*/ 114 w 371"/>
                  <a:gd name="T53" fmla="*/ 272 h 358"/>
                  <a:gd name="T54" fmla="*/ 242 w 371"/>
                  <a:gd name="T55" fmla="*/ 358 h 358"/>
                  <a:gd name="T56" fmla="*/ 259 w 371"/>
                  <a:gd name="T57" fmla="*/ 349 h 358"/>
                  <a:gd name="T58" fmla="*/ 269 w 371"/>
                  <a:gd name="T59" fmla="*/ 332 h 358"/>
                  <a:gd name="T60" fmla="*/ 293 w 371"/>
                  <a:gd name="T61" fmla="*/ 313 h 358"/>
                  <a:gd name="T62" fmla="*/ 366 w 371"/>
                  <a:gd name="T63" fmla="*/ 123 h 358"/>
                  <a:gd name="T64" fmla="*/ 358 w 371"/>
                  <a:gd name="T65" fmla="*/ 98 h 358"/>
                  <a:gd name="T66" fmla="*/ 352 w 371"/>
                  <a:gd name="T67" fmla="*/ 36 h 358"/>
                  <a:gd name="T68" fmla="*/ 334 w 371"/>
                  <a:gd name="T69" fmla="*/ 15 h 358"/>
                  <a:gd name="T70" fmla="*/ 321 w 371"/>
                  <a:gd name="T71" fmla="*/ 5 h 358"/>
                  <a:gd name="T72" fmla="*/ 300 w 371"/>
                  <a:gd name="T73" fmla="*/ 0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71" h="358">
                    <a:moveTo>
                      <a:pt x="5" y="272"/>
                    </a:moveTo>
                    <a:cubicBezTo>
                      <a:pt x="0" y="290"/>
                      <a:pt x="0" y="308"/>
                      <a:pt x="4" y="326"/>
                    </a:cubicBezTo>
                    <a:cubicBezTo>
                      <a:pt x="4" y="327"/>
                      <a:pt x="4" y="328"/>
                      <a:pt x="4" y="328"/>
                    </a:cubicBezTo>
                    <a:cubicBezTo>
                      <a:pt x="8" y="323"/>
                      <a:pt x="13" y="318"/>
                      <a:pt x="17" y="313"/>
                    </a:cubicBezTo>
                    <a:cubicBezTo>
                      <a:pt x="12" y="300"/>
                      <a:pt x="8" y="286"/>
                      <a:pt x="5" y="272"/>
                    </a:cubicBezTo>
                    <a:moveTo>
                      <a:pt x="183" y="265"/>
                    </a:moveTo>
                    <a:cubicBezTo>
                      <a:pt x="131" y="265"/>
                      <a:pt x="120" y="182"/>
                      <a:pt x="176" y="173"/>
                    </a:cubicBezTo>
                    <a:cubicBezTo>
                      <a:pt x="179" y="172"/>
                      <a:pt x="182" y="172"/>
                      <a:pt x="185" y="172"/>
                    </a:cubicBezTo>
                    <a:cubicBezTo>
                      <a:pt x="236" y="172"/>
                      <a:pt x="247" y="254"/>
                      <a:pt x="191" y="264"/>
                    </a:cubicBezTo>
                    <a:cubicBezTo>
                      <a:pt x="188" y="264"/>
                      <a:pt x="185" y="265"/>
                      <a:pt x="183" y="265"/>
                    </a:cubicBezTo>
                    <a:moveTo>
                      <a:pt x="230" y="167"/>
                    </a:moveTo>
                    <a:cubicBezTo>
                      <a:pt x="179" y="167"/>
                      <a:pt x="168" y="84"/>
                      <a:pt x="224" y="75"/>
                    </a:cubicBezTo>
                    <a:cubicBezTo>
                      <a:pt x="227" y="75"/>
                      <a:pt x="230" y="74"/>
                      <a:pt x="232" y="74"/>
                    </a:cubicBezTo>
                    <a:cubicBezTo>
                      <a:pt x="284" y="74"/>
                      <a:pt x="295" y="157"/>
                      <a:pt x="239" y="166"/>
                    </a:cubicBezTo>
                    <a:cubicBezTo>
                      <a:pt x="236" y="167"/>
                      <a:pt x="233" y="167"/>
                      <a:pt x="230" y="167"/>
                    </a:cubicBezTo>
                    <a:moveTo>
                      <a:pt x="300" y="0"/>
                    </a:moveTo>
                    <a:cubicBezTo>
                      <a:pt x="293" y="16"/>
                      <a:pt x="280" y="28"/>
                      <a:pt x="258" y="32"/>
                    </a:cubicBezTo>
                    <a:cubicBezTo>
                      <a:pt x="254" y="32"/>
                      <a:pt x="251" y="33"/>
                      <a:pt x="247" y="33"/>
                    </a:cubicBezTo>
                    <a:cubicBezTo>
                      <a:pt x="227" y="33"/>
                      <a:pt x="212" y="23"/>
                      <a:pt x="203" y="9"/>
                    </a:cubicBezTo>
                    <a:cubicBezTo>
                      <a:pt x="194" y="14"/>
                      <a:pt x="185" y="20"/>
                      <a:pt x="177" y="27"/>
                    </a:cubicBezTo>
                    <a:cubicBezTo>
                      <a:pt x="176" y="27"/>
                      <a:pt x="175" y="27"/>
                      <a:pt x="175" y="27"/>
                    </a:cubicBezTo>
                    <a:cubicBezTo>
                      <a:pt x="109" y="27"/>
                      <a:pt x="52" y="84"/>
                      <a:pt x="29" y="149"/>
                    </a:cubicBezTo>
                    <a:cubicBezTo>
                      <a:pt x="26" y="166"/>
                      <a:pt x="26" y="185"/>
                      <a:pt x="26" y="203"/>
                    </a:cubicBezTo>
                    <a:cubicBezTo>
                      <a:pt x="27" y="230"/>
                      <a:pt x="31" y="258"/>
                      <a:pt x="39" y="284"/>
                    </a:cubicBezTo>
                    <a:cubicBezTo>
                      <a:pt x="40" y="287"/>
                      <a:pt x="41" y="290"/>
                      <a:pt x="42" y="293"/>
                    </a:cubicBezTo>
                    <a:cubicBezTo>
                      <a:pt x="57" y="284"/>
                      <a:pt x="74" y="277"/>
                      <a:pt x="92" y="274"/>
                    </a:cubicBezTo>
                    <a:cubicBezTo>
                      <a:pt x="99" y="273"/>
                      <a:pt x="107" y="272"/>
                      <a:pt x="114" y="272"/>
                    </a:cubicBezTo>
                    <a:cubicBezTo>
                      <a:pt x="170" y="272"/>
                      <a:pt x="221" y="307"/>
                      <a:pt x="242" y="358"/>
                    </a:cubicBezTo>
                    <a:cubicBezTo>
                      <a:pt x="248" y="355"/>
                      <a:pt x="253" y="352"/>
                      <a:pt x="259" y="349"/>
                    </a:cubicBezTo>
                    <a:cubicBezTo>
                      <a:pt x="262" y="343"/>
                      <a:pt x="266" y="338"/>
                      <a:pt x="269" y="332"/>
                    </a:cubicBezTo>
                    <a:cubicBezTo>
                      <a:pt x="278" y="327"/>
                      <a:pt x="286" y="321"/>
                      <a:pt x="293" y="313"/>
                    </a:cubicBezTo>
                    <a:cubicBezTo>
                      <a:pt x="342" y="262"/>
                      <a:pt x="371" y="194"/>
                      <a:pt x="366" y="123"/>
                    </a:cubicBezTo>
                    <a:cubicBezTo>
                      <a:pt x="366" y="114"/>
                      <a:pt x="362" y="105"/>
                      <a:pt x="358" y="98"/>
                    </a:cubicBezTo>
                    <a:cubicBezTo>
                      <a:pt x="359" y="77"/>
                      <a:pt x="357" y="56"/>
                      <a:pt x="352" y="36"/>
                    </a:cubicBezTo>
                    <a:cubicBezTo>
                      <a:pt x="347" y="28"/>
                      <a:pt x="341" y="21"/>
                      <a:pt x="334" y="15"/>
                    </a:cubicBezTo>
                    <a:cubicBezTo>
                      <a:pt x="330" y="11"/>
                      <a:pt x="326" y="8"/>
                      <a:pt x="321" y="5"/>
                    </a:cubicBezTo>
                    <a:cubicBezTo>
                      <a:pt x="314" y="3"/>
                      <a:pt x="307" y="2"/>
                      <a:pt x="30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91"/>
              <p:cNvSpPr>
                <a:spLocks noEditPoints="1"/>
              </p:cNvSpPr>
              <p:nvPr/>
            </p:nvSpPr>
            <p:spPr bwMode="auto">
              <a:xfrm>
                <a:off x="6482" y="990"/>
                <a:ext cx="181" cy="272"/>
              </a:xfrm>
              <a:custGeom>
                <a:avLst/>
                <a:gdLst>
                  <a:gd name="T0" fmla="*/ 9 w 267"/>
                  <a:gd name="T1" fmla="*/ 325 h 402"/>
                  <a:gd name="T2" fmla="*/ 9 w 267"/>
                  <a:gd name="T3" fmla="*/ 325 h 402"/>
                  <a:gd name="T4" fmla="*/ 31 w 267"/>
                  <a:gd name="T5" fmla="*/ 359 h 402"/>
                  <a:gd name="T6" fmla="*/ 58 w 267"/>
                  <a:gd name="T7" fmla="*/ 382 h 402"/>
                  <a:gd name="T8" fmla="*/ 86 w 267"/>
                  <a:gd name="T9" fmla="*/ 395 h 402"/>
                  <a:gd name="T10" fmla="*/ 99 w 267"/>
                  <a:gd name="T11" fmla="*/ 398 h 402"/>
                  <a:gd name="T12" fmla="*/ 135 w 267"/>
                  <a:gd name="T13" fmla="*/ 402 h 402"/>
                  <a:gd name="T14" fmla="*/ 137 w 267"/>
                  <a:gd name="T15" fmla="*/ 402 h 402"/>
                  <a:gd name="T16" fmla="*/ 148 w 267"/>
                  <a:gd name="T17" fmla="*/ 402 h 402"/>
                  <a:gd name="T18" fmla="*/ 132 w 267"/>
                  <a:gd name="T19" fmla="*/ 363 h 402"/>
                  <a:gd name="T20" fmla="*/ 124 w 267"/>
                  <a:gd name="T21" fmla="*/ 342 h 402"/>
                  <a:gd name="T22" fmla="*/ 9 w 267"/>
                  <a:gd name="T23" fmla="*/ 325 h 402"/>
                  <a:gd name="T24" fmla="*/ 1 w 267"/>
                  <a:gd name="T25" fmla="*/ 280 h 402"/>
                  <a:gd name="T26" fmla="*/ 0 w 267"/>
                  <a:gd name="T27" fmla="*/ 287 h 402"/>
                  <a:gd name="T28" fmla="*/ 0 w 267"/>
                  <a:gd name="T29" fmla="*/ 295 h 402"/>
                  <a:gd name="T30" fmla="*/ 90 w 267"/>
                  <a:gd name="T31" fmla="*/ 312 h 402"/>
                  <a:gd name="T32" fmla="*/ 53 w 267"/>
                  <a:gd name="T33" fmla="*/ 282 h 402"/>
                  <a:gd name="T34" fmla="*/ 1 w 267"/>
                  <a:gd name="T35" fmla="*/ 280 h 402"/>
                  <a:gd name="T36" fmla="*/ 21 w 267"/>
                  <a:gd name="T37" fmla="*/ 241 h 402"/>
                  <a:gd name="T38" fmla="*/ 12 w 267"/>
                  <a:gd name="T39" fmla="*/ 251 h 402"/>
                  <a:gd name="T40" fmla="*/ 28 w 267"/>
                  <a:gd name="T41" fmla="*/ 252 h 402"/>
                  <a:gd name="T42" fmla="*/ 21 w 267"/>
                  <a:gd name="T43" fmla="*/ 241 h 402"/>
                  <a:gd name="T44" fmla="*/ 233 w 267"/>
                  <a:gd name="T45" fmla="*/ 0 h 402"/>
                  <a:gd name="T46" fmla="*/ 228 w 267"/>
                  <a:gd name="T47" fmla="*/ 7 h 402"/>
                  <a:gd name="T48" fmla="*/ 228 w 267"/>
                  <a:gd name="T49" fmla="*/ 13 h 402"/>
                  <a:gd name="T50" fmla="*/ 238 w 267"/>
                  <a:gd name="T51" fmla="*/ 22 h 402"/>
                  <a:gd name="T52" fmla="*/ 267 w 267"/>
                  <a:gd name="T53" fmla="*/ 11 h 402"/>
                  <a:gd name="T54" fmla="*/ 233 w 267"/>
                  <a:gd name="T55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67" h="402">
                    <a:moveTo>
                      <a:pt x="9" y="325"/>
                    </a:moveTo>
                    <a:cubicBezTo>
                      <a:pt x="9" y="325"/>
                      <a:pt x="9" y="325"/>
                      <a:pt x="9" y="325"/>
                    </a:cubicBezTo>
                    <a:cubicBezTo>
                      <a:pt x="16" y="338"/>
                      <a:pt x="23" y="349"/>
                      <a:pt x="31" y="359"/>
                    </a:cubicBezTo>
                    <a:cubicBezTo>
                      <a:pt x="39" y="368"/>
                      <a:pt x="48" y="376"/>
                      <a:pt x="58" y="382"/>
                    </a:cubicBezTo>
                    <a:cubicBezTo>
                      <a:pt x="67" y="387"/>
                      <a:pt x="76" y="391"/>
                      <a:pt x="86" y="395"/>
                    </a:cubicBezTo>
                    <a:cubicBezTo>
                      <a:pt x="90" y="396"/>
                      <a:pt x="94" y="397"/>
                      <a:pt x="99" y="398"/>
                    </a:cubicBezTo>
                    <a:cubicBezTo>
                      <a:pt x="110" y="401"/>
                      <a:pt x="122" y="402"/>
                      <a:pt x="135" y="402"/>
                    </a:cubicBezTo>
                    <a:cubicBezTo>
                      <a:pt x="136" y="402"/>
                      <a:pt x="137" y="402"/>
                      <a:pt x="137" y="402"/>
                    </a:cubicBezTo>
                    <a:cubicBezTo>
                      <a:pt x="141" y="402"/>
                      <a:pt x="144" y="402"/>
                      <a:pt x="148" y="402"/>
                    </a:cubicBezTo>
                    <a:cubicBezTo>
                      <a:pt x="142" y="390"/>
                      <a:pt x="136" y="377"/>
                      <a:pt x="132" y="363"/>
                    </a:cubicBezTo>
                    <a:cubicBezTo>
                      <a:pt x="129" y="356"/>
                      <a:pt x="127" y="349"/>
                      <a:pt x="124" y="342"/>
                    </a:cubicBezTo>
                    <a:cubicBezTo>
                      <a:pt x="85" y="340"/>
                      <a:pt x="47" y="334"/>
                      <a:pt x="9" y="325"/>
                    </a:cubicBezTo>
                    <a:moveTo>
                      <a:pt x="1" y="280"/>
                    </a:moveTo>
                    <a:cubicBezTo>
                      <a:pt x="0" y="282"/>
                      <a:pt x="0" y="285"/>
                      <a:pt x="0" y="287"/>
                    </a:cubicBezTo>
                    <a:cubicBezTo>
                      <a:pt x="0" y="290"/>
                      <a:pt x="0" y="292"/>
                      <a:pt x="0" y="295"/>
                    </a:cubicBezTo>
                    <a:cubicBezTo>
                      <a:pt x="30" y="303"/>
                      <a:pt x="60" y="309"/>
                      <a:pt x="90" y="312"/>
                    </a:cubicBezTo>
                    <a:cubicBezTo>
                      <a:pt x="76" y="303"/>
                      <a:pt x="64" y="293"/>
                      <a:pt x="53" y="282"/>
                    </a:cubicBezTo>
                    <a:cubicBezTo>
                      <a:pt x="35" y="282"/>
                      <a:pt x="18" y="281"/>
                      <a:pt x="1" y="280"/>
                    </a:cubicBezTo>
                    <a:moveTo>
                      <a:pt x="21" y="241"/>
                    </a:moveTo>
                    <a:cubicBezTo>
                      <a:pt x="18" y="244"/>
                      <a:pt x="15" y="248"/>
                      <a:pt x="12" y="251"/>
                    </a:cubicBezTo>
                    <a:cubicBezTo>
                      <a:pt x="17" y="252"/>
                      <a:pt x="23" y="252"/>
                      <a:pt x="28" y="252"/>
                    </a:cubicBezTo>
                    <a:cubicBezTo>
                      <a:pt x="25" y="249"/>
                      <a:pt x="23" y="245"/>
                      <a:pt x="21" y="241"/>
                    </a:cubicBezTo>
                    <a:moveTo>
                      <a:pt x="233" y="0"/>
                    </a:moveTo>
                    <a:cubicBezTo>
                      <a:pt x="232" y="2"/>
                      <a:pt x="230" y="5"/>
                      <a:pt x="228" y="7"/>
                    </a:cubicBezTo>
                    <a:cubicBezTo>
                      <a:pt x="228" y="9"/>
                      <a:pt x="228" y="11"/>
                      <a:pt x="228" y="13"/>
                    </a:cubicBezTo>
                    <a:cubicBezTo>
                      <a:pt x="232" y="16"/>
                      <a:pt x="235" y="19"/>
                      <a:pt x="238" y="22"/>
                    </a:cubicBezTo>
                    <a:cubicBezTo>
                      <a:pt x="248" y="17"/>
                      <a:pt x="257" y="14"/>
                      <a:pt x="267" y="11"/>
                    </a:cubicBezTo>
                    <a:cubicBezTo>
                      <a:pt x="257" y="6"/>
                      <a:pt x="246" y="2"/>
                      <a:pt x="23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92"/>
              <p:cNvSpPr>
                <a:spLocks noEditPoints="1"/>
              </p:cNvSpPr>
              <p:nvPr/>
            </p:nvSpPr>
            <p:spPr bwMode="auto">
              <a:xfrm>
                <a:off x="4970" y="123"/>
                <a:ext cx="604" cy="627"/>
              </a:xfrm>
              <a:custGeom>
                <a:avLst/>
                <a:gdLst>
                  <a:gd name="T0" fmla="*/ 28 w 890"/>
                  <a:gd name="T1" fmla="*/ 808 h 924"/>
                  <a:gd name="T2" fmla="*/ 235 w 890"/>
                  <a:gd name="T3" fmla="*/ 924 h 924"/>
                  <a:gd name="T4" fmla="*/ 408 w 890"/>
                  <a:gd name="T5" fmla="*/ 881 h 924"/>
                  <a:gd name="T6" fmla="*/ 138 w 890"/>
                  <a:gd name="T7" fmla="*/ 856 h 924"/>
                  <a:gd name="T8" fmla="*/ 68 w 890"/>
                  <a:gd name="T9" fmla="*/ 667 h 924"/>
                  <a:gd name="T10" fmla="*/ 15 w 890"/>
                  <a:gd name="T11" fmla="*/ 693 h 924"/>
                  <a:gd name="T12" fmla="*/ 142 w 890"/>
                  <a:gd name="T13" fmla="*/ 731 h 924"/>
                  <a:gd name="T14" fmla="*/ 133 w 890"/>
                  <a:gd name="T15" fmla="*/ 711 h 924"/>
                  <a:gd name="T16" fmla="*/ 68 w 890"/>
                  <a:gd name="T17" fmla="*/ 667 h 924"/>
                  <a:gd name="T18" fmla="*/ 342 w 890"/>
                  <a:gd name="T19" fmla="*/ 762 h 924"/>
                  <a:gd name="T20" fmla="*/ 432 w 890"/>
                  <a:gd name="T21" fmla="*/ 727 h 924"/>
                  <a:gd name="T22" fmla="*/ 569 w 890"/>
                  <a:gd name="T23" fmla="*/ 666 h 924"/>
                  <a:gd name="T24" fmla="*/ 575 w 890"/>
                  <a:gd name="T25" fmla="*/ 571 h 924"/>
                  <a:gd name="T26" fmla="*/ 569 w 890"/>
                  <a:gd name="T27" fmla="*/ 666 h 924"/>
                  <a:gd name="T28" fmla="*/ 711 w 890"/>
                  <a:gd name="T29" fmla="*/ 311 h 924"/>
                  <a:gd name="T30" fmla="*/ 727 w 890"/>
                  <a:gd name="T31" fmla="*/ 407 h 924"/>
                  <a:gd name="T32" fmla="*/ 730 w 890"/>
                  <a:gd name="T33" fmla="*/ 184 h 924"/>
                  <a:gd name="T34" fmla="*/ 732 w 890"/>
                  <a:gd name="T35" fmla="*/ 87 h 924"/>
                  <a:gd name="T36" fmla="*/ 730 w 890"/>
                  <a:gd name="T37" fmla="*/ 184 h 924"/>
                  <a:gd name="T38" fmla="*/ 676 w 890"/>
                  <a:gd name="T39" fmla="*/ 0 h 924"/>
                  <a:gd name="T40" fmla="*/ 663 w 890"/>
                  <a:gd name="T41" fmla="*/ 86 h 924"/>
                  <a:gd name="T42" fmla="*/ 501 w 890"/>
                  <a:gd name="T43" fmla="*/ 407 h 924"/>
                  <a:gd name="T44" fmla="*/ 310 w 890"/>
                  <a:gd name="T45" fmla="*/ 711 h 924"/>
                  <a:gd name="T46" fmla="*/ 236 w 890"/>
                  <a:gd name="T47" fmla="*/ 785 h 924"/>
                  <a:gd name="T48" fmla="*/ 201 w 890"/>
                  <a:gd name="T49" fmla="*/ 781 h 924"/>
                  <a:gd name="T50" fmla="*/ 163 w 890"/>
                  <a:gd name="T51" fmla="*/ 758 h 924"/>
                  <a:gd name="T52" fmla="*/ 145 w 890"/>
                  <a:gd name="T53" fmla="*/ 758 h 924"/>
                  <a:gd name="T54" fmla="*/ 0 w 890"/>
                  <a:gd name="T55" fmla="*/ 724 h 924"/>
                  <a:gd name="T56" fmla="*/ 199 w 890"/>
                  <a:gd name="T57" fmla="*/ 849 h 924"/>
                  <a:gd name="T58" fmla="*/ 305 w 890"/>
                  <a:gd name="T59" fmla="*/ 865 h 924"/>
                  <a:gd name="T60" fmla="*/ 501 w 890"/>
                  <a:gd name="T61" fmla="*/ 823 h 924"/>
                  <a:gd name="T62" fmla="*/ 890 w 890"/>
                  <a:gd name="T63" fmla="*/ 627 h 924"/>
                  <a:gd name="T64" fmla="*/ 856 w 890"/>
                  <a:gd name="T65" fmla="*/ 193 h 924"/>
                  <a:gd name="T66" fmla="*/ 789 w 890"/>
                  <a:gd name="T67" fmla="*/ 0 h 924"/>
                  <a:gd name="T68" fmla="*/ 821 w 890"/>
                  <a:gd name="T69" fmla="*/ 0 h 924"/>
                  <a:gd name="T70" fmla="*/ 857 w 890"/>
                  <a:gd name="T71" fmla="*/ 67 h 9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90" h="924">
                    <a:moveTo>
                      <a:pt x="7" y="768"/>
                    </a:moveTo>
                    <a:cubicBezTo>
                      <a:pt x="13" y="782"/>
                      <a:pt x="20" y="795"/>
                      <a:pt x="28" y="808"/>
                    </a:cubicBezTo>
                    <a:cubicBezTo>
                      <a:pt x="63" y="862"/>
                      <a:pt x="112" y="901"/>
                      <a:pt x="178" y="917"/>
                    </a:cubicBezTo>
                    <a:cubicBezTo>
                      <a:pt x="197" y="922"/>
                      <a:pt x="216" y="924"/>
                      <a:pt x="235" y="924"/>
                    </a:cubicBezTo>
                    <a:cubicBezTo>
                      <a:pt x="290" y="924"/>
                      <a:pt x="345" y="908"/>
                      <a:pt x="394" y="887"/>
                    </a:cubicBezTo>
                    <a:cubicBezTo>
                      <a:pt x="399" y="885"/>
                      <a:pt x="403" y="883"/>
                      <a:pt x="408" y="881"/>
                    </a:cubicBezTo>
                    <a:cubicBezTo>
                      <a:pt x="375" y="888"/>
                      <a:pt x="342" y="892"/>
                      <a:pt x="308" y="892"/>
                    </a:cubicBezTo>
                    <a:cubicBezTo>
                      <a:pt x="250" y="892"/>
                      <a:pt x="192" y="881"/>
                      <a:pt x="138" y="856"/>
                    </a:cubicBezTo>
                    <a:cubicBezTo>
                      <a:pt x="90" y="834"/>
                      <a:pt x="46" y="803"/>
                      <a:pt x="7" y="768"/>
                    </a:cubicBezTo>
                    <a:moveTo>
                      <a:pt x="68" y="667"/>
                    </a:moveTo>
                    <a:cubicBezTo>
                      <a:pt x="60" y="667"/>
                      <a:pt x="51" y="669"/>
                      <a:pt x="43" y="672"/>
                    </a:cubicBezTo>
                    <a:cubicBezTo>
                      <a:pt x="32" y="677"/>
                      <a:pt x="22" y="684"/>
                      <a:pt x="15" y="693"/>
                    </a:cubicBezTo>
                    <a:cubicBezTo>
                      <a:pt x="36" y="704"/>
                      <a:pt x="57" y="713"/>
                      <a:pt x="80" y="720"/>
                    </a:cubicBezTo>
                    <a:cubicBezTo>
                      <a:pt x="100" y="726"/>
                      <a:pt x="121" y="729"/>
                      <a:pt x="142" y="731"/>
                    </a:cubicBezTo>
                    <a:cubicBezTo>
                      <a:pt x="142" y="730"/>
                      <a:pt x="142" y="730"/>
                      <a:pt x="141" y="730"/>
                    </a:cubicBezTo>
                    <a:cubicBezTo>
                      <a:pt x="138" y="724"/>
                      <a:pt x="135" y="717"/>
                      <a:pt x="133" y="711"/>
                    </a:cubicBezTo>
                    <a:cubicBezTo>
                      <a:pt x="132" y="710"/>
                      <a:pt x="132" y="708"/>
                      <a:pt x="131" y="707"/>
                    </a:cubicBezTo>
                    <a:cubicBezTo>
                      <a:pt x="119" y="683"/>
                      <a:pt x="94" y="667"/>
                      <a:pt x="68" y="667"/>
                    </a:cubicBezTo>
                    <a:moveTo>
                      <a:pt x="385" y="792"/>
                    </a:moveTo>
                    <a:cubicBezTo>
                      <a:pt x="367" y="792"/>
                      <a:pt x="351" y="783"/>
                      <a:pt x="342" y="762"/>
                    </a:cubicBezTo>
                    <a:cubicBezTo>
                      <a:pt x="328" y="725"/>
                      <a:pt x="359" y="697"/>
                      <a:pt x="390" y="697"/>
                    </a:cubicBezTo>
                    <a:cubicBezTo>
                      <a:pt x="407" y="697"/>
                      <a:pt x="424" y="706"/>
                      <a:pt x="432" y="727"/>
                    </a:cubicBezTo>
                    <a:cubicBezTo>
                      <a:pt x="447" y="764"/>
                      <a:pt x="415" y="792"/>
                      <a:pt x="385" y="792"/>
                    </a:cubicBezTo>
                    <a:moveTo>
                      <a:pt x="569" y="666"/>
                    </a:moveTo>
                    <a:cubicBezTo>
                      <a:pt x="552" y="666"/>
                      <a:pt x="535" y="657"/>
                      <a:pt x="527" y="637"/>
                    </a:cubicBezTo>
                    <a:cubicBezTo>
                      <a:pt x="512" y="599"/>
                      <a:pt x="544" y="571"/>
                      <a:pt x="575" y="571"/>
                    </a:cubicBezTo>
                    <a:cubicBezTo>
                      <a:pt x="592" y="571"/>
                      <a:pt x="609" y="580"/>
                      <a:pt x="617" y="601"/>
                    </a:cubicBezTo>
                    <a:cubicBezTo>
                      <a:pt x="632" y="638"/>
                      <a:pt x="600" y="666"/>
                      <a:pt x="569" y="666"/>
                    </a:cubicBezTo>
                    <a:moveTo>
                      <a:pt x="718" y="407"/>
                    </a:moveTo>
                    <a:cubicBezTo>
                      <a:pt x="664" y="407"/>
                      <a:pt x="652" y="321"/>
                      <a:pt x="711" y="311"/>
                    </a:cubicBezTo>
                    <a:cubicBezTo>
                      <a:pt x="714" y="310"/>
                      <a:pt x="717" y="310"/>
                      <a:pt x="720" y="310"/>
                    </a:cubicBezTo>
                    <a:cubicBezTo>
                      <a:pt x="774" y="310"/>
                      <a:pt x="785" y="397"/>
                      <a:pt x="727" y="407"/>
                    </a:cubicBezTo>
                    <a:cubicBezTo>
                      <a:pt x="723" y="407"/>
                      <a:pt x="720" y="407"/>
                      <a:pt x="718" y="407"/>
                    </a:cubicBezTo>
                    <a:moveTo>
                      <a:pt x="730" y="184"/>
                    </a:moveTo>
                    <a:cubicBezTo>
                      <a:pt x="676" y="184"/>
                      <a:pt x="664" y="98"/>
                      <a:pt x="723" y="88"/>
                    </a:cubicBezTo>
                    <a:cubicBezTo>
                      <a:pt x="726" y="87"/>
                      <a:pt x="729" y="87"/>
                      <a:pt x="732" y="87"/>
                    </a:cubicBezTo>
                    <a:cubicBezTo>
                      <a:pt x="786" y="87"/>
                      <a:pt x="797" y="174"/>
                      <a:pt x="739" y="183"/>
                    </a:cubicBezTo>
                    <a:cubicBezTo>
                      <a:pt x="736" y="184"/>
                      <a:pt x="733" y="184"/>
                      <a:pt x="730" y="184"/>
                    </a:cubicBezTo>
                    <a:moveTo>
                      <a:pt x="789" y="0"/>
                    </a:moveTo>
                    <a:cubicBezTo>
                      <a:pt x="676" y="0"/>
                      <a:pt x="676" y="0"/>
                      <a:pt x="676" y="0"/>
                    </a:cubicBezTo>
                    <a:cubicBezTo>
                      <a:pt x="671" y="8"/>
                      <a:pt x="668" y="18"/>
                      <a:pt x="667" y="28"/>
                    </a:cubicBezTo>
                    <a:cubicBezTo>
                      <a:pt x="667" y="47"/>
                      <a:pt x="665" y="67"/>
                      <a:pt x="663" y="86"/>
                    </a:cubicBezTo>
                    <a:cubicBezTo>
                      <a:pt x="663" y="107"/>
                      <a:pt x="660" y="127"/>
                      <a:pt x="656" y="148"/>
                    </a:cubicBezTo>
                    <a:cubicBezTo>
                      <a:pt x="637" y="246"/>
                      <a:pt x="580" y="341"/>
                      <a:pt x="501" y="407"/>
                    </a:cubicBezTo>
                    <a:cubicBezTo>
                      <a:pt x="486" y="509"/>
                      <a:pt x="434" y="607"/>
                      <a:pt x="359" y="675"/>
                    </a:cubicBezTo>
                    <a:cubicBezTo>
                      <a:pt x="344" y="688"/>
                      <a:pt x="328" y="701"/>
                      <a:pt x="310" y="711"/>
                    </a:cubicBezTo>
                    <a:cubicBezTo>
                      <a:pt x="295" y="724"/>
                      <a:pt x="279" y="735"/>
                      <a:pt x="262" y="746"/>
                    </a:cubicBezTo>
                    <a:cubicBezTo>
                      <a:pt x="249" y="755"/>
                      <a:pt x="240" y="769"/>
                      <a:pt x="236" y="785"/>
                    </a:cubicBezTo>
                    <a:cubicBezTo>
                      <a:pt x="235" y="785"/>
                      <a:pt x="233" y="785"/>
                      <a:pt x="232" y="785"/>
                    </a:cubicBezTo>
                    <a:cubicBezTo>
                      <a:pt x="221" y="785"/>
                      <a:pt x="211" y="783"/>
                      <a:pt x="201" y="781"/>
                    </a:cubicBezTo>
                    <a:cubicBezTo>
                      <a:pt x="194" y="778"/>
                      <a:pt x="187" y="775"/>
                      <a:pt x="180" y="772"/>
                    </a:cubicBezTo>
                    <a:cubicBezTo>
                      <a:pt x="174" y="768"/>
                      <a:pt x="168" y="763"/>
                      <a:pt x="163" y="758"/>
                    </a:cubicBezTo>
                    <a:cubicBezTo>
                      <a:pt x="160" y="758"/>
                      <a:pt x="157" y="758"/>
                      <a:pt x="155" y="758"/>
                    </a:cubicBezTo>
                    <a:cubicBezTo>
                      <a:pt x="151" y="758"/>
                      <a:pt x="148" y="758"/>
                      <a:pt x="145" y="758"/>
                    </a:cubicBezTo>
                    <a:cubicBezTo>
                      <a:pt x="94" y="756"/>
                      <a:pt x="46" y="741"/>
                      <a:pt x="2" y="717"/>
                    </a:cubicBezTo>
                    <a:cubicBezTo>
                      <a:pt x="1" y="720"/>
                      <a:pt x="1" y="722"/>
                      <a:pt x="0" y="724"/>
                    </a:cubicBezTo>
                    <a:cubicBezTo>
                      <a:pt x="33" y="757"/>
                      <a:pt x="69" y="786"/>
                      <a:pt x="109" y="810"/>
                    </a:cubicBezTo>
                    <a:cubicBezTo>
                      <a:pt x="138" y="826"/>
                      <a:pt x="168" y="840"/>
                      <a:pt x="199" y="849"/>
                    </a:cubicBezTo>
                    <a:cubicBezTo>
                      <a:pt x="231" y="858"/>
                      <a:pt x="264" y="863"/>
                      <a:pt x="297" y="865"/>
                    </a:cubicBezTo>
                    <a:cubicBezTo>
                      <a:pt x="300" y="865"/>
                      <a:pt x="302" y="865"/>
                      <a:pt x="305" y="865"/>
                    </a:cubicBezTo>
                    <a:cubicBezTo>
                      <a:pt x="342" y="865"/>
                      <a:pt x="379" y="860"/>
                      <a:pt x="415" y="852"/>
                    </a:cubicBezTo>
                    <a:cubicBezTo>
                      <a:pt x="445" y="844"/>
                      <a:pt x="473" y="834"/>
                      <a:pt x="501" y="823"/>
                    </a:cubicBezTo>
                    <a:cubicBezTo>
                      <a:pt x="621" y="773"/>
                      <a:pt x="732" y="705"/>
                      <a:pt x="848" y="647"/>
                    </a:cubicBezTo>
                    <a:cubicBezTo>
                      <a:pt x="862" y="640"/>
                      <a:pt x="876" y="634"/>
                      <a:pt x="890" y="627"/>
                    </a:cubicBezTo>
                    <a:cubicBezTo>
                      <a:pt x="889" y="611"/>
                      <a:pt x="887" y="596"/>
                      <a:pt x="886" y="581"/>
                    </a:cubicBezTo>
                    <a:cubicBezTo>
                      <a:pt x="875" y="451"/>
                      <a:pt x="876" y="321"/>
                      <a:pt x="856" y="193"/>
                    </a:cubicBezTo>
                    <a:cubicBezTo>
                      <a:pt x="852" y="163"/>
                      <a:pt x="846" y="133"/>
                      <a:pt x="837" y="104"/>
                    </a:cubicBezTo>
                    <a:cubicBezTo>
                      <a:pt x="826" y="68"/>
                      <a:pt x="809" y="33"/>
                      <a:pt x="789" y="0"/>
                    </a:cubicBezTo>
                    <a:moveTo>
                      <a:pt x="842" y="0"/>
                    </a:moveTo>
                    <a:cubicBezTo>
                      <a:pt x="821" y="0"/>
                      <a:pt x="821" y="0"/>
                      <a:pt x="821" y="0"/>
                    </a:cubicBezTo>
                    <a:cubicBezTo>
                      <a:pt x="836" y="26"/>
                      <a:pt x="849" y="54"/>
                      <a:pt x="859" y="83"/>
                    </a:cubicBezTo>
                    <a:cubicBezTo>
                      <a:pt x="858" y="78"/>
                      <a:pt x="857" y="73"/>
                      <a:pt x="857" y="67"/>
                    </a:cubicBezTo>
                    <a:cubicBezTo>
                      <a:pt x="853" y="45"/>
                      <a:pt x="849" y="23"/>
                      <a:pt x="842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93"/>
              <p:cNvSpPr>
                <a:spLocks noEditPoints="1"/>
              </p:cNvSpPr>
              <p:nvPr/>
            </p:nvSpPr>
            <p:spPr bwMode="auto">
              <a:xfrm>
                <a:off x="4867" y="337"/>
                <a:ext cx="248" cy="212"/>
              </a:xfrm>
              <a:custGeom>
                <a:avLst/>
                <a:gdLst>
                  <a:gd name="T0" fmla="*/ 310 w 366"/>
                  <a:gd name="T1" fmla="*/ 247 h 312"/>
                  <a:gd name="T2" fmla="*/ 303 w 366"/>
                  <a:gd name="T3" fmla="*/ 251 h 312"/>
                  <a:gd name="T4" fmla="*/ 130 w 366"/>
                  <a:gd name="T5" fmla="*/ 292 h 312"/>
                  <a:gd name="T6" fmla="*/ 75 w 366"/>
                  <a:gd name="T7" fmla="*/ 289 h 312"/>
                  <a:gd name="T8" fmla="*/ 148 w 366"/>
                  <a:gd name="T9" fmla="*/ 312 h 312"/>
                  <a:gd name="T10" fmla="*/ 154 w 366"/>
                  <a:gd name="T11" fmla="*/ 312 h 312"/>
                  <a:gd name="T12" fmla="*/ 310 w 366"/>
                  <a:gd name="T13" fmla="*/ 247 h 312"/>
                  <a:gd name="T14" fmla="*/ 99 w 366"/>
                  <a:gd name="T15" fmla="*/ 248 h 312"/>
                  <a:gd name="T16" fmla="*/ 59 w 366"/>
                  <a:gd name="T17" fmla="*/ 220 h 312"/>
                  <a:gd name="T18" fmla="*/ 104 w 366"/>
                  <a:gd name="T19" fmla="*/ 158 h 312"/>
                  <a:gd name="T20" fmla="*/ 144 w 366"/>
                  <a:gd name="T21" fmla="*/ 186 h 312"/>
                  <a:gd name="T22" fmla="*/ 99 w 366"/>
                  <a:gd name="T23" fmla="*/ 248 h 312"/>
                  <a:gd name="T24" fmla="*/ 180 w 366"/>
                  <a:gd name="T25" fmla="*/ 192 h 312"/>
                  <a:gd name="T26" fmla="*/ 140 w 366"/>
                  <a:gd name="T27" fmla="*/ 164 h 312"/>
                  <a:gd name="T28" fmla="*/ 185 w 366"/>
                  <a:gd name="T29" fmla="*/ 101 h 312"/>
                  <a:gd name="T30" fmla="*/ 226 w 366"/>
                  <a:gd name="T31" fmla="*/ 130 h 312"/>
                  <a:gd name="T32" fmla="*/ 180 w 366"/>
                  <a:gd name="T33" fmla="*/ 192 h 312"/>
                  <a:gd name="T34" fmla="*/ 174 w 366"/>
                  <a:gd name="T35" fmla="*/ 0 h 312"/>
                  <a:gd name="T36" fmla="*/ 135 w 366"/>
                  <a:gd name="T37" fmla="*/ 5 h 312"/>
                  <a:gd name="T38" fmla="*/ 90 w 366"/>
                  <a:gd name="T39" fmla="*/ 23 h 312"/>
                  <a:gd name="T40" fmla="*/ 50 w 366"/>
                  <a:gd name="T41" fmla="*/ 54 h 312"/>
                  <a:gd name="T42" fmla="*/ 20 w 366"/>
                  <a:gd name="T43" fmla="*/ 91 h 312"/>
                  <a:gd name="T44" fmla="*/ 5 w 366"/>
                  <a:gd name="T45" fmla="*/ 126 h 312"/>
                  <a:gd name="T46" fmla="*/ 1 w 366"/>
                  <a:gd name="T47" fmla="*/ 146 h 312"/>
                  <a:gd name="T48" fmla="*/ 0 w 366"/>
                  <a:gd name="T49" fmla="*/ 159 h 312"/>
                  <a:gd name="T50" fmla="*/ 8 w 366"/>
                  <a:gd name="T51" fmla="*/ 205 h 312"/>
                  <a:gd name="T52" fmla="*/ 16 w 366"/>
                  <a:gd name="T53" fmla="*/ 223 h 312"/>
                  <a:gd name="T54" fmla="*/ 19 w 366"/>
                  <a:gd name="T55" fmla="*/ 228 h 312"/>
                  <a:gd name="T56" fmla="*/ 20 w 366"/>
                  <a:gd name="T57" fmla="*/ 228 h 312"/>
                  <a:gd name="T58" fmla="*/ 67 w 366"/>
                  <a:gd name="T59" fmla="*/ 257 h 312"/>
                  <a:gd name="T60" fmla="*/ 118 w 366"/>
                  <a:gd name="T61" fmla="*/ 262 h 312"/>
                  <a:gd name="T62" fmla="*/ 124 w 366"/>
                  <a:gd name="T63" fmla="*/ 262 h 312"/>
                  <a:gd name="T64" fmla="*/ 219 w 366"/>
                  <a:gd name="T65" fmla="*/ 251 h 312"/>
                  <a:gd name="T66" fmla="*/ 291 w 366"/>
                  <a:gd name="T67" fmla="*/ 224 h 312"/>
                  <a:gd name="T68" fmla="*/ 336 w 366"/>
                  <a:gd name="T69" fmla="*/ 190 h 312"/>
                  <a:gd name="T70" fmla="*/ 363 w 366"/>
                  <a:gd name="T71" fmla="*/ 155 h 312"/>
                  <a:gd name="T72" fmla="*/ 366 w 366"/>
                  <a:gd name="T73" fmla="*/ 149 h 312"/>
                  <a:gd name="T74" fmla="*/ 333 w 366"/>
                  <a:gd name="T75" fmla="*/ 153 h 312"/>
                  <a:gd name="T76" fmla="*/ 203 w 366"/>
                  <a:gd name="T77" fmla="*/ 66 h 312"/>
                  <a:gd name="T78" fmla="*/ 194 w 366"/>
                  <a:gd name="T79" fmla="*/ 2 h 312"/>
                  <a:gd name="T80" fmla="*/ 176 w 366"/>
                  <a:gd name="T81" fmla="*/ 0 h 312"/>
                  <a:gd name="T82" fmla="*/ 174 w 366"/>
                  <a:gd name="T83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66" h="312">
                    <a:moveTo>
                      <a:pt x="310" y="247"/>
                    </a:moveTo>
                    <a:cubicBezTo>
                      <a:pt x="308" y="248"/>
                      <a:pt x="305" y="249"/>
                      <a:pt x="303" y="251"/>
                    </a:cubicBezTo>
                    <a:cubicBezTo>
                      <a:pt x="250" y="279"/>
                      <a:pt x="190" y="292"/>
                      <a:pt x="130" y="292"/>
                    </a:cubicBezTo>
                    <a:cubicBezTo>
                      <a:pt x="112" y="292"/>
                      <a:pt x="93" y="291"/>
                      <a:pt x="75" y="289"/>
                    </a:cubicBezTo>
                    <a:cubicBezTo>
                      <a:pt x="97" y="302"/>
                      <a:pt x="122" y="311"/>
                      <a:pt x="148" y="312"/>
                    </a:cubicBezTo>
                    <a:cubicBezTo>
                      <a:pt x="150" y="312"/>
                      <a:pt x="152" y="312"/>
                      <a:pt x="154" y="312"/>
                    </a:cubicBezTo>
                    <a:cubicBezTo>
                      <a:pt x="212" y="312"/>
                      <a:pt x="269" y="287"/>
                      <a:pt x="310" y="247"/>
                    </a:cubicBezTo>
                    <a:moveTo>
                      <a:pt x="99" y="248"/>
                    </a:moveTo>
                    <a:cubicBezTo>
                      <a:pt x="83" y="248"/>
                      <a:pt x="66" y="240"/>
                      <a:pt x="59" y="220"/>
                    </a:cubicBezTo>
                    <a:cubicBezTo>
                      <a:pt x="45" y="185"/>
                      <a:pt x="75" y="158"/>
                      <a:pt x="104" y="158"/>
                    </a:cubicBezTo>
                    <a:cubicBezTo>
                      <a:pt x="120" y="158"/>
                      <a:pt x="136" y="166"/>
                      <a:pt x="144" y="186"/>
                    </a:cubicBezTo>
                    <a:cubicBezTo>
                      <a:pt x="158" y="222"/>
                      <a:pt x="128" y="248"/>
                      <a:pt x="99" y="248"/>
                    </a:cubicBezTo>
                    <a:moveTo>
                      <a:pt x="180" y="192"/>
                    </a:moveTo>
                    <a:cubicBezTo>
                      <a:pt x="164" y="192"/>
                      <a:pt x="148" y="183"/>
                      <a:pt x="140" y="164"/>
                    </a:cubicBezTo>
                    <a:cubicBezTo>
                      <a:pt x="126" y="128"/>
                      <a:pt x="156" y="101"/>
                      <a:pt x="185" y="101"/>
                    </a:cubicBezTo>
                    <a:cubicBezTo>
                      <a:pt x="202" y="101"/>
                      <a:pt x="218" y="110"/>
                      <a:pt x="226" y="130"/>
                    </a:cubicBezTo>
                    <a:cubicBezTo>
                      <a:pt x="240" y="165"/>
                      <a:pt x="209" y="192"/>
                      <a:pt x="180" y="192"/>
                    </a:cubicBezTo>
                    <a:moveTo>
                      <a:pt x="174" y="0"/>
                    </a:moveTo>
                    <a:cubicBezTo>
                      <a:pt x="161" y="0"/>
                      <a:pt x="148" y="2"/>
                      <a:pt x="135" y="5"/>
                    </a:cubicBezTo>
                    <a:cubicBezTo>
                      <a:pt x="120" y="9"/>
                      <a:pt x="105" y="15"/>
                      <a:pt x="90" y="23"/>
                    </a:cubicBezTo>
                    <a:cubicBezTo>
                      <a:pt x="76" y="32"/>
                      <a:pt x="62" y="42"/>
                      <a:pt x="50" y="54"/>
                    </a:cubicBezTo>
                    <a:cubicBezTo>
                      <a:pt x="38" y="65"/>
                      <a:pt x="29" y="77"/>
                      <a:pt x="20" y="91"/>
                    </a:cubicBezTo>
                    <a:cubicBezTo>
                      <a:pt x="14" y="102"/>
                      <a:pt x="9" y="113"/>
                      <a:pt x="5" y="126"/>
                    </a:cubicBezTo>
                    <a:cubicBezTo>
                      <a:pt x="3" y="132"/>
                      <a:pt x="2" y="139"/>
                      <a:pt x="1" y="146"/>
                    </a:cubicBezTo>
                    <a:cubicBezTo>
                      <a:pt x="1" y="150"/>
                      <a:pt x="0" y="154"/>
                      <a:pt x="0" y="159"/>
                    </a:cubicBezTo>
                    <a:cubicBezTo>
                      <a:pt x="0" y="175"/>
                      <a:pt x="3" y="191"/>
                      <a:pt x="8" y="205"/>
                    </a:cubicBezTo>
                    <a:cubicBezTo>
                      <a:pt x="10" y="211"/>
                      <a:pt x="13" y="217"/>
                      <a:pt x="16" y="223"/>
                    </a:cubicBezTo>
                    <a:cubicBezTo>
                      <a:pt x="17" y="225"/>
                      <a:pt x="18" y="226"/>
                      <a:pt x="19" y="228"/>
                    </a:cubicBezTo>
                    <a:cubicBezTo>
                      <a:pt x="19" y="228"/>
                      <a:pt x="19" y="228"/>
                      <a:pt x="20" y="228"/>
                    </a:cubicBezTo>
                    <a:cubicBezTo>
                      <a:pt x="38" y="228"/>
                      <a:pt x="57" y="237"/>
                      <a:pt x="67" y="257"/>
                    </a:cubicBezTo>
                    <a:cubicBezTo>
                      <a:pt x="84" y="260"/>
                      <a:pt x="101" y="261"/>
                      <a:pt x="118" y="262"/>
                    </a:cubicBezTo>
                    <a:cubicBezTo>
                      <a:pt x="120" y="262"/>
                      <a:pt x="122" y="262"/>
                      <a:pt x="124" y="262"/>
                    </a:cubicBezTo>
                    <a:cubicBezTo>
                      <a:pt x="156" y="262"/>
                      <a:pt x="188" y="258"/>
                      <a:pt x="219" y="251"/>
                    </a:cubicBezTo>
                    <a:cubicBezTo>
                      <a:pt x="244" y="245"/>
                      <a:pt x="268" y="236"/>
                      <a:pt x="291" y="224"/>
                    </a:cubicBezTo>
                    <a:cubicBezTo>
                      <a:pt x="307" y="214"/>
                      <a:pt x="322" y="203"/>
                      <a:pt x="336" y="190"/>
                    </a:cubicBezTo>
                    <a:cubicBezTo>
                      <a:pt x="346" y="179"/>
                      <a:pt x="355" y="168"/>
                      <a:pt x="363" y="155"/>
                    </a:cubicBezTo>
                    <a:cubicBezTo>
                      <a:pt x="364" y="153"/>
                      <a:pt x="365" y="151"/>
                      <a:pt x="366" y="149"/>
                    </a:cubicBezTo>
                    <a:cubicBezTo>
                      <a:pt x="355" y="152"/>
                      <a:pt x="344" y="153"/>
                      <a:pt x="333" y="153"/>
                    </a:cubicBezTo>
                    <a:cubicBezTo>
                      <a:pt x="277" y="153"/>
                      <a:pt x="224" y="120"/>
                      <a:pt x="203" y="66"/>
                    </a:cubicBezTo>
                    <a:cubicBezTo>
                      <a:pt x="195" y="45"/>
                      <a:pt x="192" y="23"/>
                      <a:pt x="194" y="2"/>
                    </a:cubicBezTo>
                    <a:cubicBezTo>
                      <a:pt x="188" y="1"/>
                      <a:pt x="182" y="1"/>
                      <a:pt x="176" y="0"/>
                    </a:cubicBezTo>
                    <a:cubicBezTo>
                      <a:pt x="175" y="0"/>
                      <a:pt x="175" y="0"/>
                      <a:pt x="174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94"/>
              <p:cNvSpPr>
                <a:spLocks noEditPoints="1"/>
              </p:cNvSpPr>
              <p:nvPr/>
            </p:nvSpPr>
            <p:spPr bwMode="auto">
              <a:xfrm>
                <a:off x="5076" y="123"/>
                <a:ext cx="208" cy="90"/>
              </a:xfrm>
              <a:custGeom>
                <a:avLst/>
                <a:gdLst>
                  <a:gd name="T0" fmla="*/ 267 w 306"/>
                  <a:gd name="T1" fmla="*/ 0 h 133"/>
                  <a:gd name="T2" fmla="*/ 188 w 306"/>
                  <a:gd name="T3" fmla="*/ 0 h 133"/>
                  <a:gd name="T4" fmla="*/ 156 w 306"/>
                  <a:gd name="T5" fmla="*/ 23 h 133"/>
                  <a:gd name="T6" fmla="*/ 147 w 306"/>
                  <a:gd name="T7" fmla="*/ 23 h 133"/>
                  <a:gd name="T8" fmla="*/ 110 w 306"/>
                  <a:gd name="T9" fmla="*/ 0 h 133"/>
                  <a:gd name="T10" fmla="*/ 0 w 306"/>
                  <a:gd name="T11" fmla="*/ 0 h 133"/>
                  <a:gd name="T12" fmla="*/ 3 w 306"/>
                  <a:gd name="T13" fmla="*/ 10 h 133"/>
                  <a:gd name="T14" fmla="*/ 20 w 306"/>
                  <a:gd name="T15" fmla="*/ 47 h 133"/>
                  <a:gd name="T16" fmla="*/ 31 w 306"/>
                  <a:gd name="T17" fmla="*/ 61 h 133"/>
                  <a:gd name="T18" fmla="*/ 90 w 306"/>
                  <a:gd name="T19" fmla="*/ 36 h 133"/>
                  <a:gd name="T20" fmla="*/ 113 w 306"/>
                  <a:gd name="T21" fmla="*/ 34 h 133"/>
                  <a:gd name="T22" fmla="*/ 246 w 306"/>
                  <a:gd name="T23" fmla="*/ 133 h 133"/>
                  <a:gd name="T24" fmla="*/ 249 w 306"/>
                  <a:gd name="T25" fmla="*/ 127 h 133"/>
                  <a:gd name="T26" fmla="*/ 265 w 306"/>
                  <a:gd name="T27" fmla="*/ 86 h 133"/>
                  <a:gd name="T28" fmla="*/ 270 w 306"/>
                  <a:gd name="T29" fmla="*/ 30 h 133"/>
                  <a:gd name="T30" fmla="*/ 267 w 306"/>
                  <a:gd name="T31" fmla="*/ 0 h 133"/>
                  <a:gd name="T32" fmla="*/ 306 w 306"/>
                  <a:gd name="T33" fmla="*/ 0 h 133"/>
                  <a:gd name="T34" fmla="*/ 298 w 306"/>
                  <a:gd name="T35" fmla="*/ 0 h 133"/>
                  <a:gd name="T36" fmla="*/ 300 w 306"/>
                  <a:gd name="T37" fmla="*/ 26 h 133"/>
                  <a:gd name="T38" fmla="*/ 300 w 306"/>
                  <a:gd name="T39" fmla="*/ 35 h 133"/>
                  <a:gd name="T40" fmla="*/ 306 w 306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6" h="133">
                    <a:moveTo>
                      <a:pt x="267" y="0"/>
                    </a:moveTo>
                    <a:cubicBezTo>
                      <a:pt x="188" y="0"/>
                      <a:pt x="188" y="0"/>
                      <a:pt x="188" y="0"/>
                    </a:cubicBezTo>
                    <a:cubicBezTo>
                      <a:pt x="183" y="11"/>
                      <a:pt x="172" y="20"/>
                      <a:pt x="156" y="23"/>
                    </a:cubicBezTo>
                    <a:cubicBezTo>
                      <a:pt x="153" y="23"/>
                      <a:pt x="150" y="23"/>
                      <a:pt x="147" y="23"/>
                    </a:cubicBezTo>
                    <a:cubicBezTo>
                      <a:pt x="130" y="23"/>
                      <a:pt x="117" y="13"/>
                      <a:pt x="1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ubicBezTo>
                      <a:pt x="7" y="23"/>
                      <a:pt x="13" y="35"/>
                      <a:pt x="20" y="47"/>
                    </a:cubicBezTo>
                    <a:cubicBezTo>
                      <a:pt x="23" y="52"/>
                      <a:pt x="27" y="57"/>
                      <a:pt x="31" y="61"/>
                    </a:cubicBezTo>
                    <a:cubicBezTo>
                      <a:pt x="48" y="49"/>
                      <a:pt x="68" y="40"/>
                      <a:pt x="90" y="36"/>
                    </a:cubicBezTo>
                    <a:cubicBezTo>
                      <a:pt x="98" y="35"/>
                      <a:pt x="105" y="34"/>
                      <a:pt x="113" y="34"/>
                    </a:cubicBezTo>
                    <a:cubicBezTo>
                      <a:pt x="173" y="34"/>
                      <a:pt x="228" y="75"/>
                      <a:pt x="246" y="133"/>
                    </a:cubicBezTo>
                    <a:cubicBezTo>
                      <a:pt x="247" y="131"/>
                      <a:pt x="248" y="129"/>
                      <a:pt x="249" y="127"/>
                    </a:cubicBezTo>
                    <a:cubicBezTo>
                      <a:pt x="256" y="114"/>
                      <a:pt x="261" y="100"/>
                      <a:pt x="265" y="86"/>
                    </a:cubicBezTo>
                    <a:cubicBezTo>
                      <a:pt x="269" y="67"/>
                      <a:pt x="271" y="49"/>
                      <a:pt x="270" y="30"/>
                    </a:cubicBezTo>
                    <a:cubicBezTo>
                      <a:pt x="270" y="20"/>
                      <a:pt x="269" y="10"/>
                      <a:pt x="267" y="0"/>
                    </a:cubicBezTo>
                    <a:moveTo>
                      <a:pt x="306" y="0"/>
                    </a:moveTo>
                    <a:cubicBezTo>
                      <a:pt x="298" y="0"/>
                      <a:pt x="298" y="0"/>
                      <a:pt x="298" y="0"/>
                    </a:cubicBezTo>
                    <a:cubicBezTo>
                      <a:pt x="299" y="9"/>
                      <a:pt x="300" y="17"/>
                      <a:pt x="300" y="26"/>
                    </a:cubicBezTo>
                    <a:cubicBezTo>
                      <a:pt x="300" y="29"/>
                      <a:pt x="300" y="32"/>
                      <a:pt x="300" y="35"/>
                    </a:cubicBezTo>
                    <a:cubicBezTo>
                      <a:pt x="303" y="23"/>
                      <a:pt x="305" y="12"/>
                      <a:pt x="306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95"/>
              <p:cNvSpPr>
                <a:spLocks noEditPoints="1"/>
              </p:cNvSpPr>
              <p:nvPr/>
            </p:nvSpPr>
            <p:spPr bwMode="auto">
              <a:xfrm>
                <a:off x="4900" y="123"/>
                <a:ext cx="1666" cy="1099"/>
              </a:xfrm>
              <a:custGeom>
                <a:avLst/>
                <a:gdLst>
                  <a:gd name="T0" fmla="*/ 2277 w 2455"/>
                  <a:gd name="T1" fmla="*/ 1582 h 1619"/>
                  <a:gd name="T2" fmla="*/ 2425 w 2455"/>
                  <a:gd name="T3" fmla="*/ 1591 h 1619"/>
                  <a:gd name="T4" fmla="*/ 2265 w 2455"/>
                  <a:gd name="T5" fmla="*/ 1549 h 1619"/>
                  <a:gd name="T6" fmla="*/ 2359 w 2455"/>
                  <a:gd name="T7" fmla="*/ 1529 h 1619"/>
                  <a:gd name="T8" fmla="*/ 2216 w 2455"/>
                  <a:gd name="T9" fmla="*/ 1510 h 1619"/>
                  <a:gd name="T10" fmla="*/ 1037 w 2455"/>
                  <a:gd name="T11" fmla="*/ 1213 h 1619"/>
                  <a:gd name="T12" fmla="*/ 2027 w 2455"/>
                  <a:gd name="T13" fmla="*/ 796 h 1619"/>
                  <a:gd name="T14" fmla="*/ 1791 w 2455"/>
                  <a:gd name="T15" fmla="*/ 1303 h 1619"/>
                  <a:gd name="T16" fmla="*/ 1984 w 2455"/>
                  <a:gd name="T17" fmla="*/ 961 h 1619"/>
                  <a:gd name="T18" fmla="*/ 1740 w 2455"/>
                  <a:gd name="T19" fmla="*/ 735 h 1619"/>
                  <a:gd name="T20" fmla="*/ 1602 w 2455"/>
                  <a:gd name="T21" fmla="*/ 996 h 1619"/>
                  <a:gd name="T22" fmla="*/ 1375 w 2455"/>
                  <a:gd name="T23" fmla="*/ 1283 h 1619"/>
                  <a:gd name="T24" fmla="*/ 1224 w 2455"/>
                  <a:gd name="T25" fmla="*/ 1326 h 1619"/>
                  <a:gd name="T26" fmla="*/ 1160 w 2455"/>
                  <a:gd name="T27" fmla="*/ 1315 h 1619"/>
                  <a:gd name="T28" fmla="*/ 1049 w 2455"/>
                  <a:gd name="T29" fmla="*/ 1276 h 1619"/>
                  <a:gd name="T30" fmla="*/ 1246 w 2455"/>
                  <a:gd name="T31" fmla="*/ 1401 h 1619"/>
                  <a:gd name="T32" fmla="*/ 1533 w 2455"/>
                  <a:gd name="T33" fmla="*/ 1463 h 1619"/>
                  <a:gd name="T34" fmla="*/ 1673 w 2455"/>
                  <a:gd name="T35" fmla="*/ 1424 h 1619"/>
                  <a:gd name="T36" fmla="*/ 1951 w 2455"/>
                  <a:gd name="T37" fmla="*/ 1167 h 1619"/>
                  <a:gd name="T38" fmla="*/ 2001 w 2455"/>
                  <a:gd name="T39" fmla="*/ 816 h 1619"/>
                  <a:gd name="T40" fmla="*/ 1925 w 2455"/>
                  <a:gd name="T41" fmla="*/ 1153 h 1619"/>
                  <a:gd name="T42" fmla="*/ 1676 w 2455"/>
                  <a:gd name="T43" fmla="*/ 1392 h 1619"/>
                  <a:gd name="T44" fmla="*/ 1366 w 2455"/>
                  <a:gd name="T45" fmla="*/ 1418 h 1619"/>
                  <a:gd name="T46" fmla="*/ 1229 w 2455"/>
                  <a:gd name="T47" fmla="*/ 1354 h 1619"/>
                  <a:gd name="T48" fmla="*/ 1470 w 2455"/>
                  <a:gd name="T49" fmla="*/ 1250 h 1619"/>
                  <a:gd name="T50" fmla="*/ 1773 w 2455"/>
                  <a:gd name="T51" fmla="*/ 713 h 1619"/>
                  <a:gd name="T52" fmla="*/ 1729 w 2455"/>
                  <a:gd name="T53" fmla="*/ 445 h 1619"/>
                  <a:gd name="T54" fmla="*/ 1729 w 2455"/>
                  <a:gd name="T55" fmla="*/ 445 h 1619"/>
                  <a:gd name="T56" fmla="*/ 1804 w 2455"/>
                  <a:gd name="T57" fmla="*/ 469 h 1619"/>
                  <a:gd name="T58" fmla="*/ 1787 w 2455"/>
                  <a:gd name="T59" fmla="*/ 443 h 1619"/>
                  <a:gd name="T60" fmla="*/ 1507 w 2455"/>
                  <a:gd name="T61" fmla="*/ 364 h 1619"/>
                  <a:gd name="T62" fmla="*/ 1578 w 2455"/>
                  <a:gd name="T63" fmla="*/ 339 h 1619"/>
                  <a:gd name="T64" fmla="*/ 1669 w 2455"/>
                  <a:gd name="T65" fmla="*/ 414 h 1619"/>
                  <a:gd name="T66" fmla="*/ 1681 w 2455"/>
                  <a:gd name="T67" fmla="*/ 389 h 1619"/>
                  <a:gd name="T68" fmla="*/ 519 w 2455"/>
                  <a:gd name="T69" fmla="*/ 852 h 1619"/>
                  <a:gd name="T70" fmla="*/ 455 w 2455"/>
                  <a:gd name="T71" fmla="*/ 643 h 1619"/>
                  <a:gd name="T72" fmla="*/ 729 w 2455"/>
                  <a:gd name="T73" fmla="*/ 158 h 1619"/>
                  <a:gd name="T74" fmla="*/ 940 w 2455"/>
                  <a:gd name="T75" fmla="*/ 104 h 1619"/>
                  <a:gd name="T76" fmla="*/ 951 w 2455"/>
                  <a:gd name="T77" fmla="*/ 647 h 1619"/>
                  <a:gd name="T78" fmla="*/ 400 w 2455"/>
                  <a:gd name="T79" fmla="*/ 865 h 1619"/>
                  <a:gd name="T80" fmla="*/ 97 w 2455"/>
                  <a:gd name="T81" fmla="*/ 718 h 1619"/>
                  <a:gd name="T82" fmla="*/ 258 w 2455"/>
                  <a:gd name="T83" fmla="*/ 758 h 1619"/>
                  <a:gd name="T84" fmla="*/ 604 w 2455"/>
                  <a:gd name="T85" fmla="*/ 407 h 1619"/>
                  <a:gd name="T86" fmla="*/ 727 w 2455"/>
                  <a:gd name="T87" fmla="*/ 0 h 1619"/>
                  <a:gd name="T88" fmla="*/ 691 w 2455"/>
                  <a:gd name="T89" fmla="*/ 255 h 1619"/>
                  <a:gd name="T90" fmla="*/ 565 w 2455"/>
                  <a:gd name="T91" fmla="*/ 454 h 1619"/>
                  <a:gd name="T92" fmla="*/ 420 w 2455"/>
                  <a:gd name="T93" fmla="*/ 673 h 1619"/>
                  <a:gd name="T94" fmla="*/ 251 w 2455"/>
                  <a:gd name="T95" fmla="*/ 731 h 1619"/>
                  <a:gd name="T96" fmla="*/ 102 w 2455"/>
                  <a:gd name="T97" fmla="*/ 684 h 1619"/>
                  <a:gd name="T98" fmla="*/ 110 w 2455"/>
                  <a:gd name="T99" fmla="*/ 768 h 1619"/>
                  <a:gd name="T100" fmla="*/ 564 w 2455"/>
                  <a:gd name="T101" fmla="*/ 867 h 1619"/>
                  <a:gd name="T102" fmla="*/ 1011 w 2455"/>
                  <a:gd name="T103" fmla="*/ 503 h 1619"/>
                  <a:gd name="T104" fmla="*/ 924 w 2455"/>
                  <a:gd name="T105" fmla="*/ 0 h 1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455" h="1619">
                    <a:moveTo>
                      <a:pt x="2216" y="1510"/>
                    </a:moveTo>
                    <a:cubicBezTo>
                      <a:pt x="2213" y="1516"/>
                      <a:pt x="2210" y="1522"/>
                      <a:pt x="2205" y="1526"/>
                    </a:cubicBezTo>
                    <a:cubicBezTo>
                      <a:pt x="2211" y="1537"/>
                      <a:pt x="2217" y="1548"/>
                      <a:pt x="2222" y="1559"/>
                    </a:cubicBezTo>
                    <a:cubicBezTo>
                      <a:pt x="2240" y="1568"/>
                      <a:pt x="2258" y="1575"/>
                      <a:pt x="2277" y="1582"/>
                    </a:cubicBezTo>
                    <a:cubicBezTo>
                      <a:pt x="2297" y="1590"/>
                      <a:pt x="2319" y="1597"/>
                      <a:pt x="2340" y="1602"/>
                    </a:cubicBezTo>
                    <a:cubicBezTo>
                      <a:pt x="2378" y="1611"/>
                      <a:pt x="2416" y="1617"/>
                      <a:pt x="2455" y="1619"/>
                    </a:cubicBezTo>
                    <a:cubicBezTo>
                      <a:pt x="2454" y="1616"/>
                      <a:pt x="2453" y="1613"/>
                      <a:pt x="2452" y="1609"/>
                    </a:cubicBezTo>
                    <a:cubicBezTo>
                      <a:pt x="2443" y="1604"/>
                      <a:pt x="2434" y="1598"/>
                      <a:pt x="2425" y="1591"/>
                    </a:cubicBezTo>
                    <a:cubicBezTo>
                      <a:pt x="2424" y="1591"/>
                      <a:pt x="2422" y="1590"/>
                      <a:pt x="2421" y="1589"/>
                    </a:cubicBezTo>
                    <a:cubicBezTo>
                      <a:pt x="2391" y="1586"/>
                      <a:pt x="2361" y="1580"/>
                      <a:pt x="2331" y="1572"/>
                    </a:cubicBezTo>
                    <a:cubicBezTo>
                      <a:pt x="2330" y="1572"/>
                      <a:pt x="2330" y="1572"/>
                      <a:pt x="2330" y="1572"/>
                    </a:cubicBezTo>
                    <a:cubicBezTo>
                      <a:pt x="2308" y="1565"/>
                      <a:pt x="2286" y="1557"/>
                      <a:pt x="2265" y="1549"/>
                    </a:cubicBezTo>
                    <a:cubicBezTo>
                      <a:pt x="2284" y="1552"/>
                      <a:pt x="2302" y="1554"/>
                      <a:pt x="2321" y="1556"/>
                    </a:cubicBezTo>
                    <a:cubicBezTo>
                      <a:pt x="2325" y="1556"/>
                      <a:pt x="2328" y="1556"/>
                      <a:pt x="2332" y="1557"/>
                    </a:cubicBezTo>
                    <a:cubicBezTo>
                      <a:pt x="2349" y="1558"/>
                      <a:pt x="2366" y="1559"/>
                      <a:pt x="2384" y="1559"/>
                    </a:cubicBezTo>
                    <a:cubicBezTo>
                      <a:pt x="2374" y="1550"/>
                      <a:pt x="2366" y="1540"/>
                      <a:pt x="2359" y="1529"/>
                    </a:cubicBezTo>
                    <a:cubicBezTo>
                      <a:pt x="2354" y="1529"/>
                      <a:pt x="2348" y="1529"/>
                      <a:pt x="2343" y="1528"/>
                    </a:cubicBezTo>
                    <a:cubicBezTo>
                      <a:pt x="2341" y="1528"/>
                      <a:pt x="2339" y="1528"/>
                      <a:pt x="2337" y="1528"/>
                    </a:cubicBezTo>
                    <a:cubicBezTo>
                      <a:pt x="2315" y="1526"/>
                      <a:pt x="2292" y="1524"/>
                      <a:pt x="2270" y="1520"/>
                    </a:cubicBezTo>
                    <a:cubicBezTo>
                      <a:pt x="2252" y="1518"/>
                      <a:pt x="2234" y="1514"/>
                      <a:pt x="2216" y="1510"/>
                    </a:cubicBezTo>
                    <a:moveTo>
                      <a:pt x="1034" y="1202"/>
                    </a:moveTo>
                    <a:cubicBezTo>
                      <a:pt x="1033" y="1203"/>
                      <a:pt x="1032" y="1204"/>
                      <a:pt x="1031" y="1205"/>
                    </a:cubicBezTo>
                    <a:cubicBezTo>
                      <a:pt x="1032" y="1207"/>
                      <a:pt x="1032" y="1208"/>
                      <a:pt x="1033" y="1210"/>
                    </a:cubicBezTo>
                    <a:cubicBezTo>
                      <a:pt x="1034" y="1211"/>
                      <a:pt x="1035" y="1212"/>
                      <a:pt x="1037" y="1213"/>
                    </a:cubicBezTo>
                    <a:cubicBezTo>
                      <a:pt x="1041" y="1215"/>
                      <a:pt x="1045" y="1217"/>
                      <a:pt x="1049" y="1218"/>
                    </a:cubicBezTo>
                    <a:cubicBezTo>
                      <a:pt x="1044" y="1213"/>
                      <a:pt x="1039" y="1208"/>
                      <a:pt x="1034" y="1202"/>
                    </a:cubicBezTo>
                    <a:moveTo>
                      <a:pt x="2021" y="794"/>
                    </a:moveTo>
                    <a:cubicBezTo>
                      <a:pt x="2023" y="795"/>
                      <a:pt x="2025" y="796"/>
                      <a:pt x="2027" y="796"/>
                    </a:cubicBezTo>
                    <a:cubicBezTo>
                      <a:pt x="2027" y="796"/>
                      <a:pt x="2027" y="796"/>
                      <a:pt x="2027" y="796"/>
                    </a:cubicBezTo>
                    <a:cubicBezTo>
                      <a:pt x="2025" y="796"/>
                      <a:pt x="2023" y="795"/>
                      <a:pt x="2021" y="794"/>
                    </a:cubicBezTo>
                    <a:moveTo>
                      <a:pt x="1790" y="1304"/>
                    </a:moveTo>
                    <a:cubicBezTo>
                      <a:pt x="1791" y="1303"/>
                      <a:pt x="1791" y="1303"/>
                      <a:pt x="1791" y="1303"/>
                    </a:cubicBezTo>
                    <a:cubicBezTo>
                      <a:pt x="1791" y="1303"/>
                      <a:pt x="1791" y="1303"/>
                      <a:pt x="1790" y="1304"/>
                    </a:cubicBezTo>
                    <a:moveTo>
                      <a:pt x="1984" y="961"/>
                    </a:moveTo>
                    <a:cubicBezTo>
                      <a:pt x="1984" y="960"/>
                      <a:pt x="1985" y="960"/>
                      <a:pt x="1985" y="960"/>
                    </a:cubicBezTo>
                    <a:cubicBezTo>
                      <a:pt x="1985" y="960"/>
                      <a:pt x="1984" y="960"/>
                      <a:pt x="1984" y="961"/>
                    </a:cubicBezTo>
                    <a:moveTo>
                      <a:pt x="1752" y="605"/>
                    </a:moveTo>
                    <a:cubicBezTo>
                      <a:pt x="1752" y="608"/>
                      <a:pt x="1753" y="612"/>
                      <a:pt x="1753" y="615"/>
                    </a:cubicBezTo>
                    <a:cubicBezTo>
                      <a:pt x="1753" y="617"/>
                      <a:pt x="1753" y="620"/>
                      <a:pt x="1753" y="623"/>
                    </a:cubicBezTo>
                    <a:cubicBezTo>
                      <a:pt x="1753" y="660"/>
                      <a:pt x="1748" y="698"/>
                      <a:pt x="1740" y="735"/>
                    </a:cubicBezTo>
                    <a:cubicBezTo>
                      <a:pt x="1729" y="778"/>
                      <a:pt x="1713" y="820"/>
                      <a:pt x="1692" y="860"/>
                    </a:cubicBezTo>
                    <a:cubicBezTo>
                      <a:pt x="1673" y="895"/>
                      <a:pt x="1650" y="928"/>
                      <a:pt x="1624" y="957"/>
                    </a:cubicBezTo>
                    <a:cubicBezTo>
                      <a:pt x="1618" y="963"/>
                      <a:pt x="1613" y="968"/>
                      <a:pt x="1607" y="974"/>
                    </a:cubicBezTo>
                    <a:cubicBezTo>
                      <a:pt x="1606" y="981"/>
                      <a:pt x="1604" y="988"/>
                      <a:pt x="1602" y="996"/>
                    </a:cubicBezTo>
                    <a:cubicBezTo>
                      <a:pt x="1590" y="1034"/>
                      <a:pt x="1574" y="1070"/>
                      <a:pt x="1554" y="1105"/>
                    </a:cubicBezTo>
                    <a:cubicBezTo>
                      <a:pt x="1531" y="1143"/>
                      <a:pt x="1503" y="1179"/>
                      <a:pt x="1471" y="1210"/>
                    </a:cubicBezTo>
                    <a:cubicBezTo>
                      <a:pt x="1444" y="1237"/>
                      <a:pt x="1414" y="1260"/>
                      <a:pt x="1382" y="1279"/>
                    </a:cubicBezTo>
                    <a:cubicBezTo>
                      <a:pt x="1380" y="1281"/>
                      <a:pt x="1378" y="1282"/>
                      <a:pt x="1375" y="1283"/>
                    </a:cubicBezTo>
                    <a:cubicBezTo>
                      <a:pt x="1356" y="1294"/>
                      <a:pt x="1337" y="1303"/>
                      <a:pt x="1316" y="1310"/>
                    </a:cubicBezTo>
                    <a:cubicBezTo>
                      <a:pt x="1307" y="1313"/>
                      <a:pt x="1298" y="1316"/>
                      <a:pt x="1289" y="1318"/>
                    </a:cubicBezTo>
                    <a:cubicBezTo>
                      <a:pt x="1286" y="1319"/>
                      <a:pt x="1284" y="1319"/>
                      <a:pt x="1281" y="1320"/>
                    </a:cubicBezTo>
                    <a:cubicBezTo>
                      <a:pt x="1262" y="1324"/>
                      <a:pt x="1243" y="1326"/>
                      <a:pt x="1224" y="1326"/>
                    </a:cubicBezTo>
                    <a:cubicBezTo>
                      <a:pt x="1223" y="1326"/>
                      <a:pt x="1223" y="1326"/>
                      <a:pt x="1222" y="1326"/>
                    </a:cubicBezTo>
                    <a:cubicBezTo>
                      <a:pt x="1217" y="1326"/>
                      <a:pt x="1212" y="1325"/>
                      <a:pt x="1208" y="1325"/>
                    </a:cubicBezTo>
                    <a:cubicBezTo>
                      <a:pt x="1194" y="1324"/>
                      <a:pt x="1180" y="1321"/>
                      <a:pt x="1166" y="1317"/>
                    </a:cubicBezTo>
                    <a:cubicBezTo>
                      <a:pt x="1164" y="1317"/>
                      <a:pt x="1162" y="1316"/>
                      <a:pt x="1160" y="1315"/>
                    </a:cubicBezTo>
                    <a:cubicBezTo>
                      <a:pt x="1135" y="1297"/>
                      <a:pt x="1112" y="1278"/>
                      <a:pt x="1089" y="1257"/>
                    </a:cubicBezTo>
                    <a:cubicBezTo>
                      <a:pt x="1073" y="1257"/>
                      <a:pt x="1057" y="1254"/>
                      <a:pt x="1041" y="1248"/>
                    </a:cubicBezTo>
                    <a:cubicBezTo>
                      <a:pt x="1043" y="1256"/>
                      <a:pt x="1044" y="1264"/>
                      <a:pt x="1045" y="1272"/>
                    </a:cubicBezTo>
                    <a:cubicBezTo>
                      <a:pt x="1046" y="1273"/>
                      <a:pt x="1047" y="1274"/>
                      <a:pt x="1049" y="1276"/>
                    </a:cubicBezTo>
                    <a:cubicBezTo>
                      <a:pt x="1076" y="1303"/>
                      <a:pt x="1108" y="1325"/>
                      <a:pt x="1145" y="1339"/>
                    </a:cubicBezTo>
                    <a:cubicBezTo>
                      <a:pt x="1147" y="1341"/>
                      <a:pt x="1150" y="1343"/>
                      <a:pt x="1152" y="1344"/>
                    </a:cubicBezTo>
                    <a:cubicBezTo>
                      <a:pt x="1168" y="1356"/>
                      <a:pt x="1185" y="1366"/>
                      <a:pt x="1201" y="1377"/>
                    </a:cubicBezTo>
                    <a:cubicBezTo>
                      <a:pt x="1216" y="1385"/>
                      <a:pt x="1231" y="1394"/>
                      <a:pt x="1246" y="1401"/>
                    </a:cubicBezTo>
                    <a:cubicBezTo>
                      <a:pt x="1287" y="1422"/>
                      <a:pt x="1330" y="1438"/>
                      <a:pt x="1374" y="1449"/>
                    </a:cubicBezTo>
                    <a:cubicBezTo>
                      <a:pt x="1379" y="1450"/>
                      <a:pt x="1384" y="1452"/>
                      <a:pt x="1389" y="1453"/>
                    </a:cubicBezTo>
                    <a:cubicBezTo>
                      <a:pt x="1424" y="1460"/>
                      <a:pt x="1460" y="1464"/>
                      <a:pt x="1496" y="1464"/>
                    </a:cubicBezTo>
                    <a:cubicBezTo>
                      <a:pt x="1508" y="1464"/>
                      <a:pt x="1521" y="1464"/>
                      <a:pt x="1533" y="1463"/>
                    </a:cubicBezTo>
                    <a:cubicBezTo>
                      <a:pt x="1542" y="1462"/>
                      <a:pt x="1551" y="1461"/>
                      <a:pt x="1560" y="1460"/>
                    </a:cubicBezTo>
                    <a:cubicBezTo>
                      <a:pt x="1572" y="1458"/>
                      <a:pt x="1583" y="1456"/>
                      <a:pt x="1594" y="1453"/>
                    </a:cubicBezTo>
                    <a:cubicBezTo>
                      <a:pt x="1622" y="1446"/>
                      <a:pt x="1648" y="1436"/>
                      <a:pt x="1672" y="1424"/>
                    </a:cubicBezTo>
                    <a:cubicBezTo>
                      <a:pt x="1672" y="1424"/>
                      <a:pt x="1673" y="1424"/>
                      <a:pt x="1673" y="1424"/>
                    </a:cubicBezTo>
                    <a:cubicBezTo>
                      <a:pt x="1681" y="1420"/>
                      <a:pt x="1689" y="1415"/>
                      <a:pt x="1697" y="1411"/>
                    </a:cubicBezTo>
                    <a:cubicBezTo>
                      <a:pt x="1763" y="1372"/>
                      <a:pt x="1819" y="1317"/>
                      <a:pt x="1872" y="1258"/>
                    </a:cubicBezTo>
                    <a:cubicBezTo>
                      <a:pt x="1891" y="1238"/>
                      <a:pt x="1909" y="1217"/>
                      <a:pt x="1927" y="1196"/>
                    </a:cubicBezTo>
                    <a:cubicBezTo>
                      <a:pt x="1935" y="1186"/>
                      <a:pt x="1943" y="1177"/>
                      <a:pt x="1951" y="1167"/>
                    </a:cubicBezTo>
                    <a:cubicBezTo>
                      <a:pt x="1955" y="1156"/>
                      <a:pt x="1958" y="1144"/>
                      <a:pt x="1962" y="1132"/>
                    </a:cubicBezTo>
                    <a:cubicBezTo>
                      <a:pt x="1971" y="1106"/>
                      <a:pt x="1980" y="1080"/>
                      <a:pt x="1988" y="1053"/>
                    </a:cubicBezTo>
                    <a:cubicBezTo>
                      <a:pt x="2011" y="977"/>
                      <a:pt x="2029" y="900"/>
                      <a:pt x="2028" y="824"/>
                    </a:cubicBezTo>
                    <a:cubicBezTo>
                      <a:pt x="2019" y="822"/>
                      <a:pt x="2010" y="819"/>
                      <a:pt x="2001" y="816"/>
                    </a:cubicBezTo>
                    <a:cubicBezTo>
                      <a:pt x="2001" y="818"/>
                      <a:pt x="2001" y="819"/>
                      <a:pt x="2001" y="820"/>
                    </a:cubicBezTo>
                    <a:cubicBezTo>
                      <a:pt x="2002" y="825"/>
                      <a:pt x="2002" y="830"/>
                      <a:pt x="2001" y="834"/>
                    </a:cubicBezTo>
                    <a:cubicBezTo>
                      <a:pt x="2001" y="876"/>
                      <a:pt x="1994" y="917"/>
                      <a:pt x="1985" y="959"/>
                    </a:cubicBezTo>
                    <a:cubicBezTo>
                      <a:pt x="1969" y="1024"/>
                      <a:pt x="1946" y="1088"/>
                      <a:pt x="1925" y="1153"/>
                    </a:cubicBezTo>
                    <a:cubicBezTo>
                      <a:pt x="1881" y="1204"/>
                      <a:pt x="1838" y="1257"/>
                      <a:pt x="1790" y="1304"/>
                    </a:cubicBezTo>
                    <a:cubicBezTo>
                      <a:pt x="1760" y="1334"/>
                      <a:pt x="1728" y="1360"/>
                      <a:pt x="1693" y="1382"/>
                    </a:cubicBezTo>
                    <a:cubicBezTo>
                      <a:pt x="1689" y="1385"/>
                      <a:pt x="1684" y="1387"/>
                      <a:pt x="1680" y="1390"/>
                    </a:cubicBezTo>
                    <a:cubicBezTo>
                      <a:pt x="1679" y="1391"/>
                      <a:pt x="1678" y="1391"/>
                      <a:pt x="1676" y="1392"/>
                    </a:cubicBezTo>
                    <a:cubicBezTo>
                      <a:pt x="1675" y="1393"/>
                      <a:pt x="1673" y="1394"/>
                      <a:pt x="1671" y="1395"/>
                    </a:cubicBezTo>
                    <a:cubicBezTo>
                      <a:pt x="1644" y="1408"/>
                      <a:pt x="1616" y="1419"/>
                      <a:pt x="1587" y="1426"/>
                    </a:cubicBezTo>
                    <a:cubicBezTo>
                      <a:pt x="1555" y="1434"/>
                      <a:pt x="1522" y="1437"/>
                      <a:pt x="1489" y="1437"/>
                    </a:cubicBezTo>
                    <a:cubicBezTo>
                      <a:pt x="1447" y="1436"/>
                      <a:pt x="1406" y="1429"/>
                      <a:pt x="1366" y="1418"/>
                    </a:cubicBezTo>
                    <a:cubicBezTo>
                      <a:pt x="1324" y="1406"/>
                      <a:pt x="1284" y="1389"/>
                      <a:pt x="1245" y="1369"/>
                    </a:cubicBezTo>
                    <a:cubicBezTo>
                      <a:pt x="1236" y="1364"/>
                      <a:pt x="1227" y="1359"/>
                      <a:pt x="1218" y="1354"/>
                    </a:cubicBezTo>
                    <a:cubicBezTo>
                      <a:pt x="1221" y="1354"/>
                      <a:pt x="1224" y="1354"/>
                      <a:pt x="1226" y="1354"/>
                    </a:cubicBezTo>
                    <a:cubicBezTo>
                      <a:pt x="1227" y="1354"/>
                      <a:pt x="1228" y="1354"/>
                      <a:pt x="1229" y="1354"/>
                    </a:cubicBezTo>
                    <a:cubicBezTo>
                      <a:pt x="1236" y="1354"/>
                      <a:pt x="1242" y="1353"/>
                      <a:pt x="1249" y="1353"/>
                    </a:cubicBezTo>
                    <a:cubicBezTo>
                      <a:pt x="1249" y="1353"/>
                      <a:pt x="1250" y="1353"/>
                      <a:pt x="1250" y="1353"/>
                    </a:cubicBezTo>
                    <a:cubicBezTo>
                      <a:pt x="1295" y="1349"/>
                      <a:pt x="1339" y="1333"/>
                      <a:pt x="1379" y="1313"/>
                    </a:cubicBezTo>
                    <a:cubicBezTo>
                      <a:pt x="1411" y="1296"/>
                      <a:pt x="1442" y="1275"/>
                      <a:pt x="1470" y="1250"/>
                    </a:cubicBezTo>
                    <a:cubicBezTo>
                      <a:pt x="1496" y="1228"/>
                      <a:pt x="1519" y="1203"/>
                      <a:pt x="1541" y="1175"/>
                    </a:cubicBezTo>
                    <a:cubicBezTo>
                      <a:pt x="1584" y="1120"/>
                      <a:pt x="1616" y="1055"/>
                      <a:pt x="1633" y="988"/>
                    </a:cubicBezTo>
                    <a:cubicBezTo>
                      <a:pt x="1682" y="939"/>
                      <a:pt x="1721" y="878"/>
                      <a:pt x="1746" y="812"/>
                    </a:cubicBezTo>
                    <a:cubicBezTo>
                      <a:pt x="1758" y="780"/>
                      <a:pt x="1767" y="747"/>
                      <a:pt x="1773" y="713"/>
                    </a:cubicBezTo>
                    <a:cubicBezTo>
                      <a:pt x="1778" y="688"/>
                      <a:pt x="1780" y="662"/>
                      <a:pt x="1780" y="636"/>
                    </a:cubicBezTo>
                    <a:cubicBezTo>
                      <a:pt x="1778" y="632"/>
                      <a:pt x="1775" y="628"/>
                      <a:pt x="1772" y="623"/>
                    </a:cubicBezTo>
                    <a:cubicBezTo>
                      <a:pt x="1765" y="617"/>
                      <a:pt x="1759" y="611"/>
                      <a:pt x="1752" y="605"/>
                    </a:cubicBezTo>
                    <a:moveTo>
                      <a:pt x="1729" y="445"/>
                    </a:moveTo>
                    <a:cubicBezTo>
                      <a:pt x="1732" y="455"/>
                      <a:pt x="1735" y="465"/>
                      <a:pt x="1738" y="475"/>
                    </a:cubicBezTo>
                    <a:cubicBezTo>
                      <a:pt x="1741" y="473"/>
                      <a:pt x="1744" y="472"/>
                      <a:pt x="1747" y="470"/>
                    </a:cubicBezTo>
                    <a:cubicBezTo>
                      <a:pt x="1744" y="464"/>
                      <a:pt x="1741" y="459"/>
                      <a:pt x="1737" y="453"/>
                    </a:cubicBezTo>
                    <a:cubicBezTo>
                      <a:pt x="1735" y="451"/>
                      <a:pt x="1732" y="448"/>
                      <a:pt x="1729" y="445"/>
                    </a:cubicBezTo>
                    <a:moveTo>
                      <a:pt x="1742" y="418"/>
                    </a:moveTo>
                    <a:cubicBezTo>
                      <a:pt x="1746" y="421"/>
                      <a:pt x="1749" y="425"/>
                      <a:pt x="1752" y="428"/>
                    </a:cubicBezTo>
                    <a:cubicBezTo>
                      <a:pt x="1766" y="443"/>
                      <a:pt x="1781" y="455"/>
                      <a:pt x="1798" y="466"/>
                    </a:cubicBezTo>
                    <a:cubicBezTo>
                      <a:pt x="1800" y="467"/>
                      <a:pt x="1802" y="468"/>
                      <a:pt x="1804" y="469"/>
                    </a:cubicBezTo>
                    <a:cubicBezTo>
                      <a:pt x="1805" y="470"/>
                      <a:pt x="1807" y="471"/>
                      <a:pt x="1808" y="471"/>
                    </a:cubicBezTo>
                    <a:cubicBezTo>
                      <a:pt x="1809" y="471"/>
                      <a:pt x="1809" y="471"/>
                      <a:pt x="1810" y="471"/>
                    </a:cubicBezTo>
                    <a:cubicBezTo>
                      <a:pt x="1818" y="471"/>
                      <a:pt x="1826" y="473"/>
                      <a:pt x="1834" y="475"/>
                    </a:cubicBezTo>
                    <a:cubicBezTo>
                      <a:pt x="1819" y="464"/>
                      <a:pt x="1803" y="453"/>
                      <a:pt x="1787" y="443"/>
                    </a:cubicBezTo>
                    <a:cubicBezTo>
                      <a:pt x="1772" y="434"/>
                      <a:pt x="1758" y="426"/>
                      <a:pt x="1742" y="418"/>
                    </a:cubicBezTo>
                    <a:moveTo>
                      <a:pt x="1513" y="359"/>
                    </a:moveTo>
                    <a:cubicBezTo>
                      <a:pt x="1511" y="360"/>
                      <a:pt x="1510" y="360"/>
                      <a:pt x="1508" y="360"/>
                    </a:cubicBezTo>
                    <a:cubicBezTo>
                      <a:pt x="1508" y="362"/>
                      <a:pt x="1507" y="363"/>
                      <a:pt x="1507" y="364"/>
                    </a:cubicBezTo>
                    <a:cubicBezTo>
                      <a:pt x="1514" y="366"/>
                      <a:pt x="1521" y="367"/>
                      <a:pt x="1528" y="369"/>
                    </a:cubicBezTo>
                    <a:cubicBezTo>
                      <a:pt x="1525" y="366"/>
                      <a:pt x="1521" y="364"/>
                      <a:pt x="1517" y="362"/>
                    </a:cubicBezTo>
                    <a:cubicBezTo>
                      <a:pt x="1516" y="361"/>
                      <a:pt x="1514" y="360"/>
                      <a:pt x="1513" y="359"/>
                    </a:cubicBezTo>
                    <a:moveTo>
                      <a:pt x="1578" y="339"/>
                    </a:moveTo>
                    <a:cubicBezTo>
                      <a:pt x="1570" y="343"/>
                      <a:pt x="1561" y="345"/>
                      <a:pt x="1553" y="346"/>
                    </a:cubicBezTo>
                    <a:cubicBezTo>
                      <a:pt x="1552" y="346"/>
                      <a:pt x="1551" y="347"/>
                      <a:pt x="1549" y="347"/>
                    </a:cubicBezTo>
                    <a:cubicBezTo>
                      <a:pt x="1563" y="358"/>
                      <a:pt x="1574" y="369"/>
                      <a:pt x="1582" y="383"/>
                    </a:cubicBezTo>
                    <a:cubicBezTo>
                      <a:pt x="1612" y="392"/>
                      <a:pt x="1641" y="402"/>
                      <a:pt x="1669" y="414"/>
                    </a:cubicBezTo>
                    <a:cubicBezTo>
                      <a:pt x="1670" y="415"/>
                      <a:pt x="1672" y="417"/>
                      <a:pt x="1674" y="418"/>
                    </a:cubicBezTo>
                    <a:cubicBezTo>
                      <a:pt x="1684" y="428"/>
                      <a:pt x="1693" y="438"/>
                      <a:pt x="1702" y="450"/>
                    </a:cubicBezTo>
                    <a:cubicBezTo>
                      <a:pt x="1697" y="431"/>
                      <a:pt x="1693" y="411"/>
                      <a:pt x="1689" y="392"/>
                    </a:cubicBezTo>
                    <a:cubicBezTo>
                      <a:pt x="1687" y="391"/>
                      <a:pt x="1684" y="390"/>
                      <a:pt x="1681" y="389"/>
                    </a:cubicBezTo>
                    <a:cubicBezTo>
                      <a:pt x="1650" y="364"/>
                      <a:pt x="1615" y="348"/>
                      <a:pt x="1578" y="339"/>
                    </a:cubicBezTo>
                    <a:moveTo>
                      <a:pt x="519" y="852"/>
                    </a:moveTo>
                    <a:cubicBezTo>
                      <a:pt x="520" y="851"/>
                      <a:pt x="520" y="851"/>
                      <a:pt x="521" y="851"/>
                    </a:cubicBezTo>
                    <a:cubicBezTo>
                      <a:pt x="520" y="851"/>
                      <a:pt x="520" y="851"/>
                      <a:pt x="519" y="852"/>
                    </a:cubicBezTo>
                    <a:moveTo>
                      <a:pt x="249" y="731"/>
                    </a:moveTo>
                    <a:cubicBezTo>
                      <a:pt x="249" y="731"/>
                      <a:pt x="250" y="731"/>
                      <a:pt x="250" y="731"/>
                    </a:cubicBezTo>
                    <a:cubicBezTo>
                      <a:pt x="250" y="731"/>
                      <a:pt x="249" y="731"/>
                      <a:pt x="249" y="731"/>
                    </a:cubicBezTo>
                    <a:moveTo>
                      <a:pt x="455" y="643"/>
                    </a:moveTo>
                    <a:cubicBezTo>
                      <a:pt x="456" y="642"/>
                      <a:pt x="456" y="642"/>
                      <a:pt x="456" y="642"/>
                    </a:cubicBezTo>
                    <a:cubicBezTo>
                      <a:pt x="455" y="643"/>
                      <a:pt x="455" y="643"/>
                      <a:pt x="455" y="643"/>
                    </a:cubicBezTo>
                    <a:moveTo>
                      <a:pt x="729" y="159"/>
                    </a:moveTo>
                    <a:cubicBezTo>
                      <a:pt x="729" y="159"/>
                      <a:pt x="729" y="158"/>
                      <a:pt x="729" y="158"/>
                    </a:cubicBezTo>
                    <a:cubicBezTo>
                      <a:pt x="729" y="158"/>
                      <a:pt x="729" y="159"/>
                      <a:pt x="729" y="159"/>
                    </a:cubicBezTo>
                    <a:moveTo>
                      <a:pt x="924" y="0"/>
                    </a:moveTo>
                    <a:cubicBezTo>
                      <a:pt x="892" y="0"/>
                      <a:pt x="892" y="0"/>
                      <a:pt x="892" y="0"/>
                    </a:cubicBezTo>
                    <a:cubicBezTo>
                      <a:pt x="912" y="33"/>
                      <a:pt x="929" y="68"/>
                      <a:pt x="940" y="104"/>
                    </a:cubicBezTo>
                    <a:cubicBezTo>
                      <a:pt x="949" y="133"/>
                      <a:pt x="955" y="163"/>
                      <a:pt x="959" y="193"/>
                    </a:cubicBezTo>
                    <a:cubicBezTo>
                      <a:pt x="979" y="321"/>
                      <a:pt x="978" y="451"/>
                      <a:pt x="989" y="581"/>
                    </a:cubicBezTo>
                    <a:cubicBezTo>
                      <a:pt x="990" y="596"/>
                      <a:pt x="992" y="611"/>
                      <a:pt x="993" y="627"/>
                    </a:cubicBezTo>
                    <a:cubicBezTo>
                      <a:pt x="979" y="634"/>
                      <a:pt x="965" y="640"/>
                      <a:pt x="951" y="647"/>
                    </a:cubicBezTo>
                    <a:cubicBezTo>
                      <a:pt x="835" y="705"/>
                      <a:pt x="724" y="773"/>
                      <a:pt x="604" y="823"/>
                    </a:cubicBezTo>
                    <a:cubicBezTo>
                      <a:pt x="576" y="834"/>
                      <a:pt x="548" y="844"/>
                      <a:pt x="518" y="852"/>
                    </a:cubicBezTo>
                    <a:cubicBezTo>
                      <a:pt x="482" y="860"/>
                      <a:pt x="445" y="865"/>
                      <a:pt x="408" y="865"/>
                    </a:cubicBezTo>
                    <a:cubicBezTo>
                      <a:pt x="405" y="865"/>
                      <a:pt x="403" y="865"/>
                      <a:pt x="400" y="865"/>
                    </a:cubicBezTo>
                    <a:cubicBezTo>
                      <a:pt x="367" y="863"/>
                      <a:pt x="334" y="858"/>
                      <a:pt x="302" y="849"/>
                    </a:cubicBezTo>
                    <a:cubicBezTo>
                      <a:pt x="271" y="840"/>
                      <a:pt x="241" y="826"/>
                      <a:pt x="212" y="810"/>
                    </a:cubicBezTo>
                    <a:cubicBezTo>
                      <a:pt x="172" y="786"/>
                      <a:pt x="136" y="757"/>
                      <a:pt x="103" y="724"/>
                    </a:cubicBezTo>
                    <a:cubicBezTo>
                      <a:pt x="101" y="722"/>
                      <a:pt x="99" y="720"/>
                      <a:pt x="97" y="718"/>
                    </a:cubicBezTo>
                    <a:cubicBezTo>
                      <a:pt x="93" y="714"/>
                      <a:pt x="90" y="710"/>
                      <a:pt x="86" y="706"/>
                    </a:cubicBezTo>
                    <a:cubicBezTo>
                      <a:pt x="92" y="710"/>
                      <a:pt x="99" y="714"/>
                      <a:pt x="105" y="717"/>
                    </a:cubicBezTo>
                    <a:cubicBezTo>
                      <a:pt x="149" y="741"/>
                      <a:pt x="197" y="756"/>
                      <a:pt x="248" y="758"/>
                    </a:cubicBezTo>
                    <a:cubicBezTo>
                      <a:pt x="251" y="758"/>
                      <a:pt x="254" y="758"/>
                      <a:pt x="258" y="758"/>
                    </a:cubicBezTo>
                    <a:cubicBezTo>
                      <a:pt x="260" y="758"/>
                      <a:pt x="263" y="758"/>
                      <a:pt x="266" y="758"/>
                    </a:cubicBezTo>
                    <a:cubicBezTo>
                      <a:pt x="319" y="757"/>
                      <a:pt x="369" y="739"/>
                      <a:pt x="413" y="711"/>
                    </a:cubicBezTo>
                    <a:cubicBezTo>
                      <a:pt x="431" y="701"/>
                      <a:pt x="447" y="688"/>
                      <a:pt x="462" y="675"/>
                    </a:cubicBezTo>
                    <a:cubicBezTo>
                      <a:pt x="537" y="607"/>
                      <a:pt x="589" y="509"/>
                      <a:pt x="604" y="407"/>
                    </a:cubicBezTo>
                    <a:cubicBezTo>
                      <a:pt x="683" y="341"/>
                      <a:pt x="740" y="246"/>
                      <a:pt x="759" y="148"/>
                    </a:cubicBezTo>
                    <a:cubicBezTo>
                      <a:pt x="763" y="127"/>
                      <a:pt x="766" y="107"/>
                      <a:pt x="766" y="86"/>
                    </a:cubicBezTo>
                    <a:cubicBezTo>
                      <a:pt x="766" y="57"/>
                      <a:pt x="763" y="28"/>
                      <a:pt x="756" y="0"/>
                    </a:cubicBezTo>
                    <a:cubicBezTo>
                      <a:pt x="727" y="0"/>
                      <a:pt x="727" y="0"/>
                      <a:pt x="727" y="0"/>
                    </a:cubicBezTo>
                    <a:cubicBezTo>
                      <a:pt x="734" y="23"/>
                      <a:pt x="737" y="47"/>
                      <a:pt x="738" y="71"/>
                    </a:cubicBezTo>
                    <a:cubicBezTo>
                      <a:pt x="739" y="85"/>
                      <a:pt x="738" y="99"/>
                      <a:pt x="737" y="113"/>
                    </a:cubicBezTo>
                    <a:cubicBezTo>
                      <a:pt x="735" y="128"/>
                      <a:pt x="733" y="142"/>
                      <a:pt x="729" y="157"/>
                    </a:cubicBezTo>
                    <a:cubicBezTo>
                      <a:pt x="721" y="191"/>
                      <a:pt x="708" y="224"/>
                      <a:pt x="691" y="255"/>
                    </a:cubicBezTo>
                    <a:cubicBezTo>
                      <a:pt x="673" y="288"/>
                      <a:pt x="652" y="319"/>
                      <a:pt x="627" y="347"/>
                    </a:cubicBezTo>
                    <a:cubicBezTo>
                      <a:pt x="626" y="348"/>
                      <a:pt x="625" y="349"/>
                      <a:pt x="624" y="350"/>
                    </a:cubicBezTo>
                    <a:cubicBezTo>
                      <a:pt x="609" y="365"/>
                      <a:pt x="594" y="379"/>
                      <a:pt x="578" y="393"/>
                    </a:cubicBezTo>
                    <a:cubicBezTo>
                      <a:pt x="575" y="413"/>
                      <a:pt x="571" y="434"/>
                      <a:pt x="565" y="454"/>
                    </a:cubicBezTo>
                    <a:cubicBezTo>
                      <a:pt x="565" y="455"/>
                      <a:pt x="564" y="457"/>
                      <a:pt x="564" y="458"/>
                    </a:cubicBezTo>
                    <a:cubicBezTo>
                      <a:pt x="553" y="494"/>
                      <a:pt x="538" y="528"/>
                      <a:pt x="519" y="561"/>
                    </a:cubicBezTo>
                    <a:cubicBezTo>
                      <a:pt x="501" y="591"/>
                      <a:pt x="479" y="619"/>
                      <a:pt x="454" y="644"/>
                    </a:cubicBezTo>
                    <a:cubicBezTo>
                      <a:pt x="444" y="654"/>
                      <a:pt x="432" y="664"/>
                      <a:pt x="420" y="673"/>
                    </a:cubicBezTo>
                    <a:cubicBezTo>
                      <a:pt x="409" y="682"/>
                      <a:pt x="398" y="689"/>
                      <a:pt x="385" y="697"/>
                    </a:cubicBezTo>
                    <a:cubicBezTo>
                      <a:pt x="364" y="708"/>
                      <a:pt x="342" y="717"/>
                      <a:pt x="318" y="724"/>
                    </a:cubicBezTo>
                    <a:cubicBezTo>
                      <a:pt x="297" y="728"/>
                      <a:pt x="276" y="731"/>
                      <a:pt x="254" y="731"/>
                    </a:cubicBezTo>
                    <a:cubicBezTo>
                      <a:pt x="253" y="731"/>
                      <a:pt x="252" y="731"/>
                      <a:pt x="251" y="731"/>
                    </a:cubicBezTo>
                    <a:cubicBezTo>
                      <a:pt x="249" y="731"/>
                      <a:pt x="247" y="731"/>
                      <a:pt x="245" y="731"/>
                    </a:cubicBezTo>
                    <a:cubicBezTo>
                      <a:pt x="224" y="729"/>
                      <a:pt x="203" y="726"/>
                      <a:pt x="183" y="720"/>
                    </a:cubicBezTo>
                    <a:cubicBezTo>
                      <a:pt x="160" y="713"/>
                      <a:pt x="139" y="704"/>
                      <a:pt x="118" y="693"/>
                    </a:cubicBezTo>
                    <a:cubicBezTo>
                      <a:pt x="112" y="690"/>
                      <a:pt x="107" y="687"/>
                      <a:pt x="102" y="684"/>
                    </a:cubicBezTo>
                    <a:cubicBezTo>
                      <a:pt x="73" y="666"/>
                      <a:pt x="46" y="646"/>
                      <a:pt x="21" y="623"/>
                    </a:cubicBezTo>
                    <a:cubicBezTo>
                      <a:pt x="17" y="633"/>
                      <a:pt x="9" y="641"/>
                      <a:pt x="0" y="647"/>
                    </a:cubicBezTo>
                    <a:cubicBezTo>
                      <a:pt x="31" y="688"/>
                      <a:pt x="66" y="728"/>
                      <a:pt x="104" y="763"/>
                    </a:cubicBezTo>
                    <a:cubicBezTo>
                      <a:pt x="106" y="765"/>
                      <a:pt x="108" y="766"/>
                      <a:pt x="110" y="768"/>
                    </a:cubicBezTo>
                    <a:cubicBezTo>
                      <a:pt x="149" y="803"/>
                      <a:pt x="193" y="834"/>
                      <a:pt x="241" y="856"/>
                    </a:cubicBezTo>
                    <a:cubicBezTo>
                      <a:pt x="295" y="881"/>
                      <a:pt x="353" y="892"/>
                      <a:pt x="411" y="892"/>
                    </a:cubicBezTo>
                    <a:cubicBezTo>
                      <a:pt x="445" y="892"/>
                      <a:pt x="478" y="888"/>
                      <a:pt x="511" y="881"/>
                    </a:cubicBezTo>
                    <a:cubicBezTo>
                      <a:pt x="529" y="877"/>
                      <a:pt x="547" y="873"/>
                      <a:pt x="564" y="867"/>
                    </a:cubicBezTo>
                    <a:cubicBezTo>
                      <a:pt x="671" y="833"/>
                      <a:pt x="769" y="774"/>
                      <a:pt x="868" y="721"/>
                    </a:cubicBezTo>
                    <a:cubicBezTo>
                      <a:pt x="877" y="716"/>
                      <a:pt x="887" y="711"/>
                      <a:pt x="896" y="706"/>
                    </a:cubicBezTo>
                    <a:cubicBezTo>
                      <a:pt x="938" y="685"/>
                      <a:pt x="980" y="663"/>
                      <a:pt x="1023" y="644"/>
                    </a:cubicBezTo>
                    <a:cubicBezTo>
                      <a:pt x="1017" y="597"/>
                      <a:pt x="1014" y="550"/>
                      <a:pt x="1011" y="503"/>
                    </a:cubicBezTo>
                    <a:cubicBezTo>
                      <a:pt x="1010" y="492"/>
                      <a:pt x="1010" y="481"/>
                      <a:pt x="1009" y="471"/>
                    </a:cubicBezTo>
                    <a:cubicBezTo>
                      <a:pt x="1003" y="359"/>
                      <a:pt x="1002" y="245"/>
                      <a:pt x="977" y="135"/>
                    </a:cubicBezTo>
                    <a:cubicBezTo>
                      <a:pt x="973" y="118"/>
                      <a:pt x="968" y="100"/>
                      <a:pt x="962" y="83"/>
                    </a:cubicBezTo>
                    <a:cubicBezTo>
                      <a:pt x="952" y="54"/>
                      <a:pt x="939" y="26"/>
                      <a:pt x="9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96"/>
              <p:cNvSpPr>
                <a:spLocks/>
              </p:cNvSpPr>
              <p:nvPr/>
            </p:nvSpPr>
            <p:spPr bwMode="auto">
              <a:xfrm>
                <a:off x="4646" y="123"/>
                <a:ext cx="246" cy="40"/>
              </a:xfrm>
              <a:custGeom>
                <a:avLst/>
                <a:gdLst>
                  <a:gd name="T0" fmla="*/ 319 w 363"/>
                  <a:gd name="T1" fmla="*/ 0 h 60"/>
                  <a:gd name="T2" fmla="*/ 284 w 363"/>
                  <a:gd name="T3" fmla="*/ 0 h 60"/>
                  <a:gd name="T4" fmla="*/ 301 w 363"/>
                  <a:gd name="T5" fmla="*/ 23 h 60"/>
                  <a:gd name="T6" fmla="*/ 305 w 363"/>
                  <a:gd name="T7" fmla="*/ 27 h 60"/>
                  <a:gd name="T8" fmla="*/ 299 w 363"/>
                  <a:gd name="T9" fmla="*/ 27 h 60"/>
                  <a:gd name="T10" fmla="*/ 220 w 363"/>
                  <a:gd name="T11" fmla="*/ 17 h 60"/>
                  <a:gd name="T12" fmla="*/ 119 w 363"/>
                  <a:gd name="T13" fmla="*/ 0 h 60"/>
                  <a:gd name="T14" fmla="*/ 0 w 363"/>
                  <a:gd name="T15" fmla="*/ 0 h 60"/>
                  <a:gd name="T16" fmla="*/ 114 w 363"/>
                  <a:gd name="T17" fmla="*/ 27 h 60"/>
                  <a:gd name="T18" fmla="*/ 349 w 363"/>
                  <a:gd name="T19" fmla="*/ 59 h 60"/>
                  <a:gd name="T20" fmla="*/ 363 w 363"/>
                  <a:gd name="T21" fmla="*/ 60 h 60"/>
                  <a:gd name="T22" fmla="*/ 355 w 363"/>
                  <a:gd name="T23" fmla="*/ 49 h 60"/>
                  <a:gd name="T24" fmla="*/ 319 w 363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3" h="60">
                    <a:moveTo>
                      <a:pt x="319" y="0"/>
                    </a:moveTo>
                    <a:cubicBezTo>
                      <a:pt x="284" y="0"/>
                      <a:pt x="284" y="0"/>
                      <a:pt x="284" y="0"/>
                    </a:cubicBezTo>
                    <a:cubicBezTo>
                      <a:pt x="290" y="8"/>
                      <a:pt x="296" y="15"/>
                      <a:pt x="301" y="23"/>
                    </a:cubicBezTo>
                    <a:cubicBezTo>
                      <a:pt x="302" y="24"/>
                      <a:pt x="304" y="26"/>
                      <a:pt x="305" y="27"/>
                    </a:cubicBezTo>
                    <a:cubicBezTo>
                      <a:pt x="303" y="27"/>
                      <a:pt x="301" y="27"/>
                      <a:pt x="299" y="27"/>
                    </a:cubicBezTo>
                    <a:cubicBezTo>
                      <a:pt x="273" y="24"/>
                      <a:pt x="246" y="21"/>
                      <a:pt x="220" y="17"/>
                    </a:cubicBezTo>
                    <a:cubicBezTo>
                      <a:pt x="186" y="13"/>
                      <a:pt x="153" y="7"/>
                      <a:pt x="11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7" y="11"/>
                      <a:pt x="75" y="20"/>
                      <a:pt x="114" y="27"/>
                    </a:cubicBezTo>
                    <a:cubicBezTo>
                      <a:pt x="191" y="43"/>
                      <a:pt x="270" y="53"/>
                      <a:pt x="349" y="59"/>
                    </a:cubicBezTo>
                    <a:cubicBezTo>
                      <a:pt x="353" y="59"/>
                      <a:pt x="358" y="60"/>
                      <a:pt x="363" y="60"/>
                    </a:cubicBezTo>
                    <a:cubicBezTo>
                      <a:pt x="360" y="56"/>
                      <a:pt x="357" y="52"/>
                      <a:pt x="355" y="49"/>
                    </a:cubicBezTo>
                    <a:cubicBezTo>
                      <a:pt x="343" y="32"/>
                      <a:pt x="331" y="16"/>
                      <a:pt x="3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97"/>
              <p:cNvSpPr>
                <a:spLocks noEditPoints="1"/>
              </p:cNvSpPr>
              <p:nvPr/>
            </p:nvSpPr>
            <p:spPr bwMode="auto">
              <a:xfrm>
                <a:off x="5681" y="554"/>
                <a:ext cx="213" cy="227"/>
              </a:xfrm>
              <a:custGeom>
                <a:avLst/>
                <a:gdLst>
                  <a:gd name="T0" fmla="*/ 11 w 314"/>
                  <a:gd name="T1" fmla="*/ 144 h 334"/>
                  <a:gd name="T2" fmla="*/ 34 w 314"/>
                  <a:gd name="T3" fmla="*/ 160 h 334"/>
                  <a:gd name="T4" fmla="*/ 27 w 314"/>
                  <a:gd name="T5" fmla="*/ 114 h 334"/>
                  <a:gd name="T6" fmla="*/ 60 w 314"/>
                  <a:gd name="T7" fmla="*/ 56 h 334"/>
                  <a:gd name="T8" fmla="*/ 88 w 314"/>
                  <a:gd name="T9" fmla="*/ 70 h 334"/>
                  <a:gd name="T10" fmla="*/ 254 w 314"/>
                  <a:gd name="T11" fmla="*/ 247 h 334"/>
                  <a:gd name="T12" fmla="*/ 243 w 314"/>
                  <a:gd name="T13" fmla="*/ 224 h 334"/>
                  <a:gd name="T14" fmla="*/ 249 w 314"/>
                  <a:gd name="T15" fmla="*/ 213 h 334"/>
                  <a:gd name="T16" fmla="*/ 261 w 314"/>
                  <a:gd name="T17" fmla="*/ 205 h 334"/>
                  <a:gd name="T18" fmla="*/ 271 w 314"/>
                  <a:gd name="T19" fmla="*/ 233 h 334"/>
                  <a:gd name="T20" fmla="*/ 254 w 314"/>
                  <a:gd name="T21" fmla="*/ 247 h 334"/>
                  <a:gd name="T22" fmla="*/ 148 w 314"/>
                  <a:gd name="T23" fmla="*/ 2 h 334"/>
                  <a:gd name="T24" fmla="*/ 114 w 314"/>
                  <a:gd name="T25" fmla="*/ 54 h 334"/>
                  <a:gd name="T26" fmla="*/ 125 w 314"/>
                  <a:gd name="T27" fmla="*/ 62 h 334"/>
                  <a:gd name="T28" fmla="*/ 140 w 314"/>
                  <a:gd name="T29" fmla="*/ 83 h 334"/>
                  <a:gd name="T30" fmla="*/ 166 w 314"/>
                  <a:gd name="T31" fmla="*/ 95 h 334"/>
                  <a:gd name="T32" fmla="*/ 178 w 314"/>
                  <a:gd name="T33" fmla="*/ 126 h 334"/>
                  <a:gd name="T34" fmla="*/ 107 w 314"/>
                  <a:gd name="T35" fmla="*/ 94 h 334"/>
                  <a:gd name="T36" fmla="*/ 54 w 314"/>
                  <a:gd name="T37" fmla="*/ 111 h 334"/>
                  <a:gd name="T38" fmla="*/ 67 w 314"/>
                  <a:gd name="T39" fmla="*/ 164 h 334"/>
                  <a:gd name="T40" fmla="*/ 118 w 314"/>
                  <a:gd name="T41" fmla="*/ 231 h 334"/>
                  <a:gd name="T42" fmla="*/ 98 w 314"/>
                  <a:gd name="T43" fmla="*/ 215 h 334"/>
                  <a:gd name="T44" fmla="*/ 74 w 314"/>
                  <a:gd name="T45" fmla="*/ 198 h 334"/>
                  <a:gd name="T46" fmla="*/ 50 w 314"/>
                  <a:gd name="T47" fmla="*/ 196 h 334"/>
                  <a:gd name="T48" fmla="*/ 37 w 314"/>
                  <a:gd name="T49" fmla="*/ 191 h 334"/>
                  <a:gd name="T50" fmla="*/ 10 w 314"/>
                  <a:gd name="T51" fmla="*/ 247 h 334"/>
                  <a:gd name="T52" fmla="*/ 159 w 314"/>
                  <a:gd name="T53" fmla="*/ 332 h 334"/>
                  <a:gd name="T54" fmla="*/ 142 w 314"/>
                  <a:gd name="T55" fmla="*/ 277 h 334"/>
                  <a:gd name="T56" fmla="*/ 140 w 314"/>
                  <a:gd name="T57" fmla="*/ 232 h 334"/>
                  <a:gd name="T58" fmla="*/ 188 w 314"/>
                  <a:gd name="T59" fmla="*/ 325 h 334"/>
                  <a:gd name="T60" fmla="*/ 271 w 314"/>
                  <a:gd name="T61" fmla="*/ 233 h 334"/>
                  <a:gd name="T62" fmla="*/ 307 w 314"/>
                  <a:gd name="T63" fmla="*/ 114 h 334"/>
                  <a:gd name="T64" fmla="*/ 213 w 314"/>
                  <a:gd name="T65" fmla="*/ 128 h 334"/>
                  <a:gd name="T66" fmla="*/ 216 w 314"/>
                  <a:gd name="T67" fmla="*/ 98 h 334"/>
                  <a:gd name="T68" fmla="*/ 242 w 314"/>
                  <a:gd name="T69" fmla="*/ 100 h 334"/>
                  <a:gd name="T70" fmla="*/ 298 w 314"/>
                  <a:gd name="T71" fmla="*/ 86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14" h="334">
                    <a:moveTo>
                      <a:pt x="27" y="114"/>
                    </a:moveTo>
                    <a:cubicBezTo>
                      <a:pt x="21" y="123"/>
                      <a:pt x="15" y="133"/>
                      <a:pt x="11" y="144"/>
                    </a:cubicBezTo>
                    <a:cubicBezTo>
                      <a:pt x="8" y="150"/>
                      <a:pt x="6" y="156"/>
                      <a:pt x="5" y="163"/>
                    </a:cubicBezTo>
                    <a:cubicBezTo>
                      <a:pt x="15" y="161"/>
                      <a:pt x="24" y="160"/>
                      <a:pt x="34" y="160"/>
                    </a:cubicBezTo>
                    <a:cubicBezTo>
                      <a:pt x="35" y="160"/>
                      <a:pt x="36" y="160"/>
                      <a:pt x="37" y="160"/>
                    </a:cubicBezTo>
                    <a:cubicBezTo>
                      <a:pt x="33" y="145"/>
                      <a:pt x="30" y="129"/>
                      <a:pt x="27" y="114"/>
                    </a:cubicBezTo>
                    <a:moveTo>
                      <a:pt x="73" y="41"/>
                    </a:moveTo>
                    <a:cubicBezTo>
                      <a:pt x="69" y="46"/>
                      <a:pt x="64" y="51"/>
                      <a:pt x="60" y="56"/>
                    </a:cubicBezTo>
                    <a:cubicBezTo>
                      <a:pt x="53" y="65"/>
                      <a:pt x="48" y="75"/>
                      <a:pt x="43" y="86"/>
                    </a:cubicBezTo>
                    <a:cubicBezTo>
                      <a:pt x="58" y="80"/>
                      <a:pt x="73" y="75"/>
                      <a:pt x="88" y="70"/>
                    </a:cubicBezTo>
                    <a:cubicBezTo>
                      <a:pt x="82" y="61"/>
                      <a:pt x="77" y="51"/>
                      <a:pt x="73" y="41"/>
                    </a:cubicBezTo>
                    <a:moveTo>
                      <a:pt x="254" y="247"/>
                    </a:moveTo>
                    <a:cubicBezTo>
                      <a:pt x="249" y="247"/>
                      <a:pt x="243" y="243"/>
                      <a:pt x="241" y="237"/>
                    </a:cubicBezTo>
                    <a:cubicBezTo>
                      <a:pt x="239" y="233"/>
                      <a:pt x="239" y="229"/>
                      <a:pt x="243" y="224"/>
                    </a:cubicBezTo>
                    <a:cubicBezTo>
                      <a:pt x="244" y="223"/>
                      <a:pt x="245" y="221"/>
                      <a:pt x="247" y="219"/>
                    </a:cubicBezTo>
                    <a:cubicBezTo>
                      <a:pt x="247" y="217"/>
                      <a:pt x="248" y="215"/>
                      <a:pt x="249" y="213"/>
                    </a:cubicBezTo>
                    <a:cubicBezTo>
                      <a:pt x="251" y="208"/>
                      <a:pt x="255" y="206"/>
                      <a:pt x="259" y="205"/>
                    </a:cubicBezTo>
                    <a:cubicBezTo>
                      <a:pt x="260" y="205"/>
                      <a:pt x="261" y="205"/>
                      <a:pt x="261" y="205"/>
                    </a:cubicBezTo>
                    <a:cubicBezTo>
                      <a:pt x="270" y="205"/>
                      <a:pt x="279" y="213"/>
                      <a:pt x="275" y="223"/>
                    </a:cubicBezTo>
                    <a:cubicBezTo>
                      <a:pt x="274" y="226"/>
                      <a:pt x="272" y="230"/>
                      <a:pt x="271" y="233"/>
                    </a:cubicBezTo>
                    <a:cubicBezTo>
                      <a:pt x="269" y="236"/>
                      <a:pt x="267" y="238"/>
                      <a:pt x="265" y="241"/>
                    </a:cubicBezTo>
                    <a:cubicBezTo>
                      <a:pt x="262" y="245"/>
                      <a:pt x="258" y="247"/>
                      <a:pt x="254" y="247"/>
                    </a:cubicBezTo>
                    <a:moveTo>
                      <a:pt x="170" y="0"/>
                    </a:moveTo>
                    <a:cubicBezTo>
                      <a:pt x="163" y="0"/>
                      <a:pt x="155" y="1"/>
                      <a:pt x="148" y="2"/>
                    </a:cubicBezTo>
                    <a:cubicBezTo>
                      <a:pt x="130" y="5"/>
                      <a:pt x="113" y="12"/>
                      <a:pt x="98" y="21"/>
                    </a:cubicBezTo>
                    <a:cubicBezTo>
                      <a:pt x="102" y="33"/>
                      <a:pt x="108" y="44"/>
                      <a:pt x="114" y="54"/>
                    </a:cubicBezTo>
                    <a:cubicBezTo>
                      <a:pt x="116" y="57"/>
                      <a:pt x="118" y="60"/>
                      <a:pt x="120" y="63"/>
                    </a:cubicBezTo>
                    <a:cubicBezTo>
                      <a:pt x="122" y="63"/>
                      <a:pt x="124" y="63"/>
                      <a:pt x="125" y="62"/>
                    </a:cubicBezTo>
                    <a:cubicBezTo>
                      <a:pt x="126" y="62"/>
                      <a:pt x="127" y="62"/>
                      <a:pt x="128" y="62"/>
                    </a:cubicBezTo>
                    <a:cubicBezTo>
                      <a:pt x="139" y="62"/>
                      <a:pt x="144" y="74"/>
                      <a:pt x="140" y="83"/>
                    </a:cubicBezTo>
                    <a:cubicBezTo>
                      <a:pt x="143" y="85"/>
                      <a:pt x="146" y="87"/>
                      <a:pt x="149" y="88"/>
                    </a:cubicBezTo>
                    <a:cubicBezTo>
                      <a:pt x="154" y="91"/>
                      <a:pt x="160" y="93"/>
                      <a:pt x="166" y="95"/>
                    </a:cubicBezTo>
                    <a:cubicBezTo>
                      <a:pt x="170" y="95"/>
                      <a:pt x="175" y="96"/>
                      <a:pt x="179" y="96"/>
                    </a:cubicBezTo>
                    <a:cubicBezTo>
                      <a:pt x="198" y="98"/>
                      <a:pt x="196" y="126"/>
                      <a:pt x="178" y="126"/>
                    </a:cubicBezTo>
                    <a:cubicBezTo>
                      <a:pt x="177" y="126"/>
                      <a:pt x="177" y="126"/>
                      <a:pt x="176" y="126"/>
                    </a:cubicBezTo>
                    <a:cubicBezTo>
                      <a:pt x="147" y="124"/>
                      <a:pt x="124" y="112"/>
                      <a:pt x="107" y="94"/>
                    </a:cubicBezTo>
                    <a:cubicBezTo>
                      <a:pt x="99" y="96"/>
                      <a:pt x="90" y="98"/>
                      <a:pt x="82" y="100"/>
                    </a:cubicBezTo>
                    <a:cubicBezTo>
                      <a:pt x="73" y="104"/>
                      <a:pt x="64" y="107"/>
                      <a:pt x="54" y="111"/>
                    </a:cubicBezTo>
                    <a:cubicBezTo>
                      <a:pt x="56" y="120"/>
                      <a:pt x="58" y="130"/>
                      <a:pt x="60" y="140"/>
                    </a:cubicBezTo>
                    <a:cubicBezTo>
                      <a:pt x="62" y="148"/>
                      <a:pt x="65" y="156"/>
                      <a:pt x="67" y="164"/>
                    </a:cubicBezTo>
                    <a:cubicBezTo>
                      <a:pt x="92" y="170"/>
                      <a:pt x="113" y="183"/>
                      <a:pt x="131" y="207"/>
                    </a:cubicBezTo>
                    <a:cubicBezTo>
                      <a:pt x="139" y="218"/>
                      <a:pt x="128" y="231"/>
                      <a:pt x="118" y="231"/>
                    </a:cubicBezTo>
                    <a:cubicBezTo>
                      <a:pt x="114" y="231"/>
                      <a:pt x="110" y="229"/>
                      <a:pt x="107" y="225"/>
                    </a:cubicBezTo>
                    <a:cubicBezTo>
                      <a:pt x="104" y="221"/>
                      <a:pt x="101" y="218"/>
                      <a:pt x="98" y="215"/>
                    </a:cubicBezTo>
                    <a:cubicBezTo>
                      <a:pt x="94" y="210"/>
                      <a:pt x="89" y="207"/>
                      <a:pt x="84" y="203"/>
                    </a:cubicBezTo>
                    <a:cubicBezTo>
                      <a:pt x="81" y="201"/>
                      <a:pt x="78" y="200"/>
                      <a:pt x="74" y="198"/>
                    </a:cubicBezTo>
                    <a:cubicBezTo>
                      <a:pt x="72" y="202"/>
                      <a:pt x="67" y="205"/>
                      <a:pt x="62" y="205"/>
                    </a:cubicBezTo>
                    <a:cubicBezTo>
                      <a:pt x="57" y="205"/>
                      <a:pt x="52" y="202"/>
                      <a:pt x="50" y="196"/>
                    </a:cubicBezTo>
                    <a:cubicBezTo>
                      <a:pt x="49" y="195"/>
                      <a:pt x="48" y="193"/>
                      <a:pt x="48" y="192"/>
                    </a:cubicBezTo>
                    <a:cubicBezTo>
                      <a:pt x="44" y="191"/>
                      <a:pt x="41" y="191"/>
                      <a:pt x="37" y="191"/>
                    </a:cubicBezTo>
                    <a:cubicBezTo>
                      <a:pt x="24" y="191"/>
                      <a:pt x="12" y="192"/>
                      <a:pt x="0" y="195"/>
                    </a:cubicBezTo>
                    <a:cubicBezTo>
                      <a:pt x="0" y="212"/>
                      <a:pt x="3" y="230"/>
                      <a:pt x="10" y="247"/>
                    </a:cubicBezTo>
                    <a:cubicBezTo>
                      <a:pt x="31" y="301"/>
                      <a:pt x="84" y="334"/>
                      <a:pt x="139" y="334"/>
                    </a:cubicBezTo>
                    <a:cubicBezTo>
                      <a:pt x="146" y="334"/>
                      <a:pt x="153" y="333"/>
                      <a:pt x="159" y="332"/>
                    </a:cubicBezTo>
                    <a:cubicBezTo>
                      <a:pt x="158" y="325"/>
                      <a:pt x="157" y="317"/>
                      <a:pt x="155" y="310"/>
                    </a:cubicBezTo>
                    <a:cubicBezTo>
                      <a:pt x="152" y="298"/>
                      <a:pt x="148" y="287"/>
                      <a:pt x="142" y="277"/>
                    </a:cubicBezTo>
                    <a:cubicBezTo>
                      <a:pt x="138" y="269"/>
                      <a:pt x="133" y="262"/>
                      <a:pt x="127" y="255"/>
                    </a:cubicBezTo>
                    <a:cubicBezTo>
                      <a:pt x="118" y="244"/>
                      <a:pt x="128" y="232"/>
                      <a:pt x="140" y="232"/>
                    </a:cubicBezTo>
                    <a:cubicBezTo>
                      <a:pt x="144" y="232"/>
                      <a:pt x="148" y="233"/>
                      <a:pt x="151" y="237"/>
                    </a:cubicBezTo>
                    <a:cubicBezTo>
                      <a:pt x="173" y="264"/>
                      <a:pt x="184" y="294"/>
                      <a:pt x="188" y="325"/>
                    </a:cubicBezTo>
                    <a:cubicBezTo>
                      <a:pt x="189" y="325"/>
                      <a:pt x="189" y="325"/>
                      <a:pt x="189" y="324"/>
                    </a:cubicBezTo>
                    <a:cubicBezTo>
                      <a:pt x="231" y="308"/>
                      <a:pt x="260" y="273"/>
                      <a:pt x="271" y="233"/>
                    </a:cubicBezTo>
                    <a:cubicBezTo>
                      <a:pt x="300" y="202"/>
                      <a:pt x="314" y="159"/>
                      <a:pt x="307" y="116"/>
                    </a:cubicBezTo>
                    <a:cubicBezTo>
                      <a:pt x="307" y="115"/>
                      <a:pt x="307" y="115"/>
                      <a:pt x="307" y="114"/>
                    </a:cubicBezTo>
                    <a:cubicBezTo>
                      <a:pt x="285" y="124"/>
                      <a:pt x="262" y="130"/>
                      <a:pt x="237" y="130"/>
                    </a:cubicBezTo>
                    <a:cubicBezTo>
                      <a:pt x="229" y="130"/>
                      <a:pt x="221" y="129"/>
                      <a:pt x="213" y="128"/>
                    </a:cubicBezTo>
                    <a:cubicBezTo>
                      <a:pt x="194" y="125"/>
                      <a:pt x="196" y="98"/>
                      <a:pt x="213" y="98"/>
                    </a:cubicBezTo>
                    <a:cubicBezTo>
                      <a:pt x="214" y="98"/>
                      <a:pt x="215" y="98"/>
                      <a:pt x="216" y="98"/>
                    </a:cubicBezTo>
                    <a:cubicBezTo>
                      <a:pt x="224" y="99"/>
                      <a:pt x="232" y="100"/>
                      <a:pt x="241" y="100"/>
                    </a:cubicBezTo>
                    <a:cubicBezTo>
                      <a:pt x="241" y="100"/>
                      <a:pt x="241" y="100"/>
                      <a:pt x="242" y="100"/>
                    </a:cubicBezTo>
                    <a:cubicBezTo>
                      <a:pt x="254" y="99"/>
                      <a:pt x="265" y="97"/>
                      <a:pt x="277" y="94"/>
                    </a:cubicBezTo>
                    <a:cubicBezTo>
                      <a:pt x="284" y="92"/>
                      <a:pt x="291" y="89"/>
                      <a:pt x="298" y="86"/>
                    </a:cubicBezTo>
                    <a:cubicBezTo>
                      <a:pt x="277" y="35"/>
                      <a:pt x="226" y="0"/>
                      <a:pt x="1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98"/>
              <p:cNvSpPr>
                <a:spLocks noEditPoints="1"/>
              </p:cNvSpPr>
              <p:nvPr/>
            </p:nvSpPr>
            <p:spPr bwMode="auto">
              <a:xfrm>
                <a:off x="4997" y="146"/>
                <a:ext cx="249" cy="295"/>
              </a:xfrm>
              <a:custGeom>
                <a:avLst/>
                <a:gdLst>
                  <a:gd name="T0" fmla="*/ 222 w 367"/>
                  <a:gd name="T1" fmla="*/ 380 h 435"/>
                  <a:gd name="T2" fmla="*/ 266 w 367"/>
                  <a:gd name="T3" fmla="*/ 351 h 435"/>
                  <a:gd name="T4" fmla="*/ 342 w 367"/>
                  <a:gd name="T5" fmla="*/ 166 h 435"/>
                  <a:gd name="T6" fmla="*/ 367 w 367"/>
                  <a:gd name="T7" fmla="*/ 143 h 435"/>
                  <a:gd name="T8" fmla="*/ 89 w 367"/>
                  <a:gd name="T9" fmla="*/ 200 h 435"/>
                  <a:gd name="T10" fmla="*/ 99 w 367"/>
                  <a:gd name="T11" fmla="*/ 179 h 435"/>
                  <a:gd name="T12" fmla="*/ 107 w 367"/>
                  <a:gd name="T13" fmla="*/ 165 h 435"/>
                  <a:gd name="T14" fmla="*/ 120 w 367"/>
                  <a:gd name="T15" fmla="*/ 145 h 435"/>
                  <a:gd name="T16" fmla="*/ 134 w 367"/>
                  <a:gd name="T17" fmla="*/ 156 h 435"/>
                  <a:gd name="T18" fmla="*/ 105 w 367"/>
                  <a:gd name="T19" fmla="*/ 207 h 435"/>
                  <a:gd name="T20" fmla="*/ 229 w 367"/>
                  <a:gd name="T21" fmla="*/ 0 h 435"/>
                  <a:gd name="T22" fmla="*/ 147 w 367"/>
                  <a:gd name="T23" fmla="*/ 27 h 435"/>
                  <a:gd name="T24" fmla="*/ 181 w 367"/>
                  <a:gd name="T25" fmla="*/ 55 h 435"/>
                  <a:gd name="T26" fmla="*/ 250 w 367"/>
                  <a:gd name="T27" fmla="*/ 71 h 435"/>
                  <a:gd name="T28" fmla="*/ 247 w 367"/>
                  <a:gd name="T29" fmla="*/ 101 h 435"/>
                  <a:gd name="T30" fmla="*/ 93 w 367"/>
                  <a:gd name="T31" fmla="*/ 161 h 435"/>
                  <a:gd name="T32" fmla="*/ 88 w 367"/>
                  <a:gd name="T33" fmla="*/ 169 h 435"/>
                  <a:gd name="T34" fmla="*/ 117 w 367"/>
                  <a:gd name="T35" fmla="*/ 332 h 435"/>
                  <a:gd name="T36" fmla="*/ 93 w 367"/>
                  <a:gd name="T37" fmla="*/ 350 h 435"/>
                  <a:gd name="T38" fmla="*/ 44 w 367"/>
                  <a:gd name="T39" fmla="*/ 299 h 435"/>
                  <a:gd name="T40" fmla="*/ 2 w 367"/>
                  <a:gd name="T41" fmla="*/ 284 h 435"/>
                  <a:gd name="T42" fmla="*/ 141 w 367"/>
                  <a:gd name="T43" fmla="*/ 435 h 435"/>
                  <a:gd name="T44" fmla="*/ 187 w 367"/>
                  <a:gd name="T45" fmla="*/ 400 h 435"/>
                  <a:gd name="T46" fmla="*/ 175 w 367"/>
                  <a:gd name="T47" fmla="*/ 387 h 435"/>
                  <a:gd name="T48" fmla="*/ 193 w 367"/>
                  <a:gd name="T49" fmla="*/ 365 h 435"/>
                  <a:gd name="T50" fmla="*/ 186 w 367"/>
                  <a:gd name="T51" fmla="*/ 288 h 435"/>
                  <a:gd name="T52" fmla="*/ 202 w 367"/>
                  <a:gd name="T53" fmla="*/ 264 h 435"/>
                  <a:gd name="T54" fmla="*/ 224 w 367"/>
                  <a:gd name="T55" fmla="*/ 346 h 435"/>
                  <a:gd name="T56" fmla="*/ 275 w 367"/>
                  <a:gd name="T57" fmla="*/ 269 h 435"/>
                  <a:gd name="T58" fmla="*/ 314 w 367"/>
                  <a:gd name="T59" fmla="*/ 185 h 435"/>
                  <a:gd name="T60" fmla="*/ 243 w 367"/>
                  <a:gd name="T61" fmla="*/ 214 h 435"/>
                  <a:gd name="T62" fmla="*/ 246 w 367"/>
                  <a:gd name="T63" fmla="*/ 183 h 435"/>
                  <a:gd name="T64" fmla="*/ 315 w 367"/>
                  <a:gd name="T65" fmla="*/ 149 h 435"/>
                  <a:gd name="T66" fmla="*/ 324 w 367"/>
                  <a:gd name="T67" fmla="*/ 122 h 435"/>
                  <a:gd name="T68" fmla="*/ 339 w 367"/>
                  <a:gd name="T69" fmla="*/ 128 h 435"/>
                  <a:gd name="T70" fmla="*/ 362 w 367"/>
                  <a:gd name="T71" fmla="*/ 99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7" h="435">
                    <a:moveTo>
                      <a:pt x="266" y="351"/>
                    </a:moveTo>
                    <a:cubicBezTo>
                      <a:pt x="252" y="361"/>
                      <a:pt x="237" y="370"/>
                      <a:pt x="222" y="380"/>
                    </a:cubicBezTo>
                    <a:cubicBezTo>
                      <a:pt x="220" y="391"/>
                      <a:pt x="218" y="402"/>
                      <a:pt x="215" y="413"/>
                    </a:cubicBezTo>
                    <a:cubicBezTo>
                      <a:pt x="238" y="398"/>
                      <a:pt x="256" y="376"/>
                      <a:pt x="266" y="351"/>
                    </a:cubicBezTo>
                    <a:moveTo>
                      <a:pt x="367" y="143"/>
                    </a:moveTo>
                    <a:cubicBezTo>
                      <a:pt x="360" y="151"/>
                      <a:pt x="351" y="159"/>
                      <a:pt x="342" y="166"/>
                    </a:cubicBezTo>
                    <a:cubicBezTo>
                      <a:pt x="342" y="184"/>
                      <a:pt x="342" y="201"/>
                      <a:pt x="341" y="219"/>
                    </a:cubicBezTo>
                    <a:cubicBezTo>
                      <a:pt x="357" y="197"/>
                      <a:pt x="366" y="170"/>
                      <a:pt x="367" y="143"/>
                    </a:cubicBezTo>
                    <a:moveTo>
                      <a:pt x="99" y="208"/>
                    </a:moveTo>
                    <a:cubicBezTo>
                      <a:pt x="94" y="208"/>
                      <a:pt x="90" y="205"/>
                      <a:pt x="89" y="200"/>
                    </a:cubicBezTo>
                    <a:cubicBezTo>
                      <a:pt x="86" y="194"/>
                      <a:pt x="87" y="185"/>
                      <a:pt x="95" y="181"/>
                    </a:cubicBezTo>
                    <a:cubicBezTo>
                      <a:pt x="96" y="180"/>
                      <a:pt x="98" y="180"/>
                      <a:pt x="99" y="179"/>
                    </a:cubicBezTo>
                    <a:cubicBezTo>
                      <a:pt x="102" y="177"/>
                      <a:pt x="104" y="176"/>
                      <a:pt x="107" y="174"/>
                    </a:cubicBezTo>
                    <a:cubicBezTo>
                      <a:pt x="107" y="171"/>
                      <a:pt x="107" y="168"/>
                      <a:pt x="107" y="165"/>
                    </a:cubicBezTo>
                    <a:cubicBezTo>
                      <a:pt x="107" y="163"/>
                      <a:pt x="107" y="162"/>
                      <a:pt x="107" y="161"/>
                    </a:cubicBezTo>
                    <a:cubicBezTo>
                      <a:pt x="106" y="152"/>
                      <a:pt x="113" y="146"/>
                      <a:pt x="120" y="145"/>
                    </a:cubicBezTo>
                    <a:cubicBezTo>
                      <a:pt x="121" y="145"/>
                      <a:pt x="121" y="145"/>
                      <a:pt x="122" y="145"/>
                    </a:cubicBezTo>
                    <a:cubicBezTo>
                      <a:pt x="128" y="145"/>
                      <a:pt x="134" y="148"/>
                      <a:pt x="134" y="156"/>
                    </a:cubicBezTo>
                    <a:cubicBezTo>
                      <a:pt x="135" y="167"/>
                      <a:pt x="134" y="178"/>
                      <a:pt x="134" y="189"/>
                    </a:cubicBezTo>
                    <a:cubicBezTo>
                      <a:pt x="125" y="196"/>
                      <a:pt x="115" y="201"/>
                      <a:pt x="105" y="207"/>
                    </a:cubicBezTo>
                    <a:cubicBezTo>
                      <a:pt x="103" y="208"/>
                      <a:pt x="101" y="208"/>
                      <a:pt x="99" y="208"/>
                    </a:cubicBezTo>
                    <a:moveTo>
                      <a:pt x="229" y="0"/>
                    </a:moveTo>
                    <a:cubicBezTo>
                      <a:pt x="221" y="0"/>
                      <a:pt x="214" y="1"/>
                      <a:pt x="206" y="2"/>
                    </a:cubicBezTo>
                    <a:cubicBezTo>
                      <a:pt x="184" y="6"/>
                      <a:pt x="164" y="15"/>
                      <a:pt x="147" y="27"/>
                    </a:cubicBezTo>
                    <a:cubicBezTo>
                      <a:pt x="150" y="31"/>
                      <a:pt x="153" y="34"/>
                      <a:pt x="157" y="38"/>
                    </a:cubicBezTo>
                    <a:cubicBezTo>
                      <a:pt x="164" y="44"/>
                      <a:pt x="173" y="50"/>
                      <a:pt x="181" y="55"/>
                    </a:cubicBezTo>
                    <a:cubicBezTo>
                      <a:pt x="191" y="60"/>
                      <a:pt x="202" y="64"/>
                      <a:pt x="212" y="67"/>
                    </a:cubicBezTo>
                    <a:cubicBezTo>
                      <a:pt x="225" y="70"/>
                      <a:pt x="238" y="71"/>
                      <a:pt x="250" y="71"/>
                    </a:cubicBezTo>
                    <a:cubicBezTo>
                      <a:pt x="270" y="71"/>
                      <a:pt x="267" y="101"/>
                      <a:pt x="248" y="101"/>
                    </a:cubicBezTo>
                    <a:cubicBezTo>
                      <a:pt x="248" y="101"/>
                      <a:pt x="248" y="101"/>
                      <a:pt x="247" y="101"/>
                    </a:cubicBezTo>
                    <a:cubicBezTo>
                      <a:pt x="196" y="100"/>
                      <a:pt x="155" y="79"/>
                      <a:pt x="126" y="46"/>
                    </a:cubicBezTo>
                    <a:cubicBezTo>
                      <a:pt x="99" y="77"/>
                      <a:pt x="86" y="119"/>
                      <a:pt x="93" y="161"/>
                    </a:cubicBezTo>
                    <a:cubicBezTo>
                      <a:pt x="93" y="163"/>
                      <a:pt x="93" y="165"/>
                      <a:pt x="94" y="167"/>
                    </a:cubicBezTo>
                    <a:cubicBezTo>
                      <a:pt x="92" y="167"/>
                      <a:pt x="90" y="168"/>
                      <a:pt x="88" y="169"/>
                    </a:cubicBezTo>
                    <a:cubicBezTo>
                      <a:pt x="48" y="184"/>
                      <a:pt x="20" y="218"/>
                      <a:pt x="8" y="257"/>
                    </a:cubicBezTo>
                    <a:cubicBezTo>
                      <a:pt x="50" y="264"/>
                      <a:pt x="90" y="289"/>
                      <a:pt x="117" y="332"/>
                    </a:cubicBezTo>
                    <a:cubicBezTo>
                      <a:pt x="124" y="344"/>
                      <a:pt x="114" y="357"/>
                      <a:pt x="104" y="357"/>
                    </a:cubicBezTo>
                    <a:cubicBezTo>
                      <a:pt x="100" y="357"/>
                      <a:pt x="96" y="355"/>
                      <a:pt x="93" y="350"/>
                    </a:cubicBezTo>
                    <a:cubicBezTo>
                      <a:pt x="86" y="339"/>
                      <a:pt x="78" y="329"/>
                      <a:pt x="70" y="320"/>
                    </a:cubicBezTo>
                    <a:cubicBezTo>
                      <a:pt x="62" y="312"/>
                      <a:pt x="53" y="305"/>
                      <a:pt x="44" y="299"/>
                    </a:cubicBezTo>
                    <a:cubicBezTo>
                      <a:pt x="35" y="294"/>
                      <a:pt x="26" y="290"/>
                      <a:pt x="16" y="287"/>
                    </a:cubicBezTo>
                    <a:cubicBezTo>
                      <a:pt x="11" y="286"/>
                      <a:pt x="7" y="285"/>
                      <a:pt x="2" y="284"/>
                    </a:cubicBezTo>
                    <a:cubicBezTo>
                      <a:pt x="0" y="305"/>
                      <a:pt x="3" y="327"/>
                      <a:pt x="11" y="348"/>
                    </a:cubicBezTo>
                    <a:cubicBezTo>
                      <a:pt x="32" y="402"/>
                      <a:pt x="85" y="435"/>
                      <a:pt x="141" y="435"/>
                    </a:cubicBezTo>
                    <a:cubicBezTo>
                      <a:pt x="152" y="435"/>
                      <a:pt x="163" y="434"/>
                      <a:pt x="174" y="431"/>
                    </a:cubicBezTo>
                    <a:cubicBezTo>
                      <a:pt x="180" y="421"/>
                      <a:pt x="184" y="411"/>
                      <a:pt x="187" y="400"/>
                    </a:cubicBezTo>
                    <a:cubicBezTo>
                      <a:pt x="187" y="399"/>
                      <a:pt x="188" y="398"/>
                      <a:pt x="188" y="397"/>
                    </a:cubicBezTo>
                    <a:cubicBezTo>
                      <a:pt x="182" y="396"/>
                      <a:pt x="177" y="392"/>
                      <a:pt x="175" y="387"/>
                    </a:cubicBezTo>
                    <a:cubicBezTo>
                      <a:pt x="173" y="382"/>
                      <a:pt x="174" y="376"/>
                      <a:pt x="180" y="373"/>
                    </a:cubicBezTo>
                    <a:cubicBezTo>
                      <a:pt x="185" y="370"/>
                      <a:pt x="189" y="367"/>
                      <a:pt x="193" y="365"/>
                    </a:cubicBezTo>
                    <a:cubicBezTo>
                      <a:pt x="194" y="361"/>
                      <a:pt x="194" y="357"/>
                      <a:pt x="194" y="352"/>
                    </a:cubicBezTo>
                    <a:cubicBezTo>
                      <a:pt x="194" y="331"/>
                      <a:pt x="191" y="309"/>
                      <a:pt x="186" y="288"/>
                    </a:cubicBezTo>
                    <a:cubicBezTo>
                      <a:pt x="186" y="287"/>
                      <a:pt x="186" y="286"/>
                      <a:pt x="186" y="285"/>
                    </a:cubicBezTo>
                    <a:cubicBezTo>
                      <a:pt x="183" y="273"/>
                      <a:pt x="193" y="264"/>
                      <a:pt x="202" y="264"/>
                    </a:cubicBezTo>
                    <a:cubicBezTo>
                      <a:pt x="207" y="264"/>
                      <a:pt x="212" y="267"/>
                      <a:pt x="214" y="274"/>
                    </a:cubicBezTo>
                    <a:cubicBezTo>
                      <a:pt x="219" y="297"/>
                      <a:pt x="223" y="322"/>
                      <a:pt x="224" y="346"/>
                    </a:cubicBezTo>
                    <a:cubicBezTo>
                      <a:pt x="242" y="335"/>
                      <a:pt x="259" y="323"/>
                      <a:pt x="277" y="312"/>
                    </a:cubicBezTo>
                    <a:cubicBezTo>
                      <a:pt x="278" y="297"/>
                      <a:pt x="278" y="283"/>
                      <a:pt x="275" y="269"/>
                    </a:cubicBezTo>
                    <a:cubicBezTo>
                      <a:pt x="289" y="264"/>
                      <a:pt x="301" y="257"/>
                      <a:pt x="312" y="248"/>
                    </a:cubicBezTo>
                    <a:cubicBezTo>
                      <a:pt x="313" y="227"/>
                      <a:pt x="314" y="206"/>
                      <a:pt x="314" y="185"/>
                    </a:cubicBezTo>
                    <a:cubicBezTo>
                      <a:pt x="294" y="197"/>
                      <a:pt x="271" y="207"/>
                      <a:pt x="248" y="214"/>
                    </a:cubicBezTo>
                    <a:cubicBezTo>
                      <a:pt x="246" y="214"/>
                      <a:pt x="245" y="214"/>
                      <a:pt x="243" y="214"/>
                    </a:cubicBezTo>
                    <a:cubicBezTo>
                      <a:pt x="229" y="214"/>
                      <a:pt x="226" y="189"/>
                      <a:pt x="243" y="184"/>
                    </a:cubicBezTo>
                    <a:cubicBezTo>
                      <a:pt x="244" y="184"/>
                      <a:pt x="245" y="184"/>
                      <a:pt x="246" y="183"/>
                    </a:cubicBezTo>
                    <a:cubicBezTo>
                      <a:pt x="266" y="176"/>
                      <a:pt x="286" y="168"/>
                      <a:pt x="304" y="157"/>
                    </a:cubicBezTo>
                    <a:cubicBezTo>
                      <a:pt x="308" y="154"/>
                      <a:pt x="311" y="152"/>
                      <a:pt x="315" y="149"/>
                    </a:cubicBezTo>
                    <a:cubicBezTo>
                      <a:pt x="315" y="144"/>
                      <a:pt x="315" y="139"/>
                      <a:pt x="315" y="134"/>
                    </a:cubicBezTo>
                    <a:cubicBezTo>
                      <a:pt x="315" y="127"/>
                      <a:pt x="319" y="123"/>
                      <a:pt x="324" y="122"/>
                    </a:cubicBezTo>
                    <a:cubicBezTo>
                      <a:pt x="325" y="122"/>
                      <a:pt x="326" y="122"/>
                      <a:pt x="327" y="122"/>
                    </a:cubicBezTo>
                    <a:cubicBezTo>
                      <a:pt x="331" y="122"/>
                      <a:pt x="336" y="124"/>
                      <a:pt x="339" y="128"/>
                    </a:cubicBezTo>
                    <a:cubicBezTo>
                      <a:pt x="340" y="128"/>
                      <a:pt x="341" y="127"/>
                      <a:pt x="342" y="126"/>
                    </a:cubicBezTo>
                    <a:cubicBezTo>
                      <a:pt x="349" y="118"/>
                      <a:pt x="356" y="109"/>
                      <a:pt x="362" y="99"/>
                    </a:cubicBezTo>
                    <a:cubicBezTo>
                      <a:pt x="344" y="41"/>
                      <a:pt x="289" y="0"/>
                      <a:pt x="2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99"/>
              <p:cNvSpPr>
                <a:spLocks noEditPoints="1"/>
              </p:cNvSpPr>
              <p:nvPr/>
            </p:nvSpPr>
            <p:spPr bwMode="auto">
              <a:xfrm>
                <a:off x="5530" y="880"/>
                <a:ext cx="80" cy="76"/>
              </a:xfrm>
              <a:custGeom>
                <a:avLst/>
                <a:gdLst>
                  <a:gd name="T0" fmla="*/ 0 w 119"/>
                  <a:gd name="T1" fmla="*/ 60 h 113"/>
                  <a:gd name="T2" fmla="*/ 4 w 119"/>
                  <a:gd name="T3" fmla="*/ 78 h 113"/>
                  <a:gd name="T4" fmla="*/ 7 w 119"/>
                  <a:gd name="T5" fmla="*/ 83 h 113"/>
                  <a:gd name="T6" fmla="*/ 31 w 119"/>
                  <a:gd name="T7" fmla="*/ 65 h 113"/>
                  <a:gd name="T8" fmla="*/ 32 w 119"/>
                  <a:gd name="T9" fmla="*/ 64 h 113"/>
                  <a:gd name="T10" fmla="*/ 0 w 119"/>
                  <a:gd name="T11" fmla="*/ 60 h 113"/>
                  <a:gd name="T12" fmla="*/ 28 w 119"/>
                  <a:gd name="T13" fmla="*/ 9 h 113"/>
                  <a:gd name="T14" fmla="*/ 5 w 119"/>
                  <a:gd name="T15" fmla="*/ 33 h 113"/>
                  <a:gd name="T16" fmla="*/ 41 w 119"/>
                  <a:gd name="T17" fmla="*/ 38 h 113"/>
                  <a:gd name="T18" fmla="*/ 46 w 119"/>
                  <a:gd name="T19" fmla="*/ 39 h 113"/>
                  <a:gd name="T20" fmla="*/ 28 w 119"/>
                  <a:gd name="T21" fmla="*/ 9 h 113"/>
                  <a:gd name="T22" fmla="*/ 61 w 119"/>
                  <a:gd name="T23" fmla="*/ 0 h 113"/>
                  <a:gd name="T24" fmla="*/ 56 w 119"/>
                  <a:gd name="T25" fmla="*/ 0 h 113"/>
                  <a:gd name="T26" fmla="*/ 58 w 119"/>
                  <a:gd name="T27" fmla="*/ 3 h 113"/>
                  <a:gd name="T28" fmla="*/ 77 w 119"/>
                  <a:gd name="T29" fmla="*/ 31 h 113"/>
                  <a:gd name="T30" fmla="*/ 64 w 119"/>
                  <a:gd name="T31" fmla="*/ 54 h 113"/>
                  <a:gd name="T32" fmla="*/ 53 w 119"/>
                  <a:gd name="T33" fmla="*/ 49 h 113"/>
                  <a:gd name="T34" fmla="*/ 52 w 119"/>
                  <a:gd name="T35" fmla="*/ 47 h 113"/>
                  <a:gd name="T36" fmla="*/ 42 w 119"/>
                  <a:gd name="T37" fmla="*/ 65 h 113"/>
                  <a:gd name="T38" fmla="*/ 49 w 119"/>
                  <a:gd name="T39" fmla="*/ 83 h 113"/>
                  <a:gd name="T40" fmla="*/ 30 w 119"/>
                  <a:gd name="T41" fmla="*/ 107 h 113"/>
                  <a:gd name="T42" fmla="*/ 34 w 119"/>
                  <a:gd name="T43" fmla="*/ 109 h 113"/>
                  <a:gd name="T44" fmla="*/ 54 w 119"/>
                  <a:gd name="T45" fmla="*/ 113 h 113"/>
                  <a:gd name="T46" fmla="*/ 76 w 119"/>
                  <a:gd name="T47" fmla="*/ 109 h 113"/>
                  <a:gd name="T48" fmla="*/ 76 w 119"/>
                  <a:gd name="T49" fmla="*/ 109 h 113"/>
                  <a:gd name="T50" fmla="*/ 76 w 119"/>
                  <a:gd name="T51" fmla="*/ 98 h 113"/>
                  <a:gd name="T52" fmla="*/ 70 w 119"/>
                  <a:gd name="T53" fmla="*/ 81 h 113"/>
                  <a:gd name="T54" fmla="*/ 83 w 119"/>
                  <a:gd name="T55" fmla="*/ 62 h 113"/>
                  <a:gd name="T56" fmla="*/ 96 w 119"/>
                  <a:gd name="T57" fmla="*/ 71 h 113"/>
                  <a:gd name="T58" fmla="*/ 103 w 119"/>
                  <a:gd name="T59" fmla="*/ 90 h 113"/>
                  <a:gd name="T60" fmla="*/ 106 w 119"/>
                  <a:gd name="T61" fmla="*/ 87 h 113"/>
                  <a:gd name="T62" fmla="*/ 111 w 119"/>
                  <a:gd name="T63" fmla="*/ 35 h 113"/>
                  <a:gd name="T64" fmla="*/ 63 w 119"/>
                  <a:gd name="T65" fmla="*/ 0 h 113"/>
                  <a:gd name="T66" fmla="*/ 61 w 119"/>
                  <a:gd name="T6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9" h="113">
                    <a:moveTo>
                      <a:pt x="0" y="60"/>
                    </a:moveTo>
                    <a:cubicBezTo>
                      <a:pt x="0" y="66"/>
                      <a:pt x="2" y="72"/>
                      <a:pt x="4" y="78"/>
                    </a:cubicBezTo>
                    <a:cubicBezTo>
                      <a:pt x="5" y="80"/>
                      <a:pt x="6" y="82"/>
                      <a:pt x="7" y="83"/>
                    </a:cubicBezTo>
                    <a:cubicBezTo>
                      <a:pt x="13" y="76"/>
                      <a:pt x="21" y="69"/>
                      <a:pt x="31" y="65"/>
                    </a:cubicBezTo>
                    <a:cubicBezTo>
                      <a:pt x="31" y="64"/>
                      <a:pt x="31" y="64"/>
                      <a:pt x="32" y="64"/>
                    </a:cubicBezTo>
                    <a:cubicBezTo>
                      <a:pt x="21" y="62"/>
                      <a:pt x="11" y="61"/>
                      <a:pt x="0" y="60"/>
                    </a:cubicBezTo>
                    <a:moveTo>
                      <a:pt x="28" y="9"/>
                    </a:moveTo>
                    <a:cubicBezTo>
                      <a:pt x="18" y="15"/>
                      <a:pt x="10" y="23"/>
                      <a:pt x="5" y="33"/>
                    </a:cubicBezTo>
                    <a:cubicBezTo>
                      <a:pt x="17" y="34"/>
                      <a:pt x="29" y="36"/>
                      <a:pt x="41" y="38"/>
                    </a:cubicBezTo>
                    <a:cubicBezTo>
                      <a:pt x="43" y="38"/>
                      <a:pt x="45" y="38"/>
                      <a:pt x="46" y="39"/>
                    </a:cubicBezTo>
                    <a:cubicBezTo>
                      <a:pt x="39" y="30"/>
                      <a:pt x="33" y="20"/>
                      <a:pt x="28" y="9"/>
                    </a:cubicBezTo>
                    <a:moveTo>
                      <a:pt x="61" y="0"/>
                    </a:moveTo>
                    <a:cubicBezTo>
                      <a:pt x="59" y="0"/>
                      <a:pt x="58" y="0"/>
                      <a:pt x="56" y="0"/>
                    </a:cubicBezTo>
                    <a:cubicBezTo>
                      <a:pt x="57" y="1"/>
                      <a:pt x="57" y="2"/>
                      <a:pt x="58" y="3"/>
                    </a:cubicBezTo>
                    <a:cubicBezTo>
                      <a:pt x="63" y="12"/>
                      <a:pt x="70" y="22"/>
                      <a:pt x="77" y="31"/>
                    </a:cubicBezTo>
                    <a:cubicBezTo>
                      <a:pt x="86" y="42"/>
                      <a:pt x="75" y="54"/>
                      <a:pt x="64" y="54"/>
                    </a:cubicBezTo>
                    <a:cubicBezTo>
                      <a:pt x="60" y="54"/>
                      <a:pt x="56" y="53"/>
                      <a:pt x="53" y="49"/>
                    </a:cubicBezTo>
                    <a:cubicBezTo>
                      <a:pt x="53" y="48"/>
                      <a:pt x="52" y="47"/>
                      <a:pt x="52" y="47"/>
                    </a:cubicBezTo>
                    <a:cubicBezTo>
                      <a:pt x="54" y="54"/>
                      <a:pt x="50" y="63"/>
                      <a:pt x="42" y="65"/>
                    </a:cubicBezTo>
                    <a:cubicBezTo>
                      <a:pt x="48" y="68"/>
                      <a:pt x="52" y="76"/>
                      <a:pt x="49" y="83"/>
                    </a:cubicBezTo>
                    <a:cubicBezTo>
                      <a:pt x="45" y="92"/>
                      <a:pt x="38" y="100"/>
                      <a:pt x="30" y="107"/>
                    </a:cubicBezTo>
                    <a:cubicBezTo>
                      <a:pt x="31" y="108"/>
                      <a:pt x="33" y="109"/>
                      <a:pt x="34" y="109"/>
                    </a:cubicBezTo>
                    <a:cubicBezTo>
                      <a:pt x="41" y="112"/>
                      <a:pt x="48" y="113"/>
                      <a:pt x="54" y="113"/>
                    </a:cubicBezTo>
                    <a:cubicBezTo>
                      <a:pt x="62" y="113"/>
                      <a:pt x="69" y="112"/>
                      <a:pt x="76" y="109"/>
                    </a:cubicBezTo>
                    <a:cubicBezTo>
                      <a:pt x="76" y="109"/>
                      <a:pt x="76" y="109"/>
                      <a:pt x="76" y="109"/>
                    </a:cubicBezTo>
                    <a:cubicBezTo>
                      <a:pt x="74" y="105"/>
                      <a:pt x="75" y="102"/>
                      <a:pt x="76" y="98"/>
                    </a:cubicBezTo>
                    <a:cubicBezTo>
                      <a:pt x="75" y="92"/>
                      <a:pt x="73" y="87"/>
                      <a:pt x="70" y="81"/>
                    </a:cubicBezTo>
                    <a:cubicBezTo>
                      <a:pt x="66" y="70"/>
                      <a:pt x="75" y="62"/>
                      <a:pt x="83" y="62"/>
                    </a:cubicBezTo>
                    <a:cubicBezTo>
                      <a:pt x="88" y="62"/>
                      <a:pt x="93" y="65"/>
                      <a:pt x="96" y="71"/>
                    </a:cubicBezTo>
                    <a:cubicBezTo>
                      <a:pt x="99" y="77"/>
                      <a:pt x="101" y="84"/>
                      <a:pt x="103" y="90"/>
                    </a:cubicBezTo>
                    <a:cubicBezTo>
                      <a:pt x="104" y="89"/>
                      <a:pt x="105" y="88"/>
                      <a:pt x="106" y="87"/>
                    </a:cubicBezTo>
                    <a:cubicBezTo>
                      <a:pt x="116" y="74"/>
                      <a:pt x="119" y="56"/>
                      <a:pt x="111" y="35"/>
                    </a:cubicBezTo>
                    <a:cubicBezTo>
                      <a:pt x="102" y="11"/>
                      <a:pt x="83" y="1"/>
                      <a:pt x="63" y="0"/>
                    </a:cubicBezTo>
                    <a:cubicBezTo>
                      <a:pt x="62" y="0"/>
                      <a:pt x="62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200"/>
              <p:cNvSpPr>
                <a:spLocks noEditPoints="1"/>
              </p:cNvSpPr>
              <p:nvPr/>
            </p:nvSpPr>
            <p:spPr bwMode="auto">
              <a:xfrm>
                <a:off x="5849" y="313"/>
                <a:ext cx="74" cy="79"/>
              </a:xfrm>
              <a:custGeom>
                <a:avLst/>
                <a:gdLst>
                  <a:gd name="T0" fmla="*/ 9 w 109"/>
                  <a:gd name="T1" fmla="*/ 25 h 116"/>
                  <a:gd name="T2" fmla="*/ 0 w 109"/>
                  <a:gd name="T3" fmla="*/ 57 h 116"/>
                  <a:gd name="T4" fmla="*/ 17 w 109"/>
                  <a:gd name="T5" fmla="*/ 56 h 116"/>
                  <a:gd name="T6" fmla="*/ 36 w 109"/>
                  <a:gd name="T7" fmla="*/ 57 h 116"/>
                  <a:gd name="T8" fmla="*/ 32 w 109"/>
                  <a:gd name="T9" fmla="*/ 54 h 116"/>
                  <a:gd name="T10" fmla="*/ 9 w 109"/>
                  <a:gd name="T11" fmla="*/ 25 h 116"/>
                  <a:gd name="T12" fmla="*/ 85 w 109"/>
                  <a:gd name="T13" fmla="*/ 8 h 116"/>
                  <a:gd name="T14" fmla="*/ 74 w 109"/>
                  <a:gd name="T15" fmla="*/ 37 h 116"/>
                  <a:gd name="T16" fmla="*/ 63 w 109"/>
                  <a:gd name="T17" fmla="*/ 42 h 116"/>
                  <a:gd name="T18" fmla="*/ 56 w 109"/>
                  <a:gd name="T19" fmla="*/ 40 h 116"/>
                  <a:gd name="T20" fmla="*/ 45 w 109"/>
                  <a:gd name="T21" fmla="*/ 58 h 116"/>
                  <a:gd name="T22" fmla="*/ 47 w 109"/>
                  <a:gd name="T23" fmla="*/ 58 h 116"/>
                  <a:gd name="T24" fmla="*/ 46 w 109"/>
                  <a:gd name="T25" fmla="*/ 88 h 116"/>
                  <a:gd name="T26" fmla="*/ 44 w 109"/>
                  <a:gd name="T27" fmla="*/ 88 h 116"/>
                  <a:gd name="T28" fmla="*/ 10 w 109"/>
                  <a:gd name="T29" fmla="*/ 86 h 116"/>
                  <a:gd name="T30" fmla="*/ 7 w 109"/>
                  <a:gd name="T31" fmla="*/ 86 h 116"/>
                  <a:gd name="T32" fmla="*/ 11 w 109"/>
                  <a:gd name="T33" fmla="*/ 92 h 116"/>
                  <a:gd name="T34" fmla="*/ 55 w 109"/>
                  <a:gd name="T35" fmla="*/ 116 h 116"/>
                  <a:gd name="T36" fmla="*/ 66 w 109"/>
                  <a:gd name="T37" fmla="*/ 115 h 116"/>
                  <a:gd name="T38" fmla="*/ 108 w 109"/>
                  <a:gd name="T39" fmla="*/ 83 h 116"/>
                  <a:gd name="T40" fmla="*/ 109 w 109"/>
                  <a:gd name="T41" fmla="*/ 79 h 116"/>
                  <a:gd name="T42" fmla="*/ 88 w 109"/>
                  <a:gd name="T43" fmla="*/ 83 h 116"/>
                  <a:gd name="T44" fmla="*/ 86 w 109"/>
                  <a:gd name="T45" fmla="*/ 83 h 116"/>
                  <a:gd name="T46" fmla="*/ 84 w 109"/>
                  <a:gd name="T47" fmla="*/ 56 h 116"/>
                  <a:gd name="T48" fmla="*/ 102 w 109"/>
                  <a:gd name="T49" fmla="*/ 52 h 116"/>
                  <a:gd name="T50" fmla="*/ 109 w 109"/>
                  <a:gd name="T51" fmla="*/ 47 h 116"/>
                  <a:gd name="T52" fmla="*/ 89 w 109"/>
                  <a:gd name="T53" fmla="*/ 11 h 116"/>
                  <a:gd name="T54" fmla="*/ 85 w 109"/>
                  <a:gd name="T55" fmla="*/ 8 h 116"/>
                  <a:gd name="T56" fmla="*/ 53 w 109"/>
                  <a:gd name="T57" fmla="*/ 0 h 116"/>
                  <a:gd name="T58" fmla="*/ 47 w 109"/>
                  <a:gd name="T59" fmla="*/ 1 h 116"/>
                  <a:gd name="T60" fmla="*/ 30 w 109"/>
                  <a:gd name="T61" fmla="*/ 7 h 116"/>
                  <a:gd name="T62" fmla="*/ 50 w 109"/>
                  <a:gd name="T63" fmla="*/ 32 h 116"/>
                  <a:gd name="T64" fmla="*/ 49 w 109"/>
                  <a:gd name="T65" fmla="*/ 31 h 116"/>
                  <a:gd name="T66" fmla="*/ 53 w 109"/>
                  <a:gd name="T67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09" h="116">
                    <a:moveTo>
                      <a:pt x="9" y="25"/>
                    </a:moveTo>
                    <a:cubicBezTo>
                      <a:pt x="3" y="35"/>
                      <a:pt x="0" y="46"/>
                      <a:pt x="0" y="57"/>
                    </a:cubicBezTo>
                    <a:cubicBezTo>
                      <a:pt x="6" y="56"/>
                      <a:pt x="12" y="56"/>
                      <a:pt x="17" y="56"/>
                    </a:cubicBezTo>
                    <a:cubicBezTo>
                      <a:pt x="23" y="56"/>
                      <a:pt x="30" y="56"/>
                      <a:pt x="36" y="57"/>
                    </a:cubicBezTo>
                    <a:cubicBezTo>
                      <a:pt x="34" y="56"/>
                      <a:pt x="33" y="55"/>
                      <a:pt x="32" y="54"/>
                    </a:cubicBezTo>
                    <a:cubicBezTo>
                      <a:pt x="24" y="44"/>
                      <a:pt x="16" y="35"/>
                      <a:pt x="9" y="25"/>
                    </a:cubicBezTo>
                    <a:moveTo>
                      <a:pt x="85" y="8"/>
                    </a:moveTo>
                    <a:cubicBezTo>
                      <a:pt x="84" y="18"/>
                      <a:pt x="80" y="28"/>
                      <a:pt x="74" y="37"/>
                    </a:cubicBezTo>
                    <a:cubicBezTo>
                      <a:pt x="72" y="40"/>
                      <a:pt x="67" y="42"/>
                      <a:pt x="63" y="42"/>
                    </a:cubicBezTo>
                    <a:cubicBezTo>
                      <a:pt x="60" y="42"/>
                      <a:pt x="58" y="42"/>
                      <a:pt x="56" y="40"/>
                    </a:cubicBezTo>
                    <a:cubicBezTo>
                      <a:pt x="58" y="48"/>
                      <a:pt x="52" y="56"/>
                      <a:pt x="45" y="58"/>
                    </a:cubicBezTo>
                    <a:cubicBezTo>
                      <a:pt x="46" y="58"/>
                      <a:pt x="47" y="58"/>
                      <a:pt x="47" y="58"/>
                    </a:cubicBezTo>
                    <a:cubicBezTo>
                      <a:pt x="66" y="61"/>
                      <a:pt x="64" y="88"/>
                      <a:pt x="46" y="88"/>
                    </a:cubicBezTo>
                    <a:cubicBezTo>
                      <a:pt x="46" y="88"/>
                      <a:pt x="45" y="88"/>
                      <a:pt x="44" y="88"/>
                    </a:cubicBezTo>
                    <a:cubicBezTo>
                      <a:pt x="33" y="86"/>
                      <a:pt x="22" y="86"/>
                      <a:pt x="10" y="86"/>
                    </a:cubicBezTo>
                    <a:cubicBezTo>
                      <a:pt x="9" y="86"/>
                      <a:pt x="8" y="86"/>
                      <a:pt x="7" y="86"/>
                    </a:cubicBezTo>
                    <a:cubicBezTo>
                      <a:pt x="8" y="88"/>
                      <a:pt x="10" y="90"/>
                      <a:pt x="11" y="92"/>
                    </a:cubicBezTo>
                    <a:cubicBezTo>
                      <a:pt x="20" y="106"/>
                      <a:pt x="35" y="116"/>
                      <a:pt x="55" y="116"/>
                    </a:cubicBezTo>
                    <a:cubicBezTo>
                      <a:pt x="59" y="116"/>
                      <a:pt x="62" y="115"/>
                      <a:pt x="66" y="115"/>
                    </a:cubicBezTo>
                    <a:cubicBezTo>
                      <a:pt x="88" y="111"/>
                      <a:pt x="101" y="99"/>
                      <a:pt x="108" y="83"/>
                    </a:cubicBezTo>
                    <a:cubicBezTo>
                      <a:pt x="108" y="82"/>
                      <a:pt x="109" y="81"/>
                      <a:pt x="109" y="79"/>
                    </a:cubicBezTo>
                    <a:cubicBezTo>
                      <a:pt x="102" y="81"/>
                      <a:pt x="95" y="82"/>
                      <a:pt x="88" y="83"/>
                    </a:cubicBezTo>
                    <a:cubicBezTo>
                      <a:pt x="87" y="83"/>
                      <a:pt x="87" y="83"/>
                      <a:pt x="86" y="83"/>
                    </a:cubicBezTo>
                    <a:cubicBezTo>
                      <a:pt x="70" y="83"/>
                      <a:pt x="67" y="58"/>
                      <a:pt x="84" y="56"/>
                    </a:cubicBezTo>
                    <a:cubicBezTo>
                      <a:pt x="90" y="55"/>
                      <a:pt x="96" y="54"/>
                      <a:pt x="102" y="52"/>
                    </a:cubicBezTo>
                    <a:cubicBezTo>
                      <a:pt x="104" y="50"/>
                      <a:pt x="106" y="48"/>
                      <a:pt x="109" y="47"/>
                    </a:cubicBezTo>
                    <a:cubicBezTo>
                      <a:pt x="98" y="36"/>
                      <a:pt x="92" y="23"/>
                      <a:pt x="89" y="11"/>
                    </a:cubicBezTo>
                    <a:cubicBezTo>
                      <a:pt x="88" y="10"/>
                      <a:pt x="87" y="9"/>
                      <a:pt x="85" y="8"/>
                    </a:cubicBezTo>
                    <a:moveTo>
                      <a:pt x="53" y="0"/>
                    </a:moveTo>
                    <a:cubicBezTo>
                      <a:pt x="51" y="1"/>
                      <a:pt x="49" y="1"/>
                      <a:pt x="47" y="1"/>
                    </a:cubicBezTo>
                    <a:cubicBezTo>
                      <a:pt x="40" y="2"/>
                      <a:pt x="35" y="4"/>
                      <a:pt x="30" y="7"/>
                    </a:cubicBezTo>
                    <a:cubicBezTo>
                      <a:pt x="36" y="15"/>
                      <a:pt x="43" y="24"/>
                      <a:pt x="50" y="32"/>
                    </a:cubicBezTo>
                    <a:cubicBezTo>
                      <a:pt x="50" y="32"/>
                      <a:pt x="49" y="31"/>
                      <a:pt x="49" y="31"/>
                    </a:cubicBezTo>
                    <a:cubicBezTo>
                      <a:pt x="49" y="20"/>
                      <a:pt x="50" y="10"/>
                      <a:pt x="5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201"/>
              <p:cNvSpPr>
                <a:spLocks noEditPoints="1"/>
              </p:cNvSpPr>
              <p:nvPr/>
            </p:nvSpPr>
            <p:spPr bwMode="auto">
              <a:xfrm>
                <a:off x="6327" y="1095"/>
                <a:ext cx="79" cy="77"/>
              </a:xfrm>
              <a:custGeom>
                <a:avLst/>
                <a:gdLst>
                  <a:gd name="T0" fmla="*/ 30 w 117"/>
                  <a:gd name="T1" fmla="*/ 99 h 113"/>
                  <a:gd name="T2" fmla="*/ 22 w 117"/>
                  <a:gd name="T3" fmla="*/ 101 h 113"/>
                  <a:gd name="T4" fmla="*/ 27 w 117"/>
                  <a:gd name="T5" fmla="*/ 105 h 113"/>
                  <a:gd name="T6" fmla="*/ 30 w 117"/>
                  <a:gd name="T7" fmla="*/ 99 h 113"/>
                  <a:gd name="T8" fmla="*/ 6 w 117"/>
                  <a:gd name="T9" fmla="*/ 33 h 113"/>
                  <a:gd name="T10" fmla="*/ 2 w 117"/>
                  <a:gd name="T11" fmla="*/ 63 h 113"/>
                  <a:gd name="T12" fmla="*/ 2 w 117"/>
                  <a:gd name="T13" fmla="*/ 65 h 113"/>
                  <a:gd name="T14" fmla="*/ 5 w 117"/>
                  <a:gd name="T15" fmla="*/ 78 h 113"/>
                  <a:gd name="T16" fmla="*/ 33 w 117"/>
                  <a:gd name="T17" fmla="*/ 69 h 113"/>
                  <a:gd name="T18" fmla="*/ 38 w 117"/>
                  <a:gd name="T19" fmla="*/ 68 h 113"/>
                  <a:gd name="T20" fmla="*/ 51 w 117"/>
                  <a:gd name="T21" fmla="*/ 89 h 113"/>
                  <a:gd name="T22" fmla="*/ 58 w 117"/>
                  <a:gd name="T23" fmla="*/ 103 h 113"/>
                  <a:gd name="T24" fmla="*/ 57 w 117"/>
                  <a:gd name="T25" fmla="*/ 113 h 113"/>
                  <a:gd name="T26" fmla="*/ 78 w 117"/>
                  <a:gd name="T27" fmla="*/ 109 h 113"/>
                  <a:gd name="T28" fmla="*/ 58 w 117"/>
                  <a:gd name="T29" fmla="*/ 80 h 113"/>
                  <a:gd name="T30" fmla="*/ 56 w 117"/>
                  <a:gd name="T31" fmla="*/ 67 h 113"/>
                  <a:gd name="T32" fmla="*/ 50 w 117"/>
                  <a:gd name="T33" fmla="*/ 68 h 113"/>
                  <a:gd name="T34" fmla="*/ 41 w 117"/>
                  <a:gd name="T35" fmla="*/ 65 h 113"/>
                  <a:gd name="T36" fmla="*/ 6 w 117"/>
                  <a:gd name="T37" fmla="*/ 33 h 113"/>
                  <a:gd name="T38" fmla="*/ 62 w 117"/>
                  <a:gd name="T39" fmla="*/ 0 h 113"/>
                  <a:gd name="T40" fmla="*/ 28 w 117"/>
                  <a:gd name="T41" fmla="*/ 10 h 113"/>
                  <a:gd name="T42" fmla="*/ 26 w 117"/>
                  <a:gd name="T43" fmla="*/ 11 h 113"/>
                  <a:gd name="T44" fmla="*/ 30 w 117"/>
                  <a:gd name="T45" fmla="*/ 15 h 113"/>
                  <a:gd name="T46" fmla="*/ 59 w 117"/>
                  <a:gd name="T47" fmla="*/ 41 h 113"/>
                  <a:gd name="T48" fmla="*/ 63 w 117"/>
                  <a:gd name="T49" fmla="*/ 60 h 113"/>
                  <a:gd name="T50" fmla="*/ 70 w 117"/>
                  <a:gd name="T51" fmla="*/ 58 h 113"/>
                  <a:gd name="T52" fmla="*/ 80 w 117"/>
                  <a:gd name="T53" fmla="*/ 63 h 113"/>
                  <a:gd name="T54" fmla="*/ 102 w 117"/>
                  <a:gd name="T55" fmla="*/ 93 h 113"/>
                  <a:gd name="T56" fmla="*/ 113 w 117"/>
                  <a:gd name="T57" fmla="*/ 77 h 113"/>
                  <a:gd name="T58" fmla="*/ 116 w 117"/>
                  <a:gd name="T59" fmla="*/ 66 h 113"/>
                  <a:gd name="T60" fmla="*/ 116 w 117"/>
                  <a:gd name="T61" fmla="*/ 47 h 113"/>
                  <a:gd name="T62" fmla="*/ 105 w 117"/>
                  <a:gd name="T63" fmla="*/ 47 h 113"/>
                  <a:gd name="T64" fmla="*/ 67 w 117"/>
                  <a:gd name="T65" fmla="*/ 45 h 113"/>
                  <a:gd name="T66" fmla="*/ 56 w 117"/>
                  <a:gd name="T67" fmla="*/ 36 h 113"/>
                  <a:gd name="T68" fmla="*/ 70 w 117"/>
                  <a:gd name="T69" fmla="*/ 15 h 113"/>
                  <a:gd name="T70" fmla="*/ 72 w 117"/>
                  <a:gd name="T71" fmla="*/ 15 h 113"/>
                  <a:gd name="T72" fmla="*/ 100 w 117"/>
                  <a:gd name="T73" fmla="*/ 18 h 113"/>
                  <a:gd name="T74" fmla="*/ 102 w 117"/>
                  <a:gd name="T75" fmla="*/ 18 h 113"/>
                  <a:gd name="T76" fmla="*/ 62 w 117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7" h="113">
                    <a:moveTo>
                      <a:pt x="30" y="99"/>
                    </a:moveTo>
                    <a:cubicBezTo>
                      <a:pt x="28" y="100"/>
                      <a:pt x="25" y="100"/>
                      <a:pt x="22" y="101"/>
                    </a:cubicBezTo>
                    <a:cubicBezTo>
                      <a:pt x="24" y="103"/>
                      <a:pt x="26" y="104"/>
                      <a:pt x="27" y="105"/>
                    </a:cubicBezTo>
                    <a:cubicBezTo>
                      <a:pt x="28" y="103"/>
                      <a:pt x="29" y="101"/>
                      <a:pt x="30" y="99"/>
                    </a:cubicBezTo>
                    <a:moveTo>
                      <a:pt x="6" y="33"/>
                    </a:moveTo>
                    <a:cubicBezTo>
                      <a:pt x="2" y="42"/>
                      <a:pt x="0" y="52"/>
                      <a:pt x="2" y="63"/>
                    </a:cubicBezTo>
                    <a:cubicBezTo>
                      <a:pt x="2" y="64"/>
                      <a:pt x="2" y="65"/>
                      <a:pt x="2" y="65"/>
                    </a:cubicBezTo>
                    <a:cubicBezTo>
                      <a:pt x="3" y="69"/>
                      <a:pt x="4" y="73"/>
                      <a:pt x="5" y="78"/>
                    </a:cubicBezTo>
                    <a:cubicBezTo>
                      <a:pt x="15" y="75"/>
                      <a:pt x="24" y="72"/>
                      <a:pt x="33" y="69"/>
                    </a:cubicBezTo>
                    <a:cubicBezTo>
                      <a:pt x="35" y="68"/>
                      <a:pt x="36" y="68"/>
                      <a:pt x="38" y="68"/>
                    </a:cubicBezTo>
                    <a:cubicBezTo>
                      <a:pt x="49" y="68"/>
                      <a:pt x="55" y="81"/>
                      <a:pt x="51" y="89"/>
                    </a:cubicBezTo>
                    <a:cubicBezTo>
                      <a:pt x="55" y="91"/>
                      <a:pt x="59" y="96"/>
                      <a:pt x="58" y="103"/>
                    </a:cubicBezTo>
                    <a:cubicBezTo>
                      <a:pt x="58" y="106"/>
                      <a:pt x="58" y="110"/>
                      <a:pt x="57" y="113"/>
                    </a:cubicBezTo>
                    <a:cubicBezTo>
                      <a:pt x="64" y="113"/>
                      <a:pt x="71" y="111"/>
                      <a:pt x="78" y="109"/>
                    </a:cubicBezTo>
                    <a:cubicBezTo>
                      <a:pt x="72" y="99"/>
                      <a:pt x="66" y="88"/>
                      <a:pt x="58" y="80"/>
                    </a:cubicBezTo>
                    <a:cubicBezTo>
                      <a:pt x="54" y="75"/>
                      <a:pt x="54" y="71"/>
                      <a:pt x="56" y="67"/>
                    </a:cubicBezTo>
                    <a:cubicBezTo>
                      <a:pt x="54" y="68"/>
                      <a:pt x="52" y="68"/>
                      <a:pt x="50" y="68"/>
                    </a:cubicBezTo>
                    <a:cubicBezTo>
                      <a:pt x="47" y="68"/>
                      <a:pt x="44" y="67"/>
                      <a:pt x="41" y="65"/>
                    </a:cubicBezTo>
                    <a:cubicBezTo>
                      <a:pt x="29" y="55"/>
                      <a:pt x="17" y="45"/>
                      <a:pt x="6" y="33"/>
                    </a:cubicBezTo>
                    <a:moveTo>
                      <a:pt x="62" y="0"/>
                    </a:moveTo>
                    <a:cubicBezTo>
                      <a:pt x="50" y="0"/>
                      <a:pt x="38" y="4"/>
                      <a:pt x="28" y="10"/>
                    </a:cubicBezTo>
                    <a:cubicBezTo>
                      <a:pt x="27" y="10"/>
                      <a:pt x="27" y="11"/>
                      <a:pt x="26" y="11"/>
                    </a:cubicBezTo>
                    <a:cubicBezTo>
                      <a:pt x="28" y="13"/>
                      <a:pt x="29" y="14"/>
                      <a:pt x="30" y="15"/>
                    </a:cubicBezTo>
                    <a:cubicBezTo>
                      <a:pt x="39" y="25"/>
                      <a:pt x="49" y="33"/>
                      <a:pt x="59" y="41"/>
                    </a:cubicBezTo>
                    <a:cubicBezTo>
                      <a:pt x="66" y="47"/>
                      <a:pt x="66" y="54"/>
                      <a:pt x="63" y="60"/>
                    </a:cubicBezTo>
                    <a:cubicBezTo>
                      <a:pt x="65" y="59"/>
                      <a:pt x="68" y="58"/>
                      <a:pt x="70" y="58"/>
                    </a:cubicBezTo>
                    <a:cubicBezTo>
                      <a:pt x="74" y="58"/>
                      <a:pt x="77" y="59"/>
                      <a:pt x="80" y="63"/>
                    </a:cubicBezTo>
                    <a:cubicBezTo>
                      <a:pt x="88" y="72"/>
                      <a:pt x="96" y="83"/>
                      <a:pt x="102" y="93"/>
                    </a:cubicBezTo>
                    <a:cubicBezTo>
                      <a:pt x="107" y="89"/>
                      <a:pt x="110" y="83"/>
                      <a:pt x="113" y="77"/>
                    </a:cubicBezTo>
                    <a:cubicBezTo>
                      <a:pt x="115" y="74"/>
                      <a:pt x="116" y="70"/>
                      <a:pt x="116" y="66"/>
                    </a:cubicBezTo>
                    <a:cubicBezTo>
                      <a:pt x="117" y="60"/>
                      <a:pt x="117" y="54"/>
                      <a:pt x="116" y="47"/>
                    </a:cubicBezTo>
                    <a:cubicBezTo>
                      <a:pt x="112" y="47"/>
                      <a:pt x="109" y="47"/>
                      <a:pt x="105" y="47"/>
                    </a:cubicBezTo>
                    <a:cubicBezTo>
                      <a:pt x="92" y="47"/>
                      <a:pt x="80" y="46"/>
                      <a:pt x="67" y="45"/>
                    </a:cubicBezTo>
                    <a:cubicBezTo>
                      <a:pt x="61" y="44"/>
                      <a:pt x="58" y="41"/>
                      <a:pt x="56" y="36"/>
                    </a:cubicBezTo>
                    <a:cubicBezTo>
                      <a:pt x="53" y="28"/>
                      <a:pt x="58" y="15"/>
                      <a:pt x="70" y="15"/>
                    </a:cubicBezTo>
                    <a:cubicBezTo>
                      <a:pt x="70" y="15"/>
                      <a:pt x="71" y="15"/>
                      <a:pt x="72" y="15"/>
                    </a:cubicBezTo>
                    <a:cubicBezTo>
                      <a:pt x="81" y="16"/>
                      <a:pt x="91" y="17"/>
                      <a:pt x="100" y="18"/>
                    </a:cubicBezTo>
                    <a:cubicBezTo>
                      <a:pt x="101" y="18"/>
                      <a:pt x="101" y="18"/>
                      <a:pt x="102" y="18"/>
                    </a:cubicBezTo>
                    <a:cubicBezTo>
                      <a:pt x="92" y="5"/>
                      <a:pt x="77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202"/>
              <p:cNvSpPr>
                <a:spLocks/>
              </p:cNvSpPr>
              <p:nvPr/>
            </p:nvSpPr>
            <p:spPr bwMode="auto">
              <a:xfrm>
                <a:off x="6468" y="888"/>
                <a:ext cx="4" cy="18"/>
              </a:xfrm>
              <a:custGeom>
                <a:avLst/>
                <a:gdLst>
                  <a:gd name="T0" fmla="*/ 4 w 7"/>
                  <a:gd name="T1" fmla="*/ 0 h 26"/>
                  <a:gd name="T2" fmla="*/ 2 w 7"/>
                  <a:gd name="T3" fmla="*/ 1 h 26"/>
                  <a:gd name="T4" fmla="*/ 0 w 7"/>
                  <a:gd name="T5" fmla="*/ 26 h 26"/>
                  <a:gd name="T6" fmla="*/ 2 w 7"/>
                  <a:gd name="T7" fmla="*/ 26 h 26"/>
                  <a:gd name="T8" fmla="*/ 2 w 7"/>
                  <a:gd name="T9" fmla="*/ 24 h 26"/>
                  <a:gd name="T10" fmla="*/ 7 w 7"/>
                  <a:gd name="T11" fmla="*/ 6 h 26"/>
                  <a:gd name="T12" fmla="*/ 4 w 7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26">
                    <a:moveTo>
                      <a:pt x="4" y="0"/>
                    </a:moveTo>
                    <a:cubicBezTo>
                      <a:pt x="3" y="0"/>
                      <a:pt x="2" y="1"/>
                      <a:pt x="2" y="1"/>
                    </a:cubicBezTo>
                    <a:cubicBezTo>
                      <a:pt x="1" y="9"/>
                      <a:pt x="0" y="17"/>
                      <a:pt x="0" y="26"/>
                    </a:cubicBezTo>
                    <a:cubicBezTo>
                      <a:pt x="1" y="26"/>
                      <a:pt x="1" y="26"/>
                      <a:pt x="2" y="26"/>
                    </a:cubicBezTo>
                    <a:cubicBezTo>
                      <a:pt x="2" y="25"/>
                      <a:pt x="2" y="25"/>
                      <a:pt x="2" y="24"/>
                    </a:cubicBezTo>
                    <a:cubicBezTo>
                      <a:pt x="3" y="17"/>
                      <a:pt x="5" y="11"/>
                      <a:pt x="7" y="6"/>
                    </a:cubicBezTo>
                    <a:cubicBezTo>
                      <a:pt x="6" y="4"/>
                      <a:pt x="5" y="2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203"/>
              <p:cNvSpPr>
                <a:spLocks noEditPoints="1"/>
              </p:cNvSpPr>
              <p:nvPr/>
            </p:nvSpPr>
            <p:spPr bwMode="auto">
              <a:xfrm>
                <a:off x="4839" y="492"/>
                <a:ext cx="78" cy="77"/>
              </a:xfrm>
              <a:custGeom>
                <a:avLst/>
                <a:gdLst>
                  <a:gd name="T0" fmla="*/ 40 w 116"/>
                  <a:gd name="T1" fmla="*/ 79 h 113"/>
                  <a:gd name="T2" fmla="*/ 21 w 116"/>
                  <a:gd name="T3" fmla="*/ 101 h 113"/>
                  <a:gd name="T4" fmla="*/ 54 w 116"/>
                  <a:gd name="T5" fmla="*/ 113 h 113"/>
                  <a:gd name="T6" fmla="*/ 53 w 116"/>
                  <a:gd name="T7" fmla="*/ 106 h 113"/>
                  <a:gd name="T8" fmla="*/ 47 w 116"/>
                  <a:gd name="T9" fmla="*/ 88 h 113"/>
                  <a:gd name="T10" fmla="*/ 40 w 116"/>
                  <a:gd name="T11" fmla="*/ 79 h 113"/>
                  <a:gd name="T12" fmla="*/ 0 w 116"/>
                  <a:gd name="T13" fmla="*/ 57 h 113"/>
                  <a:gd name="T14" fmla="*/ 3 w 116"/>
                  <a:gd name="T15" fmla="*/ 73 h 113"/>
                  <a:gd name="T16" fmla="*/ 10 w 116"/>
                  <a:gd name="T17" fmla="*/ 66 h 113"/>
                  <a:gd name="T18" fmla="*/ 6 w 116"/>
                  <a:gd name="T19" fmla="*/ 59 h 113"/>
                  <a:gd name="T20" fmla="*/ 0 w 116"/>
                  <a:gd name="T21" fmla="*/ 57 h 113"/>
                  <a:gd name="T22" fmla="*/ 32 w 116"/>
                  <a:gd name="T23" fmla="*/ 7 h 113"/>
                  <a:gd name="T24" fmla="*/ 7 w 116"/>
                  <a:gd name="T25" fmla="*/ 30 h 113"/>
                  <a:gd name="T26" fmla="*/ 38 w 116"/>
                  <a:gd name="T27" fmla="*/ 44 h 113"/>
                  <a:gd name="T28" fmla="*/ 44 w 116"/>
                  <a:gd name="T29" fmla="*/ 48 h 113"/>
                  <a:gd name="T30" fmla="*/ 82 w 116"/>
                  <a:gd name="T31" fmla="*/ 107 h 113"/>
                  <a:gd name="T32" fmla="*/ 90 w 116"/>
                  <a:gd name="T33" fmla="*/ 103 h 113"/>
                  <a:gd name="T34" fmla="*/ 111 w 116"/>
                  <a:gd name="T35" fmla="*/ 79 h 113"/>
                  <a:gd name="T36" fmla="*/ 116 w 116"/>
                  <a:gd name="T37" fmla="*/ 60 h 113"/>
                  <a:gd name="T38" fmla="*/ 41 w 116"/>
                  <a:gd name="T39" fmla="*/ 44 h 113"/>
                  <a:gd name="T40" fmla="*/ 33 w 116"/>
                  <a:gd name="T41" fmla="*/ 37 h 113"/>
                  <a:gd name="T42" fmla="*/ 38 w 116"/>
                  <a:gd name="T43" fmla="*/ 19 h 113"/>
                  <a:gd name="T44" fmla="*/ 32 w 116"/>
                  <a:gd name="T45" fmla="*/ 7 h 113"/>
                  <a:gd name="T46" fmla="*/ 62 w 116"/>
                  <a:gd name="T47" fmla="*/ 0 h 113"/>
                  <a:gd name="T48" fmla="*/ 61 w 116"/>
                  <a:gd name="T49" fmla="*/ 0 h 113"/>
                  <a:gd name="T50" fmla="*/ 78 w 116"/>
                  <a:gd name="T51" fmla="*/ 23 h 113"/>
                  <a:gd name="T52" fmla="*/ 109 w 116"/>
                  <a:gd name="T53" fmla="*/ 29 h 113"/>
                  <a:gd name="T54" fmla="*/ 62 w 116"/>
                  <a:gd name="T5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6" h="113">
                    <a:moveTo>
                      <a:pt x="40" y="79"/>
                    </a:moveTo>
                    <a:cubicBezTo>
                      <a:pt x="35" y="87"/>
                      <a:pt x="28" y="94"/>
                      <a:pt x="21" y="101"/>
                    </a:cubicBezTo>
                    <a:cubicBezTo>
                      <a:pt x="30" y="109"/>
                      <a:pt x="42" y="113"/>
                      <a:pt x="54" y="113"/>
                    </a:cubicBezTo>
                    <a:cubicBezTo>
                      <a:pt x="54" y="111"/>
                      <a:pt x="54" y="108"/>
                      <a:pt x="53" y="106"/>
                    </a:cubicBezTo>
                    <a:cubicBezTo>
                      <a:pt x="52" y="100"/>
                      <a:pt x="49" y="94"/>
                      <a:pt x="47" y="88"/>
                    </a:cubicBezTo>
                    <a:cubicBezTo>
                      <a:pt x="44" y="85"/>
                      <a:pt x="42" y="82"/>
                      <a:pt x="40" y="79"/>
                    </a:cubicBezTo>
                    <a:moveTo>
                      <a:pt x="0" y="57"/>
                    </a:moveTo>
                    <a:cubicBezTo>
                      <a:pt x="1" y="62"/>
                      <a:pt x="1" y="68"/>
                      <a:pt x="3" y="73"/>
                    </a:cubicBezTo>
                    <a:cubicBezTo>
                      <a:pt x="5" y="71"/>
                      <a:pt x="8" y="68"/>
                      <a:pt x="10" y="66"/>
                    </a:cubicBezTo>
                    <a:cubicBezTo>
                      <a:pt x="8" y="65"/>
                      <a:pt x="6" y="62"/>
                      <a:pt x="6" y="59"/>
                    </a:cubicBezTo>
                    <a:cubicBezTo>
                      <a:pt x="4" y="59"/>
                      <a:pt x="2" y="58"/>
                      <a:pt x="0" y="57"/>
                    </a:cubicBezTo>
                    <a:moveTo>
                      <a:pt x="32" y="7"/>
                    </a:moveTo>
                    <a:cubicBezTo>
                      <a:pt x="22" y="13"/>
                      <a:pt x="13" y="20"/>
                      <a:pt x="7" y="30"/>
                    </a:cubicBezTo>
                    <a:cubicBezTo>
                      <a:pt x="18" y="34"/>
                      <a:pt x="28" y="39"/>
                      <a:pt x="38" y="44"/>
                    </a:cubicBezTo>
                    <a:cubicBezTo>
                      <a:pt x="41" y="45"/>
                      <a:pt x="42" y="46"/>
                      <a:pt x="44" y="48"/>
                    </a:cubicBezTo>
                    <a:cubicBezTo>
                      <a:pt x="64" y="59"/>
                      <a:pt x="77" y="81"/>
                      <a:pt x="82" y="107"/>
                    </a:cubicBezTo>
                    <a:cubicBezTo>
                      <a:pt x="85" y="106"/>
                      <a:pt x="87" y="104"/>
                      <a:pt x="90" y="103"/>
                    </a:cubicBezTo>
                    <a:cubicBezTo>
                      <a:pt x="99" y="97"/>
                      <a:pt x="107" y="89"/>
                      <a:pt x="111" y="79"/>
                    </a:cubicBezTo>
                    <a:cubicBezTo>
                      <a:pt x="114" y="73"/>
                      <a:pt x="116" y="67"/>
                      <a:pt x="116" y="60"/>
                    </a:cubicBezTo>
                    <a:cubicBezTo>
                      <a:pt x="91" y="57"/>
                      <a:pt x="65" y="52"/>
                      <a:pt x="41" y="44"/>
                    </a:cubicBezTo>
                    <a:cubicBezTo>
                      <a:pt x="37" y="43"/>
                      <a:pt x="34" y="40"/>
                      <a:pt x="33" y="37"/>
                    </a:cubicBezTo>
                    <a:cubicBezTo>
                      <a:pt x="31" y="31"/>
                      <a:pt x="33" y="24"/>
                      <a:pt x="38" y="19"/>
                    </a:cubicBezTo>
                    <a:cubicBezTo>
                      <a:pt x="36" y="15"/>
                      <a:pt x="34" y="11"/>
                      <a:pt x="32" y="7"/>
                    </a:cubicBezTo>
                    <a:moveTo>
                      <a:pt x="62" y="0"/>
                    </a:moveTo>
                    <a:cubicBezTo>
                      <a:pt x="61" y="0"/>
                      <a:pt x="61" y="0"/>
                      <a:pt x="61" y="0"/>
                    </a:cubicBezTo>
                    <a:cubicBezTo>
                      <a:pt x="66" y="8"/>
                      <a:pt x="72" y="16"/>
                      <a:pt x="78" y="23"/>
                    </a:cubicBezTo>
                    <a:cubicBezTo>
                      <a:pt x="88" y="26"/>
                      <a:pt x="99" y="28"/>
                      <a:pt x="109" y="29"/>
                    </a:cubicBezTo>
                    <a:cubicBezTo>
                      <a:pt x="99" y="9"/>
                      <a:pt x="80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204"/>
              <p:cNvSpPr>
                <a:spLocks/>
              </p:cNvSpPr>
              <p:nvPr/>
            </p:nvSpPr>
            <p:spPr bwMode="auto">
              <a:xfrm>
                <a:off x="6044" y="787"/>
                <a:ext cx="115" cy="114"/>
              </a:xfrm>
              <a:custGeom>
                <a:avLst/>
                <a:gdLst>
                  <a:gd name="T0" fmla="*/ 99 w 169"/>
                  <a:gd name="T1" fmla="*/ 0 h 167"/>
                  <a:gd name="T2" fmla="*/ 89 w 169"/>
                  <a:gd name="T3" fmla="*/ 1 h 167"/>
                  <a:gd name="T4" fmla="*/ 47 w 169"/>
                  <a:gd name="T5" fmla="*/ 66 h 167"/>
                  <a:gd name="T6" fmla="*/ 14 w 169"/>
                  <a:gd name="T7" fmla="*/ 134 h 167"/>
                  <a:gd name="T8" fmla="*/ 60 w 169"/>
                  <a:gd name="T9" fmla="*/ 167 h 167"/>
                  <a:gd name="T10" fmla="*/ 115 w 169"/>
                  <a:gd name="T11" fmla="*/ 104 h 167"/>
                  <a:gd name="T12" fmla="*/ 99 w 169"/>
                  <a:gd name="T13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167">
                    <a:moveTo>
                      <a:pt x="99" y="0"/>
                    </a:moveTo>
                    <a:cubicBezTo>
                      <a:pt x="95" y="0"/>
                      <a:pt x="92" y="1"/>
                      <a:pt x="89" y="1"/>
                    </a:cubicBezTo>
                    <a:cubicBezTo>
                      <a:pt x="53" y="7"/>
                      <a:pt x="41" y="39"/>
                      <a:pt x="47" y="66"/>
                    </a:cubicBezTo>
                    <a:cubicBezTo>
                      <a:pt x="21" y="74"/>
                      <a:pt x="0" y="101"/>
                      <a:pt x="14" y="134"/>
                    </a:cubicBezTo>
                    <a:cubicBezTo>
                      <a:pt x="23" y="157"/>
                      <a:pt x="41" y="167"/>
                      <a:pt x="60" y="167"/>
                    </a:cubicBezTo>
                    <a:cubicBezTo>
                      <a:pt x="91" y="167"/>
                      <a:pt x="123" y="140"/>
                      <a:pt x="115" y="104"/>
                    </a:cubicBezTo>
                    <a:cubicBezTo>
                      <a:pt x="169" y="86"/>
                      <a:pt x="155" y="0"/>
                      <a:pt x="9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" name="Freeform 206"/>
            <p:cNvSpPr>
              <a:spLocks/>
            </p:cNvSpPr>
            <p:nvPr/>
          </p:nvSpPr>
          <p:spPr bwMode="auto">
            <a:xfrm>
              <a:off x="5951" y="965"/>
              <a:ext cx="89" cy="71"/>
            </a:xfrm>
            <a:custGeom>
              <a:avLst/>
              <a:gdLst>
                <a:gd name="T0" fmla="*/ 68 w 131"/>
                <a:gd name="T1" fmla="*/ 0 h 104"/>
                <a:gd name="T2" fmla="*/ 16 w 131"/>
                <a:gd name="T3" fmla="*/ 72 h 104"/>
                <a:gd name="T4" fmla="*/ 62 w 131"/>
                <a:gd name="T5" fmla="*/ 104 h 104"/>
                <a:gd name="T6" fmla="*/ 115 w 131"/>
                <a:gd name="T7" fmla="*/ 32 h 104"/>
                <a:gd name="T8" fmla="*/ 68 w 131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04">
                  <a:moveTo>
                    <a:pt x="68" y="0"/>
                  </a:moveTo>
                  <a:cubicBezTo>
                    <a:pt x="35" y="0"/>
                    <a:pt x="0" y="31"/>
                    <a:pt x="16" y="72"/>
                  </a:cubicBezTo>
                  <a:cubicBezTo>
                    <a:pt x="25" y="94"/>
                    <a:pt x="43" y="104"/>
                    <a:pt x="62" y="104"/>
                  </a:cubicBezTo>
                  <a:cubicBezTo>
                    <a:pt x="96" y="104"/>
                    <a:pt x="131" y="73"/>
                    <a:pt x="115" y="32"/>
                  </a:cubicBezTo>
                  <a:cubicBezTo>
                    <a:pt x="106" y="10"/>
                    <a:pt x="87" y="0"/>
                    <a:pt x="6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207"/>
            <p:cNvSpPr>
              <a:spLocks/>
            </p:cNvSpPr>
            <p:nvPr/>
          </p:nvSpPr>
          <p:spPr bwMode="auto">
            <a:xfrm>
              <a:off x="6130" y="639"/>
              <a:ext cx="90" cy="72"/>
            </a:xfrm>
            <a:custGeom>
              <a:avLst/>
              <a:gdLst>
                <a:gd name="T0" fmla="*/ 74 w 133"/>
                <a:gd name="T1" fmla="*/ 0 h 106"/>
                <a:gd name="T2" fmla="*/ 64 w 133"/>
                <a:gd name="T3" fmla="*/ 1 h 106"/>
                <a:gd name="T4" fmla="*/ 71 w 133"/>
                <a:gd name="T5" fmla="*/ 106 h 106"/>
                <a:gd name="T6" fmla="*/ 81 w 133"/>
                <a:gd name="T7" fmla="*/ 106 h 106"/>
                <a:gd name="T8" fmla="*/ 113 w 133"/>
                <a:gd name="T9" fmla="*/ 21 h 106"/>
                <a:gd name="T10" fmla="*/ 84 w 133"/>
                <a:gd name="T11" fmla="*/ 1 h 106"/>
                <a:gd name="T12" fmla="*/ 74 w 133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106">
                  <a:moveTo>
                    <a:pt x="74" y="0"/>
                  </a:moveTo>
                  <a:cubicBezTo>
                    <a:pt x="70" y="0"/>
                    <a:pt x="67" y="0"/>
                    <a:pt x="64" y="1"/>
                  </a:cubicBezTo>
                  <a:cubicBezTo>
                    <a:pt x="0" y="12"/>
                    <a:pt x="12" y="106"/>
                    <a:pt x="71" y="106"/>
                  </a:cubicBezTo>
                  <a:cubicBezTo>
                    <a:pt x="74" y="106"/>
                    <a:pt x="78" y="106"/>
                    <a:pt x="81" y="106"/>
                  </a:cubicBezTo>
                  <a:cubicBezTo>
                    <a:pt x="126" y="98"/>
                    <a:pt x="133" y="49"/>
                    <a:pt x="113" y="21"/>
                  </a:cubicBezTo>
                  <a:cubicBezTo>
                    <a:pt x="103" y="15"/>
                    <a:pt x="94" y="8"/>
                    <a:pt x="84" y="1"/>
                  </a:cubicBezTo>
                  <a:cubicBezTo>
                    <a:pt x="81" y="0"/>
                    <a:pt x="77" y="0"/>
                    <a:pt x="7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208"/>
            <p:cNvSpPr>
              <a:spLocks/>
            </p:cNvSpPr>
            <p:nvPr/>
          </p:nvSpPr>
          <p:spPr bwMode="auto">
            <a:xfrm>
              <a:off x="5317" y="510"/>
              <a:ext cx="82" cy="65"/>
            </a:xfrm>
            <a:custGeom>
              <a:avLst/>
              <a:gdLst>
                <a:gd name="T0" fmla="*/ 63 w 120"/>
                <a:gd name="T1" fmla="*/ 0 h 95"/>
                <a:gd name="T2" fmla="*/ 15 w 120"/>
                <a:gd name="T3" fmla="*/ 66 h 95"/>
                <a:gd name="T4" fmla="*/ 57 w 120"/>
                <a:gd name="T5" fmla="*/ 95 h 95"/>
                <a:gd name="T6" fmla="*/ 105 w 120"/>
                <a:gd name="T7" fmla="*/ 30 h 95"/>
                <a:gd name="T8" fmla="*/ 63 w 120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95">
                  <a:moveTo>
                    <a:pt x="63" y="0"/>
                  </a:moveTo>
                  <a:cubicBezTo>
                    <a:pt x="32" y="0"/>
                    <a:pt x="0" y="28"/>
                    <a:pt x="15" y="66"/>
                  </a:cubicBezTo>
                  <a:cubicBezTo>
                    <a:pt x="23" y="86"/>
                    <a:pt x="40" y="95"/>
                    <a:pt x="57" y="95"/>
                  </a:cubicBezTo>
                  <a:cubicBezTo>
                    <a:pt x="88" y="95"/>
                    <a:pt x="120" y="67"/>
                    <a:pt x="105" y="30"/>
                  </a:cubicBezTo>
                  <a:cubicBezTo>
                    <a:pt x="97" y="9"/>
                    <a:pt x="80" y="0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209"/>
            <p:cNvSpPr>
              <a:spLocks/>
            </p:cNvSpPr>
            <p:nvPr/>
          </p:nvSpPr>
          <p:spPr bwMode="auto">
            <a:xfrm>
              <a:off x="5412" y="333"/>
              <a:ext cx="90" cy="66"/>
            </a:xfrm>
            <a:custGeom>
              <a:avLst/>
              <a:gdLst>
                <a:gd name="T0" fmla="*/ 68 w 133"/>
                <a:gd name="T1" fmla="*/ 0 h 97"/>
                <a:gd name="T2" fmla="*/ 59 w 133"/>
                <a:gd name="T3" fmla="*/ 1 h 97"/>
                <a:gd name="T4" fmla="*/ 66 w 133"/>
                <a:gd name="T5" fmla="*/ 97 h 97"/>
                <a:gd name="T6" fmla="*/ 75 w 133"/>
                <a:gd name="T7" fmla="*/ 97 h 97"/>
                <a:gd name="T8" fmla="*/ 68 w 133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97">
                  <a:moveTo>
                    <a:pt x="68" y="0"/>
                  </a:moveTo>
                  <a:cubicBezTo>
                    <a:pt x="65" y="0"/>
                    <a:pt x="62" y="0"/>
                    <a:pt x="59" y="1"/>
                  </a:cubicBezTo>
                  <a:cubicBezTo>
                    <a:pt x="0" y="11"/>
                    <a:pt x="12" y="97"/>
                    <a:pt x="66" y="97"/>
                  </a:cubicBezTo>
                  <a:cubicBezTo>
                    <a:pt x="68" y="97"/>
                    <a:pt x="71" y="97"/>
                    <a:pt x="75" y="97"/>
                  </a:cubicBezTo>
                  <a:cubicBezTo>
                    <a:pt x="133" y="87"/>
                    <a:pt x="122" y="0"/>
                    <a:pt x="6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210"/>
            <p:cNvSpPr>
              <a:spLocks/>
            </p:cNvSpPr>
            <p:nvPr/>
          </p:nvSpPr>
          <p:spPr bwMode="auto">
            <a:xfrm>
              <a:off x="5192" y="596"/>
              <a:ext cx="81" cy="64"/>
            </a:xfrm>
            <a:custGeom>
              <a:avLst/>
              <a:gdLst>
                <a:gd name="T0" fmla="*/ 62 w 119"/>
                <a:gd name="T1" fmla="*/ 0 h 95"/>
                <a:gd name="T2" fmla="*/ 14 w 119"/>
                <a:gd name="T3" fmla="*/ 65 h 95"/>
                <a:gd name="T4" fmla="*/ 57 w 119"/>
                <a:gd name="T5" fmla="*/ 95 h 95"/>
                <a:gd name="T6" fmla="*/ 104 w 119"/>
                <a:gd name="T7" fmla="*/ 30 h 95"/>
                <a:gd name="T8" fmla="*/ 62 w 119"/>
                <a:gd name="T9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95">
                  <a:moveTo>
                    <a:pt x="62" y="0"/>
                  </a:moveTo>
                  <a:cubicBezTo>
                    <a:pt x="31" y="0"/>
                    <a:pt x="0" y="28"/>
                    <a:pt x="14" y="65"/>
                  </a:cubicBezTo>
                  <a:cubicBezTo>
                    <a:pt x="23" y="86"/>
                    <a:pt x="39" y="95"/>
                    <a:pt x="57" y="95"/>
                  </a:cubicBezTo>
                  <a:cubicBezTo>
                    <a:pt x="87" y="95"/>
                    <a:pt x="119" y="67"/>
                    <a:pt x="104" y="30"/>
                  </a:cubicBezTo>
                  <a:cubicBezTo>
                    <a:pt x="96" y="9"/>
                    <a:pt x="79" y="0"/>
                    <a:pt x="6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211"/>
            <p:cNvSpPr>
              <a:spLocks/>
            </p:cNvSpPr>
            <p:nvPr/>
          </p:nvSpPr>
          <p:spPr bwMode="auto">
            <a:xfrm>
              <a:off x="5420" y="182"/>
              <a:ext cx="91" cy="65"/>
            </a:xfrm>
            <a:custGeom>
              <a:avLst/>
              <a:gdLst>
                <a:gd name="T0" fmla="*/ 68 w 133"/>
                <a:gd name="T1" fmla="*/ 0 h 97"/>
                <a:gd name="T2" fmla="*/ 59 w 133"/>
                <a:gd name="T3" fmla="*/ 1 h 97"/>
                <a:gd name="T4" fmla="*/ 66 w 133"/>
                <a:gd name="T5" fmla="*/ 97 h 97"/>
                <a:gd name="T6" fmla="*/ 75 w 133"/>
                <a:gd name="T7" fmla="*/ 96 h 97"/>
                <a:gd name="T8" fmla="*/ 68 w 133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97">
                  <a:moveTo>
                    <a:pt x="68" y="0"/>
                  </a:moveTo>
                  <a:cubicBezTo>
                    <a:pt x="65" y="0"/>
                    <a:pt x="62" y="0"/>
                    <a:pt x="59" y="1"/>
                  </a:cubicBezTo>
                  <a:cubicBezTo>
                    <a:pt x="0" y="11"/>
                    <a:pt x="12" y="97"/>
                    <a:pt x="66" y="97"/>
                  </a:cubicBezTo>
                  <a:cubicBezTo>
                    <a:pt x="69" y="97"/>
                    <a:pt x="72" y="97"/>
                    <a:pt x="75" y="96"/>
                  </a:cubicBezTo>
                  <a:cubicBezTo>
                    <a:pt x="133" y="87"/>
                    <a:pt x="122" y="0"/>
                    <a:pt x="6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12"/>
            <p:cNvSpPr>
              <a:spLocks/>
            </p:cNvSpPr>
            <p:nvPr/>
          </p:nvSpPr>
          <p:spPr bwMode="auto">
            <a:xfrm>
              <a:off x="5843" y="694"/>
              <a:ext cx="27" cy="28"/>
            </a:xfrm>
            <a:custGeom>
              <a:avLst/>
              <a:gdLst>
                <a:gd name="T0" fmla="*/ 22 w 40"/>
                <a:gd name="T1" fmla="*/ 0 h 42"/>
                <a:gd name="T2" fmla="*/ 20 w 40"/>
                <a:gd name="T3" fmla="*/ 0 h 42"/>
                <a:gd name="T4" fmla="*/ 10 w 40"/>
                <a:gd name="T5" fmla="*/ 8 h 42"/>
                <a:gd name="T6" fmla="*/ 8 w 40"/>
                <a:gd name="T7" fmla="*/ 14 h 42"/>
                <a:gd name="T8" fmla="*/ 4 w 40"/>
                <a:gd name="T9" fmla="*/ 19 h 42"/>
                <a:gd name="T10" fmla="*/ 2 w 40"/>
                <a:gd name="T11" fmla="*/ 32 h 42"/>
                <a:gd name="T12" fmla="*/ 15 w 40"/>
                <a:gd name="T13" fmla="*/ 42 h 42"/>
                <a:gd name="T14" fmla="*/ 26 w 40"/>
                <a:gd name="T15" fmla="*/ 36 h 42"/>
                <a:gd name="T16" fmla="*/ 32 w 40"/>
                <a:gd name="T17" fmla="*/ 28 h 42"/>
                <a:gd name="T18" fmla="*/ 36 w 40"/>
                <a:gd name="T19" fmla="*/ 18 h 42"/>
                <a:gd name="T20" fmla="*/ 22 w 40"/>
                <a:gd name="T2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42">
                  <a:moveTo>
                    <a:pt x="22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6" y="1"/>
                    <a:pt x="12" y="3"/>
                    <a:pt x="10" y="8"/>
                  </a:cubicBezTo>
                  <a:cubicBezTo>
                    <a:pt x="9" y="10"/>
                    <a:pt x="8" y="12"/>
                    <a:pt x="8" y="14"/>
                  </a:cubicBezTo>
                  <a:cubicBezTo>
                    <a:pt x="6" y="16"/>
                    <a:pt x="5" y="18"/>
                    <a:pt x="4" y="19"/>
                  </a:cubicBezTo>
                  <a:cubicBezTo>
                    <a:pt x="0" y="24"/>
                    <a:pt x="0" y="28"/>
                    <a:pt x="2" y="32"/>
                  </a:cubicBezTo>
                  <a:cubicBezTo>
                    <a:pt x="4" y="38"/>
                    <a:pt x="10" y="42"/>
                    <a:pt x="15" y="42"/>
                  </a:cubicBezTo>
                  <a:cubicBezTo>
                    <a:pt x="19" y="42"/>
                    <a:pt x="23" y="40"/>
                    <a:pt x="26" y="36"/>
                  </a:cubicBezTo>
                  <a:cubicBezTo>
                    <a:pt x="28" y="33"/>
                    <a:pt x="30" y="31"/>
                    <a:pt x="32" y="28"/>
                  </a:cubicBezTo>
                  <a:cubicBezTo>
                    <a:pt x="33" y="25"/>
                    <a:pt x="35" y="21"/>
                    <a:pt x="36" y="18"/>
                  </a:cubicBezTo>
                  <a:cubicBezTo>
                    <a:pt x="40" y="8"/>
                    <a:pt x="31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13"/>
            <p:cNvSpPr>
              <a:spLocks noEditPoints="1"/>
            </p:cNvSpPr>
            <p:nvPr/>
          </p:nvSpPr>
          <p:spPr bwMode="auto">
            <a:xfrm>
              <a:off x="5698" y="596"/>
              <a:ext cx="81" cy="98"/>
            </a:xfrm>
            <a:custGeom>
              <a:avLst/>
              <a:gdLst>
                <a:gd name="T0" fmla="*/ 23 w 119"/>
                <a:gd name="T1" fmla="*/ 130 h 143"/>
                <a:gd name="T2" fmla="*/ 25 w 119"/>
                <a:gd name="T3" fmla="*/ 134 h 143"/>
                <a:gd name="T4" fmla="*/ 37 w 119"/>
                <a:gd name="T5" fmla="*/ 143 h 143"/>
                <a:gd name="T6" fmla="*/ 49 w 119"/>
                <a:gd name="T7" fmla="*/ 136 h 143"/>
                <a:gd name="T8" fmla="*/ 40 w 119"/>
                <a:gd name="T9" fmla="*/ 133 h 143"/>
                <a:gd name="T10" fmla="*/ 23 w 119"/>
                <a:gd name="T11" fmla="*/ 130 h 143"/>
                <a:gd name="T12" fmla="*/ 63 w 119"/>
                <a:gd name="T13" fmla="*/ 8 h 143"/>
                <a:gd name="T14" fmla="*/ 18 w 119"/>
                <a:gd name="T15" fmla="*/ 24 h 143"/>
                <a:gd name="T16" fmla="*/ 0 w 119"/>
                <a:gd name="T17" fmla="*/ 32 h 143"/>
                <a:gd name="T18" fmla="*/ 2 w 119"/>
                <a:gd name="T19" fmla="*/ 52 h 143"/>
                <a:gd name="T20" fmla="*/ 12 w 119"/>
                <a:gd name="T21" fmla="*/ 98 h 143"/>
                <a:gd name="T22" fmla="*/ 42 w 119"/>
                <a:gd name="T23" fmla="*/ 102 h 143"/>
                <a:gd name="T24" fmla="*/ 35 w 119"/>
                <a:gd name="T25" fmla="*/ 78 h 143"/>
                <a:gd name="T26" fmla="*/ 29 w 119"/>
                <a:gd name="T27" fmla="*/ 49 h 143"/>
                <a:gd name="T28" fmla="*/ 57 w 119"/>
                <a:gd name="T29" fmla="*/ 38 h 143"/>
                <a:gd name="T30" fmla="*/ 82 w 119"/>
                <a:gd name="T31" fmla="*/ 32 h 143"/>
                <a:gd name="T32" fmla="*/ 63 w 119"/>
                <a:gd name="T33" fmla="*/ 8 h 143"/>
                <a:gd name="T34" fmla="*/ 103 w 119"/>
                <a:gd name="T35" fmla="*/ 0 h 143"/>
                <a:gd name="T36" fmla="*/ 100 w 119"/>
                <a:gd name="T37" fmla="*/ 0 h 143"/>
                <a:gd name="T38" fmla="*/ 95 w 119"/>
                <a:gd name="T39" fmla="*/ 1 h 143"/>
                <a:gd name="T40" fmla="*/ 107 w 119"/>
                <a:gd name="T41" fmla="*/ 14 h 143"/>
                <a:gd name="T42" fmla="*/ 115 w 119"/>
                <a:gd name="T43" fmla="*/ 21 h 143"/>
                <a:gd name="T44" fmla="*/ 103 w 119"/>
                <a:gd name="T4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9" h="143">
                  <a:moveTo>
                    <a:pt x="23" y="130"/>
                  </a:moveTo>
                  <a:cubicBezTo>
                    <a:pt x="23" y="131"/>
                    <a:pt x="24" y="133"/>
                    <a:pt x="25" y="134"/>
                  </a:cubicBezTo>
                  <a:cubicBezTo>
                    <a:pt x="27" y="140"/>
                    <a:pt x="32" y="143"/>
                    <a:pt x="37" y="143"/>
                  </a:cubicBezTo>
                  <a:cubicBezTo>
                    <a:pt x="42" y="143"/>
                    <a:pt x="47" y="140"/>
                    <a:pt x="49" y="136"/>
                  </a:cubicBezTo>
                  <a:cubicBezTo>
                    <a:pt x="46" y="135"/>
                    <a:pt x="43" y="134"/>
                    <a:pt x="40" y="133"/>
                  </a:cubicBezTo>
                  <a:cubicBezTo>
                    <a:pt x="34" y="131"/>
                    <a:pt x="28" y="130"/>
                    <a:pt x="23" y="130"/>
                  </a:cubicBezTo>
                  <a:moveTo>
                    <a:pt x="63" y="8"/>
                  </a:moveTo>
                  <a:cubicBezTo>
                    <a:pt x="48" y="13"/>
                    <a:pt x="33" y="18"/>
                    <a:pt x="18" y="24"/>
                  </a:cubicBezTo>
                  <a:cubicBezTo>
                    <a:pt x="12" y="27"/>
                    <a:pt x="6" y="29"/>
                    <a:pt x="0" y="32"/>
                  </a:cubicBezTo>
                  <a:cubicBezTo>
                    <a:pt x="1" y="39"/>
                    <a:pt x="1" y="45"/>
                    <a:pt x="2" y="52"/>
                  </a:cubicBezTo>
                  <a:cubicBezTo>
                    <a:pt x="5" y="67"/>
                    <a:pt x="8" y="83"/>
                    <a:pt x="12" y="98"/>
                  </a:cubicBezTo>
                  <a:cubicBezTo>
                    <a:pt x="23" y="99"/>
                    <a:pt x="33" y="100"/>
                    <a:pt x="42" y="102"/>
                  </a:cubicBezTo>
                  <a:cubicBezTo>
                    <a:pt x="40" y="94"/>
                    <a:pt x="37" y="86"/>
                    <a:pt x="35" y="78"/>
                  </a:cubicBezTo>
                  <a:cubicBezTo>
                    <a:pt x="33" y="68"/>
                    <a:pt x="31" y="58"/>
                    <a:pt x="29" y="49"/>
                  </a:cubicBezTo>
                  <a:cubicBezTo>
                    <a:pt x="39" y="45"/>
                    <a:pt x="48" y="42"/>
                    <a:pt x="57" y="38"/>
                  </a:cubicBezTo>
                  <a:cubicBezTo>
                    <a:pt x="65" y="36"/>
                    <a:pt x="74" y="34"/>
                    <a:pt x="82" y="32"/>
                  </a:cubicBezTo>
                  <a:cubicBezTo>
                    <a:pt x="75" y="25"/>
                    <a:pt x="69" y="17"/>
                    <a:pt x="63" y="8"/>
                  </a:cubicBezTo>
                  <a:moveTo>
                    <a:pt x="103" y="0"/>
                  </a:moveTo>
                  <a:cubicBezTo>
                    <a:pt x="102" y="0"/>
                    <a:pt x="101" y="0"/>
                    <a:pt x="100" y="0"/>
                  </a:cubicBezTo>
                  <a:cubicBezTo>
                    <a:pt x="99" y="1"/>
                    <a:pt x="97" y="1"/>
                    <a:pt x="95" y="1"/>
                  </a:cubicBezTo>
                  <a:cubicBezTo>
                    <a:pt x="99" y="6"/>
                    <a:pt x="102" y="10"/>
                    <a:pt x="107" y="14"/>
                  </a:cubicBezTo>
                  <a:cubicBezTo>
                    <a:pt x="109" y="16"/>
                    <a:pt x="112" y="18"/>
                    <a:pt x="115" y="21"/>
                  </a:cubicBezTo>
                  <a:cubicBezTo>
                    <a:pt x="119" y="12"/>
                    <a:pt x="114" y="0"/>
                    <a:pt x="10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14"/>
            <p:cNvSpPr>
              <a:spLocks noEditPoints="1"/>
            </p:cNvSpPr>
            <p:nvPr/>
          </p:nvSpPr>
          <p:spPr bwMode="auto">
            <a:xfrm>
              <a:off x="5115" y="228"/>
              <a:ext cx="115" cy="187"/>
            </a:xfrm>
            <a:custGeom>
              <a:avLst/>
              <a:gdLst>
                <a:gd name="T0" fmla="*/ 20 w 169"/>
                <a:gd name="T1" fmla="*/ 243 h 275"/>
                <a:gd name="T2" fmla="*/ 7 w 169"/>
                <a:gd name="T3" fmla="*/ 251 h 275"/>
                <a:gd name="T4" fmla="*/ 2 w 169"/>
                <a:gd name="T5" fmla="*/ 265 h 275"/>
                <a:gd name="T6" fmla="*/ 15 w 169"/>
                <a:gd name="T7" fmla="*/ 275 h 275"/>
                <a:gd name="T8" fmla="*/ 20 w 169"/>
                <a:gd name="T9" fmla="*/ 243 h 275"/>
                <a:gd name="T10" fmla="*/ 169 w 169"/>
                <a:gd name="T11" fmla="*/ 44 h 275"/>
                <a:gd name="T12" fmla="*/ 141 w 169"/>
                <a:gd name="T13" fmla="*/ 63 h 275"/>
                <a:gd name="T14" fmla="*/ 139 w 169"/>
                <a:gd name="T15" fmla="*/ 126 h 275"/>
                <a:gd name="T16" fmla="*/ 138 w 169"/>
                <a:gd name="T17" fmla="*/ 167 h 275"/>
                <a:gd name="T18" fmla="*/ 104 w 169"/>
                <a:gd name="T19" fmla="*/ 190 h 275"/>
                <a:gd name="T20" fmla="*/ 51 w 169"/>
                <a:gd name="T21" fmla="*/ 224 h 275"/>
                <a:gd name="T22" fmla="*/ 49 w 169"/>
                <a:gd name="T23" fmla="*/ 258 h 275"/>
                <a:gd name="T24" fmla="*/ 93 w 169"/>
                <a:gd name="T25" fmla="*/ 229 h 275"/>
                <a:gd name="T26" fmla="*/ 165 w 169"/>
                <a:gd name="T27" fmla="*/ 182 h 275"/>
                <a:gd name="T28" fmla="*/ 168 w 169"/>
                <a:gd name="T29" fmla="*/ 97 h 275"/>
                <a:gd name="T30" fmla="*/ 169 w 169"/>
                <a:gd name="T31" fmla="*/ 44 h 275"/>
                <a:gd name="T32" fmla="*/ 154 w 169"/>
                <a:gd name="T33" fmla="*/ 0 h 275"/>
                <a:gd name="T34" fmla="*/ 151 w 169"/>
                <a:gd name="T35" fmla="*/ 0 h 275"/>
                <a:gd name="T36" fmla="*/ 142 w 169"/>
                <a:gd name="T37" fmla="*/ 12 h 275"/>
                <a:gd name="T38" fmla="*/ 142 w 169"/>
                <a:gd name="T39" fmla="*/ 27 h 275"/>
                <a:gd name="T40" fmla="*/ 166 w 169"/>
                <a:gd name="T41" fmla="*/ 6 h 275"/>
                <a:gd name="T42" fmla="*/ 154 w 169"/>
                <a:gd name="T4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9" h="275">
                  <a:moveTo>
                    <a:pt x="20" y="243"/>
                  </a:moveTo>
                  <a:cubicBezTo>
                    <a:pt x="16" y="245"/>
                    <a:pt x="12" y="248"/>
                    <a:pt x="7" y="251"/>
                  </a:cubicBezTo>
                  <a:cubicBezTo>
                    <a:pt x="1" y="254"/>
                    <a:pt x="0" y="260"/>
                    <a:pt x="2" y="265"/>
                  </a:cubicBezTo>
                  <a:cubicBezTo>
                    <a:pt x="4" y="270"/>
                    <a:pt x="9" y="274"/>
                    <a:pt x="15" y="275"/>
                  </a:cubicBezTo>
                  <a:cubicBezTo>
                    <a:pt x="18" y="264"/>
                    <a:pt x="19" y="254"/>
                    <a:pt x="20" y="243"/>
                  </a:cubicBezTo>
                  <a:moveTo>
                    <a:pt x="169" y="44"/>
                  </a:moveTo>
                  <a:cubicBezTo>
                    <a:pt x="161" y="51"/>
                    <a:pt x="151" y="58"/>
                    <a:pt x="141" y="63"/>
                  </a:cubicBezTo>
                  <a:cubicBezTo>
                    <a:pt x="141" y="84"/>
                    <a:pt x="140" y="105"/>
                    <a:pt x="139" y="126"/>
                  </a:cubicBezTo>
                  <a:cubicBezTo>
                    <a:pt x="139" y="140"/>
                    <a:pt x="138" y="154"/>
                    <a:pt x="138" y="167"/>
                  </a:cubicBezTo>
                  <a:cubicBezTo>
                    <a:pt x="126" y="175"/>
                    <a:pt x="115" y="182"/>
                    <a:pt x="104" y="190"/>
                  </a:cubicBezTo>
                  <a:cubicBezTo>
                    <a:pt x="86" y="201"/>
                    <a:pt x="69" y="213"/>
                    <a:pt x="51" y="224"/>
                  </a:cubicBezTo>
                  <a:cubicBezTo>
                    <a:pt x="51" y="235"/>
                    <a:pt x="50" y="247"/>
                    <a:pt x="49" y="258"/>
                  </a:cubicBezTo>
                  <a:cubicBezTo>
                    <a:pt x="64" y="248"/>
                    <a:pt x="79" y="239"/>
                    <a:pt x="93" y="229"/>
                  </a:cubicBezTo>
                  <a:cubicBezTo>
                    <a:pt x="117" y="214"/>
                    <a:pt x="141" y="198"/>
                    <a:pt x="165" y="182"/>
                  </a:cubicBezTo>
                  <a:cubicBezTo>
                    <a:pt x="166" y="154"/>
                    <a:pt x="167" y="125"/>
                    <a:pt x="168" y="97"/>
                  </a:cubicBezTo>
                  <a:cubicBezTo>
                    <a:pt x="169" y="79"/>
                    <a:pt x="169" y="62"/>
                    <a:pt x="169" y="44"/>
                  </a:cubicBezTo>
                  <a:moveTo>
                    <a:pt x="154" y="0"/>
                  </a:moveTo>
                  <a:cubicBezTo>
                    <a:pt x="153" y="0"/>
                    <a:pt x="152" y="0"/>
                    <a:pt x="151" y="0"/>
                  </a:cubicBezTo>
                  <a:cubicBezTo>
                    <a:pt x="146" y="1"/>
                    <a:pt x="142" y="5"/>
                    <a:pt x="142" y="12"/>
                  </a:cubicBezTo>
                  <a:cubicBezTo>
                    <a:pt x="142" y="17"/>
                    <a:pt x="142" y="22"/>
                    <a:pt x="142" y="27"/>
                  </a:cubicBezTo>
                  <a:cubicBezTo>
                    <a:pt x="151" y="21"/>
                    <a:pt x="159" y="14"/>
                    <a:pt x="166" y="6"/>
                  </a:cubicBezTo>
                  <a:cubicBezTo>
                    <a:pt x="163" y="2"/>
                    <a:pt x="158" y="0"/>
                    <a:pt x="15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5"/>
            <p:cNvSpPr>
              <a:spLocks noEditPoints="1"/>
            </p:cNvSpPr>
            <p:nvPr/>
          </p:nvSpPr>
          <p:spPr bwMode="auto">
            <a:xfrm>
              <a:off x="5056" y="244"/>
              <a:ext cx="33" cy="43"/>
            </a:xfrm>
            <a:custGeom>
              <a:avLst/>
              <a:gdLst>
                <a:gd name="T0" fmla="*/ 11 w 49"/>
                <a:gd name="T1" fmla="*/ 35 h 63"/>
                <a:gd name="T2" fmla="*/ 12 w 49"/>
                <a:gd name="T3" fmla="*/ 35 h 63"/>
                <a:gd name="T4" fmla="*/ 11 w 49"/>
                <a:gd name="T5" fmla="*/ 35 h 63"/>
                <a:gd name="T6" fmla="*/ 21 w 49"/>
                <a:gd name="T7" fmla="*/ 18 h 63"/>
                <a:gd name="T8" fmla="*/ 21 w 49"/>
                <a:gd name="T9" fmla="*/ 18 h 63"/>
                <a:gd name="T10" fmla="*/ 21 w 49"/>
                <a:gd name="T11" fmla="*/ 18 h 63"/>
                <a:gd name="T12" fmla="*/ 36 w 49"/>
                <a:gd name="T13" fmla="*/ 0 h 63"/>
                <a:gd name="T14" fmla="*/ 34 w 49"/>
                <a:gd name="T15" fmla="*/ 0 h 63"/>
                <a:gd name="T16" fmla="*/ 21 w 49"/>
                <a:gd name="T17" fmla="*/ 16 h 63"/>
                <a:gd name="T18" fmla="*/ 21 w 49"/>
                <a:gd name="T19" fmla="*/ 20 h 63"/>
                <a:gd name="T20" fmla="*/ 21 w 49"/>
                <a:gd name="T21" fmla="*/ 29 h 63"/>
                <a:gd name="T22" fmla="*/ 13 w 49"/>
                <a:gd name="T23" fmla="*/ 34 h 63"/>
                <a:gd name="T24" fmla="*/ 9 w 49"/>
                <a:gd name="T25" fmla="*/ 36 h 63"/>
                <a:gd name="T26" fmla="*/ 3 w 49"/>
                <a:gd name="T27" fmla="*/ 55 h 63"/>
                <a:gd name="T28" fmla="*/ 13 w 49"/>
                <a:gd name="T29" fmla="*/ 63 h 63"/>
                <a:gd name="T30" fmla="*/ 19 w 49"/>
                <a:gd name="T31" fmla="*/ 62 h 63"/>
                <a:gd name="T32" fmla="*/ 48 w 49"/>
                <a:gd name="T33" fmla="*/ 44 h 63"/>
                <a:gd name="T34" fmla="*/ 48 w 49"/>
                <a:gd name="T35" fmla="*/ 11 h 63"/>
                <a:gd name="T36" fmla="*/ 36 w 49"/>
                <a:gd name="T3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63">
                  <a:moveTo>
                    <a:pt x="11" y="35"/>
                  </a:move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1" y="35"/>
                    <a:pt x="11" y="35"/>
                  </a:cubicBezTo>
                  <a:moveTo>
                    <a:pt x="21" y="18"/>
                  </a:move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moveTo>
                    <a:pt x="36" y="0"/>
                  </a:moveTo>
                  <a:cubicBezTo>
                    <a:pt x="35" y="0"/>
                    <a:pt x="35" y="0"/>
                    <a:pt x="34" y="0"/>
                  </a:cubicBezTo>
                  <a:cubicBezTo>
                    <a:pt x="27" y="1"/>
                    <a:pt x="20" y="7"/>
                    <a:pt x="21" y="16"/>
                  </a:cubicBezTo>
                  <a:cubicBezTo>
                    <a:pt x="21" y="17"/>
                    <a:pt x="21" y="18"/>
                    <a:pt x="21" y="20"/>
                  </a:cubicBezTo>
                  <a:cubicBezTo>
                    <a:pt x="21" y="23"/>
                    <a:pt x="21" y="26"/>
                    <a:pt x="21" y="29"/>
                  </a:cubicBezTo>
                  <a:cubicBezTo>
                    <a:pt x="18" y="31"/>
                    <a:pt x="16" y="32"/>
                    <a:pt x="13" y="34"/>
                  </a:cubicBezTo>
                  <a:cubicBezTo>
                    <a:pt x="12" y="35"/>
                    <a:pt x="10" y="35"/>
                    <a:pt x="9" y="36"/>
                  </a:cubicBezTo>
                  <a:cubicBezTo>
                    <a:pt x="1" y="40"/>
                    <a:pt x="0" y="49"/>
                    <a:pt x="3" y="55"/>
                  </a:cubicBezTo>
                  <a:cubicBezTo>
                    <a:pt x="4" y="60"/>
                    <a:pt x="8" y="63"/>
                    <a:pt x="13" y="63"/>
                  </a:cubicBezTo>
                  <a:cubicBezTo>
                    <a:pt x="15" y="63"/>
                    <a:pt x="17" y="63"/>
                    <a:pt x="19" y="62"/>
                  </a:cubicBezTo>
                  <a:cubicBezTo>
                    <a:pt x="29" y="56"/>
                    <a:pt x="39" y="51"/>
                    <a:pt x="48" y="44"/>
                  </a:cubicBezTo>
                  <a:cubicBezTo>
                    <a:pt x="48" y="33"/>
                    <a:pt x="49" y="22"/>
                    <a:pt x="48" y="11"/>
                  </a:cubicBezTo>
                  <a:cubicBezTo>
                    <a:pt x="48" y="3"/>
                    <a:pt x="42" y="0"/>
                    <a:pt x="3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16"/>
            <p:cNvSpPr>
              <a:spLocks/>
            </p:cNvSpPr>
            <p:nvPr/>
          </p:nvSpPr>
          <p:spPr bwMode="auto">
            <a:xfrm>
              <a:off x="5649" y="764"/>
              <a:ext cx="77" cy="61"/>
            </a:xfrm>
            <a:custGeom>
              <a:avLst/>
              <a:gdLst>
                <a:gd name="T0" fmla="*/ 59 w 113"/>
                <a:gd name="T1" fmla="*/ 0 h 90"/>
                <a:gd name="T2" fmla="*/ 14 w 113"/>
                <a:gd name="T3" fmla="*/ 62 h 90"/>
                <a:gd name="T4" fmla="*/ 54 w 113"/>
                <a:gd name="T5" fmla="*/ 90 h 90"/>
                <a:gd name="T6" fmla="*/ 99 w 113"/>
                <a:gd name="T7" fmla="*/ 28 h 90"/>
                <a:gd name="T8" fmla="*/ 59 w 113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0">
                  <a:moveTo>
                    <a:pt x="59" y="0"/>
                  </a:moveTo>
                  <a:cubicBezTo>
                    <a:pt x="30" y="0"/>
                    <a:pt x="0" y="27"/>
                    <a:pt x="14" y="62"/>
                  </a:cubicBezTo>
                  <a:cubicBezTo>
                    <a:pt x="21" y="82"/>
                    <a:pt x="38" y="90"/>
                    <a:pt x="54" y="90"/>
                  </a:cubicBezTo>
                  <a:cubicBezTo>
                    <a:pt x="83" y="90"/>
                    <a:pt x="113" y="64"/>
                    <a:pt x="99" y="28"/>
                  </a:cubicBezTo>
                  <a:cubicBezTo>
                    <a:pt x="91" y="8"/>
                    <a:pt x="75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7"/>
            <p:cNvSpPr>
              <a:spLocks/>
            </p:cNvSpPr>
            <p:nvPr/>
          </p:nvSpPr>
          <p:spPr bwMode="auto">
            <a:xfrm>
              <a:off x="5800" y="486"/>
              <a:ext cx="87" cy="64"/>
            </a:xfrm>
            <a:custGeom>
              <a:avLst/>
              <a:gdLst>
                <a:gd name="T0" fmla="*/ 65 w 127"/>
                <a:gd name="T1" fmla="*/ 0 h 93"/>
                <a:gd name="T2" fmla="*/ 56 w 127"/>
                <a:gd name="T3" fmla="*/ 1 h 93"/>
                <a:gd name="T4" fmla="*/ 63 w 127"/>
                <a:gd name="T5" fmla="*/ 93 h 93"/>
                <a:gd name="T6" fmla="*/ 71 w 127"/>
                <a:gd name="T7" fmla="*/ 92 h 93"/>
                <a:gd name="T8" fmla="*/ 65 w 127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93">
                  <a:moveTo>
                    <a:pt x="65" y="0"/>
                  </a:moveTo>
                  <a:cubicBezTo>
                    <a:pt x="62" y="0"/>
                    <a:pt x="59" y="0"/>
                    <a:pt x="56" y="1"/>
                  </a:cubicBezTo>
                  <a:cubicBezTo>
                    <a:pt x="0" y="10"/>
                    <a:pt x="11" y="93"/>
                    <a:pt x="63" y="93"/>
                  </a:cubicBezTo>
                  <a:cubicBezTo>
                    <a:pt x="65" y="93"/>
                    <a:pt x="68" y="92"/>
                    <a:pt x="71" y="92"/>
                  </a:cubicBezTo>
                  <a:cubicBezTo>
                    <a:pt x="127" y="82"/>
                    <a:pt x="116" y="0"/>
                    <a:pt x="6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8"/>
            <p:cNvSpPr>
              <a:spLocks/>
            </p:cNvSpPr>
            <p:nvPr/>
          </p:nvSpPr>
          <p:spPr bwMode="auto">
            <a:xfrm>
              <a:off x="5608" y="826"/>
              <a:ext cx="78" cy="62"/>
            </a:xfrm>
            <a:custGeom>
              <a:avLst/>
              <a:gdLst>
                <a:gd name="T0" fmla="*/ 60 w 114"/>
                <a:gd name="T1" fmla="*/ 0 h 91"/>
                <a:gd name="T2" fmla="*/ 15 w 114"/>
                <a:gd name="T3" fmla="*/ 63 h 91"/>
                <a:gd name="T4" fmla="*/ 55 w 114"/>
                <a:gd name="T5" fmla="*/ 91 h 91"/>
                <a:gd name="T6" fmla="*/ 100 w 114"/>
                <a:gd name="T7" fmla="*/ 29 h 91"/>
                <a:gd name="T8" fmla="*/ 60 w 114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91">
                  <a:moveTo>
                    <a:pt x="60" y="0"/>
                  </a:moveTo>
                  <a:cubicBezTo>
                    <a:pt x="31" y="0"/>
                    <a:pt x="0" y="27"/>
                    <a:pt x="15" y="63"/>
                  </a:cubicBezTo>
                  <a:cubicBezTo>
                    <a:pt x="22" y="82"/>
                    <a:pt x="39" y="91"/>
                    <a:pt x="55" y="91"/>
                  </a:cubicBezTo>
                  <a:cubicBezTo>
                    <a:pt x="84" y="91"/>
                    <a:pt x="114" y="64"/>
                    <a:pt x="100" y="29"/>
                  </a:cubicBezTo>
                  <a:cubicBezTo>
                    <a:pt x="92" y="9"/>
                    <a:pt x="76" y="0"/>
                    <a:pt x="6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9"/>
            <p:cNvSpPr>
              <a:spLocks/>
            </p:cNvSpPr>
            <p:nvPr/>
          </p:nvSpPr>
          <p:spPr bwMode="auto">
            <a:xfrm>
              <a:off x="5833" y="420"/>
              <a:ext cx="86" cy="63"/>
            </a:xfrm>
            <a:custGeom>
              <a:avLst/>
              <a:gdLst>
                <a:gd name="T0" fmla="*/ 64 w 127"/>
                <a:gd name="T1" fmla="*/ 0 h 93"/>
                <a:gd name="T2" fmla="*/ 56 w 127"/>
                <a:gd name="T3" fmla="*/ 1 h 93"/>
                <a:gd name="T4" fmla="*/ 62 w 127"/>
                <a:gd name="T5" fmla="*/ 93 h 93"/>
                <a:gd name="T6" fmla="*/ 71 w 127"/>
                <a:gd name="T7" fmla="*/ 92 h 93"/>
                <a:gd name="T8" fmla="*/ 64 w 127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93">
                  <a:moveTo>
                    <a:pt x="64" y="0"/>
                  </a:moveTo>
                  <a:cubicBezTo>
                    <a:pt x="62" y="0"/>
                    <a:pt x="59" y="1"/>
                    <a:pt x="56" y="1"/>
                  </a:cubicBezTo>
                  <a:cubicBezTo>
                    <a:pt x="0" y="10"/>
                    <a:pt x="11" y="93"/>
                    <a:pt x="62" y="93"/>
                  </a:cubicBezTo>
                  <a:cubicBezTo>
                    <a:pt x="65" y="93"/>
                    <a:pt x="68" y="93"/>
                    <a:pt x="71" y="92"/>
                  </a:cubicBezTo>
                  <a:cubicBezTo>
                    <a:pt x="127" y="83"/>
                    <a:pt x="116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20"/>
            <p:cNvSpPr>
              <a:spLocks/>
            </p:cNvSpPr>
            <p:nvPr/>
          </p:nvSpPr>
          <p:spPr bwMode="auto">
            <a:xfrm>
              <a:off x="4898" y="444"/>
              <a:ext cx="76" cy="61"/>
            </a:xfrm>
            <a:custGeom>
              <a:avLst/>
              <a:gdLst>
                <a:gd name="T0" fmla="*/ 59 w 113"/>
                <a:gd name="T1" fmla="*/ 0 h 90"/>
                <a:gd name="T2" fmla="*/ 14 w 113"/>
                <a:gd name="T3" fmla="*/ 62 h 90"/>
                <a:gd name="T4" fmla="*/ 54 w 113"/>
                <a:gd name="T5" fmla="*/ 90 h 90"/>
                <a:gd name="T6" fmla="*/ 99 w 113"/>
                <a:gd name="T7" fmla="*/ 28 h 90"/>
                <a:gd name="T8" fmla="*/ 59 w 113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90">
                  <a:moveTo>
                    <a:pt x="59" y="0"/>
                  </a:moveTo>
                  <a:cubicBezTo>
                    <a:pt x="30" y="0"/>
                    <a:pt x="0" y="27"/>
                    <a:pt x="14" y="62"/>
                  </a:cubicBezTo>
                  <a:cubicBezTo>
                    <a:pt x="21" y="82"/>
                    <a:pt x="38" y="90"/>
                    <a:pt x="54" y="90"/>
                  </a:cubicBezTo>
                  <a:cubicBezTo>
                    <a:pt x="83" y="90"/>
                    <a:pt x="113" y="64"/>
                    <a:pt x="99" y="28"/>
                  </a:cubicBezTo>
                  <a:cubicBezTo>
                    <a:pt x="91" y="8"/>
                    <a:pt x="75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1"/>
            <p:cNvSpPr>
              <a:spLocks/>
            </p:cNvSpPr>
            <p:nvPr/>
          </p:nvSpPr>
          <p:spPr bwMode="auto">
            <a:xfrm>
              <a:off x="4953" y="406"/>
              <a:ext cx="77" cy="61"/>
            </a:xfrm>
            <a:custGeom>
              <a:avLst/>
              <a:gdLst>
                <a:gd name="T0" fmla="*/ 59 w 114"/>
                <a:gd name="T1" fmla="*/ 0 h 91"/>
                <a:gd name="T2" fmla="*/ 14 w 114"/>
                <a:gd name="T3" fmla="*/ 63 h 91"/>
                <a:gd name="T4" fmla="*/ 54 w 114"/>
                <a:gd name="T5" fmla="*/ 91 h 91"/>
                <a:gd name="T6" fmla="*/ 100 w 114"/>
                <a:gd name="T7" fmla="*/ 29 h 91"/>
                <a:gd name="T8" fmla="*/ 59 w 114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91">
                  <a:moveTo>
                    <a:pt x="59" y="0"/>
                  </a:moveTo>
                  <a:cubicBezTo>
                    <a:pt x="30" y="0"/>
                    <a:pt x="0" y="27"/>
                    <a:pt x="14" y="63"/>
                  </a:cubicBezTo>
                  <a:cubicBezTo>
                    <a:pt x="22" y="82"/>
                    <a:pt x="38" y="91"/>
                    <a:pt x="54" y="91"/>
                  </a:cubicBezTo>
                  <a:cubicBezTo>
                    <a:pt x="83" y="91"/>
                    <a:pt x="114" y="64"/>
                    <a:pt x="100" y="29"/>
                  </a:cubicBezTo>
                  <a:cubicBezTo>
                    <a:pt x="92" y="9"/>
                    <a:pt x="76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2"/>
            <p:cNvSpPr>
              <a:spLocks/>
            </p:cNvSpPr>
            <p:nvPr/>
          </p:nvSpPr>
          <p:spPr bwMode="auto">
            <a:xfrm>
              <a:off x="5151" y="123"/>
              <a:ext cx="53" cy="15"/>
            </a:xfrm>
            <a:custGeom>
              <a:avLst/>
              <a:gdLst>
                <a:gd name="T0" fmla="*/ 78 w 78"/>
                <a:gd name="T1" fmla="*/ 0 h 23"/>
                <a:gd name="T2" fmla="*/ 0 w 78"/>
                <a:gd name="T3" fmla="*/ 0 h 23"/>
                <a:gd name="T4" fmla="*/ 37 w 78"/>
                <a:gd name="T5" fmla="*/ 23 h 23"/>
                <a:gd name="T6" fmla="*/ 46 w 78"/>
                <a:gd name="T7" fmla="*/ 23 h 23"/>
                <a:gd name="T8" fmla="*/ 78 w 7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23">
                  <a:moveTo>
                    <a:pt x="7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13"/>
                    <a:pt x="20" y="23"/>
                    <a:pt x="37" y="23"/>
                  </a:cubicBezTo>
                  <a:cubicBezTo>
                    <a:pt x="40" y="23"/>
                    <a:pt x="43" y="23"/>
                    <a:pt x="46" y="23"/>
                  </a:cubicBezTo>
                  <a:cubicBezTo>
                    <a:pt x="62" y="20"/>
                    <a:pt x="73" y="11"/>
                    <a:pt x="7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3"/>
            <p:cNvSpPr>
              <a:spLocks noEditPoints="1"/>
            </p:cNvSpPr>
            <p:nvPr/>
          </p:nvSpPr>
          <p:spPr bwMode="auto">
            <a:xfrm>
              <a:off x="6399" y="988"/>
              <a:ext cx="73" cy="100"/>
            </a:xfrm>
            <a:custGeom>
              <a:avLst/>
              <a:gdLst>
                <a:gd name="T0" fmla="*/ 85 w 107"/>
                <a:gd name="T1" fmla="*/ 26 h 147"/>
                <a:gd name="T2" fmla="*/ 76 w 107"/>
                <a:gd name="T3" fmla="*/ 51 h 147"/>
                <a:gd name="T4" fmla="*/ 14 w 107"/>
                <a:gd name="T5" fmla="*/ 125 h 147"/>
                <a:gd name="T6" fmla="*/ 9 w 107"/>
                <a:gd name="T7" fmla="*/ 126 h 147"/>
                <a:gd name="T8" fmla="*/ 6 w 107"/>
                <a:gd name="T9" fmla="*/ 126 h 147"/>
                <a:gd name="T10" fmla="*/ 43 w 107"/>
                <a:gd name="T11" fmla="*/ 147 h 147"/>
                <a:gd name="T12" fmla="*/ 90 w 107"/>
                <a:gd name="T13" fmla="*/ 89 h 147"/>
                <a:gd name="T14" fmla="*/ 107 w 107"/>
                <a:gd name="T15" fmla="*/ 80 h 147"/>
                <a:gd name="T16" fmla="*/ 85 w 107"/>
                <a:gd name="T17" fmla="*/ 26 h 147"/>
                <a:gd name="T18" fmla="*/ 64 w 107"/>
                <a:gd name="T19" fmla="*/ 0 h 147"/>
                <a:gd name="T20" fmla="*/ 36 w 107"/>
                <a:gd name="T21" fmla="*/ 58 h 147"/>
                <a:gd name="T22" fmla="*/ 0 w 107"/>
                <a:gd name="T23" fmla="*/ 93 h 147"/>
                <a:gd name="T24" fmla="*/ 4 w 107"/>
                <a:gd name="T25" fmla="*/ 96 h 147"/>
                <a:gd name="T26" fmla="*/ 7 w 107"/>
                <a:gd name="T27" fmla="*/ 98 h 147"/>
                <a:gd name="T28" fmla="*/ 8 w 107"/>
                <a:gd name="T29" fmla="*/ 98 h 147"/>
                <a:gd name="T30" fmla="*/ 11 w 107"/>
                <a:gd name="T31" fmla="*/ 98 h 147"/>
                <a:gd name="T32" fmla="*/ 14 w 107"/>
                <a:gd name="T33" fmla="*/ 96 h 147"/>
                <a:gd name="T34" fmla="*/ 20 w 107"/>
                <a:gd name="T35" fmla="*/ 92 h 147"/>
                <a:gd name="T36" fmla="*/ 34 w 107"/>
                <a:gd name="T37" fmla="*/ 73 h 147"/>
                <a:gd name="T38" fmla="*/ 64 w 107"/>
                <a:gd name="T39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7" h="147">
                  <a:moveTo>
                    <a:pt x="85" y="26"/>
                  </a:moveTo>
                  <a:cubicBezTo>
                    <a:pt x="82" y="34"/>
                    <a:pt x="79" y="43"/>
                    <a:pt x="76" y="51"/>
                  </a:cubicBezTo>
                  <a:cubicBezTo>
                    <a:pt x="65" y="76"/>
                    <a:pt x="47" y="122"/>
                    <a:pt x="14" y="125"/>
                  </a:cubicBezTo>
                  <a:cubicBezTo>
                    <a:pt x="12" y="126"/>
                    <a:pt x="11" y="126"/>
                    <a:pt x="9" y="126"/>
                  </a:cubicBezTo>
                  <a:cubicBezTo>
                    <a:pt x="8" y="126"/>
                    <a:pt x="7" y="126"/>
                    <a:pt x="6" y="126"/>
                  </a:cubicBezTo>
                  <a:cubicBezTo>
                    <a:pt x="15" y="141"/>
                    <a:pt x="29" y="147"/>
                    <a:pt x="43" y="147"/>
                  </a:cubicBezTo>
                  <a:cubicBezTo>
                    <a:pt x="71" y="147"/>
                    <a:pt x="100" y="122"/>
                    <a:pt x="90" y="89"/>
                  </a:cubicBezTo>
                  <a:cubicBezTo>
                    <a:pt x="97" y="87"/>
                    <a:pt x="103" y="84"/>
                    <a:pt x="107" y="80"/>
                  </a:cubicBezTo>
                  <a:cubicBezTo>
                    <a:pt x="99" y="63"/>
                    <a:pt x="92" y="44"/>
                    <a:pt x="85" y="26"/>
                  </a:cubicBezTo>
                  <a:moveTo>
                    <a:pt x="64" y="0"/>
                  </a:moveTo>
                  <a:cubicBezTo>
                    <a:pt x="37" y="8"/>
                    <a:pt x="29" y="36"/>
                    <a:pt x="36" y="58"/>
                  </a:cubicBezTo>
                  <a:cubicBezTo>
                    <a:pt x="19" y="63"/>
                    <a:pt x="4" y="76"/>
                    <a:pt x="0" y="93"/>
                  </a:cubicBezTo>
                  <a:cubicBezTo>
                    <a:pt x="1" y="94"/>
                    <a:pt x="3" y="96"/>
                    <a:pt x="4" y="96"/>
                  </a:cubicBezTo>
                  <a:cubicBezTo>
                    <a:pt x="5" y="97"/>
                    <a:pt x="6" y="98"/>
                    <a:pt x="7" y="9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9" y="98"/>
                    <a:pt x="10" y="98"/>
                    <a:pt x="11" y="98"/>
                  </a:cubicBezTo>
                  <a:cubicBezTo>
                    <a:pt x="12" y="97"/>
                    <a:pt x="13" y="97"/>
                    <a:pt x="14" y="96"/>
                  </a:cubicBezTo>
                  <a:cubicBezTo>
                    <a:pt x="16" y="95"/>
                    <a:pt x="18" y="94"/>
                    <a:pt x="20" y="92"/>
                  </a:cubicBezTo>
                  <a:cubicBezTo>
                    <a:pt x="25" y="86"/>
                    <a:pt x="30" y="80"/>
                    <a:pt x="34" y="73"/>
                  </a:cubicBezTo>
                  <a:cubicBezTo>
                    <a:pt x="47" y="50"/>
                    <a:pt x="56" y="26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24"/>
            <p:cNvSpPr>
              <a:spLocks noEditPoints="1"/>
            </p:cNvSpPr>
            <p:nvPr/>
          </p:nvSpPr>
          <p:spPr bwMode="auto">
            <a:xfrm>
              <a:off x="6281" y="898"/>
              <a:ext cx="167" cy="244"/>
            </a:xfrm>
            <a:custGeom>
              <a:avLst/>
              <a:gdLst>
                <a:gd name="T0" fmla="*/ 109 w 246"/>
                <a:gd name="T1" fmla="*/ 36 h 359"/>
                <a:gd name="T2" fmla="*/ 102 w 246"/>
                <a:gd name="T3" fmla="*/ 36 h 359"/>
                <a:gd name="T4" fmla="*/ 99 w 246"/>
                <a:gd name="T5" fmla="*/ 38 h 359"/>
                <a:gd name="T6" fmla="*/ 98 w 246"/>
                <a:gd name="T7" fmla="*/ 38 h 359"/>
                <a:gd name="T8" fmla="*/ 97 w 246"/>
                <a:gd name="T9" fmla="*/ 39 h 359"/>
                <a:gd name="T10" fmla="*/ 96 w 246"/>
                <a:gd name="T11" fmla="*/ 41 h 359"/>
                <a:gd name="T12" fmla="*/ 96 w 246"/>
                <a:gd name="T13" fmla="*/ 46 h 359"/>
                <a:gd name="T14" fmla="*/ 96 w 246"/>
                <a:gd name="T15" fmla="*/ 50 h 359"/>
                <a:gd name="T16" fmla="*/ 102 w 246"/>
                <a:gd name="T17" fmla="*/ 47 h 359"/>
                <a:gd name="T18" fmla="*/ 124 w 246"/>
                <a:gd name="T19" fmla="*/ 38 h 359"/>
                <a:gd name="T20" fmla="*/ 109 w 246"/>
                <a:gd name="T21" fmla="*/ 36 h 359"/>
                <a:gd name="T22" fmla="*/ 70 w 246"/>
                <a:gd name="T23" fmla="*/ 31 h 359"/>
                <a:gd name="T24" fmla="*/ 20 w 246"/>
                <a:gd name="T25" fmla="*/ 84 h 359"/>
                <a:gd name="T26" fmla="*/ 0 w 246"/>
                <a:gd name="T27" fmla="*/ 155 h 359"/>
                <a:gd name="T28" fmla="*/ 7 w 246"/>
                <a:gd name="T29" fmla="*/ 209 h 359"/>
                <a:gd name="T30" fmla="*/ 15 w 246"/>
                <a:gd name="T31" fmla="*/ 232 h 359"/>
                <a:gd name="T32" fmla="*/ 69 w 246"/>
                <a:gd name="T33" fmla="*/ 318 h 359"/>
                <a:gd name="T34" fmla="*/ 74 w 246"/>
                <a:gd name="T35" fmla="*/ 324 h 359"/>
                <a:gd name="T36" fmla="*/ 109 w 246"/>
                <a:gd name="T37" fmla="*/ 356 h 359"/>
                <a:gd name="T38" fmla="*/ 118 w 246"/>
                <a:gd name="T39" fmla="*/ 359 h 359"/>
                <a:gd name="T40" fmla="*/ 124 w 246"/>
                <a:gd name="T41" fmla="*/ 358 h 359"/>
                <a:gd name="T42" fmla="*/ 131 w 246"/>
                <a:gd name="T43" fmla="*/ 351 h 359"/>
                <a:gd name="T44" fmla="*/ 127 w 246"/>
                <a:gd name="T45" fmla="*/ 332 h 359"/>
                <a:gd name="T46" fmla="*/ 98 w 246"/>
                <a:gd name="T47" fmla="*/ 306 h 359"/>
                <a:gd name="T48" fmla="*/ 94 w 246"/>
                <a:gd name="T49" fmla="*/ 302 h 359"/>
                <a:gd name="T50" fmla="*/ 78 w 246"/>
                <a:gd name="T51" fmla="*/ 283 h 359"/>
                <a:gd name="T52" fmla="*/ 76 w 246"/>
                <a:gd name="T53" fmla="*/ 280 h 359"/>
                <a:gd name="T54" fmla="*/ 53 w 246"/>
                <a:gd name="T55" fmla="*/ 247 h 359"/>
                <a:gd name="T56" fmla="*/ 34 w 246"/>
                <a:gd name="T57" fmla="*/ 200 h 359"/>
                <a:gd name="T58" fmla="*/ 30 w 246"/>
                <a:gd name="T59" fmla="*/ 174 h 359"/>
                <a:gd name="T60" fmla="*/ 30 w 246"/>
                <a:gd name="T61" fmla="*/ 167 h 359"/>
                <a:gd name="T62" fmla="*/ 30 w 246"/>
                <a:gd name="T63" fmla="*/ 159 h 359"/>
                <a:gd name="T64" fmla="*/ 33 w 246"/>
                <a:gd name="T65" fmla="*/ 136 h 359"/>
                <a:gd name="T66" fmla="*/ 35 w 246"/>
                <a:gd name="T67" fmla="*/ 126 h 359"/>
                <a:gd name="T68" fmla="*/ 47 w 246"/>
                <a:gd name="T69" fmla="*/ 99 h 359"/>
                <a:gd name="T70" fmla="*/ 64 w 246"/>
                <a:gd name="T71" fmla="*/ 75 h 359"/>
                <a:gd name="T72" fmla="*/ 71 w 246"/>
                <a:gd name="T73" fmla="*/ 68 h 359"/>
                <a:gd name="T74" fmla="*/ 70 w 246"/>
                <a:gd name="T75" fmla="*/ 31 h 359"/>
                <a:gd name="T76" fmla="*/ 188 w 246"/>
                <a:gd name="T77" fmla="*/ 0 h 359"/>
                <a:gd name="T78" fmla="*/ 144 w 246"/>
                <a:gd name="T79" fmla="*/ 3 h 359"/>
                <a:gd name="T80" fmla="*/ 121 w 246"/>
                <a:gd name="T81" fmla="*/ 8 h 359"/>
                <a:gd name="T82" fmla="*/ 161 w 246"/>
                <a:gd name="T83" fmla="*/ 20 h 359"/>
                <a:gd name="T84" fmla="*/ 181 w 246"/>
                <a:gd name="T85" fmla="*/ 28 h 359"/>
                <a:gd name="T86" fmla="*/ 182 w 246"/>
                <a:gd name="T87" fmla="*/ 28 h 359"/>
                <a:gd name="T88" fmla="*/ 216 w 246"/>
                <a:gd name="T89" fmla="*/ 30 h 359"/>
                <a:gd name="T90" fmla="*/ 221 w 246"/>
                <a:gd name="T91" fmla="*/ 31 h 359"/>
                <a:gd name="T92" fmla="*/ 245 w 246"/>
                <a:gd name="T93" fmla="*/ 13 h 359"/>
                <a:gd name="T94" fmla="*/ 246 w 246"/>
                <a:gd name="T95" fmla="*/ 5 h 359"/>
                <a:gd name="T96" fmla="*/ 188 w 246"/>
                <a:gd name="T97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6" h="359">
                  <a:moveTo>
                    <a:pt x="109" y="36"/>
                  </a:moveTo>
                  <a:cubicBezTo>
                    <a:pt x="106" y="36"/>
                    <a:pt x="104" y="36"/>
                    <a:pt x="102" y="36"/>
                  </a:cubicBezTo>
                  <a:cubicBezTo>
                    <a:pt x="101" y="37"/>
                    <a:pt x="100" y="37"/>
                    <a:pt x="99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40"/>
                    <a:pt x="97" y="40"/>
                    <a:pt x="96" y="41"/>
                  </a:cubicBezTo>
                  <a:cubicBezTo>
                    <a:pt x="96" y="43"/>
                    <a:pt x="96" y="44"/>
                    <a:pt x="96" y="46"/>
                  </a:cubicBezTo>
                  <a:cubicBezTo>
                    <a:pt x="96" y="47"/>
                    <a:pt x="96" y="49"/>
                    <a:pt x="96" y="50"/>
                  </a:cubicBezTo>
                  <a:cubicBezTo>
                    <a:pt x="98" y="49"/>
                    <a:pt x="100" y="48"/>
                    <a:pt x="102" y="47"/>
                  </a:cubicBezTo>
                  <a:cubicBezTo>
                    <a:pt x="109" y="43"/>
                    <a:pt x="116" y="40"/>
                    <a:pt x="124" y="38"/>
                  </a:cubicBezTo>
                  <a:cubicBezTo>
                    <a:pt x="119" y="37"/>
                    <a:pt x="114" y="36"/>
                    <a:pt x="109" y="36"/>
                  </a:cubicBezTo>
                  <a:moveTo>
                    <a:pt x="70" y="31"/>
                  </a:moveTo>
                  <a:cubicBezTo>
                    <a:pt x="50" y="44"/>
                    <a:pt x="33" y="61"/>
                    <a:pt x="20" y="84"/>
                  </a:cubicBezTo>
                  <a:cubicBezTo>
                    <a:pt x="7" y="107"/>
                    <a:pt x="1" y="131"/>
                    <a:pt x="0" y="155"/>
                  </a:cubicBezTo>
                  <a:cubicBezTo>
                    <a:pt x="0" y="173"/>
                    <a:pt x="2" y="191"/>
                    <a:pt x="7" y="209"/>
                  </a:cubicBezTo>
                  <a:cubicBezTo>
                    <a:pt x="9" y="217"/>
                    <a:pt x="12" y="224"/>
                    <a:pt x="15" y="232"/>
                  </a:cubicBezTo>
                  <a:cubicBezTo>
                    <a:pt x="27" y="263"/>
                    <a:pt x="46" y="293"/>
                    <a:pt x="69" y="318"/>
                  </a:cubicBezTo>
                  <a:cubicBezTo>
                    <a:pt x="71" y="320"/>
                    <a:pt x="73" y="322"/>
                    <a:pt x="74" y="324"/>
                  </a:cubicBezTo>
                  <a:cubicBezTo>
                    <a:pt x="85" y="336"/>
                    <a:pt x="97" y="346"/>
                    <a:pt x="109" y="356"/>
                  </a:cubicBezTo>
                  <a:cubicBezTo>
                    <a:pt x="112" y="358"/>
                    <a:pt x="115" y="359"/>
                    <a:pt x="118" y="359"/>
                  </a:cubicBezTo>
                  <a:cubicBezTo>
                    <a:pt x="120" y="359"/>
                    <a:pt x="122" y="359"/>
                    <a:pt x="124" y="358"/>
                  </a:cubicBezTo>
                  <a:cubicBezTo>
                    <a:pt x="125" y="355"/>
                    <a:pt x="128" y="352"/>
                    <a:pt x="131" y="351"/>
                  </a:cubicBezTo>
                  <a:cubicBezTo>
                    <a:pt x="134" y="345"/>
                    <a:pt x="134" y="338"/>
                    <a:pt x="127" y="332"/>
                  </a:cubicBezTo>
                  <a:cubicBezTo>
                    <a:pt x="117" y="324"/>
                    <a:pt x="107" y="316"/>
                    <a:pt x="98" y="306"/>
                  </a:cubicBezTo>
                  <a:cubicBezTo>
                    <a:pt x="97" y="305"/>
                    <a:pt x="96" y="304"/>
                    <a:pt x="94" y="302"/>
                  </a:cubicBezTo>
                  <a:cubicBezTo>
                    <a:pt x="89" y="296"/>
                    <a:pt x="83" y="290"/>
                    <a:pt x="78" y="283"/>
                  </a:cubicBezTo>
                  <a:cubicBezTo>
                    <a:pt x="77" y="282"/>
                    <a:pt x="76" y="281"/>
                    <a:pt x="76" y="280"/>
                  </a:cubicBezTo>
                  <a:cubicBezTo>
                    <a:pt x="67" y="270"/>
                    <a:pt x="60" y="259"/>
                    <a:pt x="53" y="247"/>
                  </a:cubicBezTo>
                  <a:cubicBezTo>
                    <a:pt x="45" y="232"/>
                    <a:pt x="39" y="216"/>
                    <a:pt x="34" y="200"/>
                  </a:cubicBezTo>
                  <a:cubicBezTo>
                    <a:pt x="32" y="191"/>
                    <a:pt x="31" y="183"/>
                    <a:pt x="30" y="174"/>
                  </a:cubicBezTo>
                  <a:cubicBezTo>
                    <a:pt x="30" y="171"/>
                    <a:pt x="30" y="169"/>
                    <a:pt x="30" y="167"/>
                  </a:cubicBezTo>
                  <a:cubicBezTo>
                    <a:pt x="30" y="164"/>
                    <a:pt x="30" y="162"/>
                    <a:pt x="30" y="159"/>
                  </a:cubicBezTo>
                  <a:cubicBezTo>
                    <a:pt x="30" y="151"/>
                    <a:pt x="31" y="143"/>
                    <a:pt x="33" y="136"/>
                  </a:cubicBezTo>
                  <a:cubicBezTo>
                    <a:pt x="33" y="133"/>
                    <a:pt x="34" y="130"/>
                    <a:pt x="35" y="126"/>
                  </a:cubicBezTo>
                  <a:cubicBezTo>
                    <a:pt x="38" y="117"/>
                    <a:pt x="42" y="108"/>
                    <a:pt x="47" y="99"/>
                  </a:cubicBezTo>
                  <a:cubicBezTo>
                    <a:pt x="52" y="91"/>
                    <a:pt x="58" y="83"/>
                    <a:pt x="64" y="75"/>
                  </a:cubicBezTo>
                  <a:cubicBezTo>
                    <a:pt x="66" y="73"/>
                    <a:pt x="69" y="70"/>
                    <a:pt x="71" y="68"/>
                  </a:cubicBezTo>
                  <a:cubicBezTo>
                    <a:pt x="67" y="55"/>
                    <a:pt x="66" y="42"/>
                    <a:pt x="70" y="31"/>
                  </a:cubicBezTo>
                  <a:moveTo>
                    <a:pt x="188" y="0"/>
                  </a:moveTo>
                  <a:cubicBezTo>
                    <a:pt x="173" y="0"/>
                    <a:pt x="158" y="1"/>
                    <a:pt x="144" y="3"/>
                  </a:cubicBezTo>
                  <a:cubicBezTo>
                    <a:pt x="136" y="5"/>
                    <a:pt x="128" y="6"/>
                    <a:pt x="121" y="8"/>
                  </a:cubicBezTo>
                  <a:cubicBezTo>
                    <a:pt x="135" y="10"/>
                    <a:pt x="150" y="16"/>
                    <a:pt x="161" y="20"/>
                  </a:cubicBezTo>
                  <a:cubicBezTo>
                    <a:pt x="168" y="23"/>
                    <a:pt x="174" y="25"/>
                    <a:pt x="181" y="28"/>
                  </a:cubicBezTo>
                  <a:cubicBezTo>
                    <a:pt x="181" y="28"/>
                    <a:pt x="182" y="28"/>
                    <a:pt x="182" y="28"/>
                  </a:cubicBezTo>
                  <a:cubicBezTo>
                    <a:pt x="194" y="28"/>
                    <a:pt x="205" y="29"/>
                    <a:pt x="216" y="30"/>
                  </a:cubicBezTo>
                  <a:cubicBezTo>
                    <a:pt x="218" y="31"/>
                    <a:pt x="219" y="31"/>
                    <a:pt x="221" y="31"/>
                  </a:cubicBezTo>
                  <a:cubicBezTo>
                    <a:pt x="227" y="22"/>
                    <a:pt x="236" y="16"/>
                    <a:pt x="245" y="13"/>
                  </a:cubicBezTo>
                  <a:cubicBezTo>
                    <a:pt x="246" y="10"/>
                    <a:pt x="246" y="8"/>
                    <a:pt x="246" y="5"/>
                  </a:cubicBezTo>
                  <a:cubicBezTo>
                    <a:pt x="227" y="2"/>
                    <a:pt x="207" y="0"/>
                    <a:pt x="18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25"/>
            <p:cNvSpPr>
              <a:spLocks/>
            </p:cNvSpPr>
            <p:nvPr/>
          </p:nvSpPr>
          <p:spPr bwMode="auto">
            <a:xfrm>
              <a:off x="5519" y="663"/>
              <a:ext cx="256" cy="253"/>
            </a:xfrm>
            <a:custGeom>
              <a:avLst/>
              <a:gdLst>
                <a:gd name="T0" fmla="*/ 272 w 377"/>
                <a:gd name="T1" fmla="*/ 0 h 373"/>
                <a:gd name="T2" fmla="*/ 243 w 377"/>
                <a:gd name="T3" fmla="*/ 3 h 373"/>
                <a:gd name="T4" fmla="*/ 201 w 377"/>
                <a:gd name="T5" fmla="*/ 13 h 373"/>
                <a:gd name="T6" fmla="*/ 177 w 377"/>
                <a:gd name="T7" fmla="*/ 22 h 373"/>
                <a:gd name="T8" fmla="*/ 104 w 377"/>
                <a:gd name="T9" fmla="*/ 63 h 373"/>
                <a:gd name="T10" fmla="*/ 35 w 377"/>
                <a:gd name="T11" fmla="*/ 310 h 373"/>
                <a:gd name="T12" fmla="*/ 43 w 377"/>
                <a:gd name="T13" fmla="*/ 328 h 373"/>
                <a:gd name="T14" fmla="*/ 61 w 377"/>
                <a:gd name="T15" fmla="*/ 358 h 373"/>
                <a:gd name="T16" fmla="*/ 67 w 377"/>
                <a:gd name="T17" fmla="*/ 366 h 373"/>
                <a:gd name="T18" fmla="*/ 68 w 377"/>
                <a:gd name="T19" fmla="*/ 368 h 373"/>
                <a:gd name="T20" fmla="*/ 79 w 377"/>
                <a:gd name="T21" fmla="*/ 373 h 373"/>
                <a:gd name="T22" fmla="*/ 92 w 377"/>
                <a:gd name="T23" fmla="*/ 350 h 373"/>
                <a:gd name="T24" fmla="*/ 73 w 377"/>
                <a:gd name="T25" fmla="*/ 322 h 373"/>
                <a:gd name="T26" fmla="*/ 71 w 377"/>
                <a:gd name="T27" fmla="*/ 319 h 373"/>
                <a:gd name="T28" fmla="*/ 54 w 377"/>
                <a:gd name="T29" fmla="*/ 274 h 373"/>
                <a:gd name="T30" fmla="*/ 48 w 377"/>
                <a:gd name="T31" fmla="*/ 224 h 373"/>
                <a:gd name="T32" fmla="*/ 55 w 377"/>
                <a:gd name="T33" fmla="*/ 177 h 373"/>
                <a:gd name="T34" fmla="*/ 71 w 377"/>
                <a:gd name="T35" fmla="*/ 141 h 373"/>
                <a:gd name="T36" fmla="*/ 97 w 377"/>
                <a:gd name="T37" fmla="*/ 107 h 373"/>
                <a:gd name="T38" fmla="*/ 108 w 377"/>
                <a:gd name="T39" fmla="*/ 98 h 373"/>
                <a:gd name="T40" fmla="*/ 153 w 377"/>
                <a:gd name="T41" fmla="*/ 67 h 373"/>
                <a:gd name="T42" fmla="*/ 229 w 377"/>
                <a:gd name="T43" fmla="*/ 36 h 373"/>
                <a:gd name="T44" fmla="*/ 238 w 377"/>
                <a:gd name="T45" fmla="*/ 35 h 373"/>
                <a:gd name="T46" fmla="*/ 275 w 377"/>
                <a:gd name="T47" fmla="*/ 31 h 373"/>
                <a:gd name="T48" fmla="*/ 286 w 377"/>
                <a:gd name="T49" fmla="*/ 32 h 373"/>
                <a:gd name="T50" fmla="*/ 303 w 377"/>
                <a:gd name="T51" fmla="*/ 35 h 373"/>
                <a:gd name="T52" fmla="*/ 312 w 377"/>
                <a:gd name="T53" fmla="*/ 38 h 373"/>
                <a:gd name="T54" fmla="*/ 322 w 377"/>
                <a:gd name="T55" fmla="*/ 43 h 373"/>
                <a:gd name="T56" fmla="*/ 336 w 377"/>
                <a:gd name="T57" fmla="*/ 55 h 373"/>
                <a:gd name="T58" fmla="*/ 345 w 377"/>
                <a:gd name="T59" fmla="*/ 65 h 373"/>
                <a:gd name="T60" fmla="*/ 356 w 377"/>
                <a:gd name="T61" fmla="*/ 71 h 373"/>
                <a:gd name="T62" fmla="*/ 369 w 377"/>
                <a:gd name="T63" fmla="*/ 47 h 373"/>
                <a:gd name="T64" fmla="*/ 305 w 377"/>
                <a:gd name="T65" fmla="*/ 4 h 373"/>
                <a:gd name="T66" fmla="*/ 275 w 377"/>
                <a:gd name="T67" fmla="*/ 0 h 373"/>
                <a:gd name="T68" fmla="*/ 272 w 377"/>
                <a:gd name="T69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7" h="373">
                  <a:moveTo>
                    <a:pt x="272" y="0"/>
                  </a:moveTo>
                  <a:cubicBezTo>
                    <a:pt x="262" y="0"/>
                    <a:pt x="253" y="1"/>
                    <a:pt x="243" y="3"/>
                  </a:cubicBezTo>
                  <a:cubicBezTo>
                    <a:pt x="229" y="5"/>
                    <a:pt x="215" y="9"/>
                    <a:pt x="201" y="13"/>
                  </a:cubicBezTo>
                  <a:cubicBezTo>
                    <a:pt x="193" y="16"/>
                    <a:pt x="185" y="19"/>
                    <a:pt x="177" y="22"/>
                  </a:cubicBezTo>
                  <a:cubicBezTo>
                    <a:pt x="150" y="34"/>
                    <a:pt x="124" y="49"/>
                    <a:pt x="104" y="63"/>
                  </a:cubicBezTo>
                  <a:cubicBezTo>
                    <a:pt x="23" y="120"/>
                    <a:pt x="0" y="223"/>
                    <a:pt x="35" y="310"/>
                  </a:cubicBezTo>
                  <a:cubicBezTo>
                    <a:pt x="37" y="316"/>
                    <a:pt x="40" y="322"/>
                    <a:pt x="43" y="328"/>
                  </a:cubicBezTo>
                  <a:cubicBezTo>
                    <a:pt x="48" y="339"/>
                    <a:pt x="54" y="349"/>
                    <a:pt x="61" y="358"/>
                  </a:cubicBezTo>
                  <a:cubicBezTo>
                    <a:pt x="64" y="360"/>
                    <a:pt x="66" y="363"/>
                    <a:pt x="67" y="366"/>
                  </a:cubicBezTo>
                  <a:cubicBezTo>
                    <a:pt x="67" y="366"/>
                    <a:pt x="68" y="367"/>
                    <a:pt x="68" y="368"/>
                  </a:cubicBezTo>
                  <a:cubicBezTo>
                    <a:pt x="71" y="372"/>
                    <a:pt x="75" y="373"/>
                    <a:pt x="79" y="373"/>
                  </a:cubicBezTo>
                  <a:cubicBezTo>
                    <a:pt x="90" y="373"/>
                    <a:pt x="101" y="361"/>
                    <a:pt x="92" y="350"/>
                  </a:cubicBezTo>
                  <a:cubicBezTo>
                    <a:pt x="85" y="341"/>
                    <a:pt x="78" y="331"/>
                    <a:pt x="73" y="322"/>
                  </a:cubicBezTo>
                  <a:cubicBezTo>
                    <a:pt x="72" y="321"/>
                    <a:pt x="72" y="320"/>
                    <a:pt x="71" y="319"/>
                  </a:cubicBezTo>
                  <a:cubicBezTo>
                    <a:pt x="64" y="305"/>
                    <a:pt x="58" y="290"/>
                    <a:pt x="54" y="274"/>
                  </a:cubicBezTo>
                  <a:cubicBezTo>
                    <a:pt x="50" y="258"/>
                    <a:pt x="48" y="241"/>
                    <a:pt x="48" y="224"/>
                  </a:cubicBezTo>
                  <a:cubicBezTo>
                    <a:pt x="49" y="208"/>
                    <a:pt x="51" y="193"/>
                    <a:pt x="55" y="177"/>
                  </a:cubicBezTo>
                  <a:cubicBezTo>
                    <a:pt x="59" y="164"/>
                    <a:pt x="64" y="152"/>
                    <a:pt x="71" y="141"/>
                  </a:cubicBezTo>
                  <a:cubicBezTo>
                    <a:pt x="78" y="129"/>
                    <a:pt x="87" y="118"/>
                    <a:pt x="97" y="107"/>
                  </a:cubicBezTo>
                  <a:cubicBezTo>
                    <a:pt x="100" y="104"/>
                    <a:pt x="104" y="101"/>
                    <a:pt x="108" y="98"/>
                  </a:cubicBezTo>
                  <a:cubicBezTo>
                    <a:pt x="122" y="86"/>
                    <a:pt x="137" y="76"/>
                    <a:pt x="153" y="67"/>
                  </a:cubicBezTo>
                  <a:cubicBezTo>
                    <a:pt x="177" y="54"/>
                    <a:pt x="203" y="43"/>
                    <a:pt x="229" y="36"/>
                  </a:cubicBezTo>
                  <a:cubicBezTo>
                    <a:pt x="232" y="36"/>
                    <a:pt x="235" y="35"/>
                    <a:pt x="238" y="35"/>
                  </a:cubicBezTo>
                  <a:cubicBezTo>
                    <a:pt x="250" y="32"/>
                    <a:pt x="262" y="31"/>
                    <a:pt x="275" y="31"/>
                  </a:cubicBezTo>
                  <a:cubicBezTo>
                    <a:pt x="279" y="31"/>
                    <a:pt x="282" y="31"/>
                    <a:pt x="286" y="32"/>
                  </a:cubicBezTo>
                  <a:cubicBezTo>
                    <a:pt x="291" y="32"/>
                    <a:pt x="297" y="33"/>
                    <a:pt x="303" y="35"/>
                  </a:cubicBezTo>
                  <a:cubicBezTo>
                    <a:pt x="306" y="36"/>
                    <a:pt x="309" y="37"/>
                    <a:pt x="312" y="38"/>
                  </a:cubicBezTo>
                  <a:cubicBezTo>
                    <a:pt x="316" y="40"/>
                    <a:pt x="319" y="41"/>
                    <a:pt x="322" y="43"/>
                  </a:cubicBezTo>
                  <a:cubicBezTo>
                    <a:pt x="327" y="47"/>
                    <a:pt x="332" y="50"/>
                    <a:pt x="336" y="55"/>
                  </a:cubicBezTo>
                  <a:cubicBezTo>
                    <a:pt x="339" y="58"/>
                    <a:pt x="342" y="61"/>
                    <a:pt x="345" y="65"/>
                  </a:cubicBezTo>
                  <a:cubicBezTo>
                    <a:pt x="348" y="69"/>
                    <a:pt x="352" y="71"/>
                    <a:pt x="356" y="71"/>
                  </a:cubicBezTo>
                  <a:cubicBezTo>
                    <a:pt x="366" y="71"/>
                    <a:pt x="377" y="58"/>
                    <a:pt x="369" y="47"/>
                  </a:cubicBezTo>
                  <a:cubicBezTo>
                    <a:pt x="351" y="23"/>
                    <a:pt x="330" y="10"/>
                    <a:pt x="305" y="4"/>
                  </a:cubicBezTo>
                  <a:cubicBezTo>
                    <a:pt x="296" y="2"/>
                    <a:pt x="286" y="1"/>
                    <a:pt x="275" y="0"/>
                  </a:cubicBezTo>
                  <a:cubicBezTo>
                    <a:pt x="274" y="0"/>
                    <a:pt x="273" y="0"/>
                    <a:pt x="27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26"/>
            <p:cNvSpPr>
              <a:spLocks/>
            </p:cNvSpPr>
            <p:nvPr/>
          </p:nvSpPr>
          <p:spPr bwMode="auto">
            <a:xfrm>
              <a:off x="5715" y="351"/>
              <a:ext cx="179" cy="289"/>
            </a:xfrm>
            <a:custGeom>
              <a:avLst/>
              <a:gdLst>
                <a:gd name="T0" fmla="*/ 214 w 263"/>
                <a:gd name="T1" fmla="*/ 0 h 425"/>
                <a:gd name="T2" fmla="*/ 197 w 263"/>
                <a:gd name="T3" fmla="*/ 1 h 425"/>
                <a:gd name="T4" fmla="*/ 178 w 263"/>
                <a:gd name="T5" fmla="*/ 3 h 425"/>
                <a:gd name="T6" fmla="*/ 2 w 263"/>
                <a:gd name="T7" fmla="*/ 190 h 425"/>
                <a:gd name="T8" fmla="*/ 5 w 263"/>
                <a:gd name="T9" fmla="*/ 274 h 425"/>
                <a:gd name="T10" fmla="*/ 10 w 263"/>
                <a:gd name="T11" fmla="*/ 299 h 425"/>
                <a:gd name="T12" fmla="*/ 22 w 263"/>
                <a:gd name="T13" fmla="*/ 340 h 425"/>
                <a:gd name="T14" fmla="*/ 37 w 263"/>
                <a:gd name="T15" fmla="*/ 369 h 425"/>
                <a:gd name="T16" fmla="*/ 56 w 263"/>
                <a:gd name="T17" fmla="*/ 393 h 425"/>
                <a:gd name="T18" fmla="*/ 125 w 263"/>
                <a:gd name="T19" fmla="*/ 425 h 425"/>
                <a:gd name="T20" fmla="*/ 127 w 263"/>
                <a:gd name="T21" fmla="*/ 425 h 425"/>
                <a:gd name="T22" fmla="*/ 128 w 263"/>
                <a:gd name="T23" fmla="*/ 395 h 425"/>
                <a:gd name="T24" fmla="*/ 115 w 263"/>
                <a:gd name="T25" fmla="*/ 394 h 425"/>
                <a:gd name="T26" fmla="*/ 98 w 263"/>
                <a:gd name="T27" fmla="*/ 387 h 425"/>
                <a:gd name="T28" fmla="*/ 89 w 263"/>
                <a:gd name="T29" fmla="*/ 382 h 425"/>
                <a:gd name="T30" fmla="*/ 81 w 263"/>
                <a:gd name="T31" fmla="*/ 375 h 425"/>
                <a:gd name="T32" fmla="*/ 69 w 263"/>
                <a:gd name="T33" fmla="*/ 362 h 425"/>
                <a:gd name="T34" fmla="*/ 63 w 263"/>
                <a:gd name="T35" fmla="*/ 353 h 425"/>
                <a:gd name="T36" fmla="*/ 47 w 263"/>
                <a:gd name="T37" fmla="*/ 320 h 425"/>
                <a:gd name="T38" fmla="*/ 44 w 263"/>
                <a:gd name="T39" fmla="*/ 311 h 425"/>
                <a:gd name="T40" fmla="*/ 31 w 263"/>
                <a:gd name="T41" fmla="*/ 230 h 425"/>
                <a:gd name="T42" fmla="*/ 34 w 263"/>
                <a:gd name="T43" fmla="*/ 176 h 425"/>
                <a:gd name="T44" fmla="*/ 36 w 263"/>
                <a:gd name="T45" fmla="*/ 161 h 425"/>
                <a:gd name="T46" fmla="*/ 52 w 263"/>
                <a:gd name="T47" fmla="*/ 122 h 425"/>
                <a:gd name="T48" fmla="*/ 74 w 263"/>
                <a:gd name="T49" fmla="*/ 90 h 425"/>
                <a:gd name="T50" fmla="*/ 111 w 263"/>
                <a:gd name="T51" fmla="*/ 59 h 425"/>
                <a:gd name="T52" fmla="*/ 157 w 263"/>
                <a:gd name="T53" fmla="*/ 38 h 425"/>
                <a:gd name="T54" fmla="*/ 204 w 263"/>
                <a:gd name="T55" fmla="*/ 30 h 425"/>
                <a:gd name="T56" fmla="*/ 207 w 263"/>
                <a:gd name="T57" fmla="*/ 30 h 425"/>
                <a:gd name="T58" fmla="*/ 241 w 263"/>
                <a:gd name="T59" fmla="*/ 32 h 425"/>
                <a:gd name="T60" fmla="*/ 243 w 263"/>
                <a:gd name="T61" fmla="*/ 32 h 425"/>
                <a:gd name="T62" fmla="*/ 244 w 263"/>
                <a:gd name="T63" fmla="*/ 2 h 425"/>
                <a:gd name="T64" fmla="*/ 242 w 263"/>
                <a:gd name="T65" fmla="*/ 2 h 425"/>
                <a:gd name="T66" fmla="*/ 239 w 263"/>
                <a:gd name="T67" fmla="*/ 2 h 425"/>
                <a:gd name="T68" fmla="*/ 233 w 263"/>
                <a:gd name="T69" fmla="*/ 1 h 425"/>
                <a:gd name="T70" fmla="*/ 214 w 263"/>
                <a:gd name="T71" fmla="*/ 0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3" h="425">
                  <a:moveTo>
                    <a:pt x="214" y="0"/>
                  </a:moveTo>
                  <a:cubicBezTo>
                    <a:pt x="209" y="0"/>
                    <a:pt x="203" y="0"/>
                    <a:pt x="197" y="1"/>
                  </a:cubicBezTo>
                  <a:cubicBezTo>
                    <a:pt x="191" y="1"/>
                    <a:pt x="184" y="2"/>
                    <a:pt x="178" y="3"/>
                  </a:cubicBezTo>
                  <a:cubicBezTo>
                    <a:pt x="86" y="19"/>
                    <a:pt x="9" y="91"/>
                    <a:pt x="2" y="190"/>
                  </a:cubicBezTo>
                  <a:cubicBezTo>
                    <a:pt x="0" y="215"/>
                    <a:pt x="1" y="245"/>
                    <a:pt x="5" y="274"/>
                  </a:cubicBezTo>
                  <a:cubicBezTo>
                    <a:pt x="6" y="283"/>
                    <a:pt x="8" y="291"/>
                    <a:pt x="10" y="299"/>
                  </a:cubicBezTo>
                  <a:cubicBezTo>
                    <a:pt x="13" y="313"/>
                    <a:pt x="17" y="327"/>
                    <a:pt x="22" y="340"/>
                  </a:cubicBezTo>
                  <a:cubicBezTo>
                    <a:pt x="26" y="350"/>
                    <a:pt x="31" y="360"/>
                    <a:pt x="37" y="369"/>
                  </a:cubicBezTo>
                  <a:cubicBezTo>
                    <a:pt x="43" y="378"/>
                    <a:pt x="49" y="386"/>
                    <a:pt x="56" y="393"/>
                  </a:cubicBezTo>
                  <a:cubicBezTo>
                    <a:pt x="73" y="411"/>
                    <a:pt x="96" y="423"/>
                    <a:pt x="125" y="425"/>
                  </a:cubicBezTo>
                  <a:cubicBezTo>
                    <a:pt x="126" y="425"/>
                    <a:pt x="126" y="425"/>
                    <a:pt x="127" y="425"/>
                  </a:cubicBezTo>
                  <a:cubicBezTo>
                    <a:pt x="145" y="425"/>
                    <a:pt x="147" y="397"/>
                    <a:pt x="128" y="395"/>
                  </a:cubicBezTo>
                  <a:cubicBezTo>
                    <a:pt x="124" y="395"/>
                    <a:pt x="119" y="394"/>
                    <a:pt x="115" y="394"/>
                  </a:cubicBezTo>
                  <a:cubicBezTo>
                    <a:pt x="109" y="392"/>
                    <a:pt x="103" y="390"/>
                    <a:pt x="98" y="387"/>
                  </a:cubicBezTo>
                  <a:cubicBezTo>
                    <a:pt x="95" y="386"/>
                    <a:pt x="92" y="384"/>
                    <a:pt x="89" y="382"/>
                  </a:cubicBezTo>
                  <a:cubicBezTo>
                    <a:pt x="86" y="379"/>
                    <a:pt x="83" y="377"/>
                    <a:pt x="81" y="375"/>
                  </a:cubicBezTo>
                  <a:cubicBezTo>
                    <a:pt x="76" y="371"/>
                    <a:pt x="73" y="367"/>
                    <a:pt x="69" y="362"/>
                  </a:cubicBezTo>
                  <a:cubicBezTo>
                    <a:pt x="67" y="359"/>
                    <a:pt x="65" y="356"/>
                    <a:pt x="63" y="353"/>
                  </a:cubicBezTo>
                  <a:cubicBezTo>
                    <a:pt x="57" y="343"/>
                    <a:pt x="51" y="332"/>
                    <a:pt x="47" y="320"/>
                  </a:cubicBezTo>
                  <a:cubicBezTo>
                    <a:pt x="46" y="317"/>
                    <a:pt x="45" y="314"/>
                    <a:pt x="44" y="311"/>
                  </a:cubicBezTo>
                  <a:cubicBezTo>
                    <a:pt x="36" y="285"/>
                    <a:pt x="32" y="257"/>
                    <a:pt x="31" y="230"/>
                  </a:cubicBezTo>
                  <a:cubicBezTo>
                    <a:pt x="31" y="212"/>
                    <a:pt x="31" y="193"/>
                    <a:pt x="34" y="176"/>
                  </a:cubicBezTo>
                  <a:cubicBezTo>
                    <a:pt x="35" y="171"/>
                    <a:pt x="36" y="166"/>
                    <a:pt x="36" y="161"/>
                  </a:cubicBezTo>
                  <a:cubicBezTo>
                    <a:pt x="40" y="147"/>
                    <a:pt x="45" y="134"/>
                    <a:pt x="52" y="122"/>
                  </a:cubicBezTo>
                  <a:cubicBezTo>
                    <a:pt x="58" y="110"/>
                    <a:pt x="66" y="100"/>
                    <a:pt x="74" y="90"/>
                  </a:cubicBezTo>
                  <a:cubicBezTo>
                    <a:pt x="86" y="78"/>
                    <a:pt x="98" y="68"/>
                    <a:pt x="111" y="59"/>
                  </a:cubicBezTo>
                  <a:cubicBezTo>
                    <a:pt x="126" y="50"/>
                    <a:pt x="141" y="44"/>
                    <a:pt x="157" y="38"/>
                  </a:cubicBezTo>
                  <a:cubicBezTo>
                    <a:pt x="173" y="34"/>
                    <a:pt x="188" y="31"/>
                    <a:pt x="204" y="30"/>
                  </a:cubicBezTo>
                  <a:cubicBezTo>
                    <a:pt x="205" y="30"/>
                    <a:pt x="206" y="30"/>
                    <a:pt x="207" y="30"/>
                  </a:cubicBezTo>
                  <a:cubicBezTo>
                    <a:pt x="219" y="30"/>
                    <a:pt x="230" y="30"/>
                    <a:pt x="241" y="32"/>
                  </a:cubicBezTo>
                  <a:cubicBezTo>
                    <a:pt x="242" y="32"/>
                    <a:pt x="243" y="32"/>
                    <a:pt x="243" y="32"/>
                  </a:cubicBezTo>
                  <a:cubicBezTo>
                    <a:pt x="261" y="32"/>
                    <a:pt x="263" y="5"/>
                    <a:pt x="244" y="2"/>
                  </a:cubicBezTo>
                  <a:cubicBezTo>
                    <a:pt x="244" y="2"/>
                    <a:pt x="243" y="2"/>
                    <a:pt x="242" y="2"/>
                  </a:cubicBezTo>
                  <a:cubicBezTo>
                    <a:pt x="241" y="2"/>
                    <a:pt x="240" y="2"/>
                    <a:pt x="239" y="2"/>
                  </a:cubicBezTo>
                  <a:cubicBezTo>
                    <a:pt x="237" y="2"/>
                    <a:pt x="235" y="2"/>
                    <a:pt x="233" y="1"/>
                  </a:cubicBezTo>
                  <a:cubicBezTo>
                    <a:pt x="227" y="0"/>
                    <a:pt x="220" y="0"/>
                    <a:pt x="2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27"/>
            <p:cNvSpPr>
              <a:spLocks/>
            </p:cNvSpPr>
            <p:nvPr/>
          </p:nvSpPr>
          <p:spPr bwMode="auto">
            <a:xfrm>
              <a:off x="4836" y="318"/>
              <a:ext cx="246" cy="189"/>
            </a:xfrm>
            <a:custGeom>
              <a:avLst/>
              <a:gdLst>
                <a:gd name="T0" fmla="*/ 216 w 362"/>
                <a:gd name="T1" fmla="*/ 0 h 279"/>
                <a:gd name="T2" fmla="*/ 97 w 362"/>
                <a:gd name="T3" fmla="*/ 41 h 279"/>
                <a:gd name="T4" fmla="*/ 29 w 362"/>
                <a:gd name="T5" fmla="*/ 249 h 279"/>
                <a:gd name="T6" fmla="*/ 36 w 362"/>
                <a:gd name="T7" fmla="*/ 263 h 279"/>
                <a:gd name="T8" fmla="*/ 42 w 362"/>
                <a:gd name="T9" fmla="*/ 275 h 279"/>
                <a:gd name="T10" fmla="*/ 52 w 362"/>
                <a:gd name="T11" fmla="*/ 272 h 279"/>
                <a:gd name="T12" fmla="*/ 57 w 362"/>
                <a:gd name="T13" fmla="*/ 273 h 279"/>
                <a:gd name="T14" fmla="*/ 64 w 362"/>
                <a:gd name="T15" fmla="*/ 275 h 279"/>
                <a:gd name="T16" fmla="*/ 82 w 362"/>
                <a:gd name="T17" fmla="*/ 279 h 279"/>
                <a:gd name="T18" fmla="*/ 65 w 362"/>
                <a:gd name="T19" fmla="*/ 256 h 279"/>
                <a:gd name="T20" fmla="*/ 62 w 362"/>
                <a:gd name="T21" fmla="*/ 251 h 279"/>
                <a:gd name="T22" fmla="*/ 54 w 362"/>
                <a:gd name="T23" fmla="*/ 233 h 279"/>
                <a:gd name="T24" fmla="*/ 49 w 362"/>
                <a:gd name="T25" fmla="*/ 219 h 279"/>
                <a:gd name="T26" fmla="*/ 46 w 362"/>
                <a:gd name="T27" fmla="*/ 187 h 279"/>
                <a:gd name="T28" fmla="*/ 47 w 362"/>
                <a:gd name="T29" fmla="*/ 174 h 279"/>
                <a:gd name="T30" fmla="*/ 51 w 362"/>
                <a:gd name="T31" fmla="*/ 154 h 279"/>
                <a:gd name="T32" fmla="*/ 66 w 362"/>
                <a:gd name="T33" fmla="*/ 119 h 279"/>
                <a:gd name="T34" fmla="*/ 96 w 362"/>
                <a:gd name="T35" fmla="*/ 82 h 279"/>
                <a:gd name="T36" fmla="*/ 136 w 362"/>
                <a:gd name="T37" fmla="*/ 51 h 279"/>
                <a:gd name="T38" fmla="*/ 181 w 362"/>
                <a:gd name="T39" fmla="*/ 33 h 279"/>
                <a:gd name="T40" fmla="*/ 220 w 362"/>
                <a:gd name="T41" fmla="*/ 28 h 279"/>
                <a:gd name="T42" fmla="*/ 222 w 362"/>
                <a:gd name="T43" fmla="*/ 28 h 279"/>
                <a:gd name="T44" fmla="*/ 240 w 362"/>
                <a:gd name="T45" fmla="*/ 30 h 279"/>
                <a:gd name="T46" fmla="*/ 254 w 362"/>
                <a:gd name="T47" fmla="*/ 33 h 279"/>
                <a:gd name="T48" fmla="*/ 282 w 362"/>
                <a:gd name="T49" fmla="*/ 45 h 279"/>
                <a:gd name="T50" fmla="*/ 308 w 362"/>
                <a:gd name="T51" fmla="*/ 66 h 279"/>
                <a:gd name="T52" fmla="*/ 331 w 362"/>
                <a:gd name="T53" fmla="*/ 96 h 279"/>
                <a:gd name="T54" fmla="*/ 342 w 362"/>
                <a:gd name="T55" fmla="*/ 103 h 279"/>
                <a:gd name="T56" fmla="*/ 355 w 362"/>
                <a:gd name="T57" fmla="*/ 78 h 279"/>
                <a:gd name="T58" fmla="*/ 246 w 362"/>
                <a:gd name="T59" fmla="*/ 3 h 279"/>
                <a:gd name="T60" fmla="*/ 216 w 362"/>
                <a:gd name="T6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2" h="279">
                  <a:moveTo>
                    <a:pt x="216" y="0"/>
                  </a:moveTo>
                  <a:cubicBezTo>
                    <a:pt x="176" y="0"/>
                    <a:pt x="134" y="14"/>
                    <a:pt x="97" y="41"/>
                  </a:cubicBezTo>
                  <a:cubicBezTo>
                    <a:pt x="28" y="91"/>
                    <a:pt x="0" y="175"/>
                    <a:pt x="29" y="249"/>
                  </a:cubicBezTo>
                  <a:cubicBezTo>
                    <a:pt x="31" y="254"/>
                    <a:pt x="33" y="259"/>
                    <a:pt x="36" y="263"/>
                  </a:cubicBezTo>
                  <a:cubicBezTo>
                    <a:pt x="38" y="267"/>
                    <a:pt x="40" y="271"/>
                    <a:pt x="42" y="275"/>
                  </a:cubicBezTo>
                  <a:cubicBezTo>
                    <a:pt x="45" y="273"/>
                    <a:pt x="48" y="272"/>
                    <a:pt x="52" y="272"/>
                  </a:cubicBezTo>
                  <a:cubicBezTo>
                    <a:pt x="54" y="272"/>
                    <a:pt x="55" y="272"/>
                    <a:pt x="57" y="273"/>
                  </a:cubicBezTo>
                  <a:cubicBezTo>
                    <a:pt x="60" y="273"/>
                    <a:pt x="62" y="274"/>
                    <a:pt x="64" y="275"/>
                  </a:cubicBezTo>
                  <a:cubicBezTo>
                    <a:pt x="70" y="276"/>
                    <a:pt x="76" y="278"/>
                    <a:pt x="82" y="279"/>
                  </a:cubicBezTo>
                  <a:cubicBezTo>
                    <a:pt x="76" y="272"/>
                    <a:pt x="70" y="264"/>
                    <a:pt x="65" y="256"/>
                  </a:cubicBezTo>
                  <a:cubicBezTo>
                    <a:pt x="64" y="254"/>
                    <a:pt x="63" y="253"/>
                    <a:pt x="62" y="251"/>
                  </a:cubicBezTo>
                  <a:cubicBezTo>
                    <a:pt x="59" y="245"/>
                    <a:pt x="56" y="239"/>
                    <a:pt x="54" y="233"/>
                  </a:cubicBezTo>
                  <a:cubicBezTo>
                    <a:pt x="52" y="229"/>
                    <a:pt x="51" y="224"/>
                    <a:pt x="49" y="219"/>
                  </a:cubicBezTo>
                  <a:cubicBezTo>
                    <a:pt x="47" y="208"/>
                    <a:pt x="46" y="198"/>
                    <a:pt x="46" y="187"/>
                  </a:cubicBezTo>
                  <a:cubicBezTo>
                    <a:pt x="46" y="182"/>
                    <a:pt x="46" y="178"/>
                    <a:pt x="47" y="174"/>
                  </a:cubicBezTo>
                  <a:cubicBezTo>
                    <a:pt x="48" y="167"/>
                    <a:pt x="49" y="160"/>
                    <a:pt x="51" y="154"/>
                  </a:cubicBezTo>
                  <a:cubicBezTo>
                    <a:pt x="55" y="141"/>
                    <a:pt x="60" y="130"/>
                    <a:pt x="66" y="119"/>
                  </a:cubicBezTo>
                  <a:cubicBezTo>
                    <a:pt x="75" y="105"/>
                    <a:pt x="84" y="93"/>
                    <a:pt x="96" y="82"/>
                  </a:cubicBezTo>
                  <a:cubicBezTo>
                    <a:pt x="108" y="70"/>
                    <a:pt x="122" y="60"/>
                    <a:pt x="136" y="51"/>
                  </a:cubicBezTo>
                  <a:cubicBezTo>
                    <a:pt x="151" y="43"/>
                    <a:pt x="166" y="37"/>
                    <a:pt x="181" y="33"/>
                  </a:cubicBezTo>
                  <a:cubicBezTo>
                    <a:pt x="194" y="30"/>
                    <a:pt x="207" y="28"/>
                    <a:pt x="220" y="28"/>
                  </a:cubicBezTo>
                  <a:cubicBezTo>
                    <a:pt x="221" y="28"/>
                    <a:pt x="221" y="28"/>
                    <a:pt x="222" y="28"/>
                  </a:cubicBezTo>
                  <a:cubicBezTo>
                    <a:pt x="228" y="29"/>
                    <a:pt x="234" y="29"/>
                    <a:pt x="240" y="30"/>
                  </a:cubicBezTo>
                  <a:cubicBezTo>
                    <a:pt x="245" y="31"/>
                    <a:pt x="249" y="32"/>
                    <a:pt x="254" y="33"/>
                  </a:cubicBezTo>
                  <a:cubicBezTo>
                    <a:pt x="264" y="36"/>
                    <a:pt x="273" y="40"/>
                    <a:pt x="282" y="45"/>
                  </a:cubicBezTo>
                  <a:cubicBezTo>
                    <a:pt x="291" y="51"/>
                    <a:pt x="300" y="58"/>
                    <a:pt x="308" y="66"/>
                  </a:cubicBezTo>
                  <a:cubicBezTo>
                    <a:pt x="316" y="75"/>
                    <a:pt x="324" y="85"/>
                    <a:pt x="331" y="96"/>
                  </a:cubicBezTo>
                  <a:cubicBezTo>
                    <a:pt x="334" y="101"/>
                    <a:pt x="338" y="103"/>
                    <a:pt x="342" y="103"/>
                  </a:cubicBezTo>
                  <a:cubicBezTo>
                    <a:pt x="352" y="103"/>
                    <a:pt x="362" y="90"/>
                    <a:pt x="355" y="78"/>
                  </a:cubicBezTo>
                  <a:cubicBezTo>
                    <a:pt x="328" y="35"/>
                    <a:pt x="288" y="10"/>
                    <a:pt x="246" y="3"/>
                  </a:cubicBezTo>
                  <a:cubicBezTo>
                    <a:pt x="236" y="1"/>
                    <a:pt x="226" y="0"/>
                    <a:pt x="21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8"/>
            <p:cNvSpPr>
              <a:spLocks/>
            </p:cNvSpPr>
            <p:nvPr/>
          </p:nvSpPr>
          <p:spPr bwMode="auto">
            <a:xfrm>
              <a:off x="5056" y="123"/>
              <a:ext cx="125" cy="91"/>
            </a:xfrm>
            <a:custGeom>
              <a:avLst/>
              <a:gdLst>
                <a:gd name="T0" fmla="*/ 29 w 183"/>
                <a:gd name="T1" fmla="*/ 0 h 135"/>
                <a:gd name="T2" fmla="*/ 0 w 183"/>
                <a:gd name="T3" fmla="*/ 0 h 135"/>
                <a:gd name="T4" fmla="*/ 39 w 183"/>
                <a:gd name="T5" fmla="*/ 80 h 135"/>
                <a:gd name="T6" fmla="*/ 160 w 183"/>
                <a:gd name="T7" fmla="*/ 135 h 135"/>
                <a:gd name="T8" fmla="*/ 161 w 183"/>
                <a:gd name="T9" fmla="*/ 135 h 135"/>
                <a:gd name="T10" fmla="*/ 163 w 183"/>
                <a:gd name="T11" fmla="*/ 105 h 135"/>
                <a:gd name="T12" fmla="*/ 125 w 183"/>
                <a:gd name="T13" fmla="*/ 101 h 135"/>
                <a:gd name="T14" fmla="*/ 94 w 183"/>
                <a:gd name="T15" fmla="*/ 89 h 135"/>
                <a:gd name="T16" fmla="*/ 70 w 183"/>
                <a:gd name="T17" fmla="*/ 72 h 135"/>
                <a:gd name="T18" fmla="*/ 60 w 183"/>
                <a:gd name="T19" fmla="*/ 61 h 135"/>
                <a:gd name="T20" fmla="*/ 49 w 183"/>
                <a:gd name="T21" fmla="*/ 47 h 135"/>
                <a:gd name="T22" fmla="*/ 32 w 183"/>
                <a:gd name="T23" fmla="*/ 10 h 135"/>
                <a:gd name="T24" fmla="*/ 29 w 183"/>
                <a:gd name="T25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3" h="135">
                  <a:moveTo>
                    <a:pt x="2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31"/>
                    <a:pt x="20" y="58"/>
                    <a:pt x="39" y="80"/>
                  </a:cubicBezTo>
                  <a:cubicBezTo>
                    <a:pt x="68" y="113"/>
                    <a:pt x="109" y="134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80" y="135"/>
                    <a:pt x="183" y="105"/>
                    <a:pt x="163" y="105"/>
                  </a:cubicBezTo>
                  <a:cubicBezTo>
                    <a:pt x="151" y="105"/>
                    <a:pt x="138" y="104"/>
                    <a:pt x="125" y="101"/>
                  </a:cubicBezTo>
                  <a:cubicBezTo>
                    <a:pt x="115" y="98"/>
                    <a:pt x="104" y="94"/>
                    <a:pt x="94" y="89"/>
                  </a:cubicBezTo>
                  <a:cubicBezTo>
                    <a:pt x="86" y="84"/>
                    <a:pt x="77" y="78"/>
                    <a:pt x="70" y="72"/>
                  </a:cubicBezTo>
                  <a:cubicBezTo>
                    <a:pt x="66" y="68"/>
                    <a:pt x="63" y="65"/>
                    <a:pt x="60" y="61"/>
                  </a:cubicBezTo>
                  <a:cubicBezTo>
                    <a:pt x="56" y="57"/>
                    <a:pt x="52" y="52"/>
                    <a:pt x="49" y="47"/>
                  </a:cubicBezTo>
                  <a:cubicBezTo>
                    <a:pt x="42" y="35"/>
                    <a:pt x="36" y="23"/>
                    <a:pt x="32" y="10"/>
                  </a:cubicBezTo>
                  <a:cubicBezTo>
                    <a:pt x="31" y="7"/>
                    <a:pt x="30" y="3"/>
                    <a:pt x="2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29"/>
            <p:cNvSpPr>
              <a:spLocks/>
            </p:cNvSpPr>
            <p:nvPr/>
          </p:nvSpPr>
          <p:spPr bwMode="auto">
            <a:xfrm>
              <a:off x="4860" y="325"/>
              <a:ext cx="289" cy="210"/>
            </a:xfrm>
            <a:custGeom>
              <a:avLst/>
              <a:gdLst>
                <a:gd name="T0" fmla="*/ 405 w 427"/>
                <a:gd name="T1" fmla="*/ 0 h 310"/>
                <a:gd name="T2" fmla="*/ 389 w 427"/>
                <a:gd name="T3" fmla="*/ 21 h 310"/>
                <a:gd name="T4" fmla="*/ 389 w 427"/>
                <a:gd name="T5" fmla="*/ 24 h 310"/>
                <a:gd name="T6" fmla="*/ 397 w 427"/>
                <a:gd name="T7" fmla="*/ 88 h 310"/>
                <a:gd name="T8" fmla="*/ 396 w 427"/>
                <a:gd name="T9" fmla="*/ 101 h 310"/>
                <a:gd name="T10" fmla="*/ 391 w 427"/>
                <a:gd name="T11" fmla="*/ 133 h 310"/>
                <a:gd name="T12" fmla="*/ 390 w 427"/>
                <a:gd name="T13" fmla="*/ 136 h 310"/>
                <a:gd name="T14" fmla="*/ 377 w 427"/>
                <a:gd name="T15" fmla="*/ 167 h 310"/>
                <a:gd name="T16" fmla="*/ 374 w 427"/>
                <a:gd name="T17" fmla="*/ 173 h 310"/>
                <a:gd name="T18" fmla="*/ 347 w 427"/>
                <a:gd name="T19" fmla="*/ 208 h 310"/>
                <a:gd name="T20" fmla="*/ 302 w 427"/>
                <a:gd name="T21" fmla="*/ 242 h 310"/>
                <a:gd name="T22" fmla="*/ 230 w 427"/>
                <a:gd name="T23" fmla="*/ 269 h 310"/>
                <a:gd name="T24" fmla="*/ 135 w 427"/>
                <a:gd name="T25" fmla="*/ 280 h 310"/>
                <a:gd name="T26" fmla="*/ 129 w 427"/>
                <a:gd name="T27" fmla="*/ 280 h 310"/>
                <a:gd name="T28" fmla="*/ 78 w 427"/>
                <a:gd name="T29" fmla="*/ 275 h 310"/>
                <a:gd name="T30" fmla="*/ 47 w 427"/>
                <a:gd name="T31" fmla="*/ 269 h 310"/>
                <a:gd name="T32" fmla="*/ 29 w 427"/>
                <a:gd name="T33" fmla="*/ 265 h 310"/>
                <a:gd name="T34" fmla="*/ 22 w 427"/>
                <a:gd name="T35" fmla="*/ 263 h 310"/>
                <a:gd name="T36" fmla="*/ 17 w 427"/>
                <a:gd name="T37" fmla="*/ 262 h 310"/>
                <a:gd name="T38" fmla="*/ 7 w 427"/>
                <a:gd name="T39" fmla="*/ 265 h 310"/>
                <a:gd name="T40" fmla="*/ 2 w 427"/>
                <a:gd name="T41" fmla="*/ 283 h 310"/>
                <a:gd name="T42" fmla="*/ 10 w 427"/>
                <a:gd name="T43" fmla="*/ 290 h 310"/>
                <a:gd name="T44" fmla="*/ 85 w 427"/>
                <a:gd name="T45" fmla="*/ 306 h 310"/>
                <a:gd name="T46" fmla="*/ 86 w 427"/>
                <a:gd name="T47" fmla="*/ 307 h 310"/>
                <a:gd name="T48" fmla="*/ 141 w 427"/>
                <a:gd name="T49" fmla="*/ 310 h 310"/>
                <a:gd name="T50" fmla="*/ 314 w 427"/>
                <a:gd name="T51" fmla="*/ 269 h 310"/>
                <a:gd name="T52" fmla="*/ 321 w 427"/>
                <a:gd name="T53" fmla="*/ 265 h 310"/>
                <a:gd name="T54" fmla="*/ 409 w 427"/>
                <a:gd name="T55" fmla="*/ 171 h 310"/>
                <a:gd name="T56" fmla="*/ 418 w 427"/>
                <a:gd name="T57" fmla="*/ 149 h 310"/>
                <a:gd name="T58" fmla="*/ 425 w 427"/>
                <a:gd name="T59" fmla="*/ 116 h 310"/>
                <a:gd name="T60" fmla="*/ 427 w 427"/>
                <a:gd name="T61" fmla="*/ 82 h 310"/>
                <a:gd name="T62" fmla="*/ 417 w 427"/>
                <a:gd name="T63" fmla="*/ 10 h 310"/>
                <a:gd name="T64" fmla="*/ 405 w 427"/>
                <a:gd name="T65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27" h="310">
                  <a:moveTo>
                    <a:pt x="405" y="0"/>
                  </a:moveTo>
                  <a:cubicBezTo>
                    <a:pt x="396" y="0"/>
                    <a:pt x="386" y="9"/>
                    <a:pt x="389" y="21"/>
                  </a:cubicBezTo>
                  <a:cubicBezTo>
                    <a:pt x="389" y="22"/>
                    <a:pt x="389" y="23"/>
                    <a:pt x="389" y="24"/>
                  </a:cubicBezTo>
                  <a:cubicBezTo>
                    <a:pt x="394" y="45"/>
                    <a:pt x="397" y="67"/>
                    <a:pt x="397" y="88"/>
                  </a:cubicBezTo>
                  <a:cubicBezTo>
                    <a:pt x="397" y="93"/>
                    <a:pt x="397" y="97"/>
                    <a:pt x="396" y="101"/>
                  </a:cubicBezTo>
                  <a:cubicBezTo>
                    <a:pt x="395" y="112"/>
                    <a:pt x="394" y="122"/>
                    <a:pt x="391" y="133"/>
                  </a:cubicBezTo>
                  <a:cubicBezTo>
                    <a:pt x="391" y="134"/>
                    <a:pt x="390" y="135"/>
                    <a:pt x="390" y="136"/>
                  </a:cubicBezTo>
                  <a:cubicBezTo>
                    <a:pt x="387" y="147"/>
                    <a:pt x="383" y="157"/>
                    <a:pt x="377" y="167"/>
                  </a:cubicBezTo>
                  <a:cubicBezTo>
                    <a:pt x="376" y="169"/>
                    <a:pt x="375" y="171"/>
                    <a:pt x="374" y="173"/>
                  </a:cubicBezTo>
                  <a:cubicBezTo>
                    <a:pt x="366" y="186"/>
                    <a:pt x="357" y="197"/>
                    <a:pt x="347" y="208"/>
                  </a:cubicBezTo>
                  <a:cubicBezTo>
                    <a:pt x="333" y="221"/>
                    <a:pt x="318" y="232"/>
                    <a:pt x="302" y="242"/>
                  </a:cubicBezTo>
                  <a:cubicBezTo>
                    <a:pt x="279" y="254"/>
                    <a:pt x="255" y="263"/>
                    <a:pt x="230" y="269"/>
                  </a:cubicBezTo>
                  <a:cubicBezTo>
                    <a:pt x="199" y="276"/>
                    <a:pt x="167" y="280"/>
                    <a:pt x="135" y="280"/>
                  </a:cubicBezTo>
                  <a:cubicBezTo>
                    <a:pt x="133" y="280"/>
                    <a:pt x="131" y="280"/>
                    <a:pt x="129" y="280"/>
                  </a:cubicBezTo>
                  <a:cubicBezTo>
                    <a:pt x="112" y="279"/>
                    <a:pt x="95" y="278"/>
                    <a:pt x="78" y="275"/>
                  </a:cubicBezTo>
                  <a:cubicBezTo>
                    <a:pt x="68" y="274"/>
                    <a:pt x="57" y="272"/>
                    <a:pt x="47" y="269"/>
                  </a:cubicBezTo>
                  <a:cubicBezTo>
                    <a:pt x="41" y="268"/>
                    <a:pt x="35" y="266"/>
                    <a:pt x="29" y="265"/>
                  </a:cubicBezTo>
                  <a:cubicBezTo>
                    <a:pt x="27" y="264"/>
                    <a:pt x="25" y="263"/>
                    <a:pt x="22" y="263"/>
                  </a:cubicBezTo>
                  <a:cubicBezTo>
                    <a:pt x="20" y="262"/>
                    <a:pt x="19" y="262"/>
                    <a:pt x="17" y="262"/>
                  </a:cubicBezTo>
                  <a:cubicBezTo>
                    <a:pt x="13" y="262"/>
                    <a:pt x="10" y="263"/>
                    <a:pt x="7" y="265"/>
                  </a:cubicBezTo>
                  <a:cubicBezTo>
                    <a:pt x="2" y="270"/>
                    <a:pt x="0" y="277"/>
                    <a:pt x="2" y="283"/>
                  </a:cubicBezTo>
                  <a:cubicBezTo>
                    <a:pt x="3" y="286"/>
                    <a:pt x="6" y="289"/>
                    <a:pt x="10" y="290"/>
                  </a:cubicBezTo>
                  <a:cubicBezTo>
                    <a:pt x="34" y="298"/>
                    <a:pt x="60" y="303"/>
                    <a:pt x="85" y="306"/>
                  </a:cubicBezTo>
                  <a:cubicBezTo>
                    <a:pt x="86" y="306"/>
                    <a:pt x="86" y="306"/>
                    <a:pt x="86" y="307"/>
                  </a:cubicBezTo>
                  <a:cubicBezTo>
                    <a:pt x="104" y="309"/>
                    <a:pt x="123" y="310"/>
                    <a:pt x="141" y="310"/>
                  </a:cubicBezTo>
                  <a:cubicBezTo>
                    <a:pt x="201" y="310"/>
                    <a:pt x="261" y="297"/>
                    <a:pt x="314" y="269"/>
                  </a:cubicBezTo>
                  <a:cubicBezTo>
                    <a:pt x="316" y="267"/>
                    <a:pt x="319" y="266"/>
                    <a:pt x="321" y="265"/>
                  </a:cubicBezTo>
                  <a:cubicBezTo>
                    <a:pt x="359" y="242"/>
                    <a:pt x="390" y="211"/>
                    <a:pt x="409" y="171"/>
                  </a:cubicBezTo>
                  <a:cubicBezTo>
                    <a:pt x="412" y="164"/>
                    <a:pt x="415" y="157"/>
                    <a:pt x="418" y="149"/>
                  </a:cubicBezTo>
                  <a:cubicBezTo>
                    <a:pt x="421" y="138"/>
                    <a:pt x="423" y="127"/>
                    <a:pt x="425" y="116"/>
                  </a:cubicBezTo>
                  <a:cubicBezTo>
                    <a:pt x="426" y="105"/>
                    <a:pt x="427" y="93"/>
                    <a:pt x="427" y="82"/>
                  </a:cubicBezTo>
                  <a:cubicBezTo>
                    <a:pt x="426" y="58"/>
                    <a:pt x="422" y="33"/>
                    <a:pt x="417" y="10"/>
                  </a:cubicBezTo>
                  <a:cubicBezTo>
                    <a:pt x="415" y="3"/>
                    <a:pt x="410" y="0"/>
                    <a:pt x="40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230"/>
            <p:cNvSpPr>
              <a:spLocks/>
            </p:cNvSpPr>
            <p:nvPr/>
          </p:nvSpPr>
          <p:spPr bwMode="auto">
            <a:xfrm>
              <a:off x="5151" y="123"/>
              <a:ext cx="129" cy="168"/>
            </a:xfrm>
            <a:custGeom>
              <a:avLst/>
              <a:gdLst>
                <a:gd name="T0" fmla="*/ 188 w 191"/>
                <a:gd name="T1" fmla="*/ 0 h 248"/>
                <a:gd name="T2" fmla="*/ 157 w 191"/>
                <a:gd name="T3" fmla="*/ 0 h 248"/>
                <a:gd name="T4" fmla="*/ 160 w 191"/>
                <a:gd name="T5" fmla="*/ 30 h 248"/>
                <a:gd name="T6" fmla="*/ 155 w 191"/>
                <a:gd name="T7" fmla="*/ 86 h 248"/>
                <a:gd name="T8" fmla="*/ 139 w 191"/>
                <a:gd name="T9" fmla="*/ 127 h 248"/>
                <a:gd name="T10" fmla="*/ 136 w 191"/>
                <a:gd name="T11" fmla="*/ 133 h 248"/>
                <a:gd name="T12" fmla="*/ 116 w 191"/>
                <a:gd name="T13" fmla="*/ 160 h 248"/>
                <a:gd name="T14" fmla="*/ 113 w 191"/>
                <a:gd name="T15" fmla="*/ 162 h 248"/>
                <a:gd name="T16" fmla="*/ 89 w 191"/>
                <a:gd name="T17" fmla="*/ 183 h 248"/>
                <a:gd name="T18" fmla="*/ 78 w 191"/>
                <a:gd name="T19" fmla="*/ 191 h 248"/>
                <a:gd name="T20" fmla="*/ 20 w 191"/>
                <a:gd name="T21" fmla="*/ 217 h 248"/>
                <a:gd name="T22" fmla="*/ 17 w 191"/>
                <a:gd name="T23" fmla="*/ 218 h 248"/>
                <a:gd name="T24" fmla="*/ 17 w 191"/>
                <a:gd name="T25" fmla="*/ 248 h 248"/>
                <a:gd name="T26" fmla="*/ 22 w 191"/>
                <a:gd name="T27" fmla="*/ 248 h 248"/>
                <a:gd name="T28" fmla="*/ 88 w 191"/>
                <a:gd name="T29" fmla="*/ 219 h 248"/>
                <a:gd name="T30" fmla="*/ 116 w 191"/>
                <a:gd name="T31" fmla="*/ 200 h 248"/>
                <a:gd name="T32" fmla="*/ 141 w 191"/>
                <a:gd name="T33" fmla="*/ 177 h 248"/>
                <a:gd name="T34" fmla="*/ 155 w 191"/>
                <a:gd name="T35" fmla="*/ 158 h 248"/>
                <a:gd name="T36" fmla="*/ 190 w 191"/>
                <a:gd name="T37" fmla="*/ 35 h 248"/>
                <a:gd name="T38" fmla="*/ 190 w 191"/>
                <a:gd name="T39" fmla="*/ 26 h 248"/>
                <a:gd name="T40" fmla="*/ 188 w 191"/>
                <a:gd name="T41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1" h="248">
                  <a:moveTo>
                    <a:pt x="188" y="0"/>
                  </a:moveTo>
                  <a:cubicBezTo>
                    <a:pt x="157" y="0"/>
                    <a:pt x="157" y="0"/>
                    <a:pt x="157" y="0"/>
                  </a:cubicBezTo>
                  <a:cubicBezTo>
                    <a:pt x="159" y="10"/>
                    <a:pt x="160" y="20"/>
                    <a:pt x="160" y="30"/>
                  </a:cubicBezTo>
                  <a:cubicBezTo>
                    <a:pt x="161" y="49"/>
                    <a:pt x="159" y="67"/>
                    <a:pt x="155" y="86"/>
                  </a:cubicBezTo>
                  <a:cubicBezTo>
                    <a:pt x="151" y="100"/>
                    <a:pt x="146" y="114"/>
                    <a:pt x="139" y="127"/>
                  </a:cubicBezTo>
                  <a:cubicBezTo>
                    <a:pt x="138" y="129"/>
                    <a:pt x="137" y="131"/>
                    <a:pt x="136" y="133"/>
                  </a:cubicBezTo>
                  <a:cubicBezTo>
                    <a:pt x="130" y="143"/>
                    <a:pt x="123" y="152"/>
                    <a:pt x="116" y="160"/>
                  </a:cubicBezTo>
                  <a:cubicBezTo>
                    <a:pt x="115" y="161"/>
                    <a:pt x="114" y="162"/>
                    <a:pt x="113" y="162"/>
                  </a:cubicBezTo>
                  <a:cubicBezTo>
                    <a:pt x="106" y="170"/>
                    <a:pt x="98" y="177"/>
                    <a:pt x="89" y="183"/>
                  </a:cubicBezTo>
                  <a:cubicBezTo>
                    <a:pt x="85" y="186"/>
                    <a:pt x="82" y="188"/>
                    <a:pt x="78" y="191"/>
                  </a:cubicBezTo>
                  <a:cubicBezTo>
                    <a:pt x="60" y="202"/>
                    <a:pt x="40" y="210"/>
                    <a:pt x="20" y="217"/>
                  </a:cubicBezTo>
                  <a:cubicBezTo>
                    <a:pt x="19" y="218"/>
                    <a:pt x="18" y="218"/>
                    <a:pt x="17" y="218"/>
                  </a:cubicBezTo>
                  <a:cubicBezTo>
                    <a:pt x="0" y="223"/>
                    <a:pt x="3" y="248"/>
                    <a:pt x="17" y="248"/>
                  </a:cubicBezTo>
                  <a:cubicBezTo>
                    <a:pt x="19" y="248"/>
                    <a:pt x="20" y="248"/>
                    <a:pt x="22" y="248"/>
                  </a:cubicBezTo>
                  <a:cubicBezTo>
                    <a:pt x="45" y="241"/>
                    <a:pt x="68" y="231"/>
                    <a:pt x="88" y="219"/>
                  </a:cubicBezTo>
                  <a:cubicBezTo>
                    <a:pt x="98" y="214"/>
                    <a:pt x="108" y="207"/>
                    <a:pt x="116" y="200"/>
                  </a:cubicBezTo>
                  <a:cubicBezTo>
                    <a:pt x="125" y="193"/>
                    <a:pt x="134" y="185"/>
                    <a:pt x="141" y="177"/>
                  </a:cubicBezTo>
                  <a:cubicBezTo>
                    <a:pt x="146" y="171"/>
                    <a:pt x="151" y="165"/>
                    <a:pt x="155" y="158"/>
                  </a:cubicBezTo>
                  <a:cubicBezTo>
                    <a:pt x="180" y="121"/>
                    <a:pt x="191" y="78"/>
                    <a:pt x="190" y="35"/>
                  </a:cubicBezTo>
                  <a:cubicBezTo>
                    <a:pt x="190" y="32"/>
                    <a:pt x="190" y="29"/>
                    <a:pt x="190" y="26"/>
                  </a:cubicBezTo>
                  <a:cubicBezTo>
                    <a:pt x="190" y="17"/>
                    <a:pt x="189" y="9"/>
                    <a:pt x="18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31"/>
            <p:cNvSpPr>
              <a:spLocks noEditPoints="1"/>
            </p:cNvSpPr>
            <p:nvPr/>
          </p:nvSpPr>
          <p:spPr bwMode="auto">
            <a:xfrm>
              <a:off x="5580" y="712"/>
              <a:ext cx="235" cy="265"/>
            </a:xfrm>
            <a:custGeom>
              <a:avLst/>
              <a:gdLst>
                <a:gd name="T0" fmla="*/ 2 w 346"/>
                <a:gd name="T1" fmla="*/ 345 h 390"/>
                <a:gd name="T2" fmla="*/ 2 w 346"/>
                <a:gd name="T3" fmla="*/ 356 h 390"/>
                <a:gd name="T4" fmla="*/ 2 w 346"/>
                <a:gd name="T5" fmla="*/ 356 h 390"/>
                <a:gd name="T6" fmla="*/ 7 w 346"/>
                <a:gd name="T7" fmla="*/ 362 h 390"/>
                <a:gd name="T8" fmla="*/ 5 w 346"/>
                <a:gd name="T9" fmla="*/ 357 h 390"/>
                <a:gd name="T10" fmla="*/ 2 w 346"/>
                <a:gd name="T11" fmla="*/ 345 h 390"/>
                <a:gd name="T12" fmla="*/ 309 w 346"/>
                <a:gd name="T13" fmla="*/ 123 h 390"/>
                <a:gd name="T14" fmla="*/ 309 w 346"/>
                <a:gd name="T15" fmla="*/ 122 h 390"/>
                <a:gd name="T16" fmla="*/ 309 w 346"/>
                <a:gd name="T17" fmla="*/ 123 h 390"/>
                <a:gd name="T18" fmla="*/ 289 w 346"/>
                <a:gd name="T19" fmla="*/ 0 h 390"/>
                <a:gd name="T20" fmla="*/ 276 w 346"/>
                <a:gd name="T21" fmla="*/ 23 h 390"/>
                <a:gd name="T22" fmla="*/ 291 w 346"/>
                <a:gd name="T23" fmla="*/ 45 h 390"/>
                <a:gd name="T24" fmla="*/ 304 w 346"/>
                <a:gd name="T25" fmla="*/ 78 h 390"/>
                <a:gd name="T26" fmla="*/ 308 w 346"/>
                <a:gd name="T27" fmla="*/ 100 h 390"/>
                <a:gd name="T28" fmla="*/ 309 w 346"/>
                <a:gd name="T29" fmla="*/ 119 h 390"/>
                <a:gd name="T30" fmla="*/ 309 w 346"/>
                <a:gd name="T31" fmla="*/ 120 h 390"/>
                <a:gd name="T32" fmla="*/ 301 w 346"/>
                <a:gd name="T33" fmla="*/ 172 h 390"/>
                <a:gd name="T34" fmla="*/ 274 w 346"/>
                <a:gd name="T35" fmla="*/ 234 h 390"/>
                <a:gd name="T36" fmla="*/ 225 w 346"/>
                <a:gd name="T37" fmla="*/ 297 h 390"/>
                <a:gd name="T38" fmla="*/ 170 w 346"/>
                <a:gd name="T39" fmla="*/ 338 h 390"/>
                <a:gd name="T40" fmla="*/ 125 w 346"/>
                <a:gd name="T41" fmla="*/ 356 h 390"/>
                <a:gd name="T42" fmla="*/ 91 w 346"/>
                <a:gd name="T43" fmla="*/ 361 h 390"/>
                <a:gd name="T44" fmla="*/ 90 w 346"/>
                <a:gd name="T45" fmla="*/ 360 h 390"/>
                <a:gd name="T46" fmla="*/ 62 w 346"/>
                <a:gd name="T47" fmla="*/ 356 h 390"/>
                <a:gd name="T48" fmla="*/ 47 w 346"/>
                <a:gd name="T49" fmla="*/ 350 h 390"/>
                <a:gd name="T50" fmla="*/ 35 w 346"/>
                <a:gd name="T51" fmla="*/ 345 h 390"/>
                <a:gd name="T52" fmla="*/ 31 w 346"/>
                <a:gd name="T53" fmla="*/ 342 h 390"/>
                <a:gd name="T54" fmla="*/ 39 w 346"/>
                <a:gd name="T55" fmla="*/ 380 h 390"/>
                <a:gd name="T56" fmla="*/ 87 w 346"/>
                <a:gd name="T57" fmla="*/ 389 h 390"/>
                <a:gd name="T58" fmla="*/ 92 w 346"/>
                <a:gd name="T59" fmla="*/ 390 h 390"/>
                <a:gd name="T60" fmla="*/ 268 w 346"/>
                <a:gd name="T61" fmla="*/ 294 h 390"/>
                <a:gd name="T62" fmla="*/ 337 w 346"/>
                <a:gd name="T63" fmla="*/ 93 h 390"/>
                <a:gd name="T64" fmla="*/ 300 w 346"/>
                <a:gd name="T65" fmla="*/ 5 h 390"/>
                <a:gd name="T66" fmla="*/ 289 w 346"/>
                <a:gd name="T67" fmla="*/ 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6" h="390">
                  <a:moveTo>
                    <a:pt x="2" y="345"/>
                  </a:moveTo>
                  <a:cubicBezTo>
                    <a:pt x="1" y="349"/>
                    <a:pt x="0" y="352"/>
                    <a:pt x="2" y="356"/>
                  </a:cubicBezTo>
                  <a:cubicBezTo>
                    <a:pt x="2" y="356"/>
                    <a:pt x="2" y="356"/>
                    <a:pt x="2" y="356"/>
                  </a:cubicBezTo>
                  <a:cubicBezTo>
                    <a:pt x="3" y="358"/>
                    <a:pt x="4" y="360"/>
                    <a:pt x="7" y="362"/>
                  </a:cubicBezTo>
                  <a:cubicBezTo>
                    <a:pt x="6" y="360"/>
                    <a:pt x="6" y="358"/>
                    <a:pt x="5" y="357"/>
                  </a:cubicBezTo>
                  <a:cubicBezTo>
                    <a:pt x="4" y="353"/>
                    <a:pt x="3" y="349"/>
                    <a:pt x="2" y="345"/>
                  </a:cubicBezTo>
                  <a:moveTo>
                    <a:pt x="309" y="123"/>
                  </a:moveTo>
                  <a:cubicBezTo>
                    <a:pt x="309" y="123"/>
                    <a:pt x="309" y="122"/>
                    <a:pt x="309" y="122"/>
                  </a:cubicBezTo>
                  <a:cubicBezTo>
                    <a:pt x="309" y="122"/>
                    <a:pt x="309" y="123"/>
                    <a:pt x="309" y="123"/>
                  </a:cubicBezTo>
                  <a:moveTo>
                    <a:pt x="289" y="0"/>
                  </a:moveTo>
                  <a:cubicBezTo>
                    <a:pt x="277" y="0"/>
                    <a:pt x="267" y="12"/>
                    <a:pt x="276" y="23"/>
                  </a:cubicBezTo>
                  <a:cubicBezTo>
                    <a:pt x="282" y="30"/>
                    <a:pt x="287" y="37"/>
                    <a:pt x="291" y="45"/>
                  </a:cubicBezTo>
                  <a:cubicBezTo>
                    <a:pt x="297" y="55"/>
                    <a:pt x="301" y="66"/>
                    <a:pt x="304" y="78"/>
                  </a:cubicBezTo>
                  <a:cubicBezTo>
                    <a:pt x="306" y="85"/>
                    <a:pt x="307" y="93"/>
                    <a:pt x="308" y="100"/>
                  </a:cubicBezTo>
                  <a:cubicBezTo>
                    <a:pt x="309" y="107"/>
                    <a:pt x="309" y="113"/>
                    <a:pt x="309" y="119"/>
                  </a:cubicBezTo>
                  <a:cubicBezTo>
                    <a:pt x="309" y="119"/>
                    <a:pt x="309" y="120"/>
                    <a:pt x="309" y="120"/>
                  </a:cubicBezTo>
                  <a:cubicBezTo>
                    <a:pt x="308" y="138"/>
                    <a:pt x="305" y="155"/>
                    <a:pt x="301" y="172"/>
                  </a:cubicBezTo>
                  <a:cubicBezTo>
                    <a:pt x="294" y="194"/>
                    <a:pt x="285" y="214"/>
                    <a:pt x="274" y="234"/>
                  </a:cubicBezTo>
                  <a:cubicBezTo>
                    <a:pt x="260" y="257"/>
                    <a:pt x="244" y="278"/>
                    <a:pt x="225" y="297"/>
                  </a:cubicBezTo>
                  <a:cubicBezTo>
                    <a:pt x="208" y="313"/>
                    <a:pt x="190" y="327"/>
                    <a:pt x="170" y="338"/>
                  </a:cubicBezTo>
                  <a:cubicBezTo>
                    <a:pt x="156" y="346"/>
                    <a:pt x="141" y="352"/>
                    <a:pt x="125" y="356"/>
                  </a:cubicBezTo>
                  <a:cubicBezTo>
                    <a:pt x="114" y="359"/>
                    <a:pt x="103" y="360"/>
                    <a:pt x="91" y="361"/>
                  </a:cubicBezTo>
                  <a:cubicBezTo>
                    <a:pt x="91" y="360"/>
                    <a:pt x="90" y="360"/>
                    <a:pt x="90" y="360"/>
                  </a:cubicBezTo>
                  <a:cubicBezTo>
                    <a:pt x="80" y="360"/>
                    <a:pt x="71" y="359"/>
                    <a:pt x="62" y="356"/>
                  </a:cubicBezTo>
                  <a:cubicBezTo>
                    <a:pt x="57" y="355"/>
                    <a:pt x="52" y="353"/>
                    <a:pt x="47" y="350"/>
                  </a:cubicBezTo>
                  <a:cubicBezTo>
                    <a:pt x="43" y="349"/>
                    <a:pt x="39" y="347"/>
                    <a:pt x="35" y="345"/>
                  </a:cubicBezTo>
                  <a:cubicBezTo>
                    <a:pt x="33" y="344"/>
                    <a:pt x="32" y="343"/>
                    <a:pt x="31" y="342"/>
                  </a:cubicBezTo>
                  <a:cubicBezTo>
                    <a:pt x="34" y="354"/>
                    <a:pt x="37" y="367"/>
                    <a:pt x="39" y="380"/>
                  </a:cubicBezTo>
                  <a:cubicBezTo>
                    <a:pt x="55" y="386"/>
                    <a:pt x="71" y="389"/>
                    <a:pt x="87" y="389"/>
                  </a:cubicBezTo>
                  <a:cubicBezTo>
                    <a:pt x="89" y="390"/>
                    <a:pt x="90" y="390"/>
                    <a:pt x="92" y="390"/>
                  </a:cubicBezTo>
                  <a:cubicBezTo>
                    <a:pt x="158" y="390"/>
                    <a:pt x="223" y="346"/>
                    <a:pt x="268" y="294"/>
                  </a:cubicBezTo>
                  <a:cubicBezTo>
                    <a:pt x="313" y="240"/>
                    <a:pt x="346" y="164"/>
                    <a:pt x="337" y="93"/>
                  </a:cubicBezTo>
                  <a:cubicBezTo>
                    <a:pt x="333" y="62"/>
                    <a:pt x="322" y="32"/>
                    <a:pt x="300" y="5"/>
                  </a:cubicBezTo>
                  <a:cubicBezTo>
                    <a:pt x="297" y="1"/>
                    <a:pt x="293" y="0"/>
                    <a:pt x="28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2"/>
            <p:cNvSpPr>
              <a:spLocks noEditPoints="1"/>
            </p:cNvSpPr>
            <p:nvPr/>
          </p:nvSpPr>
          <p:spPr bwMode="auto">
            <a:xfrm>
              <a:off x="5813" y="345"/>
              <a:ext cx="186" cy="298"/>
            </a:xfrm>
            <a:custGeom>
              <a:avLst/>
              <a:gdLst>
                <a:gd name="T0" fmla="*/ 204 w 275"/>
                <a:gd name="T1" fmla="*/ 19 h 438"/>
                <a:gd name="T2" fmla="*/ 168 w 275"/>
                <a:gd name="T3" fmla="*/ 31 h 438"/>
                <a:gd name="T4" fmla="*/ 172 w 275"/>
                <a:gd name="T5" fmla="*/ 34 h 438"/>
                <a:gd name="T6" fmla="*/ 183 w 275"/>
                <a:gd name="T7" fmla="*/ 41 h 438"/>
                <a:gd name="T8" fmla="*/ 196 w 275"/>
                <a:gd name="T9" fmla="*/ 51 h 438"/>
                <a:gd name="T10" fmla="*/ 214 w 275"/>
                <a:gd name="T11" fmla="*/ 72 h 438"/>
                <a:gd name="T12" fmla="*/ 215 w 275"/>
                <a:gd name="T13" fmla="*/ 74 h 438"/>
                <a:gd name="T14" fmla="*/ 229 w 275"/>
                <a:gd name="T15" fmla="*/ 105 h 438"/>
                <a:gd name="T16" fmla="*/ 237 w 275"/>
                <a:gd name="T17" fmla="*/ 153 h 438"/>
                <a:gd name="T18" fmla="*/ 229 w 275"/>
                <a:gd name="T19" fmla="*/ 221 h 438"/>
                <a:gd name="T20" fmla="*/ 201 w 275"/>
                <a:gd name="T21" fmla="*/ 295 h 438"/>
                <a:gd name="T22" fmla="*/ 162 w 275"/>
                <a:gd name="T23" fmla="*/ 350 h 438"/>
                <a:gd name="T24" fmla="*/ 122 w 275"/>
                <a:gd name="T25" fmla="*/ 384 h 438"/>
                <a:gd name="T26" fmla="*/ 121 w 275"/>
                <a:gd name="T27" fmla="*/ 385 h 438"/>
                <a:gd name="T28" fmla="*/ 104 w 275"/>
                <a:gd name="T29" fmla="*/ 394 h 438"/>
                <a:gd name="T30" fmla="*/ 83 w 275"/>
                <a:gd name="T31" fmla="*/ 402 h 438"/>
                <a:gd name="T32" fmla="*/ 48 w 275"/>
                <a:gd name="T33" fmla="*/ 408 h 438"/>
                <a:gd name="T34" fmla="*/ 47 w 275"/>
                <a:gd name="T35" fmla="*/ 408 h 438"/>
                <a:gd name="T36" fmla="*/ 22 w 275"/>
                <a:gd name="T37" fmla="*/ 406 h 438"/>
                <a:gd name="T38" fmla="*/ 19 w 275"/>
                <a:gd name="T39" fmla="*/ 406 h 438"/>
                <a:gd name="T40" fmla="*/ 19 w 275"/>
                <a:gd name="T41" fmla="*/ 436 h 438"/>
                <a:gd name="T42" fmla="*/ 43 w 275"/>
                <a:gd name="T43" fmla="*/ 438 h 438"/>
                <a:gd name="T44" fmla="*/ 113 w 275"/>
                <a:gd name="T45" fmla="*/ 422 h 438"/>
                <a:gd name="T46" fmla="*/ 249 w 275"/>
                <a:gd name="T47" fmla="*/ 259 h 438"/>
                <a:gd name="T48" fmla="*/ 237 w 275"/>
                <a:gd name="T49" fmla="*/ 55 h 438"/>
                <a:gd name="T50" fmla="*/ 204 w 275"/>
                <a:gd name="T51" fmla="*/ 19 h 438"/>
                <a:gd name="T52" fmla="*/ 163 w 275"/>
                <a:gd name="T53" fmla="*/ 0 h 438"/>
                <a:gd name="T54" fmla="*/ 156 w 275"/>
                <a:gd name="T55" fmla="*/ 5 h 438"/>
                <a:gd name="T56" fmla="*/ 166 w 275"/>
                <a:gd name="T57" fmla="*/ 3 h 438"/>
                <a:gd name="T58" fmla="*/ 163 w 275"/>
                <a:gd name="T59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75" h="438">
                  <a:moveTo>
                    <a:pt x="204" y="19"/>
                  </a:moveTo>
                  <a:cubicBezTo>
                    <a:pt x="192" y="24"/>
                    <a:pt x="180" y="28"/>
                    <a:pt x="168" y="31"/>
                  </a:cubicBezTo>
                  <a:cubicBezTo>
                    <a:pt x="169" y="32"/>
                    <a:pt x="171" y="33"/>
                    <a:pt x="172" y="34"/>
                  </a:cubicBezTo>
                  <a:cubicBezTo>
                    <a:pt x="176" y="36"/>
                    <a:pt x="180" y="38"/>
                    <a:pt x="183" y="41"/>
                  </a:cubicBezTo>
                  <a:cubicBezTo>
                    <a:pt x="188" y="44"/>
                    <a:pt x="192" y="47"/>
                    <a:pt x="196" y="51"/>
                  </a:cubicBezTo>
                  <a:cubicBezTo>
                    <a:pt x="203" y="57"/>
                    <a:pt x="209" y="64"/>
                    <a:pt x="214" y="72"/>
                  </a:cubicBezTo>
                  <a:cubicBezTo>
                    <a:pt x="214" y="73"/>
                    <a:pt x="215" y="73"/>
                    <a:pt x="215" y="74"/>
                  </a:cubicBezTo>
                  <a:cubicBezTo>
                    <a:pt x="221" y="84"/>
                    <a:pt x="225" y="94"/>
                    <a:pt x="229" y="105"/>
                  </a:cubicBezTo>
                  <a:cubicBezTo>
                    <a:pt x="233" y="121"/>
                    <a:pt x="236" y="136"/>
                    <a:pt x="237" y="153"/>
                  </a:cubicBezTo>
                  <a:cubicBezTo>
                    <a:pt x="237" y="176"/>
                    <a:pt x="234" y="198"/>
                    <a:pt x="229" y="221"/>
                  </a:cubicBezTo>
                  <a:cubicBezTo>
                    <a:pt x="223" y="247"/>
                    <a:pt x="213" y="271"/>
                    <a:pt x="201" y="295"/>
                  </a:cubicBezTo>
                  <a:cubicBezTo>
                    <a:pt x="190" y="315"/>
                    <a:pt x="177" y="333"/>
                    <a:pt x="162" y="350"/>
                  </a:cubicBezTo>
                  <a:cubicBezTo>
                    <a:pt x="149" y="363"/>
                    <a:pt x="136" y="374"/>
                    <a:pt x="122" y="384"/>
                  </a:cubicBezTo>
                  <a:cubicBezTo>
                    <a:pt x="121" y="384"/>
                    <a:pt x="121" y="385"/>
                    <a:pt x="121" y="385"/>
                  </a:cubicBezTo>
                  <a:cubicBezTo>
                    <a:pt x="115" y="388"/>
                    <a:pt x="110" y="391"/>
                    <a:pt x="104" y="394"/>
                  </a:cubicBezTo>
                  <a:cubicBezTo>
                    <a:pt x="97" y="397"/>
                    <a:pt x="90" y="400"/>
                    <a:pt x="83" y="402"/>
                  </a:cubicBezTo>
                  <a:cubicBezTo>
                    <a:pt x="71" y="405"/>
                    <a:pt x="60" y="407"/>
                    <a:pt x="48" y="408"/>
                  </a:cubicBezTo>
                  <a:cubicBezTo>
                    <a:pt x="47" y="408"/>
                    <a:pt x="47" y="408"/>
                    <a:pt x="47" y="408"/>
                  </a:cubicBezTo>
                  <a:cubicBezTo>
                    <a:pt x="38" y="408"/>
                    <a:pt x="30" y="407"/>
                    <a:pt x="22" y="406"/>
                  </a:cubicBezTo>
                  <a:cubicBezTo>
                    <a:pt x="21" y="406"/>
                    <a:pt x="20" y="406"/>
                    <a:pt x="19" y="406"/>
                  </a:cubicBezTo>
                  <a:cubicBezTo>
                    <a:pt x="2" y="406"/>
                    <a:pt x="0" y="433"/>
                    <a:pt x="19" y="436"/>
                  </a:cubicBezTo>
                  <a:cubicBezTo>
                    <a:pt x="27" y="437"/>
                    <a:pt x="35" y="438"/>
                    <a:pt x="43" y="438"/>
                  </a:cubicBezTo>
                  <a:cubicBezTo>
                    <a:pt x="68" y="438"/>
                    <a:pt x="91" y="432"/>
                    <a:pt x="113" y="422"/>
                  </a:cubicBezTo>
                  <a:cubicBezTo>
                    <a:pt x="178" y="393"/>
                    <a:pt x="227" y="326"/>
                    <a:pt x="249" y="259"/>
                  </a:cubicBezTo>
                  <a:cubicBezTo>
                    <a:pt x="272" y="192"/>
                    <a:pt x="275" y="112"/>
                    <a:pt x="237" y="55"/>
                  </a:cubicBezTo>
                  <a:cubicBezTo>
                    <a:pt x="229" y="41"/>
                    <a:pt x="218" y="30"/>
                    <a:pt x="204" y="19"/>
                  </a:cubicBezTo>
                  <a:moveTo>
                    <a:pt x="163" y="0"/>
                  </a:moveTo>
                  <a:cubicBezTo>
                    <a:pt x="160" y="1"/>
                    <a:pt x="158" y="3"/>
                    <a:pt x="156" y="5"/>
                  </a:cubicBezTo>
                  <a:cubicBezTo>
                    <a:pt x="159" y="4"/>
                    <a:pt x="162" y="4"/>
                    <a:pt x="166" y="3"/>
                  </a:cubicBezTo>
                  <a:cubicBezTo>
                    <a:pt x="165" y="2"/>
                    <a:pt x="164" y="1"/>
                    <a:pt x="1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33"/>
            <p:cNvSpPr>
              <a:spLocks noEditPoints="1"/>
            </p:cNvSpPr>
            <p:nvPr/>
          </p:nvSpPr>
          <p:spPr bwMode="auto">
            <a:xfrm>
              <a:off x="6363" y="966"/>
              <a:ext cx="164" cy="161"/>
            </a:xfrm>
            <a:custGeom>
              <a:avLst/>
              <a:gdLst>
                <a:gd name="T0" fmla="*/ 191 w 242"/>
                <a:gd name="T1" fmla="*/ 172 h 237"/>
                <a:gd name="T2" fmla="*/ 118 w 242"/>
                <a:gd name="T3" fmla="*/ 200 h 237"/>
                <a:gd name="T4" fmla="*/ 49 w 242"/>
                <a:gd name="T5" fmla="*/ 208 h 237"/>
                <a:gd name="T6" fmla="*/ 49 w 242"/>
                <a:gd name="T7" fmla="*/ 208 h 237"/>
                <a:gd name="T8" fmla="*/ 47 w 242"/>
                <a:gd name="T9" fmla="*/ 208 h 237"/>
                <a:gd name="T10" fmla="*/ 19 w 242"/>
                <a:gd name="T11" fmla="*/ 205 h 237"/>
                <a:gd name="T12" fmla="*/ 17 w 242"/>
                <a:gd name="T13" fmla="*/ 205 h 237"/>
                <a:gd name="T14" fmla="*/ 3 w 242"/>
                <a:gd name="T15" fmla="*/ 226 h 237"/>
                <a:gd name="T16" fmla="*/ 14 w 242"/>
                <a:gd name="T17" fmla="*/ 235 h 237"/>
                <a:gd name="T18" fmla="*/ 52 w 242"/>
                <a:gd name="T19" fmla="*/ 237 h 237"/>
                <a:gd name="T20" fmla="*/ 63 w 242"/>
                <a:gd name="T21" fmla="*/ 237 h 237"/>
                <a:gd name="T22" fmla="*/ 93 w 242"/>
                <a:gd name="T23" fmla="*/ 235 h 237"/>
                <a:gd name="T24" fmla="*/ 183 w 242"/>
                <a:gd name="T25" fmla="*/ 211 h 237"/>
                <a:gd name="T26" fmla="*/ 191 w 242"/>
                <a:gd name="T27" fmla="*/ 172 h 237"/>
                <a:gd name="T28" fmla="*/ 211 w 242"/>
                <a:gd name="T29" fmla="*/ 125 h 237"/>
                <a:gd name="T30" fmla="*/ 212 w 242"/>
                <a:gd name="T31" fmla="*/ 138 h 237"/>
                <a:gd name="T32" fmla="*/ 217 w 242"/>
                <a:gd name="T33" fmla="*/ 133 h 237"/>
                <a:gd name="T34" fmla="*/ 211 w 242"/>
                <a:gd name="T35" fmla="*/ 125 h 237"/>
                <a:gd name="T36" fmla="*/ 192 w 242"/>
                <a:gd name="T37" fmla="*/ 0 h 237"/>
                <a:gd name="T38" fmla="*/ 179 w 242"/>
                <a:gd name="T39" fmla="*/ 13 h 237"/>
                <a:gd name="T40" fmla="*/ 198 w 242"/>
                <a:gd name="T41" fmla="*/ 59 h 237"/>
                <a:gd name="T42" fmla="*/ 199 w 242"/>
                <a:gd name="T43" fmla="*/ 64 h 237"/>
                <a:gd name="T44" fmla="*/ 242 w 242"/>
                <a:gd name="T45" fmla="*/ 117 h 237"/>
                <a:gd name="T46" fmla="*/ 241 w 242"/>
                <a:gd name="T47" fmla="*/ 109 h 237"/>
                <a:gd name="T48" fmla="*/ 214 w 242"/>
                <a:gd name="T49" fmla="*/ 19 h 237"/>
                <a:gd name="T50" fmla="*/ 192 w 242"/>
                <a:gd name="T5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2" h="237">
                  <a:moveTo>
                    <a:pt x="191" y="172"/>
                  </a:moveTo>
                  <a:cubicBezTo>
                    <a:pt x="168" y="184"/>
                    <a:pt x="144" y="193"/>
                    <a:pt x="118" y="200"/>
                  </a:cubicBezTo>
                  <a:cubicBezTo>
                    <a:pt x="95" y="205"/>
                    <a:pt x="73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8"/>
                    <a:pt x="48" y="208"/>
                    <a:pt x="47" y="208"/>
                  </a:cubicBezTo>
                  <a:cubicBezTo>
                    <a:pt x="38" y="207"/>
                    <a:pt x="28" y="206"/>
                    <a:pt x="19" y="205"/>
                  </a:cubicBezTo>
                  <a:cubicBezTo>
                    <a:pt x="18" y="205"/>
                    <a:pt x="17" y="205"/>
                    <a:pt x="17" y="205"/>
                  </a:cubicBezTo>
                  <a:cubicBezTo>
                    <a:pt x="5" y="205"/>
                    <a:pt x="0" y="218"/>
                    <a:pt x="3" y="226"/>
                  </a:cubicBezTo>
                  <a:cubicBezTo>
                    <a:pt x="5" y="231"/>
                    <a:pt x="8" y="234"/>
                    <a:pt x="14" y="235"/>
                  </a:cubicBezTo>
                  <a:cubicBezTo>
                    <a:pt x="27" y="236"/>
                    <a:pt x="39" y="237"/>
                    <a:pt x="52" y="237"/>
                  </a:cubicBezTo>
                  <a:cubicBezTo>
                    <a:pt x="56" y="237"/>
                    <a:pt x="59" y="237"/>
                    <a:pt x="63" y="237"/>
                  </a:cubicBezTo>
                  <a:cubicBezTo>
                    <a:pt x="73" y="237"/>
                    <a:pt x="83" y="236"/>
                    <a:pt x="93" y="235"/>
                  </a:cubicBezTo>
                  <a:cubicBezTo>
                    <a:pt x="123" y="231"/>
                    <a:pt x="154" y="223"/>
                    <a:pt x="183" y="211"/>
                  </a:cubicBezTo>
                  <a:cubicBezTo>
                    <a:pt x="184" y="198"/>
                    <a:pt x="187" y="185"/>
                    <a:pt x="191" y="172"/>
                  </a:cubicBezTo>
                  <a:moveTo>
                    <a:pt x="211" y="125"/>
                  </a:moveTo>
                  <a:cubicBezTo>
                    <a:pt x="211" y="130"/>
                    <a:pt x="211" y="134"/>
                    <a:pt x="212" y="138"/>
                  </a:cubicBezTo>
                  <a:cubicBezTo>
                    <a:pt x="213" y="136"/>
                    <a:pt x="215" y="135"/>
                    <a:pt x="217" y="133"/>
                  </a:cubicBezTo>
                  <a:cubicBezTo>
                    <a:pt x="215" y="131"/>
                    <a:pt x="213" y="128"/>
                    <a:pt x="211" y="125"/>
                  </a:cubicBezTo>
                  <a:moveTo>
                    <a:pt x="192" y="0"/>
                  </a:moveTo>
                  <a:cubicBezTo>
                    <a:pt x="188" y="5"/>
                    <a:pt x="184" y="10"/>
                    <a:pt x="179" y="13"/>
                  </a:cubicBezTo>
                  <a:cubicBezTo>
                    <a:pt x="186" y="28"/>
                    <a:pt x="193" y="43"/>
                    <a:pt x="198" y="59"/>
                  </a:cubicBezTo>
                  <a:cubicBezTo>
                    <a:pt x="198" y="60"/>
                    <a:pt x="199" y="62"/>
                    <a:pt x="199" y="64"/>
                  </a:cubicBezTo>
                  <a:cubicBezTo>
                    <a:pt x="213" y="82"/>
                    <a:pt x="227" y="100"/>
                    <a:pt x="242" y="117"/>
                  </a:cubicBezTo>
                  <a:cubicBezTo>
                    <a:pt x="241" y="114"/>
                    <a:pt x="241" y="111"/>
                    <a:pt x="241" y="109"/>
                  </a:cubicBezTo>
                  <a:cubicBezTo>
                    <a:pt x="236" y="78"/>
                    <a:pt x="227" y="47"/>
                    <a:pt x="214" y="19"/>
                  </a:cubicBezTo>
                  <a:cubicBezTo>
                    <a:pt x="207" y="13"/>
                    <a:pt x="199" y="6"/>
                    <a:pt x="19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34"/>
            <p:cNvSpPr>
              <a:spLocks noEditPoints="1"/>
            </p:cNvSpPr>
            <p:nvPr/>
          </p:nvSpPr>
          <p:spPr bwMode="auto">
            <a:xfrm>
              <a:off x="5410" y="899"/>
              <a:ext cx="200" cy="192"/>
            </a:xfrm>
            <a:custGeom>
              <a:avLst/>
              <a:gdLst>
                <a:gd name="T0" fmla="*/ 38 w 295"/>
                <a:gd name="T1" fmla="*/ 36 h 283"/>
                <a:gd name="T2" fmla="*/ 114 w 295"/>
                <a:gd name="T3" fmla="*/ 27 h 283"/>
                <a:gd name="T4" fmla="*/ 114 w 295"/>
                <a:gd name="T5" fmla="*/ 27 h 283"/>
                <a:gd name="T6" fmla="*/ 115 w 295"/>
                <a:gd name="T7" fmla="*/ 27 h 283"/>
                <a:gd name="T8" fmla="*/ 114 w 295"/>
                <a:gd name="T9" fmla="*/ 27 h 283"/>
                <a:gd name="T10" fmla="*/ 89 w 295"/>
                <a:gd name="T11" fmla="*/ 79 h 283"/>
                <a:gd name="T12" fmla="*/ 51 w 295"/>
                <a:gd name="T13" fmla="*/ 71 h 283"/>
                <a:gd name="T14" fmla="*/ 33 w 295"/>
                <a:gd name="T15" fmla="*/ 50 h 283"/>
                <a:gd name="T16" fmla="*/ 30 w 295"/>
                <a:gd name="T17" fmla="*/ 42 h 283"/>
                <a:gd name="T18" fmla="*/ 30 w 295"/>
                <a:gd name="T19" fmla="*/ 42 h 283"/>
                <a:gd name="T20" fmla="*/ 35 w 295"/>
                <a:gd name="T21" fmla="*/ 37 h 283"/>
                <a:gd name="T22" fmla="*/ 106 w 295"/>
                <a:gd name="T23" fmla="*/ 27 h 283"/>
                <a:gd name="T24" fmla="*/ 176 w 295"/>
                <a:gd name="T25" fmla="*/ 31 h 283"/>
                <a:gd name="T26" fmla="*/ 207 w 295"/>
                <a:gd name="T27" fmla="*/ 36 h 283"/>
                <a:gd name="T28" fmla="*/ 177 w 295"/>
                <a:gd name="T29" fmla="*/ 62 h 283"/>
                <a:gd name="T30" fmla="*/ 90 w 295"/>
                <a:gd name="T31" fmla="*/ 79 h 283"/>
                <a:gd name="T32" fmla="*/ 5 w 295"/>
                <a:gd name="T33" fmla="*/ 31 h 283"/>
                <a:gd name="T34" fmla="*/ 18 w 295"/>
                <a:gd name="T35" fmla="*/ 78 h 283"/>
                <a:gd name="T36" fmla="*/ 97 w 295"/>
                <a:gd name="T37" fmla="*/ 107 h 283"/>
                <a:gd name="T38" fmla="*/ 147 w 295"/>
                <a:gd name="T39" fmla="*/ 169 h 283"/>
                <a:gd name="T40" fmla="*/ 173 w 295"/>
                <a:gd name="T41" fmla="*/ 260 h 283"/>
                <a:gd name="T42" fmla="*/ 226 w 295"/>
                <a:gd name="T43" fmla="*/ 283 h 283"/>
                <a:gd name="T44" fmla="*/ 230 w 295"/>
                <a:gd name="T45" fmla="*/ 283 h 283"/>
                <a:gd name="T46" fmla="*/ 271 w 295"/>
                <a:gd name="T47" fmla="*/ 264 h 283"/>
                <a:gd name="T48" fmla="*/ 294 w 295"/>
                <a:gd name="T49" fmla="*/ 187 h 283"/>
                <a:gd name="T50" fmla="*/ 293 w 295"/>
                <a:gd name="T51" fmla="*/ 128 h 283"/>
                <a:gd name="T52" fmla="*/ 281 w 295"/>
                <a:gd name="T53" fmla="*/ 66 h 283"/>
                <a:gd name="T54" fmla="*/ 272 w 295"/>
                <a:gd name="T55" fmla="*/ 42 h 283"/>
                <a:gd name="T56" fmla="*/ 246 w 295"/>
                <a:gd name="T57" fmla="*/ 52 h 283"/>
                <a:gd name="T58" fmla="*/ 255 w 295"/>
                <a:gd name="T59" fmla="*/ 81 h 283"/>
                <a:gd name="T60" fmla="*/ 262 w 295"/>
                <a:gd name="T61" fmla="*/ 116 h 283"/>
                <a:gd name="T62" fmla="*/ 267 w 295"/>
                <a:gd name="T63" fmla="*/ 184 h 283"/>
                <a:gd name="T64" fmla="*/ 254 w 295"/>
                <a:gd name="T65" fmla="*/ 240 h 283"/>
                <a:gd name="T66" fmla="*/ 246 w 295"/>
                <a:gd name="T67" fmla="*/ 249 h 283"/>
                <a:gd name="T68" fmla="*/ 235 w 295"/>
                <a:gd name="T69" fmla="*/ 255 h 283"/>
                <a:gd name="T70" fmla="*/ 212 w 295"/>
                <a:gd name="T71" fmla="*/ 253 h 283"/>
                <a:gd name="T72" fmla="*/ 194 w 295"/>
                <a:gd name="T73" fmla="*/ 244 h 283"/>
                <a:gd name="T74" fmla="*/ 179 w 295"/>
                <a:gd name="T75" fmla="*/ 214 h 283"/>
                <a:gd name="T76" fmla="*/ 175 w 295"/>
                <a:gd name="T77" fmla="*/ 170 h 283"/>
                <a:gd name="T78" fmla="*/ 194 w 295"/>
                <a:gd name="T79" fmla="*/ 88 h 283"/>
                <a:gd name="T80" fmla="*/ 206 w 295"/>
                <a:gd name="T81" fmla="*/ 78 h 283"/>
                <a:gd name="T82" fmla="*/ 218 w 295"/>
                <a:gd name="T83" fmla="*/ 36 h 283"/>
                <a:gd name="T84" fmla="*/ 222 w 295"/>
                <a:gd name="T85" fmla="*/ 10 h 283"/>
                <a:gd name="T86" fmla="*/ 181 w 295"/>
                <a:gd name="T87" fmla="*/ 4 h 283"/>
                <a:gd name="T88" fmla="*/ 91 w 295"/>
                <a:gd name="T8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5" h="283">
                  <a:moveTo>
                    <a:pt x="37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moveTo>
                    <a:pt x="114" y="27"/>
                  </a:moveTo>
                  <a:cubicBezTo>
                    <a:pt x="114" y="27"/>
                    <a:pt x="113" y="27"/>
                    <a:pt x="113" y="27"/>
                  </a:cubicBezTo>
                  <a:cubicBezTo>
                    <a:pt x="113" y="27"/>
                    <a:pt x="114" y="27"/>
                    <a:pt x="114" y="27"/>
                  </a:cubicBezTo>
                  <a:moveTo>
                    <a:pt x="114" y="27"/>
                  </a:moveTo>
                  <a:cubicBezTo>
                    <a:pt x="114" y="27"/>
                    <a:pt x="114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cubicBezTo>
                    <a:pt x="114" y="27"/>
                    <a:pt x="114" y="27"/>
                    <a:pt x="114" y="27"/>
                  </a:cubicBezTo>
                  <a:moveTo>
                    <a:pt x="90" y="79"/>
                  </a:moveTo>
                  <a:cubicBezTo>
                    <a:pt x="90" y="79"/>
                    <a:pt x="89" y="79"/>
                    <a:pt x="89" y="79"/>
                  </a:cubicBezTo>
                  <a:cubicBezTo>
                    <a:pt x="80" y="79"/>
                    <a:pt x="70" y="78"/>
                    <a:pt x="61" y="75"/>
                  </a:cubicBezTo>
                  <a:cubicBezTo>
                    <a:pt x="58" y="74"/>
                    <a:pt x="55" y="73"/>
                    <a:pt x="51" y="71"/>
                  </a:cubicBezTo>
                  <a:cubicBezTo>
                    <a:pt x="49" y="70"/>
                    <a:pt x="47" y="68"/>
                    <a:pt x="45" y="66"/>
                  </a:cubicBezTo>
                  <a:cubicBezTo>
                    <a:pt x="40" y="61"/>
                    <a:pt x="36" y="56"/>
                    <a:pt x="33" y="50"/>
                  </a:cubicBezTo>
                  <a:cubicBezTo>
                    <a:pt x="32" y="49"/>
                    <a:pt x="31" y="47"/>
                    <a:pt x="30" y="45"/>
                  </a:cubicBezTo>
                  <a:cubicBezTo>
                    <a:pt x="30" y="44"/>
                    <a:pt x="30" y="43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1" y="41"/>
                    <a:pt x="31" y="40"/>
                  </a:cubicBezTo>
                  <a:cubicBezTo>
                    <a:pt x="33" y="39"/>
                    <a:pt x="34" y="38"/>
                    <a:pt x="35" y="37"/>
                  </a:cubicBezTo>
                  <a:cubicBezTo>
                    <a:pt x="39" y="35"/>
                    <a:pt x="44" y="34"/>
                    <a:pt x="48" y="32"/>
                  </a:cubicBezTo>
                  <a:cubicBezTo>
                    <a:pt x="67" y="28"/>
                    <a:pt x="87" y="27"/>
                    <a:pt x="106" y="27"/>
                  </a:cubicBezTo>
                  <a:cubicBezTo>
                    <a:pt x="110" y="27"/>
                    <a:pt x="113" y="27"/>
                    <a:pt x="117" y="27"/>
                  </a:cubicBezTo>
                  <a:cubicBezTo>
                    <a:pt x="136" y="28"/>
                    <a:pt x="156" y="29"/>
                    <a:pt x="176" y="31"/>
                  </a:cubicBezTo>
                  <a:cubicBezTo>
                    <a:pt x="187" y="32"/>
                    <a:pt x="197" y="33"/>
                    <a:pt x="208" y="35"/>
                  </a:cubicBezTo>
                  <a:cubicBezTo>
                    <a:pt x="207" y="35"/>
                    <a:pt x="207" y="35"/>
                    <a:pt x="207" y="36"/>
                  </a:cubicBezTo>
                  <a:cubicBezTo>
                    <a:pt x="197" y="40"/>
                    <a:pt x="189" y="47"/>
                    <a:pt x="183" y="54"/>
                  </a:cubicBezTo>
                  <a:cubicBezTo>
                    <a:pt x="181" y="57"/>
                    <a:pt x="179" y="59"/>
                    <a:pt x="177" y="62"/>
                  </a:cubicBezTo>
                  <a:cubicBezTo>
                    <a:pt x="167" y="66"/>
                    <a:pt x="157" y="70"/>
                    <a:pt x="146" y="73"/>
                  </a:cubicBezTo>
                  <a:cubicBezTo>
                    <a:pt x="128" y="77"/>
                    <a:pt x="109" y="79"/>
                    <a:pt x="90" y="79"/>
                  </a:cubicBezTo>
                  <a:moveTo>
                    <a:pt x="91" y="0"/>
                  </a:moveTo>
                  <a:cubicBezTo>
                    <a:pt x="59" y="0"/>
                    <a:pt x="18" y="3"/>
                    <a:pt x="5" y="31"/>
                  </a:cubicBezTo>
                  <a:cubicBezTo>
                    <a:pt x="0" y="39"/>
                    <a:pt x="1" y="48"/>
                    <a:pt x="5" y="56"/>
                  </a:cubicBezTo>
                  <a:cubicBezTo>
                    <a:pt x="8" y="64"/>
                    <a:pt x="13" y="72"/>
                    <a:pt x="18" y="78"/>
                  </a:cubicBezTo>
                  <a:cubicBezTo>
                    <a:pt x="35" y="97"/>
                    <a:pt x="55" y="104"/>
                    <a:pt x="81" y="106"/>
                  </a:cubicBezTo>
                  <a:cubicBezTo>
                    <a:pt x="86" y="107"/>
                    <a:pt x="91" y="107"/>
                    <a:pt x="97" y="107"/>
                  </a:cubicBezTo>
                  <a:cubicBezTo>
                    <a:pt x="116" y="107"/>
                    <a:pt x="138" y="105"/>
                    <a:pt x="158" y="100"/>
                  </a:cubicBezTo>
                  <a:cubicBezTo>
                    <a:pt x="151" y="123"/>
                    <a:pt x="148" y="147"/>
                    <a:pt x="147" y="169"/>
                  </a:cubicBezTo>
                  <a:cubicBezTo>
                    <a:pt x="147" y="173"/>
                    <a:pt x="147" y="177"/>
                    <a:pt x="147" y="181"/>
                  </a:cubicBezTo>
                  <a:cubicBezTo>
                    <a:pt x="147" y="211"/>
                    <a:pt x="155" y="240"/>
                    <a:pt x="173" y="260"/>
                  </a:cubicBezTo>
                  <a:cubicBezTo>
                    <a:pt x="177" y="264"/>
                    <a:pt x="182" y="268"/>
                    <a:pt x="187" y="272"/>
                  </a:cubicBezTo>
                  <a:cubicBezTo>
                    <a:pt x="198" y="279"/>
                    <a:pt x="211" y="283"/>
                    <a:pt x="226" y="283"/>
                  </a:cubicBezTo>
                  <a:cubicBezTo>
                    <a:pt x="227" y="283"/>
                    <a:pt x="228" y="283"/>
                    <a:pt x="229" y="283"/>
                  </a:cubicBezTo>
                  <a:cubicBezTo>
                    <a:pt x="229" y="283"/>
                    <a:pt x="230" y="283"/>
                    <a:pt x="230" y="283"/>
                  </a:cubicBezTo>
                  <a:cubicBezTo>
                    <a:pt x="231" y="283"/>
                    <a:pt x="232" y="283"/>
                    <a:pt x="233" y="283"/>
                  </a:cubicBezTo>
                  <a:cubicBezTo>
                    <a:pt x="250" y="282"/>
                    <a:pt x="262" y="275"/>
                    <a:pt x="271" y="264"/>
                  </a:cubicBezTo>
                  <a:cubicBezTo>
                    <a:pt x="276" y="258"/>
                    <a:pt x="280" y="250"/>
                    <a:pt x="283" y="242"/>
                  </a:cubicBezTo>
                  <a:cubicBezTo>
                    <a:pt x="290" y="224"/>
                    <a:pt x="293" y="204"/>
                    <a:pt x="294" y="187"/>
                  </a:cubicBezTo>
                  <a:cubicBezTo>
                    <a:pt x="294" y="185"/>
                    <a:pt x="294" y="183"/>
                    <a:pt x="294" y="181"/>
                  </a:cubicBezTo>
                  <a:cubicBezTo>
                    <a:pt x="295" y="164"/>
                    <a:pt x="294" y="146"/>
                    <a:pt x="293" y="128"/>
                  </a:cubicBezTo>
                  <a:cubicBezTo>
                    <a:pt x="292" y="120"/>
                    <a:pt x="291" y="112"/>
                    <a:pt x="289" y="104"/>
                  </a:cubicBezTo>
                  <a:cubicBezTo>
                    <a:pt x="287" y="91"/>
                    <a:pt x="284" y="78"/>
                    <a:pt x="281" y="66"/>
                  </a:cubicBezTo>
                  <a:cubicBezTo>
                    <a:pt x="280" y="64"/>
                    <a:pt x="280" y="63"/>
                    <a:pt x="279" y="61"/>
                  </a:cubicBezTo>
                  <a:cubicBezTo>
                    <a:pt x="277" y="55"/>
                    <a:pt x="275" y="48"/>
                    <a:pt x="272" y="42"/>
                  </a:cubicBezTo>
                  <a:cubicBezTo>
                    <a:pt x="269" y="36"/>
                    <a:pt x="264" y="33"/>
                    <a:pt x="259" y="33"/>
                  </a:cubicBezTo>
                  <a:cubicBezTo>
                    <a:pt x="251" y="33"/>
                    <a:pt x="242" y="41"/>
                    <a:pt x="246" y="52"/>
                  </a:cubicBezTo>
                  <a:cubicBezTo>
                    <a:pt x="249" y="58"/>
                    <a:pt x="251" y="63"/>
                    <a:pt x="252" y="69"/>
                  </a:cubicBezTo>
                  <a:cubicBezTo>
                    <a:pt x="253" y="73"/>
                    <a:pt x="254" y="77"/>
                    <a:pt x="255" y="81"/>
                  </a:cubicBezTo>
                  <a:cubicBezTo>
                    <a:pt x="256" y="82"/>
                    <a:pt x="256" y="84"/>
                    <a:pt x="257" y="86"/>
                  </a:cubicBezTo>
                  <a:cubicBezTo>
                    <a:pt x="259" y="96"/>
                    <a:pt x="261" y="106"/>
                    <a:pt x="262" y="116"/>
                  </a:cubicBezTo>
                  <a:cubicBezTo>
                    <a:pt x="265" y="137"/>
                    <a:pt x="267" y="158"/>
                    <a:pt x="267" y="179"/>
                  </a:cubicBezTo>
                  <a:cubicBezTo>
                    <a:pt x="267" y="180"/>
                    <a:pt x="267" y="182"/>
                    <a:pt x="267" y="184"/>
                  </a:cubicBezTo>
                  <a:cubicBezTo>
                    <a:pt x="266" y="197"/>
                    <a:pt x="264" y="210"/>
                    <a:pt x="261" y="223"/>
                  </a:cubicBezTo>
                  <a:cubicBezTo>
                    <a:pt x="259" y="229"/>
                    <a:pt x="257" y="234"/>
                    <a:pt x="254" y="240"/>
                  </a:cubicBezTo>
                  <a:cubicBezTo>
                    <a:pt x="252" y="243"/>
                    <a:pt x="250" y="245"/>
                    <a:pt x="248" y="248"/>
                  </a:cubicBezTo>
                  <a:cubicBezTo>
                    <a:pt x="247" y="249"/>
                    <a:pt x="247" y="249"/>
                    <a:pt x="246" y="249"/>
                  </a:cubicBezTo>
                  <a:cubicBezTo>
                    <a:pt x="245" y="250"/>
                    <a:pt x="244" y="251"/>
                    <a:pt x="242" y="252"/>
                  </a:cubicBezTo>
                  <a:cubicBezTo>
                    <a:pt x="240" y="253"/>
                    <a:pt x="238" y="254"/>
                    <a:pt x="235" y="255"/>
                  </a:cubicBezTo>
                  <a:cubicBezTo>
                    <a:pt x="232" y="255"/>
                    <a:pt x="229" y="256"/>
                    <a:pt x="226" y="256"/>
                  </a:cubicBezTo>
                  <a:cubicBezTo>
                    <a:pt x="221" y="255"/>
                    <a:pt x="217" y="255"/>
                    <a:pt x="212" y="253"/>
                  </a:cubicBezTo>
                  <a:cubicBezTo>
                    <a:pt x="208" y="252"/>
                    <a:pt x="204" y="251"/>
                    <a:pt x="200" y="249"/>
                  </a:cubicBezTo>
                  <a:cubicBezTo>
                    <a:pt x="198" y="247"/>
                    <a:pt x="196" y="246"/>
                    <a:pt x="194" y="244"/>
                  </a:cubicBezTo>
                  <a:cubicBezTo>
                    <a:pt x="191" y="241"/>
                    <a:pt x="189" y="238"/>
                    <a:pt x="187" y="234"/>
                  </a:cubicBezTo>
                  <a:cubicBezTo>
                    <a:pt x="184" y="228"/>
                    <a:pt x="181" y="221"/>
                    <a:pt x="179" y="214"/>
                  </a:cubicBezTo>
                  <a:cubicBezTo>
                    <a:pt x="176" y="200"/>
                    <a:pt x="175" y="187"/>
                    <a:pt x="175" y="173"/>
                  </a:cubicBezTo>
                  <a:cubicBezTo>
                    <a:pt x="175" y="172"/>
                    <a:pt x="175" y="171"/>
                    <a:pt x="175" y="170"/>
                  </a:cubicBezTo>
                  <a:cubicBezTo>
                    <a:pt x="175" y="152"/>
                    <a:pt x="178" y="134"/>
                    <a:pt x="183" y="116"/>
                  </a:cubicBezTo>
                  <a:cubicBezTo>
                    <a:pt x="186" y="107"/>
                    <a:pt x="189" y="97"/>
                    <a:pt x="194" y="88"/>
                  </a:cubicBezTo>
                  <a:cubicBezTo>
                    <a:pt x="195" y="87"/>
                    <a:pt x="195" y="86"/>
                    <a:pt x="196" y="85"/>
                  </a:cubicBezTo>
                  <a:cubicBezTo>
                    <a:pt x="199" y="83"/>
                    <a:pt x="203" y="80"/>
                    <a:pt x="206" y="78"/>
                  </a:cubicBezTo>
                  <a:cubicBezTo>
                    <a:pt x="214" y="71"/>
                    <a:pt x="221" y="63"/>
                    <a:pt x="225" y="54"/>
                  </a:cubicBezTo>
                  <a:cubicBezTo>
                    <a:pt x="228" y="47"/>
                    <a:pt x="224" y="39"/>
                    <a:pt x="218" y="36"/>
                  </a:cubicBezTo>
                  <a:cubicBezTo>
                    <a:pt x="226" y="34"/>
                    <a:pt x="230" y="25"/>
                    <a:pt x="228" y="18"/>
                  </a:cubicBezTo>
                  <a:cubicBezTo>
                    <a:pt x="227" y="15"/>
                    <a:pt x="225" y="12"/>
                    <a:pt x="222" y="10"/>
                  </a:cubicBezTo>
                  <a:cubicBezTo>
                    <a:pt x="221" y="9"/>
                    <a:pt x="219" y="9"/>
                    <a:pt x="217" y="9"/>
                  </a:cubicBezTo>
                  <a:cubicBezTo>
                    <a:pt x="205" y="7"/>
                    <a:pt x="193" y="5"/>
                    <a:pt x="181" y="4"/>
                  </a:cubicBezTo>
                  <a:cubicBezTo>
                    <a:pt x="157" y="1"/>
                    <a:pt x="134" y="0"/>
                    <a:pt x="110" y="0"/>
                  </a:cubicBezTo>
                  <a:cubicBezTo>
                    <a:pt x="104" y="0"/>
                    <a:pt x="98" y="0"/>
                    <a:pt x="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35"/>
            <p:cNvSpPr>
              <a:spLocks noEditPoints="1"/>
            </p:cNvSpPr>
            <p:nvPr/>
          </p:nvSpPr>
          <p:spPr bwMode="auto">
            <a:xfrm>
              <a:off x="5795" y="209"/>
              <a:ext cx="238" cy="161"/>
            </a:xfrm>
            <a:custGeom>
              <a:avLst/>
              <a:gdLst>
                <a:gd name="T0" fmla="*/ 182 w 351"/>
                <a:gd name="T1" fmla="*/ 206 h 237"/>
                <a:gd name="T2" fmla="*/ 166 w 351"/>
                <a:gd name="T3" fmla="*/ 237 h 237"/>
                <a:gd name="T4" fmla="*/ 189 w 351"/>
                <a:gd name="T5" fmla="*/ 233 h 237"/>
                <a:gd name="T6" fmla="*/ 230 w 351"/>
                <a:gd name="T7" fmla="*/ 220 h 237"/>
                <a:gd name="T8" fmla="*/ 228 w 351"/>
                <a:gd name="T9" fmla="*/ 219 h 237"/>
                <a:gd name="T10" fmla="*/ 192 w 351"/>
                <a:gd name="T11" fmla="*/ 204 h 237"/>
                <a:gd name="T12" fmla="*/ 283 w 351"/>
                <a:gd name="T13" fmla="*/ 162 h 237"/>
                <a:gd name="T14" fmla="*/ 229 w 351"/>
                <a:gd name="T15" fmla="*/ 191 h 237"/>
                <a:gd name="T16" fmla="*/ 256 w 351"/>
                <a:gd name="T17" fmla="*/ 183 h 237"/>
                <a:gd name="T18" fmla="*/ 346 w 351"/>
                <a:gd name="T19" fmla="*/ 138 h 237"/>
                <a:gd name="T20" fmla="*/ 305 w 351"/>
                <a:gd name="T21" fmla="*/ 181 h 237"/>
                <a:gd name="T22" fmla="*/ 346 w 351"/>
                <a:gd name="T23" fmla="*/ 138 h 237"/>
                <a:gd name="T24" fmla="*/ 276 w 351"/>
                <a:gd name="T25" fmla="*/ 52 h 237"/>
                <a:gd name="T26" fmla="*/ 230 w 351"/>
                <a:gd name="T27" fmla="*/ 86 h 237"/>
                <a:gd name="T28" fmla="*/ 289 w 351"/>
                <a:gd name="T29" fmla="*/ 65 h 237"/>
                <a:gd name="T30" fmla="*/ 309 w 351"/>
                <a:gd name="T31" fmla="*/ 69 h 237"/>
                <a:gd name="T32" fmla="*/ 328 w 351"/>
                <a:gd name="T33" fmla="*/ 87 h 237"/>
                <a:gd name="T34" fmla="*/ 333 w 351"/>
                <a:gd name="T35" fmla="*/ 103 h 237"/>
                <a:gd name="T36" fmla="*/ 350 w 351"/>
                <a:gd name="T37" fmla="*/ 83 h 237"/>
                <a:gd name="T38" fmla="*/ 321 w 351"/>
                <a:gd name="T39" fmla="*/ 46 h 237"/>
                <a:gd name="T40" fmla="*/ 75 w 351"/>
                <a:gd name="T41" fmla="*/ 110 h 237"/>
                <a:gd name="T42" fmla="*/ 75 w 351"/>
                <a:gd name="T43" fmla="*/ 110 h 237"/>
                <a:gd name="T44" fmla="*/ 42 w 351"/>
                <a:gd name="T45" fmla="*/ 39 h 237"/>
                <a:gd name="T46" fmla="*/ 110 w 351"/>
                <a:gd name="T47" fmla="*/ 161 h 237"/>
                <a:gd name="T48" fmla="*/ 45 w 351"/>
                <a:gd name="T49" fmla="*/ 51 h 237"/>
                <a:gd name="T50" fmla="*/ 43 w 351"/>
                <a:gd name="T51" fmla="*/ 32 h 237"/>
                <a:gd name="T52" fmla="*/ 44 w 351"/>
                <a:gd name="T53" fmla="*/ 30 h 237"/>
                <a:gd name="T54" fmla="*/ 46 w 351"/>
                <a:gd name="T55" fmla="*/ 29 h 237"/>
                <a:gd name="T56" fmla="*/ 71 w 351"/>
                <a:gd name="T57" fmla="*/ 31 h 237"/>
                <a:gd name="T58" fmla="*/ 88 w 351"/>
                <a:gd name="T59" fmla="*/ 40 h 237"/>
                <a:gd name="T60" fmla="*/ 130 w 351"/>
                <a:gd name="T61" fmla="*/ 114 h 237"/>
                <a:gd name="T62" fmla="*/ 133 w 351"/>
                <a:gd name="T63" fmla="*/ 154 h 237"/>
                <a:gd name="T64" fmla="*/ 130 w 351"/>
                <a:gd name="T65" fmla="*/ 186 h 237"/>
                <a:gd name="T66" fmla="*/ 53 w 351"/>
                <a:gd name="T67" fmla="*/ 0 h 237"/>
                <a:gd name="T68" fmla="*/ 21 w 351"/>
                <a:gd name="T69" fmla="*/ 14 h 237"/>
                <a:gd name="T70" fmla="*/ 89 w 351"/>
                <a:gd name="T71" fmla="*/ 179 h 237"/>
                <a:gd name="T72" fmla="*/ 116 w 351"/>
                <a:gd name="T73" fmla="*/ 211 h 237"/>
                <a:gd name="T74" fmla="*/ 125 w 351"/>
                <a:gd name="T75" fmla="*/ 212 h 237"/>
                <a:gd name="T76" fmla="*/ 143 w 351"/>
                <a:gd name="T77" fmla="*/ 196 h 237"/>
                <a:gd name="T78" fmla="*/ 165 w 351"/>
                <a:gd name="T79" fmla="*/ 162 h 237"/>
                <a:gd name="T80" fmla="*/ 168 w 351"/>
                <a:gd name="T81" fmla="*/ 146 h 237"/>
                <a:gd name="T82" fmla="*/ 213 w 351"/>
                <a:gd name="T83" fmla="*/ 64 h 237"/>
                <a:gd name="T84" fmla="*/ 125 w 351"/>
                <a:gd name="T85" fmla="*/ 40 h 237"/>
                <a:gd name="T86" fmla="*/ 53 w 351"/>
                <a:gd name="T8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1" h="237">
                  <a:moveTo>
                    <a:pt x="192" y="204"/>
                  </a:moveTo>
                  <a:cubicBezTo>
                    <a:pt x="188" y="205"/>
                    <a:pt x="185" y="205"/>
                    <a:pt x="182" y="206"/>
                  </a:cubicBezTo>
                  <a:cubicBezTo>
                    <a:pt x="176" y="208"/>
                    <a:pt x="170" y="209"/>
                    <a:pt x="164" y="210"/>
                  </a:cubicBezTo>
                  <a:cubicBezTo>
                    <a:pt x="147" y="212"/>
                    <a:pt x="150" y="237"/>
                    <a:pt x="166" y="237"/>
                  </a:cubicBezTo>
                  <a:cubicBezTo>
                    <a:pt x="167" y="237"/>
                    <a:pt x="167" y="237"/>
                    <a:pt x="168" y="237"/>
                  </a:cubicBezTo>
                  <a:cubicBezTo>
                    <a:pt x="175" y="236"/>
                    <a:pt x="182" y="235"/>
                    <a:pt x="189" y="233"/>
                  </a:cubicBezTo>
                  <a:cubicBezTo>
                    <a:pt x="191" y="233"/>
                    <a:pt x="192" y="233"/>
                    <a:pt x="194" y="232"/>
                  </a:cubicBezTo>
                  <a:cubicBezTo>
                    <a:pt x="206" y="229"/>
                    <a:pt x="218" y="225"/>
                    <a:pt x="230" y="220"/>
                  </a:cubicBezTo>
                  <a:cubicBezTo>
                    <a:pt x="232" y="220"/>
                    <a:pt x="233" y="219"/>
                    <a:pt x="234" y="219"/>
                  </a:cubicBezTo>
                  <a:cubicBezTo>
                    <a:pt x="232" y="219"/>
                    <a:pt x="230" y="219"/>
                    <a:pt x="228" y="219"/>
                  </a:cubicBezTo>
                  <a:cubicBezTo>
                    <a:pt x="216" y="219"/>
                    <a:pt x="204" y="215"/>
                    <a:pt x="194" y="206"/>
                  </a:cubicBezTo>
                  <a:cubicBezTo>
                    <a:pt x="193" y="205"/>
                    <a:pt x="192" y="204"/>
                    <a:pt x="192" y="204"/>
                  </a:cubicBezTo>
                  <a:moveTo>
                    <a:pt x="288" y="159"/>
                  </a:moveTo>
                  <a:cubicBezTo>
                    <a:pt x="286" y="160"/>
                    <a:pt x="285" y="161"/>
                    <a:pt x="283" y="162"/>
                  </a:cubicBezTo>
                  <a:cubicBezTo>
                    <a:pt x="265" y="173"/>
                    <a:pt x="246" y="183"/>
                    <a:pt x="227" y="191"/>
                  </a:cubicBezTo>
                  <a:cubicBezTo>
                    <a:pt x="227" y="191"/>
                    <a:pt x="228" y="191"/>
                    <a:pt x="229" y="191"/>
                  </a:cubicBezTo>
                  <a:cubicBezTo>
                    <a:pt x="232" y="191"/>
                    <a:pt x="236" y="190"/>
                    <a:pt x="240" y="190"/>
                  </a:cubicBezTo>
                  <a:cubicBezTo>
                    <a:pt x="245" y="188"/>
                    <a:pt x="251" y="186"/>
                    <a:pt x="256" y="183"/>
                  </a:cubicBezTo>
                  <a:cubicBezTo>
                    <a:pt x="267" y="176"/>
                    <a:pt x="278" y="168"/>
                    <a:pt x="288" y="159"/>
                  </a:cubicBezTo>
                  <a:moveTo>
                    <a:pt x="346" y="138"/>
                  </a:moveTo>
                  <a:cubicBezTo>
                    <a:pt x="334" y="152"/>
                    <a:pt x="322" y="165"/>
                    <a:pt x="310" y="176"/>
                  </a:cubicBezTo>
                  <a:cubicBezTo>
                    <a:pt x="308" y="178"/>
                    <a:pt x="306" y="179"/>
                    <a:pt x="305" y="181"/>
                  </a:cubicBezTo>
                  <a:cubicBezTo>
                    <a:pt x="319" y="171"/>
                    <a:pt x="334" y="159"/>
                    <a:pt x="346" y="144"/>
                  </a:cubicBezTo>
                  <a:cubicBezTo>
                    <a:pt x="346" y="142"/>
                    <a:pt x="346" y="140"/>
                    <a:pt x="346" y="138"/>
                  </a:cubicBezTo>
                  <a:moveTo>
                    <a:pt x="304" y="40"/>
                  </a:moveTo>
                  <a:cubicBezTo>
                    <a:pt x="294" y="43"/>
                    <a:pt x="285" y="47"/>
                    <a:pt x="276" y="52"/>
                  </a:cubicBezTo>
                  <a:cubicBezTo>
                    <a:pt x="260" y="61"/>
                    <a:pt x="246" y="72"/>
                    <a:pt x="232" y="84"/>
                  </a:cubicBezTo>
                  <a:cubicBezTo>
                    <a:pt x="232" y="85"/>
                    <a:pt x="231" y="86"/>
                    <a:pt x="230" y="86"/>
                  </a:cubicBezTo>
                  <a:cubicBezTo>
                    <a:pt x="242" y="79"/>
                    <a:pt x="255" y="73"/>
                    <a:pt x="268" y="69"/>
                  </a:cubicBezTo>
                  <a:cubicBezTo>
                    <a:pt x="275" y="67"/>
                    <a:pt x="282" y="66"/>
                    <a:pt x="289" y="65"/>
                  </a:cubicBezTo>
                  <a:cubicBezTo>
                    <a:pt x="293" y="65"/>
                    <a:pt x="297" y="66"/>
                    <a:pt x="301" y="66"/>
                  </a:cubicBezTo>
                  <a:cubicBezTo>
                    <a:pt x="304" y="67"/>
                    <a:pt x="306" y="68"/>
                    <a:pt x="309" y="69"/>
                  </a:cubicBezTo>
                  <a:cubicBezTo>
                    <a:pt x="312" y="71"/>
                    <a:pt x="315" y="74"/>
                    <a:pt x="319" y="77"/>
                  </a:cubicBezTo>
                  <a:cubicBezTo>
                    <a:pt x="322" y="80"/>
                    <a:pt x="325" y="84"/>
                    <a:pt x="328" y="87"/>
                  </a:cubicBezTo>
                  <a:cubicBezTo>
                    <a:pt x="329" y="90"/>
                    <a:pt x="331" y="93"/>
                    <a:pt x="332" y="96"/>
                  </a:cubicBezTo>
                  <a:cubicBezTo>
                    <a:pt x="332" y="98"/>
                    <a:pt x="333" y="101"/>
                    <a:pt x="333" y="103"/>
                  </a:cubicBezTo>
                  <a:cubicBezTo>
                    <a:pt x="333" y="105"/>
                    <a:pt x="333" y="106"/>
                    <a:pt x="333" y="108"/>
                  </a:cubicBezTo>
                  <a:cubicBezTo>
                    <a:pt x="339" y="100"/>
                    <a:pt x="345" y="91"/>
                    <a:pt x="350" y="83"/>
                  </a:cubicBezTo>
                  <a:cubicBezTo>
                    <a:pt x="350" y="80"/>
                    <a:pt x="350" y="77"/>
                    <a:pt x="351" y="75"/>
                  </a:cubicBezTo>
                  <a:cubicBezTo>
                    <a:pt x="338" y="69"/>
                    <a:pt x="327" y="59"/>
                    <a:pt x="321" y="46"/>
                  </a:cubicBezTo>
                  <a:cubicBezTo>
                    <a:pt x="316" y="43"/>
                    <a:pt x="310" y="41"/>
                    <a:pt x="304" y="40"/>
                  </a:cubicBezTo>
                  <a:moveTo>
                    <a:pt x="75" y="110"/>
                  </a:moveTo>
                  <a:cubicBezTo>
                    <a:pt x="75" y="110"/>
                    <a:pt x="74" y="109"/>
                    <a:pt x="74" y="109"/>
                  </a:cubicBezTo>
                  <a:cubicBezTo>
                    <a:pt x="74" y="109"/>
                    <a:pt x="75" y="110"/>
                    <a:pt x="75" y="110"/>
                  </a:cubicBezTo>
                  <a:moveTo>
                    <a:pt x="42" y="40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2" y="40"/>
                    <a:pt x="42" y="40"/>
                    <a:pt x="42" y="40"/>
                  </a:cubicBezTo>
                  <a:moveTo>
                    <a:pt x="110" y="161"/>
                  </a:moveTo>
                  <a:cubicBezTo>
                    <a:pt x="98" y="145"/>
                    <a:pt x="87" y="128"/>
                    <a:pt x="76" y="112"/>
                  </a:cubicBezTo>
                  <a:cubicBezTo>
                    <a:pt x="64" y="93"/>
                    <a:pt x="52" y="72"/>
                    <a:pt x="45" y="51"/>
                  </a:cubicBezTo>
                  <a:cubicBezTo>
                    <a:pt x="44" y="46"/>
                    <a:pt x="43" y="42"/>
                    <a:pt x="42" y="37"/>
                  </a:cubicBezTo>
                  <a:cubicBezTo>
                    <a:pt x="42" y="36"/>
                    <a:pt x="42" y="34"/>
                    <a:pt x="43" y="32"/>
                  </a:cubicBezTo>
                  <a:cubicBezTo>
                    <a:pt x="43" y="32"/>
                    <a:pt x="43" y="31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5" y="29"/>
                    <a:pt x="45" y="29"/>
                    <a:pt x="46" y="29"/>
                  </a:cubicBezTo>
                  <a:cubicBezTo>
                    <a:pt x="48" y="28"/>
                    <a:pt x="50" y="28"/>
                    <a:pt x="52" y="28"/>
                  </a:cubicBezTo>
                  <a:cubicBezTo>
                    <a:pt x="59" y="28"/>
                    <a:pt x="65" y="29"/>
                    <a:pt x="71" y="31"/>
                  </a:cubicBezTo>
                  <a:cubicBezTo>
                    <a:pt x="74" y="31"/>
                    <a:pt x="77" y="32"/>
                    <a:pt x="80" y="33"/>
                  </a:cubicBezTo>
                  <a:cubicBezTo>
                    <a:pt x="83" y="35"/>
                    <a:pt x="86" y="37"/>
                    <a:pt x="88" y="40"/>
                  </a:cubicBezTo>
                  <a:cubicBezTo>
                    <a:pt x="95" y="46"/>
                    <a:pt x="100" y="53"/>
                    <a:pt x="106" y="61"/>
                  </a:cubicBezTo>
                  <a:cubicBezTo>
                    <a:pt x="116" y="78"/>
                    <a:pt x="124" y="95"/>
                    <a:pt x="130" y="114"/>
                  </a:cubicBezTo>
                  <a:cubicBezTo>
                    <a:pt x="133" y="124"/>
                    <a:pt x="135" y="135"/>
                    <a:pt x="136" y="145"/>
                  </a:cubicBezTo>
                  <a:cubicBezTo>
                    <a:pt x="135" y="148"/>
                    <a:pt x="134" y="151"/>
                    <a:pt x="133" y="154"/>
                  </a:cubicBezTo>
                  <a:cubicBezTo>
                    <a:pt x="130" y="164"/>
                    <a:pt x="129" y="174"/>
                    <a:pt x="129" y="185"/>
                  </a:cubicBezTo>
                  <a:cubicBezTo>
                    <a:pt x="129" y="185"/>
                    <a:pt x="130" y="186"/>
                    <a:pt x="130" y="186"/>
                  </a:cubicBezTo>
                  <a:cubicBezTo>
                    <a:pt x="123" y="178"/>
                    <a:pt x="116" y="169"/>
                    <a:pt x="110" y="161"/>
                  </a:cubicBezTo>
                  <a:moveTo>
                    <a:pt x="53" y="0"/>
                  </a:moveTo>
                  <a:cubicBezTo>
                    <a:pt x="49" y="0"/>
                    <a:pt x="46" y="1"/>
                    <a:pt x="43" y="1"/>
                  </a:cubicBezTo>
                  <a:cubicBezTo>
                    <a:pt x="34" y="3"/>
                    <a:pt x="26" y="6"/>
                    <a:pt x="21" y="14"/>
                  </a:cubicBezTo>
                  <a:cubicBezTo>
                    <a:pt x="0" y="46"/>
                    <a:pt x="32" y="94"/>
                    <a:pt x="49" y="120"/>
                  </a:cubicBezTo>
                  <a:cubicBezTo>
                    <a:pt x="61" y="140"/>
                    <a:pt x="75" y="160"/>
                    <a:pt x="89" y="179"/>
                  </a:cubicBezTo>
                  <a:cubicBezTo>
                    <a:pt x="96" y="189"/>
                    <a:pt x="104" y="198"/>
                    <a:pt x="112" y="208"/>
                  </a:cubicBezTo>
                  <a:cubicBezTo>
                    <a:pt x="113" y="209"/>
                    <a:pt x="114" y="210"/>
                    <a:pt x="116" y="211"/>
                  </a:cubicBezTo>
                  <a:cubicBezTo>
                    <a:pt x="118" y="212"/>
                    <a:pt x="120" y="212"/>
                    <a:pt x="122" y="212"/>
                  </a:cubicBezTo>
                  <a:cubicBezTo>
                    <a:pt x="123" y="212"/>
                    <a:pt x="124" y="212"/>
                    <a:pt x="125" y="212"/>
                  </a:cubicBezTo>
                  <a:cubicBezTo>
                    <a:pt x="132" y="210"/>
                    <a:pt x="138" y="202"/>
                    <a:pt x="136" y="194"/>
                  </a:cubicBezTo>
                  <a:cubicBezTo>
                    <a:pt x="138" y="196"/>
                    <a:pt x="140" y="196"/>
                    <a:pt x="143" y="196"/>
                  </a:cubicBezTo>
                  <a:cubicBezTo>
                    <a:pt x="147" y="196"/>
                    <a:pt x="152" y="194"/>
                    <a:pt x="154" y="191"/>
                  </a:cubicBezTo>
                  <a:cubicBezTo>
                    <a:pt x="160" y="182"/>
                    <a:pt x="164" y="172"/>
                    <a:pt x="165" y="162"/>
                  </a:cubicBezTo>
                  <a:cubicBezTo>
                    <a:pt x="166" y="158"/>
                    <a:pt x="166" y="154"/>
                    <a:pt x="166" y="150"/>
                  </a:cubicBezTo>
                  <a:cubicBezTo>
                    <a:pt x="167" y="149"/>
                    <a:pt x="167" y="148"/>
                    <a:pt x="168" y="146"/>
                  </a:cubicBezTo>
                  <a:cubicBezTo>
                    <a:pt x="169" y="120"/>
                    <a:pt x="184" y="94"/>
                    <a:pt x="205" y="73"/>
                  </a:cubicBezTo>
                  <a:cubicBezTo>
                    <a:pt x="208" y="70"/>
                    <a:pt x="211" y="67"/>
                    <a:pt x="213" y="64"/>
                  </a:cubicBezTo>
                  <a:cubicBezTo>
                    <a:pt x="195" y="76"/>
                    <a:pt x="175" y="92"/>
                    <a:pt x="159" y="110"/>
                  </a:cubicBezTo>
                  <a:cubicBezTo>
                    <a:pt x="151" y="83"/>
                    <a:pt x="137" y="57"/>
                    <a:pt x="125" y="40"/>
                  </a:cubicBezTo>
                  <a:cubicBezTo>
                    <a:pt x="110" y="20"/>
                    <a:pt x="94" y="6"/>
                    <a:pt x="68" y="2"/>
                  </a:cubicBezTo>
                  <a:cubicBezTo>
                    <a:pt x="64" y="1"/>
                    <a:pt x="58" y="0"/>
                    <a:pt x="5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36"/>
            <p:cNvSpPr>
              <a:spLocks noEditPoints="1"/>
            </p:cNvSpPr>
            <p:nvPr/>
          </p:nvSpPr>
          <p:spPr bwMode="auto">
            <a:xfrm>
              <a:off x="6254" y="1135"/>
              <a:ext cx="182" cy="139"/>
            </a:xfrm>
            <a:custGeom>
              <a:avLst/>
              <a:gdLst>
                <a:gd name="T0" fmla="*/ 56 w 268"/>
                <a:gd name="T1" fmla="*/ 72 h 205"/>
                <a:gd name="T2" fmla="*/ 130 w 268"/>
                <a:gd name="T3" fmla="*/ 43 h 205"/>
                <a:gd name="T4" fmla="*/ 135 w 268"/>
                <a:gd name="T5" fmla="*/ 47 h 205"/>
                <a:gd name="T6" fmla="*/ 125 w 268"/>
                <a:gd name="T7" fmla="*/ 86 h 205"/>
                <a:gd name="T8" fmla="*/ 97 w 268"/>
                <a:gd name="T9" fmla="*/ 116 h 205"/>
                <a:gd name="T10" fmla="*/ 72 w 268"/>
                <a:gd name="T11" fmla="*/ 123 h 205"/>
                <a:gd name="T12" fmla="*/ 44 w 268"/>
                <a:gd name="T13" fmla="*/ 113 h 205"/>
                <a:gd name="T14" fmla="*/ 35 w 268"/>
                <a:gd name="T15" fmla="*/ 106 h 205"/>
                <a:gd name="T16" fmla="*/ 29 w 268"/>
                <a:gd name="T17" fmla="*/ 100 h 205"/>
                <a:gd name="T18" fmla="*/ 28 w 268"/>
                <a:gd name="T19" fmla="*/ 97 h 205"/>
                <a:gd name="T20" fmla="*/ 29 w 268"/>
                <a:gd name="T21" fmla="*/ 93 h 205"/>
                <a:gd name="T22" fmla="*/ 46 w 268"/>
                <a:gd name="T23" fmla="*/ 79 h 205"/>
                <a:gd name="T24" fmla="*/ 130 w 268"/>
                <a:gd name="T25" fmla="*/ 43 h 205"/>
                <a:gd name="T26" fmla="*/ 171 w 268"/>
                <a:gd name="T27" fmla="*/ 2 h 205"/>
                <a:gd name="T28" fmla="*/ 166 w 268"/>
                <a:gd name="T29" fmla="*/ 22 h 205"/>
                <a:gd name="T30" fmla="*/ 190 w 268"/>
                <a:gd name="T31" fmla="*/ 58 h 205"/>
                <a:gd name="T32" fmla="*/ 225 w 268"/>
                <a:gd name="T33" fmla="*/ 138 h 205"/>
                <a:gd name="T34" fmla="*/ 227 w 268"/>
                <a:gd name="T35" fmla="*/ 169 h 205"/>
                <a:gd name="T36" fmla="*/ 224 w 268"/>
                <a:gd name="T37" fmla="*/ 174 h 205"/>
                <a:gd name="T38" fmla="*/ 220 w 268"/>
                <a:gd name="T39" fmla="*/ 176 h 205"/>
                <a:gd name="T40" fmla="*/ 214 w 268"/>
                <a:gd name="T41" fmla="*/ 176 h 205"/>
                <a:gd name="T42" fmla="*/ 191 w 268"/>
                <a:gd name="T43" fmla="*/ 171 h 205"/>
                <a:gd name="T44" fmla="*/ 172 w 268"/>
                <a:gd name="T45" fmla="*/ 151 h 205"/>
                <a:gd name="T46" fmla="*/ 157 w 268"/>
                <a:gd name="T47" fmla="*/ 83 h 205"/>
                <a:gd name="T48" fmla="*/ 166 w 268"/>
                <a:gd name="T49" fmla="*/ 45 h 205"/>
                <a:gd name="T50" fmla="*/ 146 w 268"/>
                <a:gd name="T51" fmla="*/ 10 h 205"/>
                <a:gd name="T52" fmla="*/ 113 w 268"/>
                <a:gd name="T53" fmla="*/ 20 h 205"/>
                <a:gd name="T54" fmla="*/ 60 w 268"/>
                <a:gd name="T55" fmla="*/ 40 h 205"/>
                <a:gd name="T56" fmla="*/ 1 w 268"/>
                <a:gd name="T57" fmla="*/ 94 h 205"/>
                <a:gd name="T58" fmla="*/ 3 w 268"/>
                <a:gd name="T59" fmla="*/ 112 h 205"/>
                <a:gd name="T60" fmla="*/ 36 w 268"/>
                <a:gd name="T61" fmla="*/ 140 h 205"/>
                <a:gd name="T62" fmla="*/ 79 w 268"/>
                <a:gd name="T63" fmla="*/ 150 h 205"/>
                <a:gd name="T64" fmla="*/ 154 w 268"/>
                <a:gd name="T65" fmla="*/ 174 h 205"/>
                <a:gd name="T66" fmla="*/ 242 w 268"/>
                <a:gd name="T67" fmla="*/ 195 h 205"/>
                <a:gd name="T68" fmla="*/ 238 w 268"/>
                <a:gd name="T69" fmla="*/ 92 h 205"/>
                <a:gd name="T70" fmla="*/ 210 w 268"/>
                <a:gd name="T71" fmla="*/ 35 h 205"/>
                <a:gd name="T72" fmla="*/ 178 w 268"/>
                <a:gd name="T7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8" h="205">
                  <a:moveTo>
                    <a:pt x="55" y="73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6" y="72"/>
                    <a:pt x="56" y="72"/>
                    <a:pt x="55" y="73"/>
                  </a:cubicBezTo>
                  <a:moveTo>
                    <a:pt x="130" y="43"/>
                  </a:moveTo>
                  <a:cubicBezTo>
                    <a:pt x="133" y="42"/>
                    <a:pt x="136" y="42"/>
                    <a:pt x="138" y="41"/>
                  </a:cubicBezTo>
                  <a:cubicBezTo>
                    <a:pt x="137" y="43"/>
                    <a:pt x="136" y="45"/>
                    <a:pt x="135" y="47"/>
                  </a:cubicBezTo>
                  <a:cubicBezTo>
                    <a:pt x="131" y="57"/>
                    <a:pt x="129" y="68"/>
                    <a:pt x="128" y="79"/>
                  </a:cubicBezTo>
                  <a:cubicBezTo>
                    <a:pt x="127" y="82"/>
                    <a:pt x="126" y="84"/>
                    <a:pt x="125" y="86"/>
                  </a:cubicBezTo>
                  <a:cubicBezTo>
                    <a:pt x="120" y="94"/>
                    <a:pt x="115" y="100"/>
                    <a:pt x="109" y="107"/>
                  </a:cubicBezTo>
                  <a:cubicBezTo>
                    <a:pt x="105" y="110"/>
                    <a:pt x="101" y="113"/>
                    <a:pt x="97" y="116"/>
                  </a:cubicBezTo>
                  <a:cubicBezTo>
                    <a:pt x="93" y="118"/>
                    <a:pt x="89" y="120"/>
                    <a:pt x="85" y="121"/>
                  </a:cubicBezTo>
                  <a:cubicBezTo>
                    <a:pt x="80" y="122"/>
                    <a:pt x="76" y="123"/>
                    <a:pt x="72" y="123"/>
                  </a:cubicBezTo>
                  <a:cubicBezTo>
                    <a:pt x="69" y="122"/>
                    <a:pt x="66" y="122"/>
                    <a:pt x="63" y="121"/>
                  </a:cubicBezTo>
                  <a:cubicBezTo>
                    <a:pt x="56" y="119"/>
                    <a:pt x="50" y="116"/>
                    <a:pt x="44" y="113"/>
                  </a:cubicBezTo>
                  <a:cubicBezTo>
                    <a:pt x="42" y="112"/>
                    <a:pt x="40" y="111"/>
                    <a:pt x="38" y="109"/>
                  </a:cubicBezTo>
                  <a:cubicBezTo>
                    <a:pt x="37" y="108"/>
                    <a:pt x="36" y="107"/>
                    <a:pt x="35" y="106"/>
                  </a:cubicBezTo>
                  <a:cubicBezTo>
                    <a:pt x="34" y="106"/>
                    <a:pt x="33" y="105"/>
                    <a:pt x="32" y="104"/>
                  </a:cubicBezTo>
                  <a:cubicBezTo>
                    <a:pt x="31" y="103"/>
                    <a:pt x="30" y="102"/>
                    <a:pt x="29" y="100"/>
                  </a:cubicBezTo>
                  <a:cubicBezTo>
                    <a:pt x="29" y="100"/>
                    <a:pt x="28" y="99"/>
                    <a:pt x="28" y="98"/>
                  </a:cubicBezTo>
                  <a:cubicBezTo>
                    <a:pt x="28" y="97"/>
                    <a:pt x="28" y="97"/>
                    <a:pt x="28" y="97"/>
                  </a:cubicBezTo>
                  <a:cubicBezTo>
                    <a:pt x="28" y="97"/>
                    <a:pt x="28" y="96"/>
                    <a:pt x="28" y="96"/>
                  </a:cubicBezTo>
                  <a:cubicBezTo>
                    <a:pt x="28" y="95"/>
                    <a:pt x="29" y="94"/>
                    <a:pt x="29" y="93"/>
                  </a:cubicBezTo>
                  <a:cubicBezTo>
                    <a:pt x="31" y="91"/>
                    <a:pt x="32" y="89"/>
                    <a:pt x="34" y="88"/>
                  </a:cubicBezTo>
                  <a:cubicBezTo>
                    <a:pt x="38" y="84"/>
                    <a:pt x="41" y="81"/>
                    <a:pt x="46" y="79"/>
                  </a:cubicBezTo>
                  <a:cubicBezTo>
                    <a:pt x="48" y="77"/>
                    <a:pt x="51" y="75"/>
                    <a:pt x="54" y="73"/>
                  </a:cubicBezTo>
                  <a:cubicBezTo>
                    <a:pt x="78" y="60"/>
                    <a:pt x="104" y="51"/>
                    <a:pt x="130" y="43"/>
                  </a:cubicBezTo>
                  <a:moveTo>
                    <a:pt x="178" y="0"/>
                  </a:moveTo>
                  <a:cubicBezTo>
                    <a:pt x="176" y="0"/>
                    <a:pt x="173" y="1"/>
                    <a:pt x="171" y="2"/>
                  </a:cubicBezTo>
                  <a:cubicBezTo>
                    <a:pt x="168" y="3"/>
                    <a:pt x="165" y="6"/>
                    <a:pt x="164" y="9"/>
                  </a:cubicBezTo>
                  <a:cubicBezTo>
                    <a:pt x="162" y="13"/>
                    <a:pt x="162" y="17"/>
                    <a:pt x="166" y="22"/>
                  </a:cubicBezTo>
                  <a:cubicBezTo>
                    <a:pt x="174" y="30"/>
                    <a:pt x="180" y="41"/>
                    <a:pt x="186" y="51"/>
                  </a:cubicBezTo>
                  <a:cubicBezTo>
                    <a:pt x="188" y="53"/>
                    <a:pt x="189" y="56"/>
                    <a:pt x="190" y="58"/>
                  </a:cubicBezTo>
                  <a:cubicBezTo>
                    <a:pt x="192" y="60"/>
                    <a:pt x="193" y="63"/>
                    <a:pt x="194" y="65"/>
                  </a:cubicBezTo>
                  <a:cubicBezTo>
                    <a:pt x="207" y="88"/>
                    <a:pt x="218" y="113"/>
                    <a:pt x="225" y="138"/>
                  </a:cubicBezTo>
                  <a:cubicBezTo>
                    <a:pt x="227" y="146"/>
                    <a:pt x="228" y="154"/>
                    <a:pt x="228" y="161"/>
                  </a:cubicBezTo>
                  <a:cubicBezTo>
                    <a:pt x="228" y="164"/>
                    <a:pt x="227" y="166"/>
                    <a:pt x="227" y="169"/>
                  </a:cubicBezTo>
                  <a:cubicBezTo>
                    <a:pt x="227" y="170"/>
                    <a:pt x="226" y="171"/>
                    <a:pt x="226" y="172"/>
                  </a:cubicBezTo>
                  <a:cubicBezTo>
                    <a:pt x="225" y="173"/>
                    <a:pt x="225" y="173"/>
                    <a:pt x="224" y="174"/>
                  </a:cubicBezTo>
                  <a:cubicBezTo>
                    <a:pt x="223" y="174"/>
                    <a:pt x="223" y="174"/>
                    <a:pt x="223" y="174"/>
                  </a:cubicBezTo>
                  <a:cubicBezTo>
                    <a:pt x="222" y="175"/>
                    <a:pt x="221" y="175"/>
                    <a:pt x="220" y="176"/>
                  </a:cubicBezTo>
                  <a:cubicBezTo>
                    <a:pt x="218" y="176"/>
                    <a:pt x="217" y="176"/>
                    <a:pt x="215" y="176"/>
                  </a:cubicBezTo>
                  <a:cubicBezTo>
                    <a:pt x="215" y="176"/>
                    <a:pt x="214" y="176"/>
                    <a:pt x="214" y="176"/>
                  </a:cubicBezTo>
                  <a:cubicBezTo>
                    <a:pt x="208" y="176"/>
                    <a:pt x="202" y="175"/>
                    <a:pt x="196" y="173"/>
                  </a:cubicBezTo>
                  <a:cubicBezTo>
                    <a:pt x="194" y="173"/>
                    <a:pt x="192" y="172"/>
                    <a:pt x="191" y="171"/>
                  </a:cubicBezTo>
                  <a:cubicBezTo>
                    <a:pt x="188" y="169"/>
                    <a:pt x="185" y="167"/>
                    <a:pt x="183" y="165"/>
                  </a:cubicBezTo>
                  <a:cubicBezTo>
                    <a:pt x="179" y="161"/>
                    <a:pt x="175" y="156"/>
                    <a:pt x="172" y="151"/>
                  </a:cubicBezTo>
                  <a:cubicBezTo>
                    <a:pt x="168" y="142"/>
                    <a:pt x="164" y="133"/>
                    <a:pt x="162" y="124"/>
                  </a:cubicBezTo>
                  <a:cubicBezTo>
                    <a:pt x="159" y="110"/>
                    <a:pt x="157" y="97"/>
                    <a:pt x="157" y="83"/>
                  </a:cubicBezTo>
                  <a:cubicBezTo>
                    <a:pt x="161" y="74"/>
                    <a:pt x="163" y="64"/>
                    <a:pt x="165" y="55"/>
                  </a:cubicBezTo>
                  <a:cubicBezTo>
                    <a:pt x="166" y="52"/>
                    <a:pt x="166" y="48"/>
                    <a:pt x="166" y="45"/>
                  </a:cubicBezTo>
                  <a:cubicBezTo>
                    <a:pt x="167" y="38"/>
                    <a:pt x="163" y="33"/>
                    <a:pt x="159" y="31"/>
                  </a:cubicBezTo>
                  <a:cubicBezTo>
                    <a:pt x="163" y="23"/>
                    <a:pt x="157" y="10"/>
                    <a:pt x="146" y="10"/>
                  </a:cubicBezTo>
                  <a:cubicBezTo>
                    <a:pt x="144" y="10"/>
                    <a:pt x="143" y="10"/>
                    <a:pt x="141" y="11"/>
                  </a:cubicBezTo>
                  <a:cubicBezTo>
                    <a:pt x="132" y="14"/>
                    <a:pt x="123" y="17"/>
                    <a:pt x="113" y="20"/>
                  </a:cubicBezTo>
                  <a:cubicBezTo>
                    <a:pt x="102" y="23"/>
                    <a:pt x="91" y="27"/>
                    <a:pt x="80" y="31"/>
                  </a:cubicBezTo>
                  <a:cubicBezTo>
                    <a:pt x="73" y="34"/>
                    <a:pt x="66" y="37"/>
                    <a:pt x="60" y="40"/>
                  </a:cubicBezTo>
                  <a:cubicBezTo>
                    <a:pt x="49" y="45"/>
                    <a:pt x="35" y="51"/>
                    <a:pt x="23" y="60"/>
                  </a:cubicBezTo>
                  <a:cubicBezTo>
                    <a:pt x="11" y="69"/>
                    <a:pt x="2" y="80"/>
                    <a:pt x="1" y="94"/>
                  </a:cubicBezTo>
                  <a:cubicBezTo>
                    <a:pt x="0" y="100"/>
                    <a:pt x="1" y="105"/>
                    <a:pt x="3" y="110"/>
                  </a:cubicBezTo>
                  <a:cubicBezTo>
                    <a:pt x="3" y="111"/>
                    <a:pt x="3" y="111"/>
                    <a:pt x="3" y="112"/>
                  </a:cubicBezTo>
                  <a:cubicBezTo>
                    <a:pt x="8" y="122"/>
                    <a:pt x="18" y="131"/>
                    <a:pt x="30" y="138"/>
                  </a:cubicBezTo>
                  <a:cubicBezTo>
                    <a:pt x="32" y="139"/>
                    <a:pt x="34" y="140"/>
                    <a:pt x="36" y="140"/>
                  </a:cubicBezTo>
                  <a:cubicBezTo>
                    <a:pt x="51" y="147"/>
                    <a:pt x="67" y="150"/>
                    <a:pt x="78" y="150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100" y="150"/>
                    <a:pt x="118" y="139"/>
                    <a:pt x="133" y="123"/>
                  </a:cubicBezTo>
                  <a:cubicBezTo>
                    <a:pt x="137" y="142"/>
                    <a:pt x="145" y="160"/>
                    <a:pt x="154" y="174"/>
                  </a:cubicBezTo>
                  <a:cubicBezTo>
                    <a:pt x="165" y="191"/>
                    <a:pt x="190" y="205"/>
                    <a:pt x="213" y="205"/>
                  </a:cubicBezTo>
                  <a:cubicBezTo>
                    <a:pt x="224" y="205"/>
                    <a:pt x="234" y="202"/>
                    <a:pt x="242" y="195"/>
                  </a:cubicBezTo>
                  <a:cubicBezTo>
                    <a:pt x="244" y="193"/>
                    <a:pt x="246" y="191"/>
                    <a:pt x="247" y="189"/>
                  </a:cubicBezTo>
                  <a:cubicBezTo>
                    <a:pt x="268" y="163"/>
                    <a:pt x="249" y="118"/>
                    <a:pt x="238" y="92"/>
                  </a:cubicBezTo>
                  <a:cubicBezTo>
                    <a:pt x="235" y="85"/>
                    <a:pt x="231" y="76"/>
                    <a:pt x="227" y="68"/>
                  </a:cubicBezTo>
                  <a:cubicBezTo>
                    <a:pt x="222" y="57"/>
                    <a:pt x="216" y="46"/>
                    <a:pt x="210" y="35"/>
                  </a:cubicBezTo>
                  <a:cubicBezTo>
                    <a:pt x="204" y="25"/>
                    <a:pt x="196" y="14"/>
                    <a:pt x="188" y="5"/>
                  </a:cubicBezTo>
                  <a:cubicBezTo>
                    <a:pt x="185" y="1"/>
                    <a:pt x="182" y="0"/>
                    <a:pt x="17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37"/>
            <p:cNvSpPr>
              <a:spLocks noEditPoints="1"/>
            </p:cNvSpPr>
            <p:nvPr/>
          </p:nvSpPr>
          <p:spPr bwMode="auto">
            <a:xfrm>
              <a:off x="6470" y="790"/>
              <a:ext cx="52" cy="29"/>
            </a:xfrm>
            <a:custGeom>
              <a:avLst/>
              <a:gdLst>
                <a:gd name="T0" fmla="*/ 70 w 76"/>
                <a:gd name="T1" fmla="*/ 9 h 43"/>
                <a:gd name="T2" fmla="*/ 51 w 76"/>
                <a:gd name="T3" fmla="*/ 24 h 43"/>
                <a:gd name="T4" fmla="*/ 46 w 76"/>
                <a:gd name="T5" fmla="*/ 29 h 43"/>
                <a:gd name="T6" fmla="*/ 50 w 76"/>
                <a:gd name="T7" fmla="*/ 31 h 43"/>
                <a:gd name="T8" fmla="*/ 76 w 76"/>
                <a:gd name="T9" fmla="*/ 13 h 43"/>
                <a:gd name="T10" fmla="*/ 70 w 76"/>
                <a:gd name="T11" fmla="*/ 9 h 43"/>
                <a:gd name="T12" fmla="*/ 34 w 76"/>
                <a:gd name="T13" fmla="*/ 0 h 43"/>
                <a:gd name="T14" fmla="*/ 33 w 76"/>
                <a:gd name="T15" fmla="*/ 0 h 43"/>
                <a:gd name="T16" fmla="*/ 18 w 76"/>
                <a:gd name="T17" fmla="*/ 6 h 43"/>
                <a:gd name="T18" fmla="*/ 0 w 76"/>
                <a:gd name="T19" fmla="*/ 43 h 43"/>
                <a:gd name="T20" fmla="*/ 34 w 76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6" h="43">
                  <a:moveTo>
                    <a:pt x="70" y="9"/>
                  </a:moveTo>
                  <a:cubicBezTo>
                    <a:pt x="64" y="14"/>
                    <a:pt x="57" y="19"/>
                    <a:pt x="51" y="24"/>
                  </a:cubicBezTo>
                  <a:cubicBezTo>
                    <a:pt x="49" y="26"/>
                    <a:pt x="48" y="28"/>
                    <a:pt x="46" y="29"/>
                  </a:cubicBezTo>
                  <a:cubicBezTo>
                    <a:pt x="47" y="30"/>
                    <a:pt x="49" y="31"/>
                    <a:pt x="50" y="31"/>
                  </a:cubicBezTo>
                  <a:cubicBezTo>
                    <a:pt x="58" y="25"/>
                    <a:pt x="67" y="19"/>
                    <a:pt x="76" y="13"/>
                  </a:cubicBezTo>
                  <a:cubicBezTo>
                    <a:pt x="74" y="12"/>
                    <a:pt x="72" y="11"/>
                    <a:pt x="70" y="9"/>
                  </a:cubicBezTo>
                  <a:moveTo>
                    <a:pt x="34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7" y="1"/>
                    <a:pt x="22" y="3"/>
                    <a:pt x="18" y="6"/>
                  </a:cubicBezTo>
                  <a:cubicBezTo>
                    <a:pt x="6" y="15"/>
                    <a:pt x="1" y="29"/>
                    <a:pt x="0" y="43"/>
                  </a:cubicBezTo>
                  <a:cubicBezTo>
                    <a:pt x="9" y="27"/>
                    <a:pt x="20" y="12"/>
                    <a:pt x="3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38"/>
            <p:cNvSpPr>
              <a:spLocks noEditPoints="1"/>
            </p:cNvSpPr>
            <p:nvPr/>
          </p:nvSpPr>
          <p:spPr bwMode="auto">
            <a:xfrm>
              <a:off x="4744" y="503"/>
              <a:ext cx="157" cy="150"/>
            </a:xfrm>
            <a:custGeom>
              <a:avLst/>
              <a:gdLst>
                <a:gd name="T0" fmla="*/ 37 w 231"/>
                <a:gd name="T1" fmla="*/ 60 h 221"/>
                <a:gd name="T2" fmla="*/ 38 w 231"/>
                <a:gd name="T3" fmla="*/ 60 h 221"/>
                <a:gd name="T4" fmla="*/ 143 w 231"/>
                <a:gd name="T5" fmla="*/ 119 h 221"/>
                <a:gd name="T6" fmla="*/ 52 w 231"/>
                <a:gd name="T7" fmla="*/ 84 h 221"/>
                <a:gd name="T8" fmla="*/ 52 w 231"/>
                <a:gd name="T9" fmla="*/ 84 h 221"/>
                <a:gd name="T10" fmla="*/ 40 w 231"/>
                <a:gd name="T11" fmla="*/ 72 h 221"/>
                <a:gd name="T12" fmla="*/ 160 w 231"/>
                <a:gd name="T13" fmla="*/ 84 h 221"/>
                <a:gd name="T14" fmla="*/ 186 w 231"/>
                <a:gd name="T15" fmla="*/ 71 h 221"/>
                <a:gd name="T16" fmla="*/ 193 w 231"/>
                <a:gd name="T17" fmla="*/ 96 h 221"/>
                <a:gd name="T18" fmla="*/ 190 w 231"/>
                <a:gd name="T19" fmla="*/ 155 h 221"/>
                <a:gd name="T20" fmla="*/ 173 w 231"/>
                <a:gd name="T21" fmla="*/ 187 h 221"/>
                <a:gd name="T22" fmla="*/ 163 w 231"/>
                <a:gd name="T23" fmla="*/ 193 h 221"/>
                <a:gd name="T24" fmla="*/ 156 w 231"/>
                <a:gd name="T25" fmla="*/ 193 h 221"/>
                <a:gd name="T26" fmla="*/ 148 w 231"/>
                <a:gd name="T27" fmla="*/ 188 h 221"/>
                <a:gd name="T28" fmla="*/ 140 w 231"/>
                <a:gd name="T29" fmla="*/ 171 h 221"/>
                <a:gd name="T30" fmla="*/ 143 w 231"/>
                <a:gd name="T31" fmla="*/ 117 h 221"/>
                <a:gd name="T32" fmla="*/ 160 w 231"/>
                <a:gd name="T33" fmla="*/ 84 h 221"/>
                <a:gd name="T34" fmla="*/ 38 w 231"/>
                <a:gd name="T35" fmla="*/ 57 h 221"/>
                <a:gd name="T36" fmla="*/ 47 w 231"/>
                <a:gd name="T37" fmla="*/ 44 h 221"/>
                <a:gd name="T38" fmla="*/ 73 w 231"/>
                <a:gd name="T39" fmla="*/ 29 h 221"/>
                <a:gd name="T40" fmla="*/ 116 w 231"/>
                <a:gd name="T41" fmla="*/ 31 h 221"/>
                <a:gd name="T42" fmla="*/ 145 w 231"/>
                <a:gd name="T43" fmla="*/ 42 h 221"/>
                <a:gd name="T44" fmla="*/ 142 w 231"/>
                <a:gd name="T45" fmla="*/ 56 h 221"/>
                <a:gd name="T46" fmla="*/ 128 w 231"/>
                <a:gd name="T47" fmla="*/ 70 h 221"/>
                <a:gd name="T48" fmla="*/ 68 w 231"/>
                <a:gd name="T49" fmla="*/ 87 h 221"/>
                <a:gd name="T50" fmla="*/ 50 w 231"/>
                <a:gd name="T51" fmla="*/ 82 h 221"/>
                <a:gd name="T52" fmla="*/ 49 w 231"/>
                <a:gd name="T53" fmla="*/ 82 h 221"/>
                <a:gd name="T54" fmla="*/ 38 w 231"/>
                <a:gd name="T55" fmla="*/ 66 h 221"/>
                <a:gd name="T56" fmla="*/ 37 w 231"/>
                <a:gd name="T57" fmla="*/ 60 h 221"/>
                <a:gd name="T58" fmla="*/ 38 w 231"/>
                <a:gd name="T59" fmla="*/ 60 h 221"/>
                <a:gd name="T60" fmla="*/ 37 w 231"/>
                <a:gd name="T61" fmla="*/ 62 h 221"/>
                <a:gd name="T62" fmla="*/ 59 w 231"/>
                <a:gd name="T63" fmla="*/ 5 h 221"/>
                <a:gd name="T64" fmla="*/ 18 w 231"/>
                <a:gd name="T65" fmla="*/ 88 h 221"/>
                <a:gd name="T66" fmla="*/ 117 w 231"/>
                <a:gd name="T67" fmla="*/ 107 h 221"/>
                <a:gd name="T68" fmla="*/ 160 w 231"/>
                <a:gd name="T69" fmla="*/ 221 h 221"/>
                <a:gd name="T70" fmla="*/ 221 w 231"/>
                <a:gd name="T71" fmla="*/ 90 h 221"/>
                <a:gd name="T72" fmla="*/ 177 w 231"/>
                <a:gd name="T73" fmla="*/ 27 h 221"/>
                <a:gd name="T74" fmla="*/ 89 w 231"/>
                <a:gd name="T75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1" h="221">
                  <a:moveTo>
                    <a:pt x="38" y="60"/>
                  </a:moveTo>
                  <a:cubicBezTo>
                    <a:pt x="37" y="60"/>
                    <a:pt x="37" y="60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8" y="60"/>
                    <a:pt x="38" y="60"/>
                    <a:pt x="38" y="60"/>
                  </a:cubicBezTo>
                  <a:moveTo>
                    <a:pt x="142" y="120"/>
                  </a:moveTo>
                  <a:cubicBezTo>
                    <a:pt x="143" y="120"/>
                    <a:pt x="143" y="119"/>
                    <a:pt x="143" y="119"/>
                  </a:cubicBezTo>
                  <a:cubicBezTo>
                    <a:pt x="143" y="119"/>
                    <a:pt x="143" y="120"/>
                    <a:pt x="142" y="120"/>
                  </a:cubicBezTo>
                  <a:moveTo>
                    <a:pt x="52" y="84"/>
                  </a:moveTo>
                  <a:cubicBezTo>
                    <a:pt x="52" y="84"/>
                    <a:pt x="51" y="83"/>
                    <a:pt x="51" y="83"/>
                  </a:cubicBezTo>
                  <a:cubicBezTo>
                    <a:pt x="51" y="83"/>
                    <a:pt x="52" y="83"/>
                    <a:pt x="52" y="84"/>
                  </a:cubicBezTo>
                  <a:moveTo>
                    <a:pt x="42" y="75"/>
                  </a:moveTo>
                  <a:cubicBezTo>
                    <a:pt x="41" y="74"/>
                    <a:pt x="41" y="73"/>
                    <a:pt x="40" y="72"/>
                  </a:cubicBezTo>
                  <a:cubicBezTo>
                    <a:pt x="41" y="73"/>
                    <a:pt x="41" y="74"/>
                    <a:pt x="42" y="75"/>
                  </a:cubicBezTo>
                  <a:moveTo>
                    <a:pt x="160" y="84"/>
                  </a:moveTo>
                  <a:cubicBezTo>
                    <a:pt x="167" y="77"/>
                    <a:pt x="174" y="70"/>
                    <a:pt x="179" y="62"/>
                  </a:cubicBezTo>
                  <a:cubicBezTo>
                    <a:pt x="181" y="65"/>
                    <a:pt x="183" y="68"/>
                    <a:pt x="186" y="71"/>
                  </a:cubicBezTo>
                  <a:cubicBezTo>
                    <a:pt x="188" y="77"/>
                    <a:pt x="191" y="83"/>
                    <a:pt x="192" y="89"/>
                  </a:cubicBezTo>
                  <a:cubicBezTo>
                    <a:pt x="193" y="91"/>
                    <a:pt x="193" y="94"/>
                    <a:pt x="193" y="96"/>
                  </a:cubicBezTo>
                  <a:cubicBezTo>
                    <a:pt x="195" y="104"/>
                    <a:pt x="195" y="111"/>
                    <a:pt x="195" y="120"/>
                  </a:cubicBezTo>
                  <a:cubicBezTo>
                    <a:pt x="195" y="132"/>
                    <a:pt x="193" y="143"/>
                    <a:pt x="190" y="155"/>
                  </a:cubicBezTo>
                  <a:cubicBezTo>
                    <a:pt x="188" y="162"/>
                    <a:pt x="185" y="170"/>
                    <a:pt x="181" y="177"/>
                  </a:cubicBezTo>
                  <a:cubicBezTo>
                    <a:pt x="179" y="180"/>
                    <a:pt x="176" y="184"/>
                    <a:pt x="173" y="187"/>
                  </a:cubicBezTo>
                  <a:cubicBezTo>
                    <a:pt x="171" y="189"/>
                    <a:pt x="170" y="190"/>
                    <a:pt x="168" y="191"/>
                  </a:cubicBezTo>
                  <a:cubicBezTo>
                    <a:pt x="166" y="192"/>
                    <a:pt x="165" y="193"/>
                    <a:pt x="163" y="193"/>
                  </a:cubicBezTo>
                  <a:cubicBezTo>
                    <a:pt x="163" y="193"/>
                    <a:pt x="162" y="193"/>
                    <a:pt x="161" y="193"/>
                  </a:cubicBezTo>
                  <a:cubicBezTo>
                    <a:pt x="160" y="193"/>
                    <a:pt x="158" y="193"/>
                    <a:pt x="156" y="193"/>
                  </a:cubicBezTo>
                  <a:cubicBezTo>
                    <a:pt x="155" y="192"/>
                    <a:pt x="153" y="191"/>
                    <a:pt x="152" y="191"/>
                  </a:cubicBezTo>
                  <a:cubicBezTo>
                    <a:pt x="151" y="190"/>
                    <a:pt x="150" y="189"/>
                    <a:pt x="148" y="188"/>
                  </a:cubicBezTo>
                  <a:cubicBezTo>
                    <a:pt x="147" y="186"/>
                    <a:pt x="145" y="184"/>
                    <a:pt x="144" y="182"/>
                  </a:cubicBezTo>
                  <a:cubicBezTo>
                    <a:pt x="142" y="178"/>
                    <a:pt x="141" y="175"/>
                    <a:pt x="140" y="171"/>
                  </a:cubicBezTo>
                  <a:cubicBezTo>
                    <a:pt x="138" y="164"/>
                    <a:pt x="138" y="158"/>
                    <a:pt x="138" y="151"/>
                  </a:cubicBezTo>
                  <a:cubicBezTo>
                    <a:pt x="139" y="139"/>
                    <a:pt x="140" y="128"/>
                    <a:pt x="143" y="117"/>
                  </a:cubicBezTo>
                  <a:cubicBezTo>
                    <a:pt x="146" y="107"/>
                    <a:pt x="150" y="97"/>
                    <a:pt x="155" y="87"/>
                  </a:cubicBezTo>
                  <a:cubicBezTo>
                    <a:pt x="157" y="86"/>
                    <a:pt x="158" y="85"/>
                    <a:pt x="160" y="84"/>
                  </a:cubicBezTo>
                  <a:moveTo>
                    <a:pt x="37" y="62"/>
                  </a:moveTo>
                  <a:cubicBezTo>
                    <a:pt x="38" y="60"/>
                    <a:pt x="38" y="59"/>
                    <a:pt x="38" y="57"/>
                  </a:cubicBezTo>
                  <a:cubicBezTo>
                    <a:pt x="39" y="56"/>
                    <a:pt x="39" y="54"/>
                    <a:pt x="40" y="53"/>
                  </a:cubicBezTo>
                  <a:cubicBezTo>
                    <a:pt x="42" y="49"/>
                    <a:pt x="45" y="46"/>
                    <a:pt x="47" y="44"/>
                  </a:cubicBezTo>
                  <a:cubicBezTo>
                    <a:pt x="51" y="41"/>
                    <a:pt x="54" y="38"/>
                    <a:pt x="58" y="36"/>
                  </a:cubicBezTo>
                  <a:cubicBezTo>
                    <a:pt x="63" y="33"/>
                    <a:pt x="68" y="31"/>
                    <a:pt x="73" y="29"/>
                  </a:cubicBezTo>
                  <a:cubicBezTo>
                    <a:pt x="79" y="28"/>
                    <a:pt x="84" y="28"/>
                    <a:pt x="89" y="27"/>
                  </a:cubicBezTo>
                  <a:cubicBezTo>
                    <a:pt x="98" y="28"/>
                    <a:pt x="107" y="29"/>
                    <a:pt x="116" y="31"/>
                  </a:cubicBezTo>
                  <a:cubicBezTo>
                    <a:pt x="124" y="34"/>
                    <a:pt x="132" y="37"/>
                    <a:pt x="139" y="40"/>
                  </a:cubicBezTo>
                  <a:cubicBezTo>
                    <a:pt x="141" y="41"/>
                    <a:pt x="143" y="42"/>
                    <a:pt x="145" y="42"/>
                  </a:cubicBezTo>
                  <a:cubicBezTo>
                    <a:pt x="145" y="45"/>
                    <a:pt x="147" y="48"/>
                    <a:pt x="149" y="49"/>
                  </a:cubicBezTo>
                  <a:cubicBezTo>
                    <a:pt x="147" y="51"/>
                    <a:pt x="144" y="54"/>
                    <a:pt x="142" y="56"/>
                  </a:cubicBezTo>
                  <a:cubicBezTo>
                    <a:pt x="140" y="60"/>
                    <a:pt x="137" y="63"/>
                    <a:pt x="135" y="66"/>
                  </a:cubicBezTo>
                  <a:cubicBezTo>
                    <a:pt x="133" y="68"/>
                    <a:pt x="131" y="69"/>
                    <a:pt x="128" y="70"/>
                  </a:cubicBezTo>
                  <a:cubicBezTo>
                    <a:pt x="117" y="76"/>
                    <a:pt x="106" y="80"/>
                    <a:pt x="93" y="84"/>
                  </a:cubicBezTo>
                  <a:cubicBezTo>
                    <a:pt x="85" y="85"/>
                    <a:pt x="77" y="87"/>
                    <a:pt x="68" y="87"/>
                  </a:cubicBezTo>
                  <a:cubicBezTo>
                    <a:pt x="64" y="86"/>
                    <a:pt x="59" y="86"/>
                    <a:pt x="55" y="85"/>
                  </a:cubicBezTo>
                  <a:cubicBezTo>
                    <a:pt x="53" y="84"/>
                    <a:pt x="52" y="83"/>
                    <a:pt x="50" y="82"/>
                  </a:cubicBezTo>
                  <a:cubicBezTo>
                    <a:pt x="49" y="82"/>
                    <a:pt x="47" y="81"/>
                    <a:pt x="46" y="80"/>
                  </a:cubicBezTo>
                  <a:cubicBezTo>
                    <a:pt x="47" y="80"/>
                    <a:pt x="48" y="81"/>
                    <a:pt x="49" y="82"/>
                  </a:cubicBezTo>
                  <a:cubicBezTo>
                    <a:pt x="45" y="79"/>
                    <a:pt x="43" y="76"/>
                    <a:pt x="40" y="72"/>
                  </a:cubicBezTo>
                  <a:cubicBezTo>
                    <a:pt x="39" y="70"/>
                    <a:pt x="38" y="68"/>
                    <a:pt x="38" y="66"/>
                  </a:cubicBezTo>
                  <a:cubicBezTo>
                    <a:pt x="38" y="64"/>
                    <a:pt x="37" y="62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59"/>
                    <a:pt x="37" y="59"/>
                    <a:pt x="38" y="58"/>
                  </a:cubicBezTo>
                  <a:cubicBezTo>
                    <a:pt x="38" y="59"/>
                    <a:pt x="38" y="59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7" y="60"/>
                    <a:pt x="37" y="61"/>
                    <a:pt x="37" y="62"/>
                  </a:cubicBezTo>
                  <a:moveTo>
                    <a:pt x="89" y="0"/>
                  </a:moveTo>
                  <a:cubicBezTo>
                    <a:pt x="79" y="0"/>
                    <a:pt x="69" y="2"/>
                    <a:pt x="59" y="5"/>
                  </a:cubicBezTo>
                  <a:cubicBezTo>
                    <a:pt x="29" y="14"/>
                    <a:pt x="0" y="48"/>
                    <a:pt x="12" y="78"/>
                  </a:cubicBezTo>
                  <a:cubicBezTo>
                    <a:pt x="14" y="82"/>
                    <a:pt x="16" y="85"/>
                    <a:pt x="18" y="88"/>
                  </a:cubicBezTo>
                  <a:cubicBezTo>
                    <a:pt x="32" y="107"/>
                    <a:pt x="53" y="115"/>
                    <a:pt x="76" y="115"/>
                  </a:cubicBezTo>
                  <a:cubicBezTo>
                    <a:pt x="90" y="115"/>
                    <a:pt x="104" y="112"/>
                    <a:pt x="117" y="107"/>
                  </a:cubicBezTo>
                  <a:cubicBezTo>
                    <a:pt x="113" y="124"/>
                    <a:pt x="111" y="141"/>
                    <a:pt x="110" y="157"/>
                  </a:cubicBezTo>
                  <a:cubicBezTo>
                    <a:pt x="110" y="186"/>
                    <a:pt x="131" y="221"/>
                    <a:pt x="160" y="221"/>
                  </a:cubicBezTo>
                  <a:cubicBezTo>
                    <a:pt x="167" y="221"/>
                    <a:pt x="175" y="219"/>
                    <a:pt x="182" y="215"/>
                  </a:cubicBezTo>
                  <a:cubicBezTo>
                    <a:pt x="217" y="194"/>
                    <a:pt x="231" y="136"/>
                    <a:pt x="221" y="90"/>
                  </a:cubicBezTo>
                  <a:cubicBezTo>
                    <a:pt x="216" y="64"/>
                    <a:pt x="203" y="42"/>
                    <a:pt x="183" y="31"/>
                  </a:cubicBezTo>
                  <a:cubicBezTo>
                    <a:pt x="181" y="29"/>
                    <a:pt x="180" y="28"/>
                    <a:pt x="177" y="27"/>
                  </a:cubicBezTo>
                  <a:cubicBezTo>
                    <a:pt x="167" y="22"/>
                    <a:pt x="157" y="17"/>
                    <a:pt x="146" y="13"/>
                  </a:cubicBezTo>
                  <a:cubicBezTo>
                    <a:pt x="128" y="6"/>
                    <a:pt x="109" y="0"/>
                    <a:pt x="8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239"/>
            <p:cNvSpPr>
              <a:spLocks noEditPoints="1"/>
            </p:cNvSpPr>
            <p:nvPr/>
          </p:nvSpPr>
          <p:spPr bwMode="auto">
            <a:xfrm>
              <a:off x="6127" y="318"/>
              <a:ext cx="562" cy="390"/>
            </a:xfrm>
            <a:custGeom>
              <a:avLst/>
              <a:gdLst>
                <a:gd name="T0" fmla="*/ 679 w 829"/>
                <a:gd name="T1" fmla="*/ 489 h 574"/>
                <a:gd name="T2" fmla="*/ 606 w 829"/>
                <a:gd name="T3" fmla="*/ 526 h 574"/>
                <a:gd name="T4" fmla="*/ 572 w 829"/>
                <a:gd name="T5" fmla="*/ 545 h 574"/>
                <a:gd name="T6" fmla="*/ 532 w 829"/>
                <a:gd name="T7" fmla="*/ 547 h 574"/>
                <a:gd name="T8" fmla="*/ 451 w 829"/>
                <a:gd name="T9" fmla="*/ 552 h 574"/>
                <a:gd name="T10" fmla="*/ 580 w 829"/>
                <a:gd name="T11" fmla="*/ 574 h 574"/>
                <a:gd name="T12" fmla="*/ 679 w 829"/>
                <a:gd name="T13" fmla="*/ 489 h 574"/>
                <a:gd name="T14" fmla="*/ 276 w 829"/>
                <a:gd name="T15" fmla="*/ 259 h 574"/>
                <a:gd name="T16" fmla="*/ 209 w 829"/>
                <a:gd name="T17" fmla="*/ 263 h 574"/>
                <a:gd name="T18" fmla="*/ 173 w 829"/>
                <a:gd name="T19" fmla="*/ 262 h 574"/>
                <a:gd name="T20" fmla="*/ 234 w 829"/>
                <a:gd name="T21" fmla="*/ 273 h 574"/>
                <a:gd name="T22" fmla="*/ 276 w 829"/>
                <a:gd name="T23" fmla="*/ 259 h 574"/>
                <a:gd name="T24" fmla="*/ 2 w 829"/>
                <a:gd name="T25" fmla="*/ 183 h 574"/>
                <a:gd name="T26" fmla="*/ 0 w 829"/>
                <a:gd name="T27" fmla="*/ 183 h 574"/>
                <a:gd name="T28" fmla="*/ 22 w 829"/>
                <a:gd name="T29" fmla="*/ 196 h 574"/>
                <a:gd name="T30" fmla="*/ 83 w 829"/>
                <a:gd name="T31" fmla="*/ 219 h 574"/>
                <a:gd name="T32" fmla="*/ 90 w 829"/>
                <a:gd name="T33" fmla="*/ 221 h 574"/>
                <a:gd name="T34" fmla="*/ 70 w 829"/>
                <a:gd name="T35" fmla="*/ 211 h 574"/>
                <a:gd name="T36" fmla="*/ 54 w 829"/>
                <a:gd name="T37" fmla="*/ 202 h 574"/>
                <a:gd name="T38" fmla="*/ 48 w 829"/>
                <a:gd name="T39" fmla="*/ 198 h 574"/>
                <a:gd name="T40" fmla="*/ 26 w 829"/>
                <a:gd name="T41" fmla="*/ 187 h 574"/>
                <a:gd name="T42" fmla="*/ 2 w 829"/>
                <a:gd name="T43" fmla="*/ 183 h 574"/>
                <a:gd name="T44" fmla="*/ 767 w 829"/>
                <a:gd name="T45" fmla="*/ 97 h 574"/>
                <a:gd name="T46" fmla="*/ 678 w 829"/>
                <a:gd name="T47" fmla="*/ 147 h 574"/>
                <a:gd name="T48" fmla="*/ 720 w 829"/>
                <a:gd name="T49" fmla="*/ 137 h 574"/>
                <a:gd name="T50" fmla="*/ 767 w 829"/>
                <a:gd name="T51" fmla="*/ 97 h 574"/>
                <a:gd name="T52" fmla="*/ 828 w 829"/>
                <a:gd name="T53" fmla="*/ 0 h 574"/>
                <a:gd name="T54" fmla="*/ 817 w 829"/>
                <a:gd name="T55" fmla="*/ 18 h 574"/>
                <a:gd name="T56" fmla="*/ 822 w 829"/>
                <a:gd name="T57" fmla="*/ 13 h 574"/>
                <a:gd name="T58" fmla="*/ 829 w 829"/>
                <a:gd name="T59" fmla="*/ 5 h 574"/>
                <a:gd name="T60" fmla="*/ 828 w 829"/>
                <a:gd name="T61" fmla="*/ 0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29" h="574">
                  <a:moveTo>
                    <a:pt x="679" y="489"/>
                  </a:moveTo>
                  <a:cubicBezTo>
                    <a:pt x="655" y="502"/>
                    <a:pt x="630" y="514"/>
                    <a:pt x="606" y="526"/>
                  </a:cubicBezTo>
                  <a:cubicBezTo>
                    <a:pt x="595" y="532"/>
                    <a:pt x="583" y="539"/>
                    <a:pt x="572" y="545"/>
                  </a:cubicBezTo>
                  <a:cubicBezTo>
                    <a:pt x="559" y="545"/>
                    <a:pt x="545" y="546"/>
                    <a:pt x="532" y="547"/>
                  </a:cubicBezTo>
                  <a:cubicBezTo>
                    <a:pt x="505" y="549"/>
                    <a:pt x="478" y="551"/>
                    <a:pt x="451" y="552"/>
                  </a:cubicBezTo>
                  <a:cubicBezTo>
                    <a:pt x="493" y="564"/>
                    <a:pt x="536" y="571"/>
                    <a:pt x="580" y="574"/>
                  </a:cubicBezTo>
                  <a:cubicBezTo>
                    <a:pt x="615" y="549"/>
                    <a:pt x="649" y="521"/>
                    <a:pt x="679" y="489"/>
                  </a:cubicBezTo>
                  <a:moveTo>
                    <a:pt x="276" y="259"/>
                  </a:moveTo>
                  <a:cubicBezTo>
                    <a:pt x="254" y="262"/>
                    <a:pt x="231" y="263"/>
                    <a:pt x="209" y="263"/>
                  </a:cubicBezTo>
                  <a:cubicBezTo>
                    <a:pt x="197" y="263"/>
                    <a:pt x="185" y="263"/>
                    <a:pt x="173" y="262"/>
                  </a:cubicBezTo>
                  <a:cubicBezTo>
                    <a:pt x="193" y="267"/>
                    <a:pt x="213" y="271"/>
                    <a:pt x="234" y="273"/>
                  </a:cubicBezTo>
                  <a:cubicBezTo>
                    <a:pt x="248" y="269"/>
                    <a:pt x="262" y="264"/>
                    <a:pt x="276" y="259"/>
                  </a:cubicBezTo>
                  <a:moveTo>
                    <a:pt x="2" y="183"/>
                  </a:moveTo>
                  <a:cubicBezTo>
                    <a:pt x="1" y="183"/>
                    <a:pt x="1" y="183"/>
                    <a:pt x="0" y="183"/>
                  </a:cubicBezTo>
                  <a:cubicBezTo>
                    <a:pt x="7" y="188"/>
                    <a:pt x="15" y="192"/>
                    <a:pt x="22" y="196"/>
                  </a:cubicBezTo>
                  <a:cubicBezTo>
                    <a:pt x="41" y="205"/>
                    <a:pt x="62" y="213"/>
                    <a:pt x="83" y="219"/>
                  </a:cubicBezTo>
                  <a:cubicBezTo>
                    <a:pt x="85" y="219"/>
                    <a:pt x="87" y="220"/>
                    <a:pt x="90" y="221"/>
                  </a:cubicBezTo>
                  <a:cubicBezTo>
                    <a:pt x="83" y="218"/>
                    <a:pt x="77" y="215"/>
                    <a:pt x="70" y="211"/>
                  </a:cubicBezTo>
                  <a:cubicBezTo>
                    <a:pt x="65" y="208"/>
                    <a:pt x="59" y="205"/>
                    <a:pt x="54" y="202"/>
                  </a:cubicBezTo>
                  <a:cubicBezTo>
                    <a:pt x="52" y="201"/>
                    <a:pt x="50" y="200"/>
                    <a:pt x="48" y="198"/>
                  </a:cubicBezTo>
                  <a:cubicBezTo>
                    <a:pt x="41" y="194"/>
                    <a:pt x="33" y="190"/>
                    <a:pt x="26" y="187"/>
                  </a:cubicBezTo>
                  <a:cubicBezTo>
                    <a:pt x="18" y="185"/>
                    <a:pt x="10" y="183"/>
                    <a:pt x="2" y="183"/>
                  </a:cubicBezTo>
                  <a:moveTo>
                    <a:pt x="767" y="97"/>
                  </a:moveTo>
                  <a:cubicBezTo>
                    <a:pt x="739" y="116"/>
                    <a:pt x="709" y="133"/>
                    <a:pt x="678" y="147"/>
                  </a:cubicBezTo>
                  <a:cubicBezTo>
                    <a:pt x="692" y="144"/>
                    <a:pt x="706" y="141"/>
                    <a:pt x="720" y="137"/>
                  </a:cubicBezTo>
                  <a:cubicBezTo>
                    <a:pt x="737" y="125"/>
                    <a:pt x="752" y="112"/>
                    <a:pt x="767" y="97"/>
                  </a:cubicBezTo>
                  <a:moveTo>
                    <a:pt x="828" y="0"/>
                  </a:moveTo>
                  <a:cubicBezTo>
                    <a:pt x="825" y="6"/>
                    <a:pt x="821" y="12"/>
                    <a:pt x="817" y="18"/>
                  </a:cubicBezTo>
                  <a:cubicBezTo>
                    <a:pt x="818" y="16"/>
                    <a:pt x="820" y="15"/>
                    <a:pt x="822" y="13"/>
                  </a:cubicBezTo>
                  <a:cubicBezTo>
                    <a:pt x="824" y="10"/>
                    <a:pt x="826" y="8"/>
                    <a:pt x="829" y="5"/>
                  </a:cubicBezTo>
                  <a:cubicBezTo>
                    <a:pt x="828" y="4"/>
                    <a:pt x="828" y="2"/>
                    <a:pt x="828" y="0"/>
                  </a:cubicBezTo>
                </a:path>
              </a:pathLst>
            </a:custGeom>
            <a:solidFill>
              <a:srgbClr val="DC5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40"/>
            <p:cNvSpPr>
              <a:spLocks noEditPoints="1"/>
            </p:cNvSpPr>
            <p:nvPr/>
          </p:nvSpPr>
          <p:spPr bwMode="auto">
            <a:xfrm>
              <a:off x="6469" y="787"/>
              <a:ext cx="188" cy="209"/>
            </a:xfrm>
            <a:custGeom>
              <a:avLst/>
              <a:gdLst>
                <a:gd name="T0" fmla="*/ 204 w 277"/>
                <a:gd name="T1" fmla="*/ 298 h 309"/>
                <a:gd name="T2" fmla="*/ 208 w 277"/>
                <a:gd name="T3" fmla="*/ 299 h 309"/>
                <a:gd name="T4" fmla="*/ 219 w 277"/>
                <a:gd name="T5" fmla="*/ 290 h 309"/>
                <a:gd name="T6" fmla="*/ 265 w 277"/>
                <a:gd name="T7" fmla="*/ 185 h 309"/>
                <a:gd name="T8" fmla="*/ 258 w 277"/>
                <a:gd name="T9" fmla="*/ 234 h 309"/>
                <a:gd name="T10" fmla="*/ 265 w 277"/>
                <a:gd name="T11" fmla="*/ 185 h 309"/>
                <a:gd name="T12" fmla="*/ 161 w 277"/>
                <a:gd name="T13" fmla="*/ 125 h 309"/>
                <a:gd name="T14" fmla="*/ 119 w 277"/>
                <a:gd name="T15" fmla="*/ 146 h 309"/>
                <a:gd name="T16" fmla="*/ 111 w 277"/>
                <a:gd name="T17" fmla="*/ 159 h 309"/>
                <a:gd name="T18" fmla="*/ 108 w 277"/>
                <a:gd name="T19" fmla="*/ 178 h 309"/>
                <a:gd name="T20" fmla="*/ 158 w 277"/>
                <a:gd name="T21" fmla="*/ 179 h 309"/>
                <a:gd name="T22" fmla="*/ 219 w 277"/>
                <a:gd name="T23" fmla="*/ 158 h 309"/>
                <a:gd name="T24" fmla="*/ 233 w 277"/>
                <a:gd name="T25" fmla="*/ 150 h 309"/>
                <a:gd name="T26" fmla="*/ 201 w 277"/>
                <a:gd name="T27" fmla="*/ 121 h 309"/>
                <a:gd name="T28" fmla="*/ 265 w 277"/>
                <a:gd name="T29" fmla="*/ 77 h 309"/>
                <a:gd name="T30" fmla="*/ 276 w 277"/>
                <a:gd name="T31" fmla="*/ 70 h 309"/>
                <a:gd name="T32" fmla="*/ 184 w 277"/>
                <a:gd name="T33" fmla="*/ 0 h 309"/>
                <a:gd name="T34" fmla="*/ 175 w 277"/>
                <a:gd name="T35" fmla="*/ 2 h 309"/>
                <a:gd name="T36" fmla="*/ 163 w 277"/>
                <a:gd name="T37" fmla="*/ 27 h 309"/>
                <a:gd name="T38" fmla="*/ 163 w 277"/>
                <a:gd name="T39" fmla="*/ 48 h 309"/>
                <a:gd name="T40" fmla="*/ 178 w 277"/>
                <a:gd name="T41" fmla="*/ 73 h 309"/>
                <a:gd name="T42" fmla="*/ 205 w 277"/>
                <a:gd name="T43" fmla="*/ 92 h 309"/>
                <a:gd name="T44" fmla="*/ 241 w 277"/>
                <a:gd name="T45" fmla="*/ 93 h 309"/>
                <a:gd name="T46" fmla="*/ 212 w 277"/>
                <a:gd name="T47" fmla="*/ 19 h 309"/>
                <a:gd name="T48" fmla="*/ 211 w 277"/>
                <a:gd name="T49" fmla="*/ 18 h 309"/>
                <a:gd name="T50" fmla="*/ 184 w 277"/>
                <a:gd name="T51" fmla="*/ 0 h 309"/>
                <a:gd name="T52" fmla="*/ 109 w 277"/>
                <a:gd name="T53" fmla="*/ 1 h 309"/>
                <a:gd name="T54" fmla="*/ 52 w 277"/>
                <a:gd name="T55" fmla="*/ 36 h 309"/>
                <a:gd name="T56" fmla="*/ 43 w 277"/>
                <a:gd name="T57" fmla="*/ 39 h 309"/>
                <a:gd name="T58" fmla="*/ 8 w 277"/>
                <a:gd name="T59" fmla="*/ 108 h 309"/>
                <a:gd name="T60" fmla="*/ 2 w 277"/>
                <a:gd name="T61" fmla="*/ 150 h 309"/>
                <a:gd name="T62" fmla="*/ 0 w 277"/>
                <a:gd name="T63" fmla="*/ 174 h 309"/>
                <a:gd name="T64" fmla="*/ 47 w 277"/>
                <a:gd name="T65" fmla="*/ 234 h 309"/>
                <a:gd name="T66" fmla="*/ 173 w 277"/>
                <a:gd name="T67" fmla="*/ 309 h 309"/>
                <a:gd name="T68" fmla="*/ 193 w 277"/>
                <a:gd name="T69" fmla="*/ 245 h 309"/>
                <a:gd name="T70" fmla="*/ 137 w 277"/>
                <a:gd name="T71" fmla="*/ 262 h 309"/>
                <a:gd name="T72" fmla="*/ 110 w 277"/>
                <a:gd name="T73" fmla="*/ 117 h 309"/>
                <a:gd name="T74" fmla="*/ 134 w 277"/>
                <a:gd name="T75" fmla="*/ 42 h 309"/>
                <a:gd name="T76" fmla="*/ 139 w 277"/>
                <a:gd name="T7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7" h="309">
                  <a:moveTo>
                    <a:pt x="227" y="234"/>
                  </a:moveTo>
                  <a:cubicBezTo>
                    <a:pt x="218" y="255"/>
                    <a:pt x="210" y="276"/>
                    <a:pt x="204" y="298"/>
                  </a:cubicBezTo>
                  <a:cubicBezTo>
                    <a:pt x="203" y="299"/>
                    <a:pt x="203" y="299"/>
                    <a:pt x="203" y="299"/>
                  </a:cubicBezTo>
                  <a:cubicBezTo>
                    <a:pt x="205" y="299"/>
                    <a:pt x="206" y="299"/>
                    <a:pt x="208" y="299"/>
                  </a:cubicBezTo>
                  <a:cubicBezTo>
                    <a:pt x="209" y="299"/>
                    <a:pt x="210" y="299"/>
                    <a:pt x="211" y="299"/>
                  </a:cubicBezTo>
                  <a:cubicBezTo>
                    <a:pt x="214" y="296"/>
                    <a:pt x="217" y="293"/>
                    <a:pt x="219" y="290"/>
                  </a:cubicBezTo>
                  <a:cubicBezTo>
                    <a:pt x="221" y="271"/>
                    <a:pt x="224" y="252"/>
                    <a:pt x="227" y="234"/>
                  </a:cubicBezTo>
                  <a:moveTo>
                    <a:pt x="265" y="185"/>
                  </a:moveTo>
                  <a:cubicBezTo>
                    <a:pt x="261" y="202"/>
                    <a:pt x="258" y="220"/>
                    <a:pt x="255" y="238"/>
                  </a:cubicBezTo>
                  <a:cubicBezTo>
                    <a:pt x="256" y="237"/>
                    <a:pt x="257" y="235"/>
                    <a:pt x="258" y="234"/>
                  </a:cubicBezTo>
                  <a:cubicBezTo>
                    <a:pt x="265" y="219"/>
                    <a:pt x="271" y="204"/>
                    <a:pt x="276" y="188"/>
                  </a:cubicBezTo>
                  <a:cubicBezTo>
                    <a:pt x="272" y="187"/>
                    <a:pt x="268" y="186"/>
                    <a:pt x="265" y="185"/>
                  </a:cubicBezTo>
                  <a:moveTo>
                    <a:pt x="201" y="121"/>
                  </a:moveTo>
                  <a:cubicBezTo>
                    <a:pt x="187" y="121"/>
                    <a:pt x="174" y="122"/>
                    <a:pt x="161" y="125"/>
                  </a:cubicBezTo>
                  <a:cubicBezTo>
                    <a:pt x="151" y="128"/>
                    <a:pt x="142" y="131"/>
                    <a:pt x="133" y="136"/>
                  </a:cubicBezTo>
                  <a:cubicBezTo>
                    <a:pt x="128" y="139"/>
                    <a:pt x="123" y="142"/>
                    <a:pt x="119" y="146"/>
                  </a:cubicBezTo>
                  <a:cubicBezTo>
                    <a:pt x="117" y="149"/>
                    <a:pt x="115" y="151"/>
                    <a:pt x="113" y="154"/>
                  </a:cubicBezTo>
                  <a:cubicBezTo>
                    <a:pt x="112" y="156"/>
                    <a:pt x="111" y="157"/>
                    <a:pt x="111" y="159"/>
                  </a:cubicBezTo>
                  <a:cubicBezTo>
                    <a:pt x="109" y="165"/>
                    <a:pt x="108" y="171"/>
                    <a:pt x="108" y="178"/>
                  </a:cubicBezTo>
                  <a:cubicBezTo>
                    <a:pt x="108" y="178"/>
                    <a:pt x="108" y="178"/>
                    <a:pt x="108" y="178"/>
                  </a:cubicBezTo>
                  <a:cubicBezTo>
                    <a:pt x="115" y="174"/>
                    <a:pt x="123" y="171"/>
                    <a:pt x="132" y="171"/>
                  </a:cubicBezTo>
                  <a:cubicBezTo>
                    <a:pt x="141" y="171"/>
                    <a:pt x="150" y="174"/>
                    <a:pt x="158" y="179"/>
                  </a:cubicBezTo>
                  <a:cubicBezTo>
                    <a:pt x="166" y="164"/>
                    <a:pt x="181" y="153"/>
                    <a:pt x="199" y="153"/>
                  </a:cubicBezTo>
                  <a:cubicBezTo>
                    <a:pt x="205" y="153"/>
                    <a:pt x="212" y="154"/>
                    <a:pt x="219" y="158"/>
                  </a:cubicBezTo>
                  <a:cubicBezTo>
                    <a:pt x="221" y="157"/>
                    <a:pt x="224" y="155"/>
                    <a:pt x="226" y="154"/>
                  </a:cubicBezTo>
                  <a:cubicBezTo>
                    <a:pt x="228" y="153"/>
                    <a:pt x="231" y="151"/>
                    <a:pt x="233" y="150"/>
                  </a:cubicBezTo>
                  <a:cubicBezTo>
                    <a:pt x="231" y="143"/>
                    <a:pt x="229" y="136"/>
                    <a:pt x="229" y="129"/>
                  </a:cubicBezTo>
                  <a:cubicBezTo>
                    <a:pt x="220" y="127"/>
                    <a:pt x="210" y="124"/>
                    <a:pt x="201" y="121"/>
                  </a:cubicBezTo>
                  <a:moveTo>
                    <a:pt x="253" y="43"/>
                  </a:moveTo>
                  <a:cubicBezTo>
                    <a:pt x="257" y="54"/>
                    <a:pt x="261" y="66"/>
                    <a:pt x="265" y="77"/>
                  </a:cubicBezTo>
                  <a:cubicBezTo>
                    <a:pt x="269" y="75"/>
                    <a:pt x="273" y="74"/>
                    <a:pt x="277" y="73"/>
                  </a:cubicBezTo>
                  <a:cubicBezTo>
                    <a:pt x="277" y="72"/>
                    <a:pt x="277" y="71"/>
                    <a:pt x="276" y="70"/>
                  </a:cubicBezTo>
                  <a:cubicBezTo>
                    <a:pt x="269" y="60"/>
                    <a:pt x="261" y="52"/>
                    <a:pt x="253" y="43"/>
                  </a:cubicBezTo>
                  <a:moveTo>
                    <a:pt x="184" y="0"/>
                  </a:moveTo>
                  <a:cubicBezTo>
                    <a:pt x="181" y="1"/>
                    <a:pt x="178" y="1"/>
                    <a:pt x="175" y="2"/>
                  </a:cubicBezTo>
                  <a:cubicBezTo>
                    <a:pt x="175" y="2"/>
                    <a:pt x="175" y="2"/>
                    <a:pt x="175" y="2"/>
                  </a:cubicBezTo>
                  <a:cubicBezTo>
                    <a:pt x="174" y="4"/>
                    <a:pt x="172" y="6"/>
                    <a:pt x="171" y="8"/>
                  </a:cubicBezTo>
                  <a:cubicBezTo>
                    <a:pt x="168" y="14"/>
                    <a:pt x="165" y="20"/>
                    <a:pt x="163" y="27"/>
                  </a:cubicBezTo>
                  <a:cubicBezTo>
                    <a:pt x="162" y="29"/>
                    <a:pt x="162" y="32"/>
                    <a:pt x="161" y="35"/>
                  </a:cubicBezTo>
                  <a:cubicBezTo>
                    <a:pt x="162" y="40"/>
                    <a:pt x="162" y="44"/>
                    <a:pt x="163" y="48"/>
                  </a:cubicBezTo>
                  <a:cubicBezTo>
                    <a:pt x="164" y="52"/>
                    <a:pt x="166" y="56"/>
                    <a:pt x="168" y="60"/>
                  </a:cubicBezTo>
                  <a:cubicBezTo>
                    <a:pt x="171" y="65"/>
                    <a:pt x="174" y="69"/>
                    <a:pt x="178" y="73"/>
                  </a:cubicBezTo>
                  <a:cubicBezTo>
                    <a:pt x="184" y="79"/>
                    <a:pt x="190" y="84"/>
                    <a:pt x="198" y="88"/>
                  </a:cubicBezTo>
                  <a:cubicBezTo>
                    <a:pt x="200" y="90"/>
                    <a:pt x="202" y="91"/>
                    <a:pt x="205" y="92"/>
                  </a:cubicBezTo>
                  <a:cubicBezTo>
                    <a:pt x="216" y="93"/>
                    <a:pt x="227" y="95"/>
                    <a:pt x="237" y="99"/>
                  </a:cubicBezTo>
                  <a:cubicBezTo>
                    <a:pt x="238" y="97"/>
                    <a:pt x="240" y="95"/>
                    <a:pt x="241" y="93"/>
                  </a:cubicBezTo>
                  <a:cubicBezTo>
                    <a:pt x="233" y="68"/>
                    <a:pt x="224" y="43"/>
                    <a:pt x="212" y="19"/>
                  </a:cubicBezTo>
                  <a:cubicBezTo>
                    <a:pt x="212" y="19"/>
                    <a:pt x="212" y="19"/>
                    <a:pt x="212" y="19"/>
                  </a:cubicBezTo>
                  <a:cubicBezTo>
                    <a:pt x="212" y="19"/>
                    <a:pt x="212" y="19"/>
                    <a:pt x="212" y="19"/>
                  </a:cubicBezTo>
                  <a:cubicBezTo>
                    <a:pt x="212" y="19"/>
                    <a:pt x="211" y="18"/>
                    <a:pt x="211" y="18"/>
                  </a:cubicBezTo>
                  <a:cubicBezTo>
                    <a:pt x="209" y="15"/>
                    <a:pt x="207" y="12"/>
                    <a:pt x="206" y="9"/>
                  </a:cubicBezTo>
                  <a:cubicBezTo>
                    <a:pt x="199" y="6"/>
                    <a:pt x="191" y="3"/>
                    <a:pt x="184" y="0"/>
                  </a:cubicBezTo>
                  <a:moveTo>
                    <a:pt x="139" y="0"/>
                  </a:moveTo>
                  <a:cubicBezTo>
                    <a:pt x="129" y="0"/>
                    <a:pt x="119" y="0"/>
                    <a:pt x="109" y="1"/>
                  </a:cubicBezTo>
                  <a:cubicBezTo>
                    <a:pt x="98" y="6"/>
                    <a:pt x="88" y="12"/>
                    <a:pt x="78" y="18"/>
                  </a:cubicBezTo>
                  <a:cubicBezTo>
                    <a:pt x="69" y="24"/>
                    <a:pt x="60" y="30"/>
                    <a:pt x="52" y="36"/>
                  </a:cubicBezTo>
                  <a:cubicBezTo>
                    <a:pt x="52" y="36"/>
                    <a:pt x="52" y="36"/>
                    <a:pt x="52" y="37"/>
                  </a:cubicBezTo>
                  <a:cubicBezTo>
                    <a:pt x="49" y="37"/>
                    <a:pt x="46" y="38"/>
                    <a:pt x="43" y="39"/>
                  </a:cubicBezTo>
                  <a:cubicBezTo>
                    <a:pt x="38" y="46"/>
                    <a:pt x="33" y="53"/>
                    <a:pt x="28" y="61"/>
                  </a:cubicBezTo>
                  <a:cubicBezTo>
                    <a:pt x="19" y="76"/>
                    <a:pt x="13" y="91"/>
                    <a:pt x="8" y="108"/>
                  </a:cubicBezTo>
                  <a:cubicBezTo>
                    <a:pt x="4" y="121"/>
                    <a:pt x="2" y="134"/>
                    <a:pt x="0" y="147"/>
                  </a:cubicBezTo>
                  <a:cubicBezTo>
                    <a:pt x="1" y="148"/>
                    <a:pt x="1" y="149"/>
                    <a:pt x="2" y="150"/>
                  </a:cubicBezTo>
                  <a:cubicBezTo>
                    <a:pt x="3" y="152"/>
                    <a:pt x="4" y="154"/>
                    <a:pt x="5" y="156"/>
                  </a:cubicBezTo>
                  <a:cubicBezTo>
                    <a:pt x="3" y="161"/>
                    <a:pt x="1" y="167"/>
                    <a:pt x="0" y="174"/>
                  </a:cubicBezTo>
                  <a:cubicBezTo>
                    <a:pt x="0" y="175"/>
                    <a:pt x="0" y="175"/>
                    <a:pt x="0" y="176"/>
                  </a:cubicBezTo>
                  <a:cubicBezTo>
                    <a:pt x="26" y="182"/>
                    <a:pt x="49" y="205"/>
                    <a:pt x="47" y="234"/>
                  </a:cubicBezTo>
                  <a:cubicBezTo>
                    <a:pt x="63" y="250"/>
                    <a:pt x="81" y="265"/>
                    <a:pt x="101" y="277"/>
                  </a:cubicBezTo>
                  <a:cubicBezTo>
                    <a:pt x="124" y="290"/>
                    <a:pt x="148" y="301"/>
                    <a:pt x="173" y="309"/>
                  </a:cubicBezTo>
                  <a:cubicBezTo>
                    <a:pt x="173" y="309"/>
                    <a:pt x="173" y="309"/>
                    <a:pt x="173" y="309"/>
                  </a:cubicBezTo>
                  <a:cubicBezTo>
                    <a:pt x="179" y="287"/>
                    <a:pt x="185" y="266"/>
                    <a:pt x="193" y="245"/>
                  </a:cubicBezTo>
                  <a:cubicBezTo>
                    <a:pt x="187" y="245"/>
                    <a:pt x="181" y="243"/>
                    <a:pt x="175" y="239"/>
                  </a:cubicBezTo>
                  <a:cubicBezTo>
                    <a:pt x="166" y="255"/>
                    <a:pt x="152" y="262"/>
                    <a:pt x="137" y="262"/>
                  </a:cubicBezTo>
                  <a:cubicBezTo>
                    <a:pt x="109" y="262"/>
                    <a:pt x="81" y="238"/>
                    <a:pt x="89" y="206"/>
                  </a:cubicBezTo>
                  <a:cubicBezTo>
                    <a:pt x="68" y="180"/>
                    <a:pt x="85" y="134"/>
                    <a:pt x="110" y="117"/>
                  </a:cubicBezTo>
                  <a:cubicBezTo>
                    <a:pt x="125" y="108"/>
                    <a:pt x="142" y="101"/>
                    <a:pt x="161" y="96"/>
                  </a:cubicBezTo>
                  <a:cubicBezTo>
                    <a:pt x="145" y="82"/>
                    <a:pt x="134" y="64"/>
                    <a:pt x="134" y="42"/>
                  </a:cubicBezTo>
                  <a:cubicBezTo>
                    <a:pt x="134" y="31"/>
                    <a:pt x="137" y="14"/>
                    <a:pt x="144" y="0"/>
                  </a:cubicBezTo>
                  <a:cubicBezTo>
                    <a:pt x="142" y="0"/>
                    <a:pt x="141" y="0"/>
                    <a:pt x="139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41"/>
            <p:cNvSpPr>
              <a:spLocks noEditPoints="1"/>
            </p:cNvSpPr>
            <p:nvPr/>
          </p:nvSpPr>
          <p:spPr bwMode="auto">
            <a:xfrm>
              <a:off x="6054" y="255"/>
              <a:ext cx="755" cy="434"/>
            </a:xfrm>
            <a:custGeom>
              <a:avLst/>
              <a:gdLst>
                <a:gd name="T0" fmla="*/ 469 w 1112"/>
                <a:gd name="T1" fmla="*/ 620 h 640"/>
                <a:gd name="T2" fmla="*/ 469 w 1112"/>
                <a:gd name="T3" fmla="*/ 620 h 640"/>
                <a:gd name="T4" fmla="*/ 469 w 1112"/>
                <a:gd name="T5" fmla="*/ 620 h 640"/>
                <a:gd name="T6" fmla="*/ 713 w 1112"/>
                <a:gd name="T7" fmla="*/ 619 h 640"/>
                <a:gd name="T8" fmla="*/ 639 w 1112"/>
                <a:gd name="T9" fmla="*/ 640 h 640"/>
                <a:gd name="T10" fmla="*/ 713 w 1112"/>
                <a:gd name="T11" fmla="*/ 619 h 640"/>
                <a:gd name="T12" fmla="*/ 12 w 1112"/>
                <a:gd name="T13" fmla="*/ 310 h 640"/>
                <a:gd name="T14" fmla="*/ 47 w 1112"/>
                <a:gd name="T15" fmla="*/ 406 h 640"/>
                <a:gd name="T16" fmla="*/ 71 w 1112"/>
                <a:gd name="T17" fmla="*/ 428 h 640"/>
                <a:gd name="T18" fmla="*/ 97 w 1112"/>
                <a:gd name="T19" fmla="*/ 271 h 640"/>
                <a:gd name="T20" fmla="*/ 129 w 1112"/>
                <a:gd name="T21" fmla="*/ 289 h 640"/>
                <a:gd name="T22" fmla="*/ 103 w 1112"/>
                <a:gd name="T23" fmla="*/ 274 h 640"/>
                <a:gd name="T24" fmla="*/ 848 w 1112"/>
                <a:gd name="T25" fmla="*/ 514 h 640"/>
                <a:gd name="T26" fmla="*/ 848 w 1112"/>
                <a:gd name="T27" fmla="*/ 514 h 640"/>
                <a:gd name="T28" fmla="*/ 303 w 1112"/>
                <a:gd name="T29" fmla="*/ 466 h 640"/>
                <a:gd name="T30" fmla="*/ 400 w 1112"/>
                <a:gd name="T31" fmla="*/ 509 h 640"/>
                <a:gd name="T32" fmla="*/ 611 w 1112"/>
                <a:gd name="T33" fmla="*/ 396 h 640"/>
                <a:gd name="T34" fmla="*/ 686 w 1112"/>
                <a:gd name="T35" fmla="*/ 380 h 640"/>
                <a:gd name="T36" fmla="*/ 632 w 1112"/>
                <a:gd name="T37" fmla="*/ 471 h 640"/>
                <a:gd name="T38" fmla="*/ 539 w 1112"/>
                <a:gd name="T39" fmla="*/ 421 h 640"/>
                <a:gd name="T40" fmla="*/ 611 w 1112"/>
                <a:gd name="T41" fmla="*/ 396 h 640"/>
                <a:gd name="T42" fmla="*/ 874 w 1112"/>
                <a:gd name="T43" fmla="*/ 190 h 640"/>
                <a:gd name="T44" fmla="*/ 785 w 1112"/>
                <a:gd name="T45" fmla="*/ 240 h 640"/>
                <a:gd name="T46" fmla="*/ 580 w 1112"/>
                <a:gd name="T47" fmla="*/ 285 h 640"/>
                <a:gd name="T48" fmla="*/ 341 w 1112"/>
                <a:gd name="T49" fmla="*/ 366 h 640"/>
                <a:gd name="T50" fmla="*/ 171 w 1112"/>
                <a:gd name="T51" fmla="*/ 335 h 640"/>
                <a:gd name="T52" fmla="*/ 49 w 1112"/>
                <a:gd name="T53" fmla="*/ 274 h 640"/>
                <a:gd name="T54" fmla="*/ 37 w 1112"/>
                <a:gd name="T55" fmla="*/ 280 h 640"/>
                <a:gd name="T56" fmla="*/ 161 w 1112"/>
                <a:gd name="T57" fmla="*/ 501 h 640"/>
                <a:gd name="T58" fmla="*/ 320 w 1112"/>
                <a:gd name="T59" fmla="*/ 599 h 640"/>
                <a:gd name="T60" fmla="*/ 344 w 1112"/>
                <a:gd name="T61" fmla="*/ 606 h 640"/>
                <a:gd name="T62" fmla="*/ 470 w 1112"/>
                <a:gd name="T63" fmla="*/ 620 h 640"/>
                <a:gd name="T64" fmla="*/ 850 w 1112"/>
                <a:gd name="T65" fmla="*/ 513 h 640"/>
                <a:gd name="T66" fmla="*/ 962 w 1112"/>
                <a:gd name="T67" fmla="*/ 424 h 640"/>
                <a:gd name="T68" fmla="*/ 880 w 1112"/>
                <a:gd name="T69" fmla="*/ 393 h 640"/>
                <a:gd name="T70" fmla="*/ 882 w 1112"/>
                <a:gd name="T71" fmla="*/ 287 h 640"/>
                <a:gd name="T72" fmla="*/ 926 w 1112"/>
                <a:gd name="T73" fmla="*/ 312 h 640"/>
                <a:gd name="T74" fmla="*/ 934 w 1112"/>
                <a:gd name="T75" fmla="*/ 140 h 640"/>
                <a:gd name="T76" fmla="*/ 1085 w 1112"/>
                <a:gd name="T77" fmla="*/ 64 h 640"/>
                <a:gd name="T78" fmla="*/ 1094 w 1112"/>
                <a:gd name="T79" fmla="*/ 95 h 640"/>
                <a:gd name="T80" fmla="*/ 1105 w 1112"/>
                <a:gd name="T81" fmla="*/ 92 h 640"/>
                <a:gd name="T82" fmla="*/ 1074 w 1112"/>
                <a:gd name="T83" fmla="*/ 9 h 640"/>
                <a:gd name="T84" fmla="*/ 1030 w 1112"/>
                <a:gd name="T85" fmla="*/ 0 h 640"/>
                <a:gd name="T86" fmla="*/ 1033 w 1112"/>
                <a:gd name="T87" fmla="*/ 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12" h="640">
                  <a:moveTo>
                    <a:pt x="469" y="620"/>
                  </a:moveTo>
                  <a:cubicBezTo>
                    <a:pt x="469" y="620"/>
                    <a:pt x="469" y="620"/>
                    <a:pt x="469" y="620"/>
                  </a:cubicBezTo>
                  <a:cubicBezTo>
                    <a:pt x="469" y="620"/>
                    <a:pt x="469" y="620"/>
                    <a:pt x="469" y="620"/>
                  </a:cubicBezTo>
                  <a:moveTo>
                    <a:pt x="469" y="620"/>
                  </a:moveTo>
                  <a:cubicBezTo>
                    <a:pt x="469" y="620"/>
                    <a:pt x="469" y="620"/>
                    <a:pt x="469" y="620"/>
                  </a:cubicBezTo>
                  <a:cubicBezTo>
                    <a:pt x="469" y="620"/>
                    <a:pt x="469" y="620"/>
                    <a:pt x="469" y="620"/>
                  </a:cubicBezTo>
                  <a:cubicBezTo>
                    <a:pt x="469" y="620"/>
                    <a:pt x="469" y="620"/>
                    <a:pt x="469" y="620"/>
                  </a:cubicBezTo>
                  <a:moveTo>
                    <a:pt x="713" y="619"/>
                  </a:moveTo>
                  <a:cubicBezTo>
                    <a:pt x="702" y="625"/>
                    <a:pt x="690" y="631"/>
                    <a:pt x="678" y="636"/>
                  </a:cubicBezTo>
                  <a:cubicBezTo>
                    <a:pt x="665" y="637"/>
                    <a:pt x="652" y="638"/>
                    <a:pt x="639" y="640"/>
                  </a:cubicBezTo>
                  <a:cubicBezTo>
                    <a:pt x="652" y="639"/>
                    <a:pt x="666" y="638"/>
                    <a:pt x="679" y="638"/>
                  </a:cubicBezTo>
                  <a:cubicBezTo>
                    <a:pt x="690" y="632"/>
                    <a:pt x="702" y="625"/>
                    <a:pt x="713" y="619"/>
                  </a:cubicBezTo>
                  <a:moveTo>
                    <a:pt x="15" y="304"/>
                  </a:moveTo>
                  <a:cubicBezTo>
                    <a:pt x="14" y="306"/>
                    <a:pt x="13" y="308"/>
                    <a:pt x="12" y="310"/>
                  </a:cubicBezTo>
                  <a:cubicBezTo>
                    <a:pt x="0" y="338"/>
                    <a:pt x="10" y="369"/>
                    <a:pt x="32" y="391"/>
                  </a:cubicBezTo>
                  <a:cubicBezTo>
                    <a:pt x="37" y="396"/>
                    <a:pt x="42" y="401"/>
                    <a:pt x="47" y="406"/>
                  </a:cubicBezTo>
                  <a:cubicBezTo>
                    <a:pt x="48" y="408"/>
                    <a:pt x="50" y="409"/>
                    <a:pt x="51" y="410"/>
                  </a:cubicBezTo>
                  <a:cubicBezTo>
                    <a:pt x="58" y="416"/>
                    <a:pt x="64" y="422"/>
                    <a:pt x="71" y="428"/>
                  </a:cubicBezTo>
                  <a:cubicBezTo>
                    <a:pt x="48" y="389"/>
                    <a:pt x="29" y="347"/>
                    <a:pt x="15" y="304"/>
                  </a:cubicBezTo>
                  <a:moveTo>
                    <a:pt x="97" y="271"/>
                  </a:moveTo>
                  <a:cubicBezTo>
                    <a:pt x="99" y="272"/>
                    <a:pt x="101" y="274"/>
                    <a:pt x="104" y="276"/>
                  </a:cubicBezTo>
                  <a:cubicBezTo>
                    <a:pt x="112" y="280"/>
                    <a:pt x="121" y="285"/>
                    <a:pt x="129" y="289"/>
                  </a:cubicBezTo>
                  <a:cubicBezTo>
                    <a:pt x="122" y="285"/>
                    <a:pt x="114" y="281"/>
                    <a:pt x="107" y="276"/>
                  </a:cubicBezTo>
                  <a:cubicBezTo>
                    <a:pt x="106" y="276"/>
                    <a:pt x="104" y="275"/>
                    <a:pt x="103" y="274"/>
                  </a:cubicBezTo>
                  <a:cubicBezTo>
                    <a:pt x="101" y="273"/>
                    <a:pt x="99" y="272"/>
                    <a:pt x="97" y="271"/>
                  </a:cubicBezTo>
                  <a:moveTo>
                    <a:pt x="848" y="514"/>
                  </a:moveTo>
                  <a:cubicBezTo>
                    <a:pt x="849" y="514"/>
                    <a:pt x="849" y="514"/>
                    <a:pt x="849" y="514"/>
                  </a:cubicBezTo>
                  <a:cubicBezTo>
                    <a:pt x="849" y="514"/>
                    <a:pt x="849" y="514"/>
                    <a:pt x="848" y="514"/>
                  </a:cubicBezTo>
                  <a:moveTo>
                    <a:pt x="355" y="540"/>
                  </a:moveTo>
                  <a:cubicBezTo>
                    <a:pt x="320" y="540"/>
                    <a:pt x="285" y="507"/>
                    <a:pt x="303" y="466"/>
                  </a:cubicBezTo>
                  <a:cubicBezTo>
                    <a:pt x="312" y="445"/>
                    <a:pt x="330" y="435"/>
                    <a:pt x="349" y="435"/>
                  </a:cubicBezTo>
                  <a:cubicBezTo>
                    <a:pt x="383" y="435"/>
                    <a:pt x="418" y="468"/>
                    <a:pt x="400" y="509"/>
                  </a:cubicBezTo>
                  <a:cubicBezTo>
                    <a:pt x="391" y="530"/>
                    <a:pt x="373" y="540"/>
                    <a:pt x="355" y="540"/>
                  </a:cubicBezTo>
                  <a:moveTo>
                    <a:pt x="611" y="396"/>
                  </a:moveTo>
                  <a:cubicBezTo>
                    <a:pt x="621" y="381"/>
                    <a:pt x="638" y="370"/>
                    <a:pt x="656" y="370"/>
                  </a:cubicBezTo>
                  <a:cubicBezTo>
                    <a:pt x="666" y="370"/>
                    <a:pt x="676" y="373"/>
                    <a:pt x="686" y="380"/>
                  </a:cubicBezTo>
                  <a:cubicBezTo>
                    <a:pt x="732" y="412"/>
                    <a:pt x="699" y="476"/>
                    <a:pt x="654" y="476"/>
                  </a:cubicBezTo>
                  <a:cubicBezTo>
                    <a:pt x="647" y="476"/>
                    <a:pt x="640" y="475"/>
                    <a:pt x="632" y="471"/>
                  </a:cubicBezTo>
                  <a:cubicBezTo>
                    <a:pt x="622" y="487"/>
                    <a:pt x="607" y="494"/>
                    <a:pt x="591" y="494"/>
                  </a:cubicBezTo>
                  <a:cubicBezTo>
                    <a:pt x="557" y="494"/>
                    <a:pt x="521" y="462"/>
                    <a:pt x="539" y="421"/>
                  </a:cubicBezTo>
                  <a:cubicBezTo>
                    <a:pt x="548" y="399"/>
                    <a:pt x="566" y="390"/>
                    <a:pt x="585" y="390"/>
                  </a:cubicBezTo>
                  <a:cubicBezTo>
                    <a:pt x="594" y="390"/>
                    <a:pt x="603" y="392"/>
                    <a:pt x="611" y="396"/>
                  </a:cubicBezTo>
                  <a:moveTo>
                    <a:pt x="934" y="140"/>
                  </a:moveTo>
                  <a:cubicBezTo>
                    <a:pt x="915" y="158"/>
                    <a:pt x="895" y="175"/>
                    <a:pt x="874" y="190"/>
                  </a:cubicBezTo>
                  <a:cubicBezTo>
                    <a:pt x="859" y="205"/>
                    <a:pt x="844" y="218"/>
                    <a:pt x="827" y="230"/>
                  </a:cubicBezTo>
                  <a:cubicBezTo>
                    <a:pt x="813" y="234"/>
                    <a:pt x="799" y="237"/>
                    <a:pt x="785" y="240"/>
                  </a:cubicBezTo>
                  <a:cubicBezTo>
                    <a:pt x="720" y="269"/>
                    <a:pt x="651" y="285"/>
                    <a:pt x="582" y="285"/>
                  </a:cubicBezTo>
                  <a:cubicBezTo>
                    <a:pt x="581" y="285"/>
                    <a:pt x="581" y="285"/>
                    <a:pt x="580" y="285"/>
                  </a:cubicBezTo>
                  <a:cubicBezTo>
                    <a:pt x="521" y="321"/>
                    <a:pt x="453" y="343"/>
                    <a:pt x="383" y="352"/>
                  </a:cubicBezTo>
                  <a:cubicBezTo>
                    <a:pt x="369" y="357"/>
                    <a:pt x="355" y="362"/>
                    <a:pt x="341" y="366"/>
                  </a:cubicBezTo>
                  <a:cubicBezTo>
                    <a:pt x="320" y="364"/>
                    <a:pt x="300" y="360"/>
                    <a:pt x="280" y="355"/>
                  </a:cubicBezTo>
                  <a:cubicBezTo>
                    <a:pt x="243" y="353"/>
                    <a:pt x="206" y="346"/>
                    <a:pt x="171" y="335"/>
                  </a:cubicBezTo>
                  <a:cubicBezTo>
                    <a:pt x="129" y="322"/>
                    <a:pt x="87" y="301"/>
                    <a:pt x="52" y="272"/>
                  </a:cubicBezTo>
                  <a:cubicBezTo>
                    <a:pt x="51" y="273"/>
                    <a:pt x="50" y="273"/>
                    <a:pt x="49" y="274"/>
                  </a:cubicBezTo>
                  <a:cubicBezTo>
                    <a:pt x="48" y="274"/>
                    <a:pt x="47" y="275"/>
                    <a:pt x="46" y="275"/>
                  </a:cubicBezTo>
                  <a:cubicBezTo>
                    <a:pt x="43" y="277"/>
                    <a:pt x="40" y="278"/>
                    <a:pt x="37" y="280"/>
                  </a:cubicBezTo>
                  <a:cubicBezTo>
                    <a:pt x="50" y="322"/>
                    <a:pt x="66" y="362"/>
                    <a:pt x="87" y="400"/>
                  </a:cubicBezTo>
                  <a:cubicBezTo>
                    <a:pt x="108" y="437"/>
                    <a:pt x="132" y="470"/>
                    <a:pt x="161" y="501"/>
                  </a:cubicBezTo>
                  <a:cubicBezTo>
                    <a:pt x="184" y="524"/>
                    <a:pt x="210" y="545"/>
                    <a:pt x="238" y="563"/>
                  </a:cubicBezTo>
                  <a:cubicBezTo>
                    <a:pt x="264" y="578"/>
                    <a:pt x="291" y="590"/>
                    <a:pt x="320" y="599"/>
                  </a:cubicBezTo>
                  <a:cubicBezTo>
                    <a:pt x="322" y="600"/>
                    <a:pt x="324" y="601"/>
                    <a:pt x="326" y="601"/>
                  </a:cubicBezTo>
                  <a:cubicBezTo>
                    <a:pt x="332" y="603"/>
                    <a:pt x="338" y="605"/>
                    <a:pt x="344" y="606"/>
                  </a:cubicBezTo>
                  <a:cubicBezTo>
                    <a:pt x="385" y="616"/>
                    <a:pt x="426" y="619"/>
                    <a:pt x="468" y="620"/>
                  </a:cubicBezTo>
                  <a:cubicBezTo>
                    <a:pt x="468" y="620"/>
                    <a:pt x="469" y="620"/>
                    <a:pt x="470" y="620"/>
                  </a:cubicBezTo>
                  <a:cubicBezTo>
                    <a:pt x="537" y="620"/>
                    <a:pt x="604" y="613"/>
                    <a:pt x="671" y="608"/>
                  </a:cubicBezTo>
                  <a:cubicBezTo>
                    <a:pt x="731" y="578"/>
                    <a:pt x="792" y="548"/>
                    <a:pt x="850" y="513"/>
                  </a:cubicBezTo>
                  <a:cubicBezTo>
                    <a:pt x="886" y="491"/>
                    <a:pt x="920" y="466"/>
                    <a:pt x="950" y="437"/>
                  </a:cubicBezTo>
                  <a:cubicBezTo>
                    <a:pt x="954" y="432"/>
                    <a:pt x="958" y="428"/>
                    <a:pt x="962" y="424"/>
                  </a:cubicBezTo>
                  <a:cubicBezTo>
                    <a:pt x="950" y="399"/>
                    <a:pt x="940" y="373"/>
                    <a:pt x="933" y="346"/>
                  </a:cubicBezTo>
                  <a:cubicBezTo>
                    <a:pt x="929" y="371"/>
                    <a:pt x="906" y="393"/>
                    <a:pt x="880" y="393"/>
                  </a:cubicBezTo>
                  <a:cubicBezTo>
                    <a:pt x="871" y="393"/>
                    <a:pt x="860" y="390"/>
                    <a:pt x="850" y="383"/>
                  </a:cubicBezTo>
                  <a:cubicBezTo>
                    <a:pt x="805" y="351"/>
                    <a:pt x="838" y="287"/>
                    <a:pt x="882" y="287"/>
                  </a:cubicBezTo>
                  <a:cubicBezTo>
                    <a:pt x="892" y="287"/>
                    <a:pt x="902" y="290"/>
                    <a:pt x="912" y="297"/>
                  </a:cubicBezTo>
                  <a:cubicBezTo>
                    <a:pt x="918" y="301"/>
                    <a:pt x="923" y="306"/>
                    <a:pt x="926" y="312"/>
                  </a:cubicBezTo>
                  <a:cubicBezTo>
                    <a:pt x="925" y="303"/>
                    <a:pt x="924" y="293"/>
                    <a:pt x="923" y="284"/>
                  </a:cubicBezTo>
                  <a:cubicBezTo>
                    <a:pt x="920" y="235"/>
                    <a:pt x="923" y="187"/>
                    <a:pt x="934" y="140"/>
                  </a:cubicBezTo>
                  <a:moveTo>
                    <a:pt x="1074" y="9"/>
                  </a:moveTo>
                  <a:cubicBezTo>
                    <a:pt x="1079" y="27"/>
                    <a:pt x="1082" y="46"/>
                    <a:pt x="1085" y="64"/>
                  </a:cubicBezTo>
                  <a:cubicBezTo>
                    <a:pt x="1088" y="71"/>
                    <a:pt x="1091" y="79"/>
                    <a:pt x="1093" y="88"/>
                  </a:cubicBezTo>
                  <a:cubicBezTo>
                    <a:pt x="1093" y="90"/>
                    <a:pt x="1094" y="92"/>
                    <a:pt x="1094" y="95"/>
                  </a:cubicBezTo>
                  <a:cubicBezTo>
                    <a:pt x="1096" y="101"/>
                    <a:pt x="1098" y="107"/>
                    <a:pt x="1100" y="113"/>
                  </a:cubicBezTo>
                  <a:cubicBezTo>
                    <a:pt x="1102" y="106"/>
                    <a:pt x="1103" y="99"/>
                    <a:pt x="1105" y="92"/>
                  </a:cubicBezTo>
                  <a:cubicBezTo>
                    <a:pt x="1112" y="62"/>
                    <a:pt x="1105" y="30"/>
                    <a:pt x="1080" y="13"/>
                  </a:cubicBezTo>
                  <a:cubicBezTo>
                    <a:pt x="1079" y="11"/>
                    <a:pt x="1077" y="10"/>
                    <a:pt x="1074" y="9"/>
                  </a:cubicBezTo>
                  <a:moveTo>
                    <a:pt x="1033" y="0"/>
                  </a:moveTo>
                  <a:cubicBezTo>
                    <a:pt x="1032" y="0"/>
                    <a:pt x="1031" y="0"/>
                    <a:pt x="1030" y="0"/>
                  </a:cubicBezTo>
                  <a:cubicBezTo>
                    <a:pt x="1031" y="1"/>
                    <a:pt x="1032" y="1"/>
                    <a:pt x="1034" y="2"/>
                  </a:cubicBezTo>
                  <a:cubicBezTo>
                    <a:pt x="1033" y="1"/>
                    <a:pt x="1033" y="1"/>
                    <a:pt x="1033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42"/>
            <p:cNvSpPr>
              <a:spLocks noEditPoints="1"/>
            </p:cNvSpPr>
            <p:nvPr/>
          </p:nvSpPr>
          <p:spPr bwMode="auto">
            <a:xfrm>
              <a:off x="6057" y="123"/>
              <a:ext cx="265" cy="212"/>
            </a:xfrm>
            <a:custGeom>
              <a:avLst/>
              <a:gdLst>
                <a:gd name="T0" fmla="*/ 137 w 390"/>
                <a:gd name="T1" fmla="*/ 216 h 313"/>
                <a:gd name="T2" fmla="*/ 92 w 390"/>
                <a:gd name="T3" fmla="*/ 152 h 313"/>
                <a:gd name="T4" fmla="*/ 132 w 390"/>
                <a:gd name="T5" fmla="*/ 125 h 313"/>
                <a:gd name="T6" fmla="*/ 177 w 390"/>
                <a:gd name="T7" fmla="*/ 189 h 313"/>
                <a:gd name="T8" fmla="*/ 137 w 390"/>
                <a:gd name="T9" fmla="*/ 216 h 313"/>
                <a:gd name="T10" fmla="*/ 243 w 390"/>
                <a:gd name="T11" fmla="*/ 193 h 313"/>
                <a:gd name="T12" fmla="*/ 198 w 390"/>
                <a:gd name="T13" fmla="*/ 129 h 313"/>
                <a:gd name="T14" fmla="*/ 238 w 390"/>
                <a:gd name="T15" fmla="*/ 102 h 313"/>
                <a:gd name="T16" fmla="*/ 283 w 390"/>
                <a:gd name="T17" fmla="*/ 166 h 313"/>
                <a:gd name="T18" fmla="*/ 243 w 390"/>
                <a:gd name="T19" fmla="*/ 193 h 313"/>
                <a:gd name="T20" fmla="*/ 291 w 390"/>
                <a:gd name="T21" fmla="*/ 0 h 313"/>
                <a:gd name="T22" fmla="*/ 140 w 390"/>
                <a:gd name="T23" fmla="*/ 0 h 313"/>
                <a:gd name="T24" fmla="*/ 57 w 390"/>
                <a:gd name="T25" fmla="*/ 95 h 313"/>
                <a:gd name="T26" fmla="*/ 33 w 390"/>
                <a:gd name="T27" fmla="*/ 116 h 313"/>
                <a:gd name="T28" fmla="*/ 42 w 390"/>
                <a:gd name="T29" fmla="*/ 175 h 313"/>
                <a:gd name="T30" fmla="*/ 1 w 390"/>
                <a:gd name="T31" fmla="*/ 208 h 313"/>
                <a:gd name="T32" fmla="*/ 0 w 390"/>
                <a:gd name="T33" fmla="*/ 230 h 313"/>
                <a:gd name="T34" fmla="*/ 7 w 390"/>
                <a:gd name="T35" fmla="*/ 245 h 313"/>
                <a:gd name="T36" fmla="*/ 24 w 390"/>
                <a:gd name="T37" fmla="*/ 267 h 313"/>
                <a:gd name="T38" fmla="*/ 82 w 390"/>
                <a:gd name="T39" fmla="*/ 288 h 313"/>
                <a:gd name="T40" fmla="*/ 104 w 390"/>
                <a:gd name="T41" fmla="*/ 302 h 313"/>
                <a:gd name="T42" fmla="*/ 175 w 390"/>
                <a:gd name="T43" fmla="*/ 313 h 313"/>
                <a:gd name="T44" fmla="*/ 306 w 390"/>
                <a:gd name="T45" fmla="*/ 277 h 313"/>
                <a:gd name="T46" fmla="*/ 331 w 390"/>
                <a:gd name="T47" fmla="*/ 258 h 313"/>
                <a:gd name="T48" fmla="*/ 349 w 390"/>
                <a:gd name="T49" fmla="*/ 252 h 313"/>
                <a:gd name="T50" fmla="*/ 362 w 390"/>
                <a:gd name="T51" fmla="*/ 238 h 313"/>
                <a:gd name="T52" fmla="*/ 317 w 390"/>
                <a:gd name="T53" fmla="*/ 72 h 313"/>
                <a:gd name="T54" fmla="*/ 347 w 390"/>
                <a:gd name="T55" fmla="*/ 28 h 313"/>
                <a:gd name="T56" fmla="*/ 340 w 390"/>
                <a:gd name="T57" fmla="*/ 23 h 313"/>
                <a:gd name="T58" fmla="*/ 291 w 390"/>
                <a:gd name="T59" fmla="*/ 0 h 313"/>
                <a:gd name="T60" fmla="*/ 390 w 390"/>
                <a:gd name="T61" fmla="*/ 0 h 313"/>
                <a:gd name="T62" fmla="*/ 360 w 390"/>
                <a:gd name="T63" fmla="*/ 0 h 313"/>
                <a:gd name="T64" fmla="*/ 373 w 390"/>
                <a:gd name="T65" fmla="*/ 9 h 313"/>
                <a:gd name="T66" fmla="*/ 390 w 390"/>
                <a:gd name="T67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90" h="313">
                  <a:moveTo>
                    <a:pt x="137" y="216"/>
                  </a:moveTo>
                  <a:cubicBezTo>
                    <a:pt x="107" y="216"/>
                    <a:pt x="77" y="188"/>
                    <a:pt x="92" y="152"/>
                  </a:cubicBezTo>
                  <a:cubicBezTo>
                    <a:pt x="100" y="133"/>
                    <a:pt x="116" y="125"/>
                    <a:pt x="132" y="125"/>
                  </a:cubicBezTo>
                  <a:cubicBezTo>
                    <a:pt x="162" y="125"/>
                    <a:pt x="192" y="153"/>
                    <a:pt x="177" y="189"/>
                  </a:cubicBezTo>
                  <a:cubicBezTo>
                    <a:pt x="169" y="208"/>
                    <a:pt x="153" y="216"/>
                    <a:pt x="137" y="216"/>
                  </a:cubicBezTo>
                  <a:moveTo>
                    <a:pt x="243" y="193"/>
                  </a:moveTo>
                  <a:cubicBezTo>
                    <a:pt x="214" y="193"/>
                    <a:pt x="183" y="165"/>
                    <a:pt x="198" y="129"/>
                  </a:cubicBezTo>
                  <a:cubicBezTo>
                    <a:pt x="207" y="110"/>
                    <a:pt x="222" y="102"/>
                    <a:pt x="238" y="102"/>
                  </a:cubicBezTo>
                  <a:cubicBezTo>
                    <a:pt x="268" y="102"/>
                    <a:pt x="299" y="130"/>
                    <a:pt x="283" y="166"/>
                  </a:cubicBezTo>
                  <a:cubicBezTo>
                    <a:pt x="275" y="185"/>
                    <a:pt x="259" y="193"/>
                    <a:pt x="243" y="193"/>
                  </a:cubicBezTo>
                  <a:moveTo>
                    <a:pt x="291" y="0"/>
                  </a:moveTo>
                  <a:cubicBezTo>
                    <a:pt x="140" y="0"/>
                    <a:pt x="140" y="0"/>
                    <a:pt x="140" y="0"/>
                  </a:cubicBezTo>
                  <a:cubicBezTo>
                    <a:pt x="99" y="20"/>
                    <a:pt x="66" y="52"/>
                    <a:pt x="57" y="95"/>
                  </a:cubicBezTo>
                  <a:cubicBezTo>
                    <a:pt x="48" y="101"/>
                    <a:pt x="40" y="108"/>
                    <a:pt x="33" y="116"/>
                  </a:cubicBezTo>
                  <a:cubicBezTo>
                    <a:pt x="46" y="130"/>
                    <a:pt x="52" y="151"/>
                    <a:pt x="42" y="175"/>
                  </a:cubicBezTo>
                  <a:cubicBezTo>
                    <a:pt x="33" y="195"/>
                    <a:pt x="18" y="205"/>
                    <a:pt x="1" y="208"/>
                  </a:cubicBezTo>
                  <a:cubicBezTo>
                    <a:pt x="1" y="215"/>
                    <a:pt x="1" y="223"/>
                    <a:pt x="0" y="230"/>
                  </a:cubicBezTo>
                  <a:cubicBezTo>
                    <a:pt x="2" y="235"/>
                    <a:pt x="5" y="240"/>
                    <a:pt x="7" y="245"/>
                  </a:cubicBezTo>
                  <a:cubicBezTo>
                    <a:pt x="12" y="253"/>
                    <a:pt x="17" y="260"/>
                    <a:pt x="24" y="267"/>
                  </a:cubicBezTo>
                  <a:cubicBezTo>
                    <a:pt x="42" y="277"/>
                    <a:pt x="62" y="284"/>
                    <a:pt x="82" y="288"/>
                  </a:cubicBezTo>
                  <a:cubicBezTo>
                    <a:pt x="88" y="294"/>
                    <a:pt x="95" y="299"/>
                    <a:pt x="104" y="302"/>
                  </a:cubicBezTo>
                  <a:cubicBezTo>
                    <a:pt x="127" y="309"/>
                    <a:pt x="151" y="313"/>
                    <a:pt x="175" y="313"/>
                  </a:cubicBezTo>
                  <a:cubicBezTo>
                    <a:pt x="221" y="313"/>
                    <a:pt x="266" y="300"/>
                    <a:pt x="306" y="277"/>
                  </a:cubicBezTo>
                  <a:cubicBezTo>
                    <a:pt x="316" y="271"/>
                    <a:pt x="324" y="265"/>
                    <a:pt x="331" y="258"/>
                  </a:cubicBezTo>
                  <a:cubicBezTo>
                    <a:pt x="337" y="256"/>
                    <a:pt x="343" y="254"/>
                    <a:pt x="349" y="252"/>
                  </a:cubicBezTo>
                  <a:cubicBezTo>
                    <a:pt x="354" y="247"/>
                    <a:pt x="358" y="243"/>
                    <a:pt x="362" y="238"/>
                  </a:cubicBezTo>
                  <a:cubicBezTo>
                    <a:pt x="312" y="201"/>
                    <a:pt x="291" y="131"/>
                    <a:pt x="317" y="72"/>
                  </a:cubicBezTo>
                  <a:cubicBezTo>
                    <a:pt x="324" y="55"/>
                    <a:pt x="335" y="40"/>
                    <a:pt x="347" y="28"/>
                  </a:cubicBezTo>
                  <a:cubicBezTo>
                    <a:pt x="345" y="26"/>
                    <a:pt x="342" y="25"/>
                    <a:pt x="340" y="23"/>
                  </a:cubicBezTo>
                  <a:cubicBezTo>
                    <a:pt x="324" y="14"/>
                    <a:pt x="308" y="6"/>
                    <a:pt x="291" y="0"/>
                  </a:cubicBezTo>
                  <a:moveTo>
                    <a:pt x="390" y="0"/>
                  </a:moveTo>
                  <a:cubicBezTo>
                    <a:pt x="360" y="0"/>
                    <a:pt x="360" y="0"/>
                    <a:pt x="360" y="0"/>
                  </a:cubicBezTo>
                  <a:cubicBezTo>
                    <a:pt x="364" y="3"/>
                    <a:pt x="369" y="6"/>
                    <a:pt x="373" y="9"/>
                  </a:cubicBezTo>
                  <a:cubicBezTo>
                    <a:pt x="378" y="6"/>
                    <a:pt x="384" y="3"/>
                    <a:pt x="390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43"/>
            <p:cNvSpPr>
              <a:spLocks/>
            </p:cNvSpPr>
            <p:nvPr/>
          </p:nvSpPr>
          <p:spPr bwMode="auto">
            <a:xfrm>
              <a:off x="6459" y="123"/>
              <a:ext cx="237" cy="113"/>
            </a:xfrm>
            <a:custGeom>
              <a:avLst/>
              <a:gdLst>
                <a:gd name="T0" fmla="*/ 349 w 349"/>
                <a:gd name="T1" fmla="*/ 0 h 167"/>
                <a:gd name="T2" fmla="*/ 246 w 349"/>
                <a:gd name="T3" fmla="*/ 0 h 167"/>
                <a:gd name="T4" fmla="*/ 202 w 349"/>
                <a:gd name="T5" fmla="*/ 33 h 167"/>
                <a:gd name="T6" fmla="*/ 176 w 349"/>
                <a:gd name="T7" fmla="*/ 24 h 167"/>
                <a:gd name="T8" fmla="*/ 158 w 349"/>
                <a:gd name="T9" fmla="*/ 0 h 167"/>
                <a:gd name="T10" fmla="*/ 141 w 349"/>
                <a:gd name="T11" fmla="*/ 0 h 167"/>
                <a:gd name="T12" fmla="*/ 99 w 349"/>
                <a:gd name="T13" fmla="*/ 68 h 167"/>
                <a:gd name="T14" fmla="*/ 73 w 349"/>
                <a:gd name="T15" fmla="*/ 59 h 167"/>
                <a:gd name="T16" fmla="*/ 61 w 349"/>
                <a:gd name="T17" fmla="*/ 0 h 167"/>
                <a:gd name="T18" fmla="*/ 0 w 349"/>
                <a:gd name="T19" fmla="*/ 0 h 167"/>
                <a:gd name="T20" fmla="*/ 43 w 349"/>
                <a:gd name="T21" fmla="*/ 162 h 167"/>
                <a:gd name="T22" fmla="*/ 61 w 349"/>
                <a:gd name="T23" fmla="*/ 167 h 167"/>
                <a:gd name="T24" fmla="*/ 80 w 349"/>
                <a:gd name="T25" fmla="*/ 163 h 167"/>
                <a:gd name="T26" fmla="*/ 108 w 349"/>
                <a:gd name="T27" fmla="*/ 166 h 167"/>
                <a:gd name="T28" fmla="*/ 111 w 349"/>
                <a:gd name="T29" fmla="*/ 166 h 167"/>
                <a:gd name="T30" fmla="*/ 297 w 349"/>
                <a:gd name="T31" fmla="*/ 83 h 167"/>
                <a:gd name="T32" fmla="*/ 308 w 349"/>
                <a:gd name="T33" fmla="*/ 60 h 167"/>
                <a:gd name="T34" fmla="*/ 348 w 349"/>
                <a:gd name="T35" fmla="*/ 12 h 167"/>
                <a:gd name="T36" fmla="*/ 349 w 349"/>
                <a:gd name="T3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9" h="167">
                  <a:moveTo>
                    <a:pt x="349" y="0"/>
                  </a:moveTo>
                  <a:cubicBezTo>
                    <a:pt x="246" y="0"/>
                    <a:pt x="246" y="0"/>
                    <a:pt x="246" y="0"/>
                  </a:cubicBezTo>
                  <a:cubicBezTo>
                    <a:pt x="239" y="18"/>
                    <a:pt x="222" y="33"/>
                    <a:pt x="202" y="33"/>
                  </a:cubicBezTo>
                  <a:cubicBezTo>
                    <a:pt x="194" y="33"/>
                    <a:pt x="185" y="30"/>
                    <a:pt x="176" y="24"/>
                  </a:cubicBezTo>
                  <a:cubicBezTo>
                    <a:pt x="167" y="17"/>
                    <a:pt x="161" y="9"/>
                    <a:pt x="158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57" y="29"/>
                    <a:pt x="131" y="68"/>
                    <a:pt x="99" y="68"/>
                  </a:cubicBezTo>
                  <a:cubicBezTo>
                    <a:pt x="91" y="68"/>
                    <a:pt x="82" y="66"/>
                    <a:pt x="73" y="59"/>
                  </a:cubicBezTo>
                  <a:cubicBezTo>
                    <a:pt x="51" y="43"/>
                    <a:pt x="50" y="19"/>
                    <a:pt x="6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38"/>
                    <a:pt x="66" y="106"/>
                    <a:pt x="43" y="162"/>
                  </a:cubicBezTo>
                  <a:cubicBezTo>
                    <a:pt x="49" y="164"/>
                    <a:pt x="55" y="166"/>
                    <a:pt x="61" y="167"/>
                  </a:cubicBezTo>
                  <a:cubicBezTo>
                    <a:pt x="67" y="166"/>
                    <a:pt x="73" y="164"/>
                    <a:pt x="80" y="163"/>
                  </a:cubicBezTo>
                  <a:cubicBezTo>
                    <a:pt x="89" y="165"/>
                    <a:pt x="98" y="166"/>
                    <a:pt x="108" y="166"/>
                  </a:cubicBezTo>
                  <a:cubicBezTo>
                    <a:pt x="109" y="166"/>
                    <a:pt x="110" y="166"/>
                    <a:pt x="111" y="166"/>
                  </a:cubicBezTo>
                  <a:cubicBezTo>
                    <a:pt x="181" y="165"/>
                    <a:pt x="250" y="137"/>
                    <a:pt x="297" y="83"/>
                  </a:cubicBezTo>
                  <a:cubicBezTo>
                    <a:pt x="303" y="76"/>
                    <a:pt x="306" y="68"/>
                    <a:pt x="308" y="60"/>
                  </a:cubicBezTo>
                  <a:cubicBezTo>
                    <a:pt x="324" y="46"/>
                    <a:pt x="337" y="30"/>
                    <a:pt x="348" y="12"/>
                  </a:cubicBezTo>
                  <a:cubicBezTo>
                    <a:pt x="349" y="8"/>
                    <a:pt x="349" y="4"/>
                    <a:pt x="349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44"/>
            <p:cNvSpPr>
              <a:spLocks noEditPoints="1"/>
            </p:cNvSpPr>
            <p:nvPr/>
          </p:nvSpPr>
          <p:spPr bwMode="auto">
            <a:xfrm>
              <a:off x="6487" y="1034"/>
              <a:ext cx="280" cy="169"/>
            </a:xfrm>
            <a:custGeom>
              <a:avLst/>
              <a:gdLst>
                <a:gd name="T0" fmla="*/ 9 w 413"/>
                <a:gd name="T1" fmla="*/ 71 h 248"/>
                <a:gd name="T2" fmla="*/ 9 w 413"/>
                <a:gd name="T3" fmla="*/ 72 h 248"/>
                <a:gd name="T4" fmla="*/ 1 w 413"/>
                <a:gd name="T5" fmla="*/ 111 h 248"/>
                <a:gd name="T6" fmla="*/ 4 w 413"/>
                <a:gd name="T7" fmla="*/ 146 h 248"/>
                <a:gd name="T8" fmla="*/ 14 w 413"/>
                <a:gd name="T9" fmla="*/ 175 h 248"/>
                <a:gd name="T10" fmla="*/ 21 w 413"/>
                <a:gd name="T11" fmla="*/ 186 h 248"/>
                <a:gd name="T12" fmla="*/ 46 w 413"/>
                <a:gd name="T13" fmla="*/ 216 h 248"/>
                <a:gd name="T14" fmla="*/ 83 w 413"/>
                <a:gd name="T15" fmla="*/ 246 h 248"/>
                <a:gd name="T16" fmla="*/ 87 w 413"/>
                <a:gd name="T17" fmla="*/ 248 h 248"/>
                <a:gd name="T18" fmla="*/ 69 w 413"/>
                <a:gd name="T19" fmla="*/ 235 h 248"/>
                <a:gd name="T20" fmla="*/ 56 w 413"/>
                <a:gd name="T21" fmla="*/ 223 h 248"/>
                <a:gd name="T22" fmla="*/ 61 w 413"/>
                <a:gd name="T23" fmla="*/ 206 h 248"/>
                <a:gd name="T24" fmla="*/ 79 w 413"/>
                <a:gd name="T25" fmla="*/ 165 h 248"/>
                <a:gd name="T26" fmla="*/ 9 w 413"/>
                <a:gd name="T27" fmla="*/ 71 h 248"/>
                <a:gd name="T28" fmla="*/ 35 w 413"/>
                <a:gd name="T29" fmla="*/ 33 h 248"/>
                <a:gd name="T30" fmla="*/ 30 w 413"/>
                <a:gd name="T31" fmla="*/ 38 h 248"/>
                <a:gd name="T32" fmla="*/ 24 w 413"/>
                <a:gd name="T33" fmla="*/ 44 h 248"/>
                <a:gd name="T34" fmla="*/ 76 w 413"/>
                <a:gd name="T35" fmla="*/ 119 h 248"/>
                <a:gd name="T36" fmla="*/ 70 w 413"/>
                <a:gd name="T37" fmla="*/ 72 h 248"/>
                <a:gd name="T38" fmla="*/ 35 w 413"/>
                <a:gd name="T39" fmla="*/ 33 h 248"/>
                <a:gd name="T40" fmla="*/ 78 w 413"/>
                <a:gd name="T41" fmla="*/ 20 h 248"/>
                <a:gd name="T42" fmla="*/ 64 w 413"/>
                <a:gd name="T43" fmla="*/ 22 h 248"/>
                <a:gd name="T44" fmla="*/ 74 w 413"/>
                <a:gd name="T45" fmla="*/ 33 h 248"/>
                <a:gd name="T46" fmla="*/ 78 w 413"/>
                <a:gd name="T47" fmla="*/ 20 h 248"/>
                <a:gd name="T48" fmla="*/ 397 w 413"/>
                <a:gd name="T49" fmla="*/ 0 h 248"/>
                <a:gd name="T50" fmla="*/ 389 w 413"/>
                <a:gd name="T51" fmla="*/ 1 h 248"/>
                <a:gd name="T52" fmla="*/ 385 w 413"/>
                <a:gd name="T53" fmla="*/ 5 h 248"/>
                <a:gd name="T54" fmla="*/ 386 w 413"/>
                <a:gd name="T55" fmla="*/ 19 h 248"/>
                <a:gd name="T56" fmla="*/ 413 w 413"/>
                <a:gd name="T57" fmla="*/ 32 h 248"/>
                <a:gd name="T58" fmla="*/ 397 w 413"/>
                <a:gd name="T5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13" h="248">
                  <a:moveTo>
                    <a:pt x="9" y="71"/>
                  </a:moveTo>
                  <a:cubicBezTo>
                    <a:pt x="9" y="72"/>
                    <a:pt x="9" y="72"/>
                    <a:pt x="9" y="72"/>
                  </a:cubicBezTo>
                  <a:cubicBezTo>
                    <a:pt x="5" y="85"/>
                    <a:pt x="2" y="98"/>
                    <a:pt x="1" y="111"/>
                  </a:cubicBezTo>
                  <a:cubicBezTo>
                    <a:pt x="0" y="123"/>
                    <a:pt x="1" y="135"/>
                    <a:pt x="4" y="146"/>
                  </a:cubicBezTo>
                  <a:cubicBezTo>
                    <a:pt x="6" y="156"/>
                    <a:pt x="10" y="165"/>
                    <a:pt x="14" y="175"/>
                  </a:cubicBezTo>
                  <a:cubicBezTo>
                    <a:pt x="16" y="179"/>
                    <a:pt x="18" y="183"/>
                    <a:pt x="21" y="186"/>
                  </a:cubicBezTo>
                  <a:cubicBezTo>
                    <a:pt x="28" y="197"/>
                    <a:pt x="36" y="207"/>
                    <a:pt x="46" y="216"/>
                  </a:cubicBezTo>
                  <a:cubicBezTo>
                    <a:pt x="57" y="227"/>
                    <a:pt x="69" y="237"/>
                    <a:pt x="83" y="246"/>
                  </a:cubicBezTo>
                  <a:cubicBezTo>
                    <a:pt x="84" y="247"/>
                    <a:pt x="86" y="248"/>
                    <a:pt x="87" y="248"/>
                  </a:cubicBezTo>
                  <a:cubicBezTo>
                    <a:pt x="81" y="244"/>
                    <a:pt x="75" y="240"/>
                    <a:pt x="69" y="235"/>
                  </a:cubicBezTo>
                  <a:cubicBezTo>
                    <a:pt x="65" y="231"/>
                    <a:pt x="60" y="227"/>
                    <a:pt x="56" y="223"/>
                  </a:cubicBezTo>
                  <a:cubicBezTo>
                    <a:pt x="57" y="217"/>
                    <a:pt x="59" y="212"/>
                    <a:pt x="61" y="206"/>
                  </a:cubicBezTo>
                  <a:cubicBezTo>
                    <a:pt x="66" y="192"/>
                    <a:pt x="72" y="178"/>
                    <a:pt x="79" y="165"/>
                  </a:cubicBezTo>
                  <a:cubicBezTo>
                    <a:pt x="52" y="136"/>
                    <a:pt x="29" y="105"/>
                    <a:pt x="9" y="71"/>
                  </a:cubicBezTo>
                  <a:moveTo>
                    <a:pt x="35" y="33"/>
                  </a:moveTo>
                  <a:cubicBezTo>
                    <a:pt x="33" y="35"/>
                    <a:pt x="31" y="36"/>
                    <a:pt x="30" y="38"/>
                  </a:cubicBezTo>
                  <a:cubicBezTo>
                    <a:pt x="28" y="40"/>
                    <a:pt x="26" y="41"/>
                    <a:pt x="24" y="44"/>
                  </a:cubicBezTo>
                  <a:cubicBezTo>
                    <a:pt x="39" y="70"/>
                    <a:pt x="57" y="95"/>
                    <a:pt x="76" y="119"/>
                  </a:cubicBezTo>
                  <a:cubicBezTo>
                    <a:pt x="72" y="103"/>
                    <a:pt x="70" y="87"/>
                    <a:pt x="70" y="72"/>
                  </a:cubicBezTo>
                  <a:cubicBezTo>
                    <a:pt x="58" y="59"/>
                    <a:pt x="47" y="47"/>
                    <a:pt x="35" y="33"/>
                  </a:cubicBezTo>
                  <a:moveTo>
                    <a:pt x="78" y="20"/>
                  </a:moveTo>
                  <a:cubicBezTo>
                    <a:pt x="73" y="20"/>
                    <a:pt x="68" y="21"/>
                    <a:pt x="64" y="22"/>
                  </a:cubicBezTo>
                  <a:cubicBezTo>
                    <a:pt x="67" y="25"/>
                    <a:pt x="70" y="29"/>
                    <a:pt x="74" y="33"/>
                  </a:cubicBezTo>
                  <a:cubicBezTo>
                    <a:pt x="75" y="29"/>
                    <a:pt x="76" y="24"/>
                    <a:pt x="78" y="20"/>
                  </a:cubicBezTo>
                  <a:moveTo>
                    <a:pt x="397" y="0"/>
                  </a:moveTo>
                  <a:cubicBezTo>
                    <a:pt x="395" y="1"/>
                    <a:pt x="392" y="1"/>
                    <a:pt x="389" y="1"/>
                  </a:cubicBezTo>
                  <a:cubicBezTo>
                    <a:pt x="388" y="3"/>
                    <a:pt x="386" y="4"/>
                    <a:pt x="385" y="5"/>
                  </a:cubicBezTo>
                  <a:cubicBezTo>
                    <a:pt x="385" y="10"/>
                    <a:pt x="386" y="14"/>
                    <a:pt x="386" y="19"/>
                  </a:cubicBezTo>
                  <a:cubicBezTo>
                    <a:pt x="396" y="22"/>
                    <a:pt x="405" y="26"/>
                    <a:pt x="413" y="32"/>
                  </a:cubicBezTo>
                  <a:cubicBezTo>
                    <a:pt x="410" y="21"/>
                    <a:pt x="405" y="10"/>
                    <a:pt x="397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45"/>
            <p:cNvSpPr>
              <a:spLocks noEditPoints="1"/>
            </p:cNvSpPr>
            <p:nvPr/>
          </p:nvSpPr>
          <p:spPr bwMode="auto">
            <a:xfrm>
              <a:off x="6030" y="123"/>
              <a:ext cx="761" cy="1023"/>
            </a:xfrm>
            <a:custGeom>
              <a:avLst/>
              <a:gdLst>
                <a:gd name="T0" fmla="*/ 629 w 1121"/>
                <a:gd name="T1" fmla="*/ 1301 h 1508"/>
                <a:gd name="T2" fmla="*/ 752 w 1121"/>
                <a:gd name="T3" fmla="*/ 1508 h 1508"/>
                <a:gd name="T4" fmla="*/ 749 w 1121"/>
                <a:gd name="T5" fmla="*/ 1462 h 1508"/>
                <a:gd name="T6" fmla="*/ 667 w 1121"/>
                <a:gd name="T7" fmla="*/ 1323 h 1508"/>
                <a:gd name="T8" fmla="*/ 743 w 1121"/>
                <a:gd name="T9" fmla="*/ 1415 h 1508"/>
                <a:gd name="T10" fmla="*/ 733 w 1121"/>
                <a:gd name="T11" fmla="*/ 1360 h 1508"/>
                <a:gd name="T12" fmla="*/ 885 w 1121"/>
                <a:gd name="T13" fmla="*/ 709 h 1508"/>
                <a:gd name="T14" fmla="*/ 1027 w 1121"/>
                <a:gd name="T15" fmla="*/ 617 h 1508"/>
                <a:gd name="T16" fmla="*/ 1027 w 1121"/>
                <a:gd name="T17" fmla="*/ 617 h 1508"/>
                <a:gd name="T18" fmla="*/ 505 w 1121"/>
                <a:gd name="T19" fmla="*/ 815 h 1508"/>
                <a:gd name="T20" fmla="*/ 505 w 1121"/>
                <a:gd name="T21" fmla="*/ 815 h 1508"/>
                <a:gd name="T22" fmla="*/ 0 w 1121"/>
                <a:gd name="T23" fmla="*/ 265 h 1508"/>
                <a:gd name="T24" fmla="*/ 24 w 1121"/>
                <a:gd name="T25" fmla="*/ 392 h 1508"/>
                <a:gd name="T26" fmla="*/ 107 w 1121"/>
                <a:gd name="T27" fmla="*/ 623 h 1508"/>
                <a:gd name="T28" fmla="*/ 231 w 1121"/>
                <a:gd name="T29" fmla="*/ 762 h 1508"/>
                <a:gd name="T30" fmla="*/ 336 w 1121"/>
                <a:gd name="T31" fmla="*/ 816 h 1508"/>
                <a:gd name="T32" fmla="*/ 594 w 1121"/>
                <a:gd name="T33" fmla="*/ 840 h 1508"/>
                <a:gd name="T34" fmla="*/ 749 w 1121"/>
                <a:gd name="T35" fmla="*/ 814 h 1508"/>
                <a:gd name="T36" fmla="*/ 998 w 1121"/>
                <a:gd name="T37" fmla="*/ 619 h 1508"/>
                <a:gd name="T38" fmla="*/ 886 w 1121"/>
                <a:gd name="T39" fmla="*/ 708 h 1508"/>
                <a:gd name="T40" fmla="*/ 504 w 1121"/>
                <a:gd name="T41" fmla="*/ 815 h 1508"/>
                <a:gd name="T42" fmla="*/ 362 w 1121"/>
                <a:gd name="T43" fmla="*/ 796 h 1508"/>
                <a:gd name="T44" fmla="*/ 197 w 1121"/>
                <a:gd name="T45" fmla="*/ 696 h 1508"/>
                <a:gd name="T46" fmla="*/ 64 w 1121"/>
                <a:gd name="T47" fmla="*/ 445 h 1508"/>
                <a:gd name="T48" fmla="*/ 88 w 1121"/>
                <a:gd name="T49" fmla="*/ 467 h 1508"/>
                <a:gd name="T50" fmla="*/ 352 w 1121"/>
                <a:gd name="T51" fmla="*/ 551 h 1508"/>
                <a:gd name="T52" fmla="*/ 618 w 1121"/>
                <a:gd name="T53" fmla="*/ 480 h 1508"/>
                <a:gd name="T54" fmla="*/ 970 w 1121"/>
                <a:gd name="T55" fmla="*/ 335 h 1508"/>
                <a:gd name="T56" fmla="*/ 965 w 1121"/>
                <a:gd name="T57" fmla="*/ 301 h 1508"/>
                <a:gd name="T58" fmla="*/ 749 w 1121"/>
                <a:gd name="T59" fmla="*/ 432 h 1508"/>
                <a:gd name="T60" fmla="*/ 609 w 1121"/>
                <a:gd name="T61" fmla="*/ 452 h 1508"/>
                <a:gd name="T62" fmla="*/ 346 w 1121"/>
                <a:gd name="T63" fmla="*/ 523 h 1508"/>
                <a:gd name="T64" fmla="*/ 226 w 1121"/>
                <a:gd name="T65" fmla="*/ 507 h 1508"/>
                <a:gd name="T66" fmla="*/ 133 w 1121"/>
                <a:gd name="T67" fmla="*/ 466 h 1508"/>
                <a:gd name="T68" fmla="*/ 53 w 1121"/>
                <a:gd name="T69" fmla="*/ 383 h 1508"/>
                <a:gd name="T70" fmla="*/ 15 w 1121"/>
                <a:gd name="T71" fmla="*/ 245 h 1508"/>
                <a:gd name="T72" fmla="*/ 35 w 1121"/>
                <a:gd name="T73" fmla="*/ 213 h 1508"/>
                <a:gd name="T74" fmla="*/ 41 w 1121"/>
                <a:gd name="T75" fmla="*/ 208 h 1508"/>
                <a:gd name="T76" fmla="*/ 1063 w 1121"/>
                <a:gd name="T77" fmla="*/ 194 h 1508"/>
                <a:gd name="T78" fmla="*/ 1097 w 1121"/>
                <a:gd name="T79" fmla="*/ 154 h 1508"/>
                <a:gd name="T80" fmla="*/ 1104 w 1121"/>
                <a:gd name="T81" fmla="*/ 234 h 1508"/>
                <a:gd name="T82" fmla="*/ 1110 w 1121"/>
                <a:gd name="T83" fmla="*/ 204 h 1508"/>
                <a:gd name="T84" fmla="*/ 1011 w 1121"/>
                <a:gd name="T85" fmla="*/ 0 h 1508"/>
                <a:gd name="T86" fmla="*/ 1048 w 1121"/>
                <a:gd name="T87" fmla="*/ 106 h 1508"/>
                <a:gd name="T88" fmla="*/ 1074 w 1121"/>
                <a:gd name="T89" fmla="*/ 90 h 1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1" h="1508">
                  <a:moveTo>
                    <a:pt x="659" y="1262"/>
                  </a:moveTo>
                  <a:cubicBezTo>
                    <a:pt x="653" y="1264"/>
                    <a:pt x="647" y="1265"/>
                    <a:pt x="640" y="1265"/>
                  </a:cubicBezTo>
                  <a:cubicBezTo>
                    <a:pt x="637" y="1277"/>
                    <a:pt x="634" y="1289"/>
                    <a:pt x="629" y="1301"/>
                  </a:cubicBezTo>
                  <a:cubicBezTo>
                    <a:pt x="636" y="1319"/>
                    <a:pt x="643" y="1338"/>
                    <a:pt x="651" y="1355"/>
                  </a:cubicBezTo>
                  <a:cubicBezTo>
                    <a:pt x="661" y="1376"/>
                    <a:pt x="671" y="1395"/>
                    <a:pt x="682" y="1414"/>
                  </a:cubicBezTo>
                  <a:cubicBezTo>
                    <a:pt x="702" y="1448"/>
                    <a:pt x="725" y="1479"/>
                    <a:pt x="752" y="1508"/>
                  </a:cubicBezTo>
                  <a:cubicBezTo>
                    <a:pt x="753" y="1505"/>
                    <a:pt x="755" y="1502"/>
                    <a:pt x="756" y="1499"/>
                  </a:cubicBezTo>
                  <a:cubicBezTo>
                    <a:pt x="754" y="1488"/>
                    <a:pt x="751" y="1477"/>
                    <a:pt x="750" y="1466"/>
                  </a:cubicBezTo>
                  <a:cubicBezTo>
                    <a:pt x="749" y="1465"/>
                    <a:pt x="749" y="1464"/>
                    <a:pt x="749" y="1462"/>
                  </a:cubicBezTo>
                  <a:cubicBezTo>
                    <a:pt x="730" y="1438"/>
                    <a:pt x="712" y="1413"/>
                    <a:pt x="697" y="1387"/>
                  </a:cubicBezTo>
                  <a:cubicBezTo>
                    <a:pt x="697" y="1386"/>
                    <a:pt x="697" y="1386"/>
                    <a:pt x="696" y="1385"/>
                  </a:cubicBezTo>
                  <a:cubicBezTo>
                    <a:pt x="685" y="1365"/>
                    <a:pt x="676" y="1345"/>
                    <a:pt x="667" y="1323"/>
                  </a:cubicBezTo>
                  <a:cubicBezTo>
                    <a:pt x="678" y="1339"/>
                    <a:pt x="690" y="1354"/>
                    <a:pt x="702" y="1368"/>
                  </a:cubicBezTo>
                  <a:cubicBezTo>
                    <a:pt x="704" y="1371"/>
                    <a:pt x="706" y="1374"/>
                    <a:pt x="708" y="1376"/>
                  </a:cubicBezTo>
                  <a:cubicBezTo>
                    <a:pt x="720" y="1390"/>
                    <a:pt x="731" y="1402"/>
                    <a:pt x="743" y="1415"/>
                  </a:cubicBezTo>
                  <a:cubicBezTo>
                    <a:pt x="743" y="1402"/>
                    <a:pt x="744" y="1389"/>
                    <a:pt x="747" y="1376"/>
                  </a:cubicBezTo>
                  <a:cubicBezTo>
                    <a:pt x="743" y="1372"/>
                    <a:pt x="740" y="1368"/>
                    <a:pt x="737" y="1365"/>
                  </a:cubicBezTo>
                  <a:cubicBezTo>
                    <a:pt x="735" y="1363"/>
                    <a:pt x="734" y="1362"/>
                    <a:pt x="733" y="1360"/>
                  </a:cubicBezTo>
                  <a:cubicBezTo>
                    <a:pt x="718" y="1343"/>
                    <a:pt x="704" y="1325"/>
                    <a:pt x="690" y="1307"/>
                  </a:cubicBezTo>
                  <a:cubicBezTo>
                    <a:pt x="680" y="1292"/>
                    <a:pt x="669" y="1277"/>
                    <a:pt x="659" y="1262"/>
                  </a:cubicBezTo>
                  <a:moveTo>
                    <a:pt x="885" y="709"/>
                  </a:moveTo>
                  <a:cubicBezTo>
                    <a:pt x="885" y="709"/>
                    <a:pt x="885" y="709"/>
                    <a:pt x="884" y="709"/>
                  </a:cubicBezTo>
                  <a:cubicBezTo>
                    <a:pt x="885" y="709"/>
                    <a:pt x="885" y="709"/>
                    <a:pt x="885" y="709"/>
                  </a:cubicBezTo>
                  <a:moveTo>
                    <a:pt x="1027" y="617"/>
                  </a:moveTo>
                  <a:cubicBezTo>
                    <a:pt x="1028" y="619"/>
                    <a:pt x="1029" y="621"/>
                    <a:pt x="1030" y="623"/>
                  </a:cubicBezTo>
                  <a:cubicBezTo>
                    <a:pt x="1030" y="623"/>
                    <a:pt x="1030" y="623"/>
                    <a:pt x="1030" y="623"/>
                  </a:cubicBezTo>
                  <a:cubicBezTo>
                    <a:pt x="1029" y="621"/>
                    <a:pt x="1028" y="619"/>
                    <a:pt x="1027" y="617"/>
                  </a:cubicBezTo>
                  <a:moveTo>
                    <a:pt x="505" y="815"/>
                  </a:moveTo>
                  <a:cubicBezTo>
                    <a:pt x="505" y="815"/>
                    <a:pt x="505" y="815"/>
                    <a:pt x="505" y="815"/>
                  </a:cubicBezTo>
                  <a:cubicBezTo>
                    <a:pt x="505" y="815"/>
                    <a:pt x="505" y="815"/>
                    <a:pt x="505" y="815"/>
                  </a:cubicBezTo>
                  <a:moveTo>
                    <a:pt x="505" y="815"/>
                  </a:moveTo>
                  <a:cubicBezTo>
                    <a:pt x="505" y="815"/>
                    <a:pt x="505" y="815"/>
                    <a:pt x="505" y="815"/>
                  </a:cubicBezTo>
                  <a:cubicBezTo>
                    <a:pt x="505" y="815"/>
                    <a:pt x="505" y="815"/>
                    <a:pt x="505" y="815"/>
                  </a:cubicBezTo>
                  <a:cubicBezTo>
                    <a:pt x="505" y="815"/>
                    <a:pt x="505" y="815"/>
                    <a:pt x="505" y="815"/>
                  </a:cubicBezTo>
                  <a:moveTo>
                    <a:pt x="15" y="245"/>
                  </a:moveTo>
                  <a:cubicBezTo>
                    <a:pt x="10" y="252"/>
                    <a:pt x="5" y="258"/>
                    <a:pt x="0" y="265"/>
                  </a:cubicBezTo>
                  <a:cubicBezTo>
                    <a:pt x="0" y="267"/>
                    <a:pt x="0" y="269"/>
                    <a:pt x="0" y="271"/>
                  </a:cubicBezTo>
                  <a:cubicBezTo>
                    <a:pt x="0" y="309"/>
                    <a:pt x="6" y="347"/>
                    <a:pt x="23" y="383"/>
                  </a:cubicBezTo>
                  <a:cubicBezTo>
                    <a:pt x="23" y="386"/>
                    <a:pt x="24" y="389"/>
                    <a:pt x="24" y="392"/>
                  </a:cubicBezTo>
                  <a:cubicBezTo>
                    <a:pt x="28" y="411"/>
                    <a:pt x="32" y="431"/>
                    <a:pt x="37" y="450"/>
                  </a:cubicBezTo>
                  <a:cubicBezTo>
                    <a:pt x="41" y="466"/>
                    <a:pt x="45" y="483"/>
                    <a:pt x="51" y="499"/>
                  </a:cubicBezTo>
                  <a:cubicBezTo>
                    <a:pt x="65" y="542"/>
                    <a:pt x="84" y="584"/>
                    <a:pt x="107" y="623"/>
                  </a:cubicBezTo>
                  <a:cubicBezTo>
                    <a:pt x="110" y="628"/>
                    <a:pt x="113" y="632"/>
                    <a:pt x="115" y="636"/>
                  </a:cubicBezTo>
                  <a:cubicBezTo>
                    <a:pt x="141" y="676"/>
                    <a:pt x="172" y="713"/>
                    <a:pt x="210" y="745"/>
                  </a:cubicBezTo>
                  <a:cubicBezTo>
                    <a:pt x="217" y="751"/>
                    <a:pt x="224" y="757"/>
                    <a:pt x="231" y="762"/>
                  </a:cubicBezTo>
                  <a:cubicBezTo>
                    <a:pt x="241" y="769"/>
                    <a:pt x="250" y="776"/>
                    <a:pt x="260" y="782"/>
                  </a:cubicBezTo>
                  <a:cubicBezTo>
                    <a:pt x="285" y="796"/>
                    <a:pt x="310" y="808"/>
                    <a:pt x="336" y="816"/>
                  </a:cubicBezTo>
                  <a:cubicBezTo>
                    <a:pt x="336" y="816"/>
                    <a:pt x="336" y="816"/>
                    <a:pt x="336" y="816"/>
                  </a:cubicBezTo>
                  <a:cubicBezTo>
                    <a:pt x="345" y="819"/>
                    <a:pt x="354" y="822"/>
                    <a:pt x="363" y="824"/>
                  </a:cubicBezTo>
                  <a:cubicBezTo>
                    <a:pt x="414" y="838"/>
                    <a:pt x="468" y="842"/>
                    <a:pt x="523" y="842"/>
                  </a:cubicBezTo>
                  <a:cubicBezTo>
                    <a:pt x="546" y="842"/>
                    <a:pt x="570" y="842"/>
                    <a:pt x="594" y="840"/>
                  </a:cubicBezTo>
                  <a:cubicBezTo>
                    <a:pt x="621" y="839"/>
                    <a:pt x="648" y="837"/>
                    <a:pt x="675" y="835"/>
                  </a:cubicBezTo>
                  <a:cubicBezTo>
                    <a:pt x="688" y="833"/>
                    <a:pt x="701" y="832"/>
                    <a:pt x="714" y="831"/>
                  </a:cubicBezTo>
                  <a:cubicBezTo>
                    <a:pt x="726" y="826"/>
                    <a:pt x="738" y="820"/>
                    <a:pt x="749" y="814"/>
                  </a:cubicBezTo>
                  <a:cubicBezTo>
                    <a:pt x="773" y="802"/>
                    <a:pt x="798" y="790"/>
                    <a:pt x="822" y="777"/>
                  </a:cubicBezTo>
                  <a:cubicBezTo>
                    <a:pt x="892" y="740"/>
                    <a:pt x="959" y="698"/>
                    <a:pt x="1012" y="644"/>
                  </a:cubicBezTo>
                  <a:cubicBezTo>
                    <a:pt x="1007" y="636"/>
                    <a:pt x="1002" y="627"/>
                    <a:pt x="998" y="619"/>
                  </a:cubicBezTo>
                  <a:cubicBezTo>
                    <a:pt x="997" y="620"/>
                    <a:pt x="996" y="621"/>
                    <a:pt x="995" y="622"/>
                  </a:cubicBezTo>
                  <a:cubicBezTo>
                    <a:pt x="992" y="625"/>
                    <a:pt x="989" y="629"/>
                    <a:pt x="986" y="632"/>
                  </a:cubicBezTo>
                  <a:cubicBezTo>
                    <a:pt x="956" y="661"/>
                    <a:pt x="922" y="686"/>
                    <a:pt x="886" y="708"/>
                  </a:cubicBezTo>
                  <a:cubicBezTo>
                    <a:pt x="828" y="743"/>
                    <a:pt x="767" y="773"/>
                    <a:pt x="707" y="803"/>
                  </a:cubicBezTo>
                  <a:cubicBezTo>
                    <a:pt x="640" y="808"/>
                    <a:pt x="573" y="815"/>
                    <a:pt x="506" y="815"/>
                  </a:cubicBezTo>
                  <a:cubicBezTo>
                    <a:pt x="505" y="815"/>
                    <a:pt x="504" y="815"/>
                    <a:pt x="504" y="815"/>
                  </a:cubicBezTo>
                  <a:cubicBezTo>
                    <a:pt x="462" y="814"/>
                    <a:pt x="421" y="811"/>
                    <a:pt x="380" y="801"/>
                  </a:cubicBezTo>
                  <a:cubicBezTo>
                    <a:pt x="375" y="800"/>
                    <a:pt x="370" y="799"/>
                    <a:pt x="366" y="798"/>
                  </a:cubicBezTo>
                  <a:cubicBezTo>
                    <a:pt x="364" y="797"/>
                    <a:pt x="363" y="797"/>
                    <a:pt x="362" y="796"/>
                  </a:cubicBezTo>
                  <a:cubicBezTo>
                    <a:pt x="360" y="796"/>
                    <a:pt x="358" y="795"/>
                    <a:pt x="356" y="794"/>
                  </a:cubicBezTo>
                  <a:cubicBezTo>
                    <a:pt x="327" y="785"/>
                    <a:pt x="300" y="773"/>
                    <a:pt x="274" y="758"/>
                  </a:cubicBezTo>
                  <a:cubicBezTo>
                    <a:pt x="246" y="740"/>
                    <a:pt x="220" y="719"/>
                    <a:pt x="197" y="696"/>
                  </a:cubicBezTo>
                  <a:cubicBezTo>
                    <a:pt x="168" y="665"/>
                    <a:pt x="144" y="632"/>
                    <a:pt x="123" y="595"/>
                  </a:cubicBezTo>
                  <a:cubicBezTo>
                    <a:pt x="102" y="557"/>
                    <a:pt x="86" y="517"/>
                    <a:pt x="73" y="475"/>
                  </a:cubicBezTo>
                  <a:cubicBezTo>
                    <a:pt x="70" y="465"/>
                    <a:pt x="67" y="455"/>
                    <a:pt x="64" y="445"/>
                  </a:cubicBezTo>
                  <a:cubicBezTo>
                    <a:pt x="67" y="448"/>
                    <a:pt x="70" y="451"/>
                    <a:pt x="72" y="453"/>
                  </a:cubicBezTo>
                  <a:cubicBezTo>
                    <a:pt x="77" y="458"/>
                    <a:pt x="82" y="462"/>
                    <a:pt x="87" y="466"/>
                  </a:cubicBezTo>
                  <a:cubicBezTo>
                    <a:pt x="87" y="467"/>
                    <a:pt x="88" y="467"/>
                    <a:pt x="88" y="467"/>
                  </a:cubicBezTo>
                  <a:cubicBezTo>
                    <a:pt x="123" y="496"/>
                    <a:pt x="165" y="517"/>
                    <a:pt x="207" y="530"/>
                  </a:cubicBezTo>
                  <a:cubicBezTo>
                    <a:pt x="242" y="541"/>
                    <a:pt x="279" y="548"/>
                    <a:pt x="316" y="550"/>
                  </a:cubicBezTo>
                  <a:cubicBezTo>
                    <a:pt x="328" y="551"/>
                    <a:pt x="340" y="551"/>
                    <a:pt x="352" y="551"/>
                  </a:cubicBezTo>
                  <a:cubicBezTo>
                    <a:pt x="374" y="551"/>
                    <a:pt x="397" y="550"/>
                    <a:pt x="419" y="547"/>
                  </a:cubicBezTo>
                  <a:cubicBezTo>
                    <a:pt x="489" y="538"/>
                    <a:pt x="557" y="516"/>
                    <a:pt x="616" y="480"/>
                  </a:cubicBezTo>
                  <a:cubicBezTo>
                    <a:pt x="617" y="480"/>
                    <a:pt x="617" y="480"/>
                    <a:pt x="618" y="480"/>
                  </a:cubicBezTo>
                  <a:cubicBezTo>
                    <a:pt x="687" y="480"/>
                    <a:pt x="756" y="464"/>
                    <a:pt x="821" y="435"/>
                  </a:cubicBezTo>
                  <a:cubicBezTo>
                    <a:pt x="852" y="421"/>
                    <a:pt x="882" y="404"/>
                    <a:pt x="910" y="385"/>
                  </a:cubicBezTo>
                  <a:cubicBezTo>
                    <a:pt x="931" y="370"/>
                    <a:pt x="951" y="353"/>
                    <a:pt x="970" y="335"/>
                  </a:cubicBezTo>
                  <a:cubicBezTo>
                    <a:pt x="971" y="330"/>
                    <a:pt x="972" y="326"/>
                    <a:pt x="973" y="321"/>
                  </a:cubicBezTo>
                  <a:cubicBezTo>
                    <a:pt x="972" y="312"/>
                    <a:pt x="972" y="303"/>
                    <a:pt x="972" y="293"/>
                  </a:cubicBezTo>
                  <a:cubicBezTo>
                    <a:pt x="969" y="296"/>
                    <a:pt x="967" y="298"/>
                    <a:pt x="965" y="301"/>
                  </a:cubicBezTo>
                  <a:cubicBezTo>
                    <a:pt x="963" y="303"/>
                    <a:pt x="961" y="304"/>
                    <a:pt x="960" y="306"/>
                  </a:cubicBezTo>
                  <a:cubicBezTo>
                    <a:pt x="933" y="333"/>
                    <a:pt x="903" y="356"/>
                    <a:pt x="871" y="376"/>
                  </a:cubicBezTo>
                  <a:cubicBezTo>
                    <a:pt x="833" y="400"/>
                    <a:pt x="792" y="418"/>
                    <a:pt x="749" y="432"/>
                  </a:cubicBezTo>
                  <a:cubicBezTo>
                    <a:pt x="710" y="443"/>
                    <a:pt x="671" y="450"/>
                    <a:pt x="631" y="452"/>
                  </a:cubicBezTo>
                  <a:cubicBezTo>
                    <a:pt x="627" y="452"/>
                    <a:pt x="623" y="452"/>
                    <a:pt x="618" y="452"/>
                  </a:cubicBezTo>
                  <a:cubicBezTo>
                    <a:pt x="615" y="452"/>
                    <a:pt x="612" y="452"/>
                    <a:pt x="609" y="452"/>
                  </a:cubicBezTo>
                  <a:cubicBezTo>
                    <a:pt x="602" y="456"/>
                    <a:pt x="596" y="460"/>
                    <a:pt x="589" y="464"/>
                  </a:cubicBezTo>
                  <a:cubicBezTo>
                    <a:pt x="554" y="483"/>
                    <a:pt x="517" y="497"/>
                    <a:pt x="478" y="507"/>
                  </a:cubicBezTo>
                  <a:cubicBezTo>
                    <a:pt x="435" y="518"/>
                    <a:pt x="391" y="523"/>
                    <a:pt x="346" y="523"/>
                  </a:cubicBezTo>
                  <a:cubicBezTo>
                    <a:pt x="346" y="523"/>
                    <a:pt x="345" y="523"/>
                    <a:pt x="345" y="523"/>
                  </a:cubicBezTo>
                  <a:cubicBezTo>
                    <a:pt x="307" y="522"/>
                    <a:pt x="269" y="518"/>
                    <a:pt x="233" y="509"/>
                  </a:cubicBezTo>
                  <a:cubicBezTo>
                    <a:pt x="230" y="508"/>
                    <a:pt x="228" y="507"/>
                    <a:pt x="226" y="507"/>
                  </a:cubicBezTo>
                  <a:cubicBezTo>
                    <a:pt x="205" y="501"/>
                    <a:pt x="184" y="493"/>
                    <a:pt x="165" y="484"/>
                  </a:cubicBezTo>
                  <a:cubicBezTo>
                    <a:pt x="157" y="480"/>
                    <a:pt x="148" y="475"/>
                    <a:pt x="140" y="471"/>
                  </a:cubicBezTo>
                  <a:cubicBezTo>
                    <a:pt x="137" y="469"/>
                    <a:pt x="135" y="467"/>
                    <a:pt x="133" y="466"/>
                  </a:cubicBezTo>
                  <a:cubicBezTo>
                    <a:pt x="116" y="455"/>
                    <a:pt x="101" y="443"/>
                    <a:pt x="87" y="428"/>
                  </a:cubicBezTo>
                  <a:cubicBezTo>
                    <a:pt x="84" y="425"/>
                    <a:pt x="81" y="421"/>
                    <a:pt x="77" y="418"/>
                  </a:cubicBezTo>
                  <a:cubicBezTo>
                    <a:pt x="68" y="407"/>
                    <a:pt x="60" y="395"/>
                    <a:pt x="53" y="383"/>
                  </a:cubicBezTo>
                  <a:cubicBezTo>
                    <a:pt x="52" y="381"/>
                    <a:pt x="52" y="379"/>
                    <a:pt x="51" y="377"/>
                  </a:cubicBezTo>
                  <a:cubicBezTo>
                    <a:pt x="46" y="347"/>
                    <a:pt x="43" y="316"/>
                    <a:pt x="41" y="286"/>
                  </a:cubicBezTo>
                  <a:cubicBezTo>
                    <a:pt x="30" y="274"/>
                    <a:pt x="21" y="261"/>
                    <a:pt x="15" y="245"/>
                  </a:cubicBezTo>
                  <a:moveTo>
                    <a:pt x="41" y="208"/>
                  </a:moveTo>
                  <a:cubicBezTo>
                    <a:pt x="40" y="208"/>
                    <a:pt x="39" y="208"/>
                    <a:pt x="37" y="208"/>
                  </a:cubicBezTo>
                  <a:cubicBezTo>
                    <a:pt x="37" y="210"/>
                    <a:pt x="36" y="211"/>
                    <a:pt x="35" y="213"/>
                  </a:cubicBezTo>
                  <a:cubicBezTo>
                    <a:pt x="35" y="214"/>
                    <a:pt x="36" y="216"/>
                    <a:pt x="36" y="217"/>
                  </a:cubicBezTo>
                  <a:cubicBezTo>
                    <a:pt x="37" y="222"/>
                    <a:pt x="39" y="226"/>
                    <a:pt x="40" y="230"/>
                  </a:cubicBezTo>
                  <a:cubicBezTo>
                    <a:pt x="41" y="223"/>
                    <a:pt x="41" y="215"/>
                    <a:pt x="41" y="208"/>
                  </a:cubicBezTo>
                  <a:moveTo>
                    <a:pt x="1069" y="164"/>
                  </a:moveTo>
                  <a:cubicBezTo>
                    <a:pt x="1063" y="173"/>
                    <a:pt x="1058" y="182"/>
                    <a:pt x="1053" y="192"/>
                  </a:cubicBezTo>
                  <a:cubicBezTo>
                    <a:pt x="1057" y="192"/>
                    <a:pt x="1060" y="193"/>
                    <a:pt x="1063" y="194"/>
                  </a:cubicBezTo>
                  <a:cubicBezTo>
                    <a:pt x="1065" y="188"/>
                    <a:pt x="1067" y="182"/>
                    <a:pt x="1068" y="176"/>
                  </a:cubicBezTo>
                  <a:cubicBezTo>
                    <a:pt x="1068" y="172"/>
                    <a:pt x="1068" y="168"/>
                    <a:pt x="1069" y="164"/>
                  </a:cubicBezTo>
                  <a:moveTo>
                    <a:pt x="1097" y="154"/>
                  </a:moveTo>
                  <a:cubicBezTo>
                    <a:pt x="1097" y="159"/>
                    <a:pt x="1096" y="164"/>
                    <a:pt x="1096" y="169"/>
                  </a:cubicBezTo>
                  <a:cubicBezTo>
                    <a:pt x="1096" y="188"/>
                    <a:pt x="1098" y="208"/>
                    <a:pt x="1102" y="227"/>
                  </a:cubicBezTo>
                  <a:cubicBezTo>
                    <a:pt x="1103" y="229"/>
                    <a:pt x="1104" y="232"/>
                    <a:pt x="1104" y="234"/>
                  </a:cubicBezTo>
                  <a:cubicBezTo>
                    <a:pt x="1105" y="236"/>
                    <a:pt x="1105" y="237"/>
                    <a:pt x="1106" y="239"/>
                  </a:cubicBezTo>
                  <a:cubicBezTo>
                    <a:pt x="1112" y="245"/>
                    <a:pt x="1117" y="252"/>
                    <a:pt x="1121" y="259"/>
                  </a:cubicBezTo>
                  <a:cubicBezTo>
                    <a:pt x="1118" y="241"/>
                    <a:pt x="1115" y="222"/>
                    <a:pt x="1110" y="204"/>
                  </a:cubicBezTo>
                  <a:cubicBezTo>
                    <a:pt x="1107" y="187"/>
                    <a:pt x="1102" y="171"/>
                    <a:pt x="1097" y="154"/>
                  </a:cubicBezTo>
                  <a:moveTo>
                    <a:pt x="1046" y="0"/>
                  </a:moveTo>
                  <a:cubicBezTo>
                    <a:pt x="1011" y="0"/>
                    <a:pt x="1011" y="0"/>
                    <a:pt x="1011" y="0"/>
                  </a:cubicBezTo>
                  <a:cubicBezTo>
                    <a:pt x="1011" y="6"/>
                    <a:pt x="1010" y="11"/>
                    <a:pt x="1009" y="16"/>
                  </a:cubicBezTo>
                  <a:cubicBezTo>
                    <a:pt x="1023" y="43"/>
                    <a:pt x="1036" y="71"/>
                    <a:pt x="1048" y="99"/>
                  </a:cubicBezTo>
                  <a:cubicBezTo>
                    <a:pt x="1048" y="102"/>
                    <a:pt x="1048" y="104"/>
                    <a:pt x="1048" y="106"/>
                  </a:cubicBezTo>
                  <a:cubicBezTo>
                    <a:pt x="1049" y="120"/>
                    <a:pt x="1048" y="134"/>
                    <a:pt x="1046" y="148"/>
                  </a:cubicBezTo>
                  <a:cubicBezTo>
                    <a:pt x="1056" y="131"/>
                    <a:pt x="1066" y="115"/>
                    <a:pt x="1078" y="99"/>
                  </a:cubicBezTo>
                  <a:cubicBezTo>
                    <a:pt x="1077" y="96"/>
                    <a:pt x="1076" y="93"/>
                    <a:pt x="1074" y="90"/>
                  </a:cubicBezTo>
                  <a:cubicBezTo>
                    <a:pt x="1071" y="58"/>
                    <a:pt x="1061" y="28"/>
                    <a:pt x="10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46"/>
            <p:cNvSpPr>
              <a:spLocks noEditPoints="1"/>
            </p:cNvSpPr>
            <p:nvPr/>
          </p:nvSpPr>
          <p:spPr bwMode="auto">
            <a:xfrm>
              <a:off x="6254" y="123"/>
              <a:ext cx="249" cy="179"/>
            </a:xfrm>
            <a:custGeom>
              <a:avLst/>
              <a:gdLst>
                <a:gd name="T0" fmla="*/ 99 w 367"/>
                <a:gd name="T1" fmla="*/ 0 h 265"/>
                <a:gd name="T2" fmla="*/ 107 w 367"/>
                <a:gd name="T3" fmla="*/ 30 h 265"/>
                <a:gd name="T4" fmla="*/ 207 w 367"/>
                <a:gd name="T5" fmla="*/ 0 h 265"/>
                <a:gd name="T6" fmla="*/ 206 w 367"/>
                <a:gd name="T7" fmla="*/ 3 h 265"/>
                <a:gd name="T8" fmla="*/ 208 w 367"/>
                <a:gd name="T9" fmla="*/ 248 h 265"/>
                <a:gd name="T10" fmla="*/ 207 w 367"/>
                <a:gd name="T11" fmla="*/ 221 h 265"/>
                <a:gd name="T12" fmla="*/ 219 w 367"/>
                <a:gd name="T13" fmla="*/ 217 h 265"/>
                <a:gd name="T14" fmla="*/ 232 w 367"/>
                <a:gd name="T15" fmla="*/ 218 h 265"/>
                <a:gd name="T16" fmla="*/ 220 w 367"/>
                <a:gd name="T17" fmla="*/ 247 h 265"/>
                <a:gd name="T18" fmla="*/ 208 w 367"/>
                <a:gd name="T19" fmla="*/ 248 h 265"/>
                <a:gd name="T20" fmla="*/ 238 w 367"/>
                <a:gd name="T21" fmla="*/ 0 h 265"/>
                <a:gd name="T22" fmla="*/ 234 w 367"/>
                <a:gd name="T23" fmla="*/ 20 h 265"/>
                <a:gd name="T24" fmla="*/ 234 w 367"/>
                <a:gd name="T25" fmla="*/ 48 h 265"/>
                <a:gd name="T26" fmla="*/ 244 w 367"/>
                <a:gd name="T27" fmla="*/ 75 h 265"/>
                <a:gd name="T28" fmla="*/ 240 w 367"/>
                <a:gd name="T29" fmla="*/ 110 h 265"/>
                <a:gd name="T30" fmla="*/ 203 w 367"/>
                <a:gd name="T31" fmla="*/ 32 h 265"/>
                <a:gd name="T32" fmla="*/ 154 w 367"/>
                <a:gd name="T33" fmla="*/ 7 h 265"/>
                <a:gd name="T34" fmla="*/ 125 w 367"/>
                <a:gd name="T35" fmla="*/ 54 h 265"/>
                <a:gd name="T36" fmla="*/ 125 w 367"/>
                <a:gd name="T37" fmla="*/ 141 h 265"/>
                <a:gd name="T38" fmla="*/ 111 w 367"/>
                <a:gd name="T39" fmla="*/ 112 h 265"/>
                <a:gd name="T40" fmla="*/ 106 w 367"/>
                <a:gd name="T41" fmla="*/ 83 h 265"/>
                <a:gd name="T42" fmla="*/ 90 w 367"/>
                <a:gd name="T43" fmla="*/ 64 h 265"/>
                <a:gd name="T44" fmla="*/ 85 w 367"/>
                <a:gd name="T45" fmla="*/ 51 h 265"/>
                <a:gd name="T46" fmla="*/ 26 w 367"/>
                <a:gd name="T47" fmla="*/ 72 h 265"/>
                <a:gd name="T48" fmla="*/ 84 w 367"/>
                <a:gd name="T49" fmla="*/ 219 h 265"/>
                <a:gd name="T50" fmla="*/ 103 w 367"/>
                <a:gd name="T51" fmla="*/ 161 h 265"/>
                <a:gd name="T52" fmla="*/ 132 w 367"/>
                <a:gd name="T53" fmla="*/ 165 h 265"/>
                <a:gd name="T54" fmla="*/ 98 w 367"/>
                <a:gd name="T55" fmla="*/ 254 h 265"/>
                <a:gd name="T56" fmla="*/ 221 w 367"/>
                <a:gd name="T57" fmla="*/ 247 h 265"/>
                <a:gd name="T58" fmla="*/ 330 w 367"/>
                <a:gd name="T59" fmla="*/ 188 h 265"/>
                <a:gd name="T60" fmla="*/ 266 w 367"/>
                <a:gd name="T61" fmla="*/ 106 h 265"/>
                <a:gd name="T62" fmla="*/ 294 w 367"/>
                <a:gd name="T63" fmla="*/ 132 h 265"/>
                <a:gd name="T64" fmla="*/ 344 w 367"/>
                <a:gd name="T65" fmla="*/ 162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7" h="265">
                  <a:moveTo>
                    <a:pt x="125" y="0"/>
                  </a:moveTo>
                  <a:cubicBezTo>
                    <a:pt x="99" y="0"/>
                    <a:pt x="99" y="0"/>
                    <a:pt x="99" y="0"/>
                  </a:cubicBezTo>
                  <a:cubicBezTo>
                    <a:pt x="93" y="3"/>
                    <a:pt x="87" y="6"/>
                    <a:pt x="82" y="9"/>
                  </a:cubicBezTo>
                  <a:cubicBezTo>
                    <a:pt x="91" y="15"/>
                    <a:pt x="99" y="22"/>
                    <a:pt x="107" y="30"/>
                  </a:cubicBezTo>
                  <a:cubicBezTo>
                    <a:pt x="112" y="20"/>
                    <a:pt x="119" y="10"/>
                    <a:pt x="125" y="0"/>
                  </a:cubicBezTo>
                  <a:moveTo>
                    <a:pt x="207" y="0"/>
                  </a:moveTo>
                  <a:cubicBezTo>
                    <a:pt x="202" y="0"/>
                    <a:pt x="202" y="0"/>
                    <a:pt x="202" y="0"/>
                  </a:cubicBezTo>
                  <a:cubicBezTo>
                    <a:pt x="203" y="1"/>
                    <a:pt x="205" y="2"/>
                    <a:pt x="206" y="3"/>
                  </a:cubicBezTo>
                  <a:cubicBezTo>
                    <a:pt x="206" y="2"/>
                    <a:pt x="206" y="1"/>
                    <a:pt x="207" y="0"/>
                  </a:cubicBezTo>
                  <a:moveTo>
                    <a:pt x="208" y="248"/>
                  </a:moveTo>
                  <a:cubicBezTo>
                    <a:pt x="197" y="248"/>
                    <a:pt x="193" y="237"/>
                    <a:pt x="196" y="228"/>
                  </a:cubicBezTo>
                  <a:cubicBezTo>
                    <a:pt x="198" y="225"/>
                    <a:pt x="201" y="221"/>
                    <a:pt x="207" y="221"/>
                  </a:cubicBezTo>
                  <a:cubicBezTo>
                    <a:pt x="209" y="220"/>
                    <a:pt x="211" y="220"/>
                    <a:pt x="213" y="220"/>
                  </a:cubicBezTo>
                  <a:cubicBezTo>
                    <a:pt x="215" y="219"/>
                    <a:pt x="217" y="218"/>
                    <a:pt x="219" y="217"/>
                  </a:cubicBezTo>
                  <a:cubicBezTo>
                    <a:pt x="221" y="216"/>
                    <a:pt x="223" y="216"/>
                    <a:pt x="224" y="216"/>
                  </a:cubicBezTo>
                  <a:cubicBezTo>
                    <a:pt x="227" y="216"/>
                    <a:pt x="230" y="217"/>
                    <a:pt x="232" y="218"/>
                  </a:cubicBezTo>
                  <a:cubicBezTo>
                    <a:pt x="240" y="224"/>
                    <a:pt x="242" y="238"/>
                    <a:pt x="230" y="242"/>
                  </a:cubicBezTo>
                  <a:cubicBezTo>
                    <a:pt x="227" y="244"/>
                    <a:pt x="224" y="245"/>
                    <a:pt x="220" y="247"/>
                  </a:cubicBezTo>
                  <a:cubicBezTo>
                    <a:pt x="217" y="247"/>
                    <a:pt x="213" y="248"/>
                    <a:pt x="210" y="248"/>
                  </a:cubicBezTo>
                  <a:cubicBezTo>
                    <a:pt x="209" y="248"/>
                    <a:pt x="208" y="248"/>
                    <a:pt x="208" y="248"/>
                  </a:cubicBezTo>
                  <a:moveTo>
                    <a:pt x="301" y="0"/>
                  </a:moveTo>
                  <a:cubicBezTo>
                    <a:pt x="238" y="0"/>
                    <a:pt x="238" y="0"/>
                    <a:pt x="238" y="0"/>
                  </a:cubicBezTo>
                  <a:cubicBezTo>
                    <a:pt x="237" y="3"/>
                    <a:pt x="236" y="6"/>
                    <a:pt x="236" y="9"/>
                  </a:cubicBezTo>
                  <a:cubicBezTo>
                    <a:pt x="235" y="13"/>
                    <a:pt x="234" y="16"/>
                    <a:pt x="234" y="20"/>
                  </a:cubicBezTo>
                  <a:cubicBezTo>
                    <a:pt x="235" y="21"/>
                    <a:pt x="237" y="22"/>
                    <a:pt x="238" y="23"/>
                  </a:cubicBezTo>
                  <a:cubicBezTo>
                    <a:pt x="248" y="31"/>
                    <a:pt x="243" y="44"/>
                    <a:pt x="234" y="48"/>
                  </a:cubicBezTo>
                  <a:cubicBezTo>
                    <a:pt x="235" y="51"/>
                    <a:pt x="235" y="55"/>
                    <a:pt x="236" y="58"/>
                  </a:cubicBezTo>
                  <a:cubicBezTo>
                    <a:pt x="238" y="64"/>
                    <a:pt x="241" y="69"/>
                    <a:pt x="244" y="75"/>
                  </a:cubicBezTo>
                  <a:cubicBezTo>
                    <a:pt x="247" y="78"/>
                    <a:pt x="249" y="82"/>
                    <a:pt x="252" y="85"/>
                  </a:cubicBezTo>
                  <a:cubicBezTo>
                    <a:pt x="261" y="96"/>
                    <a:pt x="251" y="110"/>
                    <a:pt x="240" y="110"/>
                  </a:cubicBezTo>
                  <a:cubicBezTo>
                    <a:pt x="236" y="110"/>
                    <a:pt x="232" y="108"/>
                    <a:pt x="229" y="104"/>
                  </a:cubicBezTo>
                  <a:cubicBezTo>
                    <a:pt x="210" y="82"/>
                    <a:pt x="202" y="57"/>
                    <a:pt x="203" y="32"/>
                  </a:cubicBezTo>
                  <a:cubicBezTo>
                    <a:pt x="195" y="28"/>
                    <a:pt x="188" y="24"/>
                    <a:pt x="181" y="20"/>
                  </a:cubicBezTo>
                  <a:cubicBezTo>
                    <a:pt x="172" y="15"/>
                    <a:pt x="163" y="11"/>
                    <a:pt x="154" y="7"/>
                  </a:cubicBezTo>
                  <a:cubicBezTo>
                    <a:pt x="148" y="15"/>
                    <a:pt x="142" y="23"/>
                    <a:pt x="137" y="32"/>
                  </a:cubicBezTo>
                  <a:cubicBezTo>
                    <a:pt x="133" y="39"/>
                    <a:pt x="129" y="46"/>
                    <a:pt x="125" y="54"/>
                  </a:cubicBezTo>
                  <a:cubicBezTo>
                    <a:pt x="138" y="75"/>
                    <a:pt x="144" y="100"/>
                    <a:pt x="140" y="129"/>
                  </a:cubicBezTo>
                  <a:cubicBezTo>
                    <a:pt x="138" y="138"/>
                    <a:pt x="132" y="141"/>
                    <a:pt x="125" y="141"/>
                  </a:cubicBezTo>
                  <a:cubicBezTo>
                    <a:pt x="117" y="141"/>
                    <a:pt x="108" y="135"/>
                    <a:pt x="110" y="125"/>
                  </a:cubicBezTo>
                  <a:cubicBezTo>
                    <a:pt x="111" y="120"/>
                    <a:pt x="111" y="116"/>
                    <a:pt x="111" y="112"/>
                  </a:cubicBezTo>
                  <a:cubicBezTo>
                    <a:pt x="111" y="106"/>
                    <a:pt x="111" y="100"/>
                    <a:pt x="109" y="93"/>
                  </a:cubicBezTo>
                  <a:cubicBezTo>
                    <a:pt x="108" y="90"/>
                    <a:pt x="107" y="87"/>
                    <a:pt x="106" y="83"/>
                  </a:cubicBezTo>
                  <a:cubicBezTo>
                    <a:pt x="105" y="83"/>
                    <a:pt x="104" y="84"/>
                    <a:pt x="103" y="84"/>
                  </a:cubicBezTo>
                  <a:cubicBezTo>
                    <a:pt x="94" y="84"/>
                    <a:pt x="85" y="75"/>
                    <a:pt x="90" y="64"/>
                  </a:cubicBezTo>
                  <a:cubicBezTo>
                    <a:pt x="90" y="63"/>
                    <a:pt x="91" y="61"/>
                    <a:pt x="92" y="60"/>
                  </a:cubicBezTo>
                  <a:cubicBezTo>
                    <a:pt x="90" y="57"/>
                    <a:pt x="87" y="54"/>
                    <a:pt x="85" y="51"/>
                  </a:cubicBezTo>
                  <a:cubicBezTo>
                    <a:pt x="76" y="43"/>
                    <a:pt x="66" y="35"/>
                    <a:pt x="56" y="28"/>
                  </a:cubicBezTo>
                  <a:cubicBezTo>
                    <a:pt x="44" y="40"/>
                    <a:pt x="33" y="55"/>
                    <a:pt x="26" y="72"/>
                  </a:cubicBezTo>
                  <a:cubicBezTo>
                    <a:pt x="0" y="131"/>
                    <a:pt x="21" y="201"/>
                    <a:pt x="71" y="238"/>
                  </a:cubicBezTo>
                  <a:cubicBezTo>
                    <a:pt x="76" y="232"/>
                    <a:pt x="80" y="226"/>
                    <a:pt x="84" y="219"/>
                  </a:cubicBezTo>
                  <a:cubicBezTo>
                    <a:pt x="90" y="209"/>
                    <a:pt x="95" y="198"/>
                    <a:pt x="98" y="186"/>
                  </a:cubicBezTo>
                  <a:cubicBezTo>
                    <a:pt x="101" y="178"/>
                    <a:pt x="102" y="169"/>
                    <a:pt x="103" y="161"/>
                  </a:cubicBezTo>
                  <a:cubicBezTo>
                    <a:pt x="104" y="152"/>
                    <a:pt x="110" y="148"/>
                    <a:pt x="117" y="148"/>
                  </a:cubicBezTo>
                  <a:cubicBezTo>
                    <a:pt x="125" y="148"/>
                    <a:pt x="134" y="154"/>
                    <a:pt x="132" y="165"/>
                  </a:cubicBezTo>
                  <a:cubicBezTo>
                    <a:pt x="129" y="199"/>
                    <a:pt x="116" y="228"/>
                    <a:pt x="97" y="253"/>
                  </a:cubicBezTo>
                  <a:cubicBezTo>
                    <a:pt x="97" y="253"/>
                    <a:pt x="98" y="254"/>
                    <a:pt x="98" y="254"/>
                  </a:cubicBezTo>
                  <a:cubicBezTo>
                    <a:pt x="116" y="261"/>
                    <a:pt x="134" y="265"/>
                    <a:pt x="152" y="265"/>
                  </a:cubicBezTo>
                  <a:cubicBezTo>
                    <a:pt x="176" y="265"/>
                    <a:pt x="200" y="259"/>
                    <a:pt x="221" y="247"/>
                  </a:cubicBezTo>
                  <a:cubicBezTo>
                    <a:pt x="262" y="246"/>
                    <a:pt x="303" y="226"/>
                    <a:pt x="329" y="189"/>
                  </a:cubicBezTo>
                  <a:cubicBezTo>
                    <a:pt x="329" y="189"/>
                    <a:pt x="330" y="189"/>
                    <a:pt x="330" y="188"/>
                  </a:cubicBezTo>
                  <a:cubicBezTo>
                    <a:pt x="300" y="177"/>
                    <a:pt x="274" y="159"/>
                    <a:pt x="253" y="131"/>
                  </a:cubicBezTo>
                  <a:cubicBezTo>
                    <a:pt x="245" y="120"/>
                    <a:pt x="255" y="106"/>
                    <a:pt x="266" y="106"/>
                  </a:cubicBezTo>
                  <a:cubicBezTo>
                    <a:pt x="270" y="106"/>
                    <a:pt x="274" y="108"/>
                    <a:pt x="277" y="112"/>
                  </a:cubicBezTo>
                  <a:cubicBezTo>
                    <a:pt x="282" y="119"/>
                    <a:pt x="288" y="126"/>
                    <a:pt x="294" y="132"/>
                  </a:cubicBezTo>
                  <a:cubicBezTo>
                    <a:pt x="303" y="140"/>
                    <a:pt x="312" y="147"/>
                    <a:pt x="323" y="153"/>
                  </a:cubicBezTo>
                  <a:cubicBezTo>
                    <a:pt x="330" y="156"/>
                    <a:pt x="337" y="159"/>
                    <a:pt x="344" y="162"/>
                  </a:cubicBezTo>
                  <a:cubicBezTo>
                    <a:pt x="367" y="106"/>
                    <a:pt x="350" y="38"/>
                    <a:pt x="30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47"/>
            <p:cNvSpPr>
              <a:spLocks noEditPoints="1"/>
            </p:cNvSpPr>
            <p:nvPr/>
          </p:nvSpPr>
          <p:spPr bwMode="auto">
            <a:xfrm>
              <a:off x="6011" y="188"/>
              <a:ext cx="81" cy="76"/>
            </a:xfrm>
            <a:custGeom>
              <a:avLst/>
              <a:gdLst>
                <a:gd name="T0" fmla="*/ 13 w 119"/>
                <a:gd name="T1" fmla="*/ 18 h 112"/>
                <a:gd name="T2" fmla="*/ 3 w 119"/>
                <a:gd name="T3" fmla="*/ 33 h 112"/>
                <a:gd name="T4" fmla="*/ 1 w 119"/>
                <a:gd name="T5" fmla="*/ 39 h 112"/>
                <a:gd name="T6" fmla="*/ 6 w 119"/>
                <a:gd name="T7" fmla="*/ 39 h 112"/>
                <a:gd name="T8" fmla="*/ 31 w 119"/>
                <a:gd name="T9" fmla="*/ 43 h 112"/>
                <a:gd name="T10" fmla="*/ 32 w 119"/>
                <a:gd name="T11" fmla="*/ 43 h 112"/>
                <a:gd name="T12" fmla="*/ 13 w 119"/>
                <a:gd name="T13" fmla="*/ 18 h 112"/>
                <a:gd name="T14" fmla="*/ 95 w 119"/>
                <a:gd name="T15" fmla="*/ 15 h 112"/>
                <a:gd name="T16" fmla="*/ 94 w 119"/>
                <a:gd name="T17" fmla="*/ 18 h 112"/>
                <a:gd name="T18" fmla="*/ 88 w 119"/>
                <a:gd name="T19" fmla="*/ 51 h 112"/>
                <a:gd name="T20" fmla="*/ 74 w 119"/>
                <a:gd name="T21" fmla="*/ 64 h 112"/>
                <a:gd name="T22" fmla="*/ 58 w 119"/>
                <a:gd name="T23" fmla="*/ 47 h 112"/>
                <a:gd name="T24" fmla="*/ 59 w 119"/>
                <a:gd name="T25" fmla="*/ 45 h 112"/>
                <a:gd name="T26" fmla="*/ 46 w 119"/>
                <a:gd name="T27" fmla="*/ 53 h 112"/>
                <a:gd name="T28" fmla="*/ 39 w 119"/>
                <a:gd name="T29" fmla="*/ 51 h 112"/>
                <a:gd name="T30" fmla="*/ 31 w 119"/>
                <a:gd name="T31" fmla="*/ 68 h 112"/>
                <a:gd name="T32" fmla="*/ 9 w 119"/>
                <a:gd name="T33" fmla="*/ 73 h 112"/>
                <a:gd name="T34" fmla="*/ 0 w 119"/>
                <a:gd name="T35" fmla="*/ 72 h 112"/>
                <a:gd name="T36" fmla="*/ 2 w 119"/>
                <a:gd name="T37" fmla="*/ 77 h 112"/>
                <a:gd name="T38" fmla="*/ 32 w 119"/>
                <a:gd name="T39" fmla="*/ 106 h 112"/>
                <a:gd name="T40" fmla="*/ 32 w 119"/>
                <a:gd name="T41" fmla="*/ 106 h 112"/>
                <a:gd name="T42" fmla="*/ 40 w 119"/>
                <a:gd name="T43" fmla="*/ 99 h 112"/>
                <a:gd name="T44" fmla="*/ 48 w 119"/>
                <a:gd name="T45" fmla="*/ 82 h 112"/>
                <a:gd name="T46" fmla="*/ 59 w 119"/>
                <a:gd name="T47" fmla="*/ 74 h 112"/>
                <a:gd name="T48" fmla="*/ 73 w 119"/>
                <a:gd name="T49" fmla="*/ 93 h 112"/>
                <a:gd name="T50" fmla="*/ 64 w 119"/>
                <a:gd name="T51" fmla="*/ 112 h 112"/>
                <a:gd name="T52" fmla="*/ 68 w 119"/>
                <a:gd name="T53" fmla="*/ 112 h 112"/>
                <a:gd name="T54" fmla="*/ 109 w 119"/>
                <a:gd name="T55" fmla="*/ 79 h 112"/>
                <a:gd name="T56" fmla="*/ 100 w 119"/>
                <a:gd name="T57" fmla="*/ 20 h 112"/>
                <a:gd name="T58" fmla="*/ 95 w 119"/>
                <a:gd name="T59" fmla="*/ 15 h 112"/>
                <a:gd name="T60" fmla="*/ 53 w 119"/>
                <a:gd name="T61" fmla="*/ 0 h 112"/>
                <a:gd name="T62" fmla="*/ 36 w 119"/>
                <a:gd name="T63" fmla="*/ 2 h 112"/>
                <a:gd name="T64" fmla="*/ 58 w 119"/>
                <a:gd name="T65" fmla="*/ 31 h 112"/>
                <a:gd name="T66" fmla="*/ 60 w 119"/>
                <a:gd name="T67" fmla="*/ 36 h 112"/>
                <a:gd name="T68" fmla="*/ 68 w 119"/>
                <a:gd name="T69" fmla="*/ 2 h 112"/>
                <a:gd name="T70" fmla="*/ 53 w 119"/>
                <a:gd name="T7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9" h="112">
                  <a:moveTo>
                    <a:pt x="13" y="18"/>
                  </a:moveTo>
                  <a:cubicBezTo>
                    <a:pt x="9" y="22"/>
                    <a:pt x="6" y="27"/>
                    <a:pt x="3" y="33"/>
                  </a:cubicBezTo>
                  <a:cubicBezTo>
                    <a:pt x="2" y="35"/>
                    <a:pt x="1" y="37"/>
                    <a:pt x="1" y="39"/>
                  </a:cubicBezTo>
                  <a:cubicBezTo>
                    <a:pt x="3" y="39"/>
                    <a:pt x="4" y="39"/>
                    <a:pt x="6" y="39"/>
                  </a:cubicBezTo>
                  <a:cubicBezTo>
                    <a:pt x="15" y="39"/>
                    <a:pt x="23" y="40"/>
                    <a:pt x="31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26" y="35"/>
                    <a:pt x="19" y="26"/>
                    <a:pt x="13" y="18"/>
                  </a:cubicBezTo>
                  <a:moveTo>
                    <a:pt x="95" y="15"/>
                  </a:moveTo>
                  <a:cubicBezTo>
                    <a:pt x="95" y="16"/>
                    <a:pt x="94" y="17"/>
                    <a:pt x="94" y="18"/>
                  </a:cubicBezTo>
                  <a:cubicBezTo>
                    <a:pt x="91" y="29"/>
                    <a:pt x="89" y="40"/>
                    <a:pt x="88" y="51"/>
                  </a:cubicBezTo>
                  <a:cubicBezTo>
                    <a:pt x="87" y="60"/>
                    <a:pt x="81" y="64"/>
                    <a:pt x="74" y="64"/>
                  </a:cubicBezTo>
                  <a:cubicBezTo>
                    <a:pt x="66" y="64"/>
                    <a:pt x="57" y="58"/>
                    <a:pt x="58" y="47"/>
                  </a:cubicBezTo>
                  <a:cubicBezTo>
                    <a:pt x="58" y="47"/>
                    <a:pt x="59" y="46"/>
                    <a:pt x="59" y="45"/>
                  </a:cubicBezTo>
                  <a:cubicBezTo>
                    <a:pt x="56" y="50"/>
                    <a:pt x="51" y="53"/>
                    <a:pt x="46" y="53"/>
                  </a:cubicBezTo>
                  <a:cubicBezTo>
                    <a:pt x="43" y="53"/>
                    <a:pt x="41" y="52"/>
                    <a:pt x="39" y="51"/>
                  </a:cubicBezTo>
                  <a:cubicBezTo>
                    <a:pt x="41" y="58"/>
                    <a:pt x="38" y="66"/>
                    <a:pt x="31" y="68"/>
                  </a:cubicBezTo>
                  <a:cubicBezTo>
                    <a:pt x="24" y="71"/>
                    <a:pt x="16" y="73"/>
                    <a:pt x="9" y="73"/>
                  </a:cubicBezTo>
                  <a:cubicBezTo>
                    <a:pt x="6" y="73"/>
                    <a:pt x="3" y="72"/>
                    <a:pt x="0" y="72"/>
                  </a:cubicBezTo>
                  <a:cubicBezTo>
                    <a:pt x="1" y="74"/>
                    <a:pt x="1" y="75"/>
                    <a:pt x="2" y="77"/>
                  </a:cubicBezTo>
                  <a:cubicBezTo>
                    <a:pt x="8" y="90"/>
                    <a:pt x="19" y="100"/>
                    <a:pt x="32" y="106"/>
                  </a:cubicBezTo>
                  <a:cubicBezTo>
                    <a:pt x="32" y="106"/>
                    <a:pt x="32" y="106"/>
                    <a:pt x="32" y="106"/>
                  </a:cubicBezTo>
                  <a:cubicBezTo>
                    <a:pt x="33" y="103"/>
                    <a:pt x="36" y="100"/>
                    <a:pt x="40" y="99"/>
                  </a:cubicBezTo>
                  <a:cubicBezTo>
                    <a:pt x="43" y="93"/>
                    <a:pt x="45" y="88"/>
                    <a:pt x="48" y="82"/>
                  </a:cubicBezTo>
                  <a:cubicBezTo>
                    <a:pt x="50" y="76"/>
                    <a:pt x="55" y="74"/>
                    <a:pt x="59" y="74"/>
                  </a:cubicBezTo>
                  <a:cubicBezTo>
                    <a:pt x="68" y="74"/>
                    <a:pt x="77" y="82"/>
                    <a:pt x="73" y="93"/>
                  </a:cubicBezTo>
                  <a:cubicBezTo>
                    <a:pt x="70" y="100"/>
                    <a:pt x="67" y="106"/>
                    <a:pt x="64" y="112"/>
                  </a:cubicBezTo>
                  <a:cubicBezTo>
                    <a:pt x="66" y="112"/>
                    <a:pt x="67" y="112"/>
                    <a:pt x="68" y="112"/>
                  </a:cubicBezTo>
                  <a:cubicBezTo>
                    <a:pt x="85" y="109"/>
                    <a:pt x="100" y="99"/>
                    <a:pt x="109" y="79"/>
                  </a:cubicBezTo>
                  <a:cubicBezTo>
                    <a:pt x="119" y="55"/>
                    <a:pt x="113" y="34"/>
                    <a:pt x="100" y="20"/>
                  </a:cubicBezTo>
                  <a:cubicBezTo>
                    <a:pt x="98" y="18"/>
                    <a:pt x="97" y="17"/>
                    <a:pt x="95" y="15"/>
                  </a:cubicBezTo>
                  <a:moveTo>
                    <a:pt x="53" y="0"/>
                  </a:moveTo>
                  <a:cubicBezTo>
                    <a:pt x="47" y="0"/>
                    <a:pt x="41" y="0"/>
                    <a:pt x="36" y="2"/>
                  </a:cubicBezTo>
                  <a:cubicBezTo>
                    <a:pt x="43" y="12"/>
                    <a:pt x="51" y="21"/>
                    <a:pt x="58" y="31"/>
                  </a:cubicBezTo>
                  <a:cubicBezTo>
                    <a:pt x="59" y="33"/>
                    <a:pt x="60" y="34"/>
                    <a:pt x="60" y="36"/>
                  </a:cubicBezTo>
                  <a:cubicBezTo>
                    <a:pt x="62" y="24"/>
                    <a:pt x="65" y="13"/>
                    <a:pt x="68" y="2"/>
                  </a:cubicBezTo>
                  <a:cubicBezTo>
                    <a:pt x="63" y="0"/>
                    <a:pt x="58" y="0"/>
                    <a:pt x="5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48"/>
            <p:cNvSpPr>
              <a:spLocks noEditPoints="1"/>
            </p:cNvSpPr>
            <p:nvPr/>
          </p:nvSpPr>
          <p:spPr bwMode="auto">
            <a:xfrm>
              <a:off x="6422" y="906"/>
              <a:ext cx="80" cy="75"/>
            </a:xfrm>
            <a:custGeom>
              <a:avLst/>
              <a:gdLst>
                <a:gd name="T0" fmla="*/ 0 w 118"/>
                <a:gd name="T1" fmla="*/ 60 h 111"/>
                <a:gd name="T2" fmla="*/ 1 w 118"/>
                <a:gd name="T3" fmla="*/ 67 h 111"/>
                <a:gd name="T4" fmla="*/ 8 w 118"/>
                <a:gd name="T5" fmla="*/ 64 h 111"/>
                <a:gd name="T6" fmla="*/ 0 w 118"/>
                <a:gd name="T7" fmla="*/ 60 h 111"/>
                <a:gd name="T8" fmla="*/ 37 w 118"/>
                <a:gd name="T9" fmla="*/ 1 h 111"/>
                <a:gd name="T10" fmla="*/ 13 w 118"/>
                <a:gd name="T11" fmla="*/ 19 h 111"/>
                <a:gd name="T12" fmla="*/ 11 w 118"/>
                <a:gd name="T13" fmla="*/ 21 h 111"/>
                <a:gd name="T14" fmla="*/ 5 w 118"/>
                <a:gd name="T15" fmla="*/ 32 h 111"/>
                <a:gd name="T16" fmla="*/ 31 w 118"/>
                <a:gd name="T17" fmla="*/ 45 h 111"/>
                <a:gd name="T18" fmla="*/ 29 w 118"/>
                <a:gd name="T19" fmla="*/ 72 h 111"/>
                <a:gd name="T20" fmla="*/ 24 w 118"/>
                <a:gd name="T21" fmla="*/ 87 h 111"/>
                <a:gd name="T22" fmla="*/ 16 w 118"/>
                <a:gd name="T23" fmla="*/ 93 h 111"/>
                <a:gd name="T24" fmla="*/ 34 w 118"/>
                <a:gd name="T25" fmla="*/ 106 h 111"/>
                <a:gd name="T26" fmla="*/ 41 w 118"/>
                <a:gd name="T27" fmla="*/ 71 h 111"/>
                <a:gd name="T28" fmla="*/ 48 w 118"/>
                <a:gd name="T29" fmla="*/ 60 h 111"/>
                <a:gd name="T30" fmla="*/ 39 w 118"/>
                <a:gd name="T31" fmla="*/ 48 h 111"/>
                <a:gd name="T32" fmla="*/ 37 w 118"/>
                <a:gd name="T33" fmla="*/ 1 h 111"/>
                <a:gd name="T34" fmla="*/ 67 w 118"/>
                <a:gd name="T35" fmla="*/ 0 h 111"/>
                <a:gd name="T36" fmla="*/ 67 w 118"/>
                <a:gd name="T37" fmla="*/ 5 h 111"/>
                <a:gd name="T38" fmla="*/ 69 w 118"/>
                <a:gd name="T39" fmla="*/ 44 h 111"/>
                <a:gd name="T40" fmla="*/ 59 w 118"/>
                <a:gd name="T41" fmla="*/ 60 h 111"/>
                <a:gd name="T42" fmla="*/ 68 w 118"/>
                <a:gd name="T43" fmla="*/ 74 h 111"/>
                <a:gd name="T44" fmla="*/ 62 w 118"/>
                <a:gd name="T45" fmla="*/ 111 h 111"/>
                <a:gd name="T46" fmla="*/ 81 w 118"/>
                <a:gd name="T47" fmla="*/ 108 h 111"/>
                <a:gd name="T48" fmla="*/ 92 w 118"/>
                <a:gd name="T49" fmla="*/ 102 h 111"/>
                <a:gd name="T50" fmla="*/ 105 w 118"/>
                <a:gd name="T51" fmla="*/ 89 h 111"/>
                <a:gd name="T52" fmla="*/ 72 w 118"/>
                <a:gd name="T53" fmla="*/ 52 h 111"/>
                <a:gd name="T54" fmla="*/ 70 w 118"/>
                <a:gd name="T55" fmla="*/ 39 h 111"/>
                <a:gd name="T56" fmla="*/ 85 w 118"/>
                <a:gd name="T57" fmla="*/ 29 h 111"/>
                <a:gd name="T58" fmla="*/ 96 w 118"/>
                <a:gd name="T59" fmla="*/ 35 h 111"/>
                <a:gd name="T60" fmla="*/ 114 w 118"/>
                <a:gd name="T61" fmla="*/ 56 h 111"/>
                <a:gd name="T62" fmla="*/ 116 w 118"/>
                <a:gd name="T63" fmla="*/ 58 h 111"/>
                <a:gd name="T64" fmla="*/ 69 w 118"/>
                <a:gd name="T65" fmla="*/ 0 h 111"/>
                <a:gd name="T66" fmla="*/ 67 w 118"/>
                <a:gd name="T6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8" h="111">
                  <a:moveTo>
                    <a:pt x="0" y="60"/>
                  </a:moveTo>
                  <a:cubicBezTo>
                    <a:pt x="0" y="62"/>
                    <a:pt x="1" y="65"/>
                    <a:pt x="1" y="67"/>
                  </a:cubicBezTo>
                  <a:cubicBezTo>
                    <a:pt x="3" y="66"/>
                    <a:pt x="6" y="65"/>
                    <a:pt x="8" y="64"/>
                  </a:cubicBezTo>
                  <a:cubicBezTo>
                    <a:pt x="5" y="63"/>
                    <a:pt x="3" y="62"/>
                    <a:pt x="0" y="60"/>
                  </a:cubicBezTo>
                  <a:moveTo>
                    <a:pt x="37" y="1"/>
                  </a:moveTo>
                  <a:cubicBezTo>
                    <a:pt x="28" y="4"/>
                    <a:pt x="19" y="10"/>
                    <a:pt x="13" y="19"/>
                  </a:cubicBezTo>
                  <a:cubicBezTo>
                    <a:pt x="12" y="19"/>
                    <a:pt x="12" y="20"/>
                    <a:pt x="11" y="21"/>
                  </a:cubicBezTo>
                  <a:cubicBezTo>
                    <a:pt x="9" y="24"/>
                    <a:pt x="7" y="28"/>
                    <a:pt x="5" y="32"/>
                  </a:cubicBezTo>
                  <a:cubicBezTo>
                    <a:pt x="14" y="36"/>
                    <a:pt x="22" y="41"/>
                    <a:pt x="31" y="45"/>
                  </a:cubicBezTo>
                  <a:cubicBezTo>
                    <a:pt x="44" y="52"/>
                    <a:pt x="39" y="69"/>
                    <a:pt x="29" y="72"/>
                  </a:cubicBezTo>
                  <a:cubicBezTo>
                    <a:pt x="31" y="77"/>
                    <a:pt x="30" y="83"/>
                    <a:pt x="24" y="87"/>
                  </a:cubicBezTo>
                  <a:cubicBezTo>
                    <a:pt x="22" y="89"/>
                    <a:pt x="19" y="91"/>
                    <a:pt x="16" y="93"/>
                  </a:cubicBezTo>
                  <a:cubicBezTo>
                    <a:pt x="22" y="98"/>
                    <a:pt x="28" y="102"/>
                    <a:pt x="34" y="106"/>
                  </a:cubicBezTo>
                  <a:cubicBezTo>
                    <a:pt x="38" y="94"/>
                    <a:pt x="40" y="82"/>
                    <a:pt x="41" y="71"/>
                  </a:cubicBezTo>
                  <a:cubicBezTo>
                    <a:pt x="41" y="65"/>
                    <a:pt x="45" y="61"/>
                    <a:pt x="48" y="60"/>
                  </a:cubicBezTo>
                  <a:cubicBezTo>
                    <a:pt x="44" y="58"/>
                    <a:pt x="40" y="54"/>
                    <a:pt x="39" y="48"/>
                  </a:cubicBezTo>
                  <a:cubicBezTo>
                    <a:pt x="37" y="33"/>
                    <a:pt x="37" y="17"/>
                    <a:pt x="37" y="1"/>
                  </a:cubicBezTo>
                  <a:moveTo>
                    <a:pt x="67" y="0"/>
                  </a:moveTo>
                  <a:cubicBezTo>
                    <a:pt x="67" y="2"/>
                    <a:pt x="67" y="4"/>
                    <a:pt x="67" y="5"/>
                  </a:cubicBezTo>
                  <a:cubicBezTo>
                    <a:pt x="67" y="18"/>
                    <a:pt x="68" y="31"/>
                    <a:pt x="69" y="44"/>
                  </a:cubicBezTo>
                  <a:cubicBezTo>
                    <a:pt x="70" y="53"/>
                    <a:pt x="65" y="58"/>
                    <a:pt x="59" y="60"/>
                  </a:cubicBezTo>
                  <a:cubicBezTo>
                    <a:pt x="64" y="62"/>
                    <a:pt x="69" y="67"/>
                    <a:pt x="68" y="74"/>
                  </a:cubicBezTo>
                  <a:cubicBezTo>
                    <a:pt x="68" y="87"/>
                    <a:pt x="65" y="99"/>
                    <a:pt x="62" y="111"/>
                  </a:cubicBezTo>
                  <a:cubicBezTo>
                    <a:pt x="69" y="111"/>
                    <a:pt x="75" y="110"/>
                    <a:pt x="81" y="108"/>
                  </a:cubicBezTo>
                  <a:cubicBezTo>
                    <a:pt x="85" y="106"/>
                    <a:pt x="88" y="104"/>
                    <a:pt x="92" y="102"/>
                  </a:cubicBezTo>
                  <a:cubicBezTo>
                    <a:pt x="97" y="99"/>
                    <a:pt x="101" y="94"/>
                    <a:pt x="105" y="89"/>
                  </a:cubicBezTo>
                  <a:cubicBezTo>
                    <a:pt x="93" y="77"/>
                    <a:pt x="82" y="65"/>
                    <a:pt x="72" y="52"/>
                  </a:cubicBezTo>
                  <a:cubicBezTo>
                    <a:pt x="68" y="48"/>
                    <a:pt x="68" y="43"/>
                    <a:pt x="70" y="39"/>
                  </a:cubicBezTo>
                  <a:cubicBezTo>
                    <a:pt x="73" y="33"/>
                    <a:pt x="79" y="29"/>
                    <a:pt x="85" y="29"/>
                  </a:cubicBezTo>
                  <a:cubicBezTo>
                    <a:pt x="89" y="29"/>
                    <a:pt x="93" y="31"/>
                    <a:pt x="96" y="35"/>
                  </a:cubicBezTo>
                  <a:cubicBezTo>
                    <a:pt x="102" y="42"/>
                    <a:pt x="108" y="49"/>
                    <a:pt x="114" y="56"/>
                  </a:cubicBezTo>
                  <a:cubicBezTo>
                    <a:pt x="115" y="57"/>
                    <a:pt x="115" y="57"/>
                    <a:pt x="116" y="58"/>
                  </a:cubicBezTo>
                  <a:cubicBezTo>
                    <a:pt x="118" y="29"/>
                    <a:pt x="95" y="6"/>
                    <a:pt x="69" y="0"/>
                  </a:cubicBezTo>
                  <a:cubicBezTo>
                    <a:pt x="68" y="0"/>
                    <a:pt x="68" y="0"/>
                    <a:pt x="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49"/>
            <p:cNvSpPr>
              <a:spLocks/>
            </p:cNvSpPr>
            <p:nvPr/>
          </p:nvSpPr>
          <p:spPr bwMode="auto">
            <a:xfrm>
              <a:off x="6694" y="842"/>
              <a:ext cx="14" cy="12"/>
            </a:xfrm>
            <a:custGeom>
              <a:avLst/>
              <a:gdLst>
                <a:gd name="T0" fmla="*/ 19 w 21"/>
                <a:gd name="T1" fmla="*/ 0 h 18"/>
                <a:gd name="T2" fmla="*/ 0 w 21"/>
                <a:gd name="T3" fmla="*/ 16 h 18"/>
                <a:gd name="T4" fmla="*/ 1 w 21"/>
                <a:gd name="T5" fmla="*/ 18 h 18"/>
                <a:gd name="T6" fmla="*/ 3 w 21"/>
                <a:gd name="T7" fmla="*/ 16 h 18"/>
                <a:gd name="T8" fmla="*/ 19 w 21"/>
                <a:gd name="T9" fmla="*/ 7 h 18"/>
                <a:gd name="T10" fmla="*/ 21 w 21"/>
                <a:gd name="T11" fmla="*/ 1 h 18"/>
                <a:gd name="T12" fmla="*/ 19 w 2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8">
                  <a:moveTo>
                    <a:pt x="19" y="0"/>
                  </a:moveTo>
                  <a:cubicBezTo>
                    <a:pt x="12" y="5"/>
                    <a:pt x="6" y="10"/>
                    <a:pt x="0" y="16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2" y="17"/>
                    <a:pt x="2" y="17"/>
                    <a:pt x="3" y="16"/>
                  </a:cubicBezTo>
                  <a:cubicBezTo>
                    <a:pt x="8" y="12"/>
                    <a:pt x="13" y="9"/>
                    <a:pt x="19" y="7"/>
                  </a:cubicBezTo>
                  <a:cubicBezTo>
                    <a:pt x="19" y="5"/>
                    <a:pt x="20" y="3"/>
                    <a:pt x="21" y="1"/>
                  </a:cubicBezTo>
                  <a:cubicBezTo>
                    <a:pt x="20" y="0"/>
                    <a:pt x="19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50"/>
            <p:cNvSpPr>
              <a:spLocks/>
            </p:cNvSpPr>
            <p:nvPr/>
          </p:nvSpPr>
          <p:spPr bwMode="auto">
            <a:xfrm>
              <a:off x="6408" y="506"/>
              <a:ext cx="143" cy="84"/>
            </a:xfrm>
            <a:custGeom>
              <a:avLst/>
              <a:gdLst>
                <a:gd name="T0" fmla="*/ 135 w 211"/>
                <a:gd name="T1" fmla="*/ 0 h 124"/>
                <a:gd name="T2" fmla="*/ 90 w 211"/>
                <a:gd name="T3" fmla="*/ 26 h 124"/>
                <a:gd name="T4" fmla="*/ 64 w 211"/>
                <a:gd name="T5" fmla="*/ 20 h 124"/>
                <a:gd name="T6" fmla="*/ 18 w 211"/>
                <a:gd name="T7" fmla="*/ 51 h 124"/>
                <a:gd name="T8" fmla="*/ 70 w 211"/>
                <a:gd name="T9" fmla="*/ 124 h 124"/>
                <a:gd name="T10" fmla="*/ 111 w 211"/>
                <a:gd name="T11" fmla="*/ 101 h 124"/>
                <a:gd name="T12" fmla="*/ 133 w 211"/>
                <a:gd name="T13" fmla="*/ 106 h 124"/>
                <a:gd name="T14" fmla="*/ 165 w 211"/>
                <a:gd name="T15" fmla="*/ 10 h 124"/>
                <a:gd name="T16" fmla="*/ 135 w 211"/>
                <a:gd name="T1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124">
                  <a:moveTo>
                    <a:pt x="135" y="0"/>
                  </a:moveTo>
                  <a:cubicBezTo>
                    <a:pt x="117" y="0"/>
                    <a:pt x="100" y="11"/>
                    <a:pt x="90" y="26"/>
                  </a:cubicBezTo>
                  <a:cubicBezTo>
                    <a:pt x="82" y="22"/>
                    <a:pt x="73" y="20"/>
                    <a:pt x="64" y="20"/>
                  </a:cubicBezTo>
                  <a:cubicBezTo>
                    <a:pt x="45" y="20"/>
                    <a:pt x="27" y="29"/>
                    <a:pt x="18" y="51"/>
                  </a:cubicBezTo>
                  <a:cubicBezTo>
                    <a:pt x="0" y="92"/>
                    <a:pt x="36" y="124"/>
                    <a:pt x="70" y="124"/>
                  </a:cubicBezTo>
                  <a:cubicBezTo>
                    <a:pt x="86" y="124"/>
                    <a:pt x="101" y="117"/>
                    <a:pt x="111" y="101"/>
                  </a:cubicBezTo>
                  <a:cubicBezTo>
                    <a:pt x="119" y="105"/>
                    <a:pt x="126" y="106"/>
                    <a:pt x="133" y="106"/>
                  </a:cubicBezTo>
                  <a:cubicBezTo>
                    <a:pt x="178" y="106"/>
                    <a:pt x="211" y="42"/>
                    <a:pt x="165" y="10"/>
                  </a:cubicBezTo>
                  <a:cubicBezTo>
                    <a:pt x="155" y="3"/>
                    <a:pt x="145" y="0"/>
                    <a:pt x="13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51"/>
            <p:cNvSpPr>
              <a:spLocks/>
            </p:cNvSpPr>
            <p:nvPr/>
          </p:nvSpPr>
          <p:spPr bwMode="auto">
            <a:xfrm>
              <a:off x="6248" y="550"/>
              <a:ext cx="90" cy="72"/>
            </a:xfrm>
            <a:custGeom>
              <a:avLst/>
              <a:gdLst>
                <a:gd name="T0" fmla="*/ 64 w 133"/>
                <a:gd name="T1" fmla="*/ 0 h 105"/>
                <a:gd name="T2" fmla="*/ 18 w 133"/>
                <a:gd name="T3" fmla="*/ 31 h 105"/>
                <a:gd name="T4" fmla="*/ 70 w 133"/>
                <a:gd name="T5" fmla="*/ 105 h 105"/>
                <a:gd name="T6" fmla="*/ 115 w 133"/>
                <a:gd name="T7" fmla="*/ 74 h 105"/>
                <a:gd name="T8" fmla="*/ 64 w 133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105">
                  <a:moveTo>
                    <a:pt x="64" y="0"/>
                  </a:moveTo>
                  <a:cubicBezTo>
                    <a:pt x="45" y="0"/>
                    <a:pt x="27" y="10"/>
                    <a:pt x="18" y="31"/>
                  </a:cubicBezTo>
                  <a:cubicBezTo>
                    <a:pt x="0" y="72"/>
                    <a:pt x="35" y="105"/>
                    <a:pt x="70" y="105"/>
                  </a:cubicBezTo>
                  <a:cubicBezTo>
                    <a:pt x="88" y="105"/>
                    <a:pt x="106" y="95"/>
                    <a:pt x="115" y="74"/>
                  </a:cubicBezTo>
                  <a:cubicBezTo>
                    <a:pt x="133" y="33"/>
                    <a:pt x="98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52"/>
            <p:cNvSpPr>
              <a:spLocks/>
            </p:cNvSpPr>
            <p:nvPr/>
          </p:nvSpPr>
          <p:spPr bwMode="auto">
            <a:xfrm>
              <a:off x="6601" y="450"/>
              <a:ext cx="86" cy="72"/>
            </a:xfrm>
            <a:custGeom>
              <a:avLst/>
              <a:gdLst>
                <a:gd name="T0" fmla="*/ 77 w 128"/>
                <a:gd name="T1" fmla="*/ 0 h 106"/>
                <a:gd name="T2" fmla="*/ 45 w 128"/>
                <a:gd name="T3" fmla="*/ 96 h 106"/>
                <a:gd name="T4" fmla="*/ 75 w 128"/>
                <a:gd name="T5" fmla="*/ 106 h 106"/>
                <a:gd name="T6" fmla="*/ 128 w 128"/>
                <a:gd name="T7" fmla="*/ 59 h 106"/>
                <a:gd name="T8" fmla="*/ 121 w 128"/>
                <a:gd name="T9" fmla="*/ 25 h 106"/>
                <a:gd name="T10" fmla="*/ 107 w 128"/>
                <a:gd name="T11" fmla="*/ 10 h 106"/>
                <a:gd name="T12" fmla="*/ 77 w 128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" h="106">
                  <a:moveTo>
                    <a:pt x="77" y="0"/>
                  </a:moveTo>
                  <a:cubicBezTo>
                    <a:pt x="33" y="0"/>
                    <a:pt x="0" y="64"/>
                    <a:pt x="45" y="96"/>
                  </a:cubicBezTo>
                  <a:cubicBezTo>
                    <a:pt x="55" y="103"/>
                    <a:pt x="66" y="106"/>
                    <a:pt x="75" y="106"/>
                  </a:cubicBezTo>
                  <a:cubicBezTo>
                    <a:pt x="101" y="106"/>
                    <a:pt x="124" y="84"/>
                    <a:pt x="128" y="59"/>
                  </a:cubicBezTo>
                  <a:cubicBezTo>
                    <a:pt x="125" y="48"/>
                    <a:pt x="123" y="36"/>
                    <a:pt x="121" y="25"/>
                  </a:cubicBezTo>
                  <a:cubicBezTo>
                    <a:pt x="118" y="19"/>
                    <a:pt x="113" y="14"/>
                    <a:pt x="107" y="10"/>
                  </a:cubicBezTo>
                  <a:cubicBezTo>
                    <a:pt x="97" y="3"/>
                    <a:pt x="87" y="0"/>
                    <a:pt x="7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53"/>
            <p:cNvSpPr>
              <a:spLocks/>
            </p:cNvSpPr>
            <p:nvPr/>
          </p:nvSpPr>
          <p:spPr bwMode="auto">
            <a:xfrm>
              <a:off x="6385" y="269"/>
              <a:ext cx="34" cy="22"/>
            </a:xfrm>
            <a:custGeom>
              <a:avLst/>
              <a:gdLst>
                <a:gd name="T0" fmla="*/ 31 w 49"/>
                <a:gd name="T1" fmla="*/ 0 h 32"/>
                <a:gd name="T2" fmla="*/ 26 w 49"/>
                <a:gd name="T3" fmla="*/ 1 h 32"/>
                <a:gd name="T4" fmla="*/ 20 w 49"/>
                <a:gd name="T5" fmla="*/ 4 h 32"/>
                <a:gd name="T6" fmla="*/ 14 w 49"/>
                <a:gd name="T7" fmla="*/ 5 h 32"/>
                <a:gd name="T8" fmla="*/ 3 w 49"/>
                <a:gd name="T9" fmla="*/ 12 h 32"/>
                <a:gd name="T10" fmla="*/ 15 w 49"/>
                <a:gd name="T11" fmla="*/ 32 h 32"/>
                <a:gd name="T12" fmla="*/ 17 w 49"/>
                <a:gd name="T13" fmla="*/ 32 h 32"/>
                <a:gd name="T14" fmla="*/ 27 w 49"/>
                <a:gd name="T15" fmla="*/ 31 h 32"/>
                <a:gd name="T16" fmla="*/ 37 w 49"/>
                <a:gd name="T17" fmla="*/ 26 h 32"/>
                <a:gd name="T18" fmla="*/ 39 w 49"/>
                <a:gd name="T19" fmla="*/ 2 h 32"/>
                <a:gd name="T20" fmla="*/ 31 w 49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32">
                  <a:moveTo>
                    <a:pt x="31" y="0"/>
                  </a:moveTo>
                  <a:cubicBezTo>
                    <a:pt x="30" y="0"/>
                    <a:pt x="28" y="0"/>
                    <a:pt x="26" y="1"/>
                  </a:cubicBezTo>
                  <a:cubicBezTo>
                    <a:pt x="24" y="2"/>
                    <a:pt x="22" y="3"/>
                    <a:pt x="20" y="4"/>
                  </a:cubicBezTo>
                  <a:cubicBezTo>
                    <a:pt x="18" y="4"/>
                    <a:pt x="16" y="4"/>
                    <a:pt x="14" y="5"/>
                  </a:cubicBezTo>
                  <a:cubicBezTo>
                    <a:pt x="8" y="5"/>
                    <a:pt x="5" y="9"/>
                    <a:pt x="3" y="12"/>
                  </a:cubicBezTo>
                  <a:cubicBezTo>
                    <a:pt x="0" y="21"/>
                    <a:pt x="4" y="32"/>
                    <a:pt x="15" y="32"/>
                  </a:cubicBezTo>
                  <a:cubicBezTo>
                    <a:pt x="15" y="32"/>
                    <a:pt x="16" y="32"/>
                    <a:pt x="17" y="32"/>
                  </a:cubicBezTo>
                  <a:cubicBezTo>
                    <a:pt x="20" y="32"/>
                    <a:pt x="24" y="31"/>
                    <a:pt x="27" y="31"/>
                  </a:cubicBezTo>
                  <a:cubicBezTo>
                    <a:pt x="31" y="29"/>
                    <a:pt x="34" y="28"/>
                    <a:pt x="37" y="26"/>
                  </a:cubicBezTo>
                  <a:cubicBezTo>
                    <a:pt x="49" y="22"/>
                    <a:pt x="47" y="8"/>
                    <a:pt x="39" y="2"/>
                  </a:cubicBezTo>
                  <a:cubicBezTo>
                    <a:pt x="37" y="1"/>
                    <a:pt x="34" y="0"/>
                    <a:pt x="3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54"/>
            <p:cNvSpPr>
              <a:spLocks noEditPoints="1"/>
            </p:cNvSpPr>
            <p:nvPr/>
          </p:nvSpPr>
          <p:spPr bwMode="auto">
            <a:xfrm>
              <a:off x="6312" y="123"/>
              <a:ext cx="111" cy="57"/>
            </a:xfrm>
            <a:custGeom>
              <a:avLst/>
              <a:gdLst>
                <a:gd name="T0" fmla="*/ 7 w 163"/>
                <a:gd name="T1" fmla="*/ 60 h 84"/>
                <a:gd name="T2" fmla="*/ 5 w 163"/>
                <a:gd name="T3" fmla="*/ 64 h 84"/>
                <a:gd name="T4" fmla="*/ 18 w 163"/>
                <a:gd name="T5" fmla="*/ 84 h 84"/>
                <a:gd name="T6" fmla="*/ 21 w 163"/>
                <a:gd name="T7" fmla="*/ 83 h 84"/>
                <a:gd name="T8" fmla="*/ 17 w 163"/>
                <a:gd name="T9" fmla="*/ 74 h 84"/>
                <a:gd name="T10" fmla="*/ 7 w 163"/>
                <a:gd name="T11" fmla="*/ 60 h 84"/>
                <a:gd name="T12" fmla="*/ 149 w 163"/>
                <a:gd name="T13" fmla="*/ 20 h 84"/>
                <a:gd name="T14" fmla="*/ 148 w 163"/>
                <a:gd name="T15" fmla="*/ 37 h 84"/>
                <a:gd name="T16" fmla="*/ 149 w 163"/>
                <a:gd name="T17" fmla="*/ 48 h 84"/>
                <a:gd name="T18" fmla="*/ 153 w 163"/>
                <a:gd name="T19" fmla="*/ 23 h 84"/>
                <a:gd name="T20" fmla="*/ 149 w 163"/>
                <a:gd name="T21" fmla="*/ 20 h 84"/>
                <a:gd name="T22" fmla="*/ 117 w 163"/>
                <a:gd name="T23" fmla="*/ 0 h 84"/>
                <a:gd name="T24" fmla="*/ 40 w 163"/>
                <a:gd name="T25" fmla="*/ 0 h 84"/>
                <a:gd name="T26" fmla="*/ 22 w 163"/>
                <a:gd name="T27" fmla="*/ 30 h 84"/>
                <a:gd name="T28" fmla="*/ 40 w 163"/>
                <a:gd name="T29" fmla="*/ 54 h 84"/>
                <a:gd name="T30" fmla="*/ 52 w 163"/>
                <a:gd name="T31" fmla="*/ 32 h 84"/>
                <a:gd name="T32" fmla="*/ 69 w 163"/>
                <a:gd name="T33" fmla="*/ 7 h 84"/>
                <a:gd name="T34" fmla="*/ 96 w 163"/>
                <a:gd name="T35" fmla="*/ 20 h 84"/>
                <a:gd name="T36" fmla="*/ 118 w 163"/>
                <a:gd name="T37" fmla="*/ 32 h 84"/>
                <a:gd name="T38" fmla="*/ 121 w 163"/>
                <a:gd name="T39" fmla="*/ 3 h 84"/>
                <a:gd name="T40" fmla="*/ 117 w 163"/>
                <a:gd name="T4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84">
                  <a:moveTo>
                    <a:pt x="7" y="60"/>
                  </a:moveTo>
                  <a:cubicBezTo>
                    <a:pt x="6" y="61"/>
                    <a:pt x="5" y="63"/>
                    <a:pt x="5" y="64"/>
                  </a:cubicBezTo>
                  <a:cubicBezTo>
                    <a:pt x="0" y="75"/>
                    <a:pt x="9" y="84"/>
                    <a:pt x="18" y="84"/>
                  </a:cubicBezTo>
                  <a:cubicBezTo>
                    <a:pt x="19" y="84"/>
                    <a:pt x="20" y="83"/>
                    <a:pt x="21" y="83"/>
                  </a:cubicBezTo>
                  <a:cubicBezTo>
                    <a:pt x="20" y="80"/>
                    <a:pt x="18" y="77"/>
                    <a:pt x="17" y="74"/>
                  </a:cubicBezTo>
                  <a:cubicBezTo>
                    <a:pt x="14" y="69"/>
                    <a:pt x="10" y="64"/>
                    <a:pt x="7" y="60"/>
                  </a:cubicBezTo>
                  <a:moveTo>
                    <a:pt x="149" y="20"/>
                  </a:moveTo>
                  <a:cubicBezTo>
                    <a:pt x="148" y="26"/>
                    <a:pt x="148" y="31"/>
                    <a:pt x="148" y="37"/>
                  </a:cubicBezTo>
                  <a:cubicBezTo>
                    <a:pt x="148" y="41"/>
                    <a:pt x="148" y="44"/>
                    <a:pt x="149" y="48"/>
                  </a:cubicBezTo>
                  <a:cubicBezTo>
                    <a:pt x="158" y="44"/>
                    <a:pt x="163" y="31"/>
                    <a:pt x="153" y="23"/>
                  </a:cubicBezTo>
                  <a:cubicBezTo>
                    <a:pt x="152" y="22"/>
                    <a:pt x="150" y="21"/>
                    <a:pt x="149" y="20"/>
                  </a:cubicBezTo>
                  <a:moveTo>
                    <a:pt x="117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4" y="10"/>
                    <a:pt x="27" y="20"/>
                    <a:pt x="22" y="30"/>
                  </a:cubicBezTo>
                  <a:cubicBezTo>
                    <a:pt x="29" y="38"/>
                    <a:pt x="35" y="46"/>
                    <a:pt x="40" y="54"/>
                  </a:cubicBezTo>
                  <a:cubicBezTo>
                    <a:pt x="44" y="46"/>
                    <a:pt x="48" y="39"/>
                    <a:pt x="52" y="32"/>
                  </a:cubicBezTo>
                  <a:cubicBezTo>
                    <a:pt x="57" y="23"/>
                    <a:pt x="63" y="15"/>
                    <a:pt x="69" y="7"/>
                  </a:cubicBezTo>
                  <a:cubicBezTo>
                    <a:pt x="78" y="11"/>
                    <a:pt x="87" y="15"/>
                    <a:pt x="96" y="20"/>
                  </a:cubicBezTo>
                  <a:cubicBezTo>
                    <a:pt x="103" y="24"/>
                    <a:pt x="110" y="28"/>
                    <a:pt x="118" y="32"/>
                  </a:cubicBezTo>
                  <a:cubicBezTo>
                    <a:pt x="118" y="22"/>
                    <a:pt x="119" y="12"/>
                    <a:pt x="121" y="3"/>
                  </a:cubicBezTo>
                  <a:cubicBezTo>
                    <a:pt x="120" y="2"/>
                    <a:pt x="118" y="1"/>
                    <a:pt x="11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55"/>
            <p:cNvSpPr>
              <a:spLocks/>
            </p:cNvSpPr>
            <p:nvPr/>
          </p:nvSpPr>
          <p:spPr bwMode="auto">
            <a:xfrm>
              <a:off x="6181" y="192"/>
              <a:ext cx="79" cy="62"/>
            </a:xfrm>
            <a:custGeom>
              <a:avLst/>
              <a:gdLst>
                <a:gd name="T0" fmla="*/ 55 w 116"/>
                <a:gd name="T1" fmla="*/ 0 h 91"/>
                <a:gd name="T2" fmla="*/ 15 w 116"/>
                <a:gd name="T3" fmla="*/ 27 h 91"/>
                <a:gd name="T4" fmla="*/ 60 w 116"/>
                <a:gd name="T5" fmla="*/ 91 h 91"/>
                <a:gd name="T6" fmla="*/ 100 w 116"/>
                <a:gd name="T7" fmla="*/ 64 h 91"/>
                <a:gd name="T8" fmla="*/ 55 w 116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91">
                  <a:moveTo>
                    <a:pt x="55" y="0"/>
                  </a:moveTo>
                  <a:cubicBezTo>
                    <a:pt x="39" y="0"/>
                    <a:pt x="24" y="8"/>
                    <a:pt x="15" y="27"/>
                  </a:cubicBezTo>
                  <a:cubicBezTo>
                    <a:pt x="0" y="63"/>
                    <a:pt x="31" y="91"/>
                    <a:pt x="60" y="91"/>
                  </a:cubicBezTo>
                  <a:cubicBezTo>
                    <a:pt x="76" y="91"/>
                    <a:pt x="92" y="83"/>
                    <a:pt x="100" y="64"/>
                  </a:cubicBezTo>
                  <a:cubicBezTo>
                    <a:pt x="116" y="28"/>
                    <a:pt x="85" y="0"/>
                    <a:pt x="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56"/>
            <p:cNvSpPr>
              <a:spLocks/>
            </p:cNvSpPr>
            <p:nvPr/>
          </p:nvSpPr>
          <p:spPr bwMode="auto">
            <a:xfrm>
              <a:off x="6493" y="123"/>
              <a:ext cx="72" cy="46"/>
            </a:xfrm>
            <a:custGeom>
              <a:avLst/>
              <a:gdLst>
                <a:gd name="T0" fmla="*/ 91 w 107"/>
                <a:gd name="T1" fmla="*/ 0 h 68"/>
                <a:gd name="T2" fmla="*/ 11 w 107"/>
                <a:gd name="T3" fmla="*/ 0 h 68"/>
                <a:gd name="T4" fmla="*/ 23 w 107"/>
                <a:gd name="T5" fmla="*/ 59 h 68"/>
                <a:gd name="T6" fmla="*/ 49 w 107"/>
                <a:gd name="T7" fmla="*/ 68 h 68"/>
                <a:gd name="T8" fmla="*/ 91 w 107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68">
                  <a:moveTo>
                    <a:pt x="9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0" y="19"/>
                    <a:pt x="1" y="43"/>
                    <a:pt x="23" y="59"/>
                  </a:cubicBezTo>
                  <a:cubicBezTo>
                    <a:pt x="32" y="66"/>
                    <a:pt x="41" y="68"/>
                    <a:pt x="49" y="68"/>
                  </a:cubicBezTo>
                  <a:cubicBezTo>
                    <a:pt x="81" y="68"/>
                    <a:pt x="107" y="29"/>
                    <a:pt x="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57"/>
            <p:cNvSpPr>
              <a:spLocks/>
            </p:cNvSpPr>
            <p:nvPr/>
          </p:nvSpPr>
          <p:spPr bwMode="auto">
            <a:xfrm>
              <a:off x="6109" y="207"/>
              <a:ext cx="78" cy="62"/>
            </a:xfrm>
            <a:custGeom>
              <a:avLst/>
              <a:gdLst>
                <a:gd name="T0" fmla="*/ 55 w 115"/>
                <a:gd name="T1" fmla="*/ 0 h 91"/>
                <a:gd name="T2" fmla="*/ 15 w 115"/>
                <a:gd name="T3" fmla="*/ 27 h 91"/>
                <a:gd name="T4" fmla="*/ 60 w 115"/>
                <a:gd name="T5" fmla="*/ 91 h 91"/>
                <a:gd name="T6" fmla="*/ 100 w 115"/>
                <a:gd name="T7" fmla="*/ 64 h 91"/>
                <a:gd name="T8" fmla="*/ 55 w 115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91">
                  <a:moveTo>
                    <a:pt x="55" y="0"/>
                  </a:moveTo>
                  <a:cubicBezTo>
                    <a:pt x="39" y="0"/>
                    <a:pt x="23" y="8"/>
                    <a:pt x="15" y="27"/>
                  </a:cubicBezTo>
                  <a:cubicBezTo>
                    <a:pt x="0" y="63"/>
                    <a:pt x="30" y="91"/>
                    <a:pt x="60" y="91"/>
                  </a:cubicBezTo>
                  <a:cubicBezTo>
                    <a:pt x="76" y="91"/>
                    <a:pt x="92" y="83"/>
                    <a:pt x="100" y="64"/>
                  </a:cubicBezTo>
                  <a:cubicBezTo>
                    <a:pt x="115" y="28"/>
                    <a:pt x="85" y="0"/>
                    <a:pt x="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58"/>
            <p:cNvSpPr>
              <a:spLocks/>
            </p:cNvSpPr>
            <p:nvPr/>
          </p:nvSpPr>
          <p:spPr bwMode="auto">
            <a:xfrm>
              <a:off x="6566" y="123"/>
              <a:ext cx="60" cy="22"/>
            </a:xfrm>
            <a:custGeom>
              <a:avLst/>
              <a:gdLst>
                <a:gd name="T0" fmla="*/ 88 w 88"/>
                <a:gd name="T1" fmla="*/ 0 h 33"/>
                <a:gd name="T2" fmla="*/ 0 w 88"/>
                <a:gd name="T3" fmla="*/ 0 h 33"/>
                <a:gd name="T4" fmla="*/ 18 w 88"/>
                <a:gd name="T5" fmla="*/ 24 h 33"/>
                <a:gd name="T6" fmla="*/ 44 w 88"/>
                <a:gd name="T7" fmla="*/ 33 h 33"/>
                <a:gd name="T8" fmla="*/ 88 w 88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33">
                  <a:moveTo>
                    <a:pt x="8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9"/>
                    <a:pt x="9" y="17"/>
                    <a:pt x="18" y="24"/>
                  </a:cubicBezTo>
                  <a:cubicBezTo>
                    <a:pt x="27" y="30"/>
                    <a:pt x="36" y="33"/>
                    <a:pt x="44" y="33"/>
                  </a:cubicBezTo>
                  <a:cubicBezTo>
                    <a:pt x="64" y="33"/>
                    <a:pt x="81" y="18"/>
                    <a:pt x="8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59"/>
            <p:cNvSpPr>
              <a:spLocks noEditPoints="1"/>
            </p:cNvSpPr>
            <p:nvPr/>
          </p:nvSpPr>
          <p:spPr bwMode="auto">
            <a:xfrm>
              <a:off x="6524" y="890"/>
              <a:ext cx="94" cy="74"/>
            </a:xfrm>
            <a:custGeom>
              <a:avLst/>
              <a:gdLst>
                <a:gd name="T0" fmla="*/ 135 w 138"/>
                <a:gd name="T1" fmla="*/ 38 h 109"/>
                <a:gd name="T2" fmla="*/ 111 w 138"/>
                <a:gd name="T3" fmla="*/ 49 h 109"/>
                <a:gd name="T4" fmla="*/ 44 w 138"/>
                <a:gd name="T5" fmla="*/ 67 h 109"/>
                <a:gd name="T6" fmla="*/ 14 w 138"/>
                <a:gd name="T7" fmla="*/ 58 h 109"/>
                <a:gd name="T8" fmla="*/ 8 w 138"/>
                <a:gd name="T9" fmla="*/ 53 h 109"/>
                <a:gd name="T10" fmla="*/ 56 w 138"/>
                <a:gd name="T11" fmla="*/ 109 h 109"/>
                <a:gd name="T12" fmla="*/ 94 w 138"/>
                <a:gd name="T13" fmla="*/ 86 h 109"/>
                <a:gd name="T14" fmla="*/ 112 w 138"/>
                <a:gd name="T15" fmla="*/ 92 h 109"/>
                <a:gd name="T16" fmla="*/ 135 w 138"/>
                <a:gd name="T17" fmla="*/ 38 h 109"/>
                <a:gd name="T18" fmla="*/ 118 w 138"/>
                <a:gd name="T19" fmla="*/ 0 h 109"/>
                <a:gd name="T20" fmla="*/ 77 w 138"/>
                <a:gd name="T21" fmla="*/ 26 h 109"/>
                <a:gd name="T22" fmla="*/ 51 w 138"/>
                <a:gd name="T23" fmla="*/ 18 h 109"/>
                <a:gd name="T24" fmla="*/ 27 w 138"/>
                <a:gd name="T25" fmla="*/ 25 h 109"/>
                <a:gd name="T26" fmla="*/ 27 w 138"/>
                <a:gd name="T27" fmla="*/ 30 h 109"/>
                <a:gd name="T28" fmla="*/ 29 w 138"/>
                <a:gd name="T29" fmla="*/ 34 h 109"/>
                <a:gd name="T30" fmla="*/ 29 w 138"/>
                <a:gd name="T31" fmla="*/ 35 h 109"/>
                <a:gd name="T32" fmla="*/ 31 w 138"/>
                <a:gd name="T33" fmla="*/ 36 h 109"/>
                <a:gd name="T34" fmla="*/ 34 w 138"/>
                <a:gd name="T35" fmla="*/ 37 h 109"/>
                <a:gd name="T36" fmla="*/ 42 w 138"/>
                <a:gd name="T37" fmla="*/ 38 h 109"/>
                <a:gd name="T38" fmla="*/ 65 w 138"/>
                <a:gd name="T39" fmla="*/ 35 h 109"/>
                <a:gd name="T40" fmla="*/ 138 w 138"/>
                <a:gd name="T41" fmla="*/ 5 h 109"/>
                <a:gd name="T42" fmla="*/ 118 w 138"/>
                <a:gd name="T43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8" h="109">
                  <a:moveTo>
                    <a:pt x="135" y="38"/>
                  </a:moveTo>
                  <a:cubicBezTo>
                    <a:pt x="127" y="42"/>
                    <a:pt x="119" y="45"/>
                    <a:pt x="111" y="49"/>
                  </a:cubicBezTo>
                  <a:cubicBezTo>
                    <a:pt x="93" y="56"/>
                    <a:pt x="67" y="67"/>
                    <a:pt x="44" y="67"/>
                  </a:cubicBezTo>
                  <a:cubicBezTo>
                    <a:pt x="33" y="67"/>
                    <a:pt x="22" y="65"/>
                    <a:pt x="14" y="58"/>
                  </a:cubicBezTo>
                  <a:cubicBezTo>
                    <a:pt x="12" y="56"/>
                    <a:pt x="10" y="54"/>
                    <a:pt x="8" y="53"/>
                  </a:cubicBezTo>
                  <a:cubicBezTo>
                    <a:pt x="0" y="85"/>
                    <a:pt x="28" y="109"/>
                    <a:pt x="56" y="109"/>
                  </a:cubicBezTo>
                  <a:cubicBezTo>
                    <a:pt x="71" y="109"/>
                    <a:pt x="85" y="102"/>
                    <a:pt x="94" y="86"/>
                  </a:cubicBezTo>
                  <a:cubicBezTo>
                    <a:pt x="100" y="90"/>
                    <a:pt x="106" y="92"/>
                    <a:pt x="112" y="92"/>
                  </a:cubicBezTo>
                  <a:cubicBezTo>
                    <a:pt x="119" y="74"/>
                    <a:pt x="126" y="56"/>
                    <a:pt x="135" y="38"/>
                  </a:cubicBezTo>
                  <a:moveTo>
                    <a:pt x="118" y="0"/>
                  </a:moveTo>
                  <a:cubicBezTo>
                    <a:pt x="100" y="0"/>
                    <a:pt x="85" y="11"/>
                    <a:pt x="77" y="26"/>
                  </a:cubicBezTo>
                  <a:cubicBezTo>
                    <a:pt x="69" y="21"/>
                    <a:pt x="60" y="18"/>
                    <a:pt x="51" y="18"/>
                  </a:cubicBezTo>
                  <a:cubicBezTo>
                    <a:pt x="42" y="18"/>
                    <a:pt x="34" y="21"/>
                    <a:pt x="27" y="25"/>
                  </a:cubicBezTo>
                  <a:cubicBezTo>
                    <a:pt x="27" y="27"/>
                    <a:pt x="27" y="29"/>
                    <a:pt x="27" y="30"/>
                  </a:cubicBezTo>
                  <a:cubicBezTo>
                    <a:pt x="28" y="32"/>
                    <a:pt x="28" y="33"/>
                    <a:pt x="29" y="34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0" y="35"/>
                    <a:pt x="31" y="36"/>
                    <a:pt x="31" y="36"/>
                  </a:cubicBezTo>
                  <a:cubicBezTo>
                    <a:pt x="32" y="37"/>
                    <a:pt x="33" y="37"/>
                    <a:pt x="34" y="37"/>
                  </a:cubicBezTo>
                  <a:cubicBezTo>
                    <a:pt x="37" y="38"/>
                    <a:pt x="39" y="38"/>
                    <a:pt x="42" y="38"/>
                  </a:cubicBezTo>
                  <a:cubicBezTo>
                    <a:pt x="50" y="38"/>
                    <a:pt x="57" y="37"/>
                    <a:pt x="65" y="35"/>
                  </a:cubicBezTo>
                  <a:cubicBezTo>
                    <a:pt x="91" y="28"/>
                    <a:pt x="115" y="17"/>
                    <a:pt x="138" y="5"/>
                  </a:cubicBezTo>
                  <a:cubicBezTo>
                    <a:pt x="131" y="1"/>
                    <a:pt x="124" y="0"/>
                    <a:pt x="11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60"/>
            <p:cNvSpPr>
              <a:spLocks noEditPoints="1"/>
            </p:cNvSpPr>
            <p:nvPr/>
          </p:nvSpPr>
          <p:spPr bwMode="auto">
            <a:xfrm>
              <a:off x="6447" y="761"/>
              <a:ext cx="236" cy="186"/>
            </a:xfrm>
            <a:custGeom>
              <a:avLst/>
              <a:gdLst>
                <a:gd name="T0" fmla="*/ 219 w 347"/>
                <a:gd name="T1" fmla="*/ 28 h 273"/>
                <a:gd name="T2" fmla="*/ 218 w 347"/>
                <a:gd name="T3" fmla="*/ 29 h 273"/>
                <a:gd name="T4" fmla="*/ 216 w 347"/>
                <a:gd name="T5" fmla="*/ 30 h 273"/>
                <a:gd name="T6" fmla="*/ 212 w 347"/>
                <a:gd name="T7" fmla="*/ 33 h 273"/>
                <a:gd name="T8" fmla="*/ 210 w 347"/>
                <a:gd name="T9" fmla="*/ 35 h 273"/>
                <a:gd name="T10" fmla="*/ 216 w 347"/>
                <a:gd name="T11" fmla="*/ 37 h 273"/>
                <a:gd name="T12" fmla="*/ 238 w 347"/>
                <a:gd name="T13" fmla="*/ 46 h 273"/>
                <a:gd name="T14" fmla="*/ 229 w 347"/>
                <a:gd name="T15" fmla="*/ 34 h 273"/>
                <a:gd name="T16" fmla="*/ 223 w 347"/>
                <a:gd name="T17" fmla="*/ 30 h 273"/>
                <a:gd name="T18" fmla="*/ 220 w 347"/>
                <a:gd name="T19" fmla="*/ 29 h 273"/>
                <a:gd name="T20" fmla="*/ 219 w 347"/>
                <a:gd name="T21" fmla="*/ 28 h 273"/>
                <a:gd name="T22" fmla="*/ 256 w 347"/>
                <a:gd name="T23" fmla="*/ 23 h 273"/>
                <a:gd name="T24" fmla="*/ 277 w 347"/>
                <a:gd name="T25" fmla="*/ 60 h 273"/>
                <a:gd name="T26" fmla="*/ 285 w 347"/>
                <a:gd name="T27" fmla="*/ 80 h 273"/>
                <a:gd name="T28" fmla="*/ 308 w 347"/>
                <a:gd name="T29" fmla="*/ 107 h 273"/>
                <a:gd name="T30" fmla="*/ 311 w 347"/>
                <a:gd name="T31" fmla="*/ 110 h 273"/>
                <a:gd name="T32" fmla="*/ 318 w 347"/>
                <a:gd name="T33" fmla="*/ 110 h 273"/>
                <a:gd name="T34" fmla="*/ 341 w 347"/>
                <a:gd name="T35" fmla="*/ 115 h 273"/>
                <a:gd name="T36" fmla="*/ 347 w 347"/>
                <a:gd name="T37" fmla="*/ 110 h 273"/>
                <a:gd name="T38" fmla="*/ 276 w 347"/>
                <a:gd name="T39" fmla="*/ 36 h 273"/>
                <a:gd name="T40" fmla="*/ 256 w 347"/>
                <a:gd name="T41" fmla="*/ 23 h 273"/>
                <a:gd name="T42" fmla="*/ 173 w 347"/>
                <a:gd name="T43" fmla="*/ 0 h 273"/>
                <a:gd name="T44" fmla="*/ 132 w 347"/>
                <a:gd name="T45" fmla="*/ 6 h 273"/>
                <a:gd name="T46" fmla="*/ 68 w 347"/>
                <a:gd name="T47" fmla="*/ 42 h 273"/>
                <a:gd name="T48" fmla="*/ 34 w 347"/>
                <a:gd name="T49" fmla="*/ 85 h 273"/>
                <a:gd name="T50" fmla="*/ 23 w 347"/>
                <a:gd name="T51" fmla="*/ 107 h 273"/>
                <a:gd name="T52" fmla="*/ 1 w 347"/>
                <a:gd name="T53" fmla="*/ 206 h 273"/>
                <a:gd name="T54" fmla="*/ 0 w 347"/>
                <a:gd name="T55" fmla="*/ 214 h 273"/>
                <a:gd name="T56" fmla="*/ 2 w 347"/>
                <a:gd name="T57" fmla="*/ 261 h 273"/>
                <a:gd name="T58" fmla="*/ 11 w 347"/>
                <a:gd name="T59" fmla="*/ 273 h 273"/>
                <a:gd name="T60" fmla="*/ 17 w 347"/>
                <a:gd name="T61" fmla="*/ 272 h 273"/>
                <a:gd name="T62" fmla="*/ 22 w 347"/>
                <a:gd name="T63" fmla="*/ 273 h 273"/>
                <a:gd name="T64" fmla="*/ 32 w 347"/>
                <a:gd name="T65" fmla="*/ 257 h 273"/>
                <a:gd name="T66" fmla="*/ 30 w 347"/>
                <a:gd name="T67" fmla="*/ 218 h 273"/>
                <a:gd name="T68" fmla="*/ 30 w 347"/>
                <a:gd name="T69" fmla="*/ 213 h 273"/>
                <a:gd name="T70" fmla="*/ 32 w 347"/>
                <a:gd name="T71" fmla="*/ 188 h 273"/>
                <a:gd name="T72" fmla="*/ 32 w 347"/>
                <a:gd name="T73" fmla="*/ 184 h 273"/>
                <a:gd name="T74" fmla="*/ 40 w 347"/>
                <a:gd name="T75" fmla="*/ 145 h 273"/>
                <a:gd name="T76" fmla="*/ 60 w 347"/>
                <a:gd name="T77" fmla="*/ 98 h 273"/>
                <a:gd name="T78" fmla="*/ 75 w 347"/>
                <a:gd name="T79" fmla="*/ 76 h 273"/>
                <a:gd name="T80" fmla="*/ 80 w 347"/>
                <a:gd name="T81" fmla="*/ 71 h 273"/>
                <a:gd name="T82" fmla="*/ 85 w 347"/>
                <a:gd name="T83" fmla="*/ 66 h 273"/>
                <a:gd name="T84" fmla="*/ 104 w 347"/>
                <a:gd name="T85" fmla="*/ 51 h 273"/>
                <a:gd name="T86" fmla="*/ 112 w 347"/>
                <a:gd name="T87" fmla="*/ 46 h 273"/>
                <a:gd name="T88" fmla="*/ 140 w 347"/>
                <a:gd name="T89" fmla="*/ 35 h 273"/>
                <a:gd name="T90" fmla="*/ 169 w 347"/>
                <a:gd name="T91" fmla="*/ 31 h 273"/>
                <a:gd name="T92" fmla="*/ 172 w 347"/>
                <a:gd name="T93" fmla="*/ 31 h 273"/>
                <a:gd name="T94" fmla="*/ 179 w 347"/>
                <a:gd name="T95" fmla="*/ 31 h 273"/>
                <a:gd name="T96" fmla="*/ 205 w 347"/>
                <a:gd name="T97" fmla="*/ 4 h 273"/>
                <a:gd name="T98" fmla="*/ 173 w 347"/>
                <a:gd name="T9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7" h="273">
                  <a:moveTo>
                    <a:pt x="219" y="28"/>
                  </a:moveTo>
                  <a:cubicBezTo>
                    <a:pt x="218" y="29"/>
                    <a:pt x="218" y="29"/>
                    <a:pt x="218" y="29"/>
                  </a:cubicBezTo>
                  <a:cubicBezTo>
                    <a:pt x="217" y="29"/>
                    <a:pt x="217" y="29"/>
                    <a:pt x="216" y="30"/>
                  </a:cubicBezTo>
                  <a:cubicBezTo>
                    <a:pt x="214" y="31"/>
                    <a:pt x="213" y="32"/>
                    <a:pt x="212" y="33"/>
                  </a:cubicBezTo>
                  <a:cubicBezTo>
                    <a:pt x="211" y="34"/>
                    <a:pt x="210" y="34"/>
                    <a:pt x="210" y="35"/>
                  </a:cubicBezTo>
                  <a:cubicBezTo>
                    <a:pt x="212" y="36"/>
                    <a:pt x="214" y="37"/>
                    <a:pt x="216" y="37"/>
                  </a:cubicBezTo>
                  <a:cubicBezTo>
                    <a:pt x="223" y="40"/>
                    <a:pt x="231" y="43"/>
                    <a:pt x="238" y="46"/>
                  </a:cubicBezTo>
                  <a:cubicBezTo>
                    <a:pt x="235" y="42"/>
                    <a:pt x="232" y="38"/>
                    <a:pt x="229" y="34"/>
                  </a:cubicBezTo>
                  <a:cubicBezTo>
                    <a:pt x="227" y="33"/>
                    <a:pt x="225" y="31"/>
                    <a:pt x="223" y="30"/>
                  </a:cubicBezTo>
                  <a:cubicBezTo>
                    <a:pt x="222" y="29"/>
                    <a:pt x="221" y="29"/>
                    <a:pt x="220" y="29"/>
                  </a:cubicBezTo>
                  <a:cubicBezTo>
                    <a:pt x="220" y="29"/>
                    <a:pt x="219" y="29"/>
                    <a:pt x="219" y="28"/>
                  </a:cubicBezTo>
                  <a:moveTo>
                    <a:pt x="256" y="23"/>
                  </a:moveTo>
                  <a:cubicBezTo>
                    <a:pt x="265" y="35"/>
                    <a:pt x="272" y="49"/>
                    <a:pt x="277" y="60"/>
                  </a:cubicBezTo>
                  <a:cubicBezTo>
                    <a:pt x="279" y="67"/>
                    <a:pt x="282" y="74"/>
                    <a:pt x="285" y="80"/>
                  </a:cubicBezTo>
                  <a:cubicBezTo>
                    <a:pt x="293" y="89"/>
                    <a:pt x="301" y="97"/>
                    <a:pt x="308" y="107"/>
                  </a:cubicBezTo>
                  <a:cubicBezTo>
                    <a:pt x="309" y="108"/>
                    <a:pt x="310" y="109"/>
                    <a:pt x="311" y="110"/>
                  </a:cubicBezTo>
                  <a:cubicBezTo>
                    <a:pt x="314" y="110"/>
                    <a:pt x="316" y="110"/>
                    <a:pt x="318" y="110"/>
                  </a:cubicBezTo>
                  <a:cubicBezTo>
                    <a:pt x="327" y="110"/>
                    <a:pt x="334" y="112"/>
                    <a:pt x="341" y="115"/>
                  </a:cubicBezTo>
                  <a:cubicBezTo>
                    <a:pt x="343" y="113"/>
                    <a:pt x="345" y="112"/>
                    <a:pt x="347" y="110"/>
                  </a:cubicBezTo>
                  <a:cubicBezTo>
                    <a:pt x="328" y="81"/>
                    <a:pt x="304" y="56"/>
                    <a:pt x="276" y="36"/>
                  </a:cubicBezTo>
                  <a:cubicBezTo>
                    <a:pt x="270" y="32"/>
                    <a:pt x="263" y="27"/>
                    <a:pt x="256" y="23"/>
                  </a:cubicBezTo>
                  <a:moveTo>
                    <a:pt x="173" y="0"/>
                  </a:moveTo>
                  <a:cubicBezTo>
                    <a:pt x="159" y="0"/>
                    <a:pt x="146" y="2"/>
                    <a:pt x="132" y="6"/>
                  </a:cubicBezTo>
                  <a:cubicBezTo>
                    <a:pt x="106" y="13"/>
                    <a:pt x="85" y="26"/>
                    <a:pt x="68" y="42"/>
                  </a:cubicBezTo>
                  <a:cubicBezTo>
                    <a:pt x="54" y="54"/>
                    <a:pt x="43" y="69"/>
                    <a:pt x="34" y="85"/>
                  </a:cubicBezTo>
                  <a:cubicBezTo>
                    <a:pt x="30" y="92"/>
                    <a:pt x="27" y="99"/>
                    <a:pt x="23" y="107"/>
                  </a:cubicBezTo>
                  <a:cubicBezTo>
                    <a:pt x="10" y="137"/>
                    <a:pt x="3" y="172"/>
                    <a:pt x="1" y="206"/>
                  </a:cubicBezTo>
                  <a:cubicBezTo>
                    <a:pt x="1" y="209"/>
                    <a:pt x="1" y="211"/>
                    <a:pt x="0" y="214"/>
                  </a:cubicBezTo>
                  <a:cubicBezTo>
                    <a:pt x="0" y="230"/>
                    <a:pt x="0" y="246"/>
                    <a:pt x="2" y="261"/>
                  </a:cubicBezTo>
                  <a:cubicBezTo>
                    <a:pt x="3" y="267"/>
                    <a:pt x="7" y="271"/>
                    <a:pt x="11" y="273"/>
                  </a:cubicBezTo>
                  <a:cubicBezTo>
                    <a:pt x="13" y="272"/>
                    <a:pt x="15" y="272"/>
                    <a:pt x="17" y="272"/>
                  </a:cubicBezTo>
                  <a:cubicBezTo>
                    <a:pt x="18" y="272"/>
                    <a:pt x="20" y="272"/>
                    <a:pt x="22" y="273"/>
                  </a:cubicBezTo>
                  <a:cubicBezTo>
                    <a:pt x="28" y="271"/>
                    <a:pt x="33" y="266"/>
                    <a:pt x="32" y="257"/>
                  </a:cubicBezTo>
                  <a:cubicBezTo>
                    <a:pt x="31" y="244"/>
                    <a:pt x="30" y="231"/>
                    <a:pt x="30" y="218"/>
                  </a:cubicBezTo>
                  <a:cubicBezTo>
                    <a:pt x="30" y="217"/>
                    <a:pt x="30" y="215"/>
                    <a:pt x="30" y="213"/>
                  </a:cubicBezTo>
                  <a:cubicBezTo>
                    <a:pt x="30" y="204"/>
                    <a:pt x="31" y="196"/>
                    <a:pt x="32" y="188"/>
                  </a:cubicBezTo>
                  <a:cubicBezTo>
                    <a:pt x="32" y="186"/>
                    <a:pt x="32" y="185"/>
                    <a:pt x="32" y="184"/>
                  </a:cubicBezTo>
                  <a:cubicBezTo>
                    <a:pt x="34" y="171"/>
                    <a:pt x="36" y="158"/>
                    <a:pt x="40" y="145"/>
                  </a:cubicBezTo>
                  <a:cubicBezTo>
                    <a:pt x="45" y="128"/>
                    <a:pt x="51" y="113"/>
                    <a:pt x="60" y="98"/>
                  </a:cubicBezTo>
                  <a:cubicBezTo>
                    <a:pt x="65" y="90"/>
                    <a:pt x="70" y="83"/>
                    <a:pt x="75" y="76"/>
                  </a:cubicBezTo>
                  <a:cubicBezTo>
                    <a:pt x="77" y="75"/>
                    <a:pt x="78" y="73"/>
                    <a:pt x="80" y="71"/>
                  </a:cubicBezTo>
                  <a:cubicBezTo>
                    <a:pt x="82" y="70"/>
                    <a:pt x="83" y="68"/>
                    <a:pt x="85" y="66"/>
                  </a:cubicBezTo>
                  <a:cubicBezTo>
                    <a:pt x="91" y="61"/>
                    <a:pt x="98" y="56"/>
                    <a:pt x="104" y="51"/>
                  </a:cubicBezTo>
                  <a:cubicBezTo>
                    <a:pt x="107" y="50"/>
                    <a:pt x="109" y="48"/>
                    <a:pt x="112" y="46"/>
                  </a:cubicBezTo>
                  <a:cubicBezTo>
                    <a:pt x="121" y="42"/>
                    <a:pt x="130" y="38"/>
                    <a:pt x="140" y="35"/>
                  </a:cubicBezTo>
                  <a:cubicBezTo>
                    <a:pt x="149" y="33"/>
                    <a:pt x="159" y="31"/>
                    <a:pt x="169" y="31"/>
                  </a:cubicBezTo>
                  <a:cubicBezTo>
                    <a:pt x="170" y="31"/>
                    <a:pt x="171" y="31"/>
                    <a:pt x="172" y="31"/>
                  </a:cubicBezTo>
                  <a:cubicBezTo>
                    <a:pt x="174" y="31"/>
                    <a:pt x="176" y="31"/>
                    <a:pt x="179" y="31"/>
                  </a:cubicBezTo>
                  <a:cubicBezTo>
                    <a:pt x="185" y="19"/>
                    <a:pt x="194" y="8"/>
                    <a:pt x="205" y="4"/>
                  </a:cubicBezTo>
                  <a:cubicBezTo>
                    <a:pt x="194" y="1"/>
                    <a:pt x="184" y="0"/>
                    <a:pt x="1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61"/>
            <p:cNvSpPr>
              <a:spLocks noEditPoints="1"/>
            </p:cNvSpPr>
            <p:nvPr/>
          </p:nvSpPr>
          <p:spPr bwMode="auto">
            <a:xfrm>
              <a:off x="6050" y="123"/>
              <a:ext cx="302" cy="108"/>
            </a:xfrm>
            <a:custGeom>
              <a:avLst/>
              <a:gdLst>
                <a:gd name="T0" fmla="*/ 126 w 445"/>
                <a:gd name="T1" fmla="*/ 0 h 160"/>
                <a:gd name="T2" fmla="*/ 76 w 445"/>
                <a:gd name="T3" fmla="*/ 0 h 160"/>
                <a:gd name="T4" fmla="*/ 18 w 445"/>
                <a:gd name="T5" fmla="*/ 79 h 160"/>
                <a:gd name="T6" fmla="*/ 11 w 445"/>
                <a:gd name="T7" fmla="*/ 98 h 160"/>
                <a:gd name="T8" fmla="*/ 3 w 445"/>
                <a:gd name="T9" fmla="*/ 132 h 160"/>
                <a:gd name="T10" fmla="*/ 2 w 445"/>
                <a:gd name="T11" fmla="*/ 141 h 160"/>
                <a:gd name="T12" fmla="*/ 1 w 445"/>
                <a:gd name="T13" fmla="*/ 143 h 160"/>
                <a:gd name="T14" fmla="*/ 17 w 445"/>
                <a:gd name="T15" fmla="*/ 160 h 160"/>
                <a:gd name="T16" fmla="*/ 31 w 445"/>
                <a:gd name="T17" fmla="*/ 147 h 160"/>
                <a:gd name="T18" fmla="*/ 37 w 445"/>
                <a:gd name="T19" fmla="*/ 114 h 160"/>
                <a:gd name="T20" fmla="*/ 38 w 445"/>
                <a:gd name="T21" fmla="*/ 111 h 160"/>
                <a:gd name="T22" fmla="*/ 57 w 445"/>
                <a:gd name="T23" fmla="*/ 67 h 160"/>
                <a:gd name="T24" fmla="*/ 88 w 445"/>
                <a:gd name="T25" fmla="*/ 28 h 160"/>
                <a:gd name="T26" fmla="*/ 126 w 445"/>
                <a:gd name="T27" fmla="*/ 0 h 160"/>
                <a:gd name="T28" fmla="*/ 370 w 445"/>
                <a:gd name="T29" fmla="*/ 0 h 160"/>
                <a:gd name="T30" fmla="*/ 301 w 445"/>
                <a:gd name="T31" fmla="*/ 0 h 160"/>
                <a:gd name="T32" fmla="*/ 350 w 445"/>
                <a:gd name="T33" fmla="*/ 23 h 160"/>
                <a:gd name="T34" fmla="*/ 357 w 445"/>
                <a:gd name="T35" fmla="*/ 28 h 160"/>
                <a:gd name="T36" fmla="*/ 386 w 445"/>
                <a:gd name="T37" fmla="*/ 51 h 160"/>
                <a:gd name="T38" fmla="*/ 393 w 445"/>
                <a:gd name="T39" fmla="*/ 60 h 160"/>
                <a:gd name="T40" fmla="*/ 403 w 445"/>
                <a:gd name="T41" fmla="*/ 74 h 160"/>
                <a:gd name="T42" fmla="*/ 407 w 445"/>
                <a:gd name="T43" fmla="*/ 83 h 160"/>
                <a:gd name="T44" fmla="*/ 410 w 445"/>
                <a:gd name="T45" fmla="*/ 93 h 160"/>
                <a:gd name="T46" fmla="*/ 412 w 445"/>
                <a:gd name="T47" fmla="*/ 112 h 160"/>
                <a:gd name="T48" fmla="*/ 411 w 445"/>
                <a:gd name="T49" fmla="*/ 125 h 160"/>
                <a:gd name="T50" fmla="*/ 426 w 445"/>
                <a:gd name="T51" fmla="*/ 141 h 160"/>
                <a:gd name="T52" fmla="*/ 441 w 445"/>
                <a:gd name="T53" fmla="*/ 129 h 160"/>
                <a:gd name="T54" fmla="*/ 426 w 445"/>
                <a:gd name="T55" fmla="*/ 54 h 160"/>
                <a:gd name="T56" fmla="*/ 408 w 445"/>
                <a:gd name="T57" fmla="*/ 30 h 160"/>
                <a:gd name="T58" fmla="*/ 383 w 445"/>
                <a:gd name="T59" fmla="*/ 9 h 160"/>
                <a:gd name="T60" fmla="*/ 370 w 445"/>
                <a:gd name="T6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5" h="160">
                  <a:moveTo>
                    <a:pt x="126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52" y="21"/>
                    <a:pt x="32" y="48"/>
                    <a:pt x="18" y="79"/>
                  </a:cubicBezTo>
                  <a:cubicBezTo>
                    <a:pt x="16" y="85"/>
                    <a:pt x="13" y="91"/>
                    <a:pt x="11" y="98"/>
                  </a:cubicBezTo>
                  <a:cubicBezTo>
                    <a:pt x="8" y="109"/>
                    <a:pt x="5" y="120"/>
                    <a:pt x="3" y="132"/>
                  </a:cubicBezTo>
                  <a:cubicBezTo>
                    <a:pt x="4" y="135"/>
                    <a:pt x="3" y="138"/>
                    <a:pt x="2" y="141"/>
                  </a:cubicBezTo>
                  <a:cubicBezTo>
                    <a:pt x="2" y="142"/>
                    <a:pt x="1" y="143"/>
                    <a:pt x="1" y="143"/>
                  </a:cubicBezTo>
                  <a:cubicBezTo>
                    <a:pt x="0" y="154"/>
                    <a:pt x="9" y="160"/>
                    <a:pt x="17" y="160"/>
                  </a:cubicBezTo>
                  <a:cubicBezTo>
                    <a:pt x="24" y="160"/>
                    <a:pt x="30" y="156"/>
                    <a:pt x="31" y="147"/>
                  </a:cubicBezTo>
                  <a:cubicBezTo>
                    <a:pt x="32" y="136"/>
                    <a:pt x="34" y="125"/>
                    <a:pt x="37" y="114"/>
                  </a:cubicBezTo>
                  <a:cubicBezTo>
                    <a:pt x="37" y="113"/>
                    <a:pt x="38" y="112"/>
                    <a:pt x="38" y="111"/>
                  </a:cubicBezTo>
                  <a:cubicBezTo>
                    <a:pt x="43" y="96"/>
                    <a:pt x="49" y="82"/>
                    <a:pt x="57" y="67"/>
                  </a:cubicBezTo>
                  <a:cubicBezTo>
                    <a:pt x="66" y="53"/>
                    <a:pt x="77" y="40"/>
                    <a:pt x="88" y="28"/>
                  </a:cubicBezTo>
                  <a:cubicBezTo>
                    <a:pt x="100" y="17"/>
                    <a:pt x="112" y="8"/>
                    <a:pt x="126" y="0"/>
                  </a:cubicBezTo>
                  <a:moveTo>
                    <a:pt x="370" y="0"/>
                  </a:moveTo>
                  <a:cubicBezTo>
                    <a:pt x="301" y="0"/>
                    <a:pt x="301" y="0"/>
                    <a:pt x="301" y="0"/>
                  </a:cubicBezTo>
                  <a:cubicBezTo>
                    <a:pt x="318" y="6"/>
                    <a:pt x="334" y="14"/>
                    <a:pt x="350" y="23"/>
                  </a:cubicBezTo>
                  <a:cubicBezTo>
                    <a:pt x="352" y="25"/>
                    <a:pt x="355" y="26"/>
                    <a:pt x="357" y="28"/>
                  </a:cubicBezTo>
                  <a:cubicBezTo>
                    <a:pt x="367" y="35"/>
                    <a:pt x="377" y="43"/>
                    <a:pt x="386" y="51"/>
                  </a:cubicBezTo>
                  <a:cubicBezTo>
                    <a:pt x="388" y="54"/>
                    <a:pt x="391" y="57"/>
                    <a:pt x="393" y="60"/>
                  </a:cubicBezTo>
                  <a:cubicBezTo>
                    <a:pt x="396" y="64"/>
                    <a:pt x="400" y="69"/>
                    <a:pt x="403" y="74"/>
                  </a:cubicBezTo>
                  <a:cubicBezTo>
                    <a:pt x="404" y="77"/>
                    <a:pt x="406" y="80"/>
                    <a:pt x="407" y="83"/>
                  </a:cubicBezTo>
                  <a:cubicBezTo>
                    <a:pt x="408" y="87"/>
                    <a:pt x="409" y="90"/>
                    <a:pt x="410" y="93"/>
                  </a:cubicBezTo>
                  <a:cubicBezTo>
                    <a:pt x="412" y="100"/>
                    <a:pt x="412" y="106"/>
                    <a:pt x="412" y="112"/>
                  </a:cubicBezTo>
                  <a:cubicBezTo>
                    <a:pt x="412" y="116"/>
                    <a:pt x="412" y="120"/>
                    <a:pt x="411" y="125"/>
                  </a:cubicBezTo>
                  <a:cubicBezTo>
                    <a:pt x="409" y="135"/>
                    <a:pt x="418" y="141"/>
                    <a:pt x="426" y="141"/>
                  </a:cubicBezTo>
                  <a:cubicBezTo>
                    <a:pt x="433" y="141"/>
                    <a:pt x="439" y="138"/>
                    <a:pt x="441" y="129"/>
                  </a:cubicBezTo>
                  <a:cubicBezTo>
                    <a:pt x="445" y="100"/>
                    <a:pt x="439" y="75"/>
                    <a:pt x="426" y="54"/>
                  </a:cubicBezTo>
                  <a:cubicBezTo>
                    <a:pt x="421" y="46"/>
                    <a:pt x="415" y="38"/>
                    <a:pt x="408" y="30"/>
                  </a:cubicBezTo>
                  <a:cubicBezTo>
                    <a:pt x="400" y="22"/>
                    <a:pt x="392" y="15"/>
                    <a:pt x="383" y="9"/>
                  </a:cubicBezTo>
                  <a:cubicBezTo>
                    <a:pt x="379" y="6"/>
                    <a:pt x="374" y="3"/>
                    <a:pt x="37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62"/>
            <p:cNvSpPr>
              <a:spLocks/>
            </p:cNvSpPr>
            <p:nvPr/>
          </p:nvSpPr>
          <p:spPr bwMode="auto">
            <a:xfrm>
              <a:off x="6391" y="123"/>
              <a:ext cx="41" cy="74"/>
            </a:xfrm>
            <a:custGeom>
              <a:avLst/>
              <a:gdLst>
                <a:gd name="T0" fmla="*/ 36 w 59"/>
                <a:gd name="T1" fmla="*/ 0 h 110"/>
                <a:gd name="T2" fmla="*/ 5 w 59"/>
                <a:gd name="T3" fmla="*/ 0 h 110"/>
                <a:gd name="T4" fmla="*/ 4 w 59"/>
                <a:gd name="T5" fmla="*/ 3 h 110"/>
                <a:gd name="T6" fmla="*/ 1 w 59"/>
                <a:gd name="T7" fmla="*/ 32 h 110"/>
                <a:gd name="T8" fmla="*/ 27 w 59"/>
                <a:gd name="T9" fmla="*/ 104 h 110"/>
                <a:gd name="T10" fmla="*/ 38 w 59"/>
                <a:gd name="T11" fmla="*/ 110 h 110"/>
                <a:gd name="T12" fmla="*/ 50 w 59"/>
                <a:gd name="T13" fmla="*/ 85 h 110"/>
                <a:gd name="T14" fmla="*/ 42 w 59"/>
                <a:gd name="T15" fmla="*/ 75 h 110"/>
                <a:gd name="T16" fmla="*/ 34 w 59"/>
                <a:gd name="T17" fmla="*/ 58 h 110"/>
                <a:gd name="T18" fmla="*/ 32 w 59"/>
                <a:gd name="T19" fmla="*/ 48 h 110"/>
                <a:gd name="T20" fmla="*/ 31 w 59"/>
                <a:gd name="T21" fmla="*/ 37 h 110"/>
                <a:gd name="T22" fmla="*/ 32 w 59"/>
                <a:gd name="T23" fmla="*/ 20 h 110"/>
                <a:gd name="T24" fmla="*/ 34 w 59"/>
                <a:gd name="T25" fmla="*/ 9 h 110"/>
                <a:gd name="T26" fmla="*/ 36 w 59"/>
                <a:gd name="T2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10">
                  <a:moveTo>
                    <a:pt x="3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2"/>
                    <a:pt x="4" y="3"/>
                  </a:cubicBezTo>
                  <a:cubicBezTo>
                    <a:pt x="2" y="12"/>
                    <a:pt x="1" y="22"/>
                    <a:pt x="1" y="32"/>
                  </a:cubicBezTo>
                  <a:cubicBezTo>
                    <a:pt x="0" y="57"/>
                    <a:pt x="8" y="82"/>
                    <a:pt x="27" y="104"/>
                  </a:cubicBezTo>
                  <a:cubicBezTo>
                    <a:pt x="30" y="108"/>
                    <a:pt x="34" y="110"/>
                    <a:pt x="38" y="110"/>
                  </a:cubicBezTo>
                  <a:cubicBezTo>
                    <a:pt x="49" y="110"/>
                    <a:pt x="59" y="96"/>
                    <a:pt x="50" y="85"/>
                  </a:cubicBezTo>
                  <a:cubicBezTo>
                    <a:pt x="47" y="82"/>
                    <a:pt x="45" y="78"/>
                    <a:pt x="42" y="75"/>
                  </a:cubicBezTo>
                  <a:cubicBezTo>
                    <a:pt x="39" y="69"/>
                    <a:pt x="36" y="64"/>
                    <a:pt x="34" y="58"/>
                  </a:cubicBezTo>
                  <a:cubicBezTo>
                    <a:pt x="33" y="55"/>
                    <a:pt x="33" y="51"/>
                    <a:pt x="32" y="48"/>
                  </a:cubicBezTo>
                  <a:cubicBezTo>
                    <a:pt x="31" y="44"/>
                    <a:pt x="31" y="41"/>
                    <a:pt x="31" y="37"/>
                  </a:cubicBezTo>
                  <a:cubicBezTo>
                    <a:pt x="31" y="31"/>
                    <a:pt x="31" y="26"/>
                    <a:pt x="32" y="20"/>
                  </a:cubicBezTo>
                  <a:cubicBezTo>
                    <a:pt x="32" y="16"/>
                    <a:pt x="33" y="13"/>
                    <a:pt x="34" y="9"/>
                  </a:cubicBezTo>
                  <a:cubicBezTo>
                    <a:pt x="34" y="6"/>
                    <a:pt x="35" y="3"/>
                    <a:pt x="3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63"/>
            <p:cNvSpPr>
              <a:spLocks noEditPoints="1"/>
            </p:cNvSpPr>
            <p:nvPr/>
          </p:nvSpPr>
          <p:spPr bwMode="auto">
            <a:xfrm>
              <a:off x="6032" y="223"/>
              <a:ext cx="313" cy="135"/>
            </a:xfrm>
            <a:custGeom>
              <a:avLst/>
              <a:gdLst>
                <a:gd name="T0" fmla="*/ 9 w 461"/>
                <a:gd name="T1" fmla="*/ 47 h 199"/>
                <a:gd name="T2" fmla="*/ 1 w 461"/>
                <a:gd name="T3" fmla="*/ 54 h 199"/>
                <a:gd name="T4" fmla="*/ 1 w 461"/>
                <a:gd name="T5" fmla="*/ 54 h 199"/>
                <a:gd name="T6" fmla="*/ 0 w 461"/>
                <a:gd name="T7" fmla="*/ 62 h 199"/>
                <a:gd name="T8" fmla="*/ 3 w 461"/>
                <a:gd name="T9" fmla="*/ 57 h 199"/>
                <a:gd name="T10" fmla="*/ 9 w 461"/>
                <a:gd name="T11" fmla="*/ 47 h 199"/>
                <a:gd name="T12" fmla="*/ 383 w 461"/>
                <a:gd name="T13" fmla="*/ 107 h 199"/>
                <a:gd name="T14" fmla="*/ 383 w 461"/>
                <a:gd name="T15" fmla="*/ 106 h 199"/>
                <a:gd name="T16" fmla="*/ 383 w 461"/>
                <a:gd name="T17" fmla="*/ 107 h 199"/>
                <a:gd name="T18" fmla="*/ 444 w 461"/>
                <a:gd name="T19" fmla="*/ 0 h 199"/>
                <a:gd name="T20" fmla="*/ 430 w 461"/>
                <a:gd name="T21" fmla="*/ 13 h 199"/>
                <a:gd name="T22" fmla="*/ 425 w 461"/>
                <a:gd name="T23" fmla="*/ 38 h 199"/>
                <a:gd name="T24" fmla="*/ 411 w 461"/>
                <a:gd name="T25" fmla="*/ 71 h 199"/>
                <a:gd name="T26" fmla="*/ 398 w 461"/>
                <a:gd name="T27" fmla="*/ 90 h 199"/>
                <a:gd name="T28" fmla="*/ 385 w 461"/>
                <a:gd name="T29" fmla="*/ 104 h 199"/>
                <a:gd name="T30" fmla="*/ 384 w 461"/>
                <a:gd name="T31" fmla="*/ 105 h 199"/>
                <a:gd name="T32" fmla="*/ 342 w 461"/>
                <a:gd name="T33" fmla="*/ 135 h 199"/>
                <a:gd name="T34" fmla="*/ 279 w 461"/>
                <a:gd name="T35" fmla="*/ 160 h 199"/>
                <a:gd name="T36" fmla="*/ 200 w 461"/>
                <a:gd name="T37" fmla="*/ 170 h 199"/>
                <a:gd name="T38" fmla="*/ 132 w 461"/>
                <a:gd name="T39" fmla="*/ 161 h 199"/>
                <a:gd name="T40" fmla="*/ 88 w 461"/>
                <a:gd name="T41" fmla="*/ 142 h 199"/>
                <a:gd name="T42" fmla="*/ 61 w 461"/>
                <a:gd name="T43" fmla="*/ 121 h 199"/>
                <a:gd name="T44" fmla="*/ 60 w 461"/>
                <a:gd name="T45" fmla="*/ 119 h 199"/>
                <a:gd name="T46" fmla="*/ 43 w 461"/>
                <a:gd name="T47" fmla="*/ 97 h 199"/>
                <a:gd name="T48" fmla="*/ 36 w 461"/>
                <a:gd name="T49" fmla="*/ 82 h 199"/>
                <a:gd name="T50" fmla="*/ 32 w 461"/>
                <a:gd name="T51" fmla="*/ 69 h 199"/>
                <a:gd name="T52" fmla="*/ 31 w 461"/>
                <a:gd name="T53" fmla="*/ 65 h 199"/>
                <a:gd name="T54" fmla="*/ 11 w 461"/>
                <a:gd name="T55" fmla="*/ 97 h 199"/>
                <a:gd name="T56" fmla="*/ 37 w 461"/>
                <a:gd name="T57" fmla="*/ 138 h 199"/>
                <a:gd name="T58" fmla="*/ 206 w 461"/>
                <a:gd name="T59" fmla="*/ 199 h 199"/>
                <a:gd name="T60" fmla="*/ 232 w 461"/>
                <a:gd name="T61" fmla="*/ 198 h 199"/>
                <a:gd name="T62" fmla="*/ 424 w 461"/>
                <a:gd name="T63" fmla="*/ 105 h 199"/>
                <a:gd name="T64" fmla="*/ 459 w 461"/>
                <a:gd name="T65" fmla="*/ 17 h 199"/>
                <a:gd name="T66" fmla="*/ 444 w 461"/>
                <a:gd name="T6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61" h="199">
                  <a:moveTo>
                    <a:pt x="9" y="47"/>
                  </a:moveTo>
                  <a:cubicBezTo>
                    <a:pt x="5" y="48"/>
                    <a:pt x="2" y="51"/>
                    <a:pt x="1" y="54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6"/>
                    <a:pt x="0" y="59"/>
                    <a:pt x="0" y="62"/>
                  </a:cubicBezTo>
                  <a:cubicBezTo>
                    <a:pt x="1" y="60"/>
                    <a:pt x="2" y="59"/>
                    <a:pt x="3" y="57"/>
                  </a:cubicBezTo>
                  <a:cubicBezTo>
                    <a:pt x="5" y="54"/>
                    <a:pt x="7" y="50"/>
                    <a:pt x="9" y="47"/>
                  </a:cubicBezTo>
                  <a:moveTo>
                    <a:pt x="383" y="107"/>
                  </a:moveTo>
                  <a:cubicBezTo>
                    <a:pt x="383" y="106"/>
                    <a:pt x="383" y="106"/>
                    <a:pt x="383" y="106"/>
                  </a:cubicBezTo>
                  <a:cubicBezTo>
                    <a:pt x="383" y="106"/>
                    <a:pt x="383" y="106"/>
                    <a:pt x="383" y="107"/>
                  </a:cubicBezTo>
                  <a:moveTo>
                    <a:pt x="444" y="0"/>
                  </a:moveTo>
                  <a:cubicBezTo>
                    <a:pt x="437" y="0"/>
                    <a:pt x="431" y="4"/>
                    <a:pt x="430" y="13"/>
                  </a:cubicBezTo>
                  <a:cubicBezTo>
                    <a:pt x="429" y="21"/>
                    <a:pt x="428" y="30"/>
                    <a:pt x="425" y="38"/>
                  </a:cubicBezTo>
                  <a:cubicBezTo>
                    <a:pt x="422" y="50"/>
                    <a:pt x="417" y="61"/>
                    <a:pt x="411" y="71"/>
                  </a:cubicBezTo>
                  <a:cubicBezTo>
                    <a:pt x="407" y="78"/>
                    <a:pt x="403" y="84"/>
                    <a:pt x="398" y="90"/>
                  </a:cubicBezTo>
                  <a:cubicBezTo>
                    <a:pt x="394" y="95"/>
                    <a:pt x="390" y="99"/>
                    <a:pt x="385" y="104"/>
                  </a:cubicBezTo>
                  <a:cubicBezTo>
                    <a:pt x="385" y="104"/>
                    <a:pt x="385" y="104"/>
                    <a:pt x="384" y="105"/>
                  </a:cubicBezTo>
                  <a:cubicBezTo>
                    <a:pt x="372" y="116"/>
                    <a:pt x="357" y="126"/>
                    <a:pt x="342" y="135"/>
                  </a:cubicBezTo>
                  <a:cubicBezTo>
                    <a:pt x="322" y="146"/>
                    <a:pt x="301" y="154"/>
                    <a:pt x="279" y="160"/>
                  </a:cubicBezTo>
                  <a:cubicBezTo>
                    <a:pt x="253" y="166"/>
                    <a:pt x="227" y="170"/>
                    <a:pt x="200" y="170"/>
                  </a:cubicBezTo>
                  <a:cubicBezTo>
                    <a:pt x="177" y="169"/>
                    <a:pt x="155" y="167"/>
                    <a:pt x="132" y="161"/>
                  </a:cubicBezTo>
                  <a:cubicBezTo>
                    <a:pt x="117" y="156"/>
                    <a:pt x="102" y="150"/>
                    <a:pt x="88" y="142"/>
                  </a:cubicBezTo>
                  <a:cubicBezTo>
                    <a:pt x="78" y="136"/>
                    <a:pt x="69" y="129"/>
                    <a:pt x="61" y="121"/>
                  </a:cubicBezTo>
                  <a:cubicBezTo>
                    <a:pt x="60" y="120"/>
                    <a:pt x="60" y="120"/>
                    <a:pt x="60" y="119"/>
                  </a:cubicBezTo>
                  <a:cubicBezTo>
                    <a:pt x="53" y="112"/>
                    <a:pt x="48" y="105"/>
                    <a:pt x="43" y="97"/>
                  </a:cubicBezTo>
                  <a:cubicBezTo>
                    <a:pt x="41" y="92"/>
                    <a:pt x="38" y="87"/>
                    <a:pt x="36" y="82"/>
                  </a:cubicBezTo>
                  <a:cubicBezTo>
                    <a:pt x="35" y="78"/>
                    <a:pt x="33" y="74"/>
                    <a:pt x="32" y="69"/>
                  </a:cubicBezTo>
                  <a:cubicBezTo>
                    <a:pt x="32" y="68"/>
                    <a:pt x="31" y="66"/>
                    <a:pt x="31" y="65"/>
                  </a:cubicBezTo>
                  <a:cubicBezTo>
                    <a:pt x="25" y="76"/>
                    <a:pt x="18" y="87"/>
                    <a:pt x="11" y="97"/>
                  </a:cubicBezTo>
                  <a:cubicBezTo>
                    <a:pt x="17" y="113"/>
                    <a:pt x="26" y="126"/>
                    <a:pt x="37" y="138"/>
                  </a:cubicBezTo>
                  <a:cubicBezTo>
                    <a:pt x="78" y="181"/>
                    <a:pt x="143" y="199"/>
                    <a:pt x="206" y="199"/>
                  </a:cubicBezTo>
                  <a:cubicBezTo>
                    <a:pt x="215" y="199"/>
                    <a:pt x="224" y="199"/>
                    <a:pt x="232" y="198"/>
                  </a:cubicBezTo>
                  <a:cubicBezTo>
                    <a:pt x="303" y="193"/>
                    <a:pt x="380" y="161"/>
                    <a:pt x="424" y="105"/>
                  </a:cubicBezTo>
                  <a:cubicBezTo>
                    <a:pt x="443" y="80"/>
                    <a:pt x="456" y="51"/>
                    <a:pt x="459" y="17"/>
                  </a:cubicBezTo>
                  <a:cubicBezTo>
                    <a:pt x="461" y="6"/>
                    <a:pt x="452" y="0"/>
                    <a:pt x="44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64"/>
            <p:cNvSpPr>
              <a:spLocks noEditPoints="1"/>
            </p:cNvSpPr>
            <p:nvPr/>
          </p:nvSpPr>
          <p:spPr bwMode="auto">
            <a:xfrm>
              <a:off x="6421" y="123"/>
              <a:ext cx="295" cy="137"/>
            </a:xfrm>
            <a:custGeom>
              <a:avLst/>
              <a:gdLst>
                <a:gd name="T0" fmla="*/ 121 w 435"/>
                <a:gd name="T1" fmla="*/ 168 h 202"/>
                <a:gd name="T2" fmla="*/ 120 w 435"/>
                <a:gd name="T3" fmla="*/ 168 h 202"/>
                <a:gd name="T4" fmla="*/ 121 w 435"/>
                <a:gd name="T5" fmla="*/ 168 h 202"/>
                <a:gd name="T6" fmla="*/ 435 w 435"/>
                <a:gd name="T7" fmla="*/ 0 h 202"/>
                <a:gd name="T8" fmla="*/ 405 w 435"/>
                <a:gd name="T9" fmla="*/ 0 h 202"/>
                <a:gd name="T10" fmla="*/ 404 w 435"/>
                <a:gd name="T11" fmla="*/ 12 h 202"/>
                <a:gd name="T12" fmla="*/ 403 w 435"/>
                <a:gd name="T13" fmla="*/ 14 h 202"/>
                <a:gd name="T14" fmla="*/ 391 w 435"/>
                <a:gd name="T15" fmla="*/ 46 h 202"/>
                <a:gd name="T16" fmla="*/ 363 w 435"/>
                <a:gd name="T17" fmla="*/ 85 h 202"/>
                <a:gd name="T18" fmla="*/ 309 w 435"/>
                <a:gd name="T19" fmla="*/ 128 h 202"/>
                <a:gd name="T20" fmla="*/ 237 w 435"/>
                <a:gd name="T21" fmla="*/ 160 h 202"/>
                <a:gd name="T22" fmla="*/ 170 w 435"/>
                <a:gd name="T23" fmla="*/ 172 h 202"/>
                <a:gd name="T24" fmla="*/ 164 w 435"/>
                <a:gd name="T25" fmla="*/ 172 h 202"/>
                <a:gd name="T26" fmla="*/ 118 w 435"/>
                <a:gd name="T27" fmla="*/ 167 h 202"/>
                <a:gd name="T28" fmla="*/ 117 w 435"/>
                <a:gd name="T29" fmla="*/ 167 h 202"/>
                <a:gd name="T30" fmla="*/ 99 w 435"/>
                <a:gd name="T31" fmla="*/ 162 h 202"/>
                <a:gd name="T32" fmla="*/ 78 w 435"/>
                <a:gd name="T33" fmla="*/ 153 h 202"/>
                <a:gd name="T34" fmla="*/ 49 w 435"/>
                <a:gd name="T35" fmla="*/ 132 h 202"/>
                <a:gd name="T36" fmla="*/ 32 w 435"/>
                <a:gd name="T37" fmla="*/ 112 h 202"/>
                <a:gd name="T38" fmla="*/ 21 w 435"/>
                <a:gd name="T39" fmla="*/ 106 h 202"/>
                <a:gd name="T40" fmla="*/ 8 w 435"/>
                <a:gd name="T41" fmla="*/ 131 h 202"/>
                <a:gd name="T42" fmla="*/ 85 w 435"/>
                <a:gd name="T43" fmla="*/ 188 h 202"/>
                <a:gd name="T44" fmla="*/ 162 w 435"/>
                <a:gd name="T45" fmla="*/ 202 h 202"/>
                <a:gd name="T46" fmla="*/ 297 w 435"/>
                <a:gd name="T47" fmla="*/ 169 h 202"/>
                <a:gd name="T48" fmla="*/ 433 w 435"/>
                <a:gd name="T49" fmla="*/ 16 h 202"/>
                <a:gd name="T50" fmla="*/ 435 w 435"/>
                <a:gd name="T51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5" h="202">
                  <a:moveTo>
                    <a:pt x="121" y="168"/>
                  </a:moveTo>
                  <a:cubicBezTo>
                    <a:pt x="120" y="168"/>
                    <a:pt x="120" y="168"/>
                    <a:pt x="120" y="168"/>
                  </a:cubicBezTo>
                  <a:cubicBezTo>
                    <a:pt x="120" y="168"/>
                    <a:pt x="120" y="168"/>
                    <a:pt x="121" y="168"/>
                  </a:cubicBezTo>
                  <a:moveTo>
                    <a:pt x="435" y="0"/>
                  </a:moveTo>
                  <a:cubicBezTo>
                    <a:pt x="405" y="0"/>
                    <a:pt x="405" y="0"/>
                    <a:pt x="405" y="0"/>
                  </a:cubicBezTo>
                  <a:cubicBezTo>
                    <a:pt x="405" y="4"/>
                    <a:pt x="405" y="8"/>
                    <a:pt x="404" y="12"/>
                  </a:cubicBezTo>
                  <a:cubicBezTo>
                    <a:pt x="404" y="13"/>
                    <a:pt x="404" y="13"/>
                    <a:pt x="403" y="14"/>
                  </a:cubicBezTo>
                  <a:cubicBezTo>
                    <a:pt x="400" y="25"/>
                    <a:pt x="396" y="36"/>
                    <a:pt x="391" y="46"/>
                  </a:cubicBezTo>
                  <a:cubicBezTo>
                    <a:pt x="383" y="60"/>
                    <a:pt x="374" y="73"/>
                    <a:pt x="363" y="85"/>
                  </a:cubicBezTo>
                  <a:cubicBezTo>
                    <a:pt x="347" y="102"/>
                    <a:pt x="329" y="116"/>
                    <a:pt x="309" y="128"/>
                  </a:cubicBezTo>
                  <a:cubicBezTo>
                    <a:pt x="287" y="142"/>
                    <a:pt x="262" y="152"/>
                    <a:pt x="237" y="160"/>
                  </a:cubicBezTo>
                  <a:cubicBezTo>
                    <a:pt x="215" y="167"/>
                    <a:pt x="193" y="171"/>
                    <a:pt x="170" y="172"/>
                  </a:cubicBezTo>
                  <a:cubicBezTo>
                    <a:pt x="168" y="172"/>
                    <a:pt x="166" y="172"/>
                    <a:pt x="164" y="172"/>
                  </a:cubicBezTo>
                  <a:cubicBezTo>
                    <a:pt x="148" y="172"/>
                    <a:pt x="133" y="171"/>
                    <a:pt x="118" y="167"/>
                  </a:cubicBezTo>
                  <a:cubicBezTo>
                    <a:pt x="118" y="167"/>
                    <a:pt x="117" y="167"/>
                    <a:pt x="117" y="167"/>
                  </a:cubicBezTo>
                  <a:cubicBezTo>
                    <a:pt x="111" y="166"/>
                    <a:pt x="105" y="164"/>
                    <a:pt x="99" y="162"/>
                  </a:cubicBezTo>
                  <a:cubicBezTo>
                    <a:pt x="92" y="159"/>
                    <a:pt x="85" y="156"/>
                    <a:pt x="78" y="153"/>
                  </a:cubicBezTo>
                  <a:cubicBezTo>
                    <a:pt x="67" y="147"/>
                    <a:pt x="58" y="140"/>
                    <a:pt x="49" y="132"/>
                  </a:cubicBezTo>
                  <a:cubicBezTo>
                    <a:pt x="43" y="126"/>
                    <a:pt x="37" y="119"/>
                    <a:pt x="32" y="112"/>
                  </a:cubicBezTo>
                  <a:cubicBezTo>
                    <a:pt x="29" y="108"/>
                    <a:pt x="25" y="106"/>
                    <a:pt x="21" y="106"/>
                  </a:cubicBezTo>
                  <a:cubicBezTo>
                    <a:pt x="10" y="106"/>
                    <a:pt x="0" y="120"/>
                    <a:pt x="8" y="131"/>
                  </a:cubicBezTo>
                  <a:cubicBezTo>
                    <a:pt x="29" y="159"/>
                    <a:pt x="55" y="177"/>
                    <a:pt x="85" y="188"/>
                  </a:cubicBezTo>
                  <a:cubicBezTo>
                    <a:pt x="109" y="197"/>
                    <a:pt x="135" y="202"/>
                    <a:pt x="162" y="202"/>
                  </a:cubicBezTo>
                  <a:cubicBezTo>
                    <a:pt x="209" y="202"/>
                    <a:pt x="257" y="189"/>
                    <a:pt x="297" y="169"/>
                  </a:cubicBezTo>
                  <a:cubicBezTo>
                    <a:pt x="360" y="138"/>
                    <a:pt x="419" y="83"/>
                    <a:pt x="433" y="16"/>
                  </a:cubicBezTo>
                  <a:cubicBezTo>
                    <a:pt x="434" y="11"/>
                    <a:pt x="435" y="6"/>
                    <a:pt x="43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65"/>
            <p:cNvSpPr>
              <a:spLocks noEditPoints="1"/>
            </p:cNvSpPr>
            <p:nvPr/>
          </p:nvSpPr>
          <p:spPr bwMode="auto">
            <a:xfrm>
              <a:off x="6468" y="914"/>
              <a:ext cx="202" cy="97"/>
            </a:xfrm>
            <a:custGeom>
              <a:avLst/>
              <a:gdLst>
                <a:gd name="T0" fmla="*/ 220 w 298"/>
                <a:gd name="T1" fmla="*/ 102 h 143"/>
                <a:gd name="T2" fmla="*/ 212 w 298"/>
                <a:gd name="T3" fmla="*/ 111 h 143"/>
                <a:gd name="T4" fmla="*/ 219 w 298"/>
                <a:gd name="T5" fmla="*/ 112 h 143"/>
                <a:gd name="T6" fmla="*/ 220 w 298"/>
                <a:gd name="T7" fmla="*/ 102 h 143"/>
                <a:gd name="T8" fmla="*/ 17 w 298"/>
                <a:gd name="T9" fmla="*/ 17 h 143"/>
                <a:gd name="T10" fmla="*/ 2 w 298"/>
                <a:gd name="T11" fmla="*/ 27 h 143"/>
                <a:gd name="T12" fmla="*/ 4 w 298"/>
                <a:gd name="T13" fmla="*/ 40 h 143"/>
                <a:gd name="T14" fmla="*/ 37 w 298"/>
                <a:gd name="T15" fmla="*/ 77 h 143"/>
                <a:gd name="T16" fmla="*/ 59 w 298"/>
                <a:gd name="T17" fmla="*/ 96 h 143"/>
                <a:gd name="T18" fmla="*/ 141 w 298"/>
                <a:gd name="T19" fmla="*/ 143 h 143"/>
                <a:gd name="T20" fmla="*/ 174 w 298"/>
                <a:gd name="T21" fmla="*/ 121 h 143"/>
                <a:gd name="T22" fmla="*/ 102 w 298"/>
                <a:gd name="T23" fmla="*/ 89 h 143"/>
                <a:gd name="T24" fmla="*/ 48 w 298"/>
                <a:gd name="T25" fmla="*/ 46 h 143"/>
                <a:gd name="T26" fmla="*/ 46 w 298"/>
                <a:gd name="T27" fmla="*/ 44 h 143"/>
                <a:gd name="T28" fmla="*/ 28 w 298"/>
                <a:gd name="T29" fmla="*/ 23 h 143"/>
                <a:gd name="T30" fmla="*/ 17 w 298"/>
                <a:gd name="T31" fmla="*/ 17 h 143"/>
                <a:gd name="T32" fmla="*/ 296 w 298"/>
                <a:gd name="T33" fmla="*/ 0 h 143"/>
                <a:gd name="T34" fmla="*/ 286 w 298"/>
                <a:gd name="T35" fmla="*/ 1 h 143"/>
                <a:gd name="T36" fmla="*/ 277 w 298"/>
                <a:gd name="T37" fmla="*/ 0 h 143"/>
                <a:gd name="T38" fmla="*/ 259 w 298"/>
                <a:gd name="T39" fmla="*/ 46 h 143"/>
                <a:gd name="T40" fmla="*/ 256 w 298"/>
                <a:gd name="T41" fmla="*/ 50 h 143"/>
                <a:gd name="T42" fmla="*/ 248 w 298"/>
                <a:gd name="T43" fmla="*/ 118 h 143"/>
                <a:gd name="T44" fmla="*/ 253 w 298"/>
                <a:gd name="T45" fmla="*/ 111 h 143"/>
                <a:gd name="T46" fmla="*/ 298 w 298"/>
                <a:gd name="T47" fmla="*/ 29 h 143"/>
                <a:gd name="T48" fmla="*/ 296 w 298"/>
                <a:gd name="T4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8" h="143">
                  <a:moveTo>
                    <a:pt x="220" y="102"/>
                  </a:moveTo>
                  <a:cubicBezTo>
                    <a:pt x="218" y="105"/>
                    <a:pt x="215" y="108"/>
                    <a:pt x="212" y="111"/>
                  </a:cubicBezTo>
                  <a:cubicBezTo>
                    <a:pt x="215" y="111"/>
                    <a:pt x="217" y="112"/>
                    <a:pt x="219" y="112"/>
                  </a:cubicBezTo>
                  <a:cubicBezTo>
                    <a:pt x="220" y="109"/>
                    <a:pt x="220" y="105"/>
                    <a:pt x="220" y="102"/>
                  </a:cubicBezTo>
                  <a:moveTo>
                    <a:pt x="17" y="17"/>
                  </a:moveTo>
                  <a:cubicBezTo>
                    <a:pt x="11" y="17"/>
                    <a:pt x="5" y="21"/>
                    <a:pt x="2" y="27"/>
                  </a:cubicBezTo>
                  <a:cubicBezTo>
                    <a:pt x="0" y="31"/>
                    <a:pt x="0" y="36"/>
                    <a:pt x="4" y="40"/>
                  </a:cubicBezTo>
                  <a:cubicBezTo>
                    <a:pt x="14" y="53"/>
                    <a:pt x="25" y="65"/>
                    <a:pt x="37" y="77"/>
                  </a:cubicBezTo>
                  <a:cubicBezTo>
                    <a:pt x="44" y="83"/>
                    <a:pt x="52" y="90"/>
                    <a:pt x="59" y="96"/>
                  </a:cubicBezTo>
                  <a:cubicBezTo>
                    <a:pt x="84" y="115"/>
                    <a:pt x="111" y="131"/>
                    <a:pt x="141" y="143"/>
                  </a:cubicBezTo>
                  <a:cubicBezTo>
                    <a:pt x="150" y="135"/>
                    <a:pt x="161" y="127"/>
                    <a:pt x="174" y="121"/>
                  </a:cubicBezTo>
                  <a:cubicBezTo>
                    <a:pt x="149" y="113"/>
                    <a:pt x="125" y="102"/>
                    <a:pt x="102" y="89"/>
                  </a:cubicBezTo>
                  <a:cubicBezTo>
                    <a:pt x="82" y="77"/>
                    <a:pt x="64" y="62"/>
                    <a:pt x="48" y="46"/>
                  </a:cubicBezTo>
                  <a:cubicBezTo>
                    <a:pt x="47" y="45"/>
                    <a:pt x="47" y="45"/>
                    <a:pt x="46" y="44"/>
                  </a:cubicBezTo>
                  <a:cubicBezTo>
                    <a:pt x="40" y="37"/>
                    <a:pt x="34" y="30"/>
                    <a:pt x="28" y="23"/>
                  </a:cubicBezTo>
                  <a:cubicBezTo>
                    <a:pt x="25" y="19"/>
                    <a:pt x="21" y="17"/>
                    <a:pt x="17" y="17"/>
                  </a:cubicBezTo>
                  <a:moveTo>
                    <a:pt x="296" y="0"/>
                  </a:moveTo>
                  <a:cubicBezTo>
                    <a:pt x="293" y="0"/>
                    <a:pt x="289" y="1"/>
                    <a:pt x="286" y="1"/>
                  </a:cubicBezTo>
                  <a:cubicBezTo>
                    <a:pt x="283" y="1"/>
                    <a:pt x="280" y="0"/>
                    <a:pt x="277" y="0"/>
                  </a:cubicBezTo>
                  <a:cubicBezTo>
                    <a:pt x="272" y="16"/>
                    <a:pt x="266" y="31"/>
                    <a:pt x="259" y="46"/>
                  </a:cubicBezTo>
                  <a:cubicBezTo>
                    <a:pt x="258" y="47"/>
                    <a:pt x="257" y="49"/>
                    <a:pt x="256" y="50"/>
                  </a:cubicBezTo>
                  <a:cubicBezTo>
                    <a:pt x="252" y="73"/>
                    <a:pt x="250" y="95"/>
                    <a:pt x="248" y="118"/>
                  </a:cubicBezTo>
                  <a:cubicBezTo>
                    <a:pt x="250" y="116"/>
                    <a:pt x="252" y="113"/>
                    <a:pt x="253" y="111"/>
                  </a:cubicBezTo>
                  <a:cubicBezTo>
                    <a:pt x="272" y="86"/>
                    <a:pt x="287" y="58"/>
                    <a:pt x="298" y="29"/>
                  </a:cubicBezTo>
                  <a:cubicBezTo>
                    <a:pt x="297" y="19"/>
                    <a:pt x="296" y="9"/>
                    <a:pt x="29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66"/>
            <p:cNvSpPr>
              <a:spLocks noEditPoints="1"/>
            </p:cNvSpPr>
            <p:nvPr/>
          </p:nvSpPr>
          <p:spPr bwMode="auto">
            <a:xfrm>
              <a:off x="5909" y="123"/>
              <a:ext cx="155" cy="234"/>
            </a:xfrm>
            <a:custGeom>
              <a:avLst/>
              <a:gdLst>
                <a:gd name="T0" fmla="*/ 113 w 228"/>
                <a:gd name="T1" fmla="*/ 122 h 346"/>
                <a:gd name="T2" fmla="*/ 51 w 228"/>
                <a:gd name="T3" fmla="*/ 64 h 346"/>
                <a:gd name="T4" fmla="*/ 46 w 228"/>
                <a:gd name="T5" fmla="*/ 46 h 346"/>
                <a:gd name="T6" fmla="*/ 51 w 228"/>
                <a:gd name="T7" fmla="*/ 21 h 346"/>
                <a:gd name="T8" fmla="*/ 53 w 228"/>
                <a:gd name="T9" fmla="*/ 18 h 346"/>
                <a:gd name="T10" fmla="*/ 55 w 228"/>
                <a:gd name="T11" fmla="*/ 18 h 346"/>
                <a:gd name="T12" fmla="*/ 72 w 228"/>
                <a:gd name="T13" fmla="*/ 25 h 346"/>
                <a:gd name="T14" fmla="*/ 122 w 228"/>
                <a:gd name="T15" fmla="*/ 67 h 346"/>
                <a:gd name="T16" fmla="*/ 124 w 228"/>
                <a:gd name="T17" fmla="*/ 69 h 346"/>
                <a:gd name="T18" fmla="*/ 183 w 228"/>
                <a:gd name="T19" fmla="*/ 139 h 346"/>
                <a:gd name="T20" fmla="*/ 157 w 228"/>
                <a:gd name="T21" fmla="*/ 135 h 346"/>
                <a:gd name="T22" fmla="*/ 142 w 228"/>
                <a:gd name="T23" fmla="*/ 136 h 346"/>
                <a:gd name="T24" fmla="*/ 31 w 228"/>
                <a:gd name="T25" fmla="*/ 0 h 346"/>
                <a:gd name="T26" fmla="*/ 19 w 228"/>
                <a:gd name="T27" fmla="*/ 35 h 346"/>
                <a:gd name="T28" fmla="*/ 103 w 228"/>
                <a:gd name="T29" fmla="*/ 150 h 346"/>
                <a:gd name="T30" fmla="*/ 37 w 228"/>
                <a:gd name="T31" fmla="*/ 200 h 346"/>
                <a:gd name="T32" fmla="*/ 1 w 228"/>
                <a:gd name="T33" fmla="*/ 292 h 346"/>
                <a:gd name="T34" fmla="*/ 24 w 228"/>
                <a:gd name="T35" fmla="*/ 331 h 346"/>
                <a:gd name="T36" fmla="*/ 60 w 228"/>
                <a:gd name="T37" fmla="*/ 346 h 346"/>
                <a:gd name="T38" fmla="*/ 91 w 228"/>
                <a:gd name="T39" fmla="*/ 339 h 346"/>
                <a:gd name="T40" fmla="*/ 142 w 228"/>
                <a:gd name="T41" fmla="*/ 303 h 346"/>
                <a:gd name="T42" fmla="*/ 193 w 228"/>
                <a:gd name="T43" fmla="*/ 245 h 346"/>
                <a:gd name="T44" fmla="*/ 215 w 228"/>
                <a:gd name="T45" fmla="*/ 208 h 346"/>
                <a:gd name="T46" fmla="*/ 210 w 228"/>
                <a:gd name="T47" fmla="*/ 170 h 346"/>
                <a:gd name="T48" fmla="*/ 191 w 228"/>
                <a:gd name="T49" fmla="*/ 195 h 346"/>
                <a:gd name="T50" fmla="*/ 182 w 228"/>
                <a:gd name="T51" fmla="*/ 210 h 346"/>
                <a:gd name="T52" fmla="*/ 124 w 228"/>
                <a:gd name="T53" fmla="*/ 283 h 346"/>
                <a:gd name="T54" fmla="*/ 88 w 228"/>
                <a:gd name="T55" fmla="*/ 310 h 346"/>
                <a:gd name="T56" fmla="*/ 61 w 228"/>
                <a:gd name="T57" fmla="*/ 318 h 346"/>
                <a:gd name="T58" fmla="*/ 54 w 228"/>
                <a:gd name="T59" fmla="*/ 317 h 346"/>
                <a:gd name="T60" fmla="*/ 40 w 228"/>
                <a:gd name="T61" fmla="*/ 308 h 346"/>
                <a:gd name="T62" fmla="*/ 27 w 228"/>
                <a:gd name="T63" fmla="*/ 285 h 346"/>
                <a:gd name="T64" fmla="*/ 28 w 228"/>
                <a:gd name="T65" fmla="*/ 265 h 346"/>
                <a:gd name="T66" fmla="*/ 62 w 228"/>
                <a:gd name="T67" fmla="*/ 213 h 346"/>
                <a:gd name="T68" fmla="*/ 108 w 228"/>
                <a:gd name="T69" fmla="*/ 179 h 346"/>
                <a:gd name="T70" fmla="*/ 140 w 228"/>
                <a:gd name="T71" fmla="*/ 166 h 346"/>
                <a:gd name="T72" fmla="*/ 160 w 228"/>
                <a:gd name="T73" fmla="*/ 169 h 346"/>
                <a:gd name="T74" fmla="*/ 190 w 228"/>
                <a:gd name="T75" fmla="*/ 147 h 346"/>
                <a:gd name="T76" fmla="*/ 210 w 228"/>
                <a:gd name="T77" fmla="*/ 141 h 346"/>
                <a:gd name="T78" fmla="*/ 209 w 228"/>
                <a:gd name="T79" fmla="*/ 127 h 346"/>
                <a:gd name="T80" fmla="*/ 139 w 228"/>
                <a:gd name="T81" fmla="*/ 45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8" h="346">
                  <a:moveTo>
                    <a:pt x="142" y="136"/>
                  </a:moveTo>
                  <a:cubicBezTo>
                    <a:pt x="132" y="132"/>
                    <a:pt x="123" y="128"/>
                    <a:pt x="113" y="122"/>
                  </a:cubicBezTo>
                  <a:cubicBezTo>
                    <a:pt x="97" y="112"/>
                    <a:pt x="82" y="100"/>
                    <a:pt x="68" y="86"/>
                  </a:cubicBezTo>
                  <a:cubicBezTo>
                    <a:pt x="62" y="79"/>
                    <a:pt x="56" y="72"/>
                    <a:pt x="51" y="64"/>
                  </a:cubicBezTo>
                  <a:cubicBezTo>
                    <a:pt x="50" y="61"/>
                    <a:pt x="48" y="58"/>
                    <a:pt x="47" y="54"/>
                  </a:cubicBezTo>
                  <a:cubicBezTo>
                    <a:pt x="47" y="51"/>
                    <a:pt x="47" y="49"/>
                    <a:pt x="46" y="46"/>
                  </a:cubicBezTo>
                  <a:cubicBezTo>
                    <a:pt x="47" y="39"/>
                    <a:pt x="47" y="33"/>
                    <a:pt x="49" y="26"/>
                  </a:cubicBezTo>
                  <a:cubicBezTo>
                    <a:pt x="49" y="24"/>
                    <a:pt x="50" y="22"/>
                    <a:pt x="51" y="21"/>
                  </a:cubicBezTo>
                  <a:cubicBezTo>
                    <a:pt x="51" y="20"/>
                    <a:pt x="52" y="19"/>
                    <a:pt x="52" y="19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5" y="18"/>
                  </a:cubicBezTo>
                  <a:cubicBezTo>
                    <a:pt x="57" y="18"/>
                    <a:pt x="58" y="18"/>
                    <a:pt x="60" y="19"/>
                  </a:cubicBezTo>
                  <a:cubicBezTo>
                    <a:pt x="64" y="20"/>
                    <a:pt x="68" y="22"/>
                    <a:pt x="72" y="25"/>
                  </a:cubicBezTo>
                  <a:cubicBezTo>
                    <a:pt x="91" y="36"/>
                    <a:pt x="107" y="52"/>
                    <a:pt x="122" y="67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3" y="68"/>
                    <a:pt x="124" y="69"/>
                    <a:pt x="124" y="69"/>
                  </a:cubicBezTo>
                  <a:cubicBezTo>
                    <a:pt x="138" y="84"/>
                    <a:pt x="151" y="98"/>
                    <a:pt x="164" y="114"/>
                  </a:cubicBezTo>
                  <a:cubicBezTo>
                    <a:pt x="170" y="122"/>
                    <a:pt x="177" y="131"/>
                    <a:pt x="183" y="139"/>
                  </a:cubicBezTo>
                  <a:cubicBezTo>
                    <a:pt x="183" y="139"/>
                    <a:pt x="183" y="139"/>
                    <a:pt x="182" y="139"/>
                  </a:cubicBezTo>
                  <a:cubicBezTo>
                    <a:pt x="174" y="136"/>
                    <a:pt x="166" y="135"/>
                    <a:pt x="157" y="135"/>
                  </a:cubicBezTo>
                  <a:cubicBezTo>
                    <a:pt x="155" y="135"/>
                    <a:pt x="154" y="135"/>
                    <a:pt x="152" y="135"/>
                  </a:cubicBezTo>
                  <a:cubicBezTo>
                    <a:pt x="149" y="135"/>
                    <a:pt x="146" y="136"/>
                    <a:pt x="142" y="136"/>
                  </a:cubicBezTo>
                  <a:moveTo>
                    <a:pt x="87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9" y="3"/>
                    <a:pt x="27" y="7"/>
                    <a:pt x="25" y="10"/>
                  </a:cubicBezTo>
                  <a:cubicBezTo>
                    <a:pt x="21" y="19"/>
                    <a:pt x="20" y="28"/>
                    <a:pt x="19" y="35"/>
                  </a:cubicBezTo>
                  <a:cubicBezTo>
                    <a:pt x="17" y="61"/>
                    <a:pt x="27" y="80"/>
                    <a:pt x="43" y="100"/>
                  </a:cubicBezTo>
                  <a:cubicBezTo>
                    <a:pt x="57" y="116"/>
                    <a:pt x="78" y="136"/>
                    <a:pt x="103" y="150"/>
                  </a:cubicBezTo>
                  <a:cubicBezTo>
                    <a:pt x="81" y="161"/>
                    <a:pt x="61" y="176"/>
                    <a:pt x="45" y="191"/>
                  </a:cubicBezTo>
                  <a:cubicBezTo>
                    <a:pt x="43" y="194"/>
                    <a:pt x="40" y="197"/>
                    <a:pt x="37" y="200"/>
                  </a:cubicBezTo>
                  <a:cubicBezTo>
                    <a:pt x="16" y="221"/>
                    <a:pt x="1" y="247"/>
                    <a:pt x="0" y="273"/>
                  </a:cubicBezTo>
                  <a:cubicBezTo>
                    <a:pt x="0" y="279"/>
                    <a:pt x="0" y="286"/>
                    <a:pt x="1" y="292"/>
                  </a:cubicBezTo>
                  <a:cubicBezTo>
                    <a:pt x="4" y="304"/>
                    <a:pt x="10" y="317"/>
                    <a:pt x="21" y="328"/>
                  </a:cubicBezTo>
                  <a:cubicBezTo>
                    <a:pt x="22" y="329"/>
                    <a:pt x="23" y="330"/>
                    <a:pt x="24" y="331"/>
                  </a:cubicBezTo>
                  <a:cubicBezTo>
                    <a:pt x="24" y="331"/>
                    <a:pt x="25" y="332"/>
                    <a:pt x="26" y="333"/>
                  </a:cubicBezTo>
                  <a:cubicBezTo>
                    <a:pt x="36" y="342"/>
                    <a:pt x="48" y="346"/>
                    <a:pt x="60" y="346"/>
                  </a:cubicBezTo>
                  <a:cubicBezTo>
                    <a:pt x="62" y="346"/>
                    <a:pt x="64" y="346"/>
                    <a:pt x="66" y="346"/>
                  </a:cubicBezTo>
                  <a:cubicBezTo>
                    <a:pt x="74" y="345"/>
                    <a:pt x="83" y="343"/>
                    <a:pt x="91" y="339"/>
                  </a:cubicBezTo>
                  <a:cubicBezTo>
                    <a:pt x="108" y="332"/>
                    <a:pt x="124" y="319"/>
                    <a:pt x="137" y="308"/>
                  </a:cubicBezTo>
                  <a:cubicBezTo>
                    <a:pt x="138" y="306"/>
                    <a:pt x="140" y="305"/>
                    <a:pt x="142" y="303"/>
                  </a:cubicBezTo>
                  <a:cubicBezTo>
                    <a:pt x="154" y="292"/>
                    <a:pt x="166" y="279"/>
                    <a:pt x="178" y="265"/>
                  </a:cubicBezTo>
                  <a:cubicBezTo>
                    <a:pt x="183" y="258"/>
                    <a:pt x="188" y="252"/>
                    <a:pt x="193" y="245"/>
                  </a:cubicBezTo>
                  <a:cubicBezTo>
                    <a:pt x="200" y="235"/>
                    <a:pt x="207" y="224"/>
                    <a:pt x="213" y="213"/>
                  </a:cubicBezTo>
                  <a:cubicBezTo>
                    <a:pt x="214" y="211"/>
                    <a:pt x="215" y="210"/>
                    <a:pt x="215" y="208"/>
                  </a:cubicBezTo>
                  <a:cubicBezTo>
                    <a:pt x="218" y="202"/>
                    <a:pt x="221" y="196"/>
                    <a:pt x="224" y="189"/>
                  </a:cubicBezTo>
                  <a:cubicBezTo>
                    <a:pt x="228" y="178"/>
                    <a:pt x="219" y="170"/>
                    <a:pt x="210" y="170"/>
                  </a:cubicBezTo>
                  <a:cubicBezTo>
                    <a:pt x="206" y="170"/>
                    <a:pt x="201" y="172"/>
                    <a:pt x="199" y="178"/>
                  </a:cubicBezTo>
                  <a:cubicBezTo>
                    <a:pt x="196" y="184"/>
                    <a:pt x="194" y="189"/>
                    <a:pt x="191" y="195"/>
                  </a:cubicBezTo>
                  <a:cubicBezTo>
                    <a:pt x="189" y="198"/>
                    <a:pt x="187" y="202"/>
                    <a:pt x="185" y="205"/>
                  </a:cubicBezTo>
                  <a:cubicBezTo>
                    <a:pt x="184" y="207"/>
                    <a:pt x="183" y="208"/>
                    <a:pt x="182" y="210"/>
                  </a:cubicBezTo>
                  <a:cubicBezTo>
                    <a:pt x="177" y="218"/>
                    <a:pt x="171" y="227"/>
                    <a:pt x="165" y="235"/>
                  </a:cubicBezTo>
                  <a:cubicBezTo>
                    <a:pt x="152" y="252"/>
                    <a:pt x="139" y="268"/>
                    <a:pt x="124" y="283"/>
                  </a:cubicBezTo>
                  <a:cubicBezTo>
                    <a:pt x="122" y="284"/>
                    <a:pt x="121" y="285"/>
                    <a:pt x="120" y="286"/>
                  </a:cubicBezTo>
                  <a:cubicBezTo>
                    <a:pt x="110" y="295"/>
                    <a:pt x="99" y="303"/>
                    <a:pt x="88" y="310"/>
                  </a:cubicBezTo>
                  <a:cubicBezTo>
                    <a:pt x="83" y="313"/>
                    <a:pt x="77" y="315"/>
                    <a:pt x="72" y="317"/>
                  </a:cubicBezTo>
                  <a:cubicBezTo>
                    <a:pt x="68" y="317"/>
                    <a:pt x="64" y="318"/>
                    <a:pt x="61" y="318"/>
                  </a:cubicBezTo>
                  <a:cubicBezTo>
                    <a:pt x="60" y="318"/>
                    <a:pt x="59" y="318"/>
                    <a:pt x="59" y="318"/>
                  </a:cubicBezTo>
                  <a:cubicBezTo>
                    <a:pt x="57" y="318"/>
                    <a:pt x="56" y="317"/>
                    <a:pt x="54" y="317"/>
                  </a:cubicBezTo>
                  <a:cubicBezTo>
                    <a:pt x="52" y="316"/>
                    <a:pt x="50" y="315"/>
                    <a:pt x="47" y="314"/>
                  </a:cubicBezTo>
                  <a:cubicBezTo>
                    <a:pt x="45" y="312"/>
                    <a:pt x="42" y="310"/>
                    <a:pt x="40" y="308"/>
                  </a:cubicBezTo>
                  <a:cubicBezTo>
                    <a:pt x="37" y="304"/>
                    <a:pt x="34" y="301"/>
                    <a:pt x="32" y="297"/>
                  </a:cubicBezTo>
                  <a:cubicBezTo>
                    <a:pt x="30" y="293"/>
                    <a:pt x="28" y="289"/>
                    <a:pt x="27" y="285"/>
                  </a:cubicBezTo>
                  <a:cubicBezTo>
                    <a:pt x="26" y="282"/>
                    <a:pt x="26" y="280"/>
                    <a:pt x="26" y="277"/>
                  </a:cubicBezTo>
                  <a:cubicBezTo>
                    <a:pt x="26" y="273"/>
                    <a:pt x="27" y="269"/>
                    <a:pt x="28" y="265"/>
                  </a:cubicBezTo>
                  <a:cubicBezTo>
                    <a:pt x="30" y="258"/>
                    <a:pt x="33" y="252"/>
                    <a:pt x="36" y="245"/>
                  </a:cubicBezTo>
                  <a:cubicBezTo>
                    <a:pt x="44" y="234"/>
                    <a:pt x="53" y="223"/>
                    <a:pt x="62" y="213"/>
                  </a:cubicBezTo>
                  <a:cubicBezTo>
                    <a:pt x="63" y="213"/>
                    <a:pt x="64" y="212"/>
                    <a:pt x="64" y="211"/>
                  </a:cubicBezTo>
                  <a:cubicBezTo>
                    <a:pt x="78" y="199"/>
                    <a:pt x="92" y="188"/>
                    <a:pt x="108" y="179"/>
                  </a:cubicBezTo>
                  <a:cubicBezTo>
                    <a:pt x="117" y="174"/>
                    <a:pt x="126" y="170"/>
                    <a:pt x="136" y="167"/>
                  </a:cubicBezTo>
                  <a:cubicBezTo>
                    <a:pt x="137" y="167"/>
                    <a:pt x="138" y="166"/>
                    <a:pt x="140" y="166"/>
                  </a:cubicBezTo>
                  <a:cubicBezTo>
                    <a:pt x="144" y="167"/>
                    <a:pt x="147" y="168"/>
                    <a:pt x="151" y="168"/>
                  </a:cubicBezTo>
                  <a:cubicBezTo>
                    <a:pt x="154" y="168"/>
                    <a:pt x="157" y="169"/>
                    <a:pt x="160" y="169"/>
                  </a:cubicBezTo>
                  <a:cubicBezTo>
                    <a:pt x="167" y="169"/>
                    <a:pt x="175" y="167"/>
                    <a:pt x="182" y="164"/>
                  </a:cubicBezTo>
                  <a:cubicBezTo>
                    <a:pt x="189" y="162"/>
                    <a:pt x="192" y="154"/>
                    <a:pt x="190" y="147"/>
                  </a:cubicBezTo>
                  <a:cubicBezTo>
                    <a:pt x="192" y="148"/>
                    <a:pt x="194" y="149"/>
                    <a:pt x="197" y="149"/>
                  </a:cubicBezTo>
                  <a:cubicBezTo>
                    <a:pt x="202" y="149"/>
                    <a:pt x="207" y="146"/>
                    <a:pt x="210" y="141"/>
                  </a:cubicBezTo>
                  <a:cubicBezTo>
                    <a:pt x="211" y="138"/>
                    <a:pt x="212" y="135"/>
                    <a:pt x="211" y="132"/>
                  </a:cubicBezTo>
                  <a:cubicBezTo>
                    <a:pt x="211" y="130"/>
                    <a:pt x="210" y="129"/>
                    <a:pt x="209" y="127"/>
                  </a:cubicBezTo>
                  <a:cubicBezTo>
                    <a:pt x="202" y="117"/>
                    <a:pt x="194" y="108"/>
                    <a:pt x="187" y="98"/>
                  </a:cubicBezTo>
                  <a:cubicBezTo>
                    <a:pt x="172" y="80"/>
                    <a:pt x="155" y="62"/>
                    <a:pt x="139" y="45"/>
                  </a:cubicBezTo>
                  <a:cubicBezTo>
                    <a:pt x="126" y="32"/>
                    <a:pt x="108" y="12"/>
                    <a:pt x="8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67"/>
            <p:cNvSpPr>
              <a:spLocks noEditPoints="1"/>
            </p:cNvSpPr>
            <p:nvPr/>
          </p:nvSpPr>
          <p:spPr bwMode="auto">
            <a:xfrm>
              <a:off x="6326" y="903"/>
              <a:ext cx="143" cy="171"/>
            </a:xfrm>
            <a:custGeom>
              <a:avLst/>
              <a:gdLst>
                <a:gd name="T0" fmla="*/ 107 w 211"/>
                <a:gd name="T1" fmla="*/ 145 h 251"/>
                <a:gd name="T2" fmla="*/ 33 w 211"/>
                <a:gd name="T3" fmla="*/ 29 h 251"/>
                <a:gd name="T4" fmla="*/ 33 w 211"/>
                <a:gd name="T5" fmla="*/ 29 h 251"/>
                <a:gd name="T6" fmla="*/ 30 w 211"/>
                <a:gd name="T7" fmla="*/ 38 h 251"/>
                <a:gd name="T8" fmla="*/ 31 w 211"/>
                <a:gd name="T9" fmla="*/ 31 h 251"/>
                <a:gd name="T10" fmla="*/ 33 w 211"/>
                <a:gd name="T11" fmla="*/ 30 h 251"/>
                <a:gd name="T12" fmla="*/ 43 w 211"/>
                <a:gd name="T13" fmla="*/ 28 h 251"/>
                <a:gd name="T14" fmla="*/ 67 w 211"/>
                <a:gd name="T15" fmla="*/ 32 h 251"/>
                <a:gd name="T16" fmla="*/ 150 w 211"/>
                <a:gd name="T17" fmla="*/ 68 h 251"/>
                <a:gd name="T18" fmla="*/ 116 w 211"/>
                <a:gd name="T19" fmla="*/ 89 h 251"/>
                <a:gd name="T20" fmla="*/ 83 w 211"/>
                <a:gd name="T21" fmla="*/ 94 h 251"/>
                <a:gd name="T22" fmla="*/ 55 w 211"/>
                <a:gd name="T23" fmla="*/ 87 h 251"/>
                <a:gd name="T24" fmla="*/ 39 w 211"/>
                <a:gd name="T25" fmla="*/ 72 h 251"/>
                <a:gd name="T26" fmla="*/ 31 w 211"/>
                <a:gd name="T27" fmla="*/ 46 h 251"/>
                <a:gd name="T28" fmla="*/ 43 w 211"/>
                <a:gd name="T29" fmla="*/ 0 h 251"/>
                <a:gd name="T30" fmla="*/ 5 w 211"/>
                <a:gd name="T31" fmla="*/ 22 h 251"/>
                <a:gd name="T32" fmla="*/ 5 w 211"/>
                <a:gd name="T33" fmla="*/ 60 h 251"/>
                <a:gd name="T34" fmla="*/ 30 w 211"/>
                <a:gd name="T35" fmla="*/ 104 h 251"/>
                <a:gd name="T36" fmla="*/ 87 w 211"/>
                <a:gd name="T37" fmla="*/ 123 h 251"/>
                <a:gd name="T38" fmla="*/ 114 w 211"/>
                <a:gd name="T39" fmla="*/ 251 h 251"/>
                <a:gd name="T40" fmla="*/ 122 w 211"/>
                <a:gd name="T41" fmla="*/ 250 h 251"/>
                <a:gd name="T42" fmla="*/ 193 w 211"/>
                <a:gd name="T43" fmla="*/ 151 h 251"/>
                <a:gd name="T44" fmla="*/ 210 w 211"/>
                <a:gd name="T45" fmla="*/ 78 h 251"/>
                <a:gd name="T46" fmla="*/ 196 w 211"/>
                <a:gd name="T47" fmla="*/ 63 h 251"/>
                <a:gd name="T48" fmla="*/ 183 w 211"/>
                <a:gd name="T49" fmla="*/ 75 h 251"/>
                <a:gd name="T50" fmla="*/ 174 w 211"/>
                <a:gd name="T51" fmla="*/ 117 h 251"/>
                <a:gd name="T52" fmla="*/ 142 w 211"/>
                <a:gd name="T53" fmla="*/ 198 h 251"/>
                <a:gd name="T54" fmla="*/ 122 w 211"/>
                <a:gd name="T55" fmla="*/ 221 h 251"/>
                <a:gd name="T56" fmla="*/ 116 w 211"/>
                <a:gd name="T57" fmla="*/ 223 h 251"/>
                <a:gd name="T58" fmla="*/ 112 w 211"/>
                <a:gd name="T59" fmla="*/ 221 h 251"/>
                <a:gd name="T60" fmla="*/ 107 w 211"/>
                <a:gd name="T61" fmla="*/ 218 h 251"/>
                <a:gd name="T62" fmla="*/ 95 w 211"/>
                <a:gd name="T63" fmla="*/ 198 h 251"/>
                <a:gd name="T64" fmla="*/ 96 w 211"/>
                <a:gd name="T65" fmla="*/ 170 h 251"/>
                <a:gd name="T66" fmla="*/ 133 w 211"/>
                <a:gd name="T67" fmla="*/ 112 h 251"/>
                <a:gd name="T68" fmla="*/ 166 w 211"/>
                <a:gd name="T69" fmla="*/ 91 h 251"/>
                <a:gd name="T70" fmla="*/ 173 w 211"/>
                <a:gd name="T71" fmla="*/ 49 h 251"/>
                <a:gd name="T72" fmla="*/ 115 w 211"/>
                <a:gd name="T73" fmla="*/ 20 h 251"/>
                <a:gd name="T74" fmla="*/ 55 w 211"/>
                <a:gd name="T7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1" h="251">
                  <a:moveTo>
                    <a:pt x="106" y="146"/>
                  </a:moveTo>
                  <a:cubicBezTo>
                    <a:pt x="106" y="146"/>
                    <a:pt x="107" y="145"/>
                    <a:pt x="107" y="145"/>
                  </a:cubicBezTo>
                  <a:cubicBezTo>
                    <a:pt x="107" y="145"/>
                    <a:pt x="106" y="146"/>
                    <a:pt x="106" y="146"/>
                  </a:cubicBezTo>
                  <a:moveTo>
                    <a:pt x="33" y="29"/>
                  </a:moveTo>
                  <a:cubicBezTo>
                    <a:pt x="33" y="29"/>
                    <a:pt x="33" y="29"/>
                    <a:pt x="33" y="29"/>
                  </a:cubicBezTo>
                  <a:cubicBezTo>
                    <a:pt x="33" y="29"/>
                    <a:pt x="33" y="29"/>
                    <a:pt x="33" y="29"/>
                  </a:cubicBezTo>
                  <a:moveTo>
                    <a:pt x="30" y="42"/>
                  </a:moveTo>
                  <a:cubicBezTo>
                    <a:pt x="30" y="41"/>
                    <a:pt x="30" y="39"/>
                    <a:pt x="30" y="38"/>
                  </a:cubicBezTo>
                  <a:cubicBezTo>
                    <a:pt x="30" y="36"/>
                    <a:pt x="30" y="35"/>
                    <a:pt x="30" y="33"/>
                  </a:cubicBezTo>
                  <a:cubicBezTo>
                    <a:pt x="31" y="32"/>
                    <a:pt x="31" y="32"/>
                    <a:pt x="31" y="31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5" y="29"/>
                    <a:pt x="36" y="28"/>
                  </a:cubicBezTo>
                  <a:cubicBezTo>
                    <a:pt x="38" y="28"/>
                    <a:pt x="40" y="28"/>
                    <a:pt x="43" y="28"/>
                  </a:cubicBezTo>
                  <a:cubicBezTo>
                    <a:pt x="48" y="28"/>
                    <a:pt x="53" y="29"/>
                    <a:pt x="58" y="30"/>
                  </a:cubicBezTo>
                  <a:cubicBezTo>
                    <a:pt x="61" y="30"/>
                    <a:pt x="64" y="31"/>
                    <a:pt x="67" y="32"/>
                  </a:cubicBezTo>
                  <a:cubicBezTo>
                    <a:pt x="93" y="40"/>
                    <a:pt x="118" y="52"/>
                    <a:pt x="142" y="64"/>
                  </a:cubicBezTo>
                  <a:cubicBezTo>
                    <a:pt x="145" y="66"/>
                    <a:pt x="147" y="67"/>
                    <a:pt x="150" y="68"/>
                  </a:cubicBezTo>
                  <a:cubicBezTo>
                    <a:pt x="148" y="69"/>
                    <a:pt x="145" y="70"/>
                    <a:pt x="143" y="71"/>
                  </a:cubicBezTo>
                  <a:cubicBezTo>
                    <a:pt x="133" y="75"/>
                    <a:pt x="124" y="81"/>
                    <a:pt x="116" y="89"/>
                  </a:cubicBezTo>
                  <a:cubicBezTo>
                    <a:pt x="113" y="90"/>
                    <a:pt x="111" y="90"/>
                    <a:pt x="108" y="91"/>
                  </a:cubicBezTo>
                  <a:cubicBezTo>
                    <a:pt x="100" y="93"/>
                    <a:pt x="91" y="94"/>
                    <a:pt x="83" y="94"/>
                  </a:cubicBezTo>
                  <a:cubicBezTo>
                    <a:pt x="77" y="94"/>
                    <a:pt x="72" y="93"/>
                    <a:pt x="67" y="92"/>
                  </a:cubicBezTo>
                  <a:cubicBezTo>
                    <a:pt x="63" y="91"/>
                    <a:pt x="59" y="89"/>
                    <a:pt x="55" y="87"/>
                  </a:cubicBezTo>
                  <a:cubicBezTo>
                    <a:pt x="51" y="85"/>
                    <a:pt x="48" y="82"/>
                    <a:pt x="45" y="79"/>
                  </a:cubicBezTo>
                  <a:cubicBezTo>
                    <a:pt x="43" y="77"/>
                    <a:pt x="41" y="75"/>
                    <a:pt x="39" y="72"/>
                  </a:cubicBezTo>
                  <a:cubicBezTo>
                    <a:pt x="36" y="66"/>
                    <a:pt x="34" y="60"/>
                    <a:pt x="32" y="53"/>
                  </a:cubicBezTo>
                  <a:cubicBezTo>
                    <a:pt x="32" y="51"/>
                    <a:pt x="31" y="49"/>
                    <a:pt x="31" y="46"/>
                  </a:cubicBezTo>
                  <a:cubicBezTo>
                    <a:pt x="30" y="45"/>
                    <a:pt x="30" y="43"/>
                    <a:pt x="30" y="42"/>
                  </a:cubicBezTo>
                  <a:moveTo>
                    <a:pt x="43" y="0"/>
                  </a:moveTo>
                  <a:cubicBezTo>
                    <a:pt x="33" y="0"/>
                    <a:pt x="23" y="2"/>
                    <a:pt x="14" y="9"/>
                  </a:cubicBezTo>
                  <a:cubicBezTo>
                    <a:pt x="10" y="12"/>
                    <a:pt x="7" y="17"/>
                    <a:pt x="5" y="22"/>
                  </a:cubicBezTo>
                  <a:cubicBezTo>
                    <a:pt x="4" y="22"/>
                    <a:pt x="4" y="22"/>
                    <a:pt x="4" y="23"/>
                  </a:cubicBezTo>
                  <a:cubicBezTo>
                    <a:pt x="0" y="34"/>
                    <a:pt x="1" y="47"/>
                    <a:pt x="5" y="60"/>
                  </a:cubicBezTo>
                  <a:cubicBezTo>
                    <a:pt x="6" y="62"/>
                    <a:pt x="6" y="65"/>
                    <a:pt x="7" y="67"/>
                  </a:cubicBezTo>
                  <a:cubicBezTo>
                    <a:pt x="13" y="82"/>
                    <a:pt x="22" y="96"/>
                    <a:pt x="30" y="104"/>
                  </a:cubicBezTo>
                  <a:cubicBezTo>
                    <a:pt x="44" y="117"/>
                    <a:pt x="63" y="123"/>
                    <a:pt x="82" y="123"/>
                  </a:cubicBezTo>
                  <a:cubicBezTo>
                    <a:pt x="84" y="123"/>
                    <a:pt x="86" y="123"/>
                    <a:pt x="87" y="123"/>
                  </a:cubicBezTo>
                  <a:cubicBezTo>
                    <a:pt x="77" y="139"/>
                    <a:pt x="70" y="157"/>
                    <a:pt x="67" y="173"/>
                  </a:cubicBezTo>
                  <a:cubicBezTo>
                    <a:pt x="61" y="203"/>
                    <a:pt x="81" y="248"/>
                    <a:pt x="114" y="251"/>
                  </a:cubicBezTo>
                  <a:cubicBezTo>
                    <a:pt x="115" y="251"/>
                    <a:pt x="116" y="251"/>
                    <a:pt x="117" y="251"/>
                  </a:cubicBezTo>
                  <a:cubicBezTo>
                    <a:pt x="119" y="251"/>
                    <a:pt x="120" y="251"/>
                    <a:pt x="122" y="250"/>
                  </a:cubicBezTo>
                  <a:cubicBezTo>
                    <a:pt x="155" y="247"/>
                    <a:pt x="173" y="201"/>
                    <a:pt x="184" y="176"/>
                  </a:cubicBezTo>
                  <a:cubicBezTo>
                    <a:pt x="187" y="168"/>
                    <a:pt x="190" y="159"/>
                    <a:pt x="193" y="151"/>
                  </a:cubicBezTo>
                  <a:cubicBezTo>
                    <a:pt x="198" y="139"/>
                    <a:pt x="201" y="127"/>
                    <a:pt x="204" y="115"/>
                  </a:cubicBezTo>
                  <a:cubicBezTo>
                    <a:pt x="207" y="103"/>
                    <a:pt x="210" y="91"/>
                    <a:pt x="210" y="78"/>
                  </a:cubicBezTo>
                  <a:cubicBezTo>
                    <a:pt x="211" y="71"/>
                    <a:pt x="206" y="66"/>
                    <a:pt x="201" y="64"/>
                  </a:cubicBezTo>
                  <a:cubicBezTo>
                    <a:pt x="199" y="63"/>
                    <a:pt x="197" y="63"/>
                    <a:pt x="196" y="63"/>
                  </a:cubicBezTo>
                  <a:cubicBezTo>
                    <a:pt x="194" y="63"/>
                    <a:pt x="192" y="63"/>
                    <a:pt x="190" y="64"/>
                  </a:cubicBezTo>
                  <a:cubicBezTo>
                    <a:pt x="187" y="65"/>
                    <a:pt x="183" y="69"/>
                    <a:pt x="183" y="75"/>
                  </a:cubicBezTo>
                  <a:cubicBezTo>
                    <a:pt x="182" y="86"/>
                    <a:pt x="180" y="98"/>
                    <a:pt x="176" y="110"/>
                  </a:cubicBezTo>
                  <a:cubicBezTo>
                    <a:pt x="176" y="112"/>
                    <a:pt x="175" y="115"/>
                    <a:pt x="174" y="117"/>
                  </a:cubicBezTo>
                  <a:cubicBezTo>
                    <a:pt x="174" y="120"/>
                    <a:pt x="173" y="123"/>
                    <a:pt x="172" y="125"/>
                  </a:cubicBezTo>
                  <a:cubicBezTo>
                    <a:pt x="164" y="151"/>
                    <a:pt x="155" y="175"/>
                    <a:pt x="142" y="198"/>
                  </a:cubicBezTo>
                  <a:cubicBezTo>
                    <a:pt x="138" y="205"/>
                    <a:pt x="133" y="211"/>
                    <a:pt x="128" y="217"/>
                  </a:cubicBezTo>
                  <a:cubicBezTo>
                    <a:pt x="126" y="219"/>
                    <a:pt x="124" y="220"/>
                    <a:pt x="122" y="221"/>
                  </a:cubicBezTo>
                  <a:cubicBezTo>
                    <a:pt x="121" y="222"/>
                    <a:pt x="120" y="222"/>
                    <a:pt x="119" y="223"/>
                  </a:cubicBezTo>
                  <a:cubicBezTo>
                    <a:pt x="118" y="223"/>
                    <a:pt x="117" y="223"/>
                    <a:pt x="116" y="223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4" y="223"/>
                    <a:pt x="113" y="222"/>
                    <a:pt x="112" y="221"/>
                  </a:cubicBezTo>
                  <a:cubicBezTo>
                    <a:pt x="111" y="221"/>
                    <a:pt x="109" y="219"/>
                    <a:pt x="108" y="218"/>
                  </a:cubicBezTo>
                  <a:cubicBezTo>
                    <a:pt x="108" y="218"/>
                    <a:pt x="108" y="218"/>
                    <a:pt x="107" y="218"/>
                  </a:cubicBezTo>
                  <a:cubicBezTo>
                    <a:pt x="103" y="213"/>
                    <a:pt x="100" y="208"/>
                    <a:pt x="97" y="203"/>
                  </a:cubicBezTo>
                  <a:cubicBezTo>
                    <a:pt x="96" y="201"/>
                    <a:pt x="95" y="199"/>
                    <a:pt x="95" y="198"/>
                  </a:cubicBezTo>
                  <a:cubicBezTo>
                    <a:pt x="94" y="194"/>
                    <a:pt x="93" y="191"/>
                    <a:pt x="93" y="188"/>
                  </a:cubicBezTo>
                  <a:cubicBezTo>
                    <a:pt x="93" y="182"/>
                    <a:pt x="94" y="176"/>
                    <a:pt x="96" y="170"/>
                  </a:cubicBezTo>
                  <a:cubicBezTo>
                    <a:pt x="99" y="161"/>
                    <a:pt x="103" y="152"/>
                    <a:pt x="108" y="144"/>
                  </a:cubicBezTo>
                  <a:cubicBezTo>
                    <a:pt x="115" y="132"/>
                    <a:pt x="123" y="121"/>
                    <a:pt x="133" y="112"/>
                  </a:cubicBezTo>
                  <a:cubicBezTo>
                    <a:pt x="142" y="108"/>
                    <a:pt x="151" y="103"/>
                    <a:pt x="158" y="97"/>
                  </a:cubicBezTo>
                  <a:cubicBezTo>
                    <a:pt x="161" y="95"/>
                    <a:pt x="164" y="93"/>
                    <a:pt x="166" y="91"/>
                  </a:cubicBezTo>
                  <a:cubicBezTo>
                    <a:pt x="172" y="87"/>
                    <a:pt x="173" y="81"/>
                    <a:pt x="171" y="76"/>
                  </a:cubicBezTo>
                  <a:cubicBezTo>
                    <a:pt x="181" y="73"/>
                    <a:pt x="186" y="56"/>
                    <a:pt x="173" y="49"/>
                  </a:cubicBezTo>
                  <a:cubicBezTo>
                    <a:pt x="164" y="45"/>
                    <a:pt x="156" y="40"/>
                    <a:pt x="147" y="36"/>
                  </a:cubicBezTo>
                  <a:cubicBezTo>
                    <a:pt x="136" y="30"/>
                    <a:pt x="126" y="25"/>
                    <a:pt x="115" y="20"/>
                  </a:cubicBezTo>
                  <a:cubicBezTo>
                    <a:pt x="108" y="17"/>
                    <a:pt x="102" y="15"/>
                    <a:pt x="95" y="12"/>
                  </a:cubicBezTo>
                  <a:cubicBezTo>
                    <a:pt x="84" y="8"/>
                    <a:pt x="69" y="2"/>
                    <a:pt x="55" y="0"/>
                  </a:cubicBezTo>
                  <a:cubicBezTo>
                    <a:pt x="51" y="0"/>
                    <a:pt x="47" y="0"/>
                    <a:pt x="4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68"/>
            <p:cNvSpPr>
              <a:spLocks noEditPoints="1"/>
            </p:cNvSpPr>
            <p:nvPr/>
          </p:nvSpPr>
          <p:spPr bwMode="auto">
            <a:xfrm>
              <a:off x="6757" y="785"/>
              <a:ext cx="51" cy="31"/>
            </a:xfrm>
            <a:custGeom>
              <a:avLst/>
              <a:gdLst>
                <a:gd name="T0" fmla="*/ 49 w 75"/>
                <a:gd name="T1" fmla="*/ 36 h 46"/>
                <a:gd name="T2" fmla="*/ 42 w 75"/>
                <a:gd name="T3" fmla="*/ 36 h 46"/>
                <a:gd name="T4" fmla="*/ 44 w 75"/>
                <a:gd name="T5" fmla="*/ 41 h 46"/>
                <a:gd name="T6" fmla="*/ 75 w 75"/>
                <a:gd name="T7" fmla="*/ 46 h 46"/>
                <a:gd name="T8" fmla="*/ 73 w 75"/>
                <a:gd name="T9" fmla="*/ 39 h 46"/>
                <a:gd name="T10" fmla="*/ 50 w 75"/>
                <a:gd name="T11" fmla="*/ 36 h 46"/>
                <a:gd name="T12" fmla="*/ 49 w 75"/>
                <a:gd name="T13" fmla="*/ 36 h 46"/>
                <a:gd name="T14" fmla="*/ 33 w 75"/>
                <a:gd name="T15" fmla="*/ 0 h 46"/>
                <a:gd name="T16" fmla="*/ 0 w 75"/>
                <a:gd name="T17" fmla="*/ 14 h 46"/>
                <a:gd name="T18" fmla="*/ 49 w 75"/>
                <a:gd name="T19" fmla="*/ 7 h 46"/>
                <a:gd name="T20" fmla="*/ 55 w 75"/>
                <a:gd name="T21" fmla="*/ 7 h 46"/>
                <a:gd name="T22" fmla="*/ 54 w 75"/>
                <a:gd name="T23" fmla="*/ 6 h 46"/>
                <a:gd name="T24" fmla="*/ 39 w 75"/>
                <a:gd name="T25" fmla="*/ 0 h 46"/>
                <a:gd name="T26" fmla="*/ 33 w 75"/>
                <a:gd name="T2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" h="46">
                  <a:moveTo>
                    <a:pt x="49" y="36"/>
                  </a:moveTo>
                  <a:cubicBezTo>
                    <a:pt x="47" y="36"/>
                    <a:pt x="44" y="36"/>
                    <a:pt x="42" y="36"/>
                  </a:cubicBezTo>
                  <a:cubicBezTo>
                    <a:pt x="43" y="38"/>
                    <a:pt x="43" y="39"/>
                    <a:pt x="44" y="41"/>
                  </a:cubicBezTo>
                  <a:cubicBezTo>
                    <a:pt x="54" y="42"/>
                    <a:pt x="65" y="44"/>
                    <a:pt x="75" y="46"/>
                  </a:cubicBezTo>
                  <a:cubicBezTo>
                    <a:pt x="74" y="44"/>
                    <a:pt x="74" y="42"/>
                    <a:pt x="73" y="39"/>
                  </a:cubicBezTo>
                  <a:cubicBezTo>
                    <a:pt x="66" y="38"/>
                    <a:pt x="58" y="37"/>
                    <a:pt x="50" y="36"/>
                  </a:cubicBezTo>
                  <a:cubicBezTo>
                    <a:pt x="50" y="36"/>
                    <a:pt x="49" y="36"/>
                    <a:pt x="49" y="36"/>
                  </a:cubicBezTo>
                  <a:moveTo>
                    <a:pt x="33" y="0"/>
                  </a:moveTo>
                  <a:cubicBezTo>
                    <a:pt x="21" y="0"/>
                    <a:pt x="10" y="6"/>
                    <a:pt x="0" y="14"/>
                  </a:cubicBezTo>
                  <a:cubicBezTo>
                    <a:pt x="16" y="9"/>
                    <a:pt x="33" y="7"/>
                    <a:pt x="49" y="7"/>
                  </a:cubicBezTo>
                  <a:cubicBezTo>
                    <a:pt x="51" y="7"/>
                    <a:pt x="53" y="7"/>
                    <a:pt x="55" y="7"/>
                  </a:cubicBezTo>
                  <a:cubicBezTo>
                    <a:pt x="54" y="7"/>
                    <a:pt x="54" y="6"/>
                    <a:pt x="54" y="6"/>
                  </a:cubicBezTo>
                  <a:cubicBezTo>
                    <a:pt x="49" y="3"/>
                    <a:pt x="44" y="1"/>
                    <a:pt x="39" y="0"/>
                  </a:cubicBezTo>
                  <a:cubicBezTo>
                    <a:pt x="37" y="0"/>
                    <a:pt x="35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69"/>
            <p:cNvSpPr>
              <a:spLocks/>
            </p:cNvSpPr>
            <p:nvPr/>
          </p:nvSpPr>
          <p:spPr bwMode="auto">
            <a:xfrm>
              <a:off x="7118" y="123"/>
              <a:ext cx="216" cy="107"/>
            </a:xfrm>
            <a:custGeom>
              <a:avLst/>
              <a:gdLst>
                <a:gd name="T0" fmla="*/ 318 w 318"/>
                <a:gd name="T1" fmla="*/ 0 h 158"/>
                <a:gd name="T2" fmla="*/ 2 w 318"/>
                <a:gd name="T3" fmla="*/ 0 h 158"/>
                <a:gd name="T4" fmla="*/ 0 w 318"/>
                <a:gd name="T5" fmla="*/ 37 h 158"/>
                <a:gd name="T6" fmla="*/ 9 w 318"/>
                <a:gd name="T7" fmla="*/ 60 h 158"/>
                <a:gd name="T8" fmla="*/ 38 w 318"/>
                <a:gd name="T9" fmla="*/ 107 h 158"/>
                <a:gd name="T10" fmla="*/ 38 w 318"/>
                <a:gd name="T11" fmla="*/ 108 h 158"/>
                <a:gd name="T12" fmla="*/ 68 w 318"/>
                <a:gd name="T13" fmla="*/ 125 h 158"/>
                <a:gd name="T14" fmla="*/ 88 w 318"/>
                <a:gd name="T15" fmla="*/ 122 h 158"/>
                <a:gd name="T16" fmla="*/ 96 w 318"/>
                <a:gd name="T17" fmla="*/ 141 h 158"/>
                <a:gd name="T18" fmla="*/ 126 w 318"/>
                <a:gd name="T19" fmla="*/ 158 h 158"/>
                <a:gd name="T20" fmla="*/ 128 w 318"/>
                <a:gd name="T21" fmla="*/ 157 h 158"/>
                <a:gd name="T22" fmla="*/ 152 w 318"/>
                <a:gd name="T23" fmla="*/ 155 h 158"/>
                <a:gd name="T24" fmla="*/ 182 w 318"/>
                <a:gd name="T25" fmla="*/ 158 h 158"/>
                <a:gd name="T26" fmla="*/ 207 w 318"/>
                <a:gd name="T27" fmla="*/ 154 h 158"/>
                <a:gd name="T28" fmla="*/ 284 w 318"/>
                <a:gd name="T29" fmla="*/ 89 h 158"/>
                <a:gd name="T30" fmla="*/ 318 w 318"/>
                <a:gd name="T31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8" h="158">
                  <a:moveTo>
                    <a:pt x="31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12"/>
                    <a:pt x="0" y="25"/>
                    <a:pt x="0" y="37"/>
                  </a:cubicBezTo>
                  <a:cubicBezTo>
                    <a:pt x="3" y="45"/>
                    <a:pt x="6" y="53"/>
                    <a:pt x="9" y="60"/>
                  </a:cubicBezTo>
                  <a:cubicBezTo>
                    <a:pt x="22" y="74"/>
                    <a:pt x="32" y="89"/>
                    <a:pt x="38" y="107"/>
                  </a:cubicBezTo>
                  <a:cubicBezTo>
                    <a:pt x="38" y="107"/>
                    <a:pt x="38" y="108"/>
                    <a:pt x="38" y="108"/>
                  </a:cubicBezTo>
                  <a:cubicBezTo>
                    <a:pt x="49" y="113"/>
                    <a:pt x="59" y="118"/>
                    <a:pt x="68" y="125"/>
                  </a:cubicBezTo>
                  <a:cubicBezTo>
                    <a:pt x="75" y="124"/>
                    <a:pt x="82" y="123"/>
                    <a:pt x="88" y="122"/>
                  </a:cubicBezTo>
                  <a:cubicBezTo>
                    <a:pt x="91" y="128"/>
                    <a:pt x="94" y="135"/>
                    <a:pt x="96" y="141"/>
                  </a:cubicBezTo>
                  <a:cubicBezTo>
                    <a:pt x="107" y="145"/>
                    <a:pt x="117" y="151"/>
                    <a:pt x="126" y="158"/>
                  </a:cubicBezTo>
                  <a:cubicBezTo>
                    <a:pt x="127" y="158"/>
                    <a:pt x="127" y="157"/>
                    <a:pt x="128" y="157"/>
                  </a:cubicBezTo>
                  <a:cubicBezTo>
                    <a:pt x="136" y="155"/>
                    <a:pt x="144" y="155"/>
                    <a:pt x="152" y="155"/>
                  </a:cubicBezTo>
                  <a:cubicBezTo>
                    <a:pt x="162" y="155"/>
                    <a:pt x="172" y="156"/>
                    <a:pt x="182" y="158"/>
                  </a:cubicBezTo>
                  <a:cubicBezTo>
                    <a:pt x="190" y="156"/>
                    <a:pt x="199" y="155"/>
                    <a:pt x="207" y="154"/>
                  </a:cubicBezTo>
                  <a:cubicBezTo>
                    <a:pt x="235" y="136"/>
                    <a:pt x="262" y="116"/>
                    <a:pt x="284" y="89"/>
                  </a:cubicBezTo>
                  <a:cubicBezTo>
                    <a:pt x="304" y="65"/>
                    <a:pt x="316" y="33"/>
                    <a:pt x="318" y="0"/>
                  </a:cubicBezTo>
                </a:path>
              </a:pathLst>
            </a:custGeom>
            <a:solidFill>
              <a:srgbClr val="E7E1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70"/>
            <p:cNvSpPr>
              <a:spLocks/>
            </p:cNvSpPr>
            <p:nvPr/>
          </p:nvSpPr>
          <p:spPr bwMode="auto">
            <a:xfrm>
              <a:off x="6564" y="1215"/>
              <a:ext cx="7" cy="21"/>
            </a:xfrm>
            <a:custGeom>
              <a:avLst/>
              <a:gdLst>
                <a:gd name="T0" fmla="*/ 0 w 11"/>
                <a:gd name="T1" fmla="*/ 0 h 31"/>
                <a:gd name="T2" fmla="*/ 3 w 11"/>
                <a:gd name="T3" fmla="*/ 10 h 31"/>
                <a:gd name="T4" fmla="*/ 11 w 11"/>
                <a:gd name="T5" fmla="*/ 31 h 31"/>
                <a:gd name="T6" fmla="*/ 3 w 11"/>
                <a:gd name="T7" fmla="*/ 2 h 31"/>
                <a:gd name="T8" fmla="*/ 0 w 1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1">
                  <a:moveTo>
                    <a:pt x="0" y="0"/>
                  </a:moveTo>
                  <a:cubicBezTo>
                    <a:pt x="1" y="4"/>
                    <a:pt x="2" y="7"/>
                    <a:pt x="3" y="10"/>
                  </a:cubicBezTo>
                  <a:cubicBezTo>
                    <a:pt x="6" y="17"/>
                    <a:pt x="8" y="24"/>
                    <a:pt x="11" y="31"/>
                  </a:cubicBezTo>
                  <a:cubicBezTo>
                    <a:pt x="8" y="22"/>
                    <a:pt x="5" y="12"/>
                    <a:pt x="3" y="2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71"/>
            <p:cNvSpPr>
              <a:spLocks noEditPoints="1"/>
            </p:cNvSpPr>
            <p:nvPr/>
          </p:nvSpPr>
          <p:spPr bwMode="auto">
            <a:xfrm>
              <a:off x="6780" y="285"/>
              <a:ext cx="486" cy="472"/>
            </a:xfrm>
            <a:custGeom>
              <a:avLst/>
              <a:gdLst>
                <a:gd name="T0" fmla="*/ 58 w 715"/>
                <a:gd name="T1" fmla="*/ 580 h 696"/>
                <a:gd name="T2" fmla="*/ 133 w 715"/>
                <a:gd name="T3" fmla="*/ 686 h 696"/>
                <a:gd name="T4" fmla="*/ 247 w 715"/>
                <a:gd name="T5" fmla="*/ 696 h 696"/>
                <a:gd name="T6" fmla="*/ 263 w 715"/>
                <a:gd name="T7" fmla="*/ 696 h 696"/>
                <a:gd name="T8" fmla="*/ 187 w 715"/>
                <a:gd name="T9" fmla="*/ 671 h 696"/>
                <a:gd name="T10" fmla="*/ 148 w 715"/>
                <a:gd name="T11" fmla="*/ 659 h 696"/>
                <a:gd name="T12" fmla="*/ 119 w 715"/>
                <a:gd name="T13" fmla="*/ 633 h 696"/>
                <a:gd name="T14" fmla="*/ 58 w 715"/>
                <a:gd name="T15" fmla="*/ 580 h 696"/>
                <a:gd name="T16" fmla="*/ 715 w 715"/>
                <a:gd name="T17" fmla="*/ 456 h 696"/>
                <a:gd name="T18" fmla="*/ 694 w 715"/>
                <a:gd name="T19" fmla="*/ 460 h 696"/>
                <a:gd name="T20" fmla="*/ 701 w 715"/>
                <a:gd name="T21" fmla="*/ 460 h 696"/>
                <a:gd name="T22" fmla="*/ 711 w 715"/>
                <a:gd name="T23" fmla="*/ 460 h 696"/>
                <a:gd name="T24" fmla="*/ 715 w 715"/>
                <a:gd name="T25" fmla="*/ 456 h 696"/>
                <a:gd name="T26" fmla="*/ 504 w 715"/>
                <a:gd name="T27" fmla="*/ 453 h 696"/>
                <a:gd name="T28" fmla="*/ 541 w 715"/>
                <a:gd name="T29" fmla="*/ 476 h 696"/>
                <a:gd name="T30" fmla="*/ 601 w 715"/>
                <a:gd name="T31" fmla="*/ 481 h 696"/>
                <a:gd name="T32" fmla="*/ 603 w 715"/>
                <a:gd name="T33" fmla="*/ 481 h 696"/>
                <a:gd name="T34" fmla="*/ 504 w 715"/>
                <a:gd name="T35" fmla="*/ 453 h 696"/>
                <a:gd name="T36" fmla="*/ 66 w 715"/>
                <a:gd name="T37" fmla="*/ 178 h 696"/>
                <a:gd name="T38" fmla="*/ 102 w 715"/>
                <a:gd name="T39" fmla="*/ 228 h 696"/>
                <a:gd name="T40" fmla="*/ 141 w 715"/>
                <a:gd name="T41" fmla="*/ 248 h 696"/>
                <a:gd name="T42" fmla="*/ 66 w 715"/>
                <a:gd name="T43" fmla="*/ 178 h 696"/>
                <a:gd name="T44" fmla="*/ 0 w 715"/>
                <a:gd name="T45" fmla="*/ 0 h 696"/>
                <a:gd name="T46" fmla="*/ 6 w 715"/>
                <a:gd name="T47" fmla="*/ 24 h 696"/>
                <a:gd name="T48" fmla="*/ 33 w 715"/>
                <a:gd name="T49" fmla="*/ 83 h 696"/>
                <a:gd name="T50" fmla="*/ 37 w 715"/>
                <a:gd name="T51" fmla="*/ 90 h 696"/>
                <a:gd name="T52" fmla="*/ 30 w 715"/>
                <a:gd name="T53" fmla="*/ 69 h 696"/>
                <a:gd name="T54" fmla="*/ 24 w 715"/>
                <a:gd name="T55" fmla="*/ 51 h 696"/>
                <a:gd name="T56" fmla="*/ 23 w 715"/>
                <a:gd name="T57" fmla="*/ 44 h 696"/>
                <a:gd name="T58" fmla="*/ 15 w 715"/>
                <a:gd name="T59" fmla="*/ 20 h 696"/>
                <a:gd name="T60" fmla="*/ 0 w 715"/>
                <a:gd name="T61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15" h="696">
                  <a:moveTo>
                    <a:pt x="58" y="580"/>
                  </a:moveTo>
                  <a:cubicBezTo>
                    <a:pt x="79" y="617"/>
                    <a:pt x="105" y="653"/>
                    <a:pt x="133" y="686"/>
                  </a:cubicBezTo>
                  <a:cubicBezTo>
                    <a:pt x="171" y="692"/>
                    <a:pt x="209" y="696"/>
                    <a:pt x="247" y="696"/>
                  </a:cubicBezTo>
                  <a:cubicBezTo>
                    <a:pt x="252" y="696"/>
                    <a:pt x="258" y="696"/>
                    <a:pt x="263" y="696"/>
                  </a:cubicBezTo>
                  <a:cubicBezTo>
                    <a:pt x="238" y="688"/>
                    <a:pt x="212" y="679"/>
                    <a:pt x="187" y="671"/>
                  </a:cubicBezTo>
                  <a:cubicBezTo>
                    <a:pt x="174" y="667"/>
                    <a:pt x="161" y="663"/>
                    <a:pt x="148" y="659"/>
                  </a:cubicBezTo>
                  <a:cubicBezTo>
                    <a:pt x="139" y="651"/>
                    <a:pt x="129" y="642"/>
                    <a:pt x="119" y="633"/>
                  </a:cubicBezTo>
                  <a:cubicBezTo>
                    <a:pt x="99" y="615"/>
                    <a:pt x="78" y="598"/>
                    <a:pt x="58" y="580"/>
                  </a:cubicBezTo>
                  <a:moveTo>
                    <a:pt x="715" y="456"/>
                  </a:moveTo>
                  <a:cubicBezTo>
                    <a:pt x="708" y="457"/>
                    <a:pt x="701" y="459"/>
                    <a:pt x="694" y="460"/>
                  </a:cubicBezTo>
                  <a:cubicBezTo>
                    <a:pt x="696" y="460"/>
                    <a:pt x="699" y="460"/>
                    <a:pt x="701" y="460"/>
                  </a:cubicBezTo>
                  <a:cubicBezTo>
                    <a:pt x="705" y="460"/>
                    <a:pt x="708" y="460"/>
                    <a:pt x="711" y="460"/>
                  </a:cubicBezTo>
                  <a:cubicBezTo>
                    <a:pt x="712" y="458"/>
                    <a:pt x="714" y="457"/>
                    <a:pt x="715" y="456"/>
                  </a:cubicBezTo>
                  <a:moveTo>
                    <a:pt x="504" y="453"/>
                  </a:moveTo>
                  <a:cubicBezTo>
                    <a:pt x="517" y="461"/>
                    <a:pt x="529" y="469"/>
                    <a:pt x="541" y="476"/>
                  </a:cubicBezTo>
                  <a:cubicBezTo>
                    <a:pt x="561" y="479"/>
                    <a:pt x="581" y="481"/>
                    <a:pt x="601" y="481"/>
                  </a:cubicBezTo>
                  <a:cubicBezTo>
                    <a:pt x="602" y="481"/>
                    <a:pt x="603" y="481"/>
                    <a:pt x="603" y="481"/>
                  </a:cubicBezTo>
                  <a:cubicBezTo>
                    <a:pt x="570" y="475"/>
                    <a:pt x="536" y="466"/>
                    <a:pt x="504" y="453"/>
                  </a:cubicBezTo>
                  <a:moveTo>
                    <a:pt x="66" y="178"/>
                  </a:moveTo>
                  <a:cubicBezTo>
                    <a:pt x="77" y="196"/>
                    <a:pt x="89" y="212"/>
                    <a:pt x="102" y="228"/>
                  </a:cubicBezTo>
                  <a:cubicBezTo>
                    <a:pt x="115" y="235"/>
                    <a:pt x="128" y="242"/>
                    <a:pt x="141" y="248"/>
                  </a:cubicBezTo>
                  <a:cubicBezTo>
                    <a:pt x="114" y="227"/>
                    <a:pt x="89" y="203"/>
                    <a:pt x="66" y="178"/>
                  </a:cubicBezTo>
                  <a:moveTo>
                    <a:pt x="0" y="0"/>
                  </a:moveTo>
                  <a:cubicBezTo>
                    <a:pt x="2" y="8"/>
                    <a:pt x="4" y="16"/>
                    <a:pt x="6" y="24"/>
                  </a:cubicBezTo>
                  <a:cubicBezTo>
                    <a:pt x="13" y="44"/>
                    <a:pt x="22" y="64"/>
                    <a:pt x="33" y="83"/>
                  </a:cubicBezTo>
                  <a:cubicBezTo>
                    <a:pt x="34" y="85"/>
                    <a:pt x="35" y="87"/>
                    <a:pt x="37" y="90"/>
                  </a:cubicBezTo>
                  <a:cubicBezTo>
                    <a:pt x="34" y="83"/>
                    <a:pt x="32" y="76"/>
                    <a:pt x="30" y="69"/>
                  </a:cubicBezTo>
                  <a:cubicBezTo>
                    <a:pt x="28" y="63"/>
                    <a:pt x="26" y="57"/>
                    <a:pt x="24" y="51"/>
                  </a:cubicBezTo>
                  <a:cubicBezTo>
                    <a:pt x="24" y="48"/>
                    <a:pt x="23" y="46"/>
                    <a:pt x="23" y="44"/>
                  </a:cubicBezTo>
                  <a:cubicBezTo>
                    <a:pt x="21" y="35"/>
                    <a:pt x="18" y="27"/>
                    <a:pt x="15" y="20"/>
                  </a:cubicBezTo>
                  <a:cubicBezTo>
                    <a:pt x="11" y="13"/>
                    <a:pt x="6" y="6"/>
                    <a:pt x="0" y="0"/>
                  </a:cubicBezTo>
                </a:path>
              </a:pathLst>
            </a:custGeom>
            <a:solidFill>
              <a:srgbClr val="DC5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72"/>
            <p:cNvSpPr>
              <a:spLocks noEditPoints="1"/>
            </p:cNvSpPr>
            <p:nvPr/>
          </p:nvSpPr>
          <p:spPr bwMode="auto">
            <a:xfrm>
              <a:off x="6689" y="810"/>
              <a:ext cx="191" cy="205"/>
            </a:xfrm>
            <a:custGeom>
              <a:avLst/>
              <a:gdLst>
                <a:gd name="T0" fmla="*/ 66 w 281"/>
                <a:gd name="T1" fmla="*/ 296 h 302"/>
                <a:gd name="T2" fmla="*/ 70 w 281"/>
                <a:gd name="T3" fmla="*/ 302 h 302"/>
                <a:gd name="T4" fmla="*/ 128 w 281"/>
                <a:gd name="T5" fmla="*/ 267 h 302"/>
                <a:gd name="T6" fmla="*/ 144 w 281"/>
                <a:gd name="T7" fmla="*/ 290 h 302"/>
                <a:gd name="T8" fmla="*/ 195 w 281"/>
                <a:gd name="T9" fmla="*/ 269 h 302"/>
                <a:gd name="T10" fmla="*/ 281 w 281"/>
                <a:gd name="T11" fmla="*/ 150 h 302"/>
                <a:gd name="T12" fmla="*/ 277 w 281"/>
                <a:gd name="T13" fmla="*/ 189 h 302"/>
                <a:gd name="T14" fmla="*/ 281 w 281"/>
                <a:gd name="T15" fmla="*/ 150 h 302"/>
                <a:gd name="T16" fmla="*/ 104 w 281"/>
                <a:gd name="T17" fmla="*/ 130 h 302"/>
                <a:gd name="T18" fmla="*/ 83 w 281"/>
                <a:gd name="T19" fmla="*/ 143 h 302"/>
                <a:gd name="T20" fmla="*/ 118 w 281"/>
                <a:gd name="T21" fmla="*/ 179 h 302"/>
                <a:gd name="T22" fmla="*/ 176 w 281"/>
                <a:gd name="T23" fmla="*/ 208 h 302"/>
                <a:gd name="T24" fmla="*/ 192 w 281"/>
                <a:gd name="T25" fmla="*/ 212 h 302"/>
                <a:gd name="T26" fmla="*/ 190 w 281"/>
                <a:gd name="T27" fmla="*/ 169 h 302"/>
                <a:gd name="T28" fmla="*/ 131 w 281"/>
                <a:gd name="T29" fmla="*/ 131 h 302"/>
                <a:gd name="T30" fmla="*/ 255 w 281"/>
                <a:gd name="T31" fmla="*/ 66 h 302"/>
                <a:gd name="T32" fmla="*/ 229 w 281"/>
                <a:gd name="T33" fmla="*/ 75 h 302"/>
                <a:gd name="T34" fmla="*/ 214 w 281"/>
                <a:gd name="T35" fmla="*/ 90 h 302"/>
                <a:gd name="T36" fmla="*/ 207 w 281"/>
                <a:gd name="T37" fmla="*/ 118 h 302"/>
                <a:gd name="T38" fmla="*/ 213 w 281"/>
                <a:gd name="T39" fmla="*/ 151 h 302"/>
                <a:gd name="T40" fmla="*/ 237 w 281"/>
                <a:gd name="T41" fmla="*/ 178 h 302"/>
                <a:gd name="T42" fmla="*/ 269 w 281"/>
                <a:gd name="T43" fmla="*/ 104 h 302"/>
                <a:gd name="T44" fmla="*/ 269 w 281"/>
                <a:gd name="T45" fmla="*/ 103 h 302"/>
                <a:gd name="T46" fmla="*/ 263 w 281"/>
                <a:gd name="T47" fmla="*/ 72 h 302"/>
                <a:gd name="T48" fmla="*/ 255 w 281"/>
                <a:gd name="T49" fmla="*/ 66 h 302"/>
                <a:gd name="T50" fmla="*/ 109 w 281"/>
                <a:gd name="T51" fmla="*/ 4 h 302"/>
                <a:gd name="T52" fmla="*/ 29 w 281"/>
                <a:gd name="T53" fmla="*/ 45 h 302"/>
                <a:gd name="T54" fmla="*/ 26 w 281"/>
                <a:gd name="T55" fmla="*/ 55 h 302"/>
                <a:gd name="T56" fmla="*/ 8 w 281"/>
                <a:gd name="T57" fmla="*/ 66 h 302"/>
                <a:gd name="T58" fmla="*/ 8 w 281"/>
                <a:gd name="T59" fmla="*/ 209 h 302"/>
                <a:gd name="T60" fmla="*/ 37 w 281"/>
                <a:gd name="T61" fmla="*/ 282 h 302"/>
                <a:gd name="T62" fmla="*/ 87 w 281"/>
                <a:gd name="T63" fmla="*/ 234 h 302"/>
                <a:gd name="T64" fmla="*/ 51 w 281"/>
                <a:gd name="T65" fmla="*/ 150 h 302"/>
                <a:gd name="T66" fmla="*/ 128 w 281"/>
                <a:gd name="T67" fmla="*/ 102 h 302"/>
                <a:gd name="T68" fmla="*/ 197 w 281"/>
                <a:gd name="T69" fmla="*/ 66 h 302"/>
                <a:gd name="T70" fmla="*/ 208 w 281"/>
                <a:gd name="T71" fmla="*/ 19 h 302"/>
                <a:gd name="T72" fmla="*/ 144 w 281"/>
                <a:gd name="T73" fmla="*/ 4 h 302"/>
                <a:gd name="T74" fmla="*/ 136 w 281"/>
                <a:gd name="T75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81" h="302">
                  <a:moveTo>
                    <a:pt x="128" y="267"/>
                  </a:moveTo>
                  <a:cubicBezTo>
                    <a:pt x="107" y="275"/>
                    <a:pt x="86" y="285"/>
                    <a:pt x="66" y="296"/>
                  </a:cubicBezTo>
                  <a:cubicBezTo>
                    <a:pt x="65" y="296"/>
                    <a:pt x="65" y="296"/>
                    <a:pt x="65" y="297"/>
                  </a:cubicBezTo>
                  <a:cubicBezTo>
                    <a:pt x="67" y="298"/>
                    <a:pt x="69" y="300"/>
                    <a:pt x="70" y="302"/>
                  </a:cubicBezTo>
                  <a:cubicBezTo>
                    <a:pt x="75" y="302"/>
                    <a:pt x="79" y="302"/>
                    <a:pt x="83" y="301"/>
                  </a:cubicBezTo>
                  <a:cubicBezTo>
                    <a:pt x="97" y="289"/>
                    <a:pt x="112" y="278"/>
                    <a:pt x="128" y="267"/>
                  </a:cubicBezTo>
                  <a:moveTo>
                    <a:pt x="189" y="259"/>
                  </a:moveTo>
                  <a:cubicBezTo>
                    <a:pt x="174" y="269"/>
                    <a:pt x="159" y="279"/>
                    <a:pt x="144" y="290"/>
                  </a:cubicBezTo>
                  <a:cubicBezTo>
                    <a:pt x="146" y="289"/>
                    <a:pt x="148" y="289"/>
                    <a:pt x="150" y="288"/>
                  </a:cubicBezTo>
                  <a:cubicBezTo>
                    <a:pt x="165" y="283"/>
                    <a:pt x="180" y="277"/>
                    <a:pt x="195" y="269"/>
                  </a:cubicBezTo>
                  <a:cubicBezTo>
                    <a:pt x="193" y="266"/>
                    <a:pt x="191" y="263"/>
                    <a:pt x="189" y="259"/>
                  </a:cubicBezTo>
                  <a:moveTo>
                    <a:pt x="281" y="150"/>
                  </a:moveTo>
                  <a:cubicBezTo>
                    <a:pt x="276" y="161"/>
                    <a:pt x="271" y="172"/>
                    <a:pt x="265" y="183"/>
                  </a:cubicBezTo>
                  <a:cubicBezTo>
                    <a:pt x="270" y="184"/>
                    <a:pt x="273" y="187"/>
                    <a:pt x="277" y="189"/>
                  </a:cubicBezTo>
                  <a:cubicBezTo>
                    <a:pt x="277" y="188"/>
                    <a:pt x="278" y="187"/>
                    <a:pt x="279" y="186"/>
                  </a:cubicBezTo>
                  <a:cubicBezTo>
                    <a:pt x="280" y="174"/>
                    <a:pt x="281" y="162"/>
                    <a:pt x="281" y="150"/>
                  </a:cubicBezTo>
                  <a:moveTo>
                    <a:pt x="113" y="129"/>
                  </a:moveTo>
                  <a:cubicBezTo>
                    <a:pt x="110" y="129"/>
                    <a:pt x="107" y="129"/>
                    <a:pt x="104" y="130"/>
                  </a:cubicBezTo>
                  <a:cubicBezTo>
                    <a:pt x="102" y="131"/>
                    <a:pt x="100" y="131"/>
                    <a:pt x="99" y="132"/>
                  </a:cubicBezTo>
                  <a:cubicBezTo>
                    <a:pt x="93" y="135"/>
                    <a:pt x="88" y="139"/>
                    <a:pt x="83" y="143"/>
                  </a:cubicBezTo>
                  <a:cubicBezTo>
                    <a:pt x="83" y="143"/>
                    <a:pt x="83" y="143"/>
                    <a:pt x="83" y="144"/>
                  </a:cubicBezTo>
                  <a:cubicBezTo>
                    <a:pt x="101" y="147"/>
                    <a:pt x="114" y="162"/>
                    <a:pt x="118" y="179"/>
                  </a:cubicBezTo>
                  <a:cubicBezTo>
                    <a:pt x="123" y="178"/>
                    <a:pt x="128" y="177"/>
                    <a:pt x="133" y="177"/>
                  </a:cubicBezTo>
                  <a:cubicBezTo>
                    <a:pt x="152" y="177"/>
                    <a:pt x="170" y="187"/>
                    <a:pt x="176" y="208"/>
                  </a:cubicBezTo>
                  <a:cubicBezTo>
                    <a:pt x="179" y="208"/>
                    <a:pt x="181" y="209"/>
                    <a:pt x="184" y="210"/>
                  </a:cubicBezTo>
                  <a:cubicBezTo>
                    <a:pt x="186" y="211"/>
                    <a:pt x="189" y="211"/>
                    <a:pt x="192" y="212"/>
                  </a:cubicBezTo>
                  <a:cubicBezTo>
                    <a:pt x="195" y="205"/>
                    <a:pt x="199" y="199"/>
                    <a:pt x="204" y="194"/>
                  </a:cubicBezTo>
                  <a:cubicBezTo>
                    <a:pt x="198" y="187"/>
                    <a:pt x="194" y="178"/>
                    <a:pt x="190" y="169"/>
                  </a:cubicBezTo>
                  <a:cubicBezTo>
                    <a:pt x="180" y="159"/>
                    <a:pt x="169" y="151"/>
                    <a:pt x="158" y="143"/>
                  </a:cubicBezTo>
                  <a:cubicBezTo>
                    <a:pt x="149" y="138"/>
                    <a:pt x="140" y="135"/>
                    <a:pt x="131" y="131"/>
                  </a:cubicBezTo>
                  <a:cubicBezTo>
                    <a:pt x="125" y="130"/>
                    <a:pt x="119" y="129"/>
                    <a:pt x="113" y="129"/>
                  </a:cubicBezTo>
                  <a:moveTo>
                    <a:pt x="255" y="66"/>
                  </a:moveTo>
                  <a:cubicBezTo>
                    <a:pt x="253" y="67"/>
                    <a:pt x="250" y="67"/>
                    <a:pt x="248" y="68"/>
                  </a:cubicBezTo>
                  <a:cubicBezTo>
                    <a:pt x="241" y="70"/>
                    <a:pt x="235" y="72"/>
                    <a:pt x="229" y="75"/>
                  </a:cubicBezTo>
                  <a:cubicBezTo>
                    <a:pt x="227" y="77"/>
                    <a:pt x="224" y="78"/>
                    <a:pt x="222" y="80"/>
                  </a:cubicBezTo>
                  <a:cubicBezTo>
                    <a:pt x="219" y="84"/>
                    <a:pt x="216" y="87"/>
                    <a:pt x="214" y="90"/>
                  </a:cubicBezTo>
                  <a:cubicBezTo>
                    <a:pt x="212" y="95"/>
                    <a:pt x="210" y="98"/>
                    <a:pt x="209" y="103"/>
                  </a:cubicBezTo>
                  <a:cubicBezTo>
                    <a:pt x="208" y="108"/>
                    <a:pt x="207" y="113"/>
                    <a:pt x="207" y="118"/>
                  </a:cubicBezTo>
                  <a:cubicBezTo>
                    <a:pt x="207" y="127"/>
                    <a:pt x="208" y="135"/>
                    <a:pt x="210" y="144"/>
                  </a:cubicBezTo>
                  <a:cubicBezTo>
                    <a:pt x="211" y="146"/>
                    <a:pt x="212" y="149"/>
                    <a:pt x="213" y="151"/>
                  </a:cubicBezTo>
                  <a:cubicBezTo>
                    <a:pt x="220" y="160"/>
                    <a:pt x="226" y="169"/>
                    <a:pt x="230" y="179"/>
                  </a:cubicBezTo>
                  <a:cubicBezTo>
                    <a:pt x="232" y="178"/>
                    <a:pt x="235" y="178"/>
                    <a:pt x="237" y="178"/>
                  </a:cubicBezTo>
                  <a:cubicBezTo>
                    <a:pt x="249" y="154"/>
                    <a:pt x="261" y="130"/>
                    <a:pt x="269" y="104"/>
                  </a:cubicBezTo>
                  <a:cubicBezTo>
                    <a:pt x="269" y="104"/>
                    <a:pt x="269" y="104"/>
                    <a:pt x="269" y="104"/>
                  </a:cubicBezTo>
                  <a:cubicBezTo>
                    <a:pt x="269" y="104"/>
                    <a:pt x="269" y="104"/>
                    <a:pt x="269" y="104"/>
                  </a:cubicBezTo>
                  <a:cubicBezTo>
                    <a:pt x="269" y="104"/>
                    <a:pt x="269" y="103"/>
                    <a:pt x="269" y="103"/>
                  </a:cubicBezTo>
                  <a:cubicBezTo>
                    <a:pt x="270" y="99"/>
                    <a:pt x="271" y="96"/>
                    <a:pt x="272" y="93"/>
                  </a:cubicBezTo>
                  <a:cubicBezTo>
                    <a:pt x="269" y="86"/>
                    <a:pt x="266" y="78"/>
                    <a:pt x="263" y="72"/>
                  </a:cubicBezTo>
                  <a:cubicBezTo>
                    <a:pt x="260" y="70"/>
                    <a:pt x="258" y="68"/>
                    <a:pt x="255" y="67"/>
                  </a:cubicBezTo>
                  <a:cubicBezTo>
                    <a:pt x="255" y="67"/>
                    <a:pt x="255" y="66"/>
                    <a:pt x="255" y="66"/>
                  </a:cubicBezTo>
                  <a:moveTo>
                    <a:pt x="136" y="0"/>
                  </a:moveTo>
                  <a:cubicBezTo>
                    <a:pt x="127" y="1"/>
                    <a:pt x="118" y="2"/>
                    <a:pt x="109" y="4"/>
                  </a:cubicBezTo>
                  <a:cubicBezTo>
                    <a:pt x="93" y="8"/>
                    <a:pt x="77" y="15"/>
                    <a:pt x="62" y="23"/>
                  </a:cubicBezTo>
                  <a:cubicBezTo>
                    <a:pt x="51" y="30"/>
                    <a:pt x="40" y="37"/>
                    <a:pt x="29" y="45"/>
                  </a:cubicBezTo>
                  <a:cubicBezTo>
                    <a:pt x="29" y="46"/>
                    <a:pt x="28" y="47"/>
                    <a:pt x="28" y="49"/>
                  </a:cubicBezTo>
                  <a:cubicBezTo>
                    <a:pt x="27" y="51"/>
                    <a:pt x="26" y="53"/>
                    <a:pt x="26" y="55"/>
                  </a:cubicBezTo>
                  <a:cubicBezTo>
                    <a:pt x="20" y="57"/>
                    <a:pt x="15" y="60"/>
                    <a:pt x="10" y="64"/>
                  </a:cubicBezTo>
                  <a:cubicBezTo>
                    <a:pt x="9" y="65"/>
                    <a:pt x="9" y="65"/>
                    <a:pt x="8" y="66"/>
                  </a:cubicBezTo>
                  <a:cubicBezTo>
                    <a:pt x="22" y="88"/>
                    <a:pt x="23" y="120"/>
                    <a:pt x="0" y="140"/>
                  </a:cubicBezTo>
                  <a:cubicBezTo>
                    <a:pt x="1" y="163"/>
                    <a:pt x="3" y="186"/>
                    <a:pt x="8" y="209"/>
                  </a:cubicBezTo>
                  <a:cubicBezTo>
                    <a:pt x="15" y="234"/>
                    <a:pt x="24" y="259"/>
                    <a:pt x="36" y="282"/>
                  </a:cubicBezTo>
                  <a:cubicBezTo>
                    <a:pt x="37" y="282"/>
                    <a:pt x="37" y="282"/>
                    <a:pt x="37" y="282"/>
                  </a:cubicBezTo>
                  <a:cubicBezTo>
                    <a:pt x="56" y="271"/>
                    <a:pt x="76" y="260"/>
                    <a:pt x="96" y="251"/>
                  </a:cubicBezTo>
                  <a:cubicBezTo>
                    <a:pt x="92" y="246"/>
                    <a:pt x="89" y="241"/>
                    <a:pt x="87" y="234"/>
                  </a:cubicBezTo>
                  <a:cubicBezTo>
                    <a:pt x="83" y="235"/>
                    <a:pt x="78" y="236"/>
                    <a:pt x="74" y="236"/>
                  </a:cubicBezTo>
                  <a:cubicBezTo>
                    <a:pt x="32" y="236"/>
                    <a:pt x="10" y="173"/>
                    <a:pt x="51" y="150"/>
                  </a:cubicBezTo>
                  <a:cubicBezTo>
                    <a:pt x="53" y="120"/>
                    <a:pt x="88" y="101"/>
                    <a:pt x="116" y="101"/>
                  </a:cubicBezTo>
                  <a:cubicBezTo>
                    <a:pt x="120" y="101"/>
                    <a:pt x="124" y="102"/>
                    <a:pt x="128" y="102"/>
                  </a:cubicBezTo>
                  <a:cubicBezTo>
                    <a:pt x="144" y="106"/>
                    <a:pt x="162" y="113"/>
                    <a:pt x="179" y="123"/>
                  </a:cubicBezTo>
                  <a:cubicBezTo>
                    <a:pt x="177" y="102"/>
                    <a:pt x="183" y="81"/>
                    <a:pt x="197" y="66"/>
                  </a:cubicBezTo>
                  <a:cubicBezTo>
                    <a:pt x="206" y="58"/>
                    <a:pt x="219" y="48"/>
                    <a:pt x="234" y="43"/>
                  </a:cubicBezTo>
                  <a:cubicBezTo>
                    <a:pt x="226" y="34"/>
                    <a:pt x="218" y="26"/>
                    <a:pt x="208" y="19"/>
                  </a:cubicBezTo>
                  <a:cubicBezTo>
                    <a:pt x="197" y="15"/>
                    <a:pt x="186" y="12"/>
                    <a:pt x="175" y="9"/>
                  </a:cubicBezTo>
                  <a:cubicBezTo>
                    <a:pt x="165" y="7"/>
                    <a:pt x="154" y="5"/>
                    <a:pt x="144" y="4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1" y="2"/>
                    <a:pt x="138" y="1"/>
                    <a:pt x="136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73"/>
            <p:cNvSpPr>
              <a:spLocks noEditPoints="1"/>
            </p:cNvSpPr>
            <p:nvPr/>
          </p:nvSpPr>
          <p:spPr bwMode="auto">
            <a:xfrm>
              <a:off x="6689" y="253"/>
              <a:ext cx="688" cy="513"/>
            </a:xfrm>
            <a:custGeom>
              <a:avLst/>
              <a:gdLst>
                <a:gd name="T0" fmla="*/ 283 w 1014"/>
                <a:gd name="T1" fmla="*/ 706 h 756"/>
                <a:gd name="T2" fmla="*/ 284 w 1014"/>
                <a:gd name="T3" fmla="*/ 705 h 756"/>
                <a:gd name="T4" fmla="*/ 1008 w 1014"/>
                <a:gd name="T5" fmla="*/ 541 h 756"/>
                <a:gd name="T6" fmla="*/ 965 w 1014"/>
                <a:gd name="T7" fmla="*/ 610 h 756"/>
                <a:gd name="T8" fmla="*/ 952 w 1014"/>
                <a:gd name="T9" fmla="*/ 633 h 756"/>
                <a:gd name="T10" fmla="*/ 1009 w 1014"/>
                <a:gd name="T11" fmla="*/ 548 h 756"/>
                <a:gd name="T12" fmla="*/ 982 w 1014"/>
                <a:gd name="T13" fmla="*/ 504 h 756"/>
                <a:gd name="T14" fmla="*/ 985 w 1014"/>
                <a:gd name="T15" fmla="*/ 506 h 756"/>
                <a:gd name="T16" fmla="*/ 131 w 1014"/>
                <a:gd name="T17" fmla="*/ 35 h 756"/>
                <a:gd name="T18" fmla="*/ 141 w 1014"/>
                <a:gd name="T19" fmla="*/ 71 h 756"/>
                <a:gd name="T20" fmla="*/ 133 w 1014"/>
                <a:gd name="T21" fmla="*/ 42 h 756"/>
                <a:gd name="T22" fmla="*/ 50 w 1014"/>
                <a:gd name="T23" fmla="*/ 1 h 756"/>
                <a:gd name="T24" fmla="*/ 0 w 1014"/>
                <a:gd name="T25" fmla="*/ 75 h 756"/>
                <a:gd name="T26" fmla="*/ 1 w 1014"/>
                <a:gd name="T27" fmla="*/ 101 h 756"/>
                <a:gd name="T28" fmla="*/ 50 w 1014"/>
                <a:gd name="T29" fmla="*/ 1 h 756"/>
                <a:gd name="T30" fmla="*/ 338 w 1014"/>
                <a:gd name="T31" fmla="*/ 454 h 756"/>
                <a:gd name="T32" fmla="*/ 406 w 1014"/>
                <a:gd name="T33" fmla="*/ 488 h 756"/>
                <a:gd name="T34" fmla="*/ 471 w 1014"/>
                <a:gd name="T35" fmla="*/ 529 h 756"/>
                <a:gd name="T36" fmla="*/ 369 w 1014"/>
                <a:gd name="T37" fmla="*/ 555 h 756"/>
                <a:gd name="T38" fmla="*/ 157 w 1014"/>
                <a:gd name="T39" fmla="*/ 422 h 756"/>
                <a:gd name="T40" fmla="*/ 159 w 1014"/>
                <a:gd name="T41" fmla="*/ 315 h 756"/>
                <a:gd name="T42" fmla="*/ 157 w 1014"/>
                <a:gd name="T43" fmla="*/ 422 h 756"/>
                <a:gd name="T44" fmla="*/ 33 w 1014"/>
                <a:gd name="T45" fmla="*/ 120 h 756"/>
                <a:gd name="T46" fmla="*/ 25 w 1014"/>
                <a:gd name="T47" fmla="*/ 342 h 756"/>
                <a:gd name="T48" fmla="*/ 59 w 1014"/>
                <a:gd name="T49" fmla="*/ 431 h 756"/>
                <a:gd name="T50" fmla="*/ 147 w 1014"/>
                <a:gd name="T51" fmla="*/ 544 h 756"/>
                <a:gd name="T52" fmla="*/ 493 w 1014"/>
                <a:gd name="T53" fmla="*/ 739 h 756"/>
                <a:gd name="T54" fmla="*/ 635 w 1014"/>
                <a:gd name="T55" fmla="*/ 756 h 756"/>
                <a:gd name="T56" fmla="*/ 635 w 1014"/>
                <a:gd name="T57" fmla="*/ 690 h 756"/>
                <a:gd name="T58" fmla="*/ 639 w 1014"/>
                <a:gd name="T59" fmla="*/ 587 h 756"/>
                <a:gd name="T60" fmla="*/ 689 w 1014"/>
                <a:gd name="T61" fmla="*/ 651 h 756"/>
                <a:gd name="T62" fmla="*/ 815 w 1014"/>
                <a:gd name="T63" fmla="*/ 535 h 756"/>
                <a:gd name="T64" fmla="*/ 736 w 1014"/>
                <a:gd name="T65" fmla="*/ 528 h 756"/>
                <a:gd name="T66" fmla="*/ 639 w 1014"/>
                <a:gd name="T67" fmla="*/ 500 h 756"/>
                <a:gd name="T68" fmla="*/ 276 w 1014"/>
                <a:gd name="T69" fmla="*/ 295 h 756"/>
                <a:gd name="T70" fmla="*/ 201 w 1014"/>
                <a:gd name="T71" fmla="*/ 225 h 756"/>
                <a:gd name="T72" fmla="*/ 99 w 1014"/>
                <a:gd name="T73" fmla="*/ 5 h 756"/>
                <a:gd name="T74" fmla="*/ 92 w 1014"/>
                <a:gd name="T75" fmla="*/ 2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4" h="756">
                  <a:moveTo>
                    <a:pt x="254" y="680"/>
                  </a:moveTo>
                  <a:cubicBezTo>
                    <a:pt x="264" y="689"/>
                    <a:pt x="274" y="698"/>
                    <a:pt x="283" y="706"/>
                  </a:cubicBezTo>
                  <a:cubicBezTo>
                    <a:pt x="296" y="710"/>
                    <a:pt x="309" y="714"/>
                    <a:pt x="322" y="718"/>
                  </a:cubicBezTo>
                  <a:cubicBezTo>
                    <a:pt x="309" y="713"/>
                    <a:pt x="296" y="709"/>
                    <a:pt x="284" y="705"/>
                  </a:cubicBezTo>
                  <a:cubicBezTo>
                    <a:pt x="274" y="697"/>
                    <a:pt x="264" y="688"/>
                    <a:pt x="254" y="680"/>
                  </a:cubicBezTo>
                  <a:moveTo>
                    <a:pt x="1008" y="541"/>
                  </a:moveTo>
                  <a:cubicBezTo>
                    <a:pt x="998" y="557"/>
                    <a:pt x="987" y="573"/>
                    <a:pt x="976" y="588"/>
                  </a:cubicBezTo>
                  <a:cubicBezTo>
                    <a:pt x="973" y="596"/>
                    <a:pt x="970" y="603"/>
                    <a:pt x="965" y="610"/>
                  </a:cubicBezTo>
                  <a:cubicBezTo>
                    <a:pt x="964" y="612"/>
                    <a:pt x="962" y="614"/>
                    <a:pt x="961" y="616"/>
                  </a:cubicBezTo>
                  <a:cubicBezTo>
                    <a:pt x="958" y="622"/>
                    <a:pt x="955" y="627"/>
                    <a:pt x="952" y="633"/>
                  </a:cubicBezTo>
                  <a:cubicBezTo>
                    <a:pt x="958" y="629"/>
                    <a:pt x="964" y="626"/>
                    <a:pt x="970" y="622"/>
                  </a:cubicBezTo>
                  <a:cubicBezTo>
                    <a:pt x="997" y="605"/>
                    <a:pt x="1014" y="579"/>
                    <a:pt x="1009" y="548"/>
                  </a:cubicBezTo>
                  <a:cubicBezTo>
                    <a:pt x="1009" y="546"/>
                    <a:pt x="1009" y="544"/>
                    <a:pt x="1008" y="541"/>
                  </a:cubicBezTo>
                  <a:moveTo>
                    <a:pt x="982" y="504"/>
                  </a:moveTo>
                  <a:cubicBezTo>
                    <a:pt x="983" y="505"/>
                    <a:pt x="983" y="506"/>
                    <a:pt x="984" y="508"/>
                  </a:cubicBezTo>
                  <a:cubicBezTo>
                    <a:pt x="984" y="507"/>
                    <a:pt x="985" y="507"/>
                    <a:pt x="985" y="506"/>
                  </a:cubicBezTo>
                  <a:cubicBezTo>
                    <a:pt x="984" y="506"/>
                    <a:pt x="983" y="505"/>
                    <a:pt x="982" y="504"/>
                  </a:cubicBezTo>
                  <a:moveTo>
                    <a:pt x="131" y="35"/>
                  </a:moveTo>
                  <a:cubicBezTo>
                    <a:pt x="132" y="38"/>
                    <a:pt x="132" y="41"/>
                    <a:pt x="133" y="44"/>
                  </a:cubicBezTo>
                  <a:cubicBezTo>
                    <a:pt x="135" y="53"/>
                    <a:pt x="138" y="62"/>
                    <a:pt x="141" y="71"/>
                  </a:cubicBezTo>
                  <a:cubicBezTo>
                    <a:pt x="139" y="63"/>
                    <a:pt x="137" y="55"/>
                    <a:pt x="135" y="47"/>
                  </a:cubicBezTo>
                  <a:cubicBezTo>
                    <a:pt x="134" y="45"/>
                    <a:pt x="134" y="44"/>
                    <a:pt x="133" y="42"/>
                  </a:cubicBezTo>
                  <a:cubicBezTo>
                    <a:pt x="133" y="40"/>
                    <a:pt x="132" y="37"/>
                    <a:pt x="131" y="35"/>
                  </a:cubicBezTo>
                  <a:moveTo>
                    <a:pt x="50" y="1"/>
                  </a:moveTo>
                  <a:cubicBezTo>
                    <a:pt x="48" y="1"/>
                    <a:pt x="45" y="2"/>
                    <a:pt x="43" y="3"/>
                  </a:cubicBezTo>
                  <a:cubicBezTo>
                    <a:pt x="15" y="14"/>
                    <a:pt x="1" y="43"/>
                    <a:pt x="0" y="75"/>
                  </a:cubicBezTo>
                  <a:cubicBezTo>
                    <a:pt x="0" y="82"/>
                    <a:pt x="0" y="89"/>
                    <a:pt x="0" y="96"/>
                  </a:cubicBezTo>
                  <a:cubicBezTo>
                    <a:pt x="0" y="98"/>
                    <a:pt x="0" y="100"/>
                    <a:pt x="1" y="101"/>
                  </a:cubicBezTo>
                  <a:cubicBezTo>
                    <a:pt x="1" y="111"/>
                    <a:pt x="1" y="120"/>
                    <a:pt x="2" y="129"/>
                  </a:cubicBezTo>
                  <a:cubicBezTo>
                    <a:pt x="13" y="85"/>
                    <a:pt x="29" y="42"/>
                    <a:pt x="50" y="1"/>
                  </a:cubicBezTo>
                  <a:moveTo>
                    <a:pt x="357" y="557"/>
                  </a:moveTo>
                  <a:cubicBezTo>
                    <a:pt x="306" y="557"/>
                    <a:pt x="281" y="477"/>
                    <a:pt x="338" y="454"/>
                  </a:cubicBezTo>
                  <a:cubicBezTo>
                    <a:pt x="345" y="451"/>
                    <a:pt x="352" y="450"/>
                    <a:pt x="358" y="450"/>
                  </a:cubicBezTo>
                  <a:cubicBezTo>
                    <a:pt x="382" y="450"/>
                    <a:pt x="400" y="467"/>
                    <a:pt x="406" y="488"/>
                  </a:cubicBezTo>
                  <a:cubicBezTo>
                    <a:pt x="411" y="487"/>
                    <a:pt x="416" y="486"/>
                    <a:pt x="420" y="486"/>
                  </a:cubicBezTo>
                  <a:cubicBezTo>
                    <a:pt x="443" y="486"/>
                    <a:pt x="466" y="500"/>
                    <a:pt x="471" y="529"/>
                  </a:cubicBezTo>
                  <a:cubicBezTo>
                    <a:pt x="477" y="567"/>
                    <a:pt x="447" y="589"/>
                    <a:pt x="417" y="589"/>
                  </a:cubicBezTo>
                  <a:cubicBezTo>
                    <a:pt x="396" y="589"/>
                    <a:pt x="376" y="579"/>
                    <a:pt x="369" y="555"/>
                  </a:cubicBezTo>
                  <a:cubicBezTo>
                    <a:pt x="364" y="556"/>
                    <a:pt x="361" y="557"/>
                    <a:pt x="357" y="557"/>
                  </a:cubicBezTo>
                  <a:moveTo>
                    <a:pt x="157" y="422"/>
                  </a:moveTo>
                  <a:cubicBezTo>
                    <a:pt x="107" y="422"/>
                    <a:pt x="82" y="342"/>
                    <a:pt x="139" y="319"/>
                  </a:cubicBezTo>
                  <a:cubicBezTo>
                    <a:pt x="146" y="317"/>
                    <a:pt x="153" y="315"/>
                    <a:pt x="159" y="315"/>
                  </a:cubicBezTo>
                  <a:cubicBezTo>
                    <a:pt x="210" y="315"/>
                    <a:pt x="234" y="396"/>
                    <a:pt x="178" y="418"/>
                  </a:cubicBezTo>
                  <a:cubicBezTo>
                    <a:pt x="171" y="421"/>
                    <a:pt x="164" y="422"/>
                    <a:pt x="157" y="422"/>
                  </a:cubicBezTo>
                  <a:moveTo>
                    <a:pt x="82" y="0"/>
                  </a:moveTo>
                  <a:cubicBezTo>
                    <a:pt x="62" y="38"/>
                    <a:pt x="45" y="78"/>
                    <a:pt x="33" y="120"/>
                  </a:cubicBezTo>
                  <a:cubicBezTo>
                    <a:pt x="22" y="161"/>
                    <a:pt x="15" y="201"/>
                    <a:pt x="14" y="243"/>
                  </a:cubicBezTo>
                  <a:cubicBezTo>
                    <a:pt x="14" y="277"/>
                    <a:pt x="18" y="309"/>
                    <a:pt x="25" y="342"/>
                  </a:cubicBezTo>
                  <a:cubicBezTo>
                    <a:pt x="32" y="371"/>
                    <a:pt x="43" y="398"/>
                    <a:pt x="56" y="425"/>
                  </a:cubicBezTo>
                  <a:cubicBezTo>
                    <a:pt x="57" y="427"/>
                    <a:pt x="58" y="429"/>
                    <a:pt x="59" y="431"/>
                  </a:cubicBezTo>
                  <a:cubicBezTo>
                    <a:pt x="63" y="437"/>
                    <a:pt x="66" y="442"/>
                    <a:pt x="69" y="448"/>
                  </a:cubicBezTo>
                  <a:cubicBezTo>
                    <a:pt x="91" y="483"/>
                    <a:pt x="118" y="514"/>
                    <a:pt x="147" y="544"/>
                  </a:cubicBezTo>
                  <a:cubicBezTo>
                    <a:pt x="195" y="592"/>
                    <a:pt x="247" y="636"/>
                    <a:pt x="298" y="680"/>
                  </a:cubicBezTo>
                  <a:cubicBezTo>
                    <a:pt x="363" y="701"/>
                    <a:pt x="427" y="723"/>
                    <a:pt x="493" y="739"/>
                  </a:cubicBezTo>
                  <a:cubicBezTo>
                    <a:pt x="533" y="749"/>
                    <a:pt x="574" y="755"/>
                    <a:pt x="616" y="756"/>
                  </a:cubicBezTo>
                  <a:cubicBezTo>
                    <a:pt x="622" y="756"/>
                    <a:pt x="628" y="756"/>
                    <a:pt x="635" y="756"/>
                  </a:cubicBezTo>
                  <a:cubicBezTo>
                    <a:pt x="644" y="729"/>
                    <a:pt x="655" y="704"/>
                    <a:pt x="670" y="680"/>
                  </a:cubicBezTo>
                  <a:cubicBezTo>
                    <a:pt x="660" y="687"/>
                    <a:pt x="647" y="690"/>
                    <a:pt x="635" y="690"/>
                  </a:cubicBezTo>
                  <a:cubicBezTo>
                    <a:pt x="612" y="690"/>
                    <a:pt x="590" y="677"/>
                    <a:pt x="585" y="648"/>
                  </a:cubicBezTo>
                  <a:cubicBezTo>
                    <a:pt x="578" y="610"/>
                    <a:pt x="609" y="587"/>
                    <a:pt x="639" y="587"/>
                  </a:cubicBezTo>
                  <a:cubicBezTo>
                    <a:pt x="662" y="587"/>
                    <a:pt x="684" y="601"/>
                    <a:pt x="689" y="630"/>
                  </a:cubicBezTo>
                  <a:cubicBezTo>
                    <a:pt x="691" y="638"/>
                    <a:pt x="690" y="644"/>
                    <a:pt x="689" y="651"/>
                  </a:cubicBezTo>
                  <a:cubicBezTo>
                    <a:pt x="694" y="643"/>
                    <a:pt x="700" y="636"/>
                    <a:pt x="706" y="629"/>
                  </a:cubicBezTo>
                  <a:cubicBezTo>
                    <a:pt x="738" y="592"/>
                    <a:pt x="775" y="561"/>
                    <a:pt x="815" y="535"/>
                  </a:cubicBezTo>
                  <a:cubicBezTo>
                    <a:pt x="790" y="535"/>
                    <a:pt x="764" y="532"/>
                    <a:pt x="738" y="528"/>
                  </a:cubicBezTo>
                  <a:cubicBezTo>
                    <a:pt x="738" y="528"/>
                    <a:pt x="737" y="528"/>
                    <a:pt x="736" y="528"/>
                  </a:cubicBezTo>
                  <a:cubicBezTo>
                    <a:pt x="716" y="528"/>
                    <a:pt x="696" y="526"/>
                    <a:pt x="676" y="523"/>
                  </a:cubicBezTo>
                  <a:cubicBezTo>
                    <a:pt x="664" y="516"/>
                    <a:pt x="652" y="508"/>
                    <a:pt x="639" y="500"/>
                  </a:cubicBezTo>
                  <a:cubicBezTo>
                    <a:pt x="573" y="475"/>
                    <a:pt x="512" y="436"/>
                    <a:pt x="463" y="387"/>
                  </a:cubicBezTo>
                  <a:cubicBezTo>
                    <a:pt x="396" y="371"/>
                    <a:pt x="331" y="338"/>
                    <a:pt x="276" y="295"/>
                  </a:cubicBezTo>
                  <a:cubicBezTo>
                    <a:pt x="263" y="289"/>
                    <a:pt x="250" y="282"/>
                    <a:pt x="237" y="275"/>
                  </a:cubicBezTo>
                  <a:cubicBezTo>
                    <a:pt x="224" y="259"/>
                    <a:pt x="212" y="243"/>
                    <a:pt x="201" y="225"/>
                  </a:cubicBezTo>
                  <a:cubicBezTo>
                    <a:pt x="177" y="196"/>
                    <a:pt x="155" y="166"/>
                    <a:pt x="138" y="133"/>
                  </a:cubicBezTo>
                  <a:cubicBezTo>
                    <a:pt x="118" y="94"/>
                    <a:pt x="103" y="50"/>
                    <a:pt x="99" y="5"/>
                  </a:cubicBezTo>
                  <a:cubicBezTo>
                    <a:pt x="97" y="4"/>
                    <a:pt x="96" y="4"/>
                    <a:pt x="95" y="3"/>
                  </a:cubicBezTo>
                  <a:cubicBezTo>
                    <a:pt x="94" y="3"/>
                    <a:pt x="93" y="3"/>
                    <a:pt x="92" y="2"/>
                  </a:cubicBezTo>
                  <a:cubicBezTo>
                    <a:pt x="89" y="1"/>
                    <a:pt x="86" y="0"/>
                    <a:pt x="82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74"/>
            <p:cNvSpPr>
              <a:spLocks noEditPoints="1"/>
            </p:cNvSpPr>
            <p:nvPr/>
          </p:nvSpPr>
          <p:spPr bwMode="auto">
            <a:xfrm>
              <a:off x="6840" y="123"/>
              <a:ext cx="304" cy="174"/>
            </a:xfrm>
            <a:custGeom>
              <a:avLst/>
              <a:gdLst>
                <a:gd name="T0" fmla="*/ 419 w 448"/>
                <a:gd name="T1" fmla="*/ 60 h 257"/>
                <a:gd name="T2" fmla="*/ 429 w 448"/>
                <a:gd name="T3" fmla="*/ 102 h 257"/>
                <a:gd name="T4" fmla="*/ 448 w 448"/>
                <a:gd name="T5" fmla="*/ 108 h 257"/>
                <a:gd name="T6" fmla="*/ 448 w 448"/>
                <a:gd name="T7" fmla="*/ 107 h 257"/>
                <a:gd name="T8" fmla="*/ 419 w 448"/>
                <a:gd name="T9" fmla="*/ 60 h 257"/>
                <a:gd name="T10" fmla="*/ 237 w 448"/>
                <a:gd name="T11" fmla="*/ 153 h 257"/>
                <a:gd name="T12" fmla="*/ 221 w 448"/>
                <a:gd name="T13" fmla="*/ 64 h 257"/>
                <a:gd name="T14" fmla="*/ 239 w 448"/>
                <a:gd name="T15" fmla="*/ 61 h 257"/>
                <a:gd name="T16" fmla="*/ 255 w 448"/>
                <a:gd name="T17" fmla="*/ 150 h 257"/>
                <a:gd name="T18" fmla="*/ 237 w 448"/>
                <a:gd name="T19" fmla="*/ 153 h 257"/>
                <a:gd name="T20" fmla="*/ 146 w 448"/>
                <a:gd name="T21" fmla="*/ 94 h 257"/>
                <a:gd name="T22" fmla="*/ 130 w 448"/>
                <a:gd name="T23" fmla="*/ 5 h 257"/>
                <a:gd name="T24" fmla="*/ 147 w 448"/>
                <a:gd name="T25" fmla="*/ 1 h 257"/>
                <a:gd name="T26" fmla="*/ 164 w 448"/>
                <a:gd name="T27" fmla="*/ 91 h 257"/>
                <a:gd name="T28" fmla="*/ 146 w 448"/>
                <a:gd name="T29" fmla="*/ 94 h 257"/>
                <a:gd name="T30" fmla="*/ 357 w 448"/>
                <a:gd name="T31" fmla="*/ 0 h 257"/>
                <a:gd name="T32" fmla="*/ 8 w 448"/>
                <a:gd name="T33" fmla="*/ 0 h 257"/>
                <a:gd name="T34" fmla="*/ 4 w 448"/>
                <a:gd name="T35" fmla="*/ 11 h 257"/>
                <a:gd name="T36" fmla="*/ 0 w 448"/>
                <a:gd name="T37" fmla="*/ 38 h 257"/>
                <a:gd name="T38" fmla="*/ 26 w 448"/>
                <a:gd name="T39" fmla="*/ 94 h 257"/>
                <a:gd name="T40" fmla="*/ 32 w 448"/>
                <a:gd name="T41" fmla="*/ 120 h 257"/>
                <a:gd name="T42" fmla="*/ 193 w 448"/>
                <a:gd name="T43" fmla="*/ 245 h 257"/>
                <a:gd name="T44" fmla="*/ 224 w 448"/>
                <a:gd name="T45" fmla="*/ 249 h 257"/>
                <a:gd name="T46" fmla="*/ 241 w 448"/>
                <a:gd name="T47" fmla="*/ 257 h 257"/>
                <a:gd name="T48" fmla="*/ 260 w 448"/>
                <a:gd name="T49" fmla="*/ 257 h 257"/>
                <a:gd name="T50" fmla="*/ 345 w 448"/>
                <a:gd name="T51" fmla="*/ 107 h 257"/>
                <a:gd name="T52" fmla="*/ 395 w 448"/>
                <a:gd name="T53" fmla="*/ 98 h 257"/>
                <a:gd name="T54" fmla="*/ 398 w 448"/>
                <a:gd name="T55" fmla="*/ 98 h 257"/>
                <a:gd name="T56" fmla="*/ 396 w 448"/>
                <a:gd name="T57" fmla="*/ 89 h 257"/>
                <a:gd name="T58" fmla="*/ 365 w 448"/>
                <a:gd name="T59" fmla="*/ 12 h 257"/>
                <a:gd name="T60" fmla="*/ 357 w 448"/>
                <a:gd name="T61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8" h="257">
                  <a:moveTo>
                    <a:pt x="419" y="60"/>
                  </a:moveTo>
                  <a:cubicBezTo>
                    <a:pt x="424" y="74"/>
                    <a:pt x="427" y="88"/>
                    <a:pt x="429" y="102"/>
                  </a:cubicBezTo>
                  <a:cubicBezTo>
                    <a:pt x="436" y="104"/>
                    <a:pt x="442" y="106"/>
                    <a:pt x="448" y="108"/>
                  </a:cubicBezTo>
                  <a:cubicBezTo>
                    <a:pt x="448" y="108"/>
                    <a:pt x="448" y="107"/>
                    <a:pt x="448" y="107"/>
                  </a:cubicBezTo>
                  <a:cubicBezTo>
                    <a:pt x="442" y="89"/>
                    <a:pt x="432" y="74"/>
                    <a:pt x="419" y="60"/>
                  </a:cubicBezTo>
                  <a:moveTo>
                    <a:pt x="237" y="153"/>
                  </a:moveTo>
                  <a:cubicBezTo>
                    <a:pt x="193" y="153"/>
                    <a:pt x="172" y="84"/>
                    <a:pt x="221" y="64"/>
                  </a:cubicBezTo>
                  <a:cubicBezTo>
                    <a:pt x="227" y="62"/>
                    <a:pt x="233" y="61"/>
                    <a:pt x="239" y="61"/>
                  </a:cubicBezTo>
                  <a:cubicBezTo>
                    <a:pt x="283" y="61"/>
                    <a:pt x="304" y="130"/>
                    <a:pt x="255" y="150"/>
                  </a:cubicBezTo>
                  <a:cubicBezTo>
                    <a:pt x="249" y="152"/>
                    <a:pt x="243" y="153"/>
                    <a:pt x="237" y="153"/>
                  </a:cubicBezTo>
                  <a:moveTo>
                    <a:pt x="146" y="94"/>
                  </a:moveTo>
                  <a:cubicBezTo>
                    <a:pt x="102" y="94"/>
                    <a:pt x="80" y="25"/>
                    <a:pt x="130" y="5"/>
                  </a:cubicBezTo>
                  <a:cubicBezTo>
                    <a:pt x="136" y="3"/>
                    <a:pt x="142" y="1"/>
                    <a:pt x="147" y="1"/>
                  </a:cubicBezTo>
                  <a:cubicBezTo>
                    <a:pt x="191" y="1"/>
                    <a:pt x="213" y="71"/>
                    <a:pt x="164" y="91"/>
                  </a:cubicBezTo>
                  <a:cubicBezTo>
                    <a:pt x="157" y="93"/>
                    <a:pt x="152" y="94"/>
                    <a:pt x="146" y="94"/>
                  </a:cubicBezTo>
                  <a:moveTo>
                    <a:pt x="35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6" y="4"/>
                    <a:pt x="5" y="7"/>
                    <a:pt x="4" y="11"/>
                  </a:cubicBezTo>
                  <a:cubicBezTo>
                    <a:pt x="2" y="20"/>
                    <a:pt x="0" y="29"/>
                    <a:pt x="0" y="38"/>
                  </a:cubicBezTo>
                  <a:cubicBezTo>
                    <a:pt x="6" y="58"/>
                    <a:pt x="15" y="77"/>
                    <a:pt x="26" y="94"/>
                  </a:cubicBezTo>
                  <a:cubicBezTo>
                    <a:pt x="26" y="103"/>
                    <a:pt x="28" y="111"/>
                    <a:pt x="32" y="120"/>
                  </a:cubicBezTo>
                  <a:cubicBezTo>
                    <a:pt x="64" y="183"/>
                    <a:pt x="125" y="227"/>
                    <a:pt x="193" y="245"/>
                  </a:cubicBezTo>
                  <a:cubicBezTo>
                    <a:pt x="203" y="247"/>
                    <a:pt x="214" y="249"/>
                    <a:pt x="224" y="249"/>
                  </a:cubicBezTo>
                  <a:cubicBezTo>
                    <a:pt x="229" y="252"/>
                    <a:pt x="235" y="255"/>
                    <a:pt x="241" y="257"/>
                  </a:cubicBezTo>
                  <a:cubicBezTo>
                    <a:pt x="247" y="257"/>
                    <a:pt x="254" y="257"/>
                    <a:pt x="260" y="257"/>
                  </a:cubicBezTo>
                  <a:cubicBezTo>
                    <a:pt x="251" y="195"/>
                    <a:pt x="285" y="131"/>
                    <a:pt x="345" y="107"/>
                  </a:cubicBezTo>
                  <a:cubicBezTo>
                    <a:pt x="362" y="101"/>
                    <a:pt x="379" y="98"/>
                    <a:pt x="395" y="98"/>
                  </a:cubicBezTo>
                  <a:cubicBezTo>
                    <a:pt x="396" y="98"/>
                    <a:pt x="397" y="98"/>
                    <a:pt x="398" y="98"/>
                  </a:cubicBezTo>
                  <a:cubicBezTo>
                    <a:pt x="397" y="95"/>
                    <a:pt x="397" y="92"/>
                    <a:pt x="396" y="89"/>
                  </a:cubicBezTo>
                  <a:cubicBezTo>
                    <a:pt x="389" y="62"/>
                    <a:pt x="378" y="37"/>
                    <a:pt x="365" y="12"/>
                  </a:cubicBezTo>
                  <a:cubicBezTo>
                    <a:pt x="362" y="8"/>
                    <a:pt x="360" y="4"/>
                    <a:pt x="357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75"/>
            <p:cNvSpPr>
              <a:spLocks noEditPoints="1"/>
            </p:cNvSpPr>
            <p:nvPr/>
          </p:nvSpPr>
          <p:spPr bwMode="auto">
            <a:xfrm>
              <a:off x="7184" y="228"/>
              <a:ext cx="243" cy="248"/>
            </a:xfrm>
            <a:custGeom>
              <a:avLst/>
              <a:gdLst>
                <a:gd name="T0" fmla="*/ 235 w 357"/>
                <a:gd name="T1" fmla="*/ 275 h 365"/>
                <a:gd name="T2" fmla="*/ 191 w 357"/>
                <a:gd name="T3" fmla="*/ 238 h 365"/>
                <a:gd name="T4" fmla="*/ 238 w 357"/>
                <a:gd name="T5" fmla="*/ 185 h 365"/>
                <a:gd name="T6" fmla="*/ 282 w 357"/>
                <a:gd name="T7" fmla="*/ 222 h 365"/>
                <a:gd name="T8" fmla="*/ 235 w 357"/>
                <a:gd name="T9" fmla="*/ 275 h 365"/>
                <a:gd name="T10" fmla="*/ 137 w 357"/>
                <a:gd name="T11" fmla="*/ 227 h 365"/>
                <a:gd name="T12" fmla="*/ 93 w 357"/>
                <a:gd name="T13" fmla="*/ 190 h 365"/>
                <a:gd name="T14" fmla="*/ 140 w 357"/>
                <a:gd name="T15" fmla="*/ 137 h 365"/>
                <a:gd name="T16" fmla="*/ 184 w 357"/>
                <a:gd name="T17" fmla="*/ 174 h 365"/>
                <a:gd name="T18" fmla="*/ 137 w 357"/>
                <a:gd name="T19" fmla="*/ 227 h 365"/>
                <a:gd name="T20" fmla="*/ 163 w 357"/>
                <a:gd name="T21" fmla="*/ 24 h 365"/>
                <a:gd name="T22" fmla="*/ 154 w 357"/>
                <a:gd name="T23" fmla="*/ 25 h 365"/>
                <a:gd name="T24" fmla="*/ 73 w 357"/>
                <a:gd name="T25" fmla="*/ 38 h 365"/>
                <a:gd name="T26" fmla="*/ 64 w 357"/>
                <a:gd name="T27" fmla="*/ 41 h 365"/>
                <a:gd name="T28" fmla="*/ 83 w 357"/>
                <a:gd name="T29" fmla="*/ 90 h 365"/>
                <a:gd name="T30" fmla="*/ 0 w 357"/>
                <a:gd name="T31" fmla="*/ 241 h 365"/>
                <a:gd name="T32" fmla="*/ 8 w 357"/>
                <a:gd name="T33" fmla="*/ 257 h 365"/>
                <a:gd name="T34" fmla="*/ 25 w 357"/>
                <a:gd name="T35" fmla="*/ 268 h 365"/>
                <a:gd name="T36" fmla="*/ 44 w 357"/>
                <a:gd name="T37" fmla="*/ 292 h 365"/>
                <a:gd name="T38" fmla="*/ 218 w 357"/>
                <a:gd name="T39" fmla="*/ 365 h 365"/>
                <a:gd name="T40" fmla="*/ 234 w 357"/>
                <a:gd name="T41" fmla="*/ 365 h 365"/>
                <a:gd name="T42" fmla="*/ 259 w 357"/>
                <a:gd name="T43" fmla="*/ 356 h 365"/>
                <a:gd name="T44" fmla="*/ 271 w 357"/>
                <a:gd name="T45" fmla="*/ 357 h 365"/>
                <a:gd name="T46" fmla="*/ 321 w 357"/>
                <a:gd name="T47" fmla="*/ 350 h 365"/>
                <a:gd name="T48" fmla="*/ 342 w 357"/>
                <a:gd name="T49" fmla="*/ 333 h 365"/>
                <a:gd name="T50" fmla="*/ 352 w 357"/>
                <a:gd name="T51" fmla="*/ 320 h 365"/>
                <a:gd name="T52" fmla="*/ 357 w 357"/>
                <a:gd name="T53" fmla="*/ 298 h 365"/>
                <a:gd name="T54" fmla="*/ 325 w 357"/>
                <a:gd name="T55" fmla="*/ 256 h 365"/>
                <a:gd name="T56" fmla="*/ 349 w 357"/>
                <a:gd name="T57" fmla="*/ 201 h 365"/>
                <a:gd name="T58" fmla="*/ 330 w 357"/>
                <a:gd name="T59" fmla="*/ 175 h 365"/>
                <a:gd name="T60" fmla="*/ 209 w 357"/>
                <a:gd name="T61" fmla="*/ 28 h 365"/>
                <a:gd name="T62" fmla="*/ 163 w 357"/>
                <a:gd name="T63" fmla="*/ 24 h 365"/>
                <a:gd name="T64" fmla="*/ 55 w 357"/>
                <a:gd name="T65" fmla="*/ 0 h 365"/>
                <a:gd name="T66" fmla="*/ 31 w 357"/>
                <a:gd name="T67" fmla="*/ 2 h 365"/>
                <a:gd name="T68" fmla="*/ 29 w 357"/>
                <a:gd name="T69" fmla="*/ 3 h 365"/>
                <a:gd name="T70" fmla="*/ 44 w 357"/>
                <a:gd name="T71" fmla="*/ 16 h 365"/>
                <a:gd name="T72" fmla="*/ 85 w 357"/>
                <a:gd name="T73" fmla="*/ 3 h 365"/>
                <a:gd name="T74" fmla="*/ 55 w 357"/>
                <a:gd name="T75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7" h="365">
                  <a:moveTo>
                    <a:pt x="235" y="275"/>
                  </a:moveTo>
                  <a:cubicBezTo>
                    <a:pt x="215" y="275"/>
                    <a:pt x="195" y="263"/>
                    <a:pt x="191" y="238"/>
                  </a:cubicBezTo>
                  <a:cubicBezTo>
                    <a:pt x="186" y="204"/>
                    <a:pt x="212" y="185"/>
                    <a:pt x="238" y="185"/>
                  </a:cubicBezTo>
                  <a:cubicBezTo>
                    <a:pt x="258" y="185"/>
                    <a:pt x="278" y="197"/>
                    <a:pt x="282" y="222"/>
                  </a:cubicBezTo>
                  <a:cubicBezTo>
                    <a:pt x="288" y="255"/>
                    <a:pt x="261" y="275"/>
                    <a:pt x="235" y="275"/>
                  </a:cubicBezTo>
                  <a:moveTo>
                    <a:pt x="137" y="227"/>
                  </a:moveTo>
                  <a:cubicBezTo>
                    <a:pt x="117" y="227"/>
                    <a:pt x="98" y="215"/>
                    <a:pt x="93" y="190"/>
                  </a:cubicBezTo>
                  <a:cubicBezTo>
                    <a:pt x="88" y="157"/>
                    <a:pt x="114" y="137"/>
                    <a:pt x="140" y="137"/>
                  </a:cubicBezTo>
                  <a:cubicBezTo>
                    <a:pt x="160" y="137"/>
                    <a:pt x="180" y="149"/>
                    <a:pt x="184" y="174"/>
                  </a:cubicBezTo>
                  <a:cubicBezTo>
                    <a:pt x="190" y="208"/>
                    <a:pt x="163" y="227"/>
                    <a:pt x="137" y="227"/>
                  </a:cubicBezTo>
                  <a:moveTo>
                    <a:pt x="163" y="24"/>
                  </a:moveTo>
                  <a:cubicBezTo>
                    <a:pt x="160" y="24"/>
                    <a:pt x="157" y="25"/>
                    <a:pt x="154" y="25"/>
                  </a:cubicBezTo>
                  <a:cubicBezTo>
                    <a:pt x="127" y="26"/>
                    <a:pt x="99" y="30"/>
                    <a:pt x="73" y="38"/>
                  </a:cubicBezTo>
                  <a:cubicBezTo>
                    <a:pt x="70" y="39"/>
                    <a:pt x="67" y="40"/>
                    <a:pt x="64" y="41"/>
                  </a:cubicBezTo>
                  <a:cubicBezTo>
                    <a:pt x="73" y="56"/>
                    <a:pt x="80" y="72"/>
                    <a:pt x="83" y="90"/>
                  </a:cubicBezTo>
                  <a:cubicBezTo>
                    <a:pt x="94" y="154"/>
                    <a:pt x="57" y="217"/>
                    <a:pt x="0" y="241"/>
                  </a:cubicBezTo>
                  <a:cubicBezTo>
                    <a:pt x="2" y="246"/>
                    <a:pt x="5" y="252"/>
                    <a:pt x="8" y="257"/>
                  </a:cubicBezTo>
                  <a:cubicBezTo>
                    <a:pt x="14" y="261"/>
                    <a:pt x="19" y="264"/>
                    <a:pt x="25" y="268"/>
                  </a:cubicBezTo>
                  <a:cubicBezTo>
                    <a:pt x="30" y="276"/>
                    <a:pt x="37" y="284"/>
                    <a:pt x="44" y="292"/>
                  </a:cubicBezTo>
                  <a:cubicBezTo>
                    <a:pt x="91" y="337"/>
                    <a:pt x="153" y="365"/>
                    <a:pt x="218" y="365"/>
                  </a:cubicBezTo>
                  <a:cubicBezTo>
                    <a:pt x="224" y="365"/>
                    <a:pt x="229" y="365"/>
                    <a:pt x="234" y="365"/>
                  </a:cubicBezTo>
                  <a:cubicBezTo>
                    <a:pt x="244" y="364"/>
                    <a:pt x="252" y="361"/>
                    <a:pt x="259" y="356"/>
                  </a:cubicBezTo>
                  <a:cubicBezTo>
                    <a:pt x="263" y="357"/>
                    <a:pt x="267" y="357"/>
                    <a:pt x="271" y="357"/>
                  </a:cubicBezTo>
                  <a:cubicBezTo>
                    <a:pt x="288" y="357"/>
                    <a:pt x="305" y="355"/>
                    <a:pt x="321" y="350"/>
                  </a:cubicBezTo>
                  <a:cubicBezTo>
                    <a:pt x="329" y="345"/>
                    <a:pt x="336" y="339"/>
                    <a:pt x="342" y="333"/>
                  </a:cubicBezTo>
                  <a:cubicBezTo>
                    <a:pt x="346" y="329"/>
                    <a:pt x="349" y="324"/>
                    <a:pt x="352" y="320"/>
                  </a:cubicBezTo>
                  <a:cubicBezTo>
                    <a:pt x="354" y="313"/>
                    <a:pt x="356" y="306"/>
                    <a:pt x="357" y="298"/>
                  </a:cubicBezTo>
                  <a:cubicBezTo>
                    <a:pt x="341" y="292"/>
                    <a:pt x="329" y="278"/>
                    <a:pt x="325" y="256"/>
                  </a:cubicBezTo>
                  <a:cubicBezTo>
                    <a:pt x="321" y="231"/>
                    <a:pt x="332" y="212"/>
                    <a:pt x="349" y="201"/>
                  </a:cubicBezTo>
                  <a:cubicBezTo>
                    <a:pt x="343" y="192"/>
                    <a:pt x="337" y="184"/>
                    <a:pt x="330" y="175"/>
                  </a:cubicBezTo>
                  <a:cubicBezTo>
                    <a:pt x="331" y="108"/>
                    <a:pt x="274" y="50"/>
                    <a:pt x="209" y="28"/>
                  </a:cubicBezTo>
                  <a:cubicBezTo>
                    <a:pt x="193" y="25"/>
                    <a:pt x="178" y="24"/>
                    <a:pt x="163" y="24"/>
                  </a:cubicBezTo>
                  <a:moveTo>
                    <a:pt x="55" y="0"/>
                  </a:moveTo>
                  <a:cubicBezTo>
                    <a:pt x="47" y="0"/>
                    <a:pt x="39" y="0"/>
                    <a:pt x="31" y="2"/>
                  </a:cubicBezTo>
                  <a:cubicBezTo>
                    <a:pt x="30" y="2"/>
                    <a:pt x="30" y="3"/>
                    <a:pt x="29" y="3"/>
                  </a:cubicBezTo>
                  <a:cubicBezTo>
                    <a:pt x="34" y="7"/>
                    <a:pt x="39" y="11"/>
                    <a:pt x="44" y="16"/>
                  </a:cubicBezTo>
                  <a:cubicBezTo>
                    <a:pt x="57" y="11"/>
                    <a:pt x="71" y="6"/>
                    <a:pt x="85" y="3"/>
                  </a:cubicBezTo>
                  <a:cubicBezTo>
                    <a:pt x="75" y="1"/>
                    <a:pt x="65" y="0"/>
                    <a:pt x="55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76"/>
            <p:cNvSpPr>
              <a:spLocks noEditPoints="1"/>
            </p:cNvSpPr>
            <p:nvPr/>
          </p:nvSpPr>
          <p:spPr bwMode="auto">
            <a:xfrm>
              <a:off x="6534" y="990"/>
              <a:ext cx="273" cy="198"/>
            </a:xfrm>
            <a:custGeom>
              <a:avLst/>
              <a:gdLst>
                <a:gd name="T0" fmla="*/ 389 w 402"/>
                <a:gd name="T1" fmla="*/ 228 h 293"/>
                <a:gd name="T2" fmla="*/ 340 w 402"/>
                <a:gd name="T3" fmla="*/ 261 h 293"/>
                <a:gd name="T4" fmla="*/ 340 w 402"/>
                <a:gd name="T5" fmla="*/ 261 h 293"/>
                <a:gd name="T6" fmla="*/ 340 w 402"/>
                <a:gd name="T7" fmla="*/ 262 h 293"/>
                <a:gd name="T8" fmla="*/ 374 w 402"/>
                <a:gd name="T9" fmla="*/ 293 h 293"/>
                <a:gd name="T10" fmla="*/ 391 w 402"/>
                <a:gd name="T11" fmla="*/ 268 h 293"/>
                <a:gd name="T12" fmla="*/ 402 w 402"/>
                <a:gd name="T13" fmla="*/ 234 h 293"/>
                <a:gd name="T14" fmla="*/ 395 w 402"/>
                <a:gd name="T15" fmla="*/ 229 h 293"/>
                <a:gd name="T16" fmla="*/ 389 w 402"/>
                <a:gd name="T17" fmla="*/ 228 h 293"/>
                <a:gd name="T18" fmla="*/ 151 w 402"/>
                <a:gd name="T19" fmla="*/ 13 h 293"/>
                <a:gd name="T20" fmla="*/ 150 w 402"/>
                <a:gd name="T21" fmla="*/ 28 h 293"/>
                <a:gd name="T22" fmla="*/ 161 w 402"/>
                <a:gd name="T23" fmla="*/ 22 h 293"/>
                <a:gd name="T24" fmla="*/ 151 w 402"/>
                <a:gd name="T25" fmla="*/ 13 h 293"/>
                <a:gd name="T26" fmla="*/ 77 w 402"/>
                <a:gd name="T27" fmla="*/ 10 h 293"/>
                <a:gd name="T28" fmla="*/ 77 w 402"/>
                <a:gd name="T29" fmla="*/ 10 h 293"/>
                <a:gd name="T30" fmla="*/ 44 w 402"/>
                <a:gd name="T31" fmla="*/ 32 h 293"/>
                <a:gd name="T32" fmla="*/ 20 w 402"/>
                <a:gd name="T33" fmla="*/ 59 h 293"/>
                <a:gd name="T34" fmla="*/ 8 w 402"/>
                <a:gd name="T35" fmla="*/ 86 h 293"/>
                <a:gd name="T36" fmla="*/ 4 w 402"/>
                <a:gd name="T37" fmla="*/ 99 h 293"/>
                <a:gd name="T38" fmla="*/ 0 w 402"/>
                <a:gd name="T39" fmla="*/ 138 h 293"/>
                <a:gd name="T40" fmla="*/ 6 w 402"/>
                <a:gd name="T41" fmla="*/ 185 h 293"/>
                <a:gd name="T42" fmla="*/ 7 w 402"/>
                <a:gd name="T43" fmla="*/ 189 h 293"/>
                <a:gd name="T44" fmla="*/ 4 w 402"/>
                <a:gd name="T45" fmla="*/ 168 h 293"/>
                <a:gd name="T46" fmla="*/ 3 w 402"/>
                <a:gd name="T47" fmla="*/ 150 h 293"/>
                <a:gd name="T48" fmla="*/ 19 w 402"/>
                <a:gd name="T49" fmla="*/ 142 h 293"/>
                <a:gd name="T50" fmla="*/ 60 w 402"/>
                <a:gd name="T51" fmla="*/ 125 h 293"/>
                <a:gd name="T52" fmla="*/ 77 w 402"/>
                <a:gd name="T53" fmla="*/ 10 h 293"/>
                <a:gd name="T54" fmla="*/ 112 w 402"/>
                <a:gd name="T55" fmla="*/ 0 h 293"/>
                <a:gd name="T56" fmla="*/ 107 w 402"/>
                <a:gd name="T57" fmla="*/ 0 h 293"/>
                <a:gd name="T58" fmla="*/ 90 w 402"/>
                <a:gd name="T59" fmla="*/ 91 h 293"/>
                <a:gd name="T60" fmla="*/ 120 w 402"/>
                <a:gd name="T61" fmla="*/ 53 h 293"/>
                <a:gd name="T62" fmla="*/ 122 w 402"/>
                <a:gd name="T63" fmla="*/ 1 h 293"/>
                <a:gd name="T64" fmla="*/ 115 w 402"/>
                <a:gd name="T65" fmla="*/ 0 h 293"/>
                <a:gd name="T66" fmla="*/ 112 w 402"/>
                <a:gd name="T67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2" h="293">
                  <a:moveTo>
                    <a:pt x="389" y="228"/>
                  </a:moveTo>
                  <a:cubicBezTo>
                    <a:pt x="378" y="245"/>
                    <a:pt x="360" y="257"/>
                    <a:pt x="340" y="261"/>
                  </a:cubicBezTo>
                  <a:cubicBezTo>
                    <a:pt x="340" y="261"/>
                    <a:pt x="340" y="261"/>
                    <a:pt x="340" y="261"/>
                  </a:cubicBezTo>
                  <a:cubicBezTo>
                    <a:pt x="340" y="262"/>
                    <a:pt x="340" y="262"/>
                    <a:pt x="340" y="262"/>
                  </a:cubicBezTo>
                  <a:cubicBezTo>
                    <a:pt x="354" y="268"/>
                    <a:pt x="366" y="279"/>
                    <a:pt x="374" y="293"/>
                  </a:cubicBezTo>
                  <a:cubicBezTo>
                    <a:pt x="381" y="285"/>
                    <a:pt x="386" y="277"/>
                    <a:pt x="391" y="268"/>
                  </a:cubicBezTo>
                  <a:cubicBezTo>
                    <a:pt x="396" y="257"/>
                    <a:pt x="400" y="246"/>
                    <a:pt x="402" y="234"/>
                  </a:cubicBezTo>
                  <a:cubicBezTo>
                    <a:pt x="400" y="232"/>
                    <a:pt x="397" y="230"/>
                    <a:pt x="395" y="229"/>
                  </a:cubicBezTo>
                  <a:cubicBezTo>
                    <a:pt x="393" y="229"/>
                    <a:pt x="391" y="228"/>
                    <a:pt x="389" y="228"/>
                  </a:cubicBezTo>
                  <a:moveTo>
                    <a:pt x="151" y="13"/>
                  </a:moveTo>
                  <a:cubicBezTo>
                    <a:pt x="150" y="18"/>
                    <a:pt x="150" y="23"/>
                    <a:pt x="150" y="28"/>
                  </a:cubicBezTo>
                  <a:cubicBezTo>
                    <a:pt x="154" y="26"/>
                    <a:pt x="158" y="24"/>
                    <a:pt x="161" y="22"/>
                  </a:cubicBezTo>
                  <a:cubicBezTo>
                    <a:pt x="158" y="19"/>
                    <a:pt x="155" y="16"/>
                    <a:pt x="151" y="13"/>
                  </a:cubicBezTo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64" y="16"/>
                    <a:pt x="53" y="24"/>
                    <a:pt x="44" y="32"/>
                  </a:cubicBezTo>
                  <a:cubicBezTo>
                    <a:pt x="34" y="40"/>
                    <a:pt x="27" y="49"/>
                    <a:pt x="20" y="59"/>
                  </a:cubicBezTo>
                  <a:cubicBezTo>
                    <a:pt x="15" y="67"/>
                    <a:pt x="11" y="77"/>
                    <a:pt x="8" y="86"/>
                  </a:cubicBezTo>
                  <a:cubicBezTo>
                    <a:pt x="6" y="90"/>
                    <a:pt x="5" y="95"/>
                    <a:pt x="4" y="99"/>
                  </a:cubicBezTo>
                  <a:cubicBezTo>
                    <a:pt x="1" y="112"/>
                    <a:pt x="0" y="125"/>
                    <a:pt x="0" y="138"/>
                  </a:cubicBezTo>
                  <a:cubicBezTo>
                    <a:pt x="0" y="153"/>
                    <a:pt x="2" y="169"/>
                    <a:pt x="6" y="185"/>
                  </a:cubicBezTo>
                  <a:cubicBezTo>
                    <a:pt x="6" y="187"/>
                    <a:pt x="6" y="188"/>
                    <a:pt x="7" y="189"/>
                  </a:cubicBezTo>
                  <a:cubicBezTo>
                    <a:pt x="5" y="182"/>
                    <a:pt x="5" y="175"/>
                    <a:pt x="4" y="168"/>
                  </a:cubicBezTo>
                  <a:cubicBezTo>
                    <a:pt x="3" y="162"/>
                    <a:pt x="3" y="156"/>
                    <a:pt x="3" y="150"/>
                  </a:cubicBezTo>
                  <a:cubicBezTo>
                    <a:pt x="8" y="147"/>
                    <a:pt x="13" y="144"/>
                    <a:pt x="19" y="142"/>
                  </a:cubicBezTo>
                  <a:cubicBezTo>
                    <a:pt x="32" y="135"/>
                    <a:pt x="46" y="130"/>
                    <a:pt x="60" y="125"/>
                  </a:cubicBezTo>
                  <a:cubicBezTo>
                    <a:pt x="62" y="86"/>
                    <a:pt x="68" y="47"/>
                    <a:pt x="77" y="10"/>
                  </a:cubicBezTo>
                  <a:moveTo>
                    <a:pt x="112" y="0"/>
                  </a:moveTo>
                  <a:cubicBezTo>
                    <a:pt x="110" y="0"/>
                    <a:pt x="109" y="0"/>
                    <a:pt x="107" y="0"/>
                  </a:cubicBezTo>
                  <a:cubicBezTo>
                    <a:pt x="99" y="30"/>
                    <a:pt x="94" y="60"/>
                    <a:pt x="90" y="91"/>
                  </a:cubicBezTo>
                  <a:cubicBezTo>
                    <a:pt x="99" y="77"/>
                    <a:pt x="109" y="64"/>
                    <a:pt x="120" y="53"/>
                  </a:cubicBezTo>
                  <a:cubicBezTo>
                    <a:pt x="120" y="36"/>
                    <a:pt x="121" y="18"/>
                    <a:pt x="122" y="1"/>
                  </a:cubicBezTo>
                  <a:cubicBezTo>
                    <a:pt x="120" y="1"/>
                    <a:pt x="118" y="0"/>
                    <a:pt x="115" y="0"/>
                  </a:cubicBezTo>
                  <a:cubicBezTo>
                    <a:pt x="114" y="0"/>
                    <a:pt x="113" y="0"/>
                    <a:pt x="112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77"/>
            <p:cNvSpPr>
              <a:spLocks noEditPoints="1"/>
            </p:cNvSpPr>
            <p:nvPr/>
          </p:nvSpPr>
          <p:spPr bwMode="auto">
            <a:xfrm>
              <a:off x="6575" y="123"/>
              <a:ext cx="869" cy="951"/>
            </a:xfrm>
            <a:custGeom>
              <a:avLst/>
              <a:gdLst>
                <a:gd name="T0" fmla="*/ 60 w 1280"/>
                <a:gd name="T1" fmla="*/ 1169 h 1402"/>
                <a:gd name="T2" fmla="*/ 17 w 1280"/>
                <a:gd name="T3" fmla="*/ 1287 h 1402"/>
                <a:gd name="T4" fmla="*/ 13 w 1280"/>
                <a:gd name="T5" fmla="*/ 1398 h 1402"/>
                <a:gd name="T6" fmla="*/ 47 w 1280"/>
                <a:gd name="T7" fmla="*/ 1277 h 1402"/>
                <a:gd name="T8" fmla="*/ 71 w 1280"/>
                <a:gd name="T9" fmla="*/ 1212 h 1402"/>
                <a:gd name="T10" fmla="*/ 62 w 1280"/>
                <a:gd name="T11" fmla="*/ 1278 h 1402"/>
                <a:gd name="T12" fmla="*/ 90 w 1280"/>
                <a:gd name="T13" fmla="*/ 1305 h 1402"/>
                <a:gd name="T14" fmla="*/ 91 w 1280"/>
                <a:gd name="T15" fmla="*/ 1284 h 1402"/>
                <a:gd name="T16" fmla="*/ 109 w 1280"/>
                <a:gd name="T17" fmla="*/ 1163 h 1402"/>
                <a:gd name="T18" fmla="*/ 825 w 1280"/>
                <a:gd name="T19" fmla="*/ 967 h 1402"/>
                <a:gd name="T20" fmla="*/ 823 w 1280"/>
                <a:gd name="T21" fmla="*/ 973 h 1402"/>
                <a:gd name="T22" fmla="*/ 1202 w 1280"/>
                <a:gd name="T23" fmla="*/ 689 h 1402"/>
                <a:gd name="T24" fmla="*/ 1153 w 1280"/>
                <a:gd name="T25" fmla="*/ 744 h 1402"/>
                <a:gd name="T26" fmla="*/ 1148 w 1280"/>
                <a:gd name="T27" fmla="*/ 755 h 1402"/>
                <a:gd name="T28" fmla="*/ 1176 w 1280"/>
                <a:gd name="T29" fmla="*/ 733 h 1402"/>
                <a:gd name="T30" fmla="*/ 1174 w 1280"/>
                <a:gd name="T31" fmla="*/ 676 h 1402"/>
                <a:gd name="T32" fmla="*/ 1149 w 1280"/>
                <a:gd name="T33" fmla="*/ 693 h 1402"/>
                <a:gd name="T34" fmla="*/ 1174 w 1280"/>
                <a:gd name="T35" fmla="*/ 676 h 1402"/>
                <a:gd name="T36" fmla="*/ 1236 w 1280"/>
                <a:gd name="T37" fmla="*/ 529 h 1402"/>
                <a:gd name="T38" fmla="*/ 1201 w 1280"/>
                <a:gd name="T39" fmla="*/ 620 h 1402"/>
                <a:gd name="T40" fmla="*/ 1227 w 1280"/>
                <a:gd name="T41" fmla="*/ 636 h 1402"/>
                <a:gd name="T42" fmla="*/ 1280 w 1280"/>
                <a:gd name="T43" fmla="*/ 524 h 1402"/>
                <a:gd name="T44" fmla="*/ 1272 w 1280"/>
                <a:gd name="T45" fmla="*/ 496 h 1402"/>
                <a:gd name="T46" fmla="*/ 1250 w 1280"/>
                <a:gd name="T47" fmla="*/ 475 h 1402"/>
                <a:gd name="T48" fmla="*/ 1260 w 1280"/>
                <a:gd name="T49" fmla="*/ 459 h 1402"/>
                <a:gd name="T50" fmla="*/ 1255 w 1280"/>
                <a:gd name="T51" fmla="*/ 453 h 1402"/>
                <a:gd name="T52" fmla="*/ 338 w 1280"/>
                <a:gd name="T53" fmla="*/ 0 h 1402"/>
                <a:gd name="T54" fmla="*/ 275 w 1280"/>
                <a:gd name="T55" fmla="*/ 99 h 1402"/>
                <a:gd name="T56" fmla="*/ 218 w 1280"/>
                <a:gd name="T57" fmla="*/ 193 h 1402"/>
                <a:gd name="T58" fmla="*/ 167 w 1280"/>
                <a:gd name="T59" fmla="*/ 335 h 1402"/>
                <a:gd name="T60" fmla="*/ 159 w 1280"/>
                <a:gd name="T61" fmla="*/ 507 h 1402"/>
                <a:gd name="T62" fmla="*/ 195 w 1280"/>
                <a:gd name="T63" fmla="*/ 619 h 1402"/>
                <a:gd name="T64" fmla="*/ 209 w 1280"/>
                <a:gd name="T65" fmla="*/ 644 h 1402"/>
                <a:gd name="T66" fmla="*/ 422 w 1280"/>
                <a:gd name="T67" fmla="*/ 872 h 1402"/>
                <a:gd name="T68" fmla="*/ 490 w 1280"/>
                <a:gd name="T69" fmla="*/ 910 h 1402"/>
                <a:gd name="T70" fmla="*/ 787 w 1280"/>
                <a:gd name="T71" fmla="*/ 975 h 1402"/>
                <a:gd name="T72" fmla="*/ 803 w 1280"/>
                <a:gd name="T73" fmla="*/ 948 h 1402"/>
                <a:gd name="T74" fmla="*/ 789 w 1280"/>
                <a:gd name="T75" fmla="*/ 948 h 1402"/>
                <a:gd name="T76" fmla="*/ 661 w 1280"/>
                <a:gd name="T77" fmla="*/ 931 h 1402"/>
                <a:gd name="T78" fmla="*/ 315 w 1280"/>
                <a:gd name="T79" fmla="*/ 736 h 1402"/>
                <a:gd name="T80" fmla="*/ 229 w 1280"/>
                <a:gd name="T81" fmla="*/ 627 h 1402"/>
                <a:gd name="T82" fmla="*/ 224 w 1280"/>
                <a:gd name="T83" fmla="*/ 617 h 1402"/>
                <a:gd name="T84" fmla="*/ 182 w 1280"/>
                <a:gd name="T85" fmla="*/ 435 h 1402"/>
                <a:gd name="T86" fmla="*/ 250 w 1280"/>
                <a:gd name="T87" fmla="*/ 192 h 1402"/>
                <a:gd name="T88" fmla="*/ 265 w 1280"/>
                <a:gd name="T89" fmla="*/ 176 h 1402"/>
                <a:gd name="T90" fmla="*/ 267 w 1280"/>
                <a:gd name="T91" fmla="*/ 197 h 1402"/>
                <a:gd name="T92" fmla="*/ 369 w 1280"/>
                <a:gd name="T93" fmla="*/ 417 h 1402"/>
                <a:gd name="T94" fmla="*/ 631 w 1280"/>
                <a:gd name="T95" fmla="*/ 579 h 1402"/>
                <a:gd name="T96" fmla="*/ 906 w 1280"/>
                <a:gd name="T97" fmla="*/ 720 h 1402"/>
                <a:gd name="T98" fmla="*/ 996 w 1280"/>
                <a:gd name="T99" fmla="*/ 719 h 1402"/>
                <a:gd name="T100" fmla="*/ 1004 w 1280"/>
                <a:gd name="T101" fmla="*/ 699 h 1402"/>
                <a:gd name="T102" fmla="*/ 995 w 1280"/>
                <a:gd name="T103" fmla="*/ 699 h 1402"/>
                <a:gd name="T104" fmla="*/ 759 w 1280"/>
                <a:gd name="T105" fmla="*/ 639 h 1402"/>
                <a:gd name="T106" fmla="*/ 646 w 1280"/>
                <a:gd name="T107" fmla="*/ 554 h 1402"/>
                <a:gd name="T108" fmla="*/ 515 w 1280"/>
                <a:gd name="T109" fmla="*/ 501 h 1402"/>
                <a:gd name="T110" fmla="*/ 340 w 1280"/>
                <a:gd name="T111" fmla="*/ 329 h 1402"/>
                <a:gd name="T112" fmla="*/ 309 w 1280"/>
                <a:gd name="T113" fmla="*/ 263 h 1402"/>
                <a:gd name="T114" fmla="*/ 299 w 1280"/>
                <a:gd name="T115" fmla="*/ 227 h 1402"/>
                <a:gd name="T116" fmla="*/ 294 w 1280"/>
                <a:gd name="T117" fmla="*/ 154 h 1402"/>
                <a:gd name="T118" fmla="*/ 304 w 1280"/>
                <a:gd name="T119" fmla="*/ 107 h 1402"/>
                <a:gd name="T120" fmla="*/ 367 w 1280"/>
                <a:gd name="T121" fmla="*/ 0 h 1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80" h="1402">
                  <a:moveTo>
                    <a:pt x="93" y="1152"/>
                  </a:moveTo>
                  <a:cubicBezTo>
                    <a:pt x="82" y="1158"/>
                    <a:pt x="71" y="1164"/>
                    <a:pt x="60" y="1169"/>
                  </a:cubicBezTo>
                  <a:cubicBezTo>
                    <a:pt x="51" y="1187"/>
                    <a:pt x="44" y="1205"/>
                    <a:pt x="37" y="1223"/>
                  </a:cubicBezTo>
                  <a:cubicBezTo>
                    <a:pt x="29" y="1244"/>
                    <a:pt x="23" y="1265"/>
                    <a:pt x="17" y="1287"/>
                  </a:cubicBezTo>
                  <a:cubicBezTo>
                    <a:pt x="8" y="1324"/>
                    <a:pt x="2" y="1363"/>
                    <a:pt x="0" y="1402"/>
                  </a:cubicBezTo>
                  <a:cubicBezTo>
                    <a:pt x="4" y="1401"/>
                    <a:pt x="9" y="1399"/>
                    <a:pt x="13" y="1398"/>
                  </a:cubicBezTo>
                  <a:cubicBezTo>
                    <a:pt x="18" y="1387"/>
                    <a:pt x="24" y="1377"/>
                    <a:pt x="30" y="1368"/>
                  </a:cubicBezTo>
                  <a:cubicBezTo>
                    <a:pt x="34" y="1337"/>
                    <a:pt x="39" y="1307"/>
                    <a:pt x="47" y="1277"/>
                  </a:cubicBezTo>
                  <a:cubicBezTo>
                    <a:pt x="47" y="1277"/>
                    <a:pt x="47" y="1277"/>
                    <a:pt x="48" y="1276"/>
                  </a:cubicBezTo>
                  <a:cubicBezTo>
                    <a:pt x="54" y="1254"/>
                    <a:pt x="62" y="1233"/>
                    <a:pt x="71" y="1212"/>
                  </a:cubicBezTo>
                  <a:cubicBezTo>
                    <a:pt x="68" y="1230"/>
                    <a:pt x="65" y="1249"/>
                    <a:pt x="63" y="1268"/>
                  </a:cubicBezTo>
                  <a:cubicBezTo>
                    <a:pt x="63" y="1271"/>
                    <a:pt x="63" y="1275"/>
                    <a:pt x="62" y="1278"/>
                  </a:cubicBezTo>
                  <a:cubicBezTo>
                    <a:pt x="61" y="1295"/>
                    <a:pt x="60" y="1313"/>
                    <a:pt x="60" y="1330"/>
                  </a:cubicBezTo>
                  <a:cubicBezTo>
                    <a:pt x="69" y="1321"/>
                    <a:pt x="79" y="1312"/>
                    <a:pt x="90" y="1305"/>
                  </a:cubicBezTo>
                  <a:cubicBezTo>
                    <a:pt x="90" y="1300"/>
                    <a:pt x="90" y="1295"/>
                    <a:pt x="91" y="1290"/>
                  </a:cubicBezTo>
                  <a:cubicBezTo>
                    <a:pt x="91" y="1288"/>
                    <a:pt x="91" y="1286"/>
                    <a:pt x="91" y="1284"/>
                  </a:cubicBezTo>
                  <a:cubicBezTo>
                    <a:pt x="93" y="1261"/>
                    <a:pt x="95" y="1239"/>
                    <a:pt x="99" y="1216"/>
                  </a:cubicBezTo>
                  <a:cubicBezTo>
                    <a:pt x="102" y="1198"/>
                    <a:pt x="105" y="1180"/>
                    <a:pt x="109" y="1163"/>
                  </a:cubicBezTo>
                  <a:cubicBezTo>
                    <a:pt x="103" y="1160"/>
                    <a:pt x="97" y="1156"/>
                    <a:pt x="93" y="1152"/>
                  </a:cubicBezTo>
                  <a:moveTo>
                    <a:pt x="825" y="967"/>
                  </a:moveTo>
                  <a:cubicBezTo>
                    <a:pt x="824" y="969"/>
                    <a:pt x="823" y="971"/>
                    <a:pt x="823" y="973"/>
                  </a:cubicBezTo>
                  <a:cubicBezTo>
                    <a:pt x="823" y="973"/>
                    <a:pt x="823" y="973"/>
                    <a:pt x="823" y="973"/>
                  </a:cubicBezTo>
                  <a:cubicBezTo>
                    <a:pt x="824" y="971"/>
                    <a:pt x="824" y="969"/>
                    <a:pt x="825" y="967"/>
                  </a:cubicBezTo>
                  <a:moveTo>
                    <a:pt x="1202" y="689"/>
                  </a:moveTo>
                  <a:cubicBezTo>
                    <a:pt x="1198" y="692"/>
                    <a:pt x="1194" y="695"/>
                    <a:pt x="1191" y="699"/>
                  </a:cubicBezTo>
                  <a:cubicBezTo>
                    <a:pt x="1177" y="713"/>
                    <a:pt x="1164" y="728"/>
                    <a:pt x="1153" y="744"/>
                  </a:cubicBezTo>
                  <a:cubicBezTo>
                    <a:pt x="1152" y="746"/>
                    <a:pt x="1151" y="748"/>
                    <a:pt x="1150" y="751"/>
                  </a:cubicBezTo>
                  <a:cubicBezTo>
                    <a:pt x="1149" y="752"/>
                    <a:pt x="1149" y="753"/>
                    <a:pt x="1148" y="755"/>
                  </a:cubicBezTo>
                  <a:cubicBezTo>
                    <a:pt x="1148" y="763"/>
                    <a:pt x="1147" y="772"/>
                    <a:pt x="1144" y="780"/>
                  </a:cubicBezTo>
                  <a:cubicBezTo>
                    <a:pt x="1155" y="765"/>
                    <a:pt x="1166" y="749"/>
                    <a:pt x="1176" y="733"/>
                  </a:cubicBezTo>
                  <a:cubicBezTo>
                    <a:pt x="1185" y="719"/>
                    <a:pt x="1194" y="704"/>
                    <a:pt x="1202" y="689"/>
                  </a:cubicBezTo>
                  <a:moveTo>
                    <a:pt x="1174" y="676"/>
                  </a:moveTo>
                  <a:cubicBezTo>
                    <a:pt x="1164" y="679"/>
                    <a:pt x="1154" y="681"/>
                    <a:pt x="1144" y="685"/>
                  </a:cubicBezTo>
                  <a:cubicBezTo>
                    <a:pt x="1146" y="687"/>
                    <a:pt x="1147" y="690"/>
                    <a:pt x="1149" y="693"/>
                  </a:cubicBezTo>
                  <a:cubicBezTo>
                    <a:pt x="1155" y="690"/>
                    <a:pt x="1160" y="687"/>
                    <a:pt x="1166" y="684"/>
                  </a:cubicBezTo>
                  <a:cubicBezTo>
                    <a:pt x="1169" y="681"/>
                    <a:pt x="1171" y="678"/>
                    <a:pt x="1174" y="676"/>
                  </a:cubicBezTo>
                  <a:moveTo>
                    <a:pt x="1272" y="496"/>
                  </a:moveTo>
                  <a:cubicBezTo>
                    <a:pt x="1262" y="509"/>
                    <a:pt x="1250" y="520"/>
                    <a:pt x="1236" y="529"/>
                  </a:cubicBezTo>
                  <a:cubicBezTo>
                    <a:pt x="1228" y="558"/>
                    <a:pt x="1217" y="587"/>
                    <a:pt x="1205" y="615"/>
                  </a:cubicBezTo>
                  <a:cubicBezTo>
                    <a:pt x="1204" y="617"/>
                    <a:pt x="1203" y="619"/>
                    <a:pt x="1201" y="620"/>
                  </a:cubicBezTo>
                  <a:cubicBezTo>
                    <a:pt x="1191" y="630"/>
                    <a:pt x="1181" y="640"/>
                    <a:pt x="1169" y="648"/>
                  </a:cubicBezTo>
                  <a:cubicBezTo>
                    <a:pt x="1188" y="643"/>
                    <a:pt x="1208" y="639"/>
                    <a:pt x="1227" y="636"/>
                  </a:cubicBezTo>
                  <a:cubicBezTo>
                    <a:pt x="1228" y="633"/>
                    <a:pt x="1230" y="630"/>
                    <a:pt x="1231" y="628"/>
                  </a:cubicBezTo>
                  <a:cubicBezTo>
                    <a:pt x="1255" y="597"/>
                    <a:pt x="1271" y="561"/>
                    <a:pt x="1280" y="524"/>
                  </a:cubicBezTo>
                  <a:cubicBezTo>
                    <a:pt x="1277" y="516"/>
                    <a:pt x="1274" y="508"/>
                    <a:pt x="1273" y="500"/>
                  </a:cubicBezTo>
                  <a:cubicBezTo>
                    <a:pt x="1273" y="498"/>
                    <a:pt x="1272" y="497"/>
                    <a:pt x="1272" y="496"/>
                  </a:cubicBezTo>
                  <a:moveTo>
                    <a:pt x="1255" y="453"/>
                  </a:moveTo>
                  <a:cubicBezTo>
                    <a:pt x="1254" y="461"/>
                    <a:pt x="1252" y="468"/>
                    <a:pt x="1250" y="475"/>
                  </a:cubicBezTo>
                  <a:cubicBezTo>
                    <a:pt x="1253" y="471"/>
                    <a:pt x="1255" y="468"/>
                    <a:pt x="1258" y="464"/>
                  </a:cubicBezTo>
                  <a:cubicBezTo>
                    <a:pt x="1258" y="462"/>
                    <a:pt x="1259" y="461"/>
                    <a:pt x="1260" y="459"/>
                  </a:cubicBezTo>
                  <a:cubicBezTo>
                    <a:pt x="1259" y="458"/>
                    <a:pt x="1259" y="456"/>
                    <a:pt x="1259" y="455"/>
                  </a:cubicBezTo>
                  <a:cubicBezTo>
                    <a:pt x="1257" y="454"/>
                    <a:pt x="1256" y="454"/>
                    <a:pt x="1255" y="453"/>
                  </a:cubicBezTo>
                  <a:moveTo>
                    <a:pt x="367" y="0"/>
                  </a:moveTo>
                  <a:cubicBezTo>
                    <a:pt x="338" y="0"/>
                    <a:pt x="338" y="0"/>
                    <a:pt x="338" y="0"/>
                  </a:cubicBezTo>
                  <a:cubicBezTo>
                    <a:pt x="313" y="26"/>
                    <a:pt x="293" y="56"/>
                    <a:pt x="280" y="91"/>
                  </a:cubicBezTo>
                  <a:cubicBezTo>
                    <a:pt x="278" y="94"/>
                    <a:pt x="277" y="96"/>
                    <a:pt x="275" y="99"/>
                  </a:cubicBezTo>
                  <a:cubicBezTo>
                    <a:pt x="263" y="115"/>
                    <a:pt x="253" y="131"/>
                    <a:pt x="243" y="148"/>
                  </a:cubicBezTo>
                  <a:cubicBezTo>
                    <a:pt x="234" y="163"/>
                    <a:pt x="226" y="178"/>
                    <a:pt x="218" y="193"/>
                  </a:cubicBezTo>
                  <a:cubicBezTo>
                    <a:pt x="197" y="234"/>
                    <a:pt x="181" y="277"/>
                    <a:pt x="170" y="321"/>
                  </a:cubicBezTo>
                  <a:cubicBezTo>
                    <a:pt x="169" y="326"/>
                    <a:pt x="168" y="330"/>
                    <a:pt x="167" y="335"/>
                  </a:cubicBezTo>
                  <a:cubicBezTo>
                    <a:pt x="156" y="382"/>
                    <a:pt x="153" y="430"/>
                    <a:pt x="156" y="479"/>
                  </a:cubicBezTo>
                  <a:cubicBezTo>
                    <a:pt x="157" y="488"/>
                    <a:pt x="158" y="498"/>
                    <a:pt x="159" y="507"/>
                  </a:cubicBezTo>
                  <a:cubicBezTo>
                    <a:pt x="161" y="518"/>
                    <a:pt x="163" y="530"/>
                    <a:pt x="166" y="541"/>
                  </a:cubicBezTo>
                  <a:cubicBezTo>
                    <a:pt x="173" y="568"/>
                    <a:pt x="183" y="594"/>
                    <a:pt x="195" y="619"/>
                  </a:cubicBezTo>
                  <a:cubicBezTo>
                    <a:pt x="195" y="619"/>
                    <a:pt x="195" y="619"/>
                    <a:pt x="195" y="619"/>
                  </a:cubicBezTo>
                  <a:cubicBezTo>
                    <a:pt x="199" y="627"/>
                    <a:pt x="204" y="636"/>
                    <a:pt x="209" y="644"/>
                  </a:cubicBezTo>
                  <a:cubicBezTo>
                    <a:pt x="247" y="709"/>
                    <a:pt x="302" y="766"/>
                    <a:pt x="361" y="819"/>
                  </a:cubicBezTo>
                  <a:cubicBezTo>
                    <a:pt x="381" y="837"/>
                    <a:pt x="402" y="854"/>
                    <a:pt x="422" y="872"/>
                  </a:cubicBezTo>
                  <a:cubicBezTo>
                    <a:pt x="432" y="880"/>
                    <a:pt x="442" y="889"/>
                    <a:pt x="452" y="897"/>
                  </a:cubicBezTo>
                  <a:cubicBezTo>
                    <a:pt x="464" y="901"/>
                    <a:pt x="477" y="905"/>
                    <a:pt x="490" y="910"/>
                  </a:cubicBezTo>
                  <a:cubicBezTo>
                    <a:pt x="515" y="918"/>
                    <a:pt x="541" y="927"/>
                    <a:pt x="566" y="935"/>
                  </a:cubicBezTo>
                  <a:cubicBezTo>
                    <a:pt x="640" y="957"/>
                    <a:pt x="714" y="975"/>
                    <a:pt x="787" y="975"/>
                  </a:cubicBezTo>
                  <a:cubicBezTo>
                    <a:pt x="790" y="975"/>
                    <a:pt x="792" y="975"/>
                    <a:pt x="795" y="975"/>
                  </a:cubicBezTo>
                  <a:cubicBezTo>
                    <a:pt x="797" y="966"/>
                    <a:pt x="800" y="957"/>
                    <a:pt x="803" y="948"/>
                  </a:cubicBezTo>
                  <a:cubicBezTo>
                    <a:pt x="801" y="948"/>
                    <a:pt x="800" y="948"/>
                    <a:pt x="799" y="948"/>
                  </a:cubicBezTo>
                  <a:cubicBezTo>
                    <a:pt x="795" y="948"/>
                    <a:pt x="792" y="948"/>
                    <a:pt x="789" y="948"/>
                  </a:cubicBezTo>
                  <a:cubicBezTo>
                    <a:pt x="787" y="948"/>
                    <a:pt x="785" y="948"/>
                    <a:pt x="784" y="948"/>
                  </a:cubicBezTo>
                  <a:cubicBezTo>
                    <a:pt x="742" y="947"/>
                    <a:pt x="701" y="941"/>
                    <a:pt x="661" y="931"/>
                  </a:cubicBezTo>
                  <a:cubicBezTo>
                    <a:pt x="595" y="915"/>
                    <a:pt x="531" y="893"/>
                    <a:pt x="466" y="872"/>
                  </a:cubicBezTo>
                  <a:cubicBezTo>
                    <a:pt x="415" y="828"/>
                    <a:pt x="363" y="784"/>
                    <a:pt x="315" y="736"/>
                  </a:cubicBezTo>
                  <a:cubicBezTo>
                    <a:pt x="286" y="706"/>
                    <a:pt x="259" y="675"/>
                    <a:pt x="237" y="640"/>
                  </a:cubicBezTo>
                  <a:cubicBezTo>
                    <a:pt x="234" y="635"/>
                    <a:pt x="232" y="631"/>
                    <a:pt x="229" y="627"/>
                  </a:cubicBezTo>
                  <a:cubicBezTo>
                    <a:pt x="229" y="625"/>
                    <a:pt x="228" y="624"/>
                    <a:pt x="227" y="623"/>
                  </a:cubicBezTo>
                  <a:cubicBezTo>
                    <a:pt x="226" y="621"/>
                    <a:pt x="225" y="619"/>
                    <a:pt x="224" y="617"/>
                  </a:cubicBezTo>
                  <a:cubicBezTo>
                    <a:pt x="211" y="590"/>
                    <a:pt x="200" y="563"/>
                    <a:pt x="193" y="534"/>
                  </a:cubicBezTo>
                  <a:cubicBezTo>
                    <a:pt x="186" y="501"/>
                    <a:pt x="182" y="469"/>
                    <a:pt x="182" y="435"/>
                  </a:cubicBezTo>
                  <a:cubicBezTo>
                    <a:pt x="183" y="393"/>
                    <a:pt x="190" y="353"/>
                    <a:pt x="201" y="312"/>
                  </a:cubicBezTo>
                  <a:cubicBezTo>
                    <a:pt x="213" y="270"/>
                    <a:pt x="230" y="230"/>
                    <a:pt x="250" y="192"/>
                  </a:cubicBezTo>
                  <a:cubicBezTo>
                    <a:pt x="255" y="182"/>
                    <a:pt x="260" y="173"/>
                    <a:pt x="266" y="164"/>
                  </a:cubicBezTo>
                  <a:cubicBezTo>
                    <a:pt x="265" y="168"/>
                    <a:pt x="265" y="172"/>
                    <a:pt x="265" y="176"/>
                  </a:cubicBezTo>
                  <a:cubicBezTo>
                    <a:pt x="265" y="182"/>
                    <a:pt x="266" y="189"/>
                    <a:pt x="266" y="195"/>
                  </a:cubicBezTo>
                  <a:cubicBezTo>
                    <a:pt x="266" y="196"/>
                    <a:pt x="266" y="196"/>
                    <a:pt x="267" y="197"/>
                  </a:cubicBezTo>
                  <a:cubicBezTo>
                    <a:pt x="271" y="242"/>
                    <a:pt x="286" y="286"/>
                    <a:pt x="306" y="325"/>
                  </a:cubicBezTo>
                  <a:cubicBezTo>
                    <a:pt x="323" y="358"/>
                    <a:pt x="345" y="388"/>
                    <a:pt x="369" y="417"/>
                  </a:cubicBezTo>
                  <a:cubicBezTo>
                    <a:pt x="392" y="442"/>
                    <a:pt x="417" y="466"/>
                    <a:pt x="444" y="487"/>
                  </a:cubicBezTo>
                  <a:cubicBezTo>
                    <a:pt x="499" y="530"/>
                    <a:pt x="564" y="563"/>
                    <a:pt x="631" y="579"/>
                  </a:cubicBezTo>
                  <a:cubicBezTo>
                    <a:pt x="680" y="628"/>
                    <a:pt x="741" y="667"/>
                    <a:pt x="807" y="692"/>
                  </a:cubicBezTo>
                  <a:cubicBezTo>
                    <a:pt x="839" y="705"/>
                    <a:pt x="873" y="714"/>
                    <a:pt x="906" y="720"/>
                  </a:cubicBezTo>
                  <a:cubicBezTo>
                    <a:pt x="932" y="724"/>
                    <a:pt x="958" y="727"/>
                    <a:pt x="983" y="727"/>
                  </a:cubicBezTo>
                  <a:cubicBezTo>
                    <a:pt x="987" y="724"/>
                    <a:pt x="992" y="722"/>
                    <a:pt x="996" y="719"/>
                  </a:cubicBezTo>
                  <a:cubicBezTo>
                    <a:pt x="1002" y="712"/>
                    <a:pt x="1008" y="705"/>
                    <a:pt x="1014" y="699"/>
                  </a:cubicBezTo>
                  <a:cubicBezTo>
                    <a:pt x="1011" y="699"/>
                    <a:pt x="1008" y="699"/>
                    <a:pt x="1004" y="699"/>
                  </a:cubicBezTo>
                  <a:cubicBezTo>
                    <a:pt x="1002" y="699"/>
                    <a:pt x="999" y="699"/>
                    <a:pt x="997" y="699"/>
                  </a:cubicBezTo>
                  <a:cubicBezTo>
                    <a:pt x="996" y="699"/>
                    <a:pt x="996" y="699"/>
                    <a:pt x="995" y="699"/>
                  </a:cubicBezTo>
                  <a:cubicBezTo>
                    <a:pt x="958" y="699"/>
                    <a:pt x="921" y="695"/>
                    <a:pt x="885" y="686"/>
                  </a:cubicBezTo>
                  <a:cubicBezTo>
                    <a:pt x="841" y="676"/>
                    <a:pt x="799" y="660"/>
                    <a:pt x="759" y="639"/>
                  </a:cubicBezTo>
                  <a:cubicBezTo>
                    <a:pt x="724" y="620"/>
                    <a:pt x="691" y="597"/>
                    <a:pt x="662" y="570"/>
                  </a:cubicBezTo>
                  <a:cubicBezTo>
                    <a:pt x="656" y="565"/>
                    <a:pt x="651" y="559"/>
                    <a:pt x="646" y="554"/>
                  </a:cubicBezTo>
                  <a:cubicBezTo>
                    <a:pt x="638" y="552"/>
                    <a:pt x="631" y="550"/>
                    <a:pt x="623" y="548"/>
                  </a:cubicBezTo>
                  <a:cubicBezTo>
                    <a:pt x="585" y="537"/>
                    <a:pt x="549" y="521"/>
                    <a:pt x="515" y="501"/>
                  </a:cubicBezTo>
                  <a:cubicBezTo>
                    <a:pt x="476" y="478"/>
                    <a:pt x="441" y="450"/>
                    <a:pt x="409" y="418"/>
                  </a:cubicBezTo>
                  <a:cubicBezTo>
                    <a:pt x="382" y="391"/>
                    <a:pt x="359" y="361"/>
                    <a:pt x="340" y="329"/>
                  </a:cubicBezTo>
                  <a:cubicBezTo>
                    <a:pt x="338" y="326"/>
                    <a:pt x="337" y="324"/>
                    <a:pt x="336" y="322"/>
                  </a:cubicBezTo>
                  <a:cubicBezTo>
                    <a:pt x="325" y="303"/>
                    <a:pt x="316" y="283"/>
                    <a:pt x="309" y="263"/>
                  </a:cubicBezTo>
                  <a:cubicBezTo>
                    <a:pt x="306" y="254"/>
                    <a:pt x="303" y="245"/>
                    <a:pt x="301" y="236"/>
                  </a:cubicBezTo>
                  <a:cubicBezTo>
                    <a:pt x="300" y="233"/>
                    <a:pt x="300" y="230"/>
                    <a:pt x="299" y="227"/>
                  </a:cubicBezTo>
                  <a:cubicBezTo>
                    <a:pt x="295" y="208"/>
                    <a:pt x="293" y="188"/>
                    <a:pt x="293" y="169"/>
                  </a:cubicBezTo>
                  <a:cubicBezTo>
                    <a:pt x="293" y="164"/>
                    <a:pt x="294" y="159"/>
                    <a:pt x="294" y="154"/>
                  </a:cubicBezTo>
                  <a:cubicBezTo>
                    <a:pt x="296" y="140"/>
                    <a:pt x="298" y="126"/>
                    <a:pt x="302" y="113"/>
                  </a:cubicBezTo>
                  <a:cubicBezTo>
                    <a:pt x="302" y="111"/>
                    <a:pt x="303" y="109"/>
                    <a:pt x="304" y="107"/>
                  </a:cubicBezTo>
                  <a:cubicBezTo>
                    <a:pt x="322" y="82"/>
                    <a:pt x="341" y="58"/>
                    <a:pt x="362" y="35"/>
                  </a:cubicBezTo>
                  <a:cubicBezTo>
                    <a:pt x="362" y="24"/>
                    <a:pt x="364" y="12"/>
                    <a:pt x="3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78"/>
            <p:cNvSpPr>
              <a:spLocks noEditPoints="1"/>
            </p:cNvSpPr>
            <p:nvPr/>
          </p:nvSpPr>
          <p:spPr bwMode="auto">
            <a:xfrm>
              <a:off x="7010" y="189"/>
              <a:ext cx="238" cy="210"/>
            </a:xfrm>
            <a:custGeom>
              <a:avLst/>
              <a:gdLst>
                <a:gd name="T0" fmla="*/ 271 w 350"/>
                <a:gd name="T1" fmla="*/ 88 h 309"/>
                <a:gd name="T2" fmla="*/ 285 w 350"/>
                <a:gd name="T3" fmla="*/ 60 h 309"/>
                <a:gd name="T4" fmla="*/ 178 w 350"/>
                <a:gd name="T5" fmla="*/ 4 h 309"/>
                <a:gd name="T6" fmla="*/ 227 w 350"/>
                <a:gd name="T7" fmla="*/ 27 h 309"/>
                <a:gd name="T8" fmla="*/ 178 w 350"/>
                <a:gd name="T9" fmla="*/ 4 h 309"/>
                <a:gd name="T10" fmla="*/ 118 w 350"/>
                <a:gd name="T11" fmla="*/ 274 h 309"/>
                <a:gd name="T12" fmla="*/ 100 w 350"/>
                <a:gd name="T13" fmla="*/ 264 h 309"/>
                <a:gd name="T14" fmla="*/ 109 w 350"/>
                <a:gd name="T15" fmla="*/ 239 h 309"/>
                <a:gd name="T16" fmla="*/ 122 w 350"/>
                <a:gd name="T17" fmla="*/ 246 h 309"/>
                <a:gd name="T18" fmla="*/ 136 w 350"/>
                <a:gd name="T19" fmla="*/ 259 h 309"/>
                <a:gd name="T20" fmla="*/ 144 w 350"/>
                <a:gd name="T21" fmla="*/ 0 h 309"/>
                <a:gd name="T22" fmla="*/ 9 w 350"/>
                <a:gd name="T23" fmla="*/ 159 h 309"/>
                <a:gd name="T24" fmla="*/ 65 w 350"/>
                <a:gd name="T25" fmla="*/ 142 h 309"/>
                <a:gd name="T26" fmla="*/ 95 w 350"/>
                <a:gd name="T27" fmla="*/ 123 h 309"/>
                <a:gd name="T28" fmla="*/ 16 w 350"/>
                <a:gd name="T29" fmla="*/ 188 h 309"/>
                <a:gd name="T30" fmla="*/ 108 w 350"/>
                <a:gd name="T31" fmla="*/ 271 h 309"/>
                <a:gd name="T32" fmla="*/ 225 w 350"/>
                <a:gd name="T33" fmla="*/ 307 h 309"/>
                <a:gd name="T34" fmla="*/ 213 w 350"/>
                <a:gd name="T35" fmla="*/ 212 h 309"/>
                <a:gd name="T36" fmla="*/ 243 w 350"/>
                <a:gd name="T37" fmla="*/ 215 h 309"/>
                <a:gd name="T38" fmla="*/ 247 w 350"/>
                <a:gd name="T39" fmla="*/ 277 h 309"/>
                <a:gd name="T40" fmla="*/ 339 w 350"/>
                <a:gd name="T41" fmla="*/ 147 h 309"/>
                <a:gd name="T42" fmla="*/ 287 w 350"/>
                <a:gd name="T43" fmla="*/ 113 h 309"/>
                <a:gd name="T44" fmla="*/ 279 w 350"/>
                <a:gd name="T45" fmla="*/ 125 h 309"/>
                <a:gd name="T46" fmla="*/ 259 w 350"/>
                <a:gd name="T47" fmla="*/ 139 h 309"/>
                <a:gd name="T48" fmla="*/ 247 w 350"/>
                <a:gd name="T49" fmla="*/ 166 h 309"/>
                <a:gd name="T50" fmla="*/ 230 w 350"/>
                <a:gd name="T51" fmla="*/ 192 h 309"/>
                <a:gd name="T52" fmla="*/ 247 w 350"/>
                <a:gd name="T53" fmla="*/ 106 h 309"/>
                <a:gd name="T54" fmla="*/ 230 w 350"/>
                <a:gd name="T55" fmla="*/ 54 h 309"/>
                <a:gd name="T56" fmla="*/ 177 w 350"/>
                <a:gd name="T57" fmla="*/ 67 h 309"/>
                <a:gd name="T58" fmla="*/ 126 w 350"/>
                <a:gd name="T59" fmla="*/ 133 h 309"/>
                <a:gd name="T60" fmla="*/ 126 w 350"/>
                <a:gd name="T61" fmla="*/ 98 h 309"/>
                <a:gd name="T62" fmla="*/ 143 w 350"/>
                <a:gd name="T63" fmla="*/ 74 h 309"/>
                <a:gd name="T64" fmla="*/ 150 w 350"/>
                <a:gd name="T65" fmla="*/ 47 h 309"/>
                <a:gd name="T66" fmla="*/ 147 w 350"/>
                <a:gd name="T6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0" h="309">
                  <a:moveTo>
                    <a:pt x="255" y="43"/>
                  </a:moveTo>
                  <a:cubicBezTo>
                    <a:pt x="261" y="57"/>
                    <a:pt x="266" y="72"/>
                    <a:pt x="271" y="88"/>
                  </a:cubicBezTo>
                  <a:cubicBezTo>
                    <a:pt x="280" y="82"/>
                    <a:pt x="290" y="77"/>
                    <a:pt x="300" y="73"/>
                  </a:cubicBezTo>
                  <a:cubicBezTo>
                    <a:pt x="295" y="68"/>
                    <a:pt x="290" y="64"/>
                    <a:pt x="285" y="60"/>
                  </a:cubicBezTo>
                  <a:cubicBezTo>
                    <a:pt x="276" y="53"/>
                    <a:pt x="266" y="47"/>
                    <a:pt x="255" y="43"/>
                  </a:cubicBezTo>
                  <a:moveTo>
                    <a:pt x="178" y="4"/>
                  </a:moveTo>
                  <a:cubicBezTo>
                    <a:pt x="180" y="15"/>
                    <a:pt x="181" y="26"/>
                    <a:pt x="181" y="37"/>
                  </a:cubicBezTo>
                  <a:cubicBezTo>
                    <a:pt x="196" y="33"/>
                    <a:pt x="212" y="29"/>
                    <a:pt x="227" y="27"/>
                  </a:cubicBezTo>
                  <a:cubicBezTo>
                    <a:pt x="218" y="20"/>
                    <a:pt x="208" y="15"/>
                    <a:pt x="197" y="10"/>
                  </a:cubicBezTo>
                  <a:cubicBezTo>
                    <a:pt x="191" y="8"/>
                    <a:pt x="185" y="6"/>
                    <a:pt x="178" y="4"/>
                  </a:cubicBezTo>
                  <a:moveTo>
                    <a:pt x="123" y="276"/>
                  </a:moveTo>
                  <a:cubicBezTo>
                    <a:pt x="122" y="276"/>
                    <a:pt x="120" y="275"/>
                    <a:pt x="118" y="274"/>
                  </a:cubicBezTo>
                  <a:cubicBezTo>
                    <a:pt x="115" y="273"/>
                    <a:pt x="112" y="272"/>
                    <a:pt x="108" y="271"/>
                  </a:cubicBezTo>
                  <a:cubicBezTo>
                    <a:pt x="105" y="268"/>
                    <a:pt x="103" y="266"/>
                    <a:pt x="100" y="264"/>
                  </a:cubicBezTo>
                  <a:cubicBezTo>
                    <a:pt x="90" y="257"/>
                    <a:pt x="95" y="244"/>
                    <a:pt x="104" y="240"/>
                  </a:cubicBezTo>
                  <a:cubicBezTo>
                    <a:pt x="106" y="240"/>
                    <a:pt x="107" y="239"/>
                    <a:pt x="109" y="239"/>
                  </a:cubicBezTo>
                  <a:cubicBezTo>
                    <a:pt x="112" y="239"/>
                    <a:pt x="114" y="240"/>
                    <a:pt x="117" y="242"/>
                  </a:cubicBezTo>
                  <a:cubicBezTo>
                    <a:pt x="119" y="244"/>
                    <a:pt x="120" y="245"/>
                    <a:pt x="122" y="246"/>
                  </a:cubicBezTo>
                  <a:cubicBezTo>
                    <a:pt x="124" y="247"/>
                    <a:pt x="126" y="248"/>
                    <a:pt x="128" y="249"/>
                  </a:cubicBezTo>
                  <a:cubicBezTo>
                    <a:pt x="133" y="251"/>
                    <a:pt x="136" y="254"/>
                    <a:pt x="136" y="259"/>
                  </a:cubicBezTo>
                  <a:cubicBezTo>
                    <a:pt x="138" y="266"/>
                    <a:pt x="132" y="276"/>
                    <a:pt x="123" y="276"/>
                  </a:cubicBezTo>
                  <a:moveTo>
                    <a:pt x="144" y="0"/>
                  </a:moveTo>
                  <a:cubicBezTo>
                    <a:pt x="128" y="0"/>
                    <a:pt x="111" y="3"/>
                    <a:pt x="94" y="9"/>
                  </a:cubicBezTo>
                  <a:cubicBezTo>
                    <a:pt x="34" y="33"/>
                    <a:pt x="0" y="97"/>
                    <a:pt x="9" y="159"/>
                  </a:cubicBezTo>
                  <a:cubicBezTo>
                    <a:pt x="16" y="158"/>
                    <a:pt x="24" y="157"/>
                    <a:pt x="31" y="155"/>
                  </a:cubicBezTo>
                  <a:cubicBezTo>
                    <a:pt x="43" y="152"/>
                    <a:pt x="54" y="147"/>
                    <a:pt x="65" y="142"/>
                  </a:cubicBezTo>
                  <a:cubicBezTo>
                    <a:pt x="72" y="137"/>
                    <a:pt x="79" y="132"/>
                    <a:pt x="86" y="127"/>
                  </a:cubicBezTo>
                  <a:cubicBezTo>
                    <a:pt x="89" y="124"/>
                    <a:pt x="92" y="123"/>
                    <a:pt x="95" y="123"/>
                  </a:cubicBezTo>
                  <a:cubicBezTo>
                    <a:pt x="107" y="123"/>
                    <a:pt x="116" y="141"/>
                    <a:pt x="104" y="150"/>
                  </a:cubicBezTo>
                  <a:cubicBezTo>
                    <a:pt x="77" y="172"/>
                    <a:pt x="47" y="184"/>
                    <a:pt x="16" y="188"/>
                  </a:cubicBezTo>
                  <a:cubicBezTo>
                    <a:pt x="16" y="188"/>
                    <a:pt x="17" y="189"/>
                    <a:pt x="17" y="189"/>
                  </a:cubicBezTo>
                  <a:cubicBezTo>
                    <a:pt x="33" y="230"/>
                    <a:pt x="68" y="259"/>
                    <a:pt x="108" y="271"/>
                  </a:cubicBezTo>
                  <a:cubicBezTo>
                    <a:pt x="133" y="294"/>
                    <a:pt x="167" y="309"/>
                    <a:pt x="203" y="309"/>
                  </a:cubicBezTo>
                  <a:cubicBezTo>
                    <a:pt x="210" y="309"/>
                    <a:pt x="218" y="308"/>
                    <a:pt x="225" y="307"/>
                  </a:cubicBezTo>
                  <a:cubicBezTo>
                    <a:pt x="226" y="307"/>
                    <a:pt x="226" y="307"/>
                    <a:pt x="227" y="306"/>
                  </a:cubicBezTo>
                  <a:cubicBezTo>
                    <a:pt x="214" y="278"/>
                    <a:pt x="208" y="246"/>
                    <a:pt x="213" y="212"/>
                  </a:cubicBezTo>
                  <a:cubicBezTo>
                    <a:pt x="215" y="203"/>
                    <a:pt x="222" y="199"/>
                    <a:pt x="228" y="199"/>
                  </a:cubicBezTo>
                  <a:cubicBezTo>
                    <a:pt x="237" y="199"/>
                    <a:pt x="245" y="205"/>
                    <a:pt x="243" y="215"/>
                  </a:cubicBezTo>
                  <a:cubicBezTo>
                    <a:pt x="242" y="224"/>
                    <a:pt x="241" y="232"/>
                    <a:pt x="241" y="241"/>
                  </a:cubicBezTo>
                  <a:cubicBezTo>
                    <a:pt x="242" y="253"/>
                    <a:pt x="244" y="265"/>
                    <a:pt x="247" y="277"/>
                  </a:cubicBezTo>
                  <a:cubicBezTo>
                    <a:pt x="249" y="284"/>
                    <a:pt x="252" y="291"/>
                    <a:pt x="256" y="298"/>
                  </a:cubicBezTo>
                  <a:cubicBezTo>
                    <a:pt x="313" y="274"/>
                    <a:pt x="350" y="211"/>
                    <a:pt x="339" y="147"/>
                  </a:cubicBezTo>
                  <a:cubicBezTo>
                    <a:pt x="336" y="129"/>
                    <a:pt x="329" y="113"/>
                    <a:pt x="320" y="98"/>
                  </a:cubicBezTo>
                  <a:cubicBezTo>
                    <a:pt x="308" y="102"/>
                    <a:pt x="297" y="107"/>
                    <a:pt x="287" y="113"/>
                  </a:cubicBezTo>
                  <a:cubicBezTo>
                    <a:pt x="284" y="115"/>
                    <a:pt x="281" y="118"/>
                    <a:pt x="278" y="120"/>
                  </a:cubicBezTo>
                  <a:cubicBezTo>
                    <a:pt x="278" y="121"/>
                    <a:pt x="279" y="123"/>
                    <a:pt x="279" y="125"/>
                  </a:cubicBezTo>
                  <a:cubicBezTo>
                    <a:pt x="280" y="135"/>
                    <a:pt x="272" y="141"/>
                    <a:pt x="265" y="141"/>
                  </a:cubicBezTo>
                  <a:cubicBezTo>
                    <a:pt x="263" y="141"/>
                    <a:pt x="260" y="140"/>
                    <a:pt x="259" y="139"/>
                  </a:cubicBezTo>
                  <a:cubicBezTo>
                    <a:pt x="257" y="142"/>
                    <a:pt x="255" y="145"/>
                    <a:pt x="253" y="148"/>
                  </a:cubicBezTo>
                  <a:cubicBezTo>
                    <a:pt x="250" y="154"/>
                    <a:pt x="248" y="160"/>
                    <a:pt x="247" y="166"/>
                  </a:cubicBezTo>
                  <a:cubicBezTo>
                    <a:pt x="246" y="170"/>
                    <a:pt x="245" y="174"/>
                    <a:pt x="245" y="179"/>
                  </a:cubicBezTo>
                  <a:cubicBezTo>
                    <a:pt x="244" y="188"/>
                    <a:pt x="237" y="192"/>
                    <a:pt x="230" y="192"/>
                  </a:cubicBezTo>
                  <a:cubicBezTo>
                    <a:pt x="222" y="192"/>
                    <a:pt x="214" y="186"/>
                    <a:pt x="215" y="176"/>
                  </a:cubicBezTo>
                  <a:cubicBezTo>
                    <a:pt x="217" y="147"/>
                    <a:pt x="229" y="124"/>
                    <a:pt x="247" y="106"/>
                  </a:cubicBezTo>
                  <a:cubicBezTo>
                    <a:pt x="245" y="98"/>
                    <a:pt x="243" y="90"/>
                    <a:pt x="241" y="82"/>
                  </a:cubicBezTo>
                  <a:cubicBezTo>
                    <a:pt x="238" y="72"/>
                    <a:pt x="234" y="63"/>
                    <a:pt x="230" y="54"/>
                  </a:cubicBezTo>
                  <a:cubicBezTo>
                    <a:pt x="221" y="56"/>
                    <a:pt x="211" y="57"/>
                    <a:pt x="201" y="60"/>
                  </a:cubicBezTo>
                  <a:cubicBezTo>
                    <a:pt x="193" y="62"/>
                    <a:pt x="185" y="64"/>
                    <a:pt x="177" y="67"/>
                  </a:cubicBezTo>
                  <a:cubicBezTo>
                    <a:pt x="171" y="91"/>
                    <a:pt x="158" y="113"/>
                    <a:pt x="134" y="130"/>
                  </a:cubicBezTo>
                  <a:cubicBezTo>
                    <a:pt x="131" y="132"/>
                    <a:pt x="128" y="133"/>
                    <a:pt x="126" y="133"/>
                  </a:cubicBezTo>
                  <a:cubicBezTo>
                    <a:pt x="113" y="133"/>
                    <a:pt x="104" y="116"/>
                    <a:pt x="116" y="106"/>
                  </a:cubicBezTo>
                  <a:cubicBezTo>
                    <a:pt x="120" y="104"/>
                    <a:pt x="123" y="101"/>
                    <a:pt x="126" y="98"/>
                  </a:cubicBezTo>
                  <a:cubicBezTo>
                    <a:pt x="131" y="94"/>
                    <a:pt x="135" y="89"/>
                    <a:pt x="138" y="84"/>
                  </a:cubicBezTo>
                  <a:cubicBezTo>
                    <a:pt x="140" y="80"/>
                    <a:pt x="141" y="77"/>
                    <a:pt x="143" y="74"/>
                  </a:cubicBezTo>
                  <a:cubicBezTo>
                    <a:pt x="135" y="69"/>
                    <a:pt x="133" y="54"/>
                    <a:pt x="145" y="49"/>
                  </a:cubicBezTo>
                  <a:cubicBezTo>
                    <a:pt x="146" y="49"/>
                    <a:pt x="148" y="48"/>
                    <a:pt x="150" y="47"/>
                  </a:cubicBezTo>
                  <a:cubicBezTo>
                    <a:pt x="150" y="44"/>
                    <a:pt x="150" y="40"/>
                    <a:pt x="150" y="37"/>
                  </a:cubicBezTo>
                  <a:cubicBezTo>
                    <a:pt x="150" y="24"/>
                    <a:pt x="149" y="12"/>
                    <a:pt x="147" y="0"/>
                  </a:cubicBezTo>
                  <a:cubicBezTo>
                    <a:pt x="146" y="0"/>
                    <a:pt x="145" y="0"/>
                    <a:pt x="14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79"/>
            <p:cNvSpPr>
              <a:spLocks noEditPoints="1"/>
            </p:cNvSpPr>
            <p:nvPr/>
          </p:nvSpPr>
          <p:spPr bwMode="auto">
            <a:xfrm>
              <a:off x="7402" y="357"/>
              <a:ext cx="81" cy="74"/>
            </a:xfrm>
            <a:custGeom>
              <a:avLst/>
              <a:gdLst>
                <a:gd name="T0" fmla="*/ 113 w 119"/>
                <a:gd name="T1" fmla="*/ 29 h 109"/>
                <a:gd name="T2" fmla="*/ 87 w 119"/>
                <a:gd name="T3" fmla="*/ 49 h 109"/>
                <a:gd name="T4" fmla="*/ 88 w 119"/>
                <a:gd name="T5" fmla="*/ 49 h 109"/>
                <a:gd name="T6" fmla="*/ 94 w 119"/>
                <a:gd name="T7" fmla="*/ 49 h 109"/>
                <a:gd name="T8" fmla="*/ 119 w 119"/>
                <a:gd name="T9" fmla="*/ 53 h 109"/>
                <a:gd name="T10" fmla="*/ 118 w 119"/>
                <a:gd name="T11" fmla="*/ 46 h 109"/>
                <a:gd name="T12" fmla="*/ 113 w 119"/>
                <a:gd name="T13" fmla="*/ 29 h 109"/>
                <a:gd name="T14" fmla="*/ 33 w 119"/>
                <a:gd name="T15" fmla="*/ 7 h 109"/>
                <a:gd name="T16" fmla="*/ 28 w 119"/>
                <a:gd name="T17" fmla="*/ 10 h 109"/>
                <a:gd name="T18" fmla="*/ 4 w 119"/>
                <a:gd name="T19" fmla="*/ 65 h 109"/>
                <a:gd name="T20" fmla="*/ 36 w 119"/>
                <a:gd name="T21" fmla="*/ 107 h 109"/>
                <a:gd name="T22" fmla="*/ 40 w 119"/>
                <a:gd name="T23" fmla="*/ 109 h 109"/>
                <a:gd name="T24" fmla="*/ 36 w 119"/>
                <a:gd name="T25" fmla="*/ 88 h 109"/>
                <a:gd name="T26" fmla="*/ 50 w 119"/>
                <a:gd name="T27" fmla="*/ 72 h 109"/>
                <a:gd name="T28" fmla="*/ 63 w 119"/>
                <a:gd name="T29" fmla="*/ 83 h 109"/>
                <a:gd name="T30" fmla="*/ 67 w 119"/>
                <a:gd name="T31" fmla="*/ 101 h 109"/>
                <a:gd name="T32" fmla="*/ 72 w 119"/>
                <a:gd name="T33" fmla="*/ 109 h 109"/>
                <a:gd name="T34" fmla="*/ 108 w 119"/>
                <a:gd name="T35" fmla="*/ 89 h 109"/>
                <a:gd name="T36" fmla="*/ 111 w 119"/>
                <a:gd name="T37" fmla="*/ 85 h 109"/>
                <a:gd name="T38" fmla="*/ 83 w 119"/>
                <a:gd name="T39" fmla="*/ 74 h 109"/>
                <a:gd name="T40" fmla="*/ 79 w 119"/>
                <a:gd name="T41" fmla="*/ 55 h 109"/>
                <a:gd name="T42" fmla="*/ 75 w 119"/>
                <a:gd name="T43" fmla="*/ 56 h 109"/>
                <a:gd name="T44" fmla="*/ 61 w 119"/>
                <a:gd name="T45" fmla="*/ 45 h 109"/>
                <a:gd name="T46" fmla="*/ 61 w 119"/>
                <a:gd name="T47" fmla="*/ 47 h 109"/>
                <a:gd name="T48" fmla="*/ 46 w 119"/>
                <a:gd name="T49" fmla="*/ 60 h 109"/>
                <a:gd name="T50" fmla="*/ 31 w 119"/>
                <a:gd name="T51" fmla="*/ 44 h 109"/>
                <a:gd name="T52" fmla="*/ 33 w 119"/>
                <a:gd name="T53" fmla="*/ 10 h 109"/>
                <a:gd name="T54" fmla="*/ 33 w 119"/>
                <a:gd name="T55" fmla="*/ 7 h 109"/>
                <a:gd name="T56" fmla="*/ 63 w 119"/>
                <a:gd name="T57" fmla="*/ 0 h 109"/>
                <a:gd name="T58" fmla="*/ 62 w 119"/>
                <a:gd name="T59" fmla="*/ 0 h 109"/>
                <a:gd name="T60" fmla="*/ 62 w 119"/>
                <a:gd name="T61" fmla="*/ 35 h 109"/>
                <a:gd name="T62" fmla="*/ 66 w 119"/>
                <a:gd name="T63" fmla="*/ 31 h 109"/>
                <a:gd name="T64" fmla="*/ 94 w 119"/>
                <a:gd name="T65" fmla="*/ 8 h 109"/>
                <a:gd name="T66" fmla="*/ 63 w 119"/>
                <a:gd name="T6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9" h="109">
                  <a:moveTo>
                    <a:pt x="113" y="29"/>
                  </a:moveTo>
                  <a:cubicBezTo>
                    <a:pt x="104" y="36"/>
                    <a:pt x="95" y="42"/>
                    <a:pt x="87" y="49"/>
                  </a:cubicBezTo>
                  <a:cubicBezTo>
                    <a:pt x="88" y="49"/>
                    <a:pt x="88" y="49"/>
                    <a:pt x="88" y="49"/>
                  </a:cubicBezTo>
                  <a:cubicBezTo>
                    <a:pt x="90" y="49"/>
                    <a:pt x="92" y="49"/>
                    <a:pt x="94" y="49"/>
                  </a:cubicBezTo>
                  <a:cubicBezTo>
                    <a:pt x="103" y="49"/>
                    <a:pt x="111" y="50"/>
                    <a:pt x="119" y="53"/>
                  </a:cubicBezTo>
                  <a:cubicBezTo>
                    <a:pt x="119" y="51"/>
                    <a:pt x="118" y="49"/>
                    <a:pt x="118" y="46"/>
                  </a:cubicBezTo>
                  <a:cubicBezTo>
                    <a:pt x="117" y="40"/>
                    <a:pt x="115" y="34"/>
                    <a:pt x="113" y="29"/>
                  </a:cubicBezTo>
                  <a:moveTo>
                    <a:pt x="33" y="7"/>
                  </a:moveTo>
                  <a:cubicBezTo>
                    <a:pt x="31" y="8"/>
                    <a:pt x="29" y="9"/>
                    <a:pt x="28" y="10"/>
                  </a:cubicBezTo>
                  <a:cubicBezTo>
                    <a:pt x="11" y="21"/>
                    <a:pt x="0" y="40"/>
                    <a:pt x="4" y="65"/>
                  </a:cubicBezTo>
                  <a:cubicBezTo>
                    <a:pt x="8" y="87"/>
                    <a:pt x="20" y="101"/>
                    <a:pt x="36" y="107"/>
                  </a:cubicBezTo>
                  <a:cubicBezTo>
                    <a:pt x="37" y="108"/>
                    <a:pt x="38" y="108"/>
                    <a:pt x="40" y="109"/>
                  </a:cubicBezTo>
                  <a:cubicBezTo>
                    <a:pt x="38" y="102"/>
                    <a:pt x="37" y="95"/>
                    <a:pt x="36" y="88"/>
                  </a:cubicBezTo>
                  <a:cubicBezTo>
                    <a:pt x="34" y="78"/>
                    <a:pt x="42" y="72"/>
                    <a:pt x="50" y="72"/>
                  </a:cubicBezTo>
                  <a:cubicBezTo>
                    <a:pt x="56" y="72"/>
                    <a:pt x="62" y="75"/>
                    <a:pt x="63" y="83"/>
                  </a:cubicBezTo>
                  <a:cubicBezTo>
                    <a:pt x="64" y="89"/>
                    <a:pt x="65" y="95"/>
                    <a:pt x="67" y="101"/>
                  </a:cubicBezTo>
                  <a:cubicBezTo>
                    <a:pt x="69" y="103"/>
                    <a:pt x="71" y="106"/>
                    <a:pt x="72" y="109"/>
                  </a:cubicBezTo>
                  <a:cubicBezTo>
                    <a:pt x="84" y="98"/>
                    <a:pt x="96" y="92"/>
                    <a:pt x="108" y="89"/>
                  </a:cubicBezTo>
                  <a:cubicBezTo>
                    <a:pt x="110" y="88"/>
                    <a:pt x="110" y="86"/>
                    <a:pt x="111" y="85"/>
                  </a:cubicBezTo>
                  <a:cubicBezTo>
                    <a:pt x="101" y="83"/>
                    <a:pt x="91" y="80"/>
                    <a:pt x="83" y="74"/>
                  </a:cubicBezTo>
                  <a:cubicBezTo>
                    <a:pt x="77" y="70"/>
                    <a:pt x="76" y="61"/>
                    <a:pt x="79" y="55"/>
                  </a:cubicBezTo>
                  <a:cubicBezTo>
                    <a:pt x="77" y="55"/>
                    <a:pt x="76" y="56"/>
                    <a:pt x="75" y="56"/>
                  </a:cubicBezTo>
                  <a:cubicBezTo>
                    <a:pt x="69" y="56"/>
                    <a:pt x="63" y="51"/>
                    <a:pt x="61" y="45"/>
                  </a:cubicBezTo>
                  <a:cubicBezTo>
                    <a:pt x="61" y="45"/>
                    <a:pt x="61" y="46"/>
                    <a:pt x="61" y="47"/>
                  </a:cubicBezTo>
                  <a:cubicBezTo>
                    <a:pt x="60" y="56"/>
                    <a:pt x="53" y="60"/>
                    <a:pt x="46" y="60"/>
                  </a:cubicBezTo>
                  <a:cubicBezTo>
                    <a:pt x="38" y="60"/>
                    <a:pt x="30" y="54"/>
                    <a:pt x="31" y="44"/>
                  </a:cubicBezTo>
                  <a:cubicBezTo>
                    <a:pt x="33" y="32"/>
                    <a:pt x="33" y="21"/>
                    <a:pt x="33" y="10"/>
                  </a:cubicBezTo>
                  <a:cubicBezTo>
                    <a:pt x="33" y="9"/>
                    <a:pt x="33" y="8"/>
                    <a:pt x="33" y="7"/>
                  </a:cubicBezTo>
                  <a:moveTo>
                    <a:pt x="63" y="0"/>
                  </a:moveTo>
                  <a:cubicBezTo>
                    <a:pt x="63" y="0"/>
                    <a:pt x="63" y="0"/>
                    <a:pt x="62" y="0"/>
                  </a:cubicBezTo>
                  <a:cubicBezTo>
                    <a:pt x="63" y="12"/>
                    <a:pt x="63" y="23"/>
                    <a:pt x="62" y="35"/>
                  </a:cubicBezTo>
                  <a:cubicBezTo>
                    <a:pt x="63" y="34"/>
                    <a:pt x="64" y="32"/>
                    <a:pt x="66" y="31"/>
                  </a:cubicBezTo>
                  <a:cubicBezTo>
                    <a:pt x="75" y="23"/>
                    <a:pt x="84" y="16"/>
                    <a:pt x="94" y="8"/>
                  </a:cubicBezTo>
                  <a:cubicBezTo>
                    <a:pt x="85" y="3"/>
                    <a:pt x="74" y="0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80"/>
            <p:cNvSpPr>
              <a:spLocks noEditPoints="1"/>
            </p:cNvSpPr>
            <p:nvPr/>
          </p:nvSpPr>
          <p:spPr bwMode="auto">
            <a:xfrm>
              <a:off x="6624" y="836"/>
              <a:ext cx="80" cy="79"/>
            </a:xfrm>
            <a:custGeom>
              <a:avLst/>
              <a:gdLst>
                <a:gd name="T0" fmla="*/ 102 w 118"/>
                <a:gd name="T1" fmla="*/ 25 h 116"/>
                <a:gd name="T2" fmla="*/ 98 w 118"/>
                <a:gd name="T3" fmla="*/ 29 h 116"/>
                <a:gd name="T4" fmla="*/ 72 w 118"/>
                <a:gd name="T5" fmla="*/ 58 h 116"/>
                <a:gd name="T6" fmla="*/ 61 w 118"/>
                <a:gd name="T7" fmla="*/ 64 h 116"/>
                <a:gd name="T8" fmla="*/ 54 w 118"/>
                <a:gd name="T9" fmla="*/ 62 h 116"/>
                <a:gd name="T10" fmla="*/ 50 w 118"/>
                <a:gd name="T11" fmla="*/ 79 h 116"/>
                <a:gd name="T12" fmla="*/ 20 w 118"/>
                <a:gd name="T13" fmla="*/ 101 h 116"/>
                <a:gd name="T14" fmla="*/ 36 w 118"/>
                <a:gd name="T15" fmla="*/ 112 h 116"/>
                <a:gd name="T16" fmla="*/ 47 w 118"/>
                <a:gd name="T17" fmla="*/ 115 h 116"/>
                <a:gd name="T18" fmla="*/ 56 w 118"/>
                <a:gd name="T19" fmla="*/ 116 h 116"/>
                <a:gd name="T20" fmla="*/ 66 w 118"/>
                <a:gd name="T21" fmla="*/ 115 h 116"/>
                <a:gd name="T22" fmla="*/ 68 w 118"/>
                <a:gd name="T23" fmla="*/ 66 h 116"/>
                <a:gd name="T24" fmla="*/ 77 w 118"/>
                <a:gd name="T25" fmla="*/ 55 h 116"/>
                <a:gd name="T26" fmla="*/ 82 w 118"/>
                <a:gd name="T27" fmla="*/ 54 h 116"/>
                <a:gd name="T28" fmla="*/ 98 w 118"/>
                <a:gd name="T29" fmla="*/ 71 h 116"/>
                <a:gd name="T30" fmla="*/ 95 w 118"/>
                <a:gd name="T31" fmla="*/ 99 h 116"/>
                <a:gd name="T32" fmla="*/ 95 w 118"/>
                <a:gd name="T33" fmla="*/ 101 h 116"/>
                <a:gd name="T34" fmla="*/ 103 w 118"/>
                <a:gd name="T35" fmla="*/ 27 h 116"/>
                <a:gd name="T36" fmla="*/ 102 w 118"/>
                <a:gd name="T37" fmla="*/ 25 h 116"/>
                <a:gd name="T38" fmla="*/ 12 w 118"/>
                <a:gd name="T39" fmla="*/ 20 h 116"/>
                <a:gd name="T40" fmla="*/ 8 w 118"/>
                <a:gd name="T41" fmla="*/ 26 h 116"/>
                <a:gd name="T42" fmla="*/ 15 w 118"/>
                <a:gd name="T43" fmla="*/ 29 h 116"/>
                <a:gd name="T44" fmla="*/ 12 w 118"/>
                <a:gd name="T45" fmla="*/ 20 h 116"/>
                <a:gd name="T46" fmla="*/ 57 w 118"/>
                <a:gd name="T47" fmla="*/ 0 h 116"/>
                <a:gd name="T48" fmla="*/ 50 w 118"/>
                <a:gd name="T49" fmla="*/ 0 h 116"/>
                <a:gd name="T50" fmla="*/ 48 w 118"/>
                <a:gd name="T51" fmla="*/ 0 h 116"/>
                <a:gd name="T52" fmla="*/ 36 w 118"/>
                <a:gd name="T53" fmla="*/ 4 h 116"/>
                <a:gd name="T54" fmla="*/ 44 w 118"/>
                <a:gd name="T55" fmla="*/ 32 h 116"/>
                <a:gd name="T56" fmla="*/ 30 w 118"/>
                <a:gd name="T57" fmla="*/ 51 h 116"/>
                <a:gd name="T58" fmla="*/ 24 w 118"/>
                <a:gd name="T59" fmla="*/ 49 h 116"/>
                <a:gd name="T60" fmla="*/ 11 w 118"/>
                <a:gd name="T61" fmla="*/ 57 h 116"/>
                <a:gd name="T62" fmla="*/ 10 w 118"/>
                <a:gd name="T63" fmla="*/ 57 h 116"/>
                <a:gd name="T64" fmla="*/ 0 w 118"/>
                <a:gd name="T65" fmla="*/ 56 h 116"/>
                <a:gd name="T66" fmla="*/ 4 w 118"/>
                <a:gd name="T67" fmla="*/ 77 h 116"/>
                <a:gd name="T68" fmla="*/ 34 w 118"/>
                <a:gd name="T69" fmla="*/ 57 h 116"/>
                <a:gd name="T70" fmla="*/ 42 w 118"/>
                <a:gd name="T71" fmla="*/ 53 h 116"/>
                <a:gd name="T72" fmla="*/ 46 w 118"/>
                <a:gd name="T73" fmla="*/ 54 h 116"/>
                <a:gd name="T74" fmla="*/ 48 w 118"/>
                <a:gd name="T75" fmla="*/ 39 h 116"/>
                <a:gd name="T76" fmla="*/ 80 w 118"/>
                <a:gd name="T77" fmla="*/ 5 h 116"/>
                <a:gd name="T78" fmla="*/ 57 w 118"/>
                <a:gd name="T7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8" h="116">
                  <a:moveTo>
                    <a:pt x="102" y="25"/>
                  </a:moveTo>
                  <a:cubicBezTo>
                    <a:pt x="101" y="26"/>
                    <a:pt x="99" y="27"/>
                    <a:pt x="98" y="29"/>
                  </a:cubicBezTo>
                  <a:cubicBezTo>
                    <a:pt x="89" y="38"/>
                    <a:pt x="80" y="48"/>
                    <a:pt x="72" y="58"/>
                  </a:cubicBezTo>
                  <a:cubicBezTo>
                    <a:pt x="69" y="62"/>
                    <a:pt x="65" y="64"/>
                    <a:pt x="61" y="64"/>
                  </a:cubicBezTo>
                  <a:cubicBezTo>
                    <a:pt x="58" y="64"/>
                    <a:pt x="56" y="63"/>
                    <a:pt x="54" y="62"/>
                  </a:cubicBezTo>
                  <a:cubicBezTo>
                    <a:pt x="56" y="67"/>
                    <a:pt x="56" y="74"/>
                    <a:pt x="50" y="79"/>
                  </a:cubicBezTo>
                  <a:cubicBezTo>
                    <a:pt x="41" y="87"/>
                    <a:pt x="31" y="94"/>
                    <a:pt x="20" y="101"/>
                  </a:cubicBezTo>
                  <a:cubicBezTo>
                    <a:pt x="24" y="105"/>
                    <a:pt x="30" y="109"/>
                    <a:pt x="36" y="112"/>
                  </a:cubicBezTo>
                  <a:cubicBezTo>
                    <a:pt x="39" y="113"/>
                    <a:pt x="43" y="114"/>
                    <a:pt x="47" y="115"/>
                  </a:cubicBezTo>
                  <a:cubicBezTo>
                    <a:pt x="50" y="115"/>
                    <a:pt x="53" y="116"/>
                    <a:pt x="56" y="116"/>
                  </a:cubicBezTo>
                  <a:cubicBezTo>
                    <a:pt x="59" y="116"/>
                    <a:pt x="63" y="115"/>
                    <a:pt x="66" y="115"/>
                  </a:cubicBezTo>
                  <a:cubicBezTo>
                    <a:pt x="66" y="98"/>
                    <a:pt x="66" y="82"/>
                    <a:pt x="68" y="66"/>
                  </a:cubicBezTo>
                  <a:cubicBezTo>
                    <a:pt x="69" y="60"/>
                    <a:pt x="73" y="56"/>
                    <a:pt x="77" y="55"/>
                  </a:cubicBezTo>
                  <a:cubicBezTo>
                    <a:pt x="79" y="54"/>
                    <a:pt x="80" y="54"/>
                    <a:pt x="82" y="54"/>
                  </a:cubicBezTo>
                  <a:cubicBezTo>
                    <a:pt x="91" y="54"/>
                    <a:pt x="99" y="60"/>
                    <a:pt x="98" y="71"/>
                  </a:cubicBezTo>
                  <a:cubicBezTo>
                    <a:pt x="97" y="80"/>
                    <a:pt x="96" y="89"/>
                    <a:pt x="95" y="99"/>
                  </a:cubicBezTo>
                  <a:cubicBezTo>
                    <a:pt x="95" y="99"/>
                    <a:pt x="95" y="100"/>
                    <a:pt x="95" y="101"/>
                  </a:cubicBezTo>
                  <a:cubicBezTo>
                    <a:pt x="118" y="81"/>
                    <a:pt x="117" y="49"/>
                    <a:pt x="103" y="27"/>
                  </a:cubicBezTo>
                  <a:cubicBezTo>
                    <a:pt x="103" y="26"/>
                    <a:pt x="102" y="25"/>
                    <a:pt x="102" y="25"/>
                  </a:cubicBezTo>
                  <a:moveTo>
                    <a:pt x="12" y="20"/>
                  </a:moveTo>
                  <a:cubicBezTo>
                    <a:pt x="11" y="22"/>
                    <a:pt x="9" y="24"/>
                    <a:pt x="8" y="26"/>
                  </a:cubicBezTo>
                  <a:cubicBezTo>
                    <a:pt x="10" y="27"/>
                    <a:pt x="12" y="28"/>
                    <a:pt x="15" y="29"/>
                  </a:cubicBezTo>
                  <a:cubicBezTo>
                    <a:pt x="14" y="26"/>
                    <a:pt x="13" y="23"/>
                    <a:pt x="12" y="20"/>
                  </a:cubicBezTo>
                  <a:moveTo>
                    <a:pt x="57" y="0"/>
                  </a:moveTo>
                  <a:cubicBezTo>
                    <a:pt x="55" y="0"/>
                    <a:pt x="53" y="0"/>
                    <a:pt x="50" y="0"/>
                  </a:cubicBezTo>
                  <a:cubicBezTo>
                    <a:pt x="49" y="0"/>
                    <a:pt x="49" y="0"/>
                    <a:pt x="48" y="0"/>
                  </a:cubicBezTo>
                  <a:cubicBezTo>
                    <a:pt x="44" y="1"/>
                    <a:pt x="40" y="2"/>
                    <a:pt x="36" y="4"/>
                  </a:cubicBezTo>
                  <a:cubicBezTo>
                    <a:pt x="39" y="13"/>
                    <a:pt x="41" y="23"/>
                    <a:pt x="44" y="32"/>
                  </a:cubicBezTo>
                  <a:cubicBezTo>
                    <a:pt x="48" y="43"/>
                    <a:pt x="38" y="51"/>
                    <a:pt x="30" y="51"/>
                  </a:cubicBezTo>
                  <a:cubicBezTo>
                    <a:pt x="28" y="51"/>
                    <a:pt x="26" y="50"/>
                    <a:pt x="24" y="49"/>
                  </a:cubicBezTo>
                  <a:cubicBezTo>
                    <a:pt x="22" y="53"/>
                    <a:pt x="17" y="57"/>
                    <a:pt x="11" y="57"/>
                  </a:cubicBezTo>
                  <a:cubicBezTo>
                    <a:pt x="11" y="57"/>
                    <a:pt x="10" y="57"/>
                    <a:pt x="10" y="57"/>
                  </a:cubicBezTo>
                  <a:cubicBezTo>
                    <a:pt x="7" y="56"/>
                    <a:pt x="3" y="56"/>
                    <a:pt x="0" y="56"/>
                  </a:cubicBezTo>
                  <a:cubicBezTo>
                    <a:pt x="0" y="63"/>
                    <a:pt x="2" y="70"/>
                    <a:pt x="4" y="77"/>
                  </a:cubicBezTo>
                  <a:cubicBezTo>
                    <a:pt x="14" y="71"/>
                    <a:pt x="25" y="65"/>
                    <a:pt x="34" y="57"/>
                  </a:cubicBezTo>
                  <a:cubicBezTo>
                    <a:pt x="36" y="54"/>
                    <a:pt x="39" y="53"/>
                    <a:pt x="42" y="53"/>
                  </a:cubicBezTo>
                  <a:cubicBezTo>
                    <a:pt x="43" y="53"/>
                    <a:pt x="45" y="54"/>
                    <a:pt x="46" y="54"/>
                  </a:cubicBezTo>
                  <a:cubicBezTo>
                    <a:pt x="44" y="50"/>
                    <a:pt x="44" y="44"/>
                    <a:pt x="48" y="39"/>
                  </a:cubicBezTo>
                  <a:cubicBezTo>
                    <a:pt x="58" y="27"/>
                    <a:pt x="69" y="16"/>
                    <a:pt x="80" y="5"/>
                  </a:cubicBezTo>
                  <a:cubicBezTo>
                    <a:pt x="73" y="2"/>
                    <a:pt x="66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81"/>
            <p:cNvSpPr>
              <a:spLocks/>
            </p:cNvSpPr>
            <p:nvPr/>
          </p:nvSpPr>
          <p:spPr bwMode="auto">
            <a:xfrm>
              <a:off x="6890" y="975"/>
              <a:ext cx="18" cy="6"/>
            </a:xfrm>
            <a:custGeom>
              <a:avLst/>
              <a:gdLst>
                <a:gd name="T0" fmla="*/ 1 w 26"/>
                <a:gd name="T1" fmla="*/ 0 h 8"/>
                <a:gd name="T2" fmla="*/ 0 w 26"/>
                <a:gd name="T3" fmla="*/ 3 h 8"/>
                <a:gd name="T4" fmla="*/ 2 w 26"/>
                <a:gd name="T5" fmla="*/ 3 h 8"/>
                <a:gd name="T6" fmla="*/ 20 w 26"/>
                <a:gd name="T7" fmla="*/ 8 h 8"/>
                <a:gd name="T8" fmla="*/ 26 w 26"/>
                <a:gd name="T9" fmla="*/ 4 h 8"/>
                <a:gd name="T10" fmla="*/ 25 w 26"/>
                <a:gd name="T11" fmla="*/ 2 h 8"/>
                <a:gd name="T12" fmla="*/ 1 w 2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8">
                  <a:moveTo>
                    <a:pt x="1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9" y="4"/>
                    <a:pt x="15" y="5"/>
                    <a:pt x="20" y="8"/>
                  </a:cubicBezTo>
                  <a:cubicBezTo>
                    <a:pt x="22" y="6"/>
                    <a:pt x="24" y="5"/>
                    <a:pt x="26" y="4"/>
                  </a:cubicBezTo>
                  <a:cubicBezTo>
                    <a:pt x="26" y="4"/>
                    <a:pt x="26" y="3"/>
                    <a:pt x="25" y="2"/>
                  </a:cubicBezTo>
                  <a:cubicBezTo>
                    <a:pt x="17" y="1"/>
                    <a:pt x="9" y="1"/>
                    <a:pt x="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82"/>
            <p:cNvSpPr>
              <a:spLocks/>
            </p:cNvSpPr>
            <p:nvPr/>
          </p:nvSpPr>
          <p:spPr bwMode="auto">
            <a:xfrm>
              <a:off x="6880" y="558"/>
              <a:ext cx="133" cy="95"/>
            </a:xfrm>
            <a:custGeom>
              <a:avLst/>
              <a:gdLst>
                <a:gd name="T0" fmla="*/ 77 w 196"/>
                <a:gd name="T1" fmla="*/ 0 h 139"/>
                <a:gd name="T2" fmla="*/ 57 w 196"/>
                <a:gd name="T3" fmla="*/ 4 h 139"/>
                <a:gd name="T4" fmla="*/ 76 w 196"/>
                <a:gd name="T5" fmla="*/ 107 h 139"/>
                <a:gd name="T6" fmla="*/ 88 w 196"/>
                <a:gd name="T7" fmla="*/ 105 h 139"/>
                <a:gd name="T8" fmla="*/ 136 w 196"/>
                <a:gd name="T9" fmla="*/ 139 h 139"/>
                <a:gd name="T10" fmla="*/ 190 w 196"/>
                <a:gd name="T11" fmla="*/ 79 h 139"/>
                <a:gd name="T12" fmla="*/ 139 w 196"/>
                <a:gd name="T13" fmla="*/ 36 h 139"/>
                <a:gd name="T14" fmla="*/ 125 w 196"/>
                <a:gd name="T15" fmla="*/ 38 h 139"/>
                <a:gd name="T16" fmla="*/ 77 w 196"/>
                <a:gd name="T1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139">
                  <a:moveTo>
                    <a:pt x="77" y="0"/>
                  </a:moveTo>
                  <a:cubicBezTo>
                    <a:pt x="71" y="0"/>
                    <a:pt x="64" y="1"/>
                    <a:pt x="57" y="4"/>
                  </a:cubicBezTo>
                  <a:cubicBezTo>
                    <a:pt x="0" y="27"/>
                    <a:pt x="25" y="107"/>
                    <a:pt x="76" y="107"/>
                  </a:cubicBezTo>
                  <a:cubicBezTo>
                    <a:pt x="80" y="107"/>
                    <a:pt x="83" y="106"/>
                    <a:pt x="88" y="105"/>
                  </a:cubicBezTo>
                  <a:cubicBezTo>
                    <a:pt x="95" y="129"/>
                    <a:pt x="115" y="139"/>
                    <a:pt x="136" y="139"/>
                  </a:cubicBezTo>
                  <a:cubicBezTo>
                    <a:pt x="166" y="139"/>
                    <a:pt x="196" y="117"/>
                    <a:pt x="190" y="79"/>
                  </a:cubicBezTo>
                  <a:cubicBezTo>
                    <a:pt x="185" y="50"/>
                    <a:pt x="162" y="36"/>
                    <a:pt x="139" y="36"/>
                  </a:cubicBezTo>
                  <a:cubicBezTo>
                    <a:pt x="135" y="36"/>
                    <a:pt x="130" y="37"/>
                    <a:pt x="125" y="38"/>
                  </a:cubicBezTo>
                  <a:cubicBezTo>
                    <a:pt x="119" y="17"/>
                    <a:pt x="101" y="0"/>
                    <a:pt x="7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83"/>
            <p:cNvSpPr>
              <a:spLocks/>
            </p:cNvSpPr>
            <p:nvPr/>
          </p:nvSpPr>
          <p:spPr bwMode="auto">
            <a:xfrm>
              <a:off x="6744" y="467"/>
              <a:ext cx="104" cy="72"/>
            </a:xfrm>
            <a:custGeom>
              <a:avLst/>
              <a:gdLst>
                <a:gd name="T0" fmla="*/ 77 w 152"/>
                <a:gd name="T1" fmla="*/ 0 h 107"/>
                <a:gd name="T2" fmla="*/ 57 w 152"/>
                <a:gd name="T3" fmla="*/ 4 h 107"/>
                <a:gd name="T4" fmla="*/ 75 w 152"/>
                <a:gd name="T5" fmla="*/ 107 h 107"/>
                <a:gd name="T6" fmla="*/ 96 w 152"/>
                <a:gd name="T7" fmla="*/ 103 h 107"/>
                <a:gd name="T8" fmla="*/ 77 w 152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107">
                  <a:moveTo>
                    <a:pt x="77" y="0"/>
                  </a:moveTo>
                  <a:cubicBezTo>
                    <a:pt x="71" y="0"/>
                    <a:pt x="64" y="2"/>
                    <a:pt x="57" y="4"/>
                  </a:cubicBezTo>
                  <a:cubicBezTo>
                    <a:pt x="0" y="27"/>
                    <a:pt x="25" y="107"/>
                    <a:pt x="75" y="107"/>
                  </a:cubicBezTo>
                  <a:cubicBezTo>
                    <a:pt x="82" y="107"/>
                    <a:pt x="89" y="106"/>
                    <a:pt x="96" y="103"/>
                  </a:cubicBezTo>
                  <a:cubicBezTo>
                    <a:pt x="152" y="81"/>
                    <a:pt x="128" y="0"/>
                    <a:pt x="7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84"/>
            <p:cNvSpPr>
              <a:spLocks/>
            </p:cNvSpPr>
            <p:nvPr/>
          </p:nvSpPr>
          <p:spPr bwMode="auto">
            <a:xfrm>
              <a:off x="7081" y="651"/>
              <a:ext cx="77" cy="70"/>
            </a:xfrm>
            <a:custGeom>
              <a:avLst/>
              <a:gdLst>
                <a:gd name="T0" fmla="*/ 61 w 113"/>
                <a:gd name="T1" fmla="*/ 0 h 103"/>
                <a:gd name="T2" fmla="*/ 7 w 113"/>
                <a:gd name="T3" fmla="*/ 61 h 103"/>
                <a:gd name="T4" fmla="*/ 57 w 113"/>
                <a:gd name="T5" fmla="*/ 103 h 103"/>
                <a:gd name="T6" fmla="*/ 92 w 113"/>
                <a:gd name="T7" fmla="*/ 93 h 103"/>
                <a:gd name="T8" fmla="*/ 111 w 113"/>
                <a:gd name="T9" fmla="*/ 64 h 103"/>
                <a:gd name="T10" fmla="*/ 111 w 113"/>
                <a:gd name="T11" fmla="*/ 43 h 103"/>
                <a:gd name="T12" fmla="*/ 61 w 113"/>
                <a:gd name="T13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03">
                  <a:moveTo>
                    <a:pt x="61" y="0"/>
                  </a:moveTo>
                  <a:cubicBezTo>
                    <a:pt x="31" y="0"/>
                    <a:pt x="0" y="23"/>
                    <a:pt x="7" y="61"/>
                  </a:cubicBezTo>
                  <a:cubicBezTo>
                    <a:pt x="12" y="90"/>
                    <a:pt x="34" y="103"/>
                    <a:pt x="57" y="103"/>
                  </a:cubicBezTo>
                  <a:cubicBezTo>
                    <a:pt x="69" y="103"/>
                    <a:pt x="82" y="100"/>
                    <a:pt x="92" y="93"/>
                  </a:cubicBezTo>
                  <a:cubicBezTo>
                    <a:pt x="98" y="83"/>
                    <a:pt x="104" y="73"/>
                    <a:pt x="111" y="64"/>
                  </a:cubicBezTo>
                  <a:cubicBezTo>
                    <a:pt x="112" y="57"/>
                    <a:pt x="113" y="51"/>
                    <a:pt x="111" y="43"/>
                  </a:cubicBezTo>
                  <a:cubicBezTo>
                    <a:pt x="106" y="14"/>
                    <a:pt x="84" y="0"/>
                    <a:pt x="6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85"/>
            <p:cNvSpPr>
              <a:spLocks/>
            </p:cNvSpPr>
            <p:nvPr/>
          </p:nvSpPr>
          <p:spPr bwMode="auto">
            <a:xfrm>
              <a:off x="7072" y="351"/>
              <a:ext cx="32" cy="25"/>
            </a:xfrm>
            <a:custGeom>
              <a:avLst/>
              <a:gdLst>
                <a:gd name="T0" fmla="*/ 19 w 48"/>
                <a:gd name="T1" fmla="*/ 0 h 37"/>
                <a:gd name="T2" fmla="*/ 14 w 48"/>
                <a:gd name="T3" fmla="*/ 1 h 37"/>
                <a:gd name="T4" fmla="*/ 10 w 48"/>
                <a:gd name="T5" fmla="*/ 25 h 37"/>
                <a:gd name="T6" fmla="*/ 18 w 48"/>
                <a:gd name="T7" fmla="*/ 32 h 37"/>
                <a:gd name="T8" fmla="*/ 28 w 48"/>
                <a:gd name="T9" fmla="*/ 35 h 37"/>
                <a:gd name="T10" fmla="*/ 33 w 48"/>
                <a:gd name="T11" fmla="*/ 37 h 37"/>
                <a:gd name="T12" fmla="*/ 46 w 48"/>
                <a:gd name="T13" fmla="*/ 20 h 37"/>
                <a:gd name="T14" fmla="*/ 38 w 48"/>
                <a:gd name="T15" fmla="*/ 10 h 37"/>
                <a:gd name="T16" fmla="*/ 32 w 48"/>
                <a:gd name="T17" fmla="*/ 7 h 37"/>
                <a:gd name="T18" fmla="*/ 27 w 48"/>
                <a:gd name="T19" fmla="*/ 3 h 37"/>
                <a:gd name="T20" fmla="*/ 19 w 48"/>
                <a:gd name="T2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37">
                  <a:moveTo>
                    <a:pt x="19" y="0"/>
                  </a:moveTo>
                  <a:cubicBezTo>
                    <a:pt x="17" y="0"/>
                    <a:pt x="16" y="1"/>
                    <a:pt x="14" y="1"/>
                  </a:cubicBezTo>
                  <a:cubicBezTo>
                    <a:pt x="5" y="5"/>
                    <a:pt x="0" y="18"/>
                    <a:pt x="10" y="25"/>
                  </a:cubicBezTo>
                  <a:cubicBezTo>
                    <a:pt x="13" y="27"/>
                    <a:pt x="15" y="29"/>
                    <a:pt x="18" y="32"/>
                  </a:cubicBezTo>
                  <a:cubicBezTo>
                    <a:pt x="22" y="33"/>
                    <a:pt x="25" y="34"/>
                    <a:pt x="28" y="35"/>
                  </a:cubicBezTo>
                  <a:cubicBezTo>
                    <a:pt x="30" y="36"/>
                    <a:pt x="32" y="37"/>
                    <a:pt x="33" y="37"/>
                  </a:cubicBezTo>
                  <a:cubicBezTo>
                    <a:pt x="42" y="37"/>
                    <a:pt x="48" y="27"/>
                    <a:pt x="46" y="20"/>
                  </a:cubicBezTo>
                  <a:cubicBezTo>
                    <a:pt x="46" y="15"/>
                    <a:pt x="43" y="12"/>
                    <a:pt x="38" y="10"/>
                  </a:cubicBezTo>
                  <a:cubicBezTo>
                    <a:pt x="36" y="9"/>
                    <a:pt x="34" y="8"/>
                    <a:pt x="32" y="7"/>
                  </a:cubicBezTo>
                  <a:cubicBezTo>
                    <a:pt x="30" y="6"/>
                    <a:pt x="29" y="5"/>
                    <a:pt x="27" y="3"/>
                  </a:cubicBezTo>
                  <a:cubicBezTo>
                    <a:pt x="24" y="1"/>
                    <a:pt x="22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86"/>
            <p:cNvSpPr>
              <a:spLocks noEditPoints="1"/>
            </p:cNvSpPr>
            <p:nvPr/>
          </p:nvSpPr>
          <p:spPr bwMode="auto">
            <a:xfrm>
              <a:off x="7101" y="205"/>
              <a:ext cx="100" cy="80"/>
            </a:xfrm>
            <a:custGeom>
              <a:avLst/>
              <a:gdLst>
                <a:gd name="T0" fmla="*/ 145 w 147"/>
                <a:gd name="T1" fmla="*/ 96 h 117"/>
                <a:gd name="T2" fmla="*/ 132 w 147"/>
                <a:gd name="T3" fmla="*/ 107 h 117"/>
                <a:gd name="T4" fmla="*/ 126 w 147"/>
                <a:gd name="T5" fmla="*/ 115 h 117"/>
                <a:gd name="T6" fmla="*/ 132 w 147"/>
                <a:gd name="T7" fmla="*/ 117 h 117"/>
                <a:gd name="T8" fmla="*/ 146 w 147"/>
                <a:gd name="T9" fmla="*/ 101 h 117"/>
                <a:gd name="T10" fmla="*/ 145 w 147"/>
                <a:gd name="T11" fmla="*/ 96 h 117"/>
                <a:gd name="T12" fmla="*/ 17 w 147"/>
                <a:gd name="T13" fmla="*/ 23 h 117"/>
                <a:gd name="T14" fmla="*/ 12 w 147"/>
                <a:gd name="T15" fmla="*/ 25 h 117"/>
                <a:gd name="T16" fmla="*/ 10 w 147"/>
                <a:gd name="T17" fmla="*/ 50 h 117"/>
                <a:gd name="T18" fmla="*/ 13 w 147"/>
                <a:gd name="T19" fmla="*/ 40 h 117"/>
                <a:gd name="T20" fmla="*/ 17 w 147"/>
                <a:gd name="T21" fmla="*/ 23 h 117"/>
                <a:gd name="T22" fmla="*/ 114 w 147"/>
                <a:gd name="T23" fmla="*/ 0 h 117"/>
                <a:gd name="T24" fmla="*/ 94 w 147"/>
                <a:gd name="T25" fmla="*/ 3 h 117"/>
                <a:gd name="T26" fmla="*/ 48 w 147"/>
                <a:gd name="T27" fmla="*/ 13 h 117"/>
                <a:gd name="T28" fmla="*/ 44 w 147"/>
                <a:gd name="T29" fmla="*/ 43 h 117"/>
                <a:gd name="T30" fmla="*/ 68 w 147"/>
                <a:gd name="T31" fmla="*/ 36 h 117"/>
                <a:gd name="T32" fmla="*/ 97 w 147"/>
                <a:gd name="T33" fmla="*/ 30 h 117"/>
                <a:gd name="T34" fmla="*/ 108 w 147"/>
                <a:gd name="T35" fmla="*/ 58 h 117"/>
                <a:gd name="T36" fmla="*/ 114 w 147"/>
                <a:gd name="T37" fmla="*/ 82 h 117"/>
                <a:gd name="T38" fmla="*/ 138 w 147"/>
                <a:gd name="T39" fmla="*/ 64 h 117"/>
                <a:gd name="T40" fmla="*/ 122 w 147"/>
                <a:gd name="T41" fmla="*/ 19 h 117"/>
                <a:gd name="T42" fmla="*/ 114 w 147"/>
                <a:gd name="T4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7" h="117">
                  <a:moveTo>
                    <a:pt x="145" y="96"/>
                  </a:moveTo>
                  <a:cubicBezTo>
                    <a:pt x="141" y="99"/>
                    <a:pt x="136" y="103"/>
                    <a:pt x="132" y="107"/>
                  </a:cubicBezTo>
                  <a:cubicBezTo>
                    <a:pt x="130" y="110"/>
                    <a:pt x="128" y="112"/>
                    <a:pt x="126" y="115"/>
                  </a:cubicBezTo>
                  <a:cubicBezTo>
                    <a:pt x="127" y="116"/>
                    <a:pt x="130" y="117"/>
                    <a:pt x="132" y="117"/>
                  </a:cubicBezTo>
                  <a:cubicBezTo>
                    <a:pt x="139" y="117"/>
                    <a:pt x="147" y="111"/>
                    <a:pt x="146" y="101"/>
                  </a:cubicBezTo>
                  <a:cubicBezTo>
                    <a:pt x="146" y="99"/>
                    <a:pt x="145" y="97"/>
                    <a:pt x="145" y="96"/>
                  </a:cubicBezTo>
                  <a:moveTo>
                    <a:pt x="17" y="23"/>
                  </a:moveTo>
                  <a:cubicBezTo>
                    <a:pt x="15" y="24"/>
                    <a:pt x="13" y="25"/>
                    <a:pt x="12" y="25"/>
                  </a:cubicBezTo>
                  <a:cubicBezTo>
                    <a:pt x="0" y="30"/>
                    <a:pt x="2" y="45"/>
                    <a:pt x="10" y="50"/>
                  </a:cubicBezTo>
                  <a:cubicBezTo>
                    <a:pt x="11" y="47"/>
                    <a:pt x="12" y="43"/>
                    <a:pt x="13" y="40"/>
                  </a:cubicBezTo>
                  <a:cubicBezTo>
                    <a:pt x="15" y="34"/>
                    <a:pt x="16" y="29"/>
                    <a:pt x="17" y="23"/>
                  </a:cubicBezTo>
                  <a:moveTo>
                    <a:pt x="114" y="0"/>
                  </a:moveTo>
                  <a:cubicBezTo>
                    <a:pt x="108" y="1"/>
                    <a:pt x="101" y="2"/>
                    <a:pt x="94" y="3"/>
                  </a:cubicBezTo>
                  <a:cubicBezTo>
                    <a:pt x="79" y="5"/>
                    <a:pt x="63" y="9"/>
                    <a:pt x="48" y="13"/>
                  </a:cubicBezTo>
                  <a:cubicBezTo>
                    <a:pt x="48" y="23"/>
                    <a:pt x="46" y="33"/>
                    <a:pt x="44" y="43"/>
                  </a:cubicBezTo>
                  <a:cubicBezTo>
                    <a:pt x="52" y="40"/>
                    <a:pt x="60" y="38"/>
                    <a:pt x="68" y="36"/>
                  </a:cubicBezTo>
                  <a:cubicBezTo>
                    <a:pt x="78" y="33"/>
                    <a:pt x="88" y="32"/>
                    <a:pt x="97" y="30"/>
                  </a:cubicBezTo>
                  <a:cubicBezTo>
                    <a:pt x="101" y="39"/>
                    <a:pt x="105" y="48"/>
                    <a:pt x="108" y="58"/>
                  </a:cubicBezTo>
                  <a:cubicBezTo>
                    <a:pt x="110" y="66"/>
                    <a:pt x="112" y="74"/>
                    <a:pt x="114" y="82"/>
                  </a:cubicBezTo>
                  <a:cubicBezTo>
                    <a:pt x="121" y="75"/>
                    <a:pt x="129" y="69"/>
                    <a:pt x="138" y="64"/>
                  </a:cubicBezTo>
                  <a:cubicBezTo>
                    <a:pt x="133" y="48"/>
                    <a:pt x="128" y="33"/>
                    <a:pt x="122" y="19"/>
                  </a:cubicBezTo>
                  <a:cubicBezTo>
                    <a:pt x="120" y="13"/>
                    <a:pt x="117" y="6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87"/>
            <p:cNvSpPr>
              <a:spLocks/>
            </p:cNvSpPr>
            <p:nvPr/>
          </p:nvSpPr>
          <p:spPr bwMode="auto">
            <a:xfrm>
              <a:off x="6957" y="164"/>
              <a:ext cx="89" cy="62"/>
            </a:xfrm>
            <a:custGeom>
              <a:avLst/>
              <a:gdLst>
                <a:gd name="T0" fmla="*/ 67 w 132"/>
                <a:gd name="T1" fmla="*/ 0 h 92"/>
                <a:gd name="T2" fmla="*/ 49 w 132"/>
                <a:gd name="T3" fmla="*/ 3 h 92"/>
                <a:gd name="T4" fmla="*/ 65 w 132"/>
                <a:gd name="T5" fmla="*/ 92 h 92"/>
                <a:gd name="T6" fmla="*/ 83 w 132"/>
                <a:gd name="T7" fmla="*/ 89 h 92"/>
                <a:gd name="T8" fmla="*/ 67 w 132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92">
                  <a:moveTo>
                    <a:pt x="67" y="0"/>
                  </a:moveTo>
                  <a:cubicBezTo>
                    <a:pt x="61" y="0"/>
                    <a:pt x="55" y="1"/>
                    <a:pt x="49" y="3"/>
                  </a:cubicBezTo>
                  <a:cubicBezTo>
                    <a:pt x="0" y="23"/>
                    <a:pt x="21" y="92"/>
                    <a:pt x="65" y="92"/>
                  </a:cubicBezTo>
                  <a:cubicBezTo>
                    <a:pt x="71" y="92"/>
                    <a:pt x="77" y="91"/>
                    <a:pt x="83" y="89"/>
                  </a:cubicBezTo>
                  <a:cubicBezTo>
                    <a:pt x="132" y="69"/>
                    <a:pt x="111" y="0"/>
                    <a:pt x="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88"/>
            <p:cNvSpPr>
              <a:spLocks/>
            </p:cNvSpPr>
            <p:nvPr/>
          </p:nvSpPr>
          <p:spPr bwMode="auto">
            <a:xfrm>
              <a:off x="7244" y="321"/>
              <a:ext cx="69" cy="61"/>
            </a:xfrm>
            <a:custGeom>
              <a:avLst/>
              <a:gdLst>
                <a:gd name="T0" fmla="*/ 52 w 102"/>
                <a:gd name="T1" fmla="*/ 0 h 90"/>
                <a:gd name="T2" fmla="*/ 5 w 102"/>
                <a:gd name="T3" fmla="*/ 53 h 90"/>
                <a:gd name="T4" fmla="*/ 49 w 102"/>
                <a:gd name="T5" fmla="*/ 90 h 90"/>
                <a:gd name="T6" fmla="*/ 96 w 102"/>
                <a:gd name="T7" fmla="*/ 37 h 90"/>
                <a:gd name="T8" fmla="*/ 52 w 102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0">
                  <a:moveTo>
                    <a:pt x="52" y="0"/>
                  </a:moveTo>
                  <a:cubicBezTo>
                    <a:pt x="26" y="0"/>
                    <a:pt x="0" y="20"/>
                    <a:pt x="5" y="53"/>
                  </a:cubicBezTo>
                  <a:cubicBezTo>
                    <a:pt x="10" y="78"/>
                    <a:pt x="29" y="90"/>
                    <a:pt x="49" y="90"/>
                  </a:cubicBezTo>
                  <a:cubicBezTo>
                    <a:pt x="75" y="90"/>
                    <a:pt x="102" y="71"/>
                    <a:pt x="96" y="37"/>
                  </a:cubicBezTo>
                  <a:cubicBezTo>
                    <a:pt x="92" y="12"/>
                    <a:pt x="72" y="0"/>
                    <a:pt x="5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89"/>
            <p:cNvSpPr>
              <a:spLocks/>
            </p:cNvSpPr>
            <p:nvPr/>
          </p:nvSpPr>
          <p:spPr bwMode="auto">
            <a:xfrm>
              <a:off x="6894" y="123"/>
              <a:ext cx="91" cy="63"/>
            </a:xfrm>
            <a:custGeom>
              <a:avLst/>
              <a:gdLst>
                <a:gd name="T0" fmla="*/ 67 w 133"/>
                <a:gd name="T1" fmla="*/ 0 h 93"/>
                <a:gd name="T2" fmla="*/ 50 w 133"/>
                <a:gd name="T3" fmla="*/ 4 h 93"/>
                <a:gd name="T4" fmla="*/ 66 w 133"/>
                <a:gd name="T5" fmla="*/ 93 h 93"/>
                <a:gd name="T6" fmla="*/ 84 w 133"/>
                <a:gd name="T7" fmla="*/ 90 h 93"/>
                <a:gd name="T8" fmla="*/ 67 w 133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93">
                  <a:moveTo>
                    <a:pt x="67" y="0"/>
                  </a:moveTo>
                  <a:cubicBezTo>
                    <a:pt x="62" y="0"/>
                    <a:pt x="56" y="2"/>
                    <a:pt x="50" y="4"/>
                  </a:cubicBezTo>
                  <a:cubicBezTo>
                    <a:pt x="0" y="24"/>
                    <a:pt x="22" y="93"/>
                    <a:pt x="66" y="93"/>
                  </a:cubicBezTo>
                  <a:cubicBezTo>
                    <a:pt x="72" y="93"/>
                    <a:pt x="77" y="92"/>
                    <a:pt x="84" y="90"/>
                  </a:cubicBezTo>
                  <a:cubicBezTo>
                    <a:pt x="133" y="70"/>
                    <a:pt x="111" y="0"/>
                    <a:pt x="6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90"/>
            <p:cNvSpPr>
              <a:spLocks/>
            </p:cNvSpPr>
            <p:nvPr/>
          </p:nvSpPr>
          <p:spPr bwMode="auto">
            <a:xfrm>
              <a:off x="7310" y="353"/>
              <a:ext cx="70" cy="61"/>
            </a:xfrm>
            <a:custGeom>
              <a:avLst/>
              <a:gdLst>
                <a:gd name="T0" fmla="*/ 52 w 102"/>
                <a:gd name="T1" fmla="*/ 0 h 90"/>
                <a:gd name="T2" fmla="*/ 5 w 102"/>
                <a:gd name="T3" fmla="*/ 53 h 90"/>
                <a:gd name="T4" fmla="*/ 49 w 102"/>
                <a:gd name="T5" fmla="*/ 90 h 90"/>
                <a:gd name="T6" fmla="*/ 96 w 102"/>
                <a:gd name="T7" fmla="*/ 37 h 90"/>
                <a:gd name="T8" fmla="*/ 52 w 102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90">
                  <a:moveTo>
                    <a:pt x="52" y="0"/>
                  </a:moveTo>
                  <a:cubicBezTo>
                    <a:pt x="26" y="0"/>
                    <a:pt x="0" y="19"/>
                    <a:pt x="5" y="53"/>
                  </a:cubicBezTo>
                  <a:cubicBezTo>
                    <a:pt x="9" y="78"/>
                    <a:pt x="29" y="90"/>
                    <a:pt x="49" y="90"/>
                  </a:cubicBezTo>
                  <a:cubicBezTo>
                    <a:pt x="75" y="90"/>
                    <a:pt x="102" y="70"/>
                    <a:pt x="96" y="37"/>
                  </a:cubicBezTo>
                  <a:cubicBezTo>
                    <a:pt x="92" y="12"/>
                    <a:pt x="72" y="0"/>
                    <a:pt x="5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91"/>
            <p:cNvSpPr>
              <a:spLocks noEditPoints="1"/>
            </p:cNvSpPr>
            <p:nvPr/>
          </p:nvSpPr>
          <p:spPr bwMode="auto">
            <a:xfrm>
              <a:off x="6696" y="907"/>
              <a:ext cx="112" cy="73"/>
            </a:xfrm>
            <a:custGeom>
              <a:avLst/>
              <a:gdLst>
                <a:gd name="T0" fmla="*/ 41 w 166"/>
                <a:gd name="T1" fmla="*/ 6 h 107"/>
                <a:gd name="T2" fmla="*/ 64 w 166"/>
                <a:gd name="T3" fmla="*/ 92 h 107"/>
                <a:gd name="T4" fmla="*/ 77 w 166"/>
                <a:gd name="T5" fmla="*/ 90 h 107"/>
                <a:gd name="T6" fmla="*/ 86 w 166"/>
                <a:gd name="T7" fmla="*/ 107 h 107"/>
                <a:gd name="T8" fmla="*/ 140 w 166"/>
                <a:gd name="T9" fmla="*/ 85 h 107"/>
                <a:gd name="T10" fmla="*/ 116 w 166"/>
                <a:gd name="T11" fmla="*/ 75 h 107"/>
                <a:gd name="T12" fmla="*/ 41 w 166"/>
                <a:gd name="T13" fmla="*/ 13 h 107"/>
                <a:gd name="T14" fmla="*/ 41 w 166"/>
                <a:gd name="T15" fmla="*/ 6 h 107"/>
                <a:gd name="T16" fmla="*/ 73 w 166"/>
                <a:gd name="T17" fmla="*/ 0 h 107"/>
                <a:gd name="T18" fmla="*/ 70 w 166"/>
                <a:gd name="T19" fmla="*/ 4 h 107"/>
                <a:gd name="T20" fmla="*/ 68 w 166"/>
                <a:gd name="T21" fmla="*/ 7 h 107"/>
                <a:gd name="T22" fmla="*/ 68 w 166"/>
                <a:gd name="T23" fmla="*/ 8 h 107"/>
                <a:gd name="T24" fmla="*/ 68 w 166"/>
                <a:gd name="T25" fmla="*/ 10 h 107"/>
                <a:gd name="T26" fmla="*/ 70 w 166"/>
                <a:gd name="T27" fmla="*/ 13 h 107"/>
                <a:gd name="T28" fmla="*/ 74 w 166"/>
                <a:gd name="T29" fmla="*/ 19 h 107"/>
                <a:gd name="T30" fmla="*/ 93 w 166"/>
                <a:gd name="T31" fmla="*/ 34 h 107"/>
                <a:gd name="T32" fmla="*/ 166 w 166"/>
                <a:gd name="T33" fmla="*/ 64 h 107"/>
                <a:gd name="T34" fmla="*/ 123 w 166"/>
                <a:gd name="T35" fmla="*/ 33 h 107"/>
                <a:gd name="T36" fmla="*/ 108 w 166"/>
                <a:gd name="T37" fmla="*/ 35 h 107"/>
                <a:gd name="T38" fmla="*/ 73 w 166"/>
                <a:gd name="T3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6" h="107">
                  <a:moveTo>
                    <a:pt x="41" y="6"/>
                  </a:moveTo>
                  <a:cubicBezTo>
                    <a:pt x="0" y="29"/>
                    <a:pt x="22" y="92"/>
                    <a:pt x="64" y="92"/>
                  </a:cubicBezTo>
                  <a:cubicBezTo>
                    <a:pt x="68" y="92"/>
                    <a:pt x="73" y="91"/>
                    <a:pt x="77" y="90"/>
                  </a:cubicBezTo>
                  <a:cubicBezTo>
                    <a:pt x="79" y="97"/>
                    <a:pt x="82" y="102"/>
                    <a:pt x="86" y="107"/>
                  </a:cubicBezTo>
                  <a:cubicBezTo>
                    <a:pt x="104" y="99"/>
                    <a:pt x="122" y="91"/>
                    <a:pt x="140" y="85"/>
                  </a:cubicBezTo>
                  <a:cubicBezTo>
                    <a:pt x="132" y="82"/>
                    <a:pt x="124" y="79"/>
                    <a:pt x="116" y="75"/>
                  </a:cubicBezTo>
                  <a:cubicBezTo>
                    <a:pt x="90" y="65"/>
                    <a:pt x="44" y="46"/>
                    <a:pt x="41" y="13"/>
                  </a:cubicBezTo>
                  <a:cubicBezTo>
                    <a:pt x="40" y="11"/>
                    <a:pt x="40" y="8"/>
                    <a:pt x="41" y="6"/>
                  </a:cubicBezTo>
                  <a:moveTo>
                    <a:pt x="73" y="0"/>
                  </a:moveTo>
                  <a:cubicBezTo>
                    <a:pt x="72" y="1"/>
                    <a:pt x="71" y="2"/>
                    <a:pt x="70" y="4"/>
                  </a:cubicBezTo>
                  <a:cubicBezTo>
                    <a:pt x="69" y="5"/>
                    <a:pt x="69" y="6"/>
                    <a:pt x="68" y="7"/>
                  </a:cubicBezTo>
                  <a:cubicBezTo>
                    <a:pt x="68" y="7"/>
                    <a:pt x="68" y="8"/>
                    <a:pt x="68" y="8"/>
                  </a:cubicBezTo>
                  <a:cubicBezTo>
                    <a:pt x="68" y="9"/>
                    <a:pt x="68" y="9"/>
                    <a:pt x="68" y="10"/>
                  </a:cubicBezTo>
                  <a:cubicBezTo>
                    <a:pt x="69" y="11"/>
                    <a:pt x="69" y="12"/>
                    <a:pt x="70" y="13"/>
                  </a:cubicBezTo>
                  <a:cubicBezTo>
                    <a:pt x="71" y="16"/>
                    <a:pt x="72" y="17"/>
                    <a:pt x="74" y="19"/>
                  </a:cubicBezTo>
                  <a:cubicBezTo>
                    <a:pt x="80" y="25"/>
                    <a:pt x="86" y="29"/>
                    <a:pt x="93" y="34"/>
                  </a:cubicBezTo>
                  <a:cubicBezTo>
                    <a:pt x="116" y="47"/>
                    <a:pt x="141" y="56"/>
                    <a:pt x="166" y="64"/>
                  </a:cubicBezTo>
                  <a:cubicBezTo>
                    <a:pt x="160" y="43"/>
                    <a:pt x="142" y="33"/>
                    <a:pt x="123" y="33"/>
                  </a:cubicBezTo>
                  <a:cubicBezTo>
                    <a:pt x="118" y="33"/>
                    <a:pt x="113" y="34"/>
                    <a:pt x="108" y="35"/>
                  </a:cubicBezTo>
                  <a:cubicBezTo>
                    <a:pt x="104" y="18"/>
                    <a:pt x="91" y="3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92"/>
            <p:cNvSpPr>
              <a:spLocks noEditPoints="1"/>
            </p:cNvSpPr>
            <p:nvPr/>
          </p:nvSpPr>
          <p:spPr bwMode="auto">
            <a:xfrm>
              <a:off x="6654" y="789"/>
              <a:ext cx="246" cy="167"/>
            </a:xfrm>
            <a:custGeom>
              <a:avLst/>
              <a:gdLst>
                <a:gd name="T0" fmla="*/ 352 w 362"/>
                <a:gd name="T1" fmla="*/ 120 h 245"/>
                <a:gd name="T2" fmla="*/ 340 w 362"/>
                <a:gd name="T3" fmla="*/ 161 h 245"/>
                <a:gd name="T4" fmla="*/ 332 w 362"/>
                <a:gd name="T5" fmla="*/ 180 h 245"/>
                <a:gd name="T6" fmla="*/ 330 w 362"/>
                <a:gd name="T7" fmla="*/ 216 h 245"/>
                <a:gd name="T8" fmla="*/ 329 w 362"/>
                <a:gd name="T9" fmla="*/ 220 h 245"/>
                <a:gd name="T10" fmla="*/ 347 w 362"/>
                <a:gd name="T11" fmla="*/ 245 h 245"/>
                <a:gd name="T12" fmla="*/ 355 w 362"/>
                <a:gd name="T13" fmla="*/ 245 h 245"/>
                <a:gd name="T14" fmla="*/ 357 w 362"/>
                <a:gd name="T15" fmla="*/ 143 h 245"/>
                <a:gd name="T16" fmla="*/ 352 w 362"/>
                <a:gd name="T17" fmla="*/ 120 h 245"/>
                <a:gd name="T18" fmla="*/ 314 w 362"/>
                <a:gd name="T19" fmla="*/ 95 h 245"/>
                <a:gd name="T20" fmla="*/ 310 w 362"/>
                <a:gd name="T21" fmla="*/ 96 h 245"/>
                <a:gd name="T22" fmla="*/ 314 w 362"/>
                <a:gd name="T23" fmla="*/ 102 h 245"/>
                <a:gd name="T24" fmla="*/ 323 w 362"/>
                <a:gd name="T25" fmla="*/ 123 h 245"/>
                <a:gd name="T26" fmla="*/ 325 w 362"/>
                <a:gd name="T27" fmla="*/ 108 h 245"/>
                <a:gd name="T28" fmla="*/ 324 w 362"/>
                <a:gd name="T29" fmla="*/ 101 h 245"/>
                <a:gd name="T30" fmla="*/ 323 w 362"/>
                <a:gd name="T31" fmla="*/ 98 h 245"/>
                <a:gd name="T32" fmla="*/ 322 w 362"/>
                <a:gd name="T33" fmla="*/ 97 h 245"/>
                <a:gd name="T34" fmla="*/ 321 w 362"/>
                <a:gd name="T35" fmla="*/ 97 h 245"/>
                <a:gd name="T36" fmla="*/ 319 w 362"/>
                <a:gd name="T37" fmla="*/ 96 h 245"/>
                <a:gd name="T38" fmla="*/ 314 w 362"/>
                <a:gd name="T39" fmla="*/ 95 h 245"/>
                <a:gd name="T40" fmla="*/ 200 w 362"/>
                <a:gd name="T41" fmla="*/ 0 h 245"/>
                <a:gd name="T42" fmla="*/ 151 w 362"/>
                <a:gd name="T43" fmla="*/ 7 h 245"/>
                <a:gd name="T44" fmla="*/ 128 w 362"/>
                <a:gd name="T45" fmla="*/ 14 h 245"/>
                <a:gd name="T46" fmla="*/ 42 w 362"/>
                <a:gd name="T47" fmla="*/ 69 h 245"/>
                <a:gd name="T48" fmla="*/ 36 w 362"/>
                <a:gd name="T49" fmla="*/ 74 h 245"/>
                <a:gd name="T50" fmla="*/ 4 w 362"/>
                <a:gd name="T51" fmla="*/ 108 h 245"/>
                <a:gd name="T52" fmla="*/ 2 w 362"/>
                <a:gd name="T53" fmla="*/ 123 h 245"/>
                <a:gd name="T54" fmla="*/ 10 w 362"/>
                <a:gd name="T55" fmla="*/ 131 h 245"/>
                <a:gd name="T56" fmla="*/ 17 w 362"/>
                <a:gd name="T57" fmla="*/ 133 h 245"/>
                <a:gd name="T58" fmla="*/ 28 w 362"/>
                <a:gd name="T59" fmla="*/ 127 h 245"/>
                <a:gd name="T60" fmla="*/ 54 w 362"/>
                <a:gd name="T61" fmla="*/ 98 h 245"/>
                <a:gd name="T62" fmla="*/ 58 w 362"/>
                <a:gd name="T63" fmla="*/ 94 h 245"/>
                <a:gd name="T64" fmla="*/ 77 w 362"/>
                <a:gd name="T65" fmla="*/ 78 h 245"/>
                <a:gd name="T66" fmla="*/ 80 w 362"/>
                <a:gd name="T67" fmla="*/ 75 h 245"/>
                <a:gd name="T68" fmla="*/ 113 w 362"/>
                <a:gd name="T69" fmla="*/ 53 h 245"/>
                <a:gd name="T70" fmla="*/ 160 w 362"/>
                <a:gd name="T71" fmla="*/ 34 h 245"/>
                <a:gd name="T72" fmla="*/ 187 w 362"/>
                <a:gd name="T73" fmla="*/ 30 h 245"/>
                <a:gd name="T74" fmla="*/ 193 w 362"/>
                <a:gd name="T75" fmla="*/ 29 h 245"/>
                <a:gd name="T76" fmla="*/ 200 w 362"/>
                <a:gd name="T77" fmla="*/ 29 h 245"/>
                <a:gd name="T78" fmla="*/ 201 w 362"/>
                <a:gd name="T79" fmla="*/ 29 h 245"/>
                <a:gd name="T80" fmla="*/ 224 w 362"/>
                <a:gd name="T81" fmla="*/ 32 h 245"/>
                <a:gd name="T82" fmla="*/ 234 w 362"/>
                <a:gd name="T83" fmla="*/ 35 h 245"/>
                <a:gd name="T84" fmla="*/ 261 w 362"/>
                <a:gd name="T85" fmla="*/ 46 h 245"/>
                <a:gd name="T86" fmla="*/ 285 w 362"/>
                <a:gd name="T87" fmla="*/ 64 h 245"/>
                <a:gd name="T88" fmla="*/ 292 w 362"/>
                <a:gd name="T89" fmla="*/ 70 h 245"/>
                <a:gd name="T90" fmla="*/ 313 w 362"/>
                <a:gd name="T91" fmla="*/ 67 h 245"/>
                <a:gd name="T92" fmla="*/ 329 w 362"/>
                <a:gd name="T93" fmla="*/ 70 h 245"/>
                <a:gd name="T94" fmla="*/ 276 w 362"/>
                <a:gd name="T95" fmla="*/ 20 h 245"/>
                <a:gd name="T96" fmla="*/ 206 w 362"/>
                <a:gd name="T97" fmla="*/ 0 h 245"/>
                <a:gd name="T98" fmla="*/ 200 w 362"/>
                <a:gd name="T99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2" h="245">
                  <a:moveTo>
                    <a:pt x="352" y="120"/>
                  </a:moveTo>
                  <a:cubicBezTo>
                    <a:pt x="350" y="135"/>
                    <a:pt x="344" y="149"/>
                    <a:pt x="340" y="161"/>
                  </a:cubicBezTo>
                  <a:cubicBezTo>
                    <a:pt x="338" y="167"/>
                    <a:pt x="335" y="174"/>
                    <a:pt x="332" y="180"/>
                  </a:cubicBezTo>
                  <a:cubicBezTo>
                    <a:pt x="332" y="192"/>
                    <a:pt x="331" y="204"/>
                    <a:pt x="330" y="216"/>
                  </a:cubicBezTo>
                  <a:cubicBezTo>
                    <a:pt x="330" y="217"/>
                    <a:pt x="329" y="219"/>
                    <a:pt x="329" y="220"/>
                  </a:cubicBezTo>
                  <a:cubicBezTo>
                    <a:pt x="338" y="227"/>
                    <a:pt x="344" y="236"/>
                    <a:pt x="347" y="245"/>
                  </a:cubicBezTo>
                  <a:cubicBezTo>
                    <a:pt x="350" y="245"/>
                    <a:pt x="352" y="245"/>
                    <a:pt x="355" y="245"/>
                  </a:cubicBezTo>
                  <a:cubicBezTo>
                    <a:pt x="361" y="212"/>
                    <a:pt x="362" y="176"/>
                    <a:pt x="357" y="143"/>
                  </a:cubicBezTo>
                  <a:cubicBezTo>
                    <a:pt x="356" y="135"/>
                    <a:pt x="354" y="128"/>
                    <a:pt x="352" y="120"/>
                  </a:cubicBezTo>
                  <a:moveTo>
                    <a:pt x="314" y="95"/>
                  </a:moveTo>
                  <a:cubicBezTo>
                    <a:pt x="313" y="95"/>
                    <a:pt x="312" y="96"/>
                    <a:pt x="310" y="96"/>
                  </a:cubicBezTo>
                  <a:cubicBezTo>
                    <a:pt x="312" y="98"/>
                    <a:pt x="313" y="100"/>
                    <a:pt x="314" y="102"/>
                  </a:cubicBezTo>
                  <a:cubicBezTo>
                    <a:pt x="317" y="108"/>
                    <a:pt x="320" y="116"/>
                    <a:pt x="323" y="123"/>
                  </a:cubicBezTo>
                  <a:cubicBezTo>
                    <a:pt x="324" y="118"/>
                    <a:pt x="324" y="113"/>
                    <a:pt x="325" y="108"/>
                  </a:cubicBezTo>
                  <a:cubicBezTo>
                    <a:pt x="324" y="106"/>
                    <a:pt x="324" y="104"/>
                    <a:pt x="324" y="101"/>
                  </a:cubicBezTo>
                  <a:cubicBezTo>
                    <a:pt x="324" y="100"/>
                    <a:pt x="323" y="99"/>
                    <a:pt x="323" y="98"/>
                  </a:cubicBezTo>
                  <a:cubicBezTo>
                    <a:pt x="322" y="98"/>
                    <a:pt x="322" y="98"/>
                    <a:pt x="322" y="97"/>
                  </a:cubicBezTo>
                  <a:cubicBezTo>
                    <a:pt x="321" y="97"/>
                    <a:pt x="321" y="97"/>
                    <a:pt x="321" y="97"/>
                  </a:cubicBezTo>
                  <a:cubicBezTo>
                    <a:pt x="321" y="97"/>
                    <a:pt x="320" y="96"/>
                    <a:pt x="319" y="96"/>
                  </a:cubicBezTo>
                  <a:cubicBezTo>
                    <a:pt x="317" y="96"/>
                    <a:pt x="316" y="95"/>
                    <a:pt x="314" y="95"/>
                  </a:cubicBezTo>
                  <a:moveTo>
                    <a:pt x="200" y="0"/>
                  </a:moveTo>
                  <a:cubicBezTo>
                    <a:pt x="184" y="0"/>
                    <a:pt x="167" y="2"/>
                    <a:pt x="151" y="7"/>
                  </a:cubicBezTo>
                  <a:cubicBezTo>
                    <a:pt x="143" y="9"/>
                    <a:pt x="136" y="11"/>
                    <a:pt x="128" y="14"/>
                  </a:cubicBezTo>
                  <a:cubicBezTo>
                    <a:pt x="97" y="27"/>
                    <a:pt x="68" y="46"/>
                    <a:pt x="42" y="69"/>
                  </a:cubicBezTo>
                  <a:cubicBezTo>
                    <a:pt x="40" y="71"/>
                    <a:pt x="38" y="72"/>
                    <a:pt x="36" y="74"/>
                  </a:cubicBezTo>
                  <a:cubicBezTo>
                    <a:pt x="25" y="85"/>
                    <a:pt x="14" y="96"/>
                    <a:pt x="4" y="108"/>
                  </a:cubicBezTo>
                  <a:cubicBezTo>
                    <a:pt x="0" y="113"/>
                    <a:pt x="0" y="119"/>
                    <a:pt x="2" y="123"/>
                  </a:cubicBezTo>
                  <a:cubicBezTo>
                    <a:pt x="5" y="125"/>
                    <a:pt x="8" y="127"/>
                    <a:pt x="10" y="131"/>
                  </a:cubicBezTo>
                  <a:cubicBezTo>
                    <a:pt x="12" y="132"/>
                    <a:pt x="14" y="133"/>
                    <a:pt x="17" y="133"/>
                  </a:cubicBezTo>
                  <a:cubicBezTo>
                    <a:pt x="21" y="133"/>
                    <a:pt x="25" y="131"/>
                    <a:pt x="28" y="127"/>
                  </a:cubicBezTo>
                  <a:cubicBezTo>
                    <a:pt x="36" y="117"/>
                    <a:pt x="45" y="107"/>
                    <a:pt x="54" y="98"/>
                  </a:cubicBezTo>
                  <a:cubicBezTo>
                    <a:pt x="55" y="96"/>
                    <a:pt x="57" y="95"/>
                    <a:pt x="58" y="94"/>
                  </a:cubicBezTo>
                  <a:cubicBezTo>
                    <a:pt x="64" y="88"/>
                    <a:pt x="70" y="83"/>
                    <a:pt x="77" y="78"/>
                  </a:cubicBezTo>
                  <a:cubicBezTo>
                    <a:pt x="78" y="77"/>
                    <a:pt x="79" y="76"/>
                    <a:pt x="80" y="75"/>
                  </a:cubicBezTo>
                  <a:cubicBezTo>
                    <a:pt x="91" y="67"/>
                    <a:pt x="102" y="60"/>
                    <a:pt x="113" y="53"/>
                  </a:cubicBezTo>
                  <a:cubicBezTo>
                    <a:pt x="128" y="45"/>
                    <a:pt x="144" y="38"/>
                    <a:pt x="160" y="34"/>
                  </a:cubicBezTo>
                  <a:cubicBezTo>
                    <a:pt x="169" y="32"/>
                    <a:pt x="178" y="31"/>
                    <a:pt x="187" y="30"/>
                  </a:cubicBezTo>
                  <a:cubicBezTo>
                    <a:pt x="189" y="30"/>
                    <a:pt x="191" y="30"/>
                    <a:pt x="193" y="29"/>
                  </a:cubicBezTo>
                  <a:cubicBezTo>
                    <a:pt x="195" y="29"/>
                    <a:pt x="198" y="29"/>
                    <a:pt x="200" y="29"/>
                  </a:cubicBezTo>
                  <a:cubicBezTo>
                    <a:pt x="200" y="29"/>
                    <a:pt x="201" y="29"/>
                    <a:pt x="201" y="29"/>
                  </a:cubicBezTo>
                  <a:cubicBezTo>
                    <a:pt x="209" y="30"/>
                    <a:pt x="217" y="31"/>
                    <a:pt x="224" y="32"/>
                  </a:cubicBezTo>
                  <a:cubicBezTo>
                    <a:pt x="227" y="33"/>
                    <a:pt x="231" y="34"/>
                    <a:pt x="234" y="35"/>
                  </a:cubicBezTo>
                  <a:cubicBezTo>
                    <a:pt x="243" y="38"/>
                    <a:pt x="252" y="42"/>
                    <a:pt x="261" y="46"/>
                  </a:cubicBezTo>
                  <a:cubicBezTo>
                    <a:pt x="270" y="51"/>
                    <a:pt x="278" y="57"/>
                    <a:pt x="285" y="64"/>
                  </a:cubicBezTo>
                  <a:cubicBezTo>
                    <a:pt x="287" y="66"/>
                    <a:pt x="290" y="68"/>
                    <a:pt x="292" y="70"/>
                  </a:cubicBezTo>
                  <a:cubicBezTo>
                    <a:pt x="299" y="68"/>
                    <a:pt x="306" y="67"/>
                    <a:pt x="313" y="67"/>
                  </a:cubicBezTo>
                  <a:cubicBezTo>
                    <a:pt x="319" y="67"/>
                    <a:pt x="324" y="68"/>
                    <a:pt x="329" y="70"/>
                  </a:cubicBezTo>
                  <a:cubicBezTo>
                    <a:pt x="316" y="50"/>
                    <a:pt x="299" y="33"/>
                    <a:pt x="276" y="20"/>
                  </a:cubicBezTo>
                  <a:cubicBezTo>
                    <a:pt x="253" y="7"/>
                    <a:pt x="229" y="1"/>
                    <a:pt x="206" y="0"/>
                  </a:cubicBezTo>
                  <a:cubicBezTo>
                    <a:pt x="204" y="0"/>
                    <a:pt x="202" y="0"/>
                    <a:pt x="20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93"/>
            <p:cNvSpPr>
              <a:spLocks/>
            </p:cNvSpPr>
            <p:nvPr/>
          </p:nvSpPr>
          <p:spPr bwMode="auto">
            <a:xfrm>
              <a:off x="7081" y="123"/>
              <a:ext cx="52" cy="156"/>
            </a:xfrm>
            <a:custGeom>
              <a:avLst/>
              <a:gdLst>
                <a:gd name="T0" fmla="*/ 37 w 77"/>
                <a:gd name="T1" fmla="*/ 0 h 231"/>
                <a:gd name="T2" fmla="*/ 2 w 77"/>
                <a:gd name="T3" fmla="*/ 0 h 231"/>
                <a:gd name="T4" fmla="*/ 10 w 77"/>
                <a:gd name="T5" fmla="*/ 12 h 231"/>
                <a:gd name="T6" fmla="*/ 41 w 77"/>
                <a:gd name="T7" fmla="*/ 89 h 231"/>
                <a:gd name="T8" fmla="*/ 43 w 77"/>
                <a:gd name="T9" fmla="*/ 98 h 231"/>
                <a:gd name="T10" fmla="*/ 46 w 77"/>
                <a:gd name="T11" fmla="*/ 135 h 231"/>
                <a:gd name="T12" fmla="*/ 46 w 77"/>
                <a:gd name="T13" fmla="*/ 145 h 231"/>
                <a:gd name="T14" fmla="*/ 42 w 77"/>
                <a:gd name="T15" fmla="*/ 162 h 231"/>
                <a:gd name="T16" fmla="*/ 39 w 77"/>
                <a:gd name="T17" fmla="*/ 172 h 231"/>
                <a:gd name="T18" fmla="*/ 34 w 77"/>
                <a:gd name="T19" fmla="*/ 182 h 231"/>
                <a:gd name="T20" fmla="*/ 22 w 77"/>
                <a:gd name="T21" fmla="*/ 196 h 231"/>
                <a:gd name="T22" fmla="*/ 12 w 77"/>
                <a:gd name="T23" fmla="*/ 204 h 231"/>
                <a:gd name="T24" fmla="*/ 22 w 77"/>
                <a:gd name="T25" fmla="*/ 231 h 231"/>
                <a:gd name="T26" fmla="*/ 30 w 77"/>
                <a:gd name="T27" fmla="*/ 228 h 231"/>
                <a:gd name="T28" fmla="*/ 73 w 77"/>
                <a:gd name="T29" fmla="*/ 165 h 231"/>
                <a:gd name="T30" fmla="*/ 77 w 77"/>
                <a:gd name="T31" fmla="*/ 135 h 231"/>
                <a:gd name="T32" fmla="*/ 74 w 77"/>
                <a:gd name="T33" fmla="*/ 102 h 231"/>
                <a:gd name="T34" fmla="*/ 64 w 77"/>
                <a:gd name="T35" fmla="*/ 60 h 231"/>
                <a:gd name="T36" fmla="*/ 55 w 77"/>
                <a:gd name="T37" fmla="*/ 37 h 231"/>
                <a:gd name="T38" fmla="*/ 37 w 77"/>
                <a:gd name="T39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7" h="231">
                  <a:moveTo>
                    <a:pt x="37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5" y="4"/>
                    <a:pt x="7" y="8"/>
                    <a:pt x="10" y="12"/>
                  </a:cubicBezTo>
                  <a:cubicBezTo>
                    <a:pt x="23" y="37"/>
                    <a:pt x="34" y="62"/>
                    <a:pt x="41" y="89"/>
                  </a:cubicBezTo>
                  <a:cubicBezTo>
                    <a:pt x="42" y="92"/>
                    <a:pt x="42" y="95"/>
                    <a:pt x="43" y="98"/>
                  </a:cubicBezTo>
                  <a:cubicBezTo>
                    <a:pt x="45" y="110"/>
                    <a:pt x="46" y="122"/>
                    <a:pt x="46" y="135"/>
                  </a:cubicBezTo>
                  <a:cubicBezTo>
                    <a:pt x="46" y="138"/>
                    <a:pt x="46" y="142"/>
                    <a:pt x="46" y="145"/>
                  </a:cubicBezTo>
                  <a:cubicBezTo>
                    <a:pt x="45" y="151"/>
                    <a:pt x="44" y="156"/>
                    <a:pt x="42" y="162"/>
                  </a:cubicBezTo>
                  <a:cubicBezTo>
                    <a:pt x="41" y="165"/>
                    <a:pt x="40" y="169"/>
                    <a:pt x="39" y="172"/>
                  </a:cubicBezTo>
                  <a:cubicBezTo>
                    <a:pt x="37" y="175"/>
                    <a:pt x="36" y="178"/>
                    <a:pt x="34" y="182"/>
                  </a:cubicBezTo>
                  <a:cubicBezTo>
                    <a:pt x="31" y="187"/>
                    <a:pt x="27" y="192"/>
                    <a:pt x="22" y="196"/>
                  </a:cubicBezTo>
                  <a:cubicBezTo>
                    <a:pt x="19" y="199"/>
                    <a:pt x="16" y="202"/>
                    <a:pt x="12" y="204"/>
                  </a:cubicBezTo>
                  <a:cubicBezTo>
                    <a:pt x="0" y="214"/>
                    <a:pt x="9" y="231"/>
                    <a:pt x="22" y="231"/>
                  </a:cubicBezTo>
                  <a:cubicBezTo>
                    <a:pt x="24" y="231"/>
                    <a:pt x="27" y="230"/>
                    <a:pt x="30" y="228"/>
                  </a:cubicBezTo>
                  <a:cubicBezTo>
                    <a:pt x="54" y="211"/>
                    <a:pt x="67" y="189"/>
                    <a:pt x="73" y="165"/>
                  </a:cubicBezTo>
                  <a:cubicBezTo>
                    <a:pt x="75" y="155"/>
                    <a:pt x="77" y="145"/>
                    <a:pt x="77" y="135"/>
                  </a:cubicBezTo>
                  <a:cubicBezTo>
                    <a:pt x="77" y="124"/>
                    <a:pt x="76" y="113"/>
                    <a:pt x="74" y="102"/>
                  </a:cubicBezTo>
                  <a:cubicBezTo>
                    <a:pt x="72" y="88"/>
                    <a:pt x="69" y="74"/>
                    <a:pt x="64" y="60"/>
                  </a:cubicBezTo>
                  <a:cubicBezTo>
                    <a:pt x="61" y="53"/>
                    <a:pt x="58" y="45"/>
                    <a:pt x="55" y="37"/>
                  </a:cubicBezTo>
                  <a:cubicBezTo>
                    <a:pt x="50" y="24"/>
                    <a:pt x="43" y="12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94"/>
            <p:cNvSpPr>
              <a:spLocks/>
            </p:cNvSpPr>
            <p:nvPr/>
          </p:nvSpPr>
          <p:spPr bwMode="auto">
            <a:xfrm>
              <a:off x="7156" y="224"/>
              <a:ext cx="289" cy="174"/>
            </a:xfrm>
            <a:custGeom>
              <a:avLst/>
              <a:gdLst>
                <a:gd name="T0" fmla="*/ 208 w 426"/>
                <a:gd name="T1" fmla="*/ 0 h 256"/>
                <a:gd name="T2" fmla="*/ 152 w 426"/>
                <a:gd name="T3" fmla="*/ 4 h 256"/>
                <a:gd name="T4" fmla="*/ 127 w 426"/>
                <a:gd name="T5" fmla="*/ 8 h 256"/>
                <a:gd name="T6" fmla="*/ 86 w 426"/>
                <a:gd name="T7" fmla="*/ 21 h 256"/>
                <a:gd name="T8" fmla="*/ 57 w 426"/>
                <a:gd name="T9" fmla="*/ 36 h 256"/>
                <a:gd name="T10" fmla="*/ 33 w 426"/>
                <a:gd name="T11" fmla="*/ 54 h 256"/>
                <a:gd name="T12" fmla="*/ 1 w 426"/>
                <a:gd name="T13" fmla="*/ 124 h 256"/>
                <a:gd name="T14" fmla="*/ 16 w 426"/>
                <a:gd name="T15" fmla="*/ 140 h 256"/>
                <a:gd name="T16" fmla="*/ 31 w 426"/>
                <a:gd name="T17" fmla="*/ 127 h 256"/>
                <a:gd name="T18" fmla="*/ 33 w 426"/>
                <a:gd name="T19" fmla="*/ 114 h 256"/>
                <a:gd name="T20" fmla="*/ 39 w 426"/>
                <a:gd name="T21" fmla="*/ 96 h 256"/>
                <a:gd name="T22" fmla="*/ 45 w 426"/>
                <a:gd name="T23" fmla="*/ 87 h 256"/>
                <a:gd name="T24" fmla="*/ 51 w 426"/>
                <a:gd name="T25" fmla="*/ 79 h 256"/>
                <a:gd name="T26" fmla="*/ 64 w 426"/>
                <a:gd name="T27" fmla="*/ 68 h 256"/>
                <a:gd name="T28" fmla="*/ 73 w 426"/>
                <a:gd name="T29" fmla="*/ 61 h 256"/>
                <a:gd name="T30" fmla="*/ 106 w 426"/>
                <a:gd name="T31" fmla="*/ 46 h 256"/>
                <a:gd name="T32" fmla="*/ 115 w 426"/>
                <a:gd name="T33" fmla="*/ 43 h 256"/>
                <a:gd name="T34" fmla="*/ 196 w 426"/>
                <a:gd name="T35" fmla="*/ 30 h 256"/>
                <a:gd name="T36" fmla="*/ 205 w 426"/>
                <a:gd name="T37" fmla="*/ 29 h 256"/>
                <a:gd name="T38" fmla="*/ 251 w 426"/>
                <a:gd name="T39" fmla="*/ 33 h 256"/>
                <a:gd name="T40" fmla="*/ 265 w 426"/>
                <a:gd name="T41" fmla="*/ 35 h 256"/>
                <a:gd name="T42" fmla="*/ 305 w 426"/>
                <a:gd name="T43" fmla="*/ 50 h 256"/>
                <a:gd name="T44" fmla="*/ 336 w 426"/>
                <a:gd name="T45" fmla="*/ 73 h 256"/>
                <a:gd name="T46" fmla="*/ 367 w 426"/>
                <a:gd name="T47" fmla="*/ 110 h 256"/>
                <a:gd name="T48" fmla="*/ 388 w 426"/>
                <a:gd name="T49" fmla="*/ 156 h 256"/>
                <a:gd name="T50" fmla="*/ 396 w 426"/>
                <a:gd name="T51" fmla="*/ 203 h 256"/>
                <a:gd name="T52" fmla="*/ 396 w 426"/>
                <a:gd name="T53" fmla="*/ 206 h 256"/>
                <a:gd name="T54" fmla="*/ 394 w 426"/>
                <a:gd name="T55" fmla="*/ 240 h 256"/>
                <a:gd name="T56" fmla="*/ 409 w 426"/>
                <a:gd name="T57" fmla="*/ 256 h 256"/>
                <a:gd name="T58" fmla="*/ 424 w 426"/>
                <a:gd name="T59" fmla="*/ 243 h 256"/>
                <a:gd name="T60" fmla="*/ 424 w 426"/>
                <a:gd name="T61" fmla="*/ 241 h 256"/>
                <a:gd name="T62" fmla="*/ 425 w 426"/>
                <a:gd name="T63" fmla="*/ 231 h 256"/>
                <a:gd name="T64" fmla="*/ 425 w 426"/>
                <a:gd name="T65" fmla="*/ 196 h 256"/>
                <a:gd name="T66" fmla="*/ 423 w 426"/>
                <a:gd name="T67" fmla="*/ 176 h 256"/>
                <a:gd name="T68" fmla="*/ 236 w 426"/>
                <a:gd name="T69" fmla="*/ 1 h 256"/>
                <a:gd name="T70" fmla="*/ 208 w 426"/>
                <a:gd name="T71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26" h="256">
                  <a:moveTo>
                    <a:pt x="208" y="0"/>
                  </a:moveTo>
                  <a:cubicBezTo>
                    <a:pt x="190" y="0"/>
                    <a:pt x="171" y="1"/>
                    <a:pt x="152" y="4"/>
                  </a:cubicBezTo>
                  <a:cubicBezTo>
                    <a:pt x="144" y="5"/>
                    <a:pt x="135" y="6"/>
                    <a:pt x="127" y="8"/>
                  </a:cubicBezTo>
                  <a:cubicBezTo>
                    <a:pt x="113" y="11"/>
                    <a:pt x="99" y="16"/>
                    <a:pt x="86" y="21"/>
                  </a:cubicBezTo>
                  <a:cubicBezTo>
                    <a:pt x="76" y="25"/>
                    <a:pt x="66" y="30"/>
                    <a:pt x="57" y="36"/>
                  </a:cubicBezTo>
                  <a:cubicBezTo>
                    <a:pt x="48" y="41"/>
                    <a:pt x="40" y="47"/>
                    <a:pt x="33" y="54"/>
                  </a:cubicBezTo>
                  <a:cubicBezTo>
                    <a:pt x="15" y="72"/>
                    <a:pt x="3" y="95"/>
                    <a:pt x="1" y="124"/>
                  </a:cubicBezTo>
                  <a:cubicBezTo>
                    <a:pt x="0" y="134"/>
                    <a:pt x="8" y="140"/>
                    <a:pt x="16" y="140"/>
                  </a:cubicBezTo>
                  <a:cubicBezTo>
                    <a:pt x="23" y="140"/>
                    <a:pt x="30" y="136"/>
                    <a:pt x="31" y="127"/>
                  </a:cubicBezTo>
                  <a:cubicBezTo>
                    <a:pt x="31" y="122"/>
                    <a:pt x="32" y="118"/>
                    <a:pt x="33" y="114"/>
                  </a:cubicBezTo>
                  <a:cubicBezTo>
                    <a:pt x="34" y="108"/>
                    <a:pt x="36" y="102"/>
                    <a:pt x="39" y="96"/>
                  </a:cubicBezTo>
                  <a:cubicBezTo>
                    <a:pt x="41" y="93"/>
                    <a:pt x="43" y="90"/>
                    <a:pt x="45" y="87"/>
                  </a:cubicBezTo>
                  <a:cubicBezTo>
                    <a:pt x="47" y="84"/>
                    <a:pt x="49" y="82"/>
                    <a:pt x="51" y="79"/>
                  </a:cubicBezTo>
                  <a:cubicBezTo>
                    <a:pt x="55" y="75"/>
                    <a:pt x="60" y="71"/>
                    <a:pt x="64" y="68"/>
                  </a:cubicBezTo>
                  <a:cubicBezTo>
                    <a:pt x="67" y="66"/>
                    <a:pt x="70" y="63"/>
                    <a:pt x="73" y="61"/>
                  </a:cubicBezTo>
                  <a:cubicBezTo>
                    <a:pt x="83" y="55"/>
                    <a:pt x="94" y="50"/>
                    <a:pt x="106" y="46"/>
                  </a:cubicBezTo>
                  <a:cubicBezTo>
                    <a:pt x="109" y="45"/>
                    <a:pt x="112" y="44"/>
                    <a:pt x="115" y="43"/>
                  </a:cubicBezTo>
                  <a:cubicBezTo>
                    <a:pt x="141" y="35"/>
                    <a:pt x="169" y="31"/>
                    <a:pt x="196" y="30"/>
                  </a:cubicBezTo>
                  <a:cubicBezTo>
                    <a:pt x="199" y="30"/>
                    <a:pt x="202" y="29"/>
                    <a:pt x="205" y="29"/>
                  </a:cubicBezTo>
                  <a:cubicBezTo>
                    <a:pt x="220" y="29"/>
                    <a:pt x="235" y="30"/>
                    <a:pt x="251" y="33"/>
                  </a:cubicBezTo>
                  <a:cubicBezTo>
                    <a:pt x="255" y="33"/>
                    <a:pt x="260" y="34"/>
                    <a:pt x="265" y="35"/>
                  </a:cubicBezTo>
                  <a:cubicBezTo>
                    <a:pt x="279" y="39"/>
                    <a:pt x="292" y="44"/>
                    <a:pt x="305" y="50"/>
                  </a:cubicBezTo>
                  <a:cubicBezTo>
                    <a:pt x="316" y="57"/>
                    <a:pt x="326" y="64"/>
                    <a:pt x="336" y="73"/>
                  </a:cubicBezTo>
                  <a:cubicBezTo>
                    <a:pt x="348" y="84"/>
                    <a:pt x="358" y="96"/>
                    <a:pt x="367" y="110"/>
                  </a:cubicBezTo>
                  <a:cubicBezTo>
                    <a:pt x="376" y="125"/>
                    <a:pt x="383" y="140"/>
                    <a:pt x="388" y="156"/>
                  </a:cubicBezTo>
                  <a:cubicBezTo>
                    <a:pt x="392" y="171"/>
                    <a:pt x="395" y="187"/>
                    <a:pt x="396" y="203"/>
                  </a:cubicBezTo>
                  <a:cubicBezTo>
                    <a:pt x="396" y="204"/>
                    <a:pt x="396" y="205"/>
                    <a:pt x="396" y="206"/>
                  </a:cubicBezTo>
                  <a:cubicBezTo>
                    <a:pt x="396" y="217"/>
                    <a:pt x="396" y="228"/>
                    <a:pt x="394" y="240"/>
                  </a:cubicBezTo>
                  <a:cubicBezTo>
                    <a:pt x="393" y="250"/>
                    <a:pt x="401" y="256"/>
                    <a:pt x="409" y="256"/>
                  </a:cubicBezTo>
                  <a:cubicBezTo>
                    <a:pt x="416" y="256"/>
                    <a:pt x="423" y="252"/>
                    <a:pt x="424" y="243"/>
                  </a:cubicBezTo>
                  <a:cubicBezTo>
                    <a:pt x="424" y="242"/>
                    <a:pt x="424" y="241"/>
                    <a:pt x="424" y="241"/>
                  </a:cubicBezTo>
                  <a:cubicBezTo>
                    <a:pt x="423" y="238"/>
                    <a:pt x="424" y="234"/>
                    <a:pt x="425" y="231"/>
                  </a:cubicBezTo>
                  <a:cubicBezTo>
                    <a:pt x="426" y="219"/>
                    <a:pt x="426" y="208"/>
                    <a:pt x="425" y="196"/>
                  </a:cubicBezTo>
                  <a:cubicBezTo>
                    <a:pt x="425" y="189"/>
                    <a:pt x="424" y="183"/>
                    <a:pt x="423" y="176"/>
                  </a:cubicBezTo>
                  <a:cubicBezTo>
                    <a:pt x="407" y="84"/>
                    <a:pt x="335" y="8"/>
                    <a:pt x="236" y="1"/>
                  </a:cubicBezTo>
                  <a:cubicBezTo>
                    <a:pt x="227" y="0"/>
                    <a:pt x="218" y="0"/>
                    <a:pt x="20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95"/>
            <p:cNvSpPr>
              <a:spLocks noEditPoints="1"/>
            </p:cNvSpPr>
            <p:nvPr/>
          </p:nvSpPr>
          <p:spPr bwMode="auto">
            <a:xfrm>
              <a:off x="6818" y="123"/>
              <a:ext cx="271" cy="194"/>
            </a:xfrm>
            <a:custGeom>
              <a:avLst/>
              <a:gdLst>
                <a:gd name="T0" fmla="*/ 269 w 399"/>
                <a:gd name="T1" fmla="*/ 257 h 287"/>
                <a:gd name="T2" fmla="*/ 269 w 399"/>
                <a:gd name="T3" fmla="*/ 257 h 287"/>
                <a:gd name="T4" fmla="*/ 269 w 399"/>
                <a:gd name="T5" fmla="*/ 257 h 287"/>
                <a:gd name="T6" fmla="*/ 269 w 399"/>
                <a:gd name="T7" fmla="*/ 257 h 287"/>
                <a:gd name="T8" fmla="*/ 40 w 399"/>
                <a:gd name="T9" fmla="*/ 0 h 287"/>
                <a:gd name="T10" fmla="*/ 8 w 399"/>
                <a:gd name="T11" fmla="*/ 0 h 287"/>
                <a:gd name="T12" fmla="*/ 3 w 399"/>
                <a:gd name="T13" fmla="*/ 35 h 287"/>
                <a:gd name="T14" fmla="*/ 98 w 399"/>
                <a:gd name="T15" fmla="*/ 216 h 287"/>
                <a:gd name="T16" fmla="*/ 276 w 399"/>
                <a:gd name="T17" fmla="*/ 287 h 287"/>
                <a:gd name="T18" fmla="*/ 299 w 399"/>
                <a:gd name="T19" fmla="*/ 286 h 287"/>
                <a:gd name="T20" fmla="*/ 387 w 399"/>
                <a:gd name="T21" fmla="*/ 248 h 287"/>
                <a:gd name="T22" fmla="*/ 378 w 399"/>
                <a:gd name="T23" fmla="*/ 221 h 287"/>
                <a:gd name="T24" fmla="*/ 369 w 399"/>
                <a:gd name="T25" fmla="*/ 225 h 287"/>
                <a:gd name="T26" fmla="*/ 348 w 399"/>
                <a:gd name="T27" fmla="*/ 240 h 287"/>
                <a:gd name="T28" fmla="*/ 314 w 399"/>
                <a:gd name="T29" fmla="*/ 253 h 287"/>
                <a:gd name="T30" fmla="*/ 292 w 399"/>
                <a:gd name="T31" fmla="*/ 257 h 287"/>
                <a:gd name="T32" fmla="*/ 273 w 399"/>
                <a:gd name="T33" fmla="*/ 257 h 287"/>
                <a:gd name="T34" fmla="*/ 273 w 399"/>
                <a:gd name="T35" fmla="*/ 257 h 287"/>
                <a:gd name="T36" fmla="*/ 272 w 399"/>
                <a:gd name="T37" fmla="*/ 257 h 287"/>
                <a:gd name="T38" fmla="*/ 220 w 399"/>
                <a:gd name="T39" fmla="*/ 249 h 287"/>
                <a:gd name="T40" fmla="*/ 158 w 399"/>
                <a:gd name="T41" fmla="*/ 222 h 287"/>
                <a:gd name="T42" fmla="*/ 95 w 399"/>
                <a:gd name="T43" fmla="*/ 173 h 287"/>
                <a:gd name="T44" fmla="*/ 54 w 399"/>
                <a:gd name="T45" fmla="*/ 119 h 287"/>
                <a:gd name="T46" fmla="*/ 36 w 399"/>
                <a:gd name="T47" fmla="*/ 74 h 287"/>
                <a:gd name="T48" fmla="*/ 32 w 399"/>
                <a:gd name="T49" fmla="*/ 40 h 287"/>
                <a:gd name="T50" fmla="*/ 32 w 399"/>
                <a:gd name="T51" fmla="*/ 38 h 287"/>
                <a:gd name="T52" fmla="*/ 36 w 399"/>
                <a:gd name="T53" fmla="*/ 11 h 287"/>
                <a:gd name="T54" fmla="*/ 40 w 399"/>
                <a:gd name="T5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99" h="287">
                  <a:moveTo>
                    <a:pt x="269" y="257"/>
                  </a:moveTo>
                  <a:cubicBezTo>
                    <a:pt x="269" y="257"/>
                    <a:pt x="269" y="257"/>
                    <a:pt x="269" y="257"/>
                  </a:cubicBezTo>
                  <a:cubicBezTo>
                    <a:pt x="269" y="257"/>
                    <a:pt x="269" y="257"/>
                    <a:pt x="269" y="257"/>
                  </a:cubicBezTo>
                  <a:cubicBezTo>
                    <a:pt x="269" y="257"/>
                    <a:pt x="269" y="257"/>
                    <a:pt x="269" y="257"/>
                  </a:cubicBezTo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12"/>
                    <a:pt x="3" y="24"/>
                    <a:pt x="3" y="35"/>
                  </a:cubicBezTo>
                  <a:cubicBezTo>
                    <a:pt x="0" y="103"/>
                    <a:pt x="44" y="171"/>
                    <a:pt x="98" y="216"/>
                  </a:cubicBezTo>
                  <a:cubicBezTo>
                    <a:pt x="146" y="257"/>
                    <a:pt x="212" y="287"/>
                    <a:pt x="276" y="287"/>
                  </a:cubicBezTo>
                  <a:cubicBezTo>
                    <a:pt x="284" y="287"/>
                    <a:pt x="292" y="287"/>
                    <a:pt x="299" y="286"/>
                  </a:cubicBezTo>
                  <a:cubicBezTo>
                    <a:pt x="330" y="282"/>
                    <a:pt x="360" y="270"/>
                    <a:pt x="387" y="248"/>
                  </a:cubicBezTo>
                  <a:cubicBezTo>
                    <a:pt x="399" y="239"/>
                    <a:pt x="390" y="221"/>
                    <a:pt x="378" y="221"/>
                  </a:cubicBezTo>
                  <a:cubicBezTo>
                    <a:pt x="375" y="221"/>
                    <a:pt x="372" y="222"/>
                    <a:pt x="369" y="225"/>
                  </a:cubicBezTo>
                  <a:cubicBezTo>
                    <a:pt x="362" y="230"/>
                    <a:pt x="355" y="235"/>
                    <a:pt x="348" y="240"/>
                  </a:cubicBezTo>
                  <a:cubicBezTo>
                    <a:pt x="337" y="245"/>
                    <a:pt x="326" y="250"/>
                    <a:pt x="314" y="253"/>
                  </a:cubicBezTo>
                  <a:cubicBezTo>
                    <a:pt x="307" y="255"/>
                    <a:pt x="299" y="256"/>
                    <a:pt x="292" y="257"/>
                  </a:cubicBezTo>
                  <a:cubicBezTo>
                    <a:pt x="286" y="257"/>
                    <a:pt x="279" y="257"/>
                    <a:pt x="273" y="257"/>
                  </a:cubicBezTo>
                  <a:cubicBezTo>
                    <a:pt x="273" y="257"/>
                    <a:pt x="273" y="257"/>
                    <a:pt x="273" y="257"/>
                  </a:cubicBezTo>
                  <a:cubicBezTo>
                    <a:pt x="273" y="257"/>
                    <a:pt x="272" y="257"/>
                    <a:pt x="272" y="257"/>
                  </a:cubicBezTo>
                  <a:cubicBezTo>
                    <a:pt x="254" y="257"/>
                    <a:pt x="237" y="254"/>
                    <a:pt x="220" y="249"/>
                  </a:cubicBezTo>
                  <a:cubicBezTo>
                    <a:pt x="199" y="243"/>
                    <a:pt x="178" y="233"/>
                    <a:pt x="158" y="222"/>
                  </a:cubicBezTo>
                  <a:cubicBezTo>
                    <a:pt x="135" y="208"/>
                    <a:pt x="114" y="192"/>
                    <a:pt x="95" y="173"/>
                  </a:cubicBezTo>
                  <a:cubicBezTo>
                    <a:pt x="79" y="157"/>
                    <a:pt x="65" y="139"/>
                    <a:pt x="54" y="119"/>
                  </a:cubicBezTo>
                  <a:cubicBezTo>
                    <a:pt x="46" y="104"/>
                    <a:pt x="40" y="90"/>
                    <a:pt x="36" y="74"/>
                  </a:cubicBezTo>
                  <a:cubicBezTo>
                    <a:pt x="33" y="63"/>
                    <a:pt x="32" y="51"/>
                    <a:pt x="32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29"/>
                    <a:pt x="34" y="20"/>
                    <a:pt x="36" y="11"/>
                  </a:cubicBezTo>
                  <a:cubicBezTo>
                    <a:pt x="37" y="7"/>
                    <a:pt x="38" y="4"/>
                    <a:pt x="40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96"/>
            <p:cNvSpPr>
              <a:spLocks noEditPoints="1"/>
            </p:cNvSpPr>
            <p:nvPr/>
          </p:nvSpPr>
          <p:spPr bwMode="auto">
            <a:xfrm>
              <a:off x="7152" y="324"/>
              <a:ext cx="299" cy="177"/>
            </a:xfrm>
            <a:custGeom>
              <a:avLst/>
              <a:gdLst>
                <a:gd name="T0" fmla="*/ 436 w 441"/>
                <a:gd name="T1" fmla="*/ 150 h 260"/>
                <a:gd name="T2" fmla="*/ 439 w 441"/>
                <a:gd name="T3" fmla="*/ 160 h 260"/>
                <a:gd name="T4" fmla="*/ 441 w 441"/>
                <a:gd name="T5" fmla="*/ 158 h 260"/>
                <a:gd name="T6" fmla="*/ 436 w 441"/>
                <a:gd name="T7" fmla="*/ 150 h 260"/>
                <a:gd name="T8" fmla="*/ 59 w 441"/>
                <a:gd name="T9" fmla="*/ 119 h 260"/>
                <a:gd name="T10" fmla="*/ 58 w 441"/>
                <a:gd name="T11" fmla="*/ 118 h 260"/>
                <a:gd name="T12" fmla="*/ 59 w 441"/>
                <a:gd name="T13" fmla="*/ 119 h 260"/>
                <a:gd name="T14" fmla="*/ 20 w 441"/>
                <a:gd name="T15" fmla="*/ 0 h 260"/>
                <a:gd name="T16" fmla="*/ 5 w 441"/>
                <a:gd name="T17" fmla="*/ 13 h 260"/>
                <a:gd name="T18" fmla="*/ 19 w 441"/>
                <a:gd name="T19" fmla="*/ 107 h 260"/>
                <a:gd name="T20" fmla="*/ 182 w 441"/>
                <a:gd name="T21" fmla="*/ 244 h 260"/>
                <a:gd name="T22" fmla="*/ 280 w 441"/>
                <a:gd name="T23" fmla="*/ 260 h 260"/>
                <a:gd name="T24" fmla="*/ 386 w 441"/>
                <a:gd name="T25" fmla="*/ 232 h 260"/>
                <a:gd name="T26" fmla="*/ 422 w 441"/>
                <a:gd name="T27" fmla="*/ 199 h 260"/>
                <a:gd name="T28" fmla="*/ 410 w 441"/>
                <a:gd name="T29" fmla="*/ 162 h 260"/>
                <a:gd name="T30" fmla="*/ 408 w 441"/>
                <a:gd name="T31" fmla="*/ 167 h 260"/>
                <a:gd name="T32" fmla="*/ 400 w 441"/>
                <a:gd name="T33" fmla="*/ 178 h 260"/>
                <a:gd name="T34" fmla="*/ 390 w 441"/>
                <a:gd name="T35" fmla="*/ 191 h 260"/>
                <a:gd name="T36" fmla="*/ 369 w 441"/>
                <a:gd name="T37" fmla="*/ 208 h 260"/>
                <a:gd name="T38" fmla="*/ 368 w 441"/>
                <a:gd name="T39" fmla="*/ 209 h 260"/>
                <a:gd name="T40" fmla="*/ 336 w 441"/>
                <a:gd name="T41" fmla="*/ 224 h 260"/>
                <a:gd name="T42" fmla="*/ 289 w 441"/>
                <a:gd name="T43" fmla="*/ 231 h 260"/>
                <a:gd name="T44" fmla="*/ 284 w 441"/>
                <a:gd name="T45" fmla="*/ 231 h 260"/>
                <a:gd name="T46" fmla="*/ 220 w 441"/>
                <a:gd name="T47" fmla="*/ 224 h 260"/>
                <a:gd name="T48" fmla="*/ 146 w 441"/>
                <a:gd name="T49" fmla="*/ 195 h 260"/>
                <a:gd name="T50" fmla="*/ 91 w 441"/>
                <a:gd name="T51" fmla="*/ 156 h 260"/>
                <a:gd name="T52" fmla="*/ 57 w 441"/>
                <a:gd name="T53" fmla="*/ 116 h 260"/>
                <a:gd name="T54" fmla="*/ 56 w 441"/>
                <a:gd name="T55" fmla="*/ 115 h 260"/>
                <a:gd name="T56" fmla="*/ 48 w 441"/>
                <a:gd name="T57" fmla="*/ 99 h 260"/>
                <a:gd name="T58" fmla="*/ 39 w 441"/>
                <a:gd name="T59" fmla="*/ 78 h 260"/>
                <a:gd name="T60" fmla="*/ 33 w 441"/>
                <a:gd name="T61" fmla="*/ 42 h 260"/>
                <a:gd name="T62" fmla="*/ 35 w 441"/>
                <a:gd name="T63" fmla="*/ 16 h 260"/>
                <a:gd name="T64" fmla="*/ 20 w 441"/>
                <a:gd name="T6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1" h="260">
                  <a:moveTo>
                    <a:pt x="436" y="150"/>
                  </a:moveTo>
                  <a:cubicBezTo>
                    <a:pt x="437" y="154"/>
                    <a:pt x="438" y="157"/>
                    <a:pt x="439" y="160"/>
                  </a:cubicBezTo>
                  <a:cubicBezTo>
                    <a:pt x="440" y="159"/>
                    <a:pt x="440" y="158"/>
                    <a:pt x="441" y="158"/>
                  </a:cubicBezTo>
                  <a:cubicBezTo>
                    <a:pt x="440" y="155"/>
                    <a:pt x="438" y="152"/>
                    <a:pt x="436" y="150"/>
                  </a:cubicBezTo>
                  <a:moveTo>
                    <a:pt x="59" y="119"/>
                  </a:move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8"/>
                    <a:pt x="59" y="119"/>
                  </a:cubicBezTo>
                  <a:moveTo>
                    <a:pt x="20" y="0"/>
                  </a:moveTo>
                  <a:cubicBezTo>
                    <a:pt x="14" y="0"/>
                    <a:pt x="7" y="4"/>
                    <a:pt x="5" y="13"/>
                  </a:cubicBezTo>
                  <a:cubicBezTo>
                    <a:pt x="0" y="47"/>
                    <a:pt x="6" y="79"/>
                    <a:pt x="19" y="107"/>
                  </a:cubicBezTo>
                  <a:cubicBezTo>
                    <a:pt x="48" y="172"/>
                    <a:pt x="115" y="221"/>
                    <a:pt x="182" y="244"/>
                  </a:cubicBezTo>
                  <a:cubicBezTo>
                    <a:pt x="213" y="254"/>
                    <a:pt x="247" y="260"/>
                    <a:pt x="280" y="260"/>
                  </a:cubicBezTo>
                  <a:cubicBezTo>
                    <a:pt x="318" y="260"/>
                    <a:pt x="356" y="252"/>
                    <a:pt x="386" y="232"/>
                  </a:cubicBezTo>
                  <a:cubicBezTo>
                    <a:pt x="400" y="223"/>
                    <a:pt x="412" y="212"/>
                    <a:pt x="422" y="199"/>
                  </a:cubicBezTo>
                  <a:cubicBezTo>
                    <a:pt x="417" y="187"/>
                    <a:pt x="413" y="174"/>
                    <a:pt x="410" y="162"/>
                  </a:cubicBezTo>
                  <a:cubicBezTo>
                    <a:pt x="409" y="164"/>
                    <a:pt x="408" y="165"/>
                    <a:pt x="408" y="167"/>
                  </a:cubicBezTo>
                  <a:cubicBezTo>
                    <a:pt x="405" y="171"/>
                    <a:pt x="403" y="174"/>
                    <a:pt x="400" y="178"/>
                  </a:cubicBezTo>
                  <a:cubicBezTo>
                    <a:pt x="397" y="182"/>
                    <a:pt x="394" y="187"/>
                    <a:pt x="390" y="191"/>
                  </a:cubicBezTo>
                  <a:cubicBezTo>
                    <a:pt x="384" y="197"/>
                    <a:pt x="377" y="203"/>
                    <a:pt x="369" y="208"/>
                  </a:cubicBezTo>
                  <a:cubicBezTo>
                    <a:pt x="368" y="209"/>
                    <a:pt x="368" y="209"/>
                    <a:pt x="368" y="209"/>
                  </a:cubicBezTo>
                  <a:cubicBezTo>
                    <a:pt x="357" y="215"/>
                    <a:pt x="347" y="220"/>
                    <a:pt x="336" y="224"/>
                  </a:cubicBezTo>
                  <a:cubicBezTo>
                    <a:pt x="321" y="228"/>
                    <a:pt x="305" y="230"/>
                    <a:pt x="289" y="231"/>
                  </a:cubicBezTo>
                  <a:cubicBezTo>
                    <a:pt x="287" y="231"/>
                    <a:pt x="286" y="231"/>
                    <a:pt x="284" y="231"/>
                  </a:cubicBezTo>
                  <a:cubicBezTo>
                    <a:pt x="263" y="231"/>
                    <a:pt x="241" y="229"/>
                    <a:pt x="220" y="224"/>
                  </a:cubicBezTo>
                  <a:cubicBezTo>
                    <a:pt x="194" y="217"/>
                    <a:pt x="170" y="208"/>
                    <a:pt x="146" y="195"/>
                  </a:cubicBezTo>
                  <a:cubicBezTo>
                    <a:pt x="126" y="184"/>
                    <a:pt x="108" y="171"/>
                    <a:pt x="91" y="156"/>
                  </a:cubicBezTo>
                  <a:cubicBezTo>
                    <a:pt x="78" y="144"/>
                    <a:pt x="67" y="131"/>
                    <a:pt x="57" y="116"/>
                  </a:cubicBezTo>
                  <a:cubicBezTo>
                    <a:pt x="57" y="116"/>
                    <a:pt x="57" y="116"/>
                    <a:pt x="56" y="115"/>
                  </a:cubicBezTo>
                  <a:cubicBezTo>
                    <a:pt x="53" y="110"/>
                    <a:pt x="50" y="104"/>
                    <a:pt x="48" y="99"/>
                  </a:cubicBezTo>
                  <a:cubicBezTo>
                    <a:pt x="44" y="92"/>
                    <a:pt x="41" y="85"/>
                    <a:pt x="39" y="78"/>
                  </a:cubicBezTo>
                  <a:cubicBezTo>
                    <a:pt x="36" y="66"/>
                    <a:pt x="34" y="54"/>
                    <a:pt x="33" y="42"/>
                  </a:cubicBezTo>
                  <a:cubicBezTo>
                    <a:pt x="33" y="33"/>
                    <a:pt x="34" y="25"/>
                    <a:pt x="35" y="16"/>
                  </a:cubicBezTo>
                  <a:cubicBezTo>
                    <a:pt x="37" y="6"/>
                    <a:pt x="29" y="0"/>
                    <a:pt x="2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97"/>
            <p:cNvSpPr>
              <a:spLocks noEditPoints="1"/>
            </p:cNvSpPr>
            <p:nvPr/>
          </p:nvSpPr>
          <p:spPr bwMode="auto">
            <a:xfrm>
              <a:off x="6669" y="873"/>
              <a:ext cx="162" cy="162"/>
            </a:xfrm>
            <a:custGeom>
              <a:avLst/>
              <a:gdLst>
                <a:gd name="T0" fmla="*/ 112 w 238"/>
                <a:gd name="T1" fmla="*/ 208 h 239"/>
                <a:gd name="T2" fmla="*/ 99 w 238"/>
                <a:gd name="T3" fmla="*/ 209 h 239"/>
                <a:gd name="T4" fmla="*/ 104 w 238"/>
                <a:gd name="T5" fmla="*/ 215 h 239"/>
                <a:gd name="T6" fmla="*/ 112 w 238"/>
                <a:gd name="T7" fmla="*/ 208 h 239"/>
                <a:gd name="T8" fmla="*/ 224 w 238"/>
                <a:gd name="T9" fmla="*/ 176 h 239"/>
                <a:gd name="T10" fmla="*/ 179 w 238"/>
                <a:gd name="T11" fmla="*/ 195 h 239"/>
                <a:gd name="T12" fmla="*/ 173 w 238"/>
                <a:gd name="T13" fmla="*/ 197 h 239"/>
                <a:gd name="T14" fmla="*/ 120 w 238"/>
                <a:gd name="T15" fmla="*/ 239 h 239"/>
                <a:gd name="T16" fmla="*/ 128 w 238"/>
                <a:gd name="T17" fmla="*/ 238 h 239"/>
                <a:gd name="T18" fmla="*/ 219 w 238"/>
                <a:gd name="T19" fmla="*/ 212 h 239"/>
                <a:gd name="T20" fmla="*/ 238 w 238"/>
                <a:gd name="T21" fmla="*/ 190 h 239"/>
                <a:gd name="T22" fmla="*/ 224 w 238"/>
                <a:gd name="T23" fmla="*/ 176 h 239"/>
                <a:gd name="T24" fmla="*/ 16 w 238"/>
                <a:gd name="T25" fmla="*/ 0 h 239"/>
                <a:gd name="T26" fmla="*/ 11 w 238"/>
                <a:gd name="T27" fmla="*/ 1 h 239"/>
                <a:gd name="T28" fmla="*/ 2 w 238"/>
                <a:gd name="T29" fmla="*/ 12 h 239"/>
                <a:gd name="T30" fmla="*/ 0 w 238"/>
                <a:gd name="T31" fmla="*/ 61 h 239"/>
                <a:gd name="T32" fmla="*/ 2 w 238"/>
                <a:gd name="T33" fmla="*/ 90 h 239"/>
                <a:gd name="T34" fmla="*/ 27 w 238"/>
                <a:gd name="T35" fmla="*/ 181 h 239"/>
                <a:gd name="T36" fmla="*/ 65 w 238"/>
                <a:gd name="T37" fmla="*/ 189 h 239"/>
                <a:gd name="T38" fmla="*/ 37 w 238"/>
                <a:gd name="T39" fmla="*/ 116 h 239"/>
                <a:gd name="T40" fmla="*/ 29 w 238"/>
                <a:gd name="T41" fmla="*/ 47 h 239"/>
                <a:gd name="T42" fmla="*/ 29 w 238"/>
                <a:gd name="T43" fmla="*/ 45 h 239"/>
                <a:gd name="T44" fmla="*/ 32 w 238"/>
                <a:gd name="T45" fmla="*/ 17 h 239"/>
                <a:gd name="T46" fmla="*/ 16 w 238"/>
                <a:gd name="T47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8" h="239">
                  <a:moveTo>
                    <a:pt x="112" y="208"/>
                  </a:moveTo>
                  <a:cubicBezTo>
                    <a:pt x="108" y="209"/>
                    <a:pt x="104" y="209"/>
                    <a:pt x="99" y="209"/>
                  </a:cubicBezTo>
                  <a:cubicBezTo>
                    <a:pt x="101" y="211"/>
                    <a:pt x="102" y="213"/>
                    <a:pt x="104" y="215"/>
                  </a:cubicBezTo>
                  <a:cubicBezTo>
                    <a:pt x="106" y="213"/>
                    <a:pt x="109" y="210"/>
                    <a:pt x="112" y="208"/>
                  </a:cubicBezTo>
                  <a:moveTo>
                    <a:pt x="224" y="176"/>
                  </a:moveTo>
                  <a:cubicBezTo>
                    <a:pt x="209" y="184"/>
                    <a:pt x="194" y="190"/>
                    <a:pt x="179" y="195"/>
                  </a:cubicBezTo>
                  <a:cubicBezTo>
                    <a:pt x="177" y="196"/>
                    <a:pt x="175" y="196"/>
                    <a:pt x="173" y="197"/>
                  </a:cubicBezTo>
                  <a:cubicBezTo>
                    <a:pt x="155" y="210"/>
                    <a:pt x="137" y="225"/>
                    <a:pt x="120" y="239"/>
                  </a:cubicBezTo>
                  <a:cubicBezTo>
                    <a:pt x="123" y="239"/>
                    <a:pt x="126" y="239"/>
                    <a:pt x="128" y="238"/>
                  </a:cubicBezTo>
                  <a:cubicBezTo>
                    <a:pt x="160" y="234"/>
                    <a:pt x="190" y="225"/>
                    <a:pt x="219" y="212"/>
                  </a:cubicBezTo>
                  <a:cubicBezTo>
                    <a:pt x="225" y="204"/>
                    <a:pt x="231" y="197"/>
                    <a:pt x="238" y="190"/>
                  </a:cubicBezTo>
                  <a:cubicBezTo>
                    <a:pt x="232" y="186"/>
                    <a:pt x="227" y="181"/>
                    <a:pt x="224" y="176"/>
                  </a:cubicBezTo>
                  <a:moveTo>
                    <a:pt x="16" y="0"/>
                  </a:moveTo>
                  <a:cubicBezTo>
                    <a:pt x="14" y="0"/>
                    <a:pt x="13" y="0"/>
                    <a:pt x="11" y="1"/>
                  </a:cubicBezTo>
                  <a:cubicBezTo>
                    <a:pt x="7" y="2"/>
                    <a:pt x="3" y="6"/>
                    <a:pt x="2" y="12"/>
                  </a:cubicBezTo>
                  <a:cubicBezTo>
                    <a:pt x="0" y="28"/>
                    <a:pt x="0" y="44"/>
                    <a:pt x="0" y="61"/>
                  </a:cubicBezTo>
                  <a:cubicBezTo>
                    <a:pt x="0" y="70"/>
                    <a:pt x="1" y="80"/>
                    <a:pt x="2" y="90"/>
                  </a:cubicBezTo>
                  <a:cubicBezTo>
                    <a:pt x="6" y="121"/>
                    <a:pt x="14" y="152"/>
                    <a:pt x="27" y="181"/>
                  </a:cubicBezTo>
                  <a:cubicBezTo>
                    <a:pt x="39" y="182"/>
                    <a:pt x="52" y="184"/>
                    <a:pt x="65" y="189"/>
                  </a:cubicBezTo>
                  <a:cubicBezTo>
                    <a:pt x="53" y="166"/>
                    <a:pt x="44" y="141"/>
                    <a:pt x="37" y="116"/>
                  </a:cubicBezTo>
                  <a:cubicBezTo>
                    <a:pt x="32" y="93"/>
                    <a:pt x="30" y="70"/>
                    <a:pt x="29" y="47"/>
                  </a:cubicBezTo>
                  <a:cubicBezTo>
                    <a:pt x="29" y="46"/>
                    <a:pt x="29" y="45"/>
                    <a:pt x="29" y="45"/>
                  </a:cubicBezTo>
                  <a:cubicBezTo>
                    <a:pt x="30" y="35"/>
                    <a:pt x="31" y="26"/>
                    <a:pt x="32" y="17"/>
                  </a:cubicBezTo>
                  <a:cubicBezTo>
                    <a:pt x="33" y="6"/>
                    <a:pt x="25" y="0"/>
                    <a:pt x="1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98"/>
            <p:cNvSpPr>
              <a:spLocks noEditPoints="1"/>
            </p:cNvSpPr>
            <p:nvPr/>
          </p:nvSpPr>
          <p:spPr bwMode="auto">
            <a:xfrm>
              <a:off x="7425" y="313"/>
              <a:ext cx="147" cy="228"/>
            </a:xfrm>
            <a:custGeom>
              <a:avLst/>
              <a:gdLst>
                <a:gd name="T0" fmla="*/ 95 w 216"/>
                <a:gd name="T1" fmla="*/ 331 h 336"/>
                <a:gd name="T2" fmla="*/ 63 w 216"/>
                <a:gd name="T3" fmla="*/ 295 h 336"/>
                <a:gd name="T4" fmla="*/ 153 w 216"/>
                <a:gd name="T5" fmla="*/ 216 h 336"/>
                <a:gd name="T6" fmla="*/ 174 w 216"/>
                <a:gd name="T7" fmla="*/ 275 h 336"/>
                <a:gd name="T8" fmla="*/ 170 w 216"/>
                <a:gd name="T9" fmla="*/ 294 h 336"/>
                <a:gd name="T10" fmla="*/ 152 w 216"/>
                <a:gd name="T11" fmla="*/ 313 h 336"/>
                <a:gd name="T12" fmla="*/ 136 w 216"/>
                <a:gd name="T13" fmla="*/ 319 h 336"/>
                <a:gd name="T14" fmla="*/ 157 w 216"/>
                <a:gd name="T15" fmla="*/ 336 h 336"/>
                <a:gd name="T16" fmla="*/ 164 w 216"/>
                <a:gd name="T17" fmla="*/ 336 h 336"/>
                <a:gd name="T18" fmla="*/ 199 w 216"/>
                <a:gd name="T19" fmla="*/ 289 h 336"/>
                <a:gd name="T20" fmla="*/ 155 w 216"/>
                <a:gd name="T21" fmla="*/ 218 h 336"/>
                <a:gd name="T22" fmla="*/ 48 w 216"/>
                <a:gd name="T23" fmla="*/ 212 h 336"/>
                <a:gd name="T24" fmla="*/ 50 w 216"/>
                <a:gd name="T25" fmla="*/ 225 h 336"/>
                <a:gd name="T26" fmla="*/ 80 w 216"/>
                <a:gd name="T27" fmla="*/ 273 h 336"/>
                <a:gd name="T28" fmla="*/ 48 w 216"/>
                <a:gd name="T29" fmla="*/ 212 h 336"/>
                <a:gd name="T30" fmla="*/ 2 w 216"/>
                <a:gd name="T31" fmla="*/ 154 h 336"/>
                <a:gd name="T32" fmla="*/ 7 w 216"/>
                <a:gd name="T33" fmla="*/ 179 h 336"/>
                <a:gd name="T34" fmla="*/ 20 w 216"/>
                <a:gd name="T35" fmla="*/ 220 h 336"/>
                <a:gd name="T36" fmla="*/ 36 w 216"/>
                <a:gd name="T37" fmla="*/ 177 h 336"/>
                <a:gd name="T38" fmla="*/ 29 w 216"/>
                <a:gd name="T39" fmla="*/ 149 h 336"/>
                <a:gd name="T40" fmla="*/ 79 w 216"/>
                <a:gd name="T41" fmla="*/ 95 h 336"/>
                <a:gd name="T42" fmla="*/ 188 w 216"/>
                <a:gd name="T43" fmla="*/ 30 h 336"/>
                <a:gd name="T44" fmla="*/ 207 w 216"/>
                <a:gd name="T45" fmla="*/ 28 h 336"/>
                <a:gd name="T46" fmla="*/ 209 w 216"/>
                <a:gd name="T47" fmla="*/ 29 h 336"/>
                <a:gd name="T48" fmla="*/ 210 w 216"/>
                <a:gd name="T49" fmla="*/ 32 h 336"/>
                <a:gd name="T50" fmla="*/ 209 w 216"/>
                <a:gd name="T51" fmla="*/ 57 h 336"/>
                <a:gd name="T52" fmla="*/ 199 w 216"/>
                <a:gd name="T53" fmla="*/ 74 h 336"/>
                <a:gd name="T54" fmla="*/ 125 w 216"/>
                <a:gd name="T55" fmla="*/ 115 h 336"/>
                <a:gd name="T56" fmla="*/ 85 w 216"/>
                <a:gd name="T57" fmla="*/ 119 h 336"/>
                <a:gd name="T58" fmla="*/ 54 w 216"/>
                <a:gd name="T59" fmla="*/ 115 h 336"/>
                <a:gd name="T60" fmla="*/ 79 w 216"/>
                <a:gd name="T61" fmla="*/ 95 h 336"/>
                <a:gd name="T62" fmla="*/ 119 w 216"/>
                <a:gd name="T63" fmla="*/ 34 h 336"/>
                <a:gd name="T64" fmla="*/ 32 w 216"/>
                <a:gd name="T65" fmla="*/ 97 h 336"/>
                <a:gd name="T66" fmla="*/ 27 w 216"/>
                <a:gd name="T67" fmla="*/ 111 h 336"/>
                <a:gd name="T68" fmla="*/ 45 w 216"/>
                <a:gd name="T69" fmla="*/ 121 h 336"/>
                <a:gd name="T70" fmla="*/ 77 w 216"/>
                <a:gd name="T71" fmla="*/ 151 h 336"/>
                <a:gd name="T72" fmla="*/ 89 w 216"/>
                <a:gd name="T73" fmla="*/ 151 h 336"/>
                <a:gd name="T74" fmla="*/ 167 w 216"/>
                <a:gd name="T75" fmla="*/ 191 h 336"/>
                <a:gd name="T76" fmla="*/ 129 w 216"/>
                <a:gd name="T77" fmla="*/ 145 h 336"/>
                <a:gd name="T78" fmla="*/ 216 w 216"/>
                <a:gd name="T79" fmla="*/ 96 h 336"/>
                <a:gd name="T80" fmla="*/ 201 w 216"/>
                <a:gd name="T81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6" h="336">
                  <a:moveTo>
                    <a:pt x="58" y="290"/>
                  </a:moveTo>
                  <a:cubicBezTo>
                    <a:pt x="68" y="304"/>
                    <a:pt x="80" y="320"/>
                    <a:pt x="95" y="331"/>
                  </a:cubicBezTo>
                  <a:cubicBezTo>
                    <a:pt x="97" y="331"/>
                    <a:pt x="100" y="331"/>
                    <a:pt x="102" y="331"/>
                  </a:cubicBezTo>
                  <a:cubicBezTo>
                    <a:pt x="88" y="320"/>
                    <a:pt x="75" y="308"/>
                    <a:pt x="63" y="295"/>
                  </a:cubicBezTo>
                  <a:cubicBezTo>
                    <a:pt x="61" y="294"/>
                    <a:pt x="60" y="292"/>
                    <a:pt x="58" y="290"/>
                  </a:cubicBezTo>
                  <a:moveTo>
                    <a:pt x="153" y="216"/>
                  </a:moveTo>
                  <a:cubicBezTo>
                    <a:pt x="160" y="228"/>
                    <a:pt x="166" y="240"/>
                    <a:pt x="171" y="253"/>
                  </a:cubicBezTo>
                  <a:cubicBezTo>
                    <a:pt x="172" y="261"/>
                    <a:pt x="174" y="268"/>
                    <a:pt x="174" y="275"/>
                  </a:cubicBezTo>
                  <a:cubicBezTo>
                    <a:pt x="174" y="279"/>
                    <a:pt x="174" y="283"/>
                    <a:pt x="173" y="287"/>
                  </a:cubicBezTo>
                  <a:cubicBezTo>
                    <a:pt x="172" y="289"/>
                    <a:pt x="171" y="292"/>
                    <a:pt x="170" y="294"/>
                  </a:cubicBezTo>
                  <a:cubicBezTo>
                    <a:pt x="168" y="298"/>
                    <a:pt x="165" y="301"/>
                    <a:pt x="162" y="304"/>
                  </a:cubicBezTo>
                  <a:cubicBezTo>
                    <a:pt x="159" y="308"/>
                    <a:pt x="156" y="311"/>
                    <a:pt x="152" y="313"/>
                  </a:cubicBezTo>
                  <a:cubicBezTo>
                    <a:pt x="149" y="315"/>
                    <a:pt x="146" y="316"/>
                    <a:pt x="143" y="317"/>
                  </a:cubicBezTo>
                  <a:cubicBezTo>
                    <a:pt x="141" y="318"/>
                    <a:pt x="139" y="319"/>
                    <a:pt x="136" y="319"/>
                  </a:cubicBezTo>
                  <a:cubicBezTo>
                    <a:pt x="134" y="319"/>
                    <a:pt x="133" y="319"/>
                    <a:pt x="131" y="318"/>
                  </a:cubicBezTo>
                  <a:cubicBezTo>
                    <a:pt x="140" y="324"/>
                    <a:pt x="148" y="330"/>
                    <a:pt x="157" y="336"/>
                  </a:cubicBezTo>
                  <a:cubicBezTo>
                    <a:pt x="157" y="335"/>
                    <a:pt x="158" y="335"/>
                    <a:pt x="159" y="335"/>
                  </a:cubicBezTo>
                  <a:cubicBezTo>
                    <a:pt x="161" y="335"/>
                    <a:pt x="162" y="336"/>
                    <a:pt x="164" y="336"/>
                  </a:cubicBezTo>
                  <a:cubicBezTo>
                    <a:pt x="170" y="323"/>
                    <a:pt x="180" y="312"/>
                    <a:pt x="193" y="307"/>
                  </a:cubicBezTo>
                  <a:cubicBezTo>
                    <a:pt x="196" y="301"/>
                    <a:pt x="198" y="295"/>
                    <a:pt x="199" y="289"/>
                  </a:cubicBezTo>
                  <a:cubicBezTo>
                    <a:pt x="196" y="280"/>
                    <a:pt x="192" y="271"/>
                    <a:pt x="187" y="262"/>
                  </a:cubicBezTo>
                  <a:cubicBezTo>
                    <a:pt x="178" y="246"/>
                    <a:pt x="167" y="231"/>
                    <a:pt x="155" y="218"/>
                  </a:cubicBezTo>
                  <a:cubicBezTo>
                    <a:pt x="154" y="217"/>
                    <a:pt x="153" y="216"/>
                    <a:pt x="153" y="216"/>
                  </a:cubicBezTo>
                  <a:moveTo>
                    <a:pt x="48" y="212"/>
                  </a:moveTo>
                  <a:cubicBezTo>
                    <a:pt x="48" y="213"/>
                    <a:pt x="48" y="214"/>
                    <a:pt x="48" y="214"/>
                  </a:cubicBezTo>
                  <a:cubicBezTo>
                    <a:pt x="48" y="218"/>
                    <a:pt x="49" y="221"/>
                    <a:pt x="50" y="225"/>
                  </a:cubicBezTo>
                  <a:cubicBezTo>
                    <a:pt x="51" y="231"/>
                    <a:pt x="54" y="236"/>
                    <a:pt x="56" y="242"/>
                  </a:cubicBezTo>
                  <a:cubicBezTo>
                    <a:pt x="63" y="253"/>
                    <a:pt x="71" y="263"/>
                    <a:pt x="80" y="273"/>
                  </a:cubicBezTo>
                  <a:cubicBezTo>
                    <a:pt x="79" y="272"/>
                    <a:pt x="78" y="270"/>
                    <a:pt x="77" y="269"/>
                  </a:cubicBezTo>
                  <a:cubicBezTo>
                    <a:pt x="66" y="251"/>
                    <a:pt x="56" y="232"/>
                    <a:pt x="48" y="212"/>
                  </a:cubicBezTo>
                  <a:moveTo>
                    <a:pt x="16" y="138"/>
                  </a:moveTo>
                  <a:cubicBezTo>
                    <a:pt x="8" y="138"/>
                    <a:pt x="0" y="144"/>
                    <a:pt x="2" y="154"/>
                  </a:cubicBezTo>
                  <a:cubicBezTo>
                    <a:pt x="3" y="161"/>
                    <a:pt x="4" y="168"/>
                    <a:pt x="6" y="175"/>
                  </a:cubicBezTo>
                  <a:cubicBezTo>
                    <a:pt x="6" y="176"/>
                    <a:pt x="6" y="178"/>
                    <a:pt x="7" y="179"/>
                  </a:cubicBezTo>
                  <a:cubicBezTo>
                    <a:pt x="10" y="191"/>
                    <a:pt x="14" y="204"/>
                    <a:pt x="19" y="216"/>
                  </a:cubicBezTo>
                  <a:cubicBezTo>
                    <a:pt x="19" y="217"/>
                    <a:pt x="20" y="218"/>
                    <a:pt x="20" y="220"/>
                  </a:cubicBezTo>
                  <a:cubicBezTo>
                    <a:pt x="19" y="206"/>
                    <a:pt x="22" y="192"/>
                    <a:pt x="34" y="179"/>
                  </a:cubicBezTo>
                  <a:cubicBezTo>
                    <a:pt x="34" y="179"/>
                    <a:pt x="35" y="178"/>
                    <a:pt x="36" y="177"/>
                  </a:cubicBezTo>
                  <a:cubicBezTo>
                    <a:pt x="35" y="174"/>
                    <a:pt x="34" y="171"/>
                    <a:pt x="33" y="167"/>
                  </a:cubicBezTo>
                  <a:cubicBezTo>
                    <a:pt x="31" y="161"/>
                    <a:pt x="30" y="155"/>
                    <a:pt x="29" y="149"/>
                  </a:cubicBezTo>
                  <a:cubicBezTo>
                    <a:pt x="28" y="141"/>
                    <a:pt x="22" y="138"/>
                    <a:pt x="16" y="138"/>
                  </a:cubicBezTo>
                  <a:moveTo>
                    <a:pt x="79" y="95"/>
                  </a:moveTo>
                  <a:cubicBezTo>
                    <a:pt x="94" y="83"/>
                    <a:pt x="111" y="72"/>
                    <a:pt x="127" y="62"/>
                  </a:cubicBezTo>
                  <a:cubicBezTo>
                    <a:pt x="147" y="49"/>
                    <a:pt x="167" y="38"/>
                    <a:pt x="188" y="30"/>
                  </a:cubicBezTo>
                  <a:cubicBezTo>
                    <a:pt x="193" y="29"/>
                    <a:pt x="197" y="28"/>
                    <a:pt x="202" y="28"/>
                  </a:cubicBezTo>
                  <a:cubicBezTo>
                    <a:pt x="204" y="28"/>
                    <a:pt x="205" y="28"/>
                    <a:pt x="207" y="28"/>
                  </a:cubicBezTo>
                  <a:cubicBezTo>
                    <a:pt x="207" y="28"/>
                    <a:pt x="208" y="29"/>
                    <a:pt x="209" y="29"/>
                  </a:cubicBezTo>
                  <a:cubicBezTo>
                    <a:pt x="209" y="29"/>
                    <a:pt x="209" y="29"/>
                    <a:pt x="209" y="29"/>
                  </a:cubicBezTo>
                  <a:cubicBezTo>
                    <a:pt x="209" y="29"/>
                    <a:pt x="209" y="29"/>
                    <a:pt x="209" y="29"/>
                  </a:cubicBezTo>
                  <a:cubicBezTo>
                    <a:pt x="210" y="30"/>
                    <a:pt x="210" y="31"/>
                    <a:pt x="210" y="32"/>
                  </a:cubicBezTo>
                  <a:cubicBezTo>
                    <a:pt x="211" y="34"/>
                    <a:pt x="211" y="36"/>
                    <a:pt x="211" y="38"/>
                  </a:cubicBezTo>
                  <a:cubicBezTo>
                    <a:pt x="211" y="44"/>
                    <a:pt x="210" y="51"/>
                    <a:pt x="209" y="57"/>
                  </a:cubicBezTo>
                  <a:cubicBezTo>
                    <a:pt x="208" y="60"/>
                    <a:pt x="207" y="63"/>
                    <a:pt x="206" y="65"/>
                  </a:cubicBezTo>
                  <a:cubicBezTo>
                    <a:pt x="204" y="68"/>
                    <a:pt x="202" y="71"/>
                    <a:pt x="199" y="74"/>
                  </a:cubicBezTo>
                  <a:cubicBezTo>
                    <a:pt x="193" y="80"/>
                    <a:pt x="186" y="86"/>
                    <a:pt x="178" y="91"/>
                  </a:cubicBezTo>
                  <a:cubicBezTo>
                    <a:pt x="161" y="101"/>
                    <a:pt x="144" y="109"/>
                    <a:pt x="125" y="115"/>
                  </a:cubicBezTo>
                  <a:cubicBezTo>
                    <a:pt x="115" y="118"/>
                    <a:pt x="104" y="121"/>
                    <a:pt x="94" y="122"/>
                  </a:cubicBezTo>
                  <a:cubicBezTo>
                    <a:pt x="91" y="121"/>
                    <a:pt x="88" y="120"/>
                    <a:pt x="85" y="119"/>
                  </a:cubicBezTo>
                  <a:cubicBezTo>
                    <a:pt x="77" y="116"/>
                    <a:pt x="69" y="115"/>
                    <a:pt x="60" y="115"/>
                  </a:cubicBezTo>
                  <a:cubicBezTo>
                    <a:pt x="58" y="115"/>
                    <a:pt x="56" y="115"/>
                    <a:pt x="54" y="115"/>
                  </a:cubicBezTo>
                  <a:cubicBezTo>
                    <a:pt x="54" y="115"/>
                    <a:pt x="54" y="115"/>
                    <a:pt x="53" y="115"/>
                  </a:cubicBezTo>
                  <a:cubicBezTo>
                    <a:pt x="61" y="108"/>
                    <a:pt x="70" y="102"/>
                    <a:pt x="79" y="95"/>
                  </a:cubicBezTo>
                  <a:moveTo>
                    <a:pt x="201" y="0"/>
                  </a:moveTo>
                  <a:cubicBezTo>
                    <a:pt x="172" y="0"/>
                    <a:pt x="139" y="22"/>
                    <a:pt x="119" y="34"/>
                  </a:cubicBezTo>
                  <a:cubicBezTo>
                    <a:pt x="99" y="47"/>
                    <a:pt x="79" y="60"/>
                    <a:pt x="60" y="74"/>
                  </a:cubicBezTo>
                  <a:cubicBezTo>
                    <a:pt x="50" y="82"/>
                    <a:pt x="41" y="89"/>
                    <a:pt x="32" y="97"/>
                  </a:cubicBezTo>
                  <a:cubicBezTo>
                    <a:pt x="30" y="98"/>
                    <a:pt x="29" y="100"/>
                    <a:pt x="28" y="101"/>
                  </a:cubicBezTo>
                  <a:cubicBezTo>
                    <a:pt x="27" y="104"/>
                    <a:pt x="26" y="108"/>
                    <a:pt x="27" y="111"/>
                  </a:cubicBezTo>
                  <a:cubicBezTo>
                    <a:pt x="29" y="117"/>
                    <a:pt x="35" y="122"/>
                    <a:pt x="41" y="122"/>
                  </a:cubicBezTo>
                  <a:cubicBezTo>
                    <a:pt x="42" y="122"/>
                    <a:pt x="43" y="121"/>
                    <a:pt x="45" y="121"/>
                  </a:cubicBezTo>
                  <a:cubicBezTo>
                    <a:pt x="42" y="127"/>
                    <a:pt x="43" y="136"/>
                    <a:pt x="49" y="140"/>
                  </a:cubicBezTo>
                  <a:cubicBezTo>
                    <a:pt x="57" y="146"/>
                    <a:pt x="67" y="149"/>
                    <a:pt x="77" y="151"/>
                  </a:cubicBezTo>
                  <a:cubicBezTo>
                    <a:pt x="81" y="151"/>
                    <a:pt x="85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2"/>
                    <a:pt x="92" y="153"/>
                    <a:pt x="93" y="154"/>
                  </a:cubicBezTo>
                  <a:cubicBezTo>
                    <a:pt x="119" y="155"/>
                    <a:pt x="145" y="170"/>
                    <a:pt x="167" y="191"/>
                  </a:cubicBezTo>
                  <a:cubicBezTo>
                    <a:pt x="169" y="193"/>
                    <a:pt x="172" y="196"/>
                    <a:pt x="175" y="199"/>
                  </a:cubicBezTo>
                  <a:cubicBezTo>
                    <a:pt x="163" y="181"/>
                    <a:pt x="147" y="161"/>
                    <a:pt x="129" y="145"/>
                  </a:cubicBezTo>
                  <a:cubicBezTo>
                    <a:pt x="156" y="137"/>
                    <a:pt x="182" y="122"/>
                    <a:pt x="199" y="110"/>
                  </a:cubicBezTo>
                  <a:cubicBezTo>
                    <a:pt x="205" y="106"/>
                    <a:pt x="211" y="101"/>
                    <a:pt x="216" y="96"/>
                  </a:cubicBezTo>
                  <a:cubicBezTo>
                    <a:pt x="216" y="2"/>
                    <a:pt x="216" y="2"/>
                    <a:pt x="216" y="2"/>
                  </a:cubicBezTo>
                  <a:cubicBezTo>
                    <a:pt x="211" y="0"/>
                    <a:pt x="206" y="0"/>
                    <a:pt x="20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99"/>
            <p:cNvSpPr>
              <a:spLocks noEditPoints="1"/>
            </p:cNvSpPr>
            <p:nvPr/>
          </p:nvSpPr>
          <p:spPr bwMode="auto">
            <a:xfrm>
              <a:off x="6515" y="762"/>
              <a:ext cx="147" cy="174"/>
            </a:xfrm>
            <a:custGeom>
              <a:avLst/>
              <a:gdLst>
                <a:gd name="T0" fmla="*/ 91 w 217"/>
                <a:gd name="T1" fmla="*/ 162 h 256"/>
                <a:gd name="T2" fmla="*/ 110 w 217"/>
                <a:gd name="T3" fmla="*/ 34 h 256"/>
                <a:gd name="T4" fmla="*/ 116 w 217"/>
                <a:gd name="T5" fmla="*/ 29 h 256"/>
                <a:gd name="T6" fmla="*/ 119 w 217"/>
                <a:gd name="T7" fmla="*/ 27 h 256"/>
                <a:gd name="T8" fmla="*/ 123 w 217"/>
                <a:gd name="T9" fmla="*/ 29 h 256"/>
                <a:gd name="T10" fmla="*/ 138 w 217"/>
                <a:gd name="T11" fmla="*/ 45 h 256"/>
                <a:gd name="T12" fmla="*/ 144 w 217"/>
                <a:gd name="T13" fmla="*/ 55 h 256"/>
                <a:gd name="T14" fmla="*/ 144 w 217"/>
                <a:gd name="T15" fmla="*/ 55 h 256"/>
                <a:gd name="T16" fmla="*/ 176 w 217"/>
                <a:gd name="T17" fmla="*/ 138 h 256"/>
                <a:gd name="T18" fmla="*/ 137 w 217"/>
                <a:gd name="T19" fmla="*/ 128 h 256"/>
                <a:gd name="T20" fmla="*/ 110 w 217"/>
                <a:gd name="T21" fmla="*/ 109 h 256"/>
                <a:gd name="T22" fmla="*/ 95 w 217"/>
                <a:gd name="T23" fmla="*/ 84 h 256"/>
                <a:gd name="T24" fmla="*/ 95 w 217"/>
                <a:gd name="T25" fmla="*/ 63 h 256"/>
                <a:gd name="T26" fmla="*/ 107 w 217"/>
                <a:gd name="T27" fmla="*/ 38 h 256"/>
                <a:gd name="T28" fmla="*/ 121 w 217"/>
                <a:gd name="T29" fmla="*/ 27 h 256"/>
                <a:gd name="T30" fmla="*/ 121 w 217"/>
                <a:gd name="T31" fmla="*/ 27 h 256"/>
                <a:gd name="T32" fmla="*/ 106 w 217"/>
                <a:gd name="T33" fmla="*/ 2 h 256"/>
                <a:gd name="T34" fmla="*/ 79 w 217"/>
                <a:gd name="T35" fmla="*/ 30 h 256"/>
                <a:gd name="T36" fmla="*/ 66 w 217"/>
                <a:gd name="T37" fmla="*/ 78 h 256"/>
                <a:gd name="T38" fmla="*/ 42 w 217"/>
                <a:gd name="T39" fmla="*/ 153 h 256"/>
                <a:gd name="T40" fmla="*/ 27 w 217"/>
                <a:gd name="T41" fmla="*/ 247 h 256"/>
                <a:gd name="T42" fmla="*/ 124 w 217"/>
                <a:gd name="T43" fmla="*/ 238 h 256"/>
                <a:gd name="T44" fmla="*/ 181 w 217"/>
                <a:gd name="T45" fmla="*/ 210 h 256"/>
                <a:gd name="T46" fmla="*/ 215 w 217"/>
                <a:gd name="T47" fmla="*/ 171 h 256"/>
                <a:gd name="T48" fmla="*/ 203 w 217"/>
                <a:gd name="T49" fmla="*/ 162 h 256"/>
                <a:gd name="T50" fmla="*/ 165 w 217"/>
                <a:gd name="T51" fmla="*/ 186 h 256"/>
                <a:gd name="T52" fmla="*/ 151 w 217"/>
                <a:gd name="T53" fmla="*/ 194 h 256"/>
                <a:gd name="T54" fmla="*/ 55 w 217"/>
                <a:gd name="T55" fmla="*/ 227 h 256"/>
                <a:gd name="T56" fmla="*/ 44 w 217"/>
                <a:gd name="T57" fmla="*/ 225 h 256"/>
                <a:gd name="T58" fmla="*/ 42 w 217"/>
                <a:gd name="T59" fmla="*/ 223 h 256"/>
                <a:gd name="T60" fmla="*/ 40 w 217"/>
                <a:gd name="T61" fmla="*/ 214 h 256"/>
                <a:gd name="T62" fmla="*/ 43 w 217"/>
                <a:gd name="T63" fmla="*/ 195 h 256"/>
                <a:gd name="T64" fmla="*/ 51 w 217"/>
                <a:gd name="T65" fmla="*/ 182 h 256"/>
                <a:gd name="T66" fmla="*/ 93 w 217"/>
                <a:gd name="T67" fmla="*/ 161 h 256"/>
                <a:gd name="T68" fmla="*/ 161 w 217"/>
                <a:gd name="T69" fmla="*/ 165 h 256"/>
                <a:gd name="T70" fmla="*/ 172 w 217"/>
                <a:gd name="T71" fmla="*/ 166 h 256"/>
                <a:gd name="T72" fmla="*/ 191 w 217"/>
                <a:gd name="T73" fmla="*/ 160 h 256"/>
                <a:gd name="T74" fmla="*/ 197 w 217"/>
                <a:gd name="T75" fmla="*/ 113 h 256"/>
                <a:gd name="T76" fmla="*/ 177 w 217"/>
                <a:gd name="T77" fmla="*/ 59 h 256"/>
                <a:gd name="T78" fmla="*/ 122 w 217"/>
                <a:gd name="T7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17" h="256">
                  <a:moveTo>
                    <a:pt x="90" y="162"/>
                  </a:moveTo>
                  <a:cubicBezTo>
                    <a:pt x="90" y="162"/>
                    <a:pt x="91" y="162"/>
                    <a:pt x="91" y="162"/>
                  </a:cubicBezTo>
                  <a:cubicBezTo>
                    <a:pt x="91" y="162"/>
                    <a:pt x="90" y="162"/>
                    <a:pt x="90" y="162"/>
                  </a:cubicBezTo>
                  <a:moveTo>
                    <a:pt x="110" y="34"/>
                  </a:moveTo>
                  <a:cubicBezTo>
                    <a:pt x="110" y="33"/>
                    <a:pt x="111" y="33"/>
                    <a:pt x="112" y="32"/>
                  </a:cubicBezTo>
                  <a:cubicBezTo>
                    <a:pt x="113" y="31"/>
                    <a:pt x="114" y="30"/>
                    <a:pt x="116" y="29"/>
                  </a:cubicBezTo>
                  <a:cubicBezTo>
                    <a:pt x="117" y="28"/>
                    <a:pt x="117" y="28"/>
                    <a:pt x="118" y="28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20" y="28"/>
                    <a:pt x="120" y="28"/>
                  </a:cubicBezTo>
                  <a:cubicBezTo>
                    <a:pt x="121" y="28"/>
                    <a:pt x="122" y="28"/>
                    <a:pt x="123" y="29"/>
                  </a:cubicBezTo>
                  <a:cubicBezTo>
                    <a:pt x="125" y="30"/>
                    <a:pt x="127" y="32"/>
                    <a:pt x="129" y="33"/>
                  </a:cubicBezTo>
                  <a:cubicBezTo>
                    <a:pt x="132" y="37"/>
                    <a:pt x="135" y="41"/>
                    <a:pt x="138" y="45"/>
                  </a:cubicBezTo>
                  <a:cubicBezTo>
                    <a:pt x="139" y="48"/>
                    <a:pt x="141" y="51"/>
                    <a:pt x="143" y="54"/>
                  </a:cubicBezTo>
                  <a:cubicBezTo>
                    <a:pt x="143" y="54"/>
                    <a:pt x="144" y="55"/>
                    <a:pt x="144" y="55"/>
                  </a:cubicBezTo>
                  <a:cubicBezTo>
                    <a:pt x="144" y="55"/>
                    <a:pt x="144" y="55"/>
                    <a:pt x="144" y="55"/>
                  </a:cubicBezTo>
                  <a:cubicBezTo>
                    <a:pt x="144" y="55"/>
                    <a:pt x="144" y="55"/>
                    <a:pt x="144" y="55"/>
                  </a:cubicBezTo>
                  <a:cubicBezTo>
                    <a:pt x="156" y="79"/>
                    <a:pt x="165" y="104"/>
                    <a:pt x="173" y="129"/>
                  </a:cubicBezTo>
                  <a:cubicBezTo>
                    <a:pt x="174" y="132"/>
                    <a:pt x="175" y="135"/>
                    <a:pt x="176" y="138"/>
                  </a:cubicBezTo>
                  <a:cubicBezTo>
                    <a:pt x="173" y="137"/>
                    <a:pt x="171" y="136"/>
                    <a:pt x="169" y="135"/>
                  </a:cubicBezTo>
                  <a:cubicBezTo>
                    <a:pt x="159" y="131"/>
                    <a:pt x="148" y="129"/>
                    <a:pt x="137" y="128"/>
                  </a:cubicBezTo>
                  <a:cubicBezTo>
                    <a:pt x="134" y="127"/>
                    <a:pt x="132" y="126"/>
                    <a:pt x="130" y="124"/>
                  </a:cubicBezTo>
                  <a:cubicBezTo>
                    <a:pt x="122" y="120"/>
                    <a:pt x="116" y="115"/>
                    <a:pt x="110" y="109"/>
                  </a:cubicBezTo>
                  <a:cubicBezTo>
                    <a:pt x="106" y="105"/>
                    <a:pt x="103" y="101"/>
                    <a:pt x="100" y="96"/>
                  </a:cubicBezTo>
                  <a:cubicBezTo>
                    <a:pt x="98" y="92"/>
                    <a:pt x="96" y="88"/>
                    <a:pt x="95" y="84"/>
                  </a:cubicBezTo>
                  <a:cubicBezTo>
                    <a:pt x="94" y="80"/>
                    <a:pt x="94" y="76"/>
                    <a:pt x="93" y="71"/>
                  </a:cubicBezTo>
                  <a:cubicBezTo>
                    <a:pt x="94" y="68"/>
                    <a:pt x="94" y="65"/>
                    <a:pt x="95" y="63"/>
                  </a:cubicBezTo>
                  <a:cubicBezTo>
                    <a:pt x="97" y="56"/>
                    <a:pt x="100" y="50"/>
                    <a:pt x="103" y="44"/>
                  </a:cubicBezTo>
                  <a:cubicBezTo>
                    <a:pt x="104" y="42"/>
                    <a:pt x="106" y="40"/>
                    <a:pt x="107" y="38"/>
                  </a:cubicBezTo>
                  <a:cubicBezTo>
                    <a:pt x="108" y="37"/>
                    <a:pt x="109" y="36"/>
                    <a:pt x="110" y="34"/>
                  </a:cubicBezTo>
                  <a:moveTo>
                    <a:pt x="121" y="27"/>
                  </a:moveTo>
                  <a:cubicBezTo>
                    <a:pt x="121" y="27"/>
                    <a:pt x="121" y="27"/>
                    <a:pt x="121" y="27"/>
                  </a:cubicBezTo>
                  <a:cubicBezTo>
                    <a:pt x="121" y="27"/>
                    <a:pt x="121" y="27"/>
                    <a:pt x="121" y="27"/>
                  </a:cubicBezTo>
                  <a:moveTo>
                    <a:pt x="118" y="0"/>
                  </a:moveTo>
                  <a:cubicBezTo>
                    <a:pt x="114" y="0"/>
                    <a:pt x="110" y="1"/>
                    <a:pt x="106" y="2"/>
                  </a:cubicBezTo>
                  <a:cubicBezTo>
                    <a:pt x="105" y="2"/>
                    <a:pt x="105" y="3"/>
                    <a:pt x="105" y="3"/>
                  </a:cubicBezTo>
                  <a:cubicBezTo>
                    <a:pt x="94" y="7"/>
                    <a:pt x="85" y="18"/>
                    <a:pt x="79" y="30"/>
                  </a:cubicBezTo>
                  <a:cubicBezTo>
                    <a:pt x="78" y="32"/>
                    <a:pt x="77" y="34"/>
                    <a:pt x="76" y="36"/>
                  </a:cubicBezTo>
                  <a:cubicBezTo>
                    <a:pt x="69" y="50"/>
                    <a:pt x="66" y="67"/>
                    <a:pt x="66" y="78"/>
                  </a:cubicBezTo>
                  <a:cubicBezTo>
                    <a:pt x="66" y="100"/>
                    <a:pt x="77" y="118"/>
                    <a:pt x="93" y="132"/>
                  </a:cubicBezTo>
                  <a:cubicBezTo>
                    <a:pt x="74" y="137"/>
                    <a:pt x="57" y="144"/>
                    <a:pt x="42" y="153"/>
                  </a:cubicBezTo>
                  <a:cubicBezTo>
                    <a:pt x="17" y="170"/>
                    <a:pt x="0" y="216"/>
                    <a:pt x="21" y="242"/>
                  </a:cubicBezTo>
                  <a:cubicBezTo>
                    <a:pt x="23" y="243"/>
                    <a:pt x="25" y="245"/>
                    <a:pt x="27" y="247"/>
                  </a:cubicBezTo>
                  <a:cubicBezTo>
                    <a:pt x="35" y="254"/>
                    <a:pt x="46" y="256"/>
                    <a:pt x="57" y="256"/>
                  </a:cubicBezTo>
                  <a:cubicBezTo>
                    <a:pt x="80" y="256"/>
                    <a:pt x="106" y="245"/>
                    <a:pt x="124" y="238"/>
                  </a:cubicBezTo>
                  <a:cubicBezTo>
                    <a:pt x="132" y="234"/>
                    <a:pt x="140" y="231"/>
                    <a:pt x="148" y="227"/>
                  </a:cubicBezTo>
                  <a:cubicBezTo>
                    <a:pt x="159" y="222"/>
                    <a:pt x="170" y="216"/>
                    <a:pt x="181" y="210"/>
                  </a:cubicBezTo>
                  <a:cubicBezTo>
                    <a:pt x="192" y="203"/>
                    <a:pt x="202" y="196"/>
                    <a:pt x="211" y="188"/>
                  </a:cubicBezTo>
                  <a:cubicBezTo>
                    <a:pt x="217" y="183"/>
                    <a:pt x="217" y="176"/>
                    <a:pt x="215" y="171"/>
                  </a:cubicBezTo>
                  <a:cubicBezTo>
                    <a:pt x="213" y="167"/>
                    <a:pt x="210" y="165"/>
                    <a:pt x="207" y="163"/>
                  </a:cubicBezTo>
                  <a:cubicBezTo>
                    <a:pt x="206" y="163"/>
                    <a:pt x="204" y="162"/>
                    <a:pt x="203" y="162"/>
                  </a:cubicBezTo>
                  <a:cubicBezTo>
                    <a:pt x="200" y="162"/>
                    <a:pt x="197" y="163"/>
                    <a:pt x="195" y="166"/>
                  </a:cubicBezTo>
                  <a:cubicBezTo>
                    <a:pt x="186" y="174"/>
                    <a:pt x="175" y="180"/>
                    <a:pt x="165" y="186"/>
                  </a:cubicBezTo>
                  <a:cubicBezTo>
                    <a:pt x="163" y="187"/>
                    <a:pt x="160" y="189"/>
                    <a:pt x="158" y="190"/>
                  </a:cubicBezTo>
                  <a:cubicBezTo>
                    <a:pt x="156" y="191"/>
                    <a:pt x="153" y="193"/>
                    <a:pt x="151" y="194"/>
                  </a:cubicBezTo>
                  <a:cubicBezTo>
                    <a:pt x="128" y="206"/>
                    <a:pt x="104" y="217"/>
                    <a:pt x="78" y="224"/>
                  </a:cubicBezTo>
                  <a:cubicBezTo>
                    <a:pt x="70" y="226"/>
                    <a:pt x="63" y="227"/>
                    <a:pt x="55" y="227"/>
                  </a:cubicBezTo>
                  <a:cubicBezTo>
                    <a:pt x="52" y="227"/>
                    <a:pt x="50" y="227"/>
                    <a:pt x="47" y="226"/>
                  </a:cubicBezTo>
                  <a:cubicBezTo>
                    <a:pt x="46" y="226"/>
                    <a:pt x="45" y="226"/>
                    <a:pt x="44" y="225"/>
                  </a:cubicBezTo>
                  <a:cubicBezTo>
                    <a:pt x="44" y="225"/>
                    <a:pt x="43" y="224"/>
                    <a:pt x="42" y="224"/>
                  </a:cubicBezTo>
                  <a:cubicBezTo>
                    <a:pt x="42" y="223"/>
                    <a:pt x="42" y="223"/>
                    <a:pt x="42" y="223"/>
                  </a:cubicBezTo>
                  <a:cubicBezTo>
                    <a:pt x="41" y="222"/>
                    <a:pt x="41" y="221"/>
                    <a:pt x="40" y="219"/>
                  </a:cubicBezTo>
                  <a:cubicBezTo>
                    <a:pt x="40" y="218"/>
                    <a:pt x="40" y="216"/>
                    <a:pt x="40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07"/>
                    <a:pt x="41" y="201"/>
                    <a:pt x="43" y="195"/>
                  </a:cubicBezTo>
                  <a:cubicBezTo>
                    <a:pt x="43" y="193"/>
                    <a:pt x="44" y="192"/>
                    <a:pt x="45" y="190"/>
                  </a:cubicBezTo>
                  <a:cubicBezTo>
                    <a:pt x="47" y="187"/>
                    <a:pt x="49" y="185"/>
                    <a:pt x="51" y="182"/>
                  </a:cubicBezTo>
                  <a:cubicBezTo>
                    <a:pt x="55" y="178"/>
                    <a:pt x="60" y="175"/>
                    <a:pt x="65" y="172"/>
                  </a:cubicBezTo>
                  <a:cubicBezTo>
                    <a:pt x="74" y="167"/>
                    <a:pt x="83" y="164"/>
                    <a:pt x="93" y="161"/>
                  </a:cubicBezTo>
                  <a:cubicBezTo>
                    <a:pt x="106" y="158"/>
                    <a:pt x="119" y="157"/>
                    <a:pt x="133" y="157"/>
                  </a:cubicBezTo>
                  <a:cubicBezTo>
                    <a:pt x="142" y="160"/>
                    <a:pt x="152" y="163"/>
                    <a:pt x="161" y="165"/>
                  </a:cubicBezTo>
                  <a:cubicBezTo>
                    <a:pt x="164" y="165"/>
                    <a:pt x="168" y="165"/>
                    <a:pt x="171" y="166"/>
                  </a:cubicBezTo>
                  <a:cubicBezTo>
                    <a:pt x="171" y="166"/>
                    <a:pt x="172" y="166"/>
                    <a:pt x="172" y="166"/>
                  </a:cubicBezTo>
                  <a:cubicBezTo>
                    <a:pt x="178" y="166"/>
                    <a:pt x="183" y="162"/>
                    <a:pt x="185" y="158"/>
                  </a:cubicBezTo>
                  <a:cubicBezTo>
                    <a:pt x="187" y="159"/>
                    <a:pt x="189" y="160"/>
                    <a:pt x="191" y="160"/>
                  </a:cubicBezTo>
                  <a:cubicBezTo>
                    <a:pt x="199" y="160"/>
                    <a:pt x="209" y="152"/>
                    <a:pt x="205" y="141"/>
                  </a:cubicBezTo>
                  <a:cubicBezTo>
                    <a:pt x="202" y="132"/>
                    <a:pt x="200" y="122"/>
                    <a:pt x="197" y="113"/>
                  </a:cubicBezTo>
                  <a:cubicBezTo>
                    <a:pt x="193" y="102"/>
                    <a:pt x="189" y="90"/>
                    <a:pt x="185" y="79"/>
                  </a:cubicBezTo>
                  <a:cubicBezTo>
                    <a:pt x="182" y="73"/>
                    <a:pt x="179" y="66"/>
                    <a:pt x="177" y="59"/>
                  </a:cubicBezTo>
                  <a:cubicBezTo>
                    <a:pt x="172" y="48"/>
                    <a:pt x="165" y="34"/>
                    <a:pt x="156" y="22"/>
                  </a:cubicBezTo>
                  <a:cubicBezTo>
                    <a:pt x="147" y="11"/>
                    <a:pt x="136" y="1"/>
                    <a:pt x="122" y="0"/>
                  </a:cubicBezTo>
                  <a:cubicBezTo>
                    <a:pt x="121" y="0"/>
                    <a:pt x="119" y="0"/>
                    <a:pt x="11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300"/>
            <p:cNvSpPr>
              <a:spLocks noEditPoints="1"/>
            </p:cNvSpPr>
            <p:nvPr/>
          </p:nvSpPr>
          <p:spPr bwMode="auto">
            <a:xfrm>
              <a:off x="6977" y="979"/>
              <a:ext cx="29" cy="51"/>
            </a:xfrm>
            <a:custGeom>
              <a:avLst/>
              <a:gdLst>
                <a:gd name="T0" fmla="*/ 14 w 43"/>
                <a:gd name="T1" fmla="*/ 45 h 75"/>
                <a:gd name="T2" fmla="*/ 12 w 43"/>
                <a:gd name="T3" fmla="*/ 50 h 75"/>
                <a:gd name="T4" fmla="*/ 30 w 43"/>
                <a:gd name="T5" fmla="*/ 75 h 75"/>
                <a:gd name="T6" fmla="*/ 34 w 43"/>
                <a:gd name="T7" fmla="*/ 70 h 75"/>
                <a:gd name="T8" fmla="*/ 19 w 43"/>
                <a:gd name="T9" fmla="*/ 51 h 75"/>
                <a:gd name="T10" fmla="*/ 14 w 43"/>
                <a:gd name="T11" fmla="*/ 45 h 75"/>
                <a:gd name="T12" fmla="*/ 0 w 43"/>
                <a:gd name="T13" fmla="*/ 0 h 75"/>
                <a:gd name="T14" fmla="*/ 43 w 43"/>
                <a:gd name="T15" fmla="*/ 33 h 75"/>
                <a:gd name="T16" fmla="*/ 43 w 43"/>
                <a:gd name="T17" fmla="*/ 32 h 75"/>
                <a:gd name="T18" fmla="*/ 37 w 43"/>
                <a:gd name="T19" fmla="*/ 17 h 75"/>
                <a:gd name="T20" fmla="*/ 0 w 43"/>
                <a:gd name="T2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75">
                  <a:moveTo>
                    <a:pt x="14" y="45"/>
                  </a:moveTo>
                  <a:cubicBezTo>
                    <a:pt x="13" y="47"/>
                    <a:pt x="13" y="48"/>
                    <a:pt x="12" y="50"/>
                  </a:cubicBezTo>
                  <a:cubicBezTo>
                    <a:pt x="18" y="58"/>
                    <a:pt x="24" y="66"/>
                    <a:pt x="30" y="75"/>
                  </a:cubicBezTo>
                  <a:cubicBezTo>
                    <a:pt x="31" y="73"/>
                    <a:pt x="33" y="71"/>
                    <a:pt x="34" y="70"/>
                  </a:cubicBezTo>
                  <a:cubicBezTo>
                    <a:pt x="29" y="63"/>
                    <a:pt x="25" y="57"/>
                    <a:pt x="19" y="51"/>
                  </a:cubicBezTo>
                  <a:cubicBezTo>
                    <a:pt x="17" y="49"/>
                    <a:pt x="16" y="47"/>
                    <a:pt x="14" y="45"/>
                  </a:cubicBezTo>
                  <a:moveTo>
                    <a:pt x="0" y="0"/>
                  </a:moveTo>
                  <a:cubicBezTo>
                    <a:pt x="16" y="9"/>
                    <a:pt x="31" y="20"/>
                    <a:pt x="43" y="33"/>
                  </a:cubicBezTo>
                  <a:cubicBezTo>
                    <a:pt x="43" y="33"/>
                    <a:pt x="43" y="33"/>
                    <a:pt x="43" y="32"/>
                  </a:cubicBezTo>
                  <a:cubicBezTo>
                    <a:pt x="42" y="27"/>
                    <a:pt x="40" y="22"/>
                    <a:pt x="37" y="17"/>
                  </a:cubicBezTo>
                  <a:cubicBezTo>
                    <a:pt x="28" y="6"/>
                    <a:pt x="14" y="1"/>
                    <a:pt x="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301"/>
            <p:cNvSpPr>
              <a:spLocks noEditPoints="1"/>
            </p:cNvSpPr>
            <p:nvPr/>
          </p:nvSpPr>
          <p:spPr bwMode="auto">
            <a:xfrm>
              <a:off x="6525" y="1140"/>
              <a:ext cx="240" cy="76"/>
            </a:xfrm>
            <a:custGeom>
              <a:avLst/>
              <a:gdLst>
                <a:gd name="T0" fmla="*/ 354 w 354"/>
                <a:gd name="T1" fmla="*/ 39 h 112"/>
                <a:gd name="T2" fmla="*/ 353 w 354"/>
                <a:gd name="T3" fmla="*/ 40 h 112"/>
                <a:gd name="T4" fmla="*/ 354 w 354"/>
                <a:gd name="T5" fmla="*/ 40 h 112"/>
                <a:gd name="T6" fmla="*/ 354 w 354"/>
                <a:gd name="T7" fmla="*/ 39 h 112"/>
                <a:gd name="T8" fmla="*/ 27 w 354"/>
                <a:gd name="T9" fmla="*/ 0 h 112"/>
                <a:gd name="T10" fmla="*/ 23 w 354"/>
                <a:gd name="T11" fmla="*/ 9 h 112"/>
                <a:gd name="T12" fmla="*/ 5 w 354"/>
                <a:gd name="T13" fmla="*/ 50 h 112"/>
                <a:gd name="T14" fmla="*/ 0 w 354"/>
                <a:gd name="T15" fmla="*/ 67 h 112"/>
                <a:gd name="T16" fmla="*/ 13 w 354"/>
                <a:gd name="T17" fmla="*/ 79 h 112"/>
                <a:gd name="T18" fmla="*/ 31 w 354"/>
                <a:gd name="T19" fmla="*/ 92 h 112"/>
                <a:gd name="T20" fmla="*/ 58 w 354"/>
                <a:gd name="T21" fmla="*/ 110 h 112"/>
                <a:gd name="T22" fmla="*/ 61 w 354"/>
                <a:gd name="T23" fmla="*/ 112 h 112"/>
                <a:gd name="T24" fmla="*/ 57 w 354"/>
                <a:gd name="T25" fmla="*/ 90 h 112"/>
                <a:gd name="T26" fmla="*/ 23 w 354"/>
                <a:gd name="T27" fmla="*/ 61 h 112"/>
                <a:gd name="T28" fmla="*/ 34 w 354"/>
                <a:gd name="T29" fmla="*/ 23 h 112"/>
                <a:gd name="T30" fmla="*/ 27 w 354"/>
                <a:gd name="T31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4" h="112">
                  <a:moveTo>
                    <a:pt x="354" y="39"/>
                  </a:moveTo>
                  <a:cubicBezTo>
                    <a:pt x="353" y="40"/>
                    <a:pt x="353" y="40"/>
                    <a:pt x="353" y="40"/>
                  </a:cubicBezTo>
                  <a:cubicBezTo>
                    <a:pt x="353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39"/>
                  </a:cubicBezTo>
                  <a:moveTo>
                    <a:pt x="27" y="0"/>
                  </a:moveTo>
                  <a:cubicBezTo>
                    <a:pt x="26" y="3"/>
                    <a:pt x="24" y="6"/>
                    <a:pt x="23" y="9"/>
                  </a:cubicBezTo>
                  <a:cubicBezTo>
                    <a:pt x="16" y="22"/>
                    <a:pt x="10" y="36"/>
                    <a:pt x="5" y="50"/>
                  </a:cubicBezTo>
                  <a:cubicBezTo>
                    <a:pt x="3" y="56"/>
                    <a:pt x="1" y="61"/>
                    <a:pt x="0" y="67"/>
                  </a:cubicBezTo>
                  <a:cubicBezTo>
                    <a:pt x="4" y="71"/>
                    <a:pt x="9" y="75"/>
                    <a:pt x="13" y="79"/>
                  </a:cubicBezTo>
                  <a:cubicBezTo>
                    <a:pt x="19" y="84"/>
                    <a:pt x="25" y="88"/>
                    <a:pt x="31" y="92"/>
                  </a:cubicBezTo>
                  <a:cubicBezTo>
                    <a:pt x="40" y="99"/>
                    <a:pt x="49" y="105"/>
                    <a:pt x="58" y="110"/>
                  </a:cubicBezTo>
                  <a:cubicBezTo>
                    <a:pt x="59" y="111"/>
                    <a:pt x="60" y="111"/>
                    <a:pt x="61" y="112"/>
                  </a:cubicBezTo>
                  <a:cubicBezTo>
                    <a:pt x="59" y="105"/>
                    <a:pt x="58" y="98"/>
                    <a:pt x="57" y="90"/>
                  </a:cubicBezTo>
                  <a:cubicBezTo>
                    <a:pt x="45" y="81"/>
                    <a:pt x="34" y="71"/>
                    <a:pt x="23" y="61"/>
                  </a:cubicBezTo>
                  <a:cubicBezTo>
                    <a:pt x="26" y="48"/>
                    <a:pt x="30" y="36"/>
                    <a:pt x="34" y="23"/>
                  </a:cubicBezTo>
                  <a:cubicBezTo>
                    <a:pt x="32" y="16"/>
                    <a:pt x="29" y="8"/>
                    <a:pt x="27" y="0"/>
                  </a:cubicBezTo>
                </a:path>
              </a:pathLst>
            </a:custGeom>
            <a:solidFill>
              <a:srgbClr val="C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302"/>
            <p:cNvSpPr>
              <a:spLocks noEditPoints="1"/>
            </p:cNvSpPr>
            <p:nvPr/>
          </p:nvSpPr>
          <p:spPr bwMode="auto">
            <a:xfrm>
              <a:off x="7089" y="635"/>
              <a:ext cx="389" cy="562"/>
            </a:xfrm>
            <a:custGeom>
              <a:avLst/>
              <a:gdLst>
                <a:gd name="T0" fmla="*/ 556 w 574"/>
                <a:gd name="T1" fmla="*/ 816 h 828"/>
                <a:gd name="T2" fmla="*/ 561 w 574"/>
                <a:gd name="T3" fmla="*/ 822 h 828"/>
                <a:gd name="T4" fmla="*/ 569 w 574"/>
                <a:gd name="T5" fmla="*/ 828 h 828"/>
                <a:gd name="T6" fmla="*/ 574 w 574"/>
                <a:gd name="T7" fmla="*/ 828 h 828"/>
                <a:gd name="T8" fmla="*/ 556 w 574"/>
                <a:gd name="T9" fmla="*/ 816 h 828"/>
                <a:gd name="T10" fmla="*/ 427 w 574"/>
                <a:gd name="T11" fmla="*/ 678 h 828"/>
                <a:gd name="T12" fmla="*/ 437 w 574"/>
                <a:gd name="T13" fmla="*/ 720 h 828"/>
                <a:gd name="T14" fmla="*/ 477 w 574"/>
                <a:gd name="T15" fmla="*/ 767 h 828"/>
                <a:gd name="T16" fmla="*/ 427 w 574"/>
                <a:gd name="T17" fmla="*/ 678 h 828"/>
                <a:gd name="T18" fmla="*/ 22 w 574"/>
                <a:gd name="T19" fmla="*/ 451 h 828"/>
                <a:gd name="T20" fmla="*/ 0 w 574"/>
                <a:gd name="T21" fmla="*/ 580 h 828"/>
                <a:gd name="T22" fmla="*/ 85 w 574"/>
                <a:gd name="T23" fmla="*/ 678 h 828"/>
                <a:gd name="T24" fmla="*/ 48 w 574"/>
                <a:gd name="T25" fmla="*/ 605 h 828"/>
                <a:gd name="T26" fmla="*/ 30 w 574"/>
                <a:gd name="T27" fmla="*/ 571 h 828"/>
                <a:gd name="T28" fmla="*/ 28 w 574"/>
                <a:gd name="T29" fmla="*/ 533 h 828"/>
                <a:gd name="T30" fmla="*/ 22 w 574"/>
                <a:gd name="T31" fmla="*/ 451 h 828"/>
                <a:gd name="T32" fmla="*/ 312 w 574"/>
                <a:gd name="T33" fmla="*/ 172 h 828"/>
                <a:gd name="T34" fmla="*/ 301 w 574"/>
                <a:gd name="T35" fmla="*/ 233 h 828"/>
                <a:gd name="T36" fmla="*/ 315 w 574"/>
                <a:gd name="T37" fmla="*/ 275 h 828"/>
                <a:gd name="T38" fmla="*/ 312 w 574"/>
                <a:gd name="T39" fmla="*/ 172 h 828"/>
                <a:gd name="T40" fmla="*/ 391 w 574"/>
                <a:gd name="T41" fmla="*/ 0 h 828"/>
                <a:gd name="T42" fmla="*/ 378 w 574"/>
                <a:gd name="T43" fmla="*/ 21 h 828"/>
                <a:gd name="T44" fmla="*/ 355 w 574"/>
                <a:gd name="T45" fmla="*/ 82 h 828"/>
                <a:gd name="T46" fmla="*/ 353 w 574"/>
                <a:gd name="T47" fmla="*/ 89 h 828"/>
                <a:gd name="T48" fmla="*/ 363 w 574"/>
                <a:gd name="T49" fmla="*/ 70 h 828"/>
                <a:gd name="T50" fmla="*/ 372 w 574"/>
                <a:gd name="T51" fmla="*/ 53 h 828"/>
                <a:gd name="T52" fmla="*/ 376 w 574"/>
                <a:gd name="T53" fmla="*/ 47 h 828"/>
                <a:gd name="T54" fmla="*/ 387 w 574"/>
                <a:gd name="T55" fmla="*/ 25 h 828"/>
                <a:gd name="T56" fmla="*/ 391 w 574"/>
                <a:gd name="T57" fmla="*/ 0 h 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74" h="828">
                  <a:moveTo>
                    <a:pt x="556" y="816"/>
                  </a:moveTo>
                  <a:cubicBezTo>
                    <a:pt x="557" y="818"/>
                    <a:pt x="559" y="820"/>
                    <a:pt x="561" y="822"/>
                  </a:cubicBezTo>
                  <a:cubicBezTo>
                    <a:pt x="564" y="824"/>
                    <a:pt x="566" y="826"/>
                    <a:pt x="569" y="828"/>
                  </a:cubicBezTo>
                  <a:cubicBezTo>
                    <a:pt x="570" y="828"/>
                    <a:pt x="572" y="828"/>
                    <a:pt x="574" y="828"/>
                  </a:cubicBezTo>
                  <a:cubicBezTo>
                    <a:pt x="568" y="824"/>
                    <a:pt x="562" y="820"/>
                    <a:pt x="556" y="816"/>
                  </a:cubicBezTo>
                  <a:moveTo>
                    <a:pt x="427" y="678"/>
                  </a:moveTo>
                  <a:cubicBezTo>
                    <a:pt x="430" y="692"/>
                    <a:pt x="433" y="706"/>
                    <a:pt x="437" y="720"/>
                  </a:cubicBezTo>
                  <a:cubicBezTo>
                    <a:pt x="449" y="736"/>
                    <a:pt x="463" y="752"/>
                    <a:pt x="477" y="767"/>
                  </a:cubicBezTo>
                  <a:cubicBezTo>
                    <a:pt x="458" y="739"/>
                    <a:pt x="441" y="709"/>
                    <a:pt x="427" y="678"/>
                  </a:cubicBezTo>
                  <a:moveTo>
                    <a:pt x="22" y="451"/>
                  </a:moveTo>
                  <a:cubicBezTo>
                    <a:pt x="10" y="493"/>
                    <a:pt x="4" y="536"/>
                    <a:pt x="0" y="580"/>
                  </a:cubicBezTo>
                  <a:cubicBezTo>
                    <a:pt x="26" y="615"/>
                    <a:pt x="54" y="648"/>
                    <a:pt x="85" y="678"/>
                  </a:cubicBezTo>
                  <a:cubicBezTo>
                    <a:pt x="72" y="654"/>
                    <a:pt x="60" y="629"/>
                    <a:pt x="48" y="605"/>
                  </a:cubicBezTo>
                  <a:cubicBezTo>
                    <a:pt x="41" y="594"/>
                    <a:pt x="35" y="583"/>
                    <a:pt x="30" y="571"/>
                  </a:cubicBezTo>
                  <a:cubicBezTo>
                    <a:pt x="29" y="559"/>
                    <a:pt x="28" y="546"/>
                    <a:pt x="28" y="533"/>
                  </a:cubicBezTo>
                  <a:cubicBezTo>
                    <a:pt x="25" y="506"/>
                    <a:pt x="23" y="478"/>
                    <a:pt x="22" y="451"/>
                  </a:cubicBezTo>
                  <a:moveTo>
                    <a:pt x="312" y="172"/>
                  </a:moveTo>
                  <a:cubicBezTo>
                    <a:pt x="307" y="193"/>
                    <a:pt x="303" y="213"/>
                    <a:pt x="301" y="233"/>
                  </a:cubicBezTo>
                  <a:cubicBezTo>
                    <a:pt x="306" y="247"/>
                    <a:pt x="310" y="261"/>
                    <a:pt x="315" y="275"/>
                  </a:cubicBezTo>
                  <a:cubicBezTo>
                    <a:pt x="311" y="241"/>
                    <a:pt x="310" y="206"/>
                    <a:pt x="312" y="172"/>
                  </a:cubicBezTo>
                  <a:moveTo>
                    <a:pt x="391" y="0"/>
                  </a:moveTo>
                  <a:cubicBezTo>
                    <a:pt x="387" y="7"/>
                    <a:pt x="382" y="14"/>
                    <a:pt x="378" y="21"/>
                  </a:cubicBezTo>
                  <a:cubicBezTo>
                    <a:pt x="369" y="41"/>
                    <a:pt x="361" y="61"/>
                    <a:pt x="355" y="82"/>
                  </a:cubicBezTo>
                  <a:cubicBezTo>
                    <a:pt x="355" y="84"/>
                    <a:pt x="354" y="87"/>
                    <a:pt x="353" y="89"/>
                  </a:cubicBezTo>
                  <a:cubicBezTo>
                    <a:pt x="356" y="83"/>
                    <a:pt x="360" y="76"/>
                    <a:pt x="363" y="70"/>
                  </a:cubicBezTo>
                  <a:cubicBezTo>
                    <a:pt x="366" y="64"/>
                    <a:pt x="369" y="59"/>
                    <a:pt x="372" y="53"/>
                  </a:cubicBezTo>
                  <a:cubicBezTo>
                    <a:pt x="373" y="51"/>
                    <a:pt x="375" y="49"/>
                    <a:pt x="376" y="47"/>
                  </a:cubicBezTo>
                  <a:cubicBezTo>
                    <a:pt x="381" y="40"/>
                    <a:pt x="384" y="33"/>
                    <a:pt x="387" y="25"/>
                  </a:cubicBezTo>
                  <a:cubicBezTo>
                    <a:pt x="390" y="17"/>
                    <a:pt x="391" y="8"/>
                    <a:pt x="391" y="0"/>
                  </a:cubicBezTo>
                </a:path>
              </a:pathLst>
            </a:custGeom>
            <a:solidFill>
              <a:srgbClr val="DC5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303"/>
            <p:cNvSpPr>
              <a:spLocks noEditPoints="1"/>
            </p:cNvSpPr>
            <p:nvPr/>
          </p:nvSpPr>
          <p:spPr bwMode="auto">
            <a:xfrm>
              <a:off x="6800" y="977"/>
              <a:ext cx="210" cy="188"/>
            </a:xfrm>
            <a:custGeom>
              <a:avLst/>
              <a:gdLst>
                <a:gd name="T0" fmla="*/ 76 w 310"/>
                <a:gd name="T1" fmla="*/ 257 h 276"/>
                <a:gd name="T2" fmla="*/ 125 w 310"/>
                <a:gd name="T3" fmla="*/ 264 h 276"/>
                <a:gd name="T4" fmla="*/ 266 w 310"/>
                <a:gd name="T5" fmla="*/ 252 h 276"/>
                <a:gd name="T6" fmla="*/ 236 w 310"/>
                <a:gd name="T7" fmla="*/ 276 h 276"/>
                <a:gd name="T8" fmla="*/ 266 w 310"/>
                <a:gd name="T9" fmla="*/ 252 h 276"/>
                <a:gd name="T10" fmla="*/ 10 w 310"/>
                <a:gd name="T11" fmla="*/ 211 h 276"/>
                <a:gd name="T12" fmla="*/ 76 w 310"/>
                <a:gd name="T13" fmla="*/ 226 h 276"/>
                <a:gd name="T14" fmla="*/ 10 w 310"/>
                <a:gd name="T15" fmla="*/ 203 h 276"/>
                <a:gd name="T16" fmla="*/ 261 w 310"/>
                <a:gd name="T17" fmla="*/ 162 h 276"/>
                <a:gd name="T18" fmla="*/ 236 w 310"/>
                <a:gd name="T19" fmla="*/ 177 h 276"/>
                <a:gd name="T20" fmla="*/ 217 w 310"/>
                <a:gd name="T21" fmla="*/ 204 h 276"/>
                <a:gd name="T22" fmla="*/ 216 w 310"/>
                <a:gd name="T23" fmla="*/ 240 h 276"/>
                <a:gd name="T24" fmla="*/ 300 w 310"/>
                <a:gd name="T25" fmla="*/ 205 h 276"/>
                <a:gd name="T26" fmla="*/ 307 w 310"/>
                <a:gd name="T27" fmla="*/ 175 h 276"/>
                <a:gd name="T28" fmla="*/ 301 w 310"/>
                <a:gd name="T29" fmla="*/ 171 h 276"/>
                <a:gd name="T30" fmla="*/ 274 w 310"/>
                <a:gd name="T31" fmla="*/ 161 h 276"/>
                <a:gd name="T32" fmla="*/ 131 w 310"/>
                <a:gd name="T33" fmla="*/ 107 h 276"/>
                <a:gd name="T34" fmla="*/ 151 w 310"/>
                <a:gd name="T35" fmla="*/ 218 h 276"/>
                <a:gd name="T36" fmla="*/ 159 w 310"/>
                <a:gd name="T37" fmla="*/ 233 h 276"/>
                <a:gd name="T38" fmla="*/ 189 w 310"/>
                <a:gd name="T39" fmla="*/ 201 h 276"/>
                <a:gd name="T40" fmla="*/ 173 w 310"/>
                <a:gd name="T41" fmla="*/ 133 h 276"/>
                <a:gd name="T42" fmla="*/ 155 w 310"/>
                <a:gd name="T43" fmla="*/ 113 h 276"/>
                <a:gd name="T44" fmla="*/ 132 w 310"/>
                <a:gd name="T45" fmla="*/ 107 h 276"/>
                <a:gd name="T46" fmla="*/ 79 w 310"/>
                <a:gd name="T47" fmla="*/ 47 h 276"/>
                <a:gd name="T48" fmla="*/ 32 w 310"/>
                <a:gd name="T49" fmla="*/ 101 h 276"/>
                <a:gd name="T50" fmla="*/ 0 w 310"/>
                <a:gd name="T51" fmla="*/ 173 h 276"/>
                <a:gd name="T52" fmla="*/ 70 w 310"/>
                <a:gd name="T53" fmla="*/ 174 h 276"/>
                <a:gd name="T54" fmla="*/ 104 w 310"/>
                <a:gd name="T55" fmla="*/ 89 h 276"/>
                <a:gd name="T56" fmla="*/ 192 w 310"/>
                <a:gd name="T57" fmla="*/ 110 h 276"/>
                <a:gd name="T58" fmla="*/ 267 w 310"/>
                <a:gd name="T59" fmla="*/ 134 h 276"/>
                <a:gd name="T60" fmla="*/ 309 w 310"/>
                <a:gd name="T61" fmla="*/ 143 h 276"/>
                <a:gd name="T62" fmla="*/ 291 w 310"/>
                <a:gd name="T63" fmla="*/ 77 h 276"/>
                <a:gd name="T64" fmla="*/ 273 w 310"/>
                <a:gd name="T65" fmla="*/ 51 h 276"/>
                <a:gd name="T66" fmla="*/ 248 w 310"/>
                <a:gd name="T67" fmla="*/ 27 h 276"/>
                <a:gd name="T68" fmla="*/ 163 w 310"/>
                <a:gd name="T69" fmla="*/ 0 h 276"/>
                <a:gd name="T70" fmla="*/ 153 w 310"/>
                <a:gd name="T71" fmla="*/ 5 h 276"/>
                <a:gd name="T72" fmla="*/ 133 w 310"/>
                <a:gd name="T73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0" h="276">
                  <a:moveTo>
                    <a:pt x="71" y="254"/>
                  </a:moveTo>
                  <a:cubicBezTo>
                    <a:pt x="73" y="255"/>
                    <a:pt x="74" y="256"/>
                    <a:pt x="76" y="257"/>
                  </a:cubicBezTo>
                  <a:cubicBezTo>
                    <a:pt x="91" y="264"/>
                    <a:pt x="106" y="271"/>
                    <a:pt x="121" y="276"/>
                  </a:cubicBezTo>
                  <a:cubicBezTo>
                    <a:pt x="122" y="272"/>
                    <a:pt x="123" y="268"/>
                    <a:pt x="125" y="264"/>
                  </a:cubicBezTo>
                  <a:cubicBezTo>
                    <a:pt x="107" y="261"/>
                    <a:pt x="89" y="257"/>
                    <a:pt x="71" y="254"/>
                  </a:cubicBezTo>
                  <a:moveTo>
                    <a:pt x="266" y="252"/>
                  </a:moveTo>
                  <a:cubicBezTo>
                    <a:pt x="255" y="257"/>
                    <a:pt x="244" y="260"/>
                    <a:pt x="232" y="264"/>
                  </a:cubicBezTo>
                  <a:cubicBezTo>
                    <a:pt x="234" y="268"/>
                    <a:pt x="235" y="272"/>
                    <a:pt x="236" y="276"/>
                  </a:cubicBezTo>
                  <a:cubicBezTo>
                    <a:pt x="237" y="276"/>
                    <a:pt x="238" y="276"/>
                    <a:pt x="239" y="276"/>
                  </a:cubicBezTo>
                  <a:cubicBezTo>
                    <a:pt x="249" y="269"/>
                    <a:pt x="257" y="261"/>
                    <a:pt x="266" y="252"/>
                  </a:cubicBezTo>
                  <a:moveTo>
                    <a:pt x="10" y="203"/>
                  </a:moveTo>
                  <a:cubicBezTo>
                    <a:pt x="10" y="205"/>
                    <a:pt x="10" y="208"/>
                    <a:pt x="10" y="211"/>
                  </a:cubicBezTo>
                  <a:cubicBezTo>
                    <a:pt x="13" y="214"/>
                    <a:pt x="16" y="216"/>
                    <a:pt x="19" y="219"/>
                  </a:cubicBezTo>
                  <a:cubicBezTo>
                    <a:pt x="38" y="221"/>
                    <a:pt x="57" y="223"/>
                    <a:pt x="76" y="226"/>
                  </a:cubicBezTo>
                  <a:cubicBezTo>
                    <a:pt x="55" y="217"/>
                    <a:pt x="33" y="210"/>
                    <a:pt x="11" y="203"/>
                  </a:cubicBezTo>
                  <a:cubicBezTo>
                    <a:pt x="11" y="203"/>
                    <a:pt x="10" y="203"/>
                    <a:pt x="10" y="203"/>
                  </a:cubicBezTo>
                  <a:moveTo>
                    <a:pt x="274" y="161"/>
                  </a:moveTo>
                  <a:cubicBezTo>
                    <a:pt x="269" y="161"/>
                    <a:pt x="265" y="162"/>
                    <a:pt x="261" y="162"/>
                  </a:cubicBezTo>
                  <a:cubicBezTo>
                    <a:pt x="257" y="164"/>
                    <a:pt x="253" y="166"/>
                    <a:pt x="249" y="168"/>
                  </a:cubicBezTo>
                  <a:cubicBezTo>
                    <a:pt x="244" y="170"/>
                    <a:pt x="240" y="174"/>
                    <a:pt x="236" y="177"/>
                  </a:cubicBezTo>
                  <a:cubicBezTo>
                    <a:pt x="230" y="183"/>
                    <a:pt x="225" y="190"/>
                    <a:pt x="221" y="197"/>
                  </a:cubicBezTo>
                  <a:cubicBezTo>
                    <a:pt x="219" y="200"/>
                    <a:pt x="218" y="202"/>
                    <a:pt x="217" y="204"/>
                  </a:cubicBezTo>
                  <a:cubicBezTo>
                    <a:pt x="216" y="216"/>
                    <a:pt x="214" y="227"/>
                    <a:pt x="210" y="237"/>
                  </a:cubicBezTo>
                  <a:cubicBezTo>
                    <a:pt x="212" y="238"/>
                    <a:pt x="214" y="239"/>
                    <a:pt x="216" y="240"/>
                  </a:cubicBezTo>
                  <a:cubicBezTo>
                    <a:pt x="242" y="232"/>
                    <a:pt x="267" y="223"/>
                    <a:pt x="292" y="210"/>
                  </a:cubicBezTo>
                  <a:cubicBezTo>
                    <a:pt x="294" y="209"/>
                    <a:pt x="297" y="207"/>
                    <a:pt x="300" y="205"/>
                  </a:cubicBezTo>
                  <a:cubicBezTo>
                    <a:pt x="304" y="198"/>
                    <a:pt x="306" y="191"/>
                    <a:pt x="309" y="183"/>
                  </a:cubicBezTo>
                  <a:cubicBezTo>
                    <a:pt x="308" y="181"/>
                    <a:pt x="308" y="178"/>
                    <a:pt x="307" y="175"/>
                  </a:cubicBezTo>
                  <a:cubicBezTo>
                    <a:pt x="307" y="175"/>
                    <a:pt x="307" y="175"/>
                    <a:pt x="307" y="174"/>
                  </a:cubicBezTo>
                  <a:cubicBezTo>
                    <a:pt x="305" y="173"/>
                    <a:pt x="303" y="172"/>
                    <a:pt x="301" y="171"/>
                  </a:cubicBezTo>
                  <a:cubicBezTo>
                    <a:pt x="295" y="167"/>
                    <a:pt x="289" y="164"/>
                    <a:pt x="283" y="162"/>
                  </a:cubicBezTo>
                  <a:cubicBezTo>
                    <a:pt x="280" y="162"/>
                    <a:pt x="277" y="161"/>
                    <a:pt x="274" y="161"/>
                  </a:cubicBezTo>
                  <a:moveTo>
                    <a:pt x="132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41" y="122"/>
                    <a:pt x="139" y="142"/>
                    <a:pt x="130" y="158"/>
                  </a:cubicBezTo>
                  <a:cubicBezTo>
                    <a:pt x="151" y="169"/>
                    <a:pt x="165" y="194"/>
                    <a:pt x="151" y="218"/>
                  </a:cubicBezTo>
                  <a:cubicBezTo>
                    <a:pt x="153" y="221"/>
                    <a:pt x="154" y="223"/>
                    <a:pt x="155" y="226"/>
                  </a:cubicBezTo>
                  <a:cubicBezTo>
                    <a:pt x="157" y="228"/>
                    <a:pt x="158" y="230"/>
                    <a:pt x="159" y="233"/>
                  </a:cubicBezTo>
                  <a:cubicBezTo>
                    <a:pt x="166" y="230"/>
                    <a:pt x="173" y="229"/>
                    <a:pt x="181" y="229"/>
                  </a:cubicBezTo>
                  <a:cubicBezTo>
                    <a:pt x="182" y="220"/>
                    <a:pt x="185" y="210"/>
                    <a:pt x="189" y="201"/>
                  </a:cubicBezTo>
                  <a:cubicBezTo>
                    <a:pt x="189" y="187"/>
                    <a:pt x="187" y="173"/>
                    <a:pt x="184" y="160"/>
                  </a:cubicBezTo>
                  <a:cubicBezTo>
                    <a:pt x="181" y="151"/>
                    <a:pt x="178" y="142"/>
                    <a:pt x="173" y="133"/>
                  </a:cubicBezTo>
                  <a:cubicBezTo>
                    <a:pt x="170" y="128"/>
                    <a:pt x="167" y="123"/>
                    <a:pt x="163" y="118"/>
                  </a:cubicBezTo>
                  <a:cubicBezTo>
                    <a:pt x="160" y="116"/>
                    <a:pt x="158" y="114"/>
                    <a:pt x="155" y="113"/>
                  </a:cubicBezTo>
                  <a:cubicBezTo>
                    <a:pt x="153" y="112"/>
                    <a:pt x="152" y="111"/>
                    <a:pt x="150" y="111"/>
                  </a:cubicBezTo>
                  <a:cubicBezTo>
                    <a:pt x="144" y="109"/>
                    <a:pt x="138" y="108"/>
                    <a:pt x="132" y="107"/>
                  </a:cubicBezTo>
                  <a:moveTo>
                    <a:pt x="133" y="0"/>
                  </a:moveTo>
                  <a:cubicBezTo>
                    <a:pt x="127" y="25"/>
                    <a:pt x="106" y="47"/>
                    <a:pt x="79" y="47"/>
                  </a:cubicBezTo>
                  <a:cubicBezTo>
                    <a:pt x="78" y="47"/>
                    <a:pt x="77" y="47"/>
                    <a:pt x="75" y="46"/>
                  </a:cubicBezTo>
                  <a:cubicBezTo>
                    <a:pt x="59" y="63"/>
                    <a:pt x="45" y="81"/>
                    <a:pt x="32" y="101"/>
                  </a:cubicBezTo>
                  <a:cubicBezTo>
                    <a:pt x="19" y="123"/>
                    <a:pt x="8" y="147"/>
                    <a:pt x="0" y="172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22" y="178"/>
                    <a:pt x="43" y="185"/>
                    <a:pt x="64" y="192"/>
                  </a:cubicBezTo>
                  <a:cubicBezTo>
                    <a:pt x="65" y="187"/>
                    <a:pt x="67" y="180"/>
                    <a:pt x="70" y="174"/>
                  </a:cubicBezTo>
                  <a:cubicBezTo>
                    <a:pt x="27" y="152"/>
                    <a:pt x="50" y="87"/>
                    <a:pt x="92" y="87"/>
                  </a:cubicBezTo>
                  <a:cubicBezTo>
                    <a:pt x="96" y="87"/>
                    <a:pt x="100" y="88"/>
                    <a:pt x="104" y="89"/>
                  </a:cubicBezTo>
                  <a:cubicBezTo>
                    <a:pt x="112" y="82"/>
                    <a:pt x="122" y="79"/>
                    <a:pt x="133" y="79"/>
                  </a:cubicBezTo>
                  <a:cubicBezTo>
                    <a:pt x="155" y="79"/>
                    <a:pt x="180" y="93"/>
                    <a:pt x="192" y="110"/>
                  </a:cubicBezTo>
                  <a:cubicBezTo>
                    <a:pt x="201" y="124"/>
                    <a:pt x="209" y="142"/>
                    <a:pt x="213" y="161"/>
                  </a:cubicBezTo>
                  <a:cubicBezTo>
                    <a:pt x="227" y="145"/>
                    <a:pt x="245" y="134"/>
                    <a:pt x="267" y="134"/>
                  </a:cubicBezTo>
                  <a:cubicBezTo>
                    <a:pt x="267" y="134"/>
                    <a:pt x="267" y="134"/>
                    <a:pt x="267" y="134"/>
                  </a:cubicBezTo>
                  <a:cubicBezTo>
                    <a:pt x="279" y="134"/>
                    <a:pt x="295" y="137"/>
                    <a:pt x="309" y="143"/>
                  </a:cubicBezTo>
                  <a:cubicBezTo>
                    <a:pt x="310" y="132"/>
                    <a:pt x="309" y="120"/>
                    <a:pt x="308" y="108"/>
                  </a:cubicBezTo>
                  <a:cubicBezTo>
                    <a:pt x="303" y="98"/>
                    <a:pt x="297" y="87"/>
                    <a:pt x="291" y="77"/>
                  </a:cubicBezTo>
                  <a:cubicBezTo>
                    <a:pt x="285" y="68"/>
                    <a:pt x="279" y="60"/>
                    <a:pt x="273" y="52"/>
                  </a:cubicBezTo>
                  <a:cubicBezTo>
                    <a:pt x="273" y="52"/>
                    <a:pt x="273" y="52"/>
                    <a:pt x="273" y="51"/>
                  </a:cubicBezTo>
                  <a:cubicBezTo>
                    <a:pt x="272" y="49"/>
                    <a:pt x="271" y="46"/>
                    <a:pt x="270" y="43"/>
                  </a:cubicBezTo>
                  <a:cubicBezTo>
                    <a:pt x="263" y="37"/>
                    <a:pt x="256" y="32"/>
                    <a:pt x="248" y="27"/>
                  </a:cubicBezTo>
                  <a:cubicBezTo>
                    <a:pt x="233" y="19"/>
                    <a:pt x="218" y="12"/>
                    <a:pt x="201" y="7"/>
                  </a:cubicBezTo>
                  <a:cubicBezTo>
                    <a:pt x="189" y="4"/>
                    <a:pt x="176" y="1"/>
                    <a:pt x="163" y="0"/>
                  </a:cubicBezTo>
                  <a:cubicBezTo>
                    <a:pt x="161" y="0"/>
                    <a:pt x="160" y="1"/>
                    <a:pt x="159" y="1"/>
                  </a:cubicBezTo>
                  <a:cubicBezTo>
                    <a:pt x="157" y="2"/>
                    <a:pt x="155" y="3"/>
                    <a:pt x="153" y="5"/>
                  </a:cubicBezTo>
                  <a:cubicBezTo>
                    <a:pt x="148" y="2"/>
                    <a:pt x="142" y="1"/>
                    <a:pt x="135" y="0"/>
                  </a:cubicBezTo>
                  <a:cubicBezTo>
                    <a:pt x="135" y="0"/>
                    <a:pt x="134" y="0"/>
                    <a:pt x="133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304"/>
            <p:cNvSpPr>
              <a:spLocks noEditPoints="1"/>
            </p:cNvSpPr>
            <p:nvPr/>
          </p:nvSpPr>
          <p:spPr bwMode="auto">
            <a:xfrm>
              <a:off x="7108" y="567"/>
              <a:ext cx="433" cy="747"/>
            </a:xfrm>
            <a:custGeom>
              <a:avLst/>
              <a:gdLst>
                <a:gd name="T0" fmla="*/ 575 w 639"/>
                <a:gd name="T1" fmla="*/ 1078 h 1101"/>
                <a:gd name="T2" fmla="*/ 544 w 639"/>
                <a:gd name="T3" fmla="*/ 1088 h 1101"/>
                <a:gd name="T4" fmla="*/ 547 w 639"/>
                <a:gd name="T5" fmla="*/ 1098 h 1101"/>
                <a:gd name="T6" fmla="*/ 627 w 639"/>
                <a:gd name="T7" fmla="*/ 1074 h 1101"/>
                <a:gd name="T8" fmla="*/ 639 w 639"/>
                <a:gd name="T9" fmla="*/ 1024 h 1101"/>
                <a:gd name="T10" fmla="*/ 639 w 639"/>
                <a:gd name="T11" fmla="*/ 1027 h 1101"/>
                <a:gd name="T12" fmla="*/ 0 w 639"/>
                <a:gd name="T13" fmla="*/ 634 h 1101"/>
                <a:gd name="T14" fmla="*/ 20 w 639"/>
                <a:gd name="T15" fmla="*/ 706 h 1101"/>
                <a:gd name="T16" fmla="*/ 0 w 639"/>
                <a:gd name="T17" fmla="*/ 634 h 1101"/>
                <a:gd name="T18" fmla="*/ 364 w 639"/>
                <a:gd name="T19" fmla="*/ 98 h 1101"/>
                <a:gd name="T20" fmla="*/ 363 w 639"/>
                <a:gd name="T21" fmla="*/ 101 h 1101"/>
                <a:gd name="T22" fmla="*/ 368 w 639"/>
                <a:gd name="T23" fmla="*/ 90 h 1101"/>
                <a:gd name="T24" fmla="*/ 168 w 639"/>
                <a:gd name="T25" fmla="*/ 626 h 1101"/>
                <a:gd name="T26" fmla="*/ 218 w 639"/>
                <a:gd name="T27" fmla="*/ 533 h 1101"/>
                <a:gd name="T28" fmla="*/ 259 w 639"/>
                <a:gd name="T29" fmla="*/ 680 h 1101"/>
                <a:gd name="T30" fmla="*/ 19 w 639"/>
                <a:gd name="T31" fmla="*/ 463 h 1101"/>
                <a:gd name="T32" fmla="*/ 19 w 639"/>
                <a:gd name="T33" fmla="*/ 463 h 1101"/>
                <a:gd name="T34" fmla="*/ 131 w 639"/>
                <a:gd name="T35" fmla="*/ 394 h 1101"/>
                <a:gd name="T36" fmla="*/ 173 w 639"/>
                <a:gd name="T37" fmla="*/ 296 h 1101"/>
                <a:gd name="T38" fmla="*/ 359 w 639"/>
                <a:gd name="T39" fmla="*/ 31 h 1101"/>
                <a:gd name="T40" fmla="*/ 139 w 639"/>
                <a:gd name="T41" fmla="*/ 155 h 1101"/>
                <a:gd name="T42" fmla="*/ 40 w 639"/>
                <a:gd name="T43" fmla="*/ 313 h 1101"/>
                <a:gd name="T44" fmla="*/ 33 w 639"/>
                <a:gd name="T45" fmla="*/ 338 h 1101"/>
                <a:gd name="T46" fmla="*/ 31 w 639"/>
                <a:gd name="T47" fmla="*/ 664 h 1101"/>
                <a:gd name="T48" fmla="*/ 125 w 639"/>
                <a:gd name="T49" fmla="*/ 842 h 1101"/>
                <a:gd name="T50" fmla="*/ 126 w 639"/>
                <a:gd name="T51" fmla="*/ 844 h 1101"/>
                <a:gd name="T52" fmla="*/ 215 w 639"/>
                <a:gd name="T53" fmla="*/ 956 h 1101"/>
                <a:gd name="T54" fmla="*/ 256 w 639"/>
                <a:gd name="T55" fmla="*/ 844 h 1101"/>
                <a:gd name="T56" fmla="*/ 342 w 639"/>
                <a:gd name="T57" fmla="*/ 905 h 1101"/>
                <a:gd name="T58" fmla="*/ 355 w 639"/>
                <a:gd name="T59" fmla="*/ 917 h 1101"/>
                <a:gd name="T60" fmla="*/ 499 w 639"/>
                <a:gd name="T61" fmla="*/ 927 h 1101"/>
                <a:gd name="T62" fmla="*/ 409 w 639"/>
                <a:gd name="T63" fmla="*/ 821 h 1101"/>
                <a:gd name="T64" fmla="*/ 354 w 639"/>
                <a:gd name="T65" fmla="*/ 574 h 1101"/>
                <a:gd name="T66" fmla="*/ 273 w 639"/>
                <a:gd name="T67" fmla="*/ 334 h 1101"/>
                <a:gd name="T68" fmla="*/ 304 w 639"/>
                <a:gd name="T69" fmla="*/ 164 h 1101"/>
                <a:gd name="T70" fmla="*/ 365 w 639"/>
                <a:gd name="T71" fmla="*/ 42 h 1101"/>
                <a:gd name="T72" fmla="*/ 359 w 639"/>
                <a:gd name="T73" fmla="*/ 31 h 1101"/>
                <a:gd name="T74" fmla="*/ 248 w 639"/>
                <a:gd name="T75" fmla="*/ 26 h 1101"/>
                <a:gd name="T76" fmla="*/ 229 w 639"/>
                <a:gd name="T77" fmla="*/ 45 h 1101"/>
                <a:gd name="T78" fmla="*/ 335 w 639"/>
                <a:gd name="T79" fmla="*/ 8 h 1101"/>
                <a:gd name="T80" fmla="*/ 304 w 639"/>
                <a:gd name="T81" fmla="*/ 0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39" h="1101">
                  <a:moveTo>
                    <a:pt x="630" y="1068"/>
                  </a:moveTo>
                  <a:cubicBezTo>
                    <a:pt x="612" y="1072"/>
                    <a:pt x="593" y="1076"/>
                    <a:pt x="575" y="1078"/>
                  </a:cubicBezTo>
                  <a:cubicBezTo>
                    <a:pt x="568" y="1082"/>
                    <a:pt x="560" y="1084"/>
                    <a:pt x="551" y="1086"/>
                  </a:cubicBezTo>
                  <a:cubicBezTo>
                    <a:pt x="549" y="1087"/>
                    <a:pt x="547" y="1087"/>
                    <a:pt x="544" y="1088"/>
                  </a:cubicBezTo>
                  <a:cubicBezTo>
                    <a:pt x="538" y="1089"/>
                    <a:pt x="532" y="1091"/>
                    <a:pt x="526" y="1093"/>
                  </a:cubicBezTo>
                  <a:cubicBezTo>
                    <a:pt x="533" y="1095"/>
                    <a:pt x="540" y="1097"/>
                    <a:pt x="547" y="1098"/>
                  </a:cubicBezTo>
                  <a:cubicBezTo>
                    <a:pt x="554" y="1100"/>
                    <a:pt x="562" y="1101"/>
                    <a:pt x="569" y="1101"/>
                  </a:cubicBezTo>
                  <a:cubicBezTo>
                    <a:pt x="592" y="1101"/>
                    <a:pt x="613" y="1093"/>
                    <a:pt x="627" y="1074"/>
                  </a:cubicBezTo>
                  <a:cubicBezTo>
                    <a:pt x="628" y="1072"/>
                    <a:pt x="629" y="1070"/>
                    <a:pt x="630" y="1068"/>
                  </a:cubicBezTo>
                  <a:moveTo>
                    <a:pt x="639" y="1024"/>
                  </a:moveTo>
                  <a:cubicBezTo>
                    <a:pt x="638" y="1025"/>
                    <a:pt x="638" y="1026"/>
                    <a:pt x="637" y="1027"/>
                  </a:cubicBezTo>
                  <a:cubicBezTo>
                    <a:pt x="638" y="1027"/>
                    <a:pt x="638" y="1027"/>
                    <a:pt x="639" y="1027"/>
                  </a:cubicBezTo>
                  <a:cubicBezTo>
                    <a:pt x="639" y="1026"/>
                    <a:pt x="639" y="1025"/>
                    <a:pt x="639" y="1024"/>
                  </a:cubicBezTo>
                  <a:moveTo>
                    <a:pt x="0" y="634"/>
                  </a:moveTo>
                  <a:cubicBezTo>
                    <a:pt x="0" y="647"/>
                    <a:pt x="1" y="660"/>
                    <a:pt x="2" y="672"/>
                  </a:cubicBezTo>
                  <a:cubicBezTo>
                    <a:pt x="7" y="684"/>
                    <a:pt x="13" y="695"/>
                    <a:pt x="20" y="706"/>
                  </a:cubicBezTo>
                  <a:cubicBezTo>
                    <a:pt x="14" y="695"/>
                    <a:pt x="8" y="683"/>
                    <a:pt x="3" y="672"/>
                  </a:cubicBezTo>
                  <a:cubicBezTo>
                    <a:pt x="2" y="659"/>
                    <a:pt x="1" y="647"/>
                    <a:pt x="0" y="634"/>
                  </a:cubicBezTo>
                  <a:moveTo>
                    <a:pt x="368" y="90"/>
                  </a:moveTo>
                  <a:cubicBezTo>
                    <a:pt x="367" y="93"/>
                    <a:pt x="365" y="95"/>
                    <a:pt x="364" y="98"/>
                  </a:cubicBezTo>
                  <a:cubicBezTo>
                    <a:pt x="359" y="106"/>
                    <a:pt x="354" y="114"/>
                    <a:pt x="350" y="122"/>
                  </a:cubicBezTo>
                  <a:cubicBezTo>
                    <a:pt x="354" y="115"/>
                    <a:pt x="359" y="108"/>
                    <a:pt x="363" y="101"/>
                  </a:cubicBezTo>
                  <a:cubicBezTo>
                    <a:pt x="364" y="99"/>
                    <a:pt x="364" y="98"/>
                    <a:pt x="365" y="97"/>
                  </a:cubicBezTo>
                  <a:cubicBezTo>
                    <a:pt x="366" y="94"/>
                    <a:pt x="367" y="92"/>
                    <a:pt x="368" y="90"/>
                  </a:cubicBezTo>
                  <a:moveTo>
                    <a:pt x="219" y="702"/>
                  </a:moveTo>
                  <a:cubicBezTo>
                    <a:pt x="184" y="702"/>
                    <a:pt x="149" y="664"/>
                    <a:pt x="168" y="626"/>
                  </a:cubicBezTo>
                  <a:cubicBezTo>
                    <a:pt x="124" y="598"/>
                    <a:pt x="150" y="528"/>
                    <a:pt x="197" y="528"/>
                  </a:cubicBezTo>
                  <a:cubicBezTo>
                    <a:pt x="204" y="528"/>
                    <a:pt x="211" y="529"/>
                    <a:pt x="218" y="533"/>
                  </a:cubicBezTo>
                  <a:cubicBezTo>
                    <a:pt x="251" y="547"/>
                    <a:pt x="256" y="580"/>
                    <a:pt x="243" y="605"/>
                  </a:cubicBezTo>
                  <a:cubicBezTo>
                    <a:pt x="266" y="620"/>
                    <a:pt x="280" y="650"/>
                    <a:pt x="259" y="680"/>
                  </a:cubicBezTo>
                  <a:cubicBezTo>
                    <a:pt x="248" y="695"/>
                    <a:pt x="234" y="702"/>
                    <a:pt x="219" y="702"/>
                  </a:cubicBezTo>
                  <a:moveTo>
                    <a:pt x="19" y="463"/>
                  </a:moveTo>
                  <a:cubicBezTo>
                    <a:pt x="19" y="463"/>
                    <a:pt x="19" y="463"/>
                    <a:pt x="19" y="462"/>
                  </a:cubicBezTo>
                  <a:cubicBezTo>
                    <a:pt x="19" y="463"/>
                    <a:pt x="19" y="463"/>
                    <a:pt x="19" y="463"/>
                  </a:cubicBezTo>
                  <a:moveTo>
                    <a:pt x="152" y="399"/>
                  </a:moveTo>
                  <a:cubicBezTo>
                    <a:pt x="145" y="399"/>
                    <a:pt x="138" y="397"/>
                    <a:pt x="131" y="394"/>
                  </a:cubicBezTo>
                  <a:cubicBezTo>
                    <a:pt x="75" y="370"/>
                    <a:pt x="101" y="292"/>
                    <a:pt x="151" y="292"/>
                  </a:cubicBezTo>
                  <a:cubicBezTo>
                    <a:pt x="158" y="292"/>
                    <a:pt x="165" y="293"/>
                    <a:pt x="173" y="296"/>
                  </a:cubicBezTo>
                  <a:cubicBezTo>
                    <a:pt x="228" y="320"/>
                    <a:pt x="202" y="399"/>
                    <a:pt x="152" y="399"/>
                  </a:cubicBezTo>
                  <a:moveTo>
                    <a:pt x="359" y="31"/>
                  </a:moveTo>
                  <a:cubicBezTo>
                    <a:pt x="317" y="43"/>
                    <a:pt x="277" y="60"/>
                    <a:pt x="239" y="81"/>
                  </a:cubicBezTo>
                  <a:cubicBezTo>
                    <a:pt x="203" y="101"/>
                    <a:pt x="169" y="126"/>
                    <a:pt x="139" y="155"/>
                  </a:cubicBezTo>
                  <a:cubicBezTo>
                    <a:pt x="115" y="178"/>
                    <a:pt x="94" y="204"/>
                    <a:pt x="77" y="232"/>
                  </a:cubicBezTo>
                  <a:cubicBezTo>
                    <a:pt x="61" y="258"/>
                    <a:pt x="49" y="285"/>
                    <a:pt x="40" y="313"/>
                  </a:cubicBezTo>
                  <a:cubicBezTo>
                    <a:pt x="39" y="315"/>
                    <a:pt x="39" y="317"/>
                    <a:pt x="38" y="319"/>
                  </a:cubicBezTo>
                  <a:cubicBezTo>
                    <a:pt x="36" y="326"/>
                    <a:pt x="34" y="332"/>
                    <a:pt x="33" y="338"/>
                  </a:cubicBezTo>
                  <a:cubicBezTo>
                    <a:pt x="23" y="378"/>
                    <a:pt x="20" y="419"/>
                    <a:pt x="19" y="461"/>
                  </a:cubicBezTo>
                  <a:cubicBezTo>
                    <a:pt x="19" y="529"/>
                    <a:pt x="26" y="596"/>
                    <a:pt x="31" y="664"/>
                  </a:cubicBezTo>
                  <a:cubicBezTo>
                    <a:pt x="61" y="724"/>
                    <a:pt x="90" y="784"/>
                    <a:pt x="125" y="842"/>
                  </a:cubicBezTo>
                  <a:cubicBezTo>
                    <a:pt x="125" y="842"/>
                    <a:pt x="125" y="842"/>
                    <a:pt x="125" y="842"/>
                  </a:cubicBezTo>
                  <a:cubicBezTo>
                    <a:pt x="125" y="842"/>
                    <a:pt x="125" y="842"/>
                    <a:pt x="125" y="842"/>
                  </a:cubicBezTo>
                  <a:cubicBezTo>
                    <a:pt x="125" y="842"/>
                    <a:pt x="126" y="843"/>
                    <a:pt x="126" y="844"/>
                  </a:cubicBezTo>
                  <a:cubicBezTo>
                    <a:pt x="148" y="879"/>
                    <a:pt x="172" y="912"/>
                    <a:pt x="201" y="942"/>
                  </a:cubicBezTo>
                  <a:cubicBezTo>
                    <a:pt x="206" y="947"/>
                    <a:pt x="210" y="951"/>
                    <a:pt x="215" y="956"/>
                  </a:cubicBezTo>
                  <a:cubicBezTo>
                    <a:pt x="240" y="943"/>
                    <a:pt x="266" y="934"/>
                    <a:pt x="293" y="927"/>
                  </a:cubicBezTo>
                  <a:cubicBezTo>
                    <a:pt x="259" y="921"/>
                    <a:pt x="230" y="881"/>
                    <a:pt x="256" y="844"/>
                  </a:cubicBezTo>
                  <a:cubicBezTo>
                    <a:pt x="267" y="828"/>
                    <a:pt x="282" y="822"/>
                    <a:pt x="296" y="822"/>
                  </a:cubicBezTo>
                  <a:cubicBezTo>
                    <a:pt x="334" y="822"/>
                    <a:pt x="371" y="865"/>
                    <a:pt x="342" y="905"/>
                  </a:cubicBezTo>
                  <a:cubicBezTo>
                    <a:pt x="338" y="912"/>
                    <a:pt x="333" y="916"/>
                    <a:pt x="328" y="920"/>
                  </a:cubicBezTo>
                  <a:cubicBezTo>
                    <a:pt x="337" y="918"/>
                    <a:pt x="346" y="917"/>
                    <a:pt x="355" y="917"/>
                  </a:cubicBezTo>
                  <a:cubicBezTo>
                    <a:pt x="367" y="916"/>
                    <a:pt x="379" y="915"/>
                    <a:pt x="391" y="915"/>
                  </a:cubicBezTo>
                  <a:cubicBezTo>
                    <a:pt x="428" y="915"/>
                    <a:pt x="464" y="919"/>
                    <a:pt x="499" y="927"/>
                  </a:cubicBezTo>
                  <a:cubicBezTo>
                    <a:pt x="481" y="909"/>
                    <a:pt x="464" y="889"/>
                    <a:pt x="449" y="868"/>
                  </a:cubicBezTo>
                  <a:cubicBezTo>
                    <a:pt x="435" y="853"/>
                    <a:pt x="421" y="837"/>
                    <a:pt x="409" y="821"/>
                  </a:cubicBezTo>
                  <a:cubicBezTo>
                    <a:pt x="405" y="807"/>
                    <a:pt x="402" y="793"/>
                    <a:pt x="399" y="779"/>
                  </a:cubicBezTo>
                  <a:cubicBezTo>
                    <a:pt x="370" y="714"/>
                    <a:pt x="354" y="643"/>
                    <a:pt x="354" y="574"/>
                  </a:cubicBezTo>
                  <a:cubicBezTo>
                    <a:pt x="318" y="515"/>
                    <a:pt x="296" y="446"/>
                    <a:pt x="287" y="376"/>
                  </a:cubicBezTo>
                  <a:cubicBezTo>
                    <a:pt x="282" y="362"/>
                    <a:pt x="278" y="348"/>
                    <a:pt x="273" y="334"/>
                  </a:cubicBezTo>
                  <a:cubicBezTo>
                    <a:pt x="275" y="314"/>
                    <a:pt x="279" y="294"/>
                    <a:pt x="284" y="273"/>
                  </a:cubicBezTo>
                  <a:cubicBezTo>
                    <a:pt x="287" y="236"/>
                    <a:pt x="293" y="199"/>
                    <a:pt x="304" y="164"/>
                  </a:cubicBezTo>
                  <a:cubicBezTo>
                    <a:pt x="317" y="122"/>
                    <a:pt x="338" y="80"/>
                    <a:pt x="367" y="46"/>
                  </a:cubicBezTo>
                  <a:cubicBezTo>
                    <a:pt x="366" y="44"/>
                    <a:pt x="366" y="43"/>
                    <a:pt x="365" y="42"/>
                  </a:cubicBezTo>
                  <a:cubicBezTo>
                    <a:pt x="365" y="41"/>
                    <a:pt x="364" y="40"/>
                    <a:pt x="364" y="39"/>
                  </a:cubicBezTo>
                  <a:cubicBezTo>
                    <a:pt x="362" y="36"/>
                    <a:pt x="361" y="33"/>
                    <a:pt x="359" y="31"/>
                  </a:cubicBezTo>
                  <a:moveTo>
                    <a:pt x="304" y="0"/>
                  </a:moveTo>
                  <a:cubicBezTo>
                    <a:pt x="284" y="0"/>
                    <a:pt x="264" y="10"/>
                    <a:pt x="248" y="26"/>
                  </a:cubicBezTo>
                  <a:cubicBezTo>
                    <a:pt x="243" y="31"/>
                    <a:pt x="238" y="36"/>
                    <a:pt x="233" y="41"/>
                  </a:cubicBezTo>
                  <a:cubicBezTo>
                    <a:pt x="232" y="42"/>
                    <a:pt x="230" y="43"/>
                    <a:pt x="229" y="45"/>
                  </a:cubicBezTo>
                  <a:cubicBezTo>
                    <a:pt x="223" y="51"/>
                    <a:pt x="217" y="58"/>
                    <a:pt x="211" y="65"/>
                  </a:cubicBezTo>
                  <a:cubicBezTo>
                    <a:pt x="250" y="41"/>
                    <a:pt x="292" y="23"/>
                    <a:pt x="335" y="8"/>
                  </a:cubicBezTo>
                  <a:cubicBezTo>
                    <a:pt x="333" y="7"/>
                    <a:pt x="331" y="6"/>
                    <a:pt x="329" y="5"/>
                  </a:cubicBezTo>
                  <a:cubicBezTo>
                    <a:pt x="321" y="2"/>
                    <a:pt x="313" y="0"/>
                    <a:pt x="304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305"/>
            <p:cNvSpPr>
              <a:spLocks/>
            </p:cNvSpPr>
            <p:nvPr/>
          </p:nvSpPr>
          <p:spPr bwMode="auto">
            <a:xfrm>
              <a:off x="7454" y="565"/>
              <a:ext cx="118" cy="245"/>
            </a:xfrm>
            <a:custGeom>
              <a:avLst/>
              <a:gdLst>
                <a:gd name="T0" fmla="*/ 94 w 174"/>
                <a:gd name="T1" fmla="*/ 0 h 361"/>
                <a:gd name="T2" fmla="*/ 79 w 174"/>
                <a:gd name="T3" fmla="*/ 7 h 361"/>
                <a:gd name="T4" fmla="*/ 57 w 174"/>
                <a:gd name="T5" fmla="*/ 23 h 361"/>
                <a:gd name="T6" fmla="*/ 36 w 174"/>
                <a:gd name="T7" fmla="*/ 81 h 361"/>
                <a:gd name="T8" fmla="*/ 22 w 174"/>
                <a:gd name="T9" fmla="*/ 104 h 361"/>
                <a:gd name="T10" fmla="*/ 48 w 174"/>
                <a:gd name="T11" fmla="*/ 306 h 361"/>
                <a:gd name="T12" fmla="*/ 66 w 174"/>
                <a:gd name="T13" fmla="*/ 330 h 361"/>
                <a:gd name="T14" fmla="*/ 73 w 174"/>
                <a:gd name="T15" fmla="*/ 349 h 361"/>
                <a:gd name="T16" fmla="*/ 86 w 174"/>
                <a:gd name="T17" fmla="*/ 361 h 361"/>
                <a:gd name="T18" fmla="*/ 174 w 174"/>
                <a:gd name="T19" fmla="*/ 308 h 361"/>
                <a:gd name="T20" fmla="*/ 174 w 174"/>
                <a:gd name="T21" fmla="*/ 287 h 361"/>
                <a:gd name="T22" fmla="*/ 158 w 174"/>
                <a:gd name="T23" fmla="*/ 283 h 361"/>
                <a:gd name="T24" fmla="*/ 174 w 174"/>
                <a:gd name="T25" fmla="*/ 194 h 361"/>
                <a:gd name="T26" fmla="*/ 174 w 174"/>
                <a:gd name="T27" fmla="*/ 175 h 361"/>
                <a:gd name="T28" fmla="*/ 154 w 174"/>
                <a:gd name="T29" fmla="*/ 180 h 361"/>
                <a:gd name="T30" fmla="*/ 135 w 174"/>
                <a:gd name="T31" fmla="*/ 176 h 361"/>
                <a:gd name="T32" fmla="*/ 153 w 174"/>
                <a:gd name="T33" fmla="*/ 88 h 361"/>
                <a:gd name="T34" fmla="*/ 172 w 174"/>
                <a:gd name="T35" fmla="*/ 92 h 361"/>
                <a:gd name="T36" fmla="*/ 174 w 174"/>
                <a:gd name="T37" fmla="*/ 93 h 361"/>
                <a:gd name="T38" fmla="*/ 174 w 174"/>
                <a:gd name="T39" fmla="*/ 47 h 361"/>
                <a:gd name="T40" fmla="*/ 173 w 174"/>
                <a:gd name="T41" fmla="*/ 47 h 361"/>
                <a:gd name="T42" fmla="*/ 149 w 174"/>
                <a:gd name="T43" fmla="*/ 42 h 361"/>
                <a:gd name="T44" fmla="*/ 116 w 174"/>
                <a:gd name="T45" fmla="*/ 1 h 361"/>
                <a:gd name="T46" fmla="*/ 94 w 174"/>
                <a:gd name="T47" fmla="*/ 0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4" h="361">
                  <a:moveTo>
                    <a:pt x="94" y="0"/>
                  </a:moveTo>
                  <a:cubicBezTo>
                    <a:pt x="89" y="2"/>
                    <a:pt x="84" y="4"/>
                    <a:pt x="79" y="7"/>
                  </a:cubicBezTo>
                  <a:cubicBezTo>
                    <a:pt x="71" y="12"/>
                    <a:pt x="64" y="17"/>
                    <a:pt x="57" y="23"/>
                  </a:cubicBezTo>
                  <a:cubicBezTo>
                    <a:pt x="47" y="42"/>
                    <a:pt x="40" y="61"/>
                    <a:pt x="36" y="81"/>
                  </a:cubicBezTo>
                  <a:cubicBezTo>
                    <a:pt x="30" y="88"/>
                    <a:pt x="25" y="95"/>
                    <a:pt x="22" y="104"/>
                  </a:cubicBezTo>
                  <a:cubicBezTo>
                    <a:pt x="0" y="171"/>
                    <a:pt x="12" y="245"/>
                    <a:pt x="48" y="306"/>
                  </a:cubicBezTo>
                  <a:cubicBezTo>
                    <a:pt x="53" y="315"/>
                    <a:pt x="59" y="323"/>
                    <a:pt x="66" y="330"/>
                  </a:cubicBezTo>
                  <a:cubicBezTo>
                    <a:pt x="68" y="337"/>
                    <a:pt x="70" y="343"/>
                    <a:pt x="73" y="349"/>
                  </a:cubicBezTo>
                  <a:cubicBezTo>
                    <a:pt x="77" y="353"/>
                    <a:pt x="81" y="358"/>
                    <a:pt x="86" y="361"/>
                  </a:cubicBezTo>
                  <a:cubicBezTo>
                    <a:pt x="108" y="333"/>
                    <a:pt x="140" y="314"/>
                    <a:pt x="174" y="308"/>
                  </a:cubicBezTo>
                  <a:cubicBezTo>
                    <a:pt x="174" y="287"/>
                    <a:pt x="174" y="287"/>
                    <a:pt x="174" y="287"/>
                  </a:cubicBezTo>
                  <a:cubicBezTo>
                    <a:pt x="169" y="286"/>
                    <a:pt x="164" y="285"/>
                    <a:pt x="158" y="283"/>
                  </a:cubicBezTo>
                  <a:cubicBezTo>
                    <a:pt x="111" y="262"/>
                    <a:pt x="132" y="196"/>
                    <a:pt x="174" y="194"/>
                  </a:cubicBezTo>
                  <a:cubicBezTo>
                    <a:pt x="174" y="175"/>
                    <a:pt x="174" y="175"/>
                    <a:pt x="174" y="175"/>
                  </a:cubicBezTo>
                  <a:cubicBezTo>
                    <a:pt x="168" y="179"/>
                    <a:pt x="162" y="180"/>
                    <a:pt x="154" y="180"/>
                  </a:cubicBezTo>
                  <a:cubicBezTo>
                    <a:pt x="148" y="180"/>
                    <a:pt x="142" y="179"/>
                    <a:pt x="135" y="176"/>
                  </a:cubicBezTo>
                  <a:cubicBezTo>
                    <a:pt x="87" y="156"/>
                    <a:pt x="110" y="88"/>
                    <a:pt x="153" y="88"/>
                  </a:cubicBezTo>
                  <a:cubicBezTo>
                    <a:pt x="159" y="88"/>
                    <a:pt x="165" y="89"/>
                    <a:pt x="172" y="92"/>
                  </a:cubicBezTo>
                  <a:cubicBezTo>
                    <a:pt x="173" y="92"/>
                    <a:pt x="173" y="92"/>
                    <a:pt x="174" y="93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3" y="47"/>
                    <a:pt x="173" y="47"/>
                  </a:cubicBezTo>
                  <a:cubicBezTo>
                    <a:pt x="165" y="47"/>
                    <a:pt x="157" y="45"/>
                    <a:pt x="149" y="42"/>
                  </a:cubicBezTo>
                  <a:cubicBezTo>
                    <a:pt x="129" y="33"/>
                    <a:pt x="119" y="17"/>
                    <a:pt x="116" y="1"/>
                  </a:cubicBezTo>
                  <a:cubicBezTo>
                    <a:pt x="109" y="0"/>
                    <a:pt x="101" y="0"/>
                    <a:pt x="94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306"/>
            <p:cNvSpPr>
              <a:spLocks/>
            </p:cNvSpPr>
            <p:nvPr/>
          </p:nvSpPr>
          <p:spPr bwMode="auto">
            <a:xfrm>
              <a:off x="7560" y="996"/>
              <a:ext cx="12" cy="106"/>
            </a:xfrm>
            <a:custGeom>
              <a:avLst/>
              <a:gdLst>
                <a:gd name="T0" fmla="*/ 5 w 17"/>
                <a:gd name="T1" fmla="*/ 0 h 155"/>
                <a:gd name="T2" fmla="*/ 0 w 17"/>
                <a:gd name="T3" fmla="*/ 17 h 155"/>
                <a:gd name="T4" fmla="*/ 4 w 17"/>
                <a:gd name="T5" fmla="*/ 36 h 155"/>
                <a:gd name="T6" fmla="*/ 1 w 17"/>
                <a:gd name="T7" fmla="*/ 67 h 155"/>
                <a:gd name="T8" fmla="*/ 17 w 17"/>
                <a:gd name="T9" fmla="*/ 155 h 155"/>
                <a:gd name="T10" fmla="*/ 17 w 17"/>
                <a:gd name="T11" fmla="*/ 4 h 155"/>
                <a:gd name="T12" fmla="*/ 5 w 17"/>
                <a:gd name="T13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55">
                  <a:moveTo>
                    <a:pt x="5" y="0"/>
                  </a:moveTo>
                  <a:cubicBezTo>
                    <a:pt x="3" y="5"/>
                    <a:pt x="2" y="11"/>
                    <a:pt x="0" y="17"/>
                  </a:cubicBezTo>
                  <a:cubicBezTo>
                    <a:pt x="1" y="24"/>
                    <a:pt x="3" y="30"/>
                    <a:pt x="4" y="36"/>
                  </a:cubicBezTo>
                  <a:cubicBezTo>
                    <a:pt x="2" y="46"/>
                    <a:pt x="1" y="56"/>
                    <a:pt x="1" y="67"/>
                  </a:cubicBezTo>
                  <a:cubicBezTo>
                    <a:pt x="1" y="97"/>
                    <a:pt x="7" y="127"/>
                    <a:pt x="17" y="155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3" y="3"/>
                    <a:pt x="9" y="1"/>
                    <a:pt x="5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307"/>
            <p:cNvSpPr>
              <a:spLocks noEditPoints="1"/>
            </p:cNvSpPr>
            <p:nvPr/>
          </p:nvSpPr>
          <p:spPr bwMode="auto">
            <a:xfrm>
              <a:off x="6540" y="995"/>
              <a:ext cx="252" cy="284"/>
            </a:xfrm>
            <a:custGeom>
              <a:avLst/>
              <a:gdLst>
                <a:gd name="T0" fmla="*/ 266 w 371"/>
                <a:gd name="T1" fmla="*/ 363 h 419"/>
                <a:gd name="T2" fmla="*/ 263 w 371"/>
                <a:gd name="T3" fmla="*/ 373 h 419"/>
                <a:gd name="T4" fmla="*/ 265 w 371"/>
                <a:gd name="T5" fmla="*/ 419 h 419"/>
                <a:gd name="T6" fmla="*/ 295 w 371"/>
                <a:gd name="T7" fmla="*/ 413 h 419"/>
                <a:gd name="T8" fmla="*/ 327 w 371"/>
                <a:gd name="T9" fmla="*/ 397 h 419"/>
                <a:gd name="T10" fmla="*/ 324 w 371"/>
                <a:gd name="T11" fmla="*/ 369 h 419"/>
                <a:gd name="T12" fmla="*/ 266 w 371"/>
                <a:gd name="T13" fmla="*/ 363 h 419"/>
                <a:gd name="T14" fmla="*/ 260 w 371"/>
                <a:gd name="T15" fmla="*/ 300 h 419"/>
                <a:gd name="T16" fmla="*/ 269 w 371"/>
                <a:gd name="T17" fmla="*/ 336 h 419"/>
                <a:gd name="T18" fmla="*/ 324 w 371"/>
                <a:gd name="T19" fmla="*/ 342 h 419"/>
                <a:gd name="T20" fmla="*/ 325 w 371"/>
                <a:gd name="T21" fmla="*/ 329 h 419"/>
                <a:gd name="T22" fmla="*/ 336 w 371"/>
                <a:gd name="T23" fmla="*/ 321 h 419"/>
                <a:gd name="T24" fmla="*/ 260 w 371"/>
                <a:gd name="T25" fmla="*/ 300 h 419"/>
                <a:gd name="T26" fmla="*/ 330 w 371"/>
                <a:gd name="T27" fmla="*/ 254 h 419"/>
                <a:gd name="T28" fmla="*/ 294 w 371"/>
                <a:gd name="T29" fmla="*/ 281 h 419"/>
                <a:gd name="T30" fmla="*/ 324 w 371"/>
                <a:gd name="T31" fmla="*/ 288 h 419"/>
                <a:gd name="T32" fmla="*/ 324 w 371"/>
                <a:gd name="T33" fmla="*/ 288 h 419"/>
                <a:gd name="T34" fmla="*/ 371 w 371"/>
                <a:gd name="T35" fmla="*/ 297 h 419"/>
                <a:gd name="T36" fmla="*/ 365 w 371"/>
                <a:gd name="T37" fmla="*/ 285 h 419"/>
                <a:gd name="T38" fmla="*/ 331 w 371"/>
                <a:gd name="T39" fmla="*/ 254 h 419"/>
                <a:gd name="T40" fmla="*/ 330 w 371"/>
                <a:gd name="T41" fmla="*/ 254 h 419"/>
                <a:gd name="T42" fmla="*/ 11 w 371"/>
                <a:gd name="T43" fmla="*/ 237 h 419"/>
                <a:gd name="T44" fmla="*/ 0 w 371"/>
                <a:gd name="T45" fmla="*/ 275 h 419"/>
                <a:gd name="T46" fmla="*/ 34 w 371"/>
                <a:gd name="T47" fmla="*/ 304 h 419"/>
                <a:gd name="T48" fmla="*/ 31 w 371"/>
                <a:gd name="T49" fmla="*/ 287 h 419"/>
                <a:gd name="T50" fmla="*/ 30 w 371"/>
                <a:gd name="T51" fmla="*/ 285 h 419"/>
                <a:gd name="T52" fmla="*/ 23 w 371"/>
                <a:gd name="T53" fmla="*/ 269 h 419"/>
                <a:gd name="T54" fmla="*/ 23 w 371"/>
                <a:gd name="T55" fmla="*/ 268 h 419"/>
                <a:gd name="T56" fmla="*/ 23 w 371"/>
                <a:gd name="T57" fmla="*/ 268 h 419"/>
                <a:gd name="T58" fmla="*/ 11 w 371"/>
                <a:gd name="T59" fmla="*/ 237 h 419"/>
                <a:gd name="T60" fmla="*/ 306 w 371"/>
                <a:gd name="T61" fmla="*/ 63 h 419"/>
                <a:gd name="T62" fmla="*/ 294 w 371"/>
                <a:gd name="T63" fmla="*/ 73 h 419"/>
                <a:gd name="T64" fmla="*/ 307 w 371"/>
                <a:gd name="T65" fmla="*/ 77 h 419"/>
                <a:gd name="T66" fmla="*/ 306 w 371"/>
                <a:gd name="T67" fmla="*/ 63 h 419"/>
                <a:gd name="T68" fmla="*/ 284 w 371"/>
                <a:gd name="T69" fmla="*/ 24 h 419"/>
                <a:gd name="T70" fmla="*/ 208 w 371"/>
                <a:gd name="T71" fmla="*/ 75 h 419"/>
                <a:gd name="T72" fmla="*/ 255 w 371"/>
                <a:gd name="T73" fmla="*/ 70 h 419"/>
                <a:gd name="T74" fmla="*/ 294 w 371"/>
                <a:gd name="T75" fmla="*/ 35 h 419"/>
                <a:gd name="T76" fmla="*/ 289 w 371"/>
                <a:gd name="T77" fmla="*/ 29 h 419"/>
                <a:gd name="T78" fmla="*/ 284 w 371"/>
                <a:gd name="T79" fmla="*/ 24 h 419"/>
                <a:gd name="T80" fmla="*/ 208 w 371"/>
                <a:gd name="T81" fmla="*/ 0 h 419"/>
                <a:gd name="T82" fmla="*/ 181 w 371"/>
                <a:gd name="T83" fmla="*/ 3 h 419"/>
                <a:gd name="T84" fmla="*/ 152 w 371"/>
                <a:gd name="T85" fmla="*/ 14 h 419"/>
                <a:gd name="T86" fmla="*/ 141 w 371"/>
                <a:gd name="T87" fmla="*/ 20 h 419"/>
                <a:gd name="T88" fmla="*/ 111 w 371"/>
                <a:gd name="T89" fmla="*/ 45 h 419"/>
                <a:gd name="T90" fmla="*/ 81 w 371"/>
                <a:gd name="T91" fmla="*/ 83 h 419"/>
                <a:gd name="T92" fmla="*/ 64 w 371"/>
                <a:gd name="T93" fmla="*/ 113 h 419"/>
                <a:gd name="T94" fmla="*/ 135 w 371"/>
                <a:gd name="T95" fmla="*/ 99 h 419"/>
                <a:gd name="T96" fmla="*/ 138 w 371"/>
                <a:gd name="T97" fmla="*/ 98 h 419"/>
                <a:gd name="T98" fmla="*/ 144 w 371"/>
                <a:gd name="T99" fmla="*/ 96 h 419"/>
                <a:gd name="T100" fmla="*/ 256 w 371"/>
                <a:gd name="T101" fmla="*/ 9 h 419"/>
                <a:gd name="T102" fmla="*/ 255 w 371"/>
                <a:gd name="T103" fmla="*/ 9 h 419"/>
                <a:gd name="T104" fmla="*/ 217 w 371"/>
                <a:gd name="T105" fmla="*/ 1 h 419"/>
                <a:gd name="T106" fmla="*/ 208 w 371"/>
                <a:gd name="T107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1" h="419">
                  <a:moveTo>
                    <a:pt x="266" y="363"/>
                  </a:moveTo>
                  <a:cubicBezTo>
                    <a:pt x="265" y="367"/>
                    <a:pt x="264" y="370"/>
                    <a:pt x="263" y="373"/>
                  </a:cubicBezTo>
                  <a:cubicBezTo>
                    <a:pt x="269" y="387"/>
                    <a:pt x="269" y="404"/>
                    <a:pt x="265" y="419"/>
                  </a:cubicBezTo>
                  <a:cubicBezTo>
                    <a:pt x="276" y="418"/>
                    <a:pt x="286" y="416"/>
                    <a:pt x="295" y="413"/>
                  </a:cubicBezTo>
                  <a:cubicBezTo>
                    <a:pt x="306" y="409"/>
                    <a:pt x="317" y="404"/>
                    <a:pt x="327" y="397"/>
                  </a:cubicBezTo>
                  <a:cubicBezTo>
                    <a:pt x="326" y="388"/>
                    <a:pt x="325" y="378"/>
                    <a:pt x="324" y="369"/>
                  </a:cubicBezTo>
                  <a:cubicBezTo>
                    <a:pt x="305" y="368"/>
                    <a:pt x="285" y="366"/>
                    <a:pt x="266" y="363"/>
                  </a:cubicBezTo>
                  <a:moveTo>
                    <a:pt x="260" y="300"/>
                  </a:moveTo>
                  <a:cubicBezTo>
                    <a:pt x="265" y="312"/>
                    <a:pt x="268" y="324"/>
                    <a:pt x="269" y="336"/>
                  </a:cubicBezTo>
                  <a:cubicBezTo>
                    <a:pt x="287" y="339"/>
                    <a:pt x="305" y="341"/>
                    <a:pt x="324" y="342"/>
                  </a:cubicBezTo>
                  <a:cubicBezTo>
                    <a:pt x="324" y="337"/>
                    <a:pt x="324" y="333"/>
                    <a:pt x="325" y="329"/>
                  </a:cubicBezTo>
                  <a:cubicBezTo>
                    <a:pt x="329" y="326"/>
                    <a:pt x="332" y="323"/>
                    <a:pt x="336" y="321"/>
                  </a:cubicBezTo>
                  <a:cubicBezTo>
                    <a:pt x="310" y="315"/>
                    <a:pt x="285" y="308"/>
                    <a:pt x="260" y="300"/>
                  </a:cubicBezTo>
                  <a:moveTo>
                    <a:pt x="330" y="254"/>
                  </a:moveTo>
                  <a:cubicBezTo>
                    <a:pt x="320" y="266"/>
                    <a:pt x="308" y="275"/>
                    <a:pt x="294" y="281"/>
                  </a:cubicBezTo>
                  <a:cubicBezTo>
                    <a:pt x="304" y="283"/>
                    <a:pt x="314" y="286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39" y="292"/>
                    <a:pt x="355" y="295"/>
                    <a:pt x="371" y="297"/>
                  </a:cubicBezTo>
                  <a:cubicBezTo>
                    <a:pt x="369" y="293"/>
                    <a:pt x="367" y="289"/>
                    <a:pt x="365" y="285"/>
                  </a:cubicBezTo>
                  <a:cubicBezTo>
                    <a:pt x="357" y="271"/>
                    <a:pt x="345" y="260"/>
                    <a:pt x="331" y="254"/>
                  </a:cubicBezTo>
                  <a:cubicBezTo>
                    <a:pt x="331" y="254"/>
                    <a:pt x="330" y="254"/>
                    <a:pt x="330" y="254"/>
                  </a:cubicBezTo>
                  <a:moveTo>
                    <a:pt x="11" y="237"/>
                  </a:moveTo>
                  <a:cubicBezTo>
                    <a:pt x="7" y="250"/>
                    <a:pt x="3" y="262"/>
                    <a:pt x="0" y="275"/>
                  </a:cubicBezTo>
                  <a:cubicBezTo>
                    <a:pt x="11" y="285"/>
                    <a:pt x="22" y="295"/>
                    <a:pt x="34" y="304"/>
                  </a:cubicBezTo>
                  <a:cubicBezTo>
                    <a:pt x="33" y="299"/>
                    <a:pt x="32" y="293"/>
                    <a:pt x="31" y="287"/>
                  </a:cubicBezTo>
                  <a:cubicBezTo>
                    <a:pt x="31" y="287"/>
                    <a:pt x="30" y="286"/>
                    <a:pt x="30" y="285"/>
                  </a:cubicBezTo>
                  <a:cubicBezTo>
                    <a:pt x="28" y="279"/>
                    <a:pt x="25" y="274"/>
                    <a:pt x="23" y="269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19" y="258"/>
                    <a:pt x="15" y="248"/>
                    <a:pt x="11" y="237"/>
                  </a:cubicBezTo>
                  <a:moveTo>
                    <a:pt x="306" y="63"/>
                  </a:moveTo>
                  <a:cubicBezTo>
                    <a:pt x="302" y="67"/>
                    <a:pt x="298" y="70"/>
                    <a:pt x="294" y="73"/>
                  </a:cubicBezTo>
                  <a:cubicBezTo>
                    <a:pt x="298" y="74"/>
                    <a:pt x="303" y="76"/>
                    <a:pt x="307" y="77"/>
                  </a:cubicBezTo>
                  <a:cubicBezTo>
                    <a:pt x="307" y="72"/>
                    <a:pt x="306" y="68"/>
                    <a:pt x="306" y="63"/>
                  </a:cubicBezTo>
                  <a:moveTo>
                    <a:pt x="284" y="24"/>
                  </a:moveTo>
                  <a:cubicBezTo>
                    <a:pt x="257" y="39"/>
                    <a:pt x="232" y="56"/>
                    <a:pt x="208" y="75"/>
                  </a:cubicBezTo>
                  <a:cubicBezTo>
                    <a:pt x="224" y="72"/>
                    <a:pt x="240" y="70"/>
                    <a:pt x="255" y="70"/>
                  </a:cubicBezTo>
                  <a:cubicBezTo>
                    <a:pt x="268" y="58"/>
                    <a:pt x="281" y="46"/>
                    <a:pt x="294" y="35"/>
                  </a:cubicBezTo>
                  <a:cubicBezTo>
                    <a:pt x="292" y="33"/>
                    <a:pt x="291" y="31"/>
                    <a:pt x="289" y="29"/>
                  </a:cubicBezTo>
                  <a:cubicBezTo>
                    <a:pt x="288" y="27"/>
                    <a:pt x="286" y="25"/>
                    <a:pt x="284" y="24"/>
                  </a:cubicBezTo>
                  <a:moveTo>
                    <a:pt x="208" y="0"/>
                  </a:moveTo>
                  <a:cubicBezTo>
                    <a:pt x="199" y="0"/>
                    <a:pt x="190" y="1"/>
                    <a:pt x="181" y="3"/>
                  </a:cubicBezTo>
                  <a:cubicBezTo>
                    <a:pt x="171" y="6"/>
                    <a:pt x="162" y="9"/>
                    <a:pt x="152" y="14"/>
                  </a:cubicBezTo>
                  <a:cubicBezTo>
                    <a:pt x="149" y="16"/>
                    <a:pt x="145" y="18"/>
                    <a:pt x="141" y="20"/>
                  </a:cubicBezTo>
                  <a:cubicBezTo>
                    <a:pt x="130" y="27"/>
                    <a:pt x="120" y="36"/>
                    <a:pt x="111" y="45"/>
                  </a:cubicBezTo>
                  <a:cubicBezTo>
                    <a:pt x="100" y="56"/>
                    <a:pt x="90" y="69"/>
                    <a:pt x="81" y="83"/>
                  </a:cubicBezTo>
                  <a:cubicBezTo>
                    <a:pt x="75" y="92"/>
                    <a:pt x="69" y="102"/>
                    <a:pt x="64" y="113"/>
                  </a:cubicBezTo>
                  <a:cubicBezTo>
                    <a:pt x="87" y="106"/>
                    <a:pt x="111" y="102"/>
                    <a:pt x="135" y="99"/>
                  </a:cubicBezTo>
                  <a:cubicBezTo>
                    <a:pt x="136" y="99"/>
                    <a:pt x="137" y="99"/>
                    <a:pt x="138" y="98"/>
                  </a:cubicBezTo>
                  <a:cubicBezTo>
                    <a:pt x="140" y="97"/>
                    <a:pt x="142" y="96"/>
                    <a:pt x="144" y="96"/>
                  </a:cubicBezTo>
                  <a:cubicBezTo>
                    <a:pt x="178" y="62"/>
                    <a:pt x="216" y="33"/>
                    <a:pt x="256" y="9"/>
                  </a:cubicBezTo>
                  <a:cubicBezTo>
                    <a:pt x="256" y="9"/>
                    <a:pt x="256" y="9"/>
                    <a:pt x="255" y="9"/>
                  </a:cubicBezTo>
                  <a:cubicBezTo>
                    <a:pt x="242" y="4"/>
                    <a:pt x="229" y="2"/>
                    <a:pt x="217" y="1"/>
                  </a:cubicBezTo>
                  <a:cubicBezTo>
                    <a:pt x="214" y="1"/>
                    <a:pt x="211" y="0"/>
                    <a:pt x="208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08"/>
            <p:cNvSpPr>
              <a:spLocks noEditPoints="1"/>
            </p:cNvSpPr>
            <p:nvPr/>
          </p:nvSpPr>
          <p:spPr bwMode="auto">
            <a:xfrm>
              <a:off x="6556" y="537"/>
              <a:ext cx="1013" cy="761"/>
            </a:xfrm>
            <a:custGeom>
              <a:avLst/>
              <a:gdLst>
                <a:gd name="T0" fmla="*/ 1413 w 1493"/>
                <a:gd name="T1" fmla="*/ 1105 h 1121"/>
                <a:gd name="T2" fmla="*/ 1443 w 1493"/>
                <a:gd name="T3" fmla="*/ 1111 h 1121"/>
                <a:gd name="T4" fmla="*/ 1476 w 1493"/>
                <a:gd name="T5" fmla="*/ 1097 h 1121"/>
                <a:gd name="T6" fmla="*/ 1471 w 1493"/>
                <a:gd name="T7" fmla="*/ 1069 h 1121"/>
                <a:gd name="T8" fmla="*/ 1455 w 1493"/>
                <a:gd name="T9" fmla="*/ 1054 h 1121"/>
                <a:gd name="T10" fmla="*/ 1024 w 1493"/>
                <a:gd name="T11" fmla="*/ 1031 h 1121"/>
                <a:gd name="T12" fmla="*/ 243 w 1493"/>
                <a:gd name="T13" fmla="*/ 1037 h 1121"/>
                <a:gd name="T14" fmla="*/ 246 w 1493"/>
                <a:gd name="T15" fmla="*/ 1010 h 1121"/>
                <a:gd name="T16" fmla="*/ 230 w 1493"/>
                <a:gd name="T17" fmla="*/ 962 h 1121"/>
                <a:gd name="T18" fmla="*/ 354 w 1493"/>
                <a:gd name="T19" fmla="*/ 972 h 1121"/>
                <a:gd name="T20" fmla="*/ 301 w 1493"/>
                <a:gd name="T21" fmla="*/ 962 h 1121"/>
                <a:gd name="T22" fmla="*/ 0 w 1493"/>
                <a:gd name="T23" fmla="*/ 942 h 1121"/>
                <a:gd name="T24" fmla="*/ 346 w 1493"/>
                <a:gd name="T25" fmla="*/ 630 h 1121"/>
                <a:gd name="T26" fmla="*/ 121 w 1493"/>
                <a:gd name="T27" fmla="*/ 770 h 1121"/>
                <a:gd name="T28" fmla="*/ 262 w 1493"/>
                <a:gd name="T29" fmla="*/ 697 h 1121"/>
                <a:gd name="T30" fmla="*/ 271 w 1493"/>
                <a:gd name="T31" fmla="*/ 709 h 1121"/>
                <a:gd name="T32" fmla="*/ 271 w 1493"/>
                <a:gd name="T33" fmla="*/ 747 h 1121"/>
                <a:gd name="T34" fmla="*/ 340 w 1493"/>
                <a:gd name="T35" fmla="*/ 691 h 1121"/>
                <a:gd name="T36" fmla="*/ 346 w 1493"/>
                <a:gd name="T37" fmla="*/ 630 h 1121"/>
                <a:gd name="T38" fmla="*/ 832 w 1493"/>
                <a:gd name="T39" fmla="*/ 505 h 1121"/>
                <a:gd name="T40" fmla="*/ 1417 w 1493"/>
                <a:gd name="T41" fmla="*/ 41 h 1121"/>
                <a:gd name="T42" fmla="*/ 1435 w 1493"/>
                <a:gd name="T43" fmla="*/ 36 h 1121"/>
                <a:gd name="T44" fmla="*/ 1255 w 1493"/>
                <a:gd name="T45" fmla="*/ 25 h 1121"/>
                <a:gd name="T46" fmla="*/ 1024 w 1493"/>
                <a:gd name="T47" fmla="*/ 108 h 1121"/>
                <a:gd name="T48" fmla="*/ 885 w 1493"/>
                <a:gd name="T49" fmla="*/ 232 h 1121"/>
                <a:gd name="T50" fmla="*/ 831 w 1493"/>
                <a:gd name="T51" fmla="*/ 337 h 1121"/>
                <a:gd name="T52" fmla="*/ 813 w 1493"/>
                <a:gd name="T53" fmla="*/ 677 h 1121"/>
                <a:gd name="T54" fmla="*/ 870 w 1493"/>
                <a:gd name="T55" fmla="*/ 822 h 1121"/>
                <a:gd name="T56" fmla="*/ 1025 w 1493"/>
                <a:gd name="T57" fmla="*/ 996 h 1121"/>
                <a:gd name="T58" fmla="*/ 938 w 1493"/>
                <a:gd name="T59" fmla="*/ 885 h 1121"/>
                <a:gd name="T60" fmla="*/ 844 w 1493"/>
                <a:gd name="T61" fmla="*/ 707 h 1121"/>
                <a:gd name="T62" fmla="*/ 850 w 1493"/>
                <a:gd name="T63" fmla="*/ 366 h 1121"/>
                <a:gd name="T64" fmla="*/ 890 w 1493"/>
                <a:gd name="T65" fmla="*/ 275 h 1121"/>
                <a:gd name="T66" fmla="*/ 1172 w 1493"/>
                <a:gd name="T67" fmla="*/ 74 h 1121"/>
                <a:gd name="T68" fmla="*/ 1181 w 1493"/>
                <a:gd name="T69" fmla="*/ 87 h 1121"/>
                <a:gd name="T70" fmla="*/ 1097 w 1493"/>
                <a:gd name="T71" fmla="*/ 316 h 1121"/>
                <a:gd name="T72" fmla="*/ 1212 w 1493"/>
                <a:gd name="T73" fmla="*/ 822 h 1121"/>
                <a:gd name="T74" fmla="*/ 1326 w 1493"/>
                <a:gd name="T75" fmla="*/ 974 h 1121"/>
                <a:gd name="T76" fmla="*/ 1341 w 1493"/>
                <a:gd name="T77" fmla="*/ 960 h 1121"/>
                <a:gd name="T78" fmla="*/ 1195 w 1493"/>
                <a:gd name="T79" fmla="*/ 632 h 1121"/>
                <a:gd name="T80" fmla="*/ 1140 w 1493"/>
                <a:gd name="T81" fmla="*/ 479 h 1121"/>
                <a:gd name="T82" fmla="*/ 1140 w 1493"/>
                <a:gd name="T83" fmla="*/ 226 h 1121"/>
                <a:gd name="T84" fmla="*/ 1181 w 1493"/>
                <a:gd name="T85" fmla="*/ 133 h 1121"/>
                <a:gd name="T86" fmla="*/ 1264 w 1493"/>
                <a:gd name="T87" fmla="*/ 54 h 1121"/>
                <a:gd name="T88" fmla="*/ 1402 w 1493"/>
                <a:gd name="T89" fmla="*/ 15 h 1121"/>
                <a:gd name="T90" fmla="*/ 1375 w 1493"/>
                <a:gd name="T91" fmla="*/ 0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93" h="1121">
                  <a:moveTo>
                    <a:pt x="1476" y="1097"/>
                  </a:moveTo>
                  <a:cubicBezTo>
                    <a:pt x="1457" y="1097"/>
                    <a:pt x="1439" y="1099"/>
                    <a:pt x="1420" y="1103"/>
                  </a:cubicBezTo>
                  <a:cubicBezTo>
                    <a:pt x="1418" y="1104"/>
                    <a:pt x="1416" y="1104"/>
                    <a:pt x="1413" y="1105"/>
                  </a:cubicBezTo>
                  <a:cubicBezTo>
                    <a:pt x="1412" y="1105"/>
                    <a:pt x="1410" y="1106"/>
                    <a:pt x="1408" y="1106"/>
                  </a:cubicBezTo>
                  <a:cubicBezTo>
                    <a:pt x="1403" y="1112"/>
                    <a:pt x="1396" y="1117"/>
                    <a:pt x="1388" y="1121"/>
                  </a:cubicBezTo>
                  <a:cubicBezTo>
                    <a:pt x="1406" y="1119"/>
                    <a:pt x="1425" y="1115"/>
                    <a:pt x="1443" y="1111"/>
                  </a:cubicBezTo>
                  <a:cubicBezTo>
                    <a:pt x="1460" y="1107"/>
                    <a:pt x="1477" y="1103"/>
                    <a:pt x="1493" y="1098"/>
                  </a:cubicBezTo>
                  <a:cubicBezTo>
                    <a:pt x="1488" y="1097"/>
                    <a:pt x="1483" y="1097"/>
                    <a:pt x="1478" y="1097"/>
                  </a:cubicBezTo>
                  <a:cubicBezTo>
                    <a:pt x="1478" y="1097"/>
                    <a:pt x="1477" y="1097"/>
                    <a:pt x="1476" y="1097"/>
                  </a:cubicBezTo>
                  <a:moveTo>
                    <a:pt x="1455" y="1054"/>
                  </a:moveTo>
                  <a:cubicBezTo>
                    <a:pt x="1455" y="1057"/>
                    <a:pt x="1454" y="1060"/>
                    <a:pt x="1453" y="1063"/>
                  </a:cubicBezTo>
                  <a:cubicBezTo>
                    <a:pt x="1459" y="1065"/>
                    <a:pt x="1465" y="1067"/>
                    <a:pt x="1471" y="1069"/>
                  </a:cubicBezTo>
                  <a:cubicBezTo>
                    <a:pt x="1472" y="1069"/>
                    <a:pt x="1473" y="1069"/>
                    <a:pt x="1475" y="1069"/>
                  </a:cubicBezTo>
                  <a:cubicBezTo>
                    <a:pt x="1477" y="1069"/>
                    <a:pt x="1480" y="1069"/>
                    <a:pt x="1483" y="1069"/>
                  </a:cubicBezTo>
                  <a:cubicBezTo>
                    <a:pt x="1474" y="1064"/>
                    <a:pt x="1465" y="1059"/>
                    <a:pt x="1455" y="1054"/>
                  </a:cubicBezTo>
                  <a:moveTo>
                    <a:pt x="1031" y="1027"/>
                  </a:moveTo>
                  <a:cubicBezTo>
                    <a:pt x="1029" y="1028"/>
                    <a:pt x="1026" y="1030"/>
                    <a:pt x="1024" y="1031"/>
                  </a:cubicBezTo>
                  <a:cubicBezTo>
                    <a:pt x="1024" y="1031"/>
                    <a:pt x="1024" y="1031"/>
                    <a:pt x="1024" y="1031"/>
                  </a:cubicBezTo>
                  <a:cubicBezTo>
                    <a:pt x="1027" y="1030"/>
                    <a:pt x="1029" y="1028"/>
                    <a:pt x="1031" y="1027"/>
                  </a:cubicBezTo>
                  <a:moveTo>
                    <a:pt x="246" y="1010"/>
                  </a:moveTo>
                  <a:cubicBezTo>
                    <a:pt x="246" y="1019"/>
                    <a:pt x="245" y="1028"/>
                    <a:pt x="243" y="1037"/>
                  </a:cubicBezTo>
                  <a:cubicBezTo>
                    <a:pt x="262" y="1040"/>
                    <a:pt x="282" y="1042"/>
                    <a:pt x="301" y="1043"/>
                  </a:cubicBezTo>
                  <a:cubicBezTo>
                    <a:pt x="301" y="1034"/>
                    <a:pt x="301" y="1025"/>
                    <a:pt x="301" y="1016"/>
                  </a:cubicBezTo>
                  <a:cubicBezTo>
                    <a:pt x="282" y="1015"/>
                    <a:pt x="264" y="1013"/>
                    <a:pt x="246" y="1010"/>
                  </a:cubicBezTo>
                  <a:moveTo>
                    <a:pt x="271" y="955"/>
                  </a:moveTo>
                  <a:cubicBezTo>
                    <a:pt x="259" y="959"/>
                    <a:pt x="247" y="962"/>
                    <a:pt x="234" y="962"/>
                  </a:cubicBezTo>
                  <a:cubicBezTo>
                    <a:pt x="233" y="962"/>
                    <a:pt x="231" y="962"/>
                    <a:pt x="230" y="962"/>
                  </a:cubicBezTo>
                  <a:cubicBezTo>
                    <a:pt x="232" y="966"/>
                    <a:pt x="235" y="970"/>
                    <a:pt x="237" y="974"/>
                  </a:cubicBezTo>
                  <a:cubicBezTo>
                    <a:pt x="262" y="982"/>
                    <a:pt x="287" y="989"/>
                    <a:pt x="313" y="995"/>
                  </a:cubicBezTo>
                  <a:cubicBezTo>
                    <a:pt x="326" y="986"/>
                    <a:pt x="340" y="979"/>
                    <a:pt x="354" y="972"/>
                  </a:cubicBezTo>
                  <a:cubicBezTo>
                    <a:pt x="352" y="972"/>
                    <a:pt x="350" y="972"/>
                    <a:pt x="348" y="971"/>
                  </a:cubicBezTo>
                  <a:cubicBezTo>
                    <a:pt x="332" y="969"/>
                    <a:pt x="316" y="966"/>
                    <a:pt x="301" y="962"/>
                  </a:cubicBezTo>
                  <a:cubicBezTo>
                    <a:pt x="301" y="962"/>
                    <a:pt x="301" y="962"/>
                    <a:pt x="301" y="962"/>
                  </a:cubicBezTo>
                  <a:cubicBezTo>
                    <a:pt x="291" y="960"/>
                    <a:pt x="281" y="957"/>
                    <a:pt x="271" y="955"/>
                  </a:cubicBezTo>
                  <a:moveTo>
                    <a:pt x="0" y="942"/>
                  </a:moveTo>
                  <a:cubicBezTo>
                    <a:pt x="0" y="942"/>
                    <a:pt x="0" y="942"/>
                    <a:pt x="0" y="942"/>
                  </a:cubicBezTo>
                  <a:cubicBezTo>
                    <a:pt x="0" y="942"/>
                    <a:pt x="0" y="942"/>
                    <a:pt x="0" y="943"/>
                  </a:cubicBezTo>
                  <a:cubicBezTo>
                    <a:pt x="0" y="942"/>
                    <a:pt x="0" y="942"/>
                    <a:pt x="0" y="942"/>
                  </a:cubicBezTo>
                  <a:moveTo>
                    <a:pt x="346" y="630"/>
                  </a:moveTo>
                  <a:cubicBezTo>
                    <a:pt x="328" y="636"/>
                    <a:pt x="310" y="644"/>
                    <a:pt x="292" y="652"/>
                  </a:cubicBezTo>
                  <a:cubicBezTo>
                    <a:pt x="272" y="661"/>
                    <a:pt x="252" y="672"/>
                    <a:pt x="233" y="683"/>
                  </a:cubicBezTo>
                  <a:cubicBezTo>
                    <a:pt x="193" y="707"/>
                    <a:pt x="155" y="736"/>
                    <a:pt x="121" y="770"/>
                  </a:cubicBezTo>
                  <a:cubicBezTo>
                    <a:pt x="142" y="761"/>
                    <a:pt x="164" y="754"/>
                    <a:pt x="185" y="749"/>
                  </a:cubicBezTo>
                  <a:cubicBezTo>
                    <a:pt x="209" y="730"/>
                    <a:pt x="234" y="713"/>
                    <a:pt x="261" y="698"/>
                  </a:cubicBezTo>
                  <a:cubicBezTo>
                    <a:pt x="261" y="697"/>
                    <a:pt x="261" y="697"/>
                    <a:pt x="262" y="697"/>
                  </a:cubicBezTo>
                  <a:cubicBezTo>
                    <a:pt x="282" y="686"/>
                    <a:pt x="303" y="676"/>
                    <a:pt x="324" y="668"/>
                  </a:cubicBezTo>
                  <a:cubicBezTo>
                    <a:pt x="308" y="679"/>
                    <a:pt x="293" y="690"/>
                    <a:pt x="279" y="702"/>
                  </a:cubicBezTo>
                  <a:cubicBezTo>
                    <a:pt x="276" y="704"/>
                    <a:pt x="273" y="707"/>
                    <a:pt x="271" y="709"/>
                  </a:cubicBezTo>
                  <a:cubicBezTo>
                    <a:pt x="258" y="720"/>
                    <a:pt x="245" y="732"/>
                    <a:pt x="232" y="744"/>
                  </a:cubicBezTo>
                  <a:cubicBezTo>
                    <a:pt x="233" y="744"/>
                    <a:pt x="234" y="744"/>
                    <a:pt x="235" y="744"/>
                  </a:cubicBezTo>
                  <a:cubicBezTo>
                    <a:pt x="247" y="744"/>
                    <a:pt x="259" y="745"/>
                    <a:pt x="271" y="747"/>
                  </a:cubicBezTo>
                  <a:cubicBezTo>
                    <a:pt x="275" y="744"/>
                    <a:pt x="279" y="741"/>
                    <a:pt x="283" y="737"/>
                  </a:cubicBezTo>
                  <a:cubicBezTo>
                    <a:pt x="284" y="736"/>
                    <a:pt x="286" y="735"/>
                    <a:pt x="287" y="733"/>
                  </a:cubicBezTo>
                  <a:cubicBezTo>
                    <a:pt x="304" y="719"/>
                    <a:pt x="322" y="704"/>
                    <a:pt x="340" y="691"/>
                  </a:cubicBezTo>
                  <a:cubicBezTo>
                    <a:pt x="355" y="680"/>
                    <a:pt x="370" y="670"/>
                    <a:pt x="385" y="660"/>
                  </a:cubicBezTo>
                  <a:cubicBezTo>
                    <a:pt x="383" y="654"/>
                    <a:pt x="382" y="647"/>
                    <a:pt x="382" y="641"/>
                  </a:cubicBezTo>
                  <a:cubicBezTo>
                    <a:pt x="370" y="638"/>
                    <a:pt x="358" y="634"/>
                    <a:pt x="346" y="630"/>
                  </a:cubicBezTo>
                  <a:moveTo>
                    <a:pt x="832" y="505"/>
                  </a:moveTo>
                  <a:cubicBezTo>
                    <a:pt x="832" y="506"/>
                    <a:pt x="832" y="506"/>
                    <a:pt x="832" y="506"/>
                  </a:cubicBezTo>
                  <a:cubicBezTo>
                    <a:pt x="832" y="506"/>
                    <a:pt x="832" y="506"/>
                    <a:pt x="832" y="505"/>
                  </a:cubicBezTo>
                  <a:moveTo>
                    <a:pt x="1435" y="36"/>
                  </a:moveTo>
                  <a:cubicBezTo>
                    <a:pt x="1433" y="36"/>
                    <a:pt x="1431" y="36"/>
                    <a:pt x="1430" y="37"/>
                  </a:cubicBezTo>
                  <a:cubicBezTo>
                    <a:pt x="1425" y="38"/>
                    <a:pt x="1421" y="39"/>
                    <a:pt x="1417" y="41"/>
                  </a:cubicBezTo>
                  <a:cubicBezTo>
                    <a:pt x="1424" y="41"/>
                    <a:pt x="1432" y="41"/>
                    <a:pt x="1439" y="42"/>
                  </a:cubicBezTo>
                  <a:cubicBezTo>
                    <a:pt x="1439" y="40"/>
                    <a:pt x="1439" y="39"/>
                    <a:pt x="1439" y="38"/>
                  </a:cubicBezTo>
                  <a:cubicBezTo>
                    <a:pt x="1437" y="37"/>
                    <a:pt x="1436" y="36"/>
                    <a:pt x="1435" y="36"/>
                  </a:cubicBezTo>
                  <a:moveTo>
                    <a:pt x="1375" y="0"/>
                  </a:moveTo>
                  <a:cubicBezTo>
                    <a:pt x="1337" y="0"/>
                    <a:pt x="1300" y="7"/>
                    <a:pt x="1264" y="24"/>
                  </a:cubicBezTo>
                  <a:cubicBezTo>
                    <a:pt x="1261" y="24"/>
                    <a:pt x="1258" y="25"/>
                    <a:pt x="1255" y="25"/>
                  </a:cubicBezTo>
                  <a:cubicBezTo>
                    <a:pt x="1236" y="28"/>
                    <a:pt x="1216" y="32"/>
                    <a:pt x="1197" y="37"/>
                  </a:cubicBezTo>
                  <a:cubicBezTo>
                    <a:pt x="1181" y="41"/>
                    <a:pt x="1164" y="46"/>
                    <a:pt x="1148" y="51"/>
                  </a:cubicBezTo>
                  <a:cubicBezTo>
                    <a:pt x="1105" y="66"/>
                    <a:pt x="1063" y="84"/>
                    <a:pt x="1024" y="108"/>
                  </a:cubicBezTo>
                  <a:cubicBezTo>
                    <a:pt x="1020" y="111"/>
                    <a:pt x="1015" y="113"/>
                    <a:pt x="1011" y="116"/>
                  </a:cubicBezTo>
                  <a:cubicBezTo>
                    <a:pt x="971" y="142"/>
                    <a:pt x="934" y="173"/>
                    <a:pt x="902" y="210"/>
                  </a:cubicBezTo>
                  <a:cubicBezTo>
                    <a:pt x="896" y="217"/>
                    <a:pt x="890" y="224"/>
                    <a:pt x="885" y="232"/>
                  </a:cubicBezTo>
                  <a:cubicBezTo>
                    <a:pt x="878" y="241"/>
                    <a:pt x="872" y="251"/>
                    <a:pt x="866" y="261"/>
                  </a:cubicBezTo>
                  <a:cubicBezTo>
                    <a:pt x="851" y="285"/>
                    <a:pt x="840" y="310"/>
                    <a:pt x="831" y="337"/>
                  </a:cubicBezTo>
                  <a:cubicBezTo>
                    <a:pt x="831" y="337"/>
                    <a:pt x="831" y="337"/>
                    <a:pt x="831" y="337"/>
                  </a:cubicBezTo>
                  <a:cubicBezTo>
                    <a:pt x="828" y="346"/>
                    <a:pt x="825" y="355"/>
                    <a:pt x="823" y="364"/>
                  </a:cubicBezTo>
                  <a:cubicBezTo>
                    <a:pt x="803" y="437"/>
                    <a:pt x="802" y="516"/>
                    <a:pt x="807" y="595"/>
                  </a:cubicBezTo>
                  <a:cubicBezTo>
                    <a:pt x="808" y="622"/>
                    <a:pt x="810" y="650"/>
                    <a:pt x="813" y="677"/>
                  </a:cubicBezTo>
                  <a:cubicBezTo>
                    <a:pt x="814" y="690"/>
                    <a:pt x="815" y="702"/>
                    <a:pt x="816" y="715"/>
                  </a:cubicBezTo>
                  <a:cubicBezTo>
                    <a:pt x="821" y="726"/>
                    <a:pt x="827" y="738"/>
                    <a:pt x="833" y="749"/>
                  </a:cubicBezTo>
                  <a:cubicBezTo>
                    <a:pt x="845" y="773"/>
                    <a:pt x="857" y="798"/>
                    <a:pt x="870" y="822"/>
                  </a:cubicBezTo>
                  <a:cubicBezTo>
                    <a:pt x="907" y="892"/>
                    <a:pt x="949" y="959"/>
                    <a:pt x="1003" y="1012"/>
                  </a:cubicBezTo>
                  <a:cubicBezTo>
                    <a:pt x="1011" y="1007"/>
                    <a:pt x="1020" y="1003"/>
                    <a:pt x="1028" y="999"/>
                  </a:cubicBezTo>
                  <a:cubicBezTo>
                    <a:pt x="1027" y="998"/>
                    <a:pt x="1026" y="997"/>
                    <a:pt x="1025" y="996"/>
                  </a:cubicBezTo>
                  <a:cubicBezTo>
                    <a:pt x="1021" y="992"/>
                    <a:pt x="1018" y="989"/>
                    <a:pt x="1014" y="985"/>
                  </a:cubicBezTo>
                  <a:cubicBezTo>
                    <a:pt x="985" y="955"/>
                    <a:pt x="961" y="922"/>
                    <a:pt x="939" y="887"/>
                  </a:cubicBezTo>
                  <a:cubicBezTo>
                    <a:pt x="939" y="886"/>
                    <a:pt x="938" y="885"/>
                    <a:pt x="938" y="885"/>
                  </a:cubicBezTo>
                  <a:cubicBezTo>
                    <a:pt x="938" y="885"/>
                    <a:pt x="938" y="885"/>
                    <a:pt x="938" y="885"/>
                  </a:cubicBezTo>
                  <a:cubicBezTo>
                    <a:pt x="938" y="885"/>
                    <a:pt x="938" y="885"/>
                    <a:pt x="938" y="885"/>
                  </a:cubicBezTo>
                  <a:cubicBezTo>
                    <a:pt x="903" y="827"/>
                    <a:pt x="874" y="767"/>
                    <a:pt x="844" y="707"/>
                  </a:cubicBezTo>
                  <a:cubicBezTo>
                    <a:pt x="839" y="639"/>
                    <a:pt x="832" y="572"/>
                    <a:pt x="832" y="504"/>
                  </a:cubicBezTo>
                  <a:cubicBezTo>
                    <a:pt x="833" y="462"/>
                    <a:pt x="836" y="421"/>
                    <a:pt x="846" y="381"/>
                  </a:cubicBezTo>
                  <a:cubicBezTo>
                    <a:pt x="847" y="376"/>
                    <a:pt x="848" y="371"/>
                    <a:pt x="850" y="366"/>
                  </a:cubicBezTo>
                  <a:cubicBezTo>
                    <a:pt x="850" y="365"/>
                    <a:pt x="850" y="364"/>
                    <a:pt x="851" y="362"/>
                  </a:cubicBezTo>
                  <a:cubicBezTo>
                    <a:pt x="851" y="360"/>
                    <a:pt x="852" y="358"/>
                    <a:pt x="853" y="356"/>
                  </a:cubicBezTo>
                  <a:cubicBezTo>
                    <a:pt x="862" y="328"/>
                    <a:pt x="874" y="301"/>
                    <a:pt x="890" y="275"/>
                  </a:cubicBezTo>
                  <a:cubicBezTo>
                    <a:pt x="907" y="247"/>
                    <a:pt x="928" y="221"/>
                    <a:pt x="952" y="198"/>
                  </a:cubicBezTo>
                  <a:cubicBezTo>
                    <a:pt x="982" y="169"/>
                    <a:pt x="1016" y="144"/>
                    <a:pt x="1052" y="124"/>
                  </a:cubicBezTo>
                  <a:cubicBezTo>
                    <a:pt x="1090" y="103"/>
                    <a:pt x="1130" y="86"/>
                    <a:pt x="1172" y="74"/>
                  </a:cubicBezTo>
                  <a:cubicBezTo>
                    <a:pt x="1182" y="70"/>
                    <a:pt x="1192" y="68"/>
                    <a:pt x="1202" y="65"/>
                  </a:cubicBezTo>
                  <a:cubicBezTo>
                    <a:pt x="1199" y="67"/>
                    <a:pt x="1197" y="70"/>
                    <a:pt x="1194" y="73"/>
                  </a:cubicBezTo>
                  <a:cubicBezTo>
                    <a:pt x="1189" y="77"/>
                    <a:pt x="1185" y="82"/>
                    <a:pt x="1181" y="87"/>
                  </a:cubicBezTo>
                  <a:cubicBezTo>
                    <a:pt x="1181" y="88"/>
                    <a:pt x="1180" y="88"/>
                    <a:pt x="1180" y="89"/>
                  </a:cubicBezTo>
                  <a:cubicBezTo>
                    <a:pt x="1151" y="123"/>
                    <a:pt x="1130" y="165"/>
                    <a:pt x="1117" y="207"/>
                  </a:cubicBezTo>
                  <a:cubicBezTo>
                    <a:pt x="1106" y="242"/>
                    <a:pt x="1100" y="279"/>
                    <a:pt x="1097" y="316"/>
                  </a:cubicBezTo>
                  <a:cubicBezTo>
                    <a:pt x="1095" y="350"/>
                    <a:pt x="1096" y="385"/>
                    <a:pt x="1100" y="419"/>
                  </a:cubicBezTo>
                  <a:cubicBezTo>
                    <a:pt x="1109" y="489"/>
                    <a:pt x="1131" y="558"/>
                    <a:pt x="1167" y="617"/>
                  </a:cubicBezTo>
                  <a:cubicBezTo>
                    <a:pt x="1167" y="686"/>
                    <a:pt x="1183" y="757"/>
                    <a:pt x="1212" y="822"/>
                  </a:cubicBezTo>
                  <a:cubicBezTo>
                    <a:pt x="1226" y="853"/>
                    <a:pt x="1243" y="883"/>
                    <a:pt x="1262" y="911"/>
                  </a:cubicBezTo>
                  <a:cubicBezTo>
                    <a:pt x="1277" y="932"/>
                    <a:pt x="1294" y="952"/>
                    <a:pt x="1312" y="970"/>
                  </a:cubicBezTo>
                  <a:cubicBezTo>
                    <a:pt x="1317" y="971"/>
                    <a:pt x="1322" y="972"/>
                    <a:pt x="1326" y="974"/>
                  </a:cubicBezTo>
                  <a:cubicBezTo>
                    <a:pt x="1335" y="973"/>
                    <a:pt x="1345" y="972"/>
                    <a:pt x="1354" y="972"/>
                  </a:cubicBezTo>
                  <a:cubicBezTo>
                    <a:pt x="1351" y="970"/>
                    <a:pt x="1349" y="968"/>
                    <a:pt x="1346" y="966"/>
                  </a:cubicBezTo>
                  <a:cubicBezTo>
                    <a:pt x="1344" y="964"/>
                    <a:pt x="1342" y="962"/>
                    <a:pt x="1341" y="960"/>
                  </a:cubicBezTo>
                  <a:cubicBezTo>
                    <a:pt x="1314" y="933"/>
                    <a:pt x="1291" y="904"/>
                    <a:pt x="1271" y="872"/>
                  </a:cubicBezTo>
                  <a:cubicBezTo>
                    <a:pt x="1247" y="833"/>
                    <a:pt x="1229" y="792"/>
                    <a:pt x="1215" y="749"/>
                  </a:cubicBezTo>
                  <a:cubicBezTo>
                    <a:pt x="1204" y="711"/>
                    <a:pt x="1197" y="672"/>
                    <a:pt x="1195" y="632"/>
                  </a:cubicBezTo>
                  <a:cubicBezTo>
                    <a:pt x="1195" y="624"/>
                    <a:pt x="1195" y="617"/>
                    <a:pt x="1195" y="609"/>
                  </a:cubicBezTo>
                  <a:cubicBezTo>
                    <a:pt x="1191" y="603"/>
                    <a:pt x="1187" y="596"/>
                    <a:pt x="1184" y="590"/>
                  </a:cubicBezTo>
                  <a:cubicBezTo>
                    <a:pt x="1165" y="554"/>
                    <a:pt x="1150" y="517"/>
                    <a:pt x="1140" y="479"/>
                  </a:cubicBezTo>
                  <a:cubicBezTo>
                    <a:pt x="1129" y="435"/>
                    <a:pt x="1124" y="391"/>
                    <a:pt x="1124" y="345"/>
                  </a:cubicBezTo>
                  <a:cubicBezTo>
                    <a:pt x="1125" y="308"/>
                    <a:pt x="1129" y="270"/>
                    <a:pt x="1138" y="233"/>
                  </a:cubicBezTo>
                  <a:cubicBezTo>
                    <a:pt x="1139" y="231"/>
                    <a:pt x="1140" y="228"/>
                    <a:pt x="1140" y="226"/>
                  </a:cubicBezTo>
                  <a:cubicBezTo>
                    <a:pt x="1146" y="205"/>
                    <a:pt x="1154" y="185"/>
                    <a:pt x="1163" y="165"/>
                  </a:cubicBezTo>
                  <a:cubicBezTo>
                    <a:pt x="1167" y="157"/>
                    <a:pt x="1172" y="149"/>
                    <a:pt x="1177" y="141"/>
                  </a:cubicBezTo>
                  <a:cubicBezTo>
                    <a:pt x="1178" y="138"/>
                    <a:pt x="1180" y="136"/>
                    <a:pt x="1181" y="133"/>
                  </a:cubicBezTo>
                  <a:cubicBezTo>
                    <a:pt x="1192" y="117"/>
                    <a:pt x="1205" y="102"/>
                    <a:pt x="1219" y="88"/>
                  </a:cubicBezTo>
                  <a:cubicBezTo>
                    <a:pt x="1222" y="84"/>
                    <a:pt x="1226" y="81"/>
                    <a:pt x="1230" y="78"/>
                  </a:cubicBezTo>
                  <a:cubicBezTo>
                    <a:pt x="1240" y="69"/>
                    <a:pt x="1252" y="61"/>
                    <a:pt x="1264" y="54"/>
                  </a:cubicBezTo>
                  <a:cubicBezTo>
                    <a:pt x="1266" y="53"/>
                    <a:pt x="1268" y="52"/>
                    <a:pt x="1270" y="51"/>
                  </a:cubicBezTo>
                  <a:cubicBezTo>
                    <a:pt x="1300" y="46"/>
                    <a:pt x="1331" y="43"/>
                    <a:pt x="1361" y="42"/>
                  </a:cubicBezTo>
                  <a:cubicBezTo>
                    <a:pt x="1373" y="31"/>
                    <a:pt x="1386" y="22"/>
                    <a:pt x="1402" y="15"/>
                  </a:cubicBezTo>
                  <a:cubicBezTo>
                    <a:pt x="1395" y="10"/>
                    <a:pt x="1389" y="6"/>
                    <a:pt x="1383" y="0"/>
                  </a:cubicBezTo>
                  <a:cubicBezTo>
                    <a:pt x="1381" y="0"/>
                    <a:pt x="1378" y="0"/>
                    <a:pt x="1376" y="0"/>
                  </a:cubicBezTo>
                  <a:cubicBezTo>
                    <a:pt x="1376" y="0"/>
                    <a:pt x="1375" y="0"/>
                    <a:pt x="137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09"/>
            <p:cNvSpPr>
              <a:spLocks noEditPoints="1"/>
            </p:cNvSpPr>
            <p:nvPr/>
          </p:nvSpPr>
          <p:spPr bwMode="auto">
            <a:xfrm>
              <a:off x="7490" y="774"/>
              <a:ext cx="82" cy="225"/>
            </a:xfrm>
            <a:custGeom>
              <a:avLst/>
              <a:gdLst>
                <a:gd name="T0" fmla="*/ 121 w 121"/>
                <a:gd name="T1" fmla="*/ 301 h 331"/>
                <a:gd name="T2" fmla="*/ 118 w 121"/>
                <a:gd name="T3" fmla="*/ 305 h 331"/>
                <a:gd name="T4" fmla="*/ 109 w 121"/>
                <a:gd name="T5" fmla="*/ 327 h 331"/>
                <a:gd name="T6" fmla="*/ 121 w 121"/>
                <a:gd name="T7" fmla="*/ 331 h 331"/>
                <a:gd name="T8" fmla="*/ 121 w 121"/>
                <a:gd name="T9" fmla="*/ 301 h 331"/>
                <a:gd name="T10" fmla="*/ 40 w 121"/>
                <a:gd name="T11" fmla="*/ 221 h 331"/>
                <a:gd name="T12" fmla="*/ 29 w 121"/>
                <a:gd name="T13" fmla="*/ 213 h 331"/>
                <a:gd name="T14" fmla="*/ 24 w 121"/>
                <a:gd name="T15" fmla="*/ 203 h 331"/>
                <a:gd name="T16" fmla="*/ 23 w 121"/>
                <a:gd name="T17" fmla="*/ 193 h 331"/>
                <a:gd name="T18" fmla="*/ 37 w 121"/>
                <a:gd name="T19" fmla="*/ 178 h 331"/>
                <a:gd name="T20" fmla="*/ 43 w 121"/>
                <a:gd name="T21" fmla="*/ 179 h 331"/>
                <a:gd name="T22" fmla="*/ 51 w 121"/>
                <a:gd name="T23" fmla="*/ 189 h 331"/>
                <a:gd name="T24" fmla="*/ 51 w 121"/>
                <a:gd name="T25" fmla="*/ 196 h 331"/>
                <a:gd name="T26" fmla="*/ 54 w 121"/>
                <a:gd name="T27" fmla="*/ 201 h 331"/>
                <a:gd name="T28" fmla="*/ 53 w 121"/>
                <a:gd name="T29" fmla="*/ 214 h 331"/>
                <a:gd name="T30" fmla="*/ 40 w 121"/>
                <a:gd name="T31" fmla="*/ 221 h 331"/>
                <a:gd name="T32" fmla="*/ 18 w 121"/>
                <a:gd name="T33" fmla="*/ 79 h 331"/>
                <a:gd name="T34" fmla="*/ 17 w 121"/>
                <a:gd name="T35" fmla="*/ 81 h 331"/>
                <a:gd name="T36" fmla="*/ 24 w 121"/>
                <a:gd name="T37" fmla="*/ 203 h 331"/>
                <a:gd name="T38" fmla="*/ 82 w 121"/>
                <a:gd name="T39" fmla="*/ 311 h 331"/>
                <a:gd name="T40" fmla="*/ 83 w 121"/>
                <a:gd name="T41" fmla="*/ 312 h 331"/>
                <a:gd name="T42" fmla="*/ 121 w 121"/>
                <a:gd name="T43" fmla="*/ 252 h 331"/>
                <a:gd name="T44" fmla="*/ 121 w 121"/>
                <a:gd name="T45" fmla="*/ 107 h 331"/>
                <a:gd name="T46" fmla="*/ 108 w 121"/>
                <a:gd name="T47" fmla="*/ 115 h 331"/>
                <a:gd name="T48" fmla="*/ 106 w 121"/>
                <a:gd name="T49" fmla="*/ 115 h 331"/>
                <a:gd name="T50" fmla="*/ 18 w 121"/>
                <a:gd name="T51" fmla="*/ 79 h 331"/>
                <a:gd name="T52" fmla="*/ 121 w 121"/>
                <a:gd name="T53" fmla="*/ 0 h 331"/>
                <a:gd name="T54" fmla="*/ 33 w 121"/>
                <a:gd name="T55" fmla="*/ 53 h 331"/>
                <a:gd name="T56" fmla="*/ 52 w 121"/>
                <a:gd name="T57" fmla="*/ 67 h 331"/>
                <a:gd name="T58" fmla="*/ 85 w 121"/>
                <a:gd name="T59" fmla="*/ 81 h 331"/>
                <a:gd name="T60" fmla="*/ 110 w 121"/>
                <a:gd name="T61" fmla="*/ 85 h 331"/>
                <a:gd name="T62" fmla="*/ 121 w 121"/>
                <a:gd name="T63" fmla="*/ 92 h 331"/>
                <a:gd name="T64" fmla="*/ 121 w 121"/>
                <a:gd name="T65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331">
                  <a:moveTo>
                    <a:pt x="121" y="301"/>
                  </a:moveTo>
                  <a:cubicBezTo>
                    <a:pt x="120" y="302"/>
                    <a:pt x="119" y="304"/>
                    <a:pt x="118" y="305"/>
                  </a:cubicBezTo>
                  <a:cubicBezTo>
                    <a:pt x="115" y="312"/>
                    <a:pt x="112" y="319"/>
                    <a:pt x="109" y="327"/>
                  </a:cubicBezTo>
                  <a:cubicBezTo>
                    <a:pt x="113" y="328"/>
                    <a:pt x="117" y="330"/>
                    <a:pt x="121" y="331"/>
                  </a:cubicBezTo>
                  <a:cubicBezTo>
                    <a:pt x="121" y="301"/>
                    <a:pt x="121" y="301"/>
                    <a:pt x="121" y="301"/>
                  </a:cubicBezTo>
                  <a:moveTo>
                    <a:pt x="40" y="221"/>
                  </a:moveTo>
                  <a:cubicBezTo>
                    <a:pt x="36" y="221"/>
                    <a:pt x="31" y="218"/>
                    <a:pt x="29" y="213"/>
                  </a:cubicBezTo>
                  <a:cubicBezTo>
                    <a:pt x="27" y="209"/>
                    <a:pt x="26" y="206"/>
                    <a:pt x="24" y="203"/>
                  </a:cubicBezTo>
                  <a:cubicBezTo>
                    <a:pt x="24" y="200"/>
                    <a:pt x="24" y="196"/>
                    <a:pt x="23" y="193"/>
                  </a:cubicBezTo>
                  <a:cubicBezTo>
                    <a:pt x="22" y="183"/>
                    <a:pt x="29" y="178"/>
                    <a:pt x="37" y="178"/>
                  </a:cubicBezTo>
                  <a:cubicBezTo>
                    <a:pt x="39" y="178"/>
                    <a:pt x="41" y="178"/>
                    <a:pt x="43" y="179"/>
                  </a:cubicBezTo>
                  <a:cubicBezTo>
                    <a:pt x="47" y="180"/>
                    <a:pt x="50" y="184"/>
                    <a:pt x="51" y="189"/>
                  </a:cubicBezTo>
                  <a:cubicBezTo>
                    <a:pt x="51" y="191"/>
                    <a:pt x="51" y="193"/>
                    <a:pt x="51" y="196"/>
                  </a:cubicBezTo>
                  <a:cubicBezTo>
                    <a:pt x="52" y="197"/>
                    <a:pt x="53" y="199"/>
                    <a:pt x="54" y="201"/>
                  </a:cubicBezTo>
                  <a:cubicBezTo>
                    <a:pt x="56" y="206"/>
                    <a:pt x="55" y="211"/>
                    <a:pt x="53" y="214"/>
                  </a:cubicBezTo>
                  <a:cubicBezTo>
                    <a:pt x="50" y="218"/>
                    <a:pt x="45" y="221"/>
                    <a:pt x="40" y="221"/>
                  </a:cubicBezTo>
                  <a:moveTo>
                    <a:pt x="18" y="79"/>
                  </a:moveTo>
                  <a:cubicBezTo>
                    <a:pt x="18" y="80"/>
                    <a:pt x="18" y="80"/>
                    <a:pt x="17" y="81"/>
                  </a:cubicBezTo>
                  <a:cubicBezTo>
                    <a:pt x="0" y="121"/>
                    <a:pt x="4" y="167"/>
                    <a:pt x="24" y="203"/>
                  </a:cubicBezTo>
                  <a:cubicBezTo>
                    <a:pt x="26" y="245"/>
                    <a:pt x="46" y="286"/>
                    <a:pt x="82" y="311"/>
                  </a:cubicBezTo>
                  <a:cubicBezTo>
                    <a:pt x="82" y="312"/>
                    <a:pt x="82" y="312"/>
                    <a:pt x="83" y="312"/>
                  </a:cubicBezTo>
                  <a:cubicBezTo>
                    <a:pt x="91" y="290"/>
                    <a:pt x="104" y="270"/>
                    <a:pt x="121" y="252"/>
                  </a:cubicBezTo>
                  <a:cubicBezTo>
                    <a:pt x="121" y="107"/>
                    <a:pt x="121" y="107"/>
                    <a:pt x="121" y="107"/>
                  </a:cubicBezTo>
                  <a:cubicBezTo>
                    <a:pt x="119" y="112"/>
                    <a:pt x="114" y="115"/>
                    <a:pt x="108" y="115"/>
                  </a:cubicBezTo>
                  <a:cubicBezTo>
                    <a:pt x="107" y="115"/>
                    <a:pt x="107" y="115"/>
                    <a:pt x="106" y="115"/>
                  </a:cubicBezTo>
                  <a:cubicBezTo>
                    <a:pt x="72" y="112"/>
                    <a:pt x="43" y="99"/>
                    <a:pt x="18" y="79"/>
                  </a:cubicBezTo>
                  <a:moveTo>
                    <a:pt x="121" y="0"/>
                  </a:moveTo>
                  <a:cubicBezTo>
                    <a:pt x="87" y="6"/>
                    <a:pt x="55" y="25"/>
                    <a:pt x="33" y="53"/>
                  </a:cubicBezTo>
                  <a:cubicBezTo>
                    <a:pt x="39" y="58"/>
                    <a:pt x="45" y="63"/>
                    <a:pt x="52" y="67"/>
                  </a:cubicBezTo>
                  <a:cubicBezTo>
                    <a:pt x="62" y="73"/>
                    <a:pt x="73" y="78"/>
                    <a:pt x="85" y="81"/>
                  </a:cubicBezTo>
                  <a:cubicBezTo>
                    <a:pt x="93" y="83"/>
                    <a:pt x="102" y="85"/>
                    <a:pt x="110" y="85"/>
                  </a:cubicBezTo>
                  <a:cubicBezTo>
                    <a:pt x="116" y="86"/>
                    <a:pt x="119" y="88"/>
                    <a:pt x="121" y="92"/>
                  </a:cubicBezTo>
                  <a:cubicBezTo>
                    <a:pt x="121" y="0"/>
                    <a:pt x="121" y="0"/>
                    <a:pt x="12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10"/>
            <p:cNvSpPr>
              <a:spLocks/>
            </p:cNvSpPr>
            <p:nvPr/>
          </p:nvSpPr>
          <p:spPr bwMode="auto">
            <a:xfrm>
              <a:off x="7532" y="520"/>
              <a:ext cx="40" cy="77"/>
            </a:xfrm>
            <a:custGeom>
              <a:avLst/>
              <a:gdLst>
                <a:gd name="T0" fmla="*/ 40 w 58"/>
                <a:gd name="T1" fmla="*/ 0 h 114"/>
                <a:gd name="T2" fmla="*/ 35 w 58"/>
                <a:gd name="T3" fmla="*/ 2 h 114"/>
                <a:gd name="T4" fmla="*/ 6 w 58"/>
                <a:gd name="T5" fmla="*/ 31 h 114"/>
                <a:gd name="T6" fmla="*/ 6 w 58"/>
                <a:gd name="T7" fmla="*/ 31 h 114"/>
                <a:gd name="T8" fmla="*/ 13 w 58"/>
                <a:gd name="T9" fmla="*/ 39 h 114"/>
                <a:gd name="T10" fmla="*/ 30 w 58"/>
                <a:gd name="T11" fmla="*/ 47 h 114"/>
                <a:gd name="T12" fmla="*/ 24 w 58"/>
                <a:gd name="T13" fmla="*/ 74 h 114"/>
                <a:gd name="T14" fmla="*/ 19 w 58"/>
                <a:gd name="T15" fmla="*/ 73 h 114"/>
                <a:gd name="T16" fmla="*/ 0 w 58"/>
                <a:gd name="T17" fmla="*/ 64 h 114"/>
                <a:gd name="T18" fmla="*/ 0 w 58"/>
                <a:gd name="T19" fmla="*/ 68 h 114"/>
                <a:gd name="T20" fmla="*/ 33 w 58"/>
                <a:gd name="T21" fmla="*/ 109 h 114"/>
                <a:gd name="T22" fmla="*/ 57 w 58"/>
                <a:gd name="T23" fmla="*/ 114 h 114"/>
                <a:gd name="T24" fmla="*/ 58 w 58"/>
                <a:gd name="T25" fmla="*/ 114 h 114"/>
                <a:gd name="T26" fmla="*/ 58 w 58"/>
                <a:gd name="T27" fmla="*/ 87 h 114"/>
                <a:gd name="T28" fmla="*/ 58 w 58"/>
                <a:gd name="T29" fmla="*/ 59 h 114"/>
                <a:gd name="T30" fmla="*/ 58 w 58"/>
                <a:gd name="T31" fmla="*/ 39 h 114"/>
                <a:gd name="T32" fmla="*/ 57 w 58"/>
                <a:gd name="T33" fmla="*/ 39 h 114"/>
                <a:gd name="T34" fmla="*/ 44 w 58"/>
                <a:gd name="T35" fmla="*/ 31 h 114"/>
                <a:gd name="T36" fmla="*/ 40 w 58"/>
                <a:gd name="T3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8" h="114">
                  <a:moveTo>
                    <a:pt x="40" y="0"/>
                  </a:moveTo>
                  <a:cubicBezTo>
                    <a:pt x="39" y="0"/>
                    <a:pt x="37" y="1"/>
                    <a:pt x="35" y="2"/>
                  </a:cubicBezTo>
                  <a:cubicBezTo>
                    <a:pt x="22" y="7"/>
                    <a:pt x="12" y="18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10" y="33"/>
                    <a:pt x="12" y="36"/>
                    <a:pt x="13" y="39"/>
                  </a:cubicBezTo>
                  <a:cubicBezTo>
                    <a:pt x="19" y="42"/>
                    <a:pt x="24" y="45"/>
                    <a:pt x="30" y="47"/>
                  </a:cubicBezTo>
                  <a:cubicBezTo>
                    <a:pt x="45" y="53"/>
                    <a:pt x="38" y="74"/>
                    <a:pt x="24" y="74"/>
                  </a:cubicBezTo>
                  <a:cubicBezTo>
                    <a:pt x="23" y="74"/>
                    <a:pt x="21" y="73"/>
                    <a:pt x="19" y="73"/>
                  </a:cubicBezTo>
                  <a:cubicBezTo>
                    <a:pt x="13" y="70"/>
                    <a:pt x="6" y="67"/>
                    <a:pt x="0" y="64"/>
                  </a:cubicBezTo>
                  <a:cubicBezTo>
                    <a:pt x="0" y="65"/>
                    <a:pt x="0" y="66"/>
                    <a:pt x="0" y="68"/>
                  </a:cubicBezTo>
                  <a:cubicBezTo>
                    <a:pt x="3" y="84"/>
                    <a:pt x="13" y="100"/>
                    <a:pt x="33" y="109"/>
                  </a:cubicBezTo>
                  <a:cubicBezTo>
                    <a:pt x="41" y="112"/>
                    <a:pt x="49" y="114"/>
                    <a:pt x="57" y="114"/>
                  </a:cubicBezTo>
                  <a:cubicBezTo>
                    <a:pt x="57" y="114"/>
                    <a:pt x="58" y="114"/>
                    <a:pt x="58" y="114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44" y="83"/>
                    <a:pt x="46" y="63"/>
                    <a:pt x="58" y="59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8" y="39"/>
                    <a:pt x="58" y="39"/>
                    <a:pt x="57" y="39"/>
                  </a:cubicBezTo>
                  <a:cubicBezTo>
                    <a:pt x="52" y="39"/>
                    <a:pt x="46" y="36"/>
                    <a:pt x="44" y="31"/>
                  </a:cubicBezTo>
                  <a:cubicBezTo>
                    <a:pt x="40" y="21"/>
                    <a:pt x="39" y="10"/>
                    <a:pt x="4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11"/>
            <p:cNvSpPr>
              <a:spLocks noEditPoints="1"/>
            </p:cNvSpPr>
            <p:nvPr/>
          </p:nvSpPr>
          <p:spPr bwMode="auto">
            <a:xfrm>
              <a:off x="6815" y="930"/>
              <a:ext cx="76" cy="79"/>
            </a:xfrm>
            <a:custGeom>
              <a:avLst/>
              <a:gdLst>
                <a:gd name="T0" fmla="*/ 51 w 112"/>
                <a:gd name="T1" fmla="*/ 58 h 116"/>
                <a:gd name="T2" fmla="*/ 38 w 112"/>
                <a:gd name="T3" fmla="*/ 68 h 116"/>
                <a:gd name="T4" fmla="*/ 37 w 112"/>
                <a:gd name="T5" fmla="*/ 68 h 116"/>
                <a:gd name="T6" fmla="*/ 0 w 112"/>
                <a:gd name="T7" fmla="*/ 62 h 116"/>
                <a:gd name="T8" fmla="*/ 3 w 112"/>
                <a:gd name="T9" fmla="*/ 81 h 116"/>
                <a:gd name="T10" fmla="*/ 9 w 112"/>
                <a:gd name="T11" fmla="*/ 91 h 116"/>
                <a:gd name="T12" fmla="*/ 23 w 112"/>
                <a:gd name="T13" fmla="*/ 105 h 116"/>
                <a:gd name="T14" fmla="*/ 59 w 112"/>
                <a:gd name="T15" fmla="*/ 72 h 116"/>
                <a:gd name="T16" fmla="*/ 67 w 112"/>
                <a:gd name="T17" fmla="*/ 69 h 116"/>
                <a:gd name="T18" fmla="*/ 73 w 112"/>
                <a:gd name="T19" fmla="*/ 70 h 116"/>
                <a:gd name="T20" fmla="*/ 76 w 112"/>
                <a:gd name="T21" fmla="*/ 96 h 116"/>
                <a:gd name="T22" fmla="*/ 55 w 112"/>
                <a:gd name="T23" fmla="*/ 114 h 116"/>
                <a:gd name="T24" fmla="*/ 53 w 112"/>
                <a:gd name="T25" fmla="*/ 115 h 116"/>
                <a:gd name="T26" fmla="*/ 57 w 112"/>
                <a:gd name="T27" fmla="*/ 116 h 116"/>
                <a:gd name="T28" fmla="*/ 111 w 112"/>
                <a:gd name="T29" fmla="*/ 69 h 116"/>
                <a:gd name="T30" fmla="*/ 112 w 112"/>
                <a:gd name="T31" fmla="*/ 66 h 116"/>
                <a:gd name="T32" fmla="*/ 106 w 112"/>
                <a:gd name="T33" fmla="*/ 66 h 116"/>
                <a:gd name="T34" fmla="*/ 67 w 112"/>
                <a:gd name="T35" fmla="*/ 68 h 116"/>
                <a:gd name="T36" fmla="*/ 65 w 112"/>
                <a:gd name="T37" fmla="*/ 69 h 116"/>
                <a:gd name="T38" fmla="*/ 51 w 112"/>
                <a:gd name="T39" fmla="*/ 58 h 116"/>
                <a:gd name="T40" fmla="*/ 79 w 112"/>
                <a:gd name="T41" fmla="*/ 5 h 116"/>
                <a:gd name="T42" fmla="*/ 66 w 112"/>
                <a:gd name="T43" fmla="*/ 31 h 116"/>
                <a:gd name="T44" fmla="*/ 53 w 112"/>
                <a:gd name="T45" fmla="*/ 38 h 116"/>
                <a:gd name="T46" fmla="*/ 39 w 112"/>
                <a:gd name="T47" fmla="*/ 28 h 116"/>
                <a:gd name="T48" fmla="*/ 35 w 112"/>
                <a:gd name="T49" fmla="*/ 29 h 116"/>
                <a:gd name="T50" fmla="*/ 24 w 112"/>
                <a:gd name="T51" fmla="*/ 24 h 116"/>
                <a:gd name="T52" fmla="*/ 18 w 112"/>
                <a:gd name="T53" fmla="*/ 16 h 116"/>
                <a:gd name="T54" fmla="*/ 6 w 112"/>
                <a:gd name="T55" fmla="*/ 34 h 116"/>
                <a:gd name="T56" fmla="*/ 41 w 112"/>
                <a:gd name="T57" fmla="*/ 41 h 116"/>
                <a:gd name="T58" fmla="*/ 51 w 112"/>
                <a:gd name="T59" fmla="*/ 48 h 116"/>
                <a:gd name="T60" fmla="*/ 63 w 112"/>
                <a:gd name="T61" fmla="*/ 39 h 116"/>
                <a:gd name="T62" fmla="*/ 98 w 112"/>
                <a:gd name="T63" fmla="*/ 37 h 116"/>
                <a:gd name="T64" fmla="*/ 110 w 112"/>
                <a:gd name="T65" fmla="*/ 37 h 116"/>
                <a:gd name="T66" fmla="*/ 92 w 112"/>
                <a:gd name="T67" fmla="*/ 12 h 116"/>
                <a:gd name="T68" fmla="*/ 91 w 112"/>
                <a:gd name="T69" fmla="*/ 11 h 116"/>
                <a:gd name="T70" fmla="*/ 79 w 112"/>
                <a:gd name="T71" fmla="*/ 5 h 116"/>
                <a:gd name="T72" fmla="*/ 51 w 112"/>
                <a:gd name="T73" fmla="*/ 0 h 116"/>
                <a:gd name="T74" fmla="*/ 44 w 112"/>
                <a:gd name="T75" fmla="*/ 1 h 116"/>
                <a:gd name="T76" fmla="*/ 47 w 112"/>
                <a:gd name="T77" fmla="*/ 7 h 116"/>
                <a:gd name="T78" fmla="*/ 51 w 112"/>
                <a:gd name="T7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" h="116">
                  <a:moveTo>
                    <a:pt x="51" y="58"/>
                  </a:moveTo>
                  <a:cubicBezTo>
                    <a:pt x="49" y="64"/>
                    <a:pt x="45" y="68"/>
                    <a:pt x="38" y="68"/>
                  </a:cubicBezTo>
                  <a:cubicBezTo>
                    <a:pt x="37" y="68"/>
                    <a:pt x="37" y="68"/>
                    <a:pt x="37" y="68"/>
                  </a:cubicBezTo>
                  <a:cubicBezTo>
                    <a:pt x="25" y="67"/>
                    <a:pt x="12" y="65"/>
                    <a:pt x="0" y="62"/>
                  </a:cubicBezTo>
                  <a:cubicBezTo>
                    <a:pt x="0" y="68"/>
                    <a:pt x="1" y="75"/>
                    <a:pt x="3" y="81"/>
                  </a:cubicBezTo>
                  <a:cubicBezTo>
                    <a:pt x="5" y="85"/>
                    <a:pt x="7" y="88"/>
                    <a:pt x="9" y="91"/>
                  </a:cubicBezTo>
                  <a:cubicBezTo>
                    <a:pt x="12" y="96"/>
                    <a:pt x="17" y="101"/>
                    <a:pt x="23" y="105"/>
                  </a:cubicBezTo>
                  <a:cubicBezTo>
                    <a:pt x="34" y="92"/>
                    <a:pt x="46" y="81"/>
                    <a:pt x="59" y="72"/>
                  </a:cubicBezTo>
                  <a:cubicBezTo>
                    <a:pt x="62" y="69"/>
                    <a:pt x="65" y="69"/>
                    <a:pt x="67" y="69"/>
                  </a:cubicBezTo>
                  <a:cubicBezTo>
                    <a:pt x="69" y="69"/>
                    <a:pt x="71" y="69"/>
                    <a:pt x="73" y="70"/>
                  </a:cubicBezTo>
                  <a:cubicBezTo>
                    <a:pt x="82" y="74"/>
                    <a:pt x="87" y="88"/>
                    <a:pt x="76" y="96"/>
                  </a:cubicBezTo>
                  <a:cubicBezTo>
                    <a:pt x="69" y="102"/>
                    <a:pt x="62" y="108"/>
                    <a:pt x="55" y="114"/>
                  </a:cubicBezTo>
                  <a:cubicBezTo>
                    <a:pt x="54" y="114"/>
                    <a:pt x="54" y="115"/>
                    <a:pt x="53" y="115"/>
                  </a:cubicBezTo>
                  <a:cubicBezTo>
                    <a:pt x="55" y="116"/>
                    <a:pt x="56" y="116"/>
                    <a:pt x="57" y="116"/>
                  </a:cubicBezTo>
                  <a:cubicBezTo>
                    <a:pt x="84" y="116"/>
                    <a:pt x="105" y="94"/>
                    <a:pt x="111" y="69"/>
                  </a:cubicBezTo>
                  <a:cubicBezTo>
                    <a:pt x="111" y="68"/>
                    <a:pt x="111" y="67"/>
                    <a:pt x="112" y="66"/>
                  </a:cubicBezTo>
                  <a:cubicBezTo>
                    <a:pt x="110" y="66"/>
                    <a:pt x="108" y="66"/>
                    <a:pt x="106" y="66"/>
                  </a:cubicBezTo>
                  <a:cubicBezTo>
                    <a:pt x="93" y="66"/>
                    <a:pt x="80" y="67"/>
                    <a:pt x="67" y="68"/>
                  </a:cubicBezTo>
                  <a:cubicBezTo>
                    <a:pt x="66" y="69"/>
                    <a:pt x="66" y="69"/>
                    <a:pt x="65" y="69"/>
                  </a:cubicBezTo>
                  <a:cubicBezTo>
                    <a:pt x="58" y="69"/>
                    <a:pt x="53" y="64"/>
                    <a:pt x="51" y="58"/>
                  </a:cubicBezTo>
                  <a:moveTo>
                    <a:pt x="79" y="5"/>
                  </a:moveTo>
                  <a:cubicBezTo>
                    <a:pt x="75" y="13"/>
                    <a:pt x="70" y="22"/>
                    <a:pt x="66" y="31"/>
                  </a:cubicBezTo>
                  <a:cubicBezTo>
                    <a:pt x="63" y="36"/>
                    <a:pt x="58" y="38"/>
                    <a:pt x="53" y="38"/>
                  </a:cubicBezTo>
                  <a:cubicBezTo>
                    <a:pt x="47" y="38"/>
                    <a:pt x="41" y="34"/>
                    <a:pt x="39" y="28"/>
                  </a:cubicBezTo>
                  <a:cubicBezTo>
                    <a:pt x="38" y="29"/>
                    <a:pt x="36" y="29"/>
                    <a:pt x="35" y="29"/>
                  </a:cubicBezTo>
                  <a:cubicBezTo>
                    <a:pt x="31" y="29"/>
                    <a:pt x="27" y="28"/>
                    <a:pt x="24" y="24"/>
                  </a:cubicBezTo>
                  <a:cubicBezTo>
                    <a:pt x="22" y="21"/>
                    <a:pt x="20" y="19"/>
                    <a:pt x="18" y="16"/>
                  </a:cubicBezTo>
                  <a:cubicBezTo>
                    <a:pt x="13" y="21"/>
                    <a:pt x="9" y="27"/>
                    <a:pt x="6" y="34"/>
                  </a:cubicBezTo>
                  <a:cubicBezTo>
                    <a:pt x="17" y="37"/>
                    <a:pt x="29" y="40"/>
                    <a:pt x="41" y="41"/>
                  </a:cubicBezTo>
                  <a:cubicBezTo>
                    <a:pt x="46" y="41"/>
                    <a:pt x="50" y="44"/>
                    <a:pt x="51" y="48"/>
                  </a:cubicBezTo>
                  <a:cubicBezTo>
                    <a:pt x="53" y="43"/>
                    <a:pt x="57" y="39"/>
                    <a:pt x="63" y="39"/>
                  </a:cubicBezTo>
                  <a:cubicBezTo>
                    <a:pt x="75" y="37"/>
                    <a:pt x="86" y="37"/>
                    <a:pt x="98" y="37"/>
                  </a:cubicBezTo>
                  <a:cubicBezTo>
                    <a:pt x="102" y="37"/>
                    <a:pt x="106" y="37"/>
                    <a:pt x="110" y="37"/>
                  </a:cubicBezTo>
                  <a:cubicBezTo>
                    <a:pt x="107" y="28"/>
                    <a:pt x="101" y="19"/>
                    <a:pt x="92" y="12"/>
                  </a:cubicBezTo>
                  <a:cubicBezTo>
                    <a:pt x="92" y="12"/>
                    <a:pt x="91" y="11"/>
                    <a:pt x="91" y="11"/>
                  </a:cubicBezTo>
                  <a:cubicBezTo>
                    <a:pt x="87" y="9"/>
                    <a:pt x="84" y="6"/>
                    <a:pt x="79" y="5"/>
                  </a:cubicBezTo>
                  <a:moveTo>
                    <a:pt x="51" y="0"/>
                  </a:moveTo>
                  <a:cubicBezTo>
                    <a:pt x="49" y="0"/>
                    <a:pt x="46" y="0"/>
                    <a:pt x="44" y="1"/>
                  </a:cubicBezTo>
                  <a:cubicBezTo>
                    <a:pt x="45" y="3"/>
                    <a:pt x="46" y="5"/>
                    <a:pt x="47" y="7"/>
                  </a:cubicBezTo>
                  <a:cubicBezTo>
                    <a:pt x="48" y="5"/>
                    <a:pt x="50" y="2"/>
                    <a:pt x="5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12"/>
            <p:cNvSpPr>
              <a:spLocks/>
            </p:cNvSpPr>
            <p:nvPr/>
          </p:nvSpPr>
          <p:spPr bwMode="auto">
            <a:xfrm>
              <a:off x="6943" y="1202"/>
              <a:ext cx="11" cy="14"/>
            </a:xfrm>
            <a:custGeom>
              <a:avLst/>
              <a:gdLst>
                <a:gd name="T0" fmla="*/ 1 w 17"/>
                <a:gd name="T1" fmla="*/ 0 h 20"/>
                <a:gd name="T2" fmla="*/ 0 w 17"/>
                <a:gd name="T3" fmla="*/ 1 h 20"/>
                <a:gd name="T4" fmla="*/ 1 w 17"/>
                <a:gd name="T5" fmla="*/ 3 h 20"/>
                <a:gd name="T6" fmla="*/ 10 w 17"/>
                <a:gd name="T7" fmla="*/ 18 h 20"/>
                <a:gd name="T8" fmla="*/ 17 w 17"/>
                <a:gd name="T9" fmla="*/ 20 h 20"/>
                <a:gd name="T10" fmla="*/ 17 w 17"/>
                <a:gd name="T11" fmla="*/ 18 h 20"/>
                <a:gd name="T12" fmla="*/ 1 w 17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0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5" y="8"/>
                    <a:pt x="8" y="13"/>
                    <a:pt x="10" y="18"/>
                  </a:cubicBezTo>
                  <a:cubicBezTo>
                    <a:pt x="12" y="19"/>
                    <a:pt x="15" y="20"/>
                    <a:pt x="17" y="20"/>
                  </a:cubicBezTo>
                  <a:cubicBezTo>
                    <a:pt x="17" y="20"/>
                    <a:pt x="17" y="19"/>
                    <a:pt x="17" y="18"/>
                  </a:cubicBezTo>
                  <a:cubicBezTo>
                    <a:pt x="12" y="12"/>
                    <a:pt x="7" y="6"/>
                    <a:pt x="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313"/>
            <p:cNvSpPr>
              <a:spLocks/>
            </p:cNvSpPr>
            <p:nvPr/>
          </p:nvSpPr>
          <p:spPr bwMode="auto">
            <a:xfrm>
              <a:off x="7192" y="925"/>
              <a:ext cx="106" cy="118"/>
            </a:xfrm>
            <a:custGeom>
              <a:avLst/>
              <a:gdLst>
                <a:gd name="T0" fmla="*/ 73 w 156"/>
                <a:gd name="T1" fmla="*/ 0 h 174"/>
                <a:gd name="T2" fmla="*/ 44 w 156"/>
                <a:gd name="T3" fmla="*/ 98 h 174"/>
                <a:gd name="T4" fmla="*/ 95 w 156"/>
                <a:gd name="T5" fmla="*/ 174 h 174"/>
                <a:gd name="T6" fmla="*/ 135 w 156"/>
                <a:gd name="T7" fmla="*/ 152 h 174"/>
                <a:gd name="T8" fmla="*/ 119 w 156"/>
                <a:gd name="T9" fmla="*/ 77 h 174"/>
                <a:gd name="T10" fmla="*/ 94 w 156"/>
                <a:gd name="T11" fmla="*/ 5 h 174"/>
                <a:gd name="T12" fmla="*/ 73 w 156"/>
                <a:gd name="T13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174">
                  <a:moveTo>
                    <a:pt x="73" y="0"/>
                  </a:moveTo>
                  <a:cubicBezTo>
                    <a:pt x="26" y="0"/>
                    <a:pt x="0" y="70"/>
                    <a:pt x="44" y="98"/>
                  </a:cubicBezTo>
                  <a:cubicBezTo>
                    <a:pt x="25" y="136"/>
                    <a:pt x="60" y="174"/>
                    <a:pt x="95" y="174"/>
                  </a:cubicBezTo>
                  <a:cubicBezTo>
                    <a:pt x="110" y="174"/>
                    <a:pt x="124" y="167"/>
                    <a:pt x="135" y="152"/>
                  </a:cubicBezTo>
                  <a:cubicBezTo>
                    <a:pt x="156" y="122"/>
                    <a:pt x="142" y="92"/>
                    <a:pt x="119" y="77"/>
                  </a:cubicBezTo>
                  <a:cubicBezTo>
                    <a:pt x="132" y="52"/>
                    <a:pt x="127" y="19"/>
                    <a:pt x="94" y="5"/>
                  </a:cubicBezTo>
                  <a:cubicBezTo>
                    <a:pt x="87" y="1"/>
                    <a:pt x="80" y="0"/>
                    <a:pt x="7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314"/>
            <p:cNvSpPr>
              <a:spLocks/>
            </p:cNvSpPr>
            <p:nvPr/>
          </p:nvSpPr>
          <p:spPr bwMode="auto">
            <a:xfrm>
              <a:off x="7158" y="765"/>
              <a:ext cx="104" cy="72"/>
            </a:xfrm>
            <a:custGeom>
              <a:avLst/>
              <a:gdLst>
                <a:gd name="T0" fmla="*/ 76 w 153"/>
                <a:gd name="T1" fmla="*/ 0 h 107"/>
                <a:gd name="T2" fmla="*/ 56 w 153"/>
                <a:gd name="T3" fmla="*/ 102 h 107"/>
                <a:gd name="T4" fmla="*/ 77 w 153"/>
                <a:gd name="T5" fmla="*/ 107 h 107"/>
                <a:gd name="T6" fmla="*/ 98 w 153"/>
                <a:gd name="T7" fmla="*/ 4 h 107"/>
                <a:gd name="T8" fmla="*/ 76 w 153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07">
                  <a:moveTo>
                    <a:pt x="76" y="0"/>
                  </a:moveTo>
                  <a:cubicBezTo>
                    <a:pt x="26" y="0"/>
                    <a:pt x="0" y="78"/>
                    <a:pt x="56" y="102"/>
                  </a:cubicBezTo>
                  <a:cubicBezTo>
                    <a:pt x="63" y="105"/>
                    <a:pt x="70" y="107"/>
                    <a:pt x="77" y="107"/>
                  </a:cubicBezTo>
                  <a:cubicBezTo>
                    <a:pt x="127" y="107"/>
                    <a:pt x="153" y="28"/>
                    <a:pt x="98" y="4"/>
                  </a:cubicBezTo>
                  <a:cubicBezTo>
                    <a:pt x="90" y="1"/>
                    <a:pt x="83" y="0"/>
                    <a:pt x="7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315"/>
            <p:cNvSpPr>
              <a:spLocks/>
            </p:cNvSpPr>
            <p:nvPr/>
          </p:nvSpPr>
          <p:spPr bwMode="auto">
            <a:xfrm>
              <a:off x="7264" y="1125"/>
              <a:ext cx="95" cy="71"/>
            </a:xfrm>
            <a:custGeom>
              <a:avLst/>
              <a:gdLst>
                <a:gd name="T0" fmla="*/ 66 w 141"/>
                <a:gd name="T1" fmla="*/ 0 h 105"/>
                <a:gd name="T2" fmla="*/ 26 w 141"/>
                <a:gd name="T3" fmla="*/ 22 h 105"/>
                <a:gd name="T4" fmla="*/ 63 w 141"/>
                <a:gd name="T5" fmla="*/ 105 h 105"/>
                <a:gd name="T6" fmla="*/ 98 w 141"/>
                <a:gd name="T7" fmla="*/ 98 h 105"/>
                <a:gd name="T8" fmla="*/ 112 w 141"/>
                <a:gd name="T9" fmla="*/ 83 h 105"/>
                <a:gd name="T10" fmla="*/ 66 w 141"/>
                <a:gd name="T1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" h="105">
                  <a:moveTo>
                    <a:pt x="66" y="0"/>
                  </a:moveTo>
                  <a:cubicBezTo>
                    <a:pt x="52" y="0"/>
                    <a:pt x="37" y="6"/>
                    <a:pt x="26" y="22"/>
                  </a:cubicBezTo>
                  <a:cubicBezTo>
                    <a:pt x="0" y="59"/>
                    <a:pt x="29" y="99"/>
                    <a:pt x="63" y="105"/>
                  </a:cubicBezTo>
                  <a:cubicBezTo>
                    <a:pt x="75" y="102"/>
                    <a:pt x="86" y="100"/>
                    <a:pt x="98" y="98"/>
                  </a:cubicBezTo>
                  <a:cubicBezTo>
                    <a:pt x="103" y="94"/>
                    <a:pt x="108" y="90"/>
                    <a:pt x="112" y="83"/>
                  </a:cubicBezTo>
                  <a:cubicBezTo>
                    <a:pt x="141" y="43"/>
                    <a:pt x="104" y="0"/>
                    <a:pt x="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316"/>
            <p:cNvSpPr>
              <a:spLocks/>
            </p:cNvSpPr>
            <p:nvPr/>
          </p:nvSpPr>
          <p:spPr bwMode="auto">
            <a:xfrm>
              <a:off x="7505" y="895"/>
              <a:ext cx="23" cy="29"/>
            </a:xfrm>
            <a:custGeom>
              <a:avLst/>
              <a:gdLst>
                <a:gd name="T0" fmla="*/ 15 w 34"/>
                <a:gd name="T1" fmla="*/ 0 h 43"/>
                <a:gd name="T2" fmla="*/ 1 w 34"/>
                <a:gd name="T3" fmla="*/ 15 h 43"/>
                <a:gd name="T4" fmla="*/ 2 w 34"/>
                <a:gd name="T5" fmla="*/ 25 h 43"/>
                <a:gd name="T6" fmla="*/ 7 w 34"/>
                <a:gd name="T7" fmla="*/ 35 h 43"/>
                <a:gd name="T8" fmla="*/ 18 w 34"/>
                <a:gd name="T9" fmla="*/ 43 h 43"/>
                <a:gd name="T10" fmla="*/ 31 w 34"/>
                <a:gd name="T11" fmla="*/ 36 h 43"/>
                <a:gd name="T12" fmla="*/ 32 w 34"/>
                <a:gd name="T13" fmla="*/ 23 h 43"/>
                <a:gd name="T14" fmla="*/ 29 w 34"/>
                <a:gd name="T15" fmla="*/ 18 h 43"/>
                <a:gd name="T16" fmla="*/ 29 w 34"/>
                <a:gd name="T17" fmla="*/ 11 h 43"/>
                <a:gd name="T18" fmla="*/ 21 w 34"/>
                <a:gd name="T19" fmla="*/ 1 h 43"/>
                <a:gd name="T20" fmla="*/ 15 w 34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43">
                  <a:moveTo>
                    <a:pt x="15" y="0"/>
                  </a:moveTo>
                  <a:cubicBezTo>
                    <a:pt x="7" y="0"/>
                    <a:pt x="0" y="5"/>
                    <a:pt x="1" y="15"/>
                  </a:cubicBezTo>
                  <a:cubicBezTo>
                    <a:pt x="2" y="18"/>
                    <a:pt x="2" y="22"/>
                    <a:pt x="2" y="25"/>
                  </a:cubicBezTo>
                  <a:cubicBezTo>
                    <a:pt x="4" y="28"/>
                    <a:pt x="5" y="31"/>
                    <a:pt x="7" y="35"/>
                  </a:cubicBezTo>
                  <a:cubicBezTo>
                    <a:pt x="9" y="40"/>
                    <a:pt x="14" y="43"/>
                    <a:pt x="18" y="43"/>
                  </a:cubicBezTo>
                  <a:cubicBezTo>
                    <a:pt x="23" y="43"/>
                    <a:pt x="28" y="40"/>
                    <a:pt x="31" y="36"/>
                  </a:cubicBezTo>
                  <a:cubicBezTo>
                    <a:pt x="33" y="33"/>
                    <a:pt x="34" y="28"/>
                    <a:pt x="32" y="23"/>
                  </a:cubicBezTo>
                  <a:cubicBezTo>
                    <a:pt x="31" y="21"/>
                    <a:pt x="30" y="19"/>
                    <a:pt x="29" y="18"/>
                  </a:cubicBezTo>
                  <a:cubicBezTo>
                    <a:pt x="29" y="15"/>
                    <a:pt x="29" y="13"/>
                    <a:pt x="29" y="11"/>
                  </a:cubicBezTo>
                  <a:cubicBezTo>
                    <a:pt x="28" y="6"/>
                    <a:pt x="25" y="2"/>
                    <a:pt x="21" y="1"/>
                  </a:cubicBezTo>
                  <a:cubicBezTo>
                    <a:pt x="19" y="0"/>
                    <a:pt x="17" y="0"/>
                    <a:pt x="1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317"/>
            <p:cNvSpPr>
              <a:spLocks/>
            </p:cNvSpPr>
            <p:nvPr/>
          </p:nvSpPr>
          <p:spPr bwMode="auto">
            <a:xfrm>
              <a:off x="7529" y="697"/>
              <a:ext cx="43" cy="63"/>
            </a:xfrm>
            <a:custGeom>
              <a:avLst/>
              <a:gdLst>
                <a:gd name="T0" fmla="*/ 63 w 63"/>
                <a:gd name="T1" fmla="*/ 0 h 93"/>
                <a:gd name="T2" fmla="*/ 47 w 63"/>
                <a:gd name="T3" fmla="*/ 89 h 93"/>
                <a:gd name="T4" fmla="*/ 63 w 63"/>
                <a:gd name="T5" fmla="*/ 93 h 93"/>
                <a:gd name="T6" fmla="*/ 63 w 63"/>
                <a:gd name="T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93">
                  <a:moveTo>
                    <a:pt x="63" y="0"/>
                  </a:moveTo>
                  <a:cubicBezTo>
                    <a:pt x="21" y="2"/>
                    <a:pt x="0" y="68"/>
                    <a:pt x="47" y="89"/>
                  </a:cubicBezTo>
                  <a:cubicBezTo>
                    <a:pt x="53" y="91"/>
                    <a:pt x="58" y="92"/>
                    <a:pt x="63" y="93"/>
                  </a:cubicBezTo>
                  <a:cubicBezTo>
                    <a:pt x="63" y="0"/>
                    <a:pt x="63" y="0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318"/>
            <p:cNvSpPr>
              <a:spLocks/>
            </p:cNvSpPr>
            <p:nvPr/>
          </p:nvSpPr>
          <p:spPr bwMode="auto">
            <a:xfrm>
              <a:off x="7513" y="625"/>
              <a:ext cx="59" cy="62"/>
            </a:xfrm>
            <a:custGeom>
              <a:avLst/>
              <a:gdLst>
                <a:gd name="T0" fmla="*/ 66 w 87"/>
                <a:gd name="T1" fmla="*/ 0 h 92"/>
                <a:gd name="T2" fmla="*/ 48 w 87"/>
                <a:gd name="T3" fmla="*/ 88 h 92"/>
                <a:gd name="T4" fmla="*/ 67 w 87"/>
                <a:gd name="T5" fmla="*/ 92 h 92"/>
                <a:gd name="T6" fmla="*/ 87 w 87"/>
                <a:gd name="T7" fmla="*/ 87 h 92"/>
                <a:gd name="T8" fmla="*/ 87 w 87"/>
                <a:gd name="T9" fmla="*/ 5 h 92"/>
                <a:gd name="T10" fmla="*/ 85 w 87"/>
                <a:gd name="T11" fmla="*/ 4 h 92"/>
                <a:gd name="T12" fmla="*/ 66 w 87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92">
                  <a:moveTo>
                    <a:pt x="66" y="0"/>
                  </a:moveTo>
                  <a:cubicBezTo>
                    <a:pt x="23" y="0"/>
                    <a:pt x="0" y="68"/>
                    <a:pt x="48" y="88"/>
                  </a:cubicBezTo>
                  <a:cubicBezTo>
                    <a:pt x="55" y="91"/>
                    <a:pt x="61" y="92"/>
                    <a:pt x="67" y="92"/>
                  </a:cubicBezTo>
                  <a:cubicBezTo>
                    <a:pt x="75" y="92"/>
                    <a:pt x="81" y="91"/>
                    <a:pt x="87" y="87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5" y="4"/>
                  </a:cubicBezTo>
                  <a:cubicBezTo>
                    <a:pt x="78" y="1"/>
                    <a:pt x="72" y="0"/>
                    <a:pt x="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319"/>
            <p:cNvSpPr>
              <a:spLocks noEditPoints="1"/>
            </p:cNvSpPr>
            <p:nvPr/>
          </p:nvSpPr>
          <p:spPr bwMode="auto">
            <a:xfrm>
              <a:off x="6818" y="1036"/>
              <a:ext cx="94" cy="89"/>
            </a:xfrm>
            <a:custGeom>
              <a:avLst/>
              <a:gdLst>
                <a:gd name="T0" fmla="*/ 104 w 138"/>
                <a:gd name="T1" fmla="*/ 20 h 131"/>
                <a:gd name="T2" fmla="*/ 99 w 138"/>
                <a:gd name="T3" fmla="*/ 21 h 131"/>
                <a:gd name="T4" fmla="*/ 95 w 138"/>
                <a:gd name="T5" fmla="*/ 22 h 131"/>
                <a:gd name="T6" fmla="*/ 95 w 138"/>
                <a:gd name="T7" fmla="*/ 23 h 131"/>
                <a:gd name="T8" fmla="*/ 93 w 138"/>
                <a:gd name="T9" fmla="*/ 25 h 131"/>
                <a:gd name="T10" fmla="*/ 92 w 138"/>
                <a:gd name="T11" fmla="*/ 28 h 131"/>
                <a:gd name="T12" fmla="*/ 91 w 138"/>
                <a:gd name="T13" fmla="*/ 35 h 131"/>
                <a:gd name="T14" fmla="*/ 94 w 138"/>
                <a:gd name="T15" fmla="*/ 59 h 131"/>
                <a:gd name="T16" fmla="*/ 124 w 138"/>
                <a:gd name="T17" fmla="*/ 131 h 131"/>
                <a:gd name="T18" fmla="*/ 103 w 138"/>
                <a:gd name="T19" fmla="*/ 71 h 131"/>
                <a:gd name="T20" fmla="*/ 104 w 138"/>
                <a:gd name="T21" fmla="*/ 20 h 131"/>
                <a:gd name="T22" fmla="*/ 65 w 138"/>
                <a:gd name="T23" fmla="*/ 0 h 131"/>
                <a:gd name="T24" fmla="*/ 43 w 138"/>
                <a:gd name="T25" fmla="*/ 87 h 131"/>
                <a:gd name="T26" fmla="*/ 37 w 138"/>
                <a:gd name="T27" fmla="*/ 105 h 131"/>
                <a:gd name="T28" fmla="*/ 91 w 138"/>
                <a:gd name="T29" fmla="*/ 129 h 131"/>
                <a:gd name="T30" fmla="*/ 80 w 138"/>
                <a:gd name="T31" fmla="*/ 104 h 131"/>
                <a:gd name="T32" fmla="*/ 71 w 138"/>
                <a:gd name="T33" fmla="*/ 7 h 131"/>
                <a:gd name="T34" fmla="*/ 77 w 138"/>
                <a:gd name="T35" fmla="*/ 2 h 131"/>
                <a:gd name="T36" fmla="*/ 65 w 138"/>
                <a:gd name="T3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8" h="131">
                  <a:moveTo>
                    <a:pt x="104" y="20"/>
                  </a:moveTo>
                  <a:cubicBezTo>
                    <a:pt x="102" y="21"/>
                    <a:pt x="100" y="21"/>
                    <a:pt x="99" y="21"/>
                  </a:cubicBezTo>
                  <a:cubicBezTo>
                    <a:pt x="98" y="21"/>
                    <a:pt x="96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4" y="24"/>
                    <a:pt x="93" y="24"/>
                    <a:pt x="93" y="25"/>
                  </a:cubicBezTo>
                  <a:cubicBezTo>
                    <a:pt x="92" y="26"/>
                    <a:pt x="92" y="27"/>
                    <a:pt x="92" y="28"/>
                  </a:cubicBezTo>
                  <a:cubicBezTo>
                    <a:pt x="91" y="30"/>
                    <a:pt x="91" y="33"/>
                    <a:pt x="91" y="35"/>
                  </a:cubicBezTo>
                  <a:cubicBezTo>
                    <a:pt x="91" y="43"/>
                    <a:pt x="92" y="51"/>
                    <a:pt x="94" y="59"/>
                  </a:cubicBezTo>
                  <a:cubicBezTo>
                    <a:pt x="101" y="84"/>
                    <a:pt x="112" y="108"/>
                    <a:pt x="124" y="131"/>
                  </a:cubicBezTo>
                  <a:cubicBezTo>
                    <a:pt x="138" y="107"/>
                    <a:pt x="124" y="82"/>
                    <a:pt x="103" y="71"/>
                  </a:cubicBezTo>
                  <a:cubicBezTo>
                    <a:pt x="112" y="55"/>
                    <a:pt x="114" y="35"/>
                    <a:pt x="104" y="20"/>
                  </a:cubicBezTo>
                  <a:moveTo>
                    <a:pt x="65" y="0"/>
                  </a:moveTo>
                  <a:cubicBezTo>
                    <a:pt x="23" y="0"/>
                    <a:pt x="0" y="65"/>
                    <a:pt x="43" y="87"/>
                  </a:cubicBezTo>
                  <a:cubicBezTo>
                    <a:pt x="40" y="93"/>
                    <a:pt x="38" y="100"/>
                    <a:pt x="37" y="105"/>
                  </a:cubicBezTo>
                  <a:cubicBezTo>
                    <a:pt x="55" y="112"/>
                    <a:pt x="73" y="120"/>
                    <a:pt x="91" y="129"/>
                  </a:cubicBezTo>
                  <a:cubicBezTo>
                    <a:pt x="87" y="120"/>
                    <a:pt x="84" y="112"/>
                    <a:pt x="80" y="104"/>
                  </a:cubicBezTo>
                  <a:cubicBezTo>
                    <a:pt x="70" y="79"/>
                    <a:pt x="51" y="33"/>
                    <a:pt x="71" y="7"/>
                  </a:cubicBezTo>
                  <a:cubicBezTo>
                    <a:pt x="73" y="5"/>
                    <a:pt x="75" y="4"/>
                    <a:pt x="77" y="2"/>
                  </a:cubicBezTo>
                  <a:cubicBezTo>
                    <a:pt x="73" y="1"/>
                    <a:pt x="69" y="0"/>
                    <a:pt x="6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20"/>
            <p:cNvSpPr>
              <a:spLocks noEditPoints="1"/>
            </p:cNvSpPr>
            <p:nvPr/>
          </p:nvSpPr>
          <p:spPr bwMode="auto">
            <a:xfrm>
              <a:off x="6850" y="956"/>
              <a:ext cx="186" cy="235"/>
            </a:xfrm>
            <a:custGeom>
              <a:avLst/>
              <a:gdLst>
                <a:gd name="T0" fmla="*/ 250 w 274"/>
                <a:gd name="T1" fmla="*/ 256 h 347"/>
                <a:gd name="T2" fmla="*/ 213 w 274"/>
                <a:gd name="T3" fmla="*/ 276 h 347"/>
                <a:gd name="T4" fmla="*/ 193 w 274"/>
                <a:gd name="T5" fmla="*/ 284 h 347"/>
                <a:gd name="T6" fmla="*/ 166 w 274"/>
                <a:gd name="T7" fmla="*/ 308 h 347"/>
                <a:gd name="T8" fmla="*/ 163 w 274"/>
                <a:gd name="T9" fmla="*/ 311 h 347"/>
                <a:gd name="T10" fmla="*/ 158 w 274"/>
                <a:gd name="T11" fmla="*/ 341 h 347"/>
                <a:gd name="T12" fmla="*/ 163 w 274"/>
                <a:gd name="T13" fmla="*/ 347 h 347"/>
                <a:gd name="T14" fmla="*/ 237 w 274"/>
                <a:gd name="T15" fmla="*/ 276 h 347"/>
                <a:gd name="T16" fmla="*/ 250 w 274"/>
                <a:gd name="T17" fmla="*/ 256 h 347"/>
                <a:gd name="T18" fmla="*/ 238 w 274"/>
                <a:gd name="T19" fmla="*/ 209 h 347"/>
                <a:gd name="T20" fmla="*/ 236 w 274"/>
                <a:gd name="T21" fmla="*/ 215 h 347"/>
                <a:gd name="T22" fmla="*/ 227 w 274"/>
                <a:gd name="T23" fmla="*/ 237 h 347"/>
                <a:gd name="T24" fmla="*/ 239 w 274"/>
                <a:gd name="T25" fmla="*/ 228 h 347"/>
                <a:gd name="T26" fmla="*/ 243 w 274"/>
                <a:gd name="T27" fmla="*/ 223 h 347"/>
                <a:gd name="T28" fmla="*/ 244 w 274"/>
                <a:gd name="T29" fmla="*/ 220 h 347"/>
                <a:gd name="T30" fmla="*/ 245 w 274"/>
                <a:gd name="T31" fmla="*/ 219 h 347"/>
                <a:gd name="T32" fmla="*/ 245 w 274"/>
                <a:gd name="T33" fmla="*/ 218 h 347"/>
                <a:gd name="T34" fmla="*/ 244 w 274"/>
                <a:gd name="T35" fmla="*/ 215 h 347"/>
                <a:gd name="T36" fmla="*/ 240 w 274"/>
                <a:gd name="T37" fmla="*/ 211 h 347"/>
                <a:gd name="T38" fmla="*/ 238 w 274"/>
                <a:gd name="T39" fmla="*/ 209 h 347"/>
                <a:gd name="T40" fmla="*/ 47 w 274"/>
                <a:gd name="T41" fmla="*/ 0 h 347"/>
                <a:gd name="T42" fmla="*/ 12 w 274"/>
                <a:gd name="T43" fmla="*/ 2 h 347"/>
                <a:gd name="T44" fmla="*/ 0 w 274"/>
                <a:gd name="T45" fmla="*/ 11 h 347"/>
                <a:gd name="T46" fmla="*/ 0 w 274"/>
                <a:gd name="T47" fmla="*/ 21 h 347"/>
                <a:gd name="T48" fmla="*/ 14 w 274"/>
                <a:gd name="T49" fmla="*/ 32 h 347"/>
                <a:gd name="T50" fmla="*/ 16 w 274"/>
                <a:gd name="T51" fmla="*/ 31 h 347"/>
                <a:gd name="T52" fmla="*/ 55 w 274"/>
                <a:gd name="T53" fmla="*/ 29 h 347"/>
                <a:gd name="T54" fmla="*/ 61 w 274"/>
                <a:gd name="T55" fmla="*/ 29 h 347"/>
                <a:gd name="T56" fmla="*/ 85 w 274"/>
                <a:gd name="T57" fmla="*/ 31 h 347"/>
                <a:gd name="T58" fmla="*/ 90 w 274"/>
                <a:gd name="T59" fmla="*/ 32 h 347"/>
                <a:gd name="T60" fmla="*/ 128 w 274"/>
                <a:gd name="T61" fmla="*/ 39 h 347"/>
                <a:gd name="T62" fmla="*/ 175 w 274"/>
                <a:gd name="T63" fmla="*/ 59 h 347"/>
                <a:gd name="T64" fmla="*/ 197 w 274"/>
                <a:gd name="T65" fmla="*/ 75 h 347"/>
                <a:gd name="T66" fmla="*/ 202 w 274"/>
                <a:gd name="T67" fmla="*/ 79 h 347"/>
                <a:gd name="T68" fmla="*/ 207 w 274"/>
                <a:gd name="T69" fmla="*/ 85 h 347"/>
                <a:gd name="T70" fmla="*/ 222 w 274"/>
                <a:gd name="T71" fmla="*/ 104 h 347"/>
                <a:gd name="T72" fmla="*/ 227 w 274"/>
                <a:gd name="T73" fmla="*/ 112 h 347"/>
                <a:gd name="T74" fmla="*/ 238 w 274"/>
                <a:gd name="T75" fmla="*/ 139 h 347"/>
                <a:gd name="T76" fmla="*/ 243 w 274"/>
                <a:gd name="T77" fmla="*/ 169 h 347"/>
                <a:gd name="T78" fmla="*/ 242 w 274"/>
                <a:gd name="T79" fmla="*/ 178 h 347"/>
                <a:gd name="T80" fmla="*/ 269 w 274"/>
                <a:gd name="T81" fmla="*/ 204 h 347"/>
                <a:gd name="T82" fmla="*/ 267 w 274"/>
                <a:gd name="T83" fmla="*/ 131 h 347"/>
                <a:gd name="T84" fmla="*/ 231 w 274"/>
                <a:gd name="T85" fmla="*/ 67 h 347"/>
                <a:gd name="T86" fmla="*/ 188 w 274"/>
                <a:gd name="T87" fmla="*/ 34 h 347"/>
                <a:gd name="T88" fmla="*/ 166 w 274"/>
                <a:gd name="T89" fmla="*/ 23 h 347"/>
                <a:gd name="T90" fmla="*/ 67 w 274"/>
                <a:gd name="T91" fmla="*/ 0 h 347"/>
                <a:gd name="T92" fmla="*/ 59 w 274"/>
                <a:gd name="T93" fmla="*/ 0 h 347"/>
                <a:gd name="T94" fmla="*/ 47 w 274"/>
                <a:gd name="T9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74" h="347">
                  <a:moveTo>
                    <a:pt x="250" y="256"/>
                  </a:moveTo>
                  <a:cubicBezTo>
                    <a:pt x="238" y="264"/>
                    <a:pt x="224" y="271"/>
                    <a:pt x="213" y="276"/>
                  </a:cubicBezTo>
                  <a:cubicBezTo>
                    <a:pt x="206" y="279"/>
                    <a:pt x="200" y="282"/>
                    <a:pt x="193" y="284"/>
                  </a:cubicBezTo>
                  <a:cubicBezTo>
                    <a:pt x="184" y="293"/>
                    <a:pt x="176" y="301"/>
                    <a:pt x="166" y="308"/>
                  </a:cubicBezTo>
                  <a:cubicBezTo>
                    <a:pt x="165" y="309"/>
                    <a:pt x="164" y="310"/>
                    <a:pt x="163" y="311"/>
                  </a:cubicBezTo>
                  <a:cubicBezTo>
                    <a:pt x="165" y="322"/>
                    <a:pt x="163" y="332"/>
                    <a:pt x="158" y="341"/>
                  </a:cubicBezTo>
                  <a:cubicBezTo>
                    <a:pt x="160" y="343"/>
                    <a:pt x="162" y="345"/>
                    <a:pt x="163" y="347"/>
                  </a:cubicBezTo>
                  <a:cubicBezTo>
                    <a:pt x="192" y="327"/>
                    <a:pt x="217" y="303"/>
                    <a:pt x="237" y="276"/>
                  </a:cubicBezTo>
                  <a:cubicBezTo>
                    <a:pt x="242" y="269"/>
                    <a:pt x="246" y="263"/>
                    <a:pt x="250" y="256"/>
                  </a:cubicBezTo>
                  <a:moveTo>
                    <a:pt x="238" y="209"/>
                  </a:moveTo>
                  <a:cubicBezTo>
                    <a:pt x="237" y="211"/>
                    <a:pt x="237" y="213"/>
                    <a:pt x="236" y="215"/>
                  </a:cubicBezTo>
                  <a:cubicBezTo>
                    <a:pt x="233" y="223"/>
                    <a:pt x="231" y="230"/>
                    <a:pt x="227" y="237"/>
                  </a:cubicBezTo>
                  <a:cubicBezTo>
                    <a:pt x="231" y="234"/>
                    <a:pt x="235" y="232"/>
                    <a:pt x="239" y="228"/>
                  </a:cubicBezTo>
                  <a:cubicBezTo>
                    <a:pt x="240" y="226"/>
                    <a:pt x="242" y="225"/>
                    <a:pt x="243" y="223"/>
                  </a:cubicBezTo>
                  <a:cubicBezTo>
                    <a:pt x="244" y="222"/>
                    <a:pt x="244" y="221"/>
                    <a:pt x="244" y="220"/>
                  </a:cubicBezTo>
                  <a:cubicBezTo>
                    <a:pt x="245" y="219"/>
                    <a:pt x="245" y="219"/>
                    <a:pt x="245" y="219"/>
                  </a:cubicBezTo>
                  <a:cubicBezTo>
                    <a:pt x="245" y="218"/>
                    <a:pt x="245" y="218"/>
                    <a:pt x="245" y="218"/>
                  </a:cubicBezTo>
                  <a:cubicBezTo>
                    <a:pt x="244" y="217"/>
                    <a:pt x="244" y="216"/>
                    <a:pt x="244" y="215"/>
                  </a:cubicBezTo>
                  <a:cubicBezTo>
                    <a:pt x="243" y="214"/>
                    <a:pt x="242" y="213"/>
                    <a:pt x="240" y="211"/>
                  </a:cubicBezTo>
                  <a:cubicBezTo>
                    <a:pt x="240" y="211"/>
                    <a:pt x="239" y="210"/>
                    <a:pt x="238" y="209"/>
                  </a:cubicBezTo>
                  <a:moveTo>
                    <a:pt x="47" y="0"/>
                  </a:moveTo>
                  <a:cubicBezTo>
                    <a:pt x="35" y="0"/>
                    <a:pt x="24" y="0"/>
                    <a:pt x="12" y="2"/>
                  </a:cubicBezTo>
                  <a:cubicBezTo>
                    <a:pt x="6" y="2"/>
                    <a:pt x="2" y="6"/>
                    <a:pt x="0" y="11"/>
                  </a:cubicBezTo>
                  <a:cubicBezTo>
                    <a:pt x="1" y="14"/>
                    <a:pt x="1" y="18"/>
                    <a:pt x="0" y="21"/>
                  </a:cubicBezTo>
                  <a:cubicBezTo>
                    <a:pt x="2" y="27"/>
                    <a:pt x="7" y="32"/>
                    <a:pt x="14" y="32"/>
                  </a:cubicBezTo>
                  <a:cubicBezTo>
                    <a:pt x="15" y="32"/>
                    <a:pt x="15" y="32"/>
                    <a:pt x="16" y="31"/>
                  </a:cubicBezTo>
                  <a:cubicBezTo>
                    <a:pt x="29" y="30"/>
                    <a:pt x="42" y="29"/>
                    <a:pt x="55" y="29"/>
                  </a:cubicBezTo>
                  <a:cubicBezTo>
                    <a:pt x="57" y="29"/>
                    <a:pt x="59" y="29"/>
                    <a:pt x="61" y="29"/>
                  </a:cubicBezTo>
                  <a:cubicBezTo>
                    <a:pt x="69" y="30"/>
                    <a:pt x="77" y="30"/>
                    <a:pt x="85" y="31"/>
                  </a:cubicBezTo>
                  <a:cubicBezTo>
                    <a:pt x="87" y="31"/>
                    <a:pt x="88" y="32"/>
                    <a:pt x="90" y="32"/>
                  </a:cubicBezTo>
                  <a:cubicBezTo>
                    <a:pt x="103" y="33"/>
                    <a:pt x="116" y="36"/>
                    <a:pt x="128" y="39"/>
                  </a:cubicBezTo>
                  <a:cubicBezTo>
                    <a:pt x="145" y="44"/>
                    <a:pt x="160" y="51"/>
                    <a:pt x="175" y="59"/>
                  </a:cubicBezTo>
                  <a:cubicBezTo>
                    <a:pt x="183" y="64"/>
                    <a:pt x="190" y="69"/>
                    <a:pt x="197" y="75"/>
                  </a:cubicBezTo>
                  <a:cubicBezTo>
                    <a:pt x="198" y="77"/>
                    <a:pt x="200" y="78"/>
                    <a:pt x="202" y="79"/>
                  </a:cubicBezTo>
                  <a:cubicBezTo>
                    <a:pt x="204" y="81"/>
                    <a:pt x="205" y="83"/>
                    <a:pt x="207" y="85"/>
                  </a:cubicBezTo>
                  <a:cubicBezTo>
                    <a:pt x="213" y="91"/>
                    <a:pt x="217" y="97"/>
                    <a:pt x="222" y="104"/>
                  </a:cubicBezTo>
                  <a:cubicBezTo>
                    <a:pt x="223" y="106"/>
                    <a:pt x="225" y="109"/>
                    <a:pt x="227" y="112"/>
                  </a:cubicBezTo>
                  <a:cubicBezTo>
                    <a:pt x="231" y="121"/>
                    <a:pt x="235" y="130"/>
                    <a:pt x="238" y="139"/>
                  </a:cubicBezTo>
                  <a:cubicBezTo>
                    <a:pt x="240" y="149"/>
                    <a:pt x="242" y="159"/>
                    <a:pt x="243" y="169"/>
                  </a:cubicBezTo>
                  <a:cubicBezTo>
                    <a:pt x="243" y="172"/>
                    <a:pt x="243" y="175"/>
                    <a:pt x="242" y="178"/>
                  </a:cubicBezTo>
                  <a:cubicBezTo>
                    <a:pt x="254" y="185"/>
                    <a:pt x="265" y="193"/>
                    <a:pt x="269" y="204"/>
                  </a:cubicBezTo>
                  <a:cubicBezTo>
                    <a:pt x="274" y="181"/>
                    <a:pt x="274" y="156"/>
                    <a:pt x="267" y="131"/>
                  </a:cubicBezTo>
                  <a:cubicBezTo>
                    <a:pt x="260" y="106"/>
                    <a:pt x="248" y="85"/>
                    <a:pt x="231" y="67"/>
                  </a:cubicBezTo>
                  <a:cubicBezTo>
                    <a:pt x="219" y="54"/>
                    <a:pt x="204" y="43"/>
                    <a:pt x="188" y="34"/>
                  </a:cubicBezTo>
                  <a:cubicBezTo>
                    <a:pt x="181" y="30"/>
                    <a:pt x="174" y="26"/>
                    <a:pt x="166" y="23"/>
                  </a:cubicBezTo>
                  <a:cubicBezTo>
                    <a:pt x="136" y="10"/>
                    <a:pt x="101" y="2"/>
                    <a:pt x="67" y="0"/>
                  </a:cubicBezTo>
                  <a:cubicBezTo>
                    <a:pt x="64" y="0"/>
                    <a:pt x="62" y="0"/>
                    <a:pt x="59" y="0"/>
                  </a:cubicBezTo>
                  <a:cubicBezTo>
                    <a:pt x="55" y="0"/>
                    <a:pt x="51" y="0"/>
                    <a:pt x="4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21"/>
            <p:cNvSpPr>
              <a:spLocks/>
            </p:cNvSpPr>
            <p:nvPr/>
          </p:nvSpPr>
          <p:spPr bwMode="auto">
            <a:xfrm>
              <a:off x="7562" y="560"/>
              <a:ext cx="10" cy="19"/>
            </a:xfrm>
            <a:custGeom>
              <a:avLst/>
              <a:gdLst>
                <a:gd name="T0" fmla="*/ 14 w 14"/>
                <a:gd name="T1" fmla="*/ 0 h 28"/>
                <a:gd name="T2" fmla="*/ 14 w 14"/>
                <a:gd name="T3" fmla="*/ 28 h 28"/>
                <a:gd name="T4" fmla="*/ 14 w 14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8">
                  <a:moveTo>
                    <a:pt x="14" y="0"/>
                  </a:moveTo>
                  <a:cubicBezTo>
                    <a:pt x="2" y="4"/>
                    <a:pt x="0" y="24"/>
                    <a:pt x="14" y="28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22"/>
            <p:cNvSpPr>
              <a:spLocks noEditPoints="1"/>
            </p:cNvSpPr>
            <p:nvPr/>
          </p:nvSpPr>
          <p:spPr bwMode="auto">
            <a:xfrm>
              <a:off x="7435" y="540"/>
              <a:ext cx="137" cy="312"/>
            </a:xfrm>
            <a:custGeom>
              <a:avLst/>
              <a:gdLst>
                <a:gd name="T0" fmla="*/ 107 w 202"/>
                <a:gd name="T1" fmla="*/ 11 h 460"/>
                <a:gd name="T2" fmla="*/ 66 w 202"/>
                <a:gd name="T3" fmla="*/ 38 h 460"/>
                <a:gd name="T4" fmla="*/ 6 w 202"/>
                <a:gd name="T5" fmla="*/ 233 h 460"/>
                <a:gd name="T6" fmla="*/ 99 w 202"/>
                <a:gd name="T7" fmla="*/ 424 h 460"/>
                <a:gd name="T8" fmla="*/ 187 w 202"/>
                <a:gd name="T9" fmla="*/ 460 h 460"/>
                <a:gd name="T10" fmla="*/ 189 w 202"/>
                <a:gd name="T11" fmla="*/ 460 h 460"/>
                <a:gd name="T12" fmla="*/ 202 w 202"/>
                <a:gd name="T13" fmla="*/ 452 h 460"/>
                <a:gd name="T14" fmla="*/ 202 w 202"/>
                <a:gd name="T15" fmla="*/ 437 h 460"/>
                <a:gd name="T16" fmla="*/ 191 w 202"/>
                <a:gd name="T17" fmla="*/ 430 h 460"/>
                <a:gd name="T18" fmla="*/ 166 w 202"/>
                <a:gd name="T19" fmla="*/ 426 h 460"/>
                <a:gd name="T20" fmla="*/ 133 w 202"/>
                <a:gd name="T21" fmla="*/ 412 h 460"/>
                <a:gd name="T22" fmla="*/ 114 w 202"/>
                <a:gd name="T23" fmla="*/ 398 h 460"/>
                <a:gd name="T24" fmla="*/ 101 w 202"/>
                <a:gd name="T25" fmla="*/ 386 h 460"/>
                <a:gd name="T26" fmla="*/ 100 w 202"/>
                <a:gd name="T27" fmla="*/ 385 h 460"/>
                <a:gd name="T28" fmla="*/ 69 w 202"/>
                <a:gd name="T29" fmla="*/ 343 h 460"/>
                <a:gd name="T30" fmla="*/ 44 w 202"/>
                <a:gd name="T31" fmla="*/ 280 h 460"/>
                <a:gd name="T32" fmla="*/ 34 w 202"/>
                <a:gd name="T33" fmla="*/ 201 h 460"/>
                <a:gd name="T34" fmla="*/ 44 w 202"/>
                <a:gd name="T35" fmla="*/ 133 h 460"/>
                <a:gd name="T36" fmla="*/ 62 w 202"/>
                <a:gd name="T37" fmla="*/ 88 h 460"/>
                <a:gd name="T38" fmla="*/ 84 w 202"/>
                <a:gd name="T39" fmla="*/ 61 h 460"/>
                <a:gd name="T40" fmla="*/ 85 w 202"/>
                <a:gd name="T41" fmla="*/ 60 h 460"/>
                <a:gd name="T42" fmla="*/ 107 w 202"/>
                <a:gd name="T43" fmla="*/ 44 h 460"/>
                <a:gd name="T44" fmla="*/ 122 w 202"/>
                <a:gd name="T45" fmla="*/ 37 h 460"/>
                <a:gd name="T46" fmla="*/ 135 w 202"/>
                <a:gd name="T47" fmla="*/ 33 h 460"/>
                <a:gd name="T48" fmla="*/ 140 w 202"/>
                <a:gd name="T49" fmla="*/ 32 h 460"/>
                <a:gd name="T50" fmla="*/ 107 w 202"/>
                <a:gd name="T51" fmla="*/ 11 h 460"/>
                <a:gd name="T52" fmla="*/ 145 w 202"/>
                <a:gd name="T53" fmla="*/ 0 h 460"/>
                <a:gd name="T54" fmla="*/ 143 w 202"/>
                <a:gd name="T55" fmla="*/ 1 h 460"/>
                <a:gd name="T56" fmla="*/ 147 w 202"/>
                <a:gd name="T57" fmla="*/ 3 h 460"/>
                <a:gd name="T58" fmla="*/ 157 w 202"/>
                <a:gd name="T59" fmla="*/ 9 h 460"/>
                <a:gd name="T60" fmla="*/ 150 w 202"/>
                <a:gd name="T61" fmla="*/ 1 h 460"/>
                <a:gd name="T62" fmla="*/ 150 w 202"/>
                <a:gd name="T63" fmla="*/ 1 h 460"/>
                <a:gd name="T64" fmla="*/ 145 w 202"/>
                <a:gd name="T65" fmla="*/ 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2" h="460">
                  <a:moveTo>
                    <a:pt x="107" y="11"/>
                  </a:moveTo>
                  <a:cubicBezTo>
                    <a:pt x="91" y="18"/>
                    <a:pt x="78" y="27"/>
                    <a:pt x="66" y="38"/>
                  </a:cubicBezTo>
                  <a:cubicBezTo>
                    <a:pt x="16" y="84"/>
                    <a:pt x="0" y="163"/>
                    <a:pt x="6" y="233"/>
                  </a:cubicBezTo>
                  <a:cubicBezTo>
                    <a:pt x="12" y="303"/>
                    <a:pt x="43" y="380"/>
                    <a:pt x="99" y="424"/>
                  </a:cubicBezTo>
                  <a:cubicBezTo>
                    <a:pt x="124" y="444"/>
                    <a:pt x="153" y="457"/>
                    <a:pt x="187" y="460"/>
                  </a:cubicBezTo>
                  <a:cubicBezTo>
                    <a:pt x="188" y="460"/>
                    <a:pt x="188" y="460"/>
                    <a:pt x="189" y="460"/>
                  </a:cubicBezTo>
                  <a:cubicBezTo>
                    <a:pt x="195" y="460"/>
                    <a:pt x="200" y="457"/>
                    <a:pt x="202" y="452"/>
                  </a:cubicBezTo>
                  <a:cubicBezTo>
                    <a:pt x="202" y="437"/>
                    <a:pt x="202" y="437"/>
                    <a:pt x="202" y="437"/>
                  </a:cubicBezTo>
                  <a:cubicBezTo>
                    <a:pt x="200" y="433"/>
                    <a:pt x="197" y="431"/>
                    <a:pt x="191" y="430"/>
                  </a:cubicBezTo>
                  <a:cubicBezTo>
                    <a:pt x="183" y="430"/>
                    <a:pt x="174" y="428"/>
                    <a:pt x="166" y="426"/>
                  </a:cubicBezTo>
                  <a:cubicBezTo>
                    <a:pt x="154" y="423"/>
                    <a:pt x="143" y="418"/>
                    <a:pt x="133" y="412"/>
                  </a:cubicBezTo>
                  <a:cubicBezTo>
                    <a:pt x="126" y="408"/>
                    <a:pt x="120" y="403"/>
                    <a:pt x="114" y="398"/>
                  </a:cubicBezTo>
                  <a:cubicBezTo>
                    <a:pt x="109" y="395"/>
                    <a:pt x="105" y="390"/>
                    <a:pt x="101" y="386"/>
                  </a:cubicBezTo>
                  <a:cubicBezTo>
                    <a:pt x="100" y="386"/>
                    <a:pt x="100" y="385"/>
                    <a:pt x="100" y="385"/>
                  </a:cubicBezTo>
                  <a:cubicBezTo>
                    <a:pt x="88" y="372"/>
                    <a:pt x="78" y="358"/>
                    <a:pt x="69" y="343"/>
                  </a:cubicBezTo>
                  <a:cubicBezTo>
                    <a:pt x="58" y="323"/>
                    <a:pt x="50" y="302"/>
                    <a:pt x="44" y="280"/>
                  </a:cubicBezTo>
                  <a:cubicBezTo>
                    <a:pt x="38" y="254"/>
                    <a:pt x="34" y="228"/>
                    <a:pt x="34" y="201"/>
                  </a:cubicBezTo>
                  <a:cubicBezTo>
                    <a:pt x="35" y="178"/>
                    <a:pt x="38" y="155"/>
                    <a:pt x="44" y="133"/>
                  </a:cubicBezTo>
                  <a:cubicBezTo>
                    <a:pt x="48" y="117"/>
                    <a:pt x="54" y="103"/>
                    <a:pt x="62" y="88"/>
                  </a:cubicBezTo>
                  <a:cubicBezTo>
                    <a:pt x="69" y="79"/>
                    <a:pt x="76" y="70"/>
                    <a:pt x="84" y="61"/>
                  </a:cubicBezTo>
                  <a:cubicBezTo>
                    <a:pt x="84" y="61"/>
                    <a:pt x="84" y="61"/>
                    <a:pt x="85" y="60"/>
                  </a:cubicBezTo>
                  <a:cubicBezTo>
                    <a:pt x="92" y="54"/>
                    <a:pt x="99" y="49"/>
                    <a:pt x="107" y="44"/>
                  </a:cubicBezTo>
                  <a:cubicBezTo>
                    <a:pt x="112" y="41"/>
                    <a:pt x="117" y="39"/>
                    <a:pt x="122" y="37"/>
                  </a:cubicBezTo>
                  <a:cubicBezTo>
                    <a:pt x="126" y="35"/>
                    <a:pt x="130" y="34"/>
                    <a:pt x="135" y="33"/>
                  </a:cubicBezTo>
                  <a:cubicBezTo>
                    <a:pt x="136" y="32"/>
                    <a:pt x="138" y="32"/>
                    <a:pt x="140" y="32"/>
                  </a:cubicBezTo>
                  <a:cubicBezTo>
                    <a:pt x="128" y="26"/>
                    <a:pt x="117" y="19"/>
                    <a:pt x="107" y="11"/>
                  </a:cubicBezTo>
                  <a:moveTo>
                    <a:pt x="145" y="0"/>
                  </a:moveTo>
                  <a:cubicBezTo>
                    <a:pt x="144" y="0"/>
                    <a:pt x="143" y="0"/>
                    <a:pt x="143" y="1"/>
                  </a:cubicBezTo>
                  <a:cubicBezTo>
                    <a:pt x="144" y="1"/>
                    <a:pt x="146" y="2"/>
                    <a:pt x="147" y="3"/>
                  </a:cubicBezTo>
                  <a:cubicBezTo>
                    <a:pt x="150" y="5"/>
                    <a:pt x="154" y="7"/>
                    <a:pt x="157" y="9"/>
                  </a:cubicBezTo>
                  <a:cubicBezTo>
                    <a:pt x="156" y="6"/>
                    <a:pt x="154" y="3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48" y="1"/>
                    <a:pt x="147" y="0"/>
                    <a:pt x="14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23"/>
            <p:cNvSpPr>
              <a:spLocks/>
            </p:cNvSpPr>
            <p:nvPr/>
          </p:nvSpPr>
          <p:spPr bwMode="auto">
            <a:xfrm>
              <a:off x="7529" y="945"/>
              <a:ext cx="43" cy="207"/>
            </a:xfrm>
            <a:custGeom>
              <a:avLst/>
              <a:gdLst>
                <a:gd name="T0" fmla="*/ 63 w 63"/>
                <a:gd name="T1" fmla="*/ 0 h 305"/>
                <a:gd name="T2" fmla="*/ 25 w 63"/>
                <a:gd name="T3" fmla="*/ 60 h 305"/>
                <a:gd name="T4" fmla="*/ 44 w 63"/>
                <a:gd name="T5" fmla="*/ 272 h 305"/>
                <a:gd name="T6" fmla="*/ 63 w 63"/>
                <a:gd name="T7" fmla="*/ 305 h 305"/>
                <a:gd name="T8" fmla="*/ 63 w 63"/>
                <a:gd name="T9" fmla="*/ 241 h 305"/>
                <a:gd name="T10" fmla="*/ 53 w 63"/>
                <a:gd name="T11" fmla="*/ 212 h 305"/>
                <a:gd name="T12" fmla="*/ 41 w 63"/>
                <a:gd name="T13" fmla="*/ 146 h 305"/>
                <a:gd name="T14" fmla="*/ 46 w 63"/>
                <a:gd name="T15" fmla="*/ 93 h 305"/>
                <a:gd name="T16" fmla="*/ 46 w 63"/>
                <a:gd name="T17" fmla="*/ 92 h 305"/>
                <a:gd name="T18" fmla="*/ 51 w 63"/>
                <a:gd name="T19" fmla="*/ 75 h 305"/>
                <a:gd name="T20" fmla="*/ 60 w 63"/>
                <a:gd name="T21" fmla="*/ 53 h 305"/>
                <a:gd name="T22" fmla="*/ 63 w 63"/>
                <a:gd name="T23" fmla="*/ 49 h 305"/>
                <a:gd name="T24" fmla="*/ 63 w 63"/>
                <a:gd name="T2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3" h="305">
                  <a:moveTo>
                    <a:pt x="63" y="0"/>
                  </a:moveTo>
                  <a:cubicBezTo>
                    <a:pt x="46" y="18"/>
                    <a:pt x="33" y="38"/>
                    <a:pt x="25" y="60"/>
                  </a:cubicBezTo>
                  <a:cubicBezTo>
                    <a:pt x="0" y="127"/>
                    <a:pt x="13" y="209"/>
                    <a:pt x="44" y="272"/>
                  </a:cubicBezTo>
                  <a:cubicBezTo>
                    <a:pt x="50" y="284"/>
                    <a:pt x="56" y="295"/>
                    <a:pt x="63" y="305"/>
                  </a:cubicBezTo>
                  <a:cubicBezTo>
                    <a:pt x="63" y="241"/>
                    <a:pt x="63" y="241"/>
                    <a:pt x="63" y="241"/>
                  </a:cubicBezTo>
                  <a:cubicBezTo>
                    <a:pt x="59" y="232"/>
                    <a:pt x="56" y="222"/>
                    <a:pt x="53" y="212"/>
                  </a:cubicBezTo>
                  <a:cubicBezTo>
                    <a:pt x="47" y="190"/>
                    <a:pt x="43" y="168"/>
                    <a:pt x="41" y="146"/>
                  </a:cubicBezTo>
                  <a:cubicBezTo>
                    <a:pt x="41" y="128"/>
                    <a:pt x="42" y="111"/>
                    <a:pt x="46" y="93"/>
                  </a:cubicBezTo>
                  <a:cubicBezTo>
                    <a:pt x="46" y="93"/>
                    <a:pt x="46" y="93"/>
                    <a:pt x="46" y="92"/>
                  </a:cubicBezTo>
                  <a:cubicBezTo>
                    <a:pt x="48" y="86"/>
                    <a:pt x="49" y="80"/>
                    <a:pt x="51" y="75"/>
                  </a:cubicBezTo>
                  <a:cubicBezTo>
                    <a:pt x="54" y="67"/>
                    <a:pt x="57" y="60"/>
                    <a:pt x="60" y="53"/>
                  </a:cubicBezTo>
                  <a:cubicBezTo>
                    <a:pt x="61" y="52"/>
                    <a:pt x="62" y="50"/>
                    <a:pt x="63" y="49"/>
                  </a:cubicBezTo>
                  <a:cubicBezTo>
                    <a:pt x="63" y="0"/>
                    <a:pt x="63" y="0"/>
                    <a:pt x="6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24"/>
            <p:cNvSpPr>
              <a:spLocks noEditPoints="1"/>
            </p:cNvSpPr>
            <p:nvPr/>
          </p:nvSpPr>
          <p:spPr bwMode="auto">
            <a:xfrm>
              <a:off x="6786" y="977"/>
              <a:ext cx="96" cy="202"/>
            </a:xfrm>
            <a:custGeom>
              <a:avLst/>
              <a:gdLst>
                <a:gd name="T0" fmla="*/ 24 w 142"/>
                <a:gd name="T1" fmla="*/ 247 h 297"/>
                <a:gd name="T2" fmla="*/ 31 w 142"/>
                <a:gd name="T3" fmla="*/ 252 h 297"/>
                <a:gd name="T4" fmla="*/ 113 w 142"/>
                <a:gd name="T5" fmla="*/ 297 h 297"/>
                <a:gd name="T6" fmla="*/ 142 w 142"/>
                <a:gd name="T7" fmla="*/ 295 h 297"/>
                <a:gd name="T8" fmla="*/ 142 w 142"/>
                <a:gd name="T9" fmla="*/ 276 h 297"/>
                <a:gd name="T10" fmla="*/ 97 w 142"/>
                <a:gd name="T11" fmla="*/ 257 h 297"/>
                <a:gd name="T12" fmla="*/ 92 w 142"/>
                <a:gd name="T13" fmla="*/ 254 h 297"/>
                <a:gd name="T14" fmla="*/ 24 w 142"/>
                <a:gd name="T15" fmla="*/ 247 h 297"/>
                <a:gd name="T16" fmla="*/ 31 w 142"/>
                <a:gd name="T17" fmla="*/ 211 h 297"/>
                <a:gd name="T18" fmla="*/ 30 w 142"/>
                <a:gd name="T19" fmla="*/ 218 h 297"/>
                <a:gd name="T20" fmla="*/ 40 w 142"/>
                <a:gd name="T21" fmla="*/ 219 h 297"/>
                <a:gd name="T22" fmla="*/ 31 w 142"/>
                <a:gd name="T23" fmla="*/ 211 h 297"/>
                <a:gd name="T24" fmla="*/ 110 w 142"/>
                <a:gd name="T25" fmla="*/ 0 h 297"/>
                <a:gd name="T26" fmla="*/ 102 w 142"/>
                <a:gd name="T27" fmla="*/ 3 h 297"/>
                <a:gd name="T28" fmla="*/ 66 w 142"/>
                <a:gd name="T29" fmla="*/ 36 h 297"/>
                <a:gd name="T30" fmla="*/ 47 w 142"/>
                <a:gd name="T31" fmla="*/ 58 h 297"/>
                <a:gd name="T32" fmla="*/ 0 w 142"/>
                <a:gd name="T33" fmla="*/ 139 h 297"/>
                <a:gd name="T34" fmla="*/ 21 w 142"/>
                <a:gd name="T35" fmla="*/ 172 h 297"/>
                <a:gd name="T36" fmla="*/ 53 w 142"/>
                <a:gd name="T37" fmla="*/ 101 h 297"/>
                <a:gd name="T38" fmla="*/ 96 w 142"/>
                <a:gd name="T39" fmla="*/ 46 h 297"/>
                <a:gd name="T40" fmla="*/ 98 w 142"/>
                <a:gd name="T41" fmla="*/ 45 h 297"/>
                <a:gd name="T42" fmla="*/ 119 w 142"/>
                <a:gd name="T43" fmla="*/ 27 h 297"/>
                <a:gd name="T44" fmla="*/ 116 w 142"/>
                <a:gd name="T45" fmla="*/ 1 h 297"/>
                <a:gd name="T46" fmla="*/ 110 w 142"/>
                <a:gd name="T47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2" h="297">
                  <a:moveTo>
                    <a:pt x="24" y="247"/>
                  </a:moveTo>
                  <a:cubicBezTo>
                    <a:pt x="26" y="248"/>
                    <a:pt x="29" y="250"/>
                    <a:pt x="31" y="252"/>
                  </a:cubicBezTo>
                  <a:cubicBezTo>
                    <a:pt x="56" y="271"/>
                    <a:pt x="84" y="286"/>
                    <a:pt x="113" y="297"/>
                  </a:cubicBezTo>
                  <a:cubicBezTo>
                    <a:pt x="123" y="296"/>
                    <a:pt x="133" y="295"/>
                    <a:pt x="142" y="295"/>
                  </a:cubicBezTo>
                  <a:cubicBezTo>
                    <a:pt x="141" y="288"/>
                    <a:pt x="141" y="282"/>
                    <a:pt x="142" y="276"/>
                  </a:cubicBezTo>
                  <a:cubicBezTo>
                    <a:pt x="127" y="271"/>
                    <a:pt x="112" y="264"/>
                    <a:pt x="97" y="257"/>
                  </a:cubicBezTo>
                  <a:cubicBezTo>
                    <a:pt x="95" y="256"/>
                    <a:pt x="94" y="255"/>
                    <a:pt x="92" y="254"/>
                  </a:cubicBezTo>
                  <a:cubicBezTo>
                    <a:pt x="70" y="251"/>
                    <a:pt x="47" y="248"/>
                    <a:pt x="24" y="247"/>
                  </a:cubicBezTo>
                  <a:moveTo>
                    <a:pt x="31" y="211"/>
                  </a:moveTo>
                  <a:cubicBezTo>
                    <a:pt x="31" y="213"/>
                    <a:pt x="30" y="216"/>
                    <a:pt x="30" y="218"/>
                  </a:cubicBezTo>
                  <a:cubicBezTo>
                    <a:pt x="33" y="218"/>
                    <a:pt x="37" y="219"/>
                    <a:pt x="40" y="219"/>
                  </a:cubicBezTo>
                  <a:cubicBezTo>
                    <a:pt x="37" y="216"/>
                    <a:pt x="34" y="214"/>
                    <a:pt x="31" y="211"/>
                  </a:cubicBezTo>
                  <a:moveTo>
                    <a:pt x="110" y="0"/>
                  </a:moveTo>
                  <a:cubicBezTo>
                    <a:pt x="108" y="0"/>
                    <a:pt x="105" y="0"/>
                    <a:pt x="102" y="3"/>
                  </a:cubicBezTo>
                  <a:cubicBezTo>
                    <a:pt x="89" y="12"/>
                    <a:pt x="77" y="23"/>
                    <a:pt x="66" y="36"/>
                  </a:cubicBezTo>
                  <a:cubicBezTo>
                    <a:pt x="59" y="43"/>
                    <a:pt x="53" y="50"/>
                    <a:pt x="47" y="58"/>
                  </a:cubicBezTo>
                  <a:cubicBezTo>
                    <a:pt x="28" y="82"/>
                    <a:pt x="11" y="110"/>
                    <a:pt x="0" y="139"/>
                  </a:cubicBezTo>
                  <a:cubicBezTo>
                    <a:pt x="8" y="148"/>
                    <a:pt x="15" y="160"/>
                    <a:pt x="21" y="172"/>
                  </a:cubicBezTo>
                  <a:cubicBezTo>
                    <a:pt x="29" y="147"/>
                    <a:pt x="40" y="123"/>
                    <a:pt x="53" y="101"/>
                  </a:cubicBezTo>
                  <a:cubicBezTo>
                    <a:pt x="66" y="81"/>
                    <a:pt x="80" y="63"/>
                    <a:pt x="96" y="46"/>
                  </a:cubicBezTo>
                  <a:cubicBezTo>
                    <a:pt x="97" y="46"/>
                    <a:pt x="97" y="45"/>
                    <a:pt x="98" y="45"/>
                  </a:cubicBezTo>
                  <a:cubicBezTo>
                    <a:pt x="105" y="39"/>
                    <a:pt x="112" y="33"/>
                    <a:pt x="119" y="27"/>
                  </a:cubicBezTo>
                  <a:cubicBezTo>
                    <a:pt x="130" y="19"/>
                    <a:pt x="125" y="5"/>
                    <a:pt x="116" y="1"/>
                  </a:cubicBezTo>
                  <a:cubicBezTo>
                    <a:pt x="114" y="0"/>
                    <a:pt x="112" y="0"/>
                    <a:pt x="1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25"/>
            <p:cNvSpPr>
              <a:spLocks/>
            </p:cNvSpPr>
            <p:nvPr/>
          </p:nvSpPr>
          <p:spPr bwMode="auto">
            <a:xfrm>
              <a:off x="7438" y="417"/>
              <a:ext cx="134" cy="153"/>
            </a:xfrm>
            <a:custGeom>
              <a:avLst/>
              <a:gdLst>
                <a:gd name="T0" fmla="*/ 70 w 197"/>
                <a:gd name="T1" fmla="*/ 0 h 226"/>
                <a:gd name="T2" fmla="*/ 55 w 197"/>
                <a:gd name="T3" fmla="*/ 2 h 226"/>
                <a:gd name="T4" fmla="*/ 19 w 197"/>
                <a:gd name="T5" fmla="*/ 22 h 226"/>
                <a:gd name="T6" fmla="*/ 17 w 197"/>
                <a:gd name="T7" fmla="*/ 24 h 226"/>
                <a:gd name="T8" fmla="*/ 15 w 197"/>
                <a:gd name="T9" fmla="*/ 26 h 226"/>
                <a:gd name="T10" fmla="*/ 1 w 197"/>
                <a:gd name="T11" fmla="*/ 67 h 226"/>
                <a:gd name="T12" fmla="*/ 8 w 197"/>
                <a:gd name="T13" fmla="*/ 91 h 226"/>
                <a:gd name="T14" fmla="*/ 39 w 197"/>
                <a:gd name="T15" fmla="*/ 137 h 226"/>
                <a:gd name="T16" fmla="*/ 44 w 197"/>
                <a:gd name="T17" fmla="*/ 142 h 226"/>
                <a:gd name="T18" fmla="*/ 83 w 197"/>
                <a:gd name="T19" fmla="*/ 178 h 226"/>
                <a:gd name="T20" fmla="*/ 102 w 197"/>
                <a:gd name="T21" fmla="*/ 193 h 226"/>
                <a:gd name="T22" fmla="*/ 135 w 197"/>
                <a:gd name="T23" fmla="*/ 214 h 226"/>
                <a:gd name="T24" fmla="*/ 139 w 197"/>
                <a:gd name="T25" fmla="*/ 216 h 226"/>
                <a:gd name="T26" fmla="*/ 158 w 197"/>
                <a:gd name="T27" fmla="*/ 225 h 226"/>
                <a:gd name="T28" fmla="*/ 163 w 197"/>
                <a:gd name="T29" fmla="*/ 226 h 226"/>
                <a:gd name="T30" fmla="*/ 169 w 197"/>
                <a:gd name="T31" fmla="*/ 199 h 226"/>
                <a:gd name="T32" fmla="*/ 152 w 197"/>
                <a:gd name="T33" fmla="*/ 191 h 226"/>
                <a:gd name="T34" fmla="*/ 142 w 197"/>
                <a:gd name="T35" fmla="*/ 185 h 226"/>
                <a:gd name="T36" fmla="*/ 138 w 197"/>
                <a:gd name="T37" fmla="*/ 183 h 226"/>
                <a:gd name="T38" fmla="*/ 112 w 197"/>
                <a:gd name="T39" fmla="*/ 165 h 226"/>
                <a:gd name="T40" fmla="*/ 65 w 197"/>
                <a:gd name="T41" fmla="*/ 124 h 226"/>
                <a:gd name="T42" fmla="*/ 61 w 197"/>
                <a:gd name="T43" fmla="*/ 120 h 226"/>
                <a:gd name="T44" fmla="*/ 37 w 197"/>
                <a:gd name="T45" fmla="*/ 89 h 226"/>
                <a:gd name="T46" fmla="*/ 31 w 197"/>
                <a:gd name="T47" fmla="*/ 72 h 226"/>
                <a:gd name="T48" fmla="*/ 29 w 197"/>
                <a:gd name="T49" fmla="*/ 61 h 226"/>
                <a:gd name="T50" fmla="*/ 29 w 197"/>
                <a:gd name="T51" fmla="*/ 59 h 226"/>
                <a:gd name="T52" fmla="*/ 30 w 197"/>
                <a:gd name="T53" fmla="*/ 55 h 226"/>
                <a:gd name="T54" fmla="*/ 33 w 197"/>
                <a:gd name="T55" fmla="*/ 48 h 226"/>
                <a:gd name="T56" fmla="*/ 39 w 197"/>
                <a:gd name="T57" fmla="*/ 41 h 226"/>
                <a:gd name="T58" fmla="*/ 50 w 197"/>
                <a:gd name="T59" fmla="*/ 33 h 226"/>
                <a:gd name="T60" fmla="*/ 62 w 197"/>
                <a:gd name="T61" fmla="*/ 27 h 226"/>
                <a:gd name="T62" fmla="*/ 70 w 197"/>
                <a:gd name="T63" fmla="*/ 27 h 226"/>
                <a:gd name="T64" fmla="*/ 82 w 197"/>
                <a:gd name="T65" fmla="*/ 28 h 226"/>
                <a:gd name="T66" fmla="*/ 102 w 197"/>
                <a:gd name="T67" fmla="*/ 37 h 226"/>
                <a:gd name="T68" fmla="*/ 134 w 197"/>
                <a:gd name="T69" fmla="*/ 63 h 226"/>
                <a:gd name="T70" fmla="*/ 136 w 197"/>
                <a:gd name="T71" fmla="*/ 65 h 226"/>
                <a:gd name="T72" fmla="*/ 168 w 197"/>
                <a:gd name="T73" fmla="*/ 109 h 226"/>
                <a:gd name="T74" fmla="*/ 180 w 197"/>
                <a:gd name="T75" fmla="*/ 136 h 226"/>
                <a:gd name="T76" fmla="*/ 181 w 197"/>
                <a:gd name="T77" fmla="*/ 140 h 226"/>
                <a:gd name="T78" fmla="*/ 179 w 197"/>
                <a:gd name="T79" fmla="*/ 152 h 226"/>
                <a:gd name="T80" fmla="*/ 183 w 197"/>
                <a:gd name="T81" fmla="*/ 183 h 226"/>
                <a:gd name="T82" fmla="*/ 196 w 197"/>
                <a:gd name="T83" fmla="*/ 191 h 226"/>
                <a:gd name="T84" fmla="*/ 197 w 197"/>
                <a:gd name="T85" fmla="*/ 191 h 226"/>
                <a:gd name="T86" fmla="*/ 197 w 197"/>
                <a:gd name="T87" fmla="*/ 103 h 226"/>
                <a:gd name="T88" fmla="*/ 156 w 197"/>
                <a:gd name="T89" fmla="*/ 46 h 226"/>
                <a:gd name="T90" fmla="*/ 148 w 197"/>
                <a:gd name="T91" fmla="*/ 38 h 226"/>
                <a:gd name="T92" fmla="*/ 74 w 197"/>
                <a:gd name="T93" fmla="*/ 1 h 226"/>
                <a:gd name="T94" fmla="*/ 70 w 197"/>
                <a:gd name="T95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7" h="226">
                  <a:moveTo>
                    <a:pt x="70" y="0"/>
                  </a:moveTo>
                  <a:cubicBezTo>
                    <a:pt x="65" y="0"/>
                    <a:pt x="60" y="1"/>
                    <a:pt x="55" y="2"/>
                  </a:cubicBezTo>
                  <a:cubicBezTo>
                    <a:pt x="43" y="5"/>
                    <a:pt x="31" y="11"/>
                    <a:pt x="19" y="22"/>
                  </a:cubicBezTo>
                  <a:cubicBezTo>
                    <a:pt x="18" y="22"/>
                    <a:pt x="18" y="23"/>
                    <a:pt x="17" y="24"/>
                  </a:cubicBezTo>
                  <a:cubicBezTo>
                    <a:pt x="16" y="25"/>
                    <a:pt x="15" y="26"/>
                    <a:pt x="15" y="26"/>
                  </a:cubicBezTo>
                  <a:cubicBezTo>
                    <a:pt x="3" y="39"/>
                    <a:pt x="0" y="53"/>
                    <a:pt x="1" y="67"/>
                  </a:cubicBezTo>
                  <a:cubicBezTo>
                    <a:pt x="2" y="75"/>
                    <a:pt x="5" y="83"/>
                    <a:pt x="8" y="91"/>
                  </a:cubicBezTo>
                  <a:cubicBezTo>
                    <a:pt x="16" y="108"/>
                    <a:pt x="28" y="124"/>
                    <a:pt x="39" y="137"/>
                  </a:cubicBezTo>
                  <a:cubicBezTo>
                    <a:pt x="41" y="139"/>
                    <a:pt x="42" y="141"/>
                    <a:pt x="44" y="142"/>
                  </a:cubicBezTo>
                  <a:cubicBezTo>
                    <a:pt x="56" y="155"/>
                    <a:pt x="69" y="167"/>
                    <a:pt x="83" y="178"/>
                  </a:cubicBezTo>
                  <a:cubicBezTo>
                    <a:pt x="89" y="184"/>
                    <a:pt x="95" y="188"/>
                    <a:pt x="102" y="193"/>
                  </a:cubicBezTo>
                  <a:cubicBezTo>
                    <a:pt x="112" y="201"/>
                    <a:pt x="123" y="208"/>
                    <a:pt x="135" y="214"/>
                  </a:cubicBezTo>
                  <a:cubicBezTo>
                    <a:pt x="136" y="214"/>
                    <a:pt x="137" y="215"/>
                    <a:pt x="139" y="216"/>
                  </a:cubicBezTo>
                  <a:cubicBezTo>
                    <a:pt x="145" y="219"/>
                    <a:pt x="152" y="222"/>
                    <a:pt x="158" y="225"/>
                  </a:cubicBezTo>
                  <a:cubicBezTo>
                    <a:pt x="160" y="225"/>
                    <a:pt x="162" y="226"/>
                    <a:pt x="163" y="226"/>
                  </a:cubicBezTo>
                  <a:cubicBezTo>
                    <a:pt x="177" y="226"/>
                    <a:pt x="184" y="205"/>
                    <a:pt x="169" y="199"/>
                  </a:cubicBezTo>
                  <a:cubicBezTo>
                    <a:pt x="163" y="197"/>
                    <a:pt x="158" y="194"/>
                    <a:pt x="152" y="191"/>
                  </a:cubicBezTo>
                  <a:cubicBezTo>
                    <a:pt x="149" y="189"/>
                    <a:pt x="145" y="187"/>
                    <a:pt x="142" y="185"/>
                  </a:cubicBezTo>
                  <a:cubicBezTo>
                    <a:pt x="141" y="184"/>
                    <a:pt x="139" y="183"/>
                    <a:pt x="138" y="183"/>
                  </a:cubicBezTo>
                  <a:cubicBezTo>
                    <a:pt x="129" y="177"/>
                    <a:pt x="121" y="171"/>
                    <a:pt x="112" y="165"/>
                  </a:cubicBezTo>
                  <a:cubicBezTo>
                    <a:pt x="95" y="153"/>
                    <a:pt x="79" y="139"/>
                    <a:pt x="65" y="124"/>
                  </a:cubicBezTo>
                  <a:cubicBezTo>
                    <a:pt x="63" y="123"/>
                    <a:pt x="62" y="121"/>
                    <a:pt x="61" y="120"/>
                  </a:cubicBezTo>
                  <a:cubicBezTo>
                    <a:pt x="52" y="110"/>
                    <a:pt x="44" y="100"/>
                    <a:pt x="37" y="89"/>
                  </a:cubicBezTo>
                  <a:cubicBezTo>
                    <a:pt x="35" y="83"/>
                    <a:pt x="32" y="78"/>
                    <a:pt x="31" y="72"/>
                  </a:cubicBezTo>
                  <a:cubicBezTo>
                    <a:pt x="30" y="68"/>
                    <a:pt x="29" y="65"/>
                    <a:pt x="29" y="61"/>
                  </a:cubicBezTo>
                  <a:cubicBezTo>
                    <a:pt x="29" y="61"/>
                    <a:pt x="29" y="60"/>
                    <a:pt x="29" y="59"/>
                  </a:cubicBezTo>
                  <a:cubicBezTo>
                    <a:pt x="30" y="58"/>
                    <a:pt x="30" y="56"/>
                    <a:pt x="30" y="55"/>
                  </a:cubicBezTo>
                  <a:cubicBezTo>
                    <a:pt x="31" y="52"/>
                    <a:pt x="32" y="50"/>
                    <a:pt x="33" y="48"/>
                  </a:cubicBezTo>
                  <a:cubicBezTo>
                    <a:pt x="35" y="45"/>
                    <a:pt x="37" y="43"/>
                    <a:pt x="39" y="41"/>
                  </a:cubicBezTo>
                  <a:cubicBezTo>
                    <a:pt x="43" y="38"/>
                    <a:pt x="47" y="35"/>
                    <a:pt x="50" y="33"/>
                  </a:cubicBezTo>
                  <a:cubicBezTo>
                    <a:pt x="54" y="31"/>
                    <a:pt x="58" y="29"/>
                    <a:pt x="62" y="27"/>
                  </a:cubicBezTo>
                  <a:cubicBezTo>
                    <a:pt x="65" y="27"/>
                    <a:pt x="67" y="27"/>
                    <a:pt x="70" y="27"/>
                  </a:cubicBezTo>
                  <a:cubicBezTo>
                    <a:pt x="74" y="27"/>
                    <a:pt x="78" y="27"/>
                    <a:pt x="82" y="28"/>
                  </a:cubicBezTo>
                  <a:cubicBezTo>
                    <a:pt x="89" y="30"/>
                    <a:pt x="95" y="33"/>
                    <a:pt x="102" y="37"/>
                  </a:cubicBezTo>
                  <a:cubicBezTo>
                    <a:pt x="113" y="44"/>
                    <a:pt x="124" y="53"/>
                    <a:pt x="134" y="63"/>
                  </a:cubicBezTo>
                  <a:cubicBezTo>
                    <a:pt x="134" y="63"/>
                    <a:pt x="135" y="64"/>
                    <a:pt x="136" y="65"/>
                  </a:cubicBezTo>
                  <a:cubicBezTo>
                    <a:pt x="148" y="78"/>
                    <a:pt x="159" y="93"/>
                    <a:pt x="168" y="109"/>
                  </a:cubicBezTo>
                  <a:cubicBezTo>
                    <a:pt x="173" y="118"/>
                    <a:pt x="177" y="127"/>
                    <a:pt x="180" y="136"/>
                  </a:cubicBezTo>
                  <a:cubicBezTo>
                    <a:pt x="181" y="138"/>
                    <a:pt x="181" y="139"/>
                    <a:pt x="181" y="140"/>
                  </a:cubicBezTo>
                  <a:cubicBezTo>
                    <a:pt x="180" y="144"/>
                    <a:pt x="180" y="148"/>
                    <a:pt x="179" y="152"/>
                  </a:cubicBezTo>
                  <a:cubicBezTo>
                    <a:pt x="178" y="162"/>
                    <a:pt x="179" y="173"/>
                    <a:pt x="183" y="183"/>
                  </a:cubicBezTo>
                  <a:cubicBezTo>
                    <a:pt x="185" y="188"/>
                    <a:pt x="191" y="191"/>
                    <a:pt x="196" y="191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7" y="103"/>
                    <a:pt x="197" y="103"/>
                    <a:pt x="197" y="103"/>
                  </a:cubicBezTo>
                  <a:cubicBezTo>
                    <a:pt x="186" y="81"/>
                    <a:pt x="171" y="62"/>
                    <a:pt x="156" y="46"/>
                  </a:cubicBezTo>
                  <a:cubicBezTo>
                    <a:pt x="153" y="43"/>
                    <a:pt x="150" y="40"/>
                    <a:pt x="148" y="38"/>
                  </a:cubicBezTo>
                  <a:cubicBezTo>
                    <a:pt x="126" y="17"/>
                    <a:pt x="100" y="2"/>
                    <a:pt x="74" y="1"/>
                  </a:cubicBezTo>
                  <a:cubicBezTo>
                    <a:pt x="72" y="0"/>
                    <a:pt x="71" y="0"/>
                    <a:pt x="7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326"/>
            <p:cNvSpPr>
              <a:spLocks noEditPoints="1"/>
            </p:cNvSpPr>
            <p:nvPr/>
          </p:nvSpPr>
          <p:spPr bwMode="auto">
            <a:xfrm>
              <a:off x="6723" y="835"/>
              <a:ext cx="171" cy="142"/>
            </a:xfrm>
            <a:custGeom>
              <a:avLst/>
              <a:gdLst>
                <a:gd name="T0" fmla="*/ 219 w 253"/>
                <a:gd name="T1" fmla="*/ 67 h 209"/>
                <a:gd name="T2" fmla="*/ 219 w 253"/>
                <a:gd name="T3" fmla="*/ 67 h 209"/>
                <a:gd name="T4" fmla="*/ 213 w 253"/>
                <a:gd name="T5" fmla="*/ 28 h 209"/>
                <a:gd name="T6" fmla="*/ 220 w 253"/>
                <a:gd name="T7" fmla="*/ 30 h 209"/>
                <a:gd name="T8" fmla="*/ 222 w 253"/>
                <a:gd name="T9" fmla="*/ 31 h 209"/>
                <a:gd name="T10" fmla="*/ 224 w 253"/>
                <a:gd name="T11" fmla="*/ 41 h 209"/>
                <a:gd name="T12" fmla="*/ 219 w 253"/>
                <a:gd name="T13" fmla="*/ 66 h 209"/>
                <a:gd name="T14" fmla="*/ 219 w 253"/>
                <a:gd name="T15" fmla="*/ 68 h 209"/>
                <a:gd name="T16" fmla="*/ 187 w 253"/>
                <a:gd name="T17" fmla="*/ 141 h 209"/>
                <a:gd name="T18" fmla="*/ 180 w 253"/>
                <a:gd name="T19" fmla="*/ 142 h 209"/>
                <a:gd name="T20" fmla="*/ 160 w 253"/>
                <a:gd name="T21" fmla="*/ 107 h 209"/>
                <a:gd name="T22" fmla="*/ 159 w 253"/>
                <a:gd name="T23" fmla="*/ 66 h 209"/>
                <a:gd name="T24" fmla="*/ 172 w 253"/>
                <a:gd name="T25" fmla="*/ 43 h 209"/>
                <a:gd name="T26" fmla="*/ 198 w 253"/>
                <a:gd name="T27" fmla="*/ 31 h 209"/>
                <a:gd name="T28" fmla="*/ 209 w 253"/>
                <a:gd name="T29" fmla="*/ 29 h 209"/>
                <a:gd name="T30" fmla="*/ 191 w 253"/>
                <a:gd name="T31" fmla="*/ 3 h 209"/>
                <a:gd name="T32" fmla="*/ 147 w 253"/>
                <a:gd name="T33" fmla="*/ 29 h 209"/>
                <a:gd name="T34" fmla="*/ 78 w 253"/>
                <a:gd name="T35" fmla="*/ 65 h 209"/>
                <a:gd name="T36" fmla="*/ 1 w 253"/>
                <a:gd name="T37" fmla="*/ 113 h 209"/>
                <a:gd name="T38" fmla="*/ 76 w 253"/>
                <a:gd name="T39" fmla="*/ 182 h 209"/>
                <a:gd name="T40" fmla="*/ 136 w 253"/>
                <a:gd name="T41" fmla="*/ 203 h 209"/>
                <a:gd name="T42" fmla="*/ 174 w 253"/>
                <a:gd name="T43" fmla="*/ 209 h 209"/>
                <a:gd name="T44" fmla="*/ 187 w 253"/>
                <a:gd name="T45" fmla="*/ 189 h 209"/>
                <a:gd name="T46" fmla="*/ 142 w 253"/>
                <a:gd name="T47" fmla="*/ 175 h 209"/>
                <a:gd name="T48" fmla="*/ 126 w 253"/>
                <a:gd name="T49" fmla="*/ 171 h 209"/>
                <a:gd name="T50" fmla="*/ 34 w 253"/>
                <a:gd name="T51" fmla="*/ 126 h 209"/>
                <a:gd name="T52" fmla="*/ 28 w 253"/>
                <a:gd name="T53" fmla="*/ 117 h 209"/>
                <a:gd name="T54" fmla="*/ 28 w 253"/>
                <a:gd name="T55" fmla="*/ 114 h 209"/>
                <a:gd name="T56" fmla="*/ 33 w 253"/>
                <a:gd name="T57" fmla="*/ 107 h 209"/>
                <a:gd name="T58" fmla="*/ 49 w 253"/>
                <a:gd name="T59" fmla="*/ 95 h 209"/>
                <a:gd name="T60" fmla="*/ 63 w 253"/>
                <a:gd name="T61" fmla="*/ 92 h 209"/>
                <a:gd name="T62" fmla="*/ 108 w 253"/>
                <a:gd name="T63" fmla="*/ 106 h 209"/>
                <a:gd name="T64" fmla="*/ 154 w 253"/>
                <a:gd name="T65" fmla="*/ 157 h 209"/>
                <a:gd name="T66" fmla="*/ 171 w 253"/>
                <a:gd name="T67" fmla="*/ 170 h 209"/>
                <a:gd name="T68" fmla="*/ 189 w 253"/>
                <a:gd name="T69" fmla="*/ 179 h 209"/>
                <a:gd name="T70" fmla="*/ 215 w 253"/>
                <a:gd name="T71" fmla="*/ 146 h 209"/>
                <a:gd name="T72" fmla="*/ 239 w 253"/>
                <a:gd name="T73" fmla="*/ 94 h 209"/>
                <a:gd name="T74" fmla="*/ 242 w 253"/>
                <a:gd name="T75" fmla="*/ 13 h 209"/>
                <a:gd name="T76" fmla="*/ 228 w 253"/>
                <a:gd name="T77" fmla="*/ 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3" h="209">
                  <a:moveTo>
                    <a:pt x="219" y="67"/>
                  </a:move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moveTo>
                    <a:pt x="209" y="29"/>
                  </a:moveTo>
                  <a:cubicBezTo>
                    <a:pt x="211" y="29"/>
                    <a:pt x="212" y="28"/>
                    <a:pt x="213" y="28"/>
                  </a:cubicBezTo>
                  <a:cubicBezTo>
                    <a:pt x="215" y="28"/>
                    <a:pt x="216" y="29"/>
                    <a:pt x="218" y="29"/>
                  </a:cubicBezTo>
                  <a:cubicBezTo>
                    <a:pt x="219" y="29"/>
                    <a:pt x="220" y="30"/>
                    <a:pt x="220" y="30"/>
                  </a:cubicBezTo>
                  <a:cubicBezTo>
                    <a:pt x="221" y="30"/>
                    <a:pt x="221" y="30"/>
                    <a:pt x="221" y="30"/>
                  </a:cubicBezTo>
                  <a:cubicBezTo>
                    <a:pt x="221" y="31"/>
                    <a:pt x="221" y="31"/>
                    <a:pt x="222" y="31"/>
                  </a:cubicBezTo>
                  <a:cubicBezTo>
                    <a:pt x="222" y="32"/>
                    <a:pt x="223" y="33"/>
                    <a:pt x="223" y="34"/>
                  </a:cubicBezTo>
                  <a:cubicBezTo>
                    <a:pt x="223" y="37"/>
                    <a:pt x="223" y="39"/>
                    <a:pt x="224" y="41"/>
                  </a:cubicBezTo>
                  <a:cubicBezTo>
                    <a:pt x="223" y="46"/>
                    <a:pt x="223" y="51"/>
                    <a:pt x="222" y="56"/>
                  </a:cubicBezTo>
                  <a:cubicBezTo>
                    <a:pt x="221" y="59"/>
                    <a:pt x="220" y="62"/>
                    <a:pt x="219" y="66"/>
                  </a:cubicBezTo>
                  <a:cubicBezTo>
                    <a:pt x="219" y="66"/>
                    <a:pt x="219" y="67"/>
                    <a:pt x="219" y="67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9" y="68"/>
                    <a:pt x="219" y="68"/>
                    <a:pt x="219" y="67"/>
                  </a:cubicBezTo>
                  <a:cubicBezTo>
                    <a:pt x="211" y="93"/>
                    <a:pt x="199" y="117"/>
                    <a:pt x="187" y="141"/>
                  </a:cubicBezTo>
                  <a:cubicBezTo>
                    <a:pt x="186" y="143"/>
                    <a:pt x="184" y="146"/>
                    <a:pt x="183" y="148"/>
                  </a:cubicBezTo>
                  <a:cubicBezTo>
                    <a:pt x="182" y="146"/>
                    <a:pt x="181" y="144"/>
                    <a:pt x="180" y="142"/>
                  </a:cubicBezTo>
                  <a:cubicBezTo>
                    <a:pt x="176" y="132"/>
                    <a:pt x="170" y="123"/>
                    <a:pt x="163" y="114"/>
                  </a:cubicBezTo>
                  <a:cubicBezTo>
                    <a:pt x="162" y="112"/>
                    <a:pt x="161" y="109"/>
                    <a:pt x="160" y="107"/>
                  </a:cubicBezTo>
                  <a:cubicBezTo>
                    <a:pt x="158" y="98"/>
                    <a:pt x="157" y="90"/>
                    <a:pt x="157" y="81"/>
                  </a:cubicBezTo>
                  <a:cubicBezTo>
                    <a:pt x="157" y="76"/>
                    <a:pt x="158" y="71"/>
                    <a:pt x="159" y="66"/>
                  </a:cubicBezTo>
                  <a:cubicBezTo>
                    <a:pt x="160" y="61"/>
                    <a:pt x="162" y="58"/>
                    <a:pt x="164" y="53"/>
                  </a:cubicBezTo>
                  <a:cubicBezTo>
                    <a:pt x="166" y="50"/>
                    <a:pt x="169" y="47"/>
                    <a:pt x="172" y="43"/>
                  </a:cubicBezTo>
                  <a:cubicBezTo>
                    <a:pt x="174" y="41"/>
                    <a:pt x="177" y="40"/>
                    <a:pt x="179" y="38"/>
                  </a:cubicBezTo>
                  <a:cubicBezTo>
                    <a:pt x="185" y="35"/>
                    <a:pt x="191" y="33"/>
                    <a:pt x="198" y="31"/>
                  </a:cubicBezTo>
                  <a:cubicBezTo>
                    <a:pt x="200" y="30"/>
                    <a:pt x="203" y="30"/>
                    <a:pt x="205" y="29"/>
                  </a:cubicBezTo>
                  <a:cubicBezTo>
                    <a:pt x="206" y="29"/>
                    <a:pt x="208" y="29"/>
                    <a:pt x="209" y="29"/>
                  </a:cubicBezTo>
                  <a:moveTo>
                    <a:pt x="212" y="0"/>
                  </a:moveTo>
                  <a:cubicBezTo>
                    <a:pt x="205" y="0"/>
                    <a:pt x="198" y="1"/>
                    <a:pt x="191" y="3"/>
                  </a:cubicBezTo>
                  <a:cubicBezTo>
                    <a:pt x="189" y="4"/>
                    <a:pt x="187" y="5"/>
                    <a:pt x="184" y="6"/>
                  </a:cubicBezTo>
                  <a:cubicBezTo>
                    <a:pt x="169" y="11"/>
                    <a:pt x="156" y="21"/>
                    <a:pt x="147" y="29"/>
                  </a:cubicBezTo>
                  <a:cubicBezTo>
                    <a:pt x="133" y="44"/>
                    <a:pt x="127" y="65"/>
                    <a:pt x="129" y="86"/>
                  </a:cubicBezTo>
                  <a:cubicBezTo>
                    <a:pt x="112" y="76"/>
                    <a:pt x="94" y="69"/>
                    <a:pt x="78" y="65"/>
                  </a:cubicBezTo>
                  <a:cubicBezTo>
                    <a:pt x="74" y="65"/>
                    <a:pt x="70" y="64"/>
                    <a:pt x="66" y="64"/>
                  </a:cubicBezTo>
                  <a:cubicBezTo>
                    <a:pt x="38" y="64"/>
                    <a:pt x="3" y="83"/>
                    <a:pt x="1" y="113"/>
                  </a:cubicBezTo>
                  <a:cubicBezTo>
                    <a:pt x="0" y="115"/>
                    <a:pt x="0" y="118"/>
                    <a:pt x="1" y="120"/>
                  </a:cubicBezTo>
                  <a:cubicBezTo>
                    <a:pt x="4" y="153"/>
                    <a:pt x="50" y="172"/>
                    <a:pt x="76" y="182"/>
                  </a:cubicBezTo>
                  <a:cubicBezTo>
                    <a:pt x="84" y="186"/>
                    <a:pt x="92" y="189"/>
                    <a:pt x="100" y="192"/>
                  </a:cubicBezTo>
                  <a:cubicBezTo>
                    <a:pt x="112" y="196"/>
                    <a:pt x="124" y="200"/>
                    <a:pt x="136" y="203"/>
                  </a:cubicBezTo>
                  <a:cubicBezTo>
                    <a:pt x="148" y="206"/>
                    <a:pt x="161" y="208"/>
                    <a:pt x="173" y="209"/>
                  </a:cubicBezTo>
                  <a:cubicBezTo>
                    <a:pt x="173" y="209"/>
                    <a:pt x="173" y="209"/>
                    <a:pt x="174" y="209"/>
                  </a:cubicBezTo>
                  <a:cubicBezTo>
                    <a:pt x="181" y="209"/>
                    <a:pt x="185" y="205"/>
                    <a:pt x="187" y="199"/>
                  </a:cubicBezTo>
                  <a:cubicBezTo>
                    <a:pt x="188" y="196"/>
                    <a:pt x="188" y="192"/>
                    <a:pt x="187" y="189"/>
                  </a:cubicBezTo>
                  <a:cubicBezTo>
                    <a:pt x="186" y="185"/>
                    <a:pt x="182" y="182"/>
                    <a:pt x="177" y="182"/>
                  </a:cubicBezTo>
                  <a:cubicBezTo>
                    <a:pt x="165" y="181"/>
                    <a:pt x="153" y="178"/>
                    <a:pt x="142" y="175"/>
                  </a:cubicBezTo>
                  <a:cubicBezTo>
                    <a:pt x="139" y="174"/>
                    <a:pt x="136" y="174"/>
                    <a:pt x="134" y="173"/>
                  </a:cubicBezTo>
                  <a:cubicBezTo>
                    <a:pt x="131" y="172"/>
                    <a:pt x="129" y="171"/>
                    <a:pt x="126" y="171"/>
                  </a:cubicBezTo>
                  <a:cubicBezTo>
                    <a:pt x="101" y="163"/>
                    <a:pt x="76" y="154"/>
                    <a:pt x="53" y="141"/>
                  </a:cubicBezTo>
                  <a:cubicBezTo>
                    <a:pt x="46" y="136"/>
                    <a:pt x="40" y="132"/>
                    <a:pt x="34" y="126"/>
                  </a:cubicBezTo>
                  <a:cubicBezTo>
                    <a:pt x="32" y="124"/>
                    <a:pt x="31" y="123"/>
                    <a:pt x="30" y="120"/>
                  </a:cubicBezTo>
                  <a:cubicBezTo>
                    <a:pt x="29" y="119"/>
                    <a:pt x="29" y="118"/>
                    <a:pt x="28" y="117"/>
                  </a:cubicBezTo>
                  <a:cubicBezTo>
                    <a:pt x="28" y="116"/>
                    <a:pt x="28" y="116"/>
                    <a:pt x="28" y="115"/>
                  </a:cubicBezTo>
                  <a:cubicBezTo>
                    <a:pt x="28" y="115"/>
                    <a:pt x="28" y="114"/>
                    <a:pt x="28" y="114"/>
                  </a:cubicBezTo>
                  <a:cubicBezTo>
                    <a:pt x="29" y="113"/>
                    <a:pt x="29" y="112"/>
                    <a:pt x="30" y="111"/>
                  </a:cubicBezTo>
                  <a:cubicBezTo>
                    <a:pt x="31" y="109"/>
                    <a:pt x="32" y="108"/>
                    <a:pt x="33" y="107"/>
                  </a:cubicBezTo>
                  <a:cubicBezTo>
                    <a:pt x="33" y="106"/>
                    <a:pt x="33" y="106"/>
                    <a:pt x="33" y="106"/>
                  </a:cubicBezTo>
                  <a:cubicBezTo>
                    <a:pt x="38" y="102"/>
                    <a:pt x="43" y="98"/>
                    <a:pt x="49" y="95"/>
                  </a:cubicBezTo>
                  <a:cubicBezTo>
                    <a:pt x="50" y="94"/>
                    <a:pt x="52" y="94"/>
                    <a:pt x="54" y="93"/>
                  </a:cubicBezTo>
                  <a:cubicBezTo>
                    <a:pt x="57" y="92"/>
                    <a:pt x="60" y="92"/>
                    <a:pt x="63" y="92"/>
                  </a:cubicBezTo>
                  <a:cubicBezTo>
                    <a:pt x="69" y="92"/>
                    <a:pt x="75" y="93"/>
                    <a:pt x="81" y="94"/>
                  </a:cubicBezTo>
                  <a:cubicBezTo>
                    <a:pt x="90" y="98"/>
                    <a:pt x="99" y="101"/>
                    <a:pt x="108" y="106"/>
                  </a:cubicBezTo>
                  <a:cubicBezTo>
                    <a:pt x="119" y="114"/>
                    <a:pt x="130" y="122"/>
                    <a:pt x="140" y="132"/>
                  </a:cubicBezTo>
                  <a:cubicBezTo>
                    <a:pt x="144" y="141"/>
                    <a:pt x="148" y="150"/>
                    <a:pt x="154" y="157"/>
                  </a:cubicBezTo>
                  <a:cubicBezTo>
                    <a:pt x="156" y="160"/>
                    <a:pt x="158" y="162"/>
                    <a:pt x="160" y="165"/>
                  </a:cubicBezTo>
                  <a:cubicBezTo>
                    <a:pt x="163" y="169"/>
                    <a:pt x="167" y="170"/>
                    <a:pt x="171" y="170"/>
                  </a:cubicBezTo>
                  <a:cubicBezTo>
                    <a:pt x="172" y="170"/>
                    <a:pt x="174" y="170"/>
                    <a:pt x="175" y="169"/>
                  </a:cubicBezTo>
                  <a:cubicBezTo>
                    <a:pt x="177" y="175"/>
                    <a:pt x="183" y="179"/>
                    <a:pt x="189" y="179"/>
                  </a:cubicBezTo>
                  <a:cubicBezTo>
                    <a:pt x="194" y="179"/>
                    <a:pt x="199" y="177"/>
                    <a:pt x="202" y="172"/>
                  </a:cubicBezTo>
                  <a:cubicBezTo>
                    <a:pt x="206" y="163"/>
                    <a:pt x="211" y="154"/>
                    <a:pt x="215" y="146"/>
                  </a:cubicBezTo>
                  <a:cubicBezTo>
                    <a:pt x="221" y="135"/>
                    <a:pt x="226" y="124"/>
                    <a:pt x="231" y="113"/>
                  </a:cubicBezTo>
                  <a:cubicBezTo>
                    <a:pt x="234" y="107"/>
                    <a:pt x="237" y="100"/>
                    <a:pt x="239" y="94"/>
                  </a:cubicBezTo>
                  <a:cubicBezTo>
                    <a:pt x="243" y="82"/>
                    <a:pt x="249" y="68"/>
                    <a:pt x="251" y="53"/>
                  </a:cubicBezTo>
                  <a:cubicBezTo>
                    <a:pt x="253" y="38"/>
                    <a:pt x="251" y="24"/>
                    <a:pt x="242" y="13"/>
                  </a:cubicBezTo>
                  <a:cubicBezTo>
                    <a:pt x="239" y="9"/>
                    <a:pt x="234" y="5"/>
                    <a:pt x="229" y="3"/>
                  </a:cubicBezTo>
                  <a:cubicBezTo>
                    <a:pt x="229" y="3"/>
                    <a:pt x="229" y="3"/>
                    <a:pt x="228" y="3"/>
                  </a:cubicBezTo>
                  <a:cubicBezTo>
                    <a:pt x="223" y="1"/>
                    <a:pt x="218" y="0"/>
                    <a:pt x="21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327"/>
            <p:cNvSpPr>
              <a:spLocks noEditPoints="1"/>
            </p:cNvSpPr>
            <p:nvPr/>
          </p:nvSpPr>
          <p:spPr bwMode="auto">
            <a:xfrm>
              <a:off x="6981" y="1265"/>
              <a:ext cx="32" cy="50"/>
            </a:xfrm>
            <a:custGeom>
              <a:avLst/>
              <a:gdLst>
                <a:gd name="T0" fmla="*/ 10 w 48"/>
                <a:gd name="T1" fmla="*/ 43 h 75"/>
                <a:gd name="T2" fmla="*/ 5 w 48"/>
                <a:gd name="T3" fmla="*/ 45 h 75"/>
                <a:gd name="T4" fmla="*/ 0 w 48"/>
                <a:gd name="T5" fmla="*/ 75 h 75"/>
                <a:gd name="T6" fmla="*/ 7 w 48"/>
                <a:gd name="T7" fmla="*/ 74 h 75"/>
                <a:gd name="T8" fmla="*/ 10 w 48"/>
                <a:gd name="T9" fmla="*/ 50 h 75"/>
                <a:gd name="T10" fmla="*/ 10 w 48"/>
                <a:gd name="T11" fmla="*/ 43 h 75"/>
                <a:gd name="T12" fmla="*/ 32 w 48"/>
                <a:gd name="T13" fmla="*/ 0 h 75"/>
                <a:gd name="T14" fmla="*/ 39 w 48"/>
                <a:gd name="T15" fmla="*/ 55 h 75"/>
                <a:gd name="T16" fmla="*/ 40 w 48"/>
                <a:gd name="T17" fmla="*/ 54 h 75"/>
                <a:gd name="T18" fmla="*/ 46 w 48"/>
                <a:gd name="T19" fmla="*/ 39 h 75"/>
                <a:gd name="T20" fmla="*/ 32 w 48"/>
                <a:gd name="T2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75">
                  <a:moveTo>
                    <a:pt x="10" y="43"/>
                  </a:moveTo>
                  <a:cubicBezTo>
                    <a:pt x="8" y="43"/>
                    <a:pt x="7" y="44"/>
                    <a:pt x="5" y="45"/>
                  </a:cubicBezTo>
                  <a:cubicBezTo>
                    <a:pt x="4" y="55"/>
                    <a:pt x="3" y="65"/>
                    <a:pt x="0" y="75"/>
                  </a:cubicBezTo>
                  <a:cubicBezTo>
                    <a:pt x="2" y="75"/>
                    <a:pt x="5" y="74"/>
                    <a:pt x="7" y="74"/>
                  </a:cubicBezTo>
                  <a:cubicBezTo>
                    <a:pt x="8" y="66"/>
                    <a:pt x="9" y="58"/>
                    <a:pt x="10" y="50"/>
                  </a:cubicBezTo>
                  <a:cubicBezTo>
                    <a:pt x="10" y="48"/>
                    <a:pt x="10" y="45"/>
                    <a:pt x="10" y="43"/>
                  </a:cubicBezTo>
                  <a:moveTo>
                    <a:pt x="32" y="0"/>
                  </a:moveTo>
                  <a:cubicBezTo>
                    <a:pt x="37" y="18"/>
                    <a:pt x="40" y="37"/>
                    <a:pt x="39" y="55"/>
                  </a:cubicBezTo>
                  <a:cubicBezTo>
                    <a:pt x="39" y="55"/>
                    <a:pt x="40" y="54"/>
                    <a:pt x="40" y="54"/>
                  </a:cubicBezTo>
                  <a:cubicBezTo>
                    <a:pt x="43" y="50"/>
                    <a:pt x="45" y="45"/>
                    <a:pt x="46" y="39"/>
                  </a:cubicBezTo>
                  <a:cubicBezTo>
                    <a:pt x="48" y="25"/>
                    <a:pt x="42" y="12"/>
                    <a:pt x="3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328"/>
            <p:cNvSpPr>
              <a:spLocks/>
            </p:cNvSpPr>
            <p:nvPr/>
          </p:nvSpPr>
          <p:spPr bwMode="auto">
            <a:xfrm>
              <a:off x="7566" y="1704"/>
              <a:ext cx="6" cy="67"/>
            </a:xfrm>
            <a:custGeom>
              <a:avLst/>
              <a:gdLst>
                <a:gd name="T0" fmla="*/ 8 w 8"/>
                <a:gd name="T1" fmla="*/ 0 h 98"/>
                <a:gd name="T2" fmla="*/ 0 w 8"/>
                <a:gd name="T3" fmla="*/ 12 h 98"/>
                <a:gd name="T4" fmla="*/ 1 w 8"/>
                <a:gd name="T5" fmla="*/ 13 h 98"/>
                <a:gd name="T6" fmla="*/ 0 w 8"/>
                <a:gd name="T7" fmla="*/ 68 h 98"/>
                <a:gd name="T8" fmla="*/ 4 w 8"/>
                <a:gd name="T9" fmla="*/ 92 h 98"/>
                <a:gd name="T10" fmla="*/ 8 w 8"/>
                <a:gd name="T11" fmla="*/ 98 h 98"/>
                <a:gd name="T12" fmla="*/ 8 w 8"/>
                <a:gd name="T1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8">
                  <a:moveTo>
                    <a:pt x="8" y="0"/>
                  </a:moveTo>
                  <a:cubicBezTo>
                    <a:pt x="6" y="4"/>
                    <a:pt x="3" y="8"/>
                    <a:pt x="0" y="12"/>
                  </a:cubicBezTo>
                  <a:cubicBezTo>
                    <a:pt x="0" y="12"/>
                    <a:pt x="1" y="13"/>
                    <a:pt x="1" y="13"/>
                  </a:cubicBezTo>
                  <a:cubicBezTo>
                    <a:pt x="5" y="32"/>
                    <a:pt x="4" y="50"/>
                    <a:pt x="0" y="68"/>
                  </a:cubicBezTo>
                  <a:cubicBezTo>
                    <a:pt x="2" y="76"/>
                    <a:pt x="3" y="84"/>
                    <a:pt x="4" y="92"/>
                  </a:cubicBezTo>
                  <a:cubicBezTo>
                    <a:pt x="6" y="94"/>
                    <a:pt x="7" y="96"/>
                    <a:pt x="8" y="98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E7E1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329"/>
            <p:cNvSpPr>
              <a:spLocks noEditPoints="1"/>
            </p:cNvSpPr>
            <p:nvPr/>
          </p:nvSpPr>
          <p:spPr bwMode="auto">
            <a:xfrm>
              <a:off x="6536" y="1062"/>
              <a:ext cx="229" cy="186"/>
            </a:xfrm>
            <a:custGeom>
              <a:avLst/>
              <a:gdLst>
                <a:gd name="T0" fmla="*/ 264 w 337"/>
                <a:gd name="T1" fmla="*/ 121 h 274"/>
                <a:gd name="T2" fmla="*/ 190 w 337"/>
                <a:gd name="T3" fmla="*/ 132 h 274"/>
                <a:gd name="T4" fmla="*/ 173 w 337"/>
                <a:gd name="T5" fmla="*/ 140 h 274"/>
                <a:gd name="T6" fmla="*/ 175 w 337"/>
                <a:gd name="T7" fmla="*/ 159 h 274"/>
                <a:gd name="T8" fmla="*/ 204 w 337"/>
                <a:gd name="T9" fmla="*/ 229 h 274"/>
                <a:gd name="T10" fmla="*/ 205 w 337"/>
                <a:gd name="T11" fmla="*/ 230 h 274"/>
                <a:gd name="T12" fmla="*/ 207 w 337"/>
                <a:gd name="T13" fmla="*/ 231 h 274"/>
                <a:gd name="T14" fmla="*/ 230 w 337"/>
                <a:gd name="T15" fmla="*/ 239 h 274"/>
                <a:gd name="T16" fmla="*/ 269 w 337"/>
                <a:gd name="T17" fmla="*/ 274 h 274"/>
                <a:gd name="T18" fmla="*/ 272 w 337"/>
                <a:gd name="T19" fmla="*/ 264 h 274"/>
                <a:gd name="T20" fmla="*/ 275 w 337"/>
                <a:gd name="T21" fmla="*/ 237 h 274"/>
                <a:gd name="T22" fmla="*/ 266 w 337"/>
                <a:gd name="T23" fmla="*/ 201 h 274"/>
                <a:gd name="T24" fmla="*/ 259 w 337"/>
                <a:gd name="T25" fmla="*/ 189 h 274"/>
                <a:gd name="T26" fmla="*/ 263 w 337"/>
                <a:gd name="T27" fmla="*/ 189 h 274"/>
                <a:gd name="T28" fmla="*/ 300 w 337"/>
                <a:gd name="T29" fmla="*/ 182 h 274"/>
                <a:gd name="T30" fmla="*/ 336 w 337"/>
                <a:gd name="T31" fmla="*/ 155 h 274"/>
                <a:gd name="T32" fmla="*/ 337 w 337"/>
                <a:gd name="T33" fmla="*/ 154 h 274"/>
                <a:gd name="T34" fmla="*/ 337 w 337"/>
                <a:gd name="T35" fmla="*/ 154 h 274"/>
                <a:gd name="T36" fmla="*/ 327 w 337"/>
                <a:gd name="T37" fmla="*/ 155 h 274"/>
                <a:gd name="T38" fmla="*/ 287 w 337"/>
                <a:gd name="T39" fmla="*/ 138 h 274"/>
                <a:gd name="T40" fmla="*/ 268 w 337"/>
                <a:gd name="T41" fmla="*/ 123 h 274"/>
                <a:gd name="T42" fmla="*/ 266 w 337"/>
                <a:gd name="T43" fmla="*/ 122 h 274"/>
                <a:gd name="T44" fmla="*/ 264 w 337"/>
                <a:gd name="T45" fmla="*/ 121 h 274"/>
                <a:gd name="T46" fmla="*/ 141 w 337"/>
                <a:gd name="T47" fmla="*/ 0 h 274"/>
                <a:gd name="T48" fmla="*/ 70 w 337"/>
                <a:gd name="T49" fmla="*/ 14 h 274"/>
                <a:gd name="T50" fmla="*/ 57 w 337"/>
                <a:gd name="T51" fmla="*/ 18 h 274"/>
                <a:gd name="T52" fmla="*/ 16 w 337"/>
                <a:gd name="T53" fmla="*/ 35 h 274"/>
                <a:gd name="T54" fmla="*/ 0 w 337"/>
                <a:gd name="T55" fmla="*/ 43 h 274"/>
                <a:gd name="T56" fmla="*/ 1 w 337"/>
                <a:gd name="T57" fmla="*/ 61 h 274"/>
                <a:gd name="T58" fmla="*/ 4 w 337"/>
                <a:gd name="T59" fmla="*/ 82 h 274"/>
                <a:gd name="T60" fmla="*/ 10 w 337"/>
                <a:gd name="T61" fmla="*/ 115 h 274"/>
                <a:gd name="T62" fmla="*/ 17 w 337"/>
                <a:gd name="T63" fmla="*/ 138 h 274"/>
                <a:gd name="T64" fmla="*/ 29 w 337"/>
                <a:gd name="T65" fmla="*/ 169 h 274"/>
                <a:gd name="T66" fmla="*/ 29 w 337"/>
                <a:gd name="T67" fmla="*/ 170 h 274"/>
                <a:gd name="T68" fmla="*/ 36 w 337"/>
                <a:gd name="T69" fmla="*/ 186 h 274"/>
                <a:gd name="T70" fmla="*/ 21 w 337"/>
                <a:gd name="T71" fmla="*/ 55 h 274"/>
                <a:gd name="T72" fmla="*/ 141 w 337"/>
                <a:gd name="T7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7" h="274">
                  <a:moveTo>
                    <a:pt x="264" y="121"/>
                  </a:moveTo>
                  <a:cubicBezTo>
                    <a:pt x="239" y="123"/>
                    <a:pt x="215" y="127"/>
                    <a:pt x="190" y="132"/>
                  </a:cubicBezTo>
                  <a:cubicBezTo>
                    <a:pt x="184" y="135"/>
                    <a:pt x="178" y="137"/>
                    <a:pt x="173" y="140"/>
                  </a:cubicBezTo>
                  <a:cubicBezTo>
                    <a:pt x="173" y="147"/>
                    <a:pt x="174" y="153"/>
                    <a:pt x="175" y="159"/>
                  </a:cubicBezTo>
                  <a:cubicBezTo>
                    <a:pt x="183" y="183"/>
                    <a:pt x="193" y="206"/>
                    <a:pt x="204" y="229"/>
                  </a:cubicBezTo>
                  <a:cubicBezTo>
                    <a:pt x="204" y="229"/>
                    <a:pt x="204" y="229"/>
                    <a:pt x="205" y="230"/>
                  </a:cubicBezTo>
                  <a:cubicBezTo>
                    <a:pt x="205" y="230"/>
                    <a:pt x="206" y="231"/>
                    <a:pt x="207" y="231"/>
                  </a:cubicBezTo>
                  <a:cubicBezTo>
                    <a:pt x="214" y="235"/>
                    <a:pt x="222" y="237"/>
                    <a:pt x="230" y="239"/>
                  </a:cubicBezTo>
                  <a:cubicBezTo>
                    <a:pt x="250" y="245"/>
                    <a:pt x="263" y="258"/>
                    <a:pt x="269" y="274"/>
                  </a:cubicBezTo>
                  <a:cubicBezTo>
                    <a:pt x="270" y="271"/>
                    <a:pt x="271" y="268"/>
                    <a:pt x="272" y="264"/>
                  </a:cubicBezTo>
                  <a:cubicBezTo>
                    <a:pt x="274" y="255"/>
                    <a:pt x="275" y="246"/>
                    <a:pt x="275" y="237"/>
                  </a:cubicBezTo>
                  <a:cubicBezTo>
                    <a:pt x="274" y="225"/>
                    <a:pt x="271" y="213"/>
                    <a:pt x="266" y="201"/>
                  </a:cubicBezTo>
                  <a:cubicBezTo>
                    <a:pt x="264" y="197"/>
                    <a:pt x="261" y="193"/>
                    <a:pt x="259" y="189"/>
                  </a:cubicBezTo>
                  <a:cubicBezTo>
                    <a:pt x="260" y="189"/>
                    <a:pt x="262" y="189"/>
                    <a:pt x="263" y="189"/>
                  </a:cubicBezTo>
                  <a:cubicBezTo>
                    <a:pt x="276" y="189"/>
                    <a:pt x="288" y="186"/>
                    <a:pt x="300" y="182"/>
                  </a:cubicBezTo>
                  <a:cubicBezTo>
                    <a:pt x="314" y="176"/>
                    <a:pt x="326" y="167"/>
                    <a:pt x="336" y="155"/>
                  </a:cubicBezTo>
                  <a:cubicBezTo>
                    <a:pt x="336" y="155"/>
                    <a:pt x="336" y="155"/>
                    <a:pt x="337" y="154"/>
                  </a:cubicBezTo>
                  <a:cubicBezTo>
                    <a:pt x="337" y="154"/>
                    <a:pt x="337" y="154"/>
                    <a:pt x="337" y="154"/>
                  </a:cubicBezTo>
                  <a:cubicBezTo>
                    <a:pt x="334" y="154"/>
                    <a:pt x="331" y="155"/>
                    <a:pt x="327" y="155"/>
                  </a:cubicBezTo>
                  <a:cubicBezTo>
                    <a:pt x="314" y="155"/>
                    <a:pt x="300" y="150"/>
                    <a:pt x="287" y="138"/>
                  </a:cubicBezTo>
                  <a:cubicBezTo>
                    <a:pt x="281" y="133"/>
                    <a:pt x="275" y="127"/>
                    <a:pt x="268" y="123"/>
                  </a:cubicBezTo>
                  <a:cubicBezTo>
                    <a:pt x="267" y="122"/>
                    <a:pt x="266" y="122"/>
                    <a:pt x="266" y="122"/>
                  </a:cubicBezTo>
                  <a:cubicBezTo>
                    <a:pt x="265" y="121"/>
                    <a:pt x="265" y="121"/>
                    <a:pt x="264" y="121"/>
                  </a:cubicBezTo>
                  <a:moveTo>
                    <a:pt x="141" y="0"/>
                  </a:moveTo>
                  <a:cubicBezTo>
                    <a:pt x="117" y="3"/>
                    <a:pt x="93" y="7"/>
                    <a:pt x="70" y="14"/>
                  </a:cubicBezTo>
                  <a:cubicBezTo>
                    <a:pt x="66" y="15"/>
                    <a:pt x="61" y="17"/>
                    <a:pt x="57" y="18"/>
                  </a:cubicBezTo>
                  <a:cubicBezTo>
                    <a:pt x="43" y="23"/>
                    <a:pt x="29" y="28"/>
                    <a:pt x="16" y="35"/>
                  </a:cubicBezTo>
                  <a:cubicBezTo>
                    <a:pt x="10" y="37"/>
                    <a:pt x="5" y="40"/>
                    <a:pt x="0" y="43"/>
                  </a:cubicBezTo>
                  <a:cubicBezTo>
                    <a:pt x="0" y="49"/>
                    <a:pt x="0" y="55"/>
                    <a:pt x="1" y="61"/>
                  </a:cubicBezTo>
                  <a:cubicBezTo>
                    <a:pt x="2" y="68"/>
                    <a:pt x="2" y="75"/>
                    <a:pt x="4" y="82"/>
                  </a:cubicBezTo>
                  <a:cubicBezTo>
                    <a:pt x="5" y="93"/>
                    <a:pt x="8" y="104"/>
                    <a:pt x="10" y="115"/>
                  </a:cubicBezTo>
                  <a:cubicBezTo>
                    <a:pt x="12" y="123"/>
                    <a:pt x="15" y="131"/>
                    <a:pt x="17" y="138"/>
                  </a:cubicBezTo>
                  <a:cubicBezTo>
                    <a:pt x="21" y="149"/>
                    <a:pt x="25" y="159"/>
                    <a:pt x="29" y="169"/>
                  </a:cubicBezTo>
                  <a:cubicBezTo>
                    <a:pt x="29" y="169"/>
                    <a:pt x="29" y="169"/>
                    <a:pt x="29" y="170"/>
                  </a:cubicBezTo>
                  <a:cubicBezTo>
                    <a:pt x="31" y="175"/>
                    <a:pt x="34" y="180"/>
                    <a:pt x="36" y="186"/>
                  </a:cubicBezTo>
                  <a:cubicBezTo>
                    <a:pt x="26" y="142"/>
                    <a:pt x="22" y="97"/>
                    <a:pt x="21" y="55"/>
                  </a:cubicBezTo>
                  <a:cubicBezTo>
                    <a:pt x="57" y="34"/>
                    <a:pt x="98" y="14"/>
                    <a:pt x="141" y="0"/>
                  </a:cubicBezTo>
                </a:path>
              </a:pathLst>
            </a:custGeom>
            <a:solidFill>
              <a:srgbClr val="DC5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330"/>
            <p:cNvSpPr>
              <a:spLocks noEditPoints="1"/>
            </p:cNvSpPr>
            <p:nvPr/>
          </p:nvSpPr>
          <p:spPr bwMode="auto">
            <a:xfrm>
              <a:off x="7038" y="1288"/>
              <a:ext cx="473" cy="537"/>
            </a:xfrm>
            <a:custGeom>
              <a:avLst/>
              <a:gdLst>
                <a:gd name="T0" fmla="*/ 237 w 697"/>
                <a:gd name="T1" fmla="*/ 694 h 790"/>
                <a:gd name="T2" fmla="*/ 237 w 697"/>
                <a:gd name="T3" fmla="*/ 702 h 790"/>
                <a:gd name="T4" fmla="*/ 245 w 697"/>
                <a:gd name="T5" fmla="*/ 766 h 790"/>
                <a:gd name="T6" fmla="*/ 252 w 697"/>
                <a:gd name="T7" fmla="*/ 790 h 790"/>
                <a:gd name="T8" fmla="*/ 254 w 697"/>
                <a:gd name="T9" fmla="*/ 765 h 790"/>
                <a:gd name="T10" fmla="*/ 249 w 697"/>
                <a:gd name="T11" fmla="*/ 741 h 790"/>
                <a:gd name="T12" fmla="*/ 246 w 697"/>
                <a:gd name="T13" fmla="*/ 734 h 790"/>
                <a:gd name="T14" fmla="*/ 241 w 697"/>
                <a:gd name="T15" fmla="*/ 715 h 790"/>
                <a:gd name="T16" fmla="*/ 237 w 697"/>
                <a:gd name="T17" fmla="*/ 694 h 790"/>
                <a:gd name="T18" fmla="*/ 244 w 697"/>
                <a:gd name="T19" fmla="*/ 505 h 790"/>
                <a:gd name="T20" fmla="*/ 221 w 697"/>
                <a:gd name="T21" fmla="*/ 542 h 790"/>
                <a:gd name="T22" fmla="*/ 217 w 697"/>
                <a:gd name="T23" fmla="*/ 604 h 790"/>
                <a:gd name="T24" fmla="*/ 244 w 697"/>
                <a:gd name="T25" fmla="*/ 505 h 790"/>
                <a:gd name="T26" fmla="*/ 520 w 697"/>
                <a:gd name="T27" fmla="*/ 67 h 790"/>
                <a:gd name="T28" fmla="*/ 469 w 697"/>
                <a:gd name="T29" fmla="*/ 102 h 790"/>
                <a:gd name="T30" fmla="*/ 449 w 697"/>
                <a:gd name="T31" fmla="*/ 141 h 790"/>
                <a:gd name="T32" fmla="*/ 520 w 697"/>
                <a:gd name="T33" fmla="*/ 67 h 790"/>
                <a:gd name="T34" fmla="*/ 117 w 697"/>
                <a:gd name="T35" fmla="*/ 58 h 790"/>
                <a:gd name="T36" fmla="*/ 11 w 697"/>
                <a:gd name="T37" fmla="*/ 134 h 790"/>
                <a:gd name="T38" fmla="*/ 2 w 697"/>
                <a:gd name="T39" fmla="*/ 264 h 790"/>
                <a:gd name="T40" fmla="*/ 27 w 697"/>
                <a:gd name="T41" fmla="*/ 186 h 790"/>
                <a:gd name="T42" fmla="*/ 38 w 697"/>
                <a:gd name="T43" fmla="*/ 149 h 790"/>
                <a:gd name="T44" fmla="*/ 64 w 697"/>
                <a:gd name="T45" fmla="*/ 120 h 790"/>
                <a:gd name="T46" fmla="*/ 117 w 697"/>
                <a:gd name="T47" fmla="*/ 58 h 790"/>
                <a:gd name="T48" fmla="*/ 697 w 697"/>
                <a:gd name="T49" fmla="*/ 0 h 790"/>
                <a:gd name="T50" fmla="*/ 673 w 697"/>
                <a:gd name="T51" fmla="*/ 7 h 790"/>
                <a:gd name="T52" fmla="*/ 614 w 697"/>
                <a:gd name="T53" fmla="*/ 33 h 790"/>
                <a:gd name="T54" fmla="*/ 608 w 697"/>
                <a:gd name="T55" fmla="*/ 37 h 790"/>
                <a:gd name="T56" fmla="*/ 628 w 697"/>
                <a:gd name="T57" fmla="*/ 30 h 790"/>
                <a:gd name="T58" fmla="*/ 646 w 697"/>
                <a:gd name="T59" fmla="*/ 25 h 790"/>
                <a:gd name="T60" fmla="*/ 653 w 697"/>
                <a:gd name="T61" fmla="*/ 23 h 790"/>
                <a:gd name="T62" fmla="*/ 677 w 697"/>
                <a:gd name="T63" fmla="*/ 15 h 790"/>
                <a:gd name="T64" fmla="*/ 697 w 697"/>
                <a:gd name="T65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97" h="790">
                  <a:moveTo>
                    <a:pt x="237" y="694"/>
                  </a:moveTo>
                  <a:cubicBezTo>
                    <a:pt x="237" y="697"/>
                    <a:pt x="237" y="699"/>
                    <a:pt x="237" y="702"/>
                  </a:cubicBezTo>
                  <a:cubicBezTo>
                    <a:pt x="238" y="724"/>
                    <a:pt x="240" y="745"/>
                    <a:pt x="245" y="766"/>
                  </a:cubicBezTo>
                  <a:cubicBezTo>
                    <a:pt x="247" y="774"/>
                    <a:pt x="249" y="782"/>
                    <a:pt x="252" y="790"/>
                  </a:cubicBezTo>
                  <a:cubicBezTo>
                    <a:pt x="254" y="782"/>
                    <a:pt x="255" y="774"/>
                    <a:pt x="254" y="765"/>
                  </a:cubicBezTo>
                  <a:cubicBezTo>
                    <a:pt x="253" y="757"/>
                    <a:pt x="251" y="749"/>
                    <a:pt x="249" y="741"/>
                  </a:cubicBezTo>
                  <a:cubicBezTo>
                    <a:pt x="248" y="739"/>
                    <a:pt x="247" y="736"/>
                    <a:pt x="246" y="734"/>
                  </a:cubicBezTo>
                  <a:cubicBezTo>
                    <a:pt x="244" y="728"/>
                    <a:pt x="243" y="722"/>
                    <a:pt x="241" y="715"/>
                  </a:cubicBezTo>
                  <a:cubicBezTo>
                    <a:pt x="240" y="708"/>
                    <a:pt x="238" y="701"/>
                    <a:pt x="237" y="694"/>
                  </a:cubicBezTo>
                  <a:moveTo>
                    <a:pt x="244" y="505"/>
                  </a:moveTo>
                  <a:cubicBezTo>
                    <a:pt x="236" y="517"/>
                    <a:pt x="228" y="530"/>
                    <a:pt x="221" y="542"/>
                  </a:cubicBezTo>
                  <a:cubicBezTo>
                    <a:pt x="218" y="562"/>
                    <a:pt x="216" y="583"/>
                    <a:pt x="217" y="604"/>
                  </a:cubicBezTo>
                  <a:cubicBezTo>
                    <a:pt x="222" y="570"/>
                    <a:pt x="232" y="537"/>
                    <a:pt x="244" y="505"/>
                  </a:cubicBezTo>
                  <a:moveTo>
                    <a:pt x="520" y="67"/>
                  </a:moveTo>
                  <a:cubicBezTo>
                    <a:pt x="502" y="77"/>
                    <a:pt x="485" y="89"/>
                    <a:pt x="469" y="102"/>
                  </a:cubicBezTo>
                  <a:cubicBezTo>
                    <a:pt x="462" y="115"/>
                    <a:pt x="455" y="128"/>
                    <a:pt x="449" y="141"/>
                  </a:cubicBezTo>
                  <a:cubicBezTo>
                    <a:pt x="470" y="114"/>
                    <a:pt x="494" y="89"/>
                    <a:pt x="520" y="67"/>
                  </a:cubicBezTo>
                  <a:moveTo>
                    <a:pt x="117" y="58"/>
                  </a:moveTo>
                  <a:cubicBezTo>
                    <a:pt x="80" y="80"/>
                    <a:pt x="45" y="105"/>
                    <a:pt x="11" y="134"/>
                  </a:cubicBezTo>
                  <a:cubicBezTo>
                    <a:pt x="4" y="177"/>
                    <a:pt x="0" y="221"/>
                    <a:pt x="2" y="264"/>
                  </a:cubicBezTo>
                  <a:cubicBezTo>
                    <a:pt x="10" y="238"/>
                    <a:pt x="18" y="212"/>
                    <a:pt x="27" y="186"/>
                  </a:cubicBezTo>
                  <a:cubicBezTo>
                    <a:pt x="30" y="174"/>
                    <a:pt x="34" y="161"/>
                    <a:pt x="38" y="149"/>
                  </a:cubicBezTo>
                  <a:cubicBezTo>
                    <a:pt x="47" y="139"/>
                    <a:pt x="55" y="129"/>
                    <a:pt x="64" y="120"/>
                  </a:cubicBezTo>
                  <a:cubicBezTo>
                    <a:pt x="82" y="99"/>
                    <a:pt x="99" y="79"/>
                    <a:pt x="117" y="58"/>
                  </a:cubicBezTo>
                  <a:moveTo>
                    <a:pt x="697" y="0"/>
                  </a:moveTo>
                  <a:cubicBezTo>
                    <a:pt x="689" y="2"/>
                    <a:pt x="681" y="5"/>
                    <a:pt x="673" y="7"/>
                  </a:cubicBezTo>
                  <a:cubicBezTo>
                    <a:pt x="653" y="14"/>
                    <a:pt x="633" y="23"/>
                    <a:pt x="614" y="33"/>
                  </a:cubicBezTo>
                  <a:cubicBezTo>
                    <a:pt x="612" y="35"/>
                    <a:pt x="610" y="36"/>
                    <a:pt x="608" y="37"/>
                  </a:cubicBezTo>
                  <a:cubicBezTo>
                    <a:pt x="614" y="35"/>
                    <a:pt x="621" y="32"/>
                    <a:pt x="628" y="30"/>
                  </a:cubicBezTo>
                  <a:cubicBezTo>
                    <a:pt x="634" y="28"/>
                    <a:pt x="640" y="26"/>
                    <a:pt x="646" y="25"/>
                  </a:cubicBezTo>
                  <a:cubicBezTo>
                    <a:pt x="649" y="24"/>
                    <a:pt x="651" y="24"/>
                    <a:pt x="653" y="23"/>
                  </a:cubicBezTo>
                  <a:cubicBezTo>
                    <a:pt x="662" y="21"/>
                    <a:pt x="670" y="19"/>
                    <a:pt x="677" y="15"/>
                  </a:cubicBezTo>
                  <a:cubicBezTo>
                    <a:pt x="685" y="11"/>
                    <a:pt x="692" y="6"/>
                    <a:pt x="697" y="0"/>
                  </a:cubicBezTo>
                </a:path>
              </a:pathLst>
            </a:custGeom>
            <a:solidFill>
              <a:srgbClr val="DC5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331"/>
            <p:cNvSpPr>
              <a:spLocks noEditPoints="1"/>
            </p:cNvSpPr>
            <p:nvPr/>
          </p:nvSpPr>
          <p:spPr bwMode="auto">
            <a:xfrm>
              <a:off x="6782" y="1197"/>
              <a:ext cx="205" cy="190"/>
            </a:xfrm>
            <a:custGeom>
              <a:avLst/>
              <a:gdLst>
                <a:gd name="T0" fmla="*/ 160 w 302"/>
                <a:gd name="T1" fmla="*/ 156 h 280"/>
                <a:gd name="T2" fmla="*/ 160 w 302"/>
                <a:gd name="T3" fmla="*/ 155 h 280"/>
                <a:gd name="T4" fmla="*/ 160 w 302"/>
                <a:gd name="T5" fmla="*/ 156 h 280"/>
                <a:gd name="T6" fmla="*/ 79 w 302"/>
                <a:gd name="T7" fmla="*/ 178 h 280"/>
                <a:gd name="T8" fmla="*/ 68 w 302"/>
                <a:gd name="T9" fmla="*/ 87 h 280"/>
                <a:gd name="T10" fmla="*/ 115 w 302"/>
                <a:gd name="T11" fmla="*/ 29 h 280"/>
                <a:gd name="T12" fmla="*/ 156 w 302"/>
                <a:gd name="T13" fmla="*/ 57 h 280"/>
                <a:gd name="T14" fmla="*/ 123 w 302"/>
                <a:gd name="T15" fmla="*/ 118 h 280"/>
                <a:gd name="T16" fmla="*/ 88 w 302"/>
                <a:gd name="T17" fmla="*/ 177 h 280"/>
                <a:gd name="T18" fmla="*/ 79 w 302"/>
                <a:gd name="T19" fmla="*/ 178 h 280"/>
                <a:gd name="T20" fmla="*/ 162 w 302"/>
                <a:gd name="T21" fmla="*/ 0 h 280"/>
                <a:gd name="T22" fmla="*/ 94 w 302"/>
                <a:gd name="T23" fmla="*/ 8 h 280"/>
                <a:gd name="T24" fmla="*/ 14 w 302"/>
                <a:gd name="T25" fmla="*/ 39 h 280"/>
                <a:gd name="T26" fmla="*/ 0 w 302"/>
                <a:gd name="T27" fmla="*/ 48 h 280"/>
                <a:gd name="T28" fmla="*/ 0 w 302"/>
                <a:gd name="T29" fmla="*/ 65 h 280"/>
                <a:gd name="T30" fmla="*/ 14 w 302"/>
                <a:gd name="T31" fmla="*/ 149 h 280"/>
                <a:gd name="T32" fmla="*/ 43 w 302"/>
                <a:gd name="T33" fmla="*/ 212 h 280"/>
                <a:gd name="T34" fmla="*/ 88 w 302"/>
                <a:gd name="T35" fmla="*/ 272 h 280"/>
                <a:gd name="T36" fmla="*/ 90 w 302"/>
                <a:gd name="T37" fmla="*/ 272 h 280"/>
                <a:gd name="T38" fmla="*/ 99 w 302"/>
                <a:gd name="T39" fmla="*/ 272 h 280"/>
                <a:gd name="T40" fmla="*/ 108 w 302"/>
                <a:gd name="T41" fmla="*/ 272 h 280"/>
                <a:gd name="T42" fmla="*/ 113 w 302"/>
                <a:gd name="T43" fmla="*/ 276 h 280"/>
                <a:gd name="T44" fmla="*/ 116 w 302"/>
                <a:gd name="T45" fmla="*/ 278 h 280"/>
                <a:gd name="T46" fmla="*/ 150 w 302"/>
                <a:gd name="T47" fmla="*/ 280 h 280"/>
                <a:gd name="T48" fmla="*/ 156 w 302"/>
                <a:gd name="T49" fmla="*/ 280 h 280"/>
                <a:gd name="T50" fmla="*/ 206 w 302"/>
                <a:gd name="T51" fmla="*/ 272 h 280"/>
                <a:gd name="T52" fmla="*/ 231 w 302"/>
                <a:gd name="T53" fmla="*/ 262 h 280"/>
                <a:gd name="T54" fmla="*/ 236 w 302"/>
                <a:gd name="T55" fmla="*/ 255 h 280"/>
                <a:gd name="T56" fmla="*/ 236 w 302"/>
                <a:gd name="T57" fmla="*/ 254 h 280"/>
                <a:gd name="T58" fmla="*/ 260 w 302"/>
                <a:gd name="T59" fmla="*/ 234 h 280"/>
                <a:gd name="T60" fmla="*/ 283 w 302"/>
                <a:gd name="T61" fmla="*/ 208 h 280"/>
                <a:gd name="T62" fmla="*/ 293 w 302"/>
                <a:gd name="T63" fmla="*/ 174 h 280"/>
                <a:gd name="T64" fmla="*/ 298 w 302"/>
                <a:gd name="T65" fmla="*/ 144 h 280"/>
                <a:gd name="T66" fmla="*/ 298 w 302"/>
                <a:gd name="T67" fmla="*/ 143 h 280"/>
                <a:gd name="T68" fmla="*/ 302 w 302"/>
                <a:gd name="T69" fmla="*/ 135 h 280"/>
                <a:gd name="T70" fmla="*/ 298 w 302"/>
                <a:gd name="T71" fmla="*/ 109 h 280"/>
                <a:gd name="T72" fmla="*/ 279 w 302"/>
                <a:gd name="T73" fmla="*/ 62 h 280"/>
                <a:gd name="T74" fmla="*/ 257 w 302"/>
                <a:gd name="T75" fmla="*/ 29 h 280"/>
                <a:gd name="T76" fmla="*/ 254 w 302"/>
                <a:gd name="T77" fmla="*/ 27 h 280"/>
                <a:gd name="T78" fmla="*/ 247 w 302"/>
                <a:gd name="T79" fmla="*/ 25 h 280"/>
                <a:gd name="T80" fmla="*/ 238 w 302"/>
                <a:gd name="T81" fmla="*/ 10 h 280"/>
                <a:gd name="T82" fmla="*/ 237 w 302"/>
                <a:gd name="T83" fmla="*/ 8 h 280"/>
                <a:gd name="T84" fmla="*/ 202 w 302"/>
                <a:gd name="T85" fmla="*/ 18 h 280"/>
                <a:gd name="T86" fmla="*/ 162 w 302"/>
                <a:gd name="T87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02" h="280">
                  <a:moveTo>
                    <a:pt x="160" y="156"/>
                  </a:moveTo>
                  <a:cubicBezTo>
                    <a:pt x="160" y="155"/>
                    <a:pt x="160" y="155"/>
                    <a:pt x="160" y="155"/>
                  </a:cubicBezTo>
                  <a:cubicBezTo>
                    <a:pt x="160" y="155"/>
                    <a:pt x="160" y="155"/>
                    <a:pt x="160" y="156"/>
                  </a:cubicBezTo>
                  <a:moveTo>
                    <a:pt x="79" y="178"/>
                  </a:moveTo>
                  <a:cubicBezTo>
                    <a:pt x="29" y="178"/>
                    <a:pt x="18" y="100"/>
                    <a:pt x="68" y="87"/>
                  </a:cubicBezTo>
                  <a:cubicBezTo>
                    <a:pt x="58" y="53"/>
                    <a:pt x="87" y="29"/>
                    <a:pt x="115" y="29"/>
                  </a:cubicBezTo>
                  <a:cubicBezTo>
                    <a:pt x="132" y="29"/>
                    <a:pt x="148" y="37"/>
                    <a:pt x="156" y="57"/>
                  </a:cubicBezTo>
                  <a:cubicBezTo>
                    <a:pt x="168" y="87"/>
                    <a:pt x="147" y="111"/>
                    <a:pt x="123" y="118"/>
                  </a:cubicBezTo>
                  <a:cubicBezTo>
                    <a:pt x="130" y="142"/>
                    <a:pt x="120" y="172"/>
                    <a:pt x="88" y="177"/>
                  </a:cubicBezTo>
                  <a:cubicBezTo>
                    <a:pt x="85" y="178"/>
                    <a:pt x="82" y="178"/>
                    <a:pt x="79" y="178"/>
                  </a:cubicBezTo>
                  <a:moveTo>
                    <a:pt x="162" y="0"/>
                  </a:moveTo>
                  <a:cubicBezTo>
                    <a:pt x="139" y="0"/>
                    <a:pt x="116" y="3"/>
                    <a:pt x="94" y="8"/>
                  </a:cubicBezTo>
                  <a:cubicBezTo>
                    <a:pt x="66" y="15"/>
                    <a:pt x="39" y="25"/>
                    <a:pt x="14" y="39"/>
                  </a:cubicBezTo>
                  <a:cubicBezTo>
                    <a:pt x="9" y="42"/>
                    <a:pt x="5" y="45"/>
                    <a:pt x="0" y="48"/>
                  </a:cubicBezTo>
                  <a:cubicBezTo>
                    <a:pt x="0" y="54"/>
                    <a:pt x="0" y="59"/>
                    <a:pt x="0" y="65"/>
                  </a:cubicBezTo>
                  <a:cubicBezTo>
                    <a:pt x="1" y="94"/>
                    <a:pt x="6" y="122"/>
                    <a:pt x="14" y="149"/>
                  </a:cubicBezTo>
                  <a:cubicBezTo>
                    <a:pt x="21" y="171"/>
                    <a:pt x="31" y="192"/>
                    <a:pt x="43" y="212"/>
                  </a:cubicBezTo>
                  <a:cubicBezTo>
                    <a:pt x="72" y="217"/>
                    <a:pt x="88" y="245"/>
                    <a:pt x="88" y="272"/>
                  </a:cubicBezTo>
                  <a:cubicBezTo>
                    <a:pt x="88" y="272"/>
                    <a:pt x="89" y="272"/>
                    <a:pt x="90" y="272"/>
                  </a:cubicBezTo>
                  <a:cubicBezTo>
                    <a:pt x="93" y="272"/>
                    <a:pt x="96" y="272"/>
                    <a:pt x="99" y="272"/>
                  </a:cubicBezTo>
                  <a:cubicBezTo>
                    <a:pt x="102" y="272"/>
                    <a:pt x="105" y="272"/>
                    <a:pt x="108" y="272"/>
                  </a:cubicBezTo>
                  <a:cubicBezTo>
                    <a:pt x="110" y="273"/>
                    <a:pt x="111" y="275"/>
                    <a:pt x="113" y="276"/>
                  </a:cubicBezTo>
                  <a:cubicBezTo>
                    <a:pt x="114" y="277"/>
                    <a:pt x="115" y="278"/>
                    <a:pt x="116" y="278"/>
                  </a:cubicBezTo>
                  <a:cubicBezTo>
                    <a:pt x="128" y="280"/>
                    <a:pt x="139" y="280"/>
                    <a:pt x="150" y="280"/>
                  </a:cubicBezTo>
                  <a:cubicBezTo>
                    <a:pt x="152" y="280"/>
                    <a:pt x="154" y="280"/>
                    <a:pt x="156" y="280"/>
                  </a:cubicBezTo>
                  <a:cubicBezTo>
                    <a:pt x="173" y="279"/>
                    <a:pt x="189" y="277"/>
                    <a:pt x="206" y="272"/>
                  </a:cubicBezTo>
                  <a:cubicBezTo>
                    <a:pt x="214" y="269"/>
                    <a:pt x="223" y="266"/>
                    <a:pt x="231" y="262"/>
                  </a:cubicBezTo>
                  <a:cubicBezTo>
                    <a:pt x="232" y="260"/>
                    <a:pt x="234" y="257"/>
                    <a:pt x="236" y="255"/>
                  </a:cubicBezTo>
                  <a:cubicBezTo>
                    <a:pt x="236" y="255"/>
                    <a:pt x="236" y="255"/>
                    <a:pt x="236" y="254"/>
                  </a:cubicBezTo>
                  <a:cubicBezTo>
                    <a:pt x="244" y="248"/>
                    <a:pt x="252" y="241"/>
                    <a:pt x="260" y="234"/>
                  </a:cubicBezTo>
                  <a:cubicBezTo>
                    <a:pt x="268" y="226"/>
                    <a:pt x="276" y="217"/>
                    <a:pt x="283" y="208"/>
                  </a:cubicBezTo>
                  <a:cubicBezTo>
                    <a:pt x="287" y="197"/>
                    <a:pt x="291" y="186"/>
                    <a:pt x="293" y="174"/>
                  </a:cubicBezTo>
                  <a:cubicBezTo>
                    <a:pt x="296" y="164"/>
                    <a:pt x="297" y="154"/>
                    <a:pt x="298" y="144"/>
                  </a:cubicBezTo>
                  <a:cubicBezTo>
                    <a:pt x="298" y="143"/>
                    <a:pt x="298" y="143"/>
                    <a:pt x="298" y="143"/>
                  </a:cubicBezTo>
                  <a:cubicBezTo>
                    <a:pt x="300" y="140"/>
                    <a:pt x="301" y="138"/>
                    <a:pt x="302" y="135"/>
                  </a:cubicBezTo>
                  <a:cubicBezTo>
                    <a:pt x="302" y="126"/>
                    <a:pt x="300" y="117"/>
                    <a:pt x="298" y="109"/>
                  </a:cubicBezTo>
                  <a:cubicBezTo>
                    <a:pt x="294" y="92"/>
                    <a:pt x="287" y="77"/>
                    <a:pt x="279" y="62"/>
                  </a:cubicBezTo>
                  <a:cubicBezTo>
                    <a:pt x="273" y="50"/>
                    <a:pt x="265" y="39"/>
                    <a:pt x="257" y="29"/>
                  </a:cubicBezTo>
                  <a:cubicBezTo>
                    <a:pt x="256" y="28"/>
                    <a:pt x="255" y="28"/>
                    <a:pt x="254" y="27"/>
                  </a:cubicBezTo>
                  <a:cubicBezTo>
                    <a:pt x="252" y="27"/>
                    <a:pt x="249" y="26"/>
                    <a:pt x="247" y="25"/>
                  </a:cubicBezTo>
                  <a:cubicBezTo>
                    <a:pt x="245" y="20"/>
                    <a:pt x="242" y="15"/>
                    <a:pt x="238" y="10"/>
                  </a:cubicBezTo>
                  <a:cubicBezTo>
                    <a:pt x="237" y="9"/>
                    <a:pt x="237" y="8"/>
                    <a:pt x="237" y="8"/>
                  </a:cubicBezTo>
                  <a:cubicBezTo>
                    <a:pt x="226" y="14"/>
                    <a:pt x="214" y="18"/>
                    <a:pt x="202" y="18"/>
                  </a:cubicBezTo>
                  <a:cubicBezTo>
                    <a:pt x="188" y="18"/>
                    <a:pt x="173" y="12"/>
                    <a:pt x="162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332"/>
            <p:cNvSpPr>
              <a:spLocks noEditPoints="1"/>
            </p:cNvSpPr>
            <p:nvPr/>
          </p:nvSpPr>
          <p:spPr bwMode="auto">
            <a:xfrm>
              <a:off x="7030" y="1197"/>
              <a:ext cx="513" cy="686"/>
            </a:xfrm>
            <a:custGeom>
              <a:avLst/>
              <a:gdLst>
                <a:gd name="T0" fmla="*/ 120 w 756"/>
                <a:gd name="T1" fmla="*/ 947 h 1010"/>
                <a:gd name="T2" fmla="*/ 134 w 756"/>
                <a:gd name="T3" fmla="*/ 970 h 1010"/>
                <a:gd name="T4" fmla="*/ 208 w 756"/>
                <a:gd name="T5" fmla="*/ 1009 h 1010"/>
                <a:gd name="T6" fmla="*/ 108 w 756"/>
                <a:gd name="T7" fmla="*/ 923 h 1010"/>
                <a:gd name="T8" fmla="*/ 264 w 756"/>
                <a:gd name="T9" fmla="*/ 928 h 1010"/>
                <a:gd name="T10" fmla="*/ 265 w 756"/>
                <a:gd name="T11" fmla="*/ 929 h 1010"/>
                <a:gd name="T12" fmla="*/ 257 w 756"/>
                <a:gd name="T13" fmla="*/ 900 h 1010"/>
                <a:gd name="T14" fmla="*/ 50 w 756"/>
                <a:gd name="T15" fmla="*/ 283 h 1010"/>
                <a:gd name="T16" fmla="*/ 51 w 756"/>
                <a:gd name="T17" fmla="*/ 284 h 1010"/>
                <a:gd name="T18" fmla="*/ 721 w 756"/>
                <a:gd name="T19" fmla="*/ 131 h 1010"/>
                <a:gd name="T20" fmla="*/ 685 w 756"/>
                <a:gd name="T21" fmla="*/ 141 h 1010"/>
                <a:gd name="T22" fmla="*/ 714 w 756"/>
                <a:gd name="T23" fmla="*/ 133 h 1010"/>
                <a:gd name="T24" fmla="*/ 116 w 756"/>
                <a:gd name="T25" fmla="*/ 690 h 1010"/>
                <a:gd name="T26" fmla="*/ 118 w 756"/>
                <a:gd name="T27" fmla="*/ 583 h 1010"/>
                <a:gd name="T28" fmla="*/ 116 w 756"/>
                <a:gd name="T29" fmla="*/ 690 h 1010"/>
                <a:gd name="T30" fmla="*/ 201 w 756"/>
                <a:gd name="T31" fmla="*/ 368 h 1010"/>
                <a:gd name="T32" fmla="*/ 302 w 756"/>
                <a:gd name="T33" fmla="*/ 338 h 1010"/>
                <a:gd name="T34" fmla="*/ 227 w 756"/>
                <a:gd name="T35" fmla="*/ 470 h 1010"/>
                <a:gd name="T36" fmla="*/ 384 w 756"/>
                <a:gd name="T37" fmla="*/ 210 h 1010"/>
                <a:gd name="T38" fmla="*/ 390 w 756"/>
                <a:gd name="T39" fmla="*/ 106 h 1010"/>
                <a:gd name="T40" fmla="*/ 384 w 756"/>
                <a:gd name="T41" fmla="*/ 210 h 1010"/>
                <a:gd name="T42" fmla="*/ 414 w 756"/>
                <a:gd name="T43" fmla="*/ 24 h 1010"/>
                <a:gd name="T44" fmla="*/ 325 w 756"/>
                <a:gd name="T45" fmla="*/ 59 h 1010"/>
                <a:gd name="T46" fmla="*/ 212 w 756"/>
                <a:gd name="T47" fmla="*/ 146 h 1010"/>
                <a:gd name="T48" fmla="*/ 17 w 756"/>
                <a:gd name="T49" fmla="*/ 491 h 1010"/>
                <a:gd name="T50" fmla="*/ 17 w 756"/>
                <a:gd name="T51" fmla="*/ 491 h 1010"/>
                <a:gd name="T52" fmla="*/ 0 w 756"/>
                <a:gd name="T53" fmla="*/ 617 h 1010"/>
                <a:gd name="T54" fmla="*/ 1 w 756"/>
                <a:gd name="T55" fmla="*/ 639 h 1010"/>
                <a:gd name="T56" fmla="*/ 59 w 756"/>
                <a:gd name="T57" fmla="*/ 818 h 1010"/>
                <a:gd name="T58" fmla="*/ 243 w 756"/>
                <a:gd name="T59" fmla="*/ 992 h 1010"/>
                <a:gd name="T60" fmla="*/ 252 w 756"/>
                <a:gd name="T61" fmla="*/ 982 h 1010"/>
                <a:gd name="T62" fmla="*/ 222 w 756"/>
                <a:gd name="T63" fmla="*/ 848 h 1010"/>
                <a:gd name="T64" fmla="*/ 233 w 756"/>
                <a:gd name="T65" fmla="*/ 676 h 1010"/>
                <a:gd name="T66" fmla="*/ 369 w 756"/>
                <a:gd name="T67" fmla="*/ 463 h 1010"/>
                <a:gd name="T68" fmla="*/ 481 w 756"/>
                <a:gd name="T69" fmla="*/ 236 h 1010"/>
                <a:gd name="T70" fmla="*/ 623 w 756"/>
                <a:gd name="T71" fmla="*/ 138 h 1010"/>
                <a:gd name="T72" fmla="*/ 753 w 756"/>
                <a:gd name="T73" fmla="*/ 95 h 1010"/>
                <a:gd name="T74" fmla="*/ 756 w 756"/>
                <a:gd name="T75" fmla="*/ 82 h 1010"/>
                <a:gd name="T76" fmla="*/ 513 w 756"/>
                <a:gd name="T77" fmla="*/ 14 h 1010"/>
                <a:gd name="T78" fmla="*/ 673 w 756"/>
                <a:gd name="T79" fmla="*/ 0 h 1010"/>
                <a:gd name="T80" fmla="*/ 655 w 756"/>
                <a:gd name="T81" fmla="*/ 0 h 1010"/>
                <a:gd name="T82" fmla="*/ 755 w 756"/>
                <a:gd name="T83" fmla="*/ 49 h 1010"/>
                <a:gd name="T84" fmla="*/ 681 w 756"/>
                <a:gd name="T85" fmla="*/ 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56" h="1010">
                  <a:moveTo>
                    <a:pt x="108" y="923"/>
                  </a:moveTo>
                  <a:cubicBezTo>
                    <a:pt x="112" y="931"/>
                    <a:pt x="116" y="939"/>
                    <a:pt x="120" y="947"/>
                  </a:cubicBezTo>
                  <a:cubicBezTo>
                    <a:pt x="121" y="948"/>
                    <a:pt x="122" y="950"/>
                    <a:pt x="123" y="951"/>
                  </a:cubicBezTo>
                  <a:cubicBezTo>
                    <a:pt x="127" y="958"/>
                    <a:pt x="130" y="964"/>
                    <a:pt x="134" y="970"/>
                  </a:cubicBezTo>
                  <a:cubicBezTo>
                    <a:pt x="149" y="993"/>
                    <a:pt x="172" y="1010"/>
                    <a:pt x="198" y="1010"/>
                  </a:cubicBezTo>
                  <a:cubicBezTo>
                    <a:pt x="201" y="1010"/>
                    <a:pt x="204" y="1010"/>
                    <a:pt x="208" y="1009"/>
                  </a:cubicBezTo>
                  <a:cubicBezTo>
                    <a:pt x="210" y="1009"/>
                    <a:pt x="212" y="1008"/>
                    <a:pt x="215" y="1007"/>
                  </a:cubicBezTo>
                  <a:cubicBezTo>
                    <a:pt x="176" y="983"/>
                    <a:pt x="140" y="955"/>
                    <a:pt x="108" y="923"/>
                  </a:cubicBezTo>
                  <a:moveTo>
                    <a:pt x="257" y="900"/>
                  </a:moveTo>
                  <a:cubicBezTo>
                    <a:pt x="259" y="910"/>
                    <a:pt x="261" y="919"/>
                    <a:pt x="264" y="928"/>
                  </a:cubicBezTo>
                  <a:cubicBezTo>
                    <a:pt x="265" y="930"/>
                    <a:pt x="266" y="933"/>
                    <a:pt x="267" y="936"/>
                  </a:cubicBezTo>
                  <a:cubicBezTo>
                    <a:pt x="266" y="934"/>
                    <a:pt x="266" y="931"/>
                    <a:pt x="265" y="929"/>
                  </a:cubicBezTo>
                  <a:cubicBezTo>
                    <a:pt x="265" y="928"/>
                    <a:pt x="264" y="926"/>
                    <a:pt x="264" y="924"/>
                  </a:cubicBezTo>
                  <a:cubicBezTo>
                    <a:pt x="261" y="916"/>
                    <a:pt x="259" y="908"/>
                    <a:pt x="257" y="900"/>
                  </a:cubicBezTo>
                  <a:moveTo>
                    <a:pt x="76" y="254"/>
                  </a:moveTo>
                  <a:cubicBezTo>
                    <a:pt x="67" y="263"/>
                    <a:pt x="59" y="273"/>
                    <a:pt x="50" y="283"/>
                  </a:cubicBezTo>
                  <a:cubicBezTo>
                    <a:pt x="46" y="295"/>
                    <a:pt x="42" y="308"/>
                    <a:pt x="39" y="320"/>
                  </a:cubicBezTo>
                  <a:cubicBezTo>
                    <a:pt x="43" y="308"/>
                    <a:pt x="47" y="296"/>
                    <a:pt x="51" y="284"/>
                  </a:cubicBezTo>
                  <a:cubicBezTo>
                    <a:pt x="59" y="274"/>
                    <a:pt x="68" y="264"/>
                    <a:pt x="76" y="254"/>
                  </a:cubicBezTo>
                  <a:moveTo>
                    <a:pt x="721" y="131"/>
                  </a:moveTo>
                  <a:cubicBezTo>
                    <a:pt x="718" y="131"/>
                    <a:pt x="715" y="132"/>
                    <a:pt x="712" y="133"/>
                  </a:cubicBezTo>
                  <a:cubicBezTo>
                    <a:pt x="703" y="135"/>
                    <a:pt x="694" y="138"/>
                    <a:pt x="685" y="141"/>
                  </a:cubicBezTo>
                  <a:cubicBezTo>
                    <a:pt x="693" y="139"/>
                    <a:pt x="701" y="136"/>
                    <a:pt x="709" y="134"/>
                  </a:cubicBezTo>
                  <a:cubicBezTo>
                    <a:pt x="711" y="134"/>
                    <a:pt x="713" y="133"/>
                    <a:pt x="714" y="133"/>
                  </a:cubicBezTo>
                  <a:cubicBezTo>
                    <a:pt x="717" y="132"/>
                    <a:pt x="719" y="132"/>
                    <a:pt x="721" y="131"/>
                  </a:cubicBezTo>
                  <a:moveTo>
                    <a:pt x="116" y="690"/>
                  </a:moveTo>
                  <a:cubicBezTo>
                    <a:pt x="57" y="690"/>
                    <a:pt x="44" y="595"/>
                    <a:pt x="108" y="584"/>
                  </a:cubicBezTo>
                  <a:cubicBezTo>
                    <a:pt x="112" y="584"/>
                    <a:pt x="115" y="583"/>
                    <a:pt x="118" y="583"/>
                  </a:cubicBezTo>
                  <a:cubicBezTo>
                    <a:pt x="177" y="583"/>
                    <a:pt x="190" y="678"/>
                    <a:pt x="126" y="689"/>
                  </a:cubicBezTo>
                  <a:cubicBezTo>
                    <a:pt x="123" y="689"/>
                    <a:pt x="119" y="690"/>
                    <a:pt x="116" y="690"/>
                  </a:cubicBezTo>
                  <a:moveTo>
                    <a:pt x="217" y="471"/>
                  </a:moveTo>
                  <a:cubicBezTo>
                    <a:pt x="161" y="471"/>
                    <a:pt x="147" y="386"/>
                    <a:pt x="201" y="368"/>
                  </a:cubicBezTo>
                  <a:cubicBezTo>
                    <a:pt x="192" y="332"/>
                    <a:pt x="224" y="305"/>
                    <a:pt x="256" y="305"/>
                  </a:cubicBezTo>
                  <a:cubicBezTo>
                    <a:pt x="275" y="305"/>
                    <a:pt x="293" y="315"/>
                    <a:pt x="302" y="338"/>
                  </a:cubicBezTo>
                  <a:cubicBezTo>
                    <a:pt x="315" y="371"/>
                    <a:pt x="294" y="397"/>
                    <a:pt x="268" y="406"/>
                  </a:cubicBezTo>
                  <a:cubicBezTo>
                    <a:pt x="274" y="433"/>
                    <a:pt x="262" y="465"/>
                    <a:pt x="227" y="470"/>
                  </a:cubicBezTo>
                  <a:cubicBezTo>
                    <a:pt x="224" y="471"/>
                    <a:pt x="220" y="471"/>
                    <a:pt x="217" y="471"/>
                  </a:cubicBezTo>
                  <a:moveTo>
                    <a:pt x="384" y="210"/>
                  </a:moveTo>
                  <a:cubicBezTo>
                    <a:pt x="366" y="210"/>
                    <a:pt x="347" y="200"/>
                    <a:pt x="338" y="177"/>
                  </a:cubicBezTo>
                  <a:cubicBezTo>
                    <a:pt x="322" y="136"/>
                    <a:pt x="357" y="106"/>
                    <a:pt x="390" y="106"/>
                  </a:cubicBezTo>
                  <a:cubicBezTo>
                    <a:pt x="409" y="106"/>
                    <a:pt x="428" y="115"/>
                    <a:pt x="437" y="138"/>
                  </a:cubicBezTo>
                  <a:cubicBezTo>
                    <a:pt x="453" y="179"/>
                    <a:pt x="418" y="210"/>
                    <a:pt x="384" y="210"/>
                  </a:cubicBezTo>
                  <a:moveTo>
                    <a:pt x="512" y="14"/>
                  </a:moveTo>
                  <a:cubicBezTo>
                    <a:pt x="479" y="14"/>
                    <a:pt x="447" y="17"/>
                    <a:pt x="414" y="24"/>
                  </a:cubicBezTo>
                  <a:cubicBezTo>
                    <a:pt x="386" y="32"/>
                    <a:pt x="359" y="42"/>
                    <a:pt x="332" y="55"/>
                  </a:cubicBezTo>
                  <a:cubicBezTo>
                    <a:pt x="330" y="56"/>
                    <a:pt x="328" y="58"/>
                    <a:pt x="325" y="59"/>
                  </a:cubicBezTo>
                  <a:cubicBezTo>
                    <a:pt x="319" y="62"/>
                    <a:pt x="314" y="66"/>
                    <a:pt x="308" y="69"/>
                  </a:cubicBezTo>
                  <a:cubicBezTo>
                    <a:pt x="273" y="91"/>
                    <a:pt x="242" y="117"/>
                    <a:pt x="212" y="146"/>
                  </a:cubicBezTo>
                  <a:cubicBezTo>
                    <a:pt x="164" y="194"/>
                    <a:pt x="121" y="246"/>
                    <a:pt x="77" y="298"/>
                  </a:cubicBezTo>
                  <a:cubicBezTo>
                    <a:pt x="55" y="362"/>
                    <a:pt x="33" y="426"/>
                    <a:pt x="17" y="491"/>
                  </a:cubicBezTo>
                  <a:cubicBezTo>
                    <a:pt x="17" y="491"/>
                    <a:pt x="17" y="491"/>
                    <a:pt x="17" y="491"/>
                  </a:cubicBezTo>
                  <a:cubicBezTo>
                    <a:pt x="17" y="491"/>
                    <a:pt x="17" y="491"/>
                    <a:pt x="17" y="491"/>
                  </a:cubicBezTo>
                  <a:cubicBezTo>
                    <a:pt x="17" y="491"/>
                    <a:pt x="17" y="492"/>
                    <a:pt x="17" y="492"/>
                  </a:cubicBezTo>
                  <a:cubicBezTo>
                    <a:pt x="7" y="533"/>
                    <a:pt x="1" y="574"/>
                    <a:pt x="0" y="617"/>
                  </a:cubicBezTo>
                  <a:cubicBezTo>
                    <a:pt x="0" y="623"/>
                    <a:pt x="0" y="628"/>
                    <a:pt x="1" y="634"/>
                  </a:cubicBezTo>
                  <a:cubicBezTo>
                    <a:pt x="1" y="636"/>
                    <a:pt x="1" y="637"/>
                    <a:pt x="1" y="639"/>
                  </a:cubicBezTo>
                  <a:cubicBezTo>
                    <a:pt x="3" y="669"/>
                    <a:pt x="8" y="699"/>
                    <a:pt x="17" y="729"/>
                  </a:cubicBezTo>
                  <a:cubicBezTo>
                    <a:pt x="28" y="760"/>
                    <a:pt x="42" y="790"/>
                    <a:pt x="59" y="818"/>
                  </a:cubicBezTo>
                  <a:cubicBezTo>
                    <a:pt x="82" y="854"/>
                    <a:pt x="108" y="885"/>
                    <a:pt x="138" y="914"/>
                  </a:cubicBezTo>
                  <a:cubicBezTo>
                    <a:pt x="171" y="943"/>
                    <a:pt x="206" y="969"/>
                    <a:pt x="243" y="992"/>
                  </a:cubicBezTo>
                  <a:cubicBezTo>
                    <a:pt x="246" y="989"/>
                    <a:pt x="248" y="987"/>
                    <a:pt x="250" y="985"/>
                  </a:cubicBezTo>
                  <a:cubicBezTo>
                    <a:pt x="251" y="984"/>
                    <a:pt x="251" y="983"/>
                    <a:pt x="252" y="982"/>
                  </a:cubicBezTo>
                  <a:cubicBezTo>
                    <a:pt x="253" y="981"/>
                    <a:pt x="254" y="980"/>
                    <a:pt x="254" y="979"/>
                  </a:cubicBezTo>
                  <a:cubicBezTo>
                    <a:pt x="235" y="938"/>
                    <a:pt x="225" y="893"/>
                    <a:pt x="222" y="848"/>
                  </a:cubicBezTo>
                  <a:cubicBezTo>
                    <a:pt x="220" y="812"/>
                    <a:pt x="222" y="775"/>
                    <a:pt x="229" y="738"/>
                  </a:cubicBezTo>
                  <a:cubicBezTo>
                    <a:pt x="228" y="717"/>
                    <a:pt x="230" y="696"/>
                    <a:pt x="233" y="676"/>
                  </a:cubicBezTo>
                  <a:cubicBezTo>
                    <a:pt x="240" y="664"/>
                    <a:pt x="248" y="651"/>
                    <a:pt x="256" y="639"/>
                  </a:cubicBezTo>
                  <a:cubicBezTo>
                    <a:pt x="281" y="573"/>
                    <a:pt x="320" y="512"/>
                    <a:pt x="369" y="463"/>
                  </a:cubicBezTo>
                  <a:cubicBezTo>
                    <a:pt x="385" y="396"/>
                    <a:pt x="418" y="331"/>
                    <a:pt x="461" y="275"/>
                  </a:cubicBezTo>
                  <a:cubicBezTo>
                    <a:pt x="467" y="262"/>
                    <a:pt x="474" y="249"/>
                    <a:pt x="481" y="236"/>
                  </a:cubicBezTo>
                  <a:cubicBezTo>
                    <a:pt x="497" y="223"/>
                    <a:pt x="514" y="211"/>
                    <a:pt x="532" y="201"/>
                  </a:cubicBezTo>
                  <a:cubicBezTo>
                    <a:pt x="560" y="176"/>
                    <a:pt x="591" y="155"/>
                    <a:pt x="623" y="138"/>
                  </a:cubicBezTo>
                  <a:cubicBezTo>
                    <a:pt x="662" y="117"/>
                    <a:pt x="706" y="102"/>
                    <a:pt x="751" y="98"/>
                  </a:cubicBezTo>
                  <a:cubicBezTo>
                    <a:pt x="752" y="97"/>
                    <a:pt x="752" y="96"/>
                    <a:pt x="753" y="95"/>
                  </a:cubicBezTo>
                  <a:cubicBezTo>
                    <a:pt x="753" y="93"/>
                    <a:pt x="754" y="92"/>
                    <a:pt x="754" y="91"/>
                  </a:cubicBezTo>
                  <a:cubicBezTo>
                    <a:pt x="755" y="88"/>
                    <a:pt x="756" y="85"/>
                    <a:pt x="756" y="82"/>
                  </a:cubicBezTo>
                  <a:cubicBezTo>
                    <a:pt x="718" y="62"/>
                    <a:pt x="678" y="45"/>
                    <a:pt x="636" y="33"/>
                  </a:cubicBezTo>
                  <a:cubicBezTo>
                    <a:pt x="596" y="21"/>
                    <a:pt x="555" y="15"/>
                    <a:pt x="513" y="14"/>
                  </a:cubicBezTo>
                  <a:cubicBezTo>
                    <a:pt x="513" y="14"/>
                    <a:pt x="512" y="14"/>
                    <a:pt x="512" y="14"/>
                  </a:cubicBezTo>
                  <a:moveTo>
                    <a:pt x="673" y="0"/>
                  </a:moveTo>
                  <a:cubicBezTo>
                    <a:pt x="669" y="0"/>
                    <a:pt x="664" y="0"/>
                    <a:pt x="660" y="0"/>
                  </a:cubicBezTo>
                  <a:cubicBezTo>
                    <a:pt x="658" y="0"/>
                    <a:pt x="656" y="0"/>
                    <a:pt x="655" y="0"/>
                  </a:cubicBezTo>
                  <a:cubicBezTo>
                    <a:pt x="646" y="0"/>
                    <a:pt x="636" y="1"/>
                    <a:pt x="627" y="2"/>
                  </a:cubicBezTo>
                  <a:cubicBezTo>
                    <a:pt x="672" y="12"/>
                    <a:pt x="714" y="29"/>
                    <a:pt x="755" y="49"/>
                  </a:cubicBezTo>
                  <a:cubicBezTo>
                    <a:pt x="755" y="47"/>
                    <a:pt x="754" y="45"/>
                    <a:pt x="753" y="43"/>
                  </a:cubicBezTo>
                  <a:cubicBezTo>
                    <a:pt x="742" y="14"/>
                    <a:pt x="713" y="0"/>
                    <a:pt x="681" y="0"/>
                  </a:cubicBezTo>
                  <a:cubicBezTo>
                    <a:pt x="678" y="0"/>
                    <a:pt x="676" y="0"/>
                    <a:pt x="673" y="0"/>
                  </a:cubicBezTo>
                </a:path>
              </a:pathLst>
            </a:custGeom>
            <a:solidFill>
              <a:srgbClr val="3341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333"/>
            <p:cNvSpPr>
              <a:spLocks/>
            </p:cNvSpPr>
            <p:nvPr/>
          </p:nvSpPr>
          <p:spPr bwMode="auto">
            <a:xfrm>
              <a:off x="7499" y="1383"/>
              <a:ext cx="73" cy="161"/>
            </a:xfrm>
            <a:custGeom>
              <a:avLst/>
              <a:gdLst>
                <a:gd name="T0" fmla="*/ 107 w 107"/>
                <a:gd name="T1" fmla="*/ 0 h 238"/>
                <a:gd name="T2" fmla="*/ 13 w 107"/>
                <a:gd name="T3" fmla="*/ 143 h 238"/>
                <a:gd name="T4" fmla="*/ 9 w 107"/>
                <a:gd name="T5" fmla="*/ 173 h 238"/>
                <a:gd name="T6" fmla="*/ 0 w 107"/>
                <a:gd name="T7" fmla="*/ 191 h 238"/>
                <a:gd name="T8" fmla="*/ 1 w 107"/>
                <a:gd name="T9" fmla="*/ 209 h 238"/>
                <a:gd name="T10" fmla="*/ 20 w 107"/>
                <a:gd name="T11" fmla="*/ 208 h 238"/>
                <a:gd name="T12" fmla="*/ 107 w 107"/>
                <a:gd name="T13" fmla="*/ 238 h 238"/>
                <a:gd name="T14" fmla="*/ 107 w 107"/>
                <a:gd name="T15" fmla="*/ 204 h 238"/>
                <a:gd name="T16" fmla="*/ 107 w 107"/>
                <a:gd name="T17" fmla="*/ 171 h 238"/>
                <a:gd name="T18" fmla="*/ 107 w 107"/>
                <a:gd name="T19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38">
                  <a:moveTo>
                    <a:pt x="107" y="0"/>
                  </a:moveTo>
                  <a:cubicBezTo>
                    <a:pt x="60" y="35"/>
                    <a:pt x="27" y="86"/>
                    <a:pt x="13" y="143"/>
                  </a:cubicBezTo>
                  <a:cubicBezTo>
                    <a:pt x="10" y="153"/>
                    <a:pt x="9" y="163"/>
                    <a:pt x="9" y="173"/>
                  </a:cubicBezTo>
                  <a:cubicBezTo>
                    <a:pt x="5" y="179"/>
                    <a:pt x="2" y="185"/>
                    <a:pt x="0" y="191"/>
                  </a:cubicBezTo>
                  <a:cubicBezTo>
                    <a:pt x="0" y="197"/>
                    <a:pt x="0" y="203"/>
                    <a:pt x="1" y="209"/>
                  </a:cubicBezTo>
                  <a:cubicBezTo>
                    <a:pt x="7" y="208"/>
                    <a:pt x="14" y="208"/>
                    <a:pt x="20" y="208"/>
                  </a:cubicBezTo>
                  <a:cubicBezTo>
                    <a:pt x="52" y="208"/>
                    <a:pt x="82" y="219"/>
                    <a:pt x="107" y="238"/>
                  </a:cubicBezTo>
                  <a:cubicBezTo>
                    <a:pt x="107" y="204"/>
                    <a:pt x="107" y="204"/>
                    <a:pt x="107" y="204"/>
                  </a:cubicBezTo>
                  <a:cubicBezTo>
                    <a:pt x="102" y="192"/>
                    <a:pt x="103" y="180"/>
                    <a:pt x="107" y="171"/>
                  </a:cubicBezTo>
                  <a:cubicBezTo>
                    <a:pt x="107" y="0"/>
                    <a:pt x="107" y="0"/>
                    <a:pt x="107" y="0"/>
                  </a:cubicBezTo>
                </a:path>
              </a:pathLst>
            </a:custGeom>
            <a:solidFill>
              <a:srgbClr val="DD7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334"/>
            <p:cNvSpPr>
              <a:spLocks noEditPoints="1"/>
            </p:cNvSpPr>
            <p:nvPr/>
          </p:nvSpPr>
          <p:spPr bwMode="auto">
            <a:xfrm>
              <a:off x="7317" y="1692"/>
              <a:ext cx="253" cy="243"/>
            </a:xfrm>
            <a:custGeom>
              <a:avLst/>
              <a:gdLst>
                <a:gd name="T0" fmla="*/ 367 w 372"/>
                <a:gd name="T1" fmla="*/ 30 h 357"/>
                <a:gd name="T2" fmla="*/ 354 w 372"/>
                <a:gd name="T3" fmla="*/ 45 h 357"/>
                <a:gd name="T4" fmla="*/ 367 w 372"/>
                <a:gd name="T5" fmla="*/ 86 h 357"/>
                <a:gd name="T6" fmla="*/ 368 w 372"/>
                <a:gd name="T7" fmla="*/ 31 h 357"/>
                <a:gd name="T8" fmla="*/ 367 w 372"/>
                <a:gd name="T9" fmla="*/ 30 h 357"/>
                <a:gd name="T10" fmla="*/ 139 w 372"/>
                <a:gd name="T11" fmla="*/ 283 h 357"/>
                <a:gd name="T12" fmla="*/ 133 w 372"/>
                <a:gd name="T13" fmla="*/ 192 h 357"/>
                <a:gd name="T14" fmla="*/ 141 w 372"/>
                <a:gd name="T15" fmla="*/ 191 h 357"/>
                <a:gd name="T16" fmla="*/ 148 w 372"/>
                <a:gd name="T17" fmla="*/ 283 h 357"/>
                <a:gd name="T18" fmla="*/ 139 w 372"/>
                <a:gd name="T19" fmla="*/ 283 h 357"/>
                <a:gd name="T20" fmla="*/ 187 w 372"/>
                <a:gd name="T21" fmla="*/ 186 h 357"/>
                <a:gd name="T22" fmla="*/ 180 w 372"/>
                <a:gd name="T23" fmla="*/ 94 h 357"/>
                <a:gd name="T24" fmla="*/ 189 w 372"/>
                <a:gd name="T25" fmla="*/ 93 h 357"/>
                <a:gd name="T26" fmla="*/ 196 w 372"/>
                <a:gd name="T27" fmla="*/ 185 h 357"/>
                <a:gd name="T28" fmla="*/ 187 w 372"/>
                <a:gd name="T29" fmla="*/ 186 h 357"/>
                <a:gd name="T30" fmla="*/ 129 w 372"/>
                <a:gd name="T31" fmla="*/ 0 h 357"/>
                <a:gd name="T32" fmla="*/ 113 w 372"/>
                <a:gd name="T33" fmla="*/ 9 h 357"/>
                <a:gd name="T34" fmla="*/ 103 w 372"/>
                <a:gd name="T35" fmla="*/ 26 h 357"/>
                <a:gd name="T36" fmla="*/ 78 w 372"/>
                <a:gd name="T37" fmla="*/ 45 h 357"/>
                <a:gd name="T38" fmla="*/ 5 w 372"/>
                <a:gd name="T39" fmla="*/ 235 h 357"/>
                <a:gd name="T40" fmla="*/ 14 w 372"/>
                <a:gd name="T41" fmla="*/ 260 h 357"/>
                <a:gd name="T42" fmla="*/ 20 w 372"/>
                <a:gd name="T43" fmla="*/ 321 h 357"/>
                <a:gd name="T44" fmla="*/ 37 w 372"/>
                <a:gd name="T45" fmla="*/ 343 h 357"/>
                <a:gd name="T46" fmla="*/ 50 w 372"/>
                <a:gd name="T47" fmla="*/ 353 h 357"/>
                <a:gd name="T48" fmla="*/ 72 w 372"/>
                <a:gd name="T49" fmla="*/ 357 h 357"/>
                <a:gd name="T50" fmla="*/ 114 w 372"/>
                <a:gd name="T51" fmla="*/ 326 h 357"/>
                <a:gd name="T52" fmla="*/ 124 w 372"/>
                <a:gd name="T53" fmla="*/ 325 h 357"/>
                <a:gd name="T54" fmla="*/ 169 w 372"/>
                <a:gd name="T55" fmla="*/ 349 h 357"/>
                <a:gd name="T56" fmla="*/ 195 w 372"/>
                <a:gd name="T57" fmla="*/ 331 h 357"/>
                <a:gd name="T58" fmla="*/ 197 w 372"/>
                <a:gd name="T59" fmla="*/ 331 h 357"/>
                <a:gd name="T60" fmla="*/ 343 w 372"/>
                <a:gd name="T61" fmla="*/ 209 h 357"/>
                <a:gd name="T62" fmla="*/ 345 w 372"/>
                <a:gd name="T63" fmla="*/ 155 h 357"/>
                <a:gd name="T64" fmla="*/ 332 w 372"/>
                <a:gd name="T65" fmla="*/ 73 h 357"/>
                <a:gd name="T66" fmla="*/ 329 w 372"/>
                <a:gd name="T67" fmla="*/ 65 h 357"/>
                <a:gd name="T68" fmla="*/ 280 w 372"/>
                <a:gd name="T69" fmla="*/ 83 h 357"/>
                <a:gd name="T70" fmla="*/ 257 w 372"/>
                <a:gd name="T71" fmla="*/ 85 h 357"/>
                <a:gd name="T72" fmla="*/ 129 w 372"/>
                <a:gd name="T73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72" h="357">
                  <a:moveTo>
                    <a:pt x="367" y="30"/>
                  </a:moveTo>
                  <a:cubicBezTo>
                    <a:pt x="363" y="35"/>
                    <a:pt x="359" y="40"/>
                    <a:pt x="354" y="45"/>
                  </a:cubicBezTo>
                  <a:cubicBezTo>
                    <a:pt x="360" y="58"/>
                    <a:pt x="364" y="72"/>
                    <a:pt x="367" y="86"/>
                  </a:cubicBezTo>
                  <a:cubicBezTo>
                    <a:pt x="371" y="68"/>
                    <a:pt x="372" y="50"/>
                    <a:pt x="368" y="31"/>
                  </a:cubicBezTo>
                  <a:cubicBezTo>
                    <a:pt x="368" y="31"/>
                    <a:pt x="367" y="30"/>
                    <a:pt x="367" y="30"/>
                  </a:cubicBezTo>
                  <a:moveTo>
                    <a:pt x="139" y="283"/>
                  </a:moveTo>
                  <a:cubicBezTo>
                    <a:pt x="88" y="283"/>
                    <a:pt x="77" y="201"/>
                    <a:pt x="133" y="192"/>
                  </a:cubicBezTo>
                  <a:cubicBezTo>
                    <a:pt x="136" y="191"/>
                    <a:pt x="139" y="191"/>
                    <a:pt x="141" y="191"/>
                  </a:cubicBezTo>
                  <a:cubicBezTo>
                    <a:pt x="193" y="191"/>
                    <a:pt x="204" y="273"/>
                    <a:pt x="148" y="283"/>
                  </a:cubicBezTo>
                  <a:cubicBezTo>
                    <a:pt x="145" y="283"/>
                    <a:pt x="142" y="283"/>
                    <a:pt x="139" y="283"/>
                  </a:cubicBezTo>
                  <a:moveTo>
                    <a:pt x="187" y="186"/>
                  </a:moveTo>
                  <a:cubicBezTo>
                    <a:pt x="136" y="186"/>
                    <a:pt x="125" y="103"/>
                    <a:pt x="180" y="94"/>
                  </a:cubicBezTo>
                  <a:cubicBezTo>
                    <a:pt x="183" y="93"/>
                    <a:pt x="186" y="93"/>
                    <a:pt x="189" y="93"/>
                  </a:cubicBezTo>
                  <a:cubicBezTo>
                    <a:pt x="240" y="93"/>
                    <a:pt x="251" y="176"/>
                    <a:pt x="196" y="185"/>
                  </a:cubicBezTo>
                  <a:cubicBezTo>
                    <a:pt x="193" y="185"/>
                    <a:pt x="190" y="186"/>
                    <a:pt x="187" y="186"/>
                  </a:cubicBezTo>
                  <a:moveTo>
                    <a:pt x="129" y="0"/>
                  </a:moveTo>
                  <a:cubicBezTo>
                    <a:pt x="124" y="3"/>
                    <a:pt x="118" y="6"/>
                    <a:pt x="113" y="9"/>
                  </a:cubicBezTo>
                  <a:cubicBezTo>
                    <a:pt x="109" y="14"/>
                    <a:pt x="106" y="20"/>
                    <a:pt x="103" y="26"/>
                  </a:cubicBezTo>
                  <a:cubicBezTo>
                    <a:pt x="94" y="31"/>
                    <a:pt x="86" y="37"/>
                    <a:pt x="78" y="45"/>
                  </a:cubicBezTo>
                  <a:cubicBezTo>
                    <a:pt x="30" y="95"/>
                    <a:pt x="0" y="164"/>
                    <a:pt x="5" y="235"/>
                  </a:cubicBezTo>
                  <a:cubicBezTo>
                    <a:pt x="6" y="244"/>
                    <a:pt x="9" y="253"/>
                    <a:pt x="14" y="260"/>
                  </a:cubicBezTo>
                  <a:cubicBezTo>
                    <a:pt x="13" y="281"/>
                    <a:pt x="15" y="301"/>
                    <a:pt x="20" y="321"/>
                  </a:cubicBezTo>
                  <a:cubicBezTo>
                    <a:pt x="25" y="329"/>
                    <a:pt x="31" y="336"/>
                    <a:pt x="37" y="343"/>
                  </a:cubicBezTo>
                  <a:cubicBezTo>
                    <a:pt x="42" y="347"/>
                    <a:pt x="46" y="350"/>
                    <a:pt x="50" y="353"/>
                  </a:cubicBezTo>
                  <a:cubicBezTo>
                    <a:pt x="58" y="355"/>
                    <a:pt x="65" y="356"/>
                    <a:pt x="72" y="357"/>
                  </a:cubicBezTo>
                  <a:cubicBezTo>
                    <a:pt x="78" y="342"/>
                    <a:pt x="92" y="329"/>
                    <a:pt x="114" y="326"/>
                  </a:cubicBezTo>
                  <a:cubicBezTo>
                    <a:pt x="117" y="325"/>
                    <a:pt x="121" y="325"/>
                    <a:pt x="124" y="325"/>
                  </a:cubicBezTo>
                  <a:cubicBezTo>
                    <a:pt x="145" y="325"/>
                    <a:pt x="160" y="335"/>
                    <a:pt x="169" y="349"/>
                  </a:cubicBezTo>
                  <a:cubicBezTo>
                    <a:pt x="178" y="344"/>
                    <a:pt x="187" y="338"/>
                    <a:pt x="195" y="331"/>
                  </a:cubicBezTo>
                  <a:cubicBezTo>
                    <a:pt x="196" y="331"/>
                    <a:pt x="196" y="331"/>
                    <a:pt x="197" y="331"/>
                  </a:cubicBezTo>
                  <a:cubicBezTo>
                    <a:pt x="263" y="331"/>
                    <a:pt x="320" y="274"/>
                    <a:pt x="343" y="209"/>
                  </a:cubicBezTo>
                  <a:cubicBezTo>
                    <a:pt x="345" y="191"/>
                    <a:pt x="346" y="173"/>
                    <a:pt x="345" y="155"/>
                  </a:cubicBezTo>
                  <a:cubicBezTo>
                    <a:pt x="344" y="127"/>
                    <a:pt x="340" y="100"/>
                    <a:pt x="332" y="73"/>
                  </a:cubicBezTo>
                  <a:cubicBezTo>
                    <a:pt x="331" y="70"/>
                    <a:pt x="330" y="67"/>
                    <a:pt x="329" y="65"/>
                  </a:cubicBezTo>
                  <a:cubicBezTo>
                    <a:pt x="315" y="74"/>
                    <a:pt x="298" y="80"/>
                    <a:pt x="280" y="83"/>
                  </a:cubicBezTo>
                  <a:cubicBezTo>
                    <a:pt x="272" y="85"/>
                    <a:pt x="265" y="85"/>
                    <a:pt x="257" y="85"/>
                  </a:cubicBezTo>
                  <a:cubicBezTo>
                    <a:pt x="202" y="85"/>
                    <a:pt x="151" y="51"/>
                    <a:pt x="129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335"/>
            <p:cNvSpPr>
              <a:spLocks noEditPoints="1"/>
            </p:cNvSpPr>
            <p:nvPr/>
          </p:nvSpPr>
          <p:spPr bwMode="auto">
            <a:xfrm>
              <a:off x="6550" y="1043"/>
              <a:ext cx="257" cy="274"/>
            </a:xfrm>
            <a:custGeom>
              <a:avLst/>
              <a:gdLst>
                <a:gd name="T0" fmla="*/ 219 w 378"/>
                <a:gd name="T1" fmla="*/ 323 h 404"/>
                <a:gd name="T2" fmla="*/ 246 w 378"/>
                <a:gd name="T3" fmla="*/ 362 h 404"/>
                <a:gd name="T4" fmla="*/ 248 w 378"/>
                <a:gd name="T5" fmla="*/ 303 h 404"/>
                <a:gd name="T6" fmla="*/ 186 w 378"/>
                <a:gd name="T7" fmla="*/ 260 h 404"/>
                <a:gd name="T8" fmla="*/ 183 w 378"/>
                <a:gd name="T9" fmla="*/ 258 h 404"/>
                <a:gd name="T10" fmla="*/ 163 w 378"/>
                <a:gd name="T11" fmla="*/ 162 h 404"/>
                <a:gd name="T12" fmla="*/ 152 w 378"/>
                <a:gd name="T13" fmla="*/ 183 h 404"/>
                <a:gd name="T14" fmla="*/ 152 w 378"/>
                <a:gd name="T15" fmla="*/ 169 h 404"/>
                <a:gd name="T16" fmla="*/ 305 w 378"/>
                <a:gd name="T17" fmla="*/ 148 h 404"/>
                <a:gd name="T18" fmla="*/ 245 w 378"/>
                <a:gd name="T19" fmla="*/ 151 h 404"/>
                <a:gd name="T20" fmla="*/ 266 w 378"/>
                <a:gd name="T21" fmla="*/ 167 h 404"/>
                <a:gd name="T22" fmla="*/ 316 w 378"/>
                <a:gd name="T23" fmla="*/ 183 h 404"/>
                <a:gd name="T24" fmla="*/ 317 w 378"/>
                <a:gd name="T25" fmla="*/ 148 h 404"/>
                <a:gd name="T26" fmla="*/ 305 w 378"/>
                <a:gd name="T27" fmla="*/ 148 h 404"/>
                <a:gd name="T28" fmla="*/ 92 w 378"/>
                <a:gd name="T29" fmla="*/ 103 h 404"/>
                <a:gd name="T30" fmla="*/ 64 w 378"/>
                <a:gd name="T31" fmla="*/ 152 h 404"/>
                <a:gd name="T32" fmla="*/ 215 w 378"/>
                <a:gd name="T33" fmla="*/ 395 h 404"/>
                <a:gd name="T34" fmla="*/ 228 w 378"/>
                <a:gd name="T35" fmla="*/ 387 h 404"/>
                <a:gd name="T36" fmla="*/ 114 w 378"/>
                <a:gd name="T37" fmla="*/ 148 h 404"/>
                <a:gd name="T38" fmla="*/ 310 w 378"/>
                <a:gd name="T39" fmla="*/ 119 h 404"/>
                <a:gd name="T40" fmla="*/ 378 w 378"/>
                <a:gd name="T41" fmla="*/ 115 h 404"/>
                <a:gd name="T42" fmla="*/ 240 w 378"/>
                <a:gd name="T43" fmla="*/ 86 h 404"/>
                <a:gd name="T44" fmla="*/ 243 w 378"/>
                <a:gd name="T45" fmla="*/ 0 h 404"/>
                <a:gd name="T46" fmla="*/ 193 w 378"/>
                <a:gd name="T47" fmla="*/ 5 h 404"/>
                <a:gd name="T48" fmla="*/ 123 w 378"/>
                <a:gd name="T49" fmla="*/ 28 h 404"/>
                <a:gd name="T50" fmla="*/ 0 w 378"/>
                <a:gd name="T51" fmla="*/ 84 h 404"/>
                <a:gd name="T52" fmla="*/ 16 w 378"/>
                <a:gd name="T53" fmla="*/ 217 h 404"/>
                <a:gd name="T54" fmla="*/ 23 w 378"/>
                <a:gd name="T55" fmla="*/ 256 h 404"/>
                <a:gd name="T56" fmla="*/ 47 w 378"/>
                <a:gd name="T57" fmla="*/ 324 h 404"/>
                <a:gd name="T58" fmla="*/ 72 w 378"/>
                <a:gd name="T59" fmla="*/ 361 h 404"/>
                <a:gd name="T60" fmla="*/ 144 w 378"/>
                <a:gd name="T61" fmla="*/ 401 h 404"/>
                <a:gd name="T62" fmla="*/ 169 w 378"/>
                <a:gd name="T63" fmla="*/ 404 h 404"/>
                <a:gd name="T64" fmla="*/ 184 w 378"/>
                <a:gd name="T65" fmla="*/ 403 h 404"/>
                <a:gd name="T66" fmla="*/ 75 w 378"/>
                <a:gd name="T67" fmla="*/ 254 h 404"/>
                <a:gd name="T68" fmla="*/ 184 w 378"/>
                <a:gd name="T69" fmla="*/ 60 h 404"/>
                <a:gd name="T70" fmla="*/ 368 w 378"/>
                <a:gd name="T71" fmla="*/ 77 h 404"/>
                <a:gd name="T72" fmla="*/ 347 w 378"/>
                <a:gd name="T73" fmla="*/ 43 h 404"/>
                <a:gd name="T74" fmla="*/ 292 w 378"/>
                <a:gd name="T75" fmla="*/ 7 h 404"/>
                <a:gd name="T76" fmla="*/ 243 w 378"/>
                <a:gd name="T77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8" h="404">
                  <a:moveTo>
                    <a:pt x="183" y="258"/>
                  </a:moveTo>
                  <a:cubicBezTo>
                    <a:pt x="194" y="280"/>
                    <a:pt x="206" y="302"/>
                    <a:pt x="219" y="323"/>
                  </a:cubicBezTo>
                  <a:cubicBezTo>
                    <a:pt x="219" y="323"/>
                    <a:pt x="219" y="323"/>
                    <a:pt x="219" y="323"/>
                  </a:cubicBezTo>
                  <a:cubicBezTo>
                    <a:pt x="228" y="336"/>
                    <a:pt x="237" y="349"/>
                    <a:pt x="246" y="362"/>
                  </a:cubicBezTo>
                  <a:cubicBezTo>
                    <a:pt x="248" y="358"/>
                    <a:pt x="249" y="353"/>
                    <a:pt x="250" y="349"/>
                  </a:cubicBezTo>
                  <a:cubicBezTo>
                    <a:pt x="254" y="334"/>
                    <a:pt x="254" y="317"/>
                    <a:pt x="248" y="303"/>
                  </a:cubicBezTo>
                  <a:cubicBezTo>
                    <a:pt x="242" y="287"/>
                    <a:pt x="229" y="274"/>
                    <a:pt x="209" y="268"/>
                  </a:cubicBezTo>
                  <a:cubicBezTo>
                    <a:pt x="201" y="266"/>
                    <a:pt x="193" y="264"/>
                    <a:pt x="186" y="260"/>
                  </a:cubicBezTo>
                  <a:cubicBezTo>
                    <a:pt x="185" y="260"/>
                    <a:pt x="184" y="259"/>
                    <a:pt x="184" y="259"/>
                  </a:cubicBezTo>
                  <a:cubicBezTo>
                    <a:pt x="183" y="258"/>
                    <a:pt x="183" y="258"/>
                    <a:pt x="183" y="258"/>
                  </a:cubicBezTo>
                  <a:moveTo>
                    <a:pt x="169" y="161"/>
                  </a:moveTo>
                  <a:cubicBezTo>
                    <a:pt x="167" y="161"/>
                    <a:pt x="165" y="162"/>
                    <a:pt x="163" y="162"/>
                  </a:cubicBezTo>
                  <a:cubicBezTo>
                    <a:pt x="158" y="164"/>
                    <a:pt x="152" y="165"/>
                    <a:pt x="147" y="167"/>
                  </a:cubicBezTo>
                  <a:cubicBezTo>
                    <a:pt x="149" y="172"/>
                    <a:pt x="150" y="178"/>
                    <a:pt x="152" y="183"/>
                  </a:cubicBezTo>
                  <a:cubicBezTo>
                    <a:pt x="152" y="185"/>
                    <a:pt x="153" y="187"/>
                    <a:pt x="154" y="188"/>
                  </a:cubicBezTo>
                  <a:cubicBezTo>
                    <a:pt x="153" y="182"/>
                    <a:pt x="152" y="176"/>
                    <a:pt x="152" y="169"/>
                  </a:cubicBezTo>
                  <a:cubicBezTo>
                    <a:pt x="157" y="166"/>
                    <a:pt x="163" y="164"/>
                    <a:pt x="169" y="161"/>
                  </a:cubicBezTo>
                  <a:moveTo>
                    <a:pt x="305" y="148"/>
                  </a:moveTo>
                  <a:cubicBezTo>
                    <a:pt x="284" y="148"/>
                    <a:pt x="264" y="149"/>
                    <a:pt x="243" y="150"/>
                  </a:cubicBezTo>
                  <a:cubicBezTo>
                    <a:pt x="244" y="150"/>
                    <a:pt x="244" y="150"/>
                    <a:pt x="245" y="151"/>
                  </a:cubicBezTo>
                  <a:cubicBezTo>
                    <a:pt x="245" y="151"/>
                    <a:pt x="246" y="151"/>
                    <a:pt x="247" y="152"/>
                  </a:cubicBezTo>
                  <a:cubicBezTo>
                    <a:pt x="254" y="156"/>
                    <a:pt x="260" y="162"/>
                    <a:pt x="266" y="167"/>
                  </a:cubicBezTo>
                  <a:cubicBezTo>
                    <a:pt x="279" y="179"/>
                    <a:pt x="293" y="184"/>
                    <a:pt x="306" y="184"/>
                  </a:cubicBezTo>
                  <a:cubicBezTo>
                    <a:pt x="310" y="184"/>
                    <a:pt x="313" y="183"/>
                    <a:pt x="316" y="183"/>
                  </a:cubicBezTo>
                  <a:cubicBezTo>
                    <a:pt x="336" y="179"/>
                    <a:pt x="354" y="167"/>
                    <a:pt x="365" y="150"/>
                  </a:cubicBezTo>
                  <a:cubicBezTo>
                    <a:pt x="349" y="149"/>
                    <a:pt x="333" y="148"/>
                    <a:pt x="317" y="148"/>
                  </a:cubicBezTo>
                  <a:cubicBezTo>
                    <a:pt x="317" y="148"/>
                    <a:pt x="318" y="148"/>
                    <a:pt x="318" y="148"/>
                  </a:cubicBezTo>
                  <a:cubicBezTo>
                    <a:pt x="313" y="148"/>
                    <a:pt x="309" y="148"/>
                    <a:pt x="305" y="148"/>
                  </a:cubicBezTo>
                  <a:moveTo>
                    <a:pt x="235" y="86"/>
                  </a:moveTo>
                  <a:cubicBezTo>
                    <a:pt x="186" y="86"/>
                    <a:pt x="139" y="92"/>
                    <a:pt x="92" y="103"/>
                  </a:cubicBezTo>
                  <a:cubicBezTo>
                    <a:pt x="79" y="106"/>
                    <a:pt x="66" y="110"/>
                    <a:pt x="54" y="114"/>
                  </a:cubicBezTo>
                  <a:cubicBezTo>
                    <a:pt x="57" y="127"/>
                    <a:pt x="60" y="140"/>
                    <a:pt x="64" y="152"/>
                  </a:cubicBezTo>
                  <a:cubicBezTo>
                    <a:pt x="79" y="200"/>
                    <a:pt x="100" y="245"/>
                    <a:pt x="126" y="288"/>
                  </a:cubicBezTo>
                  <a:cubicBezTo>
                    <a:pt x="152" y="327"/>
                    <a:pt x="181" y="363"/>
                    <a:pt x="215" y="395"/>
                  </a:cubicBezTo>
                  <a:cubicBezTo>
                    <a:pt x="218" y="394"/>
                    <a:pt x="221" y="392"/>
                    <a:pt x="224" y="390"/>
                  </a:cubicBezTo>
                  <a:cubicBezTo>
                    <a:pt x="225" y="389"/>
                    <a:pt x="226" y="388"/>
                    <a:pt x="228" y="387"/>
                  </a:cubicBezTo>
                  <a:cubicBezTo>
                    <a:pt x="187" y="331"/>
                    <a:pt x="154" y="271"/>
                    <a:pt x="131" y="208"/>
                  </a:cubicBezTo>
                  <a:cubicBezTo>
                    <a:pt x="124" y="189"/>
                    <a:pt x="118" y="169"/>
                    <a:pt x="114" y="148"/>
                  </a:cubicBezTo>
                  <a:cubicBezTo>
                    <a:pt x="134" y="141"/>
                    <a:pt x="154" y="136"/>
                    <a:pt x="174" y="132"/>
                  </a:cubicBezTo>
                  <a:cubicBezTo>
                    <a:pt x="218" y="123"/>
                    <a:pt x="264" y="119"/>
                    <a:pt x="310" y="119"/>
                  </a:cubicBezTo>
                  <a:cubicBezTo>
                    <a:pt x="332" y="119"/>
                    <a:pt x="355" y="120"/>
                    <a:pt x="377" y="122"/>
                  </a:cubicBezTo>
                  <a:cubicBezTo>
                    <a:pt x="377" y="120"/>
                    <a:pt x="378" y="117"/>
                    <a:pt x="378" y="115"/>
                  </a:cubicBezTo>
                  <a:cubicBezTo>
                    <a:pt x="378" y="112"/>
                    <a:pt x="378" y="109"/>
                    <a:pt x="378" y="107"/>
                  </a:cubicBezTo>
                  <a:cubicBezTo>
                    <a:pt x="332" y="95"/>
                    <a:pt x="287" y="88"/>
                    <a:pt x="240" y="86"/>
                  </a:cubicBezTo>
                  <a:cubicBezTo>
                    <a:pt x="238" y="86"/>
                    <a:pt x="236" y="86"/>
                    <a:pt x="235" y="86"/>
                  </a:cubicBezTo>
                  <a:moveTo>
                    <a:pt x="243" y="0"/>
                  </a:moveTo>
                  <a:cubicBezTo>
                    <a:pt x="242" y="0"/>
                    <a:pt x="241" y="0"/>
                    <a:pt x="240" y="0"/>
                  </a:cubicBezTo>
                  <a:cubicBezTo>
                    <a:pt x="225" y="0"/>
                    <a:pt x="209" y="2"/>
                    <a:pt x="193" y="5"/>
                  </a:cubicBezTo>
                  <a:cubicBezTo>
                    <a:pt x="172" y="10"/>
                    <a:pt x="150" y="17"/>
                    <a:pt x="129" y="26"/>
                  </a:cubicBezTo>
                  <a:cubicBezTo>
                    <a:pt x="127" y="26"/>
                    <a:pt x="125" y="27"/>
                    <a:pt x="123" y="28"/>
                  </a:cubicBezTo>
                  <a:cubicBezTo>
                    <a:pt x="122" y="29"/>
                    <a:pt x="121" y="29"/>
                    <a:pt x="120" y="29"/>
                  </a:cubicBezTo>
                  <a:cubicBezTo>
                    <a:pt x="77" y="43"/>
                    <a:pt x="36" y="63"/>
                    <a:pt x="0" y="84"/>
                  </a:cubicBezTo>
                  <a:cubicBezTo>
                    <a:pt x="1" y="126"/>
                    <a:pt x="5" y="171"/>
                    <a:pt x="15" y="215"/>
                  </a:cubicBezTo>
                  <a:cubicBezTo>
                    <a:pt x="15" y="216"/>
                    <a:pt x="16" y="217"/>
                    <a:pt x="16" y="217"/>
                  </a:cubicBezTo>
                  <a:cubicBezTo>
                    <a:pt x="17" y="223"/>
                    <a:pt x="18" y="229"/>
                    <a:pt x="19" y="234"/>
                  </a:cubicBezTo>
                  <a:cubicBezTo>
                    <a:pt x="20" y="242"/>
                    <a:pt x="21" y="249"/>
                    <a:pt x="23" y="256"/>
                  </a:cubicBezTo>
                  <a:cubicBezTo>
                    <a:pt x="25" y="266"/>
                    <a:pt x="28" y="276"/>
                    <a:pt x="31" y="285"/>
                  </a:cubicBezTo>
                  <a:cubicBezTo>
                    <a:pt x="35" y="299"/>
                    <a:pt x="41" y="312"/>
                    <a:pt x="47" y="324"/>
                  </a:cubicBezTo>
                  <a:cubicBezTo>
                    <a:pt x="50" y="329"/>
                    <a:pt x="53" y="334"/>
                    <a:pt x="56" y="339"/>
                  </a:cubicBezTo>
                  <a:cubicBezTo>
                    <a:pt x="61" y="347"/>
                    <a:pt x="67" y="354"/>
                    <a:pt x="72" y="361"/>
                  </a:cubicBezTo>
                  <a:cubicBezTo>
                    <a:pt x="83" y="373"/>
                    <a:pt x="96" y="383"/>
                    <a:pt x="111" y="390"/>
                  </a:cubicBezTo>
                  <a:cubicBezTo>
                    <a:pt x="121" y="395"/>
                    <a:pt x="132" y="399"/>
                    <a:pt x="144" y="401"/>
                  </a:cubicBezTo>
                  <a:cubicBezTo>
                    <a:pt x="146" y="402"/>
                    <a:pt x="147" y="402"/>
                    <a:pt x="149" y="402"/>
                  </a:cubicBezTo>
                  <a:cubicBezTo>
                    <a:pt x="155" y="403"/>
                    <a:pt x="162" y="404"/>
                    <a:pt x="169" y="404"/>
                  </a:cubicBezTo>
                  <a:cubicBezTo>
                    <a:pt x="172" y="404"/>
                    <a:pt x="175" y="403"/>
                    <a:pt x="178" y="403"/>
                  </a:cubicBezTo>
                  <a:cubicBezTo>
                    <a:pt x="180" y="403"/>
                    <a:pt x="182" y="403"/>
                    <a:pt x="184" y="403"/>
                  </a:cubicBezTo>
                  <a:cubicBezTo>
                    <a:pt x="184" y="403"/>
                    <a:pt x="184" y="403"/>
                    <a:pt x="184" y="403"/>
                  </a:cubicBezTo>
                  <a:cubicBezTo>
                    <a:pt x="141" y="360"/>
                    <a:pt x="104" y="310"/>
                    <a:pt x="75" y="254"/>
                  </a:cubicBezTo>
                  <a:cubicBezTo>
                    <a:pt x="50" y="205"/>
                    <a:pt x="31" y="151"/>
                    <a:pt x="20" y="95"/>
                  </a:cubicBezTo>
                  <a:cubicBezTo>
                    <a:pt x="74" y="76"/>
                    <a:pt x="129" y="64"/>
                    <a:pt x="184" y="60"/>
                  </a:cubicBezTo>
                  <a:cubicBezTo>
                    <a:pt x="198" y="59"/>
                    <a:pt x="211" y="59"/>
                    <a:pt x="224" y="59"/>
                  </a:cubicBezTo>
                  <a:cubicBezTo>
                    <a:pt x="274" y="59"/>
                    <a:pt x="322" y="65"/>
                    <a:pt x="368" y="77"/>
                  </a:cubicBezTo>
                  <a:cubicBezTo>
                    <a:pt x="368" y="77"/>
                    <a:pt x="368" y="77"/>
                    <a:pt x="368" y="76"/>
                  </a:cubicBezTo>
                  <a:cubicBezTo>
                    <a:pt x="362" y="64"/>
                    <a:pt x="355" y="52"/>
                    <a:pt x="347" y="43"/>
                  </a:cubicBezTo>
                  <a:cubicBezTo>
                    <a:pt x="338" y="34"/>
                    <a:pt x="329" y="26"/>
                    <a:pt x="319" y="20"/>
                  </a:cubicBezTo>
                  <a:cubicBezTo>
                    <a:pt x="311" y="14"/>
                    <a:pt x="302" y="10"/>
                    <a:pt x="292" y="7"/>
                  </a:cubicBezTo>
                  <a:cubicBezTo>
                    <a:pt x="288" y="6"/>
                    <a:pt x="283" y="4"/>
                    <a:pt x="279" y="3"/>
                  </a:cubicBezTo>
                  <a:cubicBezTo>
                    <a:pt x="267" y="1"/>
                    <a:pt x="255" y="0"/>
                    <a:pt x="243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336"/>
            <p:cNvSpPr>
              <a:spLocks noEditPoints="1"/>
            </p:cNvSpPr>
            <p:nvPr/>
          </p:nvSpPr>
          <p:spPr bwMode="auto">
            <a:xfrm>
              <a:off x="6564" y="1083"/>
              <a:ext cx="1008" cy="870"/>
            </a:xfrm>
            <a:custGeom>
              <a:avLst/>
              <a:gdLst>
                <a:gd name="T0" fmla="*/ 1176 w 1485"/>
                <a:gd name="T1" fmla="*/ 1260 h 1282"/>
                <a:gd name="T2" fmla="*/ 1160 w 1485"/>
                <a:gd name="T3" fmla="*/ 1251 h 1282"/>
                <a:gd name="T4" fmla="*/ 704 w 1485"/>
                <a:gd name="T5" fmla="*/ 660 h 1282"/>
                <a:gd name="T6" fmla="*/ 898 w 1485"/>
                <a:gd name="T7" fmla="*/ 316 h 1282"/>
                <a:gd name="T8" fmla="*/ 1101 w 1485"/>
                <a:gd name="T9" fmla="*/ 193 h 1282"/>
                <a:gd name="T10" fmla="*/ 1323 w 1485"/>
                <a:gd name="T11" fmla="*/ 202 h 1282"/>
                <a:gd name="T12" fmla="*/ 1463 w 1485"/>
                <a:gd name="T13" fmla="*/ 266 h 1282"/>
                <a:gd name="T14" fmla="*/ 1438 w 1485"/>
                <a:gd name="T15" fmla="*/ 267 h 1282"/>
                <a:gd name="T16" fmla="*/ 1148 w 1485"/>
                <a:gd name="T17" fmla="*/ 444 h 1282"/>
                <a:gd name="T18" fmla="*/ 916 w 1485"/>
                <a:gd name="T19" fmla="*/ 907 h 1282"/>
                <a:gd name="T20" fmla="*/ 942 w 1485"/>
                <a:gd name="T21" fmla="*/ 1149 h 1282"/>
                <a:gd name="T22" fmla="*/ 930 w 1485"/>
                <a:gd name="T23" fmla="*/ 1161 h 1282"/>
                <a:gd name="T24" fmla="*/ 704 w 1485"/>
                <a:gd name="T25" fmla="*/ 898 h 1282"/>
                <a:gd name="T26" fmla="*/ 687 w 1485"/>
                <a:gd name="T27" fmla="*/ 799 h 1282"/>
                <a:gd name="T28" fmla="*/ 704 w 1485"/>
                <a:gd name="T29" fmla="*/ 660 h 1282"/>
                <a:gd name="T30" fmla="*/ 764 w 1485"/>
                <a:gd name="T31" fmla="*/ 467 h 1282"/>
                <a:gd name="T32" fmla="*/ 1008 w 1485"/>
                <a:gd name="T33" fmla="*/ 230 h 1282"/>
                <a:gd name="T34" fmla="*/ 1192 w 1485"/>
                <a:gd name="T35" fmla="*/ 155 h 1282"/>
                <a:gd name="T36" fmla="*/ 1094 w 1485"/>
                <a:gd name="T37" fmla="*/ 167 h 1282"/>
                <a:gd name="T38" fmla="*/ 991 w 1485"/>
                <a:gd name="T39" fmla="*/ 209 h 1282"/>
                <a:gd name="T40" fmla="*/ 738 w 1485"/>
                <a:gd name="T41" fmla="*/ 453 h 1282"/>
                <a:gd name="T42" fmla="*/ 661 w 1485"/>
                <a:gd name="T43" fmla="*/ 795 h 1282"/>
                <a:gd name="T44" fmla="*/ 678 w 1485"/>
                <a:gd name="T45" fmla="*/ 905 h 1282"/>
                <a:gd name="T46" fmla="*/ 784 w 1485"/>
                <a:gd name="T47" fmla="*/ 1081 h 1282"/>
                <a:gd name="T48" fmla="*/ 946 w 1485"/>
                <a:gd name="T49" fmla="*/ 1202 h 1282"/>
                <a:gd name="T50" fmla="*/ 1111 w 1485"/>
                <a:gd name="T51" fmla="*/ 1281 h 1282"/>
                <a:gd name="T52" fmla="*/ 1106 w 1485"/>
                <a:gd name="T53" fmla="*/ 1237 h 1282"/>
                <a:gd name="T54" fmla="*/ 987 w 1485"/>
                <a:gd name="T55" fmla="*/ 1170 h 1282"/>
                <a:gd name="T56" fmla="*/ 951 w 1485"/>
                <a:gd name="T57" fmla="*/ 1097 h 1282"/>
                <a:gd name="T58" fmla="*/ 936 w 1485"/>
                <a:gd name="T59" fmla="*/ 997 h 1282"/>
                <a:gd name="T60" fmla="*/ 1065 w 1485"/>
                <a:gd name="T61" fmla="*/ 662 h 1282"/>
                <a:gd name="T62" fmla="*/ 1134 w 1485"/>
                <a:gd name="T63" fmla="*/ 515 h 1282"/>
                <a:gd name="T64" fmla="*/ 1313 w 1485"/>
                <a:gd name="T65" fmla="*/ 336 h 1282"/>
                <a:gd name="T66" fmla="*/ 1408 w 1485"/>
                <a:gd name="T67" fmla="*/ 300 h 1282"/>
                <a:gd name="T68" fmla="*/ 1481 w 1485"/>
                <a:gd name="T69" fmla="*/ 295 h 1282"/>
                <a:gd name="T70" fmla="*/ 1442 w 1485"/>
                <a:gd name="T71" fmla="*/ 218 h 1282"/>
                <a:gd name="T72" fmla="*/ 1192 w 1485"/>
                <a:gd name="T73" fmla="*/ 155 h 1282"/>
                <a:gd name="T74" fmla="*/ 44 w 1485"/>
                <a:gd name="T75" fmla="*/ 93 h 1282"/>
                <a:gd name="T76" fmla="*/ 215 w 1485"/>
                <a:gd name="T77" fmla="*/ 27 h 1282"/>
                <a:gd name="T78" fmla="*/ 359 w 1485"/>
                <a:gd name="T79" fmla="*/ 48 h 1282"/>
                <a:gd name="T80" fmla="*/ 357 w 1485"/>
                <a:gd name="T81" fmla="*/ 63 h 1282"/>
                <a:gd name="T82" fmla="*/ 94 w 1485"/>
                <a:gd name="T83" fmla="*/ 89 h 1282"/>
                <a:gd name="T84" fmla="*/ 209 w 1485"/>
                <a:gd name="T85" fmla="*/ 330 h 1282"/>
                <a:gd name="T86" fmla="*/ 201 w 1485"/>
                <a:gd name="T87" fmla="*/ 342 h 1282"/>
                <a:gd name="T88" fmla="*/ 204 w 1485"/>
                <a:gd name="T89" fmla="*/ 0 h 1282"/>
                <a:gd name="T90" fmla="*/ 55 w 1485"/>
                <a:gd name="T91" fmla="*/ 195 h 1282"/>
                <a:gd name="T92" fmla="*/ 193 w 1485"/>
                <a:gd name="T93" fmla="*/ 370 h 1282"/>
                <a:gd name="T94" fmla="*/ 262 w 1485"/>
                <a:gd name="T95" fmla="*/ 423 h 1282"/>
                <a:gd name="T96" fmla="*/ 271 w 1485"/>
                <a:gd name="T97" fmla="*/ 362 h 1282"/>
                <a:gd name="T98" fmla="*/ 199 w 1485"/>
                <a:gd name="T99" fmla="*/ 264 h 1282"/>
                <a:gd name="T100" fmla="*/ 134 w 1485"/>
                <a:gd name="T101" fmla="*/ 129 h 1282"/>
                <a:gd name="T102" fmla="*/ 143 w 1485"/>
                <a:gd name="T103" fmla="*/ 103 h 1282"/>
                <a:gd name="T104" fmla="*/ 285 w 1485"/>
                <a:gd name="T105" fmla="*/ 89 h 1282"/>
                <a:gd name="T106" fmla="*/ 345 w 1485"/>
                <a:gd name="T107" fmla="*/ 91 h 1282"/>
                <a:gd name="T108" fmla="*/ 473 w 1485"/>
                <a:gd name="T109" fmla="*/ 109 h 1282"/>
                <a:gd name="T110" fmla="*/ 412 w 1485"/>
                <a:gd name="T111" fmla="*/ 37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85" h="1282">
                  <a:moveTo>
                    <a:pt x="1160" y="1251"/>
                  </a:moveTo>
                  <a:cubicBezTo>
                    <a:pt x="1164" y="1254"/>
                    <a:pt x="1168" y="1256"/>
                    <a:pt x="1171" y="1258"/>
                  </a:cubicBezTo>
                  <a:cubicBezTo>
                    <a:pt x="1173" y="1259"/>
                    <a:pt x="1174" y="1260"/>
                    <a:pt x="1176" y="1260"/>
                  </a:cubicBezTo>
                  <a:cubicBezTo>
                    <a:pt x="1177" y="1260"/>
                    <a:pt x="1179" y="1260"/>
                    <a:pt x="1180" y="1259"/>
                  </a:cubicBezTo>
                  <a:cubicBezTo>
                    <a:pt x="1181" y="1258"/>
                    <a:pt x="1181" y="1257"/>
                    <a:pt x="1182" y="1255"/>
                  </a:cubicBezTo>
                  <a:cubicBezTo>
                    <a:pt x="1175" y="1254"/>
                    <a:pt x="1168" y="1253"/>
                    <a:pt x="1160" y="1251"/>
                  </a:cubicBezTo>
                  <a:moveTo>
                    <a:pt x="704" y="660"/>
                  </a:moveTo>
                  <a:cubicBezTo>
                    <a:pt x="704" y="660"/>
                    <a:pt x="704" y="660"/>
                    <a:pt x="704" y="660"/>
                  </a:cubicBezTo>
                  <a:cubicBezTo>
                    <a:pt x="704" y="660"/>
                    <a:pt x="704" y="660"/>
                    <a:pt x="704" y="660"/>
                  </a:cubicBezTo>
                  <a:cubicBezTo>
                    <a:pt x="704" y="660"/>
                    <a:pt x="704" y="660"/>
                    <a:pt x="704" y="660"/>
                  </a:cubicBezTo>
                  <a:moveTo>
                    <a:pt x="897" y="317"/>
                  </a:moveTo>
                  <a:cubicBezTo>
                    <a:pt x="898" y="317"/>
                    <a:pt x="898" y="316"/>
                    <a:pt x="898" y="316"/>
                  </a:cubicBezTo>
                  <a:cubicBezTo>
                    <a:pt x="898" y="316"/>
                    <a:pt x="898" y="317"/>
                    <a:pt x="897" y="317"/>
                  </a:cubicBezTo>
                  <a:moveTo>
                    <a:pt x="1019" y="224"/>
                  </a:moveTo>
                  <a:cubicBezTo>
                    <a:pt x="1046" y="211"/>
                    <a:pt x="1073" y="201"/>
                    <a:pt x="1101" y="193"/>
                  </a:cubicBezTo>
                  <a:cubicBezTo>
                    <a:pt x="1134" y="186"/>
                    <a:pt x="1166" y="183"/>
                    <a:pt x="1199" y="183"/>
                  </a:cubicBezTo>
                  <a:cubicBezTo>
                    <a:pt x="1199" y="183"/>
                    <a:pt x="1200" y="183"/>
                    <a:pt x="1200" y="183"/>
                  </a:cubicBezTo>
                  <a:cubicBezTo>
                    <a:pt x="1242" y="184"/>
                    <a:pt x="1283" y="190"/>
                    <a:pt x="1323" y="202"/>
                  </a:cubicBezTo>
                  <a:cubicBezTo>
                    <a:pt x="1365" y="214"/>
                    <a:pt x="1405" y="231"/>
                    <a:pt x="1443" y="251"/>
                  </a:cubicBezTo>
                  <a:cubicBezTo>
                    <a:pt x="1453" y="256"/>
                    <a:pt x="1462" y="261"/>
                    <a:pt x="1471" y="266"/>
                  </a:cubicBezTo>
                  <a:cubicBezTo>
                    <a:pt x="1468" y="266"/>
                    <a:pt x="1465" y="266"/>
                    <a:pt x="1463" y="266"/>
                  </a:cubicBezTo>
                  <a:cubicBezTo>
                    <a:pt x="1461" y="266"/>
                    <a:pt x="1460" y="266"/>
                    <a:pt x="1459" y="266"/>
                  </a:cubicBezTo>
                  <a:cubicBezTo>
                    <a:pt x="1453" y="266"/>
                    <a:pt x="1446" y="266"/>
                    <a:pt x="1440" y="267"/>
                  </a:cubicBezTo>
                  <a:cubicBezTo>
                    <a:pt x="1439" y="267"/>
                    <a:pt x="1439" y="267"/>
                    <a:pt x="1438" y="267"/>
                  </a:cubicBezTo>
                  <a:cubicBezTo>
                    <a:pt x="1393" y="271"/>
                    <a:pt x="1349" y="286"/>
                    <a:pt x="1310" y="307"/>
                  </a:cubicBezTo>
                  <a:cubicBezTo>
                    <a:pt x="1278" y="324"/>
                    <a:pt x="1247" y="345"/>
                    <a:pt x="1219" y="370"/>
                  </a:cubicBezTo>
                  <a:cubicBezTo>
                    <a:pt x="1193" y="392"/>
                    <a:pt x="1169" y="417"/>
                    <a:pt x="1148" y="444"/>
                  </a:cubicBezTo>
                  <a:cubicBezTo>
                    <a:pt x="1105" y="500"/>
                    <a:pt x="1072" y="565"/>
                    <a:pt x="1056" y="632"/>
                  </a:cubicBezTo>
                  <a:cubicBezTo>
                    <a:pt x="1007" y="681"/>
                    <a:pt x="968" y="742"/>
                    <a:pt x="943" y="808"/>
                  </a:cubicBezTo>
                  <a:cubicBezTo>
                    <a:pt x="931" y="840"/>
                    <a:pt x="921" y="873"/>
                    <a:pt x="916" y="907"/>
                  </a:cubicBezTo>
                  <a:cubicBezTo>
                    <a:pt x="909" y="944"/>
                    <a:pt x="907" y="981"/>
                    <a:pt x="909" y="1017"/>
                  </a:cubicBezTo>
                  <a:cubicBezTo>
                    <a:pt x="912" y="1062"/>
                    <a:pt x="922" y="1107"/>
                    <a:pt x="941" y="1148"/>
                  </a:cubicBezTo>
                  <a:cubicBezTo>
                    <a:pt x="942" y="1148"/>
                    <a:pt x="942" y="1149"/>
                    <a:pt x="942" y="1149"/>
                  </a:cubicBezTo>
                  <a:cubicBezTo>
                    <a:pt x="945" y="1155"/>
                    <a:pt x="948" y="1161"/>
                    <a:pt x="951" y="1167"/>
                  </a:cubicBezTo>
                  <a:cubicBezTo>
                    <a:pt x="953" y="1170"/>
                    <a:pt x="955" y="1173"/>
                    <a:pt x="957" y="1176"/>
                  </a:cubicBezTo>
                  <a:cubicBezTo>
                    <a:pt x="948" y="1171"/>
                    <a:pt x="939" y="1166"/>
                    <a:pt x="930" y="1161"/>
                  </a:cubicBezTo>
                  <a:cubicBezTo>
                    <a:pt x="893" y="1138"/>
                    <a:pt x="858" y="1112"/>
                    <a:pt x="825" y="1083"/>
                  </a:cubicBezTo>
                  <a:cubicBezTo>
                    <a:pt x="795" y="1054"/>
                    <a:pt x="769" y="1023"/>
                    <a:pt x="746" y="987"/>
                  </a:cubicBezTo>
                  <a:cubicBezTo>
                    <a:pt x="729" y="959"/>
                    <a:pt x="715" y="929"/>
                    <a:pt x="704" y="898"/>
                  </a:cubicBezTo>
                  <a:cubicBezTo>
                    <a:pt x="695" y="868"/>
                    <a:pt x="690" y="838"/>
                    <a:pt x="688" y="808"/>
                  </a:cubicBezTo>
                  <a:cubicBezTo>
                    <a:pt x="688" y="806"/>
                    <a:pt x="688" y="805"/>
                    <a:pt x="687" y="803"/>
                  </a:cubicBezTo>
                  <a:cubicBezTo>
                    <a:pt x="687" y="802"/>
                    <a:pt x="687" y="801"/>
                    <a:pt x="687" y="799"/>
                  </a:cubicBezTo>
                  <a:cubicBezTo>
                    <a:pt x="687" y="795"/>
                    <a:pt x="687" y="790"/>
                    <a:pt x="687" y="786"/>
                  </a:cubicBezTo>
                  <a:cubicBezTo>
                    <a:pt x="688" y="743"/>
                    <a:pt x="694" y="702"/>
                    <a:pt x="704" y="661"/>
                  </a:cubicBezTo>
                  <a:cubicBezTo>
                    <a:pt x="704" y="661"/>
                    <a:pt x="704" y="660"/>
                    <a:pt x="704" y="660"/>
                  </a:cubicBezTo>
                  <a:cubicBezTo>
                    <a:pt x="704" y="660"/>
                    <a:pt x="704" y="659"/>
                    <a:pt x="704" y="659"/>
                  </a:cubicBezTo>
                  <a:cubicBezTo>
                    <a:pt x="704" y="659"/>
                    <a:pt x="704" y="660"/>
                    <a:pt x="704" y="660"/>
                  </a:cubicBezTo>
                  <a:cubicBezTo>
                    <a:pt x="720" y="595"/>
                    <a:pt x="742" y="531"/>
                    <a:pt x="764" y="467"/>
                  </a:cubicBezTo>
                  <a:cubicBezTo>
                    <a:pt x="808" y="415"/>
                    <a:pt x="851" y="363"/>
                    <a:pt x="899" y="315"/>
                  </a:cubicBezTo>
                  <a:cubicBezTo>
                    <a:pt x="929" y="286"/>
                    <a:pt x="960" y="260"/>
                    <a:pt x="995" y="238"/>
                  </a:cubicBezTo>
                  <a:cubicBezTo>
                    <a:pt x="999" y="235"/>
                    <a:pt x="1004" y="232"/>
                    <a:pt x="1008" y="230"/>
                  </a:cubicBezTo>
                  <a:cubicBezTo>
                    <a:pt x="1010" y="229"/>
                    <a:pt x="1011" y="228"/>
                    <a:pt x="1012" y="228"/>
                  </a:cubicBezTo>
                  <a:cubicBezTo>
                    <a:pt x="1014" y="227"/>
                    <a:pt x="1017" y="225"/>
                    <a:pt x="1019" y="224"/>
                  </a:cubicBezTo>
                  <a:moveTo>
                    <a:pt x="1192" y="155"/>
                  </a:moveTo>
                  <a:cubicBezTo>
                    <a:pt x="1180" y="155"/>
                    <a:pt x="1168" y="156"/>
                    <a:pt x="1156" y="157"/>
                  </a:cubicBezTo>
                  <a:cubicBezTo>
                    <a:pt x="1147" y="157"/>
                    <a:pt x="1138" y="158"/>
                    <a:pt x="1129" y="160"/>
                  </a:cubicBezTo>
                  <a:cubicBezTo>
                    <a:pt x="1117" y="162"/>
                    <a:pt x="1106" y="164"/>
                    <a:pt x="1094" y="167"/>
                  </a:cubicBezTo>
                  <a:cubicBezTo>
                    <a:pt x="1067" y="174"/>
                    <a:pt x="1041" y="183"/>
                    <a:pt x="1016" y="196"/>
                  </a:cubicBezTo>
                  <a:cubicBezTo>
                    <a:pt x="1016" y="196"/>
                    <a:pt x="1016" y="196"/>
                    <a:pt x="1016" y="196"/>
                  </a:cubicBezTo>
                  <a:cubicBezTo>
                    <a:pt x="1008" y="200"/>
                    <a:pt x="999" y="204"/>
                    <a:pt x="991" y="209"/>
                  </a:cubicBezTo>
                  <a:cubicBezTo>
                    <a:pt x="926" y="247"/>
                    <a:pt x="869" y="302"/>
                    <a:pt x="816" y="361"/>
                  </a:cubicBezTo>
                  <a:cubicBezTo>
                    <a:pt x="798" y="382"/>
                    <a:pt x="781" y="402"/>
                    <a:pt x="763" y="423"/>
                  </a:cubicBezTo>
                  <a:cubicBezTo>
                    <a:pt x="755" y="433"/>
                    <a:pt x="746" y="443"/>
                    <a:pt x="738" y="453"/>
                  </a:cubicBezTo>
                  <a:cubicBezTo>
                    <a:pt x="734" y="465"/>
                    <a:pt x="730" y="477"/>
                    <a:pt x="726" y="489"/>
                  </a:cubicBezTo>
                  <a:cubicBezTo>
                    <a:pt x="717" y="515"/>
                    <a:pt x="709" y="541"/>
                    <a:pt x="701" y="567"/>
                  </a:cubicBezTo>
                  <a:cubicBezTo>
                    <a:pt x="677" y="643"/>
                    <a:pt x="659" y="719"/>
                    <a:pt x="661" y="795"/>
                  </a:cubicBezTo>
                  <a:cubicBezTo>
                    <a:pt x="661" y="805"/>
                    <a:pt x="661" y="814"/>
                    <a:pt x="662" y="823"/>
                  </a:cubicBezTo>
                  <a:cubicBezTo>
                    <a:pt x="662" y="823"/>
                    <a:pt x="662" y="823"/>
                    <a:pt x="662" y="823"/>
                  </a:cubicBezTo>
                  <a:cubicBezTo>
                    <a:pt x="664" y="851"/>
                    <a:pt x="669" y="878"/>
                    <a:pt x="678" y="905"/>
                  </a:cubicBezTo>
                  <a:cubicBezTo>
                    <a:pt x="681" y="916"/>
                    <a:pt x="685" y="927"/>
                    <a:pt x="689" y="938"/>
                  </a:cubicBezTo>
                  <a:cubicBezTo>
                    <a:pt x="693" y="947"/>
                    <a:pt x="697" y="955"/>
                    <a:pt x="701" y="963"/>
                  </a:cubicBezTo>
                  <a:cubicBezTo>
                    <a:pt x="723" y="1007"/>
                    <a:pt x="751" y="1046"/>
                    <a:pt x="784" y="1081"/>
                  </a:cubicBezTo>
                  <a:cubicBezTo>
                    <a:pt x="788" y="1085"/>
                    <a:pt x="791" y="1088"/>
                    <a:pt x="795" y="1092"/>
                  </a:cubicBezTo>
                  <a:cubicBezTo>
                    <a:pt x="827" y="1124"/>
                    <a:pt x="863" y="1152"/>
                    <a:pt x="902" y="1176"/>
                  </a:cubicBezTo>
                  <a:cubicBezTo>
                    <a:pt x="916" y="1186"/>
                    <a:pt x="931" y="1194"/>
                    <a:pt x="946" y="1202"/>
                  </a:cubicBezTo>
                  <a:cubicBezTo>
                    <a:pt x="963" y="1211"/>
                    <a:pt x="981" y="1220"/>
                    <a:pt x="999" y="1228"/>
                  </a:cubicBezTo>
                  <a:cubicBezTo>
                    <a:pt x="1002" y="1229"/>
                    <a:pt x="1005" y="1230"/>
                    <a:pt x="1007" y="1231"/>
                  </a:cubicBezTo>
                  <a:cubicBezTo>
                    <a:pt x="1039" y="1256"/>
                    <a:pt x="1074" y="1272"/>
                    <a:pt x="1111" y="1281"/>
                  </a:cubicBezTo>
                  <a:cubicBezTo>
                    <a:pt x="1113" y="1281"/>
                    <a:pt x="1115" y="1282"/>
                    <a:pt x="1117" y="1282"/>
                  </a:cubicBezTo>
                  <a:cubicBezTo>
                    <a:pt x="1124" y="1279"/>
                    <a:pt x="1132" y="1275"/>
                    <a:pt x="1139" y="1272"/>
                  </a:cubicBezTo>
                  <a:cubicBezTo>
                    <a:pt x="1126" y="1262"/>
                    <a:pt x="1115" y="1250"/>
                    <a:pt x="1106" y="1237"/>
                  </a:cubicBezTo>
                  <a:cubicBezTo>
                    <a:pt x="1077" y="1228"/>
                    <a:pt x="1048" y="1218"/>
                    <a:pt x="1020" y="1206"/>
                  </a:cubicBezTo>
                  <a:cubicBezTo>
                    <a:pt x="1018" y="1205"/>
                    <a:pt x="1017" y="1203"/>
                    <a:pt x="1015" y="1202"/>
                  </a:cubicBezTo>
                  <a:cubicBezTo>
                    <a:pt x="1005" y="1192"/>
                    <a:pt x="995" y="1181"/>
                    <a:pt x="987" y="1170"/>
                  </a:cubicBezTo>
                  <a:cubicBezTo>
                    <a:pt x="984" y="1166"/>
                    <a:pt x="981" y="1162"/>
                    <a:pt x="979" y="1158"/>
                  </a:cubicBezTo>
                  <a:cubicBezTo>
                    <a:pt x="968" y="1141"/>
                    <a:pt x="960" y="1124"/>
                    <a:pt x="954" y="1105"/>
                  </a:cubicBezTo>
                  <a:cubicBezTo>
                    <a:pt x="953" y="1102"/>
                    <a:pt x="952" y="1099"/>
                    <a:pt x="951" y="1097"/>
                  </a:cubicBezTo>
                  <a:cubicBezTo>
                    <a:pt x="948" y="1088"/>
                    <a:pt x="946" y="1079"/>
                    <a:pt x="944" y="1069"/>
                  </a:cubicBezTo>
                  <a:cubicBezTo>
                    <a:pt x="939" y="1048"/>
                    <a:pt x="937" y="1027"/>
                    <a:pt x="936" y="1005"/>
                  </a:cubicBezTo>
                  <a:cubicBezTo>
                    <a:pt x="936" y="1002"/>
                    <a:pt x="936" y="1000"/>
                    <a:pt x="936" y="997"/>
                  </a:cubicBezTo>
                  <a:cubicBezTo>
                    <a:pt x="936" y="960"/>
                    <a:pt x="940" y="922"/>
                    <a:pt x="949" y="885"/>
                  </a:cubicBezTo>
                  <a:cubicBezTo>
                    <a:pt x="959" y="841"/>
                    <a:pt x="975" y="799"/>
                    <a:pt x="996" y="759"/>
                  </a:cubicBezTo>
                  <a:cubicBezTo>
                    <a:pt x="1016" y="724"/>
                    <a:pt x="1038" y="692"/>
                    <a:pt x="1065" y="662"/>
                  </a:cubicBezTo>
                  <a:cubicBezTo>
                    <a:pt x="1070" y="657"/>
                    <a:pt x="1076" y="651"/>
                    <a:pt x="1081" y="646"/>
                  </a:cubicBezTo>
                  <a:cubicBezTo>
                    <a:pt x="1083" y="639"/>
                    <a:pt x="1085" y="631"/>
                    <a:pt x="1087" y="624"/>
                  </a:cubicBezTo>
                  <a:cubicBezTo>
                    <a:pt x="1098" y="586"/>
                    <a:pt x="1114" y="550"/>
                    <a:pt x="1134" y="515"/>
                  </a:cubicBezTo>
                  <a:cubicBezTo>
                    <a:pt x="1158" y="477"/>
                    <a:pt x="1185" y="441"/>
                    <a:pt x="1217" y="409"/>
                  </a:cubicBezTo>
                  <a:cubicBezTo>
                    <a:pt x="1244" y="383"/>
                    <a:pt x="1274" y="360"/>
                    <a:pt x="1307" y="340"/>
                  </a:cubicBezTo>
                  <a:cubicBezTo>
                    <a:pt x="1309" y="339"/>
                    <a:pt x="1311" y="338"/>
                    <a:pt x="1313" y="336"/>
                  </a:cubicBezTo>
                  <a:cubicBezTo>
                    <a:pt x="1332" y="326"/>
                    <a:pt x="1352" y="317"/>
                    <a:pt x="1372" y="310"/>
                  </a:cubicBezTo>
                  <a:cubicBezTo>
                    <a:pt x="1381" y="307"/>
                    <a:pt x="1390" y="304"/>
                    <a:pt x="1399" y="302"/>
                  </a:cubicBezTo>
                  <a:cubicBezTo>
                    <a:pt x="1402" y="301"/>
                    <a:pt x="1405" y="300"/>
                    <a:pt x="1408" y="300"/>
                  </a:cubicBezTo>
                  <a:cubicBezTo>
                    <a:pt x="1427" y="296"/>
                    <a:pt x="1445" y="294"/>
                    <a:pt x="1464" y="294"/>
                  </a:cubicBezTo>
                  <a:cubicBezTo>
                    <a:pt x="1465" y="294"/>
                    <a:pt x="1466" y="294"/>
                    <a:pt x="1466" y="294"/>
                  </a:cubicBezTo>
                  <a:cubicBezTo>
                    <a:pt x="1471" y="294"/>
                    <a:pt x="1476" y="294"/>
                    <a:pt x="1481" y="295"/>
                  </a:cubicBezTo>
                  <a:cubicBezTo>
                    <a:pt x="1482" y="295"/>
                    <a:pt x="1484" y="295"/>
                    <a:pt x="1485" y="295"/>
                  </a:cubicBezTo>
                  <a:cubicBezTo>
                    <a:pt x="1485" y="242"/>
                    <a:pt x="1485" y="242"/>
                    <a:pt x="1485" y="242"/>
                  </a:cubicBezTo>
                  <a:cubicBezTo>
                    <a:pt x="1471" y="234"/>
                    <a:pt x="1457" y="226"/>
                    <a:pt x="1442" y="218"/>
                  </a:cubicBezTo>
                  <a:cubicBezTo>
                    <a:pt x="1401" y="198"/>
                    <a:pt x="1359" y="181"/>
                    <a:pt x="1314" y="171"/>
                  </a:cubicBezTo>
                  <a:cubicBezTo>
                    <a:pt x="1310" y="169"/>
                    <a:pt x="1305" y="168"/>
                    <a:pt x="1300" y="167"/>
                  </a:cubicBezTo>
                  <a:cubicBezTo>
                    <a:pt x="1265" y="159"/>
                    <a:pt x="1229" y="155"/>
                    <a:pt x="1192" y="155"/>
                  </a:cubicBezTo>
                  <a:moveTo>
                    <a:pt x="195" y="336"/>
                  </a:moveTo>
                  <a:cubicBezTo>
                    <a:pt x="161" y="304"/>
                    <a:pt x="132" y="268"/>
                    <a:pt x="106" y="229"/>
                  </a:cubicBezTo>
                  <a:cubicBezTo>
                    <a:pt x="80" y="186"/>
                    <a:pt x="59" y="141"/>
                    <a:pt x="44" y="93"/>
                  </a:cubicBezTo>
                  <a:cubicBezTo>
                    <a:pt x="40" y="81"/>
                    <a:pt x="37" y="68"/>
                    <a:pt x="34" y="55"/>
                  </a:cubicBezTo>
                  <a:cubicBezTo>
                    <a:pt x="46" y="51"/>
                    <a:pt x="59" y="47"/>
                    <a:pt x="72" y="44"/>
                  </a:cubicBezTo>
                  <a:cubicBezTo>
                    <a:pt x="119" y="33"/>
                    <a:pt x="166" y="27"/>
                    <a:pt x="215" y="27"/>
                  </a:cubicBezTo>
                  <a:cubicBezTo>
                    <a:pt x="216" y="27"/>
                    <a:pt x="218" y="27"/>
                    <a:pt x="220" y="27"/>
                  </a:cubicBezTo>
                  <a:cubicBezTo>
                    <a:pt x="267" y="29"/>
                    <a:pt x="312" y="36"/>
                    <a:pt x="358" y="48"/>
                  </a:cubicBezTo>
                  <a:cubicBezTo>
                    <a:pt x="358" y="48"/>
                    <a:pt x="359" y="48"/>
                    <a:pt x="359" y="48"/>
                  </a:cubicBezTo>
                  <a:cubicBezTo>
                    <a:pt x="381" y="55"/>
                    <a:pt x="403" y="62"/>
                    <a:pt x="424" y="71"/>
                  </a:cubicBezTo>
                  <a:cubicBezTo>
                    <a:pt x="405" y="68"/>
                    <a:pt x="386" y="66"/>
                    <a:pt x="367" y="64"/>
                  </a:cubicBezTo>
                  <a:cubicBezTo>
                    <a:pt x="364" y="64"/>
                    <a:pt x="360" y="63"/>
                    <a:pt x="357" y="63"/>
                  </a:cubicBezTo>
                  <a:cubicBezTo>
                    <a:pt x="335" y="61"/>
                    <a:pt x="312" y="60"/>
                    <a:pt x="290" y="60"/>
                  </a:cubicBezTo>
                  <a:cubicBezTo>
                    <a:pt x="244" y="60"/>
                    <a:pt x="198" y="64"/>
                    <a:pt x="154" y="73"/>
                  </a:cubicBezTo>
                  <a:cubicBezTo>
                    <a:pt x="134" y="77"/>
                    <a:pt x="114" y="82"/>
                    <a:pt x="94" y="89"/>
                  </a:cubicBezTo>
                  <a:cubicBezTo>
                    <a:pt x="98" y="110"/>
                    <a:pt x="104" y="130"/>
                    <a:pt x="111" y="149"/>
                  </a:cubicBezTo>
                  <a:cubicBezTo>
                    <a:pt x="134" y="212"/>
                    <a:pt x="167" y="272"/>
                    <a:pt x="208" y="328"/>
                  </a:cubicBezTo>
                  <a:cubicBezTo>
                    <a:pt x="208" y="329"/>
                    <a:pt x="209" y="329"/>
                    <a:pt x="209" y="330"/>
                  </a:cubicBezTo>
                  <a:cubicBezTo>
                    <a:pt x="211" y="332"/>
                    <a:pt x="212" y="334"/>
                    <a:pt x="214" y="336"/>
                  </a:cubicBezTo>
                  <a:cubicBezTo>
                    <a:pt x="225" y="351"/>
                    <a:pt x="237" y="366"/>
                    <a:pt x="249" y="381"/>
                  </a:cubicBezTo>
                  <a:cubicBezTo>
                    <a:pt x="233" y="368"/>
                    <a:pt x="217" y="356"/>
                    <a:pt x="201" y="342"/>
                  </a:cubicBezTo>
                  <a:cubicBezTo>
                    <a:pt x="199" y="340"/>
                    <a:pt x="198" y="339"/>
                    <a:pt x="196" y="337"/>
                  </a:cubicBezTo>
                  <a:cubicBezTo>
                    <a:pt x="196" y="337"/>
                    <a:pt x="195" y="337"/>
                    <a:pt x="195" y="336"/>
                  </a:cubicBezTo>
                  <a:moveTo>
                    <a:pt x="204" y="0"/>
                  </a:moveTo>
                  <a:cubicBezTo>
                    <a:pt x="191" y="0"/>
                    <a:pt x="178" y="0"/>
                    <a:pt x="164" y="1"/>
                  </a:cubicBezTo>
                  <a:cubicBezTo>
                    <a:pt x="109" y="5"/>
                    <a:pt x="54" y="17"/>
                    <a:pt x="0" y="36"/>
                  </a:cubicBezTo>
                  <a:cubicBezTo>
                    <a:pt x="11" y="92"/>
                    <a:pt x="30" y="146"/>
                    <a:pt x="55" y="195"/>
                  </a:cubicBezTo>
                  <a:cubicBezTo>
                    <a:pt x="84" y="251"/>
                    <a:pt x="121" y="301"/>
                    <a:pt x="164" y="344"/>
                  </a:cubicBezTo>
                  <a:cubicBezTo>
                    <a:pt x="167" y="346"/>
                    <a:pt x="169" y="348"/>
                    <a:pt x="171" y="350"/>
                  </a:cubicBezTo>
                  <a:cubicBezTo>
                    <a:pt x="178" y="357"/>
                    <a:pt x="185" y="364"/>
                    <a:pt x="193" y="370"/>
                  </a:cubicBezTo>
                  <a:cubicBezTo>
                    <a:pt x="200" y="376"/>
                    <a:pt x="207" y="382"/>
                    <a:pt x="214" y="388"/>
                  </a:cubicBezTo>
                  <a:cubicBezTo>
                    <a:pt x="229" y="400"/>
                    <a:pt x="245" y="412"/>
                    <a:pt x="262" y="422"/>
                  </a:cubicBezTo>
                  <a:cubicBezTo>
                    <a:pt x="262" y="422"/>
                    <a:pt x="262" y="423"/>
                    <a:pt x="262" y="423"/>
                  </a:cubicBezTo>
                  <a:cubicBezTo>
                    <a:pt x="274" y="421"/>
                    <a:pt x="287" y="420"/>
                    <a:pt x="299" y="420"/>
                  </a:cubicBezTo>
                  <a:cubicBezTo>
                    <a:pt x="300" y="414"/>
                    <a:pt x="303" y="408"/>
                    <a:pt x="307" y="403"/>
                  </a:cubicBezTo>
                  <a:cubicBezTo>
                    <a:pt x="295" y="390"/>
                    <a:pt x="282" y="376"/>
                    <a:pt x="271" y="362"/>
                  </a:cubicBezTo>
                  <a:cubicBezTo>
                    <a:pt x="258" y="346"/>
                    <a:pt x="245" y="330"/>
                    <a:pt x="234" y="314"/>
                  </a:cubicBezTo>
                  <a:cubicBezTo>
                    <a:pt x="231" y="310"/>
                    <a:pt x="228" y="307"/>
                    <a:pt x="226" y="303"/>
                  </a:cubicBezTo>
                  <a:cubicBezTo>
                    <a:pt x="217" y="290"/>
                    <a:pt x="208" y="277"/>
                    <a:pt x="199" y="264"/>
                  </a:cubicBezTo>
                  <a:cubicBezTo>
                    <a:pt x="199" y="264"/>
                    <a:pt x="199" y="264"/>
                    <a:pt x="199" y="264"/>
                  </a:cubicBezTo>
                  <a:cubicBezTo>
                    <a:pt x="186" y="243"/>
                    <a:pt x="174" y="221"/>
                    <a:pt x="163" y="199"/>
                  </a:cubicBezTo>
                  <a:cubicBezTo>
                    <a:pt x="152" y="176"/>
                    <a:pt x="142" y="153"/>
                    <a:pt x="134" y="129"/>
                  </a:cubicBezTo>
                  <a:cubicBezTo>
                    <a:pt x="133" y="128"/>
                    <a:pt x="132" y="126"/>
                    <a:pt x="132" y="124"/>
                  </a:cubicBezTo>
                  <a:cubicBezTo>
                    <a:pt x="130" y="119"/>
                    <a:pt x="129" y="113"/>
                    <a:pt x="127" y="108"/>
                  </a:cubicBezTo>
                  <a:cubicBezTo>
                    <a:pt x="132" y="106"/>
                    <a:pt x="138" y="105"/>
                    <a:pt x="143" y="103"/>
                  </a:cubicBezTo>
                  <a:cubicBezTo>
                    <a:pt x="145" y="103"/>
                    <a:pt x="147" y="102"/>
                    <a:pt x="149" y="102"/>
                  </a:cubicBezTo>
                  <a:cubicBezTo>
                    <a:pt x="174" y="97"/>
                    <a:pt x="198" y="93"/>
                    <a:pt x="223" y="91"/>
                  </a:cubicBezTo>
                  <a:cubicBezTo>
                    <a:pt x="244" y="90"/>
                    <a:pt x="264" y="89"/>
                    <a:pt x="285" y="89"/>
                  </a:cubicBezTo>
                  <a:cubicBezTo>
                    <a:pt x="289" y="89"/>
                    <a:pt x="293" y="89"/>
                    <a:pt x="298" y="89"/>
                  </a:cubicBezTo>
                  <a:cubicBezTo>
                    <a:pt x="298" y="89"/>
                    <a:pt x="297" y="89"/>
                    <a:pt x="297" y="89"/>
                  </a:cubicBezTo>
                  <a:cubicBezTo>
                    <a:pt x="313" y="89"/>
                    <a:pt x="329" y="90"/>
                    <a:pt x="345" y="91"/>
                  </a:cubicBezTo>
                  <a:cubicBezTo>
                    <a:pt x="347" y="91"/>
                    <a:pt x="349" y="92"/>
                    <a:pt x="351" y="92"/>
                  </a:cubicBezTo>
                  <a:cubicBezTo>
                    <a:pt x="374" y="93"/>
                    <a:pt x="397" y="96"/>
                    <a:pt x="419" y="99"/>
                  </a:cubicBezTo>
                  <a:cubicBezTo>
                    <a:pt x="437" y="102"/>
                    <a:pt x="455" y="106"/>
                    <a:pt x="473" y="109"/>
                  </a:cubicBezTo>
                  <a:cubicBezTo>
                    <a:pt x="475" y="103"/>
                    <a:pt x="479" y="98"/>
                    <a:pt x="483" y="93"/>
                  </a:cubicBezTo>
                  <a:cubicBezTo>
                    <a:pt x="477" y="83"/>
                    <a:pt x="471" y="72"/>
                    <a:pt x="466" y="61"/>
                  </a:cubicBezTo>
                  <a:cubicBezTo>
                    <a:pt x="448" y="52"/>
                    <a:pt x="430" y="44"/>
                    <a:pt x="412" y="37"/>
                  </a:cubicBezTo>
                  <a:cubicBezTo>
                    <a:pt x="391" y="30"/>
                    <a:pt x="370" y="23"/>
                    <a:pt x="348" y="18"/>
                  </a:cubicBezTo>
                  <a:cubicBezTo>
                    <a:pt x="302" y="6"/>
                    <a:pt x="254" y="0"/>
                    <a:pt x="20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337"/>
            <p:cNvSpPr>
              <a:spLocks noEditPoints="1"/>
            </p:cNvSpPr>
            <p:nvPr/>
          </p:nvSpPr>
          <p:spPr bwMode="auto">
            <a:xfrm>
              <a:off x="7394" y="1524"/>
              <a:ext cx="178" cy="226"/>
            </a:xfrm>
            <a:custGeom>
              <a:avLst/>
              <a:gdLst>
                <a:gd name="T0" fmla="*/ 226 w 262"/>
                <a:gd name="T1" fmla="*/ 263 h 333"/>
                <a:gd name="T2" fmla="*/ 254 w 262"/>
                <a:gd name="T3" fmla="*/ 278 h 333"/>
                <a:gd name="T4" fmla="*/ 262 w 262"/>
                <a:gd name="T5" fmla="*/ 251 h 333"/>
                <a:gd name="T6" fmla="*/ 40 w 262"/>
                <a:gd name="T7" fmla="*/ 111 h 333"/>
                <a:gd name="T8" fmla="*/ 50 w 262"/>
                <a:gd name="T9" fmla="*/ 92 h 333"/>
                <a:gd name="T10" fmla="*/ 74 w 262"/>
                <a:gd name="T11" fmla="*/ 97 h 333"/>
                <a:gd name="T12" fmla="*/ 68 w 262"/>
                <a:gd name="T13" fmla="*/ 115 h 333"/>
                <a:gd name="T14" fmla="*/ 56 w 262"/>
                <a:gd name="T15" fmla="*/ 129 h 333"/>
                <a:gd name="T16" fmla="*/ 175 w 262"/>
                <a:gd name="T17" fmla="*/ 0 h 333"/>
                <a:gd name="T18" fmla="*/ 159 w 262"/>
                <a:gd name="T19" fmla="*/ 24 h 333"/>
                <a:gd name="T20" fmla="*/ 188 w 262"/>
                <a:gd name="T21" fmla="*/ 78 h 333"/>
                <a:gd name="T22" fmla="*/ 164 w 262"/>
                <a:gd name="T23" fmla="*/ 96 h 333"/>
                <a:gd name="T24" fmla="*/ 125 w 262"/>
                <a:gd name="T25" fmla="*/ 9 h 333"/>
                <a:gd name="T26" fmla="*/ 7 w 262"/>
                <a:gd name="T27" fmla="*/ 218 h 333"/>
                <a:gd name="T28" fmla="*/ 78 w 262"/>
                <a:gd name="T29" fmla="*/ 204 h 333"/>
                <a:gd name="T30" fmla="*/ 101 w 262"/>
                <a:gd name="T31" fmla="*/ 236 h 333"/>
                <a:gd name="T32" fmla="*/ 74 w 262"/>
                <a:gd name="T33" fmla="*/ 234 h 333"/>
                <a:gd name="T34" fmla="*/ 38 w 262"/>
                <a:gd name="T35" fmla="*/ 239 h 333"/>
                <a:gd name="T36" fmla="*/ 144 w 262"/>
                <a:gd name="T37" fmla="*/ 333 h 333"/>
                <a:gd name="T38" fmla="*/ 216 w 262"/>
                <a:gd name="T39" fmla="*/ 313 h 333"/>
                <a:gd name="T40" fmla="*/ 194 w 262"/>
                <a:gd name="T41" fmla="*/ 271 h 333"/>
                <a:gd name="T42" fmla="*/ 187 w 262"/>
                <a:gd name="T43" fmla="*/ 272 h 333"/>
                <a:gd name="T44" fmla="*/ 166 w 262"/>
                <a:gd name="T45" fmla="*/ 245 h 333"/>
                <a:gd name="T46" fmla="*/ 135 w 262"/>
                <a:gd name="T47" fmla="*/ 237 h 333"/>
                <a:gd name="T48" fmla="*/ 138 w 262"/>
                <a:gd name="T49" fmla="*/ 208 h 333"/>
                <a:gd name="T50" fmla="*/ 232 w 262"/>
                <a:gd name="T51" fmla="*/ 233 h 333"/>
                <a:gd name="T52" fmla="*/ 255 w 262"/>
                <a:gd name="T53" fmla="*/ 194 h 333"/>
                <a:gd name="T54" fmla="*/ 184 w 262"/>
                <a:gd name="T55" fmla="*/ 127 h 333"/>
                <a:gd name="T56" fmla="*/ 208 w 262"/>
                <a:gd name="T57" fmla="*/ 109 h 333"/>
                <a:gd name="T58" fmla="*/ 231 w 262"/>
                <a:gd name="T59" fmla="*/ 131 h 333"/>
                <a:gd name="T60" fmla="*/ 253 w 262"/>
                <a:gd name="T61" fmla="*/ 129 h 333"/>
                <a:gd name="T62" fmla="*/ 262 w 262"/>
                <a:gd name="T63" fmla="*/ 3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2" h="333">
                  <a:moveTo>
                    <a:pt x="262" y="251"/>
                  </a:moveTo>
                  <a:cubicBezTo>
                    <a:pt x="250" y="256"/>
                    <a:pt x="239" y="260"/>
                    <a:pt x="226" y="263"/>
                  </a:cubicBezTo>
                  <a:cubicBezTo>
                    <a:pt x="232" y="272"/>
                    <a:pt x="237" y="282"/>
                    <a:pt x="241" y="293"/>
                  </a:cubicBezTo>
                  <a:cubicBezTo>
                    <a:pt x="246" y="288"/>
                    <a:pt x="250" y="283"/>
                    <a:pt x="254" y="278"/>
                  </a:cubicBezTo>
                  <a:cubicBezTo>
                    <a:pt x="257" y="274"/>
                    <a:pt x="260" y="270"/>
                    <a:pt x="262" y="266"/>
                  </a:cubicBezTo>
                  <a:cubicBezTo>
                    <a:pt x="262" y="251"/>
                    <a:pt x="262" y="251"/>
                    <a:pt x="262" y="251"/>
                  </a:cubicBezTo>
                  <a:moveTo>
                    <a:pt x="53" y="129"/>
                  </a:moveTo>
                  <a:cubicBezTo>
                    <a:pt x="44" y="129"/>
                    <a:pt x="35" y="121"/>
                    <a:pt x="40" y="111"/>
                  </a:cubicBezTo>
                  <a:cubicBezTo>
                    <a:pt x="41" y="107"/>
                    <a:pt x="42" y="104"/>
                    <a:pt x="44" y="101"/>
                  </a:cubicBezTo>
                  <a:cubicBezTo>
                    <a:pt x="46" y="98"/>
                    <a:pt x="48" y="95"/>
                    <a:pt x="50" y="92"/>
                  </a:cubicBezTo>
                  <a:cubicBezTo>
                    <a:pt x="53" y="89"/>
                    <a:pt x="57" y="87"/>
                    <a:pt x="60" y="87"/>
                  </a:cubicBezTo>
                  <a:cubicBezTo>
                    <a:pt x="66" y="87"/>
                    <a:pt x="72" y="91"/>
                    <a:pt x="74" y="97"/>
                  </a:cubicBezTo>
                  <a:cubicBezTo>
                    <a:pt x="75" y="101"/>
                    <a:pt x="75" y="105"/>
                    <a:pt x="72" y="110"/>
                  </a:cubicBezTo>
                  <a:cubicBezTo>
                    <a:pt x="71" y="111"/>
                    <a:pt x="69" y="113"/>
                    <a:pt x="68" y="115"/>
                  </a:cubicBezTo>
                  <a:cubicBezTo>
                    <a:pt x="67" y="117"/>
                    <a:pt x="66" y="118"/>
                    <a:pt x="66" y="120"/>
                  </a:cubicBezTo>
                  <a:cubicBezTo>
                    <a:pt x="64" y="126"/>
                    <a:pt x="60" y="128"/>
                    <a:pt x="56" y="129"/>
                  </a:cubicBezTo>
                  <a:cubicBezTo>
                    <a:pt x="55" y="129"/>
                    <a:pt x="54" y="129"/>
                    <a:pt x="53" y="129"/>
                  </a:cubicBezTo>
                  <a:moveTo>
                    <a:pt x="175" y="0"/>
                  </a:moveTo>
                  <a:cubicBezTo>
                    <a:pt x="169" y="0"/>
                    <a:pt x="162" y="0"/>
                    <a:pt x="156" y="1"/>
                  </a:cubicBezTo>
                  <a:cubicBezTo>
                    <a:pt x="156" y="9"/>
                    <a:pt x="158" y="16"/>
                    <a:pt x="159" y="24"/>
                  </a:cubicBezTo>
                  <a:cubicBezTo>
                    <a:pt x="162" y="36"/>
                    <a:pt x="167" y="47"/>
                    <a:pt x="173" y="57"/>
                  </a:cubicBezTo>
                  <a:cubicBezTo>
                    <a:pt x="177" y="65"/>
                    <a:pt x="182" y="72"/>
                    <a:pt x="188" y="78"/>
                  </a:cubicBezTo>
                  <a:cubicBezTo>
                    <a:pt x="197" y="89"/>
                    <a:pt x="186" y="102"/>
                    <a:pt x="175" y="102"/>
                  </a:cubicBezTo>
                  <a:cubicBezTo>
                    <a:pt x="171" y="102"/>
                    <a:pt x="167" y="100"/>
                    <a:pt x="164" y="96"/>
                  </a:cubicBezTo>
                  <a:cubicBezTo>
                    <a:pt x="142" y="70"/>
                    <a:pt x="130" y="40"/>
                    <a:pt x="127" y="9"/>
                  </a:cubicBezTo>
                  <a:cubicBezTo>
                    <a:pt x="126" y="9"/>
                    <a:pt x="126" y="9"/>
                    <a:pt x="125" y="9"/>
                  </a:cubicBezTo>
                  <a:cubicBezTo>
                    <a:pt x="84" y="26"/>
                    <a:pt x="55" y="61"/>
                    <a:pt x="43" y="101"/>
                  </a:cubicBezTo>
                  <a:cubicBezTo>
                    <a:pt x="15" y="131"/>
                    <a:pt x="0" y="174"/>
                    <a:pt x="7" y="218"/>
                  </a:cubicBezTo>
                  <a:cubicBezTo>
                    <a:pt x="7" y="218"/>
                    <a:pt x="8" y="219"/>
                    <a:pt x="8" y="219"/>
                  </a:cubicBezTo>
                  <a:cubicBezTo>
                    <a:pt x="29" y="210"/>
                    <a:pt x="53" y="204"/>
                    <a:pt x="78" y="204"/>
                  </a:cubicBezTo>
                  <a:cubicBezTo>
                    <a:pt x="86" y="204"/>
                    <a:pt x="94" y="205"/>
                    <a:pt x="102" y="206"/>
                  </a:cubicBezTo>
                  <a:cubicBezTo>
                    <a:pt x="120" y="208"/>
                    <a:pt x="118" y="236"/>
                    <a:pt x="101" y="236"/>
                  </a:cubicBezTo>
                  <a:cubicBezTo>
                    <a:pt x="101" y="236"/>
                    <a:pt x="100" y="236"/>
                    <a:pt x="99" y="236"/>
                  </a:cubicBezTo>
                  <a:cubicBezTo>
                    <a:pt x="91" y="234"/>
                    <a:pt x="82" y="234"/>
                    <a:pt x="74" y="234"/>
                  </a:cubicBezTo>
                  <a:cubicBezTo>
                    <a:pt x="74" y="234"/>
                    <a:pt x="73" y="234"/>
                    <a:pt x="73" y="234"/>
                  </a:cubicBezTo>
                  <a:cubicBezTo>
                    <a:pt x="61" y="234"/>
                    <a:pt x="49" y="236"/>
                    <a:pt x="38" y="239"/>
                  </a:cubicBezTo>
                  <a:cubicBezTo>
                    <a:pt x="30" y="242"/>
                    <a:pt x="23" y="245"/>
                    <a:pt x="16" y="248"/>
                  </a:cubicBezTo>
                  <a:cubicBezTo>
                    <a:pt x="38" y="299"/>
                    <a:pt x="89" y="333"/>
                    <a:pt x="144" y="333"/>
                  </a:cubicBezTo>
                  <a:cubicBezTo>
                    <a:pt x="152" y="333"/>
                    <a:pt x="159" y="333"/>
                    <a:pt x="167" y="331"/>
                  </a:cubicBezTo>
                  <a:cubicBezTo>
                    <a:pt x="185" y="328"/>
                    <a:pt x="202" y="322"/>
                    <a:pt x="216" y="313"/>
                  </a:cubicBezTo>
                  <a:cubicBezTo>
                    <a:pt x="212" y="301"/>
                    <a:pt x="207" y="290"/>
                    <a:pt x="201" y="279"/>
                  </a:cubicBezTo>
                  <a:cubicBezTo>
                    <a:pt x="199" y="276"/>
                    <a:pt x="197" y="273"/>
                    <a:pt x="194" y="271"/>
                  </a:cubicBezTo>
                  <a:cubicBezTo>
                    <a:pt x="193" y="271"/>
                    <a:pt x="191" y="271"/>
                    <a:pt x="189" y="271"/>
                  </a:cubicBezTo>
                  <a:cubicBezTo>
                    <a:pt x="188" y="272"/>
                    <a:pt x="188" y="272"/>
                    <a:pt x="187" y="272"/>
                  </a:cubicBezTo>
                  <a:cubicBezTo>
                    <a:pt x="176" y="272"/>
                    <a:pt x="171" y="259"/>
                    <a:pt x="175" y="251"/>
                  </a:cubicBezTo>
                  <a:cubicBezTo>
                    <a:pt x="172" y="249"/>
                    <a:pt x="169" y="247"/>
                    <a:pt x="166" y="245"/>
                  </a:cubicBezTo>
                  <a:cubicBezTo>
                    <a:pt x="160" y="243"/>
                    <a:pt x="154" y="241"/>
                    <a:pt x="148" y="239"/>
                  </a:cubicBezTo>
                  <a:cubicBezTo>
                    <a:pt x="144" y="238"/>
                    <a:pt x="140" y="238"/>
                    <a:pt x="135" y="237"/>
                  </a:cubicBezTo>
                  <a:cubicBezTo>
                    <a:pt x="117" y="236"/>
                    <a:pt x="119" y="207"/>
                    <a:pt x="137" y="207"/>
                  </a:cubicBezTo>
                  <a:cubicBezTo>
                    <a:pt x="137" y="207"/>
                    <a:pt x="138" y="207"/>
                    <a:pt x="138" y="208"/>
                  </a:cubicBezTo>
                  <a:cubicBezTo>
                    <a:pt x="167" y="210"/>
                    <a:pt x="190" y="222"/>
                    <a:pt x="208" y="240"/>
                  </a:cubicBezTo>
                  <a:cubicBezTo>
                    <a:pt x="216" y="238"/>
                    <a:pt x="224" y="236"/>
                    <a:pt x="232" y="233"/>
                  </a:cubicBezTo>
                  <a:cubicBezTo>
                    <a:pt x="242" y="230"/>
                    <a:pt x="251" y="227"/>
                    <a:pt x="260" y="223"/>
                  </a:cubicBezTo>
                  <a:cubicBezTo>
                    <a:pt x="259" y="213"/>
                    <a:pt x="257" y="203"/>
                    <a:pt x="255" y="194"/>
                  </a:cubicBezTo>
                  <a:cubicBezTo>
                    <a:pt x="252" y="186"/>
                    <a:pt x="250" y="178"/>
                    <a:pt x="247" y="170"/>
                  </a:cubicBezTo>
                  <a:cubicBezTo>
                    <a:pt x="223" y="164"/>
                    <a:pt x="201" y="150"/>
                    <a:pt x="184" y="127"/>
                  </a:cubicBezTo>
                  <a:cubicBezTo>
                    <a:pt x="176" y="116"/>
                    <a:pt x="186" y="103"/>
                    <a:pt x="197" y="103"/>
                  </a:cubicBezTo>
                  <a:cubicBezTo>
                    <a:pt x="201" y="103"/>
                    <a:pt x="205" y="105"/>
                    <a:pt x="208" y="109"/>
                  </a:cubicBezTo>
                  <a:cubicBezTo>
                    <a:pt x="211" y="112"/>
                    <a:pt x="213" y="116"/>
                    <a:pt x="216" y="119"/>
                  </a:cubicBezTo>
                  <a:cubicBezTo>
                    <a:pt x="221" y="123"/>
                    <a:pt x="225" y="127"/>
                    <a:pt x="231" y="131"/>
                  </a:cubicBezTo>
                  <a:cubicBezTo>
                    <a:pt x="234" y="132"/>
                    <a:pt x="237" y="134"/>
                    <a:pt x="240" y="135"/>
                  </a:cubicBezTo>
                  <a:cubicBezTo>
                    <a:pt x="243" y="131"/>
                    <a:pt x="248" y="129"/>
                    <a:pt x="253" y="129"/>
                  </a:cubicBezTo>
                  <a:cubicBezTo>
                    <a:pt x="256" y="129"/>
                    <a:pt x="259" y="130"/>
                    <a:pt x="262" y="133"/>
                  </a:cubicBezTo>
                  <a:cubicBezTo>
                    <a:pt x="262" y="30"/>
                    <a:pt x="262" y="30"/>
                    <a:pt x="262" y="30"/>
                  </a:cubicBezTo>
                  <a:cubicBezTo>
                    <a:pt x="237" y="11"/>
                    <a:pt x="207" y="0"/>
                    <a:pt x="17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338"/>
            <p:cNvSpPr>
              <a:spLocks noEditPoints="1"/>
            </p:cNvSpPr>
            <p:nvPr/>
          </p:nvSpPr>
          <p:spPr bwMode="auto">
            <a:xfrm>
              <a:off x="7364" y="1913"/>
              <a:ext cx="75" cy="78"/>
            </a:xfrm>
            <a:custGeom>
              <a:avLst/>
              <a:gdLst>
                <a:gd name="T0" fmla="*/ 61 w 110"/>
                <a:gd name="T1" fmla="*/ 84 h 115"/>
                <a:gd name="T2" fmla="*/ 61 w 110"/>
                <a:gd name="T3" fmla="*/ 85 h 115"/>
                <a:gd name="T4" fmla="*/ 58 w 110"/>
                <a:gd name="T5" fmla="*/ 115 h 115"/>
                <a:gd name="T6" fmla="*/ 64 w 110"/>
                <a:gd name="T7" fmla="*/ 115 h 115"/>
                <a:gd name="T8" fmla="*/ 81 w 110"/>
                <a:gd name="T9" fmla="*/ 109 h 115"/>
                <a:gd name="T10" fmla="*/ 61 w 110"/>
                <a:gd name="T11" fmla="*/ 84 h 115"/>
                <a:gd name="T12" fmla="*/ 75 w 110"/>
                <a:gd name="T13" fmla="*/ 59 h 115"/>
                <a:gd name="T14" fmla="*/ 79 w 110"/>
                <a:gd name="T15" fmla="*/ 62 h 115"/>
                <a:gd name="T16" fmla="*/ 102 w 110"/>
                <a:gd name="T17" fmla="*/ 91 h 115"/>
                <a:gd name="T18" fmla="*/ 110 w 110"/>
                <a:gd name="T19" fmla="*/ 59 h 115"/>
                <a:gd name="T20" fmla="*/ 93 w 110"/>
                <a:gd name="T21" fmla="*/ 60 h 115"/>
                <a:gd name="T22" fmla="*/ 75 w 110"/>
                <a:gd name="T23" fmla="*/ 59 h 115"/>
                <a:gd name="T24" fmla="*/ 55 w 110"/>
                <a:gd name="T25" fmla="*/ 0 h 115"/>
                <a:gd name="T26" fmla="*/ 45 w 110"/>
                <a:gd name="T27" fmla="*/ 1 h 115"/>
                <a:gd name="T28" fmla="*/ 3 w 110"/>
                <a:gd name="T29" fmla="*/ 32 h 115"/>
                <a:gd name="T30" fmla="*/ 1 w 110"/>
                <a:gd name="T31" fmla="*/ 36 h 115"/>
                <a:gd name="T32" fmla="*/ 22 w 110"/>
                <a:gd name="T33" fmla="*/ 32 h 115"/>
                <a:gd name="T34" fmla="*/ 25 w 110"/>
                <a:gd name="T35" fmla="*/ 32 h 115"/>
                <a:gd name="T36" fmla="*/ 27 w 110"/>
                <a:gd name="T37" fmla="*/ 60 h 115"/>
                <a:gd name="T38" fmla="*/ 9 w 110"/>
                <a:gd name="T39" fmla="*/ 63 h 115"/>
                <a:gd name="T40" fmla="*/ 0 w 110"/>
                <a:gd name="T41" fmla="*/ 69 h 115"/>
                <a:gd name="T42" fmla="*/ 0 w 110"/>
                <a:gd name="T43" fmla="*/ 69 h 115"/>
                <a:gd name="T44" fmla="*/ 21 w 110"/>
                <a:gd name="T45" fmla="*/ 105 h 115"/>
                <a:gd name="T46" fmla="*/ 25 w 110"/>
                <a:gd name="T47" fmla="*/ 108 h 115"/>
                <a:gd name="T48" fmla="*/ 36 w 110"/>
                <a:gd name="T49" fmla="*/ 79 h 115"/>
                <a:gd name="T50" fmla="*/ 48 w 110"/>
                <a:gd name="T51" fmla="*/ 74 h 115"/>
                <a:gd name="T52" fmla="*/ 55 w 110"/>
                <a:gd name="T53" fmla="*/ 75 h 115"/>
                <a:gd name="T54" fmla="*/ 66 w 110"/>
                <a:gd name="T55" fmla="*/ 58 h 115"/>
                <a:gd name="T56" fmla="*/ 63 w 110"/>
                <a:gd name="T57" fmla="*/ 57 h 115"/>
                <a:gd name="T58" fmla="*/ 64 w 110"/>
                <a:gd name="T59" fmla="*/ 28 h 115"/>
                <a:gd name="T60" fmla="*/ 66 w 110"/>
                <a:gd name="T61" fmla="*/ 28 h 115"/>
                <a:gd name="T62" fmla="*/ 98 w 110"/>
                <a:gd name="T63" fmla="*/ 30 h 115"/>
                <a:gd name="T64" fmla="*/ 100 w 110"/>
                <a:gd name="T65" fmla="*/ 30 h 115"/>
                <a:gd name="T66" fmla="*/ 103 w 110"/>
                <a:gd name="T67" fmla="*/ 30 h 115"/>
                <a:gd name="T68" fmla="*/ 100 w 110"/>
                <a:gd name="T69" fmla="*/ 24 h 115"/>
                <a:gd name="T70" fmla="*/ 55 w 110"/>
                <a:gd name="T7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0" h="115">
                  <a:moveTo>
                    <a:pt x="61" y="84"/>
                  </a:moveTo>
                  <a:cubicBezTo>
                    <a:pt x="61" y="84"/>
                    <a:pt x="61" y="84"/>
                    <a:pt x="61" y="85"/>
                  </a:cubicBezTo>
                  <a:cubicBezTo>
                    <a:pt x="62" y="95"/>
                    <a:pt x="61" y="106"/>
                    <a:pt x="58" y="115"/>
                  </a:cubicBezTo>
                  <a:cubicBezTo>
                    <a:pt x="60" y="115"/>
                    <a:pt x="62" y="115"/>
                    <a:pt x="64" y="115"/>
                  </a:cubicBezTo>
                  <a:cubicBezTo>
                    <a:pt x="70" y="113"/>
                    <a:pt x="76" y="112"/>
                    <a:pt x="81" y="109"/>
                  </a:cubicBezTo>
                  <a:cubicBezTo>
                    <a:pt x="75" y="100"/>
                    <a:pt x="68" y="92"/>
                    <a:pt x="61" y="84"/>
                  </a:cubicBezTo>
                  <a:moveTo>
                    <a:pt x="75" y="59"/>
                  </a:moveTo>
                  <a:cubicBezTo>
                    <a:pt x="76" y="60"/>
                    <a:pt x="78" y="61"/>
                    <a:pt x="79" y="62"/>
                  </a:cubicBezTo>
                  <a:cubicBezTo>
                    <a:pt x="87" y="71"/>
                    <a:pt x="94" y="81"/>
                    <a:pt x="102" y="91"/>
                  </a:cubicBezTo>
                  <a:cubicBezTo>
                    <a:pt x="108" y="81"/>
                    <a:pt x="110" y="70"/>
                    <a:pt x="110" y="59"/>
                  </a:cubicBezTo>
                  <a:cubicBezTo>
                    <a:pt x="105" y="59"/>
                    <a:pt x="99" y="60"/>
                    <a:pt x="93" y="60"/>
                  </a:cubicBezTo>
                  <a:cubicBezTo>
                    <a:pt x="87" y="60"/>
                    <a:pt x="81" y="59"/>
                    <a:pt x="75" y="59"/>
                  </a:cubicBezTo>
                  <a:moveTo>
                    <a:pt x="55" y="0"/>
                  </a:moveTo>
                  <a:cubicBezTo>
                    <a:pt x="52" y="0"/>
                    <a:pt x="48" y="0"/>
                    <a:pt x="45" y="1"/>
                  </a:cubicBezTo>
                  <a:cubicBezTo>
                    <a:pt x="23" y="4"/>
                    <a:pt x="9" y="17"/>
                    <a:pt x="3" y="32"/>
                  </a:cubicBezTo>
                  <a:cubicBezTo>
                    <a:pt x="2" y="34"/>
                    <a:pt x="2" y="35"/>
                    <a:pt x="1" y="36"/>
                  </a:cubicBezTo>
                  <a:cubicBezTo>
                    <a:pt x="8" y="35"/>
                    <a:pt x="15" y="33"/>
                    <a:pt x="22" y="32"/>
                  </a:cubicBezTo>
                  <a:cubicBezTo>
                    <a:pt x="23" y="32"/>
                    <a:pt x="24" y="32"/>
                    <a:pt x="25" y="32"/>
                  </a:cubicBezTo>
                  <a:cubicBezTo>
                    <a:pt x="40" y="32"/>
                    <a:pt x="44" y="57"/>
                    <a:pt x="27" y="60"/>
                  </a:cubicBezTo>
                  <a:cubicBezTo>
                    <a:pt x="21" y="61"/>
                    <a:pt x="15" y="62"/>
                    <a:pt x="9" y="63"/>
                  </a:cubicBezTo>
                  <a:cubicBezTo>
                    <a:pt x="7" y="66"/>
                    <a:pt x="4" y="69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3" y="83"/>
                    <a:pt x="10" y="96"/>
                    <a:pt x="21" y="105"/>
                  </a:cubicBezTo>
                  <a:cubicBezTo>
                    <a:pt x="23" y="106"/>
                    <a:pt x="24" y="107"/>
                    <a:pt x="25" y="108"/>
                  </a:cubicBezTo>
                  <a:cubicBezTo>
                    <a:pt x="27" y="97"/>
                    <a:pt x="30" y="88"/>
                    <a:pt x="36" y="79"/>
                  </a:cubicBezTo>
                  <a:cubicBezTo>
                    <a:pt x="39" y="75"/>
                    <a:pt x="43" y="74"/>
                    <a:pt x="48" y="74"/>
                  </a:cubicBezTo>
                  <a:cubicBezTo>
                    <a:pt x="50" y="74"/>
                    <a:pt x="53" y="74"/>
                    <a:pt x="55" y="75"/>
                  </a:cubicBezTo>
                  <a:cubicBezTo>
                    <a:pt x="52" y="68"/>
                    <a:pt x="58" y="60"/>
                    <a:pt x="66" y="58"/>
                  </a:cubicBezTo>
                  <a:cubicBezTo>
                    <a:pt x="65" y="58"/>
                    <a:pt x="64" y="58"/>
                    <a:pt x="63" y="57"/>
                  </a:cubicBezTo>
                  <a:cubicBezTo>
                    <a:pt x="45" y="55"/>
                    <a:pt x="47" y="28"/>
                    <a:pt x="64" y="28"/>
                  </a:cubicBezTo>
                  <a:cubicBezTo>
                    <a:pt x="65" y="28"/>
                    <a:pt x="66" y="28"/>
                    <a:pt x="66" y="28"/>
                  </a:cubicBezTo>
                  <a:cubicBezTo>
                    <a:pt x="77" y="29"/>
                    <a:pt x="87" y="30"/>
                    <a:pt x="98" y="30"/>
                  </a:cubicBezTo>
                  <a:cubicBezTo>
                    <a:pt x="99" y="30"/>
                    <a:pt x="100" y="30"/>
                    <a:pt x="100" y="30"/>
                  </a:cubicBezTo>
                  <a:cubicBezTo>
                    <a:pt x="101" y="30"/>
                    <a:pt x="102" y="30"/>
                    <a:pt x="103" y="30"/>
                  </a:cubicBezTo>
                  <a:cubicBezTo>
                    <a:pt x="102" y="28"/>
                    <a:pt x="101" y="26"/>
                    <a:pt x="100" y="24"/>
                  </a:cubicBezTo>
                  <a:cubicBezTo>
                    <a:pt x="91" y="10"/>
                    <a:pt x="76" y="0"/>
                    <a:pt x="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339"/>
            <p:cNvSpPr>
              <a:spLocks noEditPoints="1"/>
            </p:cNvSpPr>
            <p:nvPr/>
          </p:nvSpPr>
          <p:spPr bwMode="auto">
            <a:xfrm>
              <a:off x="6882" y="1133"/>
              <a:ext cx="80" cy="77"/>
            </a:xfrm>
            <a:custGeom>
              <a:avLst/>
              <a:gdLst>
                <a:gd name="T0" fmla="*/ 15 w 118"/>
                <a:gd name="T1" fmla="*/ 19 h 113"/>
                <a:gd name="T2" fmla="*/ 5 w 118"/>
                <a:gd name="T3" fmla="*/ 35 h 113"/>
                <a:gd name="T4" fmla="*/ 1 w 118"/>
                <a:gd name="T5" fmla="*/ 47 h 113"/>
                <a:gd name="T6" fmla="*/ 1 w 118"/>
                <a:gd name="T7" fmla="*/ 66 h 113"/>
                <a:gd name="T8" fmla="*/ 12 w 118"/>
                <a:gd name="T9" fmla="*/ 65 h 113"/>
                <a:gd name="T10" fmla="*/ 50 w 118"/>
                <a:gd name="T11" fmla="*/ 68 h 113"/>
                <a:gd name="T12" fmla="*/ 61 w 118"/>
                <a:gd name="T13" fmla="*/ 76 h 113"/>
                <a:gd name="T14" fmla="*/ 48 w 118"/>
                <a:gd name="T15" fmla="*/ 98 h 113"/>
                <a:gd name="T16" fmla="*/ 46 w 118"/>
                <a:gd name="T17" fmla="*/ 98 h 113"/>
                <a:gd name="T18" fmla="*/ 18 w 118"/>
                <a:gd name="T19" fmla="*/ 95 h 113"/>
                <a:gd name="T20" fmla="*/ 16 w 118"/>
                <a:gd name="T21" fmla="*/ 95 h 113"/>
                <a:gd name="T22" fmla="*/ 15 w 118"/>
                <a:gd name="T23" fmla="*/ 95 h 113"/>
                <a:gd name="T24" fmla="*/ 55 w 118"/>
                <a:gd name="T25" fmla="*/ 113 h 113"/>
                <a:gd name="T26" fmla="*/ 90 w 118"/>
                <a:gd name="T27" fmla="*/ 103 h 113"/>
                <a:gd name="T28" fmla="*/ 91 w 118"/>
                <a:gd name="T29" fmla="*/ 102 h 113"/>
                <a:gd name="T30" fmla="*/ 87 w 118"/>
                <a:gd name="T31" fmla="*/ 97 h 113"/>
                <a:gd name="T32" fmla="*/ 58 w 118"/>
                <a:gd name="T33" fmla="*/ 71 h 113"/>
                <a:gd name="T34" fmla="*/ 54 w 118"/>
                <a:gd name="T35" fmla="*/ 53 h 113"/>
                <a:gd name="T36" fmla="*/ 48 w 118"/>
                <a:gd name="T37" fmla="*/ 55 h 113"/>
                <a:gd name="T38" fmla="*/ 37 w 118"/>
                <a:gd name="T39" fmla="*/ 50 h 113"/>
                <a:gd name="T40" fmla="*/ 15 w 118"/>
                <a:gd name="T41" fmla="*/ 19 h 113"/>
                <a:gd name="T42" fmla="*/ 90 w 118"/>
                <a:gd name="T43" fmla="*/ 8 h 113"/>
                <a:gd name="T44" fmla="*/ 87 w 118"/>
                <a:gd name="T45" fmla="*/ 14 h 113"/>
                <a:gd name="T46" fmla="*/ 96 w 118"/>
                <a:gd name="T47" fmla="*/ 11 h 113"/>
                <a:gd name="T48" fmla="*/ 90 w 118"/>
                <a:gd name="T49" fmla="*/ 8 h 113"/>
                <a:gd name="T50" fmla="*/ 61 w 118"/>
                <a:gd name="T51" fmla="*/ 0 h 113"/>
                <a:gd name="T52" fmla="*/ 39 w 118"/>
                <a:gd name="T53" fmla="*/ 4 h 113"/>
                <a:gd name="T54" fmla="*/ 59 w 118"/>
                <a:gd name="T55" fmla="*/ 33 h 113"/>
                <a:gd name="T56" fmla="*/ 62 w 118"/>
                <a:gd name="T57" fmla="*/ 46 h 113"/>
                <a:gd name="T58" fmla="*/ 68 w 118"/>
                <a:gd name="T59" fmla="*/ 44 h 113"/>
                <a:gd name="T60" fmla="*/ 77 w 118"/>
                <a:gd name="T61" fmla="*/ 48 h 113"/>
                <a:gd name="T62" fmla="*/ 111 w 118"/>
                <a:gd name="T63" fmla="*/ 80 h 113"/>
                <a:gd name="T64" fmla="*/ 116 w 118"/>
                <a:gd name="T65" fmla="*/ 50 h 113"/>
                <a:gd name="T66" fmla="*/ 116 w 118"/>
                <a:gd name="T67" fmla="*/ 47 h 113"/>
                <a:gd name="T68" fmla="*/ 112 w 118"/>
                <a:gd name="T69" fmla="*/ 35 h 113"/>
                <a:gd name="T70" fmla="*/ 84 w 118"/>
                <a:gd name="T71" fmla="*/ 44 h 113"/>
                <a:gd name="T72" fmla="*/ 80 w 118"/>
                <a:gd name="T73" fmla="*/ 45 h 113"/>
                <a:gd name="T74" fmla="*/ 67 w 118"/>
                <a:gd name="T75" fmla="*/ 23 h 113"/>
                <a:gd name="T76" fmla="*/ 60 w 118"/>
                <a:gd name="T77" fmla="*/ 9 h 113"/>
                <a:gd name="T78" fmla="*/ 61 w 118"/>
                <a:gd name="T7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8" h="113">
                  <a:moveTo>
                    <a:pt x="15" y="19"/>
                  </a:moveTo>
                  <a:cubicBezTo>
                    <a:pt x="11" y="24"/>
                    <a:pt x="7" y="29"/>
                    <a:pt x="5" y="35"/>
                  </a:cubicBezTo>
                  <a:cubicBezTo>
                    <a:pt x="3" y="39"/>
                    <a:pt x="2" y="43"/>
                    <a:pt x="1" y="47"/>
                  </a:cubicBezTo>
                  <a:cubicBezTo>
                    <a:pt x="0" y="53"/>
                    <a:pt x="0" y="59"/>
                    <a:pt x="1" y="66"/>
                  </a:cubicBezTo>
                  <a:cubicBezTo>
                    <a:pt x="5" y="66"/>
                    <a:pt x="9" y="65"/>
                    <a:pt x="12" y="65"/>
                  </a:cubicBezTo>
                  <a:cubicBezTo>
                    <a:pt x="25" y="65"/>
                    <a:pt x="38" y="66"/>
                    <a:pt x="50" y="68"/>
                  </a:cubicBezTo>
                  <a:cubicBezTo>
                    <a:pt x="56" y="69"/>
                    <a:pt x="60" y="72"/>
                    <a:pt x="61" y="76"/>
                  </a:cubicBezTo>
                  <a:cubicBezTo>
                    <a:pt x="65" y="85"/>
                    <a:pt x="60" y="98"/>
                    <a:pt x="48" y="98"/>
                  </a:cubicBezTo>
                  <a:cubicBezTo>
                    <a:pt x="47" y="98"/>
                    <a:pt x="46" y="98"/>
                    <a:pt x="46" y="98"/>
                  </a:cubicBezTo>
                  <a:cubicBezTo>
                    <a:pt x="36" y="96"/>
                    <a:pt x="27" y="96"/>
                    <a:pt x="18" y="95"/>
                  </a:cubicBezTo>
                  <a:cubicBezTo>
                    <a:pt x="17" y="95"/>
                    <a:pt x="17" y="95"/>
                    <a:pt x="16" y="95"/>
                  </a:cubicBezTo>
                  <a:cubicBezTo>
                    <a:pt x="16" y="95"/>
                    <a:pt x="16" y="95"/>
                    <a:pt x="15" y="95"/>
                  </a:cubicBezTo>
                  <a:cubicBezTo>
                    <a:pt x="26" y="107"/>
                    <a:pt x="41" y="113"/>
                    <a:pt x="55" y="113"/>
                  </a:cubicBezTo>
                  <a:cubicBezTo>
                    <a:pt x="67" y="113"/>
                    <a:pt x="79" y="109"/>
                    <a:pt x="90" y="103"/>
                  </a:cubicBezTo>
                  <a:cubicBezTo>
                    <a:pt x="90" y="102"/>
                    <a:pt x="91" y="102"/>
                    <a:pt x="91" y="102"/>
                  </a:cubicBezTo>
                  <a:cubicBezTo>
                    <a:pt x="90" y="100"/>
                    <a:pt x="89" y="99"/>
                    <a:pt x="87" y="97"/>
                  </a:cubicBezTo>
                  <a:cubicBezTo>
                    <a:pt x="78" y="88"/>
                    <a:pt x="68" y="80"/>
                    <a:pt x="58" y="71"/>
                  </a:cubicBezTo>
                  <a:cubicBezTo>
                    <a:pt x="52" y="66"/>
                    <a:pt x="52" y="59"/>
                    <a:pt x="54" y="53"/>
                  </a:cubicBezTo>
                  <a:cubicBezTo>
                    <a:pt x="52" y="54"/>
                    <a:pt x="50" y="55"/>
                    <a:pt x="48" y="55"/>
                  </a:cubicBezTo>
                  <a:cubicBezTo>
                    <a:pt x="44" y="55"/>
                    <a:pt x="40" y="53"/>
                    <a:pt x="37" y="50"/>
                  </a:cubicBezTo>
                  <a:cubicBezTo>
                    <a:pt x="29" y="41"/>
                    <a:pt x="22" y="30"/>
                    <a:pt x="15" y="19"/>
                  </a:cubicBezTo>
                  <a:moveTo>
                    <a:pt x="90" y="8"/>
                  </a:moveTo>
                  <a:cubicBezTo>
                    <a:pt x="89" y="10"/>
                    <a:pt x="88" y="12"/>
                    <a:pt x="87" y="14"/>
                  </a:cubicBezTo>
                  <a:cubicBezTo>
                    <a:pt x="90" y="13"/>
                    <a:pt x="93" y="12"/>
                    <a:pt x="96" y="11"/>
                  </a:cubicBezTo>
                  <a:cubicBezTo>
                    <a:pt x="94" y="10"/>
                    <a:pt x="92" y="9"/>
                    <a:pt x="90" y="8"/>
                  </a:cubicBezTo>
                  <a:moveTo>
                    <a:pt x="61" y="0"/>
                  </a:moveTo>
                  <a:cubicBezTo>
                    <a:pt x="53" y="0"/>
                    <a:pt x="46" y="1"/>
                    <a:pt x="39" y="4"/>
                  </a:cubicBezTo>
                  <a:cubicBezTo>
                    <a:pt x="45" y="14"/>
                    <a:pt x="52" y="24"/>
                    <a:pt x="59" y="33"/>
                  </a:cubicBezTo>
                  <a:cubicBezTo>
                    <a:pt x="63" y="37"/>
                    <a:pt x="63" y="42"/>
                    <a:pt x="62" y="46"/>
                  </a:cubicBezTo>
                  <a:cubicBezTo>
                    <a:pt x="64" y="45"/>
                    <a:pt x="66" y="44"/>
                    <a:pt x="68" y="44"/>
                  </a:cubicBezTo>
                  <a:cubicBezTo>
                    <a:pt x="71" y="44"/>
                    <a:pt x="74" y="45"/>
                    <a:pt x="77" y="48"/>
                  </a:cubicBezTo>
                  <a:cubicBezTo>
                    <a:pt x="89" y="57"/>
                    <a:pt x="100" y="68"/>
                    <a:pt x="111" y="80"/>
                  </a:cubicBezTo>
                  <a:cubicBezTo>
                    <a:pt x="116" y="71"/>
                    <a:pt x="118" y="61"/>
                    <a:pt x="116" y="50"/>
                  </a:cubicBezTo>
                  <a:cubicBezTo>
                    <a:pt x="116" y="49"/>
                    <a:pt x="116" y="48"/>
                    <a:pt x="116" y="47"/>
                  </a:cubicBezTo>
                  <a:cubicBezTo>
                    <a:pt x="115" y="43"/>
                    <a:pt x="114" y="39"/>
                    <a:pt x="112" y="35"/>
                  </a:cubicBezTo>
                  <a:cubicBezTo>
                    <a:pt x="103" y="38"/>
                    <a:pt x="94" y="41"/>
                    <a:pt x="84" y="44"/>
                  </a:cubicBezTo>
                  <a:cubicBezTo>
                    <a:pt x="83" y="44"/>
                    <a:pt x="81" y="45"/>
                    <a:pt x="80" y="45"/>
                  </a:cubicBezTo>
                  <a:cubicBezTo>
                    <a:pt x="69" y="45"/>
                    <a:pt x="62" y="32"/>
                    <a:pt x="67" y="23"/>
                  </a:cubicBezTo>
                  <a:cubicBezTo>
                    <a:pt x="62" y="21"/>
                    <a:pt x="59" y="16"/>
                    <a:pt x="60" y="9"/>
                  </a:cubicBezTo>
                  <a:cubicBezTo>
                    <a:pt x="60" y="6"/>
                    <a:pt x="60" y="3"/>
                    <a:pt x="6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340"/>
            <p:cNvSpPr>
              <a:spLocks noEditPoints="1"/>
            </p:cNvSpPr>
            <p:nvPr/>
          </p:nvSpPr>
          <p:spPr bwMode="auto">
            <a:xfrm>
              <a:off x="6766" y="1341"/>
              <a:ext cx="75" cy="78"/>
            </a:xfrm>
            <a:custGeom>
              <a:avLst/>
              <a:gdLst>
                <a:gd name="T0" fmla="*/ 34 w 111"/>
                <a:gd name="T1" fmla="*/ 104 h 114"/>
                <a:gd name="T2" fmla="*/ 30 w 111"/>
                <a:gd name="T3" fmla="*/ 109 h 114"/>
                <a:gd name="T4" fmla="*/ 36 w 111"/>
                <a:gd name="T5" fmla="*/ 112 h 114"/>
                <a:gd name="T6" fmla="*/ 34 w 111"/>
                <a:gd name="T7" fmla="*/ 104 h 114"/>
                <a:gd name="T8" fmla="*/ 48 w 111"/>
                <a:gd name="T9" fmla="*/ 65 h 114"/>
                <a:gd name="T10" fmla="*/ 38 w 111"/>
                <a:gd name="T11" fmla="*/ 70 h 114"/>
                <a:gd name="T12" fmla="*/ 36 w 111"/>
                <a:gd name="T13" fmla="*/ 70 h 114"/>
                <a:gd name="T14" fmla="*/ 7 w 111"/>
                <a:gd name="T15" fmla="*/ 68 h 114"/>
                <a:gd name="T16" fmla="*/ 0 w 111"/>
                <a:gd name="T17" fmla="*/ 68 h 114"/>
                <a:gd name="T18" fmla="*/ 8 w 111"/>
                <a:gd name="T19" fmla="*/ 88 h 114"/>
                <a:gd name="T20" fmla="*/ 15 w 111"/>
                <a:gd name="T21" fmla="*/ 82 h 114"/>
                <a:gd name="T22" fmla="*/ 24 w 111"/>
                <a:gd name="T23" fmla="*/ 79 h 114"/>
                <a:gd name="T24" fmla="*/ 31 w 111"/>
                <a:gd name="T25" fmla="*/ 81 h 114"/>
                <a:gd name="T26" fmla="*/ 43 w 111"/>
                <a:gd name="T27" fmla="*/ 75 h 114"/>
                <a:gd name="T28" fmla="*/ 58 w 111"/>
                <a:gd name="T29" fmla="*/ 86 h 114"/>
                <a:gd name="T30" fmla="*/ 64 w 111"/>
                <a:gd name="T31" fmla="*/ 114 h 114"/>
                <a:gd name="T32" fmla="*/ 77 w 111"/>
                <a:gd name="T33" fmla="*/ 111 h 114"/>
                <a:gd name="T34" fmla="*/ 79 w 111"/>
                <a:gd name="T35" fmla="*/ 110 h 114"/>
                <a:gd name="T36" fmla="*/ 102 w 111"/>
                <a:gd name="T37" fmla="*/ 90 h 114"/>
                <a:gd name="T38" fmla="*/ 57 w 111"/>
                <a:gd name="T39" fmla="*/ 77 h 114"/>
                <a:gd name="T40" fmla="*/ 48 w 111"/>
                <a:gd name="T41" fmla="*/ 65 h 114"/>
                <a:gd name="T42" fmla="*/ 66 w 111"/>
                <a:gd name="T43" fmla="*/ 0 h 114"/>
                <a:gd name="T44" fmla="*/ 67 w 111"/>
                <a:gd name="T45" fmla="*/ 2 h 114"/>
                <a:gd name="T46" fmla="*/ 83 w 111"/>
                <a:gd name="T47" fmla="*/ 25 h 114"/>
                <a:gd name="T48" fmla="*/ 74 w 111"/>
                <a:gd name="T49" fmla="*/ 49 h 114"/>
                <a:gd name="T50" fmla="*/ 71 w 111"/>
                <a:gd name="T51" fmla="*/ 49 h 114"/>
                <a:gd name="T52" fmla="*/ 61 w 111"/>
                <a:gd name="T53" fmla="*/ 44 h 114"/>
                <a:gd name="T54" fmla="*/ 33 w 111"/>
                <a:gd name="T55" fmla="*/ 3 h 114"/>
                <a:gd name="T56" fmla="*/ 17 w 111"/>
                <a:gd name="T57" fmla="*/ 13 h 114"/>
                <a:gd name="T58" fmla="*/ 9 w 111"/>
                <a:gd name="T59" fmla="*/ 22 h 114"/>
                <a:gd name="T60" fmla="*/ 1 w 111"/>
                <a:gd name="T61" fmla="*/ 39 h 114"/>
                <a:gd name="T62" fmla="*/ 2 w 111"/>
                <a:gd name="T63" fmla="*/ 39 h 114"/>
                <a:gd name="T64" fmla="*/ 38 w 111"/>
                <a:gd name="T65" fmla="*/ 42 h 114"/>
                <a:gd name="T66" fmla="*/ 50 w 111"/>
                <a:gd name="T67" fmla="*/ 55 h 114"/>
                <a:gd name="T68" fmla="*/ 62 w 111"/>
                <a:gd name="T69" fmla="*/ 48 h 114"/>
                <a:gd name="T70" fmla="*/ 68 w 111"/>
                <a:gd name="T71" fmla="*/ 49 h 114"/>
                <a:gd name="T72" fmla="*/ 105 w 111"/>
                <a:gd name="T73" fmla="*/ 60 h 114"/>
                <a:gd name="T74" fmla="*/ 111 w 111"/>
                <a:gd name="T75" fmla="*/ 62 h 114"/>
                <a:gd name="T76" fmla="*/ 111 w 111"/>
                <a:gd name="T77" fmla="*/ 60 h 114"/>
                <a:gd name="T78" fmla="*/ 66 w 111"/>
                <a:gd name="T7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1" h="114">
                  <a:moveTo>
                    <a:pt x="34" y="104"/>
                  </a:moveTo>
                  <a:cubicBezTo>
                    <a:pt x="32" y="106"/>
                    <a:pt x="31" y="108"/>
                    <a:pt x="30" y="109"/>
                  </a:cubicBezTo>
                  <a:cubicBezTo>
                    <a:pt x="31" y="110"/>
                    <a:pt x="34" y="111"/>
                    <a:pt x="36" y="112"/>
                  </a:cubicBezTo>
                  <a:cubicBezTo>
                    <a:pt x="35" y="109"/>
                    <a:pt x="34" y="106"/>
                    <a:pt x="34" y="104"/>
                  </a:cubicBezTo>
                  <a:moveTo>
                    <a:pt x="48" y="65"/>
                  </a:moveTo>
                  <a:cubicBezTo>
                    <a:pt x="46" y="68"/>
                    <a:pt x="42" y="70"/>
                    <a:pt x="38" y="70"/>
                  </a:cubicBezTo>
                  <a:cubicBezTo>
                    <a:pt x="37" y="70"/>
                    <a:pt x="36" y="70"/>
                    <a:pt x="36" y="70"/>
                  </a:cubicBezTo>
                  <a:cubicBezTo>
                    <a:pt x="26" y="68"/>
                    <a:pt x="16" y="68"/>
                    <a:pt x="7" y="68"/>
                  </a:cubicBezTo>
                  <a:cubicBezTo>
                    <a:pt x="5" y="68"/>
                    <a:pt x="2" y="68"/>
                    <a:pt x="0" y="68"/>
                  </a:cubicBezTo>
                  <a:cubicBezTo>
                    <a:pt x="1" y="75"/>
                    <a:pt x="4" y="82"/>
                    <a:pt x="8" y="88"/>
                  </a:cubicBezTo>
                  <a:cubicBezTo>
                    <a:pt x="10" y="86"/>
                    <a:pt x="13" y="84"/>
                    <a:pt x="15" y="82"/>
                  </a:cubicBezTo>
                  <a:cubicBezTo>
                    <a:pt x="18" y="80"/>
                    <a:pt x="21" y="79"/>
                    <a:pt x="24" y="79"/>
                  </a:cubicBezTo>
                  <a:cubicBezTo>
                    <a:pt x="27" y="79"/>
                    <a:pt x="29" y="80"/>
                    <a:pt x="31" y="81"/>
                  </a:cubicBezTo>
                  <a:cubicBezTo>
                    <a:pt x="33" y="77"/>
                    <a:pt x="38" y="75"/>
                    <a:pt x="43" y="75"/>
                  </a:cubicBezTo>
                  <a:cubicBezTo>
                    <a:pt x="50" y="75"/>
                    <a:pt x="56" y="78"/>
                    <a:pt x="58" y="86"/>
                  </a:cubicBezTo>
                  <a:cubicBezTo>
                    <a:pt x="60" y="95"/>
                    <a:pt x="62" y="105"/>
                    <a:pt x="64" y="114"/>
                  </a:cubicBezTo>
                  <a:cubicBezTo>
                    <a:pt x="69" y="113"/>
                    <a:pt x="73" y="112"/>
                    <a:pt x="77" y="111"/>
                  </a:cubicBezTo>
                  <a:cubicBezTo>
                    <a:pt x="78" y="110"/>
                    <a:pt x="78" y="110"/>
                    <a:pt x="79" y="110"/>
                  </a:cubicBezTo>
                  <a:cubicBezTo>
                    <a:pt x="89" y="105"/>
                    <a:pt x="97" y="98"/>
                    <a:pt x="102" y="90"/>
                  </a:cubicBezTo>
                  <a:cubicBezTo>
                    <a:pt x="87" y="87"/>
                    <a:pt x="71" y="82"/>
                    <a:pt x="57" y="77"/>
                  </a:cubicBezTo>
                  <a:cubicBezTo>
                    <a:pt x="51" y="75"/>
                    <a:pt x="48" y="70"/>
                    <a:pt x="48" y="65"/>
                  </a:cubicBezTo>
                  <a:moveTo>
                    <a:pt x="66" y="0"/>
                  </a:moveTo>
                  <a:cubicBezTo>
                    <a:pt x="66" y="1"/>
                    <a:pt x="66" y="1"/>
                    <a:pt x="67" y="2"/>
                  </a:cubicBezTo>
                  <a:cubicBezTo>
                    <a:pt x="72" y="10"/>
                    <a:pt x="78" y="17"/>
                    <a:pt x="83" y="25"/>
                  </a:cubicBezTo>
                  <a:cubicBezTo>
                    <a:pt x="92" y="35"/>
                    <a:pt x="83" y="48"/>
                    <a:pt x="74" y="49"/>
                  </a:cubicBezTo>
                  <a:cubicBezTo>
                    <a:pt x="73" y="49"/>
                    <a:pt x="72" y="49"/>
                    <a:pt x="71" y="49"/>
                  </a:cubicBezTo>
                  <a:cubicBezTo>
                    <a:pt x="67" y="49"/>
                    <a:pt x="64" y="48"/>
                    <a:pt x="61" y="44"/>
                  </a:cubicBezTo>
                  <a:cubicBezTo>
                    <a:pt x="51" y="32"/>
                    <a:pt x="41" y="18"/>
                    <a:pt x="33" y="3"/>
                  </a:cubicBezTo>
                  <a:cubicBezTo>
                    <a:pt x="27" y="6"/>
                    <a:pt x="21" y="9"/>
                    <a:pt x="17" y="13"/>
                  </a:cubicBezTo>
                  <a:cubicBezTo>
                    <a:pt x="14" y="16"/>
                    <a:pt x="11" y="19"/>
                    <a:pt x="9" y="22"/>
                  </a:cubicBezTo>
                  <a:cubicBezTo>
                    <a:pt x="5" y="27"/>
                    <a:pt x="2" y="33"/>
                    <a:pt x="1" y="39"/>
                  </a:cubicBezTo>
                  <a:cubicBezTo>
                    <a:pt x="1" y="39"/>
                    <a:pt x="1" y="39"/>
                    <a:pt x="2" y="39"/>
                  </a:cubicBezTo>
                  <a:cubicBezTo>
                    <a:pt x="14" y="39"/>
                    <a:pt x="27" y="40"/>
                    <a:pt x="38" y="42"/>
                  </a:cubicBezTo>
                  <a:cubicBezTo>
                    <a:pt x="46" y="44"/>
                    <a:pt x="50" y="49"/>
                    <a:pt x="50" y="55"/>
                  </a:cubicBezTo>
                  <a:cubicBezTo>
                    <a:pt x="53" y="51"/>
                    <a:pt x="57" y="48"/>
                    <a:pt x="62" y="48"/>
                  </a:cubicBezTo>
                  <a:cubicBezTo>
                    <a:pt x="64" y="48"/>
                    <a:pt x="66" y="48"/>
                    <a:pt x="68" y="49"/>
                  </a:cubicBezTo>
                  <a:cubicBezTo>
                    <a:pt x="80" y="54"/>
                    <a:pt x="92" y="57"/>
                    <a:pt x="105" y="60"/>
                  </a:cubicBezTo>
                  <a:cubicBezTo>
                    <a:pt x="107" y="61"/>
                    <a:pt x="109" y="61"/>
                    <a:pt x="111" y="62"/>
                  </a:cubicBezTo>
                  <a:cubicBezTo>
                    <a:pt x="111" y="61"/>
                    <a:pt x="111" y="60"/>
                    <a:pt x="111" y="60"/>
                  </a:cubicBezTo>
                  <a:cubicBezTo>
                    <a:pt x="111" y="33"/>
                    <a:pt x="95" y="5"/>
                    <a:pt x="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341"/>
            <p:cNvSpPr>
              <a:spLocks/>
            </p:cNvSpPr>
            <p:nvPr/>
          </p:nvSpPr>
          <p:spPr bwMode="auto">
            <a:xfrm>
              <a:off x="7130" y="1404"/>
              <a:ext cx="114" cy="113"/>
            </a:xfrm>
            <a:custGeom>
              <a:avLst/>
              <a:gdLst>
                <a:gd name="T0" fmla="*/ 109 w 168"/>
                <a:gd name="T1" fmla="*/ 0 h 166"/>
                <a:gd name="T2" fmla="*/ 54 w 168"/>
                <a:gd name="T3" fmla="*/ 63 h 166"/>
                <a:gd name="T4" fmla="*/ 70 w 168"/>
                <a:gd name="T5" fmla="*/ 166 h 166"/>
                <a:gd name="T6" fmla="*/ 80 w 168"/>
                <a:gd name="T7" fmla="*/ 165 h 166"/>
                <a:gd name="T8" fmla="*/ 121 w 168"/>
                <a:gd name="T9" fmla="*/ 101 h 166"/>
                <a:gd name="T10" fmla="*/ 155 w 168"/>
                <a:gd name="T11" fmla="*/ 33 h 166"/>
                <a:gd name="T12" fmla="*/ 109 w 168"/>
                <a:gd name="T13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166">
                  <a:moveTo>
                    <a:pt x="109" y="0"/>
                  </a:moveTo>
                  <a:cubicBezTo>
                    <a:pt x="77" y="0"/>
                    <a:pt x="45" y="27"/>
                    <a:pt x="54" y="63"/>
                  </a:cubicBezTo>
                  <a:cubicBezTo>
                    <a:pt x="0" y="81"/>
                    <a:pt x="14" y="166"/>
                    <a:pt x="70" y="166"/>
                  </a:cubicBezTo>
                  <a:cubicBezTo>
                    <a:pt x="73" y="166"/>
                    <a:pt x="77" y="166"/>
                    <a:pt x="80" y="165"/>
                  </a:cubicBezTo>
                  <a:cubicBezTo>
                    <a:pt x="115" y="160"/>
                    <a:pt x="127" y="128"/>
                    <a:pt x="121" y="101"/>
                  </a:cubicBezTo>
                  <a:cubicBezTo>
                    <a:pt x="147" y="92"/>
                    <a:pt x="168" y="66"/>
                    <a:pt x="155" y="33"/>
                  </a:cubicBezTo>
                  <a:cubicBezTo>
                    <a:pt x="146" y="10"/>
                    <a:pt x="128" y="0"/>
                    <a:pt x="10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342"/>
            <p:cNvSpPr>
              <a:spLocks/>
            </p:cNvSpPr>
            <p:nvPr/>
          </p:nvSpPr>
          <p:spPr bwMode="auto">
            <a:xfrm>
              <a:off x="7249" y="1269"/>
              <a:ext cx="89" cy="71"/>
            </a:xfrm>
            <a:custGeom>
              <a:avLst/>
              <a:gdLst>
                <a:gd name="T0" fmla="*/ 68 w 131"/>
                <a:gd name="T1" fmla="*/ 0 h 104"/>
                <a:gd name="T2" fmla="*/ 16 w 131"/>
                <a:gd name="T3" fmla="*/ 71 h 104"/>
                <a:gd name="T4" fmla="*/ 62 w 131"/>
                <a:gd name="T5" fmla="*/ 104 h 104"/>
                <a:gd name="T6" fmla="*/ 115 w 131"/>
                <a:gd name="T7" fmla="*/ 32 h 104"/>
                <a:gd name="T8" fmla="*/ 68 w 131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" h="104">
                  <a:moveTo>
                    <a:pt x="68" y="0"/>
                  </a:moveTo>
                  <a:cubicBezTo>
                    <a:pt x="35" y="0"/>
                    <a:pt x="0" y="30"/>
                    <a:pt x="16" y="71"/>
                  </a:cubicBezTo>
                  <a:cubicBezTo>
                    <a:pt x="25" y="94"/>
                    <a:pt x="44" y="104"/>
                    <a:pt x="62" y="104"/>
                  </a:cubicBezTo>
                  <a:cubicBezTo>
                    <a:pt x="96" y="104"/>
                    <a:pt x="131" y="73"/>
                    <a:pt x="115" y="32"/>
                  </a:cubicBezTo>
                  <a:cubicBezTo>
                    <a:pt x="106" y="9"/>
                    <a:pt x="87" y="0"/>
                    <a:pt x="6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343"/>
            <p:cNvSpPr>
              <a:spLocks/>
            </p:cNvSpPr>
            <p:nvPr/>
          </p:nvSpPr>
          <p:spPr bwMode="auto">
            <a:xfrm>
              <a:off x="7060" y="1593"/>
              <a:ext cx="99" cy="73"/>
            </a:xfrm>
            <a:custGeom>
              <a:avLst/>
              <a:gdLst>
                <a:gd name="T0" fmla="*/ 74 w 146"/>
                <a:gd name="T1" fmla="*/ 0 h 107"/>
                <a:gd name="T2" fmla="*/ 64 w 146"/>
                <a:gd name="T3" fmla="*/ 1 h 107"/>
                <a:gd name="T4" fmla="*/ 72 w 146"/>
                <a:gd name="T5" fmla="*/ 107 h 107"/>
                <a:gd name="T6" fmla="*/ 82 w 146"/>
                <a:gd name="T7" fmla="*/ 106 h 107"/>
                <a:gd name="T8" fmla="*/ 74 w 146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07">
                  <a:moveTo>
                    <a:pt x="74" y="0"/>
                  </a:moveTo>
                  <a:cubicBezTo>
                    <a:pt x="71" y="0"/>
                    <a:pt x="68" y="1"/>
                    <a:pt x="64" y="1"/>
                  </a:cubicBezTo>
                  <a:cubicBezTo>
                    <a:pt x="0" y="12"/>
                    <a:pt x="13" y="107"/>
                    <a:pt x="72" y="107"/>
                  </a:cubicBezTo>
                  <a:cubicBezTo>
                    <a:pt x="75" y="107"/>
                    <a:pt x="79" y="106"/>
                    <a:pt x="82" y="106"/>
                  </a:cubicBezTo>
                  <a:cubicBezTo>
                    <a:pt x="146" y="95"/>
                    <a:pt x="133" y="0"/>
                    <a:pt x="7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344"/>
            <p:cNvSpPr>
              <a:spLocks/>
            </p:cNvSpPr>
            <p:nvPr/>
          </p:nvSpPr>
          <p:spPr bwMode="auto">
            <a:xfrm>
              <a:off x="7418" y="1583"/>
              <a:ext cx="27" cy="28"/>
            </a:xfrm>
            <a:custGeom>
              <a:avLst/>
              <a:gdLst>
                <a:gd name="T0" fmla="*/ 25 w 40"/>
                <a:gd name="T1" fmla="*/ 0 h 42"/>
                <a:gd name="T2" fmla="*/ 15 w 40"/>
                <a:gd name="T3" fmla="*/ 5 h 42"/>
                <a:gd name="T4" fmla="*/ 9 w 40"/>
                <a:gd name="T5" fmla="*/ 14 h 42"/>
                <a:gd name="T6" fmla="*/ 5 w 40"/>
                <a:gd name="T7" fmla="*/ 24 h 42"/>
                <a:gd name="T8" fmla="*/ 18 w 40"/>
                <a:gd name="T9" fmla="*/ 42 h 42"/>
                <a:gd name="T10" fmla="*/ 21 w 40"/>
                <a:gd name="T11" fmla="*/ 42 h 42"/>
                <a:gd name="T12" fmla="*/ 31 w 40"/>
                <a:gd name="T13" fmla="*/ 33 h 42"/>
                <a:gd name="T14" fmla="*/ 33 w 40"/>
                <a:gd name="T15" fmla="*/ 28 h 42"/>
                <a:gd name="T16" fmla="*/ 37 w 40"/>
                <a:gd name="T17" fmla="*/ 23 h 42"/>
                <a:gd name="T18" fmla="*/ 39 w 40"/>
                <a:gd name="T19" fmla="*/ 10 h 42"/>
                <a:gd name="T20" fmla="*/ 25 w 40"/>
                <a:gd name="T2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42">
                  <a:moveTo>
                    <a:pt x="25" y="0"/>
                  </a:moveTo>
                  <a:cubicBezTo>
                    <a:pt x="22" y="0"/>
                    <a:pt x="18" y="2"/>
                    <a:pt x="15" y="5"/>
                  </a:cubicBezTo>
                  <a:cubicBezTo>
                    <a:pt x="13" y="8"/>
                    <a:pt x="11" y="11"/>
                    <a:pt x="9" y="14"/>
                  </a:cubicBezTo>
                  <a:cubicBezTo>
                    <a:pt x="7" y="17"/>
                    <a:pt x="6" y="20"/>
                    <a:pt x="5" y="24"/>
                  </a:cubicBezTo>
                  <a:cubicBezTo>
                    <a:pt x="0" y="34"/>
                    <a:pt x="9" y="42"/>
                    <a:pt x="18" y="42"/>
                  </a:cubicBezTo>
                  <a:cubicBezTo>
                    <a:pt x="19" y="42"/>
                    <a:pt x="20" y="42"/>
                    <a:pt x="21" y="42"/>
                  </a:cubicBezTo>
                  <a:cubicBezTo>
                    <a:pt x="25" y="41"/>
                    <a:pt x="29" y="39"/>
                    <a:pt x="31" y="33"/>
                  </a:cubicBezTo>
                  <a:cubicBezTo>
                    <a:pt x="31" y="31"/>
                    <a:pt x="32" y="30"/>
                    <a:pt x="33" y="28"/>
                  </a:cubicBezTo>
                  <a:cubicBezTo>
                    <a:pt x="34" y="26"/>
                    <a:pt x="36" y="24"/>
                    <a:pt x="37" y="23"/>
                  </a:cubicBezTo>
                  <a:cubicBezTo>
                    <a:pt x="40" y="18"/>
                    <a:pt x="40" y="14"/>
                    <a:pt x="39" y="10"/>
                  </a:cubicBezTo>
                  <a:cubicBezTo>
                    <a:pt x="37" y="4"/>
                    <a:pt x="31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345"/>
            <p:cNvSpPr>
              <a:spLocks noEditPoints="1"/>
            </p:cNvSpPr>
            <p:nvPr/>
          </p:nvSpPr>
          <p:spPr bwMode="auto">
            <a:xfrm>
              <a:off x="7510" y="1611"/>
              <a:ext cx="62" cy="98"/>
            </a:xfrm>
            <a:custGeom>
              <a:avLst/>
              <a:gdLst>
                <a:gd name="T0" fmla="*/ 4 w 91"/>
                <a:gd name="T1" fmla="*/ 122 h 143"/>
                <a:gd name="T2" fmla="*/ 16 w 91"/>
                <a:gd name="T3" fmla="*/ 143 h 143"/>
                <a:gd name="T4" fmla="*/ 18 w 91"/>
                <a:gd name="T5" fmla="*/ 142 h 143"/>
                <a:gd name="T6" fmla="*/ 23 w 91"/>
                <a:gd name="T7" fmla="*/ 142 h 143"/>
                <a:gd name="T8" fmla="*/ 12 w 91"/>
                <a:gd name="T9" fmla="*/ 129 h 143"/>
                <a:gd name="T10" fmla="*/ 4 w 91"/>
                <a:gd name="T11" fmla="*/ 122 h 143"/>
                <a:gd name="T12" fmla="*/ 76 w 91"/>
                <a:gd name="T13" fmla="*/ 41 h 143"/>
                <a:gd name="T14" fmla="*/ 84 w 91"/>
                <a:gd name="T15" fmla="*/ 65 h 143"/>
                <a:gd name="T16" fmla="*/ 89 w 91"/>
                <a:gd name="T17" fmla="*/ 94 h 143"/>
                <a:gd name="T18" fmla="*/ 61 w 91"/>
                <a:gd name="T19" fmla="*/ 104 h 143"/>
                <a:gd name="T20" fmla="*/ 37 w 91"/>
                <a:gd name="T21" fmla="*/ 111 h 143"/>
                <a:gd name="T22" fmla="*/ 55 w 91"/>
                <a:gd name="T23" fmla="*/ 134 h 143"/>
                <a:gd name="T24" fmla="*/ 91 w 91"/>
                <a:gd name="T25" fmla="*/ 122 h 143"/>
                <a:gd name="T26" fmla="*/ 91 w 91"/>
                <a:gd name="T27" fmla="*/ 43 h 143"/>
                <a:gd name="T28" fmla="*/ 76 w 91"/>
                <a:gd name="T29" fmla="*/ 41 h 143"/>
                <a:gd name="T30" fmla="*/ 82 w 91"/>
                <a:gd name="T31" fmla="*/ 0 h 143"/>
                <a:gd name="T32" fmla="*/ 69 w 91"/>
                <a:gd name="T33" fmla="*/ 6 h 143"/>
                <a:gd name="T34" fmla="*/ 79 w 91"/>
                <a:gd name="T35" fmla="*/ 10 h 143"/>
                <a:gd name="T36" fmla="*/ 91 w 91"/>
                <a:gd name="T37" fmla="*/ 12 h 143"/>
                <a:gd name="T38" fmla="*/ 91 w 91"/>
                <a:gd name="T39" fmla="*/ 4 h 143"/>
                <a:gd name="T40" fmla="*/ 82 w 91"/>
                <a:gd name="T41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43">
                  <a:moveTo>
                    <a:pt x="4" y="122"/>
                  </a:moveTo>
                  <a:cubicBezTo>
                    <a:pt x="0" y="130"/>
                    <a:pt x="5" y="143"/>
                    <a:pt x="16" y="143"/>
                  </a:cubicBezTo>
                  <a:cubicBezTo>
                    <a:pt x="17" y="143"/>
                    <a:pt x="17" y="143"/>
                    <a:pt x="18" y="142"/>
                  </a:cubicBezTo>
                  <a:cubicBezTo>
                    <a:pt x="20" y="142"/>
                    <a:pt x="22" y="142"/>
                    <a:pt x="23" y="142"/>
                  </a:cubicBezTo>
                  <a:cubicBezTo>
                    <a:pt x="20" y="137"/>
                    <a:pt x="16" y="133"/>
                    <a:pt x="12" y="129"/>
                  </a:cubicBezTo>
                  <a:cubicBezTo>
                    <a:pt x="9" y="126"/>
                    <a:pt x="7" y="124"/>
                    <a:pt x="4" y="122"/>
                  </a:cubicBezTo>
                  <a:moveTo>
                    <a:pt x="76" y="41"/>
                  </a:moveTo>
                  <a:cubicBezTo>
                    <a:pt x="79" y="49"/>
                    <a:pt x="81" y="57"/>
                    <a:pt x="84" y="65"/>
                  </a:cubicBezTo>
                  <a:cubicBezTo>
                    <a:pt x="86" y="74"/>
                    <a:pt x="88" y="84"/>
                    <a:pt x="89" y="94"/>
                  </a:cubicBezTo>
                  <a:cubicBezTo>
                    <a:pt x="80" y="98"/>
                    <a:pt x="71" y="101"/>
                    <a:pt x="61" y="104"/>
                  </a:cubicBezTo>
                  <a:cubicBezTo>
                    <a:pt x="53" y="107"/>
                    <a:pt x="45" y="109"/>
                    <a:pt x="37" y="111"/>
                  </a:cubicBezTo>
                  <a:cubicBezTo>
                    <a:pt x="44" y="118"/>
                    <a:pt x="50" y="126"/>
                    <a:pt x="55" y="134"/>
                  </a:cubicBezTo>
                  <a:cubicBezTo>
                    <a:pt x="68" y="131"/>
                    <a:pt x="79" y="127"/>
                    <a:pt x="91" y="122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86" y="43"/>
                    <a:pt x="81" y="42"/>
                    <a:pt x="76" y="41"/>
                  </a:cubicBezTo>
                  <a:moveTo>
                    <a:pt x="82" y="0"/>
                  </a:moveTo>
                  <a:cubicBezTo>
                    <a:pt x="77" y="0"/>
                    <a:pt x="72" y="2"/>
                    <a:pt x="69" y="6"/>
                  </a:cubicBezTo>
                  <a:cubicBezTo>
                    <a:pt x="72" y="8"/>
                    <a:pt x="76" y="9"/>
                    <a:pt x="79" y="10"/>
                  </a:cubicBezTo>
                  <a:cubicBezTo>
                    <a:pt x="83" y="11"/>
                    <a:pt x="87" y="12"/>
                    <a:pt x="91" y="12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88" y="1"/>
                    <a:pt x="85" y="0"/>
                    <a:pt x="8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346"/>
            <p:cNvSpPr>
              <a:spLocks/>
            </p:cNvSpPr>
            <p:nvPr/>
          </p:nvSpPr>
          <p:spPr bwMode="auto">
            <a:xfrm>
              <a:off x="7568" y="1499"/>
              <a:ext cx="4" cy="22"/>
            </a:xfrm>
            <a:custGeom>
              <a:avLst/>
              <a:gdLst>
                <a:gd name="T0" fmla="*/ 5 w 5"/>
                <a:gd name="T1" fmla="*/ 0 h 33"/>
                <a:gd name="T2" fmla="*/ 5 w 5"/>
                <a:gd name="T3" fmla="*/ 33 h 33"/>
                <a:gd name="T4" fmla="*/ 5 w 5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3">
                  <a:moveTo>
                    <a:pt x="5" y="0"/>
                  </a:moveTo>
                  <a:cubicBezTo>
                    <a:pt x="1" y="9"/>
                    <a:pt x="0" y="21"/>
                    <a:pt x="5" y="33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347"/>
            <p:cNvSpPr>
              <a:spLocks/>
            </p:cNvSpPr>
            <p:nvPr/>
          </p:nvSpPr>
          <p:spPr bwMode="auto">
            <a:xfrm>
              <a:off x="7402" y="1755"/>
              <a:ext cx="86" cy="64"/>
            </a:xfrm>
            <a:custGeom>
              <a:avLst/>
              <a:gdLst>
                <a:gd name="T0" fmla="*/ 64 w 126"/>
                <a:gd name="T1" fmla="*/ 0 h 93"/>
                <a:gd name="T2" fmla="*/ 55 w 126"/>
                <a:gd name="T3" fmla="*/ 1 h 93"/>
                <a:gd name="T4" fmla="*/ 62 w 126"/>
                <a:gd name="T5" fmla="*/ 93 h 93"/>
                <a:gd name="T6" fmla="*/ 71 w 126"/>
                <a:gd name="T7" fmla="*/ 92 h 93"/>
                <a:gd name="T8" fmla="*/ 64 w 126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93">
                  <a:moveTo>
                    <a:pt x="64" y="0"/>
                  </a:moveTo>
                  <a:cubicBezTo>
                    <a:pt x="61" y="0"/>
                    <a:pt x="58" y="0"/>
                    <a:pt x="55" y="1"/>
                  </a:cubicBezTo>
                  <a:cubicBezTo>
                    <a:pt x="0" y="10"/>
                    <a:pt x="11" y="93"/>
                    <a:pt x="62" y="93"/>
                  </a:cubicBezTo>
                  <a:cubicBezTo>
                    <a:pt x="65" y="93"/>
                    <a:pt x="68" y="92"/>
                    <a:pt x="71" y="92"/>
                  </a:cubicBezTo>
                  <a:cubicBezTo>
                    <a:pt x="126" y="83"/>
                    <a:pt x="115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348"/>
            <p:cNvSpPr>
              <a:spLocks/>
            </p:cNvSpPr>
            <p:nvPr/>
          </p:nvSpPr>
          <p:spPr bwMode="auto">
            <a:xfrm>
              <a:off x="7370" y="1822"/>
              <a:ext cx="86" cy="62"/>
            </a:xfrm>
            <a:custGeom>
              <a:avLst/>
              <a:gdLst>
                <a:gd name="T0" fmla="*/ 64 w 127"/>
                <a:gd name="T1" fmla="*/ 0 h 92"/>
                <a:gd name="T2" fmla="*/ 56 w 127"/>
                <a:gd name="T3" fmla="*/ 1 h 92"/>
                <a:gd name="T4" fmla="*/ 62 w 127"/>
                <a:gd name="T5" fmla="*/ 92 h 92"/>
                <a:gd name="T6" fmla="*/ 71 w 127"/>
                <a:gd name="T7" fmla="*/ 92 h 92"/>
                <a:gd name="T8" fmla="*/ 64 w 127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92">
                  <a:moveTo>
                    <a:pt x="64" y="0"/>
                  </a:moveTo>
                  <a:cubicBezTo>
                    <a:pt x="62" y="0"/>
                    <a:pt x="59" y="0"/>
                    <a:pt x="56" y="1"/>
                  </a:cubicBezTo>
                  <a:cubicBezTo>
                    <a:pt x="0" y="10"/>
                    <a:pt x="11" y="92"/>
                    <a:pt x="62" y="92"/>
                  </a:cubicBezTo>
                  <a:cubicBezTo>
                    <a:pt x="65" y="92"/>
                    <a:pt x="68" y="92"/>
                    <a:pt x="71" y="92"/>
                  </a:cubicBezTo>
                  <a:cubicBezTo>
                    <a:pt x="127" y="82"/>
                    <a:pt x="116" y="0"/>
                    <a:pt x="6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349"/>
            <p:cNvSpPr>
              <a:spLocks/>
            </p:cNvSpPr>
            <p:nvPr/>
          </p:nvSpPr>
          <p:spPr bwMode="auto">
            <a:xfrm>
              <a:off x="6794" y="1217"/>
              <a:ext cx="102" cy="101"/>
            </a:xfrm>
            <a:custGeom>
              <a:avLst/>
              <a:gdLst>
                <a:gd name="T0" fmla="*/ 97 w 150"/>
                <a:gd name="T1" fmla="*/ 0 h 149"/>
                <a:gd name="T2" fmla="*/ 50 w 150"/>
                <a:gd name="T3" fmla="*/ 58 h 149"/>
                <a:gd name="T4" fmla="*/ 61 w 150"/>
                <a:gd name="T5" fmla="*/ 149 h 149"/>
                <a:gd name="T6" fmla="*/ 70 w 150"/>
                <a:gd name="T7" fmla="*/ 148 h 149"/>
                <a:gd name="T8" fmla="*/ 105 w 150"/>
                <a:gd name="T9" fmla="*/ 89 h 149"/>
                <a:gd name="T10" fmla="*/ 138 w 150"/>
                <a:gd name="T11" fmla="*/ 28 h 149"/>
                <a:gd name="T12" fmla="*/ 97 w 150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49">
                  <a:moveTo>
                    <a:pt x="97" y="0"/>
                  </a:moveTo>
                  <a:cubicBezTo>
                    <a:pt x="69" y="0"/>
                    <a:pt x="40" y="24"/>
                    <a:pt x="50" y="58"/>
                  </a:cubicBezTo>
                  <a:cubicBezTo>
                    <a:pt x="0" y="71"/>
                    <a:pt x="11" y="149"/>
                    <a:pt x="61" y="149"/>
                  </a:cubicBezTo>
                  <a:cubicBezTo>
                    <a:pt x="64" y="149"/>
                    <a:pt x="67" y="149"/>
                    <a:pt x="70" y="148"/>
                  </a:cubicBezTo>
                  <a:cubicBezTo>
                    <a:pt x="102" y="143"/>
                    <a:pt x="112" y="113"/>
                    <a:pt x="105" y="89"/>
                  </a:cubicBezTo>
                  <a:cubicBezTo>
                    <a:pt x="129" y="82"/>
                    <a:pt x="150" y="58"/>
                    <a:pt x="138" y="28"/>
                  </a:cubicBezTo>
                  <a:cubicBezTo>
                    <a:pt x="130" y="8"/>
                    <a:pt x="114" y="0"/>
                    <a:pt x="9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350"/>
            <p:cNvSpPr>
              <a:spLocks noEditPoints="1"/>
            </p:cNvSpPr>
            <p:nvPr/>
          </p:nvSpPr>
          <p:spPr bwMode="auto">
            <a:xfrm>
              <a:off x="6799" y="1163"/>
              <a:ext cx="209" cy="244"/>
            </a:xfrm>
            <a:custGeom>
              <a:avLst/>
              <a:gdLst>
                <a:gd name="T0" fmla="*/ 208 w 308"/>
                <a:gd name="T1" fmla="*/ 323 h 360"/>
                <a:gd name="T2" fmla="*/ 209 w 308"/>
                <a:gd name="T3" fmla="*/ 323 h 360"/>
                <a:gd name="T4" fmla="*/ 208 w 308"/>
                <a:gd name="T5" fmla="*/ 323 h 360"/>
                <a:gd name="T6" fmla="*/ 190 w 308"/>
                <a:gd name="T7" fmla="*/ 0 h 360"/>
                <a:gd name="T8" fmla="*/ 184 w 308"/>
                <a:gd name="T9" fmla="*/ 2 h 360"/>
                <a:gd name="T10" fmla="*/ 176 w 308"/>
                <a:gd name="T11" fmla="*/ 9 h 360"/>
                <a:gd name="T12" fmla="*/ 180 w 308"/>
                <a:gd name="T13" fmla="*/ 27 h 360"/>
                <a:gd name="T14" fmla="*/ 209 w 308"/>
                <a:gd name="T15" fmla="*/ 53 h 360"/>
                <a:gd name="T16" fmla="*/ 213 w 308"/>
                <a:gd name="T17" fmla="*/ 58 h 360"/>
                <a:gd name="T18" fmla="*/ 229 w 308"/>
                <a:gd name="T19" fmla="*/ 76 h 360"/>
                <a:gd name="T20" fmla="*/ 232 w 308"/>
                <a:gd name="T21" fmla="*/ 80 h 360"/>
                <a:gd name="T22" fmla="*/ 254 w 308"/>
                <a:gd name="T23" fmla="*/ 113 h 360"/>
                <a:gd name="T24" fmla="*/ 273 w 308"/>
                <a:gd name="T25" fmla="*/ 160 h 360"/>
                <a:gd name="T26" fmla="*/ 277 w 308"/>
                <a:gd name="T27" fmla="*/ 186 h 360"/>
                <a:gd name="T28" fmla="*/ 278 w 308"/>
                <a:gd name="T29" fmla="*/ 193 h 360"/>
                <a:gd name="T30" fmla="*/ 278 w 308"/>
                <a:gd name="T31" fmla="*/ 200 h 360"/>
                <a:gd name="T32" fmla="*/ 275 w 308"/>
                <a:gd name="T33" fmla="*/ 224 h 360"/>
                <a:gd name="T34" fmla="*/ 273 w 308"/>
                <a:gd name="T35" fmla="*/ 233 h 360"/>
                <a:gd name="T36" fmla="*/ 261 w 308"/>
                <a:gd name="T37" fmla="*/ 261 h 360"/>
                <a:gd name="T38" fmla="*/ 244 w 308"/>
                <a:gd name="T39" fmla="*/ 285 h 360"/>
                <a:gd name="T40" fmla="*/ 237 w 308"/>
                <a:gd name="T41" fmla="*/ 291 h 360"/>
                <a:gd name="T42" fmla="*/ 218 w 308"/>
                <a:gd name="T43" fmla="*/ 306 h 360"/>
                <a:gd name="T44" fmla="*/ 212 w 308"/>
                <a:gd name="T45" fmla="*/ 310 h 360"/>
                <a:gd name="T46" fmla="*/ 206 w 308"/>
                <a:gd name="T47" fmla="*/ 313 h 360"/>
                <a:gd name="T48" fmla="*/ 181 w 308"/>
                <a:gd name="T49" fmla="*/ 323 h 360"/>
                <a:gd name="T50" fmla="*/ 131 w 308"/>
                <a:gd name="T51" fmla="*/ 331 h 360"/>
                <a:gd name="T52" fmla="*/ 125 w 308"/>
                <a:gd name="T53" fmla="*/ 331 h 360"/>
                <a:gd name="T54" fmla="*/ 91 w 308"/>
                <a:gd name="T55" fmla="*/ 329 h 360"/>
                <a:gd name="T56" fmla="*/ 87 w 308"/>
                <a:gd name="T57" fmla="*/ 329 h 360"/>
                <a:gd name="T58" fmla="*/ 63 w 308"/>
                <a:gd name="T59" fmla="*/ 325 h 360"/>
                <a:gd name="T60" fmla="*/ 57 w 308"/>
                <a:gd name="T61" fmla="*/ 323 h 360"/>
                <a:gd name="T62" fmla="*/ 20 w 308"/>
                <a:gd name="T63" fmla="*/ 312 h 360"/>
                <a:gd name="T64" fmla="*/ 14 w 308"/>
                <a:gd name="T65" fmla="*/ 311 h 360"/>
                <a:gd name="T66" fmla="*/ 2 w 308"/>
                <a:gd name="T67" fmla="*/ 318 h 360"/>
                <a:gd name="T68" fmla="*/ 0 w 308"/>
                <a:gd name="T69" fmla="*/ 328 h 360"/>
                <a:gd name="T70" fmla="*/ 9 w 308"/>
                <a:gd name="T71" fmla="*/ 340 h 360"/>
                <a:gd name="T72" fmla="*/ 54 w 308"/>
                <a:gd name="T73" fmla="*/ 353 h 360"/>
                <a:gd name="T74" fmla="*/ 62 w 308"/>
                <a:gd name="T75" fmla="*/ 354 h 360"/>
                <a:gd name="T76" fmla="*/ 120 w 308"/>
                <a:gd name="T77" fmla="*/ 360 h 360"/>
                <a:gd name="T78" fmla="*/ 164 w 308"/>
                <a:gd name="T79" fmla="*/ 356 h 360"/>
                <a:gd name="T80" fmla="*/ 187 w 308"/>
                <a:gd name="T81" fmla="*/ 351 h 360"/>
                <a:gd name="T82" fmla="*/ 237 w 308"/>
                <a:gd name="T83" fmla="*/ 329 h 360"/>
                <a:gd name="T84" fmla="*/ 287 w 308"/>
                <a:gd name="T85" fmla="*/ 276 h 360"/>
                <a:gd name="T86" fmla="*/ 307 w 308"/>
                <a:gd name="T87" fmla="*/ 205 h 360"/>
                <a:gd name="T88" fmla="*/ 300 w 308"/>
                <a:gd name="T89" fmla="*/ 150 h 360"/>
                <a:gd name="T90" fmla="*/ 293 w 308"/>
                <a:gd name="T91" fmla="*/ 128 h 360"/>
                <a:gd name="T92" fmla="*/ 238 w 308"/>
                <a:gd name="T93" fmla="*/ 42 h 360"/>
                <a:gd name="T94" fmla="*/ 233 w 308"/>
                <a:gd name="T95" fmla="*/ 36 h 360"/>
                <a:gd name="T96" fmla="*/ 199 w 308"/>
                <a:gd name="T97" fmla="*/ 4 h 360"/>
                <a:gd name="T98" fmla="*/ 190 w 308"/>
                <a:gd name="T99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8" h="360">
                  <a:moveTo>
                    <a:pt x="208" y="323"/>
                  </a:moveTo>
                  <a:cubicBezTo>
                    <a:pt x="209" y="323"/>
                    <a:pt x="209" y="323"/>
                    <a:pt x="209" y="323"/>
                  </a:cubicBezTo>
                  <a:cubicBezTo>
                    <a:pt x="208" y="323"/>
                    <a:pt x="208" y="323"/>
                    <a:pt x="208" y="323"/>
                  </a:cubicBezTo>
                  <a:moveTo>
                    <a:pt x="190" y="0"/>
                  </a:moveTo>
                  <a:cubicBezTo>
                    <a:pt x="188" y="0"/>
                    <a:pt x="186" y="1"/>
                    <a:pt x="184" y="2"/>
                  </a:cubicBezTo>
                  <a:cubicBezTo>
                    <a:pt x="182" y="5"/>
                    <a:pt x="180" y="8"/>
                    <a:pt x="176" y="9"/>
                  </a:cubicBezTo>
                  <a:cubicBezTo>
                    <a:pt x="174" y="15"/>
                    <a:pt x="174" y="22"/>
                    <a:pt x="180" y="27"/>
                  </a:cubicBezTo>
                  <a:cubicBezTo>
                    <a:pt x="190" y="36"/>
                    <a:pt x="200" y="44"/>
                    <a:pt x="209" y="53"/>
                  </a:cubicBezTo>
                  <a:cubicBezTo>
                    <a:pt x="211" y="55"/>
                    <a:pt x="212" y="56"/>
                    <a:pt x="213" y="58"/>
                  </a:cubicBezTo>
                  <a:cubicBezTo>
                    <a:pt x="219" y="64"/>
                    <a:pt x="224" y="70"/>
                    <a:pt x="229" y="76"/>
                  </a:cubicBezTo>
                  <a:cubicBezTo>
                    <a:pt x="230" y="77"/>
                    <a:pt x="231" y="79"/>
                    <a:pt x="232" y="80"/>
                  </a:cubicBezTo>
                  <a:cubicBezTo>
                    <a:pt x="240" y="90"/>
                    <a:pt x="248" y="101"/>
                    <a:pt x="254" y="113"/>
                  </a:cubicBezTo>
                  <a:cubicBezTo>
                    <a:pt x="262" y="128"/>
                    <a:pt x="269" y="143"/>
                    <a:pt x="273" y="160"/>
                  </a:cubicBezTo>
                  <a:cubicBezTo>
                    <a:pt x="275" y="168"/>
                    <a:pt x="277" y="177"/>
                    <a:pt x="277" y="186"/>
                  </a:cubicBezTo>
                  <a:cubicBezTo>
                    <a:pt x="277" y="188"/>
                    <a:pt x="278" y="190"/>
                    <a:pt x="278" y="193"/>
                  </a:cubicBezTo>
                  <a:cubicBezTo>
                    <a:pt x="278" y="195"/>
                    <a:pt x="278" y="198"/>
                    <a:pt x="278" y="200"/>
                  </a:cubicBezTo>
                  <a:cubicBezTo>
                    <a:pt x="277" y="208"/>
                    <a:pt x="276" y="216"/>
                    <a:pt x="275" y="224"/>
                  </a:cubicBezTo>
                  <a:cubicBezTo>
                    <a:pt x="274" y="227"/>
                    <a:pt x="273" y="230"/>
                    <a:pt x="273" y="233"/>
                  </a:cubicBezTo>
                  <a:cubicBezTo>
                    <a:pt x="269" y="243"/>
                    <a:pt x="266" y="252"/>
                    <a:pt x="261" y="261"/>
                  </a:cubicBezTo>
                  <a:cubicBezTo>
                    <a:pt x="256" y="269"/>
                    <a:pt x="250" y="277"/>
                    <a:pt x="244" y="285"/>
                  </a:cubicBezTo>
                  <a:cubicBezTo>
                    <a:pt x="241" y="287"/>
                    <a:pt x="239" y="289"/>
                    <a:pt x="237" y="291"/>
                  </a:cubicBezTo>
                  <a:cubicBezTo>
                    <a:pt x="231" y="297"/>
                    <a:pt x="225" y="302"/>
                    <a:pt x="218" y="306"/>
                  </a:cubicBezTo>
                  <a:cubicBezTo>
                    <a:pt x="216" y="307"/>
                    <a:pt x="214" y="309"/>
                    <a:pt x="212" y="310"/>
                  </a:cubicBezTo>
                  <a:cubicBezTo>
                    <a:pt x="210" y="311"/>
                    <a:pt x="208" y="312"/>
                    <a:pt x="206" y="313"/>
                  </a:cubicBezTo>
                  <a:cubicBezTo>
                    <a:pt x="198" y="317"/>
                    <a:pt x="189" y="320"/>
                    <a:pt x="181" y="323"/>
                  </a:cubicBezTo>
                  <a:cubicBezTo>
                    <a:pt x="164" y="328"/>
                    <a:pt x="148" y="330"/>
                    <a:pt x="131" y="331"/>
                  </a:cubicBezTo>
                  <a:cubicBezTo>
                    <a:pt x="129" y="331"/>
                    <a:pt x="127" y="331"/>
                    <a:pt x="125" y="331"/>
                  </a:cubicBezTo>
                  <a:cubicBezTo>
                    <a:pt x="114" y="331"/>
                    <a:pt x="103" y="331"/>
                    <a:pt x="91" y="329"/>
                  </a:cubicBezTo>
                  <a:cubicBezTo>
                    <a:pt x="90" y="329"/>
                    <a:pt x="88" y="329"/>
                    <a:pt x="87" y="329"/>
                  </a:cubicBezTo>
                  <a:cubicBezTo>
                    <a:pt x="79" y="328"/>
                    <a:pt x="71" y="326"/>
                    <a:pt x="63" y="325"/>
                  </a:cubicBezTo>
                  <a:cubicBezTo>
                    <a:pt x="61" y="324"/>
                    <a:pt x="59" y="324"/>
                    <a:pt x="57" y="323"/>
                  </a:cubicBezTo>
                  <a:cubicBezTo>
                    <a:pt x="44" y="320"/>
                    <a:pt x="32" y="317"/>
                    <a:pt x="20" y="312"/>
                  </a:cubicBezTo>
                  <a:cubicBezTo>
                    <a:pt x="18" y="311"/>
                    <a:pt x="16" y="311"/>
                    <a:pt x="14" y="311"/>
                  </a:cubicBezTo>
                  <a:cubicBezTo>
                    <a:pt x="9" y="311"/>
                    <a:pt x="5" y="314"/>
                    <a:pt x="2" y="318"/>
                  </a:cubicBezTo>
                  <a:cubicBezTo>
                    <a:pt x="2" y="322"/>
                    <a:pt x="2" y="325"/>
                    <a:pt x="0" y="328"/>
                  </a:cubicBezTo>
                  <a:cubicBezTo>
                    <a:pt x="0" y="333"/>
                    <a:pt x="3" y="338"/>
                    <a:pt x="9" y="340"/>
                  </a:cubicBezTo>
                  <a:cubicBezTo>
                    <a:pt x="23" y="345"/>
                    <a:pt x="39" y="350"/>
                    <a:pt x="54" y="353"/>
                  </a:cubicBezTo>
                  <a:cubicBezTo>
                    <a:pt x="57" y="353"/>
                    <a:pt x="59" y="354"/>
                    <a:pt x="62" y="354"/>
                  </a:cubicBezTo>
                  <a:cubicBezTo>
                    <a:pt x="81" y="358"/>
                    <a:pt x="101" y="360"/>
                    <a:pt x="120" y="360"/>
                  </a:cubicBezTo>
                  <a:cubicBezTo>
                    <a:pt x="135" y="360"/>
                    <a:pt x="150" y="359"/>
                    <a:pt x="164" y="356"/>
                  </a:cubicBezTo>
                  <a:cubicBezTo>
                    <a:pt x="172" y="355"/>
                    <a:pt x="180" y="353"/>
                    <a:pt x="187" y="351"/>
                  </a:cubicBezTo>
                  <a:cubicBezTo>
                    <a:pt x="205" y="346"/>
                    <a:pt x="222" y="339"/>
                    <a:pt x="237" y="329"/>
                  </a:cubicBezTo>
                  <a:cubicBezTo>
                    <a:pt x="257" y="316"/>
                    <a:pt x="275" y="298"/>
                    <a:pt x="287" y="276"/>
                  </a:cubicBezTo>
                  <a:cubicBezTo>
                    <a:pt x="300" y="253"/>
                    <a:pt x="306" y="229"/>
                    <a:pt x="307" y="205"/>
                  </a:cubicBezTo>
                  <a:cubicBezTo>
                    <a:pt x="308" y="187"/>
                    <a:pt x="305" y="168"/>
                    <a:pt x="300" y="150"/>
                  </a:cubicBezTo>
                  <a:cubicBezTo>
                    <a:pt x="298" y="143"/>
                    <a:pt x="296" y="135"/>
                    <a:pt x="293" y="128"/>
                  </a:cubicBezTo>
                  <a:cubicBezTo>
                    <a:pt x="280" y="97"/>
                    <a:pt x="261" y="67"/>
                    <a:pt x="238" y="42"/>
                  </a:cubicBezTo>
                  <a:cubicBezTo>
                    <a:pt x="237" y="40"/>
                    <a:pt x="235" y="38"/>
                    <a:pt x="233" y="36"/>
                  </a:cubicBezTo>
                  <a:cubicBezTo>
                    <a:pt x="222" y="24"/>
                    <a:pt x="211" y="13"/>
                    <a:pt x="199" y="4"/>
                  </a:cubicBezTo>
                  <a:cubicBezTo>
                    <a:pt x="196" y="1"/>
                    <a:pt x="193" y="0"/>
                    <a:pt x="19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351"/>
            <p:cNvSpPr>
              <a:spLocks/>
            </p:cNvSpPr>
            <p:nvPr/>
          </p:nvSpPr>
          <p:spPr bwMode="auto">
            <a:xfrm>
              <a:off x="7513" y="1594"/>
              <a:ext cx="59" cy="47"/>
            </a:xfrm>
            <a:custGeom>
              <a:avLst/>
              <a:gdLst>
                <a:gd name="T0" fmla="*/ 21 w 86"/>
                <a:gd name="T1" fmla="*/ 0 h 69"/>
                <a:gd name="T2" fmla="*/ 8 w 86"/>
                <a:gd name="T3" fmla="*/ 24 h 69"/>
                <a:gd name="T4" fmla="*/ 71 w 86"/>
                <a:gd name="T5" fmla="*/ 67 h 69"/>
                <a:gd name="T6" fmla="*/ 86 w 86"/>
                <a:gd name="T7" fmla="*/ 69 h 69"/>
                <a:gd name="T8" fmla="*/ 86 w 86"/>
                <a:gd name="T9" fmla="*/ 38 h 69"/>
                <a:gd name="T10" fmla="*/ 74 w 86"/>
                <a:gd name="T11" fmla="*/ 36 h 69"/>
                <a:gd name="T12" fmla="*/ 64 w 86"/>
                <a:gd name="T13" fmla="*/ 32 h 69"/>
                <a:gd name="T14" fmla="*/ 55 w 86"/>
                <a:gd name="T15" fmla="*/ 28 h 69"/>
                <a:gd name="T16" fmla="*/ 40 w 86"/>
                <a:gd name="T17" fmla="*/ 16 h 69"/>
                <a:gd name="T18" fmla="*/ 32 w 86"/>
                <a:gd name="T19" fmla="*/ 6 h 69"/>
                <a:gd name="T20" fmla="*/ 21 w 86"/>
                <a:gd name="T2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69">
                  <a:moveTo>
                    <a:pt x="21" y="0"/>
                  </a:moveTo>
                  <a:cubicBezTo>
                    <a:pt x="10" y="0"/>
                    <a:pt x="0" y="13"/>
                    <a:pt x="8" y="24"/>
                  </a:cubicBezTo>
                  <a:cubicBezTo>
                    <a:pt x="25" y="47"/>
                    <a:pt x="47" y="61"/>
                    <a:pt x="71" y="67"/>
                  </a:cubicBezTo>
                  <a:cubicBezTo>
                    <a:pt x="76" y="68"/>
                    <a:pt x="81" y="69"/>
                    <a:pt x="86" y="69"/>
                  </a:cubicBezTo>
                  <a:cubicBezTo>
                    <a:pt x="86" y="38"/>
                    <a:pt x="86" y="38"/>
                    <a:pt x="86" y="38"/>
                  </a:cubicBezTo>
                  <a:cubicBezTo>
                    <a:pt x="82" y="38"/>
                    <a:pt x="78" y="37"/>
                    <a:pt x="74" y="36"/>
                  </a:cubicBezTo>
                  <a:cubicBezTo>
                    <a:pt x="71" y="35"/>
                    <a:pt x="67" y="34"/>
                    <a:pt x="64" y="32"/>
                  </a:cubicBezTo>
                  <a:cubicBezTo>
                    <a:pt x="61" y="31"/>
                    <a:pt x="58" y="29"/>
                    <a:pt x="55" y="28"/>
                  </a:cubicBezTo>
                  <a:cubicBezTo>
                    <a:pt x="49" y="24"/>
                    <a:pt x="45" y="20"/>
                    <a:pt x="40" y="16"/>
                  </a:cubicBezTo>
                  <a:cubicBezTo>
                    <a:pt x="37" y="13"/>
                    <a:pt x="35" y="9"/>
                    <a:pt x="32" y="6"/>
                  </a:cubicBezTo>
                  <a:cubicBezTo>
                    <a:pt x="29" y="2"/>
                    <a:pt x="25" y="0"/>
                    <a:pt x="2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352"/>
            <p:cNvSpPr>
              <a:spLocks/>
            </p:cNvSpPr>
            <p:nvPr/>
          </p:nvSpPr>
          <p:spPr bwMode="auto">
            <a:xfrm>
              <a:off x="7395" y="1664"/>
              <a:ext cx="177" cy="290"/>
            </a:xfrm>
            <a:custGeom>
              <a:avLst/>
              <a:gdLst>
                <a:gd name="T0" fmla="*/ 136 w 261"/>
                <a:gd name="T1" fmla="*/ 0 h 426"/>
                <a:gd name="T2" fmla="*/ 134 w 261"/>
                <a:gd name="T3" fmla="*/ 30 h 426"/>
                <a:gd name="T4" fmla="*/ 147 w 261"/>
                <a:gd name="T5" fmla="*/ 32 h 426"/>
                <a:gd name="T6" fmla="*/ 165 w 261"/>
                <a:gd name="T7" fmla="*/ 38 h 426"/>
                <a:gd name="T8" fmla="*/ 174 w 261"/>
                <a:gd name="T9" fmla="*/ 44 h 426"/>
                <a:gd name="T10" fmla="*/ 182 w 261"/>
                <a:gd name="T11" fmla="*/ 51 h 426"/>
                <a:gd name="T12" fmla="*/ 193 w 261"/>
                <a:gd name="T13" fmla="*/ 64 h 426"/>
                <a:gd name="T14" fmla="*/ 200 w 261"/>
                <a:gd name="T15" fmla="*/ 72 h 426"/>
                <a:gd name="T16" fmla="*/ 215 w 261"/>
                <a:gd name="T17" fmla="*/ 106 h 426"/>
                <a:gd name="T18" fmla="*/ 218 w 261"/>
                <a:gd name="T19" fmla="*/ 114 h 426"/>
                <a:gd name="T20" fmla="*/ 231 w 261"/>
                <a:gd name="T21" fmla="*/ 196 h 426"/>
                <a:gd name="T22" fmla="*/ 229 w 261"/>
                <a:gd name="T23" fmla="*/ 250 h 426"/>
                <a:gd name="T24" fmla="*/ 226 w 261"/>
                <a:gd name="T25" fmla="*/ 264 h 426"/>
                <a:gd name="T26" fmla="*/ 211 w 261"/>
                <a:gd name="T27" fmla="*/ 304 h 426"/>
                <a:gd name="T28" fmla="*/ 188 w 261"/>
                <a:gd name="T29" fmla="*/ 336 h 426"/>
                <a:gd name="T30" fmla="*/ 151 w 261"/>
                <a:gd name="T31" fmla="*/ 367 h 426"/>
                <a:gd name="T32" fmla="*/ 105 w 261"/>
                <a:gd name="T33" fmla="*/ 387 h 426"/>
                <a:gd name="T34" fmla="*/ 58 w 261"/>
                <a:gd name="T35" fmla="*/ 396 h 426"/>
                <a:gd name="T36" fmla="*/ 55 w 261"/>
                <a:gd name="T37" fmla="*/ 396 h 426"/>
                <a:gd name="T38" fmla="*/ 53 w 261"/>
                <a:gd name="T39" fmla="*/ 396 h 426"/>
                <a:gd name="T40" fmla="*/ 21 w 261"/>
                <a:gd name="T41" fmla="*/ 394 h 426"/>
                <a:gd name="T42" fmla="*/ 19 w 261"/>
                <a:gd name="T43" fmla="*/ 394 h 426"/>
                <a:gd name="T44" fmla="*/ 18 w 261"/>
                <a:gd name="T45" fmla="*/ 423 h 426"/>
                <a:gd name="T46" fmla="*/ 21 w 261"/>
                <a:gd name="T47" fmla="*/ 424 h 426"/>
                <a:gd name="T48" fmla="*/ 24 w 261"/>
                <a:gd name="T49" fmla="*/ 423 h 426"/>
                <a:gd name="T50" fmla="*/ 30 w 261"/>
                <a:gd name="T51" fmla="*/ 425 h 426"/>
                <a:gd name="T52" fmla="*/ 48 w 261"/>
                <a:gd name="T53" fmla="*/ 426 h 426"/>
                <a:gd name="T54" fmla="*/ 65 w 261"/>
                <a:gd name="T55" fmla="*/ 425 h 426"/>
                <a:gd name="T56" fmla="*/ 85 w 261"/>
                <a:gd name="T57" fmla="*/ 423 h 426"/>
                <a:gd name="T58" fmla="*/ 260 w 261"/>
                <a:gd name="T59" fmla="*/ 235 h 426"/>
                <a:gd name="T60" fmla="*/ 261 w 261"/>
                <a:gd name="T61" fmla="*/ 225 h 426"/>
                <a:gd name="T62" fmla="*/ 261 w 261"/>
                <a:gd name="T63" fmla="*/ 189 h 426"/>
                <a:gd name="T64" fmla="*/ 257 w 261"/>
                <a:gd name="T65" fmla="*/ 151 h 426"/>
                <a:gd name="T66" fmla="*/ 253 w 261"/>
                <a:gd name="T67" fmla="*/ 127 h 426"/>
                <a:gd name="T68" fmla="*/ 240 w 261"/>
                <a:gd name="T69" fmla="*/ 86 h 426"/>
                <a:gd name="T70" fmla="*/ 225 w 261"/>
                <a:gd name="T71" fmla="*/ 56 h 426"/>
                <a:gd name="T72" fmla="*/ 207 w 261"/>
                <a:gd name="T73" fmla="*/ 33 h 426"/>
                <a:gd name="T74" fmla="*/ 137 w 261"/>
                <a:gd name="T75" fmla="*/ 1 h 426"/>
                <a:gd name="T76" fmla="*/ 136 w 261"/>
                <a:gd name="T77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1" h="426">
                  <a:moveTo>
                    <a:pt x="136" y="0"/>
                  </a:moveTo>
                  <a:cubicBezTo>
                    <a:pt x="118" y="0"/>
                    <a:pt x="116" y="29"/>
                    <a:pt x="134" y="30"/>
                  </a:cubicBezTo>
                  <a:cubicBezTo>
                    <a:pt x="139" y="31"/>
                    <a:pt x="143" y="31"/>
                    <a:pt x="147" y="32"/>
                  </a:cubicBezTo>
                  <a:cubicBezTo>
                    <a:pt x="153" y="34"/>
                    <a:pt x="159" y="36"/>
                    <a:pt x="165" y="38"/>
                  </a:cubicBezTo>
                  <a:cubicBezTo>
                    <a:pt x="168" y="40"/>
                    <a:pt x="171" y="42"/>
                    <a:pt x="174" y="44"/>
                  </a:cubicBezTo>
                  <a:cubicBezTo>
                    <a:pt x="177" y="46"/>
                    <a:pt x="179" y="48"/>
                    <a:pt x="182" y="51"/>
                  </a:cubicBezTo>
                  <a:cubicBezTo>
                    <a:pt x="186" y="55"/>
                    <a:pt x="190" y="59"/>
                    <a:pt x="193" y="64"/>
                  </a:cubicBezTo>
                  <a:cubicBezTo>
                    <a:pt x="196" y="66"/>
                    <a:pt x="198" y="69"/>
                    <a:pt x="200" y="72"/>
                  </a:cubicBezTo>
                  <a:cubicBezTo>
                    <a:pt x="206" y="83"/>
                    <a:pt x="211" y="94"/>
                    <a:pt x="215" y="106"/>
                  </a:cubicBezTo>
                  <a:cubicBezTo>
                    <a:pt x="216" y="108"/>
                    <a:pt x="217" y="111"/>
                    <a:pt x="218" y="114"/>
                  </a:cubicBezTo>
                  <a:cubicBezTo>
                    <a:pt x="226" y="141"/>
                    <a:pt x="230" y="168"/>
                    <a:pt x="231" y="196"/>
                  </a:cubicBezTo>
                  <a:cubicBezTo>
                    <a:pt x="232" y="214"/>
                    <a:pt x="231" y="232"/>
                    <a:pt x="229" y="250"/>
                  </a:cubicBezTo>
                  <a:cubicBezTo>
                    <a:pt x="228" y="255"/>
                    <a:pt x="227" y="260"/>
                    <a:pt x="226" y="264"/>
                  </a:cubicBezTo>
                  <a:cubicBezTo>
                    <a:pt x="223" y="278"/>
                    <a:pt x="218" y="291"/>
                    <a:pt x="211" y="304"/>
                  </a:cubicBezTo>
                  <a:cubicBezTo>
                    <a:pt x="204" y="316"/>
                    <a:pt x="197" y="326"/>
                    <a:pt x="188" y="336"/>
                  </a:cubicBezTo>
                  <a:cubicBezTo>
                    <a:pt x="177" y="348"/>
                    <a:pt x="165" y="358"/>
                    <a:pt x="151" y="367"/>
                  </a:cubicBezTo>
                  <a:cubicBezTo>
                    <a:pt x="137" y="375"/>
                    <a:pt x="121" y="382"/>
                    <a:pt x="105" y="387"/>
                  </a:cubicBezTo>
                  <a:cubicBezTo>
                    <a:pt x="90" y="392"/>
                    <a:pt x="74" y="394"/>
                    <a:pt x="58" y="396"/>
                  </a:cubicBezTo>
                  <a:cubicBezTo>
                    <a:pt x="57" y="396"/>
                    <a:pt x="56" y="396"/>
                    <a:pt x="55" y="396"/>
                  </a:cubicBezTo>
                  <a:cubicBezTo>
                    <a:pt x="55" y="396"/>
                    <a:pt x="54" y="396"/>
                    <a:pt x="53" y="396"/>
                  </a:cubicBezTo>
                  <a:cubicBezTo>
                    <a:pt x="42" y="396"/>
                    <a:pt x="32" y="395"/>
                    <a:pt x="21" y="394"/>
                  </a:cubicBezTo>
                  <a:cubicBezTo>
                    <a:pt x="21" y="394"/>
                    <a:pt x="20" y="394"/>
                    <a:pt x="19" y="394"/>
                  </a:cubicBezTo>
                  <a:cubicBezTo>
                    <a:pt x="2" y="394"/>
                    <a:pt x="0" y="421"/>
                    <a:pt x="18" y="423"/>
                  </a:cubicBezTo>
                  <a:cubicBezTo>
                    <a:pt x="19" y="424"/>
                    <a:pt x="20" y="424"/>
                    <a:pt x="21" y="424"/>
                  </a:cubicBezTo>
                  <a:cubicBezTo>
                    <a:pt x="22" y="423"/>
                    <a:pt x="23" y="423"/>
                    <a:pt x="24" y="423"/>
                  </a:cubicBezTo>
                  <a:cubicBezTo>
                    <a:pt x="26" y="423"/>
                    <a:pt x="28" y="424"/>
                    <a:pt x="30" y="425"/>
                  </a:cubicBezTo>
                  <a:cubicBezTo>
                    <a:pt x="36" y="425"/>
                    <a:pt x="42" y="426"/>
                    <a:pt x="48" y="426"/>
                  </a:cubicBezTo>
                  <a:cubicBezTo>
                    <a:pt x="54" y="426"/>
                    <a:pt x="60" y="425"/>
                    <a:pt x="65" y="425"/>
                  </a:cubicBezTo>
                  <a:cubicBezTo>
                    <a:pt x="72" y="424"/>
                    <a:pt x="78" y="424"/>
                    <a:pt x="85" y="423"/>
                  </a:cubicBezTo>
                  <a:cubicBezTo>
                    <a:pt x="177" y="407"/>
                    <a:pt x="253" y="334"/>
                    <a:pt x="260" y="235"/>
                  </a:cubicBezTo>
                  <a:cubicBezTo>
                    <a:pt x="261" y="232"/>
                    <a:pt x="261" y="229"/>
                    <a:pt x="261" y="225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77"/>
                    <a:pt x="259" y="164"/>
                    <a:pt x="257" y="151"/>
                  </a:cubicBezTo>
                  <a:cubicBezTo>
                    <a:pt x="256" y="143"/>
                    <a:pt x="255" y="135"/>
                    <a:pt x="253" y="127"/>
                  </a:cubicBezTo>
                  <a:cubicBezTo>
                    <a:pt x="250" y="113"/>
                    <a:pt x="246" y="99"/>
                    <a:pt x="240" y="86"/>
                  </a:cubicBezTo>
                  <a:cubicBezTo>
                    <a:pt x="236" y="75"/>
                    <a:pt x="231" y="65"/>
                    <a:pt x="225" y="56"/>
                  </a:cubicBezTo>
                  <a:cubicBezTo>
                    <a:pt x="220" y="48"/>
                    <a:pt x="214" y="40"/>
                    <a:pt x="207" y="33"/>
                  </a:cubicBezTo>
                  <a:cubicBezTo>
                    <a:pt x="189" y="15"/>
                    <a:pt x="166" y="3"/>
                    <a:pt x="137" y="1"/>
                  </a:cubicBezTo>
                  <a:cubicBezTo>
                    <a:pt x="137" y="0"/>
                    <a:pt x="136" y="0"/>
                    <a:pt x="13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353"/>
            <p:cNvSpPr>
              <a:spLocks/>
            </p:cNvSpPr>
            <p:nvPr/>
          </p:nvSpPr>
          <p:spPr bwMode="auto">
            <a:xfrm>
              <a:off x="7474" y="1353"/>
              <a:ext cx="98" cy="240"/>
            </a:xfrm>
            <a:custGeom>
              <a:avLst/>
              <a:gdLst>
                <a:gd name="T0" fmla="*/ 144 w 144"/>
                <a:gd name="T1" fmla="*/ 0 h 353"/>
                <a:gd name="T2" fmla="*/ 78 w 144"/>
                <a:gd name="T3" fmla="*/ 58 h 353"/>
                <a:gd name="T4" fmla="*/ 9 w 144"/>
                <a:gd name="T5" fmla="*/ 260 h 353"/>
                <a:gd name="T6" fmla="*/ 46 w 144"/>
                <a:gd name="T7" fmla="*/ 347 h 353"/>
                <a:gd name="T8" fmla="*/ 57 w 144"/>
                <a:gd name="T9" fmla="*/ 353 h 353"/>
                <a:gd name="T10" fmla="*/ 70 w 144"/>
                <a:gd name="T11" fmla="*/ 329 h 353"/>
                <a:gd name="T12" fmla="*/ 55 w 144"/>
                <a:gd name="T13" fmla="*/ 308 h 353"/>
                <a:gd name="T14" fmla="*/ 41 w 144"/>
                <a:gd name="T15" fmla="*/ 275 h 353"/>
                <a:gd name="T16" fmla="*/ 38 w 144"/>
                <a:gd name="T17" fmla="*/ 252 h 353"/>
                <a:gd name="T18" fmla="*/ 37 w 144"/>
                <a:gd name="T19" fmla="*/ 234 h 353"/>
                <a:gd name="T20" fmla="*/ 37 w 144"/>
                <a:gd name="T21" fmla="*/ 232 h 353"/>
                <a:gd name="T22" fmla="*/ 45 w 144"/>
                <a:gd name="T23" fmla="*/ 181 h 353"/>
                <a:gd name="T24" fmla="*/ 72 w 144"/>
                <a:gd name="T25" fmla="*/ 119 h 353"/>
                <a:gd name="T26" fmla="*/ 121 w 144"/>
                <a:gd name="T27" fmla="*/ 56 h 353"/>
                <a:gd name="T28" fmla="*/ 144 w 144"/>
                <a:gd name="T29" fmla="*/ 36 h 353"/>
                <a:gd name="T30" fmla="*/ 144 w 144"/>
                <a:gd name="T31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4" h="353">
                  <a:moveTo>
                    <a:pt x="144" y="0"/>
                  </a:moveTo>
                  <a:cubicBezTo>
                    <a:pt x="119" y="16"/>
                    <a:pt x="97" y="36"/>
                    <a:pt x="78" y="58"/>
                  </a:cubicBezTo>
                  <a:cubicBezTo>
                    <a:pt x="32" y="112"/>
                    <a:pt x="0" y="189"/>
                    <a:pt x="9" y="260"/>
                  </a:cubicBezTo>
                  <a:cubicBezTo>
                    <a:pt x="12" y="291"/>
                    <a:pt x="24" y="321"/>
                    <a:pt x="46" y="347"/>
                  </a:cubicBezTo>
                  <a:cubicBezTo>
                    <a:pt x="49" y="351"/>
                    <a:pt x="53" y="353"/>
                    <a:pt x="57" y="353"/>
                  </a:cubicBezTo>
                  <a:cubicBezTo>
                    <a:pt x="68" y="353"/>
                    <a:pt x="79" y="340"/>
                    <a:pt x="70" y="329"/>
                  </a:cubicBezTo>
                  <a:cubicBezTo>
                    <a:pt x="64" y="323"/>
                    <a:pt x="59" y="316"/>
                    <a:pt x="55" y="308"/>
                  </a:cubicBezTo>
                  <a:cubicBezTo>
                    <a:pt x="49" y="298"/>
                    <a:pt x="44" y="287"/>
                    <a:pt x="41" y="275"/>
                  </a:cubicBezTo>
                  <a:cubicBezTo>
                    <a:pt x="40" y="267"/>
                    <a:pt x="38" y="260"/>
                    <a:pt x="38" y="252"/>
                  </a:cubicBezTo>
                  <a:cubicBezTo>
                    <a:pt x="37" y="246"/>
                    <a:pt x="37" y="240"/>
                    <a:pt x="37" y="234"/>
                  </a:cubicBezTo>
                  <a:cubicBezTo>
                    <a:pt x="37" y="233"/>
                    <a:pt x="37" y="233"/>
                    <a:pt x="37" y="232"/>
                  </a:cubicBezTo>
                  <a:cubicBezTo>
                    <a:pt x="37" y="215"/>
                    <a:pt x="40" y="198"/>
                    <a:pt x="45" y="181"/>
                  </a:cubicBezTo>
                  <a:cubicBezTo>
                    <a:pt x="52" y="159"/>
                    <a:pt x="61" y="139"/>
                    <a:pt x="72" y="119"/>
                  </a:cubicBezTo>
                  <a:cubicBezTo>
                    <a:pt x="86" y="96"/>
                    <a:pt x="102" y="75"/>
                    <a:pt x="121" y="56"/>
                  </a:cubicBezTo>
                  <a:cubicBezTo>
                    <a:pt x="128" y="49"/>
                    <a:pt x="136" y="42"/>
                    <a:pt x="144" y="36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solidFill>
              <a:srgbClr val="FC8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354"/>
            <p:cNvSpPr>
              <a:spLocks noEditPoints="1"/>
            </p:cNvSpPr>
            <p:nvPr/>
          </p:nvSpPr>
          <p:spPr bwMode="auto">
            <a:xfrm>
              <a:off x="7289" y="1662"/>
              <a:ext cx="186" cy="298"/>
            </a:xfrm>
            <a:custGeom>
              <a:avLst/>
              <a:gdLst>
                <a:gd name="T0" fmla="*/ 119 w 274"/>
                <a:gd name="T1" fmla="*/ 432 h 438"/>
                <a:gd name="T2" fmla="*/ 107 w 274"/>
                <a:gd name="T3" fmla="*/ 436 h 438"/>
                <a:gd name="T4" fmla="*/ 102 w 274"/>
                <a:gd name="T5" fmla="*/ 437 h 438"/>
                <a:gd name="T6" fmla="*/ 108 w 274"/>
                <a:gd name="T7" fmla="*/ 438 h 438"/>
                <a:gd name="T8" fmla="*/ 110 w 274"/>
                <a:gd name="T9" fmla="*/ 438 h 438"/>
                <a:gd name="T10" fmla="*/ 110 w 274"/>
                <a:gd name="T11" fmla="*/ 438 h 438"/>
                <a:gd name="T12" fmla="*/ 119 w 274"/>
                <a:gd name="T13" fmla="*/ 432 h 438"/>
                <a:gd name="T14" fmla="*/ 232 w 274"/>
                <a:gd name="T15" fmla="*/ 0 h 438"/>
                <a:gd name="T16" fmla="*/ 162 w 274"/>
                <a:gd name="T17" fmla="*/ 15 h 438"/>
                <a:gd name="T18" fmla="*/ 25 w 274"/>
                <a:gd name="T19" fmla="*/ 179 h 438"/>
                <a:gd name="T20" fmla="*/ 37 w 274"/>
                <a:gd name="T21" fmla="*/ 383 h 438"/>
                <a:gd name="T22" fmla="*/ 70 w 274"/>
                <a:gd name="T23" fmla="*/ 418 h 438"/>
                <a:gd name="T24" fmla="*/ 107 w 274"/>
                <a:gd name="T25" fmla="*/ 406 h 438"/>
                <a:gd name="T26" fmla="*/ 102 w 274"/>
                <a:gd name="T27" fmla="*/ 404 h 438"/>
                <a:gd name="T28" fmla="*/ 91 w 274"/>
                <a:gd name="T29" fmla="*/ 397 h 438"/>
                <a:gd name="T30" fmla="*/ 78 w 274"/>
                <a:gd name="T31" fmla="*/ 387 h 438"/>
                <a:gd name="T32" fmla="*/ 61 w 274"/>
                <a:gd name="T33" fmla="*/ 365 h 438"/>
                <a:gd name="T34" fmla="*/ 60 w 274"/>
                <a:gd name="T35" fmla="*/ 364 h 438"/>
                <a:gd name="T36" fmla="*/ 46 w 274"/>
                <a:gd name="T37" fmla="*/ 333 h 438"/>
                <a:gd name="T38" fmla="*/ 38 w 274"/>
                <a:gd name="T39" fmla="*/ 285 h 438"/>
                <a:gd name="T40" fmla="*/ 45 w 274"/>
                <a:gd name="T41" fmla="*/ 217 h 438"/>
                <a:gd name="T42" fmla="*/ 74 w 274"/>
                <a:gd name="T43" fmla="*/ 143 h 438"/>
                <a:gd name="T44" fmla="*/ 113 w 274"/>
                <a:gd name="T45" fmla="*/ 87 h 438"/>
                <a:gd name="T46" fmla="*/ 153 w 274"/>
                <a:gd name="T47" fmla="*/ 54 h 438"/>
                <a:gd name="T48" fmla="*/ 154 w 274"/>
                <a:gd name="T49" fmla="*/ 53 h 438"/>
                <a:gd name="T50" fmla="*/ 170 w 274"/>
                <a:gd name="T51" fmla="*/ 44 h 438"/>
                <a:gd name="T52" fmla="*/ 192 w 274"/>
                <a:gd name="T53" fmla="*/ 35 h 438"/>
                <a:gd name="T54" fmla="*/ 227 w 274"/>
                <a:gd name="T55" fmla="*/ 30 h 438"/>
                <a:gd name="T56" fmla="*/ 228 w 274"/>
                <a:gd name="T57" fmla="*/ 30 h 438"/>
                <a:gd name="T58" fmla="*/ 253 w 274"/>
                <a:gd name="T59" fmla="*/ 32 h 438"/>
                <a:gd name="T60" fmla="*/ 255 w 274"/>
                <a:gd name="T61" fmla="*/ 32 h 438"/>
                <a:gd name="T62" fmla="*/ 256 w 274"/>
                <a:gd name="T63" fmla="*/ 2 h 438"/>
                <a:gd name="T64" fmla="*/ 232 w 274"/>
                <a:gd name="T65" fmla="*/ 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" h="438">
                  <a:moveTo>
                    <a:pt x="119" y="432"/>
                  </a:moveTo>
                  <a:cubicBezTo>
                    <a:pt x="115" y="433"/>
                    <a:pt x="111" y="434"/>
                    <a:pt x="107" y="436"/>
                  </a:cubicBezTo>
                  <a:cubicBezTo>
                    <a:pt x="106" y="436"/>
                    <a:pt x="104" y="437"/>
                    <a:pt x="102" y="437"/>
                  </a:cubicBezTo>
                  <a:cubicBezTo>
                    <a:pt x="104" y="438"/>
                    <a:pt x="106" y="438"/>
                    <a:pt x="108" y="438"/>
                  </a:cubicBezTo>
                  <a:cubicBezTo>
                    <a:pt x="109" y="438"/>
                    <a:pt x="109" y="438"/>
                    <a:pt x="110" y="438"/>
                  </a:cubicBezTo>
                  <a:cubicBezTo>
                    <a:pt x="110" y="438"/>
                    <a:pt x="110" y="438"/>
                    <a:pt x="110" y="438"/>
                  </a:cubicBezTo>
                  <a:cubicBezTo>
                    <a:pt x="114" y="438"/>
                    <a:pt x="117" y="435"/>
                    <a:pt x="119" y="432"/>
                  </a:cubicBezTo>
                  <a:moveTo>
                    <a:pt x="232" y="0"/>
                  </a:moveTo>
                  <a:cubicBezTo>
                    <a:pt x="207" y="0"/>
                    <a:pt x="183" y="6"/>
                    <a:pt x="162" y="15"/>
                  </a:cubicBezTo>
                  <a:cubicBezTo>
                    <a:pt x="97" y="45"/>
                    <a:pt x="48" y="112"/>
                    <a:pt x="25" y="179"/>
                  </a:cubicBezTo>
                  <a:cubicBezTo>
                    <a:pt x="3" y="245"/>
                    <a:pt x="0" y="326"/>
                    <a:pt x="37" y="383"/>
                  </a:cubicBezTo>
                  <a:cubicBezTo>
                    <a:pt x="46" y="396"/>
                    <a:pt x="57" y="408"/>
                    <a:pt x="70" y="418"/>
                  </a:cubicBezTo>
                  <a:cubicBezTo>
                    <a:pt x="82" y="414"/>
                    <a:pt x="95" y="409"/>
                    <a:pt x="107" y="406"/>
                  </a:cubicBezTo>
                  <a:cubicBezTo>
                    <a:pt x="105" y="406"/>
                    <a:pt x="104" y="405"/>
                    <a:pt x="102" y="404"/>
                  </a:cubicBezTo>
                  <a:cubicBezTo>
                    <a:pt x="99" y="402"/>
                    <a:pt x="95" y="400"/>
                    <a:pt x="91" y="397"/>
                  </a:cubicBezTo>
                  <a:cubicBezTo>
                    <a:pt x="87" y="394"/>
                    <a:pt x="83" y="391"/>
                    <a:pt x="78" y="387"/>
                  </a:cubicBezTo>
                  <a:cubicBezTo>
                    <a:pt x="72" y="380"/>
                    <a:pt x="66" y="373"/>
                    <a:pt x="61" y="365"/>
                  </a:cubicBezTo>
                  <a:cubicBezTo>
                    <a:pt x="60" y="365"/>
                    <a:pt x="60" y="364"/>
                    <a:pt x="60" y="364"/>
                  </a:cubicBezTo>
                  <a:cubicBezTo>
                    <a:pt x="54" y="354"/>
                    <a:pt x="49" y="344"/>
                    <a:pt x="46" y="333"/>
                  </a:cubicBezTo>
                  <a:cubicBezTo>
                    <a:pt x="41" y="317"/>
                    <a:pt x="39" y="301"/>
                    <a:pt x="38" y="285"/>
                  </a:cubicBezTo>
                  <a:cubicBezTo>
                    <a:pt x="38" y="262"/>
                    <a:pt x="40" y="239"/>
                    <a:pt x="45" y="217"/>
                  </a:cubicBezTo>
                  <a:cubicBezTo>
                    <a:pt x="52" y="191"/>
                    <a:pt x="61" y="166"/>
                    <a:pt x="74" y="143"/>
                  </a:cubicBezTo>
                  <a:cubicBezTo>
                    <a:pt x="85" y="123"/>
                    <a:pt x="98" y="104"/>
                    <a:pt x="113" y="87"/>
                  </a:cubicBezTo>
                  <a:cubicBezTo>
                    <a:pt x="125" y="75"/>
                    <a:pt x="138" y="63"/>
                    <a:pt x="153" y="54"/>
                  </a:cubicBezTo>
                  <a:cubicBezTo>
                    <a:pt x="153" y="53"/>
                    <a:pt x="154" y="53"/>
                    <a:pt x="154" y="53"/>
                  </a:cubicBezTo>
                  <a:cubicBezTo>
                    <a:pt x="159" y="50"/>
                    <a:pt x="165" y="47"/>
                    <a:pt x="170" y="44"/>
                  </a:cubicBezTo>
                  <a:cubicBezTo>
                    <a:pt x="177" y="41"/>
                    <a:pt x="184" y="38"/>
                    <a:pt x="192" y="35"/>
                  </a:cubicBezTo>
                  <a:cubicBezTo>
                    <a:pt x="203" y="32"/>
                    <a:pt x="215" y="30"/>
                    <a:pt x="227" y="30"/>
                  </a:cubicBezTo>
                  <a:cubicBezTo>
                    <a:pt x="227" y="30"/>
                    <a:pt x="228" y="30"/>
                    <a:pt x="228" y="30"/>
                  </a:cubicBezTo>
                  <a:cubicBezTo>
                    <a:pt x="236" y="30"/>
                    <a:pt x="245" y="30"/>
                    <a:pt x="253" y="32"/>
                  </a:cubicBezTo>
                  <a:cubicBezTo>
                    <a:pt x="254" y="32"/>
                    <a:pt x="255" y="32"/>
                    <a:pt x="255" y="32"/>
                  </a:cubicBezTo>
                  <a:cubicBezTo>
                    <a:pt x="272" y="32"/>
                    <a:pt x="274" y="4"/>
                    <a:pt x="256" y="2"/>
                  </a:cubicBezTo>
                  <a:cubicBezTo>
                    <a:pt x="248" y="1"/>
                    <a:pt x="240" y="0"/>
                    <a:pt x="23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355"/>
            <p:cNvSpPr>
              <a:spLocks/>
            </p:cNvSpPr>
            <p:nvPr/>
          </p:nvSpPr>
          <p:spPr bwMode="auto">
            <a:xfrm>
              <a:off x="6760" y="1177"/>
              <a:ext cx="166" cy="198"/>
            </a:xfrm>
            <a:custGeom>
              <a:avLst/>
              <a:gdLst>
                <a:gd name="T0" fmla="*/ 191 w 244"/>
                <a:gd name="T1" fmla="*/ 0 h 291"/>
                <a:gd name="T2" fmla="*/ 180 w 244"/>
                <a:gd name="T3" fmla="*/ 1 h 291"/>
                <a:gd name="T4" fmla="*/ 151 w 244"/>
                <a:gd name="T5" fmla="*/ 3 h 291"/>
                <a:gd name="T6" fmla="*/ 60 w 244"/>
                <a:gd name="T7" fmla="*/ 27 h 291"/>
                <a:gd name="T8" fmla="*/ 53 w 244"/>
                <a:gd name="T9" fmla="*/ 30 h 291"/>
                <a:gd name="T10" fmla="*/ 12 w 244"/>
                <a:gd name="T11" fmla="*/ 53 h 291"/>
                <a:gd name="T12" fmla="*/ 1 w 244"/>
                <a:gd name="T13" fmla="*/ 61 h 291"/>
                <a:gd name="T14" fmla="*/ 0 w 244"/>
                <a:gd name="T15" fmla="*/ 74 h 291"/>
                <a:gd name="T16" fmla="*/ 0 w 244"/>
                <a:gd name="T17" fmla="*/ 101 h 291"/>
                <a:gd name="T18" fmla="*/ 3 w 244"/>
                <a:gd name="T19" fmla="*/ 129 h 291"/>
                <a:gd name="T20" fmla="*/ 29 w 244"/>
                <a:gd name="T21" fmla="*/ 219 h 291"/>
                <a:gd name="T22" fmla="*/ 42 w 244"/>
                <a:gd name="T23" fmla="*/ 245 h 291"/>
                <a:gd name="T24" fmla="*/ 70 w 244"/>
                <a:gd name="T25" fmla="*/ 286 h 291"/>
                <a:gd name="T26" fmla="*/ 80 w 244"/>
                <a:gd name="T27" fmla="*/ 291 h 291"/>
                <a:gd name="T28" fmla="*/ 83 w 244"/>
                <a:gd name="T29" fmla="*/ 291 h 291"/>
                <a:gd name="T30" fmla="*/ 92 w 244"/>
                <a:gd name="T31" fmla="*/ 267 h 291"/>
                <a:gd name="T32" fmla="*/ 76 w 244"/>
                <a:gd name="T33" fmla="*/ 244 h 291"/>
                <a:gd name="T34" fmla="*/ 75 w 244"/>
                <a:gd name="T35" fmla="*/ 242 h 291"/>
                <a:gd name="T36" fmla="*/ 46 w 244"/>
                <a:gd name="T37" fmla="*/ 179 h 291"/>
                <a:gd name="T38" fmla="*/ 32 w 244"/>
                <a:gd name="T39" fmla="*/ 95 h 291"/>
                <a:gd name="T40" fmla="*/ 32 w 244"/>
                <a:gd name="T41" fmla="*/ 78 h 291"/>
                <a:gd name="T42" fmla="*/ 46 w 244"/>
                <a:gd name="T43" fmla="*/ 69 h 291"/>
                <a:gd name="T44" fmla="*/ 126 w 244"/>
                <a:gd name="T45" fmla="*/ 38 h 291"/>
                <a:gd name="T46" fmla="*/ 194 w 244"/>
                <a:gd name="T47" fmla="*/ 30 h 291"/>
                <a:gd name="T48" fmla="*/ 195 w 244"/>
                <a:gd name="T49" fmla="*/ 30 h 291"/>
                <a:gd name="T50" fmla="*/ 197 w 244"/>
                <a:gd name="T51" fmla="*/ 30 h 291"/>
                <a:gd name="T52" fmla="*/ 225 w 244"/>
                <a:gd name="T53" fmla="*/ 33 h 291"/>
                <a:gd name="T54" fmla="*/ 227 w 244"/>
                <a:gd name="T55" fmla="*/ 33 h 291"/>
                <a:gd name="T56" fmla="*/ 240 w 244"/>
                <a:gd name="T57" fmla="*/ 11 h 291"/>
                <a:gd name="T58" fmla="*/ 229 w 244"/>
                <a:gd name="T59" fmla="*/ 3 h 291"/>
                <a:gd name="T60" fmla="*/ 191 w 244"/>
                <a:gd name="T61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4" h="291">
                  <a:moveTo>
                    <a:pt x="191" y="0"/>
                  </a:moveTo>
                  <a:cubicBezTo>
                    <a:pt x="188" y="0"/>
                    <a:pt x="184" y="1"/>
                    <a:pt x="180" y="1"/>
                  </a:cubicBezTo>
                  <a:cubicBezTo>
                    <a:pt x="171" y="1"/>
                    <a:pt x="161" y="2"/>
                    <a:pt x="151" y="3"/>
                  </a:cubicBezTo>
                  <a:cubicBezTo>
                    <a:pt x="120" y="7"/>
                    <a:pt x="89" y="15"/>
                    <a:pt x="60" y="27"/>
                  </a:cubicBezTo>
                  <a:cubicBezTo>
                    <a:pt x="58" y="28"/>
                    <a:pt x="55" y="29"/>
                    <a:pt x="53" y="30"/>
                  </a:cubicBezTo>
                  <a:cubicBezTo>
                    <a:pt x="39" y="37"/>
                    <a:pt x="25" y="44"/>
                    <a:pt x="12" y="53"/>
                  </a:cubicBezTo>
                  <a:cubicBezTo>
                    <a:pt x="8" y="55"/>
                    <a:pt x="5" y="58"/>
                    <a:pt x="1" y="61"/>
                  </a:cubicBezTo>
                  <a:cubicBezTo>
                    <a:pt x="0" y="65"/>
                    <a:pt x="0" y="69"/>
                    <a:pt x="0" y="74"/>
                  </a:cubicBezTo>
                  <a:cubicBezTo>
                    <a:pt x="0" y="83"/>
                    <a:pt x="0" y="92"/>
                    <a:pt x="0" y="101"/>
                  </a:cubicBezTo>
                  <a:cubicBezTo>
                    <a:pt x="1" y="110"/>
                    <a:pt x="2" y="120"/>
                    <a:pt x="3" y="129"/>
                  </a:cubicBezTo>
                  <a:cubicBezTo>
                    <a:pt x="7" y="160"/>
                    <a:pt x="17" y="191"/>
                    <a:pt x="29" y="219"/>
                  </a:cubicBezTo>
                  <a:cubicBezTo>
                    <a:pt x="33" y="228"/>
                    <a:pt x="38" y="237"/>
                    <a:pt x="42" y="245"/>
                  </a:cubicBezTo>
                  <a:cubicBezTo>
                    <a:pt x="50" y="260"/>
                    <a:pt x="60" y="274"/>
                    <a:pt x="70" y="286"/>
                  </a:cubicBezTo>
                  <a:cubicBezTo>
                    <a:pt x="73" y="290"/>
                    <a:pt x="76" y="291"/>
                    <a:pt x="80" y="291"/>
                  </a:cubicBezTo>
                  <a:cubicBezTo>
                    <a:pt x="81" y="291"/>
                    <a:pt x="82" y="291"/>
                    <a:pt x="83" y="291"/>
                  </a:cubicBezTo>
                  <a:cubicBezTo>
                    <a:pt x="92" y="290"/>
                    <a:pt x="101" y="277"/>
                    <a:pt x="92" y="267"/>
                  </a:cubicBezTo>
                  <a:cubicBezTo>
                    <a:pt x="87" y="259"/>
                    <a:pt x="81" y="252"/>
                    <a:pt x="76" y="244"/>
                  </a:cubicBezTo>
                  <a:cubicBezTo>
                    <a:pt x="75" y="243"/>
                    <a:pt x="75" y="243"/>
                    <a:pt x="75" y="242"/>
                  </a:cubicBezTo>
                  <a:cubicBezTo>
                    <a:pt x="63" y="222"/>
                    <a:pt x="53" y="201"/>
                    <a:pt x="46" y="179"/>
                  </a:cubicBezTo>
                  <a:cubicBezTo>
                    <a:pt x="38" y="152"/>
                    <a:pt x="33" y="124"/>
                    <a:pt x="32" y="95"/>
                  </a:cubicBezTo>
                  <a:cubicBezTo>
                    <a:pt x="32" y="89"/>
                    <a:pt x="32" y="84"/>
                    <a:pt x="32" y="78"/>
                  </a:cubicBezTo>
                  <a:cubicBezTo>
                    <a:pt x="37" y="75"/>
                    <a:pt x="41" y="72"/>
                    <a:pt x="46" y="69"/>
                  </a:cubicBezTo>
                  <a:cubicBezTo>
                    <a:pt x="71" y="55"/>
                    <a:pt x="98" y="45"/>
                    <a:pt x="126" y="38"/>
                  </a:cubicBezTo>
                  <a:cubicBezTo>
                    <a:pt x="148" y="33"/>
                    <a:pt x="171" y="30"/>
                    <a:pt x="194" y="30"/>
                  </a:cubicBezTo>
                  <a:cubicBezTo>
                    <a:pt x="195" y="30"/>
                    <a:pt x="195" y="30"/>
                    <a:pt x="195" y="30"/>
                  </a:cubicBezTo>
                  <a:cubicBezTo>
                    <a:pt x="196" y="30"/>
                    <a:pt x="196" y="30"/>
                    <a:pt x="197" y="30"/>
                  </a:cubicBezTo>
                  <a:cubicBezTo>
                    <a:pt x="206" y="31"/>
                    <a:pt x="215" y="31"/>
                    <a:pt x="225" y="33"/>
                  </a:cubicBezTo>
                  <a:cubicBezTo>
                    <a:pt x="225" y="33"/>
                    <a:pt x="226" y="33"/>
                    <a:pt x="227" y="33"/>
                  </a:cubicBezTo>
                  <a:cubicBezTo>
                    <a:pt x="239" y="33"/>
                    <a:pt x="244" y="20"/>
                    <a:pt x="240" y="11"/>
                  </a:cubicBezTo>
                  <a:cubicBezTo>
                    <a:pt x="239" y="7"/>
                    <a:pt x="235" y="4"/>
                    <a:pt x="229" y="3"/>
                  </a:cubicBezTo>
                  <a:cubicBezTo>
                    <a:pt x="217" y="1"/>
                    <a:pt x="20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356"/>
            <p:cNvSpPr>
              <a:spLocks noEditPoints="1"/>
            </p:cNvSpPr>
            <p:nvPr/>
          </p:nvSpPr>
          <p:spPr bwMode="auto">
            <a:xfrm>
              <a:off x="7247" y="1935"/>
              <a:ext cx="246" cy="161"/>
            </a:xfrm>
            <a:custGeom>
              <a:avLst/>
              <a:gdLst>
                <a:gd name="T0" fmla="*/ 320 w 362"/>
                <a:gd name="T1" fmla="*/ 198 h 237"/>
                <a:gd name="T2" fmla="*/ 288 w 362"/>
                <a:gd name="T3" fmla="*/ 129 h 237"/>
                <a:gd name="T4" fmla="*/ 288 w 362"/>
                <a:gd name="T5" fmla="*/ 129 h 237"/>
                <a:gd name="T6" fmla="*/ 233 w 362"/>
                <a:gd name="T7" fmla="*/ 53 h 237"/>
                <a:gd name="T8" fmla="*/ 253 w 362"/>
                <a:gd name="T9" fmla="*/ 77 h 237"/>
                <a:gd name="T10" fmla="*/ 318 w 362"/>
                <a:gd name="T11" fmla="*/ 187 h 237"/>
                <a:gd name="T12" fmla="*/ 320 w 362"/>
                <a:gd name="T13" fmla="*/ 205 h 237"/>
                <a:gd name="T14" fmla="*/ 319 w 362"/>
                <a:gd name="T15" fmla="*/ 208 h 237"/>
                <a:gd name="T16" fmla="*/ 317 w 362"/>
                <a:gd name="T17" fmla="*/ 209 h 237"/>
                <a:gd name="T18" fmla="*/ 291 w 362"/>
                <a:gd name="T19" fmla="*/ 207 h 237"/>
                <a:gd name="T20" fmla="*/ 274 w 362"/>
                <a:gd name="T21" fmla="*/ 198 h 237"/>
                <a:gd name="T22" fmla="*/ 233 w 362"/>
                <a:gd name="T23" fmla="*/ 124 h 237"/>
                <a:gd name="T24" fmla="*/ 230 w 362"/>
                <a:gd name="T25" fmla="*/ 83 h 237"/>
                <a:gd name="T26" fmla="*/ 194 w 362"/>
                <a:gd name="T27" fmla="*/ 0 h 237"/>
                <a:gd name="T28" fmla="*/ 169 w 362"/>
                <a:gd name="T29" fmla="*/ 5 h 237"/>
                <a:gd name="T30" fmla="*/ 110 w 362"/>
                <a:gd name="T31" fmla="*/ 27 h 237"/>
                <a:gd name="T32" fmla="*/ 58 w 362"/>
                <a:gd name="T33" fmla="*/ 57 h 237"/>
                <a:gd name="T34" fmla="*/ 4 w 362"/>
                <a:gd name="T35" fmla="*/ 116 h 237"/>
                <a:gd name="T36" fmla="*/ 9 w 362"/>
                <a:gd name="T37" fmla="*/ 161 h 237"/>
                <a:gd name="T38" fmla="*/ 42 w 362"/>
                <a:gd name="T39" fmla="*/ 192 h 237"/>
                <a:gd name="T40" fmla="*/ 75 w 362"/>
                <a:gd name="T41" fmla="*/ 199 h 237"/>
                <a:gd name="T42" fmla="*/ 149 w 362"/>
                <a:gd name="T43" fmla="*/ 173 h 237"/>
                <a:gd name="T44" fmla="*/ 238 w 362"/>
                <a:gd name="T45" fmla="*/ 197 h 237"/>
                <a:gd name="T46" fmla="*/ 310 w 362"/>
                <a:gd name="T47" fmla="*/ 237 h 237"/>
                <a:gd name="T48" fmla="*/ 342 w 362"/>
                <a:gd name="T49" fmla="*/ 223 h 237"/>
                <a:gd name="T50" fmla="*/ 274 w 362"/>
                <a:gd name="T51" fmla="*/ 59 h 237"/>
                <a:gd name="T52" fmla="*/ 247 w 362"/>
                <a:gd name="T53" fmla="*/ 27 h 237"/>
                <a:gd name="T54" fmla="*/ 238 w 362"/>
                <a:gd name="T55" fmla="*/ 26 h 237"/>
                <a:gd name="T56" fmla="*/ 220 w 362"/>
                <a:gd name="T57" fmla="*/ 42 h 237"/>
                <a:gd name="T58" fmla="*/ 197 w 362"/>
                <a:gd name="T59" fmla="*/ 76 h 237"/>
                <a:gd name="T60" fmla="*/ 195 w 362"/>
                <a:gd name="T61" fmla="*/ 91 h 237"/>
                <a:gd name="T62" fmla="*/ 134 w 362"/>
                <a:gd name="T63" fmla="*/ 150 h 237"/>
                <a:gd name="T64" fmla="*/ 95 w 362"/>
                <a:gd name="T65" fmla="*/ 169 h 237"/>
                <a:gd name="T66" fmla="*/ 61 w 362"/>
                <a:gd name="T67" fmla="*/ 171 h 237"/>
                <a:gd name="T68" fmla="*/ 44 w 362"/>
                <a:gd name="T69" fmla="*/ 161 h 237"/>
                <a:gd name="T70" fmla="*/ 31 w 362"/>
                <a:gd name="T71" fmla="*/ 142 h 237"/>
                <a:gd name="T72" fmla="*/ 30 w 362"/>
                <a:gd name="T73" fmla="*/ 130 h 237"/>
                <a:gd name="T74" fmla="*/ 34 w 362"/>
                <a:gd name="T75" fmla="*/ 118 h 237"/>
                <a:gd name="T76" fmla="*/ 75 w 362"/>
                <a:gd name="T77" fmla="*/ 79 h 237"/>
                <a:gd name="T78" fmla="*/ 136 w 362"/>
                <a:gd name="T79" fmla="*/ 47 h 237"/>
                <a:gd name="T80" fmla="*/ 169 w 362"/>
                <a:gd name="T81" fmla="*/ 35 h 237"/>
                <a:gd name="T82" fmla="*/ 199 w 362"/>
                <a:gd name="T83" fmla="*/ 2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2" h="237">
                  <a:moveTo>
                    <a:pt x="320" y="199"/>
                  </a:moveTo>
                  <a:cubicBezTo>
                    <a:pt x="320" y="198"/>
                    <a:pt x="320" y="198"/>
                    <a:pt x="320" y="198"/>
                  </a:cubicBezTo>
                  <a:cubicBezTo>
                    <a:pt x="320" y="199"/>
                    <a:pt x="320" y="199"/>
                    <a:pt x="320" y="199"/>
                  </a:cubicBezTo>
                  <a:moveTo>
                    <a:pt x="288" y="129"/>
                  </a:moveTo>
                  <a:cubicBezTo>
                    <a:pt x="288" y="128"/>
                    <a:pt x="288" y="128"/>
                    <a:pt x="288" y="128"/>
                  </a:cubicBezTo>
                  <a:cubicBezTo>
                    <a:pt x="288" y="128"/>
                    <a:pt x="288" y="128"/>
                    <a:pt x="288" y="129"/>
                  </a:cubicBezTo>
                  <a:moveTo>
                    <a:pt x="230" y="83"/>
                  </a:moveTo>
                  <a:cubicBezTo>
                    <a:pt x="233" y="74"/>
                    <a:pt x="234" y="63"/>
                    <a:pt x="233" y="53"/>
                  </a:cubicBezTo>
                  <a:cubicBezTo>
                    <a:pt x="233" y="52"/>
                    <a:pt x="233" y="52"/>
                    <a:pt x="233" y="52"/>
                  </a:cubicBezTo>
                  <a:cubicBezTo>
                    <a:pt x="240" y="60"/>
                    <a:pt x="247" y="68"/>
                    <a:pt x="253" y="77"/>
                  </a:cubicBezTo>
                  <a:cubicBezTo>
                    <a:pt x="265" y="93"/>
                    <a:pt x="276" y="109"/>
                    <a:pt x="287" y="126"/>
                  </a:cubicBezTo>
                  <a:cubicBezTo>
                    <a:pt x="299" y="145"/>
                    <a:pt x="310" y="165"/>
                    <a:pt x="318" y="187"/>
                  </a:cubicBezTo>
                  <a:cubicBezTo>
                    <a:pt x="319" y="191"/>
                    <a:pt x="320" y="196"/>
                    <a:pt x="320" y="201"/>
                  </a:cubicBezTo>
                  <a:cubicBezTo>
                    <a:pt x="320" y="202"/>
                    <a:pt x="320" y="204"/>
                    <a:pt x="320" y="205"/>
                  </a:cubicBezTo>
                  <a:cubicBezTo>
                    <a:pt x="320" y="206"/>
                    <a:pt x="320" y="207"/>
                    <a:pt x="319" y="207"/>
                  </a:cubicBezTo>
                  <a:cubicBezTo>
                    <a:pt x="319" y="208"/>
                    <a:pt x="319" y="208"/>
                    <a:pt x="319" y="208"/>
                  </a:cubicBezTo>
                  <a:cubicBezTo>
                    <a:pt x="319" y="208"/>
                    <a:pt x="319" y="208"/>
                    <a:pt x="319" y="208"/>
                  </a:cubicBezTo>
                  <a:cubicBezTo>
                    <a:pt x="318" y="208"/>
                    <a:pt x="317" y="209"/>
                    <a:pt x="317" y="209"/>
                  </a:cubicBezTo>
                  <a:cubicBezTo>
                    <a:pt x="315" y="209"/>
                    <a:pt x="313" y="210"/>
                    <a:pt x="311" y="210"/>
                  </a:cubicBezTo>
                  <a:cubicBezTo>
                    <a:pt x="304" y="210"/>
                    <a:pt x="298" y="208"/>
                    <a:pt x="291" y="207"/>
                  </a:cubicBezTo>
                  <a:cubicBezTo>
                    <a:pt x="288" y="206"/>
                    <a:pt x="286" y="205"/>
                    <a:pt x="283" y="204"/>
                  </a:cubicBezTo>
                  <a:cubicBezTo>
                    <a:pt x="280" y="202"/>
                    <a:pt x="277" y="200"/>
                    <a:pt x="274" y="198"/>
                  </a:cubicBezTo>
                  <a:cubicBezTo>
                    <a:pt x="268" y="191"/>
                    <a:pt x="262" y="184"/>
                    <a:pt x="257" y="176"/>
                  </a:cubicBezTo>
                  <a:cubicBezTo>
                    <a:pt x="247" y="160"/>
                    <a:pt x="239" y="142"/>
                    <a:pt x="233" y="124"/>
                  </a:cubicBezTo>
                  <a:cubicBezTo>
                    <a:pt x="230" y="114"/>
                    <a:pt x="227" y="103"/>
                    <a:pt x="226" y="92"/>
                  </a:cubicBezTo>
                  <a:cubicBezTo>
                    <a:pt x="228" y="89"/>
                    <a:pt x="229" y="86"/>
                    <a:pt x="230" y="83"/>
                  </a:cubicBezTo>
                  <a:moveTo>
                    <a:pt x="197" y="0"/>
                  </a:moveTo>
                  <a:cubicBezTo>
                    <a:pt x="196" y="0"/>
                    <a:pt x="195" y="0"/>
                    <a:pt x="194" y="0"/>
                  </a:cubicBezTo>
                  <a:cubicBezTo>
                    <a:pt x="187" y="1"/>
                    <a:pt x="180" y="3"/>
                    <a:pt x="173" y="4"/>
                  </a:cubicBezTo>
                  <a:cubicBezTo>
                    <a:pt x="172" y="5"/>
                    <a:pt x="170" y="5"/>
                    <a:pt x="169" y="5"/>
                  </a:cubicBezTo>
                  <a:cubicBezTo>
                    <a:pt x="157" y="8"/>
                    <a:pt x="144" y="13"/>
                    <a:pt x="132" y="17"/>
                  </a:cubicBezTo>
                  <a:cubicBezTo>
                    <a:pt x="125" y="20"/>
                    <a:pt x="117" y="24"/>
                    <a:pt x="110" y="27"/>
                  </a:cubicBezTo>
                  <a:cubicBezTo>
                    <a:pt x="94" y="35"/>
                    <a:pt x="78" y="44"/>
                    <a:pt x="64" y="53"/>
                  </a:cubicBezTo>
                  <a:cubicBezTo>
                    <a:pt x="62" y="54"/>
                    <a:pt x="60" y="55"/>
                    <a:pt x="58" y="57"/>
                  </a:cubicBezTo>
                  <a:cubicBezTo>
                    <a:pt x="44" y="66"/>
                    <a:pt x="28" y="79"/>
                    <a:pt x="17" y="94"/>
                  </a:cubicBezTo>
                  <a:cubicBezTo>
                    <a:pt x="12" y="101"/>
                    <a:pt x="7" y="108"/>
                    <a:pt x="4" y="116"/>
                  </a:cubicBezTo>
                  <a:cubicBezTo>
                    <a:pt x="0" y="129"/>
                    <a:pt x="0" y="144"/>
                    <a:pt x="8" y="158"/>
                  </a:cubicBezTo>
                  <a:cubicBezTo>
                    <a:pt x="8" y="159"/>
                    <a:pt x="9" y="160"/>
                    <a:pt x="9" y="161"/>
                  </a:cubicBezTo>
                  <a:cubicBezTo>
                    <a:pt x="10" y="162"/>
                    <a:pt x="10" y="163"/>
                    <a:pt x="11" y="164"/>
                  </a:cubicBezTo>
                  <a:cubicBezTo>
                    <a:pt x="19" y="177"/>
                    <a:pt x="30" y="186"/>
                    <a:pt x="42" y="192"/>
                  </a:cubicBezTo>
                  <a:cubicBezTo>
                    <a:pt x="47" y="195"/>
                    <a:pt x="53" y="196"/>
                    <a:pt x="59" y="198"/>
                  </a:cubicBezTo>
                  <a:cubicBezTo>
                    <a:pt x="64" y="199"/>
                    <a:pt x="69" y="199"/>
                    <a:pt x="75" y="199"/>
                  </a:cubicBezTo>
                  <a:cubicBezTo>
                    <a:pt x="96" y="199"/>
                    <a:pt x="119" y="191"/>
                    <a:pt x="139" y="179"/>
                  </a:cubicBezTo>
                  <a:cubicBezTo>
                    <a:pt x="143" y="177"/>
                    <a:pt x="146" y="175"/>
                    <a:pt x="149" y="173"/>
                  </a:cubicBezTo>
                  <a:cubicBezTo>
                    <a:pt x="168" y="161"/>
                    <a:pt x="188" y="146"/>
                    <a:pt x="203" y="128"/>
                  </a:cubicBezTo>
                  <a:cubicBezTo>
                    <a:pt x="212" y="154"/>
                    <a:pt x="226" y="180"/>
                    <a:pt x="238" y="197"/>
                  </a:cubicBezTo>
                  <a:cubicBezTo>
                    <a:pt x="252" y="218"/>
                    <a:pt x="269" y="232"/>
                    <a:pt x="294" y="236"/>
                  </a:cubicBezTo>
                  <a:cubicBezTo>
                    <a:pt x="299" y="237"/>
                    <a:pt x="305" y="237"/>
                    <a:pt x="310" y="237"/>
                  </a:cubicBezTo>
                  <a:cubicBezTo>
                    <a:pt x="313" y="237"/>
                    <a:pt x="317" y="237"/>
                    <a:pt x="320" y="236"/>
                  </a:cubicBezTo>
                  <a:cubicBezTo>
                    <a:pt x="329" y="235"/>
                    <a:pt x="337" y="231"/>
                    <a:pt x="342" y="223"/>
                  </a:cubicBezTo>
                  <a:cubicBezTo>
                    <a:pt x="362" y="192"/>
                    <a:pt x="330" y="144"/>
                    <a:pt x="314" y="117"/>
                  </a:cubicBezTo>
                  <a:cubicBezTo>
                    <a:pt x="301" y="97"/>
                    <a:pt x="288" y="78"/>
                    <a:pt x="274" y="59"/>
                  </a:cubicBezTo>
                  <a:cubicBezTo>
                    <a:pt x="266" y="49"/>
                    <a:pt x="259" y="39"/>
                    <a:pt x="251" y="30"/>
                  </a:cubicBezTo>
                  <a:cubicBezTo>
                    <a:pt x="250" y="29"/>
                    <a:pt x="248" y="28"/>
                    <a:pt x="247" y="27"/>
                  </a:cubicBezTo>
                  <a:cubicBezTo>
                    <a:pt x="245" y="26"/>
                    <a:pt x="243" y="25"/>
                    <a:pt x="241" y="25"/>
                  </a:cubicBezTo>
                  <a:cubicBezTo>
                    <a:pt x="240" y="25"/>
                    <a:pt x="239" y="25"/>
                    <a:pt x="238" y="26"/>
                  </a:cubicBezTo>
                  <a:cubicBezTo>
                    <a:pt x="230" y="28"/>
                    <a:pt x="224" y="36"/>
                    <a:pt x="227" y="43"/>
                  </a:cubicBezTo>
                  <a:cubicBezTo>
                    <a:pt x="225" y="42"/>
                    <a:pt x="222" y="42"/>
                    <a:pt x="220" y="42"/>
                  </a:cubicBezTo>
                  <a:cubicBezTo>
                    <a:pt x="215" y="42"/>
                    <a:pt x="211" y="43"/>
                    <a:pt x="208" y="47"/>
                  </a:cubicBezTo>
                  <a:cubicBezTo>
                    <a:pt x="202" y="56"/>
                    <a:pt x="199" y="65"/>
                    <a:pt x="197" y="76"/>
                  </a:cubicBezTo>
                  <a:cubicBezTo>
                    <a:pt x="197" y="80"/>
                    <a:pt x="197" y="84"/>
                    <a:pt x="197" y="88"/>
                  </a:cubicBezTo>
                  <a:cubicBezTo>
                    <a:pt x="196" y="89"/>
                    <a:pt x="195" y="90"/>
                    <a:pt x="195" y="91"/>
                  </a:cubicBezTo>
                  <a:cubicBezTo>
                    <a:pt x="189" y="100"/>
                    <a:pt x="183" y="108"/>
                    <a:pt x="176" y="115"/>
                  </a:cubicBezTo>
                  <a:cubicBezTo>
                    <a:pt x="164" y="128"/>
                    <a:pt x="150" y="140"/>
                    <a:pt x="134" y="150"/>
                  </a:cubicBezTo>
                  <a:cubicBezTo>
                    <a:pt x="134" y="150"/>
                    <a:pt x="133" y="151"/>
                    <a:pt x="132" y="151"/>
                  </a:cubicBezTo>
                  <a:cubicBezTo>
                    <a:pt x="120" y="159"/>
                    <a:pt x="108" y="165"/>
                    <a:pt x="95" y="169"/>
                  </a:cubicBezTo>
                  <a:cubicBezTo>
                    <a:pt x="88" y="171"/>
                    <a:pt x="81" y="172"/>
                    <a:pt x="73" y="173"/>
                  </a:cubicBezTo>
                  <a:cubicBezTo>
                    <a:pt x="69" y="173"/>
                    <a:pt x="65" y="172"/>
                    <a:pt x="61" y="171"/>
                  </a:cubicBezTo>
                  <a:cubicBezTo>
                    <a:pt x="59" y="171"/>
                    <a:pt x="56" y="170"/>
                    <a:pt x="54" y="169"/>
                  </a:cubicBezTo>
                  <a:cubicBezTo>
                    <a:pt x="50" y="166"/>
                    <a:pt x="47" y="164"/>
                    <a:pt x="44" y="161"/>
                  </a:cubicBezTo>
                  <a:cubicBezTo>
                    <a:pt x="41" y="158"/>
                    <a:pt x="38" y="154"/>
                    <a:pt x="35" y="150"/>
                  </a:cubicBezTo>
                  <a:cubicBezTo>
                    <a:pt x="33" y="148"/>
                    <a:pt x="32" y="145"/>
                    <a:pt x="31" y="142"/>
                  </a:cubicBezTo>
                  <a:cubicBezTo>
                    <a:pt x="30" y="139"/>
                    <a:pt x="30" y="137"/>
                    <a:pt x="29" y="135"/>
                  </a:cubicBezTo>
                  <a:cubicBezTo>
                    <a:pt x="29" y="133"/>
                    <a:pt x="30" y="131"/>
                    <a:pt x="30" y="130"/>
                  </a:cubicBezTo>
                  <a:cubicBezTo>
                    <a:pt x="30" y="129"/>
                    <a:pt x="30" y="129"/>
                    <a:pt x="30" y="128"/>
                  </a:cubicBezTo>
                  <a:cubicBezTo>
                    <a:pt x="31" y="124"/>
                    <a:pt x="32" y="121"/>
                    <a:pt x="34" y="118"/>
                  </a:cubicBezTo>
                  <a:cubicBezTo>
                    <a:pt x="37" y="113"/>
                    <a:pt x="41" y="108"/>
                    <a:pt x="45" y="103"/>
                  </a:cubicBezTo>
                  <a:cubicBezTo>
                    <a:pt x="54" y="94"/>
                    <a:pt x="64" y="86"/>
                    <a:pt x="75" y="79"/>
                  </a:cubicBezTo>
                  <a:cubicBezTo>
                    <a:pt x="76" y="78"/>
                    <a:pt x="78" y="76"/>
                    <a:pt x="80" y="75"/>
                  </a:cubicBezTo>
                  <a:cubicBezTo>
                    <a:pt x="98" y="64"/>
                    <a:pt x="116" y="55"/>
                    <a:pt x="136" y="47"/>
                  </a:cubicBezTo>
                  <a:cubicBezTo>
                    <a:pt x="145" y="43"/>
                    <a:pt x="155" y="39"/>
                    <a:pt x="164" y="36"/>
                  </a:cubicBezTo>
                  <a:cubicBezTo>
                    <a:pt x="166" y="36"/>
                    <a:pt x="168" y="35"/>
                    <a:pt x="169" y="35"/>
                  </a:cubicBezTo>
                  <a:cubicBezTo>
                    <a:pt x="173" y="33"/>
                    <a:pt x="177" y="32"/>
                    <a:pt x="181" y="31"/>
                  </a:cubicBezTo>
                  <a:cubicBezTo>
                    <a:pt x="187" y="30"/>
                    <a:pt x="193" y="29"/>
                    <a:pt x="199" y="28"/>
                  </a:cubicBezTo>
                  <a:cubicBezTo>
                    <a:pt x="216" y="25"/>
                    <a:pt x="212" y="0"/>
                    <a:pt x="19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357"/>
            <p:cNvSpPr>
              <a:spLocks noEditPoints="1"/>
            </p:cNvSpPr>
            <p:nvPr/>
          </p:nvSpPr>
          <p:spPr bwMode="auto">
            <a:xfrm>
              <a:off x="6853" y="1031"/>
              <a:ext cx="182" cy="139"/>
            </a:xfrm>
            <a:custGeom>
              <a:avLst/>
              <a:gdLst>
                <a:gd name="T0" fmla="*/ 212 w 268"/>
                <a:gd name="T1" fmla="*/ 132 h 205"/>
                <a:gd name="T2" fmla="*/ 132 w 268"/>
                <a:gd name="T3" fmla="*/ 158 h 205"/>
                <a:gd name="T4" fmla="*/ 143 w 268"/>
                <a:gd name="T5" fmla="*/ 118 h 205"/>
                <a:gd name="T6" fmla="*/ 171 w 268"/>
                <a:gd name="T7" fmla="*/ 89 h 205"/>
                <a:gd name="T8" fmla="*/ 196 w 268"/>
                <a:gd name="T9" fmla="*/ 82 h 205"/>
                <a:gd name="T10" fmla="*/ 223 w 268"/>
                <a:gd name="T11" fmla="*/ 92 h 205"/>
                <a:gd name="T12" fmla="*/ 233 w 268"/>
                <a:gd name="T13" fmla="*/ 98 h 205"/>
                <a:gd name="T14" fmla="*/ 239 w 268"/>
                <a:gd name="T15" fmla="*/ 104 h 205"/>
                <a:gd name="T16" fmla="*/ 240 w 268"/>
                <a:gd name="T17" fmla="*/ 108 h 205"/>
                <a:gd name="T18" fmla="*/ 238 w 268"/>
                <a:gd name="T19" fmla="*/ 112 h 205"/>
                <a:gd name="T20" fmla="*/ 222 w 268"/>
                <a:gd name="T21" fmla="*/ 126 h 205"/>
                <a:gd name="T22" fmla="*/ 138 w 268"/>
                <a:gd name="T23" fmla="*/ 161 h 205"/>
                <a:gd name="T24" fmla="*/ 132 w 268"/>
                <a:gd name="T25" fmla="*/ 158 h 205"/>
                <a:gd name="T26" fmla="*/ 26 w 268"/>
                <a:gd name="T27" fmla="*/ 10 h 205"/>
                <a:gd name="T28" fmla="*/ 29 w 268"/>
                <a:gd name="T29" fmla="*/ 112 h 205"/>
                <a:gd name="T30" fmla="*/ 57 w 268"/>
                <a:gd name="T31" fmla="*/ 169 h 205"/>
                <a:gd name="T32" fmla="*/ 90 w 268"/>
                <a:gd name="T33" fmla="*/ 205 h 205"/>
                <a:gd name="T34" fmla="*/ 104 w 268"/>
                <a:gd name="T35" fmla="*/ 196 h 205"/>
                <a:gd name="T36" fmla="*/ 81 w 268"/>
                <a:gd name="T37" fmla="*/ 154 h 205"/>
                <a:gd name="T38" fmla="*/ 73 w 268"/>
                <a:gd name="T39" fmla="*/ 139 h 205"/>
                <a:gd name="T40" fmla="*/ 40 w 268"/>
                <a:gd name="T41" fmla="*/ 43 h 205"/>
                <a:gd name="T42" fmla="*/ 42 w 268"/>
                <a:gd name="T43" fmla="*/ 33 h 205"/>
                <a:gd name="T44" fmla="*/ 44 w 268"/>
                <a:gd name="T45" fmla="*/ 30 h 205"/>
                <a:gd name="T46" fmla="*/ 53 w 268"/>
                <a:gd name="T47" fmla="*/ 28 h 205"/>
                <a:gd name="T48" fmla="*/ 72 w 268"/>
                <a:gd name="T49" fmla="*/ 32 h 205"/>
                <a:gd name="T50" fmla="*/ 85 w 268"/>
                <a:gd name="T51" fmla="*/ 39 h 205"/>
                <a:gd name="T52" fmla="*/ 106 w 268"/>
                <a:gd name="T53" fmla="*/ 81 h 205"/>
                <a:gd name="T54" fmla="*/ 103 w 268"/>
                <a:gd name="T55" fmla="*/ 150 h 205"/>
                <a:gd name="T56" fmla="*/ 109 w 268"/>
                <a:gd name="T57" fmla="*/ 173 h 205"/>
                <a:gd name="T58" fmla="*/ 126 w 268"/>
                <a:gd name="T59" fmla="*/ 194 h 205"/>
                <a:gd name="T60" fmla="*/ 188 w 268"/>
                <a:gd name="T61" fmla="*/ 173 h 205"/>
                <a:gd name="T62" fmla="*/ 245 w 268"/>
                <a:gd name="T63" fmla="*/ 145 h 205"/>
                <a:gd name="T64" fmla="*/ 265 w 268"/>
                <a:gd name="T65" fmla="*/ 94 h 205"/>
                <a:gd name="T66" fmla="*/ 237 w 268"/>
                <a:gd name="T67" fmla="*/ 67 h 205"/>
                <a:gd name="T68" fmla="*/ 189 w 268"/>
                <a:gd name="T69" fmla="*/ 55 h 205"/>
                <a:gd name="T70" fmla="*/ 135 w 268"/>
                <a:gd name="T71" fmla="*/ 82 h 205"/>
                <a:gd name="T72" fmla="*/ 55 w 268"/>
                <a:gd name="T7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68" h="205">
                  <a:moveTo>
                    <a:pt x="211" y="133"/>
                  </a:moveTo>
                  <a:cubicBezTo>
                    <a:pt x="212" y="133"/>
                    <a:pt x="212" y="132"/>
                    <a:pt x="212" y="132"/>
                  </a:cubicBezTo>
                  <a:cubicBezTo>
                    <a:pt x="212" y="132"/>
                    <a:pt x="212" y="133"/>
                    <a:pt x="211" y="133"/>
                  </a:cubicBezTo>
                  <a:moveTo>
                    <a:pt x="132" y="158"/>
                  </a:moveTo>
                  <a:cubicBezTo>
                    <a:pt x="136" y="148"/>
                    <a:pt x="138" y="137"/>
                    <a:pt x="139" y="125"/>
                  </a:cubicBezTo>
                  <a:cubicBezTo>
                    <a:pt x="140" y="123"/>
                    <a:pt x="141" y="121"/>
                    <a:pt x="143" y="118"/>
                  </a:cubicBezTo>
                  <a:cubicBezTo>
                    <a:pt x="147" y="111"/>
                    <a:pt x="152" y="104"/>
                    <a:pt x="158" y="98"/>
                  </a:cubicBezTo>
                  <a:cubicBezTo>
                    <a:pt x="162" y="95"/>
                    <a:pt x="166" y="91"/>
                    <a:pt x="171" y="89"/>
                  </a:cubicBezTo>
                  <a:cubicBezTo>
                    <a:pt x="175" y="87"/>
                    <a:pt x="179" y="85"/>
                    <a:pt x="183" y="83"/>
                  </a:cubicBezTo>
                  <a:cubicBezTo>
                    <a:pt x="187" y="83"/>
                    <a:pt x="191" y="82"/>
                    <a:pt x="196" y="82"/>
                  </a:cubicBezTo>
                  <a:cubicBezTo>
                    <a:pt x="199" y="82"/>
                    <a:pt x="202" y="83"/>
                    <a:pt x="205" y="83"/>
                  </a:cubicBezTo>
                  <a:cubicBezTo>
                    <a:pt x="211" y="85"/>
                    <a:pt x="217" y="88"/>
                    <a:pt x="223" y="92"/>
                  </a:cubicBezTo>
                  <a:cubicBezTo>
                    <a:pt x="225" y="93"/>
                    <a:pt x="227" y="94"/>
                    <a:pt x="229" y="95"/>
                  </a:cubicBezTo>
                  <a:cubicBezTo>
                    <a:pt x="230" y="96"/>
                    <a:pt x="232" y="97"/>
                    <a:pt x="233" y="98"/>
                  </a:cubicBezTo>
                  <a:cubicBezTo>
                    <a:pt x="234" y="99"/>
                    <a:pt x="235" y="100"/>
                    <a:pt x="235" y="100"/>
                  </a:cubicBezTo>
                  <a:cubicBezTo>
                    <a:pt x="237" y="102"/>
                    <a:pt x="238" y="103"/>
                    <a:pt x="239" y="104"/>
                  </a:cubicBezTo>
                  <a:cubicBezTo>
                    <a:pt x="239" y="105"/>
                    <a:pt x="239" y="106"/>
                    <a:pt x="240" y="107"/>
                  </a:cubicBezTo>
                  <a:cubicBezTo>
                    <a:pt x="240" y="108"/>
                    <a:pt x="240" y="108"/>
                    <a:pt x="240" y="108"/>
                  </a:cubicBezTo>
                  <a:cubicBezTo>
                    <a:pt x="239" y="109"/>
                    <a:pt x="239" y="109"/>
                    <a:pt x="239" y="109"/>
                  </a:cubicBezTo>
                  <a:cubicBezTo>
                    <a:pt x="239" y="110"/>
                    <a:pt x="239" y="111"/>
                    <a:pt x="238" y="112"/>
                  </a:cubicBezTo>
                  <a:cubicBezTo>
                    <a:pt x="237" y="114"/>
                    <a:pt x="235" y="115"/>
                    <a:pt x="234" y="117"/>
                  </a:cubicBezTo>
                  <a:cubicBezTo>
                    <a:pt x="230" y="121"/>
                    <a:pt x="226" y="123"/>
                    <a:pt x="222" y="126"/>
                  </a:cubicBezTo>
                  <a:cubicBezTo>
                    <a:pt x="219" y="128"/>
                    <a:pt x="216" y="130"/>
                    <a:pt x="214" y="131"/>
                  </a:cubicBezTo>
                  <a:cubicBezTo>
                    <a:pt x="189" y="144"/>
                    <a:pt x="164" y="153"/>
                    <a:pt x="138" y="161"/>
                  </a:cubicBezTo>
                  <a:cubicBezTo>
                    <a:pt x="135" y="162"/>
                    <a:pt x="132" y="163"/>
                    <a:pt x="129" y="164"/>
                  </a:cubicBezTo>
                  <a:cubicBezTo>
                    <a:pt x="130" y="162"/>
                    <a:pt x="131" y="160"/>
                    <a:pt x="132" y="158"/>
                  </a:cubicBezTo>
                  <a:moveTo>
                    <a:pt x="55" y="0"/>
                  </a:moveTo>
                  <a:cubicBezTo>
                    <a:pt x="44" y="0"/>
                    <a:pt x="34" y="3"/>
                    <a:pt x="26" y="10"/>
                  </a:cubicBezTo>
                  <a:cubicBezTo>
                    <a:pt x="24" y="12"/>
                    <a:pt x="22" y="13"/>
                    <a:pt x="20" y="15"/>
                  </a:cubicBezTo>
                  <a:cubicBezTo>
                    <a:pt x="0" y="41"/>
                    <a:pt x="19" y="87"/>
                    <a:pt x="29" y="112"/>
                  </a:cubicBezTo>
                  <a:cubicBezTo>
                    <a:pt x="33" y="120"/>
                    <a:pt x="36" y="128"/>
                    <a:pt x="40" y="137"/>
                  </a:cubicBezTo>
                  <a:cubicBezTo>
                    <a:pt x="45" y="148"/>
                    <a:pt x="51" y="159"/>
                    <a:pt x="57" y="169"/>
                  </a:cubicBezTo>
                  <a:cubicBezTo>
                    <a:pt x="64" y="180"/>
                    <a:pt x="71" y="191"/>
                    <a:pt x="79" y="200"/>
                  </a:cubicBezTo>
                  <a:cubicBezTo>
                    <a:pt x="82" y="203"/>
                    <a:pt x="86" y="205"/>
                    <a:pt x="90" y="205"/>
                  </a:cubicBezTo>
                  <a:cubicBezTo>
                    <a:pt x="92" y="205"/>
                    <a:pt x="94" y="204"/>
                    <a:pt x="96" y="203"/>
                  </a:cubicBezTo>
                  <a:cubicBezTo>
                    <a:pt x="100" y="202"/>
                    <a:pt x="102" y="199"/>
                    <a:pt x="104" y="196"/>
                  </a:cubicBezTo>
                  <a:cubicBezTo>
                    <a:pt x="105" y="192"/>
                    <a:pt x="105" y="187"/>
                    <a:pt x="101" y="183"/>
                  </a:cubicBezTo>
                  <a:cubicBezTo>
                    <a:pt x="94" y="174"/>
                    <a:pt x="87" y="164"/>
                    <a:pt x="81" y="154"/>
                  </a:cubicBezTo>
                  <a:cubicBezTo>
                    <a:pt x="80" y="151"/>
                    <a:pt x="79" y="149"/>
                    <a:pt x="77" y="147"/>
                  </a:cubicBezTo>
                  <a:cubicBezTo>
                    <a:pt x="76" y="144"/>
                    <a:pt x="75" y="142"/>
                    <a:pt x="73" y="139"/>
                  </a:cubicBezTo>
                  <a:cubicBezTo>
                    <a:pt x="61" y="116"/>
                    <a:pt x="50" y="92"/>
                    <a:pt x="43" y="67"/>
                  </a:cubicBezTo>
                  <a:cubicBezTo>
                    <a:pt x="41" y="59"/>
                    <a:pt x="40" y="51"/>
                    <a:pt x="40" y="43"/>
                  </a:cubicBezTo>
                  <a:cubicBezTo>
                    <a:pt x="40" y="41"/>
                    <a:pt x="40" y="38"/>
                    <a:pt x="41" y="36"/>
                  </a:cubicBezTo>
                  <a:cubicBezTo>
                    <a:pt x="41" y="35"/>
                    <a:pt x="41" y="34"/>
                    <a:pt x="42" y="33"/>
                  </a:cubicBezTo>
                  <a:cubicBezTo>
                    <a:pt x="42" y="32"/>
                    <a:pt x="43" y="32"/>
                    <a:pt x="44" y="31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5" y="30"/>
                    <a:pt x="47" y="29"/>
                    <a:pt x="48" y="29"/>
                  </a:cubicBezTo>
                  <a:cubicBezTo>
                    <a:pt x="49" y="29"/>
                    <a:pt x="51" y="29"/>
                    <a:pt x="53" y="28"/>
                  </a:cubicBezTo>
                  <a:cubicBezTo>
                    <a:pt x="53" y="28"/>
                    <a:pt x="53" y="28"/>
                    <a:pt x="54" y="28"/>
                  </a:cubicBezTo>
                  <a:cubicBezTo>
                    <a:pt x="60" y="29"/>
                    <a:pt x="66" y="30"/>
                    <a:pt x="72" y="32"/>
                  </a:cubicBezTo>
                  <a:cubicBezTo>
                    <a:pt x="74" y="32"/>
                    <a:pt x="75" y="33"/>
                    <a:pt x="77" y="34"/>
                  </a:cubicBezTo>
                  <a:cubicBezTo>
                    <a:pt x="80" y="35"/>
                    <a:pt x="82" y="37"/>
                    <a:pt x="85" y="39"/>
                  </a:cubicBezTo>
                  <a:cubicBezTo>
                    <a:pt x="89" y="44"/>
                    <a:pt x="92" y="49"/>
                    <a:pt x="95" y="54"/>
                  </a:cubicBezTo>
                  <a:cubicBezTo>
                    <a:pt x="100" y="63"/>
                    <a:pt x="103" y="72"/>
                    <a:pt x="106" y="81"/>
                  </a:cubicBezTo>
                  <a:cubicBezTo>
                    <a:pt x="109" y="94"/>
                    <a:pt x="111" y="108"/>
                    <a:pt x="111" y="122"/>
                  </a:cubicBezTo>
                  <a:cubicBezTo>
                    <a:pt x="107" y="131"/>
                    <a:pt x="104" y="141"/>
                    <a:pt x="103" y="150"/>
                  </a:cubicBezTo>
                  <a:cubicBezTo>
                    <a:pt x="102" y="153"/>
                    <a:pt x="102" y="156"/>
                    <a:pt x="102" y="159"/>
                  </a:cubicBezTo>
                  <a:cubicBezTo>
                    <a:pt x="101" y="166"/>
                    <a:pt x="104" y="171"/>
                    <a:pt x="109" y="173"/>
                  </a:cubicBezTo>
                  <a:cubicBezTo>
                    <a:pt x="104" y="182"/>
                    <a:pt x="111" y="195"/>
                    <a:pt x="122" y="195"/>
                  </a:cubicBezTo>
                  <a:cubicBezTo>
                    <a:pt x="123" y="195"/>
                    <a:pt x="125" y="194"/>
                    <a:pt x="126" y="194"/>
                  </a:cubicBezTo>
                  <a:cubicBezTo>
                    <a:pt x="136" y="191"/>
                    <a:pt x="145" y="188"/>
                    <a:pt x="154" y="185"/>
                  </a:cubicBezTo>
                  <a:cubicBezTo>
                    <a:pt x="166" y="181"/>
                    <a:pt x="177" y="178"/>
                    <a:pt x="188" y="173"/>
                  </a:cubicBezTo>
                  <a:cubicBezTo>
                    <a:pt x="195" y="171"/>
                    <a:pt x="201" y="168"/>
                    <a:pt x="208" y="165"/>
                  </a:cubicBezTo>
                  <a:cubicBezTo>
                    <a:pt x="219" y="160"/>
                    <a:pt x="233" y="153"/>
                    <a:pt x="245" y="145"/>
                  </a:cubicBezTo>
                  <a:cubicBezTo>
                    <a:pt x="256" y="136"/>
                    <a:pt x="266" y="125"/>
                    <a:pt x="267" y="110"/>
                  </a:cubicBezTo>
                  <a:cubicBezTo>
                    <a:pt x="268" y="105"/>
                    <a:pt x="267" y="99"/>
                    <a:pt x="265" y="94"/>
                  </a:cubicBezTo>
                  <a:cubicBezTo>
                    <a:pt x="265" y="94"/>
                    <a:pt x="265" y="94"/>
                    <a:pt x="264" y="93"/>
                  </a:cubicBezTo>
                  <a:cubicBezTo>
                    <a:pt x="260" y="82"/>
                    <a:pt x="249" y="74"/>
                    <a:pt x="237" y="67"/>
                  </a:cubicBezTo>
                  <a:cubicBezTo>
                    <a:pt x="235" y="66"/>
                    <a:pt x="233" y="65"/>
                    <a:pt x="231" y="64"/>
                  </a:cubicBezTo>
                  <a:cubicBezTo>
                    <a:pt x="217" y="58"/>
                    <a:pt x="201" y="55"/>
                    <a:pt x="189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67" y="55"/>
                    <a:pt x="149" y="66"/>
                    <a:pt x="135" y="82"/>
                  </a:cubicBezTo>
                  <a:cubicBezTo>
                    <a:pt x="131" y="63"/>
                    <a:pt x="123" y="45"/>
                    <a:pt x="114" y="31"/>
                  </a:cubicBezTo>
                  <a:cubicBezTo>
                    <a:pt x="102" y="14"/>
                    <a:pt x="77" y="0"/>
                    <a:pt x="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358"/>
            <p:cNvSpPr>
              <a:spLocks noEditPoints="1"/>
            </p:cNvSpPr>
            <p:nvPr/>
          </p:nvSpPr>
          <p:spPr bwMode="auto">
            <a:xfrm>
              <a:off x="6662" y="1368"/>
              <a:ext cx="157" cy="147"/>
            </a:xfrm>
            <a:custGeom>
              <a:avLst/>
              <a:gdLst>
                <a:gd name="T0" fmla="*/ 202 w 231"/>
                <a:gd name="T1" fmla="*/ 151 h 217"/>
                <a:gd name="T2" fmla="*/ 73 w 231"/>
                <a:gd name="T3" fmla="*/ 96 h 217"/>
                <a:gd name="T4" fmla="*/ 73 w 231"/>
                <a:gd name="T5" fmla="*/ 96 h 217"/>
                <a:gd name="T6" fmla="*/ 187 w 231"/>
                <a:gd name="T7" fmla="*/ 65 h 217"/>
                <a:gd name="T8" fmla="*/ 202 w 231"/>
                <a:gd name="T9" fmla="*/ 154 h 217"/>
                <a:gd name="T10" fmla="*/ 200 w 231"/>
                <a:gd name="T11" fmla="*/ 178 h 217"/>
                <a:gd name="T12" fmla="*/ 196 w 231"/>
                <a:gd name="T13" fmla="*/ 187 h 217"/>
                <a:gd name="T14" fmla="*/ 195 w 231"/>
                <a:gd name="T15" fmla="*/ 189 h 217"/>
                <a:gd name="T16" fmla="*/ 187 w 231"/>
                <a:gd name="T17" fmla="*/ 188 h 217"/>
                <a:gd name="T18" fmla="*/ 179 w 231"/>
                <a:gd name="T19" fmla="*/ 186 h 217"/>
                <a:gd name="T20" fmla="*/ 156 w 231"/>
                <a:gd name="T21" fmla="*/ 171 h 217"/>
                <a:gd name="T22" fmla="*/ 145 w 231"/>
                <a:gd name="T23" fmla="*/ 152 h 217"/>
                <a:gd name="T24" fmla="*/ 145 w 231"/>
                <a:gd name="T25" fmla="*/ 124 h 217"/>
                <a:gd name="T26" fmla="*/ 158 w 231"/>
                <a:gd name="T27" fmla="*/ 93 h 217"/>
                <a:gd name="T28" fmla="*/ 155 w 231"/>
                <a:gd name="T29" fmla="*/ 0 h 217"/>
                <a:gd name="T30" fmla="*/ 117 w 231"/>
                <a:gd name="T31" fmla="*/ 3 h 217"/>
                <a:gd name="T32" fmla="*/ 65 w 231"/>
                <a:gd name="T33" fmla="*/ 10 h 217"/>
                <a:gd name="T34" fmla="*/ 15 w 231"/>
                <a:gd name="T35" fmla="*/ 31 h 217"/>
                <a:gd name="T36" fmla="*/ 1 w 231"/>
                <a:gd name="T37" fmla="*/ 70 h 217"/>
                <a:gd name="T38" fmla="*/ 65 w 231"/>
                <a:gd name="T39" fmla="*/ 120 h 217"/>
                <a:gd name="T40" fmla="*/ 94 w 231"/>
                <a:gd name="T41" fmla="*/ 118 h 217"/>
                <a:gd name="T42" fmla="*/ 124 w 231"/>
                <a:gd name="T43" fmla="*/ 172 h 217"/>
                <a:gd name="T44" fmla="*/ 160 w 231"/>
                <a:gd name="T45" fmla="*/ 207 h 217"/>
                <a:gd name="T46" fmla="*/ 196 w 231"/>
                <a:gd name="T47" fmla="*/ 217 h 217"/>
                <a:gd name="T48" fmla="*/ 212 w 231"/>
                <a:gd name="T49" fmla="*/ 210 h 217"/>
                <a:gd name="T50" fmla="*/ 228 w 231"/>
                <a:gd name="T51" fmla="*/ 131 h 217"/>
                <a:gd name="T52" fmla="*/ 217 w 231"/>
                <a:gd name="T53" fmla="*/ 75 h 217"/>
                <a:gd name="T54" fmla="*/ 196 w 231"/>
                <a:gd name="T55" fmla="*/ 36 h 217"/>
                <a:gd name="T56" fmla="*/ 177 w 231"/>
                <a:gd name="T57" fmla="*/ 40 h 217"/>
                <a:gd name="T58" fmla="*/ 161 w 231"/>
                <a:gd name="T59" fmla="*/ 49 h 217"/>
                <a:gd name="T60" fmla="*/ 141 w 231"/>
                <a:gd name="T61" fmla="*/ 70 h 217"/>
                <a:gd name="T62" fmla="*/ 87 w 231"/>
                <a:gd name="T63" fmla="*/ 91 h 217"/>
                <a:gd name="T64" fmla="*/ 57 w 231"/>
                <a:gd name="T65" fmla="*/ 91 h 217"/>
                <a:gd name="T66" fmla="*/ 44 w 231"/>
                <a:gd name="T67" fmla="*/ 84 h 217"/>
                <a:gd name="T68" fmla="*/ 31 w 231"/>
                <a:gd name="T69" fmla="*/ 69 h 217"/>
                <a:gd name="T70" fmla="*/ 28 w 231"/>
                <a:gd name="T71" fmla="*/ 61 h 217"/>
                <a:gd name="T72" fmla="*/ 29 w 231"/>
                <a:gd name="T73" fmla="*/ 58 h 217"/>
                <a:gd name="T74" fmla="*/ 32 w 231"/>
                <a:gd name="T75" fmla="*/ 54 h 217"/>
                <a:gd name="T76" fmla="*/ 58 w 231"/>
                <a:gd name="T77" fmla="*/ 41 h 217"/>
                <a:gd name="T78" fmla="*/ 114 w 231"/>
                <a:gd name="T79" fmla="*/ 31 h 217"/>
                <a:gd name="T80" fmla="*/ 149 w 231"/>
                <a:gd name="T81" fmla="*/ 29 h 217"/>
                <a:gd name="T82" fmla="*/ 160 w 231"/>
                <a:gd name="T83" fmla="*/ 29 h 217"/>
                <a:gd name="T84" fmla="*/ 191 w 231"/>
                <a:gd name="T85" fmla="*/ 31 h 217"/>
                <a:gd name="T86" fmla="*/ 203 w 231"/>
                <a:gd name="T87" fmla="*/ 16 h 217"/>
                <a:gd name="T88" fmla="*/ 155 w 231"/>
                <a:gd name="T89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31" h="217">
                  <a:moveTo>
                    <a:pt x="202" y="152"/>
                  </a:moveTo>
                  <a:cubicBezTo>
                    <a:pt x="202" y="152"/>
                    <a:pt x="202" y="151"/>
                    <a:pt x="202" y="151"/>
                  </a:cubicBezTo>
                  <a:cubicBezTo>
                    <a:pt x="202" y="151"/>
                    <a:pt x="202" y="152"/>
                    <a:pt x="202" y="152"/>
                  </a:cubicBezTo>
                  <a:moveTo>
                    <a:pt x="73" y="96"/>
                  </a:moveTo>
                  <a:cubicBezTo>
                    <a:pt x="73" y="96"/>
                    <a:pt x="73" y="96"/>
                    <a:pt x="74" y="96"/>
                  </a:cubicBezTo>
                  <a:cubicBezTo>
                    <a:pt x="73" y="96"/>
                    <a:pt x="73" y="96"/>
                    <a:pt x="73" y="96"/>
                  </a:cubicBezTo>
                  <a:moveTo>
                    <a:pt x="183" y="70"/>
                  </a:moveTo>
                  <a:cubicBezTo>
                    <a:pt x="184" y="69"/>
                    <a:pt x="185" y="67"/>
                    <a:pt x="187" y="65"/>
                  </a:cubicBezTo>
                  <a:cubicBezTo>
                    <a:pt x="187" y="67"/>
                    <a:pt x="188" y="70"/>
                    <a:pt x="189" y="73"/>
                  </a:cubicBezTo>
                  <a:cubicBezTo>
                    <a:pt x="195" y="100"/>
                    <a:pt x="201" y="126"/>
                    <a:pt x="202" y="154"/>
                  </a:cubicBezTo>
                  <a:cubicBezTo>
                    <a:pt x="202" y="157"/>
                    <a:pt x="202" y="160"/>
                    <a:pt x="202" y="164"/>
                  </a:cubicBezTo>
                  <a:cubicBezTo>
                    <a:pt x="202" y="168"/>
                    <a:pt x="201" y="173"/>
                    <a:pt x="200" y="178"/>
                  </a:cubicBezTo>
                  <a:cubicBezTo>
                    <a:pt x="200" y="180"/>
                    <a:pt x="199" y="183"/>
                    <a:pt x="198" y="185"/>
                  </a:cubicBezTo>
                  <a:cubicBezTo>
                    <a:pt x="197" y="186"/>
                    <a:pt x="197" y="187"/>
                    <a:pt x="196" y="187"/>
                  </a:cubicBezTo>
                  <a:cubicBezTo>
                    <a:pt x="195" y="188"/>
                    <a:pt x="195" y="188"/>
                    <a:pt x="195" y="188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4" y="189"/>
                    <a:pt x="193" y="189"/>
                    <a:pt x="192" y="189"/>
                  </a:cubicBezTo>
                  <a:cubicBezTo>
                    <a:pt x="190" y="189"/>
                    <a:pt x="189" y="189"/>
                    <a:pt x="187" y="188"/>
                  </a:cubicBezTo>
                  <a:cubicBezTo>
                    <a:pt x="186" y="188"/>
                    <a:pt x="185" y="188"/>
                    <a:pt x="184" y="187"/>
                  </a:cubicBezTo>
                  <a:cubicBezTo>
                    <a:pt x="182" y="187"/>
                    <a:pt x="181" y="186"/>
                    <a:pt x="179" y="186"/>
                  </a:cubicBezTo>
                  <a:cubicBezTo>
                    <a:pt x="177" y="185"/>
                    <a:pt x="175" y="184"/>
                    <a:pt x="173" y="183"/>
                  </a:cubicBezTo>
                  <a:cubicBezTo>
                    <a:pt x="167" y="179"/>
                    <a:pt x="162" y="175"/>
                    <a:pt x="156" y="171"/>
                  </a:cubicBezTo>
                  <a:cubicBezTo>
                    <a:pt x="154" y="169"/>
                    <a:pt x="152" y="166"/>
                    <a:pt x="151" y="164"/>
                  </a:cubicBezTo>
                  <a:cubicBezTo>
                    <a:pt x="149" y="160"/>
                    <a:pt x="147" y="156"/>
                    <a:pt x="145" y="152"/>
                  </a:cubicBezTo>
                  <a:cubicBezTo>
                    <a:pt x="144" y="148"/>
                    <a:pt x="144" y="143"/>
                    <a:pt x="143" y="139"/>
                  </a:cubicBezTo>
                  <a:cubicBezTo>
                    <a:pt x="144" y="134"/>
                    <a:pt x="144" y="129"/>
                    <a:pt x="145" y="124"/>
                  </a:cubicBezTo>
                  <a:cubicBezTo>
                    <a:pt x="147" y="115"/>
                    <a:pt x="150" y="108"/>
                    <a:pt x="154" y="100"/>
                  </a:cubicBezTo>
                  <a:cubicBezTo>
                    <a:pt x="156" y="97"/>
                    <a:pt x="157" y="95"/>
                    <a:pt x="158" y="93"/>
                  </a:cubicBezTo>
                  <a:cubicBezTo>
                    <a:pt x="168" y="87"/>
                    <a:pt x="176" y="79"/>
                    <a:pt x="183" y="70"/>
                  </a:cubicBezTo>
                  <a:moveTo>
                    <a:pt x="155" y="0"/>
                  </a:moveTo>
                  <a:cubicBezTo>
                    <a:pt x="154" y="0"/>
                    <a:pt x="154" y="0"/>
                    <a:pt x="154" y="0"/>
                  </a:cubicBezTo>
                  <a:cubicBezTo>
                    <a:pt x="142" y="0"/>
                    <a:pt x="129" y="1"/>
                    <a:pt x="117" y="3"/>
                  </a:cubicBezTo>
                  <a:cubicBezTo>
                    <a:pt x="108" y="4"/>
                    <a:pt x="99" y="5"/>
                    <a:pt x="91" y="6"/>
                  </a:cubicBezTo>
                  <a:cubicBezTo>
                    <a:pt x="83" y="7"/>
                    <a:pt x="74" y="8"/>
                    <a:pt x="65" y="10"/>
                  </a:cubicBezTo>
                  <a:cubicBezTo>
                    <a:pt x="47" y="14"/>
                    <a:pt x="28" y="20"/>
                    <a:pt x="16" y="31"/>
                  </a:cubicBezTo>
                  <a:cubicBezTo>
                    <a:pt x="16" y="31"/>
                    <a:pt x="15" y="31"/>
                    <a:pt x="15" y="31"/>
                  </a:cubicBezTo>
                  <a:cubicBezTo>
                    <a:pt x="10" y="36"/>
                    <a:pt x="6" y="41"/>
                    <a:pt x="3" y="48"/>
                  </a:cubicBezTo>
                  <a:cubicBezTo>
                    <a:pt x="0" y="56"/>
                    <a:pt x="0" y="63"/>
                    <a:pt x="1" y="70"/>
                  </a:cubicBezTo>
                  <a:cubicBezTo>
                    <a:pt x="3" y="80"/>
                    <a:pt x="9" y="89"/>
                    <a:pt x="16" y="96"/>
                  </a:cubicBezTo>
                  <a:cubicBezTo>
                    <a:pt x="29" y="110"/>
                    <a:pt x="48" y="119"/>
                    <a:pt x="65" y="120"/>
                  </a:cubicBezTo>
                  <a:cubicBezTo>
                    <a:pt x="66" y="120"/>
                    <a:pt x="68" y="120"/>
                    <a:pt x="69" y="120"/>
                  </a:cubicBezTo>
                  <a:cubicBezTo>
                    <a:pt x="77" y="120"/>
                    <a:pt x="86" y="119"/>
                    <a:pt x="94" y="118"/>
                  </a:cubicBezTo>
                  <a:cubicBezTo>
                    <a:pt x="103" y="117"/>
                    <a:pt x="111" y="115"/>
                    <a:pt x="119" y="112"/>
                  </a:cubicBezTo>
                  <a:cubicBezTo>
                    <a:pt x="113" y="132"/>
                    <a:pt x="113" y="154"/>
                    <a:pt x="124" y="172"/>
                  </a:cubicBezTo>
                  <a:cubicBezTo>
                    <a:pt x="130" y="182"/>
                    <a:pt x="141" y="194"/>
                    <a:pt x="154" y="204"/>
                  </a:cubicBezTo>
                  <a:cubicBezTo>
                    <a:pt x="156" y="205"/>
                    <a:pt x="158" y="206"/>
                    <a:pt x="160" y="207"/>
                  </a:cubicBezTo>
                  <a:cubicBezTo>
                    <a:pt x="170" y="213"/>
                    <a:pt x="180" y="217"/>
                    <a:pt x="191" y="217"/>
                  </a:cubicBezTo>
                  <a:cubicBezTo>
                    <a:pt x="192" y="217"/>
                    <a:pt x="194" y="217"/>
                    <a:pt x="196" y="217"/>
                  </a:cubicBezTo>
                  <a:cubicBezTo>
                    <a:pt x="196" y="217"/>
                    <a:pt x="197" y="217"/>
                    <a:pt x="197" y="217"/>
                  </a:cubicBezTo>
                  <a:cubicBezTo>
                    <a:pt x="202" y="216"/>
                    <a:pt x="207" y="214"/>
                    <a:pt x="212" y="210"/>
                  </a:cubicBezTo>
                  <a:cubicBezTo>
                    <a:pt x="223" y="202"/>
                    <a:pt x="228" y="188"/>
                    <a:pt x="230" y="173"/>
                  </a:cubicBezTo>
                  <a:cubicBezTo>
                    <a:pt x="231" y="159"/>
                    <a:pt x="230" y="143"/>
                    <a:pt x="228" y="131"/>
                  </a:cubicBezTo>
                  <a:cubicBezTo>
                    <a:pt x="227" y="124"/>
                    <a:pt x="226" y="117"/>
                    <a:pt x="225" y="110"/>
                  </a:cubicBezTo>
                  <a:cubicBezTo>
                    <a:pt x="223" y="98"/>
                    <a:pt x="220" y="87"/>
                    <a:pt x="217" y="75"/>
                  </a:cubicBezTo>
                  <a:cubicBezTo>
                    <a:pt x="215" y="66"/>
                    <a:pt x="213" y="56"/>
                    <a:pt x="211" y="47"/>
                  </a:cubicBezTo>
                  <a:cubicBezTo>
                    <a:pt x="209" y="39"/>
                    <a:pt x="203" y="36"/>
                    <a:pt x="196" y="36"/>
                  </a:cubicBezTo>
                  <a:cubicBezTo>
                    <a:pt x="191" y="36"/>
                    <a:pt x="186" y="38"/>
                    <a:pt x="184" y="42"/>
                  </a:cubicBezTo>
                  <a:cubicBezTo>
                    <a:pt x="182" y="41"/>
                    <a:pt x="180" y="40"/>
                    <a:pt x="177" y="40"/>
                  </a:cubicBezTo>
                  <a:cubicBezTo>
                    <a:pt x="174" y="40"/>
                    <a:pt x="171" y="41"/>
                    <a:pt x="168" y="43"/>
                  </a:cubicBezTo>
                  <a:cubicBezTo>
                    <a:pt x="166" y="45"/>
                    <a:pt x="163" y="47"/>
                    <a:pt x="161" y="49"/>
                  </a:cubicBezTo>
                  <a:cubicBezTo>
                    <a:pt x="157" y="52"/>
                    <a:pt x="154" y="55"/>
                    <a:pt x="150" y="59"/>
                  </a:cubicBezTo>
                  <a:cubicBezTo>
                    <a:pt x="147" y="62"/>
                    <a:pt x="144" y="66"/>
                    <a:pt x="141" y="70"/>
                  </a:cubicBezTo>
                  <a:cubicBezTo>
                    <a:pt x="129" y="78"/>
                    <a:pt x="116" y="83"/>
                    <a:pt x="103" y="87"/>
                  </a:cubicBezTo>
                  <a:cubicBezTo>
                    <a:pt x="98" y="89"/>
                    <a:pt x="93" y="90"/>
                    <a:pt x="87" y="91"/>
                  </a:cubicBezTo>
                  <a:cubicBezTo>
                    <a:pt x="83" y="92"/>
                    <a:pt x="79" y="92"/>
                    <a:pt x="75" y="93"/>
                  </a:cubicBezTo>
                  <a:cubicBezTo>
                    <a:pt x="69" y="93"/>
                    <a:pt x="63" y="92"/>
                    <a:pt x="57" y="91"/>
                  </a:cubicBezTo>
                  <a:cubicBezTo>
                    <a:pt x="54" y="90"/>
                    <a:pt x="51" y="89"/>
                    <a:pt x="48" y="87"/>
                  </a:cubicBezTo>
                  <a:cubicBezTo>
                    <a:pt x="46" y="86"/>
                    <a:pt x="45" y="85"/>
                    <a:pt x="44" y="84"/>
                  </a:cubicBezTo>
                  <a:cubicBezTo>
                    <a:pt x="39" y="80"/>
                    <a:pt x="35" y="75"/>
                    <a:pt x="31" y="70"/>
                  </a:cubicBezTo>
                  <a:cubicBezTo>
                    <a:pt x="31" y="70"/>
                    <a:pt x="31" y="69"/>
                    <a:pt x="31" y="69"/>
                  </a:cubicBezTo>
                  <a:cubicBezTo>
                    <a:pt x="30" y="68"/>
                    <a:pt x="29" y="66"/>
                    <a:pt x="29" y="65"/>
                  </a:cubicBezTo>
                  <a:cubicBezTo>
                    <a:pt x="28" y="63"/>
                    <a:pt x="28" y="62"/>
                    <a:pt x="28" y="61"/>
                  </a:cubicBezTo>
                  <a:cubicBezTo>
                    <a:pt x="28" y="60"/>
                    <a:pt x="28" y="60"/>
                    <a:pt x="28" y="60"/>
                  </a:cubicBezTo>
                  <a:cubicBezTo>
                    <a:pt x="29" y="59"/>
                    <a:pt x="29" y="58"/>
                    <a:pt x="29" y="58"/>
                  </a:cubicBezTo>
                  <a:cubicBezTo>
                    <a:pt x="30" y="57"/>
                    <a:pt x="30" y="56"/>
                    <a:pt x="31" y="55"/>
                  </a:cubicBezTo>
                  <a:cubicBezTo>
                    <a:pt x="32" y="55"/>
                    <a:pt x="32" y="54"/>
                    <a:pt x="32" y="54"/>
                  </a:cubicBezTo>
                  <a:cubicBezTo>
                    <a:pt x="34" y="52"/>
                    <a:pt x="35" y="51"/>
                    <a:pt x="37" y="50"/>
                  </a:cubicBezTo>
                  <a:cubicBezTo>
                    <a:pt x="44" y="46"/>
                    <a:pt x="51" y="43"/>
                    <a:pt x="58" y="41"/>
                  </a:cubicBezTo>
                  <a:cubicBezTo>
                    <a:pt x="63" y="40"/>
                    <a:pt x="68" y="38"/>
                    <a:pt x="72" y="37"/>
                  </a:cubicBezTo>
                  <a:cubicBezTo>
                    <a:pt x="86" y="34"/>
                    <a:pt x="100" y="32"/>
                    <a:pt x="114" y="31"/>
                  </a:cubicBezTo>
                  <a:cubicBezTo>
                    <a:pt x="124" y="30"/>
                    <a:pt x="134" y="29"/>
                    <a:pt x="145" y="29"/>
                  </a:cubicBezTo>
                  <a:cubicBezTo>
                    <a:pt x="146" y="29"/>
                    <a:pt x="148" y="29"/>
                    <a:pt x="149" y="29"/>
                  </a:cubicBezTo>
                  <a:cubicBezTo>
                    <a:pt x="151" y="29"/>
                    <a:pt x="152" y="29"/>
                    <a:pt x="153" y="29"/>
                  </a:cubicBezTo>
                  <a:cubicBezTo>
                    <a:pt x="155" y="29"/>
                    <a:pt x="158" y="29"/>
                    <a:pt x="160" y="29"/>
                  </a:cubicBezTo>
                  <a:cubicBezTo>
                    <a:pt x="169" y="29"/>
                    <a:pt x="179" y="29"/>
                    <a:pt x="189" y="31"/>
                  </a:cubicBezTo>
                  <a:cubicBezTo>
                    <a:pt x="189" y="31"/>
                    <a:pt x="190" y="31"/>
                    <a:pt x="191" y="31"/>
                  </a:cubicBezTo>
                  <a:cubicBezTo>
                    <a:pt x="195" y="31"/>
                    <a:pt x="199" y="29"/>
                    <a:pt x="201" y="26"/>
                  </a:cubicBezTo>
                  <a:cubicBezTo>
                    <a:pt x="203" y="23"/>
                    <a:pt x="203" y="20"/>
                    <a:pt x="203" y="16"/>
                  </a:cubicBezTo>
                  <a:cubicBezTo>
                    <a:pt x="203" y="10"/>
                    <a:pt x="199" y="5"/>
                    <a:pt x="191" y="3"/>
                  </a:cubicBezTo>
                  <a:cubicBezTo>
                    <a:pt x="180" y="1"/>
                    <a:pt x="167" y="0"/>
                    <a:pt x="15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7" name="任意多边形 366"/>
          <p:cNvSpPr/>
          <p:nvPr/>
        </p:nvSpPr>
        <p:spPr>
          <a:xfrm>
            <a:off x="8465980" y="5014121"/>
            <a:ext cx="425699" cy="444952"/>
          </a:xfrm>
          <a:custGeom>
            <a:avLst/>
            <a:gdLst>
              <a:gd name="connsiteX0" fmla="*/ 111733 w 425699"/>
              <a:gd name="connsiteY0" fmla="*/ 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74173 w 425699"/>
              <a:gd name="connsiteY7" fmla="*/ 70452 h 444952"/>
              <a:gd name="connsiteX8" fmla="*/ 111733 w 425699"/>
              <a:gd name="connsiteY8" fmla="*/ 0 h 444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5699" h="444952">
                <a:moveTo>
                  <a:pt x="111733" y="0"/>
                </a:moveTo>
                <a:lnTo>
                  <a:pt x="425699" y="0"/>
                </a:lnTo>
                <a:lnTo>
                  <a:pt x="415710" y="36101"/>
                </a:lnTo>
                <a:cubicBezTo>
                  <a:pt x="410736" y="52833"/>
                  <a:pt x="405684" y="68501"/>
                  <a:pt x="400591" y="82656"/>
                </a:cubicBezTo>
                <a:cubicBezTo>
                  <a:pt x="359845" y="195898"/>
                  <a:pt x="302166" y="301731"/>
                  <a:pt x="251366" y="362056"/>
                </a:cubicBezTo>
                <a:cubicBezTo>
                  <a:pt x="200566" y="422381"/>
                  <a:pt x="137595" y="448310"/>
                  <a:pt x="95791" y="444606"/>
                </a:cubicBezTo>
                <a:cubicBezTo>
                  <a:pt x="53987" y="440902"/>
                  <a:pt x="-6338" y="421852"/>
                  <a:pt x="541" y="339831"/>
                </a:cubicBezTo>
                <a:cubicBezTo>
                  <a:pt x="5700" y="278315"/>
                  <a:pt x="23212" y="183164"/>
                  <a:pt x="74173" y="70452"/>
                </a:cubicBezTo>
                <a:lnTo>
                  <a:pt x="111733" y="0"/>
                </a:lnTo>
                <a:close/>
              </a:path>
            </a:pathLst>
          </a:custGeom>
          <a:solidFill>
            <a:srgbClr val="9B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4" name="任意多边形 363"/>
          <p:cNvSpPr/>
          <p:nvPr/>
        </p:nvSpPr>
        <p:spPr>
          <a:xfrm>
            <a:off x="8461323" y="4640263"/>
            <a:ext cx="513609" cy="828354"/>
          </a:xfrm>
          <a:custGeom>
            <a:avLst/>
            <a:gdLst>
              <a:gd name="connsiteX0" fmla="*/ 219904 w 585095"/>
              <a:gd name="connsiteY0" fmla="*/ 323164 h 837713"/>
              <a:gd name="connsiteX1" fmla="*/ 829 w 585095"/>
              <a:gd name="connsiteY1" fmla="*/ 723214 h 837713"/>
              <a:gd name="connsiteX2" fmla="*/ 153229 w 585095"/>
              <a:gd name="connsiteY2" fmla="*/ 837514 h 837713"/>
              <a:gd name="connsiteX3" fmla="*/ 362779 w 585095"/>
              <a:gd name="connsiteY3" fmla="*/ 742264 h 837713"/>
              <a:gd name="connsiteX4" fmla="*/ 467554 w 585095"/>
              <a:gd name="connsiteY4" fmla="*/ 456514 h 837713"/>
              <a:gd name="connsiteX5" fmla="*/ 562804 w 585095"/>
              <a:gd name="connsiteY5" fmla="*/ 56464 h 837713"/>
              <a:gd name="connsiteX6" fmla="*/ 572329 w 585095"/>
              <a:gd name="connsiteY6" fmla="*/ 8839 h 837713"/>
              <a:gd name="connsiteX7" fmla="*/ 410404 w 585095"/>
              <a:gd name="connsiteY7" fmla="*/ 113614 h 837713"/>
              <a:gd name="connsiteX8" fmla="*/ 305629 w 585095"/>
              <a:gd name="connsiteY8" fmla="*/ 218389 h 837713"/>
              <a:gd name="connsiteX0" fmla="*/ 204140 w 569331"/>
              <a:gd name="connsiteY0" fmla="*/ 323164 h 837607"/>
              <a:gd name="connsiteX1" fmla="*/ 940 w 569331"/>
              <a:gd name="connsiteY1" fmla="*/ 729564 h 837607"/>
              <a:gd name="connsiteX2" fmla="*/ 137465 w 569331"/>
              <a:gd name="connsiteY2" fmla="*/ 837514 h 837607"/>
              <a:gd name="connsiteX3" fmla="*/ 347015 w 569331"/>
              <a:gd name="connsiteY3" fmla="*/ 742264 h 837607"/>
              <a:gd name="connsiteX4" fmla="*/ 451790 w 569331"/>
              <a:gd name="connsiteY4" fmla="*/ 456514 h 837607"/>
              <a:gd name="connsiteX5" fmla="*/ 547040 w 569331"/>
              <a:gd name="connsiteY5" fmla="*/ 56464 h 837607"/>
              <a:gd name="connsiteX6" fmla="*/ 556565 w 569331"/>
              <a:gd name="connsiteY6" fmla="*/ 8839 h 837607"/>
              <a:gd name="connsiteX7" fmla="*/ 394640 w 569331"/>
              <a:gd name="connsiteY7" fmla="*/ 113614 h 837607"/>
              <a:gd name="connsiteX8" fmla="*/ 289865 w 569331"/>
              <a:gd name="connsiteY8" fmla="*/ 218389 h 837607"/>
              <a:gd name="connsiteX0" fmla="*/ 204098 w 569289"/>
              <a:gd name="connsiteY0" fmla="*/ 323164 h 837563"/>
              <a:gd name="connsiteX1" fmla="*/ 898 w 569289"/>
              <a:gd name="connsiteY1" fmla="*/ 729564 h 837563"/>
              <a:gd name="connsiteX2" fmla="*/ 137423 w 569289"/>
              <a:gd name="connsiteY2" fmla="*/ 837514 h 837563"/>
              <a:gd name="connsiteX3" fmla="*/ 318398 w 569289"/>
              <a:gd name="connsiteY3" fmla="*/ 739089 h 837563"/>
              <a:gd name="connsiteX4" fmla="*/ 451748 w 569289"/>
              <a:gd name="connsiteY4" fmla="*/ 456514 h 837563"/>
              <a:gd name="connsiteX5" fmla="*/ 546998 w 569289"/>
              <a:gd name="connsiteY5" fmla="*/ 56464 h 837563"/>
              <a:gd name="connsiteX6" fmla="*/ 556523 w 569289"/>
              <a:gd name="connsiteY6" fmla="*/ 8839 h 837563"/>
              <a:gd name="connsiteX7" fmla="*/ 394598 w 569289"/>
              <a:gd name="connsiteY7" fmla="*/ 113614 h 837563"/>
              <a:gd name="connsiteX8" fmla="*/ 289823 w 569289"/>
              <a:gd name="connsiteY8" fmla="*/ 218389 h 837563"/>
              <a:gd name="connsiteX0" fmla="*/ 204076 w 569267"/>
              <a:gd name="connsiteY0" fmla="*/ 323164 h 837534"/>
              <a:gd name="connsiteX1" fmla="*/ 876 w 569267"/>
              <a:gd name="connsiteY1" fmla="*/ 729564 h 837534"/>
              <a:gd name="connsiteX2" fmla="*/ 137401 w 569267"/>
              <a:gd name="connsiteY2" fmla="*/ 837514 h 837534"/>
              <a:gd name="connsiteX3" fmla="*/ 302501 w 569267"/>
              <a:gd name="connsiteY3" fmla="*/ 735914 h 837534"/>
              <a:gd name="connsiteX4" fmla="*/ 451726 w 569267"/>
              <a:gd name="connsiteY4" fmla="*/ 456514 h 837534"/>
              <a:gd name="connsiteX5" fmla="*/ 546976 w 569267"/>
              <a:gd name="connsiteY5" fmla="*/ 56464 h 837534"/>
              <a:gd name="connsiteX6" fmla="*/ 556501 w 569267"/>
              <a:gd name="connsiteY6" fmla="*/ 8839 h 837534"/>
              <a:gd name="connsiteX7" fmla="*/ 394576 w 569267"/>
              <a:gd name="connsiteY7" fmla="*/ 113614 h 837534"/>
              <a:gd name="connsiteX8" fmla="*/ 289801 w 569267"/>
              <a:gd name="connsiteY8" fmla="*/ 218389 h 837534"/>
              <a:gd name="connsiteX0" fmla="*/ 187857 w 568923"/>
              <a:gd name="connsiteY0" fmla="*/ 326339 h 837534"/>
              <a:gd name="connsiteX1" fmla="*/ 532 w 568923"/>
              <a:gd name="connsiteY1" fmla="*/ 729564 h 837534"/>
              <a:gd name="connsiteX2" fmla="*/ 137057 w 568923"/>
              <a:gd name="connsiteY2" fmla="*/ 837514 h 837534"/>
              <a:gd name="connsiteX3" fmla="*/ 302157 w 568923"/>
              <a:gd name="connsiteY3" fmla="*/ 735914 h 837534"/>
              <a:gd name="connsiteX4" fmla="*/ 451382 w 568923"/>
              <a:gd name="connsiteY4" fmla="*/ 456514 h 837534"/>
              <a:gd name="connsiteX5" fmla="*/ 546632 w 568923"/>
              <a:gd name="connsiteY5" fmla="*/ 56464 h 837534"/>
              <a:gd name="connsiteX6" fmla="*/ 556157 w 568923"/>
              <a:gd name="connsiteY6" fmla="*/ 8839 h 837534"/>
              <a:gd name="connsiteX7" fmla="*/ 394232 w 568923"/>
              <a:gd name="connsiteY7" fmla="*/ 113614 h 837534"/>
              <a:gd name="connsiteX8" fmla="*/ 289457 w 568923"/>
              <a:gd name="connsiteY8" fmla="*/ 218389 h 837534"/>
              <a:gd name="connsiteX0" fmla="*/ 187857 w 568923"/>
              <a:gd name="connsiteY0" fmla="*/ 326339 h 837534"/>
              <a:gd name="connsiteX1" fmla="*/ 532 w 568923"/>
              <a:gd name="connsiteY1" fmla="*/ 729564 h 837534"/>
              <a:gd name="connsiteX2" fmla="*/ 137057 w 568923"/>
              <a:gd name="connsiteY2" fmla="*/ 837514 h 837534"/>
              <a:gd name="connsiteX3" fmla="*/ 302157 w 568923"/>
              <a:gd name="connsiteY3" fmla="*/ 735914 h 837534"/>
              <a:gd name="connsiteX4" fmla="*/ 451382 w 568923"/>
              <a:gd name="connsiteY4" fmla="*/ 456514 h 837534"/>
              <a:gd name="connsiteX5" fmla="*/ 546632 w 568923"/>
              <a:gd name="connsiteY5" fmla="*/ 56464 h 837534"/>
              <a:gd name="connsiteX6" fmla="*/ 556157 w 568923"/>
              <a:gd name="connsiteY6" fmla="*/ 8839 h 837534"/>
              <a:gd name="connsiteX7" fmla="*/ 394232 w 568923"/>
              <a:gd name="connsiteY7" fmla="*/ 113614 h 837534"/>
              <a:gd name="connsiteX8" fmla="*/ 289457 w 568923"/>
              <a:gd name="connsiteY8" fmla="*/ 218389 h 837534"/>
              <a:gd name="connsiteX0" fmla="*/ 159445 w 540511"/>
              <a:gd name="connsiteY0" fmla="*/ 326339 h 837528"/>
              <a:gd name="connsiteX1" fmla="*/ 695 w 540511"/>
              <a:gd name="connsiteY1" fmla="*/ 739089 h 837528"/>
              <a:gd name="connsiteX2" fmla="*/ 108645 w 540511"/>
              <a:gd name="connsiteY2" fmla="*/ 837514 h 837528"/>
              <a:gd name="connsiteX3" fmla="*/ 273745 w 540511"/>
              <a:gd name="connsiteY3" fmla="*/ 735914 h 837528"/>
              <a:gd name="connsiteX4" fmla="*/ 422970 w 540511"/>
              <a:gd name="connsiteY4" fmla="*/ 456514 h 837528"/>
              <a:gd name="connsiteX5" fmla="*/ 518220 w 540511"/>
              <a:gd name="connsiteY5" fmla="*/ 56464 h 837528"/>
              <a:gd name="connsiteX6" fmla="*/ 527745 w 540511"/>
              <a:gd name="connsiteY6" fmla="*/ 8839 h 837528"/>
              <a:gd name="connsiteX7" fmla="*/ 365820 w 540511"/>
              <a:gd name="connsiteY7" fmla="*/ 113614 h 837528"/>
              <a:gd name="connsiteX8" fmla="*/ 261045 w 540511"/>
              <a:gd name="connsiteY8" fmla="*/ 218389 h 837528"/>
              <a:gd name="connsiteX0" fmla="*/ 137435 w 518501"/>
              <a:gd name="connsiteY0" fmla="*/ 326339 h 837741"/>
              <a:gd name="connsiteX1" fmla="*/ 910 w 518501"/>
              <a:gd name="connsiteY1" fmla="*/ 713689 h 837741"/>
              <a:gd name="connsiteX2" fmla="*/ 86635 w 518501"/>
              <a:gd name="connsiteY2" fmla="*/ 837514 h 837741"/>
              <a:gd name="connsiteX3" fmla="*/ 251735 w 518501"/>
              <a:gd name="connsiteY3" fmla="*/ 735914 h 837741"/>
              <a:gd name="connsiteX4" fmla="*/ 400960 w 518501"/>
              <a:gd name="connsiteY4" fmla="*/ 456514 h 837741"/>
              <a:gd name="connsiteX5" fmla="*/ 496210 w 518501"/>
              <a:gd name="connsiteY5" fmla="*/ 56464 h 837741"/>
              <a:gd name="connsiteX6" fmla="*/ 505735 w 518501"/>
              <a:gd name="connsiteY6" fmla="*/ 8839 h 837741"/>
              <a:gd name="connsiteX7" fmla="*/ 343810 w 518501"/>
              <a:gd name="connsiteY7" fmla="*/ 113614 h 837741"/>
              <a:gd name="connsiteX8" fmla="*/ 239035 w 518501"/>
              <a:gd name="connsiteY8" fmla="*/ 218389 h 837741"/>
              <a:gd name="connsiteX0" fmla="*/ 137066 w 518132"/>
              <a:gd name="connsiteY0" fmla="*/ 326339 h 818810"/>
              <a:gd name="connsiteX1" fmla="*/ 541 w 518132"/>
              <a:gd name="connsiteY1" fmla="*/ 713689 h 818810"/>
              <a:gd name="connsiteX2" fmla="*/ 95791 w 518132"/>
              <a:gd name="connsiteY2" fmla="*/ 818464 h 818810"/>
              <a:gd name="connsiteX3" fmla="*/ 251366 w 518132"/>
              <a:gd name="connsiteY3" fmla="*/ 735914 h 818810"/>
              <a:gd name="connsiteX4" fmla="*/ 400591 w 518132"/>
              <a:gd name="connsiteY4" fmla="*/ 456514 h 818810"/>
              <a:gd name="connsiteX5" fmla="*/ 495841 w 518132"/>
              <a:gd name="connsiteY5" fmla="*/ 56464 h 818810"/>
              <a:gd name="connsiteX6" fmla="*/ 505366 w 518132"/>
              <a:gd name="connsiteY6" fmla="*/ 8839 h 818810"/>
              <a:gd name="connsiteX7" fmla="*/ 343441 w 518132"/>
              <a:gd name="connsiteY7" fmla="*/ 113614 h 818810"/>
              <a:gd name="connsiteX8" fmla="*/ 238666 w 518132"/>
              <a:gd name="connsiteY8" fmla="*/ 218389 h 818810"/>
              <a:gd name="connsiteX0" fmla="*/ 137066 w 513609"/>
              <a:gd name="connsiteY0" fmla="*/ 335883 h 828354"/>
              <a:gd name="connsiteX1" fmla="*/ 541 w 513609"/>
              <a:gd name="connsiteY1" fmla="*/ 723233 h 828354"/>
              <a:gd name="connsiteX2" fmla="*/ 95791 w 513609"/>
              <a:gd name="connsiteY2" fmla="*/ 828008 h 828354"/>
              <a:gd name="connsiteX3" fmla="*/ 251366 w 513609"/>
              <a:gd name="connsiteY3" fmla="*/ 745458 h 828354"/>
              <a:gd name="connsiteX4" fmla="*/ 400591 w 513609"/>
              <a:gd name="connsiteY4" fmla="*/ 466058 h 828354"/>
              <a:gd name="connsiteX5" fmla="*/ 495841 w 513609"/>
              <a:gd name="connsiteY5" fmla="*/ 66008 h 828354"/>
              <a:gd name="connsiteX6" fmla="*/ 499016 w 513609"/>
              <a:gd name="connsiteY6" fmla="*/ 5683 h 828354"/>
              <a:gd name="connsiteX7" fmla="*/ 343441 w 513609"/>
              <a:gd name="connsiteY7" fmla="*/ 123158 h 828354"/>
              <a:gd name="connsiteX8" fmla="*/ 238666 w 513609"/>
              <a:gd name="connsiteY8" fmla="*/ 227933 h 82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3609" h="828354">
                <a:moveTo>
                  <a:pt x="137066" y="335883"/>
                </a:moveTo>
                <a:cubicBezTo>
                  <a:pt x="36259" y="499395"/>
                  <a:pt x="7420" y="641212"/>
                  <a:pt x="541" y="723233"/>
                </a:cubicBezTo>
                <a:cubicBezTo>
                  <a:pt x="-6338" y="805254"/>
                  <a:pt x="53987" y="824304"/>
                  <a:pt x="95791" y="828008"/>
                </a:cubicBezTo>
                <a:cubicBezTo>
                  <a:pt x="137595" y="831712"/>
                  <a:pt x="200566" y="805783"/>
                  <a:pt x="251366" y="745458"/>
                </a:cubicBezTo>
                <a:cubicBezTo>
                  <a:pt x="302166" y="685133"/>
                  <a:pt x="359845" y="579300"/>
                  <a:pt x="400591" y="466058"/>
                </a:cubicBezTo>
                <a:cubicBezTo>
                  <a:pt x="441337" y="352816"/>
                  <a:pt x="479437" y="142737"/>
                  <a:pt x="495841" y="66008"/>
                </a:cubicBezTo>
                <a:cubicBezTo>
                  <a:pt x="512245" y="-10721"/>
                  <a:pt x="524416" y="-3842"/>
                  <a:pt x="499016" y="5683"/>
                </a:cubicBezTo>
                <a:cubicBezTo>
                  <a:pt x="473616" y="15208"/>
                  <a:pt x="386833" y="86116"/>
                  <a:pt x="343441" y="123158"/>
                </a:cubicBezTo>
                <a:cubicBezTo>
                  <a:pt x="300049" y="160200"/>
                  <a:pt x="252953" y="183483"/>
                  <a:pt x="238666" y="227933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8" name="任意多边形 367"/>
          <p:cNvSpPr/>
          <p:nvPr/>
        </p:nvSpPr>
        <p:spPr>
          <a:xfrm rot="18836217">
            <a:off x="11274543" y="4970706"/>
            <a:ext cx="551038" cy="849137"/>
          </a:xfrm>
          <a:custGeom>
            <a:avLst/>
            <a:gdLst>
              <a:gd name="connsiteX0" fmla="*/ 111733 w 425699"/>
              <a:gd name="connsiteY0" fmla="*/ 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74173 w 425699"/>
              <a:gd name="connsiteY7" fmla="*/ 70452 h 444952"/>
              <a:gd name="connsiteX8" fmla="*/ 111733 w 425699"/>
              <a:gd name="connsiteY8" fmla="*/ 0 h 444952"/>
              <a:gd name="connsiteX0" fmla="*/ 111733 w 425699"/>
              <a:gd name="connsiteY0" fmla="*/ 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161695 w 425699"/>
              <a:gd name="connsiteY7" fmla="*/ 116025 h 444952"/>
              <a:gd name="connsiteX8" fmla="*/ 111733 w 425699"/>
              <a:gd name="connsiteY8" fmla="*/ 0 h 444952"/>
              <a:gd name="connsiteX0" fmla="*/ 311396 w 425699"/>
              <a:gd name="connsiteY0" fmla="*/ 4813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161695 w 425699"/>
              <a:gd name="connsiteY7" fmla="*/ 116025 h 444952"/>
              <a:gd name="connsiteX8" fmla="*/ 311396 w 425699"/>
              <a:gd name="connsiteY8" fmla="*/ 48130 h 444952"/>
              <a:gd name="connsiteX0" fmla="*/ 311396 w 425699"/>
              <a:gd name="connsiteY0" fmla="*/ 4813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173135 w 425699"/>
              <a:gd name="connsiteY7" fmla="*/ 126431 h 444952"/>
              <a:gd name="connsiteX8" fmla="*/ 311396 w 425699"/>
              <a:gd name="connsiteY8" fmla="*/ 48130 h 444952"/>
              <a:gd name="connsiteX0" fmla="*/ 311396 w 425699"/>
              <a:gd name="connsiteY0" fmla="*/ 48130 h 444952"/>
              <a:gd name="connsiteX1" fmla="*/ 425699 w 425699"/>
              <a:gd name="connsiteY1" fmla="*/ 0 h 444952"/>
              <a:gd name="connsiteX2" fmla="*/ 415710 w 425699"/>
              <a:gd name="connsiteY2" fmla="*/ 36101 h 444952"/>
              <a:gd name="connsiteX3" fmla="*/ 400591 w 425699"/>
              <a:gd name="connsiteY3" fmla="*/ 82656 h 444952"/>
              <a:gd name="connsiteX4" fmla="*/ 251366 w 425699"/>
              <a:gd name="connsiteY4" fmla="*/ 362056 h 444952"/>
              <a:gd name="connsiteX5" fmla="*/ 95791 w 425699"/>
              <a:gd name="connsiteY5" fmla="*/ 444606 h 444952"/>
              <a:gd name="connsiteX6" fmla="*/ 541 w 425699"/>
              <a:gd name="connsiteY6" fmla="*/ 339831 h 444952"/>
              <a:gd name="connsiteX7" fmla="*/ 173135 w 425699"/>
              <a:gd name="connsiteY7" fmla="*/ 126431 h 444952"/>
              <a:gd name="connsiteX8" fmla="*/ 311396 w 425699"/>
              <a:gd name="connsiteY8" fmla="*/ 48130 h 444952"/>
              <a:gd name="connsiteX0" fmla="*/ 296607 w 410910"/>
              <a:gd name="connsiteY0" fmla="*/ 48130 h 444806"/>
              <a:gd name="connsiteX1" fmla="*/ 410910 w 410910"/>
              <a:gd name="connsiteY1" fmla="*/ 0 h 444806"/>
              <a:gd name="connsiteX2" fmla="*/ 400921 w 410910"/>
              <a:gd name="connsiteY2" fmla="*/ 36101 h 444806"/>
              <a:gd name="connsiteX3" fmla="*/ 385802 w 410910"/>
              <a:gd name="connsiteY3" fmla="*/ 82656 h 444806"/>
              <a:gd name="connsiteX4" fmla="*/ 236577 w 410910"/>
              <a:gd name="connsiteY4" fmla="*/ 362056 h 444806"/>
              <a:gd name="connsiteX5" fmla="*/ 81002 w 410910"/>
              <a:gd name="connsiteY5" fmla="*/ 444606 h 444806"/>
              <a:gd name="connsiteX6" fmla="*/ 665 w 410910"/>
              <a:gd name="connsiteY6" fmla="*/ 345720 h 444806"/>
              <a:gd name="connsiteX7" fmla="*/ 158346 w 410910"/>
              <a:gd name="connsiteY7" fmla="*/ 126431 h 444806"/>
              <a:gd name="connsiteX8" fmla="*/ 296607 w 410910"/>
              <a:gd name="connsiteY8" fmla="*/ 48130 h 444806"/>
              <a:gd name="connsiteX0" fmla="*/ 296693 w 410996"/>
              <a:gd name="connsiteY0" fmla="*/ 48130 h 431172"/>
              <a:gd name="connsiteX1" fmla="*/ 410996 w 410996"/>
              <a:gd name="connsiteY1" fmla="*/ 0 h 431172"/>
              <a:gd name="connsiteX2" fmla="*/ 401007 w 410996"/>
              <a:gd name="connsiteY2" fmla="*/ 36101 h 431172"/>
              <a:gd name="connsiteX3" fmla="*/ 385888 w 410996"/>
              <a:gd name="connsiteY3" fmla="*/ 82656 h 431172"/>
              <a:gd name="connsiteX4" fmla="*/ 236663 w 410996"/>
              <a:gd name="connsiteY4" fmla="*/ 362056 h 431172"/>
              <a:gd name="connsiteX5" fmla="*/ 74765 w 410996"/>
              <a:gd name="connsiteY5" fmla="*/ 430844 h 431172"/>
              <a:gd name="connsiteX6" fmla="*/ 751 w 410996"/>
              <a:gd name="connsiteY6" fmla="*/ 345720 h 431172"/>
              <a:gd name="connsiteX7" fmla="*/ 158432 w 410996"/>
              <a:gd name="connsiteY7" fmla="*/ 126431 h 431172"/>
              <a:gd name="connsiteX8" fmla="*/ 296693 w 410996"/>
              <a:gd name="connsiteY8" fmla="*/ 48130 h 431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996" h="431172">
                <a:moveTo>
                  <a:pt x="296693" y="48130"/>
                </a:moveTo>
                <a:lnTo>
                  <a:pt x="410996" y="0"/>
                </a:lnTo>
                <a:lnTo>
                  <a:pt x="401007" y="36101"/>
                </a:lnTo>
                <a:cubicBezTo>
                  <a:pt x="396033" y="52833"/>
                  <a:pt x="390981" y="68501"/>
                  <a:pt x="385888" y="82656"/>
                </a:cubicBezTo>
                <a:cubicBezTo>
                  <a:pt x="345142" y="195898"/>
                  <a:pt x="288517" y="304025"/>
                  <a:pt x="236663" y="362056"/>
                </a:cubicBezTo>
                <a:cubicBezTo>
                  <a:pt x="184809" y="420087"/>
                  <a:pt x="114084" y="433567"/>
                  <a:pt x="74765" y="430844"/>
                </a:cubicBezTo>
                <a:cubicBezTo>
                  <a:pt x="35446" y="428121"/>
                  <a:pt x="-6128" y="427741"/>
                  <a:pt x="751" y="345720"/>
                </a:cubicBezTo>
                <a:cubicBezTo>
                  <a:pt x="5910" y="284204"/>
                  <a:pt x="46053" y="218984"/>
                  <a:pt x="158432" y="126431"/>
                </a:cubicBezTo>
                <a:lnTo>
                  <a:pt x="296693" y="48130"/>
                </a:lnTo>
                <a:close/>
              </a:path>
            </a:pathLst>
          </a:custGeom>
          <a:solidFill>
            <a:srgbClr val="9B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9" name="任意多边形 368"/>
          <p:cNvSpPr/>
          <p:nvPr/>
        </p:nvSpPr>
        <p:spPr>
          <a:xfrm rot="18836217">
            <a:off x="11290466" y="4991944"/>
            <a:ext cx="515504" cy="828354"/>
          </a:xfrm>
          <a:custGeom>
            <a:avLst/>
            <a:gdLst>
              <a:gd name="connsiteX0" fmla="*/ 219904 w 585095"/>
              <a:gd name="connsiteY0" fmla="*/ 323164 h 837713"/>
              <a:gd name="connsiteX1" fmla="*/ 829 w 585095"/>
              <a:gd name="connsiteY1" fmla="*/ 723214 h 837713"/>
              <a:gd name="connsiteX2" fmla="*/ 153229 w 585095"/>
              <a:gd name="connsiteY2" fmla="*/ 837514 h 837713"/>
              <a:gd name="connsiteX3" fmla="*/ 362779 w 585095"/>
              <a:gd name="connsiteY3" fmla="*/ 742264 h 837713"/>
              <a:gd name="connsiteX4" fmla="*/ 467554 w 585095"/>
              <a:gd name="connsiteY4" fmla="*/ 456514 h 837713"/>
              <a:gd name="connsiteX5" fmla="*/ 562804 w 585095"/>
              <a:gd name="connsiteY5" fmla="*/ 56464 h 837713"/>
              <a:gd name="connsiteX6" fmla="*/ 572329 w 585095"/>
              <a:gd name="connsiteY6" fmla="*/ 8839 h 837713"/>
              <a:gd name="connsiteX7" fmla="*/ 410404 w 585095"/>
              <a:gd name="connsiteY7" fmla="*/ 113614 h 837713"/>
              <a:gd name="connsiteX8" fmla="*/ 305629 w 585095"/>
              <a:gd name="connsiteY8" fmla="*/ 218389 h 837713"/>
              <a:gd name="connsiteX0" fmla="*/ 204140 w 569331"/>
              <a:gd name="connsiteY0" fmla="*/ 323164 h 837607"/>
              <a:gd name="connsiteX1" fmla="*/ 940 w 569331"/>
              <a:gd name="connsiteY1" fmla="*/ 729564 h 837607"/>
              <a:gd name="connsiteX2" fmla="*/ 137465 w 569331"/>
              <a:gd name="connsiteY2" fmla="*/ 837514 h 837607"/>
              <a:gd name="connsiteX3" fmla="*/ 347015 w 569331"/>
              <a:gd name="connsiteY3" fmla="*/ 742264 h 837607"/>
              <a:gd name="connsiteX4" fmla="*/ 451790 w 569331"/>
              <a:gd name="connsiteY4" fmla="*/ 456514 h 837607"/>
              <a:gd name="connsiteX5" fmla="*/ 547040 w 569331"/>
              <a:gd name="connsiteY5" fmla="*/ 56464 h 837607"/>
              <a:gd name="connsiteX6" fmla="*/ 556565 w 569331"/>
              <a:gd name="connsiteY6" fmla="*/ 8839 h 837607"/>
              <a:gd name="connsiteX7" fmla="*/ 394640 w 569331"/>
              <a:gd name="connsiteY7" fmla="*/ 113614 h 837607"/>
              <a:gd name="connsiteX8" fmla="*/ 289865 w 569331"/>
              <a:gd name="connsiteY8" fmla="*/ 218389 h 837607"/>
              <a:gd name="connsiteX0" fmla="*/ 204098 w 569289"/>
              <a:gd name="connsiteY0" fmla="*/ 323164 h 837563"/>
              <a:gd name="connsiteX1" fmla="*/ 898 w 569289"/>
              <a:gd name="connsiteY1" fmla="*/ 729564 h 837563"/>
              <a:gd name="connsiteX2" fmla="*/ 137423 w 569289"/>
              <a:gd name="connsiteY2" fmla="*/ 837514 h 837563"/>
              <a:gd name="connsiteX3" fmla="*/ 318398 w 569289"/>
              <a:gd name="connsiteY3" fmla="*/ 739089 h 837563"/>
              <a:gd name="connsiteX4" fmla="*/ 451748 w 569289"/>
              <a:gd name="connsiteY4" fmla="*/ 456514 h 837563"/>
              <a:gd name="connsiteX5" fmla="*/ 546998 w 569289"/>
              <a:gd name="connsiteY5" fmla="*/ 56464 h 837563"/>
              <a:gd name="connsiteX6" fmla="*/ 556523 w 569289"/>
              <a:gd name="connsiteY6" fmla="*/ 8839 h 837563"/>
              <a:gd name="connsiteX7" fmla="*/ 394598 w 569289"/>
              <a:gd name="connsiteY7" fmla="*/ 113614 h 837563"/>
              <a:gd name="connsiteX8" fmla="*/ 289823 w 569289"/>
              <a:gd name="connsiteY8" fmla="*/ 218389 h 837563"/>
              <a:gd name="connsiteX0" fmla="*/ 204076 w 569267"/>
              <a:gd name="connsiteY0" fmla="*/ 323164 h 837534"/>
              <a:gd name="connsiteX1" fmla="*/ 876 w 569267"/>
              <a:gd name="connsiteY1" fmla="*/ 729564 h 837534"/>
              <a:gd name="connsiteX2" fmla="*/ 137401 w 569267"/>
              <a:gd name="connsiteY2" fmla="*/ 837514 h 837534"/>
              <a:gd name="connsiteX3" fmla="*/ 302501 w 569267"/>
              <a:gd name="connsiteY3" fmla="*/ 735914 h 837534"/>
              <a:gd name="connsiteX4" fmla="*/ 451726 w 569267"/>
              <a:gd name="connsiteY4" fmla="*/ 456514 h 837534"/>
              <a:gd name="connsiteX5" fmla="*/ 546976 w 569267"/>
              <a:gd name="connsiteY5" fmla="*/ 56464 h 837534"/>
              <a:gd name="connsiteX6" fmla="*/ 556501 w 569267"/>
              <a:gd name="connsiteY6" fmla="*/ 8839 h 837534"/>
              <a:gd name="connsiteX7" fmla="*/ 394576 w 569267"/>
              <a:gd name="connsiteY7" fmla="*/ 113614 h 837534"/>
              <a:gd name="connsiteX8" fmla="*/ 289801 w 569267"/>
              <a:gd name="connsiteY8" fmla="*/ 218389 h 837534"/>
              <a:gd name="connsiteX0" fmla="*/ 187857 w 568923"/>
              <a:gd name="connsiteY0" fmla="*/ 326339 h 837534"/>
              <a:gd name="connsiteX1" fmla="*/ 532 w 568923"/>
              <a:gd name="connsiteY1" fmla="*/ 729564 h 837534"/>
              <a:gd name="connsiteX2" fmla="*/ 137057 w 568923"/>
              <a:gd name="connsiteY2" fmla="*/ 837514 h 837534"/>
              <a:gd name="connsiteX3" fmla="*/ 302157 w 568923"/>
              <a:gd name="connsiteY3" fmla="*/ 735914 h 837534"/>
              <a:gd name="connsiteX4" fmla="*/ 451382 w 568923"/>
              <a:gd name="connsiteY4" fmla="*/ 456514 h 837534"/>
              <a:gd name="connsiteX5" fmla="*/ 546632 w 568923"/>
              <a:gd name="connsiteY5" fmla="*/ 56464 h 837534"/>
              <a:gd name="connsiteX6" fmla="*/ 556157 w 568923"/>
              <a:gd name="connsiteY6" fmla="*/ 8839 h 837534"/>
              <a:gd name="connsiteX7" fmla="*/ 394232 w 568923"/>
              <a:gd name="connsiteY7" fmla="*/ 113614 h 837534"/>
              <a:gd name="connsiteX8" fmla="*/ 289457 w 568923"/>
              <a:gd name="connsiteY8" fmla="*/ 218389 h 837534"/>
              <a:gd name="connsiteX0" fmla="*/ 187857 w 568923"/>
              <a:gd name="connsiteY0" fmla="*/ 326339 h 837534"/>
              <a:gd name="connsiteX1" fmla="*/ 532 w 568923"/>
              <a:gd name="connsiteY1" fmla="*/ 729564 h 837534"/>
              <a:gd name="connsiteX2" fmla="*/ 137057 w 568923"/>
              <a:gd name="connsiteY2" fmla="*/ 837514 h 837534"/>
              <a:gd name="connsiteX3" fmla="*/ 302157 w 568923"/>
              <a:gd name="connsiteY3" fmla="*/ 735914 h 837534"/>
              <a:gd name="connsiteX4" fmla="*/ 451382 w 568923"/>
              <a:gd name="connsiteY4" fmla="*/ 456514 h 837534"/>
              <a:gd name="connsiteX5" fmla="*/ 546632 w 568923"/>
              <a:gd name="connsiteY5" fmla="*/ 56464 h 837534"/>
              <a:gd name="connsiteX6" fmla="*/ 556157 w 568923"/>
              <a:gd name="connsiteY6" fmla="*/ 8839 h 837534"/>
              <a:gd name="connsiteX7" fmla="*/ 394232 w 568923"/>
              <a:gd name="connsiteY7" fmla="*/ 113614 h 837534"/>
              <a:gd name="connsiteX8" fmla="*/ 289457 w 568923"/>
              <a:gd name="connsiteY8" fmla="*/ 218389 h 837534"/>
              <a:gd name="connsiteX0" fmla="*/ 159445 w 540511"/>
              <a:gd name="connsiteY0" fmla="*/ 326339 h 837528"/>
              <a:gd name="connsiteX1" fmla="*/ 695 w 540511"/>
              <a:gd name="connsiteY1" fmla="*/ 739089 h 837528"/>
              <a:gd name="connsiteX2" fmla="*/ 108645 w 540511"/>
              <a:gd name="connsiteY2" fmla="*/ 837514 h 837528"/>
              <a:gd name="connsiteX3" fmla="*/ 273745 w 540511"/>
              <a:gd name="connsiteY3" fmla="*/ 735914 h 837528"/>
              <a:gd name="connsiteX4" fmla="*/ 422970 w 540511"/>
              <a:gd name="connsiteY4" fmla="*/ 456514 h 837528"/>
              <a:gd name="connsiteX5" fmla="*/ 518220 w 540511"/>
              <a:gd name="connsiteY5" fmla="*/ 56464 h 837528"/>
              <a:gd name="connsiteX6" fmla="*/ 527745 w 540511"/>
              <a:gd name="connsiteY6" fmla="*/ 8839 h 837528"/>
              <a:gd name="connsiteX7" fmla="*/ 365820 w 540511"/>
              <a:gd name="connsiteY7" fmla="*/ 113614 h 837528"/>
              <a:gd name="connsiteX8" fmla="*/ 261045 w 540511"/>
              <a:gd name="connsiteY8" fmla="*/ 218389 h 837528"/>
              <a:gd name="connsiteX0" fmla="*/ 137435 w 518501"/>
              <a:gd name="connsiteY0" fmla="*/ 326339 h 837741"/>
              <a:gd name="connsiteX1" fmla="*/ 910 w 518501"/>
              <a:gd name="connsiteY1" fmla="*/ 713689 h 837741"/>
              <a:gd name="connsiteX2" fmla="*/ 86635 w 518501"/>
              <a:gd name="connsiteY2" fmla="*/ 837514 h 837741"/>
              <a:gd name="connsiteX3" fmla="*/ 251735 w 518501"/>
              <a:gd name="connsiteY3" fmla="*/ 735914 h 837741"/>
              <a:gd name="connsiteX4" fmla="*/ 400960 w 518501"/>
              <a:gd name="connsiteY4" fmla="*/ 456514 h 837741"/>
              <a:gd name="connsiteX5" fmla="*/ 496210 w 518501"/>
              <a:gd name="connsiteY5" fmla="*/ 56464 h 837741"/>
              <a:gd name="connsiteX6" fmla="*/ 505735 w 518501"/>
              <a:gd name="connsiteY6" fmla="*/ 8839 h 837741"/>
              <a:gd name="connsiteX7" fmla="*/ 343810 w 518501"/>
              <a:gd name="connsiteY7" fmla="*/ 113614 h 837741"/>
              <a:gd name="connsiteX8" fmla="*/ 239035 w 518501"/>
              <a:gd name="connsiteY8" fmla="*/ 218389 h 837741"/>
              <a:gd name="connsiteX0" fmla="*/ 137066 w 518132"/>
              <a:gd name="connsiteY0" fmla="*/ 326339 h 818810"/>
              <a:gd name="connsiteX1" fmla="*/ 541 w 518132"/>
              <a:gd name="connsiteY1" fmla="*/ 713689 h 818810"/>
              <a:gd name="connsiteX2" fmla="*/ 95791 w 518132"/>
              <a:gd name="connsiteY2" fmla="*/ 818464 h 818810"/>
              <a:gd name="connsiteX3" fmla="*/ 251366 w 518132"/>
              <a:gd name="connsiteY3" fmla="*/ 735914 h 818810"/>
              <a:gd name="connsiteX4" fmla="*/ 400591 w 518132"/>
              <a:gd name="connsiteY4" fmla="*/ 456514 h 818810"/>
              <a:gd name="connsiteX5" fmla="*/ 495841 w 518132"/>
              <a:gd name="connsiteY5" fmla="*/ 56464 h 818810"/>
              <a:gd name="connsiteX6" fmla="*/ 505366 w 518132"/>
              <a:gd name="connsiteY6" fmla="*/ 8839 h 818810"/>
              <a:gd name="connsiteX7" fmla="*/ 343441 w 518132"/>
              <a:gd name="connsiteY7" fmla="*/ 113614 h 818810"/>
              <a:gd name="connsiteX8" fmla="*/ 238666 w 518132"/>
              <a:gd name="connsiteY8" fmla="*/ 218389 h 818810"/>
              <a:gd name="connsiteX0" fmla="*/ 137066 w 513609"/>
              <a:gd name="connsiteY0" fmla="*/ 335883 h 828354"/>
              <a:gd name="connsiteX1" fmla="*/ 541 w 513609"/>
              <a:gd name="connsiteY1" fmla="*/ 723233 h 828354"/>
              <a:gd name="connsiteX2" fmla="*/ 95791 w 513609"/>
              <a:gd name="connsiteY2" fmla="*/ 828008 h 828354"/>
              <a:gd name="connsiteX3" fmla="*/ 251366 w 513609"/>
              <a:gd name="connsiteY3" fmla="*/ 745458 h 828354"/>
              <a:gd name="connsiteX4" fmla="*/ 400591 w 513609"/>
              <a:gd name="connsiteY4" fmla="*/ 466058 h 828354"/>
              <a:gd name="connsiteX5" fmla="*/ 495841 w 513609"/>
              <a:gd name="connsiteY5" fmla="*/ 66008 h 828354"/>
              <a:gd name="connsiteX6" fmla="*/ 499016 w 513609"/>
              <a:gd name="connsiteY6" fmla="*/ 5683 h 828354"/>
              <a:gd name="connsiteX7" fmla="*/ 343441 w 513609"/>
              <a:gd name="connsiteY7" fmla="*/ 123158 h 828354"/>
              <a:gd name="connsiteX8" fmla="*/ 238666 w 513609"/>
              <a:gd name="connsiteY8" fmla="*/ 227933 h 828354"/>
              <a:gd name="connsiteX0" fmla="*/ 237179 w 517280"/>
              <a:gd name="connsiteY0" fmla="*/ 220909 h 828354"/>
              <a:gd name="connsiteX1" fmla="*/ 4212 w 517280"/>
              <a:gd name="connsiteY1" fmla="*/ 723233 h 828354"/>
              <a:gd name="connsiteX2" fmla="*/ 99462 w 517280"/>
              <a:gd name="connsiteY2" fmla="*/ 828008 h 828354"/>
              <a:gd name="connsiteX3" fmla="*/ 255037 w 517280"/>
              <a:gd name="connsiteY3" fmla="*/ 745458 h 828354"/>
              <a:gd name="connsiteX4" fmla="*/ 404262 w 517280"/>
              <a:gd name="connsiteY4" fmla="*/ 466058 h 828354"/>
              <a:gd name="connsiteX5" fmla="*/ 499512 w 517280"/>
              <a:gd name="connsiteY5" fmla="*/ 66008 h 828354"/>
              <a:gd name="connsiteX6" fmla="*/ 502687 w 517280"/>
              <a:gd name="connsiteY6" fmla="*/ 5683 h 828354"/>
              <a:gd name="connsiteX7" fmla="*/ 347112 w 517280"/>
              <a:gd name="connsiteY7" fmla="*/ 123158 h 828354"/>
              <a:gd name="connsiteX8" fmla="*/ 242337 w 517280"/>
              <a:gd name="connsiteY8" fmla="*/ 227933 h 828354"/>
              <a:gd name="connsiteX0" fmla="*/ 237179 w 517280"/>
              <a:gd name="connsiteY0" fmla="*/ 220909 h 828354"/>
              <a:gd name="connsiteX1" fmla="*/ 4212 w 517280"/>
              <a:gd name="connsiteY1" fmla="*/ 723233 h 828354"/>
              <a:gd name="connsiteX2" fmla="*/ 99462 w 517280"/>
              <a:gd name="connsiteY2" fmla="*/ 828008 h 828354"/>
              <a:gd name="connsiteX3" fmla="*/ 255037 w 517280"/>
              <a:gd name="connsiteY3" fmla="*/ 745458 h 828354"/>
              <a:gd name="connsiteX4" fmla="*/ 404262 w 517280"/>
              <a:gd name="connsiteY4" fmla="*/ 466058 h 828354"/>
              <a:gd name="connsiteX5" fmla="*/ 499512 w 517280"/>
              <a:gd name="connsiteY5" fmla="*/ 66008 h 828354"/>
              <a:gd name="connsiteX6" fmla="*/ 502687 w 517280"/>
              <a:gd name="connsiteY6" fmla="*/ 5683 h 828354"/>
              <a:gd name="connsiteX7" fmla="*/ 347112 w 517280"/>
              <a:gd name="connsiteY7" fmla="*/ 123158 h 828354"/>
              <a:gd name="connsiteX8" fmla="*/ 242337 w 517280"/>
              <a:gd name="connsiteY8" fmla="*/ 227933 h 828354"/>
              <a:gd name="connsiteX0" fmla="*/ 237179 w 517280"/>
              <a:gd name="connsiteY0" fmla="*/ 220909 h 828354"/>
              <a:gd name="connsiteX1" fmla="*/ 4212 w 517280"/>
              <a:gd name="connsiteY1" fmla="*/ 723233 h 828354"/>
              <a:gd name="connsiteX2" fmla="*/ 99462 w 517280"/>
              <a:gd name="connsiteY2" fmla="*/ 828008 h 828354"/>
              <a:gd name="connsiteX3" fmla="*/ 255037 w 517280"/>
              <a:gd name="connsiteY3" fmla="*/ 745458 h 828354"/>
              <a:gd name="connsiteX4" fmla="*/ 404262 w 517280"/>
              <a:gd name="connsiteY4" fmla="*/ 466058 h 828354"/>
              <a:gd name="connsiteX5" fmla="*/ 499512 w 517280"/>
              <a:gd name="connsiteY5" fmla="*/ 66008 h 828354"/>
              <a:gd name="connsiteX6" fmla="*/ 502687 w 517280"/>
              <a:gd name="connsiteY6" fmla="*/ 5683 h 828354"/>
              <a:gd name="connsiteX7" fmla="*/ 347112 w 517280"/>
              <a:gd name="connsiteY7" fmla="*/ 123158 h 828354"/>
              <a:gd name="connsiteX8" fmla="*/ 242337 w 517280"/>
              <a:gd name="connsiteY8" fmla="*/ 227933 h 828354"/>
              <a:gd name="connsiteX0" fmla="*/ 235403 w 515504"/>
              <a:gd name="connsiteY0" fmla="*/ 220909 h 828354"/>
              <a:gd name="connsiteX1" fmla="*/ 2436 w 515504"/>
              <a:gd name="connsiteY1" fmla="*/ 723233 h 828354"/>
              <a:gd name="connsiteX2" fmla="*/ 97686 w 515504"/>
              <a:gd name="connsiteY2" fmla="*/ 828008 h 828354"/>
              <a:gd name="connsiteX3" fmla="*/ 253261 w 515504"/>
              <a:gd name="connsiteY3" fmla="*/ 745458 h 828354"/>
              <a:gd name="connsiteX4" fmla="*/ 402486 w 515504"/>
              <a:gd name="connsiteY4" fmla="*/ 466058 h 828354"/>
              <a:gd name="connsiteX5" fmla="*/ 497736 w 515504"/>
              <a:gd name="connsiteY5" fmla="*/ 66008 h 828354"/>
              <a:gd name="connsiteX6" fmla="*/ 500911 w 515504"/>
              <a:gd name="connsiteY6" fmla="*/ 5683 h 828354"/>
              <a:gd name="connsiteX7" fmla="*/ 345336 w 515504"/>
              <a:gd name="connsiteY7" fmla="*/ 123158 h 828354"/>
              <a:gd name="connsiteX8" fmla="*/ 240561 w 515504"/>
              <a:gd name="connsiteY8" fmla="*/ 227933 h 82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5504" h="828354">
                <a:moveTo>
                  <a:pt x="235403" y="220909"/>
                </a:moveTo>
                <a:cubicBezTo>
                  <a:pt x="85879" y="347589"/>
                  <a:pt x="-17385" y="627992"/>
                  <a:pt x="2436" y="723233"/>
                </a:cubicBezTo>
                <a:cubicBezTo>
                  <a:pt x="22257" y="818474"/>
                  <a:pt x="55882" y="824304"/>
                  <a:pt x="97686" y="828008"/>
                </a:cubicBezTo>
                <a:cubicBezTo>
                  <a:pt x="139490" y="831712"/>
                  <a:pt x="202461" y="805783"/>
                  <a:pt x="253261" y="745458"/>
                </a:cubicBezTo>
                <a:cubicBezTo>
                  <a:pt x="304061" y="685133"/>
                  <a:pt x="361740" y="579300"/>
                  <a:pt x="402486" y="466058"/>
                </a:cubicBezTo>
                <a:cubicBezTo>
                  <a:pt x="443232" y="352816"/>
                  <a:pt x="481332" y="142737"/>
                  <a:pt x="497736" y="66008"/>
                </a:cubicBezTo>
                <a:cubicBezTo>
                  <a:pt x="514140" y="-10721"/>
                  <a:pt x="526311" y="-3842"/>
                  <a:pt x="500911" y="5683"/>
                </a:cubicBezTo>
                <a:cubicBezTo>
                  <a:pt x="475511" y="15208"/>
                  <a:pt x="388728" y="86116"/>
                  <a:pt x="345336" y="123158"/>
                </a:cubicBezTo>
                <a:cubicBezTo>
                  <a:pt x="301944" y="160200"/>
                  <a:pt x="254848" y="183483"/>
                  <a:pt x="240561" y="227933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4" name="Freeform 363"/>
          <p:cNvSpPr>
            <a:spLocks noEditPoints="1"/>
          </p:cNvSpPr>
          <p:nvPr/>
        </p:nvSpPr>
        <p:spPr bwMode="auto">
          <a:xfrm>
            <a:off x="4270376" y="6521450"/>
            <a:ext cx="942975" cy="160338"/>
          </a:xfrm>
          <a:custGeom>
            <a:avLst/>
            <a:gdLst>
              <a:gd name="T0" fmla="*/ 746 w 880"/>
              <a:gd name="T1" fmla="*/ 150 h 150"/>
              <a:gd name="T2" fmla="*/ 746 w 880"/>
              <a:gd name="T3" fmla="*/ 150 h 150"/>
              <a:gd name="T4" fmla="*/ 746 w 880"/>
              <a:gd name="T5" fmla="*/ 150 h 150"/>
              <a:gd name="T6" fmla="*/ 746 w 880"/>
              <a:gd name="T7" fmla="*/ 150 h 150"/>
              <a:gd name="T8" fmla="*/ 42 w 880"/>
              <a:gd name="T9" fmla="*/ 149 h 150"/>
              <a:gd name="T10" fmla="*/ 42 w 880"/>
              <a:gd name="T11" fmla="*/ 149 h 150"/>
              <a:gd name="T12" fmla="*/ 42 w 880"/>
              <a:gd name="T13" fmla="*/ 149 h 150"/>
              <a:gd name="T14" fmla="*/ 42 w 880"/>
              <a:gd name="T15" fmla="*/ 149 h 150"/>
              <a:gd name="T16" fmla="*/ 811 w 880"/>
              <a:gd name="T17" fmla="*/ 147 h 150"/>
              <a:gd name="T18" fmla="*/ 746 w 880"/>
              <a:gd name="T19" fmla="*/ 150 h 150"/>
              <a:gd name="T20" fmla="*/ 811 w 880"/>
              <a:gd name="T21" fmla="*/ 147 h 150"/>
              <a:gd name="T22" fmla="*/ 812 w 880"/>
              <a:gd name="T23" fmla="*/ 147 h 150"/>
              <a:gd name="T24" fmla="*/ 812 w 880"/>
              <a:gd name="T25" fmla="*/ 147 h 150"/>
              <a:gd name="T26" fmla="*/ 812 w 880"/>
              <a:gd name="T27" fmla="*/ 147 h 150"/>
              <a:gd name="T28" fmla="*/ 566 w 880"/>
              <a:gd name="T29" fmla="*/ 135 h 150"/>
              <a:gd name="T30" fmla="*/ 568 w 880"/>
              <a:gd name="T31" fmla="*/ 136 h 150"/>
              <a:gd name="T32" fmla="*/ 566 w 880"/>
              <a:gd name="T33" fmla="*/ 135 h 150"/>
              <a:gd name="T34" fmla="*/ 564 w 880"/>
              <a:gd name="T35" fmla="*/ 135 h 150"/>
              <a:gd name="T36" fmla="*/ 564 w 880"/>
              <a:gd name="T37" fmla="*/ 135 h 150"/>
              <a:gd name="T38" fmla="*/ 564 w 880"/>
              <a:gd name="T39" fmla="*/ 135 h 150"/>
              <a:gd name="T40" fmla="*/ 562 w 880"/>
              <a:gd name="T41" fmla="*/ 135 h 150"/>
              <a:gd name="T42" fmla="*/ 562 w 880"/>
              <a:gd name="T43" fmla="*/ 135 h 150"/>
              <a:gd name="T44" fmla="*/ 563 w 880"/>
              <a:gd name="T45" fmla="*/ 135 h 150"/>
              <a:gd name="T46" fmla="*/ 562 w 880"/>
              <a:gd name="T47" fmla="*/ 135 h 150"/>
              <a:gd name="T48" fmla="*/ 562 w 880"/>
              <a:gd name="T49" fmla="*/ 135 h 150"/>
              <a:gd name="T50" fmla="*/ 553 w 880"/>
              <a:gd name="T51" fmla="*/ 134 h 150"/>
              <a:gd name="T52" fmla="*/ 553 w 880"/>
              <a:gd name="T53" fmla="*/ 134 h 150"/>
              <a:gd name="T54" fmla="*/ 553 w 880"/>
              <a:gd name="T55" fmla="*/ 134 h 150"/>
              <a:gd name="T56" fmla="*/ 551 w 880"/>
              <a:gd name="T57" fmla="*/ 133 h 150"/>
              <a:gd name="T58" fmla="*/ 551 w 880"/>
              <a:gd name="T59" fmla="*/ 134 h 150"/>
              <a:gd name="T60" fmla="*/ 551 w 880"/>
              <a:gd name="T61" fmla="*/ 133 h 150"/>
              <a:gd name="T62" fmla="*/ 549 w 880"/>
              <a:gd name="T63" fmla="*/ 133 h 150"/>
              <a:gd name="T64" fmla="*/ 549 w 880"/>
              <a:gd name="T65" fmla="*/ 133 h 150"/>
              <a:gd name="T66" fmla="*/ 549 w 880"/>
              <a:gd name="T67" fmla="*/ 133 h 150"/>
              <a:gd name="T68" fmla="*/ 546 w 880"/>
              <a:gd name="T69" fmla="*/ 133 h 150"/>
              <a:gd name="T70" fmla="*/ 547 w 880"/>
              <a:gd name="T71" fmla="*/ 133 h 150"/>
              <a:gd name="T72" fmla="*/ 546 w 880"/>
              <a:gd name="T73" fmla="*/ 133 h 150"/>
              <a:gd name="T74" fmla="*/ 544 w 880"/>
              <a:gd name="T75" fmla="*/ 133 h 150"/>
              <a:gd name="T76" fmla="*/ 544 w 880"/>
              <a:gd name="T77" fmla="*/ 133 h 150"/>
              <a:gd name="T78" fmla="*/ 544 w 880"/>
              <a:gd name="T79" fmla="*/ 133 h 150"/>
              <a:gd name="T80" fmla="*/ 259 w 880"/>
              <a:gd name="T81" fmla="*/ 130 h 150"/>
              <a:gd name="T82" fmla="*/ 42 w 880"/>
              <a:gd name="T83" fmla="*/ 149 h 150"/>
              <a:gd name="T84" fmla="*/ 259 w 880"/>
              <a:gd name="T85" fmla="*/ 130 h 150"/>
              <a:gd name="T86" fmla="*/ 389 w 880"/>
              <a:gd name="T87" fmla="*/ 120 h 150"/>
              <a:gd name="T88" fmla="*/ 389 w 880"/>
              <a:gd name="T89" fmla="*/ 120 h 150"/>
              <a:gd name="T90" fmla="*/ 389 w 880"/>
              <a:gd name="T91" fmla="*/ 120 h 150"/>
              <a:gd name="T92" fmla="*/ 389 w 880"/>
              <a:gd name="T93" fmla="*/ 120 h 150"/>
              <a:gd name="T94" fmla="*/ 775 w 880"/>
              <a:gd name="T95" fmla="*/ 9 h 150"/>
              <a:gd name="T96" fmla="*/ 776 w 880"/>
              <a:gd name="T97" fmla="*/ 9 h 150"/>
              <a:gd name="T98" fmla="*/ 776 w 880"/>
              <a:gd name="T99" fmla="*/ 9 h 150"/>
              <a:gd name="T100" fmla="*/ 775 w 880"/>
              <a:gd name="T101" fmla="*/ 9 h 150"/>
              <a:gd name="T102" fmla="*/ 880 w 880"/>
              <a:gd name="T103" fmla="*/ 0 h 150"/>
              <a:gd name="T104" fmla="*/ 776 w 880"/>
              <a:gd name="T105" fmla="*/ 9 h 150"/>
              <a:gd name="T106" fmla="*/ 880 w 880"/>
              <a:gd name="T107" fmla="*/ 0 h 150"/>
              <a:gd name="T108" fmla="*/ 0 w 880"/>
              <a:gd name="T109" fmla="*/ 0 h 150"/>
              <a:gd name="T110" fmla="*/ 0 w 880"/>
              <a:gd name="T111" fmla="*/ 0 h 150"/>
              <a:gd name="T112" fmla="*/ 0 w 880"/>
              <a:gd name="T113" fmla="*/ 0 h 150"/>
              <a:gd name="T114" fmla="*/ 0 w 880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80" h="150">
                <a:moveTo>
                  <a:pt x="746" y="150"/>
                </a:moveTo>
                <a:cubicBezTo>
                  <a:pt x="746" y="150"/>
                  <a:pt x="746" y="150"/>
                  <a:pt x="746" y="150"/>
                </a:cubicBezTo>
                <a:cubicBezTo>
                  <a:pt x="746" y="150"/>
                  <a:pt x="746" y="150"/>
                  <a:pt x="746" y="150"/>
                </a:cubicBezTo>
                <a:cubicBezTo>
                  <a:pt x="746" y="150"/>
                  <a:pt x="746" y="150"/>
                  <a:pt x="746" y="150"/>
                </a:cubicBezTo>
                <a:moveTo>
                  <a:pt x="42" y="149"/>
                </a:moveTo>
                <a:cubicBezTo>
                  <a:pt x="42" y="149"/>
                  <a:pt x="42" y="149"/>
                  <a:pt x="42" y="149"/>
                </a:cubicBezTo>
                <a:cubicBezTo>
                  <a:pt x="42" y="149"/>
                  <a:pt x="42" y="149"/>
                  <a:pt x="42" y="149"/>
                </a:cubicBezTo>
                <a:cubicBezTo>
                  <a:pt x="42" y="149"/>
                  <a:pt x="42" y="149"/>
                  <a:pt x="42" y="149"/>
                </a:cubicBezTo>
                <a:moveTo>
                  <a:pt x="811" y="147"/>
                </a:moveTo>
                <a:cubicBezTo>
                  <a:pt x="789" y="149"/>
                  <a:pt x="767" y="150"/>
                  <a:pt x="746" y="150"/>
                </a:cubicBezTo>
                <a:cubicBezTo>
                  <a:pt x="767" y="150"/>
                  <a:pt x="789" y="149"/>
                  <a:pt x="811" y="147"/>
                </a:cubicBezTo>
                <a:moveTo>
                  <a:pt x="812" y="147"/>
                </a:moveTo>
                <a:cubicBezTo>
                  <a:pt x="812" y="147"/>
                  <a:pt x="812" y="147"/>
                  <a:pt x="812" y="147"/>
                </a:cubicBezTo>
                <a:cubicBezTo>
                  <a:pt x="812" y="147"/>
                  <a:pt x="812" y="147"/>
                  <a:pt x="812" y="147"/>
                </a:cubicBezTo>
                <a:moveTo>
                  <a:pt x="566" y="135"/>
                </a:moveTo>
                <a:cubicBezTo>
                  <a:pt x="567" y="135"/>
                  <a:pt x="567" y="136"/>
                  <a:pt x="568" y="136"/>
                </a:cubicBezTo>
                <a:cubicBezTo>
                  <a:pt x="567" y="136"/>
                  <a:pt x="567" y="135"/>
                  <a:pt x="566" y="135"/>
                </a:cubicBezTo>
                <a:moveTo>
                  <a:pt x="564" y="135"/>
                </a:moveTo>
                <a:cubicBezTo>
                  <a:pt x="564" y="135"/>
                  <a:pt x="564" y="135"/>
                  <a:pt x="564" y="135"/>
                </a:cubicBezTo>
                <a:cubicBezTo>
                  <a:pt x="564" y="135"/>
                  <a:pt x="564" y="135"/>
                  <a:pt x="564" y="135"/>
                </a:cubicBezTo>
                <a:moveTo>
                  <a:pt x="562" y="135"/>
                </a:moveTo>
                <a:cubicBezTo>
                  <a:pt x="562" y="135"/>
                  <a:pt x="562" y="135"/>
                  <a:pt x="562" y="135"/>
                </a:cubicBezTo>
                <a:cubicBezTo>
                  <a:pt x="562" y="135"/>
                  <a:pt x="563" y="135"/>
                  <a:pt x="563" y="135"/>
                </a:cubicBezTo>
                <a:cubicBezTo>
                  <a:pt x="563" y="135"/>
                  <a:pt x="562" y="135"/>
                  <a:pt x="562" y="135"/>
                </a:cubicBezTo>
                <a:cubicBezTo>
                  <a:pt x="562" y="135"/>
                  <a:pt x="562" y="135"/>
                  <a:pt x="562" y="135"/>
                </a:cubicBezTo>
                <a:moveTo>
                  <a:pt x="553" y="134"/>
                </a:moveTo>
                <a:cubicBezTo>
                  <a:pt x="553" y="134"/>
                  <a:pt x="553" y="134"/>
                  <a:pt x="553" y="134"/>
                </a:cubicBezTo>
                <a:cubicBezTo>
                  <a:pt x="553" y="134"/>
                  <a:pt x="553" y="134"/>
                  <a:pt x="553" y="134"/>
                </a:cubicBezTo>
                <a:moveTo>
                  <a:pt x="551" y="133"/>
                </a:moveTo>
                <a:cubicBezTo>
                  <a:pt x="551" y="133"/>
                  <a:pt x="551" y="134"/>
                  <a:pt x="551" y="134"/>
                </a:cubicBezTo>
                <a:cubicBezTo>
                  <a:pt x="551" y="134"/>
                  <a:pt x="551" y="133"/>
                  <a:pt x="551" y="133"/>
                </a:cubicBezTo>
                <a:moveTo>
                  <a:pt x="549" y="133"/>
                </a:moveTo>
                <a:cubicBezTo>
                  <a:pt x="549" y="133"/>
                  <a:pt x="549" y="133"/>
                  <a:pt x="549" y="133"/>
                </a:cubicBezTo>
                <a:cubicBezTo>
                  <a:pt x="549" y="133"/>
                  <a:pt x="549" y="133"/>
                  <a:pt x="549" y="133"/>
                </a:cubicBezTo>
                <a:moveTo>
                  <a:pt x="546" y="133"/>
                </a:moveTo>
                <a:cubicBezTo>
                  <a:pt x="546" y="133"/>
                  <a:pt x="547" y="133"/>
                  <a:pt x="547" y="133"/>
                </a:cubicBezTo>
                <a:cubicBezTo>
                  <a:pt x="547" y="133"/>
                  <a:pt x="546" y="133"/>
                  <a:pt x="546" y="133"/>
                </a:cubicBezTo>
                <a:moveTo>
                  <a:pt x="544" y="133"/>
                </a:moveTo>
                <a:cubicBezTo>
                  <a:pt x="544" y="133"/>
                  <a:pt x="544" y="133"/>
                  <a:pt x="544" y="133"/>
                </a:cubicBezTo>
                <a:cubicBezTo>
                  <a:pt x="544" y="133"/>
                  <a:pt x="544" y="133"/>
                  <a:pt x="544" y="133"/>
                </a:cubicBezTo>
                <a:moveTo>
                  <a:pt x="259" y="130"/>
                </a:moveTo>
                <a:cubicBezTo>
                  <a:pt x="191" y="138"/>
                  <a:pt x="119" y="149"/>
                  <a:pt x="42" y="149"/>
                </a:cubicBezTo>
                <a:cubicBezTo>
                  <a:pt x="119" y="149"/>
                  <a:pt x="191" y="138"/>
                  <a:pt x="259" y="130"/>
                </a:cubicBezTo>
                <a:moveTo>
                  <a:pt x="389" y="120"/>
                </a:moveTo>
                <a:cubicBezTo>
                  <a:pt x="389" y="120"/>
                  <a:pt x="389" y="120"/>
                  <a:pt x="389" y="120"/>
                </a:cubicBezTo>
                <a:cubicBezTo>
                  <a:pt x="389" y="120"/>
                  <a:pt x="389" y="120"/>
                  <a:pt x="389" y="120"/>
                </a:cubicBezTo>
                <a:cubicBezTo>
                  <a:pt x="389" y="120"/>
                  <a:pt x="389" y="120"/>
                  <a:pt x="389" y="120"/>
                </a:cubicBezTo>
                <a:moveTo>
                  <a:pt x="775" y="9"/>
                </a:moveTo>
                <a:cubicBezTo>
                  <a:pt x="775" y="9"/>
                  <a:pt x="775" y="9"/>
                  <a:pt x="776" y="9"/>
                </a:cubicBezTo>
                <a:cubicBezTo>
                  <a:pt x="776" y="9"/>
                  <a:pt x="776" y="9"/>
                  <a:pt x="776" y="9"/>
                </a:cubicBezTo>
                <a:cubicBezTo>
                  <a:pt x="775" y="9"/>
                  <a:pt x="775" y="9"/>
                  <a:pt x="775" y="9"/>
                </a:cubicBezTo>
                <a:moveTo>
                  <a:pt x="880" y="0"/>
                </a:moveTo>
                <a:cubicBezTo>
                  <a:pt x="843" y="6"/>
                  <a:pt x="808" y="9"/>
                  <a:pt x="776" y="9"/>
                </a:cubicBezTo>
                <a:cubicBezTo>
                  <a:pt x="808" y="9"/>
                  <a:pt x="843" y="6"/>
                  <a:pt x="880" y="0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3" name="文本框 492"/>
          <p:cNvSpPr txBox="1"/>
          <p:nvPr/>
        </p:nvSpPr>
        <p:spPr>
          <a:xfrm>
            <a:off x="1212848" y="377091"/>
            <a:ext cx="1606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  <a:endParaRPr lang="zh-CN" altLang="en-US" sz="4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0" name="Freeform 421"/>
          <p:cNvSpPr>
            <a:spLocks noEditPoints="1"/>
          </p:cNvSpPr>
          <p:nvPr/>
        </p:nvSpPr>
        <p:spPr bwMode="auto">
          <a:xfrm>
            <a:off x="404343" y="780257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1" name="Freeform 421"/>
          <p:cNvSpPr>
            <a:spLocks noEditPoints="1"/>
          </p:cNvSpPr>
          <p:nvPr/>
        </p:nvSpPr>
        <p:spPr bwMode="auto">
          <a:xfrm flipH="1">
            <a:off x="2595390" y="780257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1524641" y="1635238"/>
            <a:ext cx="4719765" cy="5226725"/>
            <a:chOff x="684113" y="915405"/>
            <a:chExt cx="5243161" cy="5806340"/>
          </a:xfrm>
        </p:grpSpPr>
        <p:grpSp>
          <p:nvGrpSpPr>
            <p:cNvPr id="7" name="群組 6"/>
            <p:cNvGrpSpPr/>
            <p:nvPr/>
          </p:nvGrpSpPr>
          <p:grpSpPr>
            <a:xfrm>
              <a:off x="684113" y="3234981"/>
              <a:ext cx="4968578" cy="649623"/>
              <a:chOff x="742570" y="1371404"/>
              <a:chExt cx="4968578" cy="649623"/>
            </a:xfrm>
          </p:grpSpPr>
          <p:grpSp>
            <p:nvGrpSpPr>
              <p:cNvPr id="429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411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2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3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4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5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6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7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8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9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0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1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2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3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4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5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6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7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8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488" name="文本框 487"/>
              <p:cNvSpPr txBox="1"/>
              <p:nvPr/>
            </p:nvSpPr>
            <p:spPr>
              <a:xfrm>
                <a:off x="2200430" y="1371404"/>
                <a:ext cx="3510718" cy="649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Table</a:t>
                </a:r>
              </a:p>
            </p:txBody>
          </p:sp>
        </p:grpSp>
        <p:grpSp>
          <p:nvGrpSpPr>
            <p:cNvPr id="657" name="群組 656"/>
            <p:cNvGrpSpPr/>
            <p:nvPr/>
          </p:nvGrpSpPr>
          <p:grpSpPr>
            <a:xfrm>
              <a:off x="684113" y="1688597"/>
              <a:ext cx="4968578" cy="1196676"/>
              <a:chOff x="742570" y="1371404"/>
              <a:chExt cx="4968578" cy="1196676"/>
            </a:xfrm>
          </p:grpSpPr>
          <p:grpSp>
            <p:nvGrpSpPr>
              <p:cNvPr id="658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660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1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2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3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4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5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6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7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8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69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0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1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2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3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4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5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6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77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59" name="文本框 487"/>
              <p:cNvSpPr txBox="1"/>
              <p:nvPr/>
            </p:nvSpPr>
            <p:spPr>
              <a:xfrm>
                <a:off x="2200431" y="1371404"/>
                <a:ext cx="3510717" cy="11966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3200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網頁</a:t>
                </a:r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架構</a:t>
                </a:r>
                <a:endParaRPr lang="en-US" altLang="zh-CN" sz="32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/>
                <a:endParaRPr lang="en-US" altLang="zh-CN" sz="32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678" name="群組 677"/>
            <p:cNvGrpSpPr/>
            <p:nvPr/>
          </p:nvGrpSpPr>
          <p:grpSpPr>
            <a:xfrm>
              <a:off x="684113" y="2461789"/>
              <a:ext cx="4968578" cy="649623"/>
              <a:chOff x="742570" y="1371404"/>
              <a:chExt cx="4968578" cy="649623"/>
            </a:xfrm>
          </p:grpSpPr>
          <p:grpSp>
            <p:nvGrpSpPr>
              <p:cNvPr id="679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681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2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3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4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5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6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7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8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89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0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1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2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3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4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5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6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7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98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680" name="文本框 487"/>
              <p:cNvSpPr txBox="1"/>
              <p:nvPr/>
            </p:nvSpPr>
            <p:spPr>
              <a:xfrm>
                <a:off x="2200431" y="1371404"/>
                <a:ext cx="3510717" cy="649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TW" sz="3200" dirty="0" err="1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ERmodel</a:t>
                </a:r>
                <a:endParaRPr lang="en-US" altLang="zh-CN" sz="32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699" name="群組 698"/>
            <p:cNvGrpSpPr/>
            <p:nvPr/>
          </p:nvGrpSpPr>
          <p:grpSpPr>
            <a:xfrm>
              <a:off x="684113" y="915405"/>
              <a:ext cx="4968578" cy="649623"/>
              <a:chOff x="742570" y="1371404"/>
              <a:chExt cx="4968578" cy="649623"/>
            </a:xfrm>
          </p:grpSpPr>
          <p:grpSp>
            <p:nvGrpSpPr>
              <p:cNvPr id="700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702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3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4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5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6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7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8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09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0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1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2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3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4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5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6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7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8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19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01" name="文本框 487"/>
              <p:cNvSpPr txBox="1"/>
              <p:nvPr/>
            </p:nvSpPr>
            <p:spPr>
              <a:xfrm>
                <a:off x="2200431" y="1371404"/>
                <a:ext cx="3510717" cy="649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32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專題介紹</a:t>
                </a:r>
                <a:endParaRPr lang="en-US" altLang="zh-CN" sz="32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720" name="群組 719"/>
            <p:cNvGrpSpPr/>
            <p:nvPr/>
          </p:nvGrpSpPr>
          <p:grpSpPr>
            <a:xfrm>
              <a:off x="684113" y="4008172"/>
              <a:ext cx="4968579" cy="649623"/>
              <a:chOff x="742570" y="1371403"/>
              <a:chExt cx="4968579" cy="649623"/>
            </a:xfrm>
          </p:grpSpPr>
          <p:grpSp>
            <p:nvGrpSpPr>
              <p:cNvPr id="721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723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4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5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6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7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8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9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0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1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2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3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4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5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6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7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8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39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0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22" name="文本框 487"/>
              <p:cNvSpPr txBox="1"/>
              <p:nvPr/>
            </p:nvSpPr>
            <p:spPr>
              <a:xfrm>
                <a:off x="2200430" y="1371403"/>
                <a:ext cx="3510719" cy="6496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3200">
                    <a:latin typeface="方正姚体" panose="02010601030101010101" pitchFamily="2" charset="-122"/>
                    <a:ea typeface="方正姚体" panose="02010601030101010101" pitchFamily="2" charset="-122"/>
                  </a:defRPr>
                </a:lvl1pPr>
              </a:lstStyle>
              <a:p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網頁頁面</a:t>
                </a:r>
                <a:endParaRPr lang="en-US" altLang="zh-CN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741" name="群組 740"/>
            <p:cNvGrpSpPr/>
            <p:nvPr/>
          </p:nvGrpSpPr>
          <p:grpSpPr>
            <a:xfrm>
              <a:off x="684113" y="4781365"/>
              <a:ext cx="5243161" cy="649624"/>
              <a:chOff x="742570" y="1371404"/>
              <a:chExt cx="5038270" cy="649624"/>
            </a:xfrm>
          </p:grpSpPr>
          <p:grpSp>
            <p:nvGrpSpPr>
              <p:cNvPr id="742" name="组合 428"/>
              <p:cNvGrpSpPr/>
              <p:nvPr/>
            </p:nvGrpSpPr>
            <p:grpSpPr>
              <a:xfrm>
                <a:off x="742570" y="1502030"/>
                <a:ext cx="685678" cy="458267"/>
                <a:chOff x="1346201" y="73025"/>
                <a:chExt cx="6221413" cy="5800726"/>
              </a:xfrm>
              <a:solidFill>
                <a:srgbClr val="33416F"/>
              </a:solidFill>
            </p:grpSpPr>
            <p:sp>
              <p:nvSpPr>
                <p:cNvPr id="744" name="Freeform 400"/>
                <p:cNvSpPr>
                  <a:spLocks noEditPoints="1"/>
                </p:cNvSpPr>
                <p:nvPr/>
              </p:nvSpPr>
              <p:spPr bwMode="auto">
                <a:xfrm>
                  <a:off x="1728788" y="2463800"/>
                  <a:ext cx="1266825" cy="1004888"/>
                </a:xfrm>
                <a:custGeom>
                  <a:avLst/>
                  <a:gdLst>
                    <a:gd name="T0" fmla="*/ 366 w 1181"/>
                    <a:gd name="T1" fmla="*/ 814 h 937"/>
                    <a:gd name="T2" fmla="*/ 543 w 1181"/>
                    <a:gd name="T3" fmla="*/ 840 h 937"/>
                    <a:gd name="T4" fmla="*/ 853 w 1181"/>
                    <a:gd name="T5" fmla="*/ 837 h 937"/>
                    <a:gd name="T6" fmla="*/ 935 w 1181"/>
                    <a:gd name="T7" fmla="*/ 845 h 937"/>
                    <a:gd name="T8" fmla="*/ 576 w 1181"/>
                    <a:gd name="T9" fmla="*/ 777 h 937"/>
                    <a:gd name="T10" fmla="*/ 576 w 1181"/>
                    <a:gd name="T11" fmla="*/ 776 h 937"/>
                    <a:gd name="T12" fmla="*/ 974 w 1181"/>
                    <a:gd name="T13" fmla="*/ 823 h 937"/>
                    <a:gd name="T14" fmla="*/ 1155 w 1181"/>
                    <a:gd name="T15" fmla="*/ 917 h 937"/>
                    <a:gd name="T16" fmla="*/ 1181 w 1181"/>
                    <a:gd name="T17" fmla="*/ 937 h 937"/>
                    <a:gd name="T18" fmla="*/ 1098 w 1181"/>
                    <a:gd name="T19" fmla="*/ 848 h 937"/>
                    <a:gd name="T20" fmla="*/ 1048 w 1181"/>
                    <a:gd name="T21" fmla="*/ 801 h 937"/>
                    <a:gd name="T22" fmla="*/ 856 w 1181"/>
                    <a:gd name="T23" fmla="*/ 706 h 937"/>
                    <a:gd name="T24" fmla="*/ 627 w 1181"/>
                    <a:gd name="T25" fmla="*/ 660 h 937"/>
                    <a:gd name="T26" fmla="*/ 578 w 1181"/>
                    <a:gd name="T27" fmla="*/ 610 h 937"/>
                    <a:gd name="T28" fmla="*/ 516 w 1181"/>
                    <a:gd name="T29" fmla="*/ 413 h 937"/>
                    <a:gd name="T30" fmla="*/ 507 w 1181"/>
                    <a:gd name="T31" fmla="*/ 275 h 937"/>
                    <a:gd name="T32" fmla="*/ 454 w 1181"/>
                    <a:gd name="T33" fmla="*/ 249 h 937"/>
                    <a:gd name="T34" fmla="*/ 425 w 1181"/>
                    <a:gd name="T35" fmla="*/ 249 h 937"/>
                    <a:gd name="T36" fmla="*/ 420 w 1181"/>
                    <a:gd name="T37" fmla="*/ 249 h 937"/>
                    <a:gd name="T38" fmla="*/ 330 w 1181"/>
                    <a:gd name="T39" fmla="*/ 353 h 937"/>
                    <a:gd name="T40" fmla="*/ 447 w 1181"/>
                    <a:gd name="T41" fmla="*/ 683 h 937"/>
                    <a:gd name="T42" fmla="*/ 447 w 1181"/>
                    <a:gd name="T43" fmla="*/ 684 h 937"/>
                    <a:gd name="T44" fmla="*/ 286 w 1181"/>
                    <a:gd name="T45" fmla="*/ 489 h 937"/>
                    <a:gd name="T46" fmla="*/ 328 w 1181"/>
                    <a:gd name="T47" fmla="*/ 266 h 937"/>
                    <a:gd name="T48" fmla="*/ 357 w 1181"/>
                    <a:gd name="T49" fmla="*/ 235 h 937"/>
                    <a:gd name="T50" fmla="*/ 419 w 1181"/>
                    <a:gd name="T51" fmla="*/ 156 h 937"/>
                    <a:gd name="T52" fmla="*/ 595 w 1181"/>
                    <a:gd name="T53" fmla="*/ 95 h 937"/>
                    <a:gd name="T54" fmla="*/ 689 w 1181"/>
                    <a:gd name="T55" fmla="*/ 157 h 937"/>
                    <a:gd name="T56" fmla="*/ 696 w 1181"/>
                    <a:gd name="T57" fmla="*/ 163 h 937"/>
                    <a:gd name="T58" fmla="*/ 723 w 1181"/>
                    <a:gd name="T59" fmla="*/ 217 h 937"/>
                    <a:gd name="T60" fmla="*/ 725 w 1181"/>
                    <a:gd name="T61" fmla="*/ 217 h 937"/>
                    <a:gd name="T62" fmla="*/ 443 w 1181"/>
                    <a:gd name="T63" fmla="*/ 16 h 937"/>
                    <a:gd name="T64" fmla="*/ 70 w 1181"/>
                    <a:gd name="T65" fmla="*/ 321 h 937"/>
                    <a:gd name="T66" fmla="*/ 366 w 1181"/>
                    <a:gd name="T67" fmla="*/ 814 h 937"/>
                    <a:gd name="T68" fmla="*/ 654 w 1181"/>
                    <a:gd name="T69" fmla="*/ 760 h 937"/>
                    <a:gd name="T70" fmla="*/ 665 w 1181"/>
                    <a:gd name="T71" fmla="*/ 760 h 937"/>
                    <a:gd name="T72" fmla="*/ 641 w 1181"/>
                    <a:gd name="T73" fmla="*/ 762 h 937"/>
                    <a:gd name="T74" fmla="*/ 654 w 1181"/>
                    <a:gd name="T75" fmla="*/ 760 h 937"/>
                    <a:gd name="T76" fmla="*/ 489 w 1181"/>
                    <a:gd name="T77" fmla="*/ 324 h 937"/>
                    <a:gd name="T78" fmla="*/ 485 w 1181"/>
                    <a:gd name="T79" fmla="*/ 314 h 937"/>
                    <a:gd name="T80" fmla="*/ 489 w 1181"/>
                    <a:gd name="T81" fmla="*/ 324 h 937"/>
                    <a:gd name="T82" fmla="*/ 431 w 1181"/>
                    <a:gd name="T83" fmla="*/ 771 h 937"/>
                    <a:gd name="T84" fmla="*/ 432 w 1181"/>
                    <a:gd name="T85" fmla="*/ 770 h 937"/>
                    <a:gd name="T86" fmla="*/ 434 w 1181"/>
                    <a:gd name="T87" fmla="*/ 773 h 937"/>
                    <a:gd name="T88" fmla="*/ 425 w 1181"/>
                    <a:gd name="T89" fmla="*/ 772 h 937"/>
                    <a:gd name="T90" fmla="*/ 431 w 1181"/>
                    <a:gd name="T91" fmla="*/ 771 h 937"/>
                    <a:gd name="T92" fmla="*/ 106 w 1181"/>
                    <a:gd name="T93" fmla="*/ 316 h 937"/>
                    <a:gd name="T94" fmla="*/ 343 w 1181"/>
                    <a:gd name="T95" fmla="*/ 90 h 937"/>
                    <a:gd name="T96" fmla="*/ 343 w 1181"/>
                    <a:gd name="T97" fmla="*/ 93 h 937"/>
                    <a:gd name="T98" fmla="*/ 122 w 1181"/>
                    <a:gd name="T99" fmla="*/ 338 h 937"/>
                    <a:gd name="T100" fmla="*/ 250 w 1181"/>
                    <a:gd name="T101" fmla="*/ 703 h 937"/>
                    <a:gd name="T102" fmla="*/ 249 w 1181"/>
                    <a:gd name="T103" fmla="*/ 704 h 937"/>
                    <a:gd name="T104" fmla="*/ 106 w 1181"/>
                    <a:gd name="T105" fmla="*/ 316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366" y="814"/>
                      </a:moveTo>
                      <a:cubicBezTo>
                        <a:pt x="422" y="831"/>
                        <a:pt x="482" y="839"/>
                        <a:pt x="543" y="840"/>
                      </a:cubicBezTo>
                      <a:cubicBezTo>
                        <a:pt x="646" y="842"/>
                        <a:pt x="750" y="832"/>
                        <a:pt x="853" y="837"/>
                      </a:cubicBezTo>
                      <a:cubicBezTo>
                        <a:pt x="881" y="838"/>
                        <a:pt x="908" y="841"/>
                        <a:pt x="935" y="845"/>
                      </a:cubicBezTo>
                      <a:cubicBezTo>
                        <a:pt x="818" y="809"/>
                        <a:pt x="698" y="792"/>
                        <a:pt x="576" y="777"/>
                      </a:cubicBezTo>
                      <a:cubicBezTo>
                        <a:pt x="575" y="777"/>
                        <a:pt x="575" y="776"/>
                        <a:pt x="576" y="776"/>
                      </a:cubicBezTo>
                      <a:cubicBezTo>
                        <a:pt x="709" y="770"/>
                        <a:pt x="848" y="777"/>
                        <a:pt x="974" y="823"/>
                      </a:cubicBezTo>
                      <a:cubicBezTo>
                        <a:pt x="1038" y="846"/>
                        <a:pt x="1101" y="875"/>
                        <a:pt x="1155" y="917"/>
                      </a:cubicBezTo>
                      <a:cubicBezTo>
                        <a:pt x="1163" y="924"/>
                        <a:pt x="1172" y="930"/>
                        <a:pt x="1181" y="937"/>
                      </a:cubicBezTo>
                      <a:cubicBezTo>
                        <a:pt x="1157" y="904"/>
                        <a:pt x="1124" y="876"/>
                        <a:pt x="1098" y="848"/>
                      </a:cubicBezTo>
                      <a:cubicBezTo>
                        <a:pt x="1081" y="830"/>
                        <a:pt x="1065" y="815"/>
                        <a:pt x="1048" y="801"/>
                      </a:cubicBezTo>
                      <a:cubicBezTo>
                        <a:pt x="994" y="755"/>
                        <a:pt x="929" y="727"/>
                        <a:pt x="856" y="706"/>
                      </a:cubicBezTo>
                      <a:cubicBezTo>
                        <a:pt x="782" y="684"/>
                        <a:pt x="702" y="678"/>
                        <a:pt x="627" y="660"/>
                      </a:cubicBezTo>
                      <a:cubicBezTo>
                        <a:pt x="610" y="644"/>
                        <a:pt x="593" y="627"/>
                        <a:pt x="578" y="610"/>
                      </a:cubicBezTo>
                      <a:cubicBezTo>
                        <a:pt x="528" y="552"/>
                        <a:pt x="505" y="488"/>
                        <a:pt x="516" y="413"/>
                      </a:cubicBezTo>
                      <a:cubicBezTo>
                        <a:pt x="521" y="375"/>
                        <a:pt x="538" y="307"/>
                        <a:pt x="507" y="275"/>
                      </a:cubicBezTo>
                      <a:cubicBezTo>
                        <a:pt x="488" y="255"/>
                        <a:pt x="470" y="248"/>
                        <a:pt x="454" y="249"/>
                      </a:cubicBezTo>
                      <a:cubicBezTo>
                        <a:pt x="444" y="248"/>
                        <a:pt x="435" y="248"/>
                        <a:pt x="425" y="249"/>
                      </a:cubicBezTo>
                      <a:cubicBezTo>
                        <a:pt x="423" y="249"/>
                        <a:pt x="422" y="249"/>
                        <a:pt x="420" y="249"/>
                      </a:cubicBezTo>
                      <a:cubicBezTo>
                        <a:pt x="379" y="269"/>
                        <a:pt x="345" y="306"/>
                        <a:pt x="330" y="353"/>
                      </a:cubicBezTo>
                      <a:cubicBezTo>
                        <a:pt x="288" y="481"/>
                        <a:pt x="342" y="605"/>
                        <a:pt x="447" y="683"/>
                      </a:cubicBezTo>
                      <a:cubicBezTo>
                        <a:pt x="448" y="683"/>
                        <a:pt x="447" y="684"/>
                        <a:pt x="447" y="684"/>
                      </a:cubicBezTo>
                      <a:cubicBezTo>
                        <a:pt x="379" y="633"/>
                        <a:pt x="306" y="577"/>
                        <a:pt x="286" y="489"/>
                      </a:cubicBezTo>
                      <a:cubicBezTo>
                        <a:pt x="268" y="411"/>
                        <a:pt x="282" y="332"/>
                        <a:pt x="328" y="266"/>
                      </a:cubicBezTo>
                      <a:cubicBezTo>
                        <a:pt x="335" y="255"/>
                        <a:pt x="345" y="245"/>
                        <a:pt x="357" y="235"/>
                      </a:cubicBezTo>
                      <a:cubicBezTo>
                        <a:pt x="372" y="206"/>
                        <a:pt x="393" y="179"/>
                        <a:pt x="419" y="156"/>
                      </a:cubicBezTo>
                      <a:cubicBezTo>
                        <a:pt x="474" y="105"/>
                        <a:pt x="531" y="91"/>
                        <a:pt x="595" y="95"/>
                      </a:cubicBezTo>
                      <a:cubicBezTo>
                        <a:pt x="635" y="101"/>
                        <a:pt x="669" y="119"/>
                        <a:pt x="689" y="157"/>
                      </a:cubicBezTo>
                      <a:cubicBezTo>
                        <a:pt x="691" y="160"/>
                        <a:pt x="693" y="162"/>
                        <a:pt x="696" y="163"/>
                      </a:cubicBezTo>
                      <a:cubicBezTo>
                        <a:pt x="706" y="179"/>
                        <a:pt x="715" y="197"/>
                        <a:pt x="723" y="217"/>
                      </a:cubicBezTo>
                      <a:cubicBezTo>
                        <a:pt x="723" y="219"/>
                        <a:pt x="725" y="219"/>
                        <a:pt x="725" y="217"/>
                      </a:cubicBezTo>
                      <a:cubicBezTo>
                        <a:pt x="736" y="57"/>
                        <a:pt x="576" y="0"/>
                        <a:pt x="443" y="16"/>
                      </a:cubicBezTo>
                      <a:cubicBezTo>
                        <a:pt x="278" y="36"/>
                        <a:pt x="122" y="164"/>
                        <a:pt x="70" y="321"/>
                      </a:cubicBezTo>
                      <a:cubicBezTo>
                        <a:pt x="0" y="533"/>
                        <a:pt x="158" y="765"/>
                        <a:pt x="366" y="814"/>
                      </a:cubicBezTo>
                      <a:close/>
                      <a:moveTo>
                        <a:pt x="654" y="760"/>
                      </a:moveTo>
                      <a:cubicBezTo>
                        <a:pt x="658" y="760"/>
                        <a:pt x="662" y="760"/>
                        <a:pt x="665" y="760"/>
                      </a:cubicBezTo>
                      <a:cubicBezTo>
                        <a:pt x="657" y="761"/>
                        <a:pt x="649" y="762"/>
                        <a:pt x="641" y="762"/>
                      </a:cubicBezTo>
                      <a:cubicBezTo>
                        <a:pt x="645" y="761"/>
                        <a:pt x="649" y="761"/>
                        <a:pt x="654" y="760"/>
                      </a:cubicBezTo>
                      <a:close/>
                      <a:moveTo>
                        <a:pt x="489" y="324"/>
                      </a:moveTo>
                      <a:cubicBezTo>
                        <a:pt x="488" y="321"/>
                        <a:pt x="486" y="318"/>
                        <a:pt x="485" y="314"/>
                      </a:cubicBezTo>
                      <a:cubicBezTo>
                        <a:pt x="487" y="317"/>
                        <a:pt x="488" y="321"/>
                        <a:pt x="489" y="324"/>
                      </a:cubicBezTo>
                      <a:close/>
                      <a:moveTo>
                        <a:pt x="431" y="771"/>
                      </a:moveTo>
                      <a:cubicBezTo>
                        <a:pt x="431" y="771"/>
                        <a:pt x="432" y="770"/>
                        <a:pt x="432" y="770"/>
                      </a:cubicBezTo>
                      <a:cubicBezTo>
                        <a:pt x="433" y="771"/>
                        <a:pt x="433" y="772"/>
                        <a:pt x="434" y="773"/>
                      </a:cubicBezTo>
                      <a:cubicBezTo>
                        <a:pt x="431" y="772"/>
                        <a:pt x="428" y="772"/>
                        <a:pt x="425" y="772"/>
                      </a:cubicBezTo>
                      <a:cubicBezTo>
                        <a:pt x="427" y="771"/>
                        <a:pt x="429" y="771"/>
                        <a:pt x="431" y="771"/>
                      </a:cubicBezTo>
                      <a:close/>
                      <a:moveTo>
                        <a:pt x="106" y="316"/>
                      </a:moveTo>
                      <a:cubicBezTo>
                        <a:pt x="140" y="223"/>
                        <a:pt x="227" y="85"/>
                        <a:pt x="343" y="90"/>
                      </a:cubicBezTo>
                      <a:cubicBezTo>
                        <a:pt x="345" y="90"/>
                        <a:pt x="345" y="93"/>
                        <a:pt x="343" y="93"/>
                      </a:cubicBezTo>
                      <a:cubicBezTo>
                        <a:pt x="238" y="123"/>
                        <a:pt x="151" y="235"/>
                        <a:pt x="122" y="338"/>
                      </a:cubicBezTo>
                      <a:cubicBezTo>
                        <a:pt x="88" y="462"/>
                        <a:pt x="154" y="621"/>
                        <a:pt x="250" y="703"/>
                      </a:cubicBezTo>
                      <a:cubicBezTo>
                        <a:pt x="251" y="704"/>
                        <a:pt x="250" y="705"/>
                        <a:pt x="249" y="704"/>
                      </a:cubicBezTo>
                      <a:cubicBezTo>
                        <a:pt x="143" y="612"/>
                        <a:pt x="52" y="461"/>
                        <a:pt x="106" y="3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5" name="Freeform 401"/>
                <p:cNvSpPr>
                  <a:spLocks/>
                </p:cNvSpPr>
                <p:nvPr/>
              </p:nvSpPr>
              <p:spPr bwMode="auto">
                <a:xfrm>
                  <a:off x="3767138" y="3392488"/>
                  <a:ext cx="4763" cy="14288"/>
                </a:xfrm>
                <a:custGeom>
                  <a:avLst/>
                  <a:gdLst>
                    <a:gd name="T0" fmla="*/ 4 w 4"/>
                    <a:gd name="T1" fmla="*/ 13 h 13"/>
                    <a:gd name="T2" fmla="*/ 4 w 4"/>
                    <a:gd name="T3" fmla="*/ 13 h 13"/>
                    <a:gd name="T4" fmla="*/ 0 w 4"/>
                    <a:gd name="T5" fmla="*/ 0 h 13"/>
                    <a:gd name="T6" fmla="*/ 4 w 4"/>
                    <a:gd name="T7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3">
                      <a:moveTo>
                        <a:pt x="4" y="13"/>
                      </a:move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3" y="9"/>
                        <a:pt x="2" y="4"/>
                        <a:pt x="0" y="0"/>
                      </a:cubicBezTo>
                      <a:cubicBezTo>
                        <a:pt x="2" y="4"/>
                        <a:pt x="3" y="9"/>
                        <a:pt x="4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6" name="Freeform 402"/>
                <p:cNvSpPr>
                  <a:spLocks/>
                </p:cNvSpPr>
                <p:nvPr/>
              </p:nvSpPr>
              <p:spPr bwMode="auto">
                <a:xfrm>
                  <a:off x="4456113" y="1714500"/>
                  <a:ext cx="1588" cy="9525"/>
                </a:xfrm>
                <a:custGeom>
                  <a:avLst/>
                  <a:gdLst>
                    <a:gd name="T0" fmla="*/ 1 w 1"/>
                    <a:gd name="T1" fmla="*/ 7 h 9"/>
                    <a:gd name="T2" fmla="*/ 1 w 1"/>
                    <a:gd name="T3" fmla="*/ 0 h 9"/>
                    <a:gd name="T4" fmla="*/ 0 w 1"/>
                    <a:gd name="T5" fmla="*/ 9 h 9"/>
                    <a:gd name="T6" fmla="*/ 0 w 1"/>
                    <a:gd name="T7" fmla="*/ 8 h 9"/>
                    <a:gd name="T8" fmla="*/ 1 w 1"/>
                    <a:gd name="T9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7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3"/>
                        <a:pt x="0" y="6"/>
                        <a:pt x="0" y="9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7"/>
                        <a:pt x="0" y="7"/>
                        <a:pt x="1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7" name="Freeform 403"/>
                <p:cNvSpPr>
                  <a:spLocks noEditPoints="1"/>
                </p:cNvSpPr>
                <p:nvPr/>
              </p:nvSpPr>
              <p:spPr bwMode="auto">
                <a:xfrm>
                  <a:off x="3990976" y="1277938"/>
                  <a:ext cx="930275" cy="2181225"/>
                </a:xfrm>
                <a:custGeom>
                  <a:avLst/>
                  <a:gdLst>
                    <a:gd name="T0" fmla="*/ 435 w 868"/>
                    <a:gd name="T1" fmla="*/ 2036 h 2036"/>
                    <a:gd name="T2" fmla="*/ 777 w 868"/>
                    <a:gd name="T3" fmla="*/ 1363 h 2036"/>
                    <a:gd name="T4" fmla="*/ 435 w 868"/>
                    <a:gd name="T5" fmla="*/ 0 h 2036"/>
                    <a:gd name="T6" fmla="*/ 91 w 868"/>
                    <a:gd name="T7" fmla="*/ 1363 h 2036"/>
                    <a:gd name="T8" fmla="*/ 435 w 868"/>
                    <a:gd name="T9" fmla="*/ 2036 h 2036"/>
                    <a:gd name="T10" fmla="*/ 330 w 868"/>
                    <a:gd name="T11" fmla="*/ 1215 h 2036"/>
                    <a:gd name="T12" fmla="*/ 371 w 868"/>
                    <a:gd name="T13" fmla="*/ 820 h 2036"/>
                    <a:gd name="T14" fmla="*/ 419 w 868"/>
                    <a:gd name="T15" fmla="*/ 516 h 2036"/>
                    <a:gd name="T16" fmla="*/ 432 w 868"/>
                    <a:gd name="T17" fmla="*/ 376 h 2036"/>
                    <a:gd name="T18" fmla="*/ 435 w 868"/>
                    <a:gd name="T19" fmla="*/ 375 h 2036"/>
                    <a:gd name="T20" fmla="*/ 435 w 868"/>
                    <a:gd name="T21" fmla="*/ 376 h 2036"/>
                    <a:gd name="T22" fmla="*/ 449 w 868"/>
                    <a:gd name="T23" fmla="*/ 516 h 2036"/>
                    <a:gd name="T24" fmla="*/ 498 w 868"/>
                    <a:gd name="T25" fmla="*/ 820 h 2036"/>
                    <a:gd name="T26" fmla="*/ 538 w 868"/>
                    <a:gd name="T27" fmla="*/ 1215 h 2036"/>
                    <a:gd name="T28" fmla="*/ 504 w 868"/>
                    <a:gd name="T29" fmla="*/ 1611 h 2036"/>
                    <a:gd name="T30" fmla="*/ 466 w 868"/>
                    <a:gd name="T31" fmla="*/ 1741 h 2036"/>
                    <a:gd name="T32" fmla="*/ 442 w 868"/>
                    <a:gd name="T33" fmla="*/ 1890 h 2036"/>
                    <a:gd name="T34" fmla="*/ 435 w 868"/>
                    <a:gd name="T35" fmla="*/ 1891 h 2036"/>
                    <a:gd name="T36" fmla="*/ 435 w 868"/>
                    <a:gd name="T37" fmla="*/ 1901 h 2036"/>
                    <a:gd name="T38" fmla="*/ 435 w 868"/>
                    <a:gd name="T39" fmla="*/ 1905 h 2036"/>
                    <a:gd name="T40" fmla="*/ 435 w 868"/>
                    <a:gd name="T41" fmla="*/ 1901 h 2036"/>
                    <a:gd name="T42" fmla="*/ 435 w 868"/>
                    <a:gd name="T43" fmla="*/ 1891 h 2036"/>
                    <a:gd name="T44" fmla="*/ 427 w 868"/>
                    <a:gd name="T45" fmla="*/ 1890 h 2036"/>
                    <a:gd name="T46" fmla="*/ 403 w 868"/>
                    <a:gd name="T47" fmla="*/ 1741 h 2036"/>
                    <a:gd name="T48" fmla="*/ 364 w 868"/>
                    <a:gd name="T49" fmla="*/ 1611 h 2036"/>
                    <a:gd name="T50" fmla="*/ 330 w 868"/>
                    <a:gd name="T51" fmla="*/ 1215 h 20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868" h="2036">
                      <a:moveTo>
                        <a:pt x="435" y="2036"/>
                      </a:moveTo>
                      <a:cubicBezTo>
                        <a:pt x="624" y="2036"/>
                        <a:pt x="868" y="1723"/>
                        <a:pt x="777" y="1363"/>
                      </a:cubicBezTo>
                      <a:cubicBezTo>
                        <a:pt x="637" y="808"/>
                        <a:pt x="657" y="817"/>
                        <a:pt x="435" y="0"/>
                      </a:cubicBezTo>
                      <a:cubicBezTo>
                        <a:pt x="213" y="817"/>
                        <a:pt x="231" y="808"/>
                        <a:pt x="91" y="1363"/>
                      </a:cubicBezTo>
                      <a:cubicBezTo>
                        <a:pt x="0" y="1723"/>
                        <a:pt x="246" y="2036"/>
                        <a:pt x="435" y="2036"/>
                      </a:cubicBezTo>
                      <a:close/>
                      <a:moveTo>
                        <a:pt x="330" y="1215"/>
                      </a:moveTo>
                      <a:cubicBezTo>
                        <a:pt x="336" y="1084"/>
                        <a:pt x="348" y="950"/>
                        <a:pt x="371" y="820"/>
                      </a:cubicBezTo>
                      <a:cubicBezTo>
                        <a:pt x="388" y="720"/>
                        <a:pt x="400" y="616"/>
                        <a:pt x="419" y="516"/>
                      </a:cubicBezTo>
                      <a:cubicBezTo>
                        <a:pt x="420" y="468"/>
                        <a:pt x="424" y="421"/>
                        <a:pt x="432" y="376"/>
                      </a:cubicBezTo>
                      <a:cubicBezTo>
                        <a:pt x="432" y="375"/>
                        <a:pt x="434" y="375"/>
                        <a:pt x="435" y="375"/>
                      </a:cubicBezTo>
                      <a:cubicBezTo>
                        <a:pt x="435" y="375"/>
                        <a:pt x="435" y="375"/>
                        <a:pt x="435" y="376"/>
                      </a:cubicBezTo>
                      <a:cubicBezTo>
                        <a:pt x="443" y="421"/>
                        <a:pt x="448" y="468"/>
                        <a:pt x="449" y="516"/>
                      </a:cubicBezTo>
                      <a:cubicBezTo>
                        <a:pt x="469" y="616"/>
                        <a:pt x="480" y="720"/>
                        <a:pt x="498" y="820"/>
                      </a:cubicBezTo>
                      <a:cubicBezTo>
                        <a:pt x="520" y="950"/>
                        <a:pt x="533" y="1084"/>
                        <a:pt x="538" y="1215"/>
                      </a:cubicBezTo>
                      <a:cubicBezTo>
                        <a:pt x="544" y="1349"/>
                        <a:pt x="533" y="1480"/>
                        <a:pt x="504" y="1611"/>
                      </a:cubicBezTo>
                      <a:cubicBezTo>
                        <a:pt x="494" y="1655"/>
                        <a:pt x="478" y="1698"/>
                        <a:pt x="466" y="1741"/>
                      </a:cubicBezTo>
                      <a:cubicBezTo>
                        <a:pt x="451" y="1790"/>
                        <a:pt x="458" y="1843"/>
                        <a:pt x="442" y="1890"/>
                      </a:cubicBezTo>
                      <a:cubicBezTo>
                        <a:pt x="442" y="1891"/>
                        <a:pt x="435" y="1891"/>
                        <a:pt x="435" y="1891"/>
                      </a:cubicBezTo>
                      <a:cubicBezTo>
                        <a:pt x="434" y="1894"/>
                        <a:pt x="435" y="1898"/>
                        <a:pt x="435" y="1901"/>
                      </a:cubicBezTo>
                      <a:cubicBezTo>
                        <a:pt x="434" y="1904"/>
                        <a:pt x="436" y="1905"/>
                        <a:pt x="435" y="1905"/>
                      </a:cubicBezTo>
                      <a:cubicBezTo>
                        <a:pt x="433" y="1905"/>
                        <a:pt x="435" y="1904"/>
                        <a:pt x="435" y="1901"/>
                      </a:cubicBezTo>
                      <a:cubicBezTo>
                        <a:pt x="434" y="1898"/>
                        <a:pt x="435" y="1894"/>
                        <a:pt x="435" y="1891"/>
                      </a:cubicBezTo>
                      <a:cubicBezTo>
                        <a:pt x="434" y="1891"/>
                        <a:pt x="427" y="1891"/>
                        <a:pt x="427" y="1890"/>
                      </a:cubicBezTo>
                      <a:cubicBezTo>
                        <a:pt x="411" y="1843"/>
                        <a:pt x="417" y="1790"/>
                        <a:pt x="403" y="1741"/>
                      </a:cubicBezTo>
                      <a:cubicBezTo>
                        <a:pt x="390" y="1698"/>
                        <a:pt x="374" y="1655"/>
                        <a:pt x="364" y="1611"/>
                      </a:cubicBezTo>
                      <a:cubicBezTo>
                        <a:pt x="335" y="1480"/>
                        <a:pt x="324" y="1349"/>
                        <a:pt x="330" y="12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8" name="Freeform 404"/>
                <p:cNvSpPr>
                  <a:spLocks noEditPoints="1"/>
                </p:cNvSpPr>
                <p:nvPr/>
              </p:nvSpPr>
              <p:spPr bwMode="auto">
                <a:xfrm>
                  <a:off x="1346201" y="3103563"/>
                  <a:ext cx="1154113" cy="587375"/>
                </a:xfrm>
                <a:custGeom>
                  <a:avLst/>
                  <a:gdLst>
                    <a:gd name="T0" fmla="*/ 438 w 1077"/>
                    <a:gd name="T1" fmla="*/ 531 h 548"/>
                    <a:gd name="T2" fmla="*/ 751 w 1077"/>
                    <a:gd name="T3" fmla="*/ 496 h 548"/>
                    <a:gd name="T4" fmla="*/ 1052 w 1077"/>
                    <a:gd name="T5" fmla="*/ 301 h 548"/>
                    <a:gd name="T6" fmla="*/ 1054 w 1077"/>
                    <a:gd name="T7" fmla="*/ 298 h 548"/>
                    <a:gd name="T8" fmla="*/ 1069 w 1077"/>
                    <a:gd name="T9" fmla="*/ 293 h 548"/>
                    <a:gd name="T10" fmla="*/ 1065 w 1077"/>
                    <a:gd name="T11" fmla="*/ 281 h 548"/>
                    <a:gd name="T12" fmla="*/ 865 w 1077"/>
                    <a:gd name="T13" fmla="*/ 347 h 548"/>
                    <a:gd name="T14" fmla="*/ 782 w 1077"/>
                    <a:gd name="T15" fmla="*/ 366 h 548"/>
                    <a:gd name="T16" fmla="*/ 708 w 1077"/>
                    <a:gd name="T17" fmla="*/ 359 h 548"/>
                    <a:gd name="T18" fmla="*/ 515 w 1077"/>
                    <a:gd name="T19" fmla="*/ 309 h 548"/>
                    <a:gd name="T20" fmla="*/ 297 w 1077"/>
                    <a:gd name="T21" fmla="*/ 83 h 548"/>
                    <a:gd name="T22" fmla="*/ 118 w 1077"/>
                    <a:gd name="T23" fmla="*/ 28 h 548"/>
                    <a:gd name="T24" fmla="*/ 20 w 1077"/>
                    <a:gd name="T25" fmla="*/ 191 h 548"/>
                    <a:gd name="T26" fmla="*/ 438 w 1077"/>
                    <a:gd name="T27" fmla="*/ 531 h 548"/>
                    <a:gd name="T28" fmla="*/ 149 w 1077"/>
                    <a:gd name="T29" fmla="*/ 126 h 548"/>
                    <a:gd name="T30" fmla="*/ 266 w 1077"/>
                    <a:gd name="T31" fmla="*/ 269 h 548"/>
                    <a:gd name="T32" fmla="*/ 602 w 1077"/>
                    <a:gd name="T33" fmla="*/ 435 h 548"/>
                    <a:gd name="T34" fmla="*/ 602 w 1077"/>
                    <a:gd name="T35" fmla="*/ 442 h 548"/>
                    <a:gd name="T36" fmla="*/ 387 w 1077"/>
                    <a:gd name="T37" fmla="*/ 405 h 548"/>
                    <a:gd name="T38" fmla="*/ 115 w 1077"/>
                    <a:gd name="T39" fmla="*/ 152 h 548"/>
                    <a:gd name="T40" fmla="*/ 149 w 1077"/>
                    <a:gd name="T41" fmla="*/ 126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7" h="548">
                      <a:moveTo>
                        <a:pt x="438" y="531"/>
                      </a:moveTo>
                      <a:cubicBezTo>
                        <a:pt x="543" y="548"/>
                        <a:pt x="651" y="529"/>
                        <a:pt x="751" y="496"/>
                      </a:cubicBezTo>
                      <a:cubicBezTo>
                        <a:pt x="867" y="458"/>
                        <a:pt x="952" y="367"/>
                        <a:pt x="1052" y="301"/>
                      </a:cubicBezTo>
                      <a:cubicBezTo>
                        <a:pt x="1053" y="300"/>
                        <a:pt x="1054" y="299"/>
                        <a:pt x="1054" y="298"/>
                      </a:cubicBezTo>
                      <a:cubicBezTo>
                        <a:pt x="1059" y="296"/>
                        <a:pt x="1064" y="294"/>
                        <a:pt x="1069" y="293"/>
                      </a:cubicBezTo>
                      <a:cubicBezTo>
                        <a:pt x="1077" y="291"/>
                        <a:pt x="1073" y="279"/>
                        <a:pt x="1065" y="281"/>
                      </a:cubicBezTo>
                      <a:cubicBezTo>
                        <a:pt x="995" y="299"/>
                        <a:pt x="934" y="327"/>
                        <a:pt x="865" y="347"/>
                      </a:cubicBezTo>
                      <a:cubicBezTo>
                        <a:pt x="837" y="356"/>
                        <a:pt x="809" y="362"/>
                        <a:pt x="782" y="366"/>
                      </a:cubicBezTo>
                      <a:cubicBezTo>
                        <a:pt x="758" y="362"/>
                        <a:pt x="733" y="359"/>
                        <a:pt x="708" y="359"/>
                      </a:cubicBezTo>
                      <a:cubicBezTo>
                        <a:pt x="637" y="359"/>
                        <a:pt x="577" y="346"/>
                        <a:pt x="515" y="309"/>
                      </a:cubicBezTo>
                      <a:cubicBezTo>
                        <a:pt x="425" y="254"/>
                        <a:pt x="371" y="155"/>
                        <a:pt x="297" y="83"/>
                      </a:cubicBezTo>
                      <a:cubicBezTo>
                        <a:pt x="252" y="38"/>
                        <a:pt x="182" y="0"/>
                        <a:pt x="118" y="28"/>
                      </a:cubicBezTo>
                      <a:cubicBezTo>
                        <a:pt x="55" y="57"/>
                        <a:pt x="0" y="116"/>
                        <a:pt x="20" y="191"/>
                      </a:cubicBezTo>
                      <a:cubicBezTo>
                        <a:pt x="66" y="369"/>
                        <a:pt x="265" y="503"/>
                        <a:pt x="438" y="531"/>
                      </a:cubicBezTo>
                      <a:close/>
                      <a:moveTo>
                        <a:pt x="149" y="126"/>
                      </a:moveTo>
                      <a:cubicBezTo>
                        <a:pt x="215" y="140"/>
                        <a:pt x="232" y="221"/>
                        <a:pt x="266" y="269"/>
                      </a:cubicBezTo>
                      <a:cubicBezTo>
                        <a:pt x="335" y="369"/>
                        <a:pt x="486" y="429"/>
                        <a:pt x="602" y="435"/>
                      </a:cubicBezTo>
                      <a:cubicBezTo>
                        <a:pt x="606" y="435"/>
                        <a:pt x="606" y="441"/>
                        <a:pt x="602" y="442"/>
                      </a:cubicBezTo>
                      <a:cubicBezTo>
                        <a:pt x="529" y="449"/>
                        <a:pt x="455" y="434"/>
                        <a:pt x="387" y="405"/>
                      </a:cubicBezTo>
                      <a:cubicBezTo>
                        <a:pt x="252" y="369"/>
                        <a:pt x="123" y="296"/>
                        <a:pt x="115" y="152"/>
                      </a:cubicBezTo>
                      <a:cubicBezTo>
                        <a:pt x="113" y="134"/>
                        <a:pt x="133" y="123"/>
                        <a:pt x="149" y="1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9" name="Freeform 405"/>
                <p:cNvSpPr>
                  <a:spLocks/>
                </p:cNvSpPr>
                <p:nvPr/>
              </p:nvSpPr>
              <p:spPr bwMode="auto">
                <a:xfrm>
                  <a:off x="3792538" y="771525"/>
                  <a:ext cx="501650" cy="762000"/>
                </a:xfrm>
                <a:custGeom>
                  <a:avLst/>
                  <a:gdLst>
                    <a:gd name="T0" fmla="*/ 151 w 469"/>
                    <a:gd name="T1" fmla="*/ 326 h 711"/>
                    <a:gd name="T2" fmla="*/ 281 w 469"/>
                    <a:gd name="T3" fmla="*/ 434 h 711"/>
                    <a:gd name="T4" fmla="*/ 462 w 469"/>
                    <a:gd name="T5" fmla="*/ 711 h 711"/>
                    <a:gd name="T6" fmla="*/ 469 w 469"/>
                    <a:gd name="T7" fmla="*/ 691 h 711"/>
                    <a:gd name="T8" fmla="*/ 443 w 469"/>
                    <a:gd name="T9" fmla="*/ 605 h 711"/>
                    <a:gd name="T10" fmla="*/ 307 w 469"/>
                    <a:gd name="T11" fmla="*/ 192 h 711"/>
                    <a:gd name="T12" fmla="*/ 84 w 469"/>
                    <a:gd name="T13" fmla="*/ 83 h 711"/>
                    <a:gd name="T14" fmla="*/ 151 w 469"/>
                    <a:gd name="T15" fmla="*/ 326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151" y="326"/>
                      </a:moveTo>
                      <a:cubicBezTo>
                        <a:pt x="193" y="363"/>
                        <a:pt x="241" y="394"/>
                        <a:pt x="281" y="434"/>
                      </a:cubicBezTo>
                      <a:cubicBezTo>
                        <a:pt x="360" y="512"/>
                        <a:pt x="423" y="608"/>
                        <a:pt x="462" y="711"/>
                      </a:cubicBezTo>
                      <a:cubicBezTo>
                        <a:pt x="464" y="705"/>
                        <a:pt x="467" y="698"/>
                        <a:pt x="469" y="691"/>
                      </a:cubicBezTo>
                      <a:cubicBezTo>
                        <a:pt x="462" y="661"/>
                        <a:pt x="453" y="632"/>
                        <a:pt x="443" y="605"/>
                      </a:cubicBezTo>
                      <a:cubicBezTo>
                        <a:pt x="428" y="460"/>
                        <a:pt x="381" y="318"/>
                        <a:pt x="307" y="192"/>
                      </a:cubicBezTo>
                      <a:cubicBezTo>
                        <a:pt x="270" y="129"/>
                        <a:pt x="165" y="0"/>
                        <a:pt x="84" y="83"/>
                      </a:cubicBezTo>
                      <a:cubicBezTo>
                        <a:pt x="0" y="168"/>
                        <a:pt x="81" y="262"/>
                        <a:pt x="151" y="3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0" name="Freeform 406"/>
                <p:cNvSpPr>
                  <a:spLocks/>
                </p:cNvSpPr>
                <p:nvPr/>
              </p:nvSpPr>
              <p:spPr bwMode="auto">
                <a:xfrm>
                  <a:off x="4062413" y="73025"/>
                  <a:ext cx="790575" cy="1262063"/>
                </a:xfrm>
                <a:custGeom>
                  <a:avLst/>
                  <a:gdLst>
                    <a:gd name="T0" fmla="*/ 204 w 737"/>
                    <a:gd name="T1" fmla="*/ 942 h 1178"/>
                    <a:gd name="T2" fmla="*/ 272 w 737"/>
                    <a:gd name="T3" fmla="*/ 1135 h 1178"/>
                    <a:gd name="T4" fmla="*/ 274 w 737"/>
                    <a:gd name="T5" fmla="*/ 1175 h 1178"/>
                    <a:gd name="T6" fmla="*/ 276 w 737"/>
                    <a:gd name="T7" fmla="*/ 1178 h 1178"/>
                    <a:gd name="T8" fmla="*/ 280 w 737"/>
                    <a:gd name="T9" fmla="*/ 1167 h 1178"/>
                    <a:gd name="T10" fmla="*/ 286 w 737"/>
                    <a:gd name="T11" fmla="*/ 1007 h 1178"/>
                    <a:gd name="T12" fmla="*/ 215 w 737"/>
                    <a:gd name="T13" fmla="*/ 874 h 1178"/>
                    <a:gd name="T14" fmla="*/ 119 w 737"/>
                    <a:gd name="T15" fmla="*/ 636 h 1178"/>
                    <a:gd name="T16" fmla="*/ 121 w 737"/>
                    <a:gd name="T17" fmla="*/ 636 h 1178"/>
                    <a:gd name="T18" fmla="*/ 304 w 737"/>
                    <a:gd name="T19" fmla="*/ 944 h 1178"/>
                    <a:gd name="T20" fmla="*/ 323 w 737"/>
                    <a:gd name="T21" fmla="*/ 986 h 1178"/>
                    <a:gd name="T22" fmla="*/ 310 w 737"/>
                    <a:gd name="T23" fmla="*/ 873 h 1178"/>
                    <a:gd name="T24" fmla="*/ 251 w 737"/>
                    <a:gd name="T25" fmla="*/ 696 h 1178"/>
                    <a:gd name="T26" fmla="*/ 215 w 737"/>
                    <a:gd name="T27" fmla="*/ 384 h 1178"/>
                    <a:gd name="T28" fmla="*/ 216 w 737"/>
                    <a:gd name="T29" fmla="*/ 384 h 1178"/>
                    <a:gd name="T30" fmla="*/ 320 w 737"/>
                    <a:gd name="T31" fmla="*/ 774 h 1178"/>
                    <a:gd name="T32" fmla="*/ 342 w 737"/>
                    <a:gd name="T33" fmla="*/ 829 h 1178"/>
                    <a:gd name="T34" fmla="*/ 344 w 737"/>
                    <a:gd name="T35" fmla="*/ 518 h 1178"/>
                    <a:gd name="T36" fmla="*/ 361 w 737"/>
                    <a:gd name="T37" fmla="*/ 113 h 1178"/>
                    <a:gd name="T38" fmla="*/ 366 w 737"/>
                    <a:gd name="T39" fmla="*/ 108 h 1178"/>
                    <a:gd name="T40" fmla="*/ 366 w 737"/>
                    <a:gd name="T41" fmla="*/ 109 h 1178"/>
                    <a:gd name="T42" fmla="*/ 368 w 737"/>
                    <a:gd name="T43" fmla="*/ 108 h 1178"/>
                    <a:gd name="T44" fmla="*/ 370 w 737"/>
                    <a:gd name="T45" fmla="*/ 109 h 1178"/>
                    <a:gd name="T46" fmla="*/ 370 w 737"/>
                    <a:gd name="T47" fmla="*/ 108 h 1178"/>
                    <a:gd name="T48" fmla="*/ 376 w 737"/>
                    <a:gd name="T49" fmla="*/ 113 h 1178"/>
                    <a:gd name="T50" fmla="*/ 393 w 737"/>
                    <a:gd name="T51" fmla="*/ 518 h 1178"/>
                    <a:gd name="T52" fmla="*/ 395 w 737"/>
                    <a:gd name="T53" fmla="*/ 829 h 1178"/>
                    <a:gd name="T54" fmla="*/ 416 w 737"/>
                    <a:gd name="T55" fmla="*/ 774 h 1178"/>
                    <a:gd name="T56" fmla="*/ 520 w 737"/>
                    <a:gd name="T57" fmla="*/ 384 h 1178"/>
                    <a:gd name="T58" fmla="*/ 521 w 737"/>
                    <a:gd name="T59" fmla="*/ 384 h 1178"/>
                    <a:gd name="T60" fmla="*/ 486 w 737"/>
                    <a:gd name="T61" fmla="*/ 696 h 1178"/>
                    <a:gd name="T62" fmla="*/ 427 w 737"/>
                    <a:gd name="T63" fmla="*/ 873 h 1178"/>
                    <a:gd name="T64" fmla="*/ 414 w 737"/>
                    <a:gd name="T65" fmla="*/ 986 h 1178"/>
                    <a:gd name="T66" fmla="*/ 432 w 737"/>
                    <a:gd name="T67" fmla="*/ 944 h 1178"/>
                    <a:gd name="T68" fmla="*/ 615 w 737"/>
                    <a:gd name="T69" fmla="*/ 636 h 1178"/>
                    <a:gd name="T70" fmla="*/ 617 w 737"/>
                    <a:gd name="T71" fmla="*/ 636 h 1178"/>
                    <a:gd name="T72" fmla="*/ 521 w 737"/>
                    <a:gd name="T73" fmla="*/ 874 h 1178"/>
                    <a:gd name="T74" fmla="*/ 451 w 737"/>
                    <a:gd name="T75" fmla="*/ 1007 h 1178"/>
                    <a:gd name="T76" fmla="*/ 457 w 737"/>
                    <a:gd name="T77" fmla="*/ 1167 h 1178"/>
                    <a:gd name="T78" fmla="*/ 461 w 737"/>
                    <a:gd name="T79" fmla="*/ 1178 h 1178"/>
                    <a:gd name="T80" fmla="*/ 463 w 737"/>
                    <a:gd name="T81" fmla="*/ 1175 h 1178"/>
                    <a:gd name="T82" fmla="*/ 465 w 737"/>
                    <a:gd name="T83" fmla="*/ 1135 h 1178"/>
                    <a:gd name="T84" fmla="*/ 533 w 737"/>
                    <a:gd name="T85" fmla="*/ 942 h 1178"/>
                    <a:gd name="T86" fmla="*/ 632 w 737"/>
                    <a:gd name="T87" fmla="*/ 806 h 1178"/>
                    <a:gd name="T88" fmla="*/ 697 w 737"/>
                    <a:gd name="T89" fmla="*/ 533 h 1178"/>
                    <a:gd name="T90" fmla="*/ 489 w 737"/>
                    <a:gd name="T91" fmla="*/ 267 h 1178"/>
                    <a:gd name="T92" fmla="*/ 404 w 737"/>
                    <a:gd name="T93" fmla="*/ 87 h 1178"/>
                    <a:gd name="T94" fmla="*/ 399 w 737"/>
                    <a:gd name="T95" fmla="*/ 72 h 1178"/>
                    <a:gd name="T96" fmla="*/ 398 w 737"/>
                    <a:gd name="T97" fmla="*/ 72 h 1178"/>
                    <a:gd name="T98" fmla="*/ 373 w 737"/>
                    <a:gd name="T99" fmla="*/ 2 h 1178"/>
                    <a:gd name="T100" fmla="*/ 372 w 737"/>
                    <a:gd name="T101" fmla="*/ 0 h 1178"/>
                    <a:gd name="T102" fmla="*/ 354 w 737"/>
                    <a:gd name="T103" fmla="*/ 27 h 1178"/>
                    <a:gd name="T104" fmla="*/ 333 w 737"/>
                    <a:gd name="T105" fmla="*/ 87 h 1178"/>
                    <a:gd name="T106" fmla="*/ 247 w 737"/>
                    <a:gd name="T107" fmla="*/ 267 h 1178"/>
                    <a:gd name="T108" fmla="*/ 39 w 737"/>
                    <a:gd name="T109" fmla="*/ 533 h 1178"/>
                    <a:gd name="T110" fmla="*/ 104 w 737"/>
                    <a:gd name="T111" fmla="*/ 806 h 1178"/>
                    <a:gd name="T112" fmla="*/ 204 w 737"/>
                    <a:gd name="T113" fmla="*/ 942 h 1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37" h="1178">
                      <a:moveTo>
                        <a:pt x="204" y="942"/>
                      </a:moveTo>
                      <a:cubicBezTo>
                        <a:pt x="240" y="1000"/>
                        <a:pt x="257" y="1069"/>
                        <a:pt x="272" y="1135"/>
                      </a:cubicBezTo>
                      <a:cubicBezTo>
                        <a:pt x="271" y="1149"/>
                        <a:pt x="272" y="1162"/>
                        <a:pt x="274" y="1175"/>
                      </a:cubicBezTo>
                      <a:cubicBezTo>
                        <a:pt x="274" y="1177"/>
                        <a:pt x="275" y="1177"/>
                        <a:pt x="276" y="1178"/>
                      </a:cubicBezTo>
                      <a:cubicBezTo>
                        <a:pt x="277" y="1174"/>
                        <a:pt x="278" y="1170"/>
                        <a:pt x="280" y="1167"/>
                      </a:cubicBezTo>
                      <a:cubicBezTo>
                        <a:pt x="283" y="1112"/>
                        <a:pt x="306" y="1064"/>
                        <a:pt x="286" y="1007"/>
                      </a:cubicBezTo>
                      <a:cubicBezTo>
                        <a:pt x="269" y="960"/>
                        <a:pt x="242" y="916"/>
                        <a:pt x="215" y="874"/>
                      </a:cubicBezTo>
                      <a:cubicBezTo>
                        <a:pt x="169" y="801"/>
                        <a:pt x="114" y="726"/>
                        <a:pt x="119" y="636"/>
                      </a:cubicBezTo>
                      <a:cubicBezTo>
                        <a:pt x="119" y="635"/>
                        <a:pt x="121" y="635"/>
                        <a:pt x="121" y="636"/>
                      </a:cubicBezTo>
                      <a:cubicBezTo>
                        <a:pt x="134" y="771"/>
                        <a:pt x="246" y="834"/>
                        <a:pt x="304" y="944"/>
                      </a:cubicBezTo>
                      <a:cubicBezTo>
                        <a:pt x="311" y="957"/>
                        <a:pt x="317" y="971"/>
                        <a:pt x="323" y="986"/>
                      </a:cubicBezTo>
                      <a:cubicBezTo>
                        <a:pt x="321" y="948"/>
                        <a:pt x="320" y="911"/>
                        <a:pt x="310" y="873"/>
                      </a:cubicBezTo>
                      <a:cubicBezTo>
                        <a:pt x="293" y="813"/>
                        <a:pt x="272" y="754"/>
                        <a:pt x="251" y="696"/>
                      </a:cubicBezTo>
                      <a:cubicBezTo>
                        <a:pt x="215" y="596"/>
                        <a:pt x="184" y="489"/>
                        <a:pt x="215" y="384"/>
                      </a:cubicBezTo>
                      <a:cubicBezTo>
                        <a:pt x="215" y="383"/>
                        <a:pt x="216" y="383"/>
                        <a:pt x="216" y="384"/>
                      </a:cubicBezTo>
                      <a:cubicBezTo>
                        <a:pt x="201" y="529"/>
                        <a:pt x="268" y="643"/>
                        <a:pt x="320" y="774"/>
                      </a:cubicBezTo>
                      <a:cubicBezTo>
                        <a:pt x="327" y="791"/>
                        <a:pt x="335" y="809"/>
                        <a:pt x="342" y="829"/>
                      </a:cubicBezTo>
                      <a:cubicBezTo>
                        <a:pt x="340" y="726"/>
                        <a:pt x="343" y="622"/>
                        <a:pt x="344" y="518"/>
                      </a:cubicBezTo>
                      <a:cubicBezTo>
                        <a:pt x="345" y="385"/>
                        <a:pt x="331" y="243"/>
                        <a:pt x="361" y="113"/>
                      </a:cubicBezTo>
                      <a:cubicBezTo>
                        <a:pt x="362" y="110"/>
                        <a:pt x="364" y="109"/>
                        <a:pt x="366" y="108"/>
                      </a:cubicBezTo>
                      <a:cubicBezTo>
                        <a:pt x="366" y="109"/>
                        <a:pt x="366" y="109"/>
                        <a:pt x="366" y="109"/>
                      </a:cubicBezTo>
                      <a:cubicBezTo>
                        <a:pt x="367" y="109"/>
                        <a:pt x="368" y="109"/>
                        <a:pt x="368" y="108"/>
                      </a:cubicBezTo>
                      <a:cubicBezTo>
                        <a:pt x="369" y="109"/>
                        <a:pt x="369" y="109"/>
                        <a:pt x="370" y="109"/>
                      </a:cubicBezTo>
                      <a:cubicBezTo>
                        <a:pt x="370" y="108"/>
                        <a:pt x="370" y="108"/>
                        <a:pt x="370" y="108"/>
                      </a:cubicBezTo>
                      <a:cubicBezTo>
                        <a:pt x="373" y="109"/>
                        <a:pt x="375" y="110"/>
                        <a:pt x="376" y="113"/>
                      </a:cubicBezTo>
                      <a:cubicBezTo>
                        <a:pt x="405" y="243"/>
                        <a:pt x="392" y="385"/>
                        <a:pt x="393" y="518"/>
                      </a:cubicBezTo>
                      <a:cubicBezTo>
                        <a:pt x="394" y="622"/>
                        <a:pt x="397" y="726"/>
                        <a:pt x="395" y="829"/>
                      </a:cubicBezTo>
                      <a:cubicBezTo>
                        <a:pt x="402" y="809"/>
                        <a:pt x="409" y="791"/>
                        <a:pt x="416" y="774"/>
                      </a:cubicBezTo>
                      <a:cubicBezTo>
                        <a:pt x="469" y="643"/>
                        <a:pt x="536" y="529"/>
                        <a:pt x="520" y="384"/>
                      </a:cubicBezTo>
                      <a:cubicBezTo>
                        <a:pt x="520" y="383"/>
                        <a:pt x="521" y="383"/>
                        <a:pt x="521" y="384"/>
                      </a:cubicBezTo>
                      <a:cubicBezTo>
                        <a:pt x="552" y="489"/>
                        <a:pt x="522" y="596"/>
                        <a:pt x="486" y="696"/>
                      </a:cubicBezTo>
                      <a:cubicBezTo>
                        <a:pt x="465" y="754"/>
                        <a:pt x="443" y="813"/>
                        <a:pt x="427" y="873"/>
                      </a:cubicBezTo>
                      <a:cubicBezTo>
                        <a:pt x="416" y="911"/>
                        <a:pt x="415" y="948"/>
                        <a:pt x="414" y="986"/>
                      </a:cubicBezTo>
                      <a:cubicBezTo>
                        <a:pt x="419" y="971"/>
                        <a:pt x="425" y="957"/>
                        <a:pt x="432" y="944"/>
                      </a:cubicBezTo>
                      <a:cubicBezTo>
                        <a:pt x="491" y="834"/>
                        <a:pt x="603" y="771"/>
                        <a:pt x="615" y="636"/>
                      </a:cubicBezTo>
                      <a:cubicBezTo>
                        <a:pt x="615" y="635"/>
                        <a:pt x="617" y="635"/>
                        <a:pt x="617" y="636"/>
                      </a:cubicBezTo>
                      <a:cubicBezTo>
                        <a:pt x="622" y="726"/>
                        <a:pt x="568" y="801"/>
                        <a:pt x="521" y="874"/>
                      </a:cubicBezTo>
                      <a:cubicBezTo>
                        <a:pt x="494" y="916"/>
                        <a:pt x="468" y="960"/>
                        <a:pt x="451" y="1007"/>
                      </a:cubicBezTo>
                      <a:cubicBezTo>
                        <a:pt x="431" y="1064"/>
                        <a:pt x="453" y="1112"/>
                        <a:pt x="457" y="1167"/>
                      </a:cubicBezTo>
                      <a:cubicBezTo>
                        <a:pt x="458" y="1170"/>
                        <a:pt x="460" y="1174"/>
                        <a:pt x="461" y="1178"/>
                      </a:cubicBezTo>
                      <a:cubicBezTo>
                        <a:pt x="462" y="1177"/>
                        <a:pt x="462" y="1177"/>
                        <a:pt x="463" y="1175"/>
                      </a:cubicBezTo>
                      <a:cubicBezTo>
                        <a:pt x="465" y="1162"/>
                        <a:pt x="465" y="1149"/>
                        <a:pt x="465" y="1135"/>
                      </a:cubicBezTo>
                      <a:cubicBezTo>
                        <a:pt x="479" y="1069"/>
                        <a:pt x="496" y="1000"/>
                        <a:pt x="533" y="942"/>
                      </a:cubicBezTo>
                      <a:cubicBezTo>
                        <a:pt x="563" y="894"/>
                        <a:pt x="599" y="851"/>
                        <a:pt x="632" y="806"/>
                      </a:cubicBezTo>
                      <a:cubicBezTo>
                        <a:pt x="689" y="727"/>
                        <a:pt x="737" y="631"/>
                        <a:pt x="697" y="533"/>
                      </a:cubicBezTo>
                      <a:cubicBezTo>
                        <a:pt x="652" y="422"/>
                        <a:pt x="555" y="363"/>
                        <a:pt x="489" y="267"/>
                      </a:cubicBezTo>
                      <a:cubicBezTo>
                        <a:pt x="450" y="211"/>
                        <a:pt x="428" y="152"/>
                        <a:pt x="404" y="87"/>
                      </a:cubicBezTo>
                      <a:cubicBezTo>
                        <a:pt x="402" y="82"/>
                        <a:pt x="400" y="77"/>
                        <a:pt x="399" y="72"/>
                      </a:cubicBezTo>
                      <a:cubicBezTo>
                        <a:pt x="398" y="72"/>
                        <a:pt x="398" y="72"/>
                        <a:pt x="398" y="72"/>
                      </a:cubicBezTo>
                      <a:cubicBezTo>
                        <a:pt x="386" y="50"/>
                        <a:pt x="381" y="25"/>
                        <a:pt x="373" y="2"/>
                      </a:cubicBezTo>
                      <a:cubicBezTo>
                        <a:pt x="373" y="1"/>
                        <a:pt x="372" y="1"/>
                        <a:pt x="372" y="0"/>
                      </a:cubicBezTo>
                      <a:cubicBezTo>
                        <a:pt x="366" y="9"/>
                        <a:pt x="360" y="18"/>
                        <a:pt x="354" y="27"/>
                      </a:cubicBezTo>
                      <a:cubicBezTo>
                        <a:pt x="346" y="46"/>
                        <a:pt x="340" y="66"/>
                        <a:pt x="333" y="87"/>
                      </a:cubicBezTo>
                      <a:cubicBezTo>
                        <a:pt x="309" y="152"/>
                        <a:pt x="287" y="211"/>
                        <a:pt x="247" y="267"/>
                      </a:cubicBezTo>
                      <a:cubicBezTo>
                        <a:pt x="181" y="363"/>
                        <a:pt x="84" y="422"/>
                        <a:pt x="39" y="533"/>
                      </a:cubicBezTo>
                      <a:cubicBezTo>
                        <a:pt x="0" y="631"/>
                        <a:pt x="48" y="727"/>
                        <a:pt x="104" y="806"/>
                      </a:cubicBezTo>
                      <a:cubicBezTo>
                        <a:pt x="137" y="851"/>
                        <a:pt x="174" y="894"/>
                        <a:pt x="204" y="9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1" name="Freeform 407"/>
                <p:cNvSpPr>
                  <a:spLocks/>
                </p:cNvSpPr>
                <p:nvPr/>
              </p:nvSpPr>
              <p:spPr bwMode="auto">
                <a:xfrm>
                  <a:off x="3886201" y="1941513"/>
                  <a:ext cx="214313" cy="695325"/>
                </a:xfrm>
                <a:custGeom>
                  <a:avLst/>
                  <a:gdLst>
                    <a:gd name="T0" fmla="*/ 137 w 199"/>
                    <a:gd name="T1" fmla="*/ 643 h 648"/>
                    <a:gd name="T2" fmla="*/ 192 w 199"/>
                    <a:gd name="T3" fmla="*/ 285 h 648"/>
                    <a:gd name="T4" fmla="*/ 95 w 199"/>
                    <a:gd name="T5" fmla="*/ 33 h 648"/>
                    <a:gd name="T6" fmla="*/ 12 w 199"/>
                    <a:gd name="T7" fmla="*/ 165 h 648"/>
                    <a:gd name="T8" fmla="*/ 99 w 199"/>
                    <a:gd name="T9" fmla="*/ 357 h 648"/>
                    <a:gd name="T10" fmla="*/ 144 w 199"/>
                    <a:gd name="T11" fmla="*/ 575 h 648"/>
                    <a:gd name="T12" fmla="*/ 145 w 199"/>
                    <a:gd name="T13" fmla="*/ 577 h 648"/>
                    <a:gd name="T14" fmla="*/ 129 w 199"/>
                    <a:gd name="T15" fmla="*/ 641 h 648"/>
                    <a:gd name="T16" fmla="*/ 137 w 199"/>
                    <a:gd name="T17" fmla="*/ 643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648">
                      <a:moveTo>
                        <a:pt x="137" y="643"/>
                      </a:moveTo>
                      <a:cubicBezTo>
                        <a:pt x="181" y="527"/>
                        <a:pt x="199" y="409"/>
                        <a:pt x="192" y="285"/>
                      </a:cubicBezTo>
                      <a:cubicBezTo>
                        <a:pt x="189" y="212"/>
                        <a:pt x="176" y="66"/>
                        <a:pt x="95" y="33"/>
                      </a:cubicBezTo>
                      <a:cubicBezTo>
                        <a:pt x="13" y="0"/>
                        <a:pt x="0" y="110"/>
                        <a:pt x="12" y="165"/>
                      </a:cubicBezTo>
                      <a:cubicBezTo>
                        <a:pt x="25" y="230"/>
                        <a:pt x="74" y="296"/>
                        <a:pt x="99" y="357"/>
                      </a:cubicBezTo>
                      <a:cubicBezTo>
                        <a:pt x="128" y="425"/>
                        <a:pt x="143" y="500"/>
                        <a:pt x="144" y="575"/>
                      </a:cubicBezTo>
                      <a:cubicBezTo>
                        <a:pt x="144" y="576"/>
                        <a:pt x="145" y="576"/>
                        <a:pt x="145" y="577"/>
                      </a:cubicBezTo>
                      <a:cubicBezTo>
                        <a:pt x="141" y="599"/>
                        <a:pt x="135" y="620"/>
                        <a:pt x="129" y="641"/>
                      </a:cubicBezTo>
                      <a:cubicBezTo>
                        <a:pt x="127" y="646"/>
                        <a:pt x="135" y="648"/>
                        <a:pt x="137" y="64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2" name="Freeform 408"/>
                <p:cNvSpPr>
                  <a:spLocks noEditPoints="1"/>
                </p:cNvSpPr>
                <p:nvPr/>
              </p:nvSpPr>
              <p:spPr bwMode="auto">
                <a:xfrm>
                  <a:off x="3163888" y="1185863"/>
                  <a:ext cx="1098550" cy="939800"/>
                </a:xfrm>
                <a:custGeom>
                  <a:avLst/>
                  <a:gdLst>
                    <a:gd name="T0" fmla="*/ 60 w 1025"/>
                    <a:gd name="T1" fmla="*/ 474 h 878"/>
                    <a:gd name="T2" fmla="*/ 63 w 1025"/>
                    <a:gd name="T3" fmla="*/ 474 h 878"/>
                    <a:gd name="T4" fmla="*/ 111 w 1025"/>
                    <a:gd name="T5" fmla="*/ 460 h 878"/>
                    <a:gd name="T6" fmla="*/ 127 w 1025"/>
                    <a:gd name="T7" fmla="*/ 417 h 878"/>
                    <a:gd name="T8" fmla="*/ 93 w 1025"/>
                    <a:gd name="T9" fmla="*/ 366 h 878"/>
                    <a:gd name="T10" fmla="*/ 99 w 1025"/>
                    <a:gd name="T11" fmla="*/ 359 h 878"/>
                    <a:gd name="T12" fmla="*/ 225 w 1025"/>
                    <a:gd name="T13" fmla="*/ 261 h 878"/>
                    <a:gd name="T14" fmla="*/ 309 w 1025"/>
                    <a:gd name="T15" fmla="*/ 230 h 878"/>
                    <a:gd name="T16" fmla="*/ 379 w 1025"/>
                    <a:gd name="T17" fmla="*/ 225 h 878"/>
                    <a:gd name="T18" fmla="*/ 706 w 1025"/>
                    <a:gd name="T19" fmla="*/ 397 h 878"/>
                    <a:gd name="T20" fmla="*/ 853 w 1025"/>
                    <a:gd name="T21" fmla="*/ 627 h 878"/>
                    <a:gd name="T22" fmla="*/ 870 w 1025"/>
                    <a:gd name="T23" fmla="*/ 672 h 878"/>
                    <a:gd name="T24" fmla="*/ 920 w 1025"/>
                    <a:gd name="T25" fmla="*/ 878 h 878"/>
                    <a:gd name="T26" fmla="*/ 945 w 1025"/>
                    <a:gd name="T27" fmla="*/ 753 h 878"/>
                    <a:gd name="T28" fmla="*/ 950 w 1025"/>
                    <a:gd name="T29" fmla="*/ 729 h 878"/>
                    <a:gd name="T30" fmla="*/ 939 w 1025"/>
                    <a:gd name="T31" fmla="*/ 618 h 878"/>
                    <a:gd name="T32" fmla="*/ 853 w 1025"/>
                    <a:gd name="T33" fmla="*/ 407 h 878"/>
                    <a:gd name="T34" fmla="*/ 666 w 1025"/>
                    <a:gd name="T35" fmla="*/ 211 h 878"/>
                    <a:gd name="T36" fmla="*/ 487 w 1025"/>
                    <a:gd name="T37" fmla="*/ 126 h 878"/>
                    <a:gd name="T38" fmla="*/ 487 w 1025"/>
                    <a:gd name="T39" fmla="*/ 125 h 878"/>
                    <a:gd name="T40" fmla="*/ 747 w 1025"/>
                    <a:gd name="T41" fmla="*/ 225 h 878"/>
                    <a:gd name="T42" fmla="*/ 894 w 1025"/>
                    <a:gd name="T43" fmla="*/ 383 h 878"/>
                    <a:gd name="T44" fmla="*/ 984 w 1025"/>
                    <a:gd name="T45" fmla="*/ 569 h 878"/>
                    <a:gd name="T46" fmla="*/ 1025 w 1025"/>
                    <a:gd name="T47" fmla="*/ 406 h 878"/>
                    <a:gd name="T48" fmla="*/ 1023 w 1025"/>
                    <a:gd name="T49" fmla="*/ 389 h 878"/>
                    <a:gd name="T50" fmla="*/ 729 w 1025"/>
                    <a:gd name="T51" fmla="*/ 58 h 878"/>
                    <a:gd name="T52" fmla="*/ 361 w 1025"/>
                    <a:gd name="T53" fmla="*/ 41 h 878"/>
                    <a:gd name="T54" fmla="*/ 13 w 1025"/>
                    <a:gd name="T55" fmla="*/ 356 h 878"/>
                    <a:gd name="T56" fmla="*/ 12 w 1025"/>
                    <a:gd name="T57" fmla="*/ 372 h 878"/>
                    <a:gd name="T58" fmla="*/ 60 w 1025"/>
                    <a:gd name="T59" fmla="*/ 474 h 878"/>
                    <a:gd name="T60" fmla="*/ 218 w 1025"/>
                    <a:gd name="T61" fmla="*/ 196 h 878"/>
                    <a:gd name="T62" fmla="*/ 219 w 1025"/>
                    <a:gd name="T63" fmla="*/ 197 h 878"/>
                    <a:gd name="T64" fmla="*/ 216 w 1025"/>
                    <a:gd name="T65" fmla="*/ 198 h 878"/>
                    <a:gd name="T66" fmla="*/ 218 w 1025"/>
                    <a:gd name="T67" fmla="*/ 196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5" h="878">
                      <a:moveTo>
                        <a:pt x="60" y="474"/>
                      </a:moveTo>
                      <a:cubicBezTo>
                        <a:pt x="61" y="474"/>
                        <a:pt x="62" y="474"/>
                        <a:pt x="63" y="474"/>
                      </a:cubicBezTo>
                      <a:cubicBezTo>
                        <a:pt x="82" y="481"/>
                        <a:pt x="99" y="477"/>
                        <a:pt x="111" y="460"/>
                      </a:cubicBezTo>
                      <a:cubicBezTo>
                        <a:pt x="122" y="449"/>
                        <a:pt x="129" y="433"/>
                        <a:pt x="127" y="417"/>
                      </a:cubicBezTo>
                      <a:cubicBezTo>
                        <a:pt x="126" y="395"/>
                        <a:pt x="112" y="376"/>
                        <a:pt x="93" y="366"/>
                      </a:cubicBezTo>
                      <a:cubicBezTo>
                        <a:pt x="95" y="364"/>
                        <a:pt x="97" y="361"/>
                        <a:pt x="99" y="359"/>
                      </a:cubicBezTo>
                      <a:cubicBezTo>
                        <a:pt x="133" y="320"/>
                        <a:pt x="177" y="285"/>
                        <a:pt x="225" y="261"/>
                      </a:cubicBezTo>
                      <a:cubicBezTo>
                        <a:pt x="251" y="248"/>
                        <a:pt x="280" y="238"/>
                        <a:pt x="309" y="230"/>
                      </a:cubicBezTo>
                      <a:cubicBezTo>
                        <a:pt x="332" y="225"/>
                        <a:pt x="356" y="223"/>
                        <a:pt x="379" y="225"/>
                      </a:cubicBezTo>
                      <a:cubicBezTo>
                        <a:pt x="511" y="233"/>
                        <a:pt x="616" y="304"/>
                        <a:pt x="706" y="397"/>
                      </a:cubicBezTo>
                      <a:cubicBezTo>
                        <a:pt x="765" y="459"/>
                        <a:pt x="815" y="539"/>
                        <a:pt x="853" y="627"/>
                      </a:cubicBezTo>
                      <a:cubicBezTo>
                        <a:pt x="857" y="643"/>
                        <a:pt x="863" y="658"/>
                        <a:pt x="870" y="672"/>
                      </a:cubicBezTo>
                      <a:cubicBezTo>
                        <a:pt x="895" y="739"/>
                        <a:pt x="912" y="809"/>
                        <a:pt x="920" y="878"/>
                      </a:cubicBezTo>
                      <a:cubicBezTo>
                        <a:pt x="928" y="836"/>
                        <a:pt x="937" y="794"/>
                        <a:pt x="945" y="753"/>
                      </a:cubicBezTo>
                      <a:cubicBezTo>
                        <a:pt x="947" y="745"/>
                        <a:pt x="948" y="737"/>
                        <a:pt x="950" y="729"/>
                      </a:cubicBezTo>
                      <a:cubicBezTo>
                        <a:pt x="946" y="690"/>
                        <a:pt x="947" y="648"/>
                        <a:pt x="939" y="618"/>
                      </a:cubicBezTo>
                      <a:cubicBezTo>
                        <a:pt x="919" y="544"/>
                        <a:pt x="892" y="473"/>
                        <a:pt x="853" y="407"/>
                      </a:cubicBezTo>
                      <a:cubicBezTo>
                        <a:pt x="804" y="325"/>
                        <a:pt x="745" y="265"/>
                        <a:pt x="666" y="211"/>
                      </a:cubicBezTo>
                      <a:cubicBezTo>
                        <a:pt x="611" y="173"/>
                        <a:pt x="546" y="156"/>
                        <a:pt x="487" y="126"/>
                      </a:cubicBezTo>
                      <a:cubicBezTo>
                        <a:pt x="487" y="125"/>
                        <a:pt x="487" y="125"/>
                        <a:pt x="487" y="125"/>
                      </a:cubicBezTo>
                      <a:cubicBezTo>
                        <a:pt x="574" y="165"/>
                        <a:pt x="666" y="169"/>
                        <a:pt x="747" y="225"/>
                      </a:cubicBezTo>
                      <a:cubicBezTo>
                        <a:pt x="808" y="267"/>
                        <a:pt x="856" y="320"/>
                        <a:pt x="894" y="383"/>
                      </a:cubicBezTo>
                      <a:cubicBezTo>
                        <a:pt x="922" y="428"/>
                        <a:pt x="959" y="497"/>
                        <a:pt x="984" y="569"/>
                      </a:cubicBezTo>
                      <a:cubicBezTo>
                        <a:pt x="996" y="514"/>
                        <a:pt x="1010" y="460"/>
                        <a:pt x="1025" y="406"/>
                      </a:cubicBezTo>
                      <a:cubicBezTo>
                        <a:pt x="1024" y="400"/>
                        <a:pt x="1024" y="395"/>
                        <a:pt x="1023" y="389"/>
                      </a:cubicBezTo>
                      <a:cubicBezTo>
                        <a:pt x="992" y="239"/>
                        <a:pt x="870" y="114"/>
                        <a:pt x="729" y="58"/>
                      </a:cubicBezTo>
                      <a:cubicBezTo>
                        <a:pt x="616" y="14"/>
                        <a:pt x="479" y="0"/>
                        <a:pt x="361" y="41"/>
                      </a:cubicBezTo>
                      <a:cubicBezTo>
                        <a:pt x="183" y="79"/>
                        <a:pt x="0" y="200"/>
                        <a:pt x="13" y="356"/>
                      </a:cubicBezTo>
                      <a:cubicBezTo>
                        <a:pt x="13" y="361"/>
                        <a:pt x="12" y="366"/>
                        <a:pt x="12" y="372"/>
                      </a:cubicBezTo>
                      <a:cubicBezTo>
                        <a:pt x="10" y="412"/>
                        <a:pt x="15" y="460"/>
                        <a:pt x="60" y="474"/>
                      </a:cubicBezTo>
                      <a:close/>
                      <a:moveTo>
                        <a:pt x="218" y="196"/>
                      </a:moveTo>
                      <a:cubicBezTo>
                        <a:pt x="219" y="197"/>
                        <a:pt x="219" y="197"/>
                        <a:pt x="219" y="197"/>
                      </a:cubicBezTo>
                      <a:cubicBezTo>
                        <a:pt x="218" y="197"/>
                        <a:pt x="217" y="198"/>
                        <a:pt x="216" y="198"/>
                      </a:cubicBezTo>
                      <a:cubicBezTo>
                        <a:pt x="217" y="197"/>
                        <a:pt x="218" y="197"/>
                        <a:pt x="218" y="1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3" name="Freeform 409"/>
                <p:cNvSpPr>
                  <a:spLocks noEditPoints="1"/>
                </p:cNvSpPr>
                <p:nvPr/>
              </p:nvSpPr>
              <p:spPr bwMode="auto">
                <a:xfrm>
                  <a:off x="5919788" y="2463800"/>
                  <a:ext cx="1265238" cy="1004888"/>
                </a:xfrm>
                <a:custGeom>
                  <a:avLst/>
                  <a:gdLst>
                    <a:gd name="T0" fmla="*/ 458 w 1181"/>
                    <a:gd name="T1" fmla="*/ 217 h 937"/>
                    <a:gd name="T2" fmla="*/ 484 w 1181"/>
                    <a:gd name="T3" fmla="*/ 163 h 937"/>
                    <a:gd name="T4" fmla="*/ 491 w 1181"/>
                    <a:gd name="T5" fmla="*/ 157 h 937"/>
                    <a:gd name="T6" fmla="*/ 585 w 1181"/>
                    <a:gd name="T7" fmla="*/ 95 h 937"/>
                    <a:gd name="T8" fmla="*/ 762 w 1181"/>
                    <a:gd name="T9" fmla="*/ 156 h 937"/>
                    <a:gd name="T10" fmla="*/ 823 w 1181"/>
                    <a:gd name="T11" fmla="*/ 235 h 937"/>
                    <a:gd name="T12" fmla="*/ 852 w 1181"/>
                    <a:gd name="T13" fmla="*/ 266 h 937"/>
                    <a:gd name="T14" fmla="*/ 895 w 1181"/>
                    <a:gd name="T15" fmla="*/ 489 h 937"/>
                    <a:gd name="T16" fmla="*/ 734 w 1181"/>
                    <a:gd name="T17" fmla="*/ 684 h 937"/>
                    <a:gd name="T18" fmla="*/ 733 w 1181"/>
                    <a:gd name="T19" fmla="*/ 683 h 937"/>
                    <a:gd name="T20" fmla="*/ 850 w 1181"/>
                    <a:gd name="T21" fmla="*/ 353 h 937"/>
                    <a:gd name="T22" fmla="*/ 760 w 1181"/>
                    <a:gd name="T23" fmla="*/ 249 h 937"/>
                    <a:gd name="T24" fmla="*/ 755 w 1181"/>
                    <a:gd name="T25" fmla="*/ 249 h 937"/>
                    <a:gd name="T26" fmla="*/ 727 w 1181"/>
                    <a:gd name="T27" fmla="*/ 249 h 937"/>
                    <a:gd name="T28" fmla="*/ 673 w 1181"/>
                    <a:gd name="T29" fmla="*/ 275 h 937"/>
                    <a:gd name="T30" fmla="*/ 664 w 1181"/>
                    <a:gd name="T31" fmla="*/ 413 h 937"/>
                    <a:gd name="T32" fmla="*/ 602 w 1181"/>
                    <a:gd name="T33" fmla="*/ 610 h 937"/>
                    <a:gd name="T34" fmla="*/ 554 w 1181"/>
                    <a:gd name="T35" fmla="*/ 660 h 937"/>
                    <a:gd name="T36" fmla="*/ 324 w 1181"/>
                    <a:gd name="T37" fmla="*/ 706 h 937"/>
                    <a:gd name="T38" fmla="*/ 133 w 1181"/>
                    <a:gd name="T39" fmla="*/ 801 h 937"/>
                    <a:gd name="T40" fmla="*/ 83 w 1181"/>
                    <a:gd name="T41" fmla="*/ 848 h 937"/>
                    <a:gd name="T42" fmla="*/ 0 w 1181"/>
                    <a:gd name="T43" fmla="*/ 937 h 937"/>
                    <a:gd name="T44" fmla="*/ 25 w 1181"/>
                    <a:gd name="T45" fmla="*/ 917 h 937"/>
                    <a:gd name="T46" fmla="*/ 206 w 1181"/>
                    <a:gd name="T47" fmla="*/ 823 h 937"/>
                    <a:gd name="T48" fmla="*/ 604 w 1181"/>
                    <a:gd name="T49" fmla="*/ 776 h 937"/>
                    <a:gd name="T50" fmla="*/ 604 w 1181"/>
                    <a:gd name="T51" fmla="*/ 777 h 937"/>
                    <a:gd name="T52" fmla="*/ 245 w 1181"/>
                    <a:gd name="T53" fmla="*/ 845 h 937"/>
                    <a:gd name="T54" fmla="*/ 327 w 1181"/>
                    <a:gd name="T55" fmla="*/ 837 h 937"/>
                    <a:gd name="T56" fmla="*/ 638 w 1181"/>
                    <a:gd name="T57" fmla="*/ 840 h 937"/>
                    <a:gd name="T58" fmla="*/ 814 w 1181"/>
                    <a:gd name="T59" fmla="*/ 814 h 937"/>
                    <a:gd name="T60" fmla="*/ 1110 w 1181"/>
                    <a:gd name="T61" fmla="*/ 321 h 937"/>
                    <a:gd name="T62" fmla="*/ 738 w 1181"/>
                    <a:gd name="T63" fmla="*/ 16 h 937"/>
                    <a:gd name="T64" fmla="*/ 455 w 1181"/>
                    <a:gd name="T65" fmla="*/ 217 h 937"/>
                    <a:gd name="T66" fmla="*/ 458 w 1181"/>
                    <a:gd name="T67" fmla="*/ 217 h 937"/>
                    <a:gd name="T68" fmla="*/ 515 w 1181"/>
                    <a:gd name="T69" fmla="*/ 760 h 937"/>
                    <a:gd name="T70" fmla="*/ 527 w 1181"/>
                    <a:gd name="T71" fmla="*/ 760 h 937"/>
                    <a:gd name="T72" fmla="*/ 539 w 1181"/>
                    <a:gd name="T73" fmla="*/ 762 h 937"/>
                    <a:gd name="T74" fmla="*/ 515 w 1181"/>
                    <a:gd name="T75" fmla="*/ 760 h 937"/>
                    <a:gd name="T76" fmla="*/ 692 w 1181"/>
                    <a:gd name="T77" fmla="*/ 324 h 937"/>
                    <a:gd name="T78" fmla="*/ 695 w 1181"/>
                    <a:gd name="T79" fmla="*/ 314 h 937"/>
                    <a:gd name="T80" fmla="*/ 692 w 1181"/>
                    <a:gd name="T81" fmla="*/ 324 h 937"/>
                    <a:gd name="T82" fmla="*/ 746 w 1181"/>
                    <a:gd name="T83" fmla="*/ 773 h 937"/>
                    <a:gd name="T84" fmla="*/ 748 w 1181"/>
                    <a:gd name="T85" fmla="*/ 770 h 937"/>
                    <a:gd name="T86" fmla="*/ 750 w 1181"/>
                    <a:gd name="T87" fmla="*/ 771 h 937"/>
                    <a:gd name="T88" fmla="*/ 756 w 1181"/>
                    <a:gd name="T89" fmla="*/ 772 h 937"/>
                    <a:gd name="T90" fmla="*/ 746 w 1181"/>
                    <a:gd name="T91" fmla="*/ 773 h 937"/>
                    <a:gd name="T92" fmla="*/ 838 w 1181"/>
                    <a:gd name="T93" fmla="*/ 90 h 937"/>
                    <a:gd name="T94" fmla="*/ 1075 w 1181"/>
                    <a:gd name="T95" fmla="*/ 316 h 937"/>
                    <a:gd name="T96" fmla="*/ 931 w 1181"/>
                    <a:gd name="T97" fmla="*/ 704 h 937"/>
                    <a:gd name="T98" fmla="*/ 930 w 1181"/>
                    <a:gd name="T99" fmla="*/ 703 h 937"/>
                    <a:gd name="T100" fmla="*/ 1058 w 1181"/>
                    <a:gd name="T101" fmla="*/ 338 h 937"/>
                    <a:gd name="T102" fmla="*/ 838 w 1181"/>
                    <a:gd name="T103" fmla="*/ 93 h 937"/>
                    <a:gd name="T104" fmla="*/ 838 w 1181"/>
                    <a:gd name="T105" fmla="*/ 90 h 9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181" h="937">
                      <a:moveTo>
                        <a:pt x="458" y="217"/>
                      </a:moveTo>
                      <a:cubicBezTo>
                        <a:pt x="465" y="197"/>
                        <a:pt x="474" y="179"/>
                        <a:pt x="484" y="163"/>
                      </a:cubicBezTo>
                      <a:cubicBezTo>
                        <a:pt x="487" y="162"/>
                        <a:pt x="489" y="160"/>
                        <a:pt x="491" y="157"/>
                      </a:cubicBezTo>
                      <a:cubicBezTo>
                        <a:pt x="511" y="119"/>
                        <a:pt x="546" y="101"/>
                        <a:pt x="585" y="95"/>
                      </a:cubicBezTo>
                      <a:cubicBezTo>
                        <a:pt x="650" y="91"/>
                        <a:pt x="706" y="105"/>
                        <a:pt x="762" y="156"/>
                      </a:cubicBezTo>
                      <a:cubicBezTo>
                        <a:pt x="787" y="179"/>
                        <a:pt x="809" y="206"/>
                        <a:pt x="823" y="235"/>
                      </a:cubicBezTo>
                      <a:cubicBezTo>
                        <a:pt x="835" y="245"/>
                        <a:pt x="845" y="255"/>
                        <a:pt x="852" y="266"/>
                      </a:cubicBezTo>
                      <a:cubicBezTo>
                        <a:pt x="898" y="332"/>
                        <a:pt x="912" y="411"/>
                        <a:pt x="895" y="489"/>
                      </a:cubicBezTo>
                      <a:cubicBezTo>
                        <a:pt x="875" y="577"/>
                        <a:pt x="802" y="633"/>
                        <a:pt x="734" y="684"/>
                      </a:cubicBezTo>
                      <a:cubicBezTo>
                        <a:pt x="733" y="684"/>
                        <a:pt x="732" y="683"/>
                        <a:pt x="733" y="683"/>
                      </a:cubicBezTo>
                      <a:cubicBezTo>
                        <a:pt x="839" y="605"/>
                        <a:pt x="892" y="481"/>
                        <a:pt x="850" y="353"/>
                      </a:cubicBezTo>
                      <a:cubicBezTo>
                        <a:pt x="835" y="306"/>
                        <a:pt x="801" y="269"/>
                        <a:pt x="760" y="249"/>
                      </a:cubicBezTo>
                      <a:cubicBezTo>
                        <a:pt x="759" y="249"/>
                        <a:pt x="757" y="249"/>
                        <a:pt x="755" y="249"/>
                      </a:cubicBezTo>
                      <a:cubicBezTo>
                        <a:pt x="746" y="248"/>
                        <a:pt x="736" y="248"/>
                        <a:pt x="727" y="249"/>
                      </a:cubicBezTo>
                      <a:cubicBezTo>
                        <a:pt x="710" y="248"/>
                        <a:pt x="692" y="255"/>
                        <a:pt x="673" y="275"/>
                      </a:cubicBezTo>
                      <a:cubicBezTo>
                        <a:pt x="642" y="307"/>
                        <a:pt x="659" y="375"/>
                        <a:pt x="664" y="413"/>
                      </a:cubicBezTo>
                      <a:cubicBezTo>
                        <a:pt x="675" y="488"/>
                        <a:pt x="652" y="552"/>
                        <a:pt x="602" y="610"/>
                      </a:cubicBezTo>
                      <a:cubicBezTo>
                        <a:pt x="587" y="627"/>
                        <a:pt x="571" y="644"/>
                        <a:pt x="554" y="660"/>
                      </a:cubicBezTo>
                      <a:cubicBezTo>
                        <a:pt x="478" y="678"/>
                        <a:pt x="399" y="684"/>
                        <a:pt x="324" y="706"/>
                      </a:cubicBezTo>
                      <a:cubicBezTo>
                        <a:pt x="252" y="727"/>
                        <a:pt x="186" y="755"/>
                        <a:pt x="133" y="801"/>
                      </a:cubicBezTo>
                      <a:cubicBezTo>
                        <a:pt x="115" y="815"/>
                        <a:pt x="99" y="830"/>
                        <a:pt x="83" y="848"/>
                      </a:cubicBezTo>
                      <a:cubicBezTo>
                        <a:pt x="56" y="876"/>
                        <a:pt x="24" y="904"/>
                        <a:pt x="0" y="937"/>
                      </a:cubicBezTo>
                      <a:cubicBezTo>
                        <a:pt x="9" y="930"/>
                        <a:pt x="17" y="924"/>
                        <a:pt x="25" y="917"/>
                      </a:cubicBezTo>
                      <a:cubicBezTo>
                        <a:pt x="79" y="875"/>
                        <a:pt x="142" y="846"/>
                        <a:pt x="206" y="823"/>
                      </a:cubicBezTo>
                      <a:cubicBezTo>
                        <a:pt x="332" y="777"/>
                        <a:pt x="471" y="770"/>
                        <a:pt x="604" y="776"/>
                      </a:cubicBezTo>
                      <a:cubicBezTo>
                        <a:pt x="605" y="776"/>
                        <a:pt x="605" y="777"/>
                        <a:pt x="604" y="777"/>
                      </a:cubicBezTo>
                      <a:cubicBezTo>
                        <a:pt x="483" y="792"/>
                        <a:pt x="362" y="809"/>
                        <a:pt x="245" y="845"/>
                      </a:cubicBezTo>
                      <a:cubicBezTo>
                        <a:pt x="272" y="841"/>
                        <a:pt x="300" y="838"/>
                        <a:pt x="327" y="837"/>
                      </a:cubicBezTo>
                      <a:cubicBezTo>
                        <a:pt x="431" y="832"/>
                        <a:pt x="534" y="842"/>
                        <a:pt x="638" y="840"/>
                      </a:cubicBezTo>
                      <a:cubicBezTo>
                        <a:pt x="698" y="839"/>
                        <a:pt x="759" y="831"/>
                        <a:pt x="814" y="814"/>
                      </a:cubicBezTo>
                      <a:cubicBezTo>
                        <a:pt x="1022" y="765"/>
                        <a:pt x="1181" y="533"/>
                        <a:pt x="1110" y="321"/>
                      </a:cubicBezTo>
                      <a:cubicBezTo>
                        <a:pt x="1059" y="164"/>
                        <a:pt x="902" y="36"/>
                        <a:pt x="738" y="16"/>
                      </a:cubicBezTo>
                      <a:cubicBezTo>
                        <a:pt x="605" y="0"/>
                        <a:pt x="445" y="57"/>
                        <a:pt x="455" y="217"/>
                      </a:cubicBezTo>
                      <a:cubicBezTo>
                        <a:pt x="455" y="219"/>
                        <a:pt x="457" y="219"/>
                        <a:pt x="458" y="217"/>
                      </a:cubicBezTo>
                      <a:close/>
                      <a:moveTo>
                        <a:pt x="515" y="760"/>
                      </a:moveTo>
                      <a:cubicBezTo>
                        <a:pt x="519" y="760"/>
                        <a:pt x="523" y="760"/>
                        <a:pt x="527" y="760"/>
                      </a:cubicBezTo>
                      <a:cubicBezTo>
                        <a:pt x="531" y="761"/>
                        <a:pt x="535" y="761"/>
                        <a:pt x="539" y="762"/>
                      </a:cubicBezTo>
                      <a:cubicBezTo>
                        <a:pt x="531" y="762"/>
                        <a:pt x="523" y="761"/>
                        <a:pt x="515" y="760"/>
                      </a:cubicBezTo>
                      <a:close/>
                      <a:moveTo>
                        <a:pt x="692" y="324"/>
                      </a:moveTo>
                      <a:cubicBezTo>
                        <a:pt x="692" y="321"/>
                        <a:pt x="694" y="317"/>
                        <a:pt x="695" y="314"/>
                      </a:cubicBezTo>
                      <a:cubicBezTo>
                        <a:pt x="694" y="318"/>
                        <a:pt x="693" y="321"/>
                        <a:pt x="692" y="324"/>
                      </a:cubicBezTo>
                      <a:close/>
                      <a:moveTo>
                        <a:pt x="746" y="773"/>
                      </a:moveTo>
                      <a:cubicBezTo>
                        <a:pt x="747" y="772"/>
                        <a:pt x="748" y="771"/>
                        <a:pt x="748" y="770"/>
                      </a:cubicBezTo>
                      <a:cubicBezTo>
                        <a:pt x="749" y="770"/>
                        <a:pt x="749" y="771"/>
                        <a:pt x="750" y="771"/>
                      </a:cubicBezTo>
                      <a:cubicBezTo>
                        <a:pt x="752" y="771"/>
                        <a:pt x="754" y="771"/>
                        <a:pt x="756" y="772"/>
                      </a:cubicBezTo>
                      <a:cubicBezTo>
                        <a:pt x="753" y="772"/>
                        <a:pt x="750" y="772"/>
                        <a:pt x="746" y="773"/>
                      </a:cubicBezTo>
                      <a:close/>
                      <a:moveTo>
                        <a:pt x="838" y="90"/>
                      </a:moveTo>
                      <a:cubicBezTo>
                        <a:pt x="953" y="85"/>
                        <a:pt x="1040" y="223"/>
                        <a:pt x="1075" y="316"/>
                      </a:cubicBezTo>
                      <a:cubicBezTo>
                        <a:pt x="1128" y="461"/>
                        <a:pt x="1037" y="612"/>
                        <a:pt x="931" y="704"/>
                      </a:cubicBezTo>
                      <a:cubicBezTo>
                        <a:pt x="930" y="705"/>
                        <a:pt x="930" y="704"/>
                        <a:pt x="930" y="703"/>
                      </a:cubicBezTo>
                      <a:cubicBezTo>
                        <a:pt x="1026" y="621"/>
                        <a:pt x="1092" y="462"/>
                        <a:pt x="1058" y="338"/>
                      </a:cubicBezTo>
                      <a:cubicBezTo>
                        <a:pt x="1030" y="235"/>
                        <a:pt x="942" y="123"/>
                        <a:pt x="838" y="93"/>
                      </a:cubicBezTo>
                      <a:cubicBezTo>
                        <a:pt x="835" y="93"/>
                        <a:pt x="836" y="90"/>
                        <a:pt x="838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4" name="Freeform 410"/>
                <p:cNvSpPr>
                  <a:spLocks/>
                </p:cNvSpPr>
                <p:nvPr/>
              </p:nvSpPr>
              <p:spPr bwMode="auto">
                <a:xfrm>
                  <a:off x="5141913" y="3392488"/>
                  <a:ext cx="4763" cy="14288"/>
                </a:xfrm>
                <a:custGeom>
                  <a:avLst/>
                  <a:gdLst>
                    <a:gd name="T0" fmla="*/ 5 w 5"/>
                    <a:gd name="T1" fmla="*/ 0 h 13"/>
                    <a:gd name="T2" fmla="*/ 0 w 5"/>
                    <a:gd name="T3" fmla="*/ 13 h 13"/>
                    <a:gd name="T4" fmla="*/ 0 w 5"/>
                    <a:gd name="T5" fmla="*/ 13 h 13"/>
                    <a:gd name="T6" fmla="*/ 5 w 5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3">
                      <a:moveTo>
                        <a:pt x="5" y="0"/>
                      </a:moveTo>
                      <a:cubicBezTo>
                        <a:pt x="3" y="4"/>
                        <a:pt x="2" y="9"/>
                        <a:pt x="0" y="13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2" y="9"/>
                        <a:pt x="3" y="4"/>
                        <a:pt x="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5" name="Freeform 411"/>
                <p:cNvSpPr>
                  <a:spLocks/>
                </p:cNvSpPr>
                <p:nvPr/>
              </p:nvSpPr>
              <p:spPr bwMode="auto">
                <a:xfrm>
                  <a:off x="4457701" y="1714500"/>
                  <a:ext cx="1588" cy="9525"/>
                </a:xfrm>
                <a:custGeom>
                  <a:avLst/>
                  <a:gdLst>
                    <a:gd name="T0" fmla="*/ 1 w 1"/>
                    <a:gd name="T1" fmla="*/ 8 h 9"/>
                    <a:gd name="T2" fmla="*/ 1 w 1"/>
                    <a:gd name="T3" fmla="*/ 9 h 9"/>
                    <a:gd name="T4" fmla="*/ 0 w 1"/>
                    <a:gd name="T5" fmla="*/ 0 h 9"/>
                    <a:gd name="T6" fmla="*/ 0 w 1"/>
                    <a:gd name="T7" fmla="*/ 7 h 9"/>
                    <a:gd name="T8" fmla="*/ 1 w 1"/>
                    <a:gd name="T9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9">
                      <a:moveTo>
                        <a:pt x="1" y="8"/>
                      </a:moveTo>
                      <a:cubicBezTo>
                        <a:pt x="1" y="8"/>
                        <a:pt x="1" y="8"/>
                        <a:pt x="1" y="9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lnTo>
                        <a:pt x="1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6" name="Freeform 412"/>
                <p:cNvSpPr>
                  <a:spLocks noEditPoints="1"/>
                </p:cNvSpPr>
                <p:nvPr/>
              </p:nvSpPr>
              <p:spPr bwMode="auto">
                <a:xfrm>
                  <a:off x="6413501" y="3103563"/>
                  <a:ext cx="1154113" cy="587375"/>
                </a:xfrm>
                <a:custGeom>
                  <a:avLst/>
                  <a:gdLst>
                    <a:gd name="T0" fmla="*/ 561 w 1076"/>
                    <a:gd name="T1" fmla="*/ 309 h 548"/>
                    <a:gd name="T2" fmla="*/ 368 w 1076"/>
                    <a:gd name="T3" fmla="*/ 359 h 548"/>
                    <a:gd name="T4" fmla="*/ 295 w 1076"/>
                    <a:gd name="T5" fmla="*/ 366 h 548"/>
                    <a:gd name="T6" fmla="*/ 211 w 1076"/>
                    <a:gd name="T7" fmla="*/ 347 h 548"/>
                    <a:gd name="T8" fmla="*/ 11 w 1076"/>
                    <a:gd name="T9" fmla="*/ 281 h 548"/>
                    <a:gd name="T10" fmla="*/ 8 w 1076"/>
                    <a:gd name="T11" fmla="*/ 293 h 548"/>
                    <a:gd name="T12" fmla="*/ 23 w 1076"/>
                    <a:gd name="T13" fmla="*/ 298 h 548"/>
                    <a:gd name="T14" fmla="*/ 24 w 1076"/>
                    <a:gd name="T15" fmla="*/ 301 h 548"/>
                    <a:gd name="T16" fmla="*/ 325 w 1076"/>
                    <a:gd name="T17" fmla="*/ 496 h 548"/>
                    <a:gd name="T18" fmla="*/ 639 w 1076"/>
                    <a:gd name="T19" fmla="*/ 531 h 548"/>
                    <a:gd name="T20" fmla="*/ 1057 w 1076"/>
                    <a:gd name="T21" fmla="*/ 191 h 548"/>
                    <a:gd name="T22" fmla="*/ 958 w 1076"/>
                    <a:gd name="T23" fmla="*/ 28 h 548"/>
                    <a:gd name="T24" fmla="*/ 779 w 1076"/>
                    <a:gd name="T25" fmla="*/ 83 h 548"/>
                    <a:gd name="T26" fmla="*/ 561 w 1076"/>
                    <a:gd name="T27" fmla="*/ 309 h 548"/>
                    <a:gd name="T28" fmla="*/ 811 w 1076"/>
                    <a:gd name="T29" fmla="*/ 269 h 548"/>
                    <a:gd name="T30" fmla="*/ 927 w 1076"/>
                    <a:gd name="T31" fmla="*/ 126 h 548"/>
                    <a:gd name="T32" fmla="*/ 962 w 1076"/>
                    <a:gd name="T33" fmla="*/ 152 h 548"/>
                    <a:gd name="T34" fmla="*/ 689 w 1076"/>
                    <a:gd name="T35" fmla="*/ 405 h 548"/>
                    <a:gd name="T36" fmla="*/ 475 w 1076"/>
                    <a:gd name="T37" fmla="*/ 442 h 548"/>
                    <a:gd name="T38" fmla="*/ 475 w 1076"/>
                    <a:gd name="T39" fmla="*/ 435 h 548"/>
                    <a:gd name="T40" fmla="*/ 811 w 1076"/>
                    <a:gd name="T41" fmla="*/ 269 h 5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076" h="548">
                      <a:moveTo>
                        <a:pt x="561" y="309"/>
                      </a:moveTo>
                      <a:cubicBezTo>
                        <a:pt x="500" y="346"/>
                        <a:pt x="439" y="359"/>
                        <a:pt x="368" y="359"/>
                      </a:cubicBezTo>
                      <a:cubicBezTo>
                        <a:pt x="343" y="359"/>
                        <a:pt x="319" y="362"/>
                        <a:pt x="295" y="366"/>
                      </a:cubicBezTo>
                      <a:cubicBezTo>
                        <a:pt x="267" y="362"/>
                        <a:pt x="240" y="356"/>
                        <a:pt x="211" y="347"/>
                      </a:cubicBezTo>
                      <a:cubicBezTo>
                        <a:pt x="143" y="327"/>
                        <a:pt x="81" y="299"/>
                        <a:pt x="11" y="281"/>
                      </a:cubicBezTo>
                      <a:cubicBezTo>
                        <a:pt x="3" y="279"/>
                        <a:pt x="0" y="291"/>
                        <a:pt x="8" y="293"/>
                      </a:cubicBezTo>
                      <a:cubicBezTo>
                        <a:pt x="13" y="294"/>
                        <a:pt x="18" y="296"/>
                        <a:pt x="23" y="298"/>
                      </a:cubicBezTo>
                      <a:cubicBezTo>
                        <a:pt x="23" y="299"/>
                        <a:pt x="23" y="300"/>
                        <a:pt x="24" y="301"/>
                      </a:cubicBezTo>
                      <a:cubicBezTo>
                        <a:pt x="125" y="367"/>
                        <a:pt x="209" y="458"/>
                        <a:pt x="325" y="496"/>
                      </a:cubicBezTo>
                      <a:cubicBezTo>
                        <a:pt x="426" y="529"/>
                        <a:pt x="533" y="548"/>
                        <a:pt x="639" y="531"/>
                      </a:cubicBezTo>
                      <a:cubicBezTo>
                        <a:pt x="811" y="503"/>
                        <a:pt x="1010" y="369"/>
                        <a:pt x="1057" y="191"/>
                      </a:cubicBezTo>
                      <a:cubicBezTo>
                        <a:pt x="1076" y="116"/>
                        <a:pt x="1021" y="57"/>
                        <a:pt x="958" y="28"/>
                      </a:cubicBezTo>
                      <a:cubicBezTo>
                        <a:pt x="895" y="0"/>
                        <a:pt x="825" y="38"/>
                        <a:pt x="779" y="83"/>
                      </a:cubicBezTo>
                      <a:cubicBezTo>
                        <a:pt x="705" y="155"/>
                        <a:pt x="651" y="254"/>
                        <a:pt x="561" y="309"/>
                      </a:cubicBezTo>
                      <a:close/>
                      <a:moveTo>
                        <a:pt x="811" y="269"/>
                      </a:moveTo>
                      <a:cubicBezTo>
                        <a:pt x="844" y="221"/>
                        <a:pt x="862" y="140"/>
                        <a:pt x="927" y="126"/>
                      </a:cubicBezTo>
                      <a:cubicBezTo>
                        <a:pt x="944" y="123"/>
                        <a:pt x="963" y="134"/>
                        <a:pt x="962" y="152"/>
                      </a:cubicBezTo>
                      <a:cubicBezTo>
                        <a:pt x="953" y="296"/>
                        <a:pt x="824" y="369"/>
                        <a:pt x="689" y="405"/>
                      </a:cubicBezTo>
                      <a:cubicBezTo>
                        <a:pt x="622" y="434"/>
                        <a:pt x="548" y="449"/>
                        <a:pt x="475" y="442"/>
                      </a:cubicBezTo>
                      <a:cubicBezTo>
                        <a:pt x="471" y="441"/>
                        <a:pt x="471" y="435"/>
                        <a:pt x="475" y="435"/>
                      </a:cubicBezTo>
                      <a:cubicBezTo>
                        <a:pt x="591" y="429"/>
                        <a:pt x="741" y="369"/>
                        <a:pt x="811" y="26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7" name="Freeform 413"/>
                <p:cNvSpPr>
                  <a:spLocks/>
                </p:cNvSpPr>
                <p:nvPr/>
              </p:nvSpPr>
              <p:spPr bwMode="auto">
                <a:xfrm>
                  <a:off x="4619626" y="771525"/>
                  <a:ext cx="503238" cy="762000"/>
                </a:xfrm>
                <a:custGeom>
                  <a:avLst/>
                  <a:gdLst>
                    <a:gd name="T0" fmla="*/ 25 w 469"/>
                    <a:gd name="T1" fmla="*/ 605 h 711"/>
                    <a:gd name="T2" fmla="*/ 0 w 469"/>
                    <a:gd name="T3" fmla="*/ 691 h 711"/>
                    <a:gd name="T4" fmla="*/ 6 w 469"/>
                    <a:gd name="T5" fmla="*/ 711 h 711"/>
                    <a:gd name="T6" fmla="*/ 187 w 469"/>
                    <a:gd name="T7" fmla="*/ 434 h 711"/>
                    <a:gd name="T8" fmla="*/ 317 w 469"/>
                    <a:gd name="T9" fmla="*/ 326 h 711"/>
                    <a:gd name="T10" fmla="*/ 384 w 469"/>
                    <a:gd name="T11" fmla="*/ 83 h 711"/>
                    <a:gd name="T12" fmla="*/ 162 w 469"/>
                    <a:gd name="T13" fmla="*/ 192 h 711"/>
                    <a:gd name="T14" fmla="*/ 25 w 469"/>
                    <a:gd name="T15" fmla="*/ 605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469" h="711">
                      <a:moveTo>
                        <a:pt x="25" y="605"/>
                      </a:moveTo>
                      <a:cubicBezTo>
                        <a:pt x="15" y="632"/>
                        <a:pt x="7" y="661"/>
                        <a:pt x="0" y="691"/>
                      </a:cubicBezTo>
                      <a:cubicBezTo>
                        <a:pt x="2" y="698"/>
                        <a:pt x="4" y="705"/>
                        <a:pt x="6" y="711"/>
                      </a:cubicBezTo>
                      <a:cubicBezTo>
                        <a:pt x="45" y="608"/>
                        <a:pt x="109" y="512"/>
                        <a:pt x="187" y="434"/>
                      </a:cubicBezTo>
                      <a:cubicBezTo>
                        <a:pt x="227" y="394"/>
                        <a:pt x="275" y="363"/>
                        <a:pt x="317" y="326"/>
                      </a:cubicBezTo>
                      <a:cubicBezTo>
                        <a:pt x="387" y="262"/>
                        <a:pt x="469" y="168"/>
                        <a:pt x="384" y="83"/>
                      </a:cubicBezTo>
                      <a:cubicBezTo>
                        <a:pt x="303" y="0"/>
                        <a:pt x="199" y="129"/>
                        <a:pt x="162" y="192"/>
                      </a:cubicBezTo>
                      <a:cubicBezTo>
                        <a:pt x="87" y="318"/>
                        <a:pt x="41" y="460"/>
                        <a:pt x="25" y="60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8" name="Freeform 414"/>
                <p:cNvSpPr>
                  <a:spLocks/>
                </p:cNvSpPr>
                <p:nvPr/>
              </p:nvSpPr>
              <p:spPr bwMode="auto">
                <a:xfrm>
                  <a:off x="4814888" y="1941513"/>
                  <a:ext cx="212725" cy="695325"/>
                </a:xfrm>
                <a:custGeom>
                  <a:avLst/>
                  <a:gdLst>
                    <a:gd name="T0" fmla="*/ 99 w 198"/>
                    <a:gd name="T1" fmla="*/ 357 h 648"/>
                    <a:gd name="T2" fmla="*/ 187 w 198"/>
                    <a:gd name="T3" fmla="*/ 165 h 648"/>
                    <a:gd name="T4" fmla="*/ 103 w 198"/>
                    <a:gd name="T5" fmla="*/ 33 h 648"/>
                    <a:gd name="T6" fmla="*/ 6 w 198"/>
                    <a:gd name="T7" fmla="*/ 285 h 648"/>
                    <a:gd name="T8" fmla="*/ 61 w 198"/>
                    <a:gd name="T9" fmla="*/ 643 h 648"/>
                    <a:gd name="T10" fmla="*/ 70 w 198"/>
                    <a:gd name="T11" fmla="*/ 641 h 648"/>
                    <a:gd name="T12" fmla="*/ 53 w 198"/>
                    <a:gd name="T13" fmla="*/ 577 h 648"/>
                    <a:gd name="T14" fmla="*/ 54 w 198"/>
                    <a:gd name="T15" fmla="*/ 575 h 648"/>
                    <a:gd name="T16" fmla="*/ 99 w 198"/>
                    <a:gd name="T17" fmla="*/ 357 h 6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8" h="648">
                      <a:moveTo>
                        <a:pt x="99" y="357"/>
                      </a:moveTo>
                      <a:cubicBezTo>
                        <a:pt x="125" y="296"/>
                        <a:pt x="173" y="230"/>
                        <a:pt x="187" y="165"/>
                      </a:cubicBezTo>
                      <a:cubicBezTo>
                        <a:pt x="198" y="110"/>
                        <a:pt x="185" y="0"/>
                        <a:pt x="103" y="33"/>
                      </a:cubicBezTo>
                      <a:cubicBezTo>
                        <a:pt x="22" y="66"/>
                        <a:pt x="10" y="212"/>
                        <a:pt x="6" y="285"/>
                      </a:cubicBezTo>
                      <a:cubicBezTo>
                        <a:pt x="0" y="409"/>
                        <a:pt x="18" y="527"/>
                        <a:pt x="61" y="643"/>
                      </a:cubicBezTo>
                      <a:cubicBezTo>
                        <a:pt x="63" y="648"/>
                        <a:pt x="71" y="646"/>
                        <a:pt x="70" y="641"/>
                      </a:cubicBezTo>
                      <a:cubicBezTo>
                        <a:pt x="63" y="620"/>
                        <a:pt x="58" y="599"/>
                        <a:pt x="53" y="577"/>
                      </a:cubicBezTo>
                      <a:cubicBezTo>
                        <a:pt x="54" y="576"/>
                        <a:pt x="54" y="576"/>
                        <a:pt x="54" y="575"/>
                      </a:cubicBezTo>
                      <a:cubicBezTo>
                        <a:pt x="55" y="500"/>
                        <a:pt x="71" y="425"/>
                        <a:pt x="99" y="35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9" name="Freeform 415"/>
                <p:cNvSpPr>
                  <a:spLocks noEditPoints="1"/>
                </p:cNvSpPr>
                <p:nvPr/>
              </p:nvSpPr>
              <p:spPr bwMode="auto">
                <a:xfrm>
                  <a:off x="4651376" y="1185863"/>
                  <a:ext cx="1098550" cy="939800"/>
                </a:xfrm>
                <a:custGeom>
                  <a:avLst/>
                  <a:gdLst>
                    <a:gd name="T0" fmla="*/ 664 w 1026"/>
                    <a:gd name="T1" fmla="*/ 41 h 878"/>
                    <a:gd name="T2" fmla="*/ 296 w 1026"/>
                    <a:gd name="T3" fmla="*/ 58 h 878"/>
                    <a:gd name="T4" fmla="*/ 3 w 1026"/>
                    <a:gd name="T5" fmla="*/ 389 h 878"/>
                    <a:gd name="T6" fmla="*/ 0 w 1026"/>
                    <a:gd name="T7" fmla="*/ 406 h 878"/>
                    <a:gd name="T8" fmla="*/ 42 w 1026"/>
                    <a:gd name="T9" fmla="*/ 569 h 878"/>
                    <a:gd name="T10" fmla="*/ 131 w 1026"/>
                    <a:gd name="T11" fmla="*/ 383 h 878"/>
                    <a:gd name="T12" fmla="*/ 278 w 1026"/>
                    <a:gd name="T13" fmla="*/ 225 h 878"/>
                    <a:gd name="T14" fmla="*/ 538 w 1026"/>
                    <a:gd name="T15" fmla="*/ 125 h 878"/>
                    <a:gd name="T16" fmla="*/ 538 w 1026"/>
                    <a:gd name="T17" fmla="*/ 126 h 878"/>
                    <a:gd name="T18" fmla="*/ 359 w 1026"/>
                    <a:gd name="T19" fmla="*/ 211 h 878"/>
                    <a:gd name="T20" fmla="*/ 173 w 1026"/>
                    <a:gd name="T21" fmla="*/ 407 h 878"/>
                    <a:gd name="T22" fmla="*/ 87 w 1026"/>
                    <a:gd name="T23" fmla="*/ 618 h 878"/>
                    <a:gd name="T24" fmla="*/ 76 w 1026"/>
                    <a:gd name="T25" fmla="*/ 729 h 878"/>
                    <a:gd name="T26" fmla="*/ 80 w 1026"/>
                    <a:gd name="T27" fmla="*/ 753 h 878"/>
                    <a:gd name="T28" fmla="*/ 105 w 1026"/>
                    <a:gd name="T29" fmla="*/ 878 h 878"/>
                    <a:gd name="T30" fmla="*/ 155 w 1026"/>
                    <a:gd name="T31" fmla="*/ 672 h 878"/>
                    <a:gd name="T32" fmla="*/ 173 w 1026"/>
                    <a:gd name="T33" fmla="*/ 627 h 878"/>
                    <a:gd name="T34" fmla="*/ 320 w 1026"/>
                    <a:gd name="T35" fmla="*/ 397 h 878"/>
                    <a:gd name="T36" fmla="*/ 646 w 1026"/>
                    <a:gd name="T37" fmla="*/ 225 h 878"/>
                    <a:gd name="T38" fmla="*/ 717 w 1026"/>
                    <a:gd name="T39" fmla="*/ 230 h 878"/>
                    <a:gd name="T40" fmla="*/ 801 w 1026"/>
                    <a:gd name="T41" fmla="*/ 261 h 878"/>
                    <a:gd name="T42" fmla="*/ 927 w 1026"/>
                    <a:gd name="T43" fmla="*/ 359 h 878"/>
                    <a:gd name="T44" fmla="*/ 932 w 1026"/>
                    <a:gd name="T45" fmla="*/ 366 h 878"/>
                    <a:gd name="T46" fmla="*/ 898 w 1026"/>
                    <a:gd name="T47" fmla="*/ 417 h 878"/>
                    <a:gd name="T48" fmla="*/ 915 w 1026"/>
                    <a:gd name="T49" fmla="*/ 460 h 878"/>
                    <a:gd name="T50" fmla="*/ 963 w 1026"/>
                    <a:gd name="T51" fmla="*/ 474 h 878"/>
                    <a:gd name="T52" fmla="*/ 965 w 1026"/>
                    <a:gd name="T53" fmla="*/ 474 h 878"/>
                    <a:gd name="T54" fmla="*/ 1014 w 1026"/>
                    <a:gd name="T55" fmla="*/ 372 h 878"/>
                    <a:gd name="T56" fmla="*/ 1012 w 1026"/>
                    <a:gd name="T57" fmla="*/ 356 h 878"/>
                    <a:gd name="T58" fmla="*/ 664 w 1026"/>
                    <a:gd name="T59" fmla="*/ 41 h 878"/>
                    <a:gd name="T60" fmla="*/ 807 w 1026"/>
                    <a:gd name="T61" fmla="*/ 197 h 878"/>
                    <a:gd name="T62" fmla="*/ 807 w 1026"/>
                    <a:gd name="T63" fmla="*/ 196 h 878"/>
                    <a:gd name="T64" fmla="*/ 809 w 1026"/>
                    <a:gd name="T65" fmla="*/ 198 h 878"/>
                    <a:gd name="T66" fmla="*/ 807 w 1026"/>
                    <a:gd name="T67" fmla="*/ 197 h 8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026" h="878">
                      <a:moveTo>
                        <a:pt x="664" y="41"/>
                      </a:moveTo>
                      <a:cubicBezTo>
                        <a:pt x="546" y="0"/>
                        <a:pt x="410" y="14"/>
                        <a:pt x="296" y="58"/>
                      </a:cubicBezTo>
                      <a:cubicBezTo>
                        <a:pt x="155" y="114"/>
                        <a:pt x="33" y="239"/>
                        <a:pt x="3" y="389"/>
                      </a:cubicBezTo>
                      <a:cubicBezTo>
                        <a:pt x="2" y="395"/>
                        <a:pt x="1" y="400"/>
                        <a:pt x="0" y="406"/>
                      </a:cubicBezTo>
                      <a:cubicBezTo>
                        <a:pt x="15" y="460"/>
                        <a:pt x="29" y="514"/>
                        <a:pt x="42" y="569"/>
                      </a:cubicBezTo>
                      <a:cubicBezTo>
                        <a:pt x="66" y="497"/>
                        <a:pt x="104" y="428"/>
                        <a:pt x="131" y="383"/>
                      </a:cubicBezTo>
                      <a:cubicBezTo>
                        <a:pt x="169" y="320"/>
                        <a:pt x="218" y="267"/>
                        <a:pt x="278" y="225"/>
                      </a:cubicBezTo>
                      <a:cubicBezTo>
                        <a:pt x="360" y="169"/>
                        <a:pt x="451" y="165"/>
                        <a:pt x="538" y="125"/>
                      </a:cubicBezTo>
                      <a:cubicBezTo>
                        <a:pt x="538" y="125"/>
                        <a:pt x="539" y="125"/>
                        <a:pt x="538" y="126"/>
                      </a:cubicBezTo>
                      <a:cubicBezTo>
                        <a:pt x="479" y="156"/>
                        <a:pt x="415" y="173"/>
                        <a:pt x="359" y="211"/>
                      </a:cubicBezTo>
                      <a:cubicBezTo>
                        <a:pt x="281" y="265"/>
                        <a:pt x="222" y="325"/>
                        <a:pt x="173" y="407"/>
                      </a:cubicBezTo>
                      <a:cubicBezTo>
                        <a:pt x="134" y="473"/>
                        <a:pt x="107" y="544"/>
                        <a:pt x="87" y="618"/>
                      </a:cubicBezTo>
                      <a:cubicBezTo>
                        <a:pt x="79" y="648"/>
                        <a:pt x="80" y="690"/>
                        <a:pt x="76" y="729"/>
                      </a:cubicBezTo>
                      <a:cubicBezTo>
                        <a:pt x="77" y="737"/>
                        <a:pt x="79" y="745"/>
                        <a:pt x="80" y="753"/>
                      </a:cubicBezTo>
                      <a:cubicBezTo>
                        <a:pt x="89" y="794"/>
                        <a:pt x="98" y="836"/>
                        <a:pt x="105" y="878"/>
                      </a:cubicBezTo>
                      <a:cubicBezTo>
                        <a:pt x="114" y="809"/>
                        <a:pt x="130" y="739"/>
                        <a:pt x="155" y="672"/>
                      </a:cubicBezTo>
                      <a:cubicBezTo>
                        <a:pt x="162" y="658"/>
                        <a:pt x="168" y="643"/>
                        <a:pt x="173" y="627"/>
                      </a:cubicBezTo>
                      <a:cubicBezTo>
                        <a:pt x="210" y="539"/>
                        <a:pt x="260" y="459"/>
                        <a:pt x="320" y="397"/>
                      </a:cubicBezTo>
                      <a:cubicBezTo>
                        <a:pt x="410" y="304"/>
                        <a:pt x="514" y="233"/>
                        <a:pt x="646" y="225"/>
                      </a:cubicBezTo>
                      <a:cubicBezTo>
                        <a:pt x="669" y="223"/>
                        <a:pt x="693" y="225"/>
                        <a:pt x="717" y="230"/>
                      </a:cubicBezTo>
                      <a:cubicBezTo>
                        <a:pt x="746" y="238"/>
                        <a:pt x="774" y="248"/>
                        <a:pt x="801" y="261"/>
                      </a:cubicBezTo>
                      <a:cubicBezTo>
                        <a:pt x="848" y="285"/>
                        <a:pt x="892" y="320"/>
                        <a:pt x="927" y="359"/>
                      </a:cubicBezTo>
                      <a:cubicBezTo>
                        <a:pt x="928" y="361"/>
                        <a:pt x="930" y="364"/>
                        <a:pt x="932" y="366"/>
                      </a:cubicBezTo>
                      <a:cubicBezTo>
                        <a:pt x="914" y="376"/>
                        <a:pt x="900" y="395"/>
                        <a:pt x="898" y="417"/>
                      </a:cubicBezTo>
                      <a:cubicBezTo>
                        <a:pt x="897" y="433"/>
                        <a:pt x="904" y="449"/>
                        <a:pt x="915" y="460"/>
                      </a:cubicBezTo>
                      <a:cubicBezTo>
                        <a:pt x="926" y="477"/>
                        <a:pt x="943" y="481"/>
                        <a:pt x="963" y="474"/>
                      </a:cubicBezTo>
                      <a:cubicBezTo>
                        <a:pt x="963" y="474"/>
                        <a:pt x="964" y="474"/>
                        <a:pt x="965" y="474"/>
                      </a:cubicBezTo>
                      <a:cubicBezTo>
                        <a:pt x="1011" y="460"/>
                        <a:pt x="1015" y="412"/>
                        <a:pt x="1014" y="372"/>
                      </a:cubicBezTo>
                      <a:cubicBezTo>
                        <a:pt x="1013" y="366"/>
                        <a:pt x="1013" y="361"/>
                        <a:pt x="1012" y="356"/>
                      </a:cubicBezTo>
                      <a:cubicBezTo>
                        <a:pt x="1026" y="200"/>
                        <a:pt x="842" y="79"/>
                        <a:pt x="664" y="41"/>
                      </a:cubicBezTo>
                      <a:close/>
                      <a:moveTo>
                        <a:pt x="807" y="197"/>
                      </a:moveTo>
                      <a:cubicBezTo>
                        <a:pt x="807" y="196"/>
                        <a:pt x="807" y="196"/>
                        <a:pt x="807" y="196"/>
                      </a:cubicBezTo>
                      <a:cubicBezTo>
                        <a:pt x="808" y="197"/>
                        <a:pt x="808" y="197"/>
                        <a:pt x="809" y="198"/>
                      </a:cubicBezTo>
                      <a:cubicBezTo>
                        <a:pt x="808" y="198"/>
                        <a:pt x="807" y="197"/>
                        <a:pt x="807" y="19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0" name="Freeform 416"/>
                <p:cNvSpPr>
                  <a:spLocks noEditPoints="1"/>
                </p:cNvSpPr>
                <p:nvPr/>
              </p:nvSpPr>
              <p:spPr bwMode="auto">
                <a:xfrm>
                  <a:off x="1954208" y="1620828"/>
                  <a:ext cx="5005390" cy="3490914"/>
                </a:xfrm>
                <a:custGeom>
                  <a:avLst/>
                  <a:gdLst>
                    <a:gd name="T0" fmla="*/ 3514 w 4671"/>
                    <a:gd name="T1" fmla="*/ 3115 h 3257"/>
                    <a:gd name="T2" fmla="*/ 3137 w 4671"/>
                    <a:gd name="T3" fmla="*/ 2165 h 3257"/>
                    <a:gd name="T4" fmla="*/ 4466 w 4671"/>
                    <a:gd name="T5" fmla="*/ 2624 h 3257"/>
                    <a:gd name="T6" fmla="*/ 3725 w 4671"/>
                    <a:gd name="T7" fmla="*/ 1863 h 3257"/>
                    <a:gd name="T8" fmla="*/ 3677 w 4671"/>
                    <a:gd name="T9" fmla="*/ 1694 h 3257"/>
                    <a:gd name="T10" fmla="*/ 3917 w 4671"/>
                    <a:gd name="T11" fmla="*/ 1081 h 3257"/>
                    <a:gd name="T12" fmla="*/ 3826 w 4671"/>
                    <a:gd name="T13" fmla="*/ 511 h 3257"/>
                    <a:gd name="T14" fmla="*/ 3673 w 4671"/>
                    <a:gd name="T15" fmla="*/ 291 h 3257"/>
                    <a:gd name="T16" fmla="*/ 3828 w 4671"/>
                    <a:gd name="T17" fmla="*/ 786 h 3257"/>
                    <a:gd name="T18" fmla="*/ 3320 w 4671"/>
                    <a:gd name="T19" fmla="*/ 286 h 3257"/>
                    <a:gd name="T20" fmla="*/ 3126 w 4671"/>
                    <a:gd name="T21" fmla="*/ 564 h 3257"/>
                    <a:gd name="T22" fmla="*/ 3514 w 4671"/>
                    <a:gd name="T23" fmla="*/ 917 h 3257"/>
                    <a:gd name="T24" fmla="*/ 3462 w 4671"/>
                    <a:gd name="T25" fmla="*/ 1005 h 3257"/>
                    <a:gd name="T26" fmla="*/ 3501 w 4671"/>
                    <a:gd name="T27" fmla="*/ 1236 h 3257"/>
                    <a:gd name="T28" fmla="*/ 2514 w 4671"/>
                    <a:gd name="T29" fmla="*/ 2447 h 3257"/>
                    <a:gd name="T30" fmla="*/ 2539 w 4671"/>
                    <a:gd name="T31" fmla="*/ 2160 h 3257"/>
                    <a:gd name="T32" fmla="*/ 2111 w 4671"/>
                    <a:gd name="T33" fmla="*/ 2280 h 3257"/>
                    <a:gd name="T34" fmla="*/ 1651 w 4671"/>
                    <a:gd name="T35" fmla="*/ 1231 h 3257"/>
                    <a:gd name="T36" fmla="*/ 1470 w 4671"/>
                    <a:gd name="T37" fmla="*/ 1343 h 3257"/>
                    <a:gd name="T38" fmla="*/ 1113 w 4671"/>
                    <a:gd name="T39" fmla="*/ 1609 h 3257"/>
                    <a:gd name="T40" fmla="*/ 971 w 4671"/>
                    <a:gd name="T41" fmla="*/ 1084 h 3257"/>
                    <a:gd name="T42" fmla="*/ 979 w 4671"/>
                    <a:gd name="T43" fmla="*/ 731 h 3257"/>
                    <a:gd name="T44" fmla="*/ 1261 w 4671"/>
                    <a:gd name="T45" fmla="*/ 114 h 3257"/>
                    <a:gd name="T46" fmla="*/ 596 w 4671"/>
                    <a:gd name="T47" fmla="*/ 185 h 3257"/>
                    <a:gd name="T48" fmla="*/ 671 w 4671"/>
                    <a:gd name="T49" fmla="*/ 520 h 3257"/>
                    <a:gd name="T50" fmla="*/ 736 w 4671"/>
                    <a:gd name="T51" fmla="*/ 1177 h 3257"/>
                    <a:gd name="T52" fmla="*/ 646 w 4671"/>
                    <a:gd name="T53" fmla="*/ 1195 h 3257"/>
                    <a:gd name="T54" fmla="*/ 824 w 4671"/>
                    <a:gd name="T55" fmla="*/ 1725 h 3257"/>
                    <a:gd name="T56" fmla="*/ 118 w 4671"/>
                    <a:gd name="T57" fmla="*/ 2921 h 3257"/>
                    <a:gd name="T58" fmla="*/ 824 w 4671"/>
                    <a:gd name="T59" fmla="*/ 2186 h 3257"/>
                    <a:gd name="T60" fmla="*/ 1074 w 4671"/>
                    <a:gd name="T61" fmla="*/ 3067 h 3257"/>
                    <a:gd name="T62" fmla="*/ 1860 w 4671"/>
                    <a:gd name="T63" fmla="*/ 2352 h 3257"/>
                    <a:gd name="T64" fmla="*/ 2134 w 4671"/>
                    <a:gd name="T65" fmla="*/ 2699 h 3257"/>
                    <a:gd name="T66" fmla="*/ 2273 w 4671"/>
                    <a:gd name="T67" fmla="*/ 3124 h 3257"/>
                    <a:gd name="T68" fmla="*/ 2441 w 4671"/>
                    <a:gd name="T69" fmla="*/ 2760 h 3257"/>
                    <a:gd name="T70" fmla="*/ 3165 w 4671"/>
                    <a:gd name="T71" fmla="*/ 2253 h 3257"/>
                    <a:gd name="T72" fmla="*/ 3441 w 4671"/>
                    <a:gd name="T73" fmla="*/ 2326 h 3257"/>
                    <a:gd name="T74" fmla="*/ 3165 w 4671"/>
                    <a:gd name="T75" fmla="*/ 2253 h 3257"/>
                    <a:gd name="T76" fmla="*/ 4494 w 4671"/>
                    <a:gd name="T77" fmla="*/ 2230 h 3257"/>
                    <a:gd name="T78" fmla="*/ 4436 w 4671"/>
                    <a:gd name="T79" fmla="*/ 2225 h 3257"/>
                    <a:gd name="T80" fmla="*/ 4188 w 4671"/>
                    <a:gd name="T81" fmla="*/ 2089 h 3257"/>
                    <a:gd name="T82" fmla="*/ 3846 w 4671"/>
                    <a:gd name="T83" fmla="*/ 2012 h 3257"/>
                    <a:gd name="T84" fmla="*/ 3760 w 4671"/>
                    <a:gd name="T85" fmla="*/ 1220 h 3257"/>
                    <a:gd name="T86" fmla="*/ 3228 w 4671"/>
                    <a:gd name="T87" fmla="*/ 1116 h 3257"/>
                    <a:gd name="T88" fmla="*/ 2910 w 4671"/>
                    <a:gd name="T89" fmla="*/ 1812 h 3257"/>
                    <a:gd name="T90" fmla="*/ 1667 w 4671"/>
                    <a:gd name="T91" fmla="*/ 1779 h 3257"/>
                    <a:gd name="T92" fmla="*/ 1436 w 4671"/>
                    <a:gd name="T93" fmla="*/ 1118 h 3257"/>
                    <a:gd name="T94" fmla="*/ 1079 w 4671"/>
                    <a:gd name="T95" fmla="*/ 732 h 3257"/>
                    <a:gd name="T96" fmla="*/ 1149 w 4671"/>
                    <a:gd name="T97" fmla="*/ 1753 h 3257"/>
                    <a:gd name="T98" fmla="*/ 63 w 4671"/>
                    <a:gd name="T99" fmla="*/ 2597 h 3257"/>
                    <a:gd name="T100" fmla="*/ 760 w 4671"/>
                    <a:gd name="T101" fmla="*/ 2000 h 3257"/>
                    <a:gd name="T102" fmla="*/ 454 w 4671"/>
                    <a:gd name="T103" fmla="*/ 2478 h 3257"/>
                    <a:gd name="T104" fmla="*/ 80 w 4671"/>
                    <a:gd name="T105" fmla="*/ 2567 h 3257"/>
                    <a:gd name="T106" fmla="*/ 1350 w 4671"/>
                    <a:gd name="T107" fmla="*/ 2316 h 3257"/>
                    <a:gd name="T108" fmla="*/ 1148 w 4671"/>
                    <a:gd name="T109" fmla="*/ 2349 h 3257"/>
                    <a:gd name="T110" fmla="*/ 1435 w 4671"/>
                    <a:gd name="T111" fmla="*/ 2880 h 3257"/>
                    <a:gd name="T112" fmla="*/ 2767 w 4671"/>
                    <a:gd name="T113" fmla="*/ 2811 h 3257"/>
                    <a:gd name="T114" fmla="*/ 2402 w 4671"/>
                    <a:gd name="T115" fmla="*/ 2949 h 3257"/>
                    <a:gd name="T116" fmla="*/ 3187 w 4671"/>
                    <a:gd name="T117" fmla="*/ 2549 h 3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4671" h="3257">
                      <a:moveTo>
                        <a:pt x="3250" y="2507"/>
                      </a:moveTo>
                      <a:cubicBezTo>
                        <a:pt x="3195" y="2450"/>
                        <a:pt x="3131" y="2394"/>
                        <a:pt x="3055" y="2373"/>
                      </a:cubicBezTo>
                      <a:cubicBezTo>
                        <a:pt x="2983" y="2352"/>
                        <a:pt x="2886" y="2345"/>
                        <a:pt x="2812" y="2357"/>
                      </a:cubicBezTo>
                      <a:cubicBezTo>
                        <a:pt x="2810" y="2357"/>
                        <a:pt x="2808" y="2353"/>
                        <a:pt x="2811" y="2352"/>
                      </a:cubicBezTo>
                      <a:cubicBezTo>
                        <a:pt x="2877" y="2314"/>
                        <a:pt x="2990" y="2327"/>
                        <a:pt x="3062" y="2339"/>
                      </a:cubicBezTo>
                      <a:cubicBezTo>
                        <a:pt x="3152" y="2354"/>
                        <a:pt x="3230" y="2432"/>
                        <a:pt x="3291" y="2493"/>
                      </a:cubicBezTo>
                      <a:cubicBezTo>
                        <a:pt x="3350" y="2554"/>
                        <a:pt x="3418" y="2663"/>
                        <a:pt x="3426" y="2763"/>
                      </a:cubicBezTo>
                      <a:cubicBezTo>
                        <a:pt x="3490" y="2765"/>
                        <a:pt x="3566" y="2765"/>
                        <a:pt x="3599" y="2828"/>
                      </a:cubicBezTo>
                      <a:cubicBezTo>
                        <a:pt x="3659" y="2938"/>
                        <a:pt x="3611" y="3030"/>
                        <a:pt x="3518" y="3102"/>
                      </a:cubicBezTo>
                      <a:cubicBezTo>
                        <a:pt x="3514" y="3105"/>
                        <a:pt x="3514" y="3110"/>
                        <a:pt x="3515" y="3114"/>
                      </a:cubicBezTo>
                      <a:cubicBezTo>
                        <a:pt x="3514" y="3115"/>
                        <a:pt x="3514" y="3115"/>
                        <a:pt x="3514" y="3115"/>
                      </a:cubicBezTo>
                      <a:cubicBezTo>
                        <a:pt x="3514" y="3116"/>
                        <a:pt x="3515" y="3117"/>
                        <a:pt x="3516" y="3116"/>
                      </a:cubicBezTo>
                      <a:cubicBezTo>
                        <a:pt x="3516" y="3116"/>
                        <a:pt x="3516" y="3116"/>
                        <a:pt x="3516" y="3116"/>
                      </a:cubicBezTo>
                      <a:cubicBezTo>
                        <a:pt x="3519" y="3120"/>
                        <a:pt x="3524" y="3122"/>
                        <a:pt x="3529" y="3118"/>
                      </a:cubicBezTo>
                      <a:cubicBezTo>
                        <a:pt x="3551" y="3103"/>
                        <a:pt x="3575" y="3086"/>
                        <a:pt x="3597" y="3067"/>
                      </a:cubicBezTo>
                      <a:cubicBezTo>
                        <a:pt x="3792" y="2938"/>
                        <a:pt x="3852" y="2669"/>
                        <a:pt x="3778" y="2453"/>
                      </a:cubicBezTo>
                      <a:cubicBezTo>
                        <a:pt x="3764" y="2424"/>
                        <a:pt x="3750" y="2396"/>
                        <a:pt x="3735" y="2372"/>
                      </a:cubicBezTo>
                      <a:cubicBezTo>
                        <a:pt x="3687" y="2293"/>
                        <a:pt x="3603" y="2244"/>
                        <a:pt x="3518" y="2214"/>
                      </a:cubicBezTo>
                      <a:cubicBezTo>
                        <a:pt x="3435" y="2184"/>
                        <a:pt x="3353" y="2170"/>
                        <a:pt x="3264" y="2171"/>
                      </a:cubicBezTo>
                      <a:cubicBezTo>
                        <a:pt x="3183" y="2172"/>
                        <a:pt x="3113" y="2202"/>
                        <a:pt x="3040" y="2230"/>
                      </a:cubicBezTo>
                      <a:cubicBezTo>
                        <a:pt x="3043" y="2226"/>
                        <a:pt x="3045" y="2222"/>
                        <a:pt x="3047" y="2218"/>
                      </a:cubicBezTo>
                      <a:cubicBezTo>
                        <a:pt x="3077" y="2201"/>
                        <a:pt x="3104" y="2180"/>
                        <a:pt x="3137" y="2165"/>
                      </a:cubicBezTo>
                      <a:cubicBezTo>
                        <a:pt x="3184" y="2144"/>
                        <a:pt x="3233" y="2136"/>
                        <a:pt x="3284" y="2132"/>
                      </a:cubicBezTo>
                      <a:cubicBezTo>
                        <a:pt x="3386" y="2123"/>
                        <a:pt x="3498" y="2147"/>
                        <a:pt x="3592" y="2187"/>
                      </a:cubicBezTo>
                      <a:cubicBezTo>
                        <a:pt x="3597" y="2189"/>
                        <a:pt x="3602" y="2192"/>
                        <a:pt x="3607" y="2194"/>
                      </a:cubicBezTo>
                      <a:cubicBezTo>
                        <a:pt x="3687" y="2160"/>
                        <a:pt x="3771" y="2144"/>
                        <a:pt x="3846" y="2186"/>
                      </a:cubicBezTo>
                      <a:cubicBezTo>
                        <a:pt x="3933" y="2236"/>
                        <a:pt x="3969" y="2326"/>
                        <a:pt x="4021" y="2406"/>
                      </a:cubicBezTo>
                      <a:cubicBezTo>
                        <a:pt x="4028" y="2423"/>
                        <a:pt x="4037" y="2440"/>
                        <a:pt x="4049" y="2454"/>
                      </a:cubicBezTo>
                      <a:cubicBezTo>
                        <a:pt x="4090" y="2505"/>
                        <a:pt x="4140" y="2537"/>
                        <a:pt x="4205" y="2550"/>
                      </a:cubicBezTo>
                      <a:cubicBezTo>
                        <a:pt x="4219" y="2553"/>
                        <a:pt x="4234" y="2554"/>
                        <a:pt x="4249" y="2555"/>
                      </a:cubicBezTo>
                      <a:cubicBezTo>
                        <a:pt x="4297" y="2565"/>
                        <a:pt x="4347" y="2572"/>
                        <a:pt x="4397" y="2588"/>
                      </a:cubicBezTo>
                      <a:cubicBezTo>
                        <a:pt x="4414" y="2594"/>
                        <a:pt x="4429" y="2601"/>
                        <a:pt x="4443" y="2609"/>
                      </a:cubicBezTo>
                      <a:cubicBezTo>
                        <a:pt x="4451" y="2614"/>
                        <a:pt x="4458" y="2619"/>
                        <a:pt x="4466" y="2624"/>
                      </a:cubicBezTo>
                      <a:cubicBezTo>
                        <a:pt x="4517" y="2663"/>
                        <a:pt x="4545" y="2722"/>
                        <a:pt x="4545" y="2793"/>
                      </a:cubicBezTo>
                      <a:cubicBezTo>
                        <a:pt x="4544" y="2869"/>
                        <a:pt x="4520" y="2921"/>
                        <a:pt x="4494" y="2990"/>
                      </a:cubicBezTo>
                      <a:cubicBezTo>
                        <a:pt x="4493" y="2991"/>
                        <a:pt x="4494" y="2992"/>
                        <a:pt x="4495" y="2991"/>
                      </a:cubicBezTo>
                      <a:cubicBezTo>
                        <a:pt x="4520" y="2977"/>
                        <a:pt x="4539" y="2951"/>
                        <a:pt x="4552" y="2921"/>
                      </a:cubicBezTo>
                      <a:cubicBezTo>
                        <a:pt x="4646" y="2820"/>
                        <a:pt x="4671" y="2643"/>
                        <a:pt x="4655" y="2515"/>
                      </a:cubicBezTo>
                      <a:cubicBezTo>
                        <a:pt x="4654" y="2507"/>
                        <a:pt x="4653" y="2499"/>
                        <a:pt x="4652" y="2490"/>
                      </a:cubicBezTo>
                      <a:cubicBezTo>
                        <a:pt x="4652" y="2402"/>
                        <a:pt x="4620" y="2306"/>
                        <a:pt x="4585" y="2240"/>
                      </a:cubicBezTo>
                      <a:cubicBezTo>
                        <a:pt x="4529" y="2134"/>
                        <a:pt x="4446" y="2045"/>
                        <a:pt x="4346" y="1980"/>
                      </a:cubicBezTo>
                      <a:cubicBezTo>
                        <a:pt x="4264" y="1919"/>
                        <a:pt x="4172" y="1873"/>
                        <a:pt x="4073" y="1850"/>
                      </a:cubicBezTo>
                      <a:cubicBezTo>
                        <a:pt x="4063" y="1848"/>
                        <a:pt x="4052" y="1846"/>
                        <a:pt x="4042" y="1845"/>
                      </a:cubicBezTo>
                      <a:cubicBezTo>
                        <a:pt x="3938" y="1830"/>
                        <a:pt x="3824" y="1818"/>
                        <a:pt x="3725" y="1863"/>
                      </a:cubicBezTo>
                      <a:cubicBezTo>
                        <a:pt x="3725" y="1863"/>
                        <a:pt x="3725" y="1863"/>
                        <a:pt x="3725" y="1863"/>
                      </a:cubicBezTo>
                      <a:cubicBezTo>
                        <a:pt x="3842" y="1796"/>
                        <a:pt x="3971" y="1791"/>
                        <a:pt x="4097" y="1814"/>
                      </a:cubicBezTo>
                      <a:cubicBezTo>
                        <a:pt x="4144" y="1799"/>
                        <a:pt x="4193" y="1771"/>
                        <a:pt x="4149" y="1729"/>
                      </a:cubicBezTo>
                      <a:cubicBezTo>
                        <a:pt x="4080" y="1662"/>
                        <a:pt x="3926" y="1697"/>
                        <a:pt x="3847" y="1725"/>
                      </a:cubicBezTo>
                      <a:cubicBezTo>
                        <a:pt x="3827" y="1732"/>
                        <a:pt x="3808" y="1740"/>
                        <a:pt x="3789" y="1749"/>
                      </a:cubicBezTo>
                      <a:cubicBezTo>
                        <a:pt x="3752" y="1761"/>
                        <a:pt x="3715" y="1779"/>
                        <a:pt x="3681" y="1797"/>
                      </a:cubicBezTo>
                      <a:cubicBezTo>
                        <a:pt x="3678" y="1800"/>
                        <a:pt x="3674" y="1803"/>
                        <a:pt x="3671" y="1806"/>
                      </a:cubicBezTo>
                      <a:cubicBezTo>
                        <a:pt x="3570" y="1903"/>
                        <a:pt x="3460" y="1984"/>
                        <a:pt x="3337" y="2050"/>
                      </a:cubicBezTo>
                      <a:cubicBezTo>
                        <a:pt x="3337" y="2050"/>
                        <a:pt x="3337" y="2050"/>
                        <a:pt x="3337" y="2049"/>
                      </a:cubicBezTo>
                      <a:cubicBezTo>
                        <a:pt x="3425" y="1991"/>
                        <a:pt x="3507" y="1919"/>
                        <a:pt x="3584" y="1844"/>
                      </a:cubicBezTo>
                      <a:cubicBezTo>
                        <a:pt x="3620" y="1796"/>
                        <a:pt x="3649" y="1741"/>
                        <a:pt x="3677" y="1694"/>
                      </a:cubicBezTo>
                      <a:cubicBezTo>
                        <a:pt x="3707" y="1646"/>
                        <a:pt x="3736" y="1587"/>
                        <a:pt x="3777" y="1548"/>
                      </a:cubicBezTo>
                      <a:cubicBezTo>
                        <a:pt x="3807" y="1521"/>
                        <a:pt x="3840" y="1501"/>
                        <a:pt x="3873" y="1478"/>
                      </a:cubicBezTo>
                      <a:cubicBezTo>
                        <a:pt x="3933" y="1436"/>
                        <a:pt x="3963" y="1392"/>
                        <a:pt x="3979" y="1320"/>
                      </a:cubicBezTo>
                      <a:cubicBezTo>
                        <a:pt x="3988" y="1279"/>
                        <a:pt x="3995" y="1227"/>
                        <a:pt x="4025" y="1195"/>
                      </a:cubicBezTo>
                      <a:cubicBezTo>
                        <a:pt x="4060" y="1156"/>
                        <a:pt x="4108" y="1155"/>
                        <a:pt x="4139" y="1181"/>
                      </a:cubicBezTo>
                      <a:cubicBezTo>
                        <a:pt x="4148" y="1192"/>
                        <a:pt x="4157" y="1204"/>
                        <a:pt x="4164" y="1218"/>
                      </a:cubicBezTo>
                      <a:cubicBezTo>
                        <a:pt x="4166" y="1223"/>
                        <a:pt x="4168" y="1229"/>
                        <a:pt x="4169" y="1236"/>
                      </a:cubicBezTo>
                      <a:cubicBezTo>
                        <a:pt x="4170" y="1240"/>
                        <a:pt x="4177" y="1241"/>
                        <a:pt x="4179" y="1236"/>
                      </a:cubicBezTo>
                      <a:cubicBezTo>
                        <a:pt x="4183" y="1227"/>
                        <a:pt x="4184" y="1217"/>
                        <a:pt x="4183" y="1209"/>
                      </a:cubicBezTo>
                      <a:cubicBezTo>
                        <a:pt x="4185" y="1166"/>
                        <a:pt x="4146" y="1115"/>
                        <a:pt x="4113" y="1095"/>
                      </a:cubicBezTo>
                      <a:cubicBezTo>
                        <a:pt x="4054" y="1058"/>
                        <a:pt x="3981" y="1054"/>
                        <a:pt x="3917" y="1081"/>
                      </a:cubicBezTo>
                      <a:cubicBezTo>
                        <a:pt x="3909" y="1111"/>
                        <a:pt x="3900" y="1143"/>
                        <a:pt x="3890" y="1174"/>
                      </a:cubicBezTo>
                      <a:cubicBezTo>
                        <a:pt x="3941" y="1126"/>
                        <a:pt x="4019" y="1102"/>
                        <a:pt x="4085" y="1117"/>
                      </a:cubicBezTo>
                      <a:cubicBezTo>
                        <a:pt x="4086" y="1117"/>
                        <a:pt x="4086" y="1119"/>
                        <a:pt x="4085" y="1119"/>
                      </a:cubicBezTo>
                      <a:cubicBezTo>
                        <a:pt x="4025" y="1119"/>
                        <a:pt x="3980" y="1136"/>
                        <a:pt x="3935" y="1177"/>
                      </a:cubicBezTo>
                      <a:cubicBezTo>
                        <a:pt x="3902" y="1206"/>
                        <a:pt x="3880" y="1243"/>
                        <a:pt x="3853" y="1276"/>
                      </a:cubicBezTo>
                      <a:cubicBezTo>
                        <a:pt x="3824" y="1349"/>
                        <a:pt x="3791" y="1421"/>
                        <a:pt x="3753" y="1486"/>
                      </a:cubicBezTo>
                      <a:cubicBezTo>
                        <a:pt x="3753" y="1487"/>
                        <a:pt x="3752" y="1487"/>
                        <a:pt x="3752" y="1486"/>
                      </a:cubicBezTo>
                      <a:cubicBezTo>
                        <a:pt x="3824" y="1303"/>
                        <a:pt x="3888" y="1106"/>
                        <a:pt x="3904" y="907"/>
                      </a:cubicBezTo>
                      <a:cubicBezTo>
                        <a:pt x="3904" y="883"/>
                        <a:pt x="3903" y="859"/>
                        <a:pt x="3902" y="835"/>
                      </a:cubicBezTo>
                      <a:cubicBezTo>
                        <a:pt x="3896" y="756"/>
                        <a:pt x="3886" y="680"/>
                        <a:pt x="3854" y="608"/>
                      </a:cubicBezTo>
                      <a:cubicBezTo>
                        <a:pt x="3845" y="576"/>
                        <a:pt x="3833" y="544"/>
                        <a:pt x="3826" y="511"/>
                      </a:cubicBezTo>
                      <a:cubicBezTo>
                        <a:pt x="3813" y="438"/>
                        <a:pt x="3834" y="344"/>
                        <a:pt x="3906" y="307"/>
                      </a:cubicBezTo>
                      <a:cubicBezTo>
                        <a:pt x="3949" y="285"/>
                        <a:pt x="4003" y="292"/>
                        <a:pt x="4038" y="326"/>
                      </a:cubicBezTo>
                      <a:cubicBezTo>
                        <a:pt x="4071" y="359"/>
                        <a:pt x="4072" y="393"/>
                        <a:pt x="4064" y="432"/>
                      </a:cubicBezTo>
                      <a:cubicBezTo>
                        <a:pt x="4047" y="463"/>
                        <a:pt x="4024" y="493"/>
                        <a:pt x="3999" y="520"/>
                      </a:cubicBezTo>
                      <a:cubicBezTo>
                        <a:pt x="3996" y="523"/>
                        <a:pt x="4000" y="528"/>
                        <a:pt x="4004" y="526"/>
                      </a:cubicBezTo>
                      <a:cubicBezTo>
                        <a:pt x="4184" y="435"/>
                        <a:pt x="4199" y="195"/>
                        <a:pt x="4043" y="75"/>
                      </a:cubicBezTo>
                      <a:cubicBezTo>
                        <a:pt x="3974" y="22"/>
                        <a:pt x="3871" y="0"/>
                        <a:pt x="3792" y="41"/>
                      </a:cubicBezTo>
                      <a:cubicBezTo>
                        <a:pt x="3781" y="47"/>
                        <a:pt x="3771" y="53"/>
                        <a:pt x="3760" y="61"/>
                      </a:cubicBezTo>
                      <a:cubicBezTo>
                        <a:pt x="3759" y="62"/>
                        <a:pt x="3757" y="62"/>
                        <a:pt x="3756" y="63"/>
                      </a:cubicBezTo>
                      <a:cubicBezTo>
                        <a:pt x="3696" y="102"/>
                        <a:pt x="3642" y="167"/>
                        <a:pt x="3657" y="243"/>
                      </a:cubicBezTo>
                      <a:cubicBezTo>
                        <a:pt x="3660" y="261"/>
                        <a:pt x="3666" y="276"/>
                        <a:pt x="3673" y="291"/>
                      </a:cubicBezTo>
                      <a:cubicBezTo>
                        <a:pt x="3675" y="294"/>
                        <a:pt x="3676" y="297"/>
                        <a:pt x="3678" y="300"/>
                      </a:cubicBezTo>
                      <a:cubicBezTo>
                        <a:pt x="3675" y="281"/>
                        <a:pt x="3677" y="261"/>
                        <a:pt x="3684" y="236"/>
                      </a:cubicBezTo>
                      <a:cubicBezTo>
                        <a:pt x="3699" y="182"/>
                        <a:pt x="3745" y="142"/>
                        <a:pt x="3792" y="115"/>
                      </a:cubicBezTo>
                      <a:cubicBezTo>
                        <a:pt x="3893" y="54"/>
                        <a:pt x="4021" y="75"/>
                        <a:pt x="4075" y="185"/>
                      </a:cubicBezTo>
                      <a:cubicBezTo>
                        <a:pt x="4075" y="186"/>
                        <a:pt x="4074" y="187"/>
                        <a:pt x="4074" y="186"/>
                      </a:cubicBezTo>
                      <a:cubicBezTo>
                        <a:pt x="4006" y="83"/>
                        <a:pt x="3885" y="92"/>
                        <a:pt x="3791" y="150"/>
                      </a:cubicBezTo>
                      <a:cubicBezTo>
                        <a:pt x="3738" y="183"/>
                        <a:pt x="3706" y="238"/>
                        <a:pt x="3707" y="300"/>
                      </a:cubicBezTo>
                      <a:cubicBezTo>
                        <a:pt x="3707" y="320"/>
                        <a:pt x="3712" y="342"/>
                        <a:pt x="3717" y="364"/>
                      </a:cubicBezTo>
                      <a:cubicBezTo>
                        <a:pt x="3719" y="376"/>
                        <a:pt x="3722" y="388"/>
                        <a:pt x="3723" y="400"/>
                      </a:cubicBezTo>
                      <a:cubicBezTo>
                        <a:pt x="3773" y="524"/>
                        <a:pt x="3813" y="653"/>
                        <a:pt x="3829" y="786"/>
                      </a:cubicBezTo>
                      <a:cubicBezTo>
                        <a:pt x="3829" y="787"/>
                        <a:pt x="3828" y="787"/>
                        <a:pt x="3828" y="786"/>
                      </a:cubicBezTo>
                      <a:cubicBezTo>
                        <a:pt x="3804" y="646"/>
                        <a:pt x="3742" y="521"/>
                        <a:pt x="3686" y="392"/>
                      </a:cubicBezTo>
                      <a:cubicBezTo>
                        <a:pt x="3675" y="368"/>
                        <a:pt x="3664" y="345"/>
                        <a:pt x="3652" y="323"/>
                      </a:cubicBezTo>
                      <a:cubicBezTo>
                        <a:pt x="3652" y="323"/>
                        <a:pt x="3652" y="323"/>
                        <a:pt x="3652" y="323"/>
                      </a:cubicBezTo>
                      <a:cubicBezTo>
                        <a:pt x="3591" y="236"/>
                        <a:pt x="3511" y="163"/>
                        <a:pt x="3410" y="114"/>
                      </a:cubicBezTo>
                      <a:cubicBezTo>
                        <a:pt x="3299" y="61"/>
                        <a:pt x="3193" y="47"/>
                        <a:pt x="3081" y="101"/>
                      </a:cubicBezTo>
                      <a:cubicBezTo>
                        <a:pt x="3040" y="121"/>
                        <a:pt x="2973" y="174"/>
                        <a:pt x="2976" y="223"/>
                      </a:cubicBezTo>
                      <a:cubicBezTo>
                        <a:pt x="2961" y="267"/>
                        <a:pt x="2963" y="314"/>
                        <a:pt x="3009" y="327"/>
                      </a:cubicBezTo>
                      <a:cubicBezTo>
                        <a:pt x="3035" y="334"/>
                        <a:pt x="3081" y="332"/>
                        <a:pt x="3079" y="294"/>
                      </a:cubicBezTo>
                      <a:cubicBezTo>
                        <a:pt x="3077" y="253"/>
                        <a:pt x="3039" y="209"/>
                        <a:pt x="3061" y="172"/>
                      </a:cubicBezTo>
                      <a:cubicBezTo>
                        <a:pt x="3108" y="137"/>
                        <a:pt x="3180" y="141"/>
                        <a:pt x="3231" y="167"/>
                      </a:cubicBezTo>
                      <a:cubicBezTo>
                        <a:pt x="3290" y="196"/>
                        <a:pt x="3306" y="239"/>
                        <a:pt x="3320" y="286"/>
                      </a:cubicBezTo>
                      <a:cubicBezTo>
                        <a:pt x="3372" y="300"/>
                        <a:pt x="3421" y="326"/>
                        <a:pt x="3460" y="353"/>
                      </a:cubicBezTo>
                      <a:cubicBezTo>
                        <a:pt x="3515" y="391"/>
                        <a:pt x="3561" y="439"/>
                        <a:pt x="3602" y="491"/>
                      </a:cubicBezTo>
                      <a:cubicBezTo>
                        <a:pt x="3654" y="557"/>
                        <a:pt x="3671" y="652"/>
                        <a:pt x="3692" y="731"/>
                      </a:cubicBezTo>
                      <a:cubicBezTo>
                        <a:pt x="3692" y="731"/>
                        <a:pt x="3692" y="731"/>
                        <a:pt x="3692" y="731"/>
                      </a:cubicBezTo>
                      <a:cubicBezTo>
                        <a:pt x="3661" y="678"/>
                        <a:pt x="3639" y="621"/>
                        <a:pt x="3606" y="568"/>
                      </a:cubicBezTo>
                      <a:cubicBezTo>
                        <a:pt x="3574" y="516"/>
                        <a:pt x="3527" y="473"/>
                        <a:pt x="3481" y="434"/>
                      </a:cubicBezTo>
                      <a:cubicBezTo>
                        <a:pt x="3439" y="398"/>
                        <a:pt x="3391" y="368"/>
                        <a:pt x="3339" y="349"/>
                      </a:cubicBezTo>
                      <a:cubicBezTo>
                        <a:pt x="3339" y="349"/>
                        <a:pt x="3339" y="350"/>
                        <a:pt x="3340" y="350"/>
                      </a:cubicBezTo>
                      <a:cubicBezTo>
                        <a:pt x="3297" y="333"/>
                        <a:pt x="3253" y="326"/>
                        <a:pt x="3210" y="334"/>
                      </a:cubicBezTo>
                      <a:cubicBezTo>
                        <a:pt x="3148" y="346"/>
                        <a:pt x="3105" y="387"/>
                        <a:pt x="3081" y="444"/>
                      </a:cubicBezTo>
                      <a:cubicBezTo>
                        <a:pt x="3061" y="492"/>
                        <a:pt x="3093" y="533"/>
                        <a:pt x="3126" y="564"/>
                      </a:cubicBezTo>
                      <a:cubicBezTo>
                        <a:pt x="3172" y="606"/>
                        <a:pt x="3241" y="598"/>
                        <a:pt x="3298" y="610"/>
                      </a:cubicBezTo>
                      <a:cubicBezTo>
                        <a:pt x="3342" y="620"/>
                        <a:pt x="3384" y="635"/>
                        <a:pt x="3422" y="657"/>
                      </a:cubicBezTo>
                      <a:cubicBezTo>
                        <a:pt x="3448" y="669"/>
                        <a:pt x="3473" y="682"/>
                        <a:pt x="3493" y="698"/>
                      </a:cubicBezTo>
                      <a:cubicBezTo>
                        <a:pt x="3604" y="780"/>
                        <a:pt x="3714" y="940"/>
                        <a:pt x="3699" y="1084"/>
                      </a:cubicBezTo>
                      <a:cubicBezTo>
                        <a:pt x="3699" y="1084"/>
                        <a:pt x="3699" y="1084"/>
                        <a:pt x="3698" y="1084"/>
                      </a:cubicBezTo>
                      <a:cubicBezTo>
                        <a:pt x="3683" y="966"/>
                        <a:pt x="3579" y="833"/>
                        <a:pt x="3491" y="759"/>
                      </a:cubicBezTo>
                      <a:cubicBezTo>
                        <a:pt x="3454" y="728"/>
                        <a:pt x="3409" y="705"/>
                        <a:pt x="3363" y="692"/>
                      </a:cubicBezTo>
                      <a:cubicBezTo>
                        <a:pt x="3361" y="692"/>
                        <a:pt x="3360" y="692"/>
                        <a:pt x="3358" y="692"/>
                      </a:cubicBezTo>
                      <a:cubicBezTo>
                        <a:pt x="3324" y="694"/>
                        <a:pt x="3263" y="710"/>
                        <a:pt x="3258" y="754"/>
                      </a:cubicBezTo>
                      <a:cubicBezTo>
                        <a:pt x="3253" y="794"/>
                        <a:pt x="3267" y="827"/>
                        <a:pt x="3310" y="837"/>
                      </a:cubicBezTo>
                      <a:cubicBezTo>
                        <a:pt x="3386" y="855"/>
                        <a:pt x="3452" y="864"/>
                        <a:pt x="3514" y="917"/>
                      </a:cubicBezTo>
                      <a:cubicBezTo>
                        <a:pt x="3590" y="983"/>
                        <a:pt x="3639" y="1062"/>
                        <a:pt x="3646" y="1163"/>
                      </a:cubicBezTo>
                      <a:cubicBezTo>
                        <a:pt x="3646" y="1164"/>
                        <a:pt x="3646" y="1165"/>
                        <a:pt x="3646" y="1166"/>
                      </a:cubicBezTo>
                      <a:cubicBezTo>
                        <a:pt x="3646" y="1168"/>
                        <a:pt x="3646" y="1170"/>
                        <a:pt x="3647" y="1172"/>
                      </a:cubicBezTo>
                      <a:cubicBezTo>
                        <a:pt x="3670" y="1329"/>
                        <a:pt x="3604" y="1462"/>
                        <a:pt x="3557" y="1609"/>
                      </a:cubicBezTo>
                      <a:cubicBezTo>
                        <a:pt x="3557" y="1610"/>
                        <a:pt x="3556" y="1610"/>
                        <a:pt x="3556" y="1609"/>
                      </a:cubicBezTo>
                      <a:cubicBezTo>
                        <a:pt x="3571" y="1518"/>
                        <a:pt x="3599" y="1432"/>
                        <a:pt x="3608" y="1342"/>
                      </a:cubicBezTo>
                      <a:cubicBezTo>
                        <a:pt x="3608" y="1340"/>
                        <a:pt x="3608" y="1339"/>
                        <a:pt x="3608" y="1337"/>
                      </a:cubicBezTo>
                      <a:cubicBezTo>
                        <a:pt x="3608" y="1337"/>
                        <a:pt x="3608" y="1337"/>
                        <a:pt x="3608" y="1336"/>
                      </a:cubicBezTo>
                      <a:cubicBezTo>
                        <a:pt x="3611" y="1302"/>
                        <a:pt x="3612" y="1267"/>
                        <a:pt x="3607" y="1230"/>
                      </a:cubicBezTo>
                      <a:cubicBezTo>
                        <a:pt x="3603" y="1201"/>
                        <a:pt x="3597" y="1173"/>
                        <a:pt x="3589" y="1145"/>
                      </a:cubicBezTo>
                      <a:cubicBezTo>
                        <a:pt x="3561" y="1088"/>
                        <a:pt x="3515" y="1037"/>
                        <a:pt x="3462" y="1005"/>
                      </a:cubicBezTo>
                      <a:cubicBezTo>
                        <a:pt x="3335" y="929"/>
                        <a:pt x="3154" y="920"/>
                        <a:pt x="3037" y="1022"/>
                      </a:cubicBezTo>
                      <a:cubicBezTo>
                        <a:pt x="2946" y="1102"/>
                        <a:pt x="2890" y="1263"/>
                        <a:pt x="2967" y="1369"/>
                      </a:cubicBezTo>
                      <a:cubicBezTo>
                        <a:pt x="3016" y="1437"/>
                        <a:pt x="3165" y="1450"/>
                        <a:pt x="3194" y="1363"/>
                      </a:cubicBezTo>
                      <a:cubicBezTo>
                        <a:pt x="3198" y="1357"/>
                        <a:pt x="3200" y="1351"/>
                        <a:pt x="3200" y="1343"/>
                      </a:cubicBezTo>
                      <a:cubicBezTo>
                        <a:pt x="3203" y="1333"/>
                        <a:pt x="3200" y="1322"/>
                        <a:pt x="3195" y="1315"/>
                      </a:cubicBezTo>
                      <a:cubicBezTo>
                        <a:pt x="3195" y="1314"/>
                        <a:pt x="3194" y="1312"/>
                        <a:pt x="3194" y="1311"/>
                      </a:cubicBezTo>
                      <a:cubicBezTo>
                        <a:pt x="3185" y="1290"/>
                        <a:pt x="3156" y="1285"/>
                        <a:pt x="3137" y="1292"/>
                      </a:cubicBezTo>
                      <a:cubicBezTo>
                        <a:pt x="3134" y="1293"/>
                        <a:pt x="3131" y="1295"/>
                        <a:pt x="3129" y="1298"/>
                      </a:cubicBezTo>
                      <a:cubicBezTo>
                        <a:pt x="3116" y="1348"/>
                        <a:pt x="3065" y="1382"/>
                        <a:pt x="3013" y="1340"/>
                      </a:cubicBezTo>
                      <a:cubicBezTo>
                        <a:pt x="2942" y="1282"/>
                        <a:pt x="2994" y="1158"/>
                        <a:pt x="3042" y="1105"/>
                      </a:cubicBezTo>
                      <a:cubicBezTo>
                        <a:pt x="3187" y="942"/>
                        <a:pt x="3454" y="1042"/>
                        <a:pt x="3501" y="1236"/>
                      </a:cubicBezTo>
                      <a:cubicBezTo>
                        <a:pt x="3501" y="1236"/>
                        <a:pt x="3501" y="1236"/>
                        <a:pt x="3501" y="1236"/>
                      </a:cubicBezTo>
                      <a:cubicBezTo>
                        <a:pt x="3436" y="1135"/>
                        <a:pt x="3355" y="1057"/>
                        <a:pt x="3226" y="1059"/>
                      </a:cubicBezTo>
                      <a:cubicBezTo>
                        <a:pt x="3160" y="1059"/>
                        <a:pt x="3098" y="1095"/>
                        <a:pt x="3055" y="1143"/>
                      </a:cubicBezTo>
                      <a:cubicBezTo>
                        <a:pt x="3034" y="1168"/>
                        <a:pt x="3025" y="1200"/>
                        <a:pt x="3019" y="1231"/>
                      </a:cubicBezTo>
                      <a:cubicBezTo>
                        <a:pt x="3017" y="1241"/>
                        <a:pt x="3017" y="1252"/>
                        <a:pt x="3018" y="1262"/>
                      </a:cubicBezTo>
                      <a:cubicBezTo>
                        <a:pt x="3076" y="1132"/>
                        <a:pt x="3251" y="1107"/>
                        <a:pt x="3362" y="1210"/>
                      </a:cubicBezTo>
                      <a:cubicBezTo>
                        <a:pt x="3494" y="1331"/>
                        <a:pt x="3471" y="1523"/>
                        <a:pt x="3397" y="1670"/>
                      </a:cubicBezTo>
                      <a:cubicBezTo>
                        <a:pt x="3376" y="1712"/>
                        <a:pt x="3352" y="1752"/>
                        <a:pt x="3325" y="1792"/>
                      </a:cubicBezTo>
                      <a:cubicBezTo>
                        <a:pt x="3248" y="1979"/>
                        <a:pt x="3023" y="2078"/>
                        <a:pt x="2865" y="2184"/>
                      </a:cubicBezTo>
                      <a:cubicBezTo>
                        <a:pt x="2749" y="2261"/>
                        <a:pt x="2634" y="2338"/>
                        <a:pt x="2531" y="2431"/>
                      </a:cubicBezTo>
                      <a:cubicBezTo>
                        <a:pt x="2525" y="2436"/>
                        <a:pt x="2520" y="2442"/>
                        <a:pt x="2514" y="2447"/>
                      </a:cubicBezTo>
                      <a:cubicBezTo>
                        <a:pt x="2487" y="2478"/>
                        <a:pt x="2462" y="2509"/>
                        <a:pt x="2438" y="2542"/>
                      </a:cubicBezTo>
                      <a:cubicBezTo>
                        <a:pt x="2435" y="2512"/>
                        <a:pt x="2431" y="2482"/>
                        <a:pt x="2425" y="2449"/>
                      </a:cubicBezTo>
                      <a:cubicBezTo>
                        <a:pt x="2428" y="2441"/>
                        <a:pt x="2431" y="2434"/>
                        <a:pt x="2434" y="2427"/>
                      </a:cubicBezTo>
                      <a:cubicBezTo>
                        <a:pt x="2470" y="2372"/>
                        <a:pt x="2513" y="2321"/>
                        <a:pt x="2560" y="2280"/>
                      </a:cubicBezTo>
                      <a:cubicBezTo>
                        <a:pt x="2652" y="2199"/>
                        <a:pt x="2760" y="2142"/>
                        <a:pt x="2861" y="2074"/>
                      </a:cubicBezTo>
                      <a:cubicBezTo>
                        <a:pt x="2948" y="2016"/>
                        <a:pt x="3037" y="1949"/>
                        <a:pt x="3088" y="1855"/>
                      </a:cubicBezTo>
                      <a:cubicBezTo>
                        <a:pt x="3112" y="1811"/>
                        <a:pt x="3137" y="1755"/>
                        <a:pt x="3139" y="1702"/>
                      </a:cubicBezTo>
                      <a:cubicBezTo>
                        <a:pt x="3155" y="1618"/>
                        <a:pt x="3136" y="1531"/>
                        <a:pt x="3055" y="1487"/>
                      </a:cubicBezTo>
                      <a:cubicBezTo>
                        <a:pt x="2924" y="1415"/>
                        <a:pt x="2801" y="1496"/>
                        <a:pt x="2770" y="1628"/>
                      </a:cubicBezTo>
                      <a:cubicBezTo>
                        <a:pt x="2750" y="1713"/>
                        <a:pt x="2751" y="1804"/>
                        <a:pt x="2721" y="1887"/>
                      </a:cubicBezTo>
                      <a:cubicBezTo>
                        <a:pt x="2682" y="1993"/>
                        <a:pt x="2609" y="2074"/>
                        <a:pt x="2539" y="2160"/>
                      </a:cubicBezTo>
                      <a:cubicBezTo>
                        <a:pt x="2482" y="2229"/>
                        <a:pt x="2445" y="2306"/>
                        <a:pt x="2415" y="2387"/>
                      </a:cubicBezTo>
                      <a:cubicBezTo>
                        <a:pt x="2398" y="2295"/>
                        <a:pt x="2373" y="2166"/>
                        <a:pt x="2334" y="1940"/>
                      </a:cubicBezTo>
                      <a:cubicBezTo>
                        <a:pt x="2296" y="2163"/>
                        <a:pt x="2271" y="2291"/>
                        <a:pt x="2254" y="2384"/>
                      </a:cubicBezTo>
                      <a:cubicBezTo>
                        <a:pt x="2224" y="2304"/>
                        <a:pt x="2188" y="2228"/>
                        <a:pt x="2132" y="2160"/>
                      </a:cubicBezTo>
                      <a:cubicBezTo>
                        <a:pt x="2061" y="2074"/>
                        <a:pt x="1989" y="1993"/>
                        <a:pt x="1950" y="1887"/>
                      </a:cubicBezTo>
                      <a:cubicBezTo>
                        <a:pt x="1919" y="1804"/>
                        <a:pt x="1921" y="1713"/>
                        <a:pt x="1901" y="1628"/>
                      </a:cubicBezTo>
                      <a:cubicBezTo>
                        <a:pt x="1869" y="1496"/>
                        <a:pt x="1746" y="1415"/>
                        <a:pt x="1615" y="1487"/>
                      </a:cubicBezTo>
                      <a:cubicBezTo>
                        <a:pt x="1535" y="1531"/>
                        <a:pt x="1516" y="1618"/>
                        <a:pt x="1531" y="1702"/>
                      </a:cubicBezTo>
                      <a:cubicBezTo>
                        <a:pt x="1533" y="1755"/>
                        <a:pt x="1558" y="1811"/>
                        <a:pt x="1582" y="1855"/>
                      </a:cubicBezTo>
                      <a:cubicBezTo>
                        <a:pt x="1633" y="1949"/>
                        <a:pt x="1723" y="2016"/>
                        <a:pt x="1809" y="2074"/>
                      </a:cubicBezTo>
                      <a:cubicBezTo>
                        <a:pt x="1910" y="2142"/>
                        <a:pt x="2018" y="2199"/>
                        <a:pt x="2111" y="2280"/>
                      </a:cubicBezTo>
                      <a:cubicBezTo>
                        <a:pt x="2157" y="2321"/>
                        <a:pt x="2200" y="2372"/>
                        <a:pt x="2236" y="2427"/>
                      </a:cubicBezTo>
                      <a:cubicBezTo>
                        <a:pt x="2239" y="2433"/>
                        <a:pt x="2241" y="2439"/>
                        <a:pt x="2243" y="2445"/>
                      </a:cubicBezTo>
                      <a:cubicBezTo>
                        <a:pt x="2238" y="2479"/>
                        <a:pt x="2234" y="2509"/>
                        <a:pt x="2231" y="2540"/>
                      </a:cubicBezTo>
                      <a:cubicBezTo>
                        <a:pt x="2207" y="2508"/>
                        <a:pt x="2182" y="2477"/>
                        <a:pt x="2156" y="2447"/>
                      </a:cubicBezTo>
                      <a:cubicBezTo>
                        <a:pt x="2151" y="2442"/>
                        <a:pt x="2145" y="2436"/>
                        <a:pt x="2140" y="2431"/>
                      </a:cubicBezTo>
                      <a:cubicBezTo>
                        <a:pt x="2036" y="2338"/>
                        <a:pt x="1921" y="2261"/>
                        <a:pt x="1806" y="2184"/>
                      </a:cubicBezTo>
                      <a:cubicBezTo>
                        <a:pt x="1647" y="2078"/>
                        <a:pt x="1422" y="1979"/>
                        <a:pt x="1345" y="1792"/>
                      </a:cubicBezTo>
                      <a:cubicBezTo>
                        <a:pt x="1318" y="1752"/>
                        <a:pt x="1294" y="1712"/>
                        <a:pt x="1274" y="1670"/>
                      </a:cubicBezTo>
                      <a:cubicBezTo>
                        <a:pt x="1199" y="1523"/>
                        <a:pt x="1177" y="1331"/>
                        <a:pt x="1308" y="1210"/>
                      </a:cubicBezTo>
                      <a:cubicBezTo>
                        <a:pt x="1419" y="1107"/>
                        <a:pt x="1595" y="1132"/>
                        <a:pt x="1652" y="1262"/>
                      </a:cubicBezTo>
                      <a:cubicBezTo>
                        <a:pt x="1654" y="1252"/>
                        <a:pt x="1653" y="1241"/>
                        <a:pt x="1651" y="1231"/>
                      </a:cubicBezTo>
                      <a:cubicBezTo>
                        <a:pt x="1645" y="1200"/>
                        <a:pt x="1637" y="1168"/>
                        <a:pt x="1615" y="1143"/>
                      </a:cubicBezTo>
                      <a:cubicBezTo>
                        <a:pt x="1573" y="1095"/>
                        <a:pt x="1510" y="1059"/>
                        <a:pt x="1444" y="1059"/>
                      </a:cubicBezTo>
                      <a:cubicBezTo>
                        <a:pt x="1316" y="1057"/>
                        <a:pt x="1235" y="1135"/>
                        <a:pt x="1169" y="1236"/>
                      </a:cubicBezTo>
                      <a:cubicBezTo>
                        <a:pt x="1169" y="1236"/>
                        <a:pt x="1169" y="1236"/>
                        <a:pt x="1169" y="1236"/>
                      </a:cubicBezTo>
                      <a:cubicBezTo>
                        <a:pt x="1217" y="1042"/>
                        <a:pt x="1484" y="942"/>
                        <a:pt x="1629" y="1105"/>
                      </a:cubicBezTo>
                      <a:cubicBezTo>
                        <a:pt x="1676" y="1158"/>
                        <a:pt x="1728" y="1282"/>
                        <a:pt x="1657" y="1340"/>
                      </a:cubicBezTo>
                      <a:cubicBezTo>
                        <a:pt x="1606" y="1382"/>
                        <a:pt x="1555" y="1348"/>
                        <a:pt x="1542" y="1298"/>
                      </a:cubicBezTo>
                      <a:cubicBezTo>
                        <a:pt x="1539" y="1295"/>
                        <a:pt x="1536" y="1293"/>
                        <a:pt x="1533" y="1292"/>
                      </a:cubicBezTo>
                      <a:cubicBezTo>
                        <a:pt x="1514" y="1285"/>
                        <a:pt x="1486" y="1290"/>
                        <a:pt x="1477" y="1311"/>
                      </a:cubicBezTo>
                      <a:cubicBezTo>
                        <a:pt x="1476" y="1312"/>
                        <a:pt x="1476" y="1314"/>
                        <a:pt x="1475" y="1315"/>
                      </a:cubicBezTo>
                      <a:cubicBezTo>
                        <a:pt x="1470" y="1322"/>
                        <a:pt x="1468" y="1333"/>
                        <a:pt x="1470" y="1343"/>
                      </a:cubicBezTo>
                      <a:cubicBezTo>
                        <a:pt x="1471" y="1351"/>
                        <a:pt x="1473" y="1357"/>
                        <a:pt x="1476" y="1363"/>
                      </a:cubicBezTo>
                      <a:cubicBezTo>
                        <a:pt x="1506" y="1450"/>
                        <a:pt x="1655" y="1437"/>
                        <a:pt x="1704" y="1369"/>
                      </a:cubicBezTo>
                      <a:cubicBezTo>
                        <a:pt x="1780" y="1263"/>
                        <a:pt x="1724" y="1102"/>
                        <a:pt x="1633" y="1022"/>
                      </a:cubicBezTo>
                      <a:cubicBezTo>
                        <a:pt x="1516" y="920"/>
                        <a:pt x="1336" y="929"/>
                        <a:pt x="1209" y="1005"/>
                      </a:cubicBezTo>
                      <a:cubicBezTo>
                        <a:pt x="1156" y="1037"/>
                        <a:pt x="1110" y="1088"/>
                        <a:pt x="1082" y="1145"/>
                      </a:cubicBezTo>
                      <a:cubicBezTo>
                        <a:pt x="1073" y="1173"/>
                        <a:pt x="1067" y="1201"/>
                        <a:pt x="1063" y="1230"/>
                      </a:cubicBezTo>
                      <a:cubicBezTo>
                        <a:pt x="1059" y="1267"/>
                        <a:pt x="1059" y="1302"/>
                        <a:pt x="1062" y="1336"/>
                      </a:cubicBezTo>
                      <a:cubicBezTo>
                        <a:pt x="1062" y="1337"/>
                        <a:pt x="1062" y="1337"/>
                        <a:pt x="1063" y="1337"/>
                      </a:cubicBezTo>
                      <a:cubicBezTo>
                        <a:pt x="1063" y="1339"/>
                        <a:pt x="1063" y="1340"/>
                        <a:pt x="1063" y="1342"/>
                      </a:cubicBezTo>
                      <a:cubicBezTo>
                        <a:pt x="1072" y="1432"/>
                        <a:pt x="1099" y="1518"/>
                        <a:pt x="1115" y="1609"/>
                      </a:cubicBezTo>
                      <a:cubicBezTo>
                        <a:pt x="1115" y="1610"/>
                        <a:pt x="1113" y="1610"/>
                        <a:pt x="1113" y="1609"/>
                      </a:cubicBezTo>
                      <a:cubicBezTo>
                        <a:pt x="1066" y="1462"/>
                        <a:pt x="1000" y="1329"/>
                        <a:pt x="1024" y="1172"/>
                      </a:cubicBezTo>
                      <a:cubicBezTo>
                        <a:pt x="1024" y="1170"/>
                        <a:pt x="1024" y="1168"/>
                        <a:pt x="1025" y="1166"/>
                      </a:cubicBezTo>
                      <a:cubicBezTo>
                        <a:pt x="1025" y="1165"/>
                        <a:pt x="1025" y="1164"/>
                        <a:pt x="1025" y="1163"/>
                      </a:cubicBezTo>
                      <a:cubicBezTo>
                        <a:pt x="1031" y="1062"/>
                        <a:pt x="1080" y="983"/>
                        <a:pt x="1156" y="917"/>
                      </a:cubicBezTo>
                      <a:cubicBezTo>
                        <a:pt x="1218" y="864"/>
                        <a:pt x="1285" y="855"/>
                        <a:pt x="1360" y="837"/>
                      </a:cubicBezTo>
                      <a:cubicBezTo>
                        <a:pt x="1404" y="827"/>
                        <a:pt x="1417" y="794"/>
                        <a:pt x="1412" y="754"/>
                      </a:cubicBezTo>
                      <a:cubicBezTo>
                        <a:pt x="1407" y="710"/>
                        <a:pt x="1347" y="694"/>
                        <a:pt x="1312" y="692"/>
                      </a:cubicBezTo>
                      <a:cubicBezTo>
                        <a:pt x="1311" y="692"/>
                        <a:pt x="1309" y="692"/>
                        <a:pt x="1308" y="692"/>
                      </a:cubicBezTo>
                      <a:cubicBezTo>
                        <a:pt x="1261" y="705"/>
                        <a:pt x="1217" y="728"/>
                        <a:pt x="1180" y="759"/>
                      </a:cubicBezTo>
                      <a:cubicBezTo>
                        <a:pt x="1092" y="833"/>
                        <a:pt x="988" y="966"/>
                        <a:pt x="972" y="1084"/>
                      </a:cubicBezTo>
                      <a:cubicBezTo>
                        <a:pt x="972" y="1084"/>
                        <a:pt x="971" y="1084"/>
                        <a:pt x="971" y="1084"/>
                      </a:cubicBezTo>
                      <a:cubicBezTo>
                        <a:pt x="956" y="940"/>
                        <a:pt x="1067" y="780"/>
                        <a:pt x="1177" y="698"/>
                      </a:cubicBezTo>
                      <a:cubicBezTo>
                        <a:pt x="1198" y="682"/>
                        <a:pt x="1222" y="669"/>
                        <a:pt x="1248" y="657"/>
                      </a:cubicBezTo>
                      <a:cubicBezTo>
                        <a:pt x="1287" y="635"/>
                        <a:pt x="1329" y="620"/>
                        <a:pt x="1372" y="610"/>
                      </a:cubicBezTo>
                      <a:cubicBezTo>
                        <a:pt x="1429" y="598"/>
                        <a:pt x="1498" y="606"/>
                        <a:pt x="1544" y="564"/>
                      </a:cubicBezTo>
                      <a:cubicBezTo>
                        <a:pt x="1578" y="533"/>
                        <a:pt x="1609" y="492"/>
                        <a:pt x="1589" y="444"/>
                      </a:cubicBezTo>
                      <a:cubicBezTo>
                        <a:pt x="1566" y="387"/>
                        <a:pt x="1522" y="346"/>
                        <a:pt x="1461" y="334"/>
                      </a:cubicBezTo>
                      <a:cubicBezTo>
                        <a:pt x="1417" y="326"/>
                        <a:pt x="1373" y="333"/>
                        <a:pt x="1331" y="350"/>
                      </a:cubicBezTo>
                      <a:cubicBezTo>
                        <a:pt x="1331" y="350"/>
                        <a:pt x="1331" y="349"/>
                        <a:pt x="1331" y="349"/>
                      </a:cubicBezTo>
                      <a:cubicBezTo>
                        <a:pt x="1280" y="368"/>
                        <a:pt x="1232" y="398"/>
                        <a:pt x="1190" y="434"/>
                      </a:cubicBezTo>
                      <a:cubicBezTo>
                        <a:pt x="1144" y="473"/>
                        <a:pt x="1096" y="516"/>
                        <a:pt x="1064" y="568"/>
                      </a:cubicBezTo>
                      <a:cubicBezTo>
                        <a:pt x="1032" y="621"/>
                        <a:pt x="1009" y="678"/>
                        <a:pt x="979" y="731"/>
                      </a:cubicBezTo>
                      <a:cubicBezTo>
                        <a:pt x="979" y="731"/>
                        <a:pt x="979" y="731"/>
                        <a:pt x="979" y="731"/>
                      </a:cubicBezTo>
                      <a:cubicBezTo>
                        <a:pt x="1000" y="652"/>
                        <a:pt x="1017" y="557"/>
                        <a:pt x="1068" y="491"/>
                      </a:cubicBezTo>
                      <a:cubicBezTo>
                        <a:pt x="1109" y="439"/>
                        <a:pt x="1155" y="391"/>
                        <a:pt x="1210" y="353"/>
                      </a:cubicBezTo>
                      <a:cubicBezTo>
                        <a:pt x="1249" y="326"/>
                        <a:pt x="1299" y="300"/>
                        <a:pt x="1350" y="286"/>
                      </a:cubicBezTo>
                      <a:cubicBezTo>
                        <a:pt x="1364" y="239"/>
                        <a:pt x="1381" y="196"/>
                        <a:pt x="1439" y="167"/>
                      </a:cubicBezTo>
                      <a:cubicBezTo>
                        <a:pt x="1490" y="141"/>
                        <a:pt x="1562" y="137"/>
                        <a:pt x="1609" y="172"/>
                      </a:cubicBezTo>
                      <a:cubicBezTo>
                        <a:pt x="1632" y="209"/>
                        <a:pt x="1593" y="253"/>
                        <a:pt x="1591" y="294"/>
                      </a:cubicBezTo>
                      <a:cubicBezTo>
                        <a:pt x="1589" y="332"/>
                        <a:pt x="1636" y="334"/>
                        <a:pt x="1661" y="327"/>
                      </a:cubicBezTo>
                      <a:cubicBezTo>
                        <a:pt x="1707" y="314"/>
                        <a:pt x="1710" y="267"/>
                        <a:pt x="1695" y="223"/>
                      </a:cubicBezTo>
                      <a:cubicBezTo>
                        <a:pt x="1698" y="174"/>
                        <a:pt x="1630" y="121"/>
                        <a:pt x="1590" y="101"/>
                      </a:cubicBezTo>
                      <a:cubicBezTo>
                        <a:pt x="1477" y="47"/>
                        <a:pt x="1372" y="61"/>
                        <a:pt x="1261" y="114"/>
                      </a:cubicBezTo>
                      <a:cubicBezTo>
                        <a:pt x="1159" y="163"/>
                        <a:pt x="1079" y="236"/>
                        <a:pt x="1019" y="323"/>
                      </a:cubicBezTo>
                      <a:cubicBezTo>
                        <a:pt x="1018" y="323"/>
                        <a:pt x="1018" y="323"/>
                        <a:pt x="1018" y="323"/>
                      </a:cubicBezTo>
                      <a:cubicBezTo>
                        <a:pt x="1006" y="345"/>
                        <a:pt x="995" y="368"/>
                        <a:pt x="984" y="392"/>
                      </a:cubicBezTo>
                      <a:cubicBezTo>
                        <a:pt x="928" y="521"/>
                        <a:pt x="866" y="646"/>
                        <a:pt x="843" y="786"/>
                      </a:cubicBezTo>
                      <a:cubicBezTo>
                        <a:pt x="843" y="787"/>
                        <a:pt x="841" y="787"/>
                        <a:pt x="841" y="786"/>
                      </a:cubicBezTo>
                      <a:cubicBezTo>
                        <a:pt x="857" y="653"/>
                        <a:pt x="897" y="524"/>
                        <a:pt x="947" y="400"/>
                      </a:cubicBezTo>
                      <a:cubicBezTo>
                        <a:pt x="949" y="388"/>
                        <a:pt x="951" y="376"/>
                        <a:pt x="954" y="364"/>
                      </a:cubicBezTo>
                      <a:cubicBezTo>
                        <a:pt x="958" y="342"/>
                        <a:pt x="964" y="320"/>
                        <a:pt x="964" y="300"/>
                      </a:cubicBezTo>
                      <a:cubicBezTo>
                        <a:pt x="964" y="238"/>
                        <a:pt x="932" y="183"/>
                        <a:pt x="880" y="150"/>
                      </a:cubicBezTo>
                      <a:cubicBezTo>
                        <a:pt x="786" y="92"/>
                        <a:pt x="665" y="83"/>
                        <a:pt x="597" y="186"/>
                      </a:cubicBezTo>
                      <a:cubicBezTo>
                        <a:pt x="596" y="187"/>
                        <a:pt x="595" y="186"/>
                        <a:pt x="596" y="185"/>
                      </a:cubicBezTo>
                      <a:cubicBezTo>
                        <a:pt x="650" y="75"/>
                        <a:pt x="777" y="54"/>
                        <a:pt x="879" y="115"/>
                      </a:cubicBezTo>
                      <a:cubicBezTo>
                        <a:pt x="925" y="142"/>
                        <a:pt x="972" y="182"/>
                        <a:pt x="987" y="236"/>
                      </a:cubicBezTo>
                      <a:cubicBezTo>
                        <a:pt x="994" y="261"/>
                        <a:pt x="995" y="281"/>
                        <a:pt x="993" y="300"/>
                      </a:cubicBezTo>
                      <a:cubicBezTo>
                        <a:pt x="994" y="297"/>
                        <a:pt x="996" y="294"/>
                        <a:pt x="997" y="291"/>
                      </a:cubicBezTo>
                      <a:cubicBezTo>
                        <a:pt x="1004" y="276"/>
                        <a:pt x="1010" y="261"/>
                        <a:pt x="1013" y="243"/>
                      </a:cubicBezTo>
                      <a:cubicBezTo>
                        <a:pt x="1028" y="167"/>
                        <a:pt x="974" y="102"/>
                        <a:pt x="915" y="63"/>
                      </a:cubicBezTo>
                      <a:cubicBezTo>
                        <a:pt x="913" y="62"/>
                        <a:pt x="912" y="62"/>
                        <a:pt x="910" y="61"/>
                      </a:cubicBezTo>
                      <a:cubicBezTo>
                        <a:pt x="900" y="53"/>
                        <a:pt x="889" y="47"/>
                        <a:pt x="879" y="41"/>
                      </a:cubicBezTo>
                      <a:cubicBezTo>
                        <a:pt x="799" y="0"/>
                        <a:pt x="696" y="22"/>
                        <a:pt x="627" y="75"/>
                      </a:cubicBezTo>
                      <a:cubicBezTo>
                        <a:pt x="471" y="195"/>
                        <a:pt x="486" y="435"/>
                        <a:pt x="666" y="526"/>
                      </a:cubicBezTo>
                      <a:cubicBezTo>
                        <a:pt x="670" y="528"/>
                        <a:pt x="675" y="523"/>
                        <a:pt x="671" y="520"/>
                      </a:cubicBezTo>
                      <a:cubicBezTo>
                        <a:pt x="646" y="493"/>
                        <a:pt x="624" y="463"/>
                        <a:pt x="607" y="432"/>
                      </a:cubicBezTo>
                      <a:cubicBezTo>
                        <a:pt x="598" y="393"/>
                        <a:pt x="599" y="359"/>
                        <a:pt x="632" y="326"/>
                      </a:cubicBezTo>
                      <a:cubicBezTo>
                        <a:pt x="667" y="292"/>
                        <a:pt x="722" y="285"/>
                        <a:pt x="765" y="307"/>
                      </a:cubicBezTo>
                      <a:cubicBezTo>
                        <a:pt x="836" y="344"/>
                        <a:pt x="858" y="438"/>
                        <a:pt x="844" y="511"/>
                      </a:cubicBezTo>
                      <a:cubicBezTo>
                        <a:pt x="838" y="544"/>
                        <a:pt x="826" y="576"/>
                        <a:pt x="817" y="608"/>
                      </a:cubicBezTo>
                      <a:cubicBezTo>
                        <a:pt x="784" y="680"/>
                        <a:pt x="774" y="756"/>
                        <a:pt x="769" y="835"/>
                      </a:cubicBezTo>
                      <a:cubicBezTo>
                        <a:pt x="767" y="859"/>
                        <a:pt x="766" y="883"/>
                        <a:pt x="766" y="907"/>
                      </a:cubicBezTo>
                      <a:cubicBezTo>
                        <a:pt x="783" y="1106"/>
                        <a:pt x="847" y="1303"/>
                        <a:pt x="919" y="1486"/>
                      </a:cubicBezTo>
                      <a:cubicBezTo>
                        <a:pt x="919" y="1487"/>
                        <a:pt x="918" y="1487"/>
                        <a:pt x="918" y="1486"/>
                      </a:cubicBezTo>
                      <a:cubicBezTo>
                        <a:pt x="880" y="1421"/>
                        <a:pt x="846" y="1349"/>
                        <a:pt x="817" y="1276"/>
                      </a:cubicBezTo>
                      <a:cubicBezTo>
                        <a:pt x="790" y="1243"/>
                        <a:pt x="768" y="1206"/>
                        <a:pt x="736" y="1177"/>
                      </a:cubicBezTo>
                      <a:cubicBezTo>
                        <a:pt x="691" y="1136"/>
                        <a:pt x="646" y="1119"/>
                        <a:pt x="585" y="1119"/>
                      </a:cubicBezTo>
                      <a:cubicBezTo>
                        <a:pt x="584" y="1119"/>
                        <a:pt x="584" y="1117"/>
                        <a:pt x="585" y="1117"/>
                      </a:cubicBezTo>
                      <a:cubicBezTo>
                        <a:pt x="652" y="1102"/>
                        <a:pt x="729" y="1126"/>
                        <a:pt x="781" y="1174"/>
                      </a:cubicBezTo>
                      <a:cubicBezTo>
                        <a:pt x="771" y="1143"/>
                        <a:pt x="762" y="1111"/>
                        <a:pt x="753" y="1081"/>
                      </a:cubicBezTo>
                      <a:cubicBezTo>
                        <a:pt x="689" y="1054"/>
                        <a:pt x="616" y="1058"/>
                        <a:pt x="557" y="1095"/>
                      </a:cubicBezTo>
                      <a:cubicBezTo>
                        <a:pt x="525" y="1115"/>
                        <a:pt x="486" y="1166"/>
                        <a:pt x="487" y="1209"/>
                      </a:cubicBezTo>
                      <a:cubicBezTo>
                        <a:pt x="487" y="1217"/>
                        <a:pt x="488" y="1227"/>
                        <a:pt x="491" y="1236"/>
                      </a:cubicBezTo>
                      <a:cubicBezTo>
                        <a:pt x="493" y="1241"/>
                        <a:pt x="500" y="1240"/>
                        <a:pt x="501" y="1236"/>
                      </a:cubicBezTo>
                      <a:cubicBezTo>
                        <a:pt x="502" y="1229"/>
                        <a:pt x="504" y="1223"/>
                        <a:pt x="506" y="1218"/>
                      </a:cubicBezTo>
                      <a:cubicBezTo>
                        <a:pt x="514" y="1204"/>
                        <a:pt x="522" y="1192"/>
                        <a:pt x="531" y="1181"/>
                      </a:cubicBezTo>
                      <a:cubicBezTo>
                        <a:pt x="563" y="1155"/>
                        <a:pt x="611" y="1156"/>
                        <a:pt x="646" y="1195"/>
                      </a:cubicBezTo>
                      <a:cubicBezTo>
                        <a:pt x="675" y="1227"/>
                        <a:pt x="682" y="1279"/>
                        <a:pt x="691" y="1320"/>
                      </a:cubicBezTo>
                      <a:cubicBezTo>
                        <a:pt x="708" y="1392"/>
                        <a:pt x="737" y="1436"/>
                        <a:pt x="798" y="1478"/>
                      </a:cubicBezTo>
                      <a:cubicBezTo>
                        <a:pt x="831" y="1501"/>
                        <a:pt x="864" y="1521"/>
                        <a:pt x="893" y="1548"/>
                      </a:cubicBezTo>
                      <a:cubicBezTo>
                        <a:pt x="934" y="1587"/>
                        <a:pt x="964" y="1646"/>
                        <a:pt x="993" y="1694"/>
                      </a:cubicBezTo>
                      <a:cubicBezTo>
                        <a:pt x="1022" y="1741"/>
                        <a:pt x="1051" y="1796"/>
                        <a:pt x="1086" y="1844"/>
                      </a:cubicBezTo>
                      <a:cubicBezTo>
                        <a:pt x="1164" y="1919"/>
                        <a:pt x="1245" y="1991"/>
                        <a:pt x="1333" y="2049"/>
                      </a:cubicBezTo>
                      <a:cubicBezTo>
                        <a:pt x="1333" y="2050"/>
                        <a:pt x="1333" y="2050"/>
                        <a:pt x="1333" y="2050"/>
                      </a:cubicBezTo>
                      <a:cubicBezTo>
                        <a:pt x="1210" y="1984"/>
                        <a:pt x="1100" y="1903"/>
                        <a:pt x="1000" y="1806"/>
                      </a:cubicBezTo>
                      <a:cubicBezTo>
                        <a:pt x="996" y="1803"/>
                        <a:pt x="993" y="1800"/>
                        <a:pt x="989" y="1797"/>
                      </a:cubicBezTo>
                      <a:cubicBezTo>
                        <a:pt x="955" y="1779"/>
                        <a:pt x="919" y="1761"/>
                        <a:pt x="882" y="1749"/>
                      </a:cubicBezTo>
                      <a:cubicBezTo>
                        <a:pt x="863" y="1740"/>
                        <a:pt x="844" y="1732"/>
                        <a:pt x="824" y="1725"/>
                      </a:cubicBezTo>
                      <a:cubicBezTo>
                        <a:pt x="745" y="1697"/>
                        <a:pt x="590" y="1662"/>
                        <a:pt x="521" y="1729"/>
                      </a:cubicBezTo>
                      <a:cubicBezTo>
                        <a:pt x="478" y="1771"/>
                        <a:pt x="526" y="1799"/>
                        <a:pt x="574" y="1814"/>
                      </a:cubicBezTo>
                      <a:cubicBezTo>
                        <a:pt x="700" y="1791"/>
                        <a:pt x="828" y="1796"/>
                        <a:pt x="946" y="1863"/>
                      </a:cubicBezTo>
                      <a:cubicBezTo>
                        <a:pt x="945" y="1863"/>
                        <a:pt x="945" y="1863"/>
                        <a:pt x="945" y="1863"/>
                      </a:cubicBezTo>
                      <a:cubicBezTo>
                        <a:pt x="847" y="1818"/>
                        <a:pt x="733" y="1830"/>
                        <a:pt x="629" y="1845"/>
                      </a:cubicBezTo>
                      <a:cubicBezTo>
                        <a:pt x="618" y="1846"/>
                        <a:pt x="608" y="1848"/>
                        <a:pt x="598" y="1850"/>
                      </a:cubicBezTo>
                      <a:cubicBezTo>
                        <a:pt x="498" y="1873"/>
                        <a:pt x="406" y="1919"/>
                        <a:pt x="325" y="1980"/>
                      </a:cubicBezTo>
                      <a:cubicBezTo>
                        <a:pt x="225" y="2045"/>
                        <a:pt x="141" y="2134"/>
                        <a:pt x="85" y="2240"/>
                      </a:cubicBezTo>
                      <a:cubicBezTo>
                        <a:pt x="51" y="2306"/>
                        <a:pt x="18" y="2402"/>
                        <a:pt x="19" y="2490"/>
                      </a:cubicBezTo>
                      <a:cubicBezTo>
                        <a:pt x="17" y="2499"/>
                        <a:pt x="16" y="2507"/>
                        <a:pt x="15" y="2515"/>
                      </a:cubicBezTo>
                      <a:cubicBezTo>
                        <a:pt x="0" y="2643"/>
                        <a:pt x="25" y="2820"/>
                        <a:pt x="118" y="2921"/>
                      </a:cubicBezTo>
                      <a:cubicBezTo>
                        <a:pt x="132" y="2951"/>
                        <a:pt x="150" y="2977"/>
                        <a:pt x="175" y="2991"/>
                      </a:cubicBezTo>
                      <a:cubicBezTo>
                        <a:pt x="176" y="2992"/>
                        <a:pt x="177" y="2991"/>
                        <a:pt x="177" y="2990"/>
                      </a:cubicBezTo>
                      <a:cubicBezTo>
                        <a:pt x="151" y="2921"/>
                        <a:pt x="126" y="2869"/>
                        <a:pt x="126" y="2793"/>
                      </a:cubicBezTo>
                      <a:cubicBezTo>
                        <a:pt x="126" y="2722"/>
                        <a:pt x="154" y="2663"/>
                        <a:pt x="204" y="2624"/>
                      </a:cubicBezTo>
                      <a:cubicBezTo>
                        <a:pt x="212" y="2619"/>
                        <a:pt x="220" y="2614"/>
                        <a:pt x="227" y="2609"/>
                      </a:cubicBezTo>
                      <a:cubicBezTo>
                        <a:pt x="241" y="2601"/>
                        <a:pt x="256" y="2594"/>
                        <a:pt x="273" y="2588"/>
                      </a:cubicBezTo>
                      <a:cubicBezTo>
                        <a:pt x="324" y="2572"/>
                        <a:pt x="374" y="2565"/>
                        <a:pt x="422" y="2555"/>
                      </a:cubicBezTo>
                      <a:cubicBezTo>
                        <a:pt x="436" y="2554"/>
                        <a:pt x="451" y="2553"/>
                        <a:pt x="466" y="2550"/>
                      </a:cubicBezTo>
                      <a:cubicBezTo>
                        <a:pt x="530" y="2537"/>
                        <a:pt x="581" y="2505"/>
                        <a:pt x="621" y="2454"/>
                      </a:cubicBezTo>
                      <a:cubicBezTo>
                        <a:pt x="633" y="2440"/>
                        <a:pt x="642" y="2423"/>
                        <a:pt x="649" y="2406"/>
                      </a:cubicBezTo>
                      <a:cubicBezTo>
                        <a:pt x="701" y="2326"/>
                        <a:pt x="737" y="2236"/>
                        <a:pt x="824" y="2186"/>
                      </a:cubicBezTo>
                      <a:cubicBezTo>
                        <a:pt x="899" y="2144"/>
                        <a:pt x="983" y="2160"/>
                        <a:pt x="1063" y="2194"/>
                      </a:cubicBezTo>
                      <a:cubicBezTo>
                        <a:pt x="1068" y="2192"/>
                        <a:pt x="1073" y="2189"/>
                        <a:pt x="1079" y="2187"/>
                      </a:cubicBezTo>
                      <a:cubicBezTo>
                        <a:pt x="1172" y="2147"/>
                        <a:pt x="1284" y="2123"/>
                        <a:pt x="1387" y="2132"/>
                      </a:cubicBezTo>
                      <a:cubicBezTo>
                        <a:pt x="1437" y="2136"/>
                        <a:pt x="1487" y="2144"/>
                        <a:pt x="1533" y="2165"/>
                      </a:cubicBezTo>
                      <a:cubicBezTo>
                        <a:pt x="1566" y="2180"/>
                        <a:pt x="1594" y="2201"/>
                        <a:pt x="1623" y="2218"/>
                      </a:cubicBezTo>
                      <a:cubicBezTo>
                        <a:pt x="1625" y="2222"/>
                        <a:pt x="1628" y="2226"/>
                        <a:pt x="1630" y="2230"/>
                      </a:cubicBezTo>
                      <a:cubicBezTo>
                        <a:pt x="1557" y="2202"/>
                        <a:pt x="1487" y="2172"/>
                        <a:pt x="1406" y="2171"/>
                      </a:cubicBezTo>
                      <a:cubicBezTo>
                        <a:pt x="1318" y="2170"/>
                        <a:pt x="1236" y="2184"/>
                        <a:pt x="1152" y="2214"/>
                      </a:cubicBezTo>
                      <a:cubicBezTo>
                        <a:pt x="1067" y="2244"/>
                        <a:pt x="983" y="2293"/>
                        <a:pt x="935" y="2372"/>
                      </a:cubicBezTo>
                      <a:cubicBezTo>
                        <a:pt x="921" y="2396"/>
                        <a:pt x="906" y="2424"/>
                        <a:pt x="893" y="2453"/>
                      </a:cubicBezTo>
                      <a:cubicBezTo>
                        <a:pt x="819" y="2669"/>
                        <a:pt x="878" y="2938"/>
                        <a:pt x="1074" y="3067"/>
                      </a:cubicBezTo>
                      <a:cubicBezTo>
                        <a:pt x="1095" y="3086"/>
                        <a:pt x="1119" y="3103"/>
                        <a:pt x="1142" y="3118"/>
                      </a:cubicBezTo>
                      <a:cubicBezTo>
                        <a:pt x="1147" y="3122"/>
                        <a:pt x="1152" y="3120"/>
                        <a:pt x="1154" y="3116"/>
                      </a:cubicBezTo>
                      <a:cubicBezTo>
                        <a:pt x="1155" y="3116"/>
                        <a:pt x="1155" y="3116"/>
                        <a:pt x="1155" y="3116"/>
                      </a:cubicBezTo>
                      <a:cubicBezTo>
                        <a:pt x="1156" y="3117"/>
                        <a:pt x="1157" y="3116"/>
                        <a:pt x="1156" y="3115"/>
                      </a:cubicBezTo>
                      <a:cubicBezTo>
                        <a:pt x="1155" y="3114"/>
                        <a:pt x="1155" y="3114"/>
                        <a:pt x="1155" y="3114"/>
                      </a:cubicBezTo>
                      <a:cubicBezTo>
                        <a:pt x="1157" y="3110"/>
                        <a:pt x="1156" y="3105"/>
                        <a:pt x="1152" y="3102"/>
                      </a:cubicBezTo>
                      <a:cubicBezTo>
                        <a:pt x="1060" y="3030"/>
                        <a:pt x="1012" y="2938"/>
                        <a:pt x="1071" y="2828"/>
                      </a:cubicBezTo>
                      <a:cubicBezTo>
                        <a:pt x="1105" y="2765"/>
                        <a:pt x="1181" y="2765"/>
                        <a:pt x="1245" y="2763"/>
                      </a:cubicBezTo>
                      <a:cubicBezTo>
                        <a:pt x="1252" y="2663"/>
                        <a:pt x="1320" y="2554"/>
                        <a:pt x="1380" y="2493"/>
                      </a:cubicBezTo>
                      <a:cubicBezTo>
                        <a:pt x="1441" y="2432"/>
                        <a:pt x="1518" y="2354"/>
                        <a:pt x="1608" y="2339"/>
                      </a:cubicBezTo>
                      <a:cubicBezTo>
                        <a:pt x="1681" y="2327"/>
                        <a:pt x="1794" y="2314"/>
                        <a:pt x="1860" y="2352"/>
                      </a:cubicBezTo>
                      <a:cubicBezTo>
                        <a:pt x="1862" y="2353"/>
                        <a:pt x="1861" y="2357"/>
                        <a:pt x="1858" y="2357"/>
                      </a:cubicBezTo>
                      <a:cubicBezTo>
                        <a:pt x="1784" y="2345"/>
                        <a:pt x="1687" y="2352"/>
                        <a:pt x="1616" y="2373"/>
                      </a:cubicBezTo>
                      <a:cubicBezTo>
                        <a:pt x="1539" y="2394"/>
                        <a:pt x="1475" y="2450"/>
                        <a:pt x="1421" y="2507"/>
                      </a:cubicBezTo>
                      <a:cubicBezTo>
                        <a:pt x="1326" y="2603"/>
                        <a:pt x="1260" y="2729"/>
                        <a:pt x="1288" y="2861"/>
                      </a:cubicBezTo>
                      <a:cubicBezTo>
                        <a:pt x="1305" y="2914"/>
                        <a:pt x="1337" y="2964"/>
                        <a:pt x="1382" y="2995"/>
                      </a:cubicBezTo>
                      <a:cubicBezTo>
                        <a:pt x="1435" y="3031"/>
                        <a:pt x="1506" y="3002"/>
                        <a:pt x="1536" y="2952"/>
                      </a:cubicBezTo>
                      <a:cubicBezTo>
                        <a:pt x="1572" y="2890"/>
                        <a:pt x="1544" y="2801"/>
                        <a:pt x="1559" y="2733"/>
                      </a:cubicBezTo>
                      <a:cubicBezTo>
                        <a:pt x="1584" y="2622"/>
                        <a:pt x="1667" y="2510"/>
                        <a:pt x="1780" y="2482"/>
                      </a:cubicBezTo>
                      <a:cubicBezTo>
                        <a:pt x="1848" y="2465"/>
                        <a:pt x="1913" y="2488"/>
                        <a:pt x="1972" y="2529"/>
                      </a:cubicBezTo>
                      <a:cubicBezTo>
                        <a:pt x="1985" y="2539"/>
                        <a:pt x="1998" y="2549"/>
                        <a:pt x="2010" y="2559"/>
                      </a:cubicBezTo>
                      <a:cubicBezTo>
                        <a:pt x="2057" y="2599"/>
                        <a:pt x="2099" y="2650"/>
                        <a:pt x="2134" y="2699"/>
                      </a:cubicBezTo>
                      <a:cubicBezTo>
                        <a:pt x="2163" y="2712"/>
                        <a:pt x="2191" y="2729"/>
                        <a:pt x="2218" y="2751"/>
                      </a:cubicBezTo>
                      <a:cubicBezTo>
                        <a:pt x="2221" y="2753"/>
                        <a:pt x="2224" y="2756"/>
                        <a:pt x="2227" y="2758"/>
                      </a:cubicBezTo>
                      <a:cubicBezTo>
                        <a:pt x="2229" y="2771"/>
                        <a:pt x="2230" y="2784"/>
                        <a:pt x="2233" y="2796"/>
                      </a:cubicBezTo>
                      <a:cubicBezTo>
                        <a:pt x="2223" y="2791"/>
                        <a:pt x="2213" y="2787"/>
                        <a:pt x="2203" y="2783"/>
                      </a:cubicBezTo>
                      <a:cubicBezTo>
                        <a:pt x="2124" y="2730"/>
                        <a:pt x="2018" y="2704"/>
                        <a:pt x="1926" y="2734"/>
                      </a:cubicBezTo>
                      <a:cubicBezTo>
                        <a:pt x="1788" y="2780"/>
                        <a:pt x="1706" y="2901"/>
                        <a:pt x="1696" y="3034"/>
                      </a:cubicBezTo>
                      <a:cubicBezTo>
                        <a:pt x="1704" y="3124"/>
                        <a:pt x="1751" y="3209"/>
                        <a:pt x="1849" y="3256"/>
                      </a:cubicBezTo>
                      <a:cubicBezTo>
                        <a:pt x="1851" y="3257"/>
                        <a:pt x="1853" y="3255"/>
                        <a:pt x="1851" y="3253"/>
                      </a:cubicBezTo>
                      <a:cubicBezTo>
                        <a:pt x="1827" y="3234"/>
                        <a:pt x="1807" y="3214"/>
                        <a:pt x="1790" y="3192"/>
                      </a:cubicBezTo>
                      <a:cubicBezTo>
                        <a:pt x="1757" y="3073"/>
                        <a:pt x="1897" y="2979"/>
                        <a:pt x="2002" y="2973"/>
                      </a:cubicBezTo>
                      <a:cubicBezTo>
                        <a:pt x="2113" y="2966"/>
                        <a:pt x="2213" y="3038"/>
                        <a:pt x="2273" y="3124"/>
                      </a:cubicBezTo>
                      <a:cubicBezTo>
                        <a:pt x="2289" y="3148"/>
                        <a:pt x="2311" y="3184"/>
                        <a:pt x="2336" y="3221"/>
                      </a:cubicBezTo>
                      <a:cubicBezTo>
                        <a:pt x="2360" y="3184"/>
                        <a:pt x="2381" y="3148"/>
                        <a:pt x="2398" y="3124"/>
                      </a:cubicBezTo>
                      <a:cubicBezTo>
                        <a:pt x="2457" y="3038"/>
                        <a:pt x="2557" y="2966"/>
                        <a:pt x="2668" y="2973"/>
                      </a:cubicBezTo>
                      <a:cubicBezTo>
                        <a:pt x="2773" y="2979"/>
                        <a:pt x="2913" y="3073"/>
                        <a:pt x="2881" y="3192"/>
                      </a:cubicBezTo>
                      <a:cubicBezTo>
                        <a:pt x="2864" y="3214"/>
                        <a:pt x="2844" y="3234"/>
                        <a:pt x="2820" y="3253"/>
                      </a:cubicBezTo>
                      <a:cubicBezTo>
                        <a:pt x="2818" y="3255"/>
                        <a:pt x="2819" y="3257"/>
                        <a:pt x="2822" y="3256"/>
                      </a:cubicBezTo>
                      <a:cubicBezTo>
                        <a:pt x="2919" y="3209"/>
                        <a:pt x="2967" y="3124"/>
                        <a:pt x="2974" y="3034"/>
                      </a:cubicBezTo>
                      <a:cubicBezTo>
                        <a:pt x="2964" y="2901"/>
                        <a:pt x="2882" y="2780"/>
                        <a:pt x="2744" y="2734"/>
                      </a:cubicBezTo>
                      <a:cubicBezTo>
                        <a:pt x="2652" y="2704"/>
                        <a:pt x="2546" y="2730"/>
                        <a:pt x="2468" y="2783"/>
                      </a:cubicBezTo>
                      <a:cubicBezTo>
                        <a:pt x="2457" y="2787"/>
                        <a:pt x="2446" y="2792"/>
                        <a:pt x="2435" y="2798"/>
                      </a:cubicBezTo>
                      <a:cubicBezTo>
                        <a:pt x="2438" y="2786"/>
                        <a:pt x="2440" y="2773"/>
                        <a:pt x="2441" y="2760"/>
                      </a:cubicBezTo>
                      <a:cubicBezTo>
                        <a:pt x="2445" y="2757"/>
                        <a:pt x="2448" y="2754"/>
                        <a:pt x="2452" y="2751"/>
                      </a:cubicBezTo>
                      <a:cubicBezTo>
                        <a:pt x="2479" y="2729"/>
                        <a:pt x="2507" y="2712"/>
                        <a:pt x="2536" y="2699"/>
                      </a:cubicBezTo>
                      <a:cubicBezTo>
                        <a:pt x="2572" y="2650"/>
                        <a:pt x="2614" y="2599"/>
                        <a:pt x="2661" y="2559"/>
                      </a:cubicBezTo>
                      <a:cubicBezTo>
                        <a:pt x="2673" y="2549"/>
                        <a:pt x="2685" y="2539"/>
                        <a:pt x="2698" y="2529"/>
                      </a:cubicBezTo>
                      <a:cubicBezTo>
                        <a:pt x="2758" y="2488"/>
                        <a:pt x="2823" y="2465"/>
                        <a:pt x="2890" y="2482"/>
                      </a:cubicBezTo>
                      <a:cubicBezTo>
                        <a:pt x="3004" y="2510"/>
                        <a:pt x="3086" y="2622"/>
                        <a:pt x="3111" y="2733"/>
                      </a:cubicBezTo>
                      <a:cubicBezTo>
                        <a:pt x="3127" y="2801"/>
                        <a:pt x="3098" y="2890"/>
                        <a:pt x="3134" y="2952"/>
                      </a:cubicBezTo>
                      <a:cubicBezTo>
                        <a:pt x="3164" y="3002"/>
                        <a:pt x="3235" y="3031"/>
                        <a:pt x="3288" y="2995"/>
                      </a:cubicBezTo>
                      <a:cubicBezTo>
                        <a:pt x="3334" y="2964"/>
                        <a:pt x="3366" y="2914"/>
                        <a:pt x="3382" y="2861"/>
                      </a:cubicBezTo>
                      <a:cubicBezTo>
                        <a:pt x="3410" y="2729"/>
                        <a:pt x="3344" y="2603"/>
                        <a:pt x="3250" y="2507"/>
                      </a:cubicBezTo>
                      <a:close/>
                      <a:moveTo>
                        <a:pt x="3165" y="2253"/>
                      </a:moveTo>
                      <a:cubicBezTo>
                        <a:pt x="3235" y="2224"/>
                        <a:pt x="3331" y="2236"/>
                        <a:pt x="3404" y="2252"/>
                      </a:cubicBezTo>
                      <a:cubicBezTo>
                        <a:pt x="3469" y="2265"/>
                        <a:pt x="3532" y="2293"/>
                        <a:pt x="3587" y="2331"/>
                      </a:cubicBezTo>
                      <a:cubicBezTo>
                        <a:pt x="3633" y="2355"/>
                        <a:pt x="3673" y="2391"/>
                        <a:pt x="3704" y="2445"/>
                      </a:cubicBezTo>
                      <a:cubicBezTo>
                        <a:pt x="3758" y="2541"/>
                        <a:pt x="3753" y="2647"/>
                        <a:pt x="3732" y="2749"/>
                      </a:cubicBezTo>
                      <a:cubicBezTo>
                        <a:pt x="3742" y="2655"/>
                        <a:pt x="3730" y="2555"/>
                        <a:pt x="3686" y="2479"/>
                      </a:cubicBezTo>
                      <a:cubicBezTo>
                        <a:pt x="3651" y="2417"/>
                        <a:pt x="3591" y="2375"/>
                        <a:pt x="3522" y="2349"/>
                      </a:cubicBezTo>
                      <a:cubicBezTo>
                        <a:pt x="3541" y="2369"/>
                        <a:pt x="3557" y="2392"/>
                        <a:pt x="3569" y="2414"/>
                      </a:cubicBezTo>
                      <a:cubicBezTo>
                        <a:pt x="3608" y="2480"/>
                        <a:pt x="3614" y="2555"/>
                        <a:pt x="3606" y="2629"/>
                      </a:cubicBezTo>
                      <a:cubicBezTo>
                        <a:pt x="3606" y="2630"/>
                        <a:pt x="3605" y="2630"/>
                        <a:pt x="3605" y="2629"/>
                      </a:cubicBezTo>
                      <a:cubicBezTo>
                        <a:pt x="3602" y="2558"/>
                        <a:pt x="3589" y="2487"/>
                        <a:pt x="3552" y="2425"/>
                      </a:cubicBezTo>
                      <a:cubicBezTo>
                        <a:pt x="3525" y="2379"/>
                        <a:pt x="3482" y="2354"/>
                        <a:pt x="3441" y="2326"/>
                      </a:cubicBezTo>
                      <a:cubicBezTo>
                        <a:pt x="3430" y="2324"/>
                        <a:pt x="3420" y="2323"/>
                        <a:pt x="3409" y="2321"/>
                      </a:cubicBezTo>
                      <a:cubicBezTo>
                        <a:pt x="3446" y="2345"/>
                        <a:pt x="3477" y="2380"/>
                        <a:pt x="3500" y="2412"/>
                      </a:cubicBezTo>
                      <a:cubicBezTo>
                        <a:pt x="3549" y="2480"/>
                        <a:pt x="3572" y="2563"/>
                        <a:pt x="3550" y="2645"/>
                      </a:cubicBezTo>
                      <a:cubicBezTo>
                        <a:pt x="3549" y="2646"/>
                        <a:pt x="3548" y="2646"/>
                        <a:pt x="3548" y="2645"/>
                      </a:cubicBezTo>
                      <a:cubicBezTo>
                        <a:pt x="3562" y="2558"/>
                        <a:pt x="3535" y="2475"/>
                        <a:pt x="3477" y="2410"/>
                      </a:cubicBezTo>
                      <a:cubicBezTo>
                        <a:pt x="3433" y="2362"/>
                        <a:pt x="3376" y="2343"/>
                        <a:pt x="3321" y="2316"/>
                      </a:cubicBezTo>
                      <a:cubicBezTo>
                        <a:pt x="3295" y="2316"/>
                        <a:pt x="3271" y="2318"/>
                        <a:pt x="3248" y="2321"/>
                      </a:cubicBezTo>
                      <a:cubicBezTo>
                        <a:pt x="3240" y="2320"/>
                        <a:pt x="3232" y="2319"/>
                        <a:pt x="3225" y="2317"/>
                      </a:cubicBezTo>
                      <a:cubicBezTo>
                        <a:pt x="3203" y="2318"/>
                        <a:pt x="3182" y="2315"/>
                        <a:pt x="3165" y="2301"/>
                      </a:cubicBezTo>
                      <a:cubicBezTo>
                        <a:pt x="3153" y="2290"/>
                        <a:pt x="3153" y="2269"/>
                        <a:pt x="3165" y="2258"/>
                      </a:cubicBezTo>
                      <a:cubicBezTo>
                        <a:pt x="3163" y="2258"/>
                        <a:pt x="3162" y="2254"/>
                        <a:pt x="3165" y="2253"/>
                      </a:cubicBezTo>
                      <a:close/>
                      <a:moveTo>
                        <a:pt x="4584" y="2773"/>
                      </a:moveTo>
                      <a:cubicBezTo>
                        <a:pt x="4584" y="2768"/>
                        <a:pt x="4584" y="2762"/>
                        <a:pt x="4584" y="2757"/>
                      </a:cubicBezTo>
                      <a:cubicBezTo>
                        <a:pt x="4585" y="2757"/>
                        <a:pt x="4586" y="2757"/>
                        <a:pt x="4587" y="2757"/>
                      </a:cubicBezTo>
                      <a:cubicBezTo>
                        <a:pt x="4586" y="2762"/>
                        <a:pt x="4585" y="2768"/>
                        <a:pt x="4584" y="2773"/>
                      </a:cubicBezTo>
                      <a:close/>
                      <a:moveTo>
                        <a:pt x="4607" y="2587"/>
                      </a:moveTo>
                      <a:cubicBezTo>
                        <a:pt x="4607" y="2591"/>
                        <a:pt x="4607" y="2594"/>
                        <a:pt x="4607" y="2597"/>
                      </a:cubicBezTo>
                      <a:cubicBezTo>
                        <a:pt x="4606" y="2593"/>
                        <a:pt x="4605" y="2589"/>
                        <a:pt x="4604" y="2586"/>
                      </a:cubicBezTo>
                      <a:cubicBezTo>
                        <a:pt x="4605" y="2586"/>
                        <a:pt x="4606" y="2587"/>
                        <a:pt x="4607" y="2587"/>
                      </a:cubicBezTo>
                      <a:close/>
                      <a:moveTo>
                        <a:pt x="4504" y="2245"/>
                      </a:moveTo>
                      <a:cubicBezTo>
                        <a:pt x="4502" y="2243"/>
                        <a:pt x="4500" y="2241"/>
                        <a:pt x="4498" y="2238"/>
                      </a:cubicBezTo>
                      <a:cubicBezTo>
                        <a:pt x="4497" y="2236"/>
                        <a:pt x="4496" y="2233"/>
                        <a:pt x="4494" y="2230"/>
                      </a:cubicBezTo>
                      <a:cubicBezTo>
                        <a:pt x="4497" y="2235"/>
                        <a:pt x="4501" y="2240"/>
                        <a:pt x="4504" y="2245"/>
                      </a:cubicBezTo>
                      <a:close/>
                      <a:moveTo>
                        <a:pt x="3640" y="1975"/>
                      </a:moveTo>
                      <a:cubicBezTo>
                        <a:pt x="3680" y="1958"/>
                        <a:pt x="3722" y="1946"/>
                        <a:pt x="3764" y="1936"/>
                      </a:cubicBezTo>
                      <a:cubicBezTo>
                        <a:pt x="3906" y="1904"/>
                        <a:pt x="4039" y="1905"/>
                        <a:pt x="4175" y="1961"/>
                      </a:cubicBezTo>
                      <a:cubicBezTo>
                        <a:pt x="4196" y="1969"/>
                        <a:pt x="4216" y="1978"/>
                        <a:pt x="4237" y="1988"/>
                      </a:cubicBezTo>
                      <a:cubicBezTo>
                        <a:pt x="4294" y="2025"/>
                        <a:pt x="4346" y="2072"/>
                        <a:pt x="4393" y="2121"/>
                      </a:cubicBezTo>
                      <a:cubicBezTo>
                        <a:pt x="4437" y="2156"/>
                        <a:pt x="4475" y="2198"/>
                        <a:pt x="4496" y="2244"/>
                      </a:cubicBezTo>
                      <a:cubicBezTo>
                        <a:pt x="4564" y="2341"/>
                        <a:pt x="4619" y="2463"/>
                        <a:pt x="4590" y="2567"/>
                      </a:cubicBezTo>
                      <a:cubicBezTo>
                        <a:pt x="4590" y="2568"/>
                        <a:pt x="4590" y="2568"/>
                        <a:pt x="4590" y="2567"/>
                      </a:cubicBezTo>
                      <a:cubicBezTo>
                        <a:pt x="4600" y="2494"/>
                        <a:pt x="4558" y="2419"/>
                        <a:pt x="4526" y="2357"/>
                      </a:cubicBezTo>
                      <a:cubicBezTo>
                        <a:pt x="4501" y="2309"/>
                        <a:pt x="4470" y="2266"/>
                        <a:pt x="4436" y="2225"/>
                      </a:cubicBezTo>
                      <a:cubicBezTo>
                        <a:pt x="4437" y="2229"/>
                        <a:pt x="4438" y="2233"/>
                        <a:pt x="4439" y="2236"/>
                      </a:cubicBezTo>
                      <a:cubicBezTo>
                        <a:pt x="4460" y="2297"/>
                        <a:pt x="4467" y="2363"/>
                        <a:pt x="4445" y="2424"/>
                      </a:cubicBezTo>
                      <a:cubicBezTo>
                        <a:pt x="4445" y="2424"/>
                        <a:pt x="4444" y="2424"/>
                        <a:pt x="4444" y="2424"/>
                      </a:cubicBezTo>
                      <a:cubicBezTo>
                        <a:pt x="4456" y="2363"/>
                        <a:pt x="4438" y="2300"/>
                        <a:pt x="4418" y="2243"/>
                      </a:cubicBezTo>
                      <a:cubicBezTo>
                        <a:pt x="4407" y="2210"/>
                        <a:pt x="4388" y="2183"/>
                        <a:pt x="4370" y="2155"/>
                      </a:cubicBezTo>
                      <a:cubicBezTo>
                        <a:pt x="4320" y="2116"/>
                        <a:pt x="4262" y="2085"/>
                        <a:pt x="4204" y="2059"/>
                      </a:cubicBezTo>
                      <a:cubicBezTo>
                        <a:pt x="4230" y="2099"/>
                        <a:pt x="4246" y="2145"/>
                        <a:pt x="4252" y="2186"/>
                      </a:cubicBezTo>
                      <a:cubicBezTo>
                        <a:pt x="4267" y="2286"/>
                        <a:pt x="4241" y="2381"/>
                        <a:pt x="4217" y="2478"/>
                      </a:cubicBezTo>
                      <a:cubicBezTo>
                        <a:pt x="4216" y="2479"/>
                        <a:pt x="4215" y="2479"/>
                        <a:pt x="4215" y="2478"/>
                      </a:cubicBezTo>
                      <a:cubicBezTo>
                        <a:pt x="4236" y="2393"/>
                        <a:pt x="4248" y="2305"/>
                        <a:pt x="4237" y="2218"/>
                      </a:cubicBezTo>
                      <a:cubicBezTo>
                        <a:pt x="4232" y="2172"/>
                        <a:pt x="4212" y="2128"/>
                        <a:pt x="4188" y="2089"/>
                      </a:cubicBezTo>
                      <a:cubicBezTo>
                        <a:pt x="4174" y="2067"/>
                        <a:pt x="4157" y="2050"/>
                        <a:pt x="4140" y="2032"/>
                      </a:cubicBezTo>
                      <a:cubicBezTo>
                        <a:pt x="4115" y="2023"/>
                        <a:pt x="4091" y="2016"/>
                        <a:pt x="4066" y="2011"/>
                      </a:cubicBezTo>
                      <a:cubicBezTo>
                        <a:pt x="4098" y="2041"/>
                        <a:pt x="4125" y="2078"/>
                        <a:pt x="4143" y="2115"/>
                      </a:cubicBezTo>
                      <a:cubicBezTo>
                        <a:pt x="4191" y="2209"/>
                        <a:pt x="4183" y="2299"/>
                        <a:pt x="4158" y="2398"/>
                      </a:cubicBezTo>
                      <a:cubicBezTo>
                        <a:pt x="4158" y="2399"/>
                        <a:pt x="4156" y="2398"/>
                        <a:pt x="4157" y="2398"/>
                      </a:cubicBezTo>
                      <a:cubicBezTo>
                        <a:pt x="4183" y="2309"/>
                        <a:pt x="4168" y="2208"/>
                        <a:pt x="4125" y="2127"/>
                      </a:cubicBezTo>
                      <a:cubicBezTo>
                        <a:pt x="4094" y="2067"/>
                        <a:pt x="4045" y="2032"/>
                        <a:pt x="3992" y="2000"/>
                      </a:cubicBezTo>
                      <a:cubicBezTo>
                        <a:pt x="3965" y="1998"/>
                        <a:pt x="3938" y="1998"/>
                        <a:pt x="3911" y="2000"/>
                      </a:cubicBezTo>
                      <a:cubicBezTo>
                        <a:pt x="3969" y="2024"/>
                        <a:pt x="4022" y="2072"/>
                        <a:pt x="4047" y="2122"/>
                      </a:cubicBezTo>
                      <a:cubicBezTo>
                        <a:pt x="4047" y="2123"/>
                        <a:pt x="4046" y="2124"/>
                        <a:pt x="4046" y="2123"/>
                      </a:cubicBezTo>
                      <a:cubicBezTo>
                        <a:pt x="4000" y="2047"/>
                        <a:pt x="3924" y="2029"/>
                        <a:pt x="3846" y="2012"/>
                      </a:cubicBezTo>
                      <a:cubicBezTo>
                        <a:pt x="3810" y="2021"/>
                        <a:pt x="3774" y="2032"/>
                        <a:pt x="3737" y="2037"/>
                      </a:cubicBezTo>
                      <a:cubicBezTo>
                        <a:pt x="3722" y="2041"/>
                        <a:pt x="3708" y="2046"/>
                        <a:pt x="3693" y="2050"/>
                      </a:cubicBezTo>
                      <a:cubicBezTo>
                        <a:pt x="3672" y="2056"/>
                        <a:pt x="3631" y="2065"/>
                        <a:pt x="3616" y="2041"/>
                      </a:cubicBezTo>
                      <a:cubicBezTo>
                        <a:pt x="3601" y="2017"/>
                        <a:pt x="3614" y="1995"/>
                        <a:pt x="3640" y="1975"/>
                      </a:cubicBezTo>
                      <a:close/>
                      <a:moveTo>
                        <a:pt x="4086" y="333"/>
                      </a:moveTo>
                      <a:cubicBezTo>
                        <a:pt x="4087" y="338"/>
                        <a:pt x="4089" y="343"/>
                        <a:pt x="4090" y="349"/>
                      </a:cubicBezTo>
                      <a:cubicBezTo>
                        <a:pt x="4087" y="343"/>
                        <a:pt x="4083" y="337"/>
                        <a:pt x="4079" y="331"/>
                      </a:cubicBezTo>
                      <a:cubicBezTo>
                        <a:pt x="4081" y="332"/>
                        <a:pt x="4084" y="333"/>
                        <a:pt x="4086" y="333"/>
                      </a:cubicBezTo>
                      <a:close/>
                      <a:moveTo>
                        <a:pt x="3765" y="1190"/>
                      </a:moveTo>
                      <a:cubicBezTo>
                        <a:pt x="3765" y="1194"/>
                        <a:pt x="3765" y="1197"/>
                        <a:pt x="3764" y="1201"/>
                      </a:cubicBezTo>
                      <a:cubicBezTo>
                        <a:pt x="3763" y="1207"/>
                        <a:pt x="3761" y="1214"/>
                        <a:pt x="3760" y="1220"/>
                      </a:cubicBezTo>
                      <a:cubicBezTo>
                        <a:pt x="3762" y="1210"/>
                        <a:pt x="3763" y="1200"/>
                        <a:pt x="3765" y="1190"/>
                      </a:cubicBezTo>
                      <a:close/>
                      <a:moveTo>
                        <a:pt x="3590" y="733"/>
                      </a:moveTo>
                      <a:cubicBezTo>
                        <a:pt x="3566" y="707"/>
                        <a:pt x="3545" y="679"/>
                        <a:pt x="3525" y="651"/>
                      </a:cubicBezTo>
                      <a:cubicBezTo>
                        <a:pt x="3481" y="611"/>
                        <a:pt x="3427" y="579"/>
                        <a:pt x="3375" y="552"/>
                      </a:cubicBezTo>
                      <a:cubicBezTo>
                        <a:pt x="3325" y="525"/>
                        <a:pt x="3272" y="523"/>
                        <a:pt x="3218" y="511"/>
                      </a:cubicBezTo>
                      <a:cubicBezTo>
                        <a:pt x="3171" y="500"/>
                        <a:pt x="3122" y="451"/>
                        <a:pt x="3188" y="421"/>
                      </a:cubicBezTo>
                      <a:cubicBezTo>
                        <a:pt x="3268" y="386"/>
                        <a:pt x="3347" y="442"/>
                        <a:pt x="3410" y="487"/>
                      </a:cubicBezTo>
                      <a:cubicBezTo>
                        <a:pt x="3496" y="547"/>
                        <a:pt x="3549" y="639"/>
                        <a:pt x="3591" y="732"/>
                      </a:cubicBezTo>
                      <a:cubicBezTo>
                        <a:pt x="3592" y="733"/>
                        <a:pt x="3590" y="734"/>
                        <a:pt x="3590" y="733"/>
                      </a:cubicBezTo>
                      <a:close/>
                      <a:moveTo>
                        <a:pt x="3222" y="1117"/>
                      </a:moveTo>
                      <a:cubicBezTo>
                        <a:pt x="3224" y="1117"/>
                        <a:pt x="3226" y="1116"/>
                        <a:pt x="3228" y="1116"/>
                      </a:cubicBezTo>
                      <a:cubicBezTo>
                        <a:pt x="3230" y="1116"/>
                        <a:pt x="3232" y="1117"/>
                        <a:pt x="3234" y="1118"/>
                      </a:cubicBezTo>
                      <a:cubicBezTo>
                        <a:pt x="3234" y="1118"/>
                        <a:pt x="3235" y="1119"/>
                        <a:pt x="3235" y="1119"/>
                      </a:cubicBezTo>
                      <a:cubicBezTo>
                        <a:pt x="3230" y="1118"/>
                        <a:pt x="3226" y="1118"/>
                        <a:pt x="3222" y="1117"/>
                      </a:cubicBezTo>
                      <a:close/>
                      <a:moveTo>
                        <a:pt x="3521" y="1752"/>
                      </a:moveTo>
                      <a:cubicBezTo>
                        <a:pt x="3522" y="1753"/>
                        <a:pt x="3522" y="1753"/>
                        <a:pt x="3522" y="1753"/>
                      </a:cubicBezTo>
                      <a:cubicBezTo>
                        <a:pt x="3512" y="1766"/>
                        <a:pt x="3502" y="1778"/>
                        <a:pt x="3492" y="1790"/>
                      </a:cubicBezTo>
                      <a:cubicBezTo>
                        <a:pt x="3485" y="1799"/>
                        <a:pt x="3478" y="1808"/>
                        <a:pt x="3470" y="1817"/>
                      </a:cubicBezTo>
                      <a:cubicBezTo>
                        <a:pt x="3487" y="1795"/>
                        <a:pt x="3504" y="1774"/>
                        <a:pt x="3521" y="1752"/>
                      </a:cubicBezTo>
                      <a:close/>
                      <a:moveTo>
                        <a:pt x="2796" y="2018"/>
                      </a:moveTo>
                      <a:cubicBezTo>
                        <a:pt x="2815" y="2000"/>
                        <a:pt x="2833" y="1981"/>
                        <a:pt x="2850" y="1961"/>
                      </a:cubicBezTo>
                      <a:cubicBezTo>
                        <a:pt x="2872" y="1912"/>
                        <a:pt x="2894" y="1864"/>
                        <a:pt x="2910" y="1812"/>
                      </a:cubicBezTo>
                      <a:cubicBezTo>
                        <a:pt x="2925" y="1760"/>
                        <a:pt x="2905" y="1705"/>
                        <a:pt x="2916" y="1652"/>
                      </a:cubicBezTo>
                      <a:cubicBezTo>
                        <a:pt x="2924" y="1612"/>
                        <a:pt x="2961" y="1553"/>
                        <a:pt x="3005" y="1597"/>
                      </a:cubicBezTo>
                      <a:cubicBezTo>
                        <a:pt x="3053" y="1646"/>
                        <a:pt x="3026" y="1727"/>
                        <a:pt x="3003" y="1779"/>
                      </a:cubicBezTo>
                      <a:cubicBezTo>
                        <a:pt x="2959" y="1877"/>
                        <a:pt x="2878" y="1951"/>
                        <a:pt x="2797" y="2019"/>
                      </a:cubicBezTo>
                      <a:cubicBezTo>
                        <a:pt x="2796" y="2020"/>
                        <a:pt x="2795" y="2019"/>
                        <a:pt x="2796" y="2018"/>
                      </a:cubicBezTo>
                      <a:close/>
                      <a:moveTo>
                        <a:pt x="2556" y="2215"/>
                      </a:moveTo>
                      <a:cubicBezTo>
                        <a:pt x="2556" y="2216"/>
                        <a:pt x="2557" y="2217"/>
                        <a:pt x="2558" y="2218"/>
                      </a:cubicBezTo>
                      <a:cubicBezTo>
                        <a:pt x="2552" y="2223"/>
                        <a:pt x="2547" y="2228"/>
                        <a:pt x="2542" y="2233"/>
                      </a:cubicBezTo>
                      <a:cubicBezTo>
                        <a:pt x="2546" y="2227"/>
                        <a:pt x="2551" y="2221"/>
                        <a:pt x="2556" y="2215"/>
                      </a:cubicBezTo>
                      <a:close/>
                      <a:moveTo>
                        <a:pt x="1874" y="2019"/>
                      </a:moveTo>
                      <a:cubicBezTo>
                        <a:pt x="1793" y="1951"/>
                        <a:pt x="1711" y="1877"/>
                        <a:pt x="1667" y="1779"/>
                      </a:cubicBezTo>
                      <a:cubicBezTo>
                        <a:pt x="1644" y="1727"/>
                        <a:pt x="1617" y="1646"/>
                        <a:pt x="1666" y="1597"/>
                      </a:cubicBezTo>
                      <a:cubicBezTo>
                        <a:pt x="1710" y="1553"/>
                        <a:pt x="1747" y="1612"/>
                        <a:pt x="1755" y="1652"/>
                      </a:cubicBezTo>
                      <a:cubicBezTo>
                        <a:pt x="1765" y="1705"/>
                        <a:pt x="1745" y="1760"/>
                        <a:pt x="1761" y="1812"/>
                      </a:cubicBezTo>
                      <a:cubicBezTo>
                        <a:pt x="1776" y="1864"/>
                        <a:pt x="1799" y="1912"/>
                        <a:pt x="1820" y="1961"/>
                      </a:cubicBezTo>
                      <a:cubicBezTo>
                        <a:pt x="1837" y="1981"/>
                        <a:pt x="1855" y="2000"/>
                        <a:pt x="1875" y="2018"/>
                      </a:cubicBezTo>
                      <a:cubicBezTo>
                        <a:pt x="1875" y="2019"/>
                        <a:pt x="1874" y="2020"/>
                        <a:pt x="1874" y="2019"/>
                      </a:cubicBezTo>
                      <a:close/>
                      <a:moveTo>
                        <a:pt x="2113" y="2218"/>
                      </a:moveTo>
                      <a:cubicBezTo>
                        <a:pt x="2114" y="2217"/>
                        <a:pt x="2114" y="2216"/>
                        <a:pt x="2115" y="2215"/>
                      </a:cubicBezTo>
                      <a:cubicBezTo>
                        <a:pt x="2119" y="2221"/>
                        <a:pt x="2124" y="2227"/>
                        <a:pt x="2129" y="2233"/>
                      </a:cubicBezTo>
                      <a:cubicBezTo>
                        <a:pt x="2124" y="2228"/>
                        <a:pt x="2118" y="2223"/>
                        <a:pt x="2113" y="2218"/>
                      </a:cubicBezTo>
                      <a:close/>
                      <a:moveTo>
                        <a:pt x="1436" y="1118"/>
                      </a:moveTo>
                      <a:cubicBezTo>
                        <a:pt x="1438" y="1117"/>
                        <a:pt x="1440" y="1116"/>
                        <a:pt x="1442" y="1116"/>
                      </a:cubicBezTo>
                      <a:cubicBezTo>
                        <a:pt x="1444" y="1116"/>
                        <a:pt x="1446" y="1117"/>
                        <a:pt x="1448" y="1117"/>
                      </a:cubicBezTo>
                      <a:cubicBezTo>
                        <a:pt x="1444" y="1118"/>
                        <a:pt x="1440" y="1118"/>
                        <a:pt x="1436" y="1119"/>
                      </a:cubicBezTo>
                      <a:cubicBezTo>
                        <a:pt x="1436" y="1119"/>
                        <a:pt x="1436" y="1118"/>
                        <a:pt x="1436" y="1118"/>
                      </a:cubicBezTo>
                      <a:close/>
                      <a:moveTo>
                        <a:pt x="1260" y="487"/>
                      </a:moveTo>
                      <a:cubicBezTo>
                        <a:pt x="1324" y="442"/>
                        <a:pt x="1402" y="386"/>
                        <a:pt x="1482" y="421"/>
                      </a:cubicBezTo>
                      <a:cubicBezTo>
                        <a:pt x="1548" y="451"/>
                        <a:pt x="1499" y="500"/>
                        <a:pt x="1452" y="511"/>
                      </a:cubicBezTo>
                      <a:cubicBezTo>
                        <a:pt x="1399" y="523"/>
                        <a:pt x="1345" y="525"/>
                        <a:pt x="1295" y="552"/>
                      </a:cubicBezTo>
                      <a:cubicBezTo>
                        <a:pt x="1244" y="579"/>
                        <a:pt x="1190" y="611"/>
                        <a:pt x="1146" y="651"/>
                      </a:cubicBezTo>
                      <a:cubicBezTo>
                        <a:pt x="1125" y="679"/>
                        <a:pt x="1105" y="707"/>
                        <a:pt x="1081" y="733"/>
                      </a:cubicBezTo>
                      <a:cubicBezTo>
                        <a:pt x="1080" y="734"/>
                        <a:pt x="1079" y="733"/>
                        <a:pt x="1079" y="732"/>
                      </a:cubicBezTo>
                      <a:cubicBezTo>
                        <a:pt x="1121" y="639"/>
                        <a:pt x="1174" y="547"/>
                        <a:pt x="1260" y="487"/>
                      </a:cubicBezTo>
                      <a:close/>
                      <a:moveTo>
                        <a:pt x="580" y="349"/>
                      </a:moveTo>
                      <a:cubicBezTo>
                        <a:pt x="582" y="343"/>
                        <a:pt x="583" y="338"/>
                        <a:pt x="584" y="333"/>
                      </a:cubicBezTo>
                      <a:cubicBezTo>
                        <a:pt x="587" y="333"/>
                        <a:pt x="589" y="332"/>
                        <a:pt x="591" y="331"/>
                      </a:cubicBezTo>
                      <a:cubicBezTo>
                        <a:pt x="587" y="337"/>
                        <a:pt x="583" y="343"/>
                        <a:pt x="580" y="349"/>
                      </a:cubicBezTo>
                      <a:close/>
                      <a:moveTo>
                        <a:pt x="906" y="1201"/>
                      </a:moveTo>
                      <a:cubicBezTo>
                        <a:pt x="906" y="1197"/>
                        <a:pt x="906" y="1194"/>
                        <a:pt x="905" y="1190"/>
                      </a:cubicBezTo>
                      <a:cubicBezTo>
                        <a:pt x="907" y="1200"/>
                        <a:pt x="909" y="1210"/>
                        <a:pt x="911" y="1220"/>
                      </a:cubicBezTo>
                      <a:cubicBezTo>
                        <a:pt x="909" y="1214"/>
                        <a:pt x="908" y="1207"/>
                        <a:pt x="906" y="1201"/>
                      </a:cubicBezTo>
                      <a:close/>
                      <a:moveTo>
                        <a:pt x="1178" y="1790"/>
                      </a:moveTo>
                      <a:cubicBezTo>
                        <a:pt x="1168" y="1778"/>
                        <a:pt x="1158" y="1766"/>
                        <a:pt x="1149" y="1753"/>
                      </a:cubicBezTo>
                      <a:cubicBezTo>
                        <a:pt x="1149" y="1752"/>
                        <a:pt x="1149" y="1752"/>
                        <a:pt x="1149" y="1752"/>
                      </a:cubicBezTo>
                      <a:cubicBezTo>
                        <a:pt x="1166" y="1774"/>
                        <a:pt x="1183" y="1795"/>
                        <a:pt x="1200" y="1817"/>
                      </a:cubicBezTo>
                      <a:cubicBezTo>
                        <a:pt x="1192" y="1808"/>
                        <a:pt x="1185" y="1799"/>
                        <a:pt x="1178" y="1790"/>
                      </a:cubicBezTo>
                      <a:close/>
                      <a:moveTo>
                        <a:pt x="176" y="2230"/>
                      </a:moveTo>
                      <a:cubicBezTo>
                        <a:pt x="175" y="2233"/>
                        <a:pt x="174" y="2236"/>
                        <a:pt x="173" y="2238"/>
                      </a:cubicBezTo>
                      <a:cubicBezTo>
                        <a:pt x="171" y="2241"/>
                        <a:pt x="169" y="2243"/>
                        <a:pt x="167" y="2245"/>
                      </a:cubicBezTo>
                      <a:cubicBezTo>
                        <a:pt x="170" y="2240"/>
                        <a:pt x="173" y="2235"/>
                        <a:pt x="176" y="2230"/>
                      </a:cubicBezTo>
                      <a:close/>
                      <a:moveTo>
                        <a:pt x="63" y="2597"/>
                      </a:moveTo>
                      <a:cubicBezTo>
                        <a:pt x="63" y="2594"/>
                        <a:pt x="63" y="2591"/>
                        <a:pt x="63" y="2587"/>
                      </a:cubicBezTo>
                      <a:cubicBezTo>
                        <a:pt x="64" y="2587"/>
                        <a:pt x="65" y="2586"/>
                        <a:pt x="67" y="2586"/>
                      </a:cubicBezTo>
                      <a:cubicBezTo>
                        <a:pt x="65" y="2589"/>
                        <a:pt x="64" y="2593"/>
                        <a:pt x="63" y="2597"/>
                      </a:cubicBezTo>
                      <a:close/>
                      <a:moveTo>
                        <a:pt x="86" y="2773"/>
                      </a:moveTo>
                      <a:cubicBezTo>
                        <a:pt x="85" y="2768"/>
                        <a:pt x="84" y="2762"/>
                        <a:pt x="84" y="2757"/>
                      </a:cubicBezTo>
                      <a:cubicBezTo>
                        <a:pt x="85" y="2757"/>
                        <a:pt x="86" y="2757"/>
                        <a:pt x="87" y="2757"/>
                      </a:cubicBezTo>
                      <a:cubicBezTo>
                        <a:pt x="86" y="2762"/>
                        <a:pt x="86" y="2768"/>
                        <a:pt x="86" y="2773"/>
                      </a:cubicBezTo>
                      <a:close/>
                      <a:moveTo>
                        <a:pt x="1054" y="2041"/>
                      </a:moveTo>
                      <a:cubicBezTo>
                        <a:pt x="1039" y="2065"/>
                        <a:pt x="999" y="2056"/>
                        <a:pt x="977" y="2050"/>
                      </a:cubicBezTo>
                      <a:cubicBezTo>
                        <a:pt x="962" y="2046"/>
                        <a:pt x="948" y="2041"/>
                        <a:pt x="933" y="2037"/>
                      </a:cubicBezTo>
                      <a:cubicBezTo>
                        <a:pt x="897" y="2032"/>
                        <a:pt x="860" y="2021"/>
                        <a:pt x="824" y="2012"/>
                      </a:cubicBezTo>
                      <a:cubicBezTo>
                        <a:pt x="746" y="2029"/>
                        <a:pt x="670" y="2047"/>
                        <a:pt x="625" y="2123"/>
                      </a:cubicBezTo>
                      <a:cubicBezTo>
                        <a:pt x="624" y="2124"/>
                        <a:pt x="624" y="2123"/>
                        <a:pt x="624" y="2122"/>
                      </a:cubicBezTo>
                      <a:cubicBezTo>
                        <a:pt x="649" y="2072"/>
                        <a:pt x="701" y="2024"/>
                        <a:pt x="760" y="2000"/>
                      </a:cubicBezTo>
                      <a:cubicBezTo>
                        <a:pt x="732" y="1998"/>
                        <a:pt x="705" y="1998"/>
                        <a:pt x="679" y="2000"/>
                      </a:cubicBezTo>
                      <a:cubicBezTo>
                        <a:pt x="626" y="2032"/>
                        <a:pt x="577" y="2067"/>
                        <a:pt x="545" y="2127"/>
                      </a:cubicBezTo>
                      <a:cubicBezTo>
                        <a:pt x="502" y="2208"/>
                        <a:pt x="488" y="2309"/>
                        <a:pt x="514" y="2398"/>
                      </a:cubicBezTo>
                      <a:cubicBezTo>
                        <a:pt x="514" y="2398"/>
                        <a:pt x="513" y="2399"/>
                        <a:pt x="512" y="2398"/>
                      </a:cubicBezTo>
                      <a:cubicBezTo>
                        <a:pt x="488" y="2299"/>
                        <a:pt x="479" y="2209"/>
                        <a:pt x="527" y="2115"/>
                      </a:cubicBezTo>
                      <a:cubicBezTo>
                        <a:pt x="546" y="2078"/>
                        <a:pt x="572" y="2041"/>
                        <a:pt x="605" y="2011"/>
                      </a:cubicBezTo>
                      <a:cubicBezTo>
                        <a:pt x="580" y="2016"/>
                        <a:pt x="555" y="2023"/>
                        <a:pt x="531" y="2032"/>
                      </a:cubicBezTo>
                      <a:cubicBezTo>
                        <a:pt x="514" y="2050"/>
                        <a:pt x="496" y="2067"/>
                        <a:pt x="482" y="2089"/>
                      </a:cubicBezTo>
                      <a:cubicBezTo>
                        <a:pt x="458" y="2128"/>
                        <a:pt x="439" y="2172"/>
                        <a:pt x="433" y="2218"/>
                      </a:cubicBezTo>
                      <a:cubicBezTo>
                        <a:pt x="422" y="2305"/>
                        <a:pt x="435" y="2393"/>
                        <a:pt x="455" y="2478"/>
                      </a:cubicBezTo>
                      <a:cubicBezTo>
                        <a:pt x="455" y="2479"/>
                        <a:pt x="454" y="2479"/>
                        <a:pt x="454" y="2478"/>
                      </a:cubicBezTo>
                      <a:cubicBezTo>
                        <a:pt x="430" y="2381"/>
                        <a:pt x="403" y="2286"/>
                        <a:pt x="418" y="2186"/>
                      </a:cubicBezTo>
                      <a:cubicBezTo>
                        <a:pt x="424" y="2145"/>
                        <a:pt x="441" y="2099"/>
                        <a:pt x="466" y="2059"/>
                      </a:cubicBezTo>
                      <a:cubicBezTo>
                        <a:pt x="409" y="2085"/>
                        <a:pt x="350" y="2116"/>
                        <a:pt x="301" y="2155"/>
                      </a:cubicBezTo>
                      <a:cubicBezTo>
                        <a:pt x="283" y="2183"/>
                        <a:pt x="264" y="2210"/>
                        <a:pt x="252" y="2243"/>
                      </a:cubicBezTo>
                      <a:cubicBezTo>
                        <a:pt x="232" y="2300"/>
                        <a:pt x="215" y="2363"/>
                        <a:pt x="226" y="2424"/>
                      </a:cubicBezTo>
                      <a:cubicBezTo>
                        <a:pt x="226" y="2424"/>
                        <a:pt x="226" y="2424"/>
                        <a:pt x="226" y="2424"/>
                      </a:cubicBezTo>
                      <a:cubicBezTo>
                        <a:pt x="203" y="2363"/>
                        <a:pt x="210" y="2297"/>
                        <a:pt x="231" y="2236"/>
                      </a:cubicBezTo>
                      <a:cubicBezTo>
                        <a:pt x="232" y="2233"/>
                        <a:pt x="234" y="2229"/>
                        <a:pt x="235" y="2225"/>
                      </a:cubicBezTo>
                      <a:cubicBezTo>
                        <a:pt x="201" y="2266"/>
                        <a:pt x="170" y="2309"/>
                        <a:pt x="145" y="2357"/>
                      </a:cubicBezTo>
                      <a:cubicBezTo>
                        <a:pt x="112" y="2419"/>
                        <a:pt x="70" y="2494"/>
                        <a:pt x="81" y="2567"/>
                      </a:cubicBezTo>
                      <a:cubicBezTo>
                        <a:pt x="81" y="2568"/>
                        <a:pt x="80" y="2568"/>
                        <a:pt x="80" y="2567"/>
                      </a:cubicBezTo>
                      <a:cubicBezTo>
                        <a:pt x="51" y="2463"/>
                        <a:pt x="107" y="2341"/>
                        <a:pt x="174" y="2244"/>
                      </a:cubicBezTo>
                      <a:cubicBezTo>
                        <a:pt x="195" y="2198"/>
                        <a:pt x="233" y="2156"/>
                        <a:pt x="277" y="2121"/>
                      </a:cubicBezTo>
                      <a:cubicBezTo>
                        <a:pt x="324" y="2072"/>
                        <a:pt x="377" y="2025"/>
                        <a:pt x="434" y="1988"/>
                      </a:cubicBezTo>
                      <a:cubicBezTo>
                        <a:pt x="454" y="1978"/>
                        <a:pt x="474" y="1969"/>
                        <a:pt x="495" y="1961"/>
                      </a:cubicBezTo>
                      <a:cubicBezTo>
                        <a:pt x="631" y="1905"/>
                        <a:pt x="765" y="1904"/>
                        <a:pt x="906" y="1936"/>
                      </a:cubicBezTo>
                      <a:cubicBezTo>
                        <a:pt x="948" y="1946"/>
                        <a:pt x="991" y="1958"/>
                        <a:pt x="1031" y="1975"/>
                      </a:cubicBezTo>
                      <a:cubicBezTo>
                        <a:pt x="1056" y="1995"/>
                        <a:pt x="1069" y="2017"/>
                        <a:pt x="1054" y="2041"/>
                      </a:cubicBezTo>
                      <a:close/>
                      <a:moveTo>
                        <a:pt x="1506" y="2301"/>
                      </a:moveTo>
                      <a:cubicBezTo>
                        <a:pt x="1489" y="2315"/>
                        <a:pt x="1467" y="2318"/>
                        <a:pt x="1446" y="2317"/>
                      </a:cubicBezTo>
                      <a:cubicBezTo>
                        <a:pt x="1438" y="2319"/>
                        <a:pt x="1431" y="2320"/>
                        <a:pt x="1423" y="2321"/>
                      </a:cubicBezTo>
                      <a:cubicBezTo>
                        <a:pt x="1399" y="2318"/>
                        <a:pt x="1375" y="2316"/>
                        <a:pt x="1350" y="2316"/>
                      </a:cubicBezTo>
                      <a:cubicBezTo>
                        <a:pt x="1294" y="2343"/>
                        <a:pt x="1237" y="2362"/>
                        <a:pt x="1194" y="2410"/>
                      </a:cubicBezTo>
                      <a:cubicBezTo>
                        <a:pt x="1135" y="2475"/>
                        <a:pt x="1108" y="2558"/>
                        <a:pt x="1122" y="2645"/>
                      </a:cubicBezTo>
                      <a:cubicBezTo>
                        <a:pt x="1122" y="2646"/>
                        <a:pt x="1121" y="2646"/>
                        <a:pt x="1121" y="2645"/>
                      </a:cubicBezTo>
                      <a:cubicBezTo>
                        <a:pt x="1098" y="2563"/>
                        <a:pt x="1121" y="2480"/>
                        <a:pt x="1170" y="2412"/>
                      </a:cubicBezTo>
                      <a:cubicBezTo>
                        <a:pt x="1194" y="2380"/>
                        <a:pt x="1225" y="2345"/>
                        <a:pt x="1261" y="2321"/>
                      </a:cubicBezTo>
                      <a:cubicBezTo>
                        <a:pt x="1251" y="2323"/>
                        <a:pt x="1240" y="2324"/>
                        <a:pt x="1230" y="2326"/>
                      </a:cubicBezTo>
                      <a:cubicBezTo>
                        <a:pt x="1188" y="2354"/>
                        <a:pt x="1146" y="2379"/>
                        <a:pt x="1118" y="2425"/>
                      </a:cubicBezTo>
                      <a:cubicBezTo>
                        <a:pt x="1082" y="2487"/>
                        <a:pt x="1069" y="2558"/>
                        <a:pt x="1066" y="2629"/>
                      </a:cubicBezTo>
                      <a:cubicBezTo>
                        <a:pt x="1066" y="2630"/>
                        <a:pt x="1064" y="2630"/>
                        <a:pt x="1064" y="2629"/>
                      </a:cubicBezTo>
                      <a:cubicBezTo>
                        <a:pt x="1056" y="2555"/>
                        <a:pt x="1063" y="2480"/>
                        <a:pt x="1101" y="2414"/>
                      </a:cubicBezTo>
                      <a:cubicBezTo>
                        <a:pt x="1113" y="2392"/>
                        <a:pt x="1129" y="2369"/>
                        <a:pt x="1148" y="2349"/>
                      </a:cubicBezTo>
                      <a:cubicBezTo>
                        <a:pt x="1079" y="2375"/>
                        <a:pt x="1020" y="2417"/>
                        <a:pt x="984" y="2479"/>
                      </a:cubicBezTo>
                      <a:cubicBezTo>
                        <a:pt x="940" y="2555"/>
                        <a:pt x="928" y="2655"/>
                        <a:pt x="938" y="2749"/>
                      </a:cubicBezTo>
                      <a:cubicBezTo>
                        <a:pt x="917" y="2647"/>
                        <a:pt x="912" y="2541"/>
                        <a:pt x="967" y="2445"/>
                      </a:cubicBezTo>
                      <a:cubicBezTo>
                        <a:pt x="997" y="2391"/>
                        <a:pt x="1038" y="2355"/>
                        <a:pt x="1084" y="2331"/>
                      </a:cubicBezTo>
                      <a:cubicBezTo>
                        <a:pt x="1139" y="2293"/>
                        <a:pt x="1202" y="2265"/>
                        <a:pt x="1267" y="2252"/>
                      </a:cubicBezTo>
                      <a:cubicBezTo>
                        <a:pt x="1340" y="2236"/>
                        <a:pt x="1436" y="2224"/>
                        <a:pt x="1506" y="2253"/>
                      </a:cubicBezTo>
                      <a:cubicBezTo>
                        <a:pt x="1508" y="2254"/>
                        <a:pt x="1508" y="2258"/>
                        <a:pt x="1506" y="2258"/>
                      </a:cubicBezTo>
                      <a:cubicBezTo>
                        <a:pt x="1517" y="2269"/>
                        <a:pt x="1518" y="2290"/>
                        <a:pt x="1506" y="2301"/>
                      </a:cubicBezTo>
                      <a:close/>
                      <a:moveTo>
                        <a:pt x="1485" y="2549"/>
                      </a:moveTo>
                      <a:cubicBezTo>
                        <a:pt x="1441" y="2587"/>
                        <a:pt x="1416" y="2644"/>
                        <a:pt x="1406" y="2699"/>
                      </a:cubicBezTo>
                      <a:cubicBezTo>
                        <a:pt x="1392" y="2769"/>
                        <a:pt x="1407" y="2817"/>
                        <a:pt x="1435" y="2880"/>
                      </a:cubicBezTo>
                      <a:cubicBezTo>
                        <a:pt x="1448" y="2906"/>
                        <a:pt x="1414" y="2932"/>
                        <a:pt x="1393" y="2910"/>
                      </a:cubicBezTo>
                      <a:cubicBezTo>
                        <a:pt x="1293" y="2803"/>
                        <a:pt x="1385" y="2621"/>
                        <a:pt x="1484" y="2549"/>
                      </a:cubicBezTo>
                      <a:cubicBezTo>
                        <a:pt x="1484" y="2548"/>
                        <a:pt x="1485" y="2549"/>
                        <a:pt x="1485" y="2549"/>
                      </a:cubicBezTo>
                      <a:close/>
                      <a:moveTo>
                        <a:pt x="1859" y="2271"/>
                      </a:moveTo>
                      <a:cubicBezTo>
                        <a:pt x="1859" y="2270"/>
                        <a:pt x="1859" y="2270"/>
                        <a:pt x="1859" y="2270"/>
                      </a:cubicBezTo>
                      <a:cubicBezTo>
                        <a:pt x="1860" y="2271"/>
                        <a:pt x="1860" y="2271"/>
                        <a:pt x="1860" y="2271"/>
                      </a:cubicBezTo>
                      <a:cubicBezTo>
                        <a:pt x="1873" y="2280"/>
                        <a:pt x="1886" y="2290"/>
                        <a:pt x="1899" y="2300"/>
                      </a:cubicBezTo>
                      <a:cubicBezTo>
                        <a:pt x="1886" y="2290"/>
                        <a:pt x="1873" y="2280"/>
                        <a:pt x="1859" y="2271"/>
                      </a:cubicBezTo>
                      <a:close/>
                      <a:moveTo>
                        <a:pt x="2488" y="2850"/>
                      </a:moveTo>
                      <a:cubicBezTo>
                        <a:pt x="2574" y="2786"/>
                        <a:pt x="2667" y="2781"/>
                        <a:pt x="2767" y="2809"/>
                      </a:cubicBezTo>
                      <a:cubicBezTo>
                        <a:pt x="2768" y="2810"/>
                        <a:pt x="2768" y="2811"/>
                        <a:pt x="2767" y="2811"/>
                      </a:cubicBezTo>
                      <a:cubicBezTo>
                        <a:pt x="2654" y="2796"/>
                        <a:pt x="2559" y="2818"/>
                        <a:pt x="2485" y="2910"/>
                      </a:cubicBezTo>
                      <a:cubicBezTo>
                        <a:pt x="2443" y="2961"/>
                        <a:pt x="2419" y="3045"/>
                        <a:pt x="2350" y="3068"/>
                      </a:cubicBezTo>
                      <a:cubicBezTo>
                        <a:pt x="2345" y="3069"/>
                        <a:pt x="2338" y="3067"/>
                        <a:pt x="2336" y="3063"/>
                      </a:cubicBezTo>
                      <a:cubicBezTo>
                        <a:pt x="2333" y="3067"/>
                        <a:pt x="2326" y="3069"/>
                        <a:pt x="2320" y="3068"/>
                      </a:cubicBezTo>
                      <a:cubicBezTo>
                        <a:pt x="2252" y="3045"/>
                        <a:pt x="2228" y="2961"/>
                        <a:pt x="2185" y="2910"/>
                      </a:cubicBezTo>
                      <a:cubicBezTo>
                        <a:pt x="2111" y="2818"/>
                        <a:pt x="2016" y="2796"/>
                        <a:pt x="1904" y="2811"/>
                      </a:cubicBezTo>
                      <a:cubicBezTo>
                        <a:pt x="1902" y="2811"/>
                        <a:pt x="1902" y="2810"/>
                        <a:pt x="1903" y="2809"/>
                      </a:cubicBezTo>
                      <a:cubicBezTo>
                        <a:pt x="2004" y="2781"/>
                        <a:pt x="2097" y="2786"/>
                        <a:pt x="2182" y="2850"/>
                      </a:cubicBezTo>
                      <a:cubicBezTo>
                        <a:pt x="2217" y="2877"/>
                        <a:pt x="2243" y="2914"/>
                        <a:pt x="2268" y="2949"/>
                      </a:cubicBezTo>
                      <a:cubicBezTo>
                        <a:pt x="2292" y="2982"/>
                        <a:pt x="2322" y="3012"/>
                        <a:pt x="2336" y="3051"/>
                      </a:cubicBezTo>
                      <a:cubicBezTo>
                        <a:pt x="2350" y="3012"/>
                        <a:pt x="2379" y="2982"/>
                        <a:pt x="2402" y="2949"/>
                      </a:cubicBezTo>
                      <a:cubicBezTo>
                        <a:pt x="2428" y="2914"/>
                        <a:pt x="2453" y="2877"/>
                        <a:pt x="2488" y="2850"/>
                      </a:cubicBezTo>
                      <a:close/>
                      <a:moveTo>
                        <a:pt x="2810" y="2271"/>
                      </a:moveTo>
                      <a:cubicBezTo>
                        <a:pt x="2811" y="2270"/>
                        <a:pt x="2811" y="2270"/>
                        <a:pt x="2811" y="2270"/>
                      </a:cubicBezTo>
                      <a:cubicBezTo>
                        <a:pt x="2811" y="2271"/>
                        <a:pt x="2811" y="2271"/>
                        <a:pt x="2811" y="2271"/>
                      </a:cubicBezTo>
                      <a:cubicBezTo>
                        <a:pt x="2798" y="2280"/>
                        <a:pt x="2785" y="2290"/>
                        <a:pt x="2772" y="2300"/>
                      </a:cubicBezTo>
                      <a:cubicBezTo>
                        <a:pt x="2784" y="2290"/>
                        <a:pt x="2797" y="2280"/>
                        <a:pt x="2810" y="2271"/>
                      </a:cubicBezTo>
                      <a:close/>
                      <a:moveTo>
                        <a:pt x="3277" y="2910"/>
                      </a:moveTo>
                      <a:cubicBezTo>
                        <a:pt x="3256" y="2932"/>
                        <a:pt x="3223" y="2906"/>
                        <a:pt x="3235" y="2880"/>
                      </a:cubicBezTo>
                      <a:cubicBezTo>
                        <a:pt x="3264" y="2817"/>
                        <a:pt x="3278" y="2769"/>
                        <a:pt x="3265" y="2699"/>
                      </a:cubicBezTo>
                      <a:cubicBezTo>
                        <a:pt x="3254" y="2644"/>
                        <a:pt x="3229" y="2587"/>
                        <a:pt x="3186" y="2549"/>
                      </a:cubicBezTo>
                      <a:cubicBezTo>
                        <a:pt x="3185" y="2549"/>
                        <a:pt x="3186" y="2548"/>
                        <a:pt x="3187" y="2549"/>
                      </a:cubicBezTo>
                      <a:cubicBezTo>
                        <a:pt x="3285" y="2621"/>
                        <a:pt x="3377" y="2803"/>
                        <a:pt x="3277" y="29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1" name="Freeform 417"/>
                <p:cNvSpPr>
                  <a:spLocks noEditPoints="1"/>
                </p:cNvSpPr>
                <p:nvPr/>
              </p:nvSpPr>
              <p:spPr bwMode="auto">
                <a:xfrm>
                  <a:off x="3381376" y="4979988"/>
                  <a:ext cx="2151063" cy="893763"/>
                </a:xfrm>
                <a:custGeom>
                  <a:avLst/>
                  <a:gdLst>
                    <a:gd name="T0" fmla="*/ 1880 w 2007"/>
                    <a:gd name="T1" fmla="*/ 36 h 833"/>
                    <a:gd name="T2" fmla="*/ 1752 w 2007"/>
                    <a:gd name="T3" fmla="*/ 33 h 833"/>
                    <a:gd name="T4" fmla="*/ 1767 w 2007"/>
                    <a:gd name="T5" fmla="*/ 90 h 833"/>
                    <a:gd name="T6" fmla="*/ 1854 w 2007"/>
                    <a:gd name="T7" fmla="*/ 167 h 833"/>
                    <a:gd name="T8" fmla="*/ 1847 w 2007"/>
                    <a:gd name="T9" fmla="*/ 198 h 833"/>
                    <a:gd name="T10" fmla="*/ 1802 w 2007"/>
                    <a:gd name="T11" fmla="*/ 260 h 833"/>
                    <a:gd name="T12" fmla="*/ 1678 w 2007"/>
                    <a:gd name="T13" fmla="*/ 342 h 833"/>
                    <a:gd name="T14" fmla="*/ 1288 w 2007"/>
                    <a:gd name="T15" fmla="*/ 261 h 833"/>
                    <a:gd name="T16" fmla="*/ 1004 w 2007"/>
                    <a:gd name="T17" fmla="*/ 135 h 833"/>
                    <a:gd name="T18" fmla="*/ 719 w 2007"/>
                    <a:gd name="T19" fmla="*/ 261 h 833"/>
                    <a:gd name="T20" fmla="*/ 328 w 2007"/>
                    <a:gd name="T21" fmla="*/ 342 h 833"/>
                    <a:gd name="T22" fmla="*/ 204 w 2007"/>
                    <a:gd name="T23" fmla="*/ 260 h 833"/>
                    <a:gd name="T24" fmla="*/ 159 w 2007"/>
                    <a:gd name="T25" fmla="*/ 198 h 833"/>
                    <a:gd name="T26" fmla="*/ 153 w 2007"/>
                    <a:gd name="T27" fmla="*/ 167 h 833"/>
                    <a:gd name="T28" fmla="*/ 239 w 2007"/>
                    <a:gd name="T29" fmla="*/ 90 h 833"/>
                    <a:gd name="T30" fmla="*/ 254 w 2007"/>
                    <a:gd name="T31" fmla="*/ 33 h 833"/>
                    <a:gd name="T32" fmla="*/ 127 w 2007"/>
                    <a:gd name="T33" fmla="*/ 36 h 833"/>
                    <a:gd name="T34" fmla="*/ 79 w 2007"/>
                    <a:gd name="T35" fmla="*/ 102 h 833"/>
                    <a:gd name="T36" fmla="*/ 134 w 2007"/>
                    <a:gd name="T37" fmla="*/ 499 h 833"/>
                    <a:gd name="T38" fmla="*/ 368 w 2007"/>
                    <a:gd name="T39" fmla="*/ 643 h 833"/>
                    <a:gd name="T40" fmla="*/ 503 w 2007"/>
                    <a:gd name="T41" fmla="*/ 629 h 833"/>
                    <a:gd name="T42" fmla="*/ 520 w 2007"/>
                    <a:gd name="T43" fmla="*/ 590 h 833"/>
                    <a:gd name="T44" fmla="*/ 115 w 2007"/>
                    <a:gd name="T45" fmla="*/ 286 h 833"/>
                    <a:gd name="T46" fmla="*/ 117 w 2007"/>
                    <a:gd name="T47" fmla="*/ 286 h 833"/>
                    <a:gd name="T48" fmla="*/ 547 w 2007"/>
                    <a:gd name="T49" fmla="*/ 552 h 833"/>
                    <a:gd name="T50" fmla="*/ 721 w 2007"/>
                    <a:gd name="T51" fmla="*/ 420 h 833"/>
                    <a:gd name="T52" fmla="*/ 722 w 2007"/>
                    <a:gd name="T53" fmla="*/ 421 h 833"/>
                    <a:gd name="T54" fmla="*/ 552 w 2007"/>
                    <a:gd name="T55" fmla="*/ 707 h 833"/>
                    <a:gd name="T56" fmla="*/ 627 w 2007"/>
                    <a:gd name="T57" fmla="*/ 830 h 833"/>
                    <a:gd name="T58" fmla="*/ 705 w 2007"/>
                    <a:gd name="T59" fmla="*/ 812 h 833"/>
                    <a:gd name="T60" fmla="*/ 820 w 2007"/>
                    <a:gd name="T61" fmla="*/ 521 h 833"/>
                    <a:gd name="T62" fmla="*/ 1004 w 2007"/>
                    <a:gd name="T63" fmla="*/ 256 h 833"/>
                    <a:gd name="T64" fmla="*/ 1186 w 2007"/>
                    <a:gd name="T65" fmla="*/ 521 h 833"/>
                    <a:gd name="T66" fmla="*/ 1302 w 2007"/>
                    <a:gd name="T67" fmla="*/ 812 h 833"/>
                    <a:gd name="T68" fmla="*/ 1379 w 2007"/>
                    <a:gd name="T69" fmla="*/ 830 h 833"/>
                    <a:gd name="T70" fmla="*/ 1455 w 2007"/>
                    <a:gd name="T71" fmla="*/ 707 h 833"/>
                    <a:gd name="T72" fmla="*/ 1284 w 2007"/>
                    <a:gd name="T73" fmla="*/ 421 h 833"/>
                    <a:gd name="T74" fmla="*/ 1285 w 2007"/>
                    <a:gd name="T75" fmla="*/ 420 h 833"/>
                    <a:gd name="T76" fmla="*/ 1459 w 2007"/>
                    <a:gd name="T77" fmla="*/ 552 h 833"/>
                    <a:gd name="T78" fmla="*/ 1889 w 2007"/>
                    <a:gd name="T79" fmla="*/ 286 h 833"/>
                    <a:gd name="T80" fmla="*/ 1892 w 2007"/>
                    <a:gd name="T81" fmla="*/ 286 h 833"/>
                    <a:gd name="T82" fmla="*/ 1487 w 2007"/>
                    <a:gd name="T83" fmla="*/ 590 h 833"/>
                    <a:gd name="T84" fmla="*/ 1504 w 2007"/>
                    <a:gd name="T85" fmla="*/ 629 h 833"/>
                    <a:gd name="T86" fmla="*/ 1639 w 2007"/>
                    <a:gd name="T87" fmla="*/ 643 h 833"/>
                    <a:gd name="T88" fmla="*/ 1872 w 2007"/>
                    <a:gd name="T89" fmla="*/ 499 h 833"/>
                    <a:gd name="T90" fmla="*/ 1927 w 2007"/>
                    <a:gd name="T91" fmla="*/ 102 h 833"/>
                    <a:gd name="T92" fmla="*/ 1880 w 2007"/>
                    <a:gd name="T93" fmla="*/ 36 h 833"/>
                    <a:gd name="T94" fmla="*/ 1004 w 2007"/>
                    <a:gd name="T95" fmla="*/ 187 h 833"/>
                    <a:gd name="T96" fmla="*/ 1004 w 2007"/>
                    <a:gd name="T97" fmla="*/ 188 h 833"/>
                    <a:gd name="T98" fmla="*/ 998 w 2007"/>
                    <a:gd name="T99" fmla="*/ 190 h 833"/>
                    <a:gd name="T100" fmla="*/ 997 w 2007"/>
                    <a:gd name="T101" fmla="*/ 187 h 833"/>
                    <a:gd name="T102" fmla="*/ 1004 w 2007"/>
                    <a:gd name="T103" fmla="*/ 186 h 833"/>
                    <a:gd name="T104" fmla="*/ 1004 w 2007"/>
                    <a:gd name="T105" fmla="*/ 187 h 8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07" h="833">
                      <a:moveTo>
                        <a:pt x="1880" y="36"/>
                      </a:moveTo>
                      <a:cubicBezTo>
                        <a:pt x="1848" y="18"/>
                        <a:pt x="1780" y="0"/>
                        <a:pt x="1752" y="33"/>
                      </a:cubicBezTo>
                      <a:cubicBezTo>
                        <a:pt x="1733" y="56"/>
                        <a:pt x="1746" y="76"/>
                        <a:pt x="1767" y="90"/>
                      </a:cubicBezTo>
                      <a:cubicBezTo>
                        <a:pt x="1794" y="121"/>
                        <a:pt x="1854" y="122"/>
                        <a:pt x="1854" y="167"/>
                      </a:cubicBezTo>
                      <a:cubicBezTo>
                        <a:pt x="1853" y="179"/>
                        <a:pt x="1851" y="189"/>
                        <a:pt x="1847" y="198"/>
                      </a:cubicBezTo>
                      <a:cubicBezTo>
                        <a:pt x="1835" y="223"/>
                        <a:pt x="1819" y="245"/>
                        <a:pt x="1802" y="260"/>
                      </a:cubicBezTo>
                      <a:cubicBezTo>
                        <a:pt x="1765" y="293"/>
                        <a:pt x="1724" y="323"/>
                        <a:pt x="1678" y="342"/>
                      </a:cubicBezTo>
                      <a:cubicBezTo>
                        <a:pt x="1540" y="402"/>
                        <a:pt x="1409" y="326"/>
                        <a:pt x="1288" y="261"/>
                      </a:cubicBezTo>
                      <a:cubicBezTo>
                        <a:pt x="1209" y="219"/>
                        <a:pt x="1099" y="131"/>
                        <a:pt x="1004" y="135"/>
                      </a:cubicBezTo>
                      <a:cubicBezTo>
                        <a:pt x="908" y="131"/>
                        <a:pt x="797" y="219"/>
                        <a:pt x="719" y="261"/>
                      </a:cubicBezTo>
                      <a:cubicBezTo>
                        <a:pt x="597" y="326"/>
                        <a:pt x="466" y="402"/>
                        <a:pt x="328" y="342"/>
                      </a:cubicBezTo>
                      <a:cubicBezTo>
                        <a:pt x="282" y="323"/>
                        <a:pt x="241" y="293"/>
                        <a:pt x="204" y="260"/>
                      </a:cubicBezTo>
                      <a:cubicBezTo>
                        <a:pt x="187" y="245"/>
                        <a:pt x="171" y="223"/>
                        <a:pt x="159" y="198"/>
                      </a:cubicBezTo>
                      <a:cubicBezTo>
                        <a:pt x="155" y="189"/>
                        <a:pt x="153" y="179"/>
                        <a:pt x="153" y="167"/>
                      </a:cubicBezTo>
                      <a:cubicBezTo>
                        <a:pt x="152" y="122"/>
                        <a:pt x="213" y="121"/>
                        <a:pt x="239" y="90"/>
                      </a:cubicBezTo>
                      <a:cubicBezTo>
                        <a:pt x="261" y="76"/>
                        <a:pt x="274" y="56"/>
                        <a:pt x="254" y="33"/>
                      </a:cubicBezTo>
                      <a:cubicBezTo>
                        <a:pt x="227" y="0"/>
                        <a:pt x="158" y="18"/>
                        <a:pt x="127" y="36"/>
                      </a:cubicBezTo>
                      <a:cubicBezTo>
                        <a:pt x="100" y="51"/>
                        <a:pt x="85" y="75"/>
                        <a:pt x="79" y="102"/>
                      </a:cubicBezTo>
                      <a:cubicBezTo>
                        <a:pt x="0" y="216"/>
                        <a:pt x="47" y="392"/>
                        <a:pt x="134" y="499"/>
                      </a:cubicBezTo>
                      <a:cubicBezTo>
                        <a:pt x="194" y="571"/>
                        <a:pt x="274" y="629"/>
                        <a:pt x="368" y="643"/>
                      </a:cubicBezTo>
                      <a:cubicBezTo>
                        <a:pt x="409" y="650"/>
                        <a:pt x="459" y="646"/>
                        <a:pt x="503" y="629"/>
                      </a:cubicBezTo>
                      <a:cubicBezTo>
                        <a:pt x="507" y="616"/>
                        <a:pt x="513" y="603"/>
                        <a:pt x="520" y="590"/>
                      </a:cubicBezTo>
                      <a:cubicBezTo>
                        <a:pt x="349" y="646"/>
                        <a:pt x="118" y="457"/>
                        <a:pt x="115" y="286"/>
                      </a:cubicBezTo>
                      <a:cubicBezTo>
                        <a:pt x="115" y="284"/>
                        <a:pt x="117" y="284"/>
                        <a:pt x="117" y="286"/>
                      </a:cubicBezTo>
                      <a:cubicBezTo>
                        <a:pt x="132" y="468"/>
                        <a:pt x="379" y="584"/>
                        <a:pt x="547" y="552"/>
                      </a:cubicBezTo>
                      <a:cubicBezTo>
                        <a:pt x="596" y="497"/>
                        <a:pt x="664" y="467"/>
                        <a:pt x="721" y="420"/>
                      </a:cubicBezTo>
                      <a:cubicBezTo>
                        <a:pt x="722" y="421"/>
                        <a:pt x="722" y="421"/>
                        <a:pt x="722" y="421"/>
                      </a:cubicBezTo>
                      <a:cubicBezTo>
                        <a:pt x="649" y="500"/>
                        <a:pt x="538" y="586"/>
                        <a:pt x="552" y="707"/>
                      </a:cubicBezTo>
                      <a:cubicBezTo>
                        <a:pt x="557" y="757"/>
                        <a:pt x="580" y="808"/>
                        <a:pt x="627" y="830"/>
                      </a:cubicBezTo>
                      <a:cubicBezTo>
                        <a:pt x="652" y="833"/>
                        <a:pt x="679" y="827"/>
                        <a:pt x="705" y="812"/>
                      </a:cubicBezTo>
                      <a:cubicBezTo>
                        <a:pt x="795" y="759"/>
                        <a:pt x="798" y="610"/>
                        <a:pt x="820" y="521"/>
                      </a:cubicBezTo>
                      <a:cubicBezTo>
                        <a:pt x="847" y="418"/>
                        <a:pt x="913" y="315"/>
                        <a:pt x="1004" y="256"/>
                      </a:cubicBezTo>
                      <a:cubicBezTo>
                        <a:pt x="1094" y="315"/>
                        <a:pt x="1160" y="418"/>
                        <a:pt x="1186" y="521"/>
                      </a:cubicBezTo>
                      <a:cubicBezTo>
                        <a:pt x="1208" y="610"/>
                        <a:pt x="1211" y="759"/>
                        <a:pt x="1302" y="812"/>
                      </a:cubicBezTo>
                      <a:cubicBezTo>
                        <a:pt x="1327" y="827"/>
                        <a:pt x="1354" y="833"/>
                        <a:pt x="1379" y="830"/>
                      </a:cubicBezTo>
                      <a:cubicBezTo>
                        <a:pt x="1427" y="808"/>
                        <a:pt x="1449" y="757"/>
                        <a:pt x="1455" y="707"/>
                      </a:cubicBezTo>
                      <a:cubicBezTo>
                        <a:pt x="1468" y="586"/>
                        <a:pt x="1358" y="500"/>
                        <a:pt x="1284" y="421"/>
                      </a:cubicBezTo>
                      <a:cubicBezTo>
                        <a:pt x="1285" y="420"/>
                        <a:pt x="1285" y="420"/>
                        <a:pt x="1285" y="420"/>
                      </a:cubicBezTo>
                      <a:cubicBezTo>
                        <a:pt x="1343" y="467"/>
                        <a:pt x="1410" y="497"/>
                        <a:pt x="1459" y="552"/>
                      </a:cubicBezTo>
                      <a:cubicBezTo>
                        <a:pt x="1628" y="584"/>
                        <a:pt x="1875" y="468"/>
                        <a:pt x="1889" y="286"/>
                      </a:cubicBezTo>
                      <a:cubicBezTo>
                        <a:pt x="1889" y="284"/>
                        <a:pt x="1892" y="284"/>
                        <a:pt x="1892" y="286"/>
                      </a:cubicBezTo>
                      <a:cubicBezTo>
                        <a:pt x="1888" y="457"/>
                        <a:pt x="1658" y="646"/>
                        <a:pt x="1487" y="590"/>
                      </a:cubicBezTo>
                      <a:cubicBezTo>
                        <a:pt x="1494" y="603"/>
                        <a:pt x="1500" y="616"/>
                        <a:pt x="1504" y="629"/>
                      </a:cubicBezTo>
                      <a:cubicBezTo>
                        <a:pt x="1548" y="646"/>
                        <a:pt x="1597" y="650"/>
                        <a:pt x="1639" y="643"/>
                      </a:cubicBezTo>
                      <a:cubicBezTo>
                        <a:pt x="1733" y="629"/>
                        <a:pt x="1812" y="571"/>
                        <a:pt x="1872" y="499"/>
                      </a:cubicBezTo>
                      <a:cubicBezTo>
                        <a:pt x="1960" y="392"/>
                        <a:pt x="2007" y="216"/>
                        <a:pt x="1927" y="102"/>
                      </a:cubicBezTo>
                      <a:cubicBezTo>
                        <a:pt x="1921" y="75"/>
                        <a:pt x="1906" y="51"/>
                        <a:pt x="1880" y="36"/>
                      </a:cubicBezTo>
                      <a:close/>
                      <a:moveTo>
                        <a:pt x="1004" y="187"/>
                      </a:moveTo>
                      <a:cubicBezTo>
                        <a:pt x="1003" y="187"/>
                        <a:pt x="1003" y="188"/>
                        <a:pt x="1004" y="188"/>
                      </a:cubicBezTo>
                      <a:cubicBezTo>
                        <a:pt x="1002" y="189"/>
                        <a:pt x="999" y="190"/>
                        <a:pt x="998" y="190"/>
                      </a:cubicBezTo>
                      <a:cubicBezTo>
                        <a:pt x="998" y="189"/>
                        <a:pt x="997" y="188"/>
                        <a:pt x="997" y="187"/>
                      </a:cubicBezTo>
                      <a:cubicBezTo>
                        <a:pt x="999" y="187"/>
                        <a:pt x="1002" y="186"/>
                        <a:pt x="1004" y="186"/>
                      </a:cubicBezTo>
                      <a:cubicBezTo>
                        <a:pt x="1005" y="186"/>
                        <a:pt x="1002" y="187"/>
                        <a:pt x="1004" y="18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43" name="文本框 487"/>
              <p:cNvSpPr txBox="1"/>
              <p:nvPr/>
            </p:nvSpPr>
            <p:spPr>
              <a:xfrm>
                <a:off x="1879606" y="1371404"/>
                <a:ext cx="3901234" cy="6496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3200">
                    <a:latin typeface="方正姚体" panose="02010601030101010101" pitchFamily="2" charset="-122"/>
                    <a:ea typeface="方正姚体" panose="02010601030101010101" pitchFamily="2" charset="-122"/>
                  </a:defRPr>
                </a:lvl1pPr>
              </a:lstStyle>
              <a:p>
                <a:r>
                  <a:rPr lang="en-US" altLang="zh-TW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Demo</a:t>
                </a:r>
                <a:endPara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763" name="组合 428"/>
            <p:cNvGrpSpPr/>
            <p:nvPr/>
          </p:nvGrpSpPr>
          <p:grpSpPr>
            <a:xfrm>
              <a:off x="950932" y="5814862"/>
              <a:ext cx="152043" cy="133693"/>
              <a:chOff x="3767138" y="1714500"/>
              <a:chExt cx="1379538" cy="1692276"/>
            </a:xfrm>
            <a:solidFill>
              <a:srgbClr val="33416F"/>
            </a:solidFill>
          </p:grpSpPr>
          <p:sp>
            <p:nvSpPr>
              <p:cNvPr id="766" name="Freeform 401"/>
              <p:cNvSpPr>
                <a:spLocks/>
              </p:cNvSpPr>
              <p:nvPr/>
            </p:nvSpPr>
            <p:spPr bwMode="auto">
              <a:xfrm>
                <a:off x="3767138" y="3392488"/>
                <a:ext cx="4763" cy="14288"/>
              </a:xfrm>
              <a:custGeom>
                <a:avLst/>
                <a:gdLst>
                  <a:gd name="T0" fmla="*/ 4 w 4"/>
                  <a:gd name="T1" fmla="*/ 13 h 13"/>
                  <a:gd name="T2" fmla="*/ 4 w 4"/>
                  <a:gd name="T3" fmla="*/ 13 h 13"/>
                  <a:gd name="T4" fmla="*/ 0 w 4"/>
                  <a:gd name="T5" fmla="*/ 0 h 13"/>
                  <a:gd name="T6" fmla="*/ 4 w 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3">
                    <a:moveTo>
                      <a:pt x="4" y="13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3" y="9"/>
                      <a:pt x="2" y="4"/>
                      <a:pt x="0" y="0"/>
                    </a:cubicBezTo>
                    <a:cubicBezTo>
                      <a:pt x="2" y="4"/>
                      <a:pt x="3" y="9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7" name="Freeform 402"/>
              <p:cNvSpPr>
                <a:spLocks/>
              </p:cNvSpPr>
              <p:nvPr/>
            </p:nvSpPr>
            <p:spPr bwMode="auto">
              <a:xfrm>
                <a:off x="4456113" y="1714500"/>
                <a:ext cx="1588" cy="9525"/>
              </a:xfrm>
              <a:custGeom>
                <a:avLst/>
                <a:gdLst>
                  <a:gd name="T0" fmla="*/ 1 w 1"/>
                  <a:gd name="T1" fmla="*/ 7 h 9"/>
                  <a:gd name="T2" fmla="*/ 1 w 1"/>
                  <a:gd name="T3" fmla="*/ 0 h 9"/>
                  <a:gd name="T4" fmla="*/ 0 w 1"/>
                  <a:gd name="T5" fmla="*/ 9 h 9"/>
                  <a:gd name="T6" fmla="*/ 0 w 1"/>
                  <a:gd name="T7" fmla="*/ 8 h 9"/>
                  <a:gd name="T8" fmla="*/ 1 w 1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1" y="7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3"/>
                      <a:pt x="0" y="6"/>
                      <a:pt x="0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5" name="Freeform 410"/>
              <p:cNvSpPr>
                <a:spLocks/>
              </p:cNvSpPr>
              <p:nvPr/>
            </p:nvSpPr>
            <p:spPr bwMode="auto">
              <a:xfrm>
                <a:off x="5141913" y="3392488"/>
                <a:ext cx="4763" cy="14288"/>
              </a:xfrm>
              <a:custGeom>
                <a:avLst/>
                <a:gdLst>
                  <a:gd name="T0" fmla="*/ 5 w 5"/>
                  <a:gd name="T1" fmla="*/ 0 h 13"/>
                  <a:gd name="T2" fmla="*/ 0 w 5"/>
                  <a:gd name="T3" fmla="*/ 13 h 13"/>
                  <a:gd name="T4" fmla="*/ 0 w 5"/>
                  <a:gd name="T5" fmla="*/ 13 h 13"/>
                  <a:gd name="T6" fmla="*/ 5 w 5"/>
                  <a:gd name="T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3">
                    <a:moveTo>
                      <a:pt x="5" y="0"/>
                    </a:moveTo>
                    <a:cubicBezTo>
                      <a:pt x="3" y="4"/>
                      <a:pt x="2" y="9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9"/>
                      <a:pt x="3" y="4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6" name="Freeform 411"/>
              <p:cNvSpPr>
                <a:spLocks/>
              </p:cNvSpPr>
              <p:nvPr/>
            </p:nvSpPr>
            <p:spPr bwMode="auto">
              <a:xfrm>
                <a:off x="4457701" y="1714500"/>
                <a:ext cx="1588" cy="9525"/>
              </a:xfrm>
              <a:custGeom>
                <a:avLst/>
                <a:gdLst>
                  <a:gd name="T0" fmla="*/ 1 w 1"/>
                  <a:gd name="T1" fmla="*/ 8 h 9"/>
                  <a:gd name="T2" fmla="*/ 1 w 1"/>
                  <a:gd name="T3" fmla="*/ 9 h 9"/>
                  <a:gd name="T4" fmla="*/ 0 w 1"/>
                  <a:gd name="T5" fmla="*/ 0 h 9"/>
                  <a:gd name="T6" fmla="*/ 0 w 1"/>
                  <a:gd name="T7" fmla="*/ 7 h 9"/>
                  <a:gd name="T8" fmla="*/ 1 w 1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0" y="6"/>
                      <a:pt x="0" y="3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14" name="组合 428"/>
            <p:cNvGrpSpPr/>
            <p:nvPr/>
          </p:nvGrpSpPr>
          <p:grpSpPr>
            <a:xfrm>
              <a:off x="950932" y="6588053"/>
              <a:ext cx="152043" cy="133692"/>
              <a:chOff x="3767138" y="1714500"/>
              <a:chExt cx="1379538" cy="1692276"/>
            </a:xfrm>
            <a:solidFill>
              <a:srgbClr val="33416F"/>
            </a:solidFill>
          </p:grpSpPr>
          <p:sp>
            <p:nvSpPr>
              <p:cNvPr id="517" name="Freeform 401"/>
              <p:cNvSpPr>
                <a:spLocks/>
              </p:cNvSpPr>
              <p:nvPr/>
            </p:nvSpPr>
            <p:spPr bwMode="auto">
              <a:xfrm>
                <a:off x="3767138" y="3392488"/>
                <a:ext cx="4763" cy="14288"/>
              </a:xfrm>
              <a:custGeom>
                <a:avLst/>
                <a:gdLst>
                  <a:gd name="T0" fmla="*/ 4 w 4"/>
                  <a:gd name="T1" fmla="*/ 13 h 13"/>
                  <a:gd name="T2" fmla="*/ 4 w 4"/>
                  <a:gd name="T3" fmla="*/ 13 h 13"/>
                  <a:gd name="T4" fmla="*/ 0 w 4"/>
                  <a:gd name="T5" fmla="*/ 0 h 13"/>
                  <a:gd name="T6" fmla="*/ 4 w 4"/>
                  <a:gd name="T7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3">
                    <a:moveTo>
                      <a:pt x="4" y="13"/>
                    </a:moveTo>
                    <a:cubicBezTo>
                      <a:pt x="4" y="13"/>
                      <a:pt x="4" y="13"/>
                      <a:pt x="4" y="13"/>
                    </a:cubicBezTo>
                    <a:cubicBezTo>
                      <a:pt x="3" y="9"/>
                      <a:pt x="2" y="4"/>
                      <a:pt x="0" y="0"/>
                    </a:cubicBezTo>
                    <a:cubicBezTo>
                      <a:pt x="2" y="4"/>
                      <a:pt x="3" y="9"/>
                      <a:pt x="4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8" name="Freeform 402"/>
              <p:cNvSpPr>
                <a:spLocks/>
              </p:cNvSpPr>
              <p:nvPr/>
            </p:nvSpPr>
            <p:spPr bwMode="auto">
              <a:xfrm>
                <a:off x="4456113" y="1714500"/>
                <a:ext cx="1588" cy="9525"/>
              </a:xfrm>
              <a:custGeom>
                <a:avLst/>
                <a:gdLst>
                  <a:gd name="T0" fmla="*/ 1 w 1"/>
                  <a:gd name="T1" fmla="*/ 7 h 9"/>
                  <a:gd name="T2" fmla="*/ 1 w 1"/>
                  <a:gd name="T3" fmla="*/ 0 h 9"/>
                  <a:gd name="T4" fmla="*/ 0 w 1"/>
                  <a:gd name="T5" fmla="*/ 9 h 9"/>
                  <a:gd name="T6" fmla="*/ 0 w 1"/>
                  <a:gd name="T7" fmla="*/ 8 h 9"/>
                  <a:gd name="T8" fmla="*/ 1 w 1"/>
                  <a:gd name="T9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1" y="7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3"/>
                      <a:pt x="0" y="6"/>
                      <a:pt x="0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7"/>
                      <a:pt x="0" y="7"/>
                      <a:pt x="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6" name="Freeform 410"/>
              <p:cNvSpPr>
                <a:spLocks/>
              </p:cNvSpPr>
              <p:nvPr/>
            </p:nvSpPr>
            <p:spPr bwMode="auto">
              <a:xfrm>
                <a:off x="5141913" y="3392488"/>
                <a:ext cx="4763" cy="14288"/>
              </a:xfrm>
              <a:custGeom>
                <a:avLst/>
                <a:gdLst>
                  <a:gd name="T0" fmla="*/ 5 w 5"/>
                  <a:gd name="T1" fmla="*/ 0 h 13"/>
                  <a:gd name="T2" fmla="*/ 0 w 5"/>
                  <a:gd name="T3" fmla="*/ 13 h 13"/>
                  <a:gd name="T4" fmla="*/ 0 w 5"/>
                  <a:gd name="T5" fmla="*/ 13 h 13"/>
                  <a:gd name="T6" fmla="*/ 5 w 5"/>
                  <a:gd name="T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13">
                    <a:moveTo>
                      <a:pt x="5" y="0"/>
                    </a:moveTo>
                    <a:cubicBezTo>
                      <a:pt x="3" y="4"/>
                      <a:pt x="2" y="9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" y="9"/>
                      <a:pt x="3" y="4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7" name="Freeform 411"/>
              <p:cNvSpPr>
                <a:spLocks/>
              </p:cNvSpPr>
              <p:nvPr/>
            </p:nvSpPr>
            <p:spPr bwMode="auto">
              <a:xfrm>
                <a:off x="4457701" y="1714500"/>
                <a:ext cx="1588" cy="9525"/>
              </a:xfrm>
              <a:custGeom>
                <a:avLst/>
                <a:gdLst>
                  <a:gd name="T0" fmla="*/ 1 w 1"/>
                  <a:gd name="T1" fmla="*/ 8 h 9"/>
                  <a:gd name="T2" fmla="*/ 1 w 1"/>
                  <a:gd name="T3" fmla="*/ 9 h 9"/>
                  <a:gd name="T4" fmla="*/ 0 w 1"/>
                  <a:gd name="T5" fmla="*/ 0 h 9"/>
                  <a:gd name="T6" fmla="*/ 0 w 1"/>
                  <a:gd name="T7" fmla="*/ 7 h 9"/>
                  <a:gd name="T8" fmla="*/ 1 w 1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1" y="8"/>
                    </a:moveTo>
                    <a:cubicBezTo>
                      <a:pt x="1" y="8"/>
                      <a:pt x="1" y="8"/>
                      <a:pt x="1" y="9"/>
                    </a:cubicBezTo>
                    <a:cubicBezTo>
                      <a:pt x="0" y="6"/>
                      <a:pt x="0" y="3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070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專題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8" name="椭圆 237"/>
          <p:cNvSpPr/>
          <p:nvPr/>
        </p:nvSpPr>
        <p:spPr>
          <a:xfrm>
            <a:off x="273715" y="1264485"/>
            <a:ext cx="1487518" cy="1487518"/>
          </a:xfrm>
          <a:prstGeom prst="ellipse">
            <a:avLst/>
          </a:prstGeom>
          <a:solidFill>
            <a:schemeClr val="accent4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名稱</a:t>
            </a:r>
            <a:endParaRPr lang="zh-CN" altLang="en-US" sz="32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412256" y="1751554"/>
            <a:ext cx="5973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Pholic</a:t>
            </a: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=</a:t>
            </a: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photo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sz="28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holic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對</a:t>
            </a:r>
            <a:r>
              <a:rPr lang="zh-TW" alt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照片上癮的</a:t>
            </a:r>
            <a:r>
              <a:rPr lang="zh-TW" alt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人</a:t>
            </a:r>
            <a:endParaRPr lang="zh-TW" altLang="en-US" sz="28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50" name="虚尾箭头 241"/>
          <p:cNvSpPr/>
          <p:nvPr/>
        </p:nvSpPr>
        <p:spPr>
          <a:xfrm rot="10800000" flipH="1" flipV="1">
            <a:off x="2138696" y="1517632"/>
            <a:ext cx="896096" cy="981224"/>
          </a:xfrm>
          <a:prstGeom prst="stripedRightArrow">
            <a:avLst/>
          </a:prstGeom>
          <a:solidFill>
            <a:srgbClr val="FC8B25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 </a:t>
            </a:r>
            <a:endParaRPr lang="zh-CN" altLang="en-US" dirty="0"/>
          </a:p>
        </p:txBody>
      </p:sp>
      <p:sp>
        <p:nvSpPr>
          <p:cNvPr id="481" name="椭圆 237"/>
          <p:cNvSpPr/>
          <p:nvPr/>
        </p:nvSpPr>
        <p:spPr>
          <a:xfrm>
            <a:off x="273715" y="2984860"/>
            <a:ext cx="1487518" cy="1487518"/>
          </a:xfrm>
          <a:prstGeom prst="ellipse">
            <a:avLst/>
          </a:prstGeom>
          <a:solidFill>
            <a:schemeClr val="accent4">
              <a:lumMod val="60000"/>
              <a:lumOff val="40000"/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  <a:endParaRPr lang="zh-CN" altLang="en-US" sz="3200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2" name="虚尾箭头 241"/>
          <p:cNvSpPr/>
          <p:nvPr/>
        </p:nvSpPr>
        <p:spPr>
          <a:xfrm rot="10800000" flipH="1" flipV="1">
            <a:off x="2138695" y="3193620"/>
            <a:ext cx="896096" cy="981224"/>
          </a:xfrm>
          <a:prstGeom prst="stripedRightArrow">
            <a:avLst/>
          </a:prstGeom>
          <a:solidFill>
            <a:srgbClr val="FC8B25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 </a:t>
            </a:r>
            <a:endParaRPr lang="zh-CN" altLang="en-US" dirty="0"/>
          </a:p>
        </p:txBody>
      </p:sp>
      <p:sp>
        <p:nvSpPr>
          <p:cNvPr id="483" name="文字方塊 482"/>
          <p:cNvSpPr txBox="1"/>
          <p:nvPr/>
        </p:nvSpPr>
        <p:spPr>
          <a:xfrm>
            <a:off x="3421894" y="3422622"/>
            <a:ext cx="351891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使用者 </a:t>
            </a:r>
            <a:r>
              <a:rPr lang="en-US" altLang="zh-TW" sz="28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依照分類版</a:t>
            </a:r>
            <a:r>
              <a:rPr lang="en-US" altLang="zh-TW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PO</a:t>
            </a: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圖</a:t>
            </a:r>
            <a:endParaRPr lang="en-US" altLang="zh-TW" sz="280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回應別人</a:t>
            </a: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的貼圖</a:t>
            </a:r>
            <a:endParaRPr lang="en-US" altLang="zh-TW" sz="280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800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8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管理</a:t>
            </a:r>
            <a:r>
              <a:rPr lang="zh-TW" altLang="en-US" sz="28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者</a:t>
            </a:r>
            <a:r>
              <a:rPr lang="en-US" altLang="zh-TW" sz="28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u"/>
            </a:pPr>
            <a:r>
              <a:rPr lang="zh-TW" altLang="en-US" sz="2800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刪除使用者、貼圖</a:t>
            </a:r>
            <a:endParaRPr lang="zh-TW" altLang="en-US" sz="28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932142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9114971" y="55159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248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9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0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頁</a:t>
            </a:r>
            <a:r>
              <a:rPr lang="zh-TW" altLang="en-US" sz="3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架構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612064" y="89875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ogin.php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1" name="文字方塊 480"/>
          <p:cNvSpPr txBox="1"/>
          <p:nvPr/>
        </p:nvSpPr>
        <p:spPr>
          <a:xfrm>
            <a:off x="2468639" y="1861846"/>
            <a:ext cx="139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og_new.php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2" name="文字方塊 481"/>
          <p:cNvSpPr txBox="1"/>
          <p:nvPr/>
        </p:nvSpPr>
        <p:spPr>
          <a:xfrm>
            <a:off x="6324546" y="1861846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og_in.php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42" name="資料庫圖表 241"/>
          <p:cNvGraphicFramePr/>
          <p:nvPr>
            <p:extLst>
              <p:ext uri="{D42A27DB-BD31-4B8C-83A1-F6EECF244321}">
                <p14:modId xmlns:p14="http://schemas.microsoft.com/office/powerpoint/2010/main" val="3998199341"/>
              </p:ext>
            </p:extLst>
          </p:nvPr>
        </p:nvGraphicFramePr>
        <p:xfrm>
          <a:off x="47187" y="-1908762"/>
          <a:ext cx="12028090" cy="9766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83" name="文字方塊 482"/>
          <p:cNvSpPr txBox="1"/>
          <p:nvPr/>
        </p:nvSpPr>
        <p:spPr>
          <a:xfrm>
            <a:off x="6864326" y="4178518"/>
            <a:ext cx="1219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rofile.php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4" name="文字方塊 483"/>
          <p:cNvSpPr txBox="1"/>
          <p:nvPr/>
        </p:nvSpPr>
        <p:spPr>
          <a:xfrm>
            <a:off x="6762728" y="5027774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changing.php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5" name="文字方塊 484"/>
          <p:cNvSpPr txBox="1"/>
          <p:nvPr/>
        </p:nvSpPr>
        <p:spPr>
          <a:xfrm>
            <a:off x="6755474" y="5281797"/>
            <a:ext cx="1422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od_pro.php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6" name="文字方塊 485"/>
          <p:cNvSpPr txBox="1"/>
          <p:nvPr/>
        </p:nvSpPr>
        <p:spPr>
          <a:xfrm>
            <a:off x="10951457" y="4040269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logout.php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7" name="文字方塊 486"/>
          <p:cNvSpPr txBox="1"/>
          <p:nvPr/>
        </p:nvSpPr>
        <p:spPr>
          <a:xfrm>
            <a:off x="2856649" y="2974646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8" name="文字方塊 487"/>
          <p:cNvSpPr txBox="1"/>
          <p:nvPr/>
        </p:nvSpPr>
        <p:spPr>
          <a:xfrm>
            <a:off x="7788114" y="3314983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ost_manage.php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9" name="文字方塊 488"/>
          <p:cNvSpPr txBox="1"/>
          <p:nvPr/>
        </p:nvSpPr>
        <p:spPr>
          <a:xfrm>
            <a:off x="9610833" y="3284963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0" name="文字方塊 489"/>
          <p:cNvSpPr txBox="1"/>
          <p:nvPr/>
        </p:nvSpPr>
        <p:spPr>
          <a:xfrm>
            <a:off x="5233462" y="3985495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ost_upload.php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433433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ERmodel</a:t>
            </a:r>
            <a:endParaRPr lang="en-US" altLang="zh-CN" sz="3600" b="1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矩形 242"/>
          <p:cNvSpPr/>
          <p:nvPr/>
        </p:nvSpPr>
        <p:spPr>
          <a:xfrm>
            <a:off x="1365929" y="3594088"/>
            <a:ext cx="1611086" cy="798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user</a:t>
            </a:r>
            <a:endParaRPr lang="zh-TW" altLang="en-US" sz="32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44" name="矩形 243"/>
          <p:cNvSpPr/>
          <p:nvPr/>
        </p:nvSpPr>
        <p:spPr>
          <a:xfrm>
            <a:off x="7643250" y="3594087"/>
            <a:ext cx="1611086" cy="798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</a:t>
            </a:r>
            <a:r>
              <a:rPr lang="en-US" altLang="zh-TW" sz="32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ost</a:t>
            </a:r>
            <a:endParaRPr lang="zh-TW" altLang="en-US" sz="32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45" name="矩形 244"/>
          <p:cNvSpPr/>
          <p:nvPr/>
        </p:nvSpPr>
        <p:spPr>
          <a:xfrm>
            <a:off x="4602613" y="1692730"/>
            <a:ext cx="1611086" cy="798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</a:t>
            </a:r>
            <a:r>
              <a:rPr lang="en-US" altLang="zh-TW" sz="32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lass</a:t>
            </a:r>
            <a:endParaRPr lang="zh-TW" altLang="en-US" sz="3200" b="1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46" name="流程圖: 決策 245"/>
          <p:cNvSpPr/>
          <p:nvPr/>
        </p:nvSpPr>
        <p:spPr>
          <a:xfrm>
            <a:off x="4609870" y="2966329"/>
            <a:ext cx="1611086" cy="8490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</a:t>
            </a:r>
            <a:endParaRPr lang="zh-TW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流程圖: 決策 246"/>
          <p:cNvSpPr/>
          <p:nvPr/>
        </p:nvSpPr>
        <p:spPr>
          <a:xfrm>
            <a:off x="4602613" y="4065779"/>
            <a:ext cx="1611086" cy="8490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eyes</a:t>
            </a:r>
            <a:endParaRPr lang="zh-TW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流程圖: 決策 248"/>
          <p:cNvSpPr/>
          <p:nvPr/>
        </p:nvSpPr>
        <p:spPr>
          <a:xfrm>
            <a:off x="886956" y="1746640"/>
            <a:ext cx="2569030" cy="79517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supervision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84" name="直線接點 483"/>
          <p:cNvCxnSpPr>
            <a:stCxn id="249" idx="1"/>
          </p:cNvCxnSpPr>
          <p:nvPr/>
        </p:nvCxnSpPr>
        <p:spPr>
          <a:xfrm>
            <a:off x="886956" y="2144228"/>
            <a:ext cx="1045029" cy="1449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直線接點 484"/>
          <p:cNvCxnSpPr>
            <a:stCxn id="249" idx="3"/>
          </p:cNvCxnSpPr>
          <p:nvPr/>
        </p:nvCxnSpPr>
        <p:spPr>
          <a:xfrm flipH="1">
            <a:off x="2410958" y="2144228"/>
            <a:ext cx="1045028" cy="1449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直線接點 485"/>
          <p:cNvCxnSpPr>
            <a:stCxn id="243" idx="3"/>
            <a:endCxn id="246" idx="1"/>
          </p:cNvCxnSpPr>
          <p:nvPr/>
        </p:nvCxnSpPr>
        <p:spPr>
          <a:xfrm flipV="1">
            <a:off x="2977015" y="3390872"/>
            <a:ext cx="1632855" cy="6023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直線接點 486"/>
          <p:cNvCxnSpPr>
            <a:stCxn id="246" idx="3"/>
            <a:endCxn id="244" idx="1"/>
          </p:cNvCxnSpPr>
          <p:nvPr/>
        </p:nvCxnSpPr>
        <p:spPr>
          <a:xfrm>
            <a:off x="6220956" y="3390872"/>
            <a:ext cx="1422294" cy="6023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直線接點 487"/>
          <p:cNvCxnSpPr>
            <a:stCxn id="243" idx="3"/>
            <a:endCxn id="247" idx="1"/>
          </p:cNvCxnSpPr>
          <p:nvPr/>
        </p:nvCxnSpPr>
        <p:spPr>
          <a:xfrm>
            <a:off x="2977015" y="3993231"/>
            <a:ext cx="1625598" cy="497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直線接點 488"/>
          <p:cNvCxnSpPr>
            <a:stCxn id="247" idx="3"/>
            <a:endCxn id="244" idx="1"/>
          </p:cNvCxnSpPr>
          <p:nvPr/>
        </p:nvCxnSpPr>
        <p:spPr>
          <a:xfrm flipV="1">
            <a:off x="6213699" y="3993230"/>
            <a:ext cx="1429551" cy="497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直線接點 489"/>
          <p:cNvCxnSpPr>
            <a:stCxn id="246" idx="0"/>
            <a:endCxn id="245" idx="2"/>
          </p:cNvCxnSpPr>
          <p:nvPr/>
        </p:nvCxnSpPr>
        <p:spPr>
          <a:xfrm flipH="1" flipV="1">
            <a:off x="5408156" y="2491015"/>
            <a:ext cx="7257" cy="475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流程圖: 決策 490"/>
          <p:cNvSpPr/>
          <p:nvPr/>
        </p:nvSpPr>
        <p:spPr>
          <a:xfrm>
            <a:off x="4609870" y="5156068"/>
            <a:ext cx="1611086" cy="849085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eply</a:t>
            </a:r>
            <a:endParaRPr lang="zh-TW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92" name="直線接點 491"/>
          <p:cNvCxnSpPr>
            <a:stCxn id="243" idx="3"/>
            <a:endCxn id="491" idx="1"/>
          </p:cNvCxnSpPr>
          <p:nvPr/>
        </p:nvCxnSpPr>
        <p:spPr>
          <a:xfrm>
            <a:off x="2977015" y="3993231"/>
            <a:ext cx="1632855" cy="15873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直線接點 492"/>
          <p:cNvCxnSpPr>
            <a:stCxn id="244" idx="1"/>
            <a:endCxn id="491" idx="3"/>
          </p:cNvCxnSpPr>
          <p:nvPr/>
        </p:nvCxnSpPr>
        <p:spPr>
          <a:xfrm flipH="1">
            <a:off x="6220956" y="3993230"/>
            <a:ext cx="1422294" cy="15873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4" name="橢圓 493"/>
          <p:cNvSpPr/>
          <p:nvPr/>
        </p:nvSpPr>
        <p:spPr>
          <a:xfrm>
            <a:off x="3970842" y="835588"/>
            <a:ext cx="936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class_no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5" name="橢圓 494"/>
          <p:cNvSpPr/>
          <p:nvPr/>
        </p:nvSpPr>
        <p:spPr>
          <a:xfrm>
            <a:off x="4978954" y="835588"/>
            <a:ext cx="1080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lass_name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6" name="橢圓 495"/>
          <p:cNvSpPr/>
          <p:nvPr/>
        </p:nvSpPr>
        <p:spPr>
          <a:xfrm>
            <a:off x="6779154" y="2563780"/>
            <a:ext cx="900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</a:p>
        </p:txBody>
      </p:sp>
      <p:sp>
        <p:nvSpPr>
          <p:cNvPr id="497" name="橢圓 496"/>
          <p:cNvSpPr/>
          <p:nvPr/>
        </p:nvSpPr>
        <p:spPr>
          <a:xfrm>
            <a:off x="8641698" y="2617130"/>
            <a:ext cx="864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ost_pic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8" name="橢圓 497"/>
          <p:cNvSpPr/>
          <p:nvPr/>
        </p:nvSpPr>
        <p:spPr>
          <a:xfrm>
            <a:off x="514458" y="4580004"/>
            <a:ext cx="864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mail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9" name="橢圓 498"/>
          <p:cNvSpPr/>
          <p:nvPr/>
        </p:nvSpPr>
        <p:spPr>
          <a:xfrm>
            <a:off x="514458" y="5228076"/>
            <a:ext cx="1008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0" name="橢圓 499"/>
          <p:cNvSpPr/>
          <p:nvPr/>
        </p:nvSpPr>
        <p:spPr>
          <a:xfrm>
            <a:off x="2062722" y="4868036"/>
            <a:ext cx="828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pwd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501" name="橢圓 500"/>
          <p:cNvSpPr/>
          <p:nvPr/>
        </p:nvSpPr>
        <p:spPr>
          <a:xfrm>
            <a:off x="3178826" y="4724020"/>
            <a:ext cx="684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pic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2" name="直線接點 501"/>
          <p:cNvCxnSpPr>
            <a:stCxn id="494" idx="4"/>
            <a:endCxn id="245" idx="0"/>
          </p:cNvCxnSpPr>
          <p:nvPr/>
        </p:nvCxnSpPr>
        <p:spPr>
          <a:xfrm>
            <a:off x="4438842" y="1339644"/>
            <a:ext cx="969314" cy="35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3" name="直線接點 502"/>
          <p:cNvCxnSpPr>
            <a:stCxn id="495" idx="4"/>
            <a:endCxn id="245" idx="0"/>
          </p:cNvCxnSpPr>
          <p:nvPr/>
        </p:nvCxnSpPr>
        <p:spPr>
          <a:xfrm flipH="1">
            <a:off x="5408156" y="1339644"/>
            <a:ext cx="110798" cy="35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直線接點 503"/>
          <p:cNvCxnSpPr>
            <a:stCxn id="496" idx="4"/>
            <a:endCxn id="244" idx="0"/>
          </p:cNvCxnSpPr>
          <p:nvPr/>
        </p:nvCxnSpPr>
        <p:spPr>
          <a:xfrm>
            <a:off x="7229154" y="3067836"/>
            <a:ext cx="1219639" cy="5262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5" name="直線接點 504"/>
          <p:cNvCxnSpPr>
            <a:stCxn id="497" idx="4"/>
            <a:endCxn id="244" idx="0"/>
          </p:cNvCxnSpPr>
          <p:nvPr/>
        </p:nvCxnSpPr>
        <p:spPr>
          <a:xfrm flipH="1">
            <a:off x="8448793" y="3121186"/>
            <a:ext cx="624905" cy="4729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6" name="直線接點 505"/>
          <p:cNvCxnSpPr>
            <a:stCxn id="498" idx="0"/>
            <a:endCxn id="243" idx="2"/>
          </p:cNvCxnSpPr>
          <p:nvPr/>
        </p:nvCxnSpPr>
        <p:spPr>
          <a:xfrm flipV="1">
            <a:off x="946458" y="4392373"/>
            <a:ext cx="1225014" cy="1876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直線接點 506"/>
          <p:cNvCxnSpPr>
            <a:stCxn id="499" idx="0"/>
            <a:endCxn id="243" idx="2"/>
          </p:cNvCxnSpPr>
          <p:nvPr/>
        </p:nvCxnSpPr>
        <p:spPr>
          <a:xfrm flipV="1">
            <a:off x="1018458" y="4392373"/>
            <a:ext cx="1153014" cy="835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8" name="直線接點 507"/>
          <p:cNvCxnSpPr>
            <a:stCxn id="500" idx="0"/>
            <a:endCxn id="243" idx="2"/>
          </p:cNvCxnSpPr>
          <p:nvPr/>
        </p:nvCxnSpPr>
        <p:spPr>
          <a:xfrm flipH="1" flipV="1">
            <a:off x="2171472" y="4392373"/>
            <a:ext cx="305250" cy="4756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直線接點 508"/>
          <p:cNvCxnSpPr>
            <a:stCxn id="501" idx="0"/>
            <a:endCxn id="243" idx="2"/>
          </p:cNvCxnSpPr>
          <p:nvPr/>
        </p:nvCxnSpPr>
        <p:spPr>
          <a:xfrm flipH="1" flipV="1">
            <a:off x="2171472" y="4392373"/>
            <a:ext cx="1349354" cy="331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0" name="橢圓 509"/>
          <p:cNvSpPr/>
          <p:nvPr/>
        </p:nvSpPr>
        <p:spPr>
          <a:xfrm>
            <a:off x="2782810" y="5228076"/>
            <a:ext cx="900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bday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1" name="橢圓 510"/>
          <p:cNvSpPr/>
          <p:nvPr/>
        </p:nvSpPr>
        <p:spPr>
          <a:xfrm>
            <a:off x="1486666" y="5444100"/>
            <a:ext cx="900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right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2" name="直線接點 511"/>
          <p:cNvCxnSpPr>
            <a:stCxn id="243" idx="2"/>
            <a:endCxn id="510" idx="0"/>
          </p:cNvCxnSpPr>
          <p:nvPr/>
        </p:nvCxnSpPr>
        <p:spPr>
          <a:xfrm>
            <a:off x="2171472" y="4392373"/>
            <a:ext cx="1061338" cy="835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" name="直線接點 512"/>
          <p:cNvCxnSpPr>
            <a:stCxn id="243" idx="2"/>
            <a:endCxn id="511" idx="0"/>
          </p:cNvCxnSpPr>
          <p:nvPr/>
        </p:nvCxnSpPr>
        <p:spPr>
          <a:xfrm flipH="1">
            <a:off x="1936666" y="4392373"/>
            <a:ext cx="234806" cy="10517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4" name="橢圓 513"/>
          <p:cNvSpPr/>
          <p:nvPr/>
        </p:nvSpPr>
        <p:spPr>
          <a:xfrm>
            <a:off x="6274986" y="5580610"/>
            <a:ext cx="1152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eply_</a:t>
            </a:r>
          </a:p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5" name="橢圓 514"/>
          <p:cNvSpPr/>
          <p:nvPr/>
        </p:nvSpPr>
        <p:spPr>
          <a:xfrm>
            <a:off x="6275098" y="6125767"/>
            <a:ext cx="1152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eply_</a:t>
            </a:r>
          </a:p>
          <a:p>
            <a:pPr algn="ctr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pic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6" name="直線接點 515"/>
          <p:cNvCxnSpPr>
            <a:stCxn id="491" idx="2"/>
            <a:endCxn id="514" idx="2"/>
          </p:cNvCxnSpPr>
          <p:nvPr/>
        </p:nvCxnSpPr>
        <p:spPr>
          <a:xfrm flipV="1">
            <a:off x="5415413" y="5832638"/>
            <a:ext cx="859573" cy="172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7" name="直線接點 516"/>
          <p:cNvCxnSpPr>
            <a:stCxn id="491" idx="2"/>
            <a:endCxn id="515" idx="2"/>
          </p:cNvCxnSpPr>
          <p:nvPr/>
        </p:nvCxnSpPr>
        <p:spPr>
          <a:xfrm>
            <a:off x="5415413" y="6005153"/>
            <a:ext cx="859685" cy="3726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8" name="橢圓 517"/>
          <p:cNvSpPr/>
          <p:nvPr/>
        </p:nvSpPr>
        <p:spPr>
          <a:xfrm>
            <a:off x="7751354" y="2491015"/>
            <a:ext cx="864000" cy="50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post_no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19" name="直線接點 518"/>
          <p:cNvCxnSpPr>
            <a:stCxn id="518" idx="4"/>
            <a:endCxn id="244" idx="0"/>
          </p:cNvCxnSpPr>
          <p:nvPr/>
        </p:nvCxnSpPr>
        <p:spPr>
          <a:xfrm>
            <a:off x="8183354" y="2995015"/>
            <a:ext cx="265439" cy="5990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橢圓 519"/>
          <p:cNvSpPr/>
          <p:nvPr/>
        </p:nvSpPr>
        <p:spPr>
          <a:xfrm>
            <a:off x="6131082" y="835588"/>
            <a:ext cx="936000" cy="5040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lass_pic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21" name="直線接點 520"/>
          <p:cNvCxnSpPr>
            <a:stCxn id="520" idx="4"/>
            <a:endCxn id="245" idx="0"/>
          </p:cNvCxnSpPr>
          <p:nvPr/>
        </p:nvCxnSpPr>
        <p:spPr>
          <a:xfrm flipH="1">
            <a:off x="5408156" y="1339644"/>
            <a:ext cx="1190926" cy="3530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225606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Table</a:t>
            </a:r>
            <a:endParaRPr lang="en-US" altLang="zh-CN" sz="3600" b="1" dirty="0" smtClean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43" name="表格 2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491579"/>
              </p:ext>
            </p:extLst>
          </p:nvPr>
        </p:nvGraphicFramePr>
        <p:xfrm>
          <a:off x="381747" y="851863"/>
          <a:ext cx="8901882" cy="125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3647"/>
                <a:gridCol w="1483647"/>
                <a:gridCol w="1483647"/>
                <a:gridCol w="1483647"/>
                <a:gridCol w="1483647"/>
                <a:gridCol w="1483647"/>
              </a:tblGrid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user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mail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pwd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user_name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user_pic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user_bday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rights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whocare0401@yahoo.com.tw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xxxxxxxx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HSIU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whocare0401.jpg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1994-04-01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4" name="表格 2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518211"/>
              </p:ext>
            </p:extLst>
          </p:nvPr>
        </p:nvGraphicFramePr>
        <p:xfrm>
          <a:off x="381747" y="2081806"/>
          <a:ext cx="8901884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5471"/>
                <a:gridCol w="2225471"/>
                <a:gridCol w="2225471"/>
                <a:gridCol w="2225471"/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reply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reply_no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post_no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mail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reply_pic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alt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whocare0401@yahoo.com.tw</a:t>
                      </a:r>
                    </a:p>
                    <a:p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whocare0401</a:t>
                      </a:r>
                      <a:r>
                        <a:rPr lang="en-US" altLang="zh-TW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_reply_1.jpg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5" name="表格 2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339413"/>
              </p:ext>
            </p:extLst>
          </p:nvPr>
        </p:nvGraphicFramePr>
        <p:xfrm>
          <a:off x="381749" y="3295055"/>
          <a:ext cx="8901880" cy="153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0376"/>
                <a:gridCol w="1780376"/>
                <a:gridCol w="1780376"/>
                <a:gridCol w="1780376"/>
                <a:gridCol w="1780376"/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post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post_no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mail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post_time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post_pic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whocare0401@yahoo.com.tw</a:t>
                      </a:r>
                    </a:p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altLang="zh-TW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2014-06-08 10:24:28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TW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TW" altLang="en-US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whocare0401_1.jpg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6" name="表格 2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101393"/>
              </p:ext>
            </p:extLst>
          </p:nvPr>
        </p:nvGraphicFramePr>
        <p:xfrm>
          <a:off x="381747" y="4522818"/>
          <a:ext cx="8901882" cy="132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0941"/>
                <a:gridCol w="4450941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eyes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post_no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mail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whocare0401@yahoo.com.tw</a:t>
                      </a:r>
                      <a:endParaRPr lang="zh-TW" altLang="en-US" sz="14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9" name="表格 2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936032"/>
              </p:ext>
            </p:extLst>
          </p:nvPr>
        </p:nvGraphicFramePr>
        <p:xfrm>
          <a:off x="381747" y="5634468"/>
          <a:ext cx="88928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0140"/>
                <a:gridCol w="2640140"/>
                <a:gridCol w="3612602"/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Class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class_no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class_name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TW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class_pic</a:t>
                      </a:r>
                      <a:endParaRPr lang="zh-TW" alt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感性廢文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class_6.png</a:t>
                      </a: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線單箭頭接點 4"/>
          <p:cNvCxnSpPr/>
          <p:nvPr/>
        </p:nvCxnSpPr>
        <p:spPr>
          <a:xfrm flipH="1" flipV="1">
            <a:off x="1596573" y="1509487"/>
            <a:ext cx="3410856" cy="1030513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H="1">
            <a:off x="1567545" y="2716385"/>
            <a:ext cx="1088570" cy="1100440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 flipH="1">
            <a:off x="1465943" y="3962826"/>
            <a:ext cx="4354286" cy="2205839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/>
          <p:nvPr/>
        </p:nvCxnSpPr>
        <p:spPr>
          <a:xfrm flipH="1" flipV="1">
            <a:off x="1465943" y="1611086"/>
            <a:ext cx="957944" cy="2123515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/>
          <p:nvPr/>
        </p:nvCxnSpPr>
        <p:spPr>
          <a:xfrm flipH="1" flipV="1">
            <a:off x="1567544" y="1582059"/>
            <a:ext cx="3439885" cy="3407772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/>
          <p:nvPr/>
        </p:nvCxnSpPr>
        <p:spPr>
          <a:xfrm flipV="1">
            <a:off x="1364343" y="3837108"/>
            <a:ext cx="232228" cy="1139186"/>
          </a:xfrm>
          <a:prstGeom prst="straightConnector1">
            <a:avLst/>
          </a:prstGeom>
          <a:ln w="28575">
            <a:solidFill>
              <a:srgbClr val="DC567B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091126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網頁頁面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58"/>
          <p:cNvGrpSpPr/>
          <p:nvPr/>
        </p:nvGrpSpPr>
        <p:grpSpPr>
          <a:xfrm>
            <a:off x="320034" y="931163"/>
            <a:ext cx="1368000" cy="1368000"/>
            <a:chOff x="4941520" y="1658364"/>
            <a:chExt cx="2245310" cy="2245310"/>
          </a:xfrm>
        </p:grpSpPr>
        <p:grpSp>
          <p:nvGrpSpPr>
            <p:cNvPr id="239" name="组合 259"/>
            <p:cNvGrpSpPr/>
            <p:nvPr/>
          </p:nvGrpSpPr>
          <p:grpSpPr>
            <a:xfrm>
              <a:off x="4941520" y="1658364"/>
              <a:ext cx="2245310" cy="2245310"/>
              <a:chOff x="3793066" y="2438400"/>
              <a:chExt cx="2980266" cy="2980266"/>
            </a:xfrm>
          </p:grpSpPr>
          <p:sp>
            <p:nvSpPr>
              <p:cNvPr id="241" name="形状 261"/>
              <p:cNvSpPr/>
              <p:nvPr/>
            </p:nvSpPr>
            <p:spPr>
              <a:xfrm>
                <a:off x="3793066" y="2438400"/>
                <a:ext cx="2980266" cy="2980266"/>
              </a:xfrm>
              <a:prstGeom prst="gear9">
                <a:avLst/>
              </a:prstGeom>
              <a:solidFill>
                <a:srgbClr val="9BC6C6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3" name="形状 4"/>
              <p:cNvSpPr/>
              <p:nvPr/>
            </p:nvSpPr>
            <p:spPr>
              <a:xfrm>
                <a:off x="4392232" y="3136513"/>
                <a:ext cx="1781934" cy="153191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2230" tIns="62230" rIns="62230" bIns="6223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900" kern="1200"/>
              </a:p>
            </p:txBody>
          </p:sp>
        </p:grpSp>
        <p:sp>
          <p:nvSpPr>
            <p:cNvPr id="240" name="文本框 260"/>
            <p:cNvSpPr txBox="1"/>
            <p:nvPr/>
          </p:nvSpPr>
          <p:spPr>
            <a:xfrm>
              <a:off x="5047253" y="2132535"/>
              <a:ext cx="2082624" cy="1363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登入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頁</a:t>
              </a:r>
              <a:r>
                <a:rPr lang="zh-TW" altLang="en-US" sz="2400" b="1" dirty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面</a:t>
              </a:r>
              <a:endPara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366" y="200154"/>
            <a:ext cx="7363606" cy="4140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552030" y="2656114"/>
            <a:ext cx="413219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err="1" smtClean="0"/>
              <a:t>Login.php</a:t>
            </a:r>
            <a:endParaRPr lang="en-US" altLang="zh-TW" sz="2000" dirty="0" smtClean="0"/>
          </a:p>
          <a:p>
            <a:r>
              <a:rPr lang="zh-TW" altLang="en-US" sz="2000" dirty="0" smtClean="0"/>
              <a:t>登入首頁分為兩部分</a:t>
            </a:r>
            <a:endParaRPr lang="en-US" altLang="zh-TW" sz="2000" dirty="0" smtClean="0"/>
          </a:p>
          <a:p>
            <a:r>
              <a:rPr lang="en-US" altLang="zh-TW" sz="2000" dirty="0" smtClean="0"/>
              <a:t>&lt;form action&gt;</a:t>
            </a:r>
            <a:r>
              <a:rPr lang="zh-TW" altLang="en-US" sz="2000" dirty="0" smtClean="0"/>
              <a:t>來跳頁面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pPr marL="342900" indent="-342900">
              <a:buAutoNum type="alphaUcPeriod"/>
            </a:pPr>
            <a:r>
              <a:rPr lang="en-US" altLang="zh-TW" sz="2000" dirty="0" err="1" smtClean="0"/>
              <a:t>log_in.php</a:t>
            </a:r>
            <a:r>
              <a:rPr lang="zh-TW" altLang="en-US" sz="2000" dirty="0" smtClean="0"/>
              <a:t>登入測驗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smtClean="0"/>
              <a:t>去資料庫比對</a:t>
            </a:r>
            <a:endParaRPr lang="en-US" altLang="zh-TW" sz="2000" dirty="0" smtClean="0"/>
          </a:p>
          <a:p>
            <a:endParaRPr lang="en-US" altLang="zh-TW" sz="2000" dirty="0"/>
          </a:p>
          <a:p>
            <a:pPr marL="342900" indent="-342900">
              <a:buFont typeface="+mj-lt"/>
              <a:buAutoNum type="alphaUcPeriod" startAt="2"/>
            </a:pPr>
            <a:r>
              <a:rPr lang="en-US" altLang="zh-TW" sz="2000" dirty="0" err="1"/>
              <a:t>l</a:t>
            </a:r>
            <a:r>
              <a:rPr lang="en-US" altLang="zh-TW" sz="2000" dirty="0" err="1" smtClean="0"/>
              <a:t>og_new.php</a:t>
            </a:r>
            <a:r>
              <a:rPr lang="zh-TW" altLang="en-US" sz="2000" dirty="0" smtClean="0"/>
              <a:t>申請帳號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err="1" smtClean="0"/>
              <a:t>preg_match</a:t>
            </a:r>
            <a:r>
              <a:rPr lang="zh-TW" altLang="en-US" sz="2000" dirty="0" smtClean="0"/>
              <a:t>判斷</a:t>
            </a:r>
            <a:r>
              <a:rPr lang="en-US" altLang="zh-TW" sz="2000" dirty="0" smtClean="0"/>
              <a:t>mail</a:t>
            </a:r>
            <a:r>
              <a:rPr lang="zh-TW" altLang="en-US" sz="2000" dirty="0" smtClean="0"/>
              <a:t>正確性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smtClean="0"/>
              <a:t>If </a:t>
            </a:r>
            <a:r>
              <a:rPr lang="zh-TW" altLang="en-US" sz="2000" dirty="0" smtClean="0"/>
              <a:t>判斷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000" dirty="0" smtClean="0"/>
              <a:t>Header</a:t>
            </a:r>
            <a:r>
              <a:rPr lang="zh-TW" altLang="en-US" sz="2000" dirty="0" smtClean="0"/>
              <a:t>前往主頁面</a:t>
            </a:r>
            <a:endParaRPr lang="en-US" altLang="zh-TW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7392233" y="1353553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1" name="文字方塊 480"/>
          <p:cNvSpPr txBox="1"/>
          <p:nvPr/>
        </p:nvSpPr>
        <p:spPr>
          <a:xfrm>
            <a:off x="4874004" y="1954790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149369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網頁頁面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58"/>
          <p:cNvGrpSpPr/>
          <p:nvPr/>
        </p:nvGrpSpPr>
        <p:grpSpPr>
          <a:xfrm>
            <a:off x="320034" y="931163"/>
            <a:ext cx="1368000" cy="1368000"/>
            <a:chOff x="4941520" y="1658364"/>
            <a:chExt cx="2245310" cy="2245310"/>
          </a:xfrm>
        </p:grpSpPr>
        <p:grpSp>
          <p:nvGrpSpPr>
            <p:cNvPr id="239" name="组合 259"/>
            <p:cNvGrpSpPr/>
            <p:nvPr/>
          </p:nvGrpSpPr>
          <p:grpSpPr>
            <a:xfrm>
              <a:off x="4941520" y="1658364"/>
              <a:ext cx="2245310" cy="2245310"/>
              <a:chOff x="3793066" y="2438400"/>
              <a:chExt cx="2980266" cy="2980266"/>
            </a:xfrm>
          </p:grpSpPr>
          <p:sp>
            <p:nvSpPr>
              <p:cNvPr id="241" name="形状 261"/>
              <p:cNvSpPr/>
              <p:nvPr/>
            </p:nvSpPr>
            <p:spPr>
              <a:xfrm>
                <a:off x="3793066" y="2438400"/>
                <a:ext cx="2980266" cy="2980266"/>
              </a:xfrm>
              <a:prstGeom prst="gear9">
                <a:avLst/>
              </a:prstGeom>
              <a:solidFill>
                <a:srgbClr val="9BC6C6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3" name="形状 4"/>
              <p:cNvSpPr/>
              <p:nvPr/>
            </p:nvSpPr>
            <p:spPr>
              <a:xfrm>
                <a:off x="4392232" y="3136513"/>
                <a:ext cx="1781934" cy="153191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2230" tIns="62230" rIns="62230" bIns="6223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900" kern="1200"/>
              </a:p>
            </p:txBody>
          </p:sp>
        </p:grpSp>
        <p:sp>
          <p:nvSpPr>
            <p:cNvPr id="240" name="文本框 260"/>
            <p:cNvSpPr txBox="1"/>
            <p:nvPr/>
          </p:nvSpPr>
          <p:spPr>
            <a:xfrm>
              <a:off x="5047253" y="2132535"/>
              <a:ext cx="2082624" cy="1363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主要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頁面</a:t>
              </a:r>
              <a:endPara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680" y="220290"/>
            <a:ext cx="7363595" cy="4140000"/>
          </a:xfrm>
          <a:prstGeom prst="rect">
            <a:avLst/>
          </a:prstGeom>
        </p:spPr>
      </p:pic>
      <p:sp>
        <p:nvSpPr>
          <p:cNvPr id="244" name="文字方塊 243"/>
          <p:cNvSpPr txBox="1"/>
          <p:nvPr/>
        </p:nvSpPr>
        <p:spPr>
          <a:xfrm>
            <a:off x="273715" y="2380005"/>
            <a:ext cx="559901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err="1" smtClean="0"/>
              <a:t>main.php</a:t>
            </a:r>
            <a:r>
              <a:rPr lang="zh-TW" altLang="en-US" sz="2000" dirty="0"/>
              <a:t>：</a:t>
            </a:r>
            <a:r>
              <a:rPr lang="zh-TW" altLang="en-US" sz="2000" dirty="0" smtClean="0"/>
              <a:t>主頁面，預設為綜合版</a:t>
            </a:r>
            <a:endParaRPr lang="en-US" altLang="zh-TW" sz="2000" dirty="0" smtClean="0"/>
          </a:p>
          <a:p>
            <a:pPr marL="457200" indent="-457200">
              <a:buFont typeface="+mj-lt"/>
              <a:buAutoNum type="alphaUcPeriod"/>
            </a:pPr>
            <a:r>
              <a:rPr lang="en-US" altLang="zh-TW" sz="2000" dirty="0" err="1" smtClean="0"/>
              <a:t>main_class.php</a:t>
            </a:r>
            <a:r>
              <a:rPr lang="zh-TW" altLang="en-US" sz="2000" dirty="0" smtClean="0"/>
              <a:t>：各分類版</a:t>
            </a:r>
            <a:r>
              <a:rPr lang="en-US" altLang="zh-TW" sz="2000" dirty="0"/>
              <a:t/>
            </a:r>
            <a:br>
              <a:rPr lang="en-US" altLang="zh-TW" sz="2000" dirty="0"/>
            </a:br>
            <a:r>
              <a:rPr lang="en-US" altLang="zh-TW" sz="2000" dirty="0" smtClean="0"/>
              <a:t>&lt;a</a:t>
            </a:r>
            <a:r>
              <a:rPr lang="zh-TW" altLang="en-US" sz="2000" dirty="0" smtClean="0"/>
              <a:t> </a:t>
            </a:r>
            <a:r>
              <a:rPr lang="en-US" altLang="zh-TW" sz="2000" dirty="0" err="1" smtClean="0"/>
              <a:t>href</a:t>
            </a:r>
            <a:r>
              <a:rPr lang="en-US" altLang="zh-TW" sz="2000" dirty="0" smtClean="0"/>
              <a:t>=</a:t>
            </a:r>
            <a:r>
              <a:rPr lang="en-US" altLang="zh-TW" sz="2000" dirty="0" err="1" smtClean="0"/>
              <a:t>main_class.php?class_no</a:t>
            </a:r>
            <a:r>
              <a:rPr lang="en-US" altLang="zh-TW" sz="2000" dirty="0" smtClean="0"/>
              <a:t>=</a:t>
            </a:r>
            <a:r>
              <a:rPr lang="zh-TW" altLang="en-US" sz="2000" dirty="0" smtClean="0"/>
              <a:t> </a:t>
            </a:r>
            <a:r>
              <a:rPr lang="en-US" altLang="zh-TW" sz="2000" dirty="0" smtClean="0"/>
              <a:t>row[‘</a:t>
            </a:r>
            <a:r>
              <a:rPr lang="en-US" altLang="zh-TW" sz="2000" dirty="0" err="1" smtClean="0"/>
              <a:t>class_no</a:t>
            </a:r>
            <a:r>
              <a:rPr lang="en-US" altLang="zh-TW" sz="2000" dirty="0" smtClean="0"/>
              <a:t>’]&gt;</a:t>
            </a:r>
            <a:r>
              <a:rPr lang="zh-TW" altLang="en-US" sz="2000" dirty="0"/>
              <a:t>導向不同</a:t>
            </a:r>
            <a:r>
              <a:rPr lang="zh-TW" altLang="en-US" sz="2000" dirty="0" smtClean="0"/>
              <a:t>分類</a:t>
            </a:r>
            <a:endParaRPr lang="en-US" altLang="zh-TW" sz="2000" dirty="0" smtClean="0"/>
          </a:p>
          <a:p>
            <a:pPr marL="457200" indent="-457200">
              <a:buFont typeface="+mj-lt"/>
              <a:buAutoNum type="alphaUcPeriod" startAt="2"/>
            </a:pPr>
            <a:r>
              <a:rPr lang="en-US" altLang="zh-TW" sz="2000" dirty="0"/>
              <a:t>Select </a:t>
            </a:r>
            <a:r>
              <a:rPr lang="zh-TW" altLang="en-US" sz="2000" dirty="0"/>
              <a:t>下拉式選單選擇貼文</a:t>
            </a:r>
            <a:r>
              <a:rPr lang="zh-TW" altLang="en-US" sz="2000" dirty="0" smtClean="0"/>
              <a:t>分類</a:t>
            </a:r>
            <a:endParaRPr lang="en-US" altLang="zh-TW" sz="2000" dirty="0" smtClean="0"/>
          </a:p>
          <a:p>
            <a:pPr marL="457200" indent="-457200">
              <a:buFont typeface="+mj-lt"/>
              <a:buAutoNum type="alphaUcPeriod" startAt="3"/>
            </a:pPr>
            <a:r>
              <a:rPr lang="en-US" altLang="zh-TW" sz="2000" dirty="0"/>
              <a:t>&lt;form method</a:t>
            </a:r>
            <a:r>
              <a:rPr lang="en-US" altLang="zh-TW" sz="2000" dirty="0" smtClean="0"/>
              <a:t>=“post” </a:t>
            </a:r>
            <a:r>
              <a:rPr lang="en-US" altLang="zh-TW" sz="2000" dirty="0" err="1"/>
              <a:t>enctype</a:t>
            </a:r>
            <a:r>
              <a:rPr lang="en-US" altLang="zh-TW" sz="2000" dirty="0" smtClean="0"/>
              <a:t>=“multipart/form-data” </a:t>
            </a:r>
            <a:r>
              <a:rPr lang="en-US" altLang="zh-TW" sz="2000" dirty="0"/>
              <a:t>action</a:t>
            </a:r>
            <a:r>
              <a:rPr lang="en-US" altLang="zh-TW" sz="2000" dirty="0" smtClean="0"/>
              <a:t>=“/</a:t>
            </a:r>
            <a:r>
              <a:rPr lang="en-US" altLang="zh-TW" sz="2000" dirty="0" err="1" smtClean="0"/>
              <a:t>pholic</a:t>
            </a:r>
            <a:r>
              <a:rPr lang="en-US" altLang="zh-TW" sz="2000" dirty="0" smtClean="0"/>
              <a:t>/</a:t>
            </a:r>
            <a:r>
              <a:rPr lang="en-US" altLang="zh-TW" sz="2000" dirty="0" err="1" smtClean="0"/>
              <a:t>post_upload.php</a:t>
            </a:r>
            <a:r>
              <a:rPr lang="en-US" altLang="zh-TW" sz="2000" dirty="0" smtClean="0"/>
              <a:t>”&gt;</a:t>
            </a:r>
            <a:r>
              <a:rPr lang="zh-TW" altLang="en-US" sz="2000" dirty="0" smtClean="0"/>
              <a:t>上</a:t>
            </a:r>
            <a:r>
              <a:rPr lang="zh-TW" altLang="en-US" sz="2000" dirty="0"/>
              <a:t>傳圖片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pPr marL="457200" indent="-457200">
              <a:buFont typeface="+mj-lt"/>
              <a:buAutoNum type="alphaUcPeriod" startAt="4"/>
            </a:pPr>
            <a:r>
              <a:rPr lang="en-US" altLang="zh-TW" sz="2000" dirty="0" err="1" smtClean="0"/>
              <a:t>post_upload.php</a:t>
            </a:r>
            <a:r>
              <a:rPr lang="zh-TW" altLang="en-US" sz="2000" dirty="0" smtClean="0"/>
              <a:t>、</a:t>
            </a:r>
            <a:r>
              <a:rPr lang="en-US" altLang="zh-TW" sz="2000" dirty="0"/>
              <a:t> </a:t>
            </a:r>
            <a:r>
              <a:rPr lang="en-US" altLang="zh-TW" sz="2000" dirty="0" err="1" smtClean="0"/>
              <a:t>reply_upload.php</a:t>
            </a:r>
            <a:r>
              <a:rPr lang="en-US" altLang="zh-TW" sz="2000" dirty="0" smtClean="0"/>
              <a:t> </a:t>
            </a:r>
            <a:r>
              <a:rPr lang="zh-TW" altLang="en-US" sz="2000" dirty="0" smtClean="0"/>
              <a:t>：</a:t>
            </a:r>
            <a:r>
              <a:rPr lang="en-US" altLang="zh-TW" sz="2000" dirty="0" smtClean="0"/>
              <a:t/>
            </a:r>
            <a:br>
              <a:rPr lang="en-US" altLang="zh-TW" sz="2000" dirty="0" smtClean="0"/>
            </a:br>
            <a:r>
              <a:rPr lang="zh-TW" altLang="en-US" sz="2000" dirty="0" smtClean="0"/>
              <a:t>更改檔名、儲存圖片、新增紀錄至資料庫</a:t>
            </a:r>
            <a:r>
              <a:rPr lang="en-US" altLang="zh-TW" sz="2000" dirty="0" smtClean="0"/>
              <a:t>(</a:t>
            </a:r>
            <a:r>
              <a:rPr lang="zh-TW" altLang="en-US" sz="2000" dirty="0" smtClean="0"/>
              <a:t>貼文、回應</a:t>
            </a:r>
            <a:r>
              <a:rPr lang="en-US" altLang="zh-TW" sz="2000" dirty="0" smtClean="0"/>
              <a:t>)</a:t>
            </a:r>
            <a:endParaRPr lang="en-US" altLang="zh-TW" sz="2000" dirty="0"/>
          </a:p>
          <a:p>
            <a:pPr marL="342900" indent="-342900">
              <a:buFont typeface="+mj-lt"/>
              <a:buAutoNum type="alphaUcPeriod" startAt="5"/>
            </a:pPr>
            <a:r>
              <a:rPr lang="en-US" altLang="zh-TW" sz="2000" dirty="0" err="1" smtClean="0"/>
              <a:t>eyes.php</a:t>
            </a:r>
            <a:r>
              <a:rPr lang="zh-TW" altLang="en-US" sz="2000" dirty="0" smtClean="0"/>
              <a:t>：類似按讚功能</a:t>
            </a:r>
            <a:r>
              <a:rPr lang="zh-TW" altLang="en-US" sz="2000" dirty="0"/>
              <a:t>，紀錄按讚的人</a:t>
            </a:r>
            <a:endParaRPr lang="en-US" altLang="zh-TW" sz="2000" dirty="0" smtClean="0"/>
          </a:p>
        </p:txBody>
      </p:sp>
      <p:sp>
        <p:nvSpPr>
          <p:cNvPr id="245" name="文字方塊 244"/>
          <p:cNvSpPr txBox="1"/>
          <p:nvPr/>
        </p:nvSpPr>
        <p:spPr>
          <a:xfrm>
            <a:off x="5244118" y="805029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文字方塊 245"/>
          <p:cNvSpPr txBox="1"/>
          <p:nvPr/>
        </p:nvSpPr>
        <p:spPr>
          <a:xfrm>
            <a:off x="9932042" y="1527838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7" name="文字方塊 246"/>
          <p:cNvSpPr txBox="1"/>
          <p:nvPr/>
        </p:nvSpPr>
        <p:spPr>
          <a:xfrm>
            <a:off x="9945428" y="1962239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8" name="文字方塊 247"/>
          <p:cNvSpPr txBox="1"/>
          <p:nvPr/>
        </p:nvSpPr>
        <p:spPr>
          <a:xfrm>
            <a:off x="8669490" y="3602576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9" name="文字方塊 248"/>
          <p:cNvSpPr txBox="1"/>
          <p:nvPr/>
        </p:nvSpPr>
        <p:spPr>
          <a:xfrm>
            <a:off x="6855204" y="3016102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047613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3663" y="113506"/>
            <a:ext cx="11996737" cy="6669088"/>
          </a:xfrm>
          <a:prstGeom prst="rect">
            <a:avLst/>
          </a:prstGeom>
          <a:noFill/>
          <a:ln w="200025">
            <a:solidFill>
              <a:srgbClr val="DD7C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Freeform 421"/>
          <p:cNvSpPr>
            <a:spLocks noEditPoints="1"/>
          </p:cNvSpPr>
          <p:nvPr/>
        </p:nvSpPr>
        <p:spPr bwMode="auto">
          <a:xfrm>
            <a:off x="273715" y="393562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6" name="Freeform 421"/>
          <p:cNvSpPr>
            <a:spLocks noEditPoints="1"/>
          </p:cNvSpPr>
          <p:nvPr/>
        </p:nvSpPr>
        <p:spPr bwMode="auto">
          <a:xfrm flipH="1">
            <a:off x="3379711" y="405749"/>
            <a:ext cx="964772" cy="357358"/>
          </a:xfrm>
          <a:custGeom>
            <a:avLst/>
            <a:gdLst>
              <a:gd name="T0" fmla="*/ 2220 w 2474"/>
              <a:gd name="T1" fmla="*/ 56 h 914"/>
              <a:gd name="T2" fmla="*/ 1565 w 2474"/>
              <a:gd name="T3" fmla="*/ 222 h 914"/>
              <a:gd name="T4" fmla="*/ 1491 w 2474"/>
              <a:gd name="T5" fmla="*/ 126 h 914"/>
              <a:gd name="T6" fmla="*/ 1730 w 2474"/>
              <a:gd name="T7" fmla="*/ 39 h 914"/>
              <a:gd name="T8" fmla="*/ 1465 w 2474"/>
              <a:gd name="T9" fmla="*/ 105 h 914"/>
              <a:gd name="T10" fmla="*/ 1037 w 2474"/>
              <a:gd name="T11" fmla="*/ 83 h 914"/>
              <a:gd name="T12" fmla="*/ 882 w 2474"/>
              <a:gd name="T13" fmla="*/ 658 h 914"/>
              <a:gd name="T14" fmla="*/ 23 w 2474"/>
              <a:gd name="T15" fmla="*/ 420 h 914"/>
              <a:gd name="T16" fmla="*/ 647 w 2474"/>
              <a:gd name="T17" fmla="*/ 249 h 914"/>
              <a:gd name="T18" fmla="*/ 335 w 2474"/>
              <a:gd name="T19" fmla="*/ 575 h 914"/>
              <a:gd name="T20" fmla="*/ 369 w 2474"/>
              <a:gd name="T21" fmla="*/ 331 h 914"/>
              <a:gd name="T22" fmla="*/ 469 w 2474"/>
              <a:gd name="T23" fmla="*/ 380 h 914"/>
              <a:gd name="T24" fmla="*/ 368 w 2474"/>
              <a:gd name="T25" fmla="*/ 318 h 914"/>
              <a:gd name="T26" fmla="*/ 314 w 2474"/>
              <a:gd name="T27" fmla="*/ 612 h 914"/>
              <a:gd name="T28" fmla="*/ 671 w 2474"/>
              <a:gd name="T29" fmla="*/ 232 h 914"/>
              <a:gd name="T30" fmla="*/ 10 w 2474"/>
              <a:gd name="T31" fmla="*/ 420 h 914"/>
              <a:gd name="T32" fmla="*/ 909 w 2474"/>
              <a:gd name="T33" fmla="*/ 699 h 914"/>
              <a:gd name="T34" fmla="*/ 832 w 2474"/>
              <a:gd name="T35" fmla="*/ 831 h 914"/>
              <a:gd name="T36" fmla="*/ 830 w 2474"/>
              <a:gd name="T37" fmla="*/ 844 h 914"/>
              <a:gd name="T38" fmla="*/ 1092 w 2474"/>
              <a:gd name="T39" fmla="*/ 842 h 914"/>
              <a:gd name="T40" fmla="*/ 1821 w 2474"/>
              <a:gd name="T41" fmla="*/ 743 h 914"/>
              <a:gd name="T42" fmla="*/ 2471 w 2474"/>
              <a:gd name="T43" fmla="*/ 485 h 914"/>
              <a:gd name="T44" fmla="*/ 1571 w 2474"/>
              <a:gd name="T45" fmla="*/ 282 h 914"/>
              <a:gd name="T46" fmla="*/ 1240 w 2474"/>
              <a:gd name="T47" fmla="*/ 656 h 914"/>
              <a:gd name="T48" fmla="*/ 1256 w 2474"/>
              <a:gd name="T49" fmla="*/ 603 h 914"/>
              <a:gd name="T50" fmla="*/ 1460 w 2474"/>
              <a:gd name="T51" fmla="*/ 398 h 914"/>
              <a:gd name="T52" fmla="*/ 1547 w 2474"/>
              <a:gd name="T53" fmla="*/ 238 h 914"/>
              <a:gd name="T54" fmla="*/ 1286 w 2474"/>
              <a:gd name="T55" fmla="*/ 500 h 914"/>
              <a:gd name="T56" fmla="*/ 1167 w 2474"/>
              <a:gd name="T57" fmla="*/ 622 h 914"/>
              <a:gd name="T58" fmla="*/ 1132 w 2474"/>
              <a:gd name="T59" fmla="*/ 478 h 914"/>
              <a:gd name="T60" fmla="*/ 1306 w 2474"/>
              <a:gd name="T61" fmla="*/ 302 h 914"/>
              <a:gd name="T62" fmla="*/ 1547 w 2474"/>
              <a:gd name="T63" fmla="*/ 238 h 914"/>
              <a:gd name="T64" fmla="*/ 1038 w 2474"/>
              <a:gd name="T65" fmla="*/ 121 h 914"/>
              <a:gd name="T66" fmla="*/ 1431 w 2474"/>
              <a:gd name="T67" fmla="*/ 128 h 914"/>
              <a:gd name="T68" fmla="*/ 1235 w 2474"/>
              <a:gd name="T69" fmla="*/ 302 h 914"/>
              <a:gd name="T70" fmla="*/ 1070 w 2474"/>
              <a:gd name="T71" fmla="*/ 472 h 914"/>
              <a:gd name="T72" fmla="*/ 1147 w 2474"/>
              <a:gd name="T73" fmla="*/ 295 h 914"/>
              <a:gd name="T74" fmla="*/ 1141 w 2474"/>
              <a:gd name="T75" fmla="*/ 283 h 914"/>
              <a:gd name="T76" fmla="*/ 1047 w 2474"/>
              <a:gd name="T77" fmla="*/ 496 h 914"/>
              <a:gd name="T78" fmla="*/ 853 w 2474"/>
              <a:gd name="T79" fmla="*/ 339 h 914"/>
              <a:gd name="T80" fmla="*/ 1065 w 2474"/>
              <a:gd name="T81" fmla="*/ 548 h 914"/>
              <a:gd name="T82" fmla="*/ 1026 w 2474"/>
              <a:gd name="T83" fmla="*/ 762 h 914"/>
              <a:gd name="T84" fmla="*/ 1811 w 2474"/>
              <a:gd name="T85" fmla="*/ 688 h 914"/>
              <a:gd name="T86" fmla="*/ 1835 w 2474"/>
              <a:gd name="T87" fmla="*/ 328 h 914"/>
              <a:gd name="T88" fmla="*/ 1933 w 2474"/>
              <a:gd name="T89" fmla="*/ 586 h 914"/>
              <a:gd name="T90" fmla="*/ 1811 w 2474"/>
              <a:gd name="T91" fmla="*/ 688 h 914"/>
              <a:gd name="T92" fmla="*/ 2227 w 2474"/>
              <a:gd name="T93" fmla="*/ 776 h 914"/>
              <a:gd name="T94" fmla="*/ 1955 w 2474"/>
              <a:gd name="T95" fmla="*/ 597 h 914"/>
              <a:gd name="T96" fmla="*/ 1832 w 2474"/>
              <a:gd name="T97" fmla="*/ 315 h 914"/>
              <a:gd name="T98" fmla="*/ 1787 w 2474"/>
              <a:gd name="T99" fmla="*/ 709 h 914"/>
              <a:gd name="T100" fmla="*/ 1108 w 2474"/>
              <a:gd name="T101" fmla="*/ 806 h 914"/>
              <a:gd name="T102" fmla="*/ 1185 w 2474"/>
              <a:gd name="T103" fmla="*/ 674 h 914"/>
              <a:gd name="T104" fmla="*/ 1567 w 2474"/>
              <a:gd name="T105" fmla="*/ 561 h 914"/>
              <a:gd name="T106" fmla="*/ 1819 w 2474"/>
              <a:gd name="T107" fmla="*/ 98 h 914"/>
              <a:gd name="T108" fmla="*/ 2426 w 2474"/>
              <a:gd name="T109" fmla="*/ 272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74" h="914">
                <a:moveTo>
                  <a:pt x="2438" y="267"/>
                </a:moveTo>
                <a:cubicBezTo>
                  <a:pt x="2397" y="172"/>
                  <a:pt x="2322" y="95"/>
                  <a:pt x="2220" y="56"/>
                </a:cubicBezTo>
                <a:cubicBezTo>
                  <a:pt x="2094" y="8"/>
                  <a:pt x="1933" y="0"/>
                  <a:pt x="1798" y="62"/>
                </a:cubicBezTo>
                <a:cubicBezTo>
                  <a:pt x="1711" y="102"/>
                  <a:pt x="1636" y="157"/>
                  <a:pt x="1565" y="222"/>
                </a:cubicBezTo>
                <a:cubicBezTo>
                  <a:pt x="1564" y="220"/>
                  <a:pt x="1563" y="218"/>
                  <a:pt x="1562" y="216"/>
                </a:cubicBezTo>
                <a:cubicBezTo>
                  <a:pt x="1540" y="181"/>
                  <a:pt x="1517" y="151"/>
                  <a:pt x="1491" y="126"/>
                </a:cubicBezTo>
                <a:cubicBezTo>
                  <a:pt x="1561" y="70"/>
                  <a:pt x="1637" y="33"/>
                  <a:pt x="1722" y="45"/>
                </a:cubicBezTo>
                <a:cubicBezTo>
                  <a:pt x="1726" y="46"/>
                  <a:pt x="1729" y="43"/>
                  <a:pt x="1730" y="39"/>
                </a:cubicBezTo>
                <a:cubicBezTo>
                  <a:pt x="1730" y="36"/>
                  <a:pt x="1727" y="32"/>
                  <a:pt x="1724" y="32"/>
                </a:cubicBezTo>
                <a:cubicBezTo>
                  <a:pt x="1633" y="19"/>
                  <a:pt x="1546" y="52"/>
                  <a:pt x="1465" y="105"/>
                </a:cubicBezTo>
                <a:cubicBezTo>
                  <a:pt x="1429" y="78"/>
                  <a:pt x="1386" y="58"/>
                  <a:pt x="1332" y="45"/>
                </a:cubicBezTo>
                <a:cubicBezTo>
                  <a:pt x="1231" y="20"/>
                  <a:pt x="1127" y="34"/>
                  <a:pt x="1037" y="83"/>
                </a:cubicBezTo>
                <a:cubicBezTo>
                  <a:pt x="944" y="133"/>
                  <a:pt x="869" y="236"/>
                  <a:pt x="840" y="335"/>
                </a:cubicBezTo>
                <a:cubicBezTo>
                  <a:pt x="808" y="446"/>
                  <a:pt x="826" y="562"/>
                  <a:pt x="882" y="658"/>
                </a:cubicBezTo>
                <a:cubicBezTo>
                  <a:pt x="750" y="770"/>
                  <a:pt x="601" y="848"/>
                  <a:pt x="389" y="833"/>
                </a:cubicBezTo>
                <a:cubicBezTo>
                  <a:pt x="137" y="814"/>
                  <a:pt x="14" y="611"/>
                  <a:pt x="23" y="420"/>
                </a:cubicBezTo>
                <a:cubicBezTo>
                  <a:pt x="31" y="258"/>
                  <a:pt x="159" y="118"/>
                  <a:pt x="321" y="96"/>
                </a:cubicBezTo>
                <a:cubicBezTo>
                  <a:pt x="525" y="68"/>
                  <a:pt x="613" y="179"/>
                  <a:pt x="647" y="249"/>
                </a:cubicBezTo>
                <a:cubicBezTo>
                  <a:pt x="702" y="360"/>
                  <a:pt x="652" y="512"/>
                  <a:pt x="573" y="563"/>
                </a:cubicBezTo>
                <a:cubicBezTo>
                  <a:pt x="480" y="623"/>
                  <a:pt x="389" y="609"/>
                  <a:pt x="335" y="575"/>
                </a:cubicBezTo>
                <a:cubicBezTo>
                  <a:pt x="285" y="544"/>
                  <a:pt x="258" y="493"/>
                  <a:pt x="265" y="440"/>
                </a:cubicBezTo>
                <a:cubicBezTo>
                  <a:pt x="276" y="346"/>
                  <a:pt x="347" y="333"/>
                  <a:pt x="369" y="331"/>
                </a:cubicBezTo>
                <a:cubicBezTo>
                  <a:pt x="413" y="328"/>
                  <a:pt x="453" y="347"/>
                  <a:pt x="461" y="375"/>
                </a:cubicBezTo>
                <a:cubicBezTo>
                  <a:pt x="462" y="379"/>
                  <a:pt x="465" y="381"/>
                  <a:pt x="469" y="380"/>
                </a:cubicBezTo>
                <a:cubicBezTo>
                  <a:pt x="472" y="379"/>
                  <a:pt x="475" y="375"/>
                  <a:pt x="474" y="371"/>
                </a:cubicBezTo>
                <a:cubicBezTo>
                  <a:pt x="464" y="337"/>
                  <a:pt x="418" y="314"/>
                  <a:pt x="368" y="318"/>
                </a:cubicBezTo>
                <a:cubicBezTo>
                  <a:pt x="344" y="320"/>
                  <a:pt x="252" y="332"/>
                  <a:pt x="234" y="436"/>
                </a:cubicBezTo>
                <a:cubicBezTo>
                  <a:pt x="222" y="510"/>
                  <a:pt x="259" y="578"/>
                  <a:pt x="314" y="612"/>
                </a:cubicBezTo>
                <a:cubicBezTo>
                  <a:pt x="372" y="648"/>
                  <a:pt x="483" y="657"/>
                  <a:pt x="575" y="585"/>
                </a:cubicBezTo>
                <a:cubicBezTo>
                  <a:pt x="671" y="510"/>
                  <a:pt x="725" y="353"/>
                  <a:pt x="671" y="232"/>
                </a:cubicBezTo>
                <a:cubicBezTo>
                  <a:pt x="626" y="132"/>
                  <a:pt x="517" y="13"/>
                  <a:pt x="300" y="63"/>
                </a:cubicBezTo>
                <a:cubicBezTo>
                  <a:pt x="134" y="101"/>
                  <a:pt x="18" y="251"/>
                  <a:pt x="10" y="420"/>
                </a:cubicBezTo>
                <a:cubicBezTo>
                  <a:pt x="0" y="617"/>
                  <a:pt x="134" y="838"/>
                  <a:pt x="403" y="870"/>
                </a:cubicBezTo>
                <a:cubicBezTo>
                  <a:pt x="616" y="896"/>
                  <a:pt x="772" y="815"/>
                  <a:pt x="909" y="699"/>
                </a:cubicBezTo>
                <a:cubicBezTo>
                  <a:pt x="933" y="731"/>
                  <a:pt x="962" y="760"/>
                  <a:pt x="994" y="785"/>
                </a:cubicBezTo>
                <a:cubicBezTo>
                  <a:pt x="944" y="819"/>
                  <a:pt x="890" y="839"/>
                  <a:pt x="832" y="831"/>
                </a:cubicBezTo>
                <a:cubicBezTo>
                  <a:pt x="828" y="830"/>
                  <a:pt x="825" y="833"/>
                  <a:pt x="825" y="837"/>
                </a:cubicBezTo>
                <a:cubicBezTo>
                  <a:pt x="824" y="840"/>
                  <a:pt x="827" y="844"/>
                  <a:pt x="830" y="844"/>
                </a:cubicBezTo>
                <a:cubicBezTo>
                  <a:pt x="893" y="853"/>
                  <a:pt x="957" y="835"/>
                  <a:pt x="1017" y="802"/>
                </a:cubicBezTo>
                <a:cubicBezTo>
                  <a:pt x="1040" y="817"/>
                  <a:pt x="1066" y="831"/>
                  <a:pt x="1092" y="842"/>
                </a:cubicBezTo>
                <a:cubicBezTo>
                  <a:pt x="1225" y="899"/>
                  <a:pt x="1396" y="914"/>
                  <a:pt x="1568" y="866"/>
                </a:cubicBezTo>
                <a:cubicBezTo>
                  <a:pt x="1664" y="840"/>
                  <a:pt x="1751" y="796"/>
                  <a:pt x="1821" y="743"/>
                </a:cubicBezTo>
                <a:cubicBezTo>
                  <a:pt x="1931" y="838"/>
                  <a:pt x="2102" y="875"/>
                  <a:pt x="2254" y="806"/>
                </a:cubicBezTo>
                <a:cubicBezTo>
                  <a:pt x="2401" y="741"/>
                  <a:pt x="2456" y="623"/>
                  <a:pt x="2471" y="485"/>
                </a:cubicBezTo>
                <a:cubicBezTo>
                  <a:pt x="2474" y="455"/>
                  <a:pt x="2472" y="344"/>
                  <a:pt x="2438" y="267"/>
                </a:cubicBezTo>
                <a:close/>
                <a:moveTo>
                  <a:pt x="1571" y="282"/>
                </a:moveTo>
                <a:cubicBezTo>
                  <a:pt x="1610" y="371"/>
                  <a:pt x="1599" y="481"/>
                  <a:pt x="1550" y="555"/>
                </a:cubicBezTo>
                <a:cubicBezTo>
                  <a:pt x="1486" y="652"/>
                  <a:pt x="1347" y="685"/>
                  <a:pt x="1240" y="656"/>
                </a:cubicBezTo>
                <a:cubicBezTo>
                  <a:pt x="1230" y="654"/>
                  <a:pt x="1221" y="651"/>
                  <a:pt x="1212" y="647"/>
                </a:cubicBezTo>
                <a:cubicBezTo>
                  <a:pt x="1227" y="632"/>
                  <a:pt x="1242" y="617"/>
                  <a:pt x="1256" y="603"/>
                </a:cubicBezTo>
                <a:cubicBezTo>
                  <a:pt x="1280" y="578"/>
                  <a:pt x="1304" y="553"/>
                  <a:pt x="1325" y="533"/>
                </a:cubicBezTo>
                <a:cubicBezTo>
                  <a:pt x="1374" y="486"/>
                  <a:pt x="1417" y="441"/>
                  <a:pt x="1460" y="398"/>
                </a:cubicBezTo>
                <a:cubicBezTo>
                  <a:pt x="1499" y="357"/>
                  <a:pt x="1535" y="319"/>
                  <a:pt x="1571" y="282"/>
                </a:cubicBezTo>
                <a:close/>
                <a:moveTo>
                  <a:pt x="1547" y="238"/>
                </a:moveTo>
                <a:cubicBezTo>
                  <a:pt x="1504" y="278"/>
                  <a:pt x="1462" y="321"/>
                  <a:pt x="1419" y="365"/>
                </a:cubicBezTo>
                <a:cubicBezTo>
                  <a:pt x="1377" y="409"/>
                  <a:pt x="1334" y="454"/>
                  <a:pt x="1286" y="500"/>
                </a:cubicBezTo>
                <a:cubicBezTo>
                  <a:pt x="1264" y="521"/>
                  <a:pt x="1240" y="545"/>
                  <a:pt x="1216" y="571"/>
                </a:cubicBezTo>
                <a:cubicBezTo>
                  <a:pt x="1200" y="587"/>
                  <a:pt x="1183" y="605"/>
                  <a:pt x="1167" y="622"/>
                </a:cubicBezTo>
                <a:cubicBezTo>
                  <a:pt x="1130" y="597"/>
                  <a:pt x="1103" y="562"/>
                  <a:pt x="1087" y="526"/>
                </a:cubicBezTo>
                <a:cubicBezTo>
                  <a:pt x="1102" y="510"/>
                  <a:pt x="1117" y="494"/>
                  <a:pt x="1132" y="478"/>
                </a:cubicBezTo>
                <a:cubicBezTo>
                  <a:pt x="1177" y="430"/>
                  <a:pt x="1224" y="381"/>
                  <a:pt x="1272" y="335"/>
                </a:cubicBezTo>
                <a:cubicBezTo>
                  <a:pt x="1306" y="302"/>
                  <a:pt x="1306" y="302"/>
                  <a:pt x="1306" y="302"/>
                </a:cubicBezTo>
                <a:cubicBezTo>
                  <a:pt x="1356" y="253"/>
                  <a:pt x="1408" y="197"/>
                  <a:pt x="1463" y="149"/>
                </a:cubicBezTo>
                <a:cubicBezTo>
                  <a:pt x="1496" y="172"/>
                  <a:pt x="1523" y="201"/>
                  <a:pt x="1547" y="238"/>
                </a:cubicBezTo>
                <a:close/>
                <a:moveTo>
                  <a:pt x="853" y="339"/>
                </a:moveTo>
                <a:cubicBezTo>
                  <a:pt x="881" y="244"/>
                  <a:pt x="946" y="166"/>
                  <a:pt x="1038" y="121"/>
                </a:cubicBezTo>
                <a:cubicBezTo>
                  <a:pt x="1125" y="77"/>
                  <a:pt x="1231" y="66"/>
                  <a:pt x="1327" y="90"/>
                </a:cubicBezTo>
                <a:cubicBezTo>
                  <a:pt x="1367" y="99"/>
                  <a:pt x="1401" y="112"/>
                  <a:pt x="1431" y="128"/>
                </a:cubicBezTo>
                <a:cubicBezTo>
                  <a:pt x="1373" y="171"/>
                  <a:pt x="1318" y="222"/>
                  <a:pt x="1269" y="270"/>
                </a:cubicBezTo>
                <a:cubicBezTo>
                  <a:pt x="1235" y="302"/>
                  <a:pt x="1235" y="302"/>
                  <a:pt x="1235" y="302"/>
                </a:cubicBezTo>
                <a:cubicBezTo>
                  <a:pt x="1187" y="348"/>
                  <a:pt x="1140" y="398"/>
                  <a:pt x="1095" y="446"/>
                </a:cubicBezTo>
                <a:cubicBezTo>
                  <a:pt x="1087" y="455"/>
                  <a:pt x="1078" y="463"/>
                  <a:pt x="1070" y="472"/>
                </a:cubicBezTo>
                <a:cubicBezTo>
                  <a:pt x="1070" y="472"/>
                  <a:pt x="1070" y="471"/>
                  <a:pt x="1070" y="471"/>
                </a:cubicBezTo>
                <a:cubicBezTo>
                  <a:pt x="1058" y="396"/>
                  <a:pt x="1085" y="329"/>
                  <a:pt x="1147" y="295"/>
                </a:cubicBezTo>
                <a:cubicBezTo>
                  <a:pt x="1151" y="293"/>
                  <a:pt x="1152" y="289"/>
                  <a:pt x="1150" y="286"/>
                </a:cubicBezTo>
                <a:cubicBezTo>
                  <a:pt x="1148" y="282"/>
                  <a:pt x="1144" y="281"/>
                  <a:pt x="1141" y="283"/>
                </a:cubicBezTo>
                <a:cubicBezTo>
                  <a:pt x="1074" y="320"/>
                  <a:pt x="1033" y="391"/>
                  <a:pt x="1043" y="471"/>
                </a:cubicBezTo>
                <a:cubicBezTo>
                  <a:pt x="1044" y="480"/>
                  <a:pt x="1045" y="488"/>
                  <a:pt x="1047" y="496"/>
                </a:cubicBezTo>
                <a:cubicBezTo>
                  <a:pt x="999" y="547"/>
                  <a:pt x="952" y="596"/>
                  <a:pt x="902" y="640"/>
                </a:cubicBezTo>
                <a:cubicBezTo>
                  <a:pt x="843" y="553"/>
                  <a:pt x="821" y="447"/>
                  <a:pt x="853" y="339"/>
                </a:cubicBezTo>
                <a:close/>
                <a:moveTo>
                  <a:pt x="931" y="680"/>
                </a:moveTo>
                <a:cubicBezTo>
                  <a:pt x="978" y="639"/>
                  <a:pt x="1022" y="594"/>
                  <a:pt x="1065" y="548"/>
                </a:cubicBezTo>
                <a:cubicBezTo>
                  <a:pt x="1083" y="586"/>
                  <a:pt x="1110" y="621"/>
                  <a:pt x="1144" y="648"/>
                </a:cubicBezTo>
                <a:cubicBezTo>
                  <a:pt x="1106" y="688"/>
                  <a:pt x="1067" y="729"/>
                  <a:pt x="1026" y="762"/>
                </a:cubicBezTo>
                <a:cubicBezTo>
                  <a:pt x="990" y="738"/>
                  <a:pt x="958" y="710"/>
                  <a:pt x="931" y="680"/>
                </a:cubicBezTo>
                <a:close/>
                <a:moveTo>
                  <a:pt x="1811" y="688"/>
                </a:moveTo>
                <a:cubicBezTo>
                  <a:pt x="1735" y="612"/>
                  <a:pt x="1712" y="509"/>
                  <a:pt x="1748" y="407"/>
                </a:cubicBezTo>
                <a:cubicBezTo>
                  <a:pt x="1761" y="369"/>
                  <a:pt x="1795" y="339"/>
                  <a:pt x="1835" y="328"/>
                </a:cubicBezTo>
                <a:cubicBezTo>
                  <a:pt x="1868" y="320"/>
                  <a:pt x="1898" y="326"/>
                  <a:pt x="1919" y="344"/>
                </a:cubicBezTo>
                <a:cubicBezTo>
                  <a:pt x="1983" y="401"/>
                  <a:pt x="1974" y="517"/>
                  <a:pt x="1933" y="586"/>
                </a:cubicBezTo>
                <a:cubicBezTo>
                  <a:pt x="1906" y="631"/>
                  <a:pt x="1871" y="670"/>
                  <a:pt x="1828" y="705"/>
                </a:cubicBezTo>
                <a:cubicBezTo>
                  <a:pt x="1822" y="699"/>
                  <a:pt x="1817" y="694"/>
                  <a:pt x="1811" y="688"/>
                </a:cubicBezTo>
                <a:close/>
                <a:moveTo>
                  <a:pt x="2455" y="479"/>
                </a:moveTo>
                <a:cubicBezTo>
                  <a:pt x="2448" y="605"/>
                  <a:pt x="2349" y="735"/>
                  <a:pt x="2227" y="776"/>
                </a:cubicBezTo>
                <a:cubicBezTo>
                  <a:pt x="2096" y="820"/>
                  <a:pt x="1950" y="797"/>
                  <a:pt x="1848" y="721"/>
                </a:cubicBezTo>
                <a:cubicBezTo>
                  <a:pt x="1893" y="683"/>
                  <a:pt x="1930" y="641"/>
                  <a:pt x="1955" y="597"/>
                </a:cubicBezTo>
                <a:cubicBezTo>
                  <a:pt x="1999" y="523"/>
                  <a:pt x="1999" y="397"/>
                  <a:pt x="1928" y="334"/>
                </a:cubicBezTo>
                <a:cubicBezTo>
                  <a:pt x="1904" y="313"/>
                  <a:pt x="1869" y="306"/>
                  <a:pt x="1832" y="315"/>
                </a:cubicBezTo>
                <a:cubicBezTo>
                  <a:pt x="1787" y="327"/>
                  <a:pt x="1752" y="344"/>
                  <a:pt x="1729" y="401"/>
                </a:cubicBezTo>
                <a:cubicBezTo>
                  <a:pt x="1687" y="507"/>
                  <a:pt x="1712" y="624"/>
                  <a:pt x="1787" y="709"/>
                </a:cubicBezTo>
                <a:cubicBezTo>
                  <a:pt x="1792" y="714"/>
                  <a:pt x="1797" y="720"/>
                  <a:pt x="1802" y="725"/>
                </a:cubicBezTo>
                <a:cubicBezTo>
                  <a:pt x="1616" y="858"/>
                  <a:pt x="1324" y="897"/>
                  <a:pt x="1108" y="806"/>
                </a:cubicBezTo>
                <a:cubicBezTo>
                  <a:pt x="1089" y="798"/>
                  <a:pt x="1071" y="789"/>
                  <a:pt x="1054" y="779"/>
                </a:cubicBezTo>
                <a:cubicBezTo>
                  <a:pt x="1100" y="749"/>
                  <a:pt x="1144" y="712"/>
                  <a:pt x="1185" y="674"/>
                </a:cubicBezTo>
                <a:cubicBezTo>
                  <a:pt x="1200" y="682"/>
                  <a:pt x="1216" y="689"/>
                  <a:pt x="1234" y="693"/>
                </a:cubicBezTo>
                <a:cubicBezTo>
                  <a:pt x="1356" y="727"/>
                  <a:pt x="1498" y="673"/>
                  <a:pt x="1567" y="561"/>
                </a:cubicBezTo>
                <a:cubicBezTo>
                  <a:pt x="1613" y="486"/>
                  <a:pt x="1621" y="363"/>
                  <a:pt x="1586" y="267"/>
                </a:cubicBezTo>
                <a:cubicBezTo>
                  <a:pt x="1656" y="199"/>
                  <a:pt x="1728" y="140"/>
                  <a:pt x="1819" y="98"/>
                </a:cubicBezTo>
                <a:cubicBezTo>
                  <a:pt x="1950" y="38"/>
                  <a:pt x="2093" y="28"/>
                  <a:pt x="2216" y="75"/>
                </a:cubicBezTo>
                <a:cubicBezTo>
                  <a:pt x="2314" y="113"/>
                  <a:pt x="2386" y="181"/>
                  <a:pt x="2426" y="272"/>
                </a:cubicBezTo>
                <a:cubicBezTo>
                  <a:pt x="2448" y="322"/>
                  <a:pt x="2458" y="399"/>
                  <a:pt x="2455" y="479"/>
                </a:cubicBezTo>
                <a:close/>
              </a:path>
            </a:pathLst>
          </a:custGeom>
          <a:solidFill>
            <a:srgbClr val="33416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7" name="文本框 236"/>
          <p:cNvSpPr txBox="1"/>
          <p:nvPr/>
        </p:nvSpPr>
        <p:spPr>
          <a:xfrm>
            <a:off x="381748" y="249074"/>
            <a:ext cx="3830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網頁頁面</a:t>
            </a:r>
            <a:endParaRPr lang="en-US" altLang="zh-CN" sz="36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51" name="Group 4"/>
          <p:cNvGrpSpPr>
            <a:grpSpLocks noChangeAspect="1"/>
          </p:cNvGrpSpPr>
          <p:nvPr/>
        </p:nvGrpSpPr>
        <p:grpSpPr bwMode="auto">
          <a:xfrm rot="16200000">
            <a:off x="9007051" y="3699789"/>
            <a:ext cx="3253156" cy="2700000"/>
            <a:chOff x="360" y="2462"/>
            <a:chExt cx="1682" cy="1396"/>
          </a:xfrm>
        </p:grpSpPr>
        <p:grpSp>
          <p:nvGrpSpPr>
            <p:cNvPr id="252" name="Group 205"/>
            <p:cNvGrpSpPr>
              <a:grpSpLocks/>
            </p:cNvGrpSpPr>
            <p:nvPr/>
          </p:nvGrpSpPr>
          <p:grpSpPr bwMode="auto">
            <a:xfrm>
              <a:off x="360" y="2462"/>
              <a:ext cx="1682" cy="1396"/>
              <a:chOff x="360" y="2462"/>
              <a:chExt cx="1682" cy="1396"/>
            </a:xfrm>
          </p:grpSpPr>
          <p:sp>
            <p:nvSpPr>
              <p:cNvPr id="281" name="Freeform 5"/>
              <p:cNvSpPr>
                <a:spLocks/>
              </p:cNvSpPr>
              <p:nvPr/>
            </p:nvSpPr>
            <p:spPr bwMode="auto">
              <a:xfrm>
                <a:off x="362" y="3465"/>
                <a:ext cx="26" cy="10"/>
              </a:xfrm>
              <a:custGeom>
                <a:avLst/>
                <a:gdLst>
                  <a:gd name="T0" fmla="*/ 36 w 37"/>
                  <a:gd name="T1" fmla="*/ 0 h 15"/>
                  <a:gd name="T2" fmla="*/ 17 w 37"/>
                  <a:gd name="T3" fmla="*/ 6 h 15"/>
                  <a:gd name="T4" fmla="*/ 15 w 37"/>
                  <a:gd name="T5" fmla="*/ 8 h 15"/>
                  <a:gd name="T6" fmla="*/ 0 w 37"/>
                  <a:gd name="T7" fmla="*/ 15 h 15"/>
                  <a:gd name="T8" fmla="*/ 3 w 37"/>
                  <a:gd name="T9" fmla="*/ 14 h 15"/>
                  <a:gd name="T10" fmla="*/ 28 w 37"/>
                  <a:gd name="T11" fmla="*/ 5 h 15"/>
                  <a:gd name="T12" fmla="*/ 37 w 37"/>
                  <a:gd name="T13" fmla="*/ 0 h 15"/>
                  <a:gd name="T14" fmla="*/ 36 w 37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15">
                    <a:moveTo>
                      <a:pt x="36" y="0"/>
                    </a:moveTo>
                    <a:cubicBezTo>
                      <a:pt x="30" y="0"/>
                      <a:pt x="23" y="2"/>
                      <a:pt x="17" y="6"/>
                    </a:cubicBezTo>
                    <a:cubicBezTo>
                      <a:pt x="17" y="7"/>
                      <a:pt x="16" y="7"/>
                      <a:pt x="15" y="8"/>
                    </a:cubicBezTo>
                    <a:cubicBezTo>
                      <a:pt x="10" y="10"/>
                      <a:pt x="5" y="13"/>
                      <a:pt x="0" y="15"/>
                    </a:cubicBezTo>
                    <a:cubicBezTo>
                      <a:pt x="1" y="15"/>
                      <a:pt x="2" y="15"/>
                      <a:pt x="3" y="14"/>
                    </a:cubicBezTo>
                    <a:cubicBezTo>
                      <a:pt x="12" y="12"/>
                      <a:pt x="20" y="9"/>
                      <a:pt x="28" y="5"/>
                    </a:cubicBezTo>
                    <a:cubicBezTo>
                      <a:pt x="31" y="3"/>
                      <a:pt x="34" y="2"/>
                      <a:pt x="37" y="0"/>
                    </a:cubicBezTo>
                    <a:cubicBezTo>
                      <a:pt x="36" y="0"/>
                      <a:pt x="36" y="0"/>
                      <a:pt x="3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6"/>
              <p:cNvSpPr>
                <a:spLocks noEditPoints="1"/>
              </p:cNvSpPr>
              <p:nvPr/>
            </p:nvSpPr>
            <p:spPr bwMode="auto">
              <a:xfrm>
                <a:off x="360" y="3115"/>
                <a:ext cx="159" cy="52"/>
              </a:xfrm>
              <a:custGeom>
                <a:avLst/>
                <a:gdLst>
                  <a:gd name="T0" fmla="*/ 174 w 228"/>
                  <a:gd name="T1" fmla="*/ 45 h 74"/>
                  <a:gd name="T2" fmla="*/ 118 w 228"/>
                  <a:gd name="T3" fmla="*/ 74 h 74"/>
                  <a:gd name="T4" fmla="*/ 142 w 228"/>
                  <a:gd name="T5" fmla="*/ 70 h 74"/>
                  <a:gd name="T6" fmla="*/ 147 w 228"/>
                  <a:gd name="T7" fmla="*/ 70 h 74"/>
                  <a:gd name="T8" fmla="*/ 161 w 228"/>
                  <a:gd name="T9" fmla="*/ 74 h 74"/>
                  <a:gd name="T10" fmla="*/ 162 w 228"/>
                  <a:gd name="T11" fmla="*/ 73 h 74"/>
                  <a:gd name="T12" fmla="*/ 170 w 228"/>
                  <a:gd name="T13" fmla="*/ 63 h 74"/>
                  <a:gd name="T14" fmla="*/ 173 w 228"/>
                  <a:gd name="T15" fmla="*/ 54 h 74"/>
                  <a:gd name="T16" fmla="*/ 174 w 228"/>
                  <a:gd name="T17" fmla="*/ 45 h 74"/>
                  <a:gd name="T18" fmla="*/ 0 w 228"/>
                  <a:gd name="T19" fmla="*/ 43 h 74"/>
                  <a:gd name="T20" fmla="*/ 0 w 228"/>
                  <a:gd name="T21" fmla="*/ 44 h 74"/>
                  <a:gd name="T22" fmla="*/ 1 w 228"/>
                  <a:gd name="T23" fmla="*/ 44 h 74"/>
                  <a:gd name="T24" fmla="*/ 2 w 228"/>
                  <a:gd name="T25" fmla="*/ 45 h 74"/>
                  <a:gd name="T26" fmla="*/ 0 w 228"/>
                  <a:gd name="T27" fmla="*/ 43 h 74"/>
                  <a:gd name="T28" fmla="*/ 169 w 228"/>
                  <a:gd name="T29" fmla="*/ 21 h 74"/>
                  <a:gd name="T30" fmla="*/ 164 w 228"/>
                  <a:gd name="T31" fmla="*/ 31 h 74"/>
                  <a:gd name="T32" fmla="*/ 154 w 228"/>
                  <a:gd name="T33" fmla="*/ 45 h 74"/>
                  <a:gd name="T34" fmla="*/ 153 w 228"/>
                  <a:gd name="T35" fmla="*/ 46 h 74"/>
                  <a:gd name="T36" fmla="*/ 105 w 228"/>
                  <a:gd name="T37" fmla="*/ 65 h 74"/>
                  <a:gd name="T38" fmla="*/ 122 w 228"/>
                  <a:gd name="T39" fmla="*/ 62 h 74"/>
                  <a:gd name="T40" fmla="*/ 149 w 228"/>
                  <a:gd name="T41" fmla="*/ 50 h 74"/>
                  <a:gd name="T42" fmla="*/ 170 w 228"/>
                  <a:gd name="T43" fmla="*/ 33 h 74"/>
                  <a:gd name="T44" fmla="*/ 172 w 228"/>
                  <a:gd name="T45" fmla="*/ 31 h 74"/>
                  <a:gd name="T46" fmla="*/ 172 w 228"/>
                  <a:gd name="T47" fmla="*/ 31 h 74"/>
                  <a:gd name="T48" fmla="*/ 169 w 228"/>
                  <a:gd name="T49" fmla="*/ 23 h 74"/>
                  <a:gd name="T50" fmla="*/ 169 w 228"/>
                  <a:gd name="T51" fmla="*/ 21 h 74"/>
                  <a:gd name="T52" fmla="*/ 222 w 228"/>
                  <a:gd name="T53" fmla="*/ 0 h 74"/>
                  <a:gd name="T54" fmla="*/ 222 w 228"/>
                  <a:gd name="T55" fmla="*/ 3 h 74"/>
                  <a:gd name="T56" fmla="*/ 227 w 228"/>
                  <a:gd name="T57" fmla="*/ 21 h 74"/>
                  <a:gd name="T58" fmla="*/ 227 w 228"/>
                  <a:gd name="T59" fmla="*/ 20 h 74"/>
                  <a:gd name="T60" fmla="*/ 226 w 228"/>
                  <a:gd name="T61" fmla="*/ 6 h 74"/>
                  <a:gd name="T62" fmla="*/ 222 w 228"/>
                  <a:gd name="T63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28" h="74">
                    <a:moveTo>
                      <a:pt x="174" y="45"/>
                    </a:moveTo>
                    <a:cubicBezTo>
                      <a:pt x="158" y="60"/>
                      <a:pt x="139" y="70"/>
                      <a:pt x="118" y="74"/>
                    </a:cubicBezTo>
                    <a:cubicBezTo>
                      <a:pt x="126" y="73"/>
                      <a:pt x="134" y="72"/>
                      <a:pt x="142" y="70"/>
                    </a:cubicBezTo>
                    <a:cubicBezTo>
                      <a:pt x="144" y="70"/>
                      <a:pt x="145" y="70"/>
                      <a:pt x="147" y="70"/>
                    </a:cubicBezTo>
                    <a:cubicBezTo>
                      <a:pt x="151" y="70"/>
                      <a:pt x="156" y="72"/>
                      <a:pt x="161" y="74"/>
                    </a:cubicBezTo>
                    <a:cubicBezTo>
                      <a:pt x="161" y="74"/>
                      <a:pt x="162" y="73"/>
                      <a:pt x="162" y="73"/>
                    </a:cubicBezTo>
                    <a:cubicBezTo>
                      <a:pt x="165" y="70"/>
                      <a:pt x="167" y="66"/>
                      <a:pt x="170" y="63"/>
                    </a:cubicBezTo>
                    <a:cubicBezTo>
                      <a:pt x="171" y="60"/>
                      <a:pt x="172" y="57"/>
                      <a:pt x="173" y="54"/>
                    </a:cubicBezTo>
                    <a:cubicBezTo>
                      <a:pt x="174" y="51"/>
                      <a:pt x="174" y="48"/>
                      <a:pt x="174" y="45"/>
                    </a:cubicBezTo>
                    <a:moveTo>
                      <a:pt x="0" y="43"/>
                    </a:moveTo>
                    <a:cubicBezTo>
                      <a:pt x="0" y="44"/>
                      <a:pt x="0" y="44"/>
                      <a:pt x="0" y="44"/>
                    </a:cubicBezTo>
                    <a:cubicBezTo>
                      <a:pt x="0" y="44"/>
                      <a:pt x="0" y="44"/>
                      <a:pt x="1" y="44"/>
                    </a:cubicBezTo>
                    <a:cubicBezTo>
                      <a:pt x="1" y="44"/>
                      <a:pt x="2" y="44"/>
                      <a:pt x="2" y="45"/>
                    </a:cubicBezTo>
                    <a:cubicBezTo>
                      <a:pt x="1" y="44"/>
                      <a:pt x="1" y="44"/>
                      <a:pt x="0" y="43"/>
                    </a:cubicBezTo>
                    <a:moveTo>
                      <a:pt x="169" y="21"/>
                    </a:moveTo>
                    <a:cubicBezTo>
                      <a:pt x="167" y="25"/>
                      <a:pt x="166" y="28"/>
                      <a:pt x="164" y="31"/>
                    </a:cubicBezTo>
                    <a:cubicBezTo>
                      <a:pt x="161" y="36"/>
                      <a:pt x="158" y="41"/>
                      <a:pt x="154" y="45"/>
                    </a:cubicBezTo>
                    <a:cubicBezTo>
                      <a:pt x="154" y="45"/>
                      <a:pt x="153" y="46"/>
                      <a:pt x="153" y="46"/>
                    </a:cubicBezTo>
                    <a:cubicBezTo>
                      <a:pt x="136" y="52"/>
                      <a:pt x="121" y="59"/>
                      <a:pt x="105" y="65"/>
                    </a:cubicBezTo>
                    <a:cubicBezTo>
                      <a:pt x="111" y="65"/>
                      <a:pt x="116" y="63"/>
                      <a:pt x="122" y="62"/>
                    </a:cubicBezTo>
                    <a:cubicBezTo>
                      <a:pt x="131" y="59"/>
                      <a:pt x="141" y="55"/>
                      <a:pt x="149" y="50"/>
                    </a:cubicBezTo>
                    <a:cubicBezTo>
                      <a:pt x="157" y="45"/>
                      <a:pt x="164" y="40"/>
                      <a:pt x="170" y="33"/>
                    </a:cubicBezTo>
                    <a:cubicBezTo>
                      <a:pt x="171" y="33"/>
                      <a:pt x="172" y="32"/>
                      <a:pt x="172" y="31"/>
                    </a:cubicBezTo>
                    <a:cubicBezTo>
                      <a:pt x="172" y="31"/>
                      <a:pt x="172" y="31"/>
                      <a:pt x="172" y="31"/>
                    </a:cubicBezTo>
                    <a:cubicBezTo>
                      <a:pt x="171" y="28"/>
                      <a:pt x="170" y="26"/>
                      <a:pt x="169" y="23"/>
                    </a:cubicBezTo>
                    <a:cubicBezTo>
                      <a:pt x="169" y="23"/>
                      <a:pt x="169" y="22"/>
                      <a:pt x="169" y="21"/>
                    </a:cubicBezTo>
                    <a:moveTo>
                      <a:pt x="222" y="0"/>
                    </a:moveTo>
                    <a:cubicBezTo>
                      <a:pt x="222" y="1"/>
                      <a:pt x="222" y="2"/>
                      <a:pt x="222" y="3"/>
                    </a:cubicBezTo>
                    <a:cubicBezTo>
                      <a:pt x="224" y="9"/>
                      <a:pt x="226" y="15"/>
                      <a:pt x="227" y="21"/>
                    </a:cubicBezTo>
                    <a:cubicBezTo>
                      <a:pt x="227" y="21"/>
                      <a:pt x="227" y="20"/>
                      <a:pt x="227" y="20"/>
                    </a:cubicBezTo>
                    <a:cubicBezTo>
                      <a:pt x="228" y="15"/>
                      <a:pt x="228" y="11"/>
                      <a:pt x="226" y="6"/>
                    </a:cubicBezTo>
                    <a:cubicBezTo>
                      <a:pt x="225" y="4"/>
                      <a:pt x="224" y="2"/>
                      <a:pt x="22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"/>
              <p:cNvSpPr>
                <a:spLocks noEditPoints="1"/>
              </p:cNvSpPr>
              <p:nvPr/>
            </p:nvSpPr>
            <p:spPr bwMode="auto">
              <a:xfrm>
                <a:off x="360" y="2702"/>
                <a:ext cx="78" cy="290"/>
              </a:xfrm>
              <a:custGeom>
                <a:avLst/>
                <a:gdLst>
                  <a:gd name="T0" fmla="*/ 6 w 112"/>
                  <a:gd name="T1" fmla="*/ 410 h 417"/>
                  <a:gd name="T2" fmla="*/ 0 w 112"/>
                  <a:gd name="T3" fmla="*/ 415 h 417"/>
                  <a:gd name="T4" fmla="*/ 0 w 112"/>
                  <a:gd name="T5" fmla="*/ 417 h 417"/>
                  <a:gd name="T6" fmla="*/ 6 w 112"/>
                  <a:gd name="T7" fmla="*/ 410 h 417"/>
                  <a:gd name="T8" fmla="*/ 81 w 112"/>
                  <a:gd name="T9" fmla="*/ 305 h 417"/>
                  <a:gd name="T10" fmla="*/ 80 w 112"/>
                  <a:gd name="T11" fmla="*/ 305 h 417"/>
                  <a:gd name="T12" fmla="*/ 76 w 112"/>
                  <a:gd name="T13" fmla="*/ 309 h 417"/>
                  <a:gd name="T14" fmla="*/ 66 w 112"/>
                  <a:gd name="T15" fmla="*/ 316 h 417"/>
                  <a:gd name="T16" fmla="*/ 62 w 112"/>
                  <a:gd name="T17" fmla="*/ 330 h 417"/>
                  <a:gd name="T18" fmla="*/ 81 w 112"/>
                  <a:gd name="T19" fmla="*/ 305 h 417"/>
                  <a:gd name="T20" fmla="*/ 97 w 112"/>
                  <a:gd name="T21" fmla="*/ 136 h 417"/>
                  <a:gd name="T22" fmla="*/ 96 w 112"/>
                  <a:gd name="T23" fmla="*/ 138 h 417"/>
                  <a:gd name="T24" fmla="*/ 97 w 112"/>
                  <a:gd name="T25" fmla="*/ 137 h 417"/>
                  <a:gd name="T26" fmla="*/ 97 w 112"/>
                  <a:gd name="T27" fmla="*/ 136 h 417"/>
                  <a:gd name="T28" fmla="*/ 105 w 112"/>
                  <a:gd name="T29" fmla="*/ 0 h 417"/>
                  <a:gd name="T30" fmla="*/ 102 w 112"/>
                  <a:gd name="T31" fmla="*/ 17 h 417"/>
                  <a:gd name="T32" fmla="*/ 108 w 112"/>
                  <a:gd name="T33" fmla="*/ 57 h 417"/>
                  <a:gd name="T34" fmla="*/ 103 w 112"/>
                  <a:gd name="T35" fmla="*/ 102 h 417"/>
                  <a:gd name="T36" fmla="*/ 105 w 112"/>
                  <a:gd name="T37" fmla="*/ 99 h 417"/>
                  <a:gd name="T38" fmla="*/ 107 w 112"/>
                  <a:gd name="T39" fmla="*/ 80 h 417"/>
                  <a:gd name="T40" fmla="*/ 112 w 112"/>
                  <a:gd name="T41" fmla="*/ 31 h 417"/>
                  <a:gd name="T42" fmla="*/ 109 w 112"/>
                  <a:gd name="T43" fmla="*/ 11 h 417"/>
                  <a:gd name="T44" fmla="*/ 106 w 112"/>
                  <a:gd name="T45" fmla="*/ 3 h 417"/>
                  <a:gd name="T46" fmla="*/ 105 w 112"/>
                  <a:gd name="T47" fmla="*/ 0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2" h="417">
                    <a:moveTo>
                      <a:pt x="6" y="410"/>
                    </a:moveTo>
                    <a:cubicBezTo>
                      <a:pt x="4" y="412"/>
                      <a:pt x="2" y="413"/>
                      <a:pt x="0" y="415"/>
                    </a:cubicBezTo>
                    <a:cubicBezTo>
                      <a:pt x="0" y="417"/>
                      <a:pt x="0" y="417"/>
                      <a:pt x="0" y="417"/>
                    </a:cubicBezTo>
                    <a:cubicBezTo>
                      <a:pt x="2" y="415"/>
                      <a:pt x="4" y="412"/>
                      <a:pt x="6" y="410"/>
                    </a:cubicBezTo>
                    <a:moveTo>
                      <a:pt x="81" y="305"/>
                    </a:moveTo>
                    <a:cubicBezTo>
                      <a:pt x="81" y="305"/>
                      <a:pt x="81" y="305"/>
                      <a:pt x="80" y="305"/>
                    </a:cubicBezTo>
                    <a:cubicBezTo>
                      <a:pt x="79" y="307"/>
                      <a:pt x="78" y="308"/>
                      <a:pt x="76" y="309"/>
                    </a:cubicBezTo>
                    <a:cubicBezTo>
                      <a:pt x="73" y="312"/>
                      <a:pt x="70" y="314"/>
                      <a:pt x="66" y="316"/>
                    </a:cubicBezTo>
                    <a:cubicBezTo>
                      <a:pt x="65" y="321"/>
                      <a:pt x="63" y="326"/>
                      <a:pt x="62" y="330"/>
                    </a:cubicBezTo>
                    <a:cubicBezTo>
                      <a:pt x="68" y="322"/>
                      <a:pt x="75" y="313"/>
                      <a:pt x="81" y="305"/>
                    </a:cubicBezTo>
                    <a:moveTo>
                      <a:pt x="97" y="136"/>
                    </a:moveTo>
                    <a:cubicBezTo>
                      <a:pt x="97" y="137"/>
                      <a:pt x="97" y="137"/>
                      <a:pt x="96" y="138"/>
                    </a:cubicBezTo>
                    <a:cubicBezTo>
                      <a:pt x="97" y="138"/>
                      <a:pt x="97" y="138"/>
                      <a:pt x="97" y="137"/>
                    </a:cubicBezTo>
                    <a:cubicBezTo>
                      <a:pt x="97" y="137"/>
                      <a:pt x="97" y="137"/>
                      <a:pt x="97" y="136"/>
                    </a:cubicBezTo>
                    <a:moveTo>
                      <a:pt x="105" y="0"/>
                    </a:moveTo>
                    <a:cubicBezTo>
                      <a:pt x="102" y="5"/>
                      <a:pt x="101" y="11"/>
                      <a:pt x="102" y="17"/>
                    </a:cubicBezTo>
                    <a:cubicBezTo>
                      <a:pt x="106" y="30"/>
                      <a:pt x="107" y="43"/>
                      <a:pt x="108" y="57"/>
                    </a:cubicBezTo>
                    <a:cubicBezTo>
                      <a:pt x="108" y="72"/>
                      <a:pt x="106" y="87"/>
                      <a:pt x="103" y="102"/>
                    </a:cubicBezTo>
                    <a:cubicBezTo>
                      <a:pt x="104" y="101"/>
                      <a:pt x="104" y="100"/>
                      <a:pt x="105" y="99"/>
                    </a:cubicBezTo>
                    <a:cubicBezTo>
                      <a:pt x="105" y="93"/>
                      <a:pt x="106" y="87"/>
                      <a:pt x="107" y="80"/>
                    </a:cubicBezTo>
                    <a:cubicBezTo>
                      <a:pt x="109" y="64"/>
                      <a:pt x="111" y="48"/>
                      <a:pt x="112" y="31"/>
                    </a:cubicBezTo>
                    <a:cubicBezTo>
                      <a:pt x="112" y="24"/>
                      <a:pt x="111" y="18"/>
                      <a:pt x="109" y="11"/>
                    </a:cubicBezTo>
                    <a:cubicBezTo>
                      <a:pt x="108" y="8"/>
                      <a:pt x="108" y="6"/>
                      <a:pt x="106" y="3"/>
                    </a:cubicBezTo>
                    <a:cubicBezTo>
                      <a:pt x="106" y="2"/>
                      <a:pt x="106" y="1"/>
                      <a:pt x="105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8"/>
              <p:cNvSpPr>
                <a:spLocks noEditPoints="1"/>
              </p:cNvSpPr>
              <p:nvPr/>
            </p:nvSpPr>
            <p:spPr bwMode="auto">
              <a:xfrm>
                <a:off x="360" y="2648"/>
                <a:ext cx="49" cy="135"/>
              </a:xfrm>
              <a:custGeom>
                <a:avLst/>
                <a:gdLst>
                  <a:gd name="T0" fmla="*/ 70 w 70"/>
                  <a:gd name="T1" fmla="*/ 96 h 193"/>
                  <a:gd name="T2" fmla="*/ 54 w 70"/>
                  <a:gd name="T3" fmla="*/ 133 h 193"/>
                  <a:gd name="T4" fmla="*/ 69 w 70"/>
                  <a:gd name="T5" fmla="*/ 102 h 193"/>
                  <a:gd name="T6" fmla="*/ 70 w 70"/>
                  <a:gd name="T7" fmla="*/ 96 h 193"/>
                  <a:gd name="T8" fmla="*/ 44 w 70"/>
                  <a:gd name="T9" fmla="*/ 0 h 193"/>
                  <a:gd name="T10" fmla="*/ 33 w 70"/>
                  <a:gd name="T11" fmla="*/ 2 h 193"/>
                  <a:gd name="T12" fmla="*/ 17 w 70"/>
                  <a:gd name="T13" fmla="*/ 3 h 193"/>
                  <a:gd name="T14" fmla="*/ 9 w 70"/>
                  <a:gd name="T15" fmla="*/ 3 h 193"/>
                  <a:gd name="T16" fmla="*/ 0 w 70"/>
                  <a:gd name="T17" fmla="*/ 0 h 193"/>
                  <a:gd name="T18" fmla="*/ 0 w 70"/>
                  <a:gd name="T19" fmla="*/ 0 h 193"/>
                  <a:gd name="T20" fmla="*/ 0 w 70"/>
                  <a:gd name="T21" fmla="*/ 31 h 193"/>
                  <a:gd name="T22" fmla="*/ 15 w 70"/>
                  <a:gd name="T23" fmla="*/ 25 h 193"/>
                  <a:gd name="T24" fmla="*/ 31 w 70"/>
                  <a:gd name="T25" fmla="*/ 36 h 193"/>
                  <a:gd name="T26" fmla="*/ 12 w 70"/>
                  <a:gd name="T27" fmla="*/ 62 h 193"/>
                  <a:gd name="T28" fmla="*/ 0 w 70"/>
                  <a:gd name="T29" fmla="*/ 57 h 193"/>
                  <a:gd name="T30" fmla="*/ 0 w 70"/>
                  <a:gd name="T31" fmla="*/ 193 h 193"/>
                  <a:gd name="T32" fmla="*/ 34 w 70"/>
                  <a:gd name="T33" fmla="*/ 142 h 193"/>
                  <a:gd name="T34" fmla="*/ 65 w 70"/>
                  <a:gd name="T35" fmla="*/ 71 h 193"/>
                  <a:gd name="T36" fmla="*/ 53 w 70"/>
                  <a:gd name="T37" fmla="*/ 54 h 193"/>
                  <a:gd name="T38" fmla="*/ 55 w 70"/>
                  <a:gd name="T39" fmla="*/ 53 h 193"/>
                  <a:gd name="T40" fmla="*/ 70 w 70"/>
                  <a:gd name="T41" fmla="*/ 38 h 193"/>
                  <a:gd name="T42" fmla="*/ 70 w 70"/>
                  <a:gd name="T43" fmla="*/ 37 h 193"/>
                  <a:gd name="T44" fmla="*/ 69 w 70"/>
                  <a:gd name="T45" fmla="*/ 27 h 193"/>
                  <a:gd name="T46" fmla="*/ 52 w 70"/>
                  <a:gd name="T47" fmla="*/ 14 h 193"/>
                  <a:gd name="T48" fmla="*/ 50 w 70"/>
                  <a:gd name="T49" fmla="*/ 1 h 193"/>
                  <a:gd name="T50" fmla="*/ 48 w 70"/>
                  <a:gd name="T51" fmla="*/ 0 h 193"/>
                  <a:gd name="T52" fmla="*/ 44 w 70"/>
                  <a:gd name="T53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193">
                    <a:moveTo>
                      <a:pt x="70" y="96"/>
                    </a:moveTo>
                    <a:cubicBezTo>
                      <a:pt x="65" y="108"/>
                      <a:pt x="60" y="120"/>
                      <a:pt x="54" y="133"/>
                    </a:cubicBezTo>
                    <a:cubicBezTo>
                      <a:pt x="61" y="124"/>
                      <a:pt x="66" y="114"/>
                      <a:pt x="69" y="102"/>
                    </a:cubicBezTo>
                    <a:cubicBezTo>
                      <a:pt x="69" y="100"/>
                      <a:pt x="69" y="98"/>
                      <a:pt x="70" y="96"/>
                    </a:cubicBezTo>
                    <a:moveTo>
                      <a:pt x="44" y="0"/>
                    </a:moveTo>
                    <a:cubicBezTo>
                      <a:pt x="40" y="0"/>
                      <a:pt x="37" y="0"/>
                      <a:pt x="33" y="2"/>
                    </a:cubicBezTo>
                    <a:cubicBezTo>
                      <a:pt x="28" y="3"/>
                      <a:pt x="22" y="3"/>
                      <a:pt x="17" y="3"/>
                    </a:cubicBezTo>
                    <a:cubicBezTo>
                      <a:pt x="14" y="3"/>
                      <a:pt x="12" y="3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4" y="27"/>
                      <a:pt x="9" y="25"/>
                      <a:pt x="15" y="25"/>
                    </a:cubicBezTo>
                    <a:cubicBezTo>
                      <a:pt x="21" y="25"/>
                      <a:pt x="27" y="28"/>
                      <a:pt x="31" y="36"/>
                    </a:cubicBezTo>
                    <a:cubicBezTo>
                      <a:pt x="37" y="51"/>
                      <a:pt x="25" y="62"/>
                      <a:pt x="12" y="62"/>
                    </a:cubicBezTo>
                    <a:cubicBezTo>
                      <a:pt x="8" y="62"/>
                      <a:pt x="4" y="60"/>
                      <a:pt x="0" y="57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14" y="177"/>
                      <a:pt x="25" y="160"/>
                      <a:pt x="34" y="142"/>
                    </a:cubicBezTo>
                    <a:cubicBezTo>
                      <a:pt x="47" y="120"/>
                      <a:pt x="58" y="96"/>
                      <a:pt x="65" y="71"/>
                    </a:cubicBezTo>
                    <a:cubicBezTo>
                      <a:pt x="62" y="65"/>
                      <a:pt x="58" y="59"/>
                      <a:pt x="53" y="54"/>
                    </a:cubicBezTo>
                    <a:cubicBezTo>
                      <a:pt x="53" y="54"/>
                      <a:pt x="54" y="54"/>
                      <a:pt x="55" y="53"/>
                    </a:cubicBezTo>
                    <a:cubicBezTo>
                      <a:pt x="63" y="51"/>
                      <a:pt x="68" y="45"/>
                      <a:pt x="70" y="38"/>
                    </a:cubicBez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4"/>
                      <a:pt x="70" y="30"/>
                      <a:pt x="69" y="27"/>
                    </a:cubicBezTo>
                    <a:cubicBezTo>
                      <a:pt x="62" y="26"/>
                      <a:pt x="55" y="22"/>
                      <a:pt x="52" y="14"/>
                    </a:cubicBezTo>
                    <a:cubicBezTo>
                      <a:pt x="50" y="9"/>
                      <a:pt x="49" y="5"/>
                      <a:pt x="50" y="1"/>
                    </a:cubicBezTo>
                    <a:cubicBezTo>
                      <a:pt x="49" y="0"/>
                      <a:pt x="49" y="0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9"/>
              <p:cNvSpPr>
                <a:spLocks noEditPoints="1"/>
              </p:cNvSpPr>
              <p:nvPr/>
            </p:nvSpPr>
            <p:spPr bwMode="auto">
              <a:xfrm>
                <a:off x="360" y="3463"/>
                <a:ext cx="59" cy="76"/>
              </a:xfrm>
              <a:custGeom>
                <a:avLst/>
                <a:gdLst>
                  <a:gd name="T0" fmla="*/ 77 w 84"/>
                  <a:gd name="T1" fmla="*/ 13 h 109"/>
                  <a:gd name="T2" fmla="*/ 54 w 84"/>
                  <a:gd name="T3" fmla="*/ 64 h 109"/>
                  <a:gd name="T4" fmla="*/ 70 w 84"/>
                  <a:gd name="T5" fmla="*/ 49 h 109"/>
                  <a:gd name="T6" fmla="*/ 79 w 84"/>
                  <a:gd name="T7" fmla="*/ 16 h 109"/>
                  <a:gd name="T8" fmla="*/ 77 w 84"/>
                  <a:gd name="T9" fmla="*/ 13 h 109"/>
                  <a:gd name="T10" fmla="*/ 62 w 84"/>
                  <a:gd name="T11" fmla="*/ 0 h 109"/>
                  <a:gd name="T12" fmla="*/ 14 w 84"/>
                  <a:gd name="T13" fmla="*/ 26 h 109"/>
                  <a:gd name="T14" fmla="*/ 0 w 84"/>
                  <a:gd name="T15" fmla="*/ 30 h 109"/>
                  <a:gd name="T16" fmla="*/ 0 w 84"/>
                  <a:gd name="T17" fmla="*/ 109 h 109"/>
                  <a:gd name="T18" fmla="*/ 18 w 84"/>
                  <a:gd name="T19" fmla="*/ 93 h 109"/>
                  <a:gd name="T20" fmla="*/ 48 w 84"/>
                  <a:gd name="T21" fmla="*/ 52 h 109"/>
                  <a:gd name="T22" fmla="*/ 68 w 84"/>
                  <a:gd name="T23" fmla="*/ 4 h 109"/>
                  <a:gd name="T24" fmla="*/ 62 w 84"/>
                  <a:gd name="T25" fmla="*/ 0 h 109"/>
                  <a:gd name="T26" fmla="*/ 44 w 84"/>
                  <a:gd name="T27" fmla="*/ 0 h 109"/>
                  <a:gd name="T28" fmla="*/ 41 w 84"/>
                  <a:gd name="T29" fmla="*/ 1 h 109"/>
                  <a:gd name="T30" fmla="*/ 40 w 84"/>
                  <a:gd name="T31" fmla="*/ 2 h 109"/>
                  <a:gd name="T32" fmla="*/ 31 w 84"/>
                  <a:gd name="T33" fmla="*/ 7 h 109"/>
                  <a:gd name="T34" fmla="*/ 41 w 84"/>
                  <a:gd name="T35" fmla="*/ 2 h 109"/>
                  <a:gd name="T36" fmla="*/ 44 w 84"/>
                  <a:gd name="T3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09">
                    <a:moveTo>
                      <a:pt x="77" y="13"/>
                    </a:moveTo>
                    <a:cubicBezTo>
                      <a:pt x="71" y="31"/>
                      <a:pt x="64" y="48"/>
                      <a:pt x="54" y="64"/>
                    </a:cubicBezTo>
                    <a:cubicBezTo>
                      <a:pt x="60" y="59"/>
                      <a:pt x="65" y="54"/>
                      <a:pt x="70" y="49"/>
                    </a:cubicBezTo>
                    <a:cubicBezTo>
                      <a:pt x="79" y="40"/>
                      <a:pt x="84" y="27"/>
                      <a:pt x="79" y="16"/>
                    </a:cubicBezTo>
                    <a:cubicBezTo>
                      <a:pt x="78" y="15"/>
                      <a:pt x="78" y="14"/>
                      <a:pt x="77" y="13"/>
                    </a:cubicBezTo>
                    <a:moveTo>
                      <a:pt x="62" y="0"/>
                    </a:moveTo>
                    <a:cubicBezTo>
                      <a:pt x="48" y="12"/>
                      <a:pt x="31" y="20"/>
                      <a:pt x="14" y="26"/>
                    </a:cubicBezTo>
                    <a:cubicBezTo>
                      <a:pt x="9" y="27"/>
                      <a:pt x="5" y="29"/>
                      <a:pt x="0" y="30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6" y="104"/>
                      <a:pt x="12" y="99"/>
                      <a:pt x="18" y="93"/>
                    </a:cubicBezTo>
                    <a:cubicBezTo>
                      <a:pt x="30" y="81"/>
                      <a:pt x="39" y="67"/>
                      <a:pt x="48" y="52"/>
                    </a:cubicBezTo>
                    <a:cubicBezTo>
                      <a:pt x="56" y="37"/>
                      <a:pt x="63" y="20"/>
                      <a:pt x="68" y="4"/>
                    </a:cubicBezTo>
                    <a:cubicBezTo>
                      <a:pt x="66" y="2"/>
                      <a:pt x="64" y="1"/>
                      <a:pt x="62" y="0"/>
                    </a:cubicBezTo>
                    <a:moveTo>
                      <a:pt x="44" y="0"/>
                    </a:moveTo>
                    <a:cubicBezTo>
                      <a:pt x="43" y="0"/>
                      <a:pt x="42" y="1"/>
                      <a:pt x="41" y="1"/>
                    </a:cubicBezTo>
                    <a:cubicBezTo>
                      <a:pt x="41" y="1"/>
                      <a:pt x="40" y="2"/>
                      <a:pt x="40" y="2"/>
                    </a:cubicBezTo>
                    <a:cubicBezTo>
                      <a:pt x="37" y="4"/>
                      <a:pt x="34" y="5"/>
                      <a:pt x="31" y="7"/>
                    </a:cubicBezTo>
                    <a:cubicBezTo>
                      <a:pt x="34" y="5"/>
                      <a:pt x="38" y="4"/>
                      <a:pt x="41" y="2"/>
                    </a:cubicBezTo>
                    <a:cubicBezTo>
                      <a:pt x="42" y="1"/>
                      <a:pt x="43" y="0"/>
                      <a:pt x="44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10"/>
              <p:cNvSpPr>
                <a:spLocks noEditPoints="1"/>
              </p:cNvSpPr>
              <p:nvPr/>
            </p:nvSpPr>
            <p:spPr bwMode="auto">
              <a:xfrm>
                <a:off x="360" y="2677"/>
                <a:ext cx="144" cy="314"/>
              </a:xfrm>
              <a:custGeom>
                <a:avLst/>
                <a:gdLst>
                  <a:gd name="T0" fmla="*/ 0 w 206"/>
                  <a:gd name="T1" fmla="*/ 450 h 450"/>
                  <a:gd name="T2" fmla="*/ 6 w 206"/>
                  <a:gd name="T3" fmla="*/ 445 h 450"/>
                  <a:gd name="T4" fmla="*/ 33 w 206"/>
                  <a:gd name="T5" fmla="*/ 416 h 450"/>
                  <a:gd name="T6" fmla="*/ 115 w 206"/>
                  <a:gd name="T7" fmla="*/ 312 h 450"/>
                  <a:gd name="T8" fmla="*/ 146 w 206"/>
                  <a:gd name="T9" fmla="*/ 260 h 450"/>
                  <a:gd name="T10" fmla="*/ 105 w 206"/>
                  <a:gd name="T11" fmla="*/ 35 h 450"/>
                  <a:gd name="T12" fmla="*/ 109 w 206"/>
                  <a:gd name="T13" fmla="*/ 46 h 450"/>
                  <a:gd name="T14" fmla="*/ 107 w 206"/>
                  <a:gd name="T15" fmla="*/ 115 h 450"/>
                  <a:gd name="T16" fmla="*/ 114 w 206"/>
                  <a:gd name="T17" fmla="*/ 106 h 450"/>
                  <a:gd name="T18" fmla="*/ 119 w 206"/>
                  <a:gd name="T19" fmla="*/ 68 h 450"/>
                  <a:gd name="T20" fmla="*/ 119 w 206"/>
                  <a:gd name="T21" fmla="*/ 67 h 450"/>
                  <a:gd name="T22" fmla="*/ 107 w 206"/>
                  <a:gd name="T23" fmla="*/ 15 h 450"/>
                  <a:gd name="T24" fmla="*/ 166 w 206"/>
                  <a:gd name="T25" fmla="*/ 43 h 450"/>
                  <a:gd name="T26" fmla="*/ 169 w 206"/>
                  <a:gd name="T27" fmla="*/ 210 h 450"/>
                  <a:gd name="T28" fmla="*/ 172 w 206"/>
                  <a:gd name="T29" fmla="*/ 45 h 450"/>
                  <a:gd name="T30" fmla="*/ 140 w 206"/>
                  <a:gd name="T31" fmla="*/ 0 h 450"/>
                  <a:gd name="T32" fmla="*/ 5 w 206"/>
                  <a:gd name="T33" fmla="*/ 429 h 450"/>
                  <a:gd name="T34" fmla="*/ 4 w 206"/>
                  <a:gd name="T35" fmla="*/ 430 h 450"/>
                  <a:gd name="T36" fmla="*/ 38 w 206"/>
                  <a:gd name="T37" fmla="*/ 275 h 450"/>
                  <a:gd name="T38" fmla="*/ 74 w 206"/>
                  <a:gd name="T39" fmla="*/ 259 h 450"/>
                  <a:gd name="T40" fmla="*/ 125 w 206"/>
                  <a:gd name="T41" fmla="*/ 0 h 450"/>
                  <a:gd name="T42" fmla="*/ 114 w 206"/>
                  <a:gd name="T43" fmla="*/ 5 h 450"/>
                  <a:gd name="T44" fmla="*/ 130 w 206"/>
                  <a:gd name="T45" fmla="*/ 75 h 450"/>
                  <a:gd name="T46" fmla="*/ 97 w 206"/>
                  <a:gd name="T47" fmla="*/ 172 h 450"/>
                  <a:gd name="T48" fmla="*/ 77 w 206"/>
                  <a:gd name="T49" fmla="*/ 199 h 450"/>
                  <a:gd name="T50" fmla="*/ 0 w 206"/>
                  <a:gd name="T51" fmla="*/ 434 h 450"/>
                  <a:gd name="T52" fmla="*/ 4 w 206"/>
                  <a:gd name="T53" fmla="*/ 430 h 450"/>
                  <a:gd name="T54" fmla="*/ 4 w 206"/>
                  <a:gd name="T55" fmla="*/ 430 h 450"/>
                  <a:gd name="T56" fmla="*/ 5 w 206"/>
                  <a:gd name="T57" fmla="*/ 429 h 450"/>
                  <a:gd name="T58" fmla="*/ 62 w 206"/>
                  <a:gd name="T59" fmla="*/ 365 h 450"/>
                  <a:gd name="T60" fmla="*/ 76 w 206"/>
                  <a:gd name="T61" fmla="*/ 344 h 450"/>
                  <a:gd name="T62" fmla="*/ 81 w 206"/>
                  <a:gd name="T63" fmla="*/ 340 h 450"/>
                  <a:gd name="T64" fmla="*/ 132 w 206"/>
                  <a:gd name="T65" fmla="*/ 263 h 450"/>
                  <a:gd name="T66" fmla="*/ 172 w 206"/>
                  <a:gd name="T67" fmla="*/ 129 h 450"/>
                  <a:gd name="T68" fmla="*/ 145 w 206"/>
                  <a:gd name="T69" fmla="*/ 27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06" h="450">
                    <a:moveTo>
                      <a:pt x="33" y="416"/>
                    </a:moveTo>
                    <a:cubicBezTo>
                      <a:pt x="22" y="427"/>
                      <a:pt x="11" y="439"/>
                      <a:pt x="0" y="450"/>
                    </a:cubicBezTo>
                    <a:cubicBezTo>
                      <a:pt x="0" y="450"/>
                      <a:pt x="0" y="450"/>
                      <a:pt x="0" y="450"/>
                    </a:cubicBezTo>
                    <a:cubicBezTo>
                      <a:pt x="2" y="448"/>
                      <a:pt x="4" y="447"/>
                      <a:pt x="6" y="445"/>
                    </a:cubicBezTo>
                    <a:cubicBezTo>
                      <a:pt x="13" y="438"/>
                      <a:pt x="20" y="431"/>
                      <a:pt x="27" y="423"/>
                    </a:cubicBezTo>
                    <a:cubicBezTo>
                      <a:pt x="29" y="421"/>
                      <a:pt x="31" y="418"/>
                      <a:pt x="33" y="416"/>
                    </a:cubicBezTo>
                    <a:moveTo>
                      <a:pt x="146" y="260"/>
                    </a:moveTo>
                    <a:cubicBezTo>
                      <a:pt x="136" y="278"/>
                      <a:pt x="126" y="295"/>
                      <a:pt x="115" y="312"/>
                    </a:cubicBezTo>
                    <a:cubicBezTo>
                      <a:pt x="124" y="302"/>
                      <a:pt x="131" y="290"/>
                      <a:pt x="137" y="278"/>
                    </a:cubicBezTo>
                    <a:cubicBezTo>
                      <a:pt x="140" y="272"/>
                      <a:pt x="143" y="267"/>
                      <a:pt x="146" y="260"/>
                    </a:cubicBezTo>
                    <a:moveTo>
                      <a:pt x="107" y="15"/>
                    </a:moveTo>
                    <a:cubicBezTo>
                      <a:pt x="104" y="21"/>
                      <a:pt x="103" y="28"/>
                      <a:pt x="105" y="35"/>
                    </a:cubicBezTo>
                    <a:cubicBezTo>
                      <a:pt x="106" y="36"/>
                      <a:pt x="106" y="37"/>
                      <a:pt x="106" y="38"/>
                    </a:cubicBezTo>
                    <a:cubicBezTo>
                      <a:pt x="108" y="41"/>
                      <a:pt x="108" y="43"/>
                      <a:pt x="109" y="46"/>
                    </a:cubicBezTo>
                    <a:cubicBezTo>
                      <a:pt x="111" y="53"/>
                      <a:pt x="112" y="59"/>
                      <a:pt x="112" y="66"/>
                    </a:cubicBezTo>
                    <a:cubicBezTo>
                      <a:pt x="111" y="83"/>
                      <a:pt x="109" y="99"/>
                      <a:pt x="107" y="115"/>
                    </a:cubicBezTo>
                    <a:cubicBezTo>
                      <a:pt x="106" y="122"/>
                      <a:pt x="105" y="128"/>
                      <a:pt x="105" y="134"/>
                    </a:cubicBezTo>
                    <a:cubicBezTo>
                      <a:pt x="108" y="125"/>
                      <a:pt x="112" y="116"/>
                      <a:pt x="114" y="106"/>
                    </a:cubicBezTo>
                    <a:cubicBezTo>
                      <a:pt x="117" y="94"/>
                      <a:pt x="119" y="81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8"/>
                    </a:cubicBezTo>
                    <a:cubicBezTo>
                      <a:pt x="119" y="68"/>
                      <a:pt x="119" y="68"/>
                      <a:pt x="119" y="67"/>
                    </a:cubicBezTo>
                    <a:cubicBezTo>
                      <a:pt x="119" y="56"/>
                      <a:pt x="117" y="45"/>
                      <a:pt x="114" y="34"/>
                    </a:cubicBezTo>
                    <a:cubicBezTo>
                      <a:pt x="112" y="28"/>
                      <a:pt x="110" y="21"/>
                      <a:pt x="107" y="15"/>
                    </a:cubicBezTo>
                    <a:moveTo>
                      <a:pt x="140" y="0"/>
                    </a:moveTo>
                    <a:cubicBezTo>
                      <a:pt x="150" y="13"/>
                      <a:pt x="159" y="27"/>
                      <a:pt x="166" y="43"/>
                    </a:cubicBezTo>
                    <a:cubicBezTo>
                      <a:pt x="171" y="54"/>
                      <a:pt x="175" y="66"/>
                      <a:pt x="178" y="78"/>
                    </a:cubicBezTo>
                    <a:cubicBezTo>
                      <a:pt x="188" y="123"/>
                      <a:pt x="184" y="168"/>
                      <a:pt x="169" y="210"/>
                    </a:cubicBezTo>
                    <a:cubicBezTo>
                      <a:pt x="170" y="209"/>
                      <a:pt x="172" y="207"/>
                      <a:pt x="173" y="205"/>
                    </a:cubicBezTo>
                    <a:cubicBezTo>
                      <a:pt x="206" y="155"/>
                      <a:pt x="194" y="96"/>
                      <a:pt x="172" y="45"/>
                    </a:cubicBezTo>
                    <a:cubicBezTo>
                      <a:pt x="168" y="35"/>
                      <a:pt x="163" y="25"/>
                      <a:pt x="158" y="16"/>
                    </a:cubicBezTo>
                    <a:cubicBezTo>
                      <a:pt x="154" y="8"/>
                      <a:pt x="147" y="2"/>
                      <a:pt x="140" y="0"/>
                    </a:cubicBezTo>
                    <a:moveTo>
                      <a:pt x="4" y="430"/>
                    </a:moveTo>
                    <a:cubicBezTo>
                      <a:pt x="5" y="429"/>
                      <a:pt x="5" y="429"/>
                      <a:pt x="5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moveTo>
                      <a:pt x="55" y="286"/>
                    </a:moveTo>
                    <a:cubicBezTo>
                      <a:pt x="48" y="286"/>
                      <a:pt x="42" y="283"/>
                      <a:pt x="38" y="275"/>
                    </a:cubicBezTo>
                    <a:cubicBezTo>
                      <a:pt x="31" y="259"/>
                      <a:pt x="45" y="247"/>
                      <a:pt x="57" y="247"/>
                    </a:cubicBezTo>
                    <a:cubicBezTo>
                      <a:pt x="64" y="247"/>
                      <a:pt x="71" y="251"/>
                      <a:pt x="74" y="259"/>
                    </a:cubicBezTo>
                    <a:cubicBezTo>
                      <a:pt x="81" y="274"/>
                      <a:pt x="68" y="286"/>
                      <a:pt x="55" y="286"/>
                    </a:cubicBezTo>
                    <a:moveTo>
                      <a:pt x="125" y="0"/>
                    </a:moveTo>
                    <a:cubicBezTo>
                      <a:pt x="123" y="0"/>
                      <a:pt x="122" y="1"/>
                      <a:pt x="121" y="1"/>
                    </a:cubicBezTo>
                    <a:cubicBezTo>
                      <a:pt x="119" y="2"/>
                      <a:pt x="116" y="4"/>
                      <a:pt x="114" y="5"/>
                    </a:cubicBezTo>
                    <a:cubicBezTo>
                      <a:pt x="116" y="8"/>
                      <a:pt x="117" y="11"/>
                      <a:pt x="119" y="14"/>
                    </a:cubicBezTo>
                    <a:cubicBezTo>
                      <a:pt x="127" y="33"/>
                      <a:pt x="131" y="54"/>
                      <a:pt x="130" y="75"/>
                    </a:cubicBezTo>
                    <a:cubicBezTo>
                      <a:pt x="129" y="110"/>
                      <a:pt x="116" y="142"/>
                      <a:pt x="97" y="171"/>
                    </a:cubicBezTo>
                    <a:cubicBezTo>
                      <a:pt x="97" y="172"/>
                      <a:pt x="97" y="172"/>
                      <a:pt x="97" y="172"/>
                    </a:cubicBezTo>
                    <a:cubicBezTo>
                      <a:pt x="97" y="173"/>
                      <a:pt x="97" y="173"/>
                      <a:pt x="96" y="173"/>
                    </a:cubicBezTo>
                    <a:cubicBezTo>
                      <a:pt x="90" y="182"/>
                      <a:pt x="84" y="191"/>
                      <a:pt x="77" y="199"/>
                    </a:cubicBezTo>
                    <a:cubicBezTo>
                      <a:pt x="55" y="226"/>
                      <a:pt x="29" y="249"/>
                      <a:pt x="0" y="268"/>
                    </a:cubicBezTo>
                    <a:cubicBezTo>
                      <a:pt x="0" y="434"/>
                      <a:pt x="0" y="434"/>
                      <a:pt x="0" y="434"/>
                    </a:cubicBezTo>
                    <a:cubicBezTo>
                      <a:pt x="1" y="433"/>
                      <a:pt x="3" y="431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5" y="429"/>
                      <a:pt x="5" y="429"/>
                      <a:pt x="5" y="429"/>
                    </a:cubicBezTo>
                    <a:cubicBezTo>
                      <a:pt x="24" y="409"/>
                      <a:pt x="44" y="387"/>
                      <a:pt x="62" y="365"/>
                    </a:cubicBezTo>
                    <a:cubicBezTo>
                      <a:pt x="63" y="361"/>
                      <a:pt x="65" y="356"/>
                      <a:pt x="66" y="351"/>
                    </a:cubicBezTo>
                    <a:cubicBezTo>
                      <a:pt x="70" y="349"/>
                      <a:pt x="73" y="347"/>
                      <a:pt x="76" y="344"/>
                    </a:cubicBezTo>
                    <a:cubicBezTo>
                      <a:pt x="78" y="343"/>
                      <a:pt x="79" y="342"/>
                      <a:pt x="80" y="340"/>
                    </a:cubicBezTo>
                    <a:cubicBezTo>
                      <a:pt x="81" y="340"/>
                      <a:pt x="81" y="340"/>
                      <a:pt x="81" y="340"/>
                    </a:cubicBezTo>
                    <a:cubicBezTo>
                      <a:pt x="95" y="321"/>
                      <a:pt x="109" y="302"/>
                      <a:pt x="121" y="282"/>
                    </a:cubicBezTo>
                    <a:cubicBezTo>
                      <a:pt x="124" y="276"/>
                      <a:pt x="128" y="269"/>
                      <a:pt x="132" y="263"/>
                    </a:cubicBezTo>
                    <a:cubicBezTo>
                      <a:pt x="145" y="238"/>
                      <a:pt x="159" y="211"/>
                      <a:pt x="166" y="183"/>
                    </a:cubicBezTo>
                    <a:cubicBezTo>
                      <a:pt x="170" y="166"/>
                      <a:pt x="172" y="148"/>
                      <a:pt x="172" y="129"/>
                    </a:cubicBezTo>
                    <a:cubicBezTo>
                      <a:pt x="172" y="110"/>
                      <a:pt x="169" y="90"/>
                      <a:pt x="164" y="71"/>
                    </a:cubicBezTo>
                    <a:cubicBezTo>
                      <a:pt x="160" y="56"/>
                      <a:pt x="154" y="41"/>
                      <a:pt x="145" y="27"/>
                    </a:cubicBezTo>
                    <a:cubicBezTo>
                      <a:pt x="139" y="17"/>
                      <a:pt x="133" y="8"/>
                      <a:pt x="1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11"/>
              <p:cNvSpPr>
                <a:spLocks noEditPoints="1"/>
              </p:cNvSpPr>
              <p:nvPr/>
            </p:nvSpPr>
            <p:spPr bwMode="auto">
              <a:xfrm>
                <a:off x="360" y="3326"/>
                <a:ext cx="56" cy="94"/>
              </a:xfrm>
              <a:custGeom>
                <a:avLst/>
                <a:gdLst>
                  <a:gd name="T0" fmla="*/ 26 w 81"/>
                  <a:gd name="T1" fmla="*/ 95 h 135"/>
                  <a:gd name="T2" fmla="*/ 10 w 81"/>
                  <a:gd name="T3" fmla="*/ 84 h 135"/>
                  <a:gd name="T4" fmla="*/ 28 w 81"/>
                  <a:gd name="T5" fmla="*/ 58 h 135"/>
                  <a:gd name="T6" fmla="*/ 44 w 81"/>
                  <a:gd name="T7" fmla="*/ 69 h 135"/>
                  <a:gd name="T8" fmla="*/ 26 w 81"/>
                  <a:gd name="T9" fmla="*/ 95 h 135"/>
                  <a:gd name="T10" fmla="*/ 0 w 81"/>
                  <a:gd name="T11" fmla="*/ 0 h 135"/>
                  <a:gd name="T12" fmla="*/ 0 w 81"/>
                  <a:gd name="T13" fmla="*/ 58 h 135"/>
                  <a:gd name="T14" fmla="*/ 1 w 81"/>
                  <a:gd name="T15" fmla="*/ 60 h 135"/>
                  <a:gd name="T16" fmla="*/ 0 w 81"/>
                  <a:gd name="T17" fmla="*/ 76 h 135"/>
                  <a:gd name="T18" fmla="*/ 0 w 81"/>
                  <a:gd name="T19" fmla="*/ 134 h 135"/>
                  <a:gd name="T20" fmla="*/ 10 w 81"/>
                  <a:gd name="T21" fmla="*/ 135 h 135"/>
                  <a:gd name="T22" fmla="*/ 39 w 81"/>
                  <a:gd name="T23" fmla="*/ 130 h 135"/>
                  <a:gd name="T24" fmla="*/ 48 w 81"/>
                  <a:gd name="T25" fmla="*/ 124 h 135"/>
                  <a:gd name="T26" fmla="*/ 72 w 81"/>
                  <a:gd name="T27" fmla="*/ 116 h 135"/>
                  <a:gd name="T28" fmla="*/ 79 w 81"/>
                  <a:gd name="T29" fmla="*/ 107 h 135"/>
                  <a:gd name="T30" fmla="*/ 81 w 81"/>
                  <a:gd name="T31" fmla="*/ 101 h 135"/>
                  <a:gd name="T32" fmla="*/ 81 w 81"/>
                  <a:gd name="T33" fmla="*/ 92 h 135"/>
                  <a:gd name="T34" fmla="*/ 65 w 81"/>
                  <a:gd name="T35" fmla="*/ 78 h 135"/>
                  <a:gd name="T36" fmla="*/ 68 w 81"/>
                  <a:gd name="T37" fmla="*/ 54 h 135"/>
                  <a:gd name="T38" fmla="*/ 59 w 81"/>
                  <a:gd name="T39" fmla="*/ 46 h 135"/>
                  <a:gd name="T40" fmla="*/ 0 w 81"/>
                  <a:gd name="T41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1" h="135">
                    <a:moveTo>
                      <a:pt x="26" y="95"/>
                    </a:moveTo>
                    <a:cubicBezTo>
                      <a:pt x="19" y="95"/>
                      <a:pt x="13" y="92"/>
                      <a:pt x="10" y="84"/>
                    </a:cubicBezTo>
                    <a:cubicBezTo>
                      <a:pt x="3" y="70"/>
                      <a:pt x="16" y="58"/>
                      <a:pt x="28" y="58"/>
                    </a:cubicBezTo>
                    <a:cubicBezTo>
                      <a:pt x="34" y="58"/>
                      <a:pt x="41" y="61"/>
                      <a:pt x="44" y="69"/>
                    </a:cubicBezTo>
                    <a:cubicBezTo>
                      <a:pt x="50" y="84"/>
                      <a:pt x="38" y="95"/>
                      <a:pt x="26" y="95"/>
                    </a:cubicBezTo>
                    <a:moveTo>
                      <a:pt x="0" y="0"/>
                    </a:moveTo>
                    <a:cubicBezTo>
                      <a:pt x="0" y="58"/>
                      <a:pt x="0" y="58"/>
                      <a:pt x="0" y="58"/>
                    </a:cubicBezTo>
                    <a:cubicBezTo>
                      <a:pt x="0" y="59"/>
                      <a:pt x="1" y="59"/>
                      <a:pt x="1" y="60"/>
                    </a:cubicBezTo>
                    <a:cubicBezTo>
                      <a:pt x="4" y="66"/>
                      <a:pt x="3" y="72"/>
                      <a:pt x="0" y="76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4" y="134"/>
                      <a:pt x="7" y="135"/>
                      <a:pt x="10" y="135"/>
                    </a:cubicBezTo>
                    <a:cubicBezTo>
                      <a:pt x="20" y="135"/>
                      <a:pt x="30" y="133"/>
                      <a:pt x="39" y="130"/>
                    </a:cubicBezTo>
                    <a:cubicBezTo>
                      <a:pt x="43" y="129"/>
                      <a:pt x="46" y="127"/>
                      <a:pt x="48" y="124"/>
                    </a:cubicBezTo>
                    <a:cubicBezTo>
                      <a:pt x="57" y="123"/>
                      <a:pt x="65" y="120"/>
                      <a:pt x="72" y="116"/>
                    </a:cubicBezTo>
                    <a:cubicBezTo>
                      <a:pt x="75" y="113"/>
                      <a:pt x="77" y="110"/>
                      <a:pt x="79" y="107"/>
                    </a:cubicBezTo>
                    <a:cubicBezTo>
                      <a:pt x="80" y="105"/>
                      <a:pt x="81" y="103"/>
                      <a:pt x="81" y="101"/>
                    </a:cubicBezTo>
                    <a:cubicBezTo>
                      <a:pt x="81" y="98"/>
                      <a:pt x="81" y="95"/>
                      <a:pt x="81" y="92"/>
                    </a:cubicBezTo>
                    <a:cubicBezTo>
                      <a:pt x="74" y="91"/>
                      <a:pt x="68" y="87"/>
                      <a:pt x="65" y="78"/>
                    </a:cubicBezTo>
                    <a:cubicBezTo>
                      <a:pt x="60" y="69"/>
                      <a:pt x="63" y="60"/>
                      <a:pt x="68" y="54"/>
                    </a:cubicBezTo>
                    <a:cubicBezTo>
                      <a:pt x="65" y="51"/>
                      <a:pt x="62" y="49"/>
                      <a:pt x="59" y="46"/>
                    </a:cubicBezTo>
                    <a:cubicBezTo>
                      <a:pt x="53" y="21"/>
                      <a:pt x="27" y="4"/>
                      <a:pt x="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12"/>
              <p:cNvSpPr>
                <a:spLocks noEditPoints="1"/>
              </p:cNvSpPr>
              <p:nvPr/>
            </p:nvSpPr>
            <p:spPr bwMode="auto">
              <a:xfrm>
                <a:off x="360" y="3104"/>
                <a:ext cx="162" cy="146"/>
              </a:xfrm>
              <a:custGeom>
                <a:avLst/>
                <a:gdLst>
                  <a:gd name="T0" fmla="*/ 222 w 233"/>
                  <a:gd name="T1" fmla="*/ 19 h 209"/>
                  <a:gd name="T2" fmla="*/ 209 w 233"/>
                  <a:gd name="T3" fmla="*/ 82 h 209"/>
                  <a:gd name="T4" fmla="*/ 139 w 233"/>
                  <a:gd name="T5" fmla="*/ 167 h 209"/>
                  <a:gd name="T6" fmla="*/ 145 w 233"/>
                  <a:gd name="T7" fmla="*/ 165 h 209"/>
                  <a:gd name="T8" fmla="*/ 215 w 233"/>
                  <a:gd name="T9" fmla="*/ 111 h 209"/>
                  <a:gd name="T10" fmla="*/ 227 w 233"/>
                  <a:gd name="T11" fmla="*/ 37 h 209"/>
                  <a:gd name="T12" fmla="*/ 222 w 233"/>
                  <a:gd name="T13" fmla="*/ 19 h 209"/>
                  <a:gd name="T14" fmla="*/ 104 w 233"/>
                  <a:gd name="T15" fmla="*/ 141 h 209"/>
                  <a:gd name="T16" fmla="*/ 88 w 233"/>
                  <a:gd name="T17" fmla="*/ 130 h 209"/>
                  <a:gd name="T18" fmla="*/ 107 w 233"/>
                  <a:gd name="T19" fmla="*/ 103 h 209"/>
                  <a:gd name="T20" fmla="*/ 124 w 233"/>
                  <a:gd name="T21" fmla="*/ 114 h 209"/>
                  <a:gd name="T22" fmla="*/ 104 w 233"/>
                  <a:gd name="T23" fmla="*/ 141 h 209"/>
                  <a:gd name="T24" fmla="*/ 209 w 233"/>
                  <a:gd name="T25" fmla="*/ 3 h 209"/>
                  <a:gd name="T26" fmla="*/ 179 w 233"/>
                  <a:gd name="T27" fmla="*/ 56 h 209"/>
                  <a:gd name="T28" fmla="*/ 174 w 233"/>
                  <a:gd name="T29" fmla="*/ 61 h 209"/>
                  <a:gd name="T30" fmla="*/ 173 w 233"/>
                  <a:gd name="T31" fmla="*/ 70 h 209"/>
                  <a:gd name="T32" fmla="*/ 170 w 233"/>
                  <a:gd name="T33" fmla="*/ 79 h 209"/>
                  <a:gd name="T34" fmla="*/ 162 w 233"/>
                  <a:gd name="T35" fmla="*/ 89 h 209"/>
                  <a:gd name="T36" fmla="*/ 161 w 233"/>
                  <a:gd name="T37" fmla="*/ 90 h 209"/>
                  <a:gd name="T38" fmla="*/ 147 w 233"/>
                  <a:gd name="T39" fmla="*/ 86 h 209"/>
                  <a:gd name="T40" fmla="*/ 142 w 233"/>
                  <a:gd name="T41" fmla="*/ 86 h 209"/>
                  <a:gd name="T42" fmla="*/ 118 w 233"/>
                  <a:gd name="T43" fmla="*/ 90 h 209"/>
                  <a:gd name="T44" fmla="*/ 94 w 233"/>
                  <a:gd name="T45" fmla="*/ 94 h 209"/>
                  <a:gd name="T46" fmla="*/ 85 w 233"/>
                  <a:gd name="T47" fmla="*/ 94 h 209"/>
                  <a:gd name="T48" fmla="*/ 0 w 233"/>
                  <a:gd name="T49" fmla="*/ 73 h 209"/>
                  <a:gd name="T50" fmla="*/ 0 w 233"/>
                  <a:gd name="T51" fmla="*/ 128 h 209"/>
                  <a:gd name="T52" fmla="*/ 17 w 233"/>
                  <a:gd name="T53" fmla="*/ 120 h 209"/>
                  <a:gd name="T54" fmla="*/ 34 w 233"/>
                  <a:gd name="T55" fmla="*/ 131 h 209"/>
                  <a:gd name="T56" fmla="*/ 15 w 233"/>
                  <a:gd name="T57" fmla="*/ 158 h 209"/>
                  <a:gd name="T58" fmla="*/ 0 w 233"/>
                  <a:gd name="T59" fmla="*/ 150 h 209"/>
                  <a:gd name="T60" fmla="*/ 0 w 233"/>
                  <a:gd name="T61" fmla="*/ 209 h 209"/>
                  <a:gd name="T62" fmla="*/ 95 w 233"/>
                  <a:gd name="T63" fmla="*/ 177 h 209"/>
                  <a:gd name="T64" fmla="*/ 128 w 233"/>
                  <a:gd name="T65" fmla="*/ 161 h 209"/>
                  <a:gd name="T66" fmla="*/ 166 w 233"/>
                  <a:gd name="T67" fmla="*/ 131 h 209"/>
                  <a:gd name="T68" fmla="*/ 190 w 233"/>
                  <a:gd name="T69" fmla="*/ 98 h 209"/>
                  <a:gd name="T70" fmla="*/ 204 w 233"/>
                  <a:gd name="T71" fmla="*/ 61 h 209"/>
                  <a:gd name="T72" fmla="*/ 211 w 233"/>
                  <a:gd name="T73" fmla="*/ 5 h 209"/>
                  <a:gd name="T74" fmla="*/ 209 w 233"/>
                  <a:gd name="T75" fmla="*/ 3 h 209"/>
                  <a:gd name="T76" fmla="*/ 195 w 233"/>
                  <a:gd name="T77" fmla="*/ 0 h 209"/>
                  <a:gd name="T78" fmla="*/ 184 w 233"/>
                  <a:gd name="T79" fmla="*/ 2 h 209"/>
                  <a:gd name="T80" fmla="*/ 169 w 233"/>
                  <a:gd name="T81" fmla="*/ 37 h 209"/>
                  <a:gd name="T82" fmla="*/ 169 w 233"/>
                  <a:gd name="T83" fmla="*/ 39 h 209"/>
                  <a:gd name="T84" fmla="*/ 172 w 233"/>
                  <a:gd name="T85" fmla="*/ 47 h 209"/>
                  <a:gd name="T86" fmla="*/ 172 w 233"/>
                  <a:gd name="T87" fmla="*/ 47 h 209"/>
                  <a:gd name="T88" fmla="*/ 187 w 233"/>
                  <a:gd name="T89" fmla="*/ 26 h 209"/>
                  <a:gd name="T90" fmla="*/ 198 w 233"/>
                  <a:gd name="T91" fmla="*/ 0 h 209"/>
                  <a:gd name="T92" fmla="*/ 195 w 233"/>
                  <a:gd name="T9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33" h="209">
                    <a:moveTo>
                      <a:pt x="222" y="19"/>
                    </a:moveTo>
                    <a:cubicBezTo>
                      <a:pt x="221" y="41"/>
                      <a:pt x="217" y="62"/>
                      <a:pt x="209" y="82"/>
                    </a:cubicBezTo>
                    <a:cubicBezTo>
                      <a:pt x="196" y="118"/>
                      <a:pt x="170" y="147"/>
                      <a:pt x="139" y="167"/>
                    </a:cubicBezTo>
                    <a:cubicBezTo>
                      <a:pt x="141" y="167"/>
                      <a:pt x="143" y="166"/>
                      <a:pt x="145" y="165"/>
                    </a:cubicBezTo>
                    <a:cubicBezTo>
                      <a:pt x="172" y="154"/>
                      <a:pt x="200" y="137"/>
                      <a:pt x="215" y="111"/>
                    </a:cubicBezTo>
                    <a:cubicBezTo>
                      <a:pt x="230" y="88"/>
                      <a:pt x="233" y="62"/>
                      <a:pt x="227" y="37"/>
                    </a:cubicBezTo>
                    <a:cubicBezTo>
                      <a:pt x="226" y="31"/>
                      <a:pt x="224" y="25"/>
                      <a:pt x="222" y="19"/>
                    </a:cubicBezTo>
                    <a:moveTo>
                      <a:pt x="104" y="141"/>
                    </a:moveTo>
                    <a:cubicBezTo>
                      <a:pt x="98" y="141"/>
                      <a:pt x="91" y="138"/>
                      <a:pt x="88" y="130"/>
                    </a:cubicBezTo>
                    <a:cubicBezTo>
                      <a:pt x="81" y="115"/>
                      <a:pt x="94" y="103"/>
                      <a:pt x="107" y="103"/>
                    </a:cubicBezTo>
                    <a:cubicBezTo>
                      <a:pt x="114" y="103"/>
                      <a:pt x="120" y="106"/>
                      <a:pt x="124" y="114"/>
                    </a:cubicBezTo>
                    <a:cubicBezTo>
                      <a:pt x="130" y="129"/>
                      <a:pt x="117" y="141"/>
                      <a:pt x="104" y="141"/>
                    </a:cubicBezTo>
                    <a:moveTo>
                      <a:pt x="209" y="3"/>
                    </a:moveTo>
                    <a:cubicBezTo>
                      <a:pt x="203" y="23"/>
                      <a:pt x="193" y="41"/>
                      <a:pt x="179" y="56"/>
                    </a:cubicBezTo>
                    <a:cubicBezTo>
                      <a:pt x="178" y="58"/>
                      <a:pt x="176" y="60"/>
                      <a:pt x="174" y="61"/>
                    </a:cubicBezTo>
                    <a:cubicBezTo>
                      <a:pt x="174" y="64"/>
                      <a:pt x="174" y="67"/>
                      <a:pt x="173" y="70"/>
                    </a:cubicBezTo>
                    <a:cubicBezTo>
                      <a:pt x="172" y="73"/>
                      <a:pt x="171" y="76"/>
                      <a:pt x="170" y="79"/>
                    </a:cubicBezTo>
                    <a:cubicBezTo>
                      <a:pt x="167" y="82"/>
                      <a:pt x="165" y="86"/>
                      <a:pt x="162" y="89"/>
                    </a:cubicBezTo>
                    <a:cubicBezTo>
                      <a:pt x="162" y="89"/>
                      <a:pt x="161" y="90"/>
                      <a:pt x="161" y="90"/>
                    </a:cubicBezTo>
                    <a:cubicBezTo>
                      <a:pt x="156" y="88"/>
                      <a:pt x="151" y="86"/>
                      <a:pt x="147" y="86"/>
                    </a:cubicBezTo>
                    <a:cubicBezTo>
                      <a:pt x="145" y="86"/>
                      <a:pt x="144" y="86"/>
                      <a:pt x="142" y="86"/>
                    </a:cubicBezTo>
                    <a:cubicBezTo>
                      <a:pt x="134" y="88"/>
                      <a:pt x="126" y="89"/>
                      <a:pt x="118" y="90"/>
                    </a:cubicBezTo>
                    <a:cubicBezTo>
                      <a:pt x="110" y="92"/>
                      <a:pt x="102" y="93"/>
                      <a:pt x="94" y="94"/>
                    </a:cubicBezTo>
                    <a:cubicBezTo>
                      <a:pt x="91" y="94"/>
                      <a:pt x="88" y="94"/>
                      <a:pt x="85" y="94"/>
                    </a:cubicBezTo>
                    <a:cubicBezTo>
                      <a:pt x="56" y="94"/>
                      <a:pt x="26" y="86"/>
                      <a:pt x="0" y="73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4" y="123"/>
                      <a:pt x="11" y="120"/>
                      <a:pt x="17" y="120"/>
                    </a:cubicBezTo>
                    <a:cubicBezTo>
                      <a:pt x="24" y="120"/>
                      <a:pt x="31" y="123"/>
                      <a:pt x="34" y="131"/>
                    </a:cubicBezTo>
                    <a:cubicBezTo>
                      <a:pt x="41" y="146"/>
                      <a:pt x="28" y="158"/>
                      <a:pt x="15" y="158"/>
                    </a:cubicBezTo>
                    <a:cubicBezTo>
                      <a:pt x="9" y="158"/>
                      <a:pt x="4" y="156"/>
                      <a:pt x="0" y="150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32" y="200"/>
                      <a:pt x="64" y="190"/>
                      <a:pt x="95" y="177"/>
                    </a:cubicBezTo>
                    <a:cubicBezTo>
                      <a:pt x="107" y="172"/>
                      <a:pt x="118" y="167"/>
                      <a:pt x="128" y="161"/>
                    </a:cubicBezTo>
                    <a:cubicBezTo>
                      <a:pt x="142" y="152"/>
                      <a:pt x="155" y="142"/>
                      <a:pt x="166" y="131"/>
                    </a:cubicBezTo>
                    <a:cubicBezTo>
                      <a:pt x="175" y="121"/>
                      <a:pt x="183" y="110"/>
                      <a:pt x="190" y="98"/>
                    </a:cubicBezTo>
                    <a:cubicBezTo>
                      <a:pt x="196" y="86"/>
                      <a:pt x="201" y="74"/>
                      <a:pt x="204" y="61"/>
                    </a:cubicBezTo>
                    <a:cubicBezTo>
                      <a:pt x="209" y="42"/>
                      <a:pt x="211" y="24"/>
                      <a:pt x="211" y="5"/>
                    </a:cubicBezTo>
                    <a:cubicBezTo>
                      <a:pt x="210" y="4"/>
                      <a:pt x="209" y="4"/>
                      <a:pt x="209" y="3"/>
                    </a:cubicBezTo>
                    <a:moveTo>
                      <a:pt x="195" y="0"/>
                    </a:moveTo>
                    <a:cubicBezTo>
                      <a:pt x="191" y="0"/>
                      <a:pt x="187" y="1"/>
                      <a:pt x="184" y="2"/>
                    </a:cubicBezTo>
                    <a:cubicBezTo>
                      <a:pt x="170" y="8"/>
                      <a:pt x="164" y="24"/>
                      <a:pt x="169" y="37"/>
                    </a:cubicBezTo>
                    <a:cubicBezTo>
                      <a:pt x="169" y="38"/>
                      <a:pt x="169" y="39"/>
                      <a:pt x="169" y="39"/>
                    </a:cubicBezTo>
                    <a:cubicBezTo>
                      <a:pt x="170" y="42"/>
                      <a:pt x="171" y="44"/>
                      <a:pt x="172" y="47"/>
                    </a:cubicBezTo>
                    <a:cubicBezTo>
                      <a:pt x="172" y="47"/>
                      <a:pt x="172" y="47"/>
                      <a:pt x="172" y="47"/>
                    </a:cubicBezTo>
                    <a:cubicBezTo>
                      <a:pt x="178" y="41"/>
                      <a:pt x="183" y="34"/>
                      <a:pt x="187" y="26"/>
                    </a:cubicBezTo>
                    <a:cubicBezTo>
                      <a:pt x="191" y="18"/>
                      <a:pt x="195" y="9"/>
                      <a:pt x="198" y="0"/>
                    </a:cubicBezTo>
                    <a:cubicBezTo>
                      <a:pt x="197" y="0"/>
                      <a:pt x="196" y="0"/>
                      <a:pt x="19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13"/>
              <p:cNvSpPr>
                <a:spLocks noEditPoints="1"/>
              </p:cNvSpPr>
              <p:nvPr/>
            </p:nvSpPr>
            <p:spPr bwMode="auto">
              <a:xfrm>
                <a:off x="412" y="3016"/>
                <a:ext cx="87" cy="91"/>
              </a:xfrm>
              <a:custGeom>
                <a:avLst/>
                <a:gdLst>
                  <a:gd name="T0" fmla="*/ 124 w 124"/>
                  <a:gd name="T1" fmla="*/ 74 h 130"/>
                  <a:gd name="T2" fmla="*/ 47 w 124"/>
                  <a:gd name="T3" fmla="*/ 129 h 130"/>
                  <a:gd name="T4" fmla="*/ 44 w 124"/>
                  <a:gd name="T5" fmla="*/ 130 h 130"/>
                  <a:gd name="T6" fmla="*/ 109 w 124"/>
                  <a:gd name="T7" fmla="*/ 102 h 130"/>
                  <a:gd name="T8" fmla="*/ 124 w 124"/>
                  <a:gd name="T9" fmla="*/ 74 h 130"/>
                  <a:gd name="T10" fmla="*/ 51 w 124"/>
                  <a:gd name="T11" fmla="*/ 83 h 130"/>
                  <a:gd name="T12" fmla="*/ 34 w 124"/>
                  <a:gd name="T13" fmla="*/ 72 h 130"/>
                  <a:gd name="T14" fmla="*/ 53 w 124"/>
                  <a:gd name="T15" fmla="*/ 46 h 130"/>
                  <a:gd name="T16" fmla="*/ 69 w 124"/>
                  <a:gd name="T17" fmla="*/ 57 h 130"/>
                  <a:gd name="T18" fmla="*/ 51 w 124"/>
                  <a:gd name="T19" fmla="*/ 83 h 130"/>
                  <a:gd name="T20" fmla="*/ 90 w 124"/>
                  <a:gd name="T21" fmla="*/ 76 h 130"/>
                  <a:gd name="T22" fmla="*/ 74 w 124"/>
                  <a:gd name="T23" fmla="*/ 65 h 130"/>
                  <a:gd name="T24" fmla="*/ 92 w 124"/>
                  <a:gd name="T25" fmla="*/ 39 h 130"/>
                  <a:gd name="T26" fmla="*/ 109 w 124"/>
                  <a:gd name="T27" fmla="*/ 50 h 130"/>
                  <a:gd name="T28" fmla="*/ 90 w 124"/>
                  <a:gd name="T29" fmla="*/ 76 h 130"/>
                  <a:gd name="T30" fmla="*/ 63 w 124"/>
                  <a:gd name="T31" fmla="*/ 0 h 130"/>
                  <a:gd name="T32" fmla="*/ 43 w 124"/>
                  <a:gd name="T33" fmla="*/ 3 h 130"/>
                  <a:gd name="T34" fmla="*/ 25 w 124"/>
                  <a:gd name="T35" fmla="*/ 10 h 130"/>
                  <a:gd name="T36" fmla="*/ 12 w 124"/>
                  <a:gd name="T37" fmla="*/ 21 h 130"/>
                  <a:gd name="T38" fmla="*/ 7 w 124"/>
                  <a:gd name="T39" fmla="*/ 26 h 130"/>
                  <a:gd name="T40" fmla="*/ 23 w 124"/>
                  <a:gd name="T41" fmla="*/ 47 h 130"/>
                  <a:gd name="T42" fmla="*/ 0 w 124"/>
                  <a:gd name="T43" fmla="*/ 118 h 130"/>
                  <a:gd name="T44" fmla="*/ 2 w 124"/>
                  <a:gd name="T45" fmla="*/ 119 h 130"/>
                  <a:gd name="T46" fmla="*/ 20 w 124"/>
                  <a:gd name="T47" fmla="*/ 121 h 130"/>
                  <a:gd name="T48" fmla="*/ 43 w 124"/>
                  <a:gd name="T49" fmla="*/ 118 h 130"/>
                  <a:gd name="T50" fmla="*/ 71 w 124"/>
                  <a:gd name="T51" fmla="*/ 105 h 130"/>
                  <a:gd name="T52" fmla="*/ 104 w 124"/>
                  <a:gd name="T53" fmla="*/ 79 h 130"/>
                  <a:gd name="T54" fmla="*/ 117 w 124"/>
                  <a:gd name="T55" fmla="*/ 63 h 130"/>
                  <a:gd name="T56" fmla="*/ 122 w 124"/>
                  <a:gd name="T57" fmla="*/ 41 h 130"/>
                  <a:gd name="T58" fmla="*/ 122 w 124"/>
                  <a:gd name="T59" fmla="*/ 39 h 130"/>
                  <a:gd name="T60" fmla="*/ 119 w 124"/>
                  <a:gd name="T61" fmla="*/ 31 h 130"/>
                  <a:gd name="T62" fmla="*/ 108 w 124"/>
                  <a:gd name="T63" fmla="*/ 16 h 130"/>
                  <a:gd name="T64" fmla="*/ 104 w 124"/>
                  <a:gd name="T65" fmla="*/ 12 h 130"/>
                  <a:gd name="T66" fmla="*/ 97 w 124"/>
                  <a:gd name="T67" fmla="*/ 7 h 130"/>
                  <a:gd name="T68" fmla="*/ 82 w 124"/>
                  <a:gd name="T69" fmla="*/ 2 h 130"/>
                  <a:gd name="T70" fmla="*/ 63 w 124"/>
                  <a:gd name="T7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4" h="130">
                    <a:moveTo>
                      <a:pt x="124" y="74"/>
                    </a:moveTo>
                    <a:cubicBezTo>
                      <a:pt x="104" y="100"/>
                      <a:pt x="78" y="120"/>
                      <a:pt x="47" y="129"/>
                    </a:cubicBezTo>
                    <a:cubicBezTo>
                      <a:pt x="46" y="129"/>
                      <a:pt x="45" y="130"/>
                      <a:pt x="44" y="130"/>
                    </a:cubicBezTo>
                    <a:cubicBezTo>
                      <a:pt x="68" y="130"/>
                      <a:pt x="93" y="120"/>
                      <a:pt x="109" y="102"/>
                    </a:cubicBezTo>
                    <a:cubicBezTo>
                      <a:pt x="116" y="94"/>
                      <a:pt x="121" y="85"/>
                      <a:pt x="124" y="74"/>
                    </a:cubicBezTo>
                    <a:moveTo>
                      <a:pt x="51" y="83"/>
                    </a:moveTo>
                    <a:cubicBezTo>
                      <a:pt x="44" y="83"/>
                      <a:pt x="38" y="80"/>
                      <a:pt x="34" y="72"/>
                    </a:cubicBezTo>
                    <a:cubicBezTo>
                      <a:pt x="28" y="58"/>
                      <a:pt x="41" y="46"/>
                      <a:pt x="53" y="46"/>
                    </a:cubicBezTo>
                    <a:cubicBezTo>
                      <a:pt x="59" y="46"/>
                      <a:pt x="66" y="49"/>
                      <a:pt x="69" y="57"/>
                    </a:cubicBezTo>
                    <a:cubicBezTo>
                      <a:pt x="75" y="72"/>
                      <a:pt x="63" y="83"/>
                      <a:pt x="51" y="83"/>
                    </a:cubicBezTo>
                    <a:moveTo>
                      <a:pt x="90" y="76"/>
                    </a:moveTo>
                    <a:cubicBezTo>
                      <a:pt x="84" y="76"/>
                      <a:pt x="77" y="73"/>
                      <a:pt x="74" y="65"/>
                    </a:cubicBezTo>
                    <a:cubicBezTo>
                      <a:pt x="68" y="50"/>
                      <a:pt x="80" y="39"/>
                      <a:pt x="92" y="39"/>
                    </a:cubicBezTo>
                    <a:cubicBezTo>
                      <a:pt x="99" y="39"/>
                      <a:pt x="105" y="42"/>
                      <a:pt x="109" y="50"/>
                    </a:cubicBezTo>
                    <a:cubicBezTo>
                      <a:pt x="115" y="64"/>
                      <a:pt x="102" y="76"/>
                      <a:pt x="90" y="76"/>
                    </a:cubicBezTo>
                    <a:moveTo>
                      <a:pt x="63" y="0"/>
                    </a:moveTo>
                    <a:cubicBezTo>
                      <a:pt x="56" y="0"/>
                      <a:pt x="49" y="1"/>
                      <a:pt x="43" y="3"/>
                    </a:cubicBezTo>
                    <a:cubicBezTo>
                      <a:pt x="36" y="4"/>
                      <a:pt x="30" y="7"/>
                      <a:pt x="25" y="10"/>
                    </a:cubicBezTo>
                    <a:cubicBezTo>
                      <a:pt x="20" y="13"/>
                      <a:pt x="16" y="17"/>
                      <a:pt x="12" y="21"/>
                    </a:cubicBezTo>
                    <a:cubicBezTo>
                      <a:pt x="10" y="22"/>
                      <a:pt x="8" y="24"/>
                      <a:pt x="7" y="26"/>
                    </a:cubicBezTo>
                    <a:cubicBezTo>
                      <a:pt x="14" y="32"/>
                      <a:pt x="19" y="39"/>
                      <a:pt x="23" y="47"/>
                    </a:cubicBezTo>
                    <a:cubicBezTo>
                      <a:pt x="34" y="73"/>
                      <a:pt x="23" y="104"/>
                      <a:pt x="0" y="118"/>
                    </a:cubicBezTo>
                    <a:cubicBezTo>
                      <a:pt x="1" y="118"/>
                      <a:pt x="1" y="119"/>
                      <a:pt x="2" y="119"/>
                    </a:cubicBezTo>
                    <a:cubicBezTo>
                      <a:pt x="8" y="120"/>
                      <a:pt x="14" y="121"/>
                      <a:pt x="20" y="121"/>
                    </a:cubicBezTo>
                    <a:cubicBezTo>
                      <a:pt x="28" y="121"/>
                      <a:pt x="35" y="120"/>
                      <a:pt x="43" y="118"/>
                    </a:cubicBezTo>
                    <a:cubicBezTo>
                      <a:pt x="53" y="115"/>
                      <a:pt x="62" y="110"/>
                      <a:pt x="71" y="105"/>
                    </a:cubicBezTo>
                    <a:cubicBezTo>
                      <a:pt x="83" y="98"/>
                      <a:pt x="94" y="89"/>
                      <a:pt x="104" y="79"/>
                    </a:cubicBezTo>
                    <a:cubicBezTo>
                      <a:pt x="108" y="74"/>
                      <a:pt x="113" y="69"/>
                      <a:pt x="117" y="63"/>
                    </a:cubicBezTo>
                    <a:cubicBezTo>
                      <a:pt x="114" y="54"/>
                      <a:pt x="117" y="46"/>
                      <a:pt x="122" y="41"/>
                    </a:cubicBezTo>
                    <a:cubicBezTo>
                      <a:pt x="122" y="40"/>
                      <a:pt x="122" y="39"/>
                      <a:pt x="122" y="39"/>
                    </a:cubicBezTo>
                    <a:cubicBezTo>
                      <a:pt x="121" y="36"/>
                      <a:pt x="120" y="33"/>
                      <a:pt x="119" y="31"/>
                    </a:cubicBezTo>
                    <a:cubicBezTo>
                      <a:pt x="116" y="25"/>
                      <a:pt x="112" y="20"/>
                      <a:pt x="108" y="16"/>
                    </a:cubicBezTo>
                    <a:cubicBezTo>
                      <a:pt x="106" y="14"/>
                      <a:pt x="105" y="13"/>
                      <a:pt x="104" y="12"/>
                    </a:cubicBezTo>
                    <a:cubicBezTo>
                      <a:pt x="101" y="10"/>
                      <a:pt x="99" y="9"/>
                      <a:pt x="97" y="7"/>
                    </a:cubicBezTo>
                    <a:cubicBezTo>
                      <a:pt x="92" y="5"/>
                      <a:pt x="87" y="3"/>
                      <a:pt x="82" y="2"/>
                    </a:cubicBezTo>
                    <a:cubicBezTo>
                      <a:pt x="76" y="0"/>
                      <a:pt x="70" y="0"/>
                      <a:pt x="6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14"/>
              <p:cNvSpPr>
                <a:spLocks noEditPoints="1"/>
              </p:cNvSpPr>
              <p:nvPr/>
            </p:nvSpPr>
            <p:spPr bwMode="auto">
              <a:xfrm>
                <a:off x="360" y="2660"/>
                <a:ext cx="91" cy="204"/>
              </a:xfrm>
              <a:custGeom>
                <a:avLst/>
                <a:gdLst>
                  <a:gd name="T0" fmla="*/ 95 w 131"/>
                  <a:gd name="T1" fmla="*/ 177 h 292"/>
                  <a:gd name="T2" fmla="*/ 95 w 131"/>
                  <a:gd name="T3" fmla="*/ 177 h 292"/>
                  <a:gd name="T4" fmla="*/ 95 w 131"/>
                  <a:gd name="T5" fmla="*/ 177 h 292"/>
                  <a:gd name="T6" fmla="*/ 95 w 131"/>
                  <a:gd name="T7" fmla="*/ 177 h 292"/>
                  <a:gd name="T8" fmla="*/ 92 w 131"/>
                  <a:gd name="T9" fmla="*/ 0 h 292"/>
                  <a:gd name="T10" fmla="*/ 85 w 131"/>
                  <a:gd name="T11" fmla="*/ 6 h 292"/>
                  <a:gd name="T12" fmla="*/ 101 w 131"/>
                  <a:gd name="T13" fmla="*/ 27 h 292"/>
                  <a:gd name="T14" fmla="*/ 107 w 131"/>
                  <a:gd name="T15" fmla="*/ 39 h 292"/>
                  <a:gd name="T16" fmla="*/ 114 w 131"/>
                  <a:gd name="T17" fmla="*/ 58 h 292"/>
                  <a:gd name="T18" fmla="*/ 119 w 131"/>
                  <a:gd name="T19" fmla="*/ 91 h 292"/>
                  <a:gd name="T20" fmla="*/ 119 w 131"/>
                  <a:gd name="T21" fmla="*/ 92 h 292"/>
                  <a:gd name="T22" fmla="*/ 119 w 131"/>
                  <a:gd name="T23" fmla="*/ 92 h 292"/>
                  <a:gd name="T24" fmla="*/ 119 w 131"/>
                  <a:gd name="T25" fmla="*/ 92 h 292"/>
                  <a:gd name="T26" fmla="*/ 114 w 131"/>
                  <a:gd name="T27" fmla="*/ 130 h 292"/>
                  <a:gd name="T28" fmla="*/ 105 w 131"/>
                  <a:gd name="T29" fmla="*/ 158 h 292"/>
                  <a:gd name="T30" fmla="*/ 103 w 131"/>
                  <a:gd name="T31" fmla="*/ 161 h 292"/>
                  <a:gd name="T32" fmla="*/ 95 w 131"/>
                  <a:gd name="T33" fmla="*/ 177 h 292"/>
                  <a:gd name="T34" fmla="*/ 95 w 131"/>
                  <a:gd name="T35" fmla="*/ 177 h 292"/>
                  <a:gd name="T36" fmla="*/ 95 w 131"/>
                  <a:gd name="T37" fmla="*/ 178 h 292"/>
                  <a:gd name="T38" fmla="*/ 95 w 131"/>
                  <a:gd name="T39" fmla="*/ 177 h 292"/>
                  <a:gd name="T40" fmla="*/ 52 w 131"/>
                  <a:gd name="T41" fmla="*/ 234 h 292"/>
                  <a:gd name="T42" fmla="*/ 53 w 131"/>
                  <a:gd name="T43" fmla="*/ 233 h 292"/>
                  <a:gd name="T44" fmla="*/ 0 w 131"/>
                  <a:gd name="T45" fmla="*/ 278 h 292"/>
                  <a:gd name="T46" fmla="*/ 0 w 131"/>
                  <a:gd name="T47" fmla="*/ 292 h 292"/>
                  <a:gd name="T48" fmla="*/ 77 w 131"/>
                  <a:gd name="T49" fmla="*/ 223 h 292"/>
                  <a:gd name="T50" fmla="*/ 96 w 131"/>
                  <a:gd name="T51" fmla="*/ 197 h 292"/>
                  <a:gd name="T52" fmla="*/ 97 w 131"/>
                  <a:gd name="T53" fmla="*/ 195 h 292"/>
                  <a:gd name="T54" fmla="*/ 130 w 131"/>
                  <a:gd name="T55" fmla="*/ 99 h 292"/>
                  <a:gd name="T56" fmla="*/ 119 w 131"/>
                  <a:gd name="T57" fmla="*/ 38 h 292"/>
                  <a:gd name="T58" fmla="*/ 114 w 131"/>
                  <a:gd name="T59" fmla="*/ 29 h 292"/>
                  <a:gd name="T60" fmla="*/ 97 w 131"/>
                  <a:gd name="T61" fmla="*/ 3 h 292"/>
                  <a:gd name="T62" fmla="*/ 97 w 131"/>
                  <a:gd name="T63" fmla="*/ 2 h 292"/>
                  <a:gd name="T64" fmla="*/ 92 w 131"/>
                  <a:gd name="T65" fmla="*/ 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1" h="292">
                    <a:moveTo>
                      <a:pt x="95" y="177"/>
                    </a:move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moveTo>
                      <a:pt x="92" y="0"/>
                    </a:moveTo>
                    <a:cubicBezTo>
                      <a:pt x="90" y="2"/>
                      <a:pt x="88" y="4"/>
                      <a:pt x="85" y="6"/>
                    </a:cubicBezTo>
                    <a:cubicBezTo>
                      <a:pt x="91" y="12"/>
                      <a:pt x="96" y="19"/>
                      <a:pt x="101" y="27"/>
                    </a:cubicBezTo>
                    <a:cubicBezTo>
                      <a:pt x="103" y="31"/>
                      <a:pt x="105" y="35"/>
                      <a:pt x="107" y="39"/>
                    </a:cubicBezTo>
                    <a:cubicBezTo>
                      <a:pt x="110" y="45"/>
                      <a:pt x="112" y="52"/>
                      <a:pt x="114" y="58"/>
                    </a:cubicBezTo>
                    <a:cubicBezTo>
                      <a:pt x="117" y="69"/>
                      <a:pt x="119" y="80"/>
                      <a:pt x="119" y="91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92"/>
                      <a:pt x="119" y="92"/>
                      <a:pt x="119" y="92"/>
                    </a:cubicBezTo>
                    <a:cubicBezTo>
                      <a:pt x="119" y="105"/>
                      <a:pt x="117" y="118"/>
                      <a:pt x="114" y="130"/>
                    </a:cubicBezTo>
                    <a:cubicBezTo>
                      <a:pt x="112" y="140"/>
                      <a:pt x="108" y="149"/>
                      <a:pt x="105" y="158"/>
                    </a:cubicBezTo>
                    <a:cubicBezTo>
                      <a:pt x="104" y="159"/>
                      <a:pt x="104" y="160"/>
                      <a:pt x="103" y="161"/>
                    </a:cubicBezTo>
                    <a:cubicBezTo>
                      <a:pt x="101" y="166"/>
                      <a:pt x="98" y="171"/>
                      <a:pt x="95" y="177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95" y="178"/>
                      <a:pt x="95" y="178"/>
                      <a:pt x="95" y="178"/>
                    </a:cubicBezTo>
                    <a:cubicBezTo>
                      <a:pt x="95" y="177"/>
                      <a:pt x="95" y="177"/>
                      <a:pt x="95" y="177"/>
                    </a:cubicBezTo>
                    <a:cubicBezTo>
                      <a:pt x="84" y="198"/>
                      <a:pt x="69" y="217"/>
                      <a:pt x="52" y="234"/>
                    </a:cubicBezTo>
                    <a:cubicBezTo>
                      <a:pt x="53" y="233"/>
                      <a:pt x="53" y="233"/>
                      <a:pt x="53" y="233"/>
                    </a:cubicBezTo>
                    <a:cubicBezTo>
                      <a:pt x="37" y="250"/>
                      <a:pt x="19" y="265"/>
                      <a:pt x="0" y="278"/>
                    </a:cubicBezTo>
                    <a:cubicBezTo>
                      <a:pt x="0" y="292"/>
                      <a:pt x="0" y="292"/>
                      <a:pt x="0" y="292"/>
                    </a:cubicBezTo>
                    <a:cubicBezTo>
                      <a:pt x="29" y="273"/>
                      <a:pt x="55" y="250"/>
                      <a:pt x="77" y="223"/>
                    </a:cubicBezTo>
                    <a:cubicBezTo>
                      <a:pt x="84" y="215"/>
                      <a:pt x="90" y="206"/>
                      <a:pt x="96" y="197"/>
                    </a:cubicBezTo>
                    <a:cubicBezTo>
                      <a:pt x="97" y="196"/>
                      <a:pt x="97" y="196"/>
                      <a:pt x="97" y="195"/>
                    </a:cubicBezTo>
                    <a:cubicBezTo>
                      <a:pt x="116" y="166"/>
                      <a:pt x="129" y="134"/>
                      <a:pt x="130" y="99"/>
                    </a:cubicBezTo>
                    <a:cubicBezTo>
                      <a:pt x="131" y="78"/>
                      <a:pt x="127" y="57"/>
                      <a:pt x="119" y="38"/>
                    </a:cubicBezTo>
                    <a:cubicBezTo>
                      <a:pt x="117" y="35"/>
                      <a:pt x="116" y="32"/>
                      <a:pt x="114" y="29"/>
                    </a:cubicBezTo>
                    <a:cubicBezTo>
                      <a:pt x="110" y="20"/>
                      <a:pt x="104" y="11"/>
                      <a:pt x="97" y="3"/>
                    </a:cubicBezTo>
                    <a:cubicBezTo>
                      <a:pt x="97" y="3"/>
                      <a:pt x="97" y="3"/>
                      <a:pt x="97" y="2"/>
                    </a:cubicBezTo>
                    <a:cubicBezTo>
                      <a:pt x="95" y="2"/>
                      <a:pt x="93" y="1"/>
                      <a:pt x="9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15"/>
              <p:cNvSpPr>
                <a:spLocks noEditPoints="1"/>
              </p:cNvSpPr>
              <p:nvPr/>
            </p:nvSpPr>
            <p:spPr bwMode="auto">
              <a:xfrm>
                <a:off x="360" y="3071"/>
                <a:ext cx="156" cy="478"/>
              </a:xfrm>
              <a:custGeom>
                <a:avLst/>
                <a:gdLst>
                  <a:gd name="T0" fmla="*/ 81 w 223"/>
                  <a:gd name="T1" fmla="*/ 490 h 686"/>
                  <a:gd name="T2" fmla="*/ 76 w 223"/>
                  <a:gd name="T3" fmla="*/ 529 h 686"/>
                  <a:gd name="T4" fmla="*/ 44 w 223"/>
                  <a:gd name="T5" fmla="*/ 563 h 686"/>
                  <a:gd name="T6" fmla="*/ 31 w 223"/>
                  <a:gd name="T7" fmla="*/ 570 h 686"/>
                  <a:gd name="T8" fmla="*/ 3 w 223"/>
                  <a:gd name="T9" fmla="*/ 580 h 686"/>
                  <a:gd name="T10" fmla="*/ 0 w 223"/>
                  <a:gd name="T11" fmla="*/ 593 h 686"/>
                  <a:gd name="T12" fmla="*/ 62 w 223"/>
                  <a:gd name="T13" fmla="*/ 563 h 686"/>
                  <a:gd name="T14" fmla="*/ 68 w 223"/>
                  <a:gd name="T15" fmla="*/ 567 h 686"/>
                  <a:gd name="T16" fmla="*/ 18 w 223"/>
                  <a:gd name="T17" fmla="*/ 656 h 686"/>
                  <a:gd name="T18" fmla="*/ 0 w 223"/>
                  <a:gd name="T19" fmla="*/ 686 h 686"/>
                  <a:gd name="T20" fmla="*/ 54 w 223"/>
                  <a:gd name="T21" fmla="*/ 627 h 686"/>
                  <a:gd name="T22" fmla="*/ 89 w 223"/>
                  <a:gd name="T23" fmla="*/ 529 h 686"/>
                  <a:gd name="T24" fmla="*/ 92 w 223"/>
                  <a:gd name="T25" fmla="*/ 473 h 686"/>
                  <a:gd name="T26" fmla="*/ 81 w 223"/>
                  <a:gd name="T27" fmla="*/ 467 h 686"/>
                  <a:gd name="T28" fmla="*/ 84 w 223"/>
                  <a:gd name="T29" fmla="*/ 460 h 686"/>
                  <a:gd name="T30" fmla="*/ 81 w 223"/>
                  <a:gd name="T31" fmla="*/ 458 h 686"/>
                  <a:gd name="T32" fmla="*/ 128 w 223"/>
                  <a:gd name="T33" fmla="*/ 209 h 686"/>
                  <a:gd name="T34" fmla="*/ 166 w 223"/>
                  <a:gd name="T35" fmla="*/ 178 h 686"/>
                  <a:gd name="T36" fmla="*/ 166 w 223"/>
                  <a:gd name="T37" fmla="*/ 178 h 686"/>
                  <a:gd name="T38" fmla="*/ 87 w 223"/>
                  <a:gd name="T39" fmla="*/ 131 h 686"/>
                  <a:gd name="T40" fmla="*/ 171 w 223"/>
                  <a:gd name="T41" fmla="*/ 97 h 686"/>
                  <a:gd name="T42" fmla="*/ 171 w 223"/>
                  <a:gd name="T43" fmla="*/ 97 h 686"/>
                  <a:gd name="T44" fmla="*/ 200 w 223"/>
                  <a:gd name="T45" fmla="*/ 41 h 686"/>
                  <a:gd name="T46" fmla="*/ 187 w 223"/>
                  <a:gd name="T47" fmla="*/ 74 h 686"/>
                  <a:gd name="T48" fmla="*/ 170 w 223"/>
                  <a:gd name="T49" fmla="*/ 97 h 686"/>
                  <a:gd name="T50" fmla="*/ 122 w 223"/>
                  <a:gd name="T51" fmla="*/ 126 h 686"/>
                  <a:gd name="T52" fmla="*/ 87 w 223"/>
                  <a:gd name="T53" fmla="*/ 131 h 686"/>
                  <a:gd name="T54" fmla="*/ 2 w 223"/>
                  <a:gd name="T55" fmla="*/ 109 h 686"/>
                  <a:gd name="T56" fmla="*/ 0 w 223"/>
                  <a:gd name="T57" fmla="*/ 108 h 686"/>
                  <a:gd name="T58" fmla="*/ 85 w 223"/>
                  <a:gd name="T59" fmla="*/ 142 h 686"/>
                  <a:gd name="T60" fmla="*/ 118 w 223"/>
                  <a:gd name="T61" fmla="*/ 138 h 686"/>
                  <a:gd name="T62" fmla="*/ 179 w 223"/>
                  <a:gd name="T63" fmla="*/ 104 h 686"/>
                  <a:gd name="T64" fmla="*/ 211 w 223"/>
                  <a:gd name="T65" fmla="*/ 43 h 686"/>
                  <a:gd name="T66" fmla="*/ 211 w 223"/>
                  <a:gd name="T67" fmla="*/ 53 h 686"/>
                  <a:gd name="T68" fmla="*/ 190 w 223"/>
                  <a:gd name="T69" fmla="*/ 146 h 686"/>
                  <a:gd name="T70" fmla="*/ 128 w 223"/>
                  <a:gd name="T71" fmla="*/ 209 h 686"/>
                  <a:gd name="T72" fmla="*/ 0 w 223"/>
                  <a:gd name="T73" fmla="*/ 257 h 686"/>
                  <a:gd name="T74" fmla="*/ 120 w 223"/>
                  <a:gd name="T75" fmla="*/ 226 h 686"/>
                  <a:gd name="T76" fmla="*/ 209 w 223"/>
                  <a:gd name="T77" fmla="*/ 130 h 686"/>
                  <a:gd name="T78" fmla="*/ 222 w 223"/>
                  <a:gd name="T79" fmla="*/ 64 h 686"/>
                  <a:gd name="T80" fmla="*/ 213 w 223"/>
                  <a:gd name="T81" fmla="*/ 1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3" h="686">
                    <a:moveTo>
                      <a:pt x="92" y="473"/>
                    </a:moveTo>
                    <a:cubicBezTo>
                      <a:pt x="89" y="479"/>
                      <a:pt x="86" y="485"/>
                      <a:pt x="81" y="490"/>
                    </a:cubicBezTo>
                    <a:cubicBezTo>
                      <a:pt x="81" y="502"/>
                      <a:pt x="79" y="514"/>
                      <a:pt x="77" y="527"/>
                    </a:cubicBezTo>
                    <a:cubicBezTo>
                      <a:pt x="77" y="528"/>
                      <a:pt x="77" y="528"/>
                      <a:pt x="76" y="529"/>
                    </a:cubicBezTo>
                    <a:cubicBezTo>
                      <a:pt x="72" y="536"/>
                      <a:pt x="68" y="542"/>
                      <a:pt x="63" y="548"/>
                    </a:cubicBezTo>
                    <a:cubicBezTo>
                      <a:pt x="57" y="553"/>
                      <a:pt x="51" y="558"/>
                      <a:pt x="44" y="563"/>
                    </a:cubicBezTo>
                    <a:cubicBezTo>
                      <a:pt x="43" y="563"/>
                      <a:pt x="42" y="564"/>
                      <a:pt x="41" y="565"/>
                    </a:cubicBezTo>
                    <a:cubicBezTo>
                      <a:pt x="38" y="567"/>
                      <a:pt x="34" y="568"/>
                      <a:pt x="31" y="570"/>
                    </a:cubicBezTo>
                    <a:cubicBezTo>
                      <a:pt x="23" y="574"/>
                      <a:pt x="15" y="577"/>
                      <a:pt x="6" y="579"/>
                    </a:cubicBezTo>
                    <a:cubicBezTo>
                      <a:pt x="5" y="580"/>
                      <a:pt x="4" y="580"/>
                      <a:pt x="3" y="580"/>
                    </a:cubicBezTo>
                    <a:cubicBezTo>
                      <a:pt x="2" y="580"/>
                      <a:pt x="1" y="581"/>
                      <a:pt x="0" y="581"/>
                    </a:cubicBezTo>
                    <a:cubicBezTo>
                      <a:pt x="0" y="593"/>
                      <a:pt x="0" y="593"/>
                      <a:pt x="0" y="593"/>
                    </a:cubicBezTo>
                    <a:cubicBezTo>
                      <a:pt x="5" y="592"/>
                      <a:pt x="9" y="590"/>
                      <a:pt x="14" y="589"/>
                    </a:cubicBezTo>
                    <a:cubicBezTo>
                      <a:pt x="31" y="583"/>
                      <a:pt x="48" y="575"/>
                      <a:pt x="62" y="563"/>
                    </a:cubicBezTo>
                    <a:cubicBezTo>
                      <a:pt x="66" y="561"/>
                      <a:pt x="69" y="558"/>
                      <a:pt x="72" y="554"/>
                    </a:cubicBezTo>
                    <a:cubicBezTo>
                      <a:pt x="71" y="558"/>
                      <a:pt x="70" y="562"/>
                      <a:pt x="68" y="567"/>
                    </a:cubicBezTo>
                    <a:cubicBezTo>
                      <a:pt x="63" y="583"/>
                      <a:pt x="56" y="600"/>
                      <a:pt x="48" y="615"/>
                    </a:cubicBezTo>
                    <a:cubicBezTo>
                      <a:pt x="39" y="630"/>
                      <a:pt x="30" y="644"/>
                      <a:pt x="18" y="656"/>
                    </a:cubicBezTo>
                    <a:cubicBezTo>
                      <a:pt x="12" y="662"/>
                      <a:pt x="6" y="667"/>
                      <a:pt x="0" y="672"/>
                    </a:cubicBezTo>
                    <a:cubicBezTo>
                      <a:pt x="0" y="686"/>
                      <a:pt x="0" y="686"/>
                      <a:pt x="0" y="686"/>
                    </a:cubicBezTo>
                    <a:cubicBezTo>
                      <a:pt x="4" y="683"/>
                      <a:pt x="9" y="680"/>
                      <a:pt x="13" y="676"/>
                    </a:cubicBezTo>
                    <a:cubicBezTo>
                      <a:pt x="29" y="662"/>
                      <a:pt x="43" y="645"/>
                      <a:pt x="54" y="627"/>
                    </a:cubicBezTo>
                    <a:cubicBezTo>
                      <a:pt x="64" y="611"/>
                      <a:pt x="71" y="594"/>
                      <a:pt x="77" y="576"/>
                    </a:cubicBezTo>
                    <a:cubicBezTo>
                      <a:pt x="82" y="561"/>
                      <a:pt x="86" y="545"/>
                      <a:pt x="89" y="529"/>
                    </a:cubicBezTo>
                    <a:cubicBezTo>
                      <a:pt x="96" y="514"/>
                      <a:pt x="98" y="497"/>
                      <a:pt x="98" y="481"/>
                    </a:cubicBezTo>
                    <a:cubicBezTo>
                      <a:pt x="96" y="478"/>
                      <a:pt x="94" y="476"/>
                      <a:pt x="92" y="473"/>
                    </a:cubicBezTo>
                    <a:moveTo>
                      <a:pt x="81" y="458"/>
                    </a:moveTo>
                    <a:cubicBezTo>
                      <a:pt x="81" y="461"/>
                      <a:pt x="81" y="464"/>
                      <a:pt x="81" y="467"/>
                    </a:cubicBezTo>
                    <a:cubicBezTo>
                      <a:pt x="82" y="465"/>
                      <a:pt x="83" y="463"/>
                      <a:pt x="83" y="462"/>
                    </a:cubicBezTo>
                    <a:cubicBezTo>
                      <a:pt x="83" y="461"/>
                      <a:pt x="83" y="460"/>
                      <a:pt x="84" y="460"/>
                    </a:cubicBezTo>
                    <a:cubicBezTo>
                      <a:pt x="83" y="459"/>
                      <a:pt x="83" y="459"/>
                      <a:pt x="83" y="458"/>
                    </a:cubicBezTo>
                    <a:cubicBezTo>
                      <a:pt x="82" y="458"/>
                      <a:pt x="82" y="458"/>
                      <a:pt x="81" y="458"/>
                    </a:cubicBezTo>
                    <a:moveTo>
                      <a:pt x="127" y="209"/>
                    </a:moveTo>
                    <a:cubicBezTo>
                      <a:pt x="128" y="209"/>
                      <a:pt x="128" y="209"/>
                      <a:pt x="128" y="209"/>
                    </a:cubicBezTo>
                    <a:cubicBezTo>
                      <a:pt x="127" y="209"/>
                      <a:pt x="127" y="209"/>
                      <a:pt x="127" y="209"/>
                    </a:cubicBezTo>
                    <a:moveTo>
                      <a:pt x="166" y="178"/>
                    </a:moveTo>
                    <a:cubicBezTo>
                      <a:pt x="167" y="178"/>
                      <a:pt x="167" y="178"/>
                      <a:pt x="167" y="178"/>
                    </a:cubicBezTo>
                    <a:cubicBezTo>
                      <a:pt x="166" y="178"/>
                      <a:pt x="166" y="178"/>
                      <a:pt x="166" y="178"/>
                    </a:cubicBezTo>
                    <a:moveTo>
                      <a:pt x="86" y="131"/>
                    </a:moveTo>
                    <a:cubicBezTo>
                      <a:pt x="87" y="131"/>
                      <a:pt x="87" y="131"/>
                      <a:pt x="87" y="131"/>
                    </a:cubicBezTo>
                    <a:cubicBezTo>
                      <a:pt x="86" y="131"/>
                      <a:pt x="86" y="131"/>
                      <a:pt x="86" y="131"/>
                    </a:cubicBezTo>
                    <a:moveTo>
                      <a:pt x="171" y="97"/>
                    </a:moveTo>
                    <a:cubicBezTo>
                      <a:pt x="171" y="97"/>
                      <a:pt x="171" y="97"/>
                      <a:pt x="171" y="97"/>
                    </a:cubicBezTo>
                    <a:cubicBezTo>
                      <a:pt x="171" y="97"/>
                      <a:pt x="171" y="97"/>
                      <a:pt x="171" y="97"/>
                    </a:cubicBezTo>
                    <a:moveTo>
                      <a:pt x="205" y="0"/>
                    </a:moveTo>
                    <a:cubicBezTo>
                      <a:pt x="205" y="14"/>
                      <a:pt x="203" y="27"/>
                      <a:pt x="200" y="41"/>
                    </a:cubicBezTo>
                    <a:cubicBezTo>
                      <a:pt x="199" y="43"/>
                      <a:pt x="199" y="46"/>
                      <a:pt x="198" y="48"/>
                    </a:cubicBezTo>
                    <a:cubicBezTo>
                      <a:pt x="195" y="57"/>
                      <a:pt x="191" y="66"/>
                      <a:pt x="187" y="74"/>
                    </a:cubicBezTo>
                    <a:cubicBezTo>
                      <a:pt x="183" y="82"/>
                      <a:pt x="178" y="89"/>
                      <a:pt x="172" y="95"/>
                    </a:cubicBezTo>
                    <a:cubicBezTo>
                      <a:pt x="172" y="96"/>
                      <a:pt x="171" y="97"/>
                      <a:pt x="170" y="97"/>
                    </a:cubicBezTo>
                    <a:cubicBezTo>
                      <a:pt x="164" y="104"/>
                      <a:pt x="157" y="109"/>
                      <a:pt x="149" y="114"/>
                    </a:cubicBezTo>
                    <a:cubicBezTo>
                      <a:pt x="141" y="119"/>
                      <a:pt x="131" y="123"/>
                      <a:pt x="122" y="126"/>
                    </a:cubicBezTo>
                    <a:cubicBezTo>
                      <a:pt x="116" y="127"/>
                      <a:pt x="111" y="129"/>
                      <a:pt x="105" y="129"/>
                    </a:cubicBezTo>
                    <a:cubicBezTo>
                      <a:pt x="99" y="130"/>
                      <a:pt x="93" y="131"/>
                      <a:pt x="87" y="131"/>
                    </a:cubicBezTo>
                    <a:cubicBezTo>
                      <a:pt x="73" y="131"/>
                      <a:pt x="58" y="129"/>
                      <a:pt x="44" y="125"/>
                    </a:cubicBezTo>
                    <a:cubicBezTo>
                      <a:pt x="30" y="121"/>
                      <a:pt x="16" y="116"/>
                      <a:pt x="2" y="109"/>
                    </a:cubicBezTo>
                    <a:cubicBezTo>
                      <a:pt x="2" y="108"/>
                      <a:pt x="1" y="108"/>
                      <a:pt x="1" y="10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26" y="134"/>
                      <a:pt x="56" y="142"/>
                      <a:pt x="85" y="142"/>
                    </a:cubicBezTo>
                    <a:cubicBezTo>
                      <a:pt x="88" y="142"/>
                      <a:pt x="91" y="142"/>
                      <a:pt x="94" y="142"/>
                    </a:cubicBezTo>
                    <a:cubicBezTo>
                      <a:pt x="102" y="141"/>
                      <a:pt x="110" y="140"/>
                      <a:pt x="118" y="138"/>
                    </a:cubicBezTo>
                    <a:cubicBezTo>
                      <a:pt x="139" y="134"/>
                      <a:pt x="158" y="124"/>
                      <a:pt x="174" y="109"/>
                    </a:cubicBezTo>
                    <a:cubicBezTo>
                      <a:pt x="176" y="108"/>
                      <a:pt x="178" y="106"/>
                      <a:pt x="179" y="104"/>
                    </a:cubicBezTo>
                    <a:cubicBezTo>
                      <a:pt x="193" y="89"/>
                      <a:pt x="203" y="71"/>
                      <a:pt x="209" y="51"/>
                    </a:cubicBezTo>
                    <a:cubicBezTo>
                      <a:pt x="209" y="48"/>
                      <a:pt x="210" y="46"/>
                      <a:pt x="211" y="43"/>
                    </a:cubicBezTo>
                    <a:cubicBezTo>
                      <a:pt x="211" y="45"/>
                      <a:pt x="211" y="47"/>
                      <a:pt x="211" y="49"/>
                    </a:cubicBezTo>
                    <a:cubicBezTo>
                      <a:pt x="211" y="51"/>
                      <a:pt x="211" y="52"/>
                      <a:pt x="211" y="53"/>
                    </a:cubicBezTo>
                    <a:cubicBezTo>
                      <a:pt x="211" y="72"/>
                      <a:pt x="209" y="90"/>
                      <a:pt x="204" y="109"/>
                    </a:cubicBezTo>
                    <a:cubicBezTo>
                      <a:pt x="201" y="122"/>
                      <a:pt x="196" y="134"/>
                      <a:pt x="190" y="146"/>
                    </a:cubicBezTo>
                    <a:cubicBezTo>
                      <a:pt x="183" y="158"/>
                      <a:pt x="175" y="169"/>
                      <a:pt x="166" y="179"/>
                    </a:cubicBezTo>
                    <a:cubicBezTo>
                      <a:pt x="155" y="190"/>
                      <a:pt x="142" y="200"/>
                      <a:pt x="128" y="209"/>
                    </a:cubicBezTo>
                    <a:cubicBezTo>
                      <a:pt x="118" y="215"/>
                      <a:pt x="107" y="220"/>
                      <a:pt x="95" y="225"/>
                    </a:cubicBezTo>
                    <a:cubicBezTo>
                      <a:pt x="64" y="238"/>
                      <a:pt x="32" y="248"/>
                      <a:pt x="0" y="25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41" y="257"/>
                      <a:pt x="82" y="246"/>
                      <a:pt x="120" y="226"/>
                    </a:cubicBezTo>
                    <a:cubicBezTo>
                      <a:pt x="126" y="223"/>
                      <a:pt x="133" y="219"/>
                      <a:pt x="139" y="215"/>
                    </a:cubicBezTo>
                    <a:cubicBezTo>
                      <a:pt x="170" y="195"/>
                      <a:pt x="196" y="166"/>
                      <a:pt x="209" y="130"/>
                    </a:cubicBezTo>
                    <a:cubicBezTo>
                      <a:pt x="217" y="110"/>
                      <a:pt x="221" y="89"/>
                      <a:pt x="222" y="67"/>
                    </a:cubicBezTo>
                    <a:cubicBezTo>
                      <a:pt x="222" y="66"/>
                      <a:pt x="222" y="65"/>
                      <a:pt x="222" y="64"/>
                    </a:cubicBezTo>
                    <a:cubicBezTo>
                      <a:pt x="223" y="43"/>
                      <a:pt x="221" y="22"/>
                      <a:pt x="218" y="1"/>
                    </a:cubicBezTo>
                    <a:cubicBezTo>
                      <a:pt x="217" y="1"/>
                      <a:pt x="215" y="1"/>
                      <a:pt x="213" y="1"/>
                    </a:cubicBezTo>
                    <a:cubicBezTo>
                      <a:pt x="210" y="1"/>
                      <a:pt x="208" y="1"/>
                      <a:pt x="20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16"/>
              <p:cNvSpPr>
                <a:spLocks noEditPoints="1"/>
              </p:cNvSpPr>
              <p:nvPr/>
            </p:nvSpPr>
            <p:spPr bwMode="auto">
              <a:xfrm>
                <a:off x="360" y="2654"/>
                <a:ext cx="131" cy="337"/>
              </a:xfrm>
              <a:custGeom>
                <a:avLst/>
                <a:gdLst>
                  <a:gd name="T0" fmla="*/ 4 w 188"/>
                  <a:gd name="T1" fmla="*/ 464 h 484"/>
                  <a:gd name="T2" fmla="*/ 4 w 188"/>
                  <a:gd name="T3" fmla="*/ 464 h 484"/>
                  <a:gd name="T4" fmla="*/ 4 w 188"/>
                  <a:gd name="T5" fmla="*/ 464 h 484"/>
                  <a:gd name="T6" fmla="*/ 4 w 188"/>
                  <a:gd name="T7" fmla="*/ 464 h 484"/>
                  <a:gd name="T8" fmla="*/ 5 w 188"/>
                  <a:gd name="T9" fmla="*/ 463 h 484"/>
                  <a:gd name="T10" fmla="*/ 4 w 188"/>
                  <a:gd name="T11" fmla="*/ 464 h 484"/>
                  <a:gd name="T12" fmla="*/ 4 w 188"/>
                  <a:gd name="T13" fmla="*/ 464 h 484"/>
                  <a:gd name="T14" fmla="*/ 5 w 188"/>
                  <a:gd name="T15" fmla="*/ 463 h 484"/>
                  <a:gd name="T16" fmla="*/ 164 w 188"/>
                  <a:gd name="T17" fmla="*/ 105 h 484"/>
                  <a:gd name="T18" fmla="*/ 164 w 188"/>
                  <a:gd name="T19" fmla="*/ 104 h 484"/>
                  <a:gd name="T20" fmla="*/ 164 w 188"/>
                  <a:gd name="T21" fmla="*/ 105 h 484"/>
                  <a:gd name="T22" fmla="*/ 96 w 188"/>
                  <a:gd name="T23" fmla="*/ 0 h 484"/>
                  <a:gd name="T24" fmla="*/ 92 w 188"/>
                  <a:gd name="T25" fmla="*/ 10 h 484"/>
                  <a:gd name="T26" fmla="*/ 97 w 188"/>
                  <a:gd name="T27" fmla="*/ 12 h 484"/>
                  <a:gd name="T28" fmla="*/ 97 w 188"/>
                  <a:gd name="T29" fmla="*/ 13 h 484"/>
                  <a:gd name="T30" fmla="*/ 122 w 188"/>
                  <a:gd name="T31" fmla="*/ 31 h 484"/>
                  <a:gd name="T32" fmla="*/ 125 w 188"/>
                  <a:gd name="T33" fmla="*/ 34 h 484"/>
                  <a:gd name="T34" fmla="*/ 145 w 188"/>
                  <a:gd name="T35" fmla="*/ 61 h 484"/>
                  <a:gd name="T36" fmla="*/ 164 w 188"/>
                  <a:gd name="T37" fmla="*/ 105 h 484"/>
                  <a:gd name="T38" fmla="*/ 172 w 188"/>
                  <a:gd name="T39" fmla="*/ 163 h 484"/>
                  <a:gd name="T40" fmla="*/ 166 w 188"/>
                  <a:gd name="T41" fmla="*/ 217 h 484"/>
                  <a:gd name="T42" fmla="*/ 132 w 188"/>
                  <a:gd name="T43" fmla="*/ 297 h 484"/>
                  <a:gd name="T44" fmla="*/ 121 w 188"/>
                  <a:gd name="T45" fmla="*/ 316 h 484"/>
                  <a:gd name="T46" fmla="*/ 81 w 188"/>
                  <a:gd name="T47" fmla="*/ 374 h 484"/>
                  <a:gd name="T48" fmla="*/ 62 w 188"/>
                  <a:gd name="T49" fmla="*/ 399 h 484"/>
                  <a:gd name="T50" fmla="*/ 5 w 188"/>
                  <a:gd name="T51" fmla="*/ 463 h 484"/>
                  <a:gd name="T52" fmla="*/ 5 w 188"/>
                  <a:gd name="T53" fmla="*/ 463 h 484"/>
                  <a:gd name="T54" fmla="*/ 4 w 188"/>
                  <a:gd name="T55" fmla="*/ 464 h 484"/>
                  <a:gd name="T56" fmla="*/ 4 w 188"/>
                  <a:gd name="T57" fmla="*/ 464 h 484"/>
                  <a:gd name="T58" fmla="*/ 0 w 188"/>
                  <a:gd name="T59" fmla="*/ 468 h 484"/>
                  <a:gd name="T60" fmla="*/ 0 w 188"/>
                  <a:gd name="T61" fmla="*/ 484 h 484"/>
                  <a:gd name="T62" fmla="*/ 33 w 188"/>
                  <a:gd name="T63" fmla="*/ 450 h 484"/>
                  <a:gd name="T64" fmla="*/ 57 w 188"/>
                  <a:gd name="T65" fmla="*/ 423 h 484"/>
                  <a:gd name="T66" fmla="*/ 115 w 188"/>
                  <a:gd name="T67" fmla="*/ 346 h 484"/>
                  <a:gd name="T68" fmla="*/ 146 w 188"/>
                  <a:gd name="T69" fmla="*/ 294 h 484"/>
                  <a:gd name="T70" fmla="*/ 160 w 188"/>
                  <a:gd name="T71" fmla="*/ 266 h 484"/>
                  <a:gd name="T72" fmla="*/ 169 w 188"/>
                  <a:gd name="T73" fmla="*/ 244 h 484"/>
                  <a:gd name="T74" fmla="*/ 178 w 188"/>
                  <a:gd name="T75" fmla="*/ 112 h 484"/>
                  <a:gd name="T76" fmla="*/ 166 w 188"/>
                  <a:gd name="T77" fmla="*/ 77 h 484"/>
                  <a:gd name="T78" fmla="*/ 140 w 188"/>
                  <a:gd name="T79" fmla="*/ 34 h 484"/>
                  <a:gd name="T80" fmla="*/ 100 w 188"/>
                  <a:gd name="T81" fmla="*/ 2 h 484"/>
                  <a:gd name="T82" fmla="*/ 96 w 188"/>
                  <a:gd name="T83" fmla="*/ 0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88" h="484">
                    <a:moveTo>
                      <a:pt x="4" y="464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moveTo>
                      <a:pt x="5" y="463"/>
                    </a:move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5" y="463"/>
                      <a:pt x="5" y="463"/>
                      <a:pt x="5" y="463"/>
                    </a:cubicBezTo>
                    <a:moveTo>
                      <a:pt x="164" y="105"/>
                    </a:moveTo>
                    <a:cubicBezTo>
                      <a:pt x="164" y="104"/>
                      <a:pt x="164" y="104"/>
                      <a:pt x="164" y="104"/>
                    </a:cubicBezTo>
                    <a:cubicBezTo>
                      <a:pt x="164" y="105"/>
                      <a:pt x="164" y="105"/>
                      <a:pt x="164" y="105"/>
                    </a:cubicBezTo>
                    <a:moveTo>
                      <a:pt x="96" y="0"/>
                    </a:moveTo>
                    <a:cubicBezTo>
                      <a:pt x="96" y="4"/>
                      <a:pt x="94" y="7"/>
                      <a:pt x="92" y="10"/>
                    </a:cubicBezTo>
                    <a:cubicBezTo>
                      <a:pt x="93" y="11"/>
                      <a:pt x="95" y="12"/>
                      <a:pt x="97" y="12"/>
                    </a:cubicBezTo>
                    <a:cubicBezTo>
                      <a:pt x="97" y="13"/>
                      <a:pt x="97" y="13"/>
                      <a:pt x="97" y="13"/>
                    </a:cubicBezTo>
                    <a:cubicBezTo>
                      <a:pt x="106" y="18"/>
                      <a:pt x="114" y="24"/>
                      <a:pt x="122" y="31"/>
                    </a:cubicBezTo>
                    <a:cubicBezTo>
                      <a:pt x="123" y="32"/>
                      <a:pt x="124" y="33"/>
                      <a:pt x="125" y="34"/>
                    </a:cubicBezTo>
                    <a:cubicBezTo>
                      <a:pt x="133" y="42"/>
                      <a:pt x="139" y="51"/>
                      <a:pt x="145" y="61"/>
                    </a:cubicBezTo>
                    <a:cubicBezTo>
                      <a:pt x="154" y="75"/>
                      <a:pt x="160" y="90"/>
                      <a:pt x="164" y="105"/>
                    </a:cubicBezTo>
                    <a:cubicBezTo>
                      <a:pt x="169" y="124"/>
                      <a:pt x="172" y="144"/>
                      <a:pt x="172" y="163"/>
                    </a:cubicBezTo>
                    <a:cubicBezTo>
                      <a:pt x="172" y="182"/>
                      <a:pt x="170" y="200"/>
                      <a:pt x="166" y="217"/>
                    </a:cubicBezTo>
                    <a:cubicBezTo>
                      <a:pt x="159" y="245"/>
                      <a:pt x="145" y="272"/>
                      <a:pt x="132" y="297"/>
                    </a:cubicBezTo>
                    <a:cubicBezTo>
                      <a:pt x="128" y="303"/>
                      <a:pt x="124" y="310"/>
                      <a:pt x="121" y="316"/>
                    </a:cubicBezTo>
                    <a:cubicBezTo>
                      <a:pt x="109" y="336"/>
                      <a:pt x="95" y="355"/>
                      <a:pt x="81" y="374"/>
                    </a:cubicBezTo>
                    <a:cubicBezTo>
                      <a:pt x="75" y="382"/>
                      <a:pt x="68" y="391"/>
                      <a:pt x="62" y="399"/>
                    </a:cubicBezTo>
                    <a:cubicBezTo>
                      <a:pt x="44" y="421"/>
                      <a:pt x="24" y="443"/>
                      <a:pt x="5" y="463"/>
                    </a:cubicBezTo>
                    <a:cubicBezTo>
                      <a:pt x="5" y="463"/>
                      <a:pt x="5" y="463"/>
                      <a:pt x="5" y="463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4" y="464"/>
                      <a:pt x="4" y="464"/>
                      <a:pt x="4" y="464"/>
                    </a:cubicBezTo>
                    <a:cubicBezTo>
                      <a:pt x="3" y="465"/>
                      <a:pt x="1" y="467"/>
                      <a:pt x="0" y="468"/>
                    </a:cubicBezTo>
                    <a:cubicBezTo>
                      <a:pt x="0" y="484"/>
                      <a:pt x="0" y="484"/>
                      <a:pt x="0" y="484"/>
                    </a:cubicBezTo>
                    <a:cubicBezTo>
                      <a:pt x="11" y="473"/>
                      <a:pt x="22" y="461"/>
                      <a:pt x="33" y="450"/>
                    </a:cubicBezTo>
                    <a:cubicBezTo>
                      <a:pt x="41" y="441"/>
                      <a:pt x="49" y="432"/>
                      <a:pt x="57" y="423"/>
                    </a:cubicBezTo>
                    <a:cubicBezTo>
                      <a:pt x="77" y="398"/>
                      <a:pt x="97" y="373"/>
                      <a:pt x="115" y="346"/>
                    </a:cubicBezTo>
                    <a:cubicBezTo>
                      <a:pt x="126" y="329"/>
                      <a:pt x="136" y="312"/>
                      <a:pt x="146" y="294"/>
                    </a:cubicBezTo>
                    <a:cubicBezTo>
                      <a:pt x="151" y="285"/>
                      <a:pt x="156" y="275"/>
                      <a:pt x="160" y="266"/>
                    </a:cubicBezTo>
                    <a:cubicBezTo>
                      <a:pt x="163" y="259"/>
                      <a:pt x="166" y="251"/>
                      <a:pt x="169" y="244"/>
                    </a:cubicBezTo>
                    <a:cubicBezTo>
                      <a:pt x="184" y="202"/>
                      <a:pt x="188" y="157"/>
                      <a:pt x="178" y="112"/>
                    </a:cubicBezTo>
                    <a:cubicBezTo>
                      <a:pt x="175" y="100"/>
                      <a:pt x="171" y="88"/>
                      <a:pt x="166" y="77"/>
                    </a:cubicBezTo>
                    <a:cubicBezTo>
                      <a:pt x="159" y="61"/>
                      <a:pt x="150" y="47"/>
                      <a:pt x="140" y="34"/>
                    </a:cubicBezTo>
                    <a:cubicBezTo>
                      <a:pt x="129" y="21"/>
                      <a:pt x="116" y="10"/>
                      <a:pt x="100" y="2"/>
                    </a:cubicBezTo>
                    <a:cubicBezTo>
                      <a:pt x="99" y="1"/>
                      <a:pt x="98" y="1"/>
                      <a:pt x="9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17"/>
              <p:cNvSpPr>
                <a:spLocks noEditPoints="1"/>
              </p:cNvSpPr>
              <p:nvPr/>
            </p:nvSpPr>
            <p:spPr bwMode="auto">
              <a:xfrm>
                <a:off x="360" y="3025"/>
                <a:ext cx="76" cy="79"/>
              </a:xfrm>
              <a:custGeom>
                <a:avLst/>
                <a:gdLst>
                  <a:gd name="T0" fmla="*/ 46 w 109"/>
                  <a:gd name="T1" fmla="*/ 104 h 113"/>
                  <a:gd name="T2" fmla="*/ 25 w 109"/>
                  <a:gd name="T3" fmla="*/ 109 h 113"/>
                  <a:gd name="T4" fmla="*/ 47 w 109"/>
                  <a:gd name="T5" fmla="*/ 113 h 113"/>
                  <a:gd name="T6" fmla="*/ 58 w 109"/>
                  <a:gd name="T7" fmla="*/ 112 h 113"/>
                  <a:gd name="T8" fmla="*/ 46 w 109"/>
                  <a:gd name="T9" fmla="*/ 104 h 113"/>
                  <a:gd name="T10" fmla="*/ 46 w 109"/>
                  <a:gd name="T11" fmla="*/ 0 h 113"/>
                  <a:gd name="T12" fmla="*/ 24 w 109"/>
                  <a:gd name="T13" fmla="*/ 5 h 113"/>
                  <a:gd name="T14" fmla="*/ 10 w 109"/>
                  <a:gd name="T15" fmla="*/ 14 h 113"/>
                  <a:gd name="T16" fmla="*/ 24 w 109"/>
                  <a:gd name="T17" fmla="*/ 11 h 113"/>
                  <a:gd name="T18" fmla="*/ 25 w 109"/>
                  <a:gd name="T19" fmla="*/ 10 h 113"/>
                  <a:gd name="T20" fmla="*/ 27 w 109"/>
                  <a:gd name="T21" fmla="*/ 10 h 113"/>
                  <a:gd name="T22" fmla="*/ 33 w 109"/>
                  <a:gd name="T23" fmla="*/ 14 h 113"/>
                  <a:gd name="T24" fmla="*/ 30 w 109"/>
                  <a:gd name="T25" fmla="*/ 21 h 113"/>
                  <a:gd name="T26" fmla="*/ 0 w 109"/>
                  <a:gd name="T27" fmla="*/ 26 h 113"/>
                  <a:gd name="T28" fmla="*/ 0 w 109"/>
                  <a:gd name="T29" fmla="*/ 89 h 113"/>
                  <a:gd name="T30" fmla="*/ 11 w 109"/>
                  <a:gd name="T31" fmla="*/ 100 h 113"/>
                  <a:gd name="T32" fmla="*/ 36 w 109"/>
                  <a:gd name="T33" fmla="*/ 95 h 113"/>
                  <a:gd name="T34" fmla="*/ 18 w 109"/>
                  <a:gd name="T35" fmla="*/ 71 h 113"/>
                  <a:gd name="T36" fmla="*/ 24 w 109"/>
                  <a:gd name="T37" fmla="*/ 63 h 113"/>
                  <a:gd name="T38" fmla="*/ 29 w 109"/>
                  <a:gd name="T39" fmla="*/ 66 h 113"/>
                  <a:gd name="T40" fmla="*/ 30 w 109"/>
                  <a:gd name="T41" fmla="*/ 67 h 113"/>
                  <a:gd name="T42" fmla="*/ 46 w 109"/>
                  <a:gd name="T43" fmla="*/ 88 h 113"/>
                  <a:gd name="T44" fmla="*/ 50 w 109"/>
                  <a:gd name="T45" fmla="*/ 92 h 113"/>
                  <a:gd name="T46" fmla="*/ 56 w 109"/>
                  <a:gd name="T47" fmla="*/ 90 h 113"/>
                  <a:gd name="T48" fmla="*/ 58 w 109"/>
                  <a:gd name="T49" fmla="*/ 90 h 113"/>
                  <a:gd name="T50" fmla="*/ 62 w 109"/>
                  <a:gd name="T51" fmla="*/ 93 h 113"/>
                  <a:gd name="T52" fmla="*/ 61 w 109"/>
                  <a:gd name="T53" fmla="*/ 99 h 113"/>
                  <a:gd name="T54" fmla="*/ 62 w 109"/>
                  <a:gd name="T55" fmla="*/ 100 h 113"/>
                  <a:gd name="T56" fmla="*/ 75 w 109"/>
                  <a:gd name="T57" fmla="*/ 105 h 113"/>
                  <a:gd name="T58" fmla="*/ 98 w 109"/>
                  <a:gd name="T59" fmla="*/ 34 h 113"/>
                  <a:gd name="T60" fmla="*/ 82 w 109"/>
                  <a:gd name="T61" fmla="*/ 13 h 113"/>
                  <a:gd name="T62" fmla="*/ 79 w 109"/>
                  <a:gd name="T63" fmla="*/ 18 h 113"/>
                  <a:gd name="T64" fmla="*/ 74 w 109"/>
                  <a:gd name="T65" fmla="*/ 30 h 113"/>
                  <a:gd name="T66" fmla="*/ 73 w 109"/>
                  <a:gd name="T67" fmla="*/ 43 h 113"/>
                  <a:gd name="T68" fmla="*/ 75 w 109"/>
                  <a:gd name="T69" fmla="*/ 58 h 113"/>
                  <a:gd name="T70" fmla="*/ 69 w 109"/>
                  <a:gd name="T71" fmla="*/ 65 h 113"/>
                  <a:gd name="T72" fmla="*/ 63 w 109"/>
                  <a:gd name="T73" fmla="*/ 60 h 113"/>
                  <a:gd name="T74" fmla="*/ 72 w 109"/>
                  <a:gd name="T75" fmla="*/ 7 h 113"/>
                  <a:gd name="T76" fmla="*/ 46 w 109"/>
                  <a:gd name="T7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09" h="113">
                    <a:moveTo>
                      <a:pt x="46" y="104"/>
                    </a:moveTo>
                    <a:cubicBezTo>
                      <a:pt x="39" y="106"/>
                      <a:pt x="32" y="107"/>
                      <a:pt x="25" y="109"/>
                    </a:cubicBezTo>
                    <a:cubicBezTo>
                      <a:pt x="32" y="111"/>
                      <a:pt x="39" y="113"/>
                      <a:pt x="47" y="113"/>
                    </a:cubicBezTo>
                    <a:cubicBezTo>
                      <a:pt x="50" y="113"/>
                      <a:pt x="54" y="112"/>
                      <a:pt x="58" y="112"/>
                    </a:cubicBezTo>
                    <a:cubicBezTo>
                      <a:pt x="54" y="109"/>
                      <a:pt x="50" y="107"/>
                      <a:pt x="46" y="104"/>
                    </a:cubicBezTo>
                    <a:moveTo>
                      <a:pt x="46" y="0"/>
                    </a:moveTo>
                    <a:cubicBezTo>
                      <a:pt x="38" y="0"/>
                      <a:pt x="31" y="2"/>
                      <a:pt x="24" y="5"/>
                    </a:cubicBezTo>
                    <a:cubicBezTo>
                      <a:pt x="19" y="7"/>
                      <a:pt x="14" y="10"/>
                      <a:pt x="10" y="14"/>
                    </a:cubicBezTo>
                    <a:cubicBezTo>
                      <a:pt x="15" y="13"/>
                      <a:pt x="19" y="12"/>
                      <a:pt x="24" y="11"/>
                    </a:cubicBezTo>
                    <a:cubicBezTo>
                      <a:pt x="24" y="11"/>
                      <a:pt x="25" y="11"/>
                      <a:pt x="25" y="10"/>
                    </a:cubicBezTo>
                    <a:cubicBezTo>
                      <a:pt x="26" y="10"/>
                      <a:pt x="27" y="10"/>
                      <a:pt x="27" y="10"/>
                    </a:cubicBezTo>
                    <a:cubicBezTo>
                      <a:pt x="30" y="10"/>
                      <a:pt x="32" y="12"/>
                      <a:pt x="33" y="14"/>
                    </a:cubicBezTo>
                    <a:cubicBezTo>
                      <a:pt x="34" y="17"/>
                      <a:pt x="33" y="20"/>
                      <a:pt x="30" y="21"/>
                    </a:cubicBezTo>
                    <a:cubicBezTo>
                      <a:pt x="20" y="24"/>
                      <a:pt x="10" y="25"/>
                      <a:pt x="0" y="26"/>
                    </a:cubicBezTo>
                    <a:cubicBezTo>
                      <a:pt x="0" y="89"/>
                      <a:pt x="0" y="89"/>
                      <a:pt x="0" y="89"/>
                    </a:cubicBezTo>
                    <a:cubicBezTo>
                      <a:pt x="3" y="93"/>
                      <a:pt x="7" y="97"/>
                      <a:pt x="11" y="100"/>
                    </a:cubicBezTo>
                    <a:cubicBezTo>
                      <a:pt x="19" y="98"/>
                      <a:pt x="28" y="97"/>
                      <a:pt x="36" y="95"/>
                    </a:cubicBezTo>
                    <a:cubicBezTo>
                      <a:pt x="29" y="88"/>
                      <a:pt x="23" y="80"/>
                      <a:pt x="18" y="71"/>
                    </a:cubicBezTo>
                    <a:cubicBezTo>
                      <a:pt x="16" y="67"/>
                      <a:pt x="20" y="63"/>
                      <a:pt x="24" y="63"/>
                    </a:cubicBezTo>
                    <a:cubicBezTo>
                      <a:pt x="26" y="63"/>
                      <a:pt x="28" y="64"/>
                      <a:pt x="29" y="66"/>
                    </a:cubicBezTo>
                    <a:cubicBezTo>
                      <a:pt x="30" y="67"/>
                      <a:pt x="30" y="67"/>
                      <a:pt x="30" y="67"/>
                    </a:cubicBezTo>
                    <a:cubicBezTo>
                      <a:pt x="35" y="75"/>
                      <a:pt x="40" y="82"/>
                      <a:pt x="46" y="88"/>
                    </a:cubicBezTo>
                    <a:cubicBezTo>
                      <a:pt x="48" y="89"/>
                      <a:pt x="49" y="90"/>
                      <a:pt x="50" y="92"/>
                    </a:cubicBezTo>
                    <a:cubicBezTo>
                      <a:pt x="52" y="91"/>
                      <a:pt x="54" y="91"/>
                      <a:pt x="56" y="90"/>
                    </a:cubicBezTo>
                    <a:cubicBezTo>
                      <a:pt x="57" y="90"/>
                      <a:pt x="57" y="90"/>
                      <a:pt x="58" y="90"/>
                    </a:cubicBezTo>
                    <a:cubicBezTo>
                      <a:pt x="60" y="90"/>
                      <a:pt x="61" y="91"/>
                      <a:pt x="62" y="93"/>
                    </a:cubicBezTo>
                    <a:cubicBezTo>
                      <a:pt x="63" y="95"/>
                      <a:pt x="62" y="97"/>
                      <a:pt x="61" y="99"/>
                    </a:cubicBezTo>
                    <a:cubicBezTo>
                      <a:pt x="61" y="99"/>
                      <a:pt x="62" y="100"/>
                      <a:pt x="62" y="100"/>
                    </a:cubicBezTo>
                    <a:cubicBezTo>
                      <a:pt x="66" y="102"/>
                      <a:pt x="70" y="104"/>
                      <a:pt x="75" y="105"/>
                    </a:cubicBezTo>
                    <a:cubicBezTo>
                      <a:pt x="98" y="91"/>
                      <a:pt x="109" y="60"/>
                      <a:pt x="98" y="34"/>
                    </a:cubicBezTo>
                    <a:cubicBezTo>
                      <a:pt x="94" y="26"/>
                      <a:pt x="89" y="19"/>
                      <a:pt x="82" y="13"/>
                    </a:cubicBezTo>
                    <a:cubicBezTo>
                      <a:pt x="81" y="15"/>
                      <a:pt x="80" y="17"/>
                      <a:pt x="79" y="18"/>
                    </a:cubicBezTo>
                    <a:cubicBezTo>
                      <a:pt x="77" y="22"/>
                      <a:pt x="75" y="26"/>
                      <a:pt x="74" y="30"/>
                    </a:cubicBezTo>
                    <a:cubicBezTo>
                      <a:pt x="73" y="34"/>
                      <a:pt x="73" y="38"/>
                      <a:pt x="73" y="43"/>
                    </a:cubicBezTo>
                    <a:cubicBezTo>
                      <a:pt x="73" y="48"/>
                      <a:pt x="74" y="53"/>
                      <a:pt x="75" y="58"/>
                    </a:cubicBezTo>
                    <a:cubicBezTo>
                      <a:pt x="76" y="63"/>
                      <a:pt x="72" y="65"/>
                      <a:pt x="69" y="65"/>
                    </a:cubicBezTo>
                    <a:cubicBezTo>
                      <a:pt x="66" y="65"/>
                      <a:pt x="63" y="64"/>
                      <a:pt x="63" y="60"/>
                    </a:cubicBezTo>
                    <a:cubicBezTo>
                      <a:pt x="58" y="40"/>
                      <a:pt x="62" y="22"/>
                      <a:pt x="72" y="7"/>
                    </a:cubicBezTo>
                    <a:cubicBezTo>
                      <a:pt x="64" y="3"/>
                      <a:pt x="55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18"/>
              <p:cNvSpPr>
                <a:spLocks noEditPoints="1"/>
              </p:cNvSpPr>
              <p:nvPr/>
            </p:nvSpPr>
            <p:spPr bwMode="auto">
              <a:xfrm>
                <a:off x="402" y="3358"/>
                <a:ext cx="34" cy="32"/>
              </a:xfrm>
              <a:custGeom>
                <a:avLst/>
                <a:gdLst>
                  <a:gd name="T0" fmla="*/ 44 w 49"/>
                  <a:gd name="T1" fmla="*/ 8 h 46"/>
                  <a:gd name="T2" fmla="*/ 36 w 49"/>
                  <a:gd name="T3" fmla="*/ 18 h 46"/>
                  <a:gd name="T4" fmla="*/ 36 w 49"/>
                  <a:gd name="T5" fmla="*/ 18 h 46"/>
                  <a:gd name="T6" fmla="*/ 46 w 49"/>
                  <a:gd name="T7" fmla="*/ 16 h 46"/>
                  <a:gd name="T8" fmla="*/ 48 w 49"/>
                  <a:gd name="T9" fmla="*/ 16 h 46"/>
                  <a:gd name="T10" fmla="*/ 48 w 49"/>
                  <a:gd name="T11" fmla="*/ 14 h 46"/>
                  <a:gd name="T12" fmla="*/ 44 w 49"/>
                  <a:gd name="T13" fmla="*/ 8 h 46"/>
                  <a:gd name="T14" fmla="*/ 10 w 49"/>
                  <a:gd name="T15" fmla="*/ 7 h 46"/>
                  <a:gd name="T16" fmla="*/ 8 w 49"/>
                  <a:gd name="T17" fmla="*/ 8 h 46"/>
                  <a:gd name="T18" fmla="*/ 5 w 49"/>
                  <a:gd name="T19" fmla="*/ 32 h 46"/>
                  <a:gd name="T20" fmla="*/ 21 w 49"/>
                  <a:gd name="T21" fmla="*/ 46 h 46"/>
                  <a:gd name="T22" fmla="*/ 23 w 49"/>
                  <a:gd name="T23" fmla="*/ 46 h 46"/>
                  <a:gd name="T24" fmla="*/ 19 w 49"/>
                  <a:gd name="T25" fmla="*/ 38 h 46"/>
                  <a:gd name="T26" fmla="*/ 25 w 49"/>
                  <a:gd name="T27" fmla="*/ 30 h 46"/>
                  <a:gd name="T28" fmla="*/ 29 w 49"/>
                  <a:gd name="T29" fmla="*/ 34 h 46"/>
                  <a:gd name="T30" fmla="*/ 33 w 49"/>
                  <a:gd name="T31" fmla="*/ 41 h 46"/>
                  <a:gd name="T32" fmla="*/ 36 w 49"/>
                  <a:gd name="T33" fmla="*/ 43 h 46"/>
                  <a:gd name="T34" fmla="*/ 36 w 49"/>
                  <a:gd name="T35" fmla="*/ 44 h 46"/>
                  <a:gd name="T36" fmla="*/ 49 w 49"/>
                  <a:gd name="T37" fmla="*/ 30 h 46"/>
                  <a:gd name="T38" fmla="*/ 45 w 49"/>
                  <a:gd name="T39" fmla="*/ 30 h 46"/>
                  <a:gd name="T40" fmla="*/ 36 w 49"/>
                  <a:gd name="T41" fmla="*/ 28 h 46"/>
                  <a:gd name="T42" fmla="*/ 33 w 49"/>
                  <a:gd name="T43" fmla="*/ 21 h 46"/>
                  <a:gd name="T44" fmla="*/ 30 w 49"/>
                  <a:gd name="T45" fmla="*/ 22 h 46"/>
                  <a:gd name="T46" fmla="*/ 25 w 49"/>
                  <a:gd name="T47" fmla="*/ 19 h 46"/>
                  <a:gd name="T48" fmla="*/ 25 w 49"/>
                  <a:gd name="T49" fmla="*/ 20 h 46"/>
                  <a:gd name="T50" fmla="*/ 19 w 49"/>
                  <a:gd name="T51" fmla="*/ 26 h 46"/>
                  <a:gd name="T52" fmla="*/ 13 w 49"/>
                  <a:gd name="T53" fmla="*/ 21 h 46"/>
                  <a:gd name="T54" fmla="*/ 11 w 49"/>
                  <a:gd name="T55" fmla="*/ 8 h 46"/>
                  <a:gd name="T56" fmla="*/ 10 w 49"/>
                  <a:gd name="T57" fmla="*/ 7 h 46"/>
                  <a:gd name="T58" fmla="*/ 27 w 49"/>
                  <a:gd name="T59" fmla="*/ 0 h 46"/>
                  <a:gd name="T60" fmla="*/ 21 w 49"/>
                  <a:gd name="T61" fmla="*/ 1 h 46"/>
                  <a:gd name="T62" fmla="*/ 24 w 49"/>
                  <a:gd name="T63" fmla="*/ 15 h 46"/>
                  <a:gd name="T64" fmla="*/ 25 w 49"/>
                  <a:gd name="T65" fmla="*/ 13 h 46"/>
                  <a:gd name="T66" fmla="*/ 34 w 49"/>
                  <a:gd name="T67" fmla="*/ 1 h 46"/>
                  <a:gd name="T68" fmla="*/ 27 w 49"/>
                  <a:gd name="T6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6">
                    <a:moveTo>
                      <a:pt x="44" y="8"/>
                    </a:moveTo>
                    <a:cubicBezTo>
                      <a:pt x="41" y="11"/>
                      <a:pt x="38" y="14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9" y="17"/>
                      <a:pt x="43" y="16"/>
                      <a:pt x="46" y="16"/>
                    </a:cubicBezTo>
                    <a:cubicBezTo>
                      <a:pt x="47" y="16"/>
                      <a:pt x="48" y="16"/>
                      <a:pt x="48" y="16"/>
                    </a:cubicBezTo>
                    <a:cubicBezTo>
                      <a:pt x="48" y="15"/>
                      <a:pt x="48" y="15"/>
                      <a:pt x="48" y="14"/>
                    </a:cubicBezTo>
                    <a:cubicBezTo>
                      <a:pt x="47" y="11"/>
                      <a:pt x="45" y="9"/>
                      <a:pt x="44" y="8"/>
                    </a:cubicBezTo>
                    <a:moveTo>
                      <a:pt x="10" y="7"/>
                    </a:moveTo>
                    <a:cubicBezTo>
                      <a:pt x="10" y="7"/>
                      <a:pt x="9" y="8"/>
                      <a:pt x="8" y="8"/>
                    </a:cubicBezTo>
                    <a:cubicBezTo>
                      <a:pt x="3" y="14"/>
                      <a:pt x="0" y="23"/>
                      <a:pt x="5" y="32"/>
                    </a:cubicBezTo>
                    <a:cubicBezTo>
                      <a:pt x="8" y="41"/>
                      <a:pt x="14" y="45"/>
                      <a:pt x="21" y="46"/>
                    </a:cubicBezTo>
                    <a:cubicBezTo>
                      <a:pt x="22" y="46"/>
                      <a:pt x="22" y="46"/>
                      <a:pt x="23" y="46"/>
                    </a:cubicBezTo>
                    <a:cubicBezTo>
                      <a:pt x="21" y="43"/>
                      <a:pt x="20" y="41"/>
                      <a:pt x="19" y="38"/>
                    </a:cubicBezTo>
                    <a:cubicBezTo>
                      <a:pt x="17" y="34"/>
                      <a:pt x="21" y="30"/>
                      <a:pt x="25" y="30"/>
                    </a:cubicBezTo>
                    <a:cubicBezTo>
                      <a:pt x="27" y="30"/>
                      <a:pt x="29" y="31"/>
                      <a:pt x="29" y="34"/>
                    </a:cubicBezTo>
                    <a:cubicBezTo>
                      <a:pt x="30" y="36"/>
                      <a:pt x="32" y="38"/>
                      <a:pt x="33" y="41"/>
                    </a:cubicBezTo>
                    <a:cubicBezTo>
                      <a:pt x="34" y="41"/>
                      <a:pt x="35" y="42"/>
                      <a:pt x="36" y="43"/>
                    </a:cubicBezTo>
                    <a:cubicBezTo>
                      <a:pt x="36" y="43"/>
                      <a:pt x="36" y="44"/>
                      <a:pt x="36" y="44"/>
                    </a:cubicBezTo>
                    <a:cubicBezTo>
                      <a:pt x="42" y="41"/>
                      <a:pt x="47" y="36"/>
                      <a:pt x="49" y="30"/>
                    </a:cubicBezTo>
                    <a:cubicBezTo>
                      <a:pt x="48" y="30"/>
                      <a:pt x="46" y="30"/>
                      <a:pt x="45" y="30"/>
                    </a:cubicBezTo>
                    <a:cubicBezTo>
                      <a:pt x="42" y="30"/>
                      <a:pt x="39" y="29"/>
                      <a:pt x="36" y="28"/>
                    </a:cubicBezTo>
                    <a:cubicBezTo>
                      <a:pt x="33" y="27"/>
                      <a:pt x="32" y="24"/>
                      <a:pt x="33" y="21"/>
                    </a:cubicBezTo>
                    <a:cubicBezTo>
                      <a:pt x="32" y="22"/>
                      <a:pt x="31" y="22"/>
                      <a:pt x="30" y="22"/>
                    </a:cubicBezTo>
                    <a:cubicBezTo>
                      <a:pt x="28" y="22"/>
                      <a:pt x="26" y="21"/>
                      <a:pt x="25" y="19"/>
                    </a:cubicBezTo>
                    <a:cubicBezTo>
                      <a:pt x="25" y="19"/>
                      <a:pt x="25" y="19"/>
                      <a:pt x="25" y="20"/>
                    </a:cubicBezTo>
                    <a:cubicBezTo>
                      <a:pt x="26" y="24"/>
                      <a:pt x="22" y="26"/>
                      <a:pt x="19" y="26"/>
                    </a:cubicBezTo>
                    <a:cubicBezTo>
                      <a:pt x="16" y="26"/>
                      <a:pt x="13" y="25"/>
                      <a:pt x="13" y="21"/>
                    </a:cubicBezTo>
                    <a:cubicBezTo>
                      <a:pt x="13" y="17"/>
                      <a:pt x="12" y="12"/>
                      <a:pt x="11" y="8"/>
                    </a:cubicBezTo>
                    <a:cubicBezTo>
                      <a:pt x="10" y="7"/>
                      <a:pt x="10" y="7"/>
                      <a:pt x="10" y="7"/>
                    </a:cubicBezTo>
                    <a:moveTo>
                      <a:pt x="27" y="0"/>
                    </a:moveTo>
                    <a:cubicBezTo>
                      <a:pt x="25" y="0"/>
                      <a:pt x="23" y="0"/>
                      <a:pt x="21" y="1"/>
                    </a:cubicBezTo>
                    <a:cubicBezTo>
                      <a:pt x="23" y="5"/>
                      <a:pt x="24" y="10"/>
                      <a:pt x="24" y="15"/>
                    </a:cubicBezTo>
                    <a:cubicBezTo>
                      <a:pt x="25" y="14"/>
                      <a:pt x="25" y="14"/>
                      <a:pt x="25" y="13"/>
                    </a:cubicBezTo>
                    <a:cubicBezTo>
                      <a:pt x="28" y="9"/>
                      <a:pt x="31" y="5"/>
                      <a:pt x="34" y="1"/>
                    </a:cubicBezTo>
                    <a:cubicBezTo>
                      <a:pt x="32" y="1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19"/>
              <p:cNvSpPr>
                <a:spLocks noEditPoints="1"/>
              </p:cNvSpPr>
              <p:nvPr/>
            </p:nvSpPr>
            <p:spPr bwMode="auto">
              <a:xfrm>
                <a:off x="492" y="3039"/>
                <a:ext cx="34" cy="32"/>
              </a:xfrm>
              <a:custGeom>
                <a:avLst/>
                <a:gdLst>
                  <a:gd name="T0" fmla="*/ 37 w 49"/>
                  <a:gd name="T1" fmla="*/ 24 h 46"/>
                  <a:gd name="T2" fmla="*/ 38 w 49"/>
                  <a:gd name="T3" fmla="*/ 29 h 46"/>
                  <a:gd name="T4" fmla="*/ 41 w 49"/>
                  <a:gd name="T5" fmla="*/ 36 h 46"/>
                  <a:gd name="T6" fmla="*/ 43 w 49"/>
                  <a:gd name="T7" fmla="*/ 38 h 46"/>
                  <a:gd name="T8" fmla="*/ 49 w 49"/>
                  <a:gd name="T9" fmla="*/ 25 h 46"/>
                  <a:gd name="T10" fmla="*/ 45 w 49"/>
                  <a:gd name="T11" fmla="*/ 25 h 46"/>
                  <a:gd name="T12" fmla="*/ 37 w 49"/>
                  <a:gd name="T13" fmla="*/ 24 h 46"/>
                  <a:gd name="T14" fmla="*/ 8 w 49"/>
                  <a:gd name="T15" fmla="*/ 8 h 46"/>
                  <a:gd name="T16" fmla="*/ 3 w 49"/>
                  <a:gd name="T17" fmla="*/ 30 h 46"/>
                  <a:gd name="T18" fmla="*/ 10 w 49"/>
                  <a:gd name="T19" fmla="*/ 19 h 46"/>
                  <a:gd name="T20" fmla="*/ 8 w 49"/>
                  <a:gd name="T21" fmla="*/ 8 h 46"/>
                  <a:gd name="T22" fmla="*/ 42 w 49"/>
                  <a:gd name="T23" fmla="*/ 7 h 46"/>
                  <a:gd name="T24" fmla="*/ 41 w 49"/>
                  <a:gd name="T25" fmla="*/ 9 h 46"/>
                  <a:gd name="T26" fmla="*/ 42 w 49"/>
                  <a:gd name="T27" fmla="*/ 12 h 46"/>
                  <a:gd name="T28" fmla="*/ 43 w 49"/>
                  <a:gd name="T29" fmla="*/ 12 h 46"/>
                  <a:gd name="T30" fmla="*/ 46 w 49"/>
                  <a:gd name="T31" fmla="*/ 12 h 46"/>
                  <a:gd name="T32" fmla="*/ 42 w 49"/>
                  <a:gd name="T33" fmla="*/ 7 h 46"/>
                  <a:gd name="T34" fmla="*/ 26 w 49"/>
                  <a:gd name="T35" fmla="*/ 0 h 46"/>
                  <a:gd name="T36" fmla="*/ 19 w 49"/>
                  <a:gd name="T37" fmla="*/ 2 h 46"/>
                  <a:gd name="T38" fmla="*/ 20 w 49"/>
                  <a:gd name="T39" fmla="*/ 7 h 46"/>
                  <a:gd name="T40" fmla="*/ 21 w 49"/>
                  <a:gd name="T41" fmla="*/ 7 h 46"/>
                  <a:gd name="T42" fmla="*/ 27 w 49"/>
                  <a:gd name="T43" fmla="*/ 10 h 46"/>
                  <a:gd name="T44" fmla="*/ 27 w 49"/>
                  <a:gd name="T45" fmla="*/ 15 h 46"/>
                  <a:gd name="T46" fmla="*/ 10 w 49"/>
                  <a:gd name="T47" fmla="*/ 41 h 46"/>
                  <a:gd name="T48" fmla="*/ 16 w 49"/>
                  <a:gd name="T49" fmla="*/ 45 h 46"/>
                  <a:gd name="T50" fmla="*/ 24 w 49"/>
                  <a:gd name="T51" fmla="*/ 46 h 46"/>
                  <a:gd name="T52" fmla="*/ 29 w 49"/>
                  <a:gd name="T53" fmla="*/ 46 h 46"/>
                  <a:gd name="T54" fmla="*/ 33 w 49"/>
                  <a:gd name="T55" fmla="*/ 45 h 46"/>
                  <a:gd name="T56" fmla="*/ 27 w 49"/>
                  <a:gd name="T57" fmla="*/ 17 h 46"/>
                  <a:gd name="T58" fmla="*/ 27 w 49"/>
                  <a:gd name="T59" fmla="*/ 14 h 46"/>
                  <a:gd name="T60" fmla="*/ 32 w 49"/>
                  <a:gd name="T61" fmla="*/ 1 h 46"/>
                  <a:gd name="T62" fmla="*/ 26 w 49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9" h="46">
                    <a:moveTo>
                      <a:pt x="37" y="24"/>
                    </a:moveTo>
                    <a:cubicBezTo>
                      <a:pt x="37" y="26"/>
                      <a:pt x="37" y="27"/>
                      <a:pt x="38" y="29"/>
                    </a:cubicBezTo>
                    <a:cubicBezTo>
                      <a:pt x="39" y="31"/>
                      <a:pt x="40" y="34"/>
                      <a:pt x="41" y="36"/>
                    </a:cubicBezTo>
                    <a:cubicBezTo>
                      <a:pt x="41" y="37"/>
                      <a:pt x="42" y="38"/>
                      <a:pt x="43" y="38"/>
                    </a:cubicBezTo>
                    <a:cubicBezTo>
                      <a:pt x="46" y="35"/>
                      <a:pt x="48" y="30"/>
                      <a:pt x="49" y="25"/>
                    </a:cubicBezTo>
                    <a:cubicBezTo>
                      <a:pt x="48" y="25"/>
                      <a:pt x="46" y="25"/>
                      <a:pt x="45" y="25"/>
                    </a:cubicBezTo>
                    <a:cubicBezTo>
                      <a:pt x="42" y="25"/>
                      <a:pt x="40" y="25"/>
                      <a:pt x="37" y="24"/>
                    </a:cubicBezTo>
                    <a:moveTo>
                      <a:pt x="8" y="8"/>
                    </a:moveTo>
                    <a:cubicBezTo>
                      <a:pt x="3" y="13"/>
                      <a:pt x="0" y="21"/>
                      <a:pt x="3" y="30"/>
                    </a:cubicBezTo>
                    <a:cubicBezTo>
                      <a:pt x="5" y="27"/>
                      <a:pt x="8" y="23"/>
                      <a:pt x="10" y="19"/>
                    </a:cubicBezTo>
                    <a:cubicBezTo>
                      <a:pt x="10" y="16"/>
                      <a:pt x="9" y="12"/>
                      <a:pt x="8" y="8"/>
                    </a:cubicBezTo>
                    <a:moveTo>
                      <a:pt x="42" y="7"/>
                    </a:moveTo>
                    <a:cubicBezTo>
                      <a:pt x="42" y="8"/>
                      <a:pt x="41" y="8"/>
                      <a:pt x="41" y="9"/>
                    </a:cubicBezTo>
                    <a:cubicBezTo>
                      <a:pt x="42" y="10"/>
                      <a:pt x="42" y="11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4" y="12"/>
                      <a:pt x="45" y="12"/>
                      <a:pt x="46" y="12"/>
                    </a:cubicBezTo>
                    <a:cubicBezTo>
                      <a:pt x="45" y="10"/>
                      <a:pt x="43" y="8"/>
                      <a:pt x="42" y="7"/>
                    </a:cubicBezTo>
                    <a:moveTo>
                      <a:pt x="26" y="0"/>
                    </a:moveTo>
                    <a:cubicBezTo>
                      <a:pt x="24" y="0"/>
                      <a:pt x="21" y="1"/>
                      <a:pt x="19" y="2"/>
                    </a:cubicBezTo>
                    <a:cubicBezTo>
                      <a:pt x="19" y="3"/>
                      <a:pt x="20" y="5"/>
                      <a:pt x="20" y="7"/>
                    </a:cubicBezTo>
                    <a:cubicBezTo>
                      <a:pt x="20" y="7"/>
                      <a:pt x="21" y="7"/>
                      <a:pt x="21" y="7"/>
                    </a:cubicBezTo>
                    <a:cubicBezTo>
                      <a:pt x="23" y="7"/>
                      <a:pt x="26" y="8"/>
                      <a:pt x="27" y="10"/>
                    </a:cubicBezTo>
                    <a:cubicBezTo>
                      <a:pt x="27" y="12"/>
                      <a:pt x="27" y="13"/>
                      <a:pt x="27" y="15"/>
                    </a:cubicBezTo>
                    <a:cubicBezTo>
                      <a:pt x="22" y="24"/>
                      <a:pt x="16" y="33"/>
                      <a:pt x="10" y="41"/>
                    </a:cubicBezTo>
                    <a:cubicBezTo>
                      <a:pt x="12" y="43"/>
                      <a:pt x="14" y="44"/>
                      <a:pt x="16" y="45"/>
                    </a:cubicBezTo>
                    <a:cubicBezTo>
                      <a:pt x="19" y="46"/>
                      <a:pt x="21" y="46"/>
                      <a:pt x="24" y="46"/>
                    </a:cubicBezTo>
                    <a:cubicBezTo>
                      <a:pt x="26" y="46"/>
                      <a:pt x="28" y="46"/>
                      <a:pt x="29" y="46"/>
                    </a:cubicBezTo>
                    <a:cubicBezTo>
                      <a:pt x="31" y="45"/>
                      <a:pt x="32" y="45"/>
                      <a:pt x="33" y="45"/>
                    </a:cubicBezTo>
                    <a:cubicBezTo>
                      <a:pt x="27" y="36"/>
                      <a:pt x="24" y="26"/>
                      <a:pt x="27" y="17"/>
                    </a:cubicBezTo>
                    <a:cubicBezTo>
                      <a:pt x="27" y="16"/>
                      <a:pt x="27" y="15"/>
                      <a:pt x="27" y="14"/>
                    </a:cubicBezTo>
                    <a:cubicBezTo>
                      <a:pt x="29" y="10"/>
                      <a:pt x="30" y="5"/>
                      <a:pt x="32" y="1"/>
                    </a:cubicBezTo>
                    <a:cubicBezTo>
                      <a:pt x="30" y="1"/>
                      <a:pt x="28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0"/>
              <p:cNvSpPr>
                <a:spLocks noEditPoints="1"/>
              </p:cNvSpPr>
              <p:nvPr/>
            </p:nvSpPr>
            <p:spPr bwMode="auto">
              <a:xfrm>
                <a:off x="394" y="2635"/>
                <a:ext cx="33" cy="32"/>
              </a:xfrm>
              <a:custGeom>
                <a:avLst/>
                <a:gdLst>
                  <a:gd name="T0" fmla="*/ 39 w 47"/>
                  <a:gd name="T1" fmla="*/ 20 h 45"/>
                  <a:gd name="T2" fmla="*/ 35 w 47"/>
                  <a:gd name="T3" fmla="*/ 21 h 45"/>
                  <a:gd name="T4" fmla="*/ 33 w 47"/>
                  <a:gd name="T5" fmla="*/ 22 h 45"/>
                  <a:gd name="T6" fmla="*/ 32 w 47"/>
                  <a:gd name="T7" fmla="*/ 22 h 45"/>
                  <a:gd name="T8" fmla="*/ 31 w 47"/>
                  <a:gd name="T9" fmla="*/ 22 h 45"/>
                  <a:gd name="T10" fmla="*/ 26 w 47"/>
                  <a:gd name="T11" fmla="*/ 26 h 45"/>
                  <a:gd name="T12" fmla="*/ 26 w 47"/>
                  <a:gd name="T13" fmla="*/ 26 h 45"/>
                  <a:gd name="T14" fmla="*/ 29 w 47"/>
                  <a:gd name="T15" fmla="*/ 33 h 45"/>
                  <a:gd name="T16" fmla="*/ 32 w 47"/>
                  <a:gd name="T17" fmla="*/ 43 h 45"/>
                  <a:gd name="T18" fmla="*/ 36 w 47"/>
                  <a:gd name="T19" fmla="*/ 42 h 45"/>
                  <a:gd name="T20" fmla="*/ 43 w 47"/>
                  <a:gd name="T21" fmla="*/ 36 h 45"/>
                  <a:gd name="T22" fmla="*/ 47 w 47"/>
                  <a:gd name="T23" fmla="*/ 26 h 45"/>
                  <a:gd name="T24" fmla="*/ 39 w 47"/>
                  <a:gd name="T25" fmla="*/ 20 h 45"/>
                  <a:gd name="T26" fmla="*/ 1 w 47"/>
                  <a:gd name="T27" fmla="*/ 19 h 45"/>
                  <a:gd name="T28" fmla="*/ 3 w 47"/>
                  <a:gd name="T29" fmla="*/ 32 h 45"/>
                  <a:gd name="T30" fmla="*/ 20 w 47"/>
                  <a:gd name="T31" fmla="*/ 45 h 45"/>
                  <a:gd name="T32" fmla="*/ 19 w 47"/>
                  <a:gd name="T33" fmla="*/ 41 h 45"/>
                  <a:gd name="T34" fmla="*/ 16 w 47"/>
                  <a:gd name="T35" fmla="*/ 34 h 45"/>
                  <a:gd name="T36" fmla="*/ 13 w 47"/>
                  <a:gd name="T37" fmla="*/ 30 h 45"/>
                  <a:gd name="T38" fmla="*/ 13 w 47"/>
                  <a:gd name="T39" fmla="*/ 22 h 45"/>
                  <a:gd name="T40" fmla="*/ 1 w 47"/>
                  <a:gd name="T41" fmla="*/ 19 h 45"/>
                  <a:gd name="T42" fmla="*/ 32 w 47"/>
                  <a:gd name="T43" fmla="*/ 0 h 45"/>
                  <a:gd name="T44" fmla="*/ 33 w 47"/>
                  <a:gd name="T45" fmla="*/ 8 h 45"/>
                  <a:gd name="T46" fmla="*/ 37 w 47"/>
                  <a:gd name="T47" fmla="*/ 3 h 45"/>
                  <a:gd name="T48" fmla="*/ 32 w 47"/>
                  <a:gd name="T49" fmla="*/ 0 h 45"/>
                  <a:gd name="T50" fmla="*/ 20 w 47"/>
                  <a:gd name="T51" fmla="*/ 0 h 45"/>
                  <a:gd name="T52" fmla="*/ 6 w 47"/>
                  <a:gd name="T53" fmla="*/ 7 h 45"/>
                  <a:gd name="T54" fmla="*/ 22 w 47"/>
                  <a:gd name="T55" fmla="*/ 12 h 45"/>
                  <a:gd name="T56" fmla="*/ 20 w 47"/>
                  <a:gd name="T5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5">
                    <a:moveTo>
                      <a:pt x="39" y="20"/>
                    </a:moveTo>
                    <a:cubicBezTo>
                      <a:pt x="38" y="21"/>
                      <a:pt x="37" y="21"/>
                      <a:pt x="35" y="21"/>
                    </a:cubicBezTo>
                    <a:cubicBezTo>
                      <a:pt x="35" y="22"/>
                      <a:pt x="34" y="22"/>
                      <a:pt x="33" y="22"/>
                    </a:cubicBezTo>
                    <a:cubicBezTo>
                      <a:pt x="33" y="22"/>
                      <a:pt x="32" y="22"/>
                      <a:pt x="32" y="22"/>
                    </a:cubicBezTo>
                    <a:cubicBezTo>
                      <a:pt x="32" y="22"/>
                      <a:pt x="31" y="22"/>
                      <a:pt x="31" y="22"/>
                    </a:cubicBezTo>
                    <a:cubicBezTo>
                      <a:pt x="31" y="24"/>
                      <a:pt x="28" y="26"/>
                      <a:pt x="26" y="26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27" y="28"/>
                      <a:pt x="28" y="31"/>
                      <a:pt x="29" y="33"/>
                    </a:cubicBezTo>
                    <a:cubicBezTo>
                      <a:pt x="31" y="36"/>
                      <a:pt x="32" y="40"/>
                      <a:pt x="32" y="43"/>
                    </a:cubicBezTo>
                    <a:cubicBezTo>
                      <a:pt x="34" y="43"/>
                      <a:pt x="35" y="42"/>
                      <a:pt x="36" y="42"/>
                    </a:cubicBezTo>
                    <a:cubicBezTo>
                      <a:pt x="39" y="40"/>
                      <a:pt x="41" y="38"/>
                      <a:pt x="43" y="36"/>
                    </a:cubicBezTo>
                    <a:cubicBezTo>
                      <a:pt x="45" y="33"/>
                      <a:pt x="47" y="30"/>
                      <a:pt x="47" y="26"/>
                    </a:cubicBezTo>
                    <a:cubicBezTo>
                      <a:pt x="44" y="24"/>
                      <a:pt x="41" y="22"/>
                      <a:pt x="39" y="20"/>
                    </a:cubicBezTo>
                    <a:moveTo>
                      <a:pt x="1" y="19"/>
                    </a:moveTo>
                    <a:cubicBezTo>
                      <a:pt x="0" y="23"/>
                      <a:pt x="1" y="27"/>
                      <a:pt x="3" y="32"/>
                    </a:cubicBezTo>
                    <a:cubicBezTo>
                      <a:pt x="6" y="40"/>
                      <a:pt x="13" y="44"/>
                      <a:pt x="20" y="45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8" y="39"/>
                      <a:pt x="17" y="36"/>
                      <a:pt x="16" y="34"/>
                    </a:cubicBezTo>
                    <a:cubicBezTo>
                      <a:pt x="15" y="32"/>
                      <a:pt x="14" y="31"/>
                      <a:pt x="13" y="30"/>
                    </a:cubicBezTo>
                    <a:cubicBezTo>
                      <a:pt x="11" y="27"/>
                      <a:pt x="12" y="24"/>
                      <a:pt x="13" y="22"/>
                    </a:cubicBezTo>
                    <a:cubicBezTo>
                      <a:pt x="9" y="21"/>
                      <a:pt x="5" y="20"/>
                      <a:pt x="1" y="19"/>
                    </a:cubicBezTo>
                    <a:moveTo>
                      <a:pt x="32" y="0"/>
                    </a:moveTo>
                    <a:cubicBezTo>
                      <a:pt x="32" y="3"/>
                      <a:pt x="32" y="5"/>
                      <a:pt x="33" y="8"/>
                    </a:cubicBezTo>
                    <a:cubicBezTo>
                      <a:pt x="34" y="6"/>
                      <a:pt x="36" y="4"/>
                      <a:pt x="37" y="3"/>
                    </a:cubicBezTo>
                    <a:cubicBezTo>
                      <a:pt x="36" y="2"/>
                      <a:pt x="34" y="1"/>
                      <a:pt x="32" y="0"/>
                    </a:cubicBezTo>
                    <a:moveTo>
                      <a:pt x="20" y="0"/>
                    </a:moveTo>
                    <a:cubicBezTo>
                      <a:pt x="15" y="1"/>
                      <a:pt x="10" y="4"/>
                      <a:pt x="6" y="7"/>
                    </a:cubicBezTo>
                    <a:cubicBezTo>
                      <a:pt x="12" y="9"/>
                      <a:pt x="17" y="11"/>
                      <a:pt x="22" y="12"/>
                    </a:cubicBezTo>
                    <a:cubicBezTo>
                      <a:pt x="21" y="9"/>
                      <a:pt x="21" y="4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"/>
              <p:cNvSpPr>
                <a:spLocks/>
              </p:cNvSpPr>
              <p:nvPr/>
            </p:nvSpPr>
            <p:spPr bwMode="auto">
              <a:xfrm>
                <a:off x="360" y="3188"/>
                <a:ext cx="29" cy="26"/>
              </a:xfrm>
              <a:custGeom>
                <a:avLst/>
                <a:gdLst>
                  <a:gd name="T0" fmla="*/ 17 w 41"/>
                  <a:gd name="T1" fmla="*/ 0 h 38"/>
                  <a:gd name="T2" fmla="*/ 0 w 41"/>
                  <a:gd name="T3" fmla="*/ 8 h 38"/>
                  <a:gd name="T4" fmla="*/ 0 w 41"/>
                  <a:gd name="T5" fmla="*/ 30 h 38"/>
                  <a:gd name="T6" fmla="*/ 15 w 41"/>
                  <a:gd name="T7" fmla="*/ 38 h 38"/>
                  <a:gd name="T8" fmla="*/ 34 w 41"/>
                  <a:gd name="T9" fmla="*/ 11 h 38"/>
                  <a:gd name="T10" fmla="*/ 17 w 41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8">
                    <a:moveTo>
                      <a:pt x="17" y="0"/>
                    </a:moveTo>
                    <a:cubicBezTo>
                      <a:pt x="11" y="0"/>
                      <a:pt x="4" y="3"/>
                      <a:pt x="0" y="8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4" y="36"/>
                      <a:pt x="9" y="38"/>
                      <a:pt x="15" y="38"/>
                    </a:cubicBezTo>
                    <a:cubicBezTo>
                      <a:pt x="28" y="38"/>
                      <a:pt x="41" y="26"/>
                      <a:pt x="34" y="11"/>
                    </a:cubicBezTo>
                    <a:cubicBezTo>
                      <a:pt x="31" y="3"/>
                      <a:pt x="24" y="0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22"/>
              <p:cNvSpPr>
                <a:spLocks/>
              </p:cNvSpPr>
              <p:nvPr/>
            </p:nvSpPr>
            <p:spPr bwMode="auto">
              <a:xfrm>
                <a:off x="416" y="3176"/>
                <a:ext cx="35" cy="26"/>
              </a:xfrm>
              <a:custGeom>
                <a:avLst/>
                <a:gdLst>
                  <a:gd name="T0" fmla="*/ 26 w 49"/>
                  <a:gd name="T1" fmla="*/ 0 h 38"/>
                  <a:gd name="T2" fmla="*/ 7 w 49"/>
                  <a:gd name="T3" fmla="*/ 27 h 38"/>
                  <a:gd name="T4" fmla="*/ 23 w 49"/>
                  <a:gd name="T5" fmla="*/ 38 h 38"/>
                  <a:gd name="T6" fmla="*/ 43 w 49"/>
                  <a:gd name="T7" fmla="*/ 11 h 38"/>
                  <a:gd name="T8" fmla="*/ 26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6" y="0"/>
                    </a:moveTo>
                    <a:cubicBezTo>
                      <a:pt x="13" y="0"/>
                      <a:pt x="0" y="12"/>
                      <a:pt x="7" y="27"/>
                    </a:cubicBezTo>
                    <a:cubicBezTo>
                      <a:pt x="10" y="35"/>
                      <a:pt x="17" y="38"/>
                      <a:pt x="23" y="38"/>
                    </a:cubicBezTo>
                    <a:cubicBezTo>
                      <a:pt x="36" y="38"/>
                      <a:pt x="49" y="26"/>
                      <a:pt x="43" y="11"/>
                    </a:cubicBezTo>
                    <a:cubicBezTo>
                      <a:pt x="39" y="3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23"/>
              <p:cNvSpPr>
                <a:spLocks/>
              </p:cNvSpPr>
              <p:nvPr/>
            </p:nvSpPr>
            <p:spPr bwMode="auto">
              <a:xfrm>
                <a:off x="382" y="2849"/>
                <a:ext cx="34" cy="28"/>
              </a:xfrm>
              <a:custGeom>
                <a:avLst/>
                <a:gdLst>
                  <a:gd name="T0" fmla="*/ 26 w 50"/>
                  <a:gd name="T1" fmla="*/ 0 h 39"/>
                  <a:gd name="T2" fmla="*/ 7 w 50"/>
                  <a:gd name="T3" fmla="*/ 28 h 39"/>
                  <a:gd name="T4" fmla="*/ 24 w 50"/>
                  <a:gd name="T5" fmla="*/ 39 h 39"/>
                  <a:gd name="T6" fmla="*/ 43 w 50"/>
                  <a:gd name="T7" fmla="*/ 12 h 39"/>
                  <a:gd name="T8" fmla="*/ 26 w 50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9">
                    <a:moveTo>
                      <a:pt x="26" y="0"/>
                    </a:moveTo>
                    <a:cubicBezTo>
                      <a:pt x="14" y="0"/>
                      <a:pt x="0" y="12"/>
                      <a:pt x="7" y="28"/>
                    </a:cubicBezTo>
                    <a:cubicBezTo>
                      <a:pt x="11" y="36"/>
                      <a:pt x="17" y="39"/>
                      <a:pt x="24" y="39"/>
                    </a:cubicBezTo>
                    <a:cubicBezTo>
                      <a:pt x="37" y="39"/>
                      <a:pt x="50" y="27"/>
                      <a:pt x="43" y="12"/>
                    </a:cubicBezTo>
                    <a:cubicBezTo>
                      <a:pt x="40" y="4"/>
                      <a:pt x="33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24"/>
              <p:cNvSpPr>
                <a:spLocks noEditPoints="1"/>
              </p:cNvSpPr>
              <p:nvPr/>
            </p:nvSpPr>
            <p:spPr bwMode="auto">
              <a:xfrm>
                <a:off x="360" y="3088"/>
                <a:ext cx="44" cy="17"/>
              </a:xfrm>
              <a:custGeom>
                <a:avLst/>
                <a:gdLst>
                  <a:gd name="T0" fmla="*/ 36 w 63"/>
                  <a:gd name="T1" fmla="*/ 5 h 24"/>
                  <a:gd name="T2" fmla="*/ 11 w 63"/>
                  <a:gd name="T3" fmla="*/ 10 h 24"/>
                  <a:gd name="T4" fmla="*/ 0 w 63"/>
                  <a:gd name="T5" fmla="*/ 12 h 24"/>
                  <a:gd name="T6" fmla="*/ 0 w 63"/>
                  <a:gd name="T7" fmla="*/ 24 h 24"/>
                  <a:gd name="T8" fmla="*/ 25 w 63"/>
                  <a:gd name="T9" fmla="*/ 19 h 24"/>
                  <a:gd name="T10" fmla="*/ 46 w 63"/>
                  <a:gd name="T11" fmla="*/ 14 h 24"/>
                  <a:gd name="T12" fmla="*/ 36 w 63"/>
                  <a:gd name="T13" fmla="*/ 5 h 24"/>
                  <a:gd name="T14" fmla="*/ 58 w 63"/>
                  <a:gd name="T15" fmla="*/ 0 h 24"/>
                  <a:gd name="T16" fmla="*/ 56 w 63"/>
                  <a:gd name="T17" fmla="*/ 0 h 24"/>
                  <a:gd name="T18" fmla="*/ 50 w 63"/>
                  <a:gd name="T19" fmla="*/ 2 h 24"/>
                  <a:gd name="T20" fmla="*/ 61 w 63"/>
                  <a:gd name="T21" fmla="*/ 9 h 24"/>
                  <a:gd name="T22" fmla="*/ 62 w 63"/>
                  <a:gd name="T23" fmla="*/ 3 h 24"/>
                  <a:gd name="T24" fmla="*/ 58 w 63"/>
                  <a:gd name="T2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3" h="24">
                    <a:moveTo>
                      <a:pt x="36" y="5"/>
                    </a:moveTo>
                    <a:cubicBezTo>
                      <a:pt x="28" y="7"/>
                      <a:pt x="19" y="8"/>
                      <a:pt x="11" y="10"/>
                    </a:cubicBezTo>
                    <a:cubicBezTo>
                      <a:pt x="7" y="11"/>
                      <a:pt x="4" y="12"/>
                      <a:pt x="0" y="12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9" y="22"/>
                      <a:pt x="17" y="20"/>
                      <a:pt x="25" y="19"/>
                    </a:cubicBezTo>
                    <a:cubicBezTo>
                      <a:pt x="32" y="17"/>
                      <a:pt x="39" y="16"/>
                      <a:pt x="46" y="14"/>
                    </a:cubicBezTo>
                    <a:cubicBezTo>
                      <a:pt x="43" y="11"/>
                      <a:pt x="39" y="8"/>
                      <a:pt x="36" y="5"/>
                    </a:cubicBezTo>
                    <a:moveTo>
                      <a:pt x="58" y="0"/>
                    </a:moveTo>
                    <a:cubicBezTo>
                      <a:pt x="57" y="0"/>
                      <a:pt x="57" y="0"/>
                      <a:pt x="56" y="0"/>
                    </a:cubicBezTo>
                    <a:cubicBezTo>
                      <a:pt x="54" y="1"/>
                      <a:pt x="52" y="1"/>
                      <a:pt x="50" y="2"/>
                    </a:cubicBezTo>
                    <a:cubicBezTo>
                      <a:pt x="53" y="4"/>
                      <a:pt x="57" y="7"/>
                      <a:pt x="61" y="9"/>
                    </a:cubicBezTo>
                    <a:cubicBezTo>
                      <a:pt x="62" y="7"/>
                      <a:pt x="63" y="5"/>
                      <a:pt x="62" y="3"/>
                    </a:cubicBezTo>
                    <a:cubicBezTo>
                      <a:pt x="61" y="1"/>
                      <a:pt x="60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25"/>
              <p:cNvSpPr>
                <a:spLocks/>
              </p:cNvSpPr>
              <p:nvPr/>
            </p:nvSpPr>
            <p:spPr bwMode="auto">
              <a:xfrm>
                <a:off x="360" y="3032"/>
                <a:ext cx="24" cy="11"/>
              </a:xfrm>
              <a:custGeom>
                <a:avLst/>
                <a:gdLst>
                  <a:gd name="T0" fmla="*/ 27 w 34"/>
                  <a:gd name="T1" fmla="*/ 0 h 16"/>
                  <a:gd name="T2" fmla="*/ 25 w 34"/>
                  <a:gd name="T3" fmla="*/ 0 h 16"/>
                  <a:gd name="T4" fmla="*/ 24 w 34"/>
                  <a:gd name="T5" fmla="*/ 1 h 16"/>
                  <a:gd name="T6" fmla="*/ 10 w 34"/>
                  <a:gd name="T7" fmla="*/ 4 h 16"/>
                  <a:gd name="T8" fmla="*/ 0 w 34"/>
                  <a:gd name="T9" fmla="*/ 4 h 16"/>
                  <a:gd name="T10" fmla="*/ 0 w 34"/>
                  <a:gd name="T11" fmla="*/ 16 h 16"/>
                  <a:gd name="T12" fmla="*/ 30 w 34"/>
                  <a:gd name="T13" fmla="*/ 11 h 16"/>
                  <a:gd name="T14" fmla="*/ 33 w 34"/>
                  <a:gd name="T15" fmla="*/ 4 h 16"/>
                  <a:gd name="T16" fmla="*/ 27 w 34"/>
                  <a:gd name="T1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6">
                    <a:moveTo>
                      <a:pt x="27" y="0"/>
                    </a:moveTo>
                    <a:cubicBezTo>
                      <a:pt x="27" y="0"/>
                      <a:pt x="26" y="0"/>
                      <a:pt x="25" y="0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19" y="2"/>
                      <a:pt x="15" y="3"/>
                      <a:pt x="10" y="4"/>
                    </a:cubicBezTo>
                    <a:cubicBezTo>
                      <a:pt x="7" y="4"/>
                      <a:pt x="3" y="4"/>
                      <a:pt x="0" y="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0" y="15"/>
                      <a:pt x="20" y="14"/>
                      <a:pt x="30" y="11"/>
                    </a:cubicBezTo>
                    <a:cubicBezTo>
                      <a:pt x="33" y="10"/>
                      <a:pt x="34" y="7"/>
                      <a:pt x="33" y="4"/>
                    </a:cubicBezTo>
                    <a:cubicBezTo>
                      <a:pt x="32" y="2"/>
                      <a:pt x="30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26"/>
              <p:cNvSpPr>
                <a:spLocks/>
              </p:cNvSpPr>
              <p:nvPr/>
            </p:nvSpPr>
            <p:spPr bwMode="auto">
              <a:xfrm>
                <a:off x="360" y="3366"/>
                <a:ext cx="3" cy="13"/>
              </a:xfrm>
              <a:custGeom>
                <a:avLst/>
                <a:gdLst>
                  <a:gd name="T0" fmla="*/ 0 w 4"/>
                  <a:gd name="T1" fmla="*/ 0 h 18"/>
                  <a:gd name="T2" fmla="*/ 0 w 4"/>
                  <a:gd name="T3" fmla="*/ 18 h 18"/>
                  <a:gd name="T4" fmla="*/ 1 w 4"/>
                  <a:gd name="T5" fmla="*/ 2 h 18"/>
                  <a:gd name="T6" fmla="*/ 0 w 4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18">
                    <a:moveTo>
                      <a:pt x="0" y="0"/>
                    </a:moveTo>
                    <a:cubicBezTo>
                      <a:pt x="0" y="18"/>
                      <a:pt x="0" y="18"/>
                      <a:pt x="0" y="18"/>
                    </a:cubicBezTo>
                    <a:cubicBezTo>
                      <a:pt x="3" y="14"/>
                      <a:pt x="4" y="8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27"/>
              <p:cNvSpPr>
                <a:spLocks/>
              </p:cNvSpPr>
              <p:nvPr/>
            </p:nvSpPr>
            <p:spPr bwMode="auto">
              <a:xfrm>
                <a:off x="362" y="3366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7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7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28"/>
              <p:cNvSpPr>
                <a:spLocks/>
              </p:cNvSpPr>
              <p:nvPr/>
            </p:nvSpPr>
            <p:spPr bwMode="auto">
              <a:xfrm>
                <a:off x="460" y="3043"/>
                <a:ext cx="32" cy="26"/>
              </a:xfrm>
              <a:custGeom>
                <a:avLst/>
                <a:gdLst>
                  <a:gd name="T0" fmla="*/ 24 w 47"/>
                  <a:gd name="T1" fmla="*/ 0 h 37"/>
                  <a:gd name="T2" fmla="*/ 6 w 47"/>
                  <a:gd name="T3" fmla="*/ 26 h 37"/>
                  <a:gd name="T4" fmla="*/ 22 w 47"/>
                  <a:gd name="T5" fmla="*/ 37 h 37"/>
                  <a:gd name="T6" fmla="*/ 41 w 47"/>
                  <a:gd name="T7" fmla="*/ 11 h 37"/>
                  <a:gd name="T8" fmla="*/ 24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4" y="0"/>
                    </a:moveTo>
                    <a:cubicBezTo>
                      <a:pt x="12" y="0"/>
                      <a:pt x="0" y="11"/>
                      <a:pt x="6" y="26"/>
                    </a:cubicBezTo>
                    <a:cubicBezTo>
                      <a:pt x="9" y="34"/>
                      <a:pt x="16" y="37"/>
                      <a:pt x="22" y="37"/>
                    </a:cubicBezTo>
                    <a:cubicBezTo>
                      <a:pt x="34" y="37"/>
                      <a:pt x="47" y="25"/>
                      <a:pt x="41" y="11"/>
                    </a:cubicBezTo>
                    <a:cubicBezTo>
                      <a:pt x="37" y="3"/>
                      <a:pt x="31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29"/>
              <p:cNvSpPr>
                <a:spLocks/>
              </p:cNvSpPr>
              <p:nvPr/>
            </p:nvSpPr>
            <p:spPr bwMode="auto">
              <a:xfrm>
                <a:off x="432" y="3048"/>
                <a:ext cx="33" cy="26"/>
              </a:xfrm>
              <a:custGeom>
                <a:avLst/>
                <a:gdLst>
                  <a:gd name="T0" fmla="*/ 25 w 47"/>
                  <a:gd name="T1" fmla="*/ 0 h 37"/>
                  <a:gd name="T2" fmla="*/ 6 w 47"/>
                  <a:gd name="T3" fmla="*/ 26 h 37"/>
                  <a:gd name="T4" fmla="*/ 23 w 47"/>
                  <a:gd name="T5" fmla="*/ 37 h 37"/>
                  <a:gd name="T6" fmla="*/ 41 w 47"/>
                  <a:gd name="T7" fmla="*/ 11 h 37"/>
                  <a:gd name="T8" fmla="*/ 25 w 47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7">
                    <a:moveTo>
                      <a:pt x="25" y="0"/>
                    </a:moveTo>
                    <a:cubicBezTo>
                      <a:pt x="13" y="0"/>
                      <a:pt x="0" y="12"/>
                      <a:pt x="6" y="26"/>
                    </a:cubicBezTo>
                    <a:cubicBezTo>
                      <a:pt x="10" y="34"/>
                      <a:pt x="16" y="37"/>
                      <a:pt x="23" y="37"/>
                    </a:cubicBezTo>
                    <a:cubicBezTo>
                      <a:pt x="35" y="37"/>
                      <a:pt x="47" y="26"/>
                      <a:pt x="41" y="11"/>
                    </a:cubicBezTo>
                    <a:cubicBezTo>
                      <a:pt x="38" y="3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30"/>
              <p:cNvSpPr>
                <a:spLocks/>
              </p:cNvSpPr>
              <p:nvPr/>
            </p:nvSpPr>
            <p:spPr bwMode="auto">
              <a:xfrm>
                <a:off x="360" y="2665"/>
                <a:ext cx="26" cy="26"/>
              </a:xfrm>
              <a:custGeom>
                <a:avLst/>
                <a:gdLst>
                  <a:gd name="T0" fmla="*/ 15 w 37"/>
                  <a:gd name="T1" fmla="*/ 0 h 37"/>
                  <a:gd name="T2" fmla="*/ 0 w 37"/>
                  <a:gd name="T3" fmla="*/ 6 h 37"/>
                  <a:gd name="T4" fmla="*/ 0 w 37"/>
                  <a:gd name="T5" fmla="*/ 32 h 37"/>
                  <a:gd name="T6" fmla="*/ 12 w 37"/>
                  <a:gd name="T7" fmla="*/ 37 h 37"/>
                  <a:gd name="T8" fmla="*/ 31 w 37"/>
                  <a:gd name="T9" fmla="*/ 11 h 37"/>
                  <a:gd name="T10" fmla="*/ 15 w 37"/>
                  <a:gd name="T11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15" y="0"/>
                    </a:moveTo>
                    <a:cubicBezTo>
                      <a:pt x="9" y="0"/>
                      <a:pt x="4" y="2"/>
                      <a:pt x="0" y="6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4" y="35"/>
                      <a:pt x="8" y="37"/>
                      <a:pt x="12" y="37"/>
                    </a:cubicBezTo>
                    <a:cubicBezTo>
                      <a:pt x="25" y="37"/>
                      <a:pt x="37" y="26"/>
                      <a:pt x="31" y="11"/>
                    </a:cubicBezTo>
                    <a:cubicBezTo>
                      <a:pt x="27" y="3"/>
                      <a:pt x="21" y="0"/>
                      <a:pt x="1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31"/>
              <p:cNvSpPr>
                <a:spLocks/>
              </p:cNvSpPr>
              <p:nvPr/>
            </p:nvSpPr>
            <p:spPr bwMode="auto">
              <a:xfrm>
                <a:off x="360" y="3317"/>
                <a:ext cx="60" cy="59"/>
              </a:xfrm>
              <a:custGeom>
                <a:avLst/>
                <a:gdLst>
                  <a:gd name="T0" fmla="*/ 1 w 86"/>
                  <a:gd name="T1" fmla="*/ 0 h 85"/>
                  <a:gd name="T2" fmla="*/ 0 w 86"/>
                  <a:gd name="T3" fmla="*/ 0 h 85"/>
                  <a:gd name="T4" fmla="*/ 0 w 86"/>
                  <a:gd name="T5" fmla="*/ 12 h 85"/>
                  <a:gd name="T6" fmla="*/ 2 w 86"/>
                  <a:gd name="T7" fmla="*/ 12 h 85"/>
                  <a:gd name="T8" fmla="*/ 19 w 86"/>
                  <a:gd name="T9" fmla="*/ 14 h 85"/>
                  <a:gd name="T10" fmla="*/ 34 w 86"/>
                  <a:gd name="T11" fmla="*/ 20 h 85"/>
                  <a:gd name="T12" fmla="*/ 50 w 86"/>
                  <a:gd name="T13" fmla="*/ 32 h 85"/>
                  <a:gd name="T14" fmla="*/ 62 w 86"/>
                  <a:gd name="T15" fmla="*/ 48 h 85"/>
                  <a:gd name="T16" fmla="*/ 70 w 86"/>
                  <a:gd name="T17" fmla="*/ 66 h 85"/>
                  <a:gd name="T18" fmla="*/ 71 w 86"/>
                  <a:gd name="T19" fmla="*/ 67 h 85"/>
                  <a:gd name="T20" fmla="*/ 73 w 86"/>
                  <a:gd name="T21" fmla="*/ 80 h 85"/>
                  <a:gd name="T22" fmla="*/ 79 w 86"/>
                  <a:gd name="T23" fmla="*/ 85 h 85"/>
                  <a:gd name="T24" fmla="*/ 85 w 86"/>
                  <a:gd name="T25" fmla="*/ 79 h 85"/>
                  <a:gd name="T26" fmla="*/ 85 w 86"/>
                  <a:gd name="T27" fmla="*/ 78 h 85"/>
                  <a:gd name="T28" fmla="*/ 84 w 86"/>
                  <a:gd name="T29" fmla="*/ 74 h 85"/>
                  <a:gd name="T30" fmla="*/ 81 w 86"/>
                  <a:gd name="T31" fmla="*/ 60 h 85"/>
                  <a:gd name="T32" fmla="*/ 78 w 86"/>
                  <a:gd name="T33" fmla="*/ 52 h 85"/>
                  <a:gd name="T34" fmla="*/ 1 w 86"/>
                  <a:gd name="T35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6" h="8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1" y="12"/>
                      <a:pt x="1" y="12"/>
                      <a:pt x="2" y="12"/>
                    </a:cubicBezTo>
                    <a:cubicBezTo>
                      <a:pt x="8" y="12"/>
                      <a:pt x="13" y="13"/>
                      <a:pt x="19" y="14"/>
                    </a:cubicBezTo>
                    <a:cubicBezTo>
                      <a:pt x="24" y="16"/>
                      <a:pt x="29" y="18"/>
                      <a:pt x="34" y="20"/>
                    </a:cubicBezTo>
                    <a:cubicBezTo>
                      <a:pt x="40" y="23"/>
                      <a:pt x="45" y="27"/>
                      <a:pt x="50" y="32"/>
                    </a:cubicBezTo>
                    <a:cubicBezTo>
                      <a:pt x="54" y="37"/>
                      <a:pt x="59" y="42"/>
                      <a:pt x="62" y="48"/>
                    </a:cubicBezTo>
                    <a:cubicBezTo>
                      <a:pt x="66" y="53"/>
                      <a:pt x="68" y="59"/>
                      <a:pt x="70" y="66"/>
                    </a:cubicBezTo>
                    <a:cubicBezTo>
                      <a:pt x="70" y="66"/>
                      <a:pt x="70" y="66"/>
                      <a:pt x="71" y="67"/>
                    </a:cubicBezTo>
                    <a:cubicBezTo>
                      <a:pt x="72" y="71"/>
                      <a:pt x="73" y="76"/>
                      <a:pt x="73" y="80"/>
                    </a:cubicBezTo>
                    <a:cubicBezTo>
                      <a:pt x="73" y="84"/>
                      <a:pt x="76" y="85"/>
                      <a:pt x="79" y="85"/>
                    </a:cubicBezTo>
                    <a:cubicBezTo>
                      <a:pt x="82" y="85"/>
                      <a:pt x="86" y="83"/>
                      <a:pt x="85" y="79"/>
                    </a:cubicBezTo>
                    <a:cubicBezTo>
                      <a:pt x="85" y="78"/>
                      <a:pt x="85" y="78"/>
                      <a:pt x="85" y="78"/>
                    </a:cubicBezTo>
                    <a:cubicBezTo>
                      <a:pt x="84" y="77"/>
                      <a:pt x="84" y="75"/>
                      <a:pt x="84" y="74"/>
                    </a:cubicBezTo>
                    <a:cubicBezTo>
                      <a:pt x="84" y="69"/>
                      <a:pt x="83" y="64"/>
                      <a:pt x="81" y="60"/>
                    </a:cubicBezTo>
                    <a:cubicBezTo>
                      <a:pt x="80" y="57"/>
                      <a:pt x="79" y="55"/>
                      <a:pt x="78" y="52"/>
                    </a:cubicBezTo>
                    <a:cubicBezTo>
                      <a:pt x="65" y="22"/>
                      <a:pt x="35" y="0"/>
                      <a:pt x="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32"/>
              <p:cNvSpPr>
                <a:spLocks/>
              </p:cNvSpPr>
              <p:nvPr/>
            </p:nvSpPr>
            <p:spPr bwMode="auto">
              <a:xfrm>
                <a:off x="400" y="3007"/>
                <a:ext cx="106" cy="64"/>
              </a:xfrm>
              <a:custGeom>
                <a:avLst/>
                <a:gdLst>
                  <a:gd name="T0" fmla="*/ 81 w 151"/>
                  <a:gd name="T1" fmla="*/ 0 h 91"/>
                  <a:gd name="T2" fmla="*/ 68 w 151"/>
                  <a:gd name="T3" fmla="*/ 1 h 91"/>
                  <a:gd name="T4" fmla="*/ 14 w 151"/>
                  <a:gd name="T5" fmla="*/ 33 h 91"/>
                  <a:gd name="T6" fmla="*/ 5 w 151"/>
                  <a:gd name="T7" fmla="*/ 86 h 91"/>
                  <a:gd name="T8" fmla="*/ 11 w 151"/>
                  <a:gd name="T9" fmla="*/ 91 h 91"/>
                  <a:gd name="T10" fmla="*/ 17 w 151"/>
                  <a:gd name="T11" fmla="*/ 84 h 91"/>
                  <a:gd name="T12" fmla="*/ 15 w 151"/>
                  <a:gd name="T13" fmla="*/ 69 h 91"/>
                  <a:gd name="T14" fmla="*/ 16 w 151"/>
                  <a:gd name="T15" fmla="*/ 56 h 91"/>
                  <a:gd name="T16" fmla="*/ 21 w 151"/>
                  <a:gd name="T17" fmla="*/ 44 h 91"/>
                  <a:gd name="T18" fmla="*/ 24 w 151"/>
                  <a:gd name="T19" fmla="*/ 39 h 91"/>
                  <a:gd name="T20" fmla="*/ 29 w 151"/>
                  <a:gd name="T21" fmla="*/ 34 h 91"/>
                  <a:gd name="T22" fmla="*/ 42 w 151"/>
                  <a:gd name="T23" fmla="*/ 23 h 91"/>
                  <a:gd name="T24" fmla="*/ 60 w 151"/>
                  <a:gd name="T25" fmla="*/ 16 h 91"/>
                  <a:gd name="T26" fmla="*/ 80 w 151"/>
                  <a:gd name="T27" fmla="*/ 13 h 91"/>
                  <a:gd name="T28" fmla="*/ 99 w 151"/>
                  <a:gd name="T29" fmla="*/ 15 h 91"/>
                  <a:gd name="T30" fmla="*/ 114 w 151"/>
                  <a:gd name="T31" fmla="*/ 20 h 91"/>
                  <a:gd name="T32" fmla="*/ 121 w 151"/>
                  <a:gd name="T33" fmla="*/ 25 h 91"/>
                  <a:gd name="T34" fmla="*/ 125 w 151"/>
                  <a:gd name="T35" fmla="*/ 28 h 91"/>
                  <a:gd name="T36" fmla="*/ 133 w 151"/>
                  <a:gd name="T37" fmla="*/ 39 h 91"/>
                  <a:gd name="T38" fmla="*/ 136 w 151"/>
                  <a:gd name="T39" fmla="*/ 44 h 91"/>
                  <a:gd name="T40" fmla="*/ 139 w 151"/>
                  <a:gd name="T41" fmla="*/ 52 h 91"/>
                  <a:gd name="T42" fmla="*/ 139 w 151"/>
                  <a:gd name="T43" fmla="*/ 54 h 91"/>
                  <a:gd name="T44" fmla="*/ 141 w 151"/>
                  <a:gd name="T45" fmla="*/ 65 h 91"/>
                  <a:gd name="T46" fmla="*/ 145 w 151"/>
                  <a:gd name="T47" fmla="*/ 59 h 91"/>
                  <a:gd name="T48" fmla="*/ 146 w 151"/>
                  <a:gd name="T49" fmla="*/ 56 h 91"/>
                  <a:gd name="T50" fmla="*/ 151 w 151"/>
                  <a:gd name="T51" fmla="*/ 53 h 91"/>
                  <a:gd name="T52" fmla="*/ 150 w 151"/>
                  <a:gd name="T53" fmla="*/ 48 h 91"/>
                  <a:gd name="T54" fmla="*/ 147 w 151"/>
                  <a:gd name="T55" fmla="*/ 42 h 91"/>
                  <a:gd name="T56" fmla="*/ 81 w 151"/>
                  <a:gd name="T5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51" h="91">
                    <a:moveTo>
                      <a:pt x="81" y="0"/>
                    </a:moveTo>
                    <a:cubicBezTo>
                      <a:pt x="77" y="0"/>
                      <a:pt x="72" y="1"/>
                      <a:pt x="68" y="1"/>
                    </a:cubicBezTo>
                    <a:cubicBezTo>
                      <a:pt x="45" y="5"/>
                      <a:pt x="26" y="16"/>
                      <a:pt x="14" y="33"/>
                    </a:cubicBezTo>
                    <a:cubicBezTo>
                      <a:pt x="4" y="48"/>
                      <a:pt x="0" y="66"/>
                      <a:pt x="5" y="86"/>
                    </a:cubicBezTo>
                    <a:cubicBezTo>
                      <a:pt x="5" y="90"/>
                      <a:pt x="8" y="91"/>
                      <a:pt x="11" y="91"/>
                    </a:cubicBezTo>
                    <a:cubicBezTo>
                      <a:pt x="14" y="91"/>
                      <a:pt x="18" y="89"/>
                      <a:pt x="17" y="84"/>
                    </a:cubicBezTo>
                    <a:cubicBezTo>
                      <a:pt x="16" y="79"/>
                      <a:pt x="15" y="74"/>
                      <a:pt x="15" y="69"/>
                    </a:cubicBezTo>
                    <a:cubicBezTo>
                      <a:pt x="15" y="64"/>
                      <a:pt x="15" y="60"/>
                      <a:pt x="16" y="56"/>
                    </a:cubicBezTo>
                    <a:cubicBezTo>
                      <a:pt x="17" y="52"/>
                      <a:pt x="19" y="48"/>
                      <a:pt x="21" y="44"/>
                    </a:cubicBezTo>
                    <a:cubicBezTo>
                      <a:pt x="22" y="43"/>
                      <a:pt x="23" y="41"/>
                      <a:pt x="24" y="39"/>
                    </a:cubicBezTo>
                    <a:cubicBezTo>
                      <a:pt x="25" y="37"/>
                      <a:pt x="27" y="35"/>
                      <a:pt x="29" y="34"/>
                    </a:cubicBezTo>
                    <a:cubicBezTo>
                      <a:pt x="33" y="30"/>
                      <a:pt x="37" y="26"/>
                      <a:pt x="42" y="23"/>
                    </a:cubicBezTo>
                    <a:cubicBezTo>
                      <a:pt x="47" y="20"/>
                      <a:pt x="53" y="17"/>
                      <a:pt x="60" y="16"/>
                    </a:cubicBezTo>
                    <a:cubicBezTo>
                      <a:pt x="66" y="14"/>
                      <a:pt x="73" y="13"/>
                      <a:pt x="80" y="13"/>
                    </a:cubicBezTo>
                    <a:cubicBezTo>
                      <a:pt x="87" y="13"/>
                      <a:pt x="93" y="13"/>
                      <a:pt x="99" y="15"/>
                    </a:cubicBezTo>
                    <a:cubicBezTo>
                      <a:pt x="104" y="16"/>
                      <a:pt x="109" y="18"/>
                      <a:pt x="114" y="20"/>
                    </a:cubicBezTo>
                    <a:cubicBezTo>
                      <a:pt x="116" y="22"/>
                      <a:pt x="118" y="23"/>
                      <a:pt x="121" y="25"/>
                    </a:cubicBezTo>
                    <a:cubicBezTo>
                      <a:pt x="122" y="26"/>
                      <a:pt x="123" y="27"/>
                      <a:pt x="125" y="28"/>
                    </a:cubicBezTo>
                    <a:cubicBezTo>
                      <a:pt x="128" y="32"/>
                      <a:pt x="131" y="35"/>
                      <a:pt x="133" y="39"/>
                    </a:cubicBezTo>
                    <a:cubicBezTo>
                      <a:pt x="134" y="40"/>
                      <a:pt x="135" y="42"/>
                      <a:pt x="136" y="44"/>
                    </a:cubicBezTo>
                    <a:cubicBezTo>
                      <a:pt x="137" y="46"/>
                      <a:pt x="138" y="49"/>
                      <a:pt x="139" y="52"/>
                    </a:cubicBezTo>
                    <a:cubicBezTo>
                      <a:pt x="139" y="52"/>
                      <a:pt x="139" y="53"/>
                      <a:pt x="139" y="54"/>
                    </a:cubicBezTo>
                    <a:cubicBezTo>
                      <a:pt x="140" y="58"/>
                      <a:pt x="141" y="62"/>
                      <a:pt x="141" y="65"/>
                    </a:cubicBezTo>
                    <a:cubicBezTo>
                      <a:pt x="142" y="63"/>
                      <a:pt x="144" y="61"/>
                      <a:pt x="145" y="59"/>
                    </a:cubicBezTo>
                    <a:cubicBezTo>
                      <a:pt x="145" y="58"/>
                      <a:pt x="146" y="57"/>
                      <a:pt x="146" y="56"/>
                    </a:cubicBezTo>
                    <a:cubicBezTo>
                      <a:pt x="147" y="54"/>
                      <a:pt x="149" y="53"/>
                      <a:pt x="151" y="53"/>
                    </a:cubicBezTo>
                    <a:cubicBezTo>
                      <a:pt x="151" y="51"/>
                      <a:pt x="150" y="49"/>
                      <a:pt x="150" y="48"/>
                    </a:cubicBezTo>
                    <a:cubicBezTo>
                      <a:pt x="149" y="46"/>
                      <a:pt x="148" y="44"/>
                      <a:pt x="147" y="42"/>
                    </a:cubicBezTo>
                    <a:cubicBezTo>
                      <a:pt x="136" y="16"/>
                      <a:pt x="110" y="0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33"/>
              <p:cNvSpPr>
                <a:spLocks noEditPoints="1"/>
              </p:cNvSpPr>
              <p:nvPr/>
            </p:nvSpPr>
            <p:spPr bwMode="auto">
              <a:xfrm>
                <a:off x="360" y="2634"/>
                <a:ext cx="56" cy="20"/>
              </a:xfrm>
              <a:custGeom>
                <a:avLst/>
                <a:gdLst>
                  <a:gd name="T0" fmla="*/ 42 w 80"/>
                  <a:gd name="T1" fmla="*/ 18 h 28"/>
                  <a:gd name="T2" fmla="*/ 41 w 80"/>
                  <a:gd name="T3" fmla="*/ 18 h 28"/>
                  <a:gd name="T4" fmla="*/ 42 w 80"/>
                  <a:gd name="T5" fmla="*/ 18 h 28"/>
                  <a:gd name="T6" fmla="*/ 0 w 80"/>
                  <a:gd name="T7" fmla="*/ 0 h 28"/>
                  <a:gd name="T8" fmla="*/ 0 w 80"/>
                  <a:gd name="T9" fmla="*/ 12 h 28"/>
                  <a:gd name="T10" fmla="*/ 42 w 80"/>
                  <a:gd name="T11" fmla="*/ 19 h 28"/>
                  <a:gd name="T12" fmla="*/ 48 w 80"/>
                  <a:gd name="T13" fmla="*/ 20 h 28"/>
                  <a:gd name="T14" fmla="*/ 50 w 80"/>
                  <a:gd name="T15" fmla="*/ 21 h 28"/>
                  <a:gd name="T16" fmla="*/ 62 w 80"/>
                  <a:gd name="T17" fmla="*/ 24 h 28"/>
                  <a:gd name="T18" fmla="*/ 67 w 80"/>
                  <a:gd name="T19" fmla="*/ 22 h 28"/>
                  <a:gd name="T20" fmla="*/ 72 w 80"/>
                  <a:gd name="T21" fmla="*/ 24 h 28"/>
                  <a:gd name="T22" fmla="*/ 75 w 80"/>
                  <a:gd name="T23" fmla="*/ 28 h 28"/>
                  <a:gd name="T24" fmla="*/ 75 w 80"/>
                  <a:gd name="T25" fmla="*/ 28 h 28"/>
                  <a:gd name="T26" fmla="*/ 80 w 80"/>
                  <a:gd name="T27" fmla="*/ 24 h 28"/>
                  <a:gd name="T28" fmla="*/ 78 w 80"/>
                  <a:gd name="T29" fmla="*/ 24 h 28"/>
                  <a:gd name="T30" fmla="*/ 73 w 80"/>
                  <a:gd name="T31" fmla="*/ 21 h 28"/>
                  <a:gd name="T32" fmla="*/ 71 w 80"/>
                  <a:gd name="T33" fmla="*/ 14 h 28"/>
                  <a:gd name="T34" fmla="*/ 55 w 80"/>
                  <a:gd name="T35" fmla="*/ 9 h 28"/>
                  <a:gd name="T36" fmla="*/ 0 w 80"/>
                  <a:gd name="T37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" h="28">
                    <a:moveTo>
                      <a:pt x="42" y="18"/>
                    </a:moveTo>
                    <a:cubicBezTo>
                      <a:pt x="41" y="18"/>
                      <a:pt x="41" y="18"/>
                      <a:pt x="41" y="18"/>
                    </a:cubicBezTo>
                    <a:cubicBezTo>
                      <a:pt x="42" y="18"/>
                      <a:pt x="42" y="18"/>
                      <a:pt x="42" y="18"/>
                    </a:cubicBezTo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14" y="13"/>
                      <a:pt x="28" y="15"/>
                      <a:pt x="42" y="19"/>
                    </a:cubicBezTo>
                    <a:cubicBezTo>
                      <a:pt x="44" y="19"/>
                      <a:pt x="46" y="20"/>
                      <a:pt x="48" y="20"/>
                    </a:cubicBezTo>
                    <a:cubicBezTo>
                      <a:pt x="49" y="20"/>
                      <a:pt x="49" y="20"/>
                      <a:pt x="50" y="21"/>
                    </a:cubicBezTo>
                    <a:cubicBezTo>
                      <a:pt x="54" y="22"/>
                      <a:pt x="58" y="23"/>
                      <a:pt x="62" y="24"/>
                    </a:cubicBezTo>
                    <a:cubicBezTo>
                      <a:pt x="63" y="23"/>
                      <a:pt x="65" y="22"/>
                      <a:pt x="67" y="22"/>
                    </a:cubicBezTo>
                    <a:cubicBezTo>
                      <a:pt x="69" y="22"/>
                      <a:pt x="70" y="22"/>
                      <a:pt x="72" y="24"/>
                    </a:cubicBezTo>
                    <a:cubicBezTo>
                      <a:pt x="73" y="25"/>
                      <a:pt x="74" y="27"/>
                      <a:pt x="75" y="28"/>
                    </a:cubicBezTo>
                    <a:cubicBezTo>
                      <a:pt x="75" y="28"/>
                      <a:pt x="75" y="28"/>
                      <a:pt x="75" y="28"/>
                    </a:cubicBezTo>
                    <a:cubicBezTo>
                      <a:pt x="77" y="28"/>
                      <a:pt x="80" y="26"/>
                      <a:pt x="80" y="24"/>
                    </a:cubicBezTo>
                    <a:cubicBezTo>
                      <a:pt x="80" y="24"/>
                      <a:pt x="79" y="24"/>
                      <a:pt x="78" y="24"/>
                    </a:cubicBezTo>
                    <a:cubicBezTo>
                      <a:pt x="76" y="24"/>
                      <a:pt x="74" y="23"/>
                      <a:pt x="73" y="21"/>
                    </a:cubicBezTo>
                    <a:cubicBezTo>
                      <a:pt x="72" y="19"/>
                      <a:pt x="72" y="17"/>
                      <a:pt x="71" y="14"/>
                    </a:cubicBezTo>
                    <a:cubicBezTo>
                      <a:pt x="66" y="13"/>
                      <a:pt x="61" y="11"/>
                      <a:pt x="55" y="9"/>
                    </a:cubicBezTo>
                    <a:cubicBezTo>
                      <a:pt x="37" y="4"/>
                      <a:pt x="19" y="0"/>
                      <a:pt x="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34"/>
              <p:cNvSpPr>
                <a:spLocks/>
              </p:cNvSpPr>
              <p:nvPr/>
            </p:nvSpPr>
            <p:spPr bwMode="auto">
              <a:xfrm>
                <a:off x="360" y="2649"/>
                <a:ext cx="60" cy="146"/>
              </a:xfrm>
              <a:custGeom>
                <a:avLst/>
                <a:gdLst>
                  <a:gd name="T0" fmla="*/ 67 w 86"/>
                  <a:gd name="T1" fmla="*/ 0 h 209"/>
                  <a:gd name="T2" fmla="*/ 62 w 86"/>
                  <a:gd name="T3" fmla="*/ 2 h 209"/>
                  <a:gd name="T4" fmla="*/ 62 w 86"/>
                  <a:gd name="T5" fmla="*/ 10 h 209"/>
                  <a:gd name="T6" fmla="*/ 65 w 86"/>
                  <a:gd name="T7" fmla="*/ 14 h 209"/>
                  <a:gd name="T8" fmla="*/ 68 w 86"/>
                  <a:gd name="T9" fmla="*/ 21 h 209"/>
                  <a:gd name="T10" fmla="*/ 69 w 86"/>
                  <a:gd name="T11" fmla="*/ 25 h 209"/>
                  <a:gd name="T12" fmla="*/ 70 w 86"/>
                  <a:gd name="T13" fmla="*/ 35 h 209"/>
                  <a:gd name="T14" fmla="*/ 70 w 86"/>
                  <a:gd name="T15" fmla="*/ 36 h 209"/>
                  <a:gd name="T16" fmla="*/ 66 w 86"/>
                  <a:gd name="T17" fmla="*/ 65 h 209"/>
                  <a:gd name="T18" fmla="*/ 65 w 86"/>
                  <a:gd name="T19" fmla="*/ 69 h 209"/>
                  <a:gd name="T20" fmla="*/ 34 w 86"/>
                  <a:gd name="T21" fmla="*/ 140 h 209"/>
                  <a:gd name="T22" fmla="*/ 0 w 86"/>
                  <a:gd name="T23" fmla="*/ 191 h 209"/>
                  <a:gd name="T24" fmla="*/ 0 w 86"/>
                  <a:gd name="T25" fmla="*/ 209 h 209"/>
                  <a:gd name="T26" fmla="*/ 24 w 86"/>
                  <a:gd name="T27" fmla="*/ 181 h 209"/>
                  <a:gd name="T28" fmla="*/ 54 w 86"/>
                  <a:gd name="T29" fmla="*/ 131 h 209"/>
                  <a:gd name="T30" fmla="*/ 70 w 86"/>
                  <a:gd name="T31" fmla="*/ 94 h 209"/>
                  <a:gd name="T32" fmla="*/ 70 w 86"/>
                  <a:gd name="T33" fmla="*/ 92 h 209"/>
                  <a:gd name="T34" fmla="*/ 81 w 86"/>
                  <a:gd name="T35" fmla="*/ 23 h 209"/>
                  <a:gd name="T36" fmla="*/ 78 w 86"/>
                  <a:gd name="T37" fmla="*/ 13 h 209"/>
                  <a:gd name="T38" fmla="*/ 75 w 86"/>
                  <a:gd name="T39" fmla="*/ 6 h 209"/>
                  <a:gd name="T40" fmla="*/ 72 w 86"/>
                  <a:gd name="T41" fmla="*/ 2 h 209"/>
                  <a:gd name="T42" fmla="*/ 67 w 86"/>
                  <a:gd name="T43" fmla="*/ 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209">
                    <a:moveTo>
                      <a:pt x="67" y="0"/>
                    </a:moveTo>
                    <a:cubicBezTo>
                      <a:pt x="65" y="0"/>
                      <a:pt x="63" y="1"/>
                      <a:pt x="62" y="2"/>
                    </a:cubicBezTo>
                    <a:cubicBezTo>
                      <a:pt x="61" y="4"/>
                      <a:pt x="60" y="7"/>
                      <a:pt x="62" y="10"/>
                    </a:cubicBezTo>
                    <a:cubicBezTo>
                      <a:pt x="63" y="11"/>
                      <a:pt x="64" y="12"/>
                      <a:pt x="65" y="14"/>
                    </a:cubicBezTo>
                    <a:cubicBezTo>
                      <a:pt x="66" y="16"/>
                      <a:pt x="67" y="19"/>
                      <a:pt x="68" y="21"/>
                    </a:cubicBezTo>
                    <a:cubicBezTo>
                      <a:pt x="69" y="23"/>
                      <a:pt x="69" y="24"/>
                      <a:pt x="69" y="25"/>
                    </a:cubicBezTo>
                    <a:cubicBezTo>
                      <a:pt x="70" y="28"/>
                      <a:pt x="70" y="32"/>
                      <a:pt x="70" y="35"/>
                    </a:cubicBezTo>
                    <a:cubicBezTo>
                      <a:pt x="70" y="35"/>
                      <a:pt x="70" y="35"/>
                      <a:pt x="70" y="36"/>
                    </a:cubicBezTo>
                    <a:cubicBezTo>
                      <a:pt x="70" y="45"/>
                      <a:pt x="68" y="55"/>
                      <a:pt x="66" y="65"/>
                    </a:cubicBezTo>
                    <a:cubicBezTo>
                      <a:pt x="66" y="66"/>
                      <a:pt x="65" y="68"/>
                      <a:pt x="65" y="69"/>
                    </a:cubicBezTo>
                    <a:cubicBezTo>
                      <a:pt x="58" y="94"/>
                      <a:pt x="47" y="118"/>
                      <a:pt x="34" y="140"/>
                    </a:cubicBezTo>
                    <a:cubicBezTo>
                      <a:pt x="25" y="158"/>
                      <a:pt x="14" y="175"/>
                      <a:pt x="0" y="191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9" y="200"/>
                      <a:pt x="17" y="190"/>
                      <a:pt x="24" y="181"/>
                    </a:cubicBezTo>
                    <a:cubicBezTo>
                      <a:pt x="35" y="165"/>
                      <a:pt x="45" y="148"/>
                      <a:pt x="54" y="131"/>
                    </a:cubicBezTo>
                    <a:cubicBezTo>
                      <a:pt x="60" y="118"/>
                      <a:pt x="65" y="106"/>
                      <a:pt x="70" y="94"/>
                    </a:cubicBezTo>
                    <a:cubicBezTo>
                      <a:pt x="70" y="93"/>
                      <a:pt x="70" y="93"/>
                      <a:pt x="70" y="92"/>
                    </a:cubicBezTo>
                    <a:cubicBezTo>
                      <a:pt x="77" y="72"/>
                      <a:pt x="86" y="46"/>
                      <a:pt x="81" y="23"/>
                    </a:cubicBezTo>
                    <a:cubicBezTo>
                      <a:pt x="81" y="20"/>
                      <a:pt x="80" y="16"/>
                      <a:pt x="78" y="13"/>
                    </a:cubicBezTo>
                    <a:cubicBezTo>
                      <a:pt x="77" y="11"/>
                      <a:pt x="76" y="8"/>
                      <a:pt x="75" y="6"/>
                    </a:cubicBezTo>
                    <a:cubicBezTo>
                      <a:pt x="74" y="5"/>
                      <a:pt x="73" y="3"/>
                      <a:pt x="72" y="2"/>
                    </a:cubicBezTo>
                    <a:cubicBezTo>
                      <a:pt x="70" y="0"/>
                      <a:pt x="69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35"/>
              <p:cNvSpPr>
                <a:spLocks/>
              </p:cNvSpPr>
              <p:nvPr/>
            </p:nvSpPr>
            <p:spPr bwMode="auto">
              <a:xfrm>
                <a:off x="371" y="3044"/>
                <a:ext cx="140" cy="65"/>
              </a:xfrm>
              <a:custGeom>
                <a:avLst/>
                <a:gdLst>
                  <a:gd name="T0" fmla="*/ 194 w 200"/>
                  <a:gd name="T1" fmla="*/ 0 h 93"/>
                  <a:gd name="T2" fmla="*/ 193 w 200"/>
                  <a:gd name="T3" fmla="*/ 0 h 93"/>
                  <a:gd name="T4" fmla="*/ 188 w 200"/>
                  <a:gd name="T5" fmla="*/ 3 h 93"/>
                  <a:gd name="T6" fmla="*/ 187 w 200"/>
                  <a:gd name="T7" fmla="*/ 6 h 93"/>
                  <a:gd name="T8" fmla="*/ 183 w 200"/>
                  <a:gd name="T9" fmla="*/ 12 h 93"/>
                  <a:gd name="T10" fmla="*/ 176 w 200"/>
                  <a:gd name="T11" fmla="*/ 23 h 93"/>
                  <a:gd name="T12" fmla="*/ 163 w 200"/>
                  <a:gd name="T13" fmla="*/ 39 h 93"/>
                  <a:gd name="T14" fmla="*/ 130 w 200"/>
                  <a:gd name="T15" fmla="*/ 65 h 93"/>
                  <a:gd name="T16" fmla="*/ 102 w 200"/>
                  <a:gd name="T17" fmla="*/ 78 h 93"/>
                  <a:gd name="T18" fmla="*/ 79 w 200"/>
                  <a:gd name="T19" fmla="*/ 81 h 93"/>
                  <a:gd name="T20" fmla="*/ 61 w 200"/>
                  <a:gd name="T21" fmla="*/ 79 h 93"/>
                  <a:gd name="T22" fmla="*/ 59 w 200"/>
                  <a:gd name="T23" fmla="*/ 78 h 93"/>
                  <a:gd name="T24" fmla="*/ 46 w 200"/>
                  <a:gd name="T25" fmla="*/ 73 h 93"/>
                  <a:gd name="T26" fmla="*/ 45 w 200"/>
                  <a:gd name="T27" fmla="*/ 72 h 93"/>
                  <a:gd name="T28" fmla="*/ 34 w 200"/>
                  <a:gd name="T29" fmla="*/ 65 h 93"/>
                  <a:gd name="T30" fmla="*/ 30 w 200"/>
                  <a:gd name="T31" fmla="*/ 61 h 93"/>
                  <a:gd name="T32" fmla="*/ 14 w 200"/>
                  <a:gd name="T33" fmla="*/ 40 h 93"/>
                  <a:gd name="T34" fmla="*/ 13 w 200"/>
                  <a:gd name="T35" fmla="*/ 39 h 93"/>
                  <a:gd name="T36" fmla="*/ 8 w 200"/>
                  <a:gd name="T37" fmla="*/ 36 h 93"/>
                  <a:gd name="T38" fmla="*/ 2 w 200"/>
                  <a:gd name="T39" fmla="*/ 44 h 93"/>
                  <a:gd name="T40" fmla="*/ 20 w 200"/>
                  <a:gd name="T41" fmla="*/ 68 h 93"/>
                  <a:gd name="T42" fmla="*/ 30 w 200"/>
                  <a:gd name="T43" fmla="*/ 77 h 93"/>
                  <a:gd name="T44" fmla="*/ 42 w 200"/>
                  <a:gd name="T45" fmla="*/ 85 h 93"/>
                  <a:gd name="T46" fmla="*/ 51 w 200"/>
                  <a:gd name="T47" fmla="*/ 88 h 93"/>
                  <a:gd name="T48" fmla="*/ 79 w 200"/>
                  <a:gd name="T49" fmla="*/ 93 h 93"/>
                  <a:gd name="T50" fmla="*/ 103 w 200"/>
                  <a:gd name="T51" fmla="*/ 90 h 93"/>
                  <a:gd name="T52" fmla="*/ 106 w 200"/>
                  <a:gd name="T53" fmla="*/ 89 h 93"/>
                  <a:gd name="T54" fmla="*/ 183 w 200"/>
                  <a:gd name="T55" fmla="*/ 34 h 93"/>
                  <a:gd name="T56" fmla="*/ 183 w 200"/>
                  <a:gd name="T57" fmla="*/ 34 h 93"/>
                  <a:gd name="T58" fmla="*/ 200 w 200"/>
                  <a:gd name="T59" fmla="*/ 8 h 93"/>
                  <a:gd name="T60" fmla="*/ 200 w 200"/>
                  <a:gd name="T61" fmla="*/ 3 h 93"/>
                  <a:gd name="T62" fmla="*/ 194 w 200"/>
                  <a:gd name="T63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00" h="93">
                    <a:moveTo>
                      <a:pt x="194" y="0"/>
                    </a:moveTo>
                    <a:cubicBezTo>
                      <a:pt x="194" y="0"/>
                      <a:pt x="193" y="0"/>
                      <a:pt x="193" y="0"/>
                    </a:cubicBezTo>
                    <a:cubicBezTo>
                      <a:pt x="191" y="0"/>
                      <a:pt x="189" y="1"/>
                      <a:pt x="188" y="3"/>
                    </a:cubicBezTo>
                    <a:cubicBezTo>
                      <a:pt x="188" y="4"/>
                      <a:pt x="187" y="5"/>
                      <a:pt x="187" y="6"/>
                    </a:cubicBezTo>
                    <a:cubicBezTo>
                      <a:pt x="186" y="8"/>
                      <a:pt x="184" y="10"/>
                      <a:pt x="183" y="12"/>
                    </a:cubicBezTo>
                    <a:cubicBezTo>
                      <a:pt x="181" y="16"/>
                      <a:pt x="178" y="20"/>
                      <a:pt x="176" y="23"/>
                    </a:cubicBezTo>
                    <a:cubicBezTo>
                      <a:pt x="172" y="29"/>
                      <a:pt x="167" y="34"/>
                      <a:pt x="163" y="39"/>
                    </a:cubicBezTo>
                    <a:cubicBezTo>
                      <a:pt x="153" y="49"/>
                      <a:pt x="142" y="58"/>
                      <a:pt x="130" y="65"/>
                    </a:cubicBezTo>
                    <a:cubicBezTo>
                      <a:pt x="121" y="70"/>
                      <a:pt x="112" y="75"/>
                      <a:pt x="102" y="78"/>
                    </a:cubicBezTo>
                    <a:cubicBezTo>
                      <a:pt x="94" y="80"/>
                      <a:pt x="87" y="81"/>
                      <a:pt x="79" y="81"/>
                    </a:cubicBezTo>
                    <a:cubicBezTo>
                      <a:pt x="73" y="81"/>
                      <a:pt x="67" y="80"/>
                      <a:pt x="61" y="79"/>
                    </a:cubicBezTo>
                    <a:cubicBezTo>
                      <a:pt x="60" y="79"/>
                      <a:pt x="60" y="78"/>
                      <a:pt x="59" y="78"/>
                    </a:cubicBezTo>
                    <a:cubicBezTo>
                      <a:pt x="54" y="77"/>
                      <a:pt x="50" y="75"/>
                      <a:pt x="46" y="73"/>
                    </a:cubicBezTo>
                    <a:cubicBezTo>
                      <a:pt x="46" y="73"/>
                      <a:pt x="45" y="72"/>
                      <a:pt x="45" y="72"/>
                    </a:cubicBezTo>
                    <a:cubicBezTo>
                      <a:pt x="41" y="70"/>
                      <a:pt x="37" y="67"/>
                      <a:pt x="34" y="65"/>
                    </a:cubicBezTo>
                    <a:cubicBezTo>
                      <a:pt x="33" y="63"/>
                      <a:pt x="32" y="62"/>
                      <a:pt x="30" y="61"/>
                    </a:cubicBezTo>
                    <a:cubicBezTo>
                      <a:pt x="24" y="55"/>
                      <a:pt x="19" y="48"/>
                      <a:pt x="14" y="40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2" y="37"/>
                      <a:pt x="10" y="36"/>
                      <a:pt x="8" y="36"/>
                    </a:cubicBezTo>
                    <a:cubicBezTo>
                      <a:pt x="4" y="36"/>
                      <a:pt x="0" y="40"/>
                      <a:pt x="2" y="44"/>
                    </a:cubicBezTo>
                    <a:cubicBezTo>
                      <a:pt x="7" y="53"/>
                      <a:pt x="13" y="61"/>
                      <a:pt x="20" y="68"/>
                    </a:cubicBezTo>
                    <a:cubicBezTo>
                      <a:pt x="23" y="71"/>
                      <a:pt x="27" y="74"/>
                      <a:pt x="30" y="77"/>
                    </a:cubicBezTo>
                    <a:cubicBezTo>
                      <a:pt x="34" y="80"/>
                      <a:pt x="38" y="82"/>
                      <a:pt x="42" y="85"/>
                    </a:cubicBezTo>
                    <a:cubicBezTo>
                      <a:pt x="45" y="86"/>
                      <a:pt x="48" y="87"/>
                      <a:pt x="51" y="88"/>
                    </a:cubicBezTo>
                    <a:cubicBezTo>
                      <a:pt x="60" y="92"/>
                      <a:pt x="69" y="93"/>
                      <a:pt x="79" y="93"/>
                    </a:cubicBezTo>
                    <a:cubicBezTo>
                      <a:pt x="87" y="93"/>
                      <a:pt x="95" y="92"/>
                      <a:pt x="103" y="90"/>
                    </a:cubicBezTo>
                    <a:cubicBezTo>
                      <a:pt x="104" y="90"/>
                      <a:pt x="105" y="89"/>
                      <a:pt x="106" y="89"/>
                    </a:cubicBezTo>
                    <a:cubicBezTo>
                      <a:pt x="137" y="80"/>
                      <a:pt x="163" y="60"/>
                      <a:pt x="183" y="34"/>
                    </a:cubicBezTo>
                    <a:cubicBezTo>
                      <a:pt x="183" y="34"/>
                      <a:pt x="183" y="34"/>
                      <a:pt x="183" y="34"/>
                    </a:cubicBezTo>
                    <a:cubicBezTo>
                      <a:pt x="189" y="26"/>
                      <a:pt x="195" y="17"/>
                      <a:pt x="200" y="8"/>
                    </a:cubicBezTo>
                    <a:cubicBezTo>
                      <a:pt x="200" y="6"/>
                      <a:pt x="200" y="5"/>
                      <a:pt x="200" y="3"/>
                    </a:cubicBezTo>
                    <a:cubicBezTo>
                      <a:pt x="199" y="1"/>
                      <a:pt x="196" y="0"/>
                      <a:pt x="1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36"/>
              <p:cNvSpPr>
                <a:spLocks noEditPoints="1"/>
              </p:cNvSpPr>
              <p:nvPr/>
            </p:nvSpPr>
            <p:spPr bwMode="auto">
              <a:xfrm>
                <a:off x="360" y="3386"/>
                <a:ext cx="67" cy="44"/>
              </a:xfrm>
              <a:custGeom>
                <a:avLst/>
                <a:gdLst>
                  <a:gd name="T0" fmla="*/ 84 w 96"/>
                  <a:gd name="T1" fmla="*/ 7 h 62"/>
                  <a:gd name="T2" fmla="*/ 83 w 96"/>
                  <a:gd name="T3" fmla="*/ 9 h 62"/>
                  <a:gd name="T4" fmla="*/ 81 w 96"/>
                  <a:gd name="T5" fmla="*/ 14 h 62"/>
                  <a:gd name="T6" fmla="*/ 79 w 96"/>
                  <a:gd name="T7" fmla="*/ 20 h 62"/>
                  <a:gd name="T8" fmla="*/ 72 w 96"/>
                  <a:gd name="T9" fmla="*/ 29 h 62"/>
                  <a:gd name="T10" fmla="*/ 72 w 96"/>
                  <a:gd name="T11" fmla="*/ 30 h 62"/>
                  <a:gd name="T12" fmla="*/ 61 w 96"/>
                  <a:gd name="T13" fmla="*/ 38 h 62"/>
                  <a:gd name="T14" fmla="*/ 42 w 96"/>
                  <a:gd name="T15" fmla="*/ 46 h 62"/>
                  <a:gd name="T16" fmla="*/ 15 w 96"/>
                  <a:gd name="T17" fmla="*/ 50 h 62"/>
                  <a:gd name="T18" fmla="*/ 0 w 96"/>
                  <a:gd name="T19" fmla="*/ 49 h 62"/>
                  <a:gd name="T20" fmla="*/ 0 w 96"/>
                  <a:gd name="T21" fmla="*/ 61 h 62"/>
                  <a:gd name="T22" fmla="*/ 2 w 96"/>
                  <a:gd name="T23" fmla="*/ 61 h 62"/>
                  <a:gd name="T24" fmla="*/ 13 w 96"/>
                  <a:gd name="T25" fmla="*/ 62 h 62"/>
                  <a:gd name="T26" fmla="*/ 81 w 96"/>
                  <a:gd name="T27" fmla="*/ 37 h 62"/>
                  <a:gd name="T28" fmla="*/ 92 w 96"/>
                  <a:gd name="T29" fmla="*/ 20 h 62"/>
                  <a:gd name="T30" fmla="*/ 84 w 96"/>
                  <a:gd name="T31" fmla="*/ 7 h 62"/>
                  <a:gd name="T32" fmla="*/ 93 w 96"/>
                  <a:gd name="T33" fmla="*/ 0 h 62"/>
                  <a:gd name="T34" fmla="*/ 95 w 96"/>
                  <a:gd name="T35" fmla="*/ 4 h 62"/>
                  <a:gd name="T36" fmla="*/ 96 w 96"/>
                  <a:gd name="T37" fmla="*/ 5 h 62"/>
                  <a:gd name="T38" fmla="*/ 96 w 96"/>
                  <a:gd name="T39" fmla="*/ 3 h 62"/>
                  <a:gd name="T40" fmla="*/ 96 w 96"/>
                  <a:gd name="T41" fmla="*/ 2 h 62"/>
                  <a:gd name="T42" fmla="*/ 93 w 96"/>
                  <a:gd name="T4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" h="62">
                    <a:moveTo>
                      <a:pt x="84" y="7"/>
                    </a:moveTo>
                    <a:cubicBezTo>
                      <a:pt x="83" y="7"/>
                      <a:pt x="83" y="8"/>
                      <a:pt x="83" y="9"/>
                    </a:cubicBezTo>
                    <a:cubicBezTo>
                      <a:pt x="83" y="10"/>
                      <a:pt x="82" y="12"/>
                      <a:pt x="81" y="14"/>
                    </a:cubicBezTo>
                    <a:cubicBezTo>
                      <a:pt x="81" y="16"/>
                      <a:pt x="80" y="18"/>
                      <a:pt x="79" y="20"/>
                    </a:cubicBezTo>
                    <a:cubicBezTo>
                      <a:pt x="77" y="23"/>
                      <a:pt x="75" y="26"/>
                      <a:pt x="72" y="29"/>
                    </a:cubicBezTo>
                    <a:cubicBezTo>
                      <a:pt x="72" y="29"/>
                      <a:pt x="72" y="29"/>
                      <a:pt x="72" y="30"/>
                    </a:cubicBezTo>
                    <a:cubicBezTo>
                      <a:pt x="68" y="33"/>
                      <a:pt x="64" y="36"/>
                      <a:pt x="61" y="38"/>
                    </a:cubicBezTo>
                    <a:cubicBezTo>
                      <a:pt x="55" y="41"/>
                      <a:pt x="49" y="44"/>
                      <a:pt x="42" y="46"/>
                    </a:cubicBezTo>
                    <a:cubicBezTo>
                      <a:pt x="33" y="48"/>
                      <a:pt x="24" y="49"/>
                      <a:pt x="15" y="50"/>
                    </a:cubicBezTo>
                    <a:cubicBezTo>
                      <a:pt x="10" y="50"/>
                      <a:pt x="5" y="49"/>
                      <a:pt x="0" y="49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1" y="61"/>
                      <a:pt x="1" y="61"/>
                      <a:pt x="2" y="61"/>
                    </a:cubicBezTo>
                    <a:cubicBezTo>
                      <a:pt x="5" y="62"/>
                      <a:pt x="9" y="62"/>
                      <a:pt x="13" y="62"/>
                    </a:cubicBezTo>
                    <a:cubicBezTo>
                      <a:pt x="38" y="62"/>
                      <a:pt x="65" y="54"/>
                      <a:pt x="81" y="37"/>
                    </a:cubicBezTo>
                    <a:cubicBezTo>
                      <a:pt x="86" y="32"/>
                      <a:pt x="89" y="26"/>
                      <a:pt x="92" y="20"/>
                    </a:cubicBezTo>
                    <a:cubicBezTo>
                      <a:pt x="89" y="16"/>
                      <a:pt x="86" y="11"/>
                      <a:pt x="84" y="7"/>
                    </a:cubicBezTo>
                    <a:moveTo>
                      <a:pt x="93" y="0"/>
                    </a:moveTo>
                    <a:cubicBezTo>
                      <a:pt x="94" y="1"/>
                      <a:pt x="94" y="2"/>
                      <a:pt x="95" y="4"/>
                    </a:cubicBezTo>
                    <a:cubicBezTo>
                      <a:pt x="95" y="4"/>
                      <a:pt x="96" y="5"/>
                      <a:pt x="96" y="5"/>
                    </a:cubicBezTo>
                    <a:cubicBezTo>
                      <a:pt x="96" y="4"/>
                      <a:pt x="96" y="3"/>
                      <a:pt x="96" y="3"/>
                    </a:cubicBezTo>
                    <a:cubicBezTo>
                      <a:pt x="96" y="3"/>
                      <a:pt x="96" y="2"/>
                      <a:pt x="96" y="2"/>
                    </a:cubicBezTo>
                    <a:cubicBezTo>
                      <a:pt x="95" y="1"/>
                      <a:pt x="94" y="0"/>
                      <a:pt x="9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37"/>
              <p:cNvSpPr>
                <a:spLocks noEditPoints="1"/>
              </p:cNvSpPr>
              <p:nvPr/>
            </p:nvSpPr>
            <p:spPr bwMode="auto">
              <a:xfrm>
                <a:off x="414" y="3328"/>
                <a:ext cx="70" cy="101"/>
              </a:xfrm>
              <a:custGeom>
                <a:avLst/>
                <a:gdLst>
                  <a:gd name="T0" fmla="*/ 43 w 101"/>
                  <a:gd name="T1" fmla="*/ 33 h 145"/>
                  <a:gd name="T2" fmla="*/ 69 w 101"/>
                  <a:gd name="T3" fmla="*/ 12 h 145"/>
                  <a:gd name="T4" fmla="*/ 72 w 101"/>
                  <a:gd name="T5" fmla="*/ 12 h 145"/>
                  <a:gd name="T6" fmla="*/ 72 w 101"/>
                  <a:gd name="T7" fmla="*/ 12 h 145"/>
                  <a:gd name="T8" fmla="*/ 73 w 101"/>
                  <a:gd name="T9" fmla="*/ 15 h 145"/>
                  <a:gd name="T10" fmla="*/ 74 w 101"/>
                  <a:gd name="T11" fmla="*/ 26 h 145"/>
                  <a:gd name="T12" fmla="*/ 66 w 101"/>
                  <a:gd name="T13" fmla="*/ 39 h 145"/>
                  <a:gd name="T14" fmla="*/ 35 w 101"/>
                  <a:gd name="T15" fmla="*/ 60 h 145"/>
                  <a:gd name="T16" fmla="*/ 29 w 101"/>
                  <a:gd name="T17" fmla="*/ 59 h 145"/>
                  <a:gd name="T18" fmla="*/ 19 w 101"/>
                  <a:gd name="T19" fmla="*/ 61 h 145"/>
                  <a:gd name="T20" fmla="*/ 70 w 101"/>
                  <a:gd name="T21" fmla="*/ 0 h 145"/>
                  <a:gd name="T22" fmla="*/ 17 w 101"/>
                  <a:gd name="T23" fmla="*/ 44 h 145"/>
                  <a:gd name="T24" fmla="*/ 7 w 101"/>
                  <a:gd name="T25" fmla="*/ 58 h 145"/>
                  <a:gd name="T26" fmla="*/ 13 w 101"/>
                  <a:gd name="T27" fmla="*/ 65 h 145"/>
                  <a:gd name="T28" fmla="*/ 19 w 101"/>
                  <a:gd name="T29" fmla="*/ 71 h 145"/>
                  <a:gd name="T30" fmla="*/ 32 w 101"/>
                  <a:gd name="T31" fmla="*/ 73 h 145"/>
                  <a:gd name="T32" fmla="*/ 49 w 101"/>
                  <a:gd name="T33" fmla="*/ 77 h 145"/>
                  <a:gd name="T34" fmla="*/ 79 w 101"/>
                  <a:gd name="T35" fmla="*/ 104 h 145"/>
                  <a:gd name="T36" fmla="*/ 83 w 101"/>
                  <a:gd name="T37" fmla="*/ 117 h 145"/>
                  <a:gd name="T38" fmla="*/ 80 w 101"/>
                  <a:gd name="T39" fmla="*/ 125 h 145"/>
                  <a:gd name="T40" fmla="*/ 74 w 101"/>
                  <a:gd name="T41" fmla="*/ 132 h 145"/>
                  <a:gd name="T42" fmla="*/ 69 w 101"/>
                  <a:gd name="T43" fmla="*/ 134 h 145"/>
                  <a:gd name="T44" fmla="*/ 57 w 101"/>
                  <a:gd name="T45" fmla="*/ 130 h 145"/>
                  <a:gd name="T46" fmla="*/ 19 w 101"/>
                  <a:gd name="T47" fmla="*/ 89 h 145"/>
                  <a:gd name="T48" fmla="*/ 16 w 101"/>
                  <a:gd name="T49" fmla="*/ 84 h 145"/>
                  <a:gd name="T50" fmla="*/ 8 w 101"/>
                  <a:gd name="T51" fmla="*/ 73 h 145"/>
                  <a:gd name="T52" fmla="*/ 6 w 101"/>
                  <a:gd name="T53" fmla="*/ 89 h 145"/>
                  <a:gd name="T54" fmla="*/ 15 w 101"/>
                  <a:gd name="T55" fmla="*/ 104 h 145"/>
                  <a:gd name="T56" fmla="*/ 36 w 101"/>
                  <a:gd name="T57" fmla="*/ 128 h 145"/>
                  <a:gd name="T58" fmla="*/ 83 w 101"/>
                  <a:gd name="T59" fmla="*/ 140 h 145"/>
                  <a:gd name="T60" fmla="*/ 52 w 101"/>
                  <a:gd name="T61" fmla="*/ 65 h 145"/>
                  <a:gd name="T62" fmla="*/ 85 w 101"/>
                  <a:gd name="T63" fmla="*/ 19 h 145"/>
                  <a:gd name="T64" fmla="*/ 76 w 101"/>
                  <a:gd name="T65" fmla="*/ 1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45">
                    <a:moveTo>
                      <a:pt x="27" y="51"/>
                    </a:moveTo>
                    <a:cubicBezTo>
                      <a:pt x="32" y="44"/>
                      <a:pt x="37" y="38"/>
                      <a:pt x="43" y="33"/>
                    </a:cubicBezTo>
                    <a:cubicBezTo>
                      <a:pt x="49" y="26"/>
                      <a:pt x="56" y="19"/>
                      <a:pt x="64" y="14"/>
                    </a:cubicBezTo>
                    <a:cubicBezTo>
                      <a:pt x="65" y="13"/>
                      <a:pt x="67" y="13"/>
                      <a:pt x="69" y="12"/>
                    </a:cubicBezTo>
                    <a:cubicBezTo>
                      <a:pt x="70" y="12"/>
                      <a:pt x="70" y="12"/>
                      <a:pt x="71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3"/>
                      <a:pt x="73" y="14"/>
                      <a:pt x="73" y="15"/>
                    </a:cubicBezTo>
                    <a:cubicBezTo>
                      <a:pt x="74" y="18"/>
                      <a:pt x="74" y="20"/>
                      <a:pt x="74" y="23"/>
                    </a:cubicBezTo>
                    <a:cubicBezTo>
                      <a:pt x="74" y="24"/>
                      <a:pt x="74" y="25"/>
                      <a:pt x="74" y="26"/>
                    </a:cubicBezTo>
                    <a:cubicBezTo>
                      <a:pt x="74" y="28"/>
                      <a:pt x="73" y="29"/>
                      <a:pt x="72" y="30"/>
                    </a:cubicBezTo>
                    <a:cubicBezTo>
                      <a:pt x="70" y="34"/>
                      <a:pt x="68" y="37"/>
                      <a:pt x="66" y="39"/>
                    </a:cubicBezTo>
                    <a:cubicBezTo>
                      <a:pt x="60" y="45"/>
                      <a:pt x="54" y="50"/>
                      <a:pt x="47" y="54"/>
                    </a:cubicBezTo>
                    <a:cubicBezTo>
                      <a:pt x="43" y="56"/>
                      <a:pt x="39" y="58"/>
                      <a:pt x="35" y="60"/>
                    </a:cubicBezTo>
                    <a:cubicBezTo>
                      <a:pt x="34" y="59"/>
                      <a:pt x="33" y="59"/>
                      <a:pt x="31" y="59"/>
                    </a:cubicBezTo>
                    <a:cubicBezTo>
                      <a:pt x="31" y="59"/>
                      <a:pt x="30" y="59"/>
                      <a:pt x="29" y="59"/>
                    </a:cubicBezTo>
                    <a:cubicBezTo>
                      <a:pt x="26" y="59"/>
                      <a:pt x="22" y="60"/>
                      <a:pt x="19" y="61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21" y="57"/>
                      <a:pt x="24" y="54"/>
                      <a:pt x="27" y="51"/>
                    </a:cubicBezTo>
                    <a:moveTo>
                      <a:pt x="70" y="0"/>
                    </a:moveTo>
                    <a:cubicBezTo>
                      <a:pt x="58" y="0"/>
                      <a:pt x="44" y="15"/>
                      <a:pt x="37" y="23"/>
                    </a:cubicBezTo>
                    <a:cubicBezTo>
                      <a:pt x="30" y="30"/>
                      <a:pt x="23" y="37"/>
                      <a:pt x="17" y="44"/>
                    </a:cubicBezTo>
                    <a:cubicBezTo>
                      <a:pt x="14" y="48"/>
                      <a:pt x="11" y="52"/>
                      <a:pt x="8" y="56"/>
                    </a:cubicBezTo>
                    <a:cubicBezTo>
                      <a:pt x="8" y="57"/>
                      <a:pt x="8" y="57"/>
                      <a:pt x="7" y="58"/>
                    </a:cubicBezTo>
                    <a:cubicBezTo>
                      <a:pt x="7" y="59"/>
                      <a:pt x="7" y="61"/>
                      <a:pt x="8" y="62"/>
                    </a:cubicBezTo>
                    <a:cubicBezTo>
                      <a:pt x="9" y="64"/>
                      <a:pt x="11" y="65"/>
                      <a:pt x="13" y="65"/>
                    </a:cubicBezTo>
                    <a:cubicBezTo>
                      <a:pt x="14" y="65"/>
                      <a:pt x="15" y="65"/>
                      <a:pt x="16" y="64"/>
                    </a:cubicBezTo>
                    <a:cubicBezTo>
                      <a:pt x="15" y="67"/>
                      <a:pt x="16" y="70"/>
                      <a:pt x="19" y="71"/>
                    </a:cubicBezTo>
                    <a:cubicBezTo>
                      <a:pt x="22" y="72"/>
                      <a:pt x="25" y="73"/>
                      <a:pt x="28" y="73"/>
                    </a:cubicBezTo>
                    <a:cubicBezTo>
                      <a:pt x="29" y="73"/>
                      <a:pt x="31" y="73"/>
                      <a:pt x="32" y="73"/>
                    </a:cubicBezTo>
                    <a:cubicBezTo>
                      <a:pt x="33" y="72"/>
                      <a:pt x="35" y="72"/>
                      <a:pt x="36" y="72"/>
                    </a:cubicBezTo>
                    <a:cubicBezTo>
                      <a:pt x="41" y="73"/>
                      <a:pt x="45" y="75"/>
                      <a:pt x="49" y="77"/>
                    </a:cubicBezTo>
                    <a:cubicBezTo>
                      <a:pt x="56" y="81"/>
                      <a:pt x="62" y="85"/>
                      <a:pt x="67" y="90"/>
                    </a:cubicBezTo>
                    <a:cubicBezTo>
                      <a:pt x="71" y="94"/>
                      <a:pt x="75" y="99"/>
                      <a:pt x="79" y="104"/>
                    </a:cubicBezTo>
                    <a:cubicBezTo>
                      <a:pt x="80" y="107"/>
                      <a:pt x="81" y="109"/>
                      <a:pt x="82" y="112"/>
                    </a:cubicBezTo>
                    <a:cubicBezTo>
                      <a:pt x="82" y="114"/>
                      <a:pt x="83" y="115"/>
                      <a:pt x="83" y="117"/>
                    </a:cubicBezTo>
                    <a:cubicBezTo>
                      <a:pt x="83" y="118"/>
                      <a:pt x="83" y="119"/>
                      <a:pt x="82" y="120"/>
                    </a:cubicBezTo>
                    <a:cubicBezTo>
                      <a:pt x="82" y="122"/>
                      <a:pt x="81" y="123"/>
                      <a:pt x="80" y="125"/>
                    </a:cubicBezTo>
                    <a:cubicBezTo>
                      <a:pt x="79" y="127"/>
                      <a:pt x="78" y="128"/>
                      <a:pt x="77" y="130"/>
                    </a:cubicBezTo>
                    <a:cubicBezTo>
                      <a:pt x="76" y="130"/>
                      <a:pt x="75" y="131"/>
                      <a:pt x="74" y="132"/>
                    </a:cubicBezTo>
                    <a:cubicBezTo>
                      <a:pt x="73" y="132"/>
                      <a:pt x="72" y="133"/>
                      <a:pt x="71" y="133"/>
                    </a:cubicBezTo>
                    <a:cubicBezTo>
                      <a:pt x="70" y="133"/>
                      <a:pt x="70" y="134"/>
                      <a:pt x="69" y="134"/>
                    </a:cubicBezTo>
                    <a:cubicBezTo>
                      <a:pt x="67" y="134"/>
                      <a:pt x="66" y="133"/>
                      <a:pt x="64" y="133"/>
                    </a:cubicBezTo>
                    <a:cubicBezTo>
                      <a:pt x="62" y="132"/>
                      <a:pt x="60" y="131"/>
                      <a:pt x="57" y="130"/>
                    </a:cubicBezTo>
                    <a:cubicBezTo>
                      <a:pt x="52" y="127"/>
                      <a:pt x="47" y="123"/>
                      <a:pt x="43" y="119"/>
                    </a:cubicBezTo>
                    <a:cubicBezTo>
                      <a:pt x="34" y="110"/>
                      <a:pt x="26" y="100"/>
                      <a:pt x="19" y="89"/>
                    </a:cubicBezTo>
                    <a:cubicBezTo>
                      <a:pt x="19" y="89"/>
                      <a:pt x="18" y="88"/>
                      <a:pt x="18" y="88"/>
                    </a:cubicBezTo>
                    <a:cubicBezTo>
                      <a:pt x="17" y="86"/>
                      <a:pt x="17" y="85"/>
                      <a:pt x="16" y="84"/>
                    </a:cubicBezTo>
                    <a:cubicBezTo>
                      <a:pt x="15" y="81"/>
                      <a:pt x="13" y="79"/>
                      <a:pt x="12" y="77"/>
                    </a:cubicBezTo>
                    <a:cubicBezTo>
                      <a:pt x="12" y="74"/>
                      <a:pt x="10" y="73"/>
                      <a:pt x="8" y="73"/>
                    </a:cubicBezTo>
                    <a:cubicBezTo>
                      <a:pt x="4" y="73"/>
                      <a:pt x="0" y="77"/>
                      <a:pt x="2" y="81"/>
                    </a:cubicBezTo>
                    <a:cubicBezTo>
                      <a:pt x="3" y="84"/>
                      <a:pt x="4" y="86"/>
                      <a:pt x="6" y="89"/>
                    </a:cubicBezTo>
                    <a:cubicBezTo>
                      <a:pt x="6" y="90"/>
                      <a:pt x="6" y="90"/>
                      <a:pt x="7" y="91"/>
                    </a:cubicBezTo>
                    <a:cubicBezTo>
                      <a:pt x="9" y="95"/>
                      <a:pt x="12" y="100"/>
                      <a:pt x="15" y="104"/>
                    </a:cubicBezTo>
                    <a:cubicBezTo>
                      <a:pt x="17" y="107"/>
                      <a:pt x="19" y="109"/>
                      <a:pt x="21" y="112"/>
                    </a:cubicBezTo>
                    <a:cubicBezTo>
                      <a:pt x="26" y="118"/>
                      <a:pt x="31" y="123"/>
                      <a:pt x="36" y="128"/>
                    </a:cubicBezTo>
                    <a:cubicBezTo>
                      <a:pt x="44" y="135"/>
                      <a:pt x="57" y="145"/>
                      <a:pt x="69" y="145"/>
                    </a:cubicBezTo>
                    <a:cubicBezTo>
                      <a:pt x="74" y="145"/>
                      <a:pt x="78" y="143"/>
                      <a:pt x="83" y="140"/>
                    </a:cubicBezTo>
                    <a:cubicBezTo>
                      <a:pt x="101" y="123"/>
                      <a:pt x="93" y="101"/>
                      <a:pt x="78" y="85"/>
                    </a:cubicBezTo>
                    <a:cubicBezTo>
                      <a:pt x="71" y="78"/>
                      <a:pt x="62" y="70"/>
                      <a:pt x="52" y="65"/>
                    </a:cubicBezTo>
                    <a:cubicBezTo>
                      <a:pt x="61" y="59"/>
                      <a:pt x="70" y="51"/>
                      <a:pt x="76" y="45"/>
                    </a:cubicBezTo>
                    <a:cubicBezTo>
                      <a:pt x="82" y="37"/>
                      <a:pt x="86" y="29"/>
                      <a:pt x="85" y="19"/>
                    </a:cubicBezTo>
                    <a:cubicBezTo>
                      <a:pt x="85" y="16"/>
                      <a:pt x="85" y="12"/>
                      <a:pt x="83" y="9"/>
                    </a:cubicBezTo>
                    <a:cubicBezTo>
                      <a:pt x="82" y="5"/>
                      <a:pt x="79" y="2"/>
                      <a:pt x="76" y="1"/>
                    </a:cubicBezTo>
                    <a:cubicBezTo>
                      <a:pt x="74" y="1"/>
                      <a:pt x="72" y="0"/>
                      <a:pt x="7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38"/>
              <p:cNvSpPr>
                <a:spLocks noEditPoints="1"/>
              </p:cNvSpPr>
              <p:nvPr/>
            </p:nvSpPr>
            <p:spPr bwMode="auto">
              <a:xfrm>
                <a:off x="509" y="3018"/>
                <a:ext cx="51" cy="70"/>
              </a:xfrm>
              <a:custGeom>
                <a:avLst/>
                <a:gdLst>
                  <a:gd name="T0" fmla="*/ 53 w 74"/>
                  <a:gd name="T1" fmla="*/ 13 h 100"/>
                  <a:gd name="T2" fmla="*/ 53 w 74"/>
                  <a:gd name="T3" fmla="*/ 13 h 100"/>
                  <a:gd name="T4" fmla="*/ 40 w 74"/>
                  <a:gd name="T5" fmla="*/ 60 h 100"/>
                  <a:gd name="T6" fmla="*/ 19 w 74"/>
                  <a:gd name="T7" fmla="*/ 68 h 100"/>
                  <a:gd name="T8" fmla="*/ 14 w 74"/>
                  <a:gd name="T9" fmla="*/ 59 h 100"/>
                  <a:gd name="T10" fmla="*/ 21 w 74"/>
                  <a:gd name="T11" fmla="*/ 55 h 100"/>
                  <a:gd name="T12" fmla="*/ 27 w 74"/>
                  <a:gd name="T13" fmla="*/ 55 h 100"/>
                  <a:gd name="T14" fmla="*/ 50 w 74"/>
                  <a:gd name="T15" fmla="*/ 68 h 100"/>
                  <a:gd name="T16" fmla="*/ 58 w 74"/>
                  <a:gd name="T17" fmla="*/ 79 h 100"/>
                  <a:gd name="T18" fmla="*/ 58 w 74"/>
                  <a:gd name="T19" fmla="*/ 84 h 100"/>
                  <a:gd name="T20" fmla="*/ 56 w 74"/>
                  <a:gd name="T21" fmla="*/ 87 h 100"/>
                  <a:gd name="T22" fmla="*/ 53 w 74"/>
                  <a:gd name="T23" fmla="*/ 88 h 100"/>
                  <a:gd name="T24" fmla="*/ 45 w 74"/>
                  <a:gd name="T25" fmla="*/ 88 h 100"/>
                  <a:gd name="T26" fmla="*/ 25 w 74"/>
                  <a:gd name="T27" fmla="*/ 76 h 100"/>
                  <a:gd name="T28" fmla="*/ 18 w 74"/>
                  <a:gd name="T29" fmla="*/ 37 h 100"/>
                  <a:gd name="T30" fmla="*/ 29 w 74"/>
                  <a:gd name="T31" fmla="*/ 19 h 100"/>
                  <a:gd name="T32" fmla="*/ 40 w 74"/>
                  <a:gd name="T33" fmla="*/ 12 h 100"/>
                  <a:gd name="T34" fmla="*/ 50 w 74"/>
                  <a:gd name="T35" fmla="*/ 12 h 100"/>
                  <a:gd name="T36" fmla="*/ 54 w 74"/>
                  <a:gd name="T37" fmla="*/ 14 h 100"/>
                  <a:gd name="T38" fmla="*/ 53 w 74"/>
                  <a:gd name="T39" fmla="*/ 13 h 100"/>
                  <a:gd name="T40" fmla="*/ 53 w 74"/>
                  <a:gd name="T41" fmla="*/ 13 h 100"/>
                  <a:gd name="T42" fmla="*/ 53 w 74"/>
                  <a:gd name="T43" fmla="*/ 13 h 100"/>
                  <a:gd name="T44" fmla="*/ 53 w 74"/>
                  <a:gd name="T45" fmla="*/ 13 h 100"/>
                  <a:gd name="T46" fmla="*/ 56 w 74"/>
                  <a:gd name="T47" fmla="*/ 19 h 100"/>
                  <a:gd name="T48" fmla="*/ 56 w 74"/>
                  <a:gd name="T49" fmla="*/ 23 h 100"/>
                  <a:gd name="T50" fmla="*/ 56 w 74"/>
                  <a:gd name="T51" fmla="*/ 23 h 100"/>
                  <a:gd name="T52" fmla="*/ 52 w 74"/>
                  <a:gd name="T53" fmla="*/ 30 h 100"/>
                  <a:gd name="T54" fmla="*/ 30 w 74"/>
                  <a:gd name="T55" fmla="*/ 42 h 100"/>
                  <a:gd name="T56" fmla="*/ 22 w 74"/>
                  <a:gd name="T57" fmla="*/ 42 h 100"/>
                  <a:gd name="T58" fmla="*/ 18 w 74"/>
                  <a:gd name="T59" fmla="*/ 42 h 100"/>
                  <a:gd name="T60" fmla="*/ 18 w 74"/>
                  <a:gd name="T61" fmla="*/ 37 h 100"/>
                  <a:gd name="T62" fmla="*/ 31 w 74"/>
                  <a:gd name="T63" fmla="*/ 4 h 100"/>
                  <a:gd name="T64" fmla="*/ 3 w 74"/>
                  <a:gd name="T65" fmla="*/ 44 h 100"/>
                  <a:gd name="T66" fmla="*/ 9 w 74"/>
                  <a:gd name="T67" fmla="*/ 75 h 100"/>
                  <a:gd name="T68" fmla="*/ 56 w 74"/>
                  <a:gd name="T69" fmla="*/ 99 h 100"/>
                  <a:gd name="T70" fmla="*/ 44 w 74"/>
                  <a:gd name="T71" fmla="*/ 50 h 100"/>
                  <a:gd name="T72" fmla="*/ 66 w 74"/>
                  <a:gd name="T73" fmla="*/ 11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4" h="100">
                    <a:moveTo>
                      <a:pt x="53" y="13"/>
                    </a:move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moveTo>
                      <a:pt x="40" y="61"/>
                    </a:moveTo>
                    <a:cubicBezTo>
                      <a:pt x="40" y="60"/>
                      <a:pt x="40" y="60"/>
                      <a:pt x="40" y="60"/>
                    </a:cubicBezTo>
                    <a:cubicBezTo>
                      <a:pt x="40" y="61"/>
                      <a:pt x="40" y="61"/>
                      <a:pt x="40" y="61"/>
                    </a:cubicBezTo>
                    <a:moveTo>
                      <a:pt x="19" y="68"/>
                    </a:moveTo>
                    <a:cubicBezTo>
                      <a:pt x="18" y="68"/>
                      <a:pt x="17" y="67"/>
                      <a:pt x="17" y="66"/>
                    </a:cubicBezTo>
                    <a:cubicBezTo>
                      <a:pt x="16" y="64"/>
                      <a:pt x="15" y="61"/>
                      <a:pt x="14" y="59"/>
                    </a:cubicBezTo>
                    <a:cubicBezTo>
                      <a:pt x="13" y="57"/>
                      <a:pt x="13" y="56"/>
                      <a:pt x="13" y="54"/>
                    </a:cubicBezTo>
                    <a:cubicBezTo>
                      <a:pt x="16" y="55"/>
                      <a:pt x="18" y="55"/>
                      <a:pt x="21" y="55"/>
                    </a:cubicBezTo>
                    <a:cubicBezTo>
                      <a:pt x="22" y="55"/>
                      <a:pt x="24" y="55"/>
                      <a:pt x="25" y="55"/>
                    </a:cubicBezTo>
                    <a:cubicBezTo>
                      <a:pt x="25" y="55"/>
                      <a:pt x="26" y="55"/>
                      <a:pt x="27" y="55"/>
                    </a:cubicBezTo>
                    <a:cubicBezTo>
                      <a:pt x="31" y="56"/>
                      <a:pt x="35" y="58"/>
                      <a:pt x="39" y="60"/>
                    </a:cubicBezTo>
                    <a:cubicBezTo>
                      <a:pt x="43" y="62"/>
                      <a:pt x="47" y="65"/>
                      <a:pt x="50" y="68"/>
                    </a:cubicBezTo>
                    <a:cubicBezTo>
                      <a:pt x="52" y="70"/>
                      <a:pt x="54" y="72"/>
                      <a:pt x="56" y="75"/>
                    </a:cubicBezTo>
                    <a:cubicBezTo>
                      <a:pt x="56" y="76"/>
                      <a:pt x="57" y="77"/>
                      <a:pt x="58" y="79"/>
                    </a:cubicBezTo>
                    <a:cubicBezTo>
                      <a:pt x="58" y="80"/>
                      <a:pt x="58" y="81"/>
                      <a:pt x="58" y="82"/>
                    </a:cubicBezTo>
                    <a:cubicBezTo>
                      <a:pt x="58" y="83"/>
                      <a:pt x="58" y="83"/>
                      <a:pt x="58" y="84"/>
                    </a:cubicBezTo>
                    <a:cubicBezTo>
                      <a:pt x="58" y="84"/>
                      <a:pt x="57" y="85"/>
                      <a:pt x="57" y="86"/>
                    </a:cubicBezTo>
                    <a:cubicBezTo>
                      <a:pt x="57" y="86"/>
                      <a:pt x="56" y="87"/>
                      <a:pt x="56" y="87"/>
                    </a:cubicBezTo>
                    <a:cubicBezTo>
                      <a:pt x="55" y="88"/>
                      <a:pt x="55" y="88"/>
                      <a:pt x="55" y="88"/>
                    </a:cubicBezTo>
                    <a:cubicBezTo>
                      <a:pt x="55" y="88"/>
                      <a:pt x="54" y="88"/>
                      <a:pt x="53" y="88"/>
                    </a:cubicBezTo>
                    <a:cubicBezTo>
                      <a:pt x="52" y="89"/>
                      <a:pt x="52" y="89"/>
                      <a:pt x="51" y="89"/>
                    </a:cubicBezTo>
                    <a:cubicBezTo>
                      <a:pt x="49" y="89"/>
                      <a:pt x="47" y="88"/>
                      <a:pt x="45" y="88"/>
                    </a:cubicBezTo>
                    <a:cubicBezTo>
                      <a:pt x="42" y="87"/>
                      <a:pt x="39" y="86"/>
                      <a:pt x="36" y="84"/>
                    </a:cubicBezTo>
                    <a:cubicBezTo>
                      <a:pt x="32" y="82"/>
                      <a:pt x="28" y="79"/>
                      <a:pt x="25" y="76"/>
                    </a:cubicBezTo>
                    <a:cubicBezTo>
                      <a:pt x="23" y="73"/>
                      <a:pt x="20" y="71"/>
                      <a:pt x="19" y="68"/>
                    </a:cubicBezTo>
                    <a:moveTo>
                      <a:pt x="18" y="37"/>
                    </a:moveTo>
                    <a:cubicBezTo>
                      <a:pt x="19" y="34"/>
                      <a:pt x="21" y="31"/>
                      <a:pt x="22" y="28"/>
                    </a:cubicBezTo>
                    <a:cubicBezTo>
                      <a:pt x="24" y="24"/>
                      <a:pt x="26" y="22"/>
                      <a:pt x="29" y="19"/>
                    </a:cubicBezTo>
                    <a:cubicBezTo>
                      <a:pt x="30" y="17"/>
                      <a:pt x="32" y="16"/>
                      <a:pt x="34" y="15"/>
                    </a:cubicBezTo>
                    <a:cubicBezTo>
                      <a:pt x="36" y="14"/>
                      <a:pt x="38" y="13"/>
                      <a:pt x="40" y="12"/>
                    </a:cubicBezTo>
                    <a:cubicBezTo>
                      <a:pt x="42" y="12"/>
                      <a:pt x="44" y="12"/>
                      <a:pt x="45" y="11"/>
                    </a:cubicBezTo>
                    <a:cubicBezTo>
                      <a:pt x="47" y="11"/>
                      <a:pt x="49" y="12"/>
                      <a:pt x="50" y="12"/>
                    </a:cubicBezTo>
                    <a:cubicBezTo>
                      <a:pt x="51" y="12"/>
                      <a:pt x="51" y="12"/>
                      <a:pt x="52" y="13"/>
                    </a:cubicBezTo>
                    <a:cubicBezTo>
                      <a:pt x="53" y="13"/>
                      <a:pt x="53" y="13"/>
                      <a:pt x="54" y="14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3" y="13"/>
                      <a:pt x="53" y="13"/>
                      <a:pt x="53" y="13"/>
                    </a:cubicBezTo>
                    <a:cubicBezTo>
                      <a:pt x="54" y="14"/>
                      <a:pt x="54" y="14"/>
                      <a:pt x="55" y="15"/>
                    </a:cubicBezTo>
                    <a:cubicBezTo>
                      <a:pt x="55" y="16"/>
                      <a:pt x="56" y="18"/>
                      <a:pt x="56" y="19"/>
                    </a:cubicBezTo>
                    <a:cubicBezTo>
                      <a:pt x="56" y="18"/>
                      <a:pt x="56" y="18"/>
                      <a:pt x="56" y="17"/>
                    </a:cubicBezTo>
                    <a:cubicBezTo>
                      <a:pt x="56" y="19"/>
                      <a:pt x="56" y="21"/>
                      <a:pt x="56" y="23"/>
                    </a:cubicBezTo>
                    <a:cubicBezTo>
                      <a:pt x="56" y="22"/>
                      <a:pt x="56" y="22"/>
                      <a:pt x="56" y="21"/>
                    </a:cubicBezTo>
                    <a:cubicBezTo>
                      <a:pt x="56" y="22"/>
                      <a:pt x="56" y="23"/>
                      <a:pt x="56" y="23"/>
                    </a:cubicBezTo>
                    <a:cubicBezTo>
                      <a:pt x="56" y="24"/>
                      <a:pt x="55" y="25"/>
                      <a:pt x="55" y="25"/>
                    </a:cubicBezTo>
                    <a:cubicBezTo>
                      <a:pt x="54" y="27"/>
                      <a:pt x="53" y="28"/>
                      <a:pt x="52" y="30"/>
                    </a:cubicBezTo>
                    <a:cubicBezTo>
                      <a:pt x="49" y="32"/>
                      <a:pt x="47" y="34"/>
                      <a:pt x="44" y="36"/>
                    </a:cubicBezTo>
                    <a:cubicBezTo>
                      <a:pt x="39" y="39"/>
                      <a:pt x="35" y="41"/>
                      <a:pt x="30" y="42"/>
                    </a:cubicBezTo>
                    <a:cubicBezTo>
                      <a:pt x="29" y="43"/>
                      <a:pt x="28" y="43"/>
                      <a:pt x="27" y="43"/>
                    </a:cubicBezTo>
                    <a:cubicBezTo>
                      <a:pt x="25" y="43"/>
                      <a:pt x="24" y="42"/>
                      <a:pt x="22" y="42"/>
                    </a:cubicBezTo>
                    <a:cubicBezTo>
                      <a:pt x="21" y="42"/>
                      <a:pt x="20" y="42"/>
                      <a:pt x="19" y="42"/>
                    </a:cubicBezTo>
                    <a:cubicBezTo>
                      <a:pt x="19" y="42"/>
                      <a:pt x="18" y="42"/>
                      <a:pt x="18" y="42"/>
                    </a:cubicBezTo>
                    <a:cubicBezTo>
                      <a:pt x="18" y="41"/>
                      <a:pt x="18" y="40"/>
                      <a:pt x="17" y="39"/>
                    </a:cubicBezTo>
                    <a:cubicBezTo>
                      <a:pt x="17" y="38"/>
                      <a:pt x="18" y="38"/>
                      <a:pt x="18" y="37"/>
                    </a:cubicBezTo>
                    <a:moveTo>
                      <a:pt x="45" y="0"/>
                    </a:moveTo>
                    <a:cubicBezTo>
                      <a:pt x="40" y="0"/>
                      <a:pt x="35" y="1"/>
                      <a:pt x="31" y="4"/>
                    </a:cubicBezTo>
                    <a:cubicBezTo>
                      <a:pt x="20" y="10"/>
                      <a:pt x="13" y="20"/>
                      <a:pt x="8" y="31"/>
                    </a:cubicBezTo>
                    <a:cubicBezTo>
                      <a:pt x="6" y="35"/>
                      <a:pt x="5" y="40"/>
                      <a:pt x="3" y="44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0" y="56"/>
                      <a:pt x="3" y="66"/>
                      <a:pt x="9" y="75"/>
                    </a:cubicBezTo>
                    <a:cubicBezTo>
                      <a:pt x="18" y="89"/>
                      <a:pt x="35" y="100"/>
                      <a:pt x="50" y="100"/>
                    </a:cubicBezTo>
                    <a:cubicBezTo>
                      <a:pt x="52" y="100"/>
                      <a:pt x="54" y="100"/>
                      <a:pt x="56" y="99"/>
                    </a:cubicBezTo>
                    <a:cubicBezTo>
                      <a:pt x="74" y="95"/>
                      <a:pt x="70" y="72"/>
                      <a:pt x="60" y="62"/>
                    </a:cubicBezTo>
                    <a:cubicBezTo>
                      <a:pt x="55" y="58"/>
                      <a:pt x="50" y="53"/>
                      <a:pt x="44" y="50"/>
                    </a:cubicBezTo>
                    <a:cubicBezTo>
                      <a:pt x="58" y="43"/>
                      <a:pt x="69" y="30"/>
                      <a:pt x="67" y="16"/>
                    </a:cubicBezTo>
                    <a:cubicBezTo>
                      <a:pt x="67" y="14"/>
                      <a:pt x="66" y="13"/>
                      <a:pt x="66" y="11"/>
                    </a:cubicBezTo>
                    <a:cubicBezTo>
                      <a:pt x="62" y="4"/>
                      <a:pt x="54" y="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39"/>
              <p:cNvSpPr>
                <a:spLocks noEditPoints="1"/>
              </p:cNvSpPr>
              <p:nvPr/>
            </p:nvSpPr>
            <p:spPr bwMode="auto">
              <a:xfrm>
                <a:off x="407" y="2597"/>
                <a:ext cx="76" cy="61"/>
              </a:xfrm>
              <a:custGeom>
                <a:avLst/>
                <a:gdLst>
                  <a:gd name="T0" fmla="*/ 94 w 110"/>
                  <a:gd name="T1" fmla="*/ 51 h 88"/>
                  <a:gd name="T2" fmla="*/ 93 w 110"/>
                  <a:gd name="T3" fmla="*/ 51 h 88"/>
                  <a:gd name="T4" fmla="*/ 94 w 110"/>
                  <a:gd name="T5" fmla="*/ 51 h 88"/>
                  <a:gd name="T6" fmla="*/ 62 w 110"/>
                  <a:gd name="T7" fmla="*/ 77 h 88"/>
                  <a:gd name="T8" fmla="*/ 45 w 110"/>
                  <a:gd name="T9" fmla="*/ 75 h 88"/>
                  <a:gd name="T10" fmla="*/ 33 w 110"/>
                  <a:gd name="T11" fmla="*/ 70 h 88"/>
                  <a:gd name="T12" fmla="*/ 31 w 110"/>
                  <a:gd name="T13" fmla="*/ 69 h 88"/>
                  <a:gd name="T14" fmla="*/ 44 w 110"/>
                  <a:gd name="T15" fmla="*/ 54 h 88"/>
                  <a:gd name="T16" fmla="*/ 65 w 110"/>
                  <a:gd name="T17" fmla="*/ 44 h 88"/>
                  <a:gd name="T18" fmla="*/ 77 w 110"/>
                  <a:gd name="T19" fmla="*/ 42 h 88"/>
                  <a:gd name="T20" fmla="*/ 83 w 110"/>
                  <a:gd name="T21" fmla="*/ 43 h 88"/>
                  <a:gd name="T22" fmla="*/ 87 w 110"/>
                  <a:gd name="T23" fmla="*/ 44 h 88"/>
                  <a:gd name="T24" fmla="*/ 90 w 110"/>
                  <a:gd name="T25" fmla="*/ 46 h 88"/>
                  <a:gd name="T26" fmla="*/ 93 w 110"/>
                  <a:gd name="T27" fmla="*/ 50 h 88"/>
                  <a:gd name="T28" fmla="*/ 95 w 110"/>
                  <a:gd name="T29" fmla="*/ 55 h 88"/>
                  <a:gd name="T30" fmla="*/ 96 w 110"/>
                  <a:gd name="T31" fmla="*/ 59 h 88"/>
                  <a:gd name="T32" fmla="*/ 96 w 110"/>
                  <a:gd name="T33" fmla="*/ 62 h 88"/>
                  <a:gd name="T34" fmla="*/ 94 w 110"/>
                  <a:gd name="T35" fmla="*/ 64 h 88"/>
                  <a:gd name="T36" fmla="*/ 92 w 110"/>
                  <a:gd name="T37" fmla="*/ 67 h 88"/>
                  <a:gd name="T38" fmla="*/ 88 w 110"/>
                  <a:gd name="T39" fmla="*/ 71 h 88"/>
                  <a:gd name="T40" fmla="*/ 79 w 110"/>
                  <a:gd name="T41" fmla="*/ 74 h 88"/>
                  <a:gd name="T42" fmla="*/ 62 w 110"/>
                  <a:gd name="T43" fmla="*/ 77 h 88"/>
                  <a:gd name="T44" fmla="*/ 14 w 110"/>
                  <a:gd name="T45" fmla="*/ 55 h 88"/>
                  <a:gd name="T46" fmla="*/ 13 w 110"/>
                  <a:gd name="T47" fmla="*/ 49 h 88"/>
                  <a:gd name="T48" fmla="*/ 16 w 110"/>
                  <a:gd name="T49" fmla="*/ 25 h 88"/>
                  <a:gd name="T50" fmla="*/ 19 w 110"/>
                  <a:gd name="T51" fmla="*/ 16 h 88"/>
                  <a:gd name="T52" fmla="*/ 22 w 110"/>
                  <a:gd name="T53" fmla="*/ 13 h 88"/>
                  <a:gd name="T54" fmla="*/ 24 w 110"/>
                  <a:gd name="T55" fmla="*/ 12 h 88"/>
                  <a:gd name="T56" fmla="*/ 25 w 110"/>
                  <a:gd name="T57" fmla="*/ 11 h 88"/>
                  <a:gd name="T58" fmla="*/ 26 w 110"/>
                  <a:gd name="T59" fmla="*/ 11 h 88"/>
                  <a:gd name="T60" fmla="*/ 28 w 110"/>
                  <a:gd name="T61" fmla="*/ 11 h 88"/>
                  <a:gd name="T62" fmla="*/ 32 w 110"/>
                  <a:gd name="T63" fmla="*/ 13 h 88"/>
                  <a:gd name="T64" fmla="*/ 37 w 110"/>
                  <a:gd name="T65" fmla="*/ 16 h 88"/>
                  <a:gd name="T66" fmla="*/ 39 w 110"/>
                  <a:gd name="T67" fmla="*/ 19 h 88"/>
                  <a:gd name="T68" fmla="*/ 40 w 110"/>
                  <a:gd name="T69" fmla="*/ 22 h 88"/>
                  <a:gd name="T70" fmla="*/ 41 w 110"/>
                  <a:gd name="T71" fmla="*/ 27 h 88"/>
                  <a:gd name="T72" fmla="*/ 40 w 110"/>
                  <a:gd name="T73" fmla="*/ 33 h 88"/>
                  <a:gd name="T74" fmla="*/ 36 w 110"/>
                  <a:gd name="T75" fmla="*/ 44 h 88"/>
                  <a:gd name="T76" fmla="*/ 35 w 110"/>
                  <a:gd name="T77" fmla="*/ 46 h 88"/>
                  <a:gd name="T78" fmla="*/ 19 w 110"/>
                  <a:gd name="T79" fmla="*/ 58 h 88"/>
                  <a:gd name="T80" fmla="*/ 15 w 110"/>
                  <a:gd name="T81" fmla="*/ 63 h 88"/>
                  <a:gd name="T82" fmla="*/ 14 w 110"/>
                  <a:gd name="T83" fmla="*/ 55 h 88"/>
                  <a:gd name="T84" fmla="*/ 27 w 110"/>
                  <a:gd name="T85" fmla="*/ 0 h 88"/>
                  <a:gd name="T86" fmla="*/ 2 w 110"/>
                  <a:gd name="T87" fmla="*/ 55 h 88"/>
                  <a:gd name="T88" fmla="*/ 4 w 110"/>
                  <a:gd name="T89" fmla="*/ 67 h 88"/>
                  <a:gd name="T90" fmla="*/ 6 w 110"/>
                  <a:gd name="T91" fmla="*/ 74 h 88"/>
                  <a:gd name="T92" fmla="*/ 11 w 110"/>
                  <a:gd name="T93" fmla="*/ 77 h 88"/>
                  <a:gd name="T94" fmla="*/ 13 w 110"/>
                  <a:gd name="T95" fmla="*/ 77 h 88"/>
                  <a:gd name="T96" fmla="*/ 14 w 110"/>
                  <a:gd name="T97" fmla="*/ 77 h 88"/>
                  <a:gd name="T98" fmla="*/ 15 w 110"/>
                  <a:gd name="T99" fmla="*/ 77 h 88"/>
                  <a:gd name="T100" fmla="*/ 17 w 110"/>
                  <a:gd name="T101" fmla="*/ 76 h 88"/>
                  <a:gd name="T102" fmla="*/ 21 w 110"/>
                  <a:gd name="T103" fmla="*/ 75 h 88"/>
                  <a:gd name="T104" fmla="*/ 29 w 110"/>
                  <a:gd name="T105" fmla="*/ 81 h 88"/>
                  <a:gd name="T106" fmla="*/ 33 w 110"/>
                  <a:gd name="T107" fmla="*/ 83 h 88"/>
                  <a:gd name="T108" fmla="*/ 61 w 110"/>
                  <a:gd name="T109" fmla="*/ 88 h 88"/>
                  <a:gd name="T110" fmla="*/ 74 w 110"/>
                  <a:gd name="T111" fmla="*/ 87 h 88"/>
                  <a:gd name="T112" fmla="*/ 107 w 110"/>
                  <a:gd name="T113" fmla="*/ 56 h 88"/>
                  <a:gd name="T114" fmla="*/ 104 w 110"/>
                  <a:gd name="T115" fmla="*/ 47 h 88"/>
                  <a:gd name="T116" fmla="*/ 78 w 110"/>
                  <a:gd name="T117" fmla="*/ 31 h 88"/>
                  <a:gd name="T118" fmla="*/ 51 w 110"/>
                  <a:gd name="T119" fmla="*/ 37 h 88"/>
                  <a:gd name="T120" fmla="*/ 51 w 110"/>
                  <a:gd name="T121" fmla="*/ 35 h 88"/>
                  <a:gd name="T122" fmla="*/ 28 w 110"/>
                  <a:gd name="T123" fmla="*/ 0 h 88"/>
                  <a:gd name="T124" fmla="*/ 27 w 110"/>
                  <a:gd name="T125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0" h="88">
                    <a:moveTo>
                      <a:pt x="94" y="51"/>
                    </a:moveTo>
                    <a:cubicBezTo>
                      <a:pt x="93" y="51"/>
                      <a:pt x="93" y="51"/>
                      <a:pt x="93" y="51"/>
                    </a:cubicBezTo>
                    <a:cubicBezTo>
                      <a:pt x="94" y="51"/>
                      <a:pt x="94" y="51"/>
                      <a:pt x="94" y="51"/>
                    </a:cubicBezTo>
                    <a:moveTo>
                      <a:pt x="62" y="77"/>
                    </a:moveTo>
                    <a:cubicBezTo>
                      <a:pt x="56" y="77"/>
                      <a:pt x="50" y="76"/>
                      <a:pt x="45" y="75"/>
                    </a:cubicBezTo>
                    <a:cubicBezTo>
                      <a:pt x="41" y="74"/>
                      <a:pt x="37" y="72"/>
                      <a:pt x="33" y="70"/>
                    </a:cubicBezTo>
                    <a:cubicBezTo>
                      <a:pt x="32" y="70"/>
                      <a:pt x="32" y="69"/>
                      <a:pt x="31" y="69"/>
                    </a:cubicBezTo>
                    <a:cubicBezTo>
                      <a:pt x="36" y="64"/>
                      <a:pt x="40" y="59"/>
                      <a:pt x="44" y="54"/>
                    </a:cubicBezTo>
                    <a:cubicBezTo>
                      <a:pt x="50" y="50"/>
                      <a:pt x="58" y="46"/>
                      <a:pt x="65" y="44"/>
                    </a:cubicBezTo>
                    <a:cubicBezTo>
                      <a:pt x="69" y="43"/>
                      <a:pt x="73" y="42"/>
                      <a:pt x="77" y="42"/>
                    </a:cubicBezTo>
                    <a:cubicBezTo>
                      <a:pt x="79" y="42"/>
                      <a:pt x="81" y="42"/>
                      <a:pt x="83" y="43"/>
                    </a:cubicBezTo>
                    <a:cubicBezTo>
                      <a:pt x="85" y="43"/>
                      <a:pt x="86" y="44"/>
                      <a:pt x="87" y="44"/>
                    </a:cubicBezTo>
                    <a:cubicBezTo>
                      <a:pt x="88" y="45"/>
                      <a:pt x="89" y="46"/>
                      <a:pt x="90" y="46"/>
                    </a:cubicBezTo>
                    <a:cubicBezTo>
                      <a:pt x="91" y="48"/>
                      <a:pt x="92" y="49"/>
                      <a:pt x="93" y="50"/>
                    </a:cubicBezTo>
                    <a:cubicBezTo>
                      <a:pt x="94" y="52"/>
                      <a:pt x="95" y="54"/>
                      <a:pt x="95" y="55"/>
                    </a:cubicBezTo>
                    <a:cubicBezTo>
                      <a:pt x="95" y="57"/>
                      <a:pt x="96" y="58"/>
                      <a:pt x="96" y="59"/>
                    </a:cubicBezTo>
                    <a:cubicBezTo>
                      <a:pt x="96" y="60"/>
                      <a:pt x="96" y="61"/>
                      <a:pt x="96" y="62"/>
                    </a:cubicBezTo>
                    <a:cubicBezTo>
                      <a:pt x="95" y="63"/>
                      <a:pt x="95" y="63"/>
                      <a:pt x="94" y="64"/>
                    </a:cubicBezTo>
                    <a:cubicBezTo>
                      <a:pt x="94" y="65"/>
                      <a:pt x="93" y="66"/>
                      <a:pt x="92" y="67"/>
                    </a:cubicBezTo>
                    <a:cubicBezTo>
                      <a:pt x="91" y="68"/>
                      <a:pt x="90" y="70"/>
                      <a:pt x="88" y="71"/>
                    </a:cubicBezTo>
                    <a:cubicBezTo>
                      <a:pt x="85" y="72"/>
                      <a:pt x="82" y="73"/>
                      <a:pt x="79" y="74"/>
                    </a:cubicBezTo>
                    <a:cubicBezTo>
                      <a:pt x="73" y="76"/>
                      <a:pt x="68" y="76"/>
                      <a:pt x="62" y="77"/>
                    </a:cubicBezTo>
                    <a:moveTo>
                      <a:pt x="14" y="55"/>
                    </a:moveTo>
                    <a:cubicBezTo>
                      <a:pt x="14" y="53"/>
                      <a:pt x="14" y="51"/>
                      <a:pt x="13" y="49"/>
                    </a:cubicBezTo>
                    <a:cubicBezTo>
                      <a:pt x="13" y="41"/>
                      <a:pt x="14" y="33"/>
                      <a:pt x="16" y="25"/>
                    </a:cubicBezTo>
                    <a:cubicBezTo>
                      <a:pt x="17" y="22"/>
                      <a:pt x="18" y="19"/>
                      <a:pt x="19" y="16"/>
                    </a:cubicBezTo>
                    <a:cubicBezTo>
                      <a:pt x="20" y="15"/>
                      <a:pt x="21" y="14"/>
                      <a:pt x="22" y="13"/>
                    </a:cubicBezTo>
                    <a:cubicBezTo>
                      <a:pt x="22" y="12"/>
                      <a:pt x="23" y="12"/>
                      <a:pt x="24" y="12"/>
                    </a:cubicBezTo>
                    <a:cubicBezTo>
                      <a:pt x="24" y="11"/>
                      <a:pt x="24" y="11"/>
                      <a:pt x="25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7" y="11"/>
                      <a:pt x="27" y="11"/>
                      <a:pt x="28" y="11"/>
                    </a:cubicBezTo>
                    <a:cubicBezTo>
                      <a:pt x="29" y="12"/>
                      <a:pt x="31" y="12"/>
                      <a:pt x="32" y="13"/>
                    </a:cubicBezTo>
                    <a:cubicBezTo>
                      <a:pt x="34" y="14"/>
                      <a:pt x="35" y="15"/>
                      <a:pt x="37" y="16"/>
                    </a:cubicBezTo>
                    <a:cubicBezTo>
                      <a:pt x="38" y="17"/>
                      <a:pt x="38" y="18"/>
                      <a:pt x="39" y="19"/>
                    </a:cubicBezTo>
                    <a:cubicBezTo>
                      <a:pt x="39" y="20"/>
                      <a:pt x="40" y="21"/>
                      <a:pt x="40" y="22"/>
                    </a:cubicBezTo>
                    <a:cubicBezTo>
                      <a:pt x="41" y="24"/>
                      <a:pt x="41" y="25"/>
                      <a:pt x="41" y="27"/>
                    </a:cubicBezTo>
                    <a:cubicBezTo>
                      <a:pt x="41" y="29"/>
                      <a:pt x="41" y="31"/>
                      <a:pt x="40" y="33"/>
                    </a:cubicBezTo>
                    <a:cubicBezTo>
                      <a:pt x="39" y="37"/>
                      <a:pt x="38" y="40"/>
                      <a:pt x="36" y="44"/>
                    </a:cubicBezTo>
                    <a:cubicBezTo>
                      <a:pt x="36" y="44"/>
                      <a:pt x="35" y="45"/>
                      <a:pt x="35" y="46"/>
                    </a:cubicBezTo>
                    <a:cubicBezTo>
                      <a:pt x="29" y="49"/>
                      <a:pt x="24" y="54"/>
                      <a:pt x="19" y="58"/>
                    </a:cubicBezTo>
                    <a:cubicBezTo>
                      <a:pt x="18" y="59"/>
                      <a:pt x="16" y="61"/>
                      <a:pt x="15" y="63"/>
                    </a:cubicBezTo>
                    <a:cubicBezTo>
                      <a:pt x="14" y="60"/>
                      <a:pt x="14" y="58"/>
                      <a:pt x="14" y="55"/>
                    </a:cubicBezTo>
                    <a:moveTo>
                      <a:pt x="27" y="0"/>
                    </a:moveTo>
                    <a:cubicBezTo>
                      <a:pt x="5" y="0"/>
                      <a:pt x="0" y="31"/>
                      <a:pt x="2" y="55"/>
                    </a:cubicBezTo>
                    <a:cubicBezTo>
                      <a:pt x="3" y="59"/>
                      <a:pt x="3" y="64"/>
                      <a:pt x="4" y="67"/>
                    </a:cubicBezTo>
                    <a:cubicBezTo>
                      <a:pt x="5" y="70"/>
                      <a:pt x="5" y="72"/>
                      <a:pt x="6" y="74"/>
                    </a:cubicBezTo>
                    <a:cubicBezTo>
                      <a:pt x="7" y="76"/>
                      <a:pt x="9" y="77"/>
                      <a:pt x="11" y="77"/>
                    </a:cubicBezTo>
                    <a:cubicBezTo>
                      <a:pt x="12" y="77"/>
                      <a:pt x="13" y="77"/>
                      <a:pt x="13" y="77"/>
                    </a:cubicBezTo>
                    <a:cubicBezTo>
                      <a:pt x="13" y="77"/>
                      <a:pt x="14" y="77"/>
                      <a:pt x="14" y="77"/>
                    </a:cubicBezTo>
                    <a:cubicBezTo>
                      <a:pt x="14" y="77"/>
                      <a:pt x="15" y="77"/>
                      <a:pt x="15" y="77"/>
                    </a:cubicBezTo>
                    <a:cubicBezTo>
                      <a:pt x="16" y="77"/>
                      <a:pt x="17" y="77"/>
                      <a:pt x="17" y="76"/>
                    </a:cubicBezTo>
                    <a:cubicBezTo>
                      <a:pt x="19" y="76"/>
                      <a:pt x="20" y="76"/>
                      <a:pt x="21" y="75"/>
                    </a:cubicBezTo>
                    <a:cubicBezTo>
                      <a:pt x="23" y="77"/>
                      <a:pt x="26" y="79"/>
                      <a:pt x="29" y="81"/>
                    </a:cubicBezTo>
                    <a:cubicBezTo>
                      <a:pt x="31" y="82"/>
                      <a:pt x="32" y="82"/>
                      <a:pt x="33" y="83"/>
                    </a:cubicBezTo>
                    <a:cubicBezTo>
                      <a:pt x="42" y="86"/>
                      <a:pt x="51" y="88"/>
                      <a:pt x="61" y="88"/>
                    </a:cubicBezTo>
                    <a:cubicBezTo>
                      <a:pt x="65" y="88"/>
                      <a:pt x="69" y="88"/>
                      <a:pt x="74" y="87"/>
                    </a:cubicBezTo>
                    <a:cubicBezTo>
                      <a:pt x="89" y="84"/>
                      <a:pt x="110" y="75"/>
                      <a:pt x="107" y="56"/>
                    </a:cubicBezTo>
                    <a:cubicBezTo>
                      <a:pt x="106" y="53"/>
                      <a:pt x="105" y="50"/>
                      <a:pt x="104" y="47"/>
                    </a:cubicBezTo>
                    <a:cubicBezTo>
                      <a:pt x="99" y="36"/>
                      <a:pt x="89" y="31"/>
                      <a:pt x="78" y="31"/>
                    </a:cubicBezTo>
                    <a:cubicBezTo>
                      <a:pt x="69" y="31"/>
                      <a:pt x="60" y="33"/>
                      <a:pt x="51" y="37"/>
                    </a:cubicBezTo>
                    <a:cubicBezTo>
                      <a:pt x="51" y="37"/>
                      <a:pt x="51" y="36"/>
                      <a:pt x="51" y="35"/>
                    </a:cubicBezTo>
                    <a:cubicBezTo>
                      <a:pt x="54" y="20"/>
                      <a:pt x="45" y="0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40"/>
              <p:cNvSpPr>
                <a:spLocks noEditPoints="1"/>
              </p:cNvSpPr>
              <p:nvPr/>
            </p:nvSpPr>
            <p:spPr bwMode="auto">
              <a:xfrm>
                <a:off x="684" y="3056"/>
                <a:ext cx="350" cy="411"/>
              </a:xfrm>
              <a:custGeom>
                <a:avLst/>
                <a:gdLst>
                  <a:gd name="T0" fmla="*/ 143 w 501"/>
                  <a:gd name="T1" fmla="*/ 574 h 589"/>
                  <a:gd name="T2" fmla="*/ 250 w 501"/>
                  <a:gd name="T3" fmla="*/ 544 h 589"/>
                  <a:gd name="T4" fmla="*/ 78 w 501"/>
                  <a:gd name="T5" fmla="*/ 521 h 589"/>
                  <a:gd name="T6" fmla="*/ 126 w 501"/>
                  <a:gd name="T7" fmla="*/ 551 h 589"/>
                  <a:gd name="T8" fmla="*/ 21 w 501"/>
                  <a:gd name="T9" fmla="*/ 394 h 589"/>
                  <a:gd name="T10" fmla="*/ 36 w 501"/>
                  <a:gd name="T11" fmla="*/ 504 h 589"/>
                  <a:gd name="T12" fmla="*/ 110 w 501"/>
                  <a:gd name="T13" fmla="*/ 477 h 589"/>
                  <a:gd name="T14" fmla="*/ 363 w 501"/>
                  <a:gd name="T15" fmla="*/ 369 h 589"/>
                  <a:gd name="T16" fmla="*/ 429 w 501"/>
                  <a:gd name="T17" fmla="*/ 298 h 589"/>
                  <a:gd name="T18" fmla="*/ 397 w 501"/>
                  <a:gd name="T19" fmla="*/ 329 h 589"/>
                  <a:gd name="T20" fmla="*/ 469 w 501"/>
                  <a:gd name="T21" fmla="*/ 327 h 589"/>
                  <a:gd name="T22" fmla="*/ 464 w 501"/>
                  <a:gd name="T23" fmla="*/ 284 h 589"/>
                  <a:gd name="T24" fmla="*/ 501 w 501"/>
                  <a:gd name="T25" fmla="*/ 284 h 589"/>
                  <a:gd name="T26" fmla="*/ 474 w 501"/>
                  <a:gd name="T27" fmla="*/ 282 h 589"/>
                  <a:gd name="T28" fmla="*/ 368 w 501"/>
                  <a:gd name="T29" fmla="*/ 274 h 589"/>
                  <a:gd name="T30" fmla="*/ 179 w 501"/>
                  <a:gd name="T31" fmla="*/ 288 h 589"/>
                  <a:gd name="T32" fmla="*/ 200 w 501"/>
                  <a:gd name="T33" fmla="*/ 371 h 589"/>
                  <a:gd name="T34" fmla="*/ 278 w 501"/>
                  <a:gd name="T35" fmla="*/ 358 h 589"/>
                  <a:gd name="T36" fmla="*/ 313 w 501"/>
                  <a:gd name="T37" fmla="*/ 361 h 589"/>
                  <a:gd name="T38" fmla="*/ 229 w 501"/>
                  <a:gd name="T39" fmla="*/ 359 h 589"/>
                  <a:gd name="T40" fmla="*/ 167 w 501"/>
                  <a:gd name="T41" fmla="*/ 255 h 589"/>
                  <a:gd name="T42" fmla="*/ 419 w 501"/>
                  <a:gd name="T43" fmla="*/ 291 h 589"/>
                  <a:gd name="T44" fmla="*/ 137 w 501"/>
                  <a:gd name="T45" fmla="*/ 216 h 589"/>
                  <a:gd name="T46" fmla="*/ 137 w 501"/>
                  <a:gd name="T47" fmla="*/ 216 h 589"/>
                  <a:gd name="T48" fmla="*/ 159 w 501"/>
                  <a:gd name="T49" fmla="*/ 225 h 589"/>
                  <a:gd name="T50" fmla="*/ 280 w 501"/>
                  <a:gd name="T51" fmla="*/ 341 h 589"/>
                  <a:gd name="T52" fmla="*/ 387 w 501"/>
                  <a:gd name="T53" fmla="*/ 323 h 589"/>
                  <a:gd name="T54" fmla="*/ 332 w 501"/>
                  <a:gd name="T55" fmla="*/ 313 h 589"/>
                  <a:gd name="T56" fmla="*/ 259 w 501"/>
                  <a:gd name="T57" fmla="*/ 286 h 589"/>
                  <a:gd name="T58" fmla="*/ 254 w 501"/>
                  <a:gd name="T59" fmla="*/ 283 h 589"/>
                  <a:gd name="T60" fmla="*/ 201 w 501"/>
                  <a:gd name="T61" fmla="*/ 227 h 589"/>
                  <a:gd name="T62" fmla="*/ 169 w 501"/>
                  <a:gd name="T63" fmla="*/ 181 h 589"/>
                  <a:gd name="T64" fmla="*/ 223 w 501"/>
                  <a:gd name="T65" fmla="*/ 178 h 589"/>
                  <a:gd name="T66" fmla="*/ 326 w 501"/>
                  <a:gd name="T67" fmla="*/ 186 h 589"/>
                  <a:gd name="T68" fmla="*/ 193 w 501"/>
                  <a:gd name="T69" fmla="*/ 106 h 589"/>
                  <a:gd name="T70" fmla="*/ 191 w 501"/>
                  <a:gd name="T71" fmla="*/ 130 h 589"/>
                  <a:gd name="T72" fmla="*/ 134 w 501"/>
                  <a:gd name="T73" fmla="*/ 99 h 589"/>
                  <a:gd name="T74" fmla="*/ 157 w 501"/>
                  <a:gd name="T75" fmla="*/ 180 h 589"/>
                  <a:gd name="T76" fmla="*/ 176 w 501"/>
                  <a:gd name="T77" fmla="*/ 131 h 589"/>
                  <a:gd name="T78" fmla="*/ 149 w 501"/>
                  <a:gd name="T79" fmla="*/ 69 h 589"/>
                  <a:gd name="T80" fmla="*/ 173 w 501"/>
                  <a:gd name="T81" fmla="*/ 85 h 589"/>
                  <a:gd name="T82" fmla="*/ 160 w 501"/>
                  <a:gd name="T83" fmla="*/ 60 h 589"/>
                  <a:gd name="T84" fmla="*/ 398 w 501"/>
                  <a:gd name="T85" fmla="*/ 56 h 589"/>
                  <a:gd name="T86" fmla="*/ 417 w 501"/>
                  <a:gd name="T87" fmla="*/ 0 h 589"/>
                  <a:gd name="T88" fmla="*/ 234 w 501"/>
                  <a:gd name="T89" fmla="*/ 113 h 589"/>
                  <a:gd name="T90" fmla="*/ 379 w 501"/>
                  <a:gd name="T91" fmla="*/ 195 h 589"/>
                  <a:gd name="T92" fmla="*/ 431 w 501"/>
                  <a:gd name="T93" fmla="*/ 108 h 589"/>
                  <a:gd name="T94" fmla="*/ 428 w 501"/>
                  <a:gd name="T95" fmla="*/ 36 h 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1" h="589">
                    <a:moveTo>
                      <a:pt x="139" y="496"/>
                    </a:moveTo>
                    <a:cubicBezTo>
                      <a:pt x="138" y="518"/>
                      <a:pt x="139" y="540"/>
                      <a:pt x="136" y="562"/>
                    </a:cubicBezTo>
                    <a:cubicBezTo>
                      <a:pt x="138" y="565"/>
                      <a:pt x="141" y="569"/>
                      <a:pt x="142" y="574"/>
                    </a:cubicBezTo>
                    <a:cubicBezTo>
                      <a:pt x="143" y="574"/>
                      <a:pt x="143" y="574"/>
                      <a:pt x="143" y="574"/>
                    </a:cubicBezTo>
                    <a:cubicBezTo>
                      <a:pt x="150" y="576"/>
                      <a:pt x="156" y="581"/>
                      <a:pt x="162" y="586"/>
                    </a:cubicBezTo>
                    <a:cubicBezTo>
                      <a:pt x="165" y="587"/>
                      <a:pt x="168" y="588"/>
                      <a:pt x="171" y="589"/>
                    </a:cubicBezTo>
                    <a:cubicBezTo>
                      <a:pt x="185" y="589"/>
                      <a:pt x="199" y="588"/>
                      <a:pt x="212" y="583"/>
                    </a:cubicBezTo>
                    <a:cubicBezTo>
                      <a:pt x="229" y="577"/>
                      <a:pt x="244" y="562"/>
                      <a:pt x="250" y="544"/>
                    </a:cubicBezTo>
                    <a:cubicBezTo>
                      <a:pt x="214" y="525"/>
                      <a:pt x="178" y="507"/>
                      <a:pt x="139" y="496"/>
                    </a:cubicBezTo>
                    <a:moveTo>
                      <a:pt x="117" y="486"/>
                    </a:moveTo>
                    <a:cubicBezTo>
                      <a:pt x="99" y="494"/>
                      <a:pt x="81" y="501"/>
                      <a:pt x="64" y="511"/>
                    </a:cubicBezTo>
                    <a:cubicBezTo>
                      <a:pt x="69" y="513"/>
                      <a:pt x="74" y="517"/>
                      <a:pt x="78" y="521"/>
                    </a:cubicBezTo>
                    <a:cubicBezTo>
                      <a:pt x="83" y="526"/>
                      <a:pt x="87" y="532"/>
                      <a:pt x="90" y="539"/>
                    </a:cubicBezTo>
                    <a:cubicBezTo>
                      <a:pt x="90" y="539"/>
                      <a:pt x="90" y="539"/>
                      <a:pt x="91" y="539"/>
                    </a:cubicBezTo>
                    <a:cubicBezTo>
                      <a:pt x="98" y="539"/>
                      <a:pt x="104" y="540"/>
                      <a:pt x="111" y="543"/>
                    </a:cubicBezTo>
                    <a:cubicBezTo>
                      <a:pt x="117" y="545"/>
                      <a:pt x="121" y="548"/>
                      <a:pt x="126" y="551"/>
                    </a:cubicBezTo>
                    <a:cubicBezTo>
                      <a:pt x="128" y="532"/>
                      <a:pt x="128" y="513"/>
                      <a:pt x="128" y="493"/>
                    </a:cubicBezTo>
                    <a:cubicBezTo>
                      <a:pt x="125" y="493"/>
                      <a:pt x="123" y="492"/>
                      <a:pt x="121" y="492"/>
                    </a:cubicBezTo>
                    <a:cubicBezTo>
                      <a:pt x="119" y="490"/>
                      <a:pt x="118" y="488"/>
                      <a:pt x="117" y="486"/>
                    </a:cubicBezTo>
                    <a:moveTo>
                      <a:pt x="21" y="394"/>
                    </a:moveTo>
                    <a:cubicBezTo>
                      <a:pt x="8" y="406"/>
                      <a:pt x="0" y="426"/>
                      <a:pt x="1" y="445"/>
                    </a:cubicBezTo>
                    <a:cubicBezTo>
                      <a:pt x="2" y="458"/>
                      <a:pt x="6" y="472"/>
                      <a:pt x="11" y="484"/>
                    </a:cubicBezTo>
                    <a:cubicBezTo>
                      <a:pt x="14" y="486"/>
                      <a:pt x="16" y="489"/>
                      <a:pt x="18" y="491"/>
                    </a:cubicBezTo>
                    <a:cubicBezTo>
                      <a:pt x="25" y="494"/>
                      <a:pt x="31" y="498"/>
                      <a:pt x="36" y="504"/>
                    </a:cubicBezTo>
                    <a:cubicBezTo>
                      <a:pt x="37" y="504"/>
                      <a:pt x="37" y="504"/>
                      <a:pt x="37" y="505"/>
                    </a:cubicBezTo>
                    <a:cubicBezTo>
                      <a:pt x="37" y="505"/>
                      <a:pt x="38" y="505"/>
                      <a:pt x="38" y="505"/>
                    </a:cubicBezTo>
                    <a:cubicBezTo>
                      <a:pt x="42" y="505"/>
                      <a:pt x="47" y="505"/>
                      <a:pt x="51" y="506"/>
                    </a:cubicBezTo>
                    <a:cubicBezTo>
                      <a:pt x="69" y="494"/>
                      <a:pt x="90" y="486"/>
                      <a:pt x="110" y="477"/>
                    </a:cubicBezTo>
                    <a:cubicBezTo>
                      <a:pt x="84" y="445"/>
                      <a:pt x="53" y="419"/>
                      <a:pt x="21" y="394"/>
                    </a:cubicBezTo>
                    <a:moveTo>
                      <a:pt x="359" y="364"/>
                    </a:moveTo>
                    <a:cubicBezTo>
                      <a:pt x="360" y="365"/>
                      <a:pt x="360" y="366"/>
                      <a:pt x="360" y="367"/>
                    </a:cubicBezTo>
                    <a:cubicBezTo>
                      <a:pt x="361" y="368"/>
                      <a:pt x="362" y="368"/>
                      <a:pt x="363" y="369"/>
                    </a:cubicBezTo>
                    <a:cubicBezTo>
                      <a:pt x="364" y="368"/>
                      <a:pt x="366" y="368"/>
                      <a:pt x="367" y="367"/>
                    </a:cubicBezTo>
                    <a:cubicBezTo>
                      <a:pt x="364" y="366"/>
                      <a:pt x="362" y="365"/>
                      <a:pt x="359" y="364"/>
                    </a:cubicBezTo>
                    <a:moveTo>
                      <a:pt x="453" y="287"/>
                    </a:moveTo>
                    <a:cubicBezTo>
                      <a:pt x="445" y="290"/>
                      <a:pt x="437" y="293"/>
                      <a:pt x="429" y="298"/>
                    </a:cubicBezTo>
                    <a:cubicBezTo>
                      <a:pt x="426" y="300"/>
                      <a:pt x="423" y="302"/>
                      <a:pt x="420" y="304"/>
                    </a:cubicBezTo>
                    <a:cubicBezTo>
                      <a:pt x="421" y="308"/>
                      <a:pt x="421" y="313"/>
                      <a:pt x="419" y="317"/>
                    </a:cubicBezTo>
                    <a:cubicBezTo>
                      <a:pt x="415" y="326"/>
                      <a:pt x="409" y="329"/>
                      <a:pt x="402" y="329"/>
                    </a:cubicBezTo>
                    <a:cubicBezTo>
                      <a:pt x="400" y="329"/>
                      <a:pt x="398" y="329"/>
                      <a:pt x="397" y="329"/>
                    </a:cubicBezTo>
                    <a:cubicBezTo>
                      <a:pt x="395" y="331"/>
                      <a:pt x="394" y="333"/>
                      <a:pt x="393" y="335"/>
                    </a:cubicBezTo>
                    <a:cubicBezTo>
                      <a:pt x="388" y="343"/>
                      <a:pt x="385" y="352"/>
                      <a:pt x="382" y="361"/>
                    </a:cubicBezTo>
                    <a:cubicBezTo>
                      <a:pt x="382" y="361"/>
                      <a:pt x="383" y="361"/>
                      <a:pt x="383" y="362"/>
                    </a:cubicBezTo>
                    <a:cubicBezTo>
                      <a:pt x="411" y="350"/>
                      <a:pt x="440" y="339"/>
                      <a:pt x="469" y="327"/>
                    </a:cubicBezTo>
                    <a:cubicBezTo>
                      <a:pt x="471" y="326"/>
                      <a:pt x="474" y="325"/>
                      <a:pt x="476" y="324"/>
                    </a:cubicBezTo>
                    <a:cubicBezTo>
                      <a:pt x="467" y="312"/>
                      <a:pt x="460" y="300"/>
                      <a:pt x="453" y="287"/>
                    </a:cubicBezTo>
                    <a:moveTo>
                      <a:pt x="474" y="282"/>
                    </a:moveTo>
                    <a:cubicBezTo>
                      <a:pt x="470" y="282"/>
                      <a:pt x="467" y="283"/>
                      <a:pt x="464" y="284"/>
                    </a:cubicBezTo>
                    <a:cubicBezTo>
                      <a:pt x="466" y="288"/>
                      <a:pt x="468" y="292"/>
                      <a:pt x="471" y="296"/>
                    </a:cubicBezTo>
                    <a:cubicBezTo>
                      <a:pt x="475" y="303"/>
                      <a:pt x="480" y="310"/>
                      <a:pt x="485" y="317"/>
                    </a:cubicBezTo>
                    <a:cubicBezTo>
                      <a:pt x="491" y="311"/>
                      <a:pt x="495" y="305"/>
                      <a:pt x="498" y="298"/>
                    </a:cubicBezTo>
                    <a:cubicBezTo>
                      <a:pt x="500" y="293"/>
                      <a:pt x="501" y="289"/>
                      <a:pt x="501" y="284"/>
                    </a:cubicBezTo>
                    <a:cubicBezTo>
                      <a:pt x="497" y="284"/>
                      <a:pt x="493" y="284"/>
                      <a:pt x="489" y="284"/>
                    </a:cubicBezTo>
                    <a:cubicBezTo>
                      <a:pt x="488" y="284"/>
                      <a:pt x="487" y="283"/>
                      <a:pt x="487" y="283"/>
                    </a:cubicBezTo>
                    <a:cubicBezTo>
                      <a:pt x="484" y="283"/>
                      <a:pt x="481" y="282"/>
                      <a:pt x="478" y="282"/>
                    </a:cubicBezTo>
                    <a:cubicBezTo>
                      <a:pt x="476" y="282"/>
                      <a:pt x="475" y="282"/>
                      <a:pt x="474" y="282"/>
                    </a:cubicBezTo>
                    <a:moveTo>
                      <a:pt x="368" y="274"/>
                    </a:moveTo>
                    <a:cubicBezTo>
                      <a:pt x="367" y="274"/>
                      <a:pt x="367" y="274"/>
                      <a:pt x="367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cubicBezTo>
                      <a:pt x="368" y="274"/>
                      <a:pt x="368" y="274"/>
                      <a:pt x="368" y="274"/>
                    </a:cubicBezTo>
                    <a:moveTo>
                      <a:pt x="167" y="255"/>
                    </a:moveTo>
                    <a:cubicBezTo>
                      <a:pt x="166" y="258"/>
                      <a:pt x="166" y="261"/>
                      <a:pt x="164" y="263"/>
                    </a:cubicBezTo>
                    <a:cubicBezTo>
                      <a:pt x="166" y="265"/>
                      <a:pt x="167" y="267"/>
                      <a:pt x="169" y="269"/>
                    </a:cubicBezTo>
                    <a:cubicBezTo>
                      <a:pt x="173" y="275"/>
                      <a:pt x="176" y="281"/>
                      <a:pt x="179" y="288"/>
                    </a:cubicBezTo>
                    <a:cubicBezTo>
                      <a:pt x="180" y="290"/>
                      <a:pt x="181" y="292"/>
                      <a:pt x="181" y="295"/>
                    </a:cubicBezTo>
                    <a:cubicBezTo>
                      <a:pt x="187" y="305"/>
                      <a:pt x="191" y="315"/>
                      <a:pt x="192" y="326"/>
                    </a:cubicBezTo>
                    <a:cubicBezTo>
                      <a:pt x="192" y="327"/>
                      <a:pt x="192" y="328"/>
                      <a:pt x="193" y="329"/>
                    </a:cubicBezTo>
                    <a:cubicBezTo>
                      <a:pt x="196" y="343"/>
                      <a:pt x="199" y="357"/>
                      <a:pt x="200" y="371"/>
                    </a:cubicBezTo>
                    <a:cubicBezTo>
                      <a:pt x="213" y="367"/>
                      <a:pt x="227" y="363"/>
                      <a:pt x="242" y="361"/>
                    </a:cubicBezTo>
                    <a:cubicBezTo>
                      <a:pt x="242" y="361"/>
                      <a:pt x="243" y="361"/>
                      <a:pt x="244" y="360"/>
                    </a:cubicBezTo>
                    <a:cubicBezTo>
                      <a:pt x="252" y="358"/>
                      <a:pt x="260" y="357"/>
                      <a:pt x="268" y="357"/>
                    </a:cubicBezTo>
                    <a:cubicBezTo>
                      <a:pt x="271" y="357"/>
                      <a:pt x="275" y="357"/>
                      <a:pt x="278" y="358"/>
                    </a:cubicBezTo>
                    <a:cubicBezTo>
                      <a:pt x="280" y="358"/>
                      <a:pt x="282" y="358"/>
                      <a:pt x="284" y="358"/>
                    </a:cubicBezTo>
                    <a:cubicBezTo>
                      <a:pt x="286" y="358"/>
                      <a:pt x="287" y="357"/>
                      <a:pt x="288" y="357"/>
                    </a:cubicBezTo>
                    <a:cubicBezTo>
                      <a:pt x="294" y="357"/>
                      <a:pt x="300" y="358"/>
                      <a:pt x="306" y="359"/>
                    </a:cubicBezTo>
                    <a:cubicBezTo>
                      <a:pt x="309" y="360"/>
                      <a:pt x="311" y="360"/>
                      <a:pt x="313" y="361"/>
                    </a:cubicBezTo>
                    <a:cubicBezTo>
                      <a:pt x="315" y="359"/>
                      <a:pt x="317" y="357"/>
                      <a:pt x="319" y="355"/>
                    </a:cubicBezTo>
                    <a:cubicBezTo>
                      <a:pt x="306" y="353"/>
                      <a:pt x="292" y="352"/>
                      <a:pt x="279" y="352"/>
                    </a:cubicBezTo>
                    <a:cubicBezTo>
                      <a:pt x="277" y="352"/>
                      <a:pt x="276" y="352"/>
                      <a:pt x="275" y="352"/>
                    </a:cubicBezTo>
                    <a:cubicBezTo>
                      <a:pt x="260" y="353"/>
                      <a:pt x="244" y="355"/>
                      <a:pt x="229" y="359"/>
                    </a:cubicBezTo>
                    <a:cubicBezTo>
                      <a:pt x="219" y="362"/>
                      <a:pt x="209" y="366"/>
                      <a:pt x="200" y="371"/>
                    </a:cubicBezTo>
                    <a:cubicBezTo>
                      <a:pt x="201" y="360"/>
                      <a:pt x="201" y="350"/>
                      <a:pt x="199" y="339"/>
                    </a:cubicBezTo>
                    <a:cubicBezTo>
                      <a:pt x="197" y="324"/>
                      <a:pt x="193" y="309"/>
                      <a:pt x="187" y="295"/>
                    </a:cubicBezTo>
                    <a:cubicBezTo>
                      <a:pt x="182" y="281"/>
                      <a:pt x="175" y="268"/>
                      <a:pt x="167" y="255"/>
                    </a:cubicBezTo>
                    <a:moveTo>
                      <a:pt x="426" y="245"/>
                    </a:moveTo>
                    <a:cubicBezTo>
                      <a:pt x="430" y="256"/>
                      <a:pt x="430" y="268"/>
                      <a:pt x="426" y="279"/>
                    </a:cubicBezTo>
                    <a:cubicBezTo>
                      <a:pt x="425" y="281"/>
                      <a:pt x="425" y="282"/>
                      <a:pt x="424" y="283"/>
                    </a:cubicBezTo>
                    <a:cubicBezTo>
                      <a:pt x="423" y="286"/>
                      <a:pt x="421" y="289"/>
                      <a:pt x="419" y="291"/>
                    </a:cubicBezTo>
                    <a:cubicBezTo>
                      <a:pt x="428" y="286"/>
                      <a:pt x="438" y="281"/>
                      <a:pt x="449" y="277"/>
                    </a:cubicBezTo>
                    <a:cubicBezTo>
                      <a:pt x="448" y="275"/>
                      <a:pt x="447" y="274"/>
                      <a:pt x="446" y="272"/>
                    </a:cubicBezTo>
                    <a:cubicBezTo>
                      <a:pt x="437" y="265"/>
                      <a:pt x="431" y="256"/>
                      <a:pt x="426" y="245"/>
                    </a:cubicBezTo>
                    <a:moveTo>
                      <a:pt x="137" y="216"/>
                    </a:moveTo>
                    <a:cubicBezTo>
                      <a:pt x="137" y="218"/>
                      <a:pt x="137" y="219"/>
                      <a:pt x="137" y="221"/>
                    </a:cubicBezTo>
                    <a:cubicBezTo>
                      <a:pt x="138" y="221"/>
                      <a:pt x="139" y="222"/>
                      <a:pt x="140" y="222"/>
                    </a:cubicBezTo>
                    <a:cubicBezTo>
                      <a:pt x="141" y="222"/>
                      <a:pt x="142" y="222"/>
                      <a:pt x="143" y="223"/>
                    </a:cubicBezTo>
                    <a:cubicBezTo>
                      <a:pt x="141" y="220"/>
                      <a:pt x="139" y="218"/>
                      <a:pt x="137" y="216"/>
                    </a:cubicBezTo>
                    <a:moveTo>
                      <a:pt x="169" y="181"/>
                    </a:moveTo>
                    <a:cubicBezTo>
                      <a:pt x="164" y="189"/>
                      <a:pt x="158" y="197"/>
                      <a:pt x="150" y="203"/>
                    </a:cubicBezTo>
                    <a:cubicBezTo>
                      <a:pt x="148" y="205"/>
                      <a:pt x="146" y="206"/>
                      <a:pt x="144" y="208"/>
                    </a:cubicBezTo>
                    <a:cubicBezTo>
                      <a:pt x="150" y="213"/>
                      <a:pt x="155" y="219"/>
                      <a:pt x="159" y="225"/>
                    </a:cubicBezTo>
                    <a:cubicBezTo>
                      <a:pt x="187" y="261"/>
                      <a:pt x="210" y="306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12" y="353"/>
                      <a:pt x="212" y="353"/>
                      <a:pt x="212" y="353"/>
                    </a:cubicBezTo>
                    <a:cubicBezTo>
                      <a:pt x="234" y="344"/>
                      <a:pt x="257" y="341"/>
                      <a:pt x="280" y="341"/>
                    </a:cubicBezTo>
                    <a:cubicBezTo>
                      <a:pt x="304" y="341"/>
                      <a:pt x="328" y="345"/>
                      <a:pt x="350" y="350"/>
                    </a:cubicBezTo>
                    <a:cubicBezTo>
                      <a:pt x="358" y="352"/>
                      <a:pt x="365" y="354"/>
                      <a:pt x="372" y="357"/>
                    </a:cubicBezTo>
                    <a:cubicBezTo>
                      <a:pt x="372" y="355"/>
                      <a:pt x="373" y="353"/>
                      <a:pt x="374" y="351"/>
                    </a:cubicBezTo>
                    <a:cubicBezTo>
                      <a:pt x="377" y="341"/>
                      <a:pt x="381" y="332"/>
                      <a:pt x="387" y="323"/>
                    </a:cubicBezTo>
                    <a:cubicBezTo>
                      <a:pt x="385" y="322"/>
                      <a:pt x="383" y="319"/>
                      <a:pt x="382" y="317"/>
                    </a:cubicBezTo>
                    <a:cubicBezTo>
                      <a:pt x="375" y="318"/>
                      <a:pt x="368" y="319"/>
                      <a:pt x="360" y="319"/>
                    </a:cubicBezTo>
                    <a:cubicBezTo>
                      <a:pt x="360" y="319"/>
                      <a:pt x="360" y="319"/>
                      <a:pt x="360" y="319"/>
                    </a:cubicBezTo>
                    <a:cubicBezTo>
                      <a:pt x="350" y="319"/>
                      <a:pt x="341" y="317"/>
                      <a:pt x="332" y="313"/>
                    </a:cubicBezTo>
                    <a:cubicBezTo>
                      <a:pt x="326" y="326"/>
                      <a:pt x="310" y="335"/>
                      <a:pt x="296" y="335"/>
                    </a:cubicBezTo>
                    <a:cubicBezTo>
                      <a:pt x="295" y="335"/>
                      <a:pt x="294" y="335"/>
                      <a:pt x="293" y="335"/>
                    </a:cubicBezTo>
                    <a:cubicBezTo>
                      <a:pt x="270" y="333"/>
                      <a:pt x="259" y="314"/>
                      <a:pt x="259" y="293"/>
                    </a:cubicBezTo>
                    <a:cubicBezTo>
                      <a:pt x="259" y="291"/>
                      <a:pt x="259" y="289"/>
                      <a:pt x="259" y="286"/>
                    </a:cubicBezTo>
                    <a:cubicBezTo>
                      <a:pt x="259" y="286"/>
                      <a:pt x="259" y="285"/>
                      <a:pt x="258" y="285"/>
                    </a:cubicBezTo>
                    <a:cubicBezTo>
                      <a:pt x="258" y="284"/>
                      <a:pt x="258" y="284"/>
                      <a:pt x="258" y="283"/>
                    </a:cubicBezTo>
                    <a:cubicBezTo>
                      <a:pt x="257" y="283"/>
                      <a:pt x="256" y="283"/>
                      <a:pt x="256" y="283"/>
                    </a:cubicBezTo>
                    <a:cubicBezTo>
                      <a:pt x="255" y="283"/>
                      <a:pt x="255" y="283"/>
                      <a:pt x="254" y="283"/>
                    </a:cubicBezTo>
                    <a:cubicBezTo>
                      <a:pt x="252" y="284"/>
                      <a:pt x="250" y="285"/>
                      <a:pt x="248" y="286"/>
                    </a:cubicBezTo>
                    <a:cubicBezTo>
                      <a:pt x="242" y="289"/>
                      <a:pt x="235" y="290"/>
                      <a:pt x="228" y="290"/>
                    </a:cubicBezTo>
                    <a:cubicBezTo>
                      <a:pt x="215" y="290"/>
                      <a:pt x="203" y="285"/>
                      <a:pt x="196" y="272"/>
                    </a:cubicBezTo>
                    <a:cubicBezTo>
                      <a:pt x="189" y="258"/>
                      <a:pt x="190" y="238"/>
                      <a:pt x="201" y="227"/>
                    </a:cubicBezTo>
                    <a:cubicBezTo>
                      <a:pt x="193" y="220"/>
                      <a:pt x="187" y="212"/>
                      <a:pt x="184" y="204"/>
                    </a:cubicBezTo>
                    <a:cubicBezTo>
                      <a:pt x="181" y="197"/>
                      <a:pt x="179" y="189"/>
                      <a:pt x="177" y="182"/>
                    </a:cubicBezTo>
                    <a:cubicBezTo>
                      <a:pt x="177" y="182"/>
                      <a:pt x="177" y="182"/>
                      <a:pt x="177" y="182"/>
                    </a:cubicBezTo>
                    <a:cubicBezTo>
                      <a:pt x="174" y="182"/>
                      <a:pt x="172" y="182"/>
                      <a:pt x="169" y="181"/>
                    </a:cubicBezTo>
                    <a:moveTo>
                      <a:pt x="223" y="178"/>
                    </a:moveTo>
                    <a:cubicBezTo>
                      <a:pt x="223" y="179"/>
                      <a:pt x="223" y="179"/>
                      <a:pt x="223" y="179"/>
                    </a:cubicBezTo>
                    <a:cubicBezTo>
                      <a:pt x="222" y="179"/>
                      <a:pt x="222" y="179"/>
                      <a:pt x="222" y="179"/>
                    </a:cubicBezTo>
                    <a:cubicBezTo>
                      <a:pt x="223" y="178"/>
                      <a:pt x="223" y="178"/>
                      <a:pt x="223" y="178"/>
                    </a:cubicBezTo>
                    <a:moveTo>
                      <a:pt x="317" y="176"/>
                    </a:moveTo>
                    <a:cubicBezTo>
                      <a:pt x="318" y="180"/>
                      <a:pt x="319" y="184"/>
                      <a:pt x="320" y="189"/>
                    </a:cubicBezTo>
                    <a:cubicBezTo>
                      <a:pt x="324" y="187"/>
                      <a:pt x="328" y="187"/>
                      <a:pt x="333" y="186"/>
                    </a:cubicBezTo>
                    <a:cubicBezTo>
                      <a:pt x="331" y="186"/>
                      <a:pt x="328" y="186"/>
                      <a:pt x="326" y="186"/>
                    </a:cubicBezTo>
                    <a:cubicBezTo>
                      <a:pt x="324" y="186"/>
                      <a:pt x="323" y="186"/>
                      <a:pt x="322" y="186"/>
                    </a:cubicBezTo>
                    <a:cubicBezTo>
                      <a:pt x="321" y="185"/>
                      <a:pt x="321" y="183"/>
                      <a:pt x="320" y="182"/>
                    </a:cubicBezTo>
                    <a:cubicBezTo>
                      <a:pt x="319" y="180"/>
                      <a:pt x="318" y="178"/>
                      <a:pt x="317" y="176"/>
                    </a:cubicBezTo>
                    <a:moveTo>
                      <a:pt x="193" y="106"/>
                    </a:moveTo>
                    <a:cubicBezTo>
                      <a:pt x="192" y="106"/>
                      <a:pt x="191" y="106"/>
                      <a:pt x="189" y="106"/>
                    </a:cubicBezTo>
                    <a:cubicBezTo>
                      <a:pt x="189" y="106"/>
                      <a:pt x="188" y="106"/>
                      <a:pt x="187" y="106"/>
                    </a:cubicBezTo>
                    <a:cubicBezTo>
                      <a:pt x="188" y="117"/>
                      <a:pt x="188" y="127"/>
                      <a:pt x="186" y="138"/>
                    </a:cubicBezTo>
                    <a:cubicBezTo>
                      <a:pt x="187" y="135"/>
                      <a:pt x="189" y="133"/>
                      <a:pt x="191" y="130"/>
                    </a:cubicBezTo>
                    <a:cubicBezTo>
                      <a:pt x="192" y="129"/>
                      <a:pt x="193" y="128"/>
                      <a:pt x="194" y="127"/>
                    </a:cubicBezTo>
                    <a:cubicBezTo>
                      <a:pt x="203" y="119"/>
                      <a:pt x="214" y="115"/>
                      <a:pt x="226" y="113"/>
                    </a:cubicBezTo>
                    <a:cubicBezTo>
                      <a:pt x="214" y="113"/>
                      <a:pt x="203" y="111"/>
                      <a:pt x="193" y="106"/>
                    </a:cubicBezTo>
                    <a:moveTo>
                      <a:pt x="134" y="99"/>
                    </a:moveTo>
                    <a:cubicBezTo>
                      <a:pt x="133" y="101"/>
                      <a:pt x="133" y="104"/>
                      <a:pt x="133" y="107"/>
                    </a:cubicBezTo>
                    <a:cubicBezTo>
                      <a:pt x="134" y="138"/>
                      <a:pt x="135" y="169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44" y="194"/>
                      <a:pt x="151" y="187"/>
                      <a:pt x="157" y="180"/>
                    </a:cubicBezTo>
                    <a:cubicBezTo>
                      <a:pt x="158" y="178"/>
                      <a:pt x="159" y="176"/>
                      <a:pt x="161" y="174"/>
                    </a:cubicBezTo>
                    <a:cubicBezTo>
                      <a:pt x="155" y="167"/>
                      <a:pt x="154" y="157"/>
                      <a:pt x="162" y="149"/>
                    </a:cubicBezTo>
                    <a:cubicBezTo>
                      <a:pt x="166" y="145"/>
                      <a:pt x="170" y="144"/>
                      <a:pt x="174" y="143"/>
                    </a:cubicBezTo>
                    <a:cubicBezTo>
                      <a:pt x="175" y="139"/>
                      <a:pt x="176" y="135"/>
                      <a:pt x="176" y="131"/>
                    </a:cubicBezTo>
                    <a:cubicBezTo>
                      <a:pt x="177" y="123"/>
                      <a:pt x="177" y="114"/>
                      <a:pt x="177" y="105"/>
                    </a:cubicBezTo>
                    <a:cubicBezTo>
                      <a:pt x="162" y="105"/>
                      <a:pt x="147" y="103"/>
                      <a:pt x="134" y="99"/>
                    </a:cubicBezTo>
                    <a:moveTo>
                      <a:pt x="160" y="60"/>
                    </a:moveTo>
                    <a:cubicBezTo>
                      <a:pt x="156" y="62"/>
                      <a:pt x="152" y="65"/>
                      <a:pt x="149" y="69"/>
                    </a:cubicBezTo>
                    <a:cubicBezTo>
                      <a:pt x="143" y="74"/>
                      <a:pt x="139" y="80"/>
                      <a:pt x="136" y="88"/>
                    </a:cubicBezTo>
                    <a:cubicBezTo>
                      <a:pt x="145" y="90"/>
                      <a:pt x="153" y="92"/>
                      <a:pt x="161" y="93"/>
                    </a:cubicBezTo>
                    <a:cubicBezTo>
                      <a:pt x="166" y="93"/>
                      <a:pt x="170" y="94"/>
                      <a:pt x="175" y="94"/>
                    </a:cubicBezTo>
                    <a:cubicBezTo>
                      <a:pt x="175" y="91"/>
                      <a:pt x="174" y="88"/>
                      <a:pt x="173" y="85"/>
                    </a:cubicBezTo>
                    <a:cubicBezTo>
                      <a:pt x="173" y="83"/>
                      <a:pt x="172" y="82"/>
                      <a:pt x="171" y="81"/>
                    </a:cubicBezTo>
                    <a:cubicBezTo>
                      <a:pt x="170" y="78"/>
                      <a:pt x="168" y="76"/>
                      <a:pt x="167" y="73"/>
                    </a:cubicBezTo>
                    <a:cubicBezTo>
                      <a:pt x="166" y="73"/>
                      <a:pt x="166" y="72"/>
                      <a:pt x="165" y="71"/>
                    </a:cubicBezTo>
                    <a:cubicBezTo>
                      <a:pt x="163" y="67"/>
                      <a:pt x="162" y="63"/>
                      <a:pt x="160" y="60"/>
                    </a:cubicBezTo>
                    <a:moveTo>
                      <a:pt x="390" y="94"/>
                    </a:moveTo>
                    <a:cubicBezTo>
                      <a:pt x="388" y="94"/>
                      <a:pt x="385" y="94"/>
                      <a:pt x="382" y="93"/>
                    </a:cubicBezTo>
                    <a:cubicBezTo>
                      <a:pt x="375" y="85"/>
                      <a:pt x="373" y="73"/>
                      <a:pt x="383" y="63"/>
                    </a:cubicBezTo>
                    <a:cubicBezTo>
                      <a:pt x="388" y="58"/>
                      <a:pt x="393" y="56"/>
                      <a:pt x="398" y="56"/>
                    </a:cubicBezTo>
                    <a:cubicBezTo>
                      <a:pt x="401" y="56"/>
                      <a:pt x="403" y="57"/>
                      <a:pt x="406" y="58"/>
                    </a:cubicBezTo>
                    <a:cubicBezTo>
                      <a:pt x="411" y="63"/>
                      <a:pt x="414" y="71"/>
                      <a:pt x="410" y="81"/>
                    </a:cubicBezTo>
                    <a:cubicBezTo>
                      <a:pt x="406" y="90"/>
                      <a:pt x="398" y="94"/>
                      <a:pt x="390" y="94"/>
                    </a:cubicBezTo>
                    <a:moveTo>
                      <a:pt x="417" y="0"/>
                    </a:moveTo>
                    <a:cubicBezTo>
                      <a:pt x="408" y="10"/>
                      <a:pt x="400" y="20"/>
                      <a:pt x="392" y="30"/>
                    </a:cubicBezTo>
                    <a:cubicBezTo>
                      <a:pt x="378" y="39"/>
                      <a:pt x="364" y="47"/>
                      <a:pt x="350" y="54"/>
                    </a:cubicBezTo>
                    <a:cubicBezTo>
                      <a:pt x="334" y="73"/>
                      <a:pt x="314" y="87"/>
                      <a:pt x="292" y="97"/>
                    </a:cubicBezTo>
                    <a:cubicBezTo>
                      <a:pt x="275" y="105"/>
                      <a:pt x="254" y="112"/>
                      <a:pt x="234" y="113"/>
                    </a:cubicBezTo>
                    <a:cubicBezTo>
                      <a:pt x="248" y="114"/>
                      <a:pt x="263" y="118"/>
                      <a:pt x="275" y="125"/>
                    </a:cubicBezTo>
                    <a:cubicBezTo>
                      <a:pt x="280" y="129"/>
                      <a:pt x="286" y="133"/>
                      <a:pt x="291" y="137"/>
                    </a:cubicBezTo>
                    <a:cubicBezTo>
                      <a:pt x="307" y="146"/>
                      <a:pt x="321" y="159"/>
                      <a:pt x="329" y="175"/>
                    </a:cubicBezTo>
                    <a:cubicBezTo>
                      <a:pt x="346" y="175"/>
                      <a:pt x="364" y="184"/>
                      <a:pt x="379" y="195"/>
                    </a:cubicBezTo>
                    <a:cubicBezTo>
                      <a:pt x="385" y="198"/>
                      <a:pt x="391" y="201"/>
                      <a:pt x="396" y="205"/>
                    </a:cubicBezTo>
                    <a:cubicBezTo>
                      <a:pt x="407" y="213"/>
                      <a:pt x="417" y="224"/>
                      <a:pt x="423" y="237"/>
                    </a:cubicBezTo>
                    <a:cubicBezTo>
                      <a:pt x="416" y="218"/>
                      <a:pt x="414" y="196"/>
                      <a:pt x="414" y="177"/>
                    </a:cubicBezTo>
                    <a:cubicBezTo>
                      <a:pt x="415" y="153"/>
                      <a:pt x="420" y="129"/>
                      <a:pt x="431" y="108"/>
                    </a:cubicBezTo>
                    <a:cubicBezTo>
                      <a:pt x="432" y="92"/>
                      <a:pt x="434" y="76"/>
                      <a:pt x="436" y="60"/>
                    </a:cubicBezTo>
                    <a:cubicBezTo>
                      <a:pt x="443" y="48"/>
                      <a:pt x="449" y="36"/>
                      <a:pt x="454" y="24"/>
                    </a:cubicBezTo>
                    <a:cubicBezTo>
                      <a:pt x="451" y="28"/>
                      <a:pt x="447" y="31"/>
                      <a:pt x="443" y="32"/>
                    </a:cubicBezTo>
                    <a:cubicBezTo>
                      <a:pt x="438" y="35"/>
                      <a:pt x="433" y="36"/>
                      <a:pt x="428" y="36"/>
                    </a:cubicBezTo>
                    <a:cubicBezTo>
                      <a:pt x="425" y="36"/>
                      <a:pt x="423" y="35"/>
                      <a:pt x="421" y="35"/>
                    </a:cubicBezTo>
                    <a:cubicBezTo>
                      <a:pt x="417" y="29"/>
                      <a:pt x="414" y="22"/>
                      <a:pt x="414" y="14"/>
                    </a:cubicBezTo>
                    <a:cubicBezTo>
                      <a:pt x="414" y="9"/>
                      <a:pt x="415" y="4"/>
                      <a:pt x="417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41"/>
              <p:cNvSpPr>
                <a:spLocks noEditPoints="1"/>
              </p:cNvSpPr>
              <p:nvPr/>
            </p:nvSpPr>
            <p:spPr bwMode="auto">
              <a:xfrm>
                <a:off x="973" y="2983"/>
                <a:ext cx="78" cy="98"/>
              </a:xfrm>
              <a:custGeom>
                <a:avLst/>
                <a:gdLst>
                  <a:gd name="T0" fmla="*/ 57 w 112"/>
                  <a:gd name="T1" fmla="*/ 43 h 140"/>
                  <a:gd name="T2" fmla="*/ 9 w 112"/>
                  <a:gd name="T3" fmla="*/ 63 h 140"/>
                  <a:gd name="T4" fmla="*/ 12 w 112"/>
                  <a:gd name="T5" fmla="*/ 90 h 140"/>
                  <a:gd name="T6" fmla="*/ 3 w 112"/>
                  <a:gd name="T7" fmla="*/ 104 h 140"/>
                  <a:gd name="T8" fmla="*/ 0 w 112"/>
                  <a:gd name="T9" fmla="*/ 118 h 140"/>
                  <a:gd name="T10" fmla="*/ 7 w 112"/>
                  <a:gd name="T11" fmla="*/ 139 h 140"/>
                  <a:gd name="T12" fmla="*/ 14 w 112"/>
                  <a:gd name="T13" fmla="*/ 140 h 140"/>
                  <a:gd name="T14" fmla="*/ 29 w 112"/>
                  <a:gd name="T15" fmla="*/ 136 h 140"/>
                  <a:gd name="T16" fmla="*/ 40 w 112"/>
                  <a:gd name="T17" fmla="*/ 128 h 140"/>
                  <a:gd name="T18" fmla="*/ 49 w 112"/>
                  <a:gd name="T19" fmla="*/ 114 h 140"/>
                  <a:gd name="T20" fmla="*/ 75 w 112"/>
                  <a:gd name="T21" fmla="*/ 106 h 140"/>
                  <a:gd name="T22" fmla="*/ 74 w 112"/>
                  <a:gd name="T23" fmla="*/ 55 h 140"/>
                  <a:gd name="T24" fmla="*/ 68 w 112"/>
                  <a:gd name="T25" fmla="*/ 45 h 140"/>
                  <a:gd name="T26" fmla="*/ 66 w 112"/>
                  <a:gd name="T27" fmla="*/ 45 h 140"/>
                  <a:gd name="T28" fmla="*/ 57 w 112"/>
                  <a:gd name="T29" fmla="*/ 43 h 140"/>
                  <a:gd name="T30" fmla="*/ 99 w 112"/>
                  <a:gd name="T31" fmla="*/ 7 h 140"/>
                  <a:gd name="T32" fmla="*/ 93 w 112"/>
                  <a:gd name="T33" fmla="*/ 22 h 140"/>
                  <a:gd name="T34" fmla="*/ 106 w 112"/>
                  <a:gd name="T35" fmla="*/ 48 h 140"/>
                  <a:gd name="T36" fmla="*/ 88 w 112"/>
                  <a:gd name="T37" fmla="*/ 60 h 140"/>
                  <a:gd name="T38" fmla="*/ 85 w 112"/>
                  <a:gd name="T39" fmla="*/ 59 h 140"/>
                  <a:gd name="T40" fmla="*/ 84 w 112"/>
                  <a:gd name="T41" fmla="*/ 82 h 140"/>
                  <a:gd name="T42" fmla="*/ 85 w 112"/>
                  <a:gd name="T43" fmla="*/ 99 h 140"/>
                  <a:gd name="T44" fmla="*/ 104 w 112"/>
                  <a:gd name="T45" fmla="*/ 70 h 140"/>
                  <a:gd name="T46" fmla="*/ 105 w 112"/>
                  <a:gd name="T47" fmla="*/ 18 h 140"/>
                  <a:gd name="T48" fmla="*/ 99 w 112"/>
                  <a:gd name="T49" fmla="*/ 7 h 140"/>
                  <a:gd name="T50" fmla="*/ 78 w 112"/>
                  <a:gd name="T51" fmla="*/ 0 h 140"/>
                  <a:gd name="T52" fmla="*/ 31 w 112"/>
                  <a:gd name="T53" fmla="*/ 22 h 140"/>
                  <a:gd name="T54" fmla="*/ 12 w 112"/>
                  <a:gd name="T55" fmla="*/ 51 h 140"/>
                  <a:gd name="T56" fmla="*/ 28 w 112"/>
                  <a:gd name="T57" fmla="*/ 46 h 140"/>
                  <a:gd name="T58" fmla="*/ 49 w 112"/>
                  <a:gd name="T59" fmla="*/ 36 h 140"/>
                  <a:gd name="T60" fmla="*/ 51 w 112"/>
                  <a:gd name="T61" fmla="*/ 12 h 140"/>
                  <a:gd name="T62" fmla="*/ 64 w 112"/>
                  <a:gd name="T63" fmla="*/ 6 h 140"/>
                  <a:gd name="T64" fmla="*/ 79 w 112"/>
                  <a:gd name="T65" fmla="*/ 13 h 140"/>
                  <a:gd name="T66" fmla="*/ 91 w 112"/>
                  <a:gd name="T67" fmla="*/ 2 h 140"/>
                  <a:gd name="T68" fmla="*/ 79 w 112"/>
                  <a:gd name="T69" fmla="*/ 0 h 140"/>
                  <a:gd name="T70" fmla="*/ 78 w 112"/>
                  <a:gd name="T71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2" h="140">
                    <a:moveTo>
                      <a:pt x="57" y="43"/>
                    </a:moveTo>
                    <a:cubicBezTo>
                      <a:pt x="42" y="52"/>
                      <a:pt x="26" y="59"/>
                      <a:pt x="9" y="63"/>
                    </a:cubicBezTo>
                    <a:cubicBezTo>
                      <a:pt x="8" y="73"/>
                      <a:pt x="9" y="82"/>
                      <a:pt x="12" y="90"/>
                    </a:cubicBezTo>
                    <a:cubicBezTo>
                      <a:pt x="8" y="94"/>
                      <a:pt x="5" y="99"/>
                      <a:pt x="3" y="104"/>
                    </a:cubicBezTo>
                    <a:cubicBezTo>
                      <a:pt x="1" y="108"/>
                      <a:pt x="0" y="113"/>
                      <a:pt x="0" y="118"/>
                    </a:cubicBezTo>
                    <a:cubicBezTo>
                      <a:pt x="0" y="126"/>
                      <a:pt x="3" y="133"/>
                      <a:pt x="7" y="139"/>
                    </a:cubicBezTo>
                    <a:cubicBezTo>
                      <a:pt x="9" y="139"/>
                      <a:pt x="11" y="140"/>
                      <a:pt x="14" y="140"/>
                    </a:cubicBezTo>
                    <a:cubicBezTo>
                      <a:pt x="19" y="140"/>
                      <a:pt x="24" y="139"/>
                      <a:pt x="29" y="136"/>
                    </a:cubicBezTo>
                    <a:cubicBezTo>
                      <a:pt x="33" y="135"/>
                      <a:pt x="37" y="132"/>
                      <a:pt x="40" y="128"/>
                    </a:cubicBezTo>
                    <a:cubicBezTo>
                      <a:pt x="44" y="124"/>
                      <a:pt x="47" y="119"/>
                      <a:pt x="49" y="114"/>
                    </a:cubicBezTo>
                    <a:cubicBezTo>
                      <a:pt x="58" y="114"/>
                      <a:pt x="67" y="111"/>
                      <a:pt x="75" y="106"/>
                    </a:cubicBezTo>
                    <a:cubicBezTo>
                      <a:pt x="72" y="89"/>
                      <a:pt x="72" y="72"/>
                      <a:pt x="74" y="55"/>
                    </a:cubicBezTo>
                    <a:cubicBezTo>
                      <a:pt x="71" y="52"/>
                      <a:pt x="69" y="49"/>
                      <a:pt x="68" y="45"/>
                    </a:cubicBezTo>
                    <a:cubicBezTo>
                      <a:pt x="67" y="45"/>
                      <a:pt x="66" y="45"/>
                      <a:pt x="66" y="45"/>
                    </a:cubicBezTo>
                    <a:cubicBezTo>
                      <a:pt x="63" y="45"/>
                      <a:pt x="60" y="45"/>
                      <a:pt x="57" y="43"/>
                    </a:cubicBezTo>
                    <a:moveTo>
                      <a:pt x="99" y="7"/>
                    </a:moveTo>
                    <a:cubicBezTo>
                      <a:pt x="97" y="12"/>
                      <a:pt x="95" y="17"/>
                      <a:pt x="93" y="22"/>
                    </a:cubicBezTo>
                    <a:cubicBezTo>
                      <a:pt x="103" y="26"/>
                      <a:pt x="111" y="35"/>
                      <a:pt x="106" y="48"/>
                    </a:cubicBezTo>
                    <a:cubicBezTo>
                      <a:pt x="102" y="56"/>
                      <a:pt x="95" y="60"/>
                      <a:pt x="88" y="60"/>
                    </a:cubicBezTo>
                    <a:cubicBezTo>
                      <a:pt x="87" y="60"/>
                      <a:pt x="86" y="60"/>
                      <a:pt x="85" y="59"/>
                    </a:cubicBezTo>
                    <a:cubicBezTo>
                      <a:pt x="84" y="67"/>
                      <a:pt x="83" y="74"/>
                      <a:pt x="84" y="82"/>
                    </a:cubicBezTo>
                    <a:cubicBezTo>
                      <a:pt x="84" y="88"/>
                      <a:pt x="84" y="93"/>
                      <a:pt x="85" y="99"/>
                    </a:cubicBezTo>
                    <a:cubicBezTo>
                      <a:pt x="93" y="91"/>
                      <a:pt x="100" y="81"/>
                      <a:pt x="104" y="70"/>
                    </a:cubicBezTo>
                    <a:cubicBezTo>
                      <a:pt x="111" y="53"/>
                      <a:pt x="112" y="34"/>
                      <a:pt x="105" y="18"/>
                    </a:cubicBezTo>
                    <a:cubicBezTo>
                      <a:pt x="103" y="14"/>
                      <a:pt x="101" y="10"/>
                      <a:pt x="99" y="7"/>
                    </a:cubicBezTo>
                    <a:moveTo>
                      <a:pt x="78" y="0"/>
                    </a:moveTo>
                    <a:cubicBezTo>
                      <a:pt x="61" y="0"/>
                      <a:pt x="44" y="9"/>
                      <a:pt x="31" y="22"/>
                    </a:cubicBezTo>
                    <a:cubicBezTo>
                      <a:pt x="23" y="30"/>
                      <a:pt x="16" y="41"/>
                      <a:pt x="12" y="51"/>
                    </a:cubicBezTo>
                    <a:cubicBezTo>
                      <a:pt x="18" y="50"/>
                      <a:pt x="23" y="48"/>
                      <a:pt x="28" y="46"/>
                    </a:cubicBezTo>
                    <a:cubicBezTo>
                      <a:pt x="35" y="43"/>
                      <a:pt x="42" y="39"/>
                      <a:pt x="49" y="36"/>
                    </a:cubicBezTo>
                    <a:cubicBezTo>
                      <a:pt x="44" y="29"/>
                      <a:pt x="43" y="19"/>
                      <a:pt x="51" y="12"/>
                    </a:cubicBezTo>
                    <a:cubicBezTo>
                      <a:pt x="55" y="8"/>
                      <a:pt x="60" y="6"/>
                      <a:pt x="64" y="6"/>
                    </a:cubicBezTo>
                    <a:cubicBezTo>
                      <a:pt x="70" y="6"/>
                      <a:pt x="75" y="9"/>
                      <a:pt x="79" y="13"/>
                    </a:cubicBezTo>
                    <a:cubicBezTo>
                      <a:pt x="83" y="9"/>
                      <a:pt x="87" y="6"/>
                      <a:pt x="91" y="2"/>
                    </a:cubicBezTo>
                    <a:cubicBezTo>
                      <a:pt x="87" y="1"/>
                      <a:pt x="83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42"/>
              <p:cNvSpPr>
                <a:spLocks noEditPoints="1"/>
              </p:cNvSpPr>
              <p:nvPr/>
            </p:nvSpPr>
            <p:spPr bwMode="auto">
              <a:xfrm>
                <a:off x="808" y="3135"/>
                <a:ext cx="176" cy="155"/>
              </a:xfrm>
              <a:custGeom>
                <a:avLst/>
                <a:gdLst>
                  <a:gd name="T0" fmla="*/ 233 w 253"/>
                  <a:gd name="T1" fmla="*/ 180 h 222"/>
                  <a:gd name="T2" fmla="*/ 247 w 253"/>
                  <a:gd name="T3" fmla="*/ 170 h 222"/>
                  <a:gd name="T4" fmla="*/ 246 w 253"/>
                  <a:gd name="T5" fmla="*/ 124 h 222"/>
                  <a:gd name="T6" fmla="*/ 190 w 253"/>
                  <a:gd name="T7" fmla="*/ 161 h 222"/>
                  <a:gd name="T8" fmla="*/ 190 w 253"/>
                  <a:gd name="T9" fmla="*/ 161 h 222"/>
                  <a:gd name="T10" fmla="*/ 46 w 253"/>
                  <a:gd name="T11" fmla="*/ 65 h 222"/>
                  <a:gd name="T12" fmla="*/ 61 w 253"/>
                  <a:gd name="T13" fmla="*/ 24 h 222"/>
                  <a:gd name="T14" fmla="*/ 18 w 253"/>
                  <a:gd name="T15" fmla="*/ 44 h 222"/>
                  <a:gd name="T16" fmla="*/ 7 w 253"/>
                  <a:gd name="T17" fmla="*/ 91 h 222"/>
                  <a:gd name="T18" fmla="*/ 51 w 253"/>
                  <a:gd name="T19" fmla="*/ 177 h 222"/>
                  <a:gd name="T20" fmla="*/ 38 w 253"/>
                  <a:gd name="T21" fmla="*/ 95 h 222"/>
                  <a:gd name="T22" fmla="*/ 106 w 253"/>
                  <a:gd name="T23" fmla="*/ 78 h 222"/>
                  <a:gd name="T24" fmla="*/ 64 w 253"/>
                  <a:gd name="T25" fmla="*/ 93 h 222"/>
                  <a:gd name="T26" fmla="*/ 96 w 253"/>
                  <a:gd name="T27" fmla="*/ 92 h 222"/>
                  <a:gd name="T28" fmla="*/ 93 w 253"/>
                  <a:gd name="T29" fmla="*/ 79 h 222"/>
                  <a:gd name="T30" fmla="*/ 85 w 253"/>
                  <a:gd name="T31" fmla="*/ 75 h 222"/>
                  <a:gd name="T32" fmla="*/ 68 w 253"/>
                  <a:gd name="T33" fmla="*/ 78 h 222"/>
                  <a:gd name="T34" fmla="*/ 49 w 253"/>
                  <a:gd name="T35" fmla="*/ 97 h 222"/>
                  <a:gd name="T36" fmla="*/ 49 w 253"/>
                  <a:gd name="T37" fmla="*/ 134 h 222"/>
                  <a:gd name="T38" fmla="*/ 70 w 253"/>
                  <a:gd name="T39" fmla="*/ 157 h 222"/>
                  <a:gd name="T40" fmla="*/ 88 w 253"/>
                  <a:gd name="T41" fmla="*/ 159 h 222"/>
                  <a:gd name="T42" fmla="*/ 105 w 253"/>
                  <a:gd name="T43" fmla="*/ 180 h 222"/>
                  <a:gd name="T44" fmla="*/ 139 w 253"/>
                  <a:gd name="T45" fmla="*/ 183 h 222"/>
                  <a:gd name="T46" fmla="*/ 166 w 253"/>
                  <a:gd name="T47" fmla="*/ 162 h 222"/>
                  <a:gd name="T48" fmla="*/ 169 w 253"/>
                  <a:gd name="T49" fmla="*/ 135 h 222"/>
                  <a:gd name="T50" fmla="*/ 162 w 253"/>
                  <a:gd name="T51" fmla="*/ 123 h 222"/>
                  <a:gd name="T52" fmla="*/ 152 w 253"/>
                  <a:gd name="T53" fmla="*/ 122 h 222"/>
                  <a:gd name="T54" fmla="*/ 158 w 253"/>
                  <a:gd name="T55" fmla="*/ 155 h 222"/>
                  <a:gd name="T56" fmla="*/ 155 w 253"/>
                  <a:gd name="T57" fmla="*/ 111 h 222"/>
                  <a:gd name="T58" fmla="*/ 167 w 253"/>
                  <a:gd name="T59" fmla="*/ 180 h 222"/>
                  <a:gd name="T60" fmla="*/ 82 w 253"/>
                  <a:gd name="T61" fmla="*/ 180 h 222"/>
                  <a:gd name="T62" fmla="*/ 155 w 253"/>
                  <a:gd name="T63" fmla="*/ 200 h 222"/>
                  <a:gd name="T64" fmla="*/ 205 w 253"/>
                  <a:gd name="T65" fmla="*/ 204 h 222"/>
                  <a:gd name="T66" fmla="*/ 222 w 253"/>
                  <a:gd name="T67" fmla="*/ 176 h 222"/>
                  <a:gd name="T68" fmla="*/ 216 w 253"/>
                  <a:gd name="T69" fmla="*/ 113 h 222"/>
                  <a:gd name="T70" fmla="*/ 184 w 253"/>
                  <a:gd name="T71" fmla="*/ 84 h 222"/>
                  <a:gd name="T72" fmla="*/ 160 w 253"/>
                  <a:gd name="T73" fmla="*/ 74 h 222"/>
                  <a:gd name="T74" fmla="*/ 140 w 253"/>
                  <a:gd name="T75" fmla="*/ 63 h 222"/>
                  <a:gd name="T76" fmla="*/ 97 w 253"/>
                  <a:gd name="T77" fmla="*/ 29 h 222"/>
                  <a:gd name="T78" fmla="*/ 57 w 253"/>
                  <a:gd name="T79" fmla="*/ 0 h 222"/>
                  <a:gd name="T80" fmla="*/ 17 w 253"/>
                  <a:gd name="T81" fmla="*/ 14 h 222"/>
                  <a:gd name="T82" fmla="*/ 7 w 253"/>
                  <a:gd name="T83" fmla="*/ 32 h 222"/>
                  <a:gd name="T84" fmla="*/ 92 w 253"/>
                  <a:gd name="T85" fmla="*/ 15 h 222"/>
                  <a:gd name="T86" fmla="*/ 57 w 253"/>
                  <a:gd name="T87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53" h="222">
                    <a:moveTo>
                      <a:pt x="202" y="82"/>
                    </a:moveTo>
                    <a:cubicBezTo>
                      <a:pt x="208" y="87"/>
                      <a:pt x="214" y="92"/>
                      <a:pt x="218" y="98"/>
                    </a:cubicBezTo>
                    <a:cubicBezTo>
                      <a:pt x="238" y="121"/>
                      <a:pt x="240" y="152"/>
                      <a:pt x="233" y="180"/>
                    </a:cubicBezTo>
                    <a:cubicBezTo>
                      <a:pt x="234" y="181"/>
                      <a:pt x="235" y="182"/>
                      <a:pt x="236" y="183"/>
                    </a:cubicBezTo>
                    <a:cubicBezTo>
                      <a:pt x="238" y="181"/>
                      <a:pt x="240" y="180"/>
                      <a:pt x="242" y="178"/>
                    </a:cubicBezTo>
                    <a:cubicBezTo>
                      <a:pt x="244" y="176"/>
                      <a:pt x="246" y="173"/>
                      <a:pt x="247" y="170"/>
                    </a:cubicBezTo>
                    <a:cubicBezTo>
                      <a:pt x="248" y="169"/>
                      <a:pt x="248" y="168"/>
                      <a:pt x="249" y="166"/>
                    </a:cubicBezTo>
                    <a:cubicBezTo>
                      <a:pt x="253" y="155"/>
                      <a:pt x="253" y="143"/>
                      <a:pt x="249" y="132"/>
                    </a:cubicBezTo>
                    <a:cubicBezTo>
                      <a:pt x="248" y="130"/>
                      <a:pt x="247" y="127"/>
                      <a:pt x="246" y="124"/>
                    </a:cubicBezTo>
                    <a:cubicBezTo>
                      <a:pt x="240" y="111"/>
                      <a:pt x="230" y="100"/>
                      <a:pt x="219" y="92"/>
                    </a:cubicBezTo>
                    <a:cubicBezTo>
                      <a:pt x="214" y="88"/>
                      <a:pt x="208" y="85"/>
                      <a:pt x="202" y="82"/>
                    </a:cubicBezTo>
                    <a:moveTo>
                      <a:pt x="190" y="161"/>
                    </a:move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1" y="161"/>
                      <a:pt x="191" y="161"/>
                      <a:pt x="191" y="161"/>
                    </a:cubicBezTo>
                    <a:cubicBezTo>
                      <a:pt x="190" y="161"/>
                      <a:pt x="190" y="161"/>
                      <a:pt x="190" y="161"/>
                    </a:cubicBezTo>
                    <a:moveTo>
                      <a:pt x="45" y="66"/>
                    </a:moveTo>
                    <a:cubicBezTo>
                      <a:pt x="46" y="66"/>
                      <a:pt x="46" y="66"/>
                      <a:pt x="46" y="66"/>
                    </a:cubicBezTo>
                    <a:cubicBezTo>
                      <a:pt x="46" y="65"/>
                      <a:pt x="46" y="65"/>
                      <a:pt x="46" y="65"/>
                    </a:cubicBezTo>
                    <a:cubicBezTo>
                      <a:pt x="45" y="66"/>
                      <a:pt x="45" y="66"/>
                      <a:pt x="45" y="66"/>
                    </a:cubicBezTo>
                    <a:moveTo>
                      <a:pt x="70" y="23"/>
                    </a:moveTo>
                    <a:cubicBezTo>
                      <a:pt x="67" y="23"/>
                      <a:pt x="64" y="23"/>
                      <a:pt x="61" y="24"/>
                    </a:cubicBezTo>
                    <a:cubicBezTo>
                      <a:pt x="54" y="25"/>
                      <a:pt x="48" y="26"/>
                      <a:pt x="42" y="29"/>
                    </a:cubicBezTo>
                    <a:cubicBezTo>
                      <a:pt x="34" y="33"/>
                      <a:pt x="26" y="37"/>
                      <a:pt x="19" y="43"/>
                    </a:cubicBezTo>
                    <a:cubicBezTo>
                      <a:pt x="18" y="43"/>
                      <a:pt x="18" y="43"/>
                      <a:pt x="18" y="44"/>
                    </a:cubicBezTo>
                    <a:cubicBezTo>
                      <a:pt x="20" y="50"/>
                      <a:pt x="19" y="57"/>
                      <a:pt x="13" y="64"/>
                    </a:cubicBezTo>
                    <a:cubicBezTo>
                      <a:pt x="9" y="68"/>
                      <a:pt x="5" y="69"/>
                      <a:pt x="0" y="69"/>
                    </a:cubicBezTo>
                    <a:cubicBezTo>
                      <a:pt x="2" y="76"/>
                      <a:pt x="4" y="84"/>
                      <a:pt x="7" y="91"/>
                    </a:cubicBezTo>
                    <a:cubicBezTo>
                      <a:pt x="10" y="99"/>
                      <a:pt x="16" y="107"/>
                      <a:pt x="24" y="114"/>
                    </a:cubicBezTo>
                    <a:cubicBezTo>
                      <a:pt x="13" y="125"/>
                      <a:pt x="12" y="145"/>
                      <a:pt x="19" y="159"/>
                    </a:cubicBezTo>
                    <a:cubicBezTo>
                      <a:pt x="26" y="172"/>
                      <a:pt x="38" y="177"/>
                      <a:pt x="51" y="177"/>
                    </a:cubicBezTo>
                    <a:cubicBezTo>
                      <a:pt x="58" y="177"/>
                      <a:pt x="65" y="176"/>
                      <a:pt x="71" y="173"/>
                    </a:cubicBezTo>
                    <a:cubicBezTo>
                      <a:pt x="73" y="172"/>
                      <a:pt x="75" y="171"/>
                      <a:pt x="77" y="170"/>
                    </a:cubicBezTo>
                    <a:cubicBezTo>
                      <a:pt x="44" y="165"/>
                      <a:pt x="25" y="126"/>
                      <a:pt x="38" y="95"/>
                    </a:cubicBezTo>
                    <a:cubicBezTo>
                      <a:pt x="44" y="80"/>
                      <a:pt x="56" y="67"/>
                      <a:pt x="73" y="64"/>
                    </a:cubicBezTo>
                    <a:cubicBezTo>
                      <a:pt x="76" y="64"/>
                      <a:pt x="79" y="64"/>
                      <a:pt x="81" y="64"/>
                    </a:cubicBezTo>
                    <a:cubicBezTo>
                      <a:pt x="92" y="64"/>
                      <a:pt x="102" y="67"/>
                      <a:pt x="106" y="78"/>
                    </a:cubicBezTo>
                    <a:cubicBezTo>
                      <a:pt x="111" y="93"/>
                      <a:pt x="103" y="115"/>
                      <a:pt x="89" y="121"/>
                    </a:cubicBezTo>
                    <a:cubicBezTo>
                      <a:pt x="85" y="124"/>
                      <a:pt x="82" y="125"/>
                      <a:pt x="78" y="125"/>
                    </a:cubicBezTo>
                    <a:cubicBezTo>
                      <a:pt x="64" y="125"/>
                      <a:pt x="51" y="107"/>
                      <a:pt x="64" y="93"/>
                    </a:cubicBezTo>
                    <a:cubicBezTo>
                      <a:pt x="68" y="89"/>
                      <a:pt x="72" y="88"/>
                      <a:pt x="76" y="88"/>
                    </a:cubicBezTo>
                    <a:cubicBezTo>
                      <a:pt x="84" y="88"/>
                      <a:pt x="91" y="93"/>
                      <a:pt x="94" y="100"/>
                    </a:cubicBezTo>
                    <a:cubicBezTo>
                      <a:pt x="95" y="97"/>
                      <a:pt x="96" y="94"/>
                      <a:pt x="96" y="92"/>
                    </a:cubicBezTo>
                    <a:cubicBezTo>
                      <a:pt x="96" y="90"/>
                      <a:pt x="96" y="88"/>
                      <a:pt x="96" y="86"/>
                    </a:cubicBezTo>
                    <a:cubicBezTo>
                      <a:pt x="96" y="85"/>
                      <a:pt x="96" y="83"/>
                      <a:pt x="95" y="82"/>
                    </a:cubicBezTo>
                    <a:cubicBezTo>
                      <a:pt x="95" y="81"/>
                      <a:pt x="94" y="80"/>
                      <a:pt x="93" y="79"/>
                    </a:cubicBezTo>
                    <a:cubicBezTo>
                      <a:pt x="93" y="78"/>
                      <a:pt x="92" y="78"/>
                      <a:pt x="92" y="77"/>
                    </a:cubicBezTo>
                    <a:cubicBezTo>
                      <a:pt x="91" y="77"/>
                      <a:pt x="90" y="76"/>
                      <a:pt x="89" y="76"/>
                    </a:cubicBezTo>
                    <a:cubicBezTo>
                      <a:pt x="88" y="75"/>
                      <a:pt x="87" y="75"/>
                      <a:pt x="85" y="75"/>
                    </a:cubicBezTo>
                    <a:cubicBezTo>
                      <a:pt x="84" y="75"/>
                      <a:pt x="83" y="75"/>
                      <a:pt x="82" y="75"/>
                    </a:cubicBezTo>
                    <a:cubicBezTo>
                      <a:pt x="81" y="75"/>
                      <a:pt x="79" y="75"/>
                      <a:pt x="78" y="75"/>
                    </a:cubicBezTo>
                    <a:cubicBezTo>
                      <a:pt x="75" y="76"/>
                      <a:pt x="71" y="76"/>
                      <a:pt x="68" y="78"/>
                    </a:cubicBezTo>
                    <a:cubicBezTo>
                      <a:pt x="65" y="79"/>
                      <a:pt x="63" y="80"/>
                      <a:pt x="60" y="82"/>
                    </a:cubicBezTo>
                    <a:cubicBezTo>
                      <a:pt x="58" y="84"/>
                      <a:pt x="56" y="86"/>
                      <a:pt x="54" y="88"/>
                    </a:cubicBezTo>
                    <a:cubicBezTo>
                      <a:pt x="52" y="91"/>
                      <a:pt x="50" y="94"/>
                      <a:pt x="49" y="97"/>
                    </a:cubicBezTo>
                    <a:cubicBezTo>
                      <a:pt x="47" y="101"/>
                      <a:pt x="46" y="105"/>
                      <a:pt x="46" y="109"/>
                    </a:cubicBezTo>
                    <a:cubicBezTo>
                      <a:pt x="45" y="113"/>
                      <a:pt x="45" y="118"/>
                      <a:pt x="46" y="122"/>
                    </a:cubicBezTo>
                    <a:cubicBezTo>
                      <a:pt x="46" y="126"/>
                      <a:pt x="47" y="130"/>
                      <a:pt x="49" y="134"/>
                    </a:cubicBezTo>
                    <a:cubicBezTo>
                      <a:pt x="50" y="138"/>
                      <a:pt x="52" y="142"/>
                      <a:pt x="55" y="145"/>
                    </a:cubicBezTo>
                    <a:cubicBezTo>
                      <a:pt x="57" y="148"/>
                      <a:pt x="59" y="150"/>
                      <a:pt x="62" y="152"/>
                    </a:cubicBezTo>
                    <a:cubicBezTo>
                      <a:pt x="65" y="154"/>
                      <a:pt x="67" y="155"/>
                      <a:pt x="70" y="157"/>
                    </a:cubicBezTo>
                    <a:cubicBezTo>
                      <a:pt x="73" y="158"/>
                      <a:pt x="76" y="159"/>
                      <a:pt x="80" y="159"/>
                    </a:cubicBezTo>
                    <a:cubicBezTo>
                      <a:pt x="81" y="159"/>
                      <a:pt x="83" y="159"/>
                      <a:pt x="85" y="159"/>
                    </a:cubicBezTo>
                    <a:cubicBezTo>
                      <a:pt x="86" y="159"/>
                      <a:pt x="87" y="159"/>
                      <a:pt x="88" y="159"/>
                    </a:cubicBezTo>
                    <a:cubicBezTo>
                      <a:pt x="89" y="162"/>
                      <a:pt x="90" y="164"/>
                      <a:pt x="91" y="167"/>
                    </a:cubicBezTo>
                    <a:cubicBezTo>
                      <a:pt x="93" y="169"/>
                      <a:pt x="95" y="172"/>
                      <a:pt x="97" y="175"/>
                    </a:cubicBezTo>
                    <a:cubicBezTo>
                      <a:pt x="100" y="177"/>
                      <a:pt x="102" y="178"/>
                      <a:pt x="105" y="180"/>
                    </a:cubicBezTo>
                    <a:cubicBezTo>
                      <a:pt x="108" y="182"/>
                      <a:pt x="111" y="183"/>
                      <a:pt x="114" y="184"/>
                    </a:cubicBezTo>
                    <a:cubicBezTo>
                      <a:pt x="118" y="185"/>
                      <a:pt x="122" y="185"/>
                      <a:pt x="126" y="185"/>
                    </a:cubicBezTo>
                    <a:cubicBezTo>
                      <a:pt x="130" y="185"/>
                      <a:pt x="135" y="184"/>
                      <a:pt x="139" y="183"/>
                    </a:cubicBezTo>
                    <a:cubicBezTo>
                      <a:pt x="143" y="182"/>
                      <a:pt x="147" y="180"/>
                      <a:pt x="151" y="178"/>
                    </a:cubicBezTo>
                    <a:cubicBezTo>
                      <a:pt x="154" y="176"/>
                      <a:pt x="157" y="173"/>
                      <a:pt x="160" y="170"/>
                    </a:cubicBezTo>
                    <a:cubicBezTo>
                      <a:pt x="163" y="168"/>
                      <a:pt x="165" y="165"/>
                      <a:pt x="166" y="162"/>
                    </a:cubicBezTo>
                    <a:cubicBezTo>
                      <a:pt x="168" y="159"/>
                      <a:pt x="169" y="157"/>
                      <a:pt x="170" y="154"/>
                    </a:cubicBezTo>
                    <a:cubicBezTo>
                      <a:pt x="170" y="151"/>
                      <a:pt x="171" y="148"/>
                      <a:pt x="171" y="145"/>
                    </a:cubicBezTo>
                    <a:cubicBezTo>
                      <a:pt x="170" y="141"/>
                      <a:pt x="170" y="138"/>
                      <a:pt x="169" y="135"/>
                    </a:cubicBezTo>
                    <a:cubicBezTo>
                      <a:pt x="168" y="132"/>
                      <a:pt x="167" y="130"/>
                      <a:pt x="166" y="128"/>
                    </a:cubicBezTo>
                    <a:cubicBezTo>
                      <a:pt x="166" y="127"/>
                      <a:pt x="165" y="126"/>
                      <a:pt x="164" y="125"/>
                    </a:cubicBezTo>
                    <a:cubicBezTo>
                      <a:pt x="163" y="124"/>
                      <a:pt x="162" y="124"/>
                      <a:pt x="162" y="123"/>
                    </a:cubicBezTo>
                    <a:cubicBezTo>
                      <a:pt x="161" y="123"/>
                      <a:pt x="160" y="122"/>
                      <a:pt x="159" y="122"/>
                    </a:cubicBezTo>
                    <a:cubicBezTo>
                      <a:pt x="158" y="122"/>
                      <a:pt x="157" y="122"/>
                      <a:pt x="156" y="122"/>
                    </a:cubicBezTo>
                    <a:cubicBezTo>
                      <a:pt x="155" y="122"/>
                      <a:pt x="153" y="122"/>
                      <a:pt x="152" y="122"/>
                    </a:cubicBezTo>
                    <a:cubicBezTo>
                      <a:pt x="150" y="123"/>
                      <a:pt x="148" y="124"/>
                      <a:pt x="146" y="125"/>
                    </a:cubicBezTo>
                    <a:cubicBezTo>
                      <a:pt x="144" y="126"/>
                      <a:pt x="142" y="128"/>
                      <a:pt x="140" y="130"/>
                    </a:cubicBezTo>
                    <a:cubicBezTo>
                      <a:pt x="152" y="130"/>
                      <a:pt x="163" y="141"/>
                      <a:pt x="158" y="155"/>
                    </a:cubicBezTo>
                    <a:cubicBezTo>
                      <a:pt x="155" y="163"/>
                      <a:pt x="148" y="166"/>
                      <a:pt x="141" y="166"/>
                    </a:cubicBezTo>
                    <a:cubicBezTo>
                      <a:pt x="130" y="166"/>
                      <a:pt x="118" y="157"/>
                      <a:pt x="122" y="143"/>
                    </a:cubicBezTo>
                    <a:cubicBezTo>
                      <a:pt x="122" y="128"/>
                      <a:pt x="139" y="112"/>
                      <a:pt x="155" y="111"/>
                    </a:cubicBezTo>
                    <a:cubicBezTo>
                      <a:pt x="155" y="111"/>
                      <a:pt x="156" y="111"/>
                      <a:pt x="156" y="111"/>
                    </a:cubicBezTo>
                    <a:cubicBezTo>
                      <a:pt x="170" y="111"/>
                      <a:pt x="178" y="123"/>
                      <a:pt x="181" y="135"/>
                    </a:cubicBezTo>
                    <a:cubicBezTo>
                      <a:pt x="185" y="152"/>
                      <a:pt x="178" y="168"/>
                      <a:pt x="167" y="180"/>
                    </a:cubicBezTo>
                    <a:cubicBezTo>
                      <a:pt x="156" y="191"/>
                      <a:pt x="141" y="196"/>
                      <a:pt x="126" y="196"/>
                    </a:cubicBezTo>
                    <a:cubicBezTo>
                      <a:pt x="109" y="196"/>
                      <a:pt x="92" y="189"/>
                      <a:pt x="82" y="173"/>
                    </a:cubicBezTo>
                    <a:cubicBezTo>
                      <a:pt x="82" y="176"/>
                      <a:pt x="82" y="178"/>
                      <a:pt x="82" y="180"/>
                    </a:cubicBezTo>
                    <a:cubicBezTo>
                      <a:pt x="82" y="201"/>
                      <a:pt x="93" y="220"/>
                      <a:pt x="116" y="222"/>
                    </a:cubicBezTo>
                    <a:cubicBezTo>
                      <a:pt x="117" y="222"/>
                      <a:pt x="118" y="222"/>
                      <a:pt x="119" y="222"/>
                    </a:cubicBezTo>
                    <a:cubicBezTo>
                      <a:pt x="133" y="222"/>
                      <a:pt x="149" y="213"/>
                      <a:pt x="155" y="200"/>
                    </a:cubicBezTo>
                    <a:cubicBezTo>
                      <a:pt x="164" y="204"/>
                      <a:pt x="173" y="206"/>
                      <a:pt x="183" y="206"/>
                    </a:cubicBezTo>
                    <a:cubicBezTo>
                      <a:pt x="183" y="206"/>
                      <a:pt x="183" y="206"/>
                      <a:pt x="183" y="206"/>
                    </a:cubicBezTo>
                    <a:cubicBezTo>
                      <a:pt x="191" y="206"/>
                      <a:pt x="198" y="205"/>
                      <a:pt x="205" y="204"/>
                    </a:cubicBezTo>
                    <a:cubicBezTo>
                      <a:pt x="203" y="200"/>
                      <a:pt x="203" y="195"/>
                      <a:pt x="205" y="190"/>
                    </a:cubicBezTo>
                    <a:cubicBezTo>
                      <a:pt x="208" y="181"/>
                      <a:pt x="215" y="178"/>
                      <a:pt x="222" y="178"/>
                    </a:cubicBezTo>
                    <a:cubicBezTo>
                      <a:pt x="222" y="177"/>
                      <a:pt x="222" y="177"/>
                      <a:pt x="222" y="176"/>
                    </a:cubicBezTo>
                    <a:cubicBezTo>
                      <a:pt x="224" y="167"/>
                      <a:pt x="226" y="158"/>
                      <a:pt x="226" y="149"/>
                    </a:cubicBezTo>
                    <a:cubicBezTo>
                      <a:pt x="225" y="143"/>
                      <a:pt x="224" y="136"/>
                      <a:pt x="223" y="130"/>
                    </a:cubicBezTo>
                    <a:cubicBezTo>
                      <a:pt x="221" y="124"/>
                      <a:pt x="219" y="119"/>
                      <a:pt x="216" y="113"/>
                    </a:cubicBezTo>
                    <a:cubicBezTo>
                      <a:pt x="212" y="108"/>
                      <a:pt x="209" y="103"/>
                      <a:pt x="204" y="99"/>
                    </a:cubicBezTo>
                    <a:cubicBezTo>
                      <a:pt x="198" y="93"/>
                      <a:pt x="191" y="88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4" y="84"/>
                    </a:cubicBezTo>
                    <a:cubicBezTo>
                      <a:pt x="184" y="84"/>
                      <a:pt x="184" y="84"/>
                      <a:pt x="183" y="84"/>
                    </a:cubicBezTo>
                    <a:cubicBezTo>
                      <a:pt x="176" y="80"/>
                      <a:pt x="168" y="76"/>
                      <a:pt x="160" y="74"/>
                    </a:cubicBezTo>
                    <a:cubicBezTo>
                      <a:pt x="159" y="74"/>
                      <a:pt x="157" y="73"/>
                      <a:pt x="156" y="73"/>
                    </a:cubicBezTo>
                    <a:cubicBezTo>
                      <a:pt x="151" y="74"/>
                      <a:pt x="147" y="74"/>
                      <a:pt x="143" y="76"/>
                    </a:cubicBezTo>
                    <a:cubicBezTo>
                      <a:pt x="142" y="71"/>
                      <a:pt x="141" y="67"/>
                      <a:pt x="140" y="63"/>
                    </a:cubicBezTo>
                    <a:cubicBezTo>
                      <a:pt x="139" y="61"/>
                      <a:pt x="138" y="60"/>
                      <a:pt x="137" y="59"/>
                    </a:cubicBezTo>
                    <a:cubicBezTo>
                      <a:pt x="132" y="52"/>
                      <a:pt x="126" y="47"/>
                      <a:pt x="119" y="42"/>
                    </a:cubicBezTo>
                    <a:cubicBezTo>
                      <a:pt x="112" y="36"/>
                      <a:pt x="105" y="32"/>
                      <a:pt x="97" y="29"/>
                    </a:cubicBezTo>
                    <a:cubicBezTo>
                      <a:pt x="91" y="26"/>
                      <a:pt x="85" y="25"/>
                      <a:pt x="79" y="24"/>
                    </a:cubicBezTo>
                    <a:cubicBezTo>
                      <a:pt x="76" y="23"/>
                      <a:pt x="73" y="23"/>
                      <a:pt x="70" y="23"/>
                    </a:cubicBezTo>
                    <a:moveTo>
                      <a:pt x="57" y="0"/>
                    </a:moveTo>
                    <a:cubicBezTo>
                      <a:pt x="54" y="0"/>
                      <a:pt x="52" y="0"/>
                      <a:pt x="5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7" y="2"/>
                      <a:pt x="26" y="6"/>
                      <a:pt x="17" y="14"/>
                    </a:cubicBezTo>
                    <a:cubicBezTo>
                      <a:pt x="16" y="15"/>
                      <a:pt x="15" y="16"/>
                      <a:pt x="14" y="17"/>
                    </a:cubicBezTo>
                    <a:cubicBezTo>
                      <a:pt x="12" y="20"/>
                      <a:pt x="10" y="22"/>
                      <a:pt x="9" y="25"/>
                    </a:cubicBezTo>
                    <a:cubicBezTo>
                      <a:pt x="8" y="27"/>
                      <a:pt x="8" y="30"/>
                      <a:pt x="7" y="32"/>
                    </a:cubicBezTo>
                    <a:cubicBezTo>
                      <a:pt x="9" y="33"/>
                      <a:pt x="10" y="34"/>
                      <a:pt x="11" y="35"/>
                    </a:cubicBezTo>
                    <a:cubicBezTo>
                      <a:pt x="29" y="21"/>
                      <a:pt x="49" y="12"/>
                      <a:pt x="71" y="12"/>
                    </a:cubicBezTo>
                    <a:cubicBezTo>
                      <a:pt x="78" y="12"/>
                      <a:pt x="85" y="13"/>
                      <a:pt x="92" y="15"/>
                    </a:cubicBezTo>
                    <a:cubicBezTo>
                      <a:pt x="99" y="17"/>
                      <a:pt x="107" y="20"/>
                      <a:pt x="114" y="24"/>
                    </a:cubicBezTo>
                    <a:cubicBezTo>
                      <a:pt x="109" y="20"/>
                      <a:pt x="103" y="16"/>
                      <a:pt x="98" y="12"/>
                    </a:cubicBezTo>
                    <a:cubicBezTo>
                      <a:pt x="86" y="5"/>
                      <a:pt x="71" y="1"/>
                      <a:pt x="5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43"/>
              <p:cNvSpPr>
                <a:spLocks noEditPoints="1"/>
              </p:cNvSpPr>
              <p:nvPr/>
            </p:nvSpPr>
            <p:spPr bwMode="auto">
              <a:xfrm>
                <a:off x="585" y="3502"/>
                <a:ext cx="161" cy="106"/>
              </a:xfrm>
              <a:custGeom>
                <a:avLst/>
                <a:gdLst>
                  <a:gd name="T0" fmla="*/ 195 w 231"/>
                  <a:gd name="T1" fmla="*/ 137 h 152"/>
                  <a:gd name="T2" fmla="*/ 198 w 231"/>
                  <a:gd name="T3" fmla="*/ 139 h 152"/>
                  <a:gd name="T4" fmla="*/ 222 w 231"/>
                  <a:gd name="T5" fmla="*/ 149 h 152"/>
                  <a:gd name="T6" fmla="*/ 231 w 231"/>
                  <a:gd name="T7" fmla="*/ 152 h 152"/>
                  <a:gd name="T8" fmla="*/ 213 w 231"/>
                  <a:gd name="T9" fmla="*/ 143 h 152"/>
                  <a:gd name="T10" fmla="*/ 211 w 231"/>
                  <a:gd name="T11" fmla="*/ 142 h 152"/>
                  <a:gd name="T12" fmla="*/ 195 w 231"/>
                  <a:gd name="T13" fmla="*/ 137 h 152"/>
                  <a:gd name="T14" fmla="*/ 130 w 231"/>
                  <a:gd name="T15" fmla="*/ 95 h 152"/>
                  <a:gd name="T16" fmla="*/ 138 w 231"/>
                  <a:gd name="T17" fmla="*/ 111 h 152"/>
                  <a:gd name="T18" fmla="*/ 159 w 231"/>
                  <a:gd name="T19" fmla="*/ 125 h 152"/>
                  <a:gd name="T20" fmla="*/ 130 w 231"/>
                  <a:gd name="T21" fmla="*/ 95 h 152"/>
                  <a:gd name="T22" fmla="*/ 53 w 231"/>
                  <a:gd name="T23" fmla="*/ 56 h 152"/>
                  <a:gd name="T24" fmla="*/ 75 w 231"/>
                  <a:gd name="T25" fmla="*/ 69 h 152"/>
                  <a:gd name="T26" fmla="*/ 92 w 231"/>
                  <a:gd name="T27" fmla="*/ 70 h 152"/>
                  <a:gd name="T28" fmla="*/ 53 w 231"/>
                  <a:gd name="T29" fmla="*/ 56 h 152"/>
                  <a:gd name="T30" fmla="*/ 0 w 231"/>
                  <a:gd name="T31" fmla="*/ 0 h 152"/>
                  <a:gd name="T32" fmla="*/ 6 w 231"/>
                  <a:gd name="T33" fmla="*/ 8 h 152"/>
                  <a:gd name="T34" fmla="*/ 26 w 231"/>
                  <a:gd name="T35" fmla="*/ 26 h 152"/>
                  <a:gd name="T36" fmla="*/ 28 w 231"/>
                  <a:gd name="T37" fmla="*/ 27 h 152"/>
                  <a:gd name="T38" fmla="*/ 17 w 231"/>
                  <a:gd name="T39" fmla="*/ 15 h 152"/>
                  <a:gd name="T40" fmla="*/ 15 w 231"/>
                  <a:gd name="T41" fmla="*/ 13 h 152"/>
                  <a:gd name="T42" fmla="*/ 0 w 231"/>
                  <a:gd name="T43" fmla="*/ 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1" h="152">
                    <a:moveTo>
                      <a:pt x="195" y="137"/>
                    </a:moveTo>
                    <a:cubicBezTo>
                      <a:pt x="196" y="138"/>
                      <a:pt x="197" y="138"/>
                      <a:pt x="198" y="139"/>
                    </a:cubicBezTo>
                    <a:cubicBezTo>
                      <a:pt x="205" y="143"/>
                      <a:pt x="213" y="146"/>
                      <a:pt x="222" y="149"/>
                    </a:cubicBezTo>
                    <a:cubicBezTo>
                      <a:pt x="225" y="150"/>
                      <a:pt x="228" y="151"/>
                      <a:pt x="231" y="152"/>
                    </a:cubicBezTo>
                    <a:cubicBezTo>
                      <a:pt x="227" y="147"/>
                      <a:pt x="221" y="144"/>
                      <a:pt x="213" y="143"/>
                    </a:cubicBezTo>
                    <a:cubicBezTo>
                      <a:pt x="213" y="143"/>
                      <a:pt x="212" y="142"/>
                      <a:pt x="211" y="142"/>
                    </a:cubicBezTo>
                    <a:cubicBezTo>
                      <a:pt x="205" y="141"/>
                      <a:pt x="200" y="139"/>
                      <a:pt x="195" y="137"/>
                    </a:cubicBezTo>
                    <a:moveTo>
                      <a:pt x="130" y="95"/>
                    </a:moveTo>
                    <a:cubicBezTo>
                      <a:pt x="133" y="100"/>
                      <a:pt x="136" y="105"/>
                      <a:pt x="138" y="111"/>
                    </a:cubicBezTo>
                    <a:cubicBezTo>
                      <a:pt x="145" y="116"/>
                      <a:pt x="152" y="121"/>
                      <a:pt x="159" y="125"/>
                    </a:cubicBezTo>
                    <a:cubicBezTo>
                      <a:pt x="149" y="116"/>
                      <a:pt x="139" y="106"/>
                      <a:pt x="130" y="95"/>
                    </a:cubicBezTo>
                    <a:moveTo>
                      <a:pt x="53" y="56"/>
                    </a:moveTo>
                    <a:cubicBezTo>
                      <a:pt x="60" y="61"/>
                      <a:pt x="67" y="65"/>
                      <a:pt x="75" y="69"/>
                    </a:cubicBezTo>
                    <a:cubicBezTo>
                      <a:pt x="81" y="69"/>
                      <a:pt x="87" y="70"/>
                      <a:pt x="92" y="70"/>
                    </a:cubicBezTo>
                    <a:cubicBezTo>
                      <a:pt x="79" y="66"/>
                      <a:pt x="66" y="62"/>
                      <a:pt x="53" y="56"/>
                    </a:cubicBezTo>
                    <a:moveTo>
                      <a:pt x="0" y="0"/>
                    </a:moveTo>
                    <a:cubicBezTo>
                      <a:pt x="2" y="3"/>
                      <a:pt x="4" y="5"/>
                      <a:pt x="6" y="8"/>
                    </a:cubicBezTo>
                    <a:cubicBezTo>
                      <a:pt x="12" y="14"/>
                      <a:pt x="19" y="20"/>
                      <a:pt x="26" y="26"/>
                    </a:cubicBezTo>
                    <a:cubicBezTo>
                      <a:pt x="26" y="26"/>
                      <a:pt x="27" y="27"/>
                      <a:pt x="28" y="27"/>
                    </a:cubicBezTo>
                    <a:cubicBezTo>
                      <a:pt x="24" y="24"/>
                      <a:pt x="21" y="19"/>
                      <a:pt x="17" y="15"/>
                    </a:cubicBezTo>
                    <a:cubicBezTo>
                      <a:pt x="16" y="14"/>
                      <a:pt x="16" y="13"/>
                      <a:pt x="15" y="13"/>
                    </a:cubicBezTo>
                    <a:cubicBezTo>
                      <a:pt x="11" y="7"/>
                      <a:pt x="6" y="2"/>
                      <a:pt x="0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44"/>
              <p:cNvSpPr>
                <a:spLocks noEditPoints="1"/>
              </p:cNvSpPr>
              <p:nvPr/>
            </p:nvSpPr>
            <p:spPr bwMode="auto">
              <a:xfrm>
                <a:off x="587" y="3131"/>
                <a:ext cx="497" cy="333"/>
              </a:xfrm>
              <a:custGeom>
                <a:avLst/>
                <a:gdLst>
                  <a:gd name="T0" fmla="*/ 710 w 713"/>
                  <a:gd name="T1" fmla="*/ 462 h 478"/>
                  <a:gd name="T2" fmla="*/ 702 w 713"/>
                  <a:gd name="T3" fmla="*/ 478 h 478"/>
                  <a:gd name="T4" fmla="*/ 713 w 713"/>
                  <a:gd name="T5" fmla="*/ 460 h 478"/>
                  <a:gd name="T6" fmla="*/ 606 w 713"/>
                  <a:gd name="T7" fmla="*/ 453 h 478"/>
                  <a:gd name="T8" fmla="*/ 619 w 713"/>
                  <a:gd name="T9" fmla="*/ 469 h 478"/>
                  <a:gd name="T10" fmla="*/ 640 w 713"/>
                  <a:gd name="T11" fmla="*/ 463 h 478"/>
                  <a:gd name="T12" fmla="*/ 587 w 713"/>
                  <a:gd name="T13" fmla="*/ 439 h 478"/>
                  <a:gd name="T14" fmla="*/ 598 w 713"/>
                  <a:gd name="T15" fmla="*/ 433 h 478"/>
                  <a:gd name="T16" fmla="*/ 652 w 713"/>
                  <a:gd name="T17" fmla="*/ 447 h 478"/>
                  <a:gd name="T18" fmla="*/ 655 w 713"/>
                  <a:gd name="T19" fmla="*/ 447 h 478"/>
                  <a:gd name="T20" fmla="*/ 659 w 713"/>
                  <a:gd name="T21" fmla="*/ 439 h 478"/>
                  <a:gd name="T22" fmla="*/ 650 w 713"/>
                  <a:gd name="T23" fmla="*/ 441 h 478"/>
                  <a:gd name="T24" fmla="*/ 631 w 713"/>
                  <a:gd name="T25" fmla="*/ 443 h 478"/>
                  <a:gd name="T26" fmla="*/ 328 w 713"/>
                  <a:gd name="T27" fmla="*/ 393 h 478"/>
                  <a:gd name="T28" fmla="*/ 330 w 713"/>
                  <a:gd name="T29" fmla="*/ 395 h 478"/>
                  <a:gd name="T30" fmla="*/ 268 w 713"/>
                  <a:gd name="T31" fmla="*/ 374 h 478"/>
                  <a:gd name="T32" fmla="*/ 268 w 713"/>
                  <a:gd name="T33" fmla="*/ 374 h 478"/>
                  <a:gd name="T34" fmla="*/ 268 w 713"/>
                  <a:gd name="T35" fmla="*/ 374 h 478"/>
                  <a:gd name="T36" fmla="*/ 227 w 713"/>
                  <a:gd name="T37" fmla="*/ 328 h 478"/>
                  <a:gd name="T38" fmla="*/ 224 w 713"/>
                  <a:gd name="T39" fmla="*/ 325 h 478"/>
                  <a:gd name="T40" fmla="*/ 525 w 713"/>
                  <a:gd name="T41" fmla="*/ 334 h 478"/>
                  <a:gd name="T42" fmla="*/ 521 w 713"/>
                  <a:gd name="T43" fmla="*/ 309 h 478"/>
                  <a:gd name="T44" fmla="*/ 500 w 713"/>
                  <a:gd name="T45" fmla="*/ 260 h 478"/>
                  <a:gd name="T46" fmla="*/ 507 w 713"/>
                  <a:gd name="T47" fmla="*/ 284 h 478"/>
                  <a:gd name="T48" fmla="*/ 509 w 713"/>
                  <a:gd name="T49" fmla="*/ 267 h 478"/>
                  <a:gd name="T50" fmla="*/ 500 w 713"/>
                  <a:gd name="T51" fmla="*/ 260 h 478"/>
                  <a:gd name="T52" fmla="*/ 384 w 713"/>
                  <a:gd name="T53" fmla="*/ 253 h 478"/>
                  <a:gd name="T54" fmla="*/ 418 w 713"/>
                  <a:gd name="T55" fmla="*/ 251 h 478"/>
                  <a:gd name="T56" fmla="*/ 321 w 713"/>
                  <a:gd name="T57" fmla="*/ 188 h 478"/>
                  <a:gd name="T58" fmla="*/ 332 w 713"/>
                  <a:gd name="T59" fmla="*/ 219 h 478"/>
                  <a:gd name="T60" fmla="*/ 241 w 713"/>
                  <a:gd name="T61" fmla="*/ 112 h 478"/>
                  <a:gd name="T62" fmla="*/ 200 w 713"/>
                  <a:gd name="T63" fmla="*/ 122 h 478"/>
                  <a:gd name="T64" fmla="*/ 243 w 713"/>
                  <a:gd name="T65" fmla="*/ 112 h 478"/>
                  <a:gd name="T66" fmla="*/ 270 w 713"/>
                  <a:gd name="T67" fmla="*/ 111 h 478"/>
                  <a:gd name="T68" fmla="*/ 255 w 713"/>
                  <a:gd name="T69" fmla="*/ 119 h 478"/>
                  <a:gd name="T70" fmla="*/ 279 w 713"/>
                  <a:gd name="T71" fmla="*/ 115 h 478"/>
                  <a:gd name="T72" fmla="*/ 277 w 713"/>
                  <a:gd name="T73" fmla="*/ 114 h 478"/>
                  <a:gd name="T74" fmla="*/ 40 w 713"/>
                  <a:gd name="T75" fmla="*/ 60 h 478"/>
                  <a:gd name="T76" fmla="*/ 38 w 713"/>
                  <a:gd name="T77" fmla="*/ 78 h 478"/>
                  <a:gd name="T78" fmla="*/ 42 w 713"/>
                  <a:gd name="T79" fmla="*/ 92 h 478"/>
                  <a:gd name="T80" fmla="*/ 61 w 713"/>
                  <a:gd name="T81" fmla="*/ 95 h 478"/>
                  <a:gd name="T82" fmla="*/ 40 w 713"/>
                  <a:gd name="T83" fmla="*/ 60 h 478"/>
                  <a:gd name="T84" fmla="*/ 53 w 713"/>
                  <a:gd name="T85" fmla="*/ 41 h 478"/>
                  <a:gd name="T86" fmla="*/ 47 w 713"/>
                  <a:gd name="T87" fmla="*/ 47 h 478"/>
                  <a:gd name="T88" fmla="*/ 62 w 713"/>
                  <a:gd name="T89" fmla="*/ 74 h 478"/>
                  <a:gd name="T90" fmla="*/ 97 w 713"/>
                  <a:gd name="T91" fmla="*/ 104 h 478"/>
                  <a:gd name="T92" fmla="*/ 59 w 713"/>
                  <a:gd name="T93" fmla="*/ 67 h 478"/>
                  <a:gd name="T94" fmla="*/ 54 w 713"/>
                  <a:gd name="T95" fmla="*/ 40 h 478"/>
                  <a:gd name="T96" fmla="*/ 6 w 713"/>
                  <a:gd name="T97" fmla="*/ 5 h 478"/>
                  <a:gd name="T98" fmla="*/ 0 w 713"/>
                  <a:gd name="T99" fmla="*/ 17 h 478"/>
                  <a:gd name="T100" fmla="*/ 12 w 713"/>
                  <a:gd name="T101" fmla="*/ 0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3" h="478">
                    <a:moveTo>
                      <a:pt x="713" y="460"/>
                    </a:moveTo>
                    <a:cubicBezTo>
                      <a:pt x="712" y="460"/>
                      <a:pt x="711" y="461"/>
                      <a:pt x="710" y="462"/>
                    </a:cubicBezTo>
                    <a:cubicBezTo>
                      <a:pt x="708" y="468"/>
                      <a:pt x="705" y="473"/>
                      <a:pt x="702" y="478"/>
                    </a:cubicBezTo>
                    <a:cubicBezTo>
                      <a:pt x="702" y="478"/>
                      <a:pt x="702" y="478"/>
                      <a:pt x="702" y="478"/>
                    </a:cubicBezTo>
                    <a:cubicBezTo>
                      <a:pt x="706" y="475"/>
                      <a:pt x="709" y="471"/>
                      <a:pt x="711" y="467"/>
                    </a:cubicBezTo>
                    <a:cubicBezTo>
                      <a:pt x="712" y="465"/>
                      <a:pt x="712" y="462"/>
                      <a:pt x="713" y="460"/>
                    </a:cubicBezTo>
                    <a:moveTo>
                      <a:pt x="587" y="439"/>
                    </a:moveTo>
                    <a:cubicBezTo>
                      <a:pt x="593" y="444"/>
                      <a:pt x="600" y="448"/>
                      <a:pt x="606" y="453"/>
                    </a:cubicBezTo>
                    <a:cubicBezTo>
                      <a:pt x="612" y="456"/>
                      <a:pt x="615" y="462"/>
                      <a:pt x="617" y="469"/>
                    </a:cubicBezTo>
                    <a:cubicBezTo>
                      <a:pt x="617" y="469"/>
                      <a:pt x="618" y="469"/>
                      <a:pt x="619" y="469"/>
                    </a:cubicBezTo>
                    <a:cubicBezTo>
                      <a:pt x="623" y="469"/>
                      <a:pt x="627" y="468"/>
                      <a:pt x="631" y="467"/>
                    </a:cubicBezTo>
                    <a:cubicBezTo>
                      <a:pt x="634" y="466"/>
                      <a:pt x="637" y="465"/>
                      <a:pt x="640" y="463"/>
                    </a:cubicBezTo>
                    <a:cubicBezTo>
                      <a:pt x="642" y="462"/>
                      <a:pt x="644" y="460"/>
                      <a:pt x="647" y="458"/>
                    </a:cubicBezTo>
                    <a:cubicBezTo>
                      <a:pt x="625" y="457"/>
                      <a:pt x="605" y="450"/>
                      <a:pt x="587" y="439"/>
                    </a:cubicBezTo>
                    <a:moveTo>
                      <a:pt x="584" y="423"/>
                    </a:moveTo>
                    <a:cubicBezTo>
                      <a:pt x="588" y="427"/>
                      <a:pt x="593" y="430"/>
                      <a:pt x="598" y="433"/>
                    </a:cubicBezTo>
                    <a:cubicBezTo>
                      <a:pt x="607" y="437"/>
                      <a:pt x="616" y="441"/>
                      <a:pt x="625" y="444"/>
                    </a:cubicBezTo>
                    <a:cubicBezTo>
                      <a:pt x="634" y="446"/>
                      <a:pt x="643" y="447"/>
                      <a:pt x="652" y="447"/>
                    </a:cubicBezTo>
                    <a:cubicBezTo>
                      <a:pt x="652" y="447"/>
                      <a:pt x="652" y="447"/>
                      <a:pt x="653" y="447"/>
                    </a:cubicBezTo>
                    <a:cubicBezTo>
                      <a:pt x="653" y="447"/>
                      <a:pt x="654" y="447"/>
                      <a:pt x="655" y="447"/>
                    </a:cubicBezTo>
                    <a:cubicBezTo>
                      <a:pt x="655" y="446"/>
                      <a:pt x="655" y="446"/>
                      <a:pt x="655" y="446"/>
                    </a:cubicBezTo>
                    <a:cubicBezTo>
                      <a:pt x="657" y="444"/>
                      <a:pt x="658" y="441"/>
                      <a:pt x="659" y="439"/>
                    </a:cubicBezTo>
                    <a:cubicBezTo>
                      <a:pt x="659" y="438"/>
                      <a:pt x="659" y="438"/>
                      <a:pt x="660" y="437"/>
                    </a:cubicBezTo>
                    <a:cubicBezTo>
                      <a:pt x="656" y="438"/>
                      <a:pt x="653" y="440"/>
                      <a:pt x="650" y="441"/>
                    </a:cubicBezTo>
                    <a:cubicBezTo>
                      <a:pt x="644" y="442"/>
                      <a:pt x="639" y="443"/>
                      <a:pt x="633" y="443"/>
                    </a:cubicBezTo>
                    <a:cubicBezTo>
                      <a:pt x="632" y="443"/>
                      <a:pt x="631" y="443"/>
                      <a:pt x="631" y="443"/>
                    </a:cubicBezTo>
                    <a:cubicBezTo>
                      <a:pt x="615" y="436"/>
                      <a:pt x="599" y="430"/>
                      <a:pt x="584" y="423"/>
                    </a:cubicBezTo>
                    <a:moveTo>
                      <a:pt x="328" y="393"/>
                    </a:moveTo>
                    <a:cubicBezTo>
                      <a:pt x="327" y="393"/>
                      <a:pt x="327" y="393"/>
                      <a:pt x="326" y="393"/>
                    </a:cubicBezTo>
                    <a:cubicBezTo>
                      <a:pt x="328" y="394"/>
                      <a:pt x="329" y="395"/>
                      <a:pt x="330" y="395"/>
                    </a:cubicBezTo>
                    <a:cubicBezTo>
                      <a:pt x="329" y="394"/>
                      <a:pt x="329" y="394"/>
                      <a:pt x="328" y="393"/>
                    </a:cubicBezTo>
                    <a:moveTo>
                      <a:pt x="268" y="374"/>
                    </a:move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cubicBezTo>
                      <a:pt x="268" y="374"/>
                      <a:pt x="268" y="374"/>
                      <a:pt x="268" y="374"/>
                    </a:cubicBezTo>
                    <a:moveTo>
                      <a:pt x="224" y="325"/>
                    </a:moveTo>
                    <a:cubicBezTo>
                      <a:pt x="225" y="326"/>
                      <a:pt x="226" y="327"/>
                      <a:pt x="227" y="328"/>
                    </a:cubicBezTo>
                    <a:cubicBezTo>
                      <a:pt x="227" y="328"/>
                      <a:pt x="227" y="327"/>
                      <a:pt x="227" y="327"/>
                    </a:cubicBezTo>
                    <a:cubicBezTo>
                      <a:pt x="226" y="326"/>
                      <a:pt x="225" y="326"/>
                      <a:pt x="224" y="325"/>
                    </a:cubicBezTo>
                    <a:moveTo>
                      <a:pt x="518" y="292"/>
                    </a:moveTo>
                    <a:cubicBezTo>
                      <a:pt x="519" y="307"/>
                      <a:pt x="521" y="320"/>
                      <a:pt x="525" y="334"/>
                    </a:cubicBezTo>
                    <a:cubicBezTo>
                      <a:pt x="525" y="335"/>
                      <a:pt x="525" y="335"/>
                      <a:pt x="525" y="336"/>
                    </a:cubicBezTo>
                    <a:cubicBezTo>
                      <a:pt x="524" y="327"/>
                      <a:pt x="523" y="318"/>
                      <a:pt x="521" y="309"/>
                    </a:cubicBezTo>
                    <a:cubicBezTo>
                      <a:pt x="522" y="303"/>
                      <a:pt x="521" y="297"/>
                      <a:pt x="518" y="292"/>
                    </a:cubicBezTo>
                    <a:moveTo>
                      <a:pt x="500" y="260"/>
                    </a:moveTo>
                    <a:cubicBezTo>
                      <a:pt x="501" y="263"/>
                      <a:pt x="502" y="265"/>
                      <a:pt x="503" y="267"/>
                    </a:cubicBezTo>
                    <a:cubicBezTo>
                      <a:pt x="504" y="273"/>
                      <a:pt x="505" y="279"/>
                      <a:pt x="507" y="284"/>
                    </a:cubicBezTo>
                    <a:cubicBezTo>
                      <a:pt x="507" y="285"/>
                      <a:pt x="507" y="285"/>
                      <a:pt x="507" y="285"/>
                    </a:cubicBezTo>
                    <a:cubicBezTo>
                      <a:pt x="507" y="279"/>
                      <a:pt x="508" y="273"/>
                      <a:pt x="509" y="267"/>
                    </a:cubicBezTo>
                    <a:cubicBezTo>
                      <a:pt x="507" y="265"/>
                      <a:pt x="505" y="263"/>
                      <a:pt x="503" y="262"/>
                    </a:cubicBezTo>
                    <a:cubicBezTo>
                      <a:pt x="502" y="261"/>
                      <a:pt x="501" y="261"/>
                      <a:pt x="500" y="260"/>
                    </a:cubicBezTo>
                    <a:moveTo>
                      <a:pt x="408" y="250"/>
                    </a:moveTo>
                    <a:cubicBezTo>
                      <a:pt x="400" y="250"/>
                      <a:pt x="392" y="251"/>
                      <a:pt x="384" y="253"/>
                    </a:cubicBezTo>
                    <a:cubicBezTo>
                      <a:pt x="383" y="254"/>
                      <a:pt x="382" y="254"/>
                      <a:pt x="382" y="254"/>
                    </a:cubicBezTo>
                    <a:cubicBezTo>
                      <a:pt x="394" y="252"/>
                      <a:pt x="406" y="251"/>
                      <a:pt x="418" y="251"/>
                    </a:cubicBezTo>
                    <a:cubicBezTo>
                      <a:pt x="415" y="250"/>
                      <a:pt x="411" y="250"/>
                      <a:pt x="408" y="250"/>
                    </a:cubicBezTo>
                    <a:moveTo>
                      <a:pt x="321" y="188"/>
                    </a:moveTo>
                    <a:cubicBezTo>
                      <a:pt x="326" y="199"/>
                      <a:pt x="329" y="210"/>
                      <a:pt x="333" y="222"/>
                    </a:cubicBezTo>
                    <a:cubicBezTo>
                      <a:pt x="332" y="221"/>
                      <a:pt x="332" y="220"/>
                      <a:pt x="332" y="219"/>
                    </a:cubicBezTo>
                    <a:cubicBezTo>
                      <a:pt x="331" y="208"/>
                      <a:pt x="327" y="198"/>
                      <a:pt x="321" y="188"/>
                    </a:cubicBezTo>
                    <a:moveTo>
                      <a:pt x="241" y="112"/>
                    </a:moveTo>
                    <a:cubicBezTo>
                      <a:pt x="236" y="112"/>
                      <a:pt x="231" y="113"/>
                      <a:pt x="227" y="116"/>
                    </a:cubicBezTo>
                    <a:cubicBezTo>
                      <a:pt x="218" y="118"/>
                      <a:pt x="209" y="120"/>
                      <a:pt x="200" y="122"/>
                    </a:cubicBezTo>
                    <a:cubicBezTo>
                      <a:pt x="201" y="122"/>
                      <a:pt x="202" y="122"/>
                      <a:pt x="202" y="122"/>
                    </a:cubicBezTo>
                    <a:cubicBezTo>
                      <a:pt x="216" y="120"/>
                      <a:pt x="230" y="117"/>
                      <a:pt x="243" y="112"/>
                    </a:cubicBezTo>
                    <a:cubicBezTo>
                      <a:pt x="243" y="112"/>
                      <a:pt x="242" y="112"/>
                      <a:pt x="241" y="112"/>
                    </a:cubicBezTo>
                    <a:moveTo>
                      <a:pt x="270" y="111"/>
                    </a:moveTo>
                    <a:cubicBezTo>
                      <a:pt x="265" y="114"/>
                      <a:pt x="260" y="117"/>
                      <a:pt x="254" y="119"/>
                    </a:cubicBezTo>
                    <a:cubicBezTo>
                      <a:pt x="254" y="119"/>
                      <a:pt x="255" y="119"/>
                      <a:pt x="255" y="119"/>
                    </a:cubicBezTo>
                    <a:cubicBezTo>
                      <a:pt x="261" y="118"/>
                      <a:pt x="266" y="117"/>
                      <a:pt x="272" y="116"/>
                    </a:cubicBezTo>
                    <a:cubicBezTo>
                      <a:pt x="274" y="116"/>
                      <a:pt x="277" y="115"/>
                      <a:pt x="279" y="115"/>
                    </a:cubicBezTo>
                    <a:cubicBezTo>
                      <a:pt x="279" y="115"/>
                      <a:pt x="279" y="115"/>
                      <a:pt x="280" y="115"/>
                    </a:cubicBezTo>
                    <a:cubicBezTo>
                      <a:pt x="279" y="115"/>
                      <a:pt x="278" y="114"/>
                      <a:pt x="277" y="114"/>
                    </a:cubicBezTo>
                    <a:cubicBezTo>
                      <a:pt x="275" y="112"/>
                      <a:pt x="273" y="111"/>
                      <a:pt x="270" y="111"/>
                    </a:cubicBezTo>
                    <a:moveTo>
                      <a:pt x="40" y="60"/>
                    </a:moveTo>
                    <a:cubicBezTo>
                      <a:pt x="39" y="63"/>
                      <a:pt x="39" y="65"/>
                      <a:pt x="38" y="68"/>
                    </a:cubicBezTo>
                    <a:cubicBezTo>
                      <a:pt x="38" y="71"/>
                      <a:pt x="38" y="74"/>
                      <a:pt x="38" y="78"/>
                    </a:cubicBezTo>
                    <a:cubicBezTo>
                      <a:pt x="39" y="82"/>
                      <a:pt x="40" y="86"/>
                      <a:pt x="41" y="90"/>
                    </a:cubicBezTo>
                    <a:cubicBezTo>
                      <a:pt x="42" y="90"/>
                      <a:pt x="42" y="91"/>
                      <a:pt x="42" y="92"/>
                    </a:cubicBezTo>
                    <a:cubicBezTo>
                      <a:pt x="44" y="91"/>
                      <a:pt x="46" y="91"/>
                      <a:pt x="48" y="91"/>
                    </a:cubicBezTo>
                    <a:cubicBezTo>
                      <a:pt x="52" y="91"/>
                      <a:pt x="57" y="92"/>
                      <a:pt x="61" y="95"/>
                    </a:cubicBezTo>
                    <a:cubicBezTo>
                      <a:pt x="68" y="99"/>
                      <a:pt x="74" y="103"/>
                      <a:pt x="81" y="107"/>
                    </a:cubicBezTo>
                    <a:cubicBezTo>
                      <a:pt x="64" y="95"/>
                      <a:pt x="49" y="79"/>
                      <a:pt x="40" y="60"/>
                    </a:cubicBezTo>
                    <a:moveTo>
                      <a:pt x="54" y="40"/>
                    </a:moveTo>
                    <a:cubicBezTo>
                      <a:pt x="54" y="40"/>
                      <a:pt x="53" y="40"/>
                      <a:pt x="53" y="41"/>
                    </a:cubicBezTo>
                    <a:cubicBezTo>
                      <a:pt x="51" y="43"/>
                      <a:pt x="49" y="45"/>
                      <a:pt x="47" y="47"/>
                    </a:cubicBezTo>
                    <a:cubicBezTo>
                      <a:pt x="47" y="47"/>
                      <a:pt x="47" y="47"/>
                      <a:pt x="47" y="47"/>
                    </a:cubicBezTo>
                    <a:cubicBezTo>
                      <a:pt x="47" y="48"/>
                      <a:pt x="48" y="49"/>
                      <a:pt x="48" y="50"/>
                    </a:cubicBezTo>
                    <a:cubicBezTo>
                      <a:pt x="52" y="58"/>
                      <a:pt x="56" y="66"/>
                      <a:pt x="62" y="74"/>
                    </a:cubicBezTo>
                    <a:cubicBezTo>
                      <a:pt x="68" y="81"/>
                      <a:pt x="75" y="88"/>
                      <a:pt x="83" y="94"/>
                    </a:cubicBezTo>
                    <a:cubicBezTo>
                      <a:pt x="87" y="98"/>
                      <a:pt x="92" y="101"/>
                      <a:pt x="97" y="104"/>
                    </a:cubicBezTo>
                    <a:cubicBezTo>
                      <a:pt x="85" y="92"/>
                      <a:pt x="73" y="80"/>
                      <a:pt x="60" y="69"/>
                    </a:cubicBezTo>
                    <a:cubicBezTo>
                      <a:pt x="60" y="68"/>
                      <a:pt x="59" y="67"/>
                      <a:pt x="59" y="67"/>
                    </a:cubicBezTo>
                    <a:cubicBezTo>
                      <a:pt x="57" y="61"/>
                      <a:pt x="56" y="56"/>
                      <a:pt x="54" y="50"/>
                    </a:cubicBezTo>
                    <a:cubicBezTo>
                      <a:pt x="54" y="46"/>
                      <a:pt x="54" y="43"/>
                      <a:pt x="54" y="40"/>
                    </a:cubicBezTo>
                    <a:moveTo>
                      <a:pt x="12" y="0"/>
                    </a:moveTo>
                    <a:cubicBezTo>
                      <a:pt x="10" y="1"/>
                      <a:pt x="8" y="3"/>
                      <a:pt x="6" y="5"/>
                    </a:cubicBezTo>
                    <a:cubicBezTo>
                      <a:pt x="3" y="8"/>
                      <a:pt x="1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2"/>
                      <a:pt x="7" y="8"/>
                      <a:pt x="11" y="3"/>
                    </a:cubicBezTo>
                    <a:cubicBezTo>
                      <a:pt x="12" y="2"/>
                      <a:pt x="12" y="1"/>
                      <a:pt x="12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45"/>
              <p:cNvSpPr>
                <a:spLocks noEditPoints="1"/>
              </p:cNvSpPr>
              <p:nvPr/>
            </p:nvSpPr>
            <p:spPr bwMode="auto">
              <a:xfrm>
                <a:off x="760" y="2776"/>
                <a:ext cx="188" cy="359"/>
              </a:xfrm>
              <a:custGeom>
                <a:avLst/>
                <a:gdLst>
                  <a:gd name="T0" fmla="*/ 62 w 269"/>
                  <a:gd name="T1" fmla="*/ 483 h 515"/>
                  <a:gd name="T2" fmla="*/ 64 w 269"/>
                  <a:gd name="T3" fmla="*/ 487 h 515"/>
                  <a:gd name="T4" fmla="*/ 64 w 269"/>
                  <a:gd name="T5" fmla="*/ 485 h 515"/>
                  <a:gd name="T6" fmla="*/ 62 w 269"/>
                  <a:gd name="T7" fmla="*/ 483 h 515"/>
                  <a:gd name="T8" fmla="*/ 262 w 269"/>
                  <a:gd name="T9" fmla="*/ 421 h 515"/>
                  <a:gd name="T10" fmla="*/ 214 w 269"/>
                  <a:gd name="T11" fmla="*/ 474 h 515"/>
                  <a:gd name="T12" fmla="*/ 177 w 269"/>
                  <a:gd name="T13" fmla="*/ 491 h 515"/>
                  <a:gd name="T14" fmla="*/ 114 w 269"/>
                  <a:gd name="T15" fmla="*/ 507 h 515"/>
                  <a:gd name="T16" fmla="*/ 106 w 269"/>
                  <a:gd name="T17" fmla="*/ 506 h 515"/>
                  <a:gd name="T18" fmla="*/ 96 w 269"/>
                  <a:gd name="T19" fmla="*/ 507 h 515"/>
                  <a:gd name="T20" fmla="*/ 84 w 269"/>
                  <a:gd name="T21" fmla="*/ 508 h 515"/>
                  <a:gd name="T22" fmla="*/ 117 w 269"/>
                  <a:gd name="T23" fmla="*/ 515 h 515"/>
                  <a:gd name="T24" fmla="*/ 118 w 269"/>
                  <a:gd name="T25" fmla="*/ 515 h 515"/>
                  <a:gd name="T26" fmla="*/ 125 w 269"/>
                  <a:gd name="T27" fmla="*/ 515 h 515"/>
                  <a:gd name="T28" fmla="*/ 183 w 269"/>
                  <a:gd name="T29" fmla="*/ 499 h 515"/>
                  <a:gd name="T30" fmla="*/ 241 w 269"/>
                  <a:gd name="T31" fmla="*/ 456 h 515"/>
                  <a:gd name="T32" fmla="*/ 262 w 269"/>
                  <a:gd name="T33" fmla="*/ 421 h 515"/>
                  <a:gd name="T34" fmla="*/ 31 w 269"/>
                  <a:gd name="T35" fmla="*/ 418 h 515"/>
                  <a:gd name="T36" fmla="*/ 50 w 269"/>
                  <a:gd name="T37" fmla="*/ 458 h 515"/>
                  <a:gd name="T38" fmla="*/ 35 w 269"/>
                  <a:gd name="T39" fmla="*/ 426 h 515"/>
                  <a:gd name="T40" fmla="*/ 31 w 269"/>
                  <a:gd name="T41" fmla="*/ 418 h 515"/>
                  <a:gd name="T42" fmla="*/ 260 w 269"/>
                  <a:gd name="T43" fmla="*/ 364 h 515"/>
                  <a:gd name="T44" fmla="*/ 267 w 269"/>
                  <a:gd name="T45" fmla="*/ 375 h 515"/>
                  <a:gd name="T46" fmla="*/ 269 w 269"/>
                  <a:gd name="T47" fmla="*/ 365 h 515"/>
                  <a:gd name="T48" fmla="*/ 260 w 269"/>
                  <a:gd name="T49" fmla="*/ 364 h 515"/>
                  <a:gd name="T50" fmla="*/ 217 w 269"/>
                  <a:gd name="T51" fmla="*/ 352 h 515"/>
                  <a:gd name="T52" fmla="*/ 221 w 269"/>
                  <a:gd name="T53" fmla="*/ 357 h 515"/>
                  <a:gd name="T54" fmla="*/ 222 w 269"/>
                  <a:gd name="T55" fmla="*/ 359 h 515"/>
                  <a:gd name="T56" fmla="*/ 224 w 269"/>
                  <a:gd name="T57" fmla="*/ 361 h 515"/>
                  <a:gd name="T58" fmla="*/ 231 w 269"/>
                  <a:gd name="T59" fmla="*/ 357 h 515"/>
                  <a:gd name="T60" fmla="*/ 225 w 269"/>
                  <a:gd name="T61" fmla="*/ 355 h 515"/>
                  <a:gd name="T62" fmla="*/ 225 w 269"/>
                  <a:gd name="T63" fmla="*/ 356 h 515"/>
                  <a:gd name="T64" fmla="*/ 223 w 269"/>
                  <a:gd name="T65" fmla="*/ 355 h 515"/>
                  <a:gd name="T66" fmla="*/ 217 w 269"/>
                  <a:gd name="T67" fmla="*/ 352 h 515"/>
                  <a:gd name="T68" fmla="*/ 244 w 269"/>
                  <a:gd name="T69" fmla="*/ 348 h 515"/>
                  <a:gd name="T70" fmla="*/ 241 w 269"/>
                  <a:gd name="T71" fmla="*/ 349 h 515"/>
                  <a:gd name="T72" fmla="*/ 259 w 269"/>
                  <a:gd name="T73" fmla="*/ 352 h 515"/>
                  <a:gd name="T74" fmla="*/ 244 w 269"/>
                  <a:gd name="T75" fmla="*/ 348 h 515"/>
                  <a:gd name="T76" fmla="*/ 178 w 269"/>
                  <a:gd name="T77" fmla="*/ 317 h 515"/>
                  <a:gd name="T78" fmla="*/ 179 w 269"/>
                  <a:gd name="T79" fmla="*/ 318 h 515"/>
                  <a:gd name="T80" fmla="*/ 179 w 269"/>
                  <a:gd name="T81" fmla="*/ 318 h 515"/>
                  <a:gd name="T82" fmla="*/ 178 w 269"/>
                  <a:gd name="T83" fmla="*/ 317 h 515"/>
                  <a:gd name="T84" fmla="*/ 0 w 269"/>
                  <a:gd name="T85" fmla="*/ 292 h 515"/>
                  <a:gd name="T86" fmla="*/ 9 w 269"/>
                  <a:gd name="T87" fmla="*/ 323 h 515"/>
                  <a:gd name="T88" fmla="*/ 10 w 269"/>
                  <a:gd name="T89" fmla="*/ 309 h 515"/>
                  <a:gd name="T90" fmla="*/ 3 w 269"/>
                  <a:gd name="T91" fmla="*/ 299 h 515"/>
                  <a:gd name="T92" fmla="*/ 1 w 269"/>
                  <a:gd name="T93" fmla="*/ 293 h 515"/>
                  <a:gd name="T94" fmla="*/ 0 w 269"/>
                  <a:gd name="T95" fmla="*/ 292 h 515"/>
                  <a:gd name="T96" fmla="*/ 47 w 269"/>
                  <a:gd name="T97" fmla="*/ 130 h 515"/>
                  <a:gd name="T98" fmla="*/ 47 w 269"/>
                  <a:gd name="T99" fmla="*/ 131 h 515"/>
                  <a:gd name="T100" fmla="*/ 47 w 269"/>
                  <a:gd name="T101" fmla="*/ 132 h 515"/>
                  <a:gd name="T102" fmla="*/ 47 w 269"/>
                  <a:gd name="T103" fmla="*/ 130 h 515"/>
                  <a:gd name="T104" fmla="*/ 90 w 269"/>
                  <a:gd name="T105" fmla="*/ 0 h 515"/>
                  <a:gd name="T106" fmla="*/ 88 w 269"/>
                  <a:gd name="T107" fmla="*/ 3 h 515"/>
                  <a:gd name="T108" fmla="*/ 82 w 269"/>
                  <a:gd name="T109" fmla="*/ 9 h 515"/>
                  <a:gd name="T110" fmla="*/ 72 w 269"/>
                  <a:gd name="T111" fmla="*/ 27 h 515"/>
                  <a:gd name="T112" fmla="*/ 59 w 269"/>
                  <a:gd name="T113" fmla="*/ 75 h 515"/>
                  <a:gd name="T114" fmla="*/ 54 w 269"/>
                  <a:gd name="T115" fmla="*/ 93 h 515"/>
                  <a:gd name="T116" fmla="*/ 54 w 269"/>
                  <a:gd name="T117" fmla="*/ 96 h 515"/>
                  <a:gd name="T118" fmla="*/ 67 w 269"/>
                  <a:gd name="T119" fmla="*/ 52 h 515"/>
                  <a:gd name="T120" fmla="*/ 86 w 269"/>
                  <a:gd name="T121" fmla="*/ 17 h 515"/>
                  <a:gd name="T122" fmla="*/ 90 w 269"/>
                  <a:gd name="T123" fmla="*/ 0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9" h="515">
                    <a:moveTo>
                      <a:pt x="62" y="483"/>
                    </a:moveTo>
                    <a:cubicBezTo>
                      <a:pt x="63" y="484"/>
                      <a:pt x="64" y="485"/>
                      <a:pt x="64" y="487"/>
                    </a:cubicBezTo>
                    <a:cubicBezTo>
                      <a:pt x="64" y="486"/>
                      <a:pt x="64" y="485"/>
                      <a:pt x="64" y="485"/>
                    </a:cubicBezTo>
                    <a:cubicBezTo>
                      <a:pt x="63" y="484"/>
                      <a:pt x="63" y="483"/>
                      <a:pt x="62" y="483"/>
                    </a:cubicBezTo>
                    <a:moveTo>
                      <a:pt x="262" y="421"/>
                    </a:moveTo>
                    <a:cubicBezTo>
                      <a:pt x="251" y="443"/>
                      <a:pt x="236" y="461"/>
                      <a:pt x="214" y="474"/>
                    </a:cubicBezTo>
                    <a:cubicBezTo>
                      <a:pt x="202" y="481"/>
                      <a:pt x="190" y="486"/>
                      <a:pt x="177" y="491"/>
                    </a:cubicBezTo>
                    <a:cubicBezTo>
                      <a:pt x="159" y="500"/>
                      <a:pt x="136" y="507"/>
                      <a:pt x="114" y="507"/>
                    </a:cubicBezTo>
                    <a:cubicBezTo>
                      <a:pt x="112" y="507"/>
                      <a:pt x="109" y="507"/>
                      <a:pt x="106" y="506"/>
                    </a:cubicBezTo>
                    <a:cubicBezTo>
                      <a:pt x="103" y="507"/>
                      <a:pt x="99" y="507"/>
                      <a:pt x="96" y="507"/>
                    </a:cubicBezTo>
                    <a:cubicBezTo>
                      <a:pt x="92" y="507"/>
                      <a:pt x="88" y="508"/>
                      <a:pt x="84" y="508"/>
                    </a:cubicBezTo>
                    <a:cubicBezTo>
                      <a:pt x="94" y="513"/>
                      <a:pt x="105" y="515"/>
                      <a:pt x="117" y="515"/>
                    </a:cubicBezTo>
                    <a:cubicBezTo>
                      <a:pt x="117" y="515"/>
                      <a:pt x="117" y="515"/>
                      <a:pt x="118" y="515"/>
                    </a:cubicBezTo>
                    <a:cubicBezTo>
                      <a:pt x="120" y="515"/>
                      <a:pt x="122" y="515"/>
                      <a:pt x="125" y="515"/>
                    </a:cubicBezTo>
                    <a:cubicBezTo>
                      <a:pt x="145" y="514"/>
                      <a:pt x="166" y="507"/>
                      <a:pt x="183" y="499"/>
                    </a:cubicBezTo>
                    <a:cubicBezTo>
                      <a:pt x="205" y="489"/>
                      <a:pt x="225" y="475"/>
                      <a:pt x="241" y="456"/>
                    </a:cubicBezTo>
                    <a:cubicBezTo>
                      <a:pt x="250" y="446"/>
                      <a:pt x="257" y="434"/>
                      <a:pt x="262" y="421"/>
                    </a:cubicBezTo>
                    <a:moveTo>
                      <a:pt x="31" y="418"/>
                    </a:moveTo>
                    <a:cubicBezTo>
                      <a:pt x="36" y="432"/>
                      <a:pt x="41" y="446"/>
                      <a:pt x="50" y="458"/>
                    </a:cubicBezTo>
                    <a:cubicBezTo>
                      <a:pt x="45" y="448"/>
                      <a:pt x="40" y="437"/>
                      <a:pt x="35" y="426"/>
                    </a:cubicBezTo>
                    <a:cubicBezTo>
                      <a:pt x="34" y="423"/>
                      <a:pt x="33" y="421"/>
                      <a:pt x="31" y="418"/>
                    </a:cubicBezTo>
                    <a:moveTo>
                      <a:pt x="260" y="364"/>
                    </a:moveTo>
                    <a:cubicBezTo>
                      <a:pt x="263" y="367"/>
                      <a:pt x="265" y="370"/>
                      <a:pt x="267" y="375"/>
                    </a:cubicBezTo>
                    <a:cubicBezTo>
                      <a:pt x="267" y="371"/>
                      <a:pt x="268" y="368"/>
                      <a:pt x="269" y="365"/>
                    </a:cubicBezTo>
                    <a:cubicBezTo>
                      <a:pt x="266" y="365"/>
                      <a:pt x="263" y="364"/>
                      <a:pt x="260" y="364"/>
                    </a:cubicBezTo>
                    <a:moveTo>
                      <a:pt x="217" y="352"/>
                    </a:moveTo>
                    <a:cubicBezTo>
                      <a:pt x="218" y="354"/>
                      <a:pt x="220" y="355"/>
                      <a:pt x="221" y="357"/>
                    </a:cubicBezTo>
                    <a:cubicBezTo>
                      <a:pt x="221" y="358"/>
                      <a:pt x="222" y="358"/>
                      <a:pt x="222" y="359"/>
                    </a:cubicBezTo>
                    <a:cubicBezTo>
                      <a:pt x="223" y="359"/>
                      <a:pt x="224" y="360"/>
                      <a:pt x="224" y="361"/>
                    </a:cubicBezTo>
                    <a:cubicBezTo>
                      <a:pt x="226" y="359"/>
                      <a:pt x="229" y="358"/>
                      <a:pt x="231" y="357"/>
                    </a:cubicBezTo>
                    <a:cubicBezTo>
                      <a:pt x="229" y="357"/>
                      <a:pt x="227" y="356"/>
                      <a:pt x="225" y="355"/>
                    </a:cubicBezTo>
                    <a:cubicBezTo>
                      <a:pt x="225" y="356"/>
                      <a:pt x="225" y="356"/>
                      <a:pt x="225" y="356"/>
                    </a:cubicBezTo>
                    <a:cubicBezTo>
                      <a:pt x="224" y="355"/>
                      <a:pt x="224" y="355"/>
                      <a:pt x="223" y="355"/>
                    </a:cubicBezTo>
                    <a:cubicBezTo>
                      <a:pt x="221" y="354"/>
                      <a:pt x="219" y="353"/>
                      <a:pt x="217" y="352"/>
                    </a:cubicBezTo>
                    <a:moveTo>
                      <a:pt x="244" y="348"/>
                    </a:moveTo>
                    <a:cubicBezTo>
                      <a:pt x="243" y="348"/>
                      <a:pt x="242" y="349"/>
                      <a:pt x="241" y="349"/>
                    </a:cubicBezTo>
                    <a:cubicBezTo>
                      <a:pt x="247" y="350"/>
                      <a:pt x="253" y="351"/>
                      <a:pt x="259" y="352"/>
                    </a:cubicBezTo>
                    <a:cubicBezTo>
                      <a:pt x="254" y="350"/>
                      <a:pt x="249" y="348"/>
                      <a:pt x="244" y="348"/>
                    </a:cubicBezTo>
                    <a:moveTo>
                      <a:pt x="178" y="317"/>
                    </a:moveTo>
                    <a:cubicBezTo>
                      <a:pt x="178" y="318"/>
                      <a:pt x="179" y="318"/>
                      <a:pt x="179" y="318"/>
                    </a:cubicBezTo>
                    <a:cubicBezTo>
                      <a:pt x="179" y="318"/>
                      <a:pt x="179" y="318"/>
                      <a:pt x="179" y="318"/>
                    </a:cubicBezTo>
                    <a:cubicBezTo>
                      <a:pt x="179" y="318"/>
                      <a:pt x="178" y="318"/>
                      <a:pt x="178" y="317"/>
                    </a:cubicBezTo>
                    <a:moveTo>
                      <a:pt x="0" y="292"/>
                    </a:moveTo>
                    <a:cubicBezTo>
                      <a:pt x="3" y="303"/>
                      <a:pt x="6" y="313"/>
                      <a:pt x="9" y="323"/>
                    </a:cubicBezTo>
                    <a:cubicBezTo>
                      <a:pt x="9" y="319"/>
                      <a:pt x="9" y="314"/>
                      <a:pt x="10" y="309"/>
                    </a:cubicBezTo>
                    <a:cubicBezTo>
                      <a:pt x="8" y="306"/>
                      <a:pt x="5" y="302"/>
                      <a:pt x="3" y="299"/>
                    </a:cubicBezTo>
                    <a:cubicBezTo>
                      <a:pt x="2" y="297"/>
                      <a:pt x="1" y="295"/>
                      <a:pt x="1" y="293"/>
                    </a:cubicBezTo>
                    <a:cubicBezTo>
                      <a:pt x="1" y="293"/>
                      <a:pt x="0" y="293"/>
                      <a:pt x="0" y="292"/>
                    </a:cubicBezTo>
                    <a:moveTo>
                      <a:pt x="47" y="130"/>
                    </a:moveTo>
                    <a:cubicBezTo>
                      <a:pt x="47" y="130"/>
                      <a:pt x="47" y="131"/>
                      <a:pt x="47" y="131"/>
                    </a:cubicBezTo>
                    <a:cubicBezTo>
                      <a:pt x="47" y="131"/>
                      <a:pt x="47" y="132"/>
                      <a:pt x="47" y="132"/>
                    </a:cubicBezTo>
                    <a:cubicBezTo>
                      <a:pt x="47" y="131"/>
                      <a:pt x="47" y="131"/>
                      <a:pt x="47" y="130"/>
                    </a:cubicBezTo>
                    <a:moveTo>
                      <a:pt x="90" y="0"/>
                    </a:moveTo>
                    <a:cubicBezTo>
                      <a:pt x="89" y="1"/>
                      <a:pt x="88" y="2"/>
                      <a:pt x="88" y="3"/>
                    </a:cubicBezTo>
                    <a:cubicBezTo>
                      <a:pt x="86" y="5"/>
                      <a:pt x="84" y="7"/>
                      <a:pt x="82" y="9"/>
                    </a:cubicBezTo>
                    <a:cubicBezTo>
                      <a:pt x="78" y="15"/>
                      <a:pt x="75" y="21"/>
                      <a:pt x="72" y="27"/>
                    </a:cubicBezTo>
                    <a:cubicBezTo>
                      <a:pt x="67" y="42"/>
                      <a:pt x="63" y="59"/>
                      <a:pt x="59" y="75"/>
                    </a:cubicBezTo>
                    <a:cubicBezTo>
                      <a:pt x="57" y="81"/>
                      <a:pt x="56" y="87"/>
                      <a:pt x="54" y="93"/>
                    </a:cubicBezTo>
                    <a:cubicBezTo>
                      <a:pt x="54" y="94"/>
                      <a:pt x="54" y="95"/>
                      <a:pt x="54" y="96"/>
                    </a:cubicBezTo>
                    <a:cubicBezTo>
                      <a:pt x="57" y="81"/>
                      <a:pt x="61" y="66"/>
                      <a:pt x="67" y="52"/>
                    </a:cubicBezTo>
                    <a:cubicBezTo>
                      <a:pt x="72" y="40"/>
                      <a:pt x="78" y="28"/>
                      <a:pt x="86" y="17"/>
                    </a:cubicBezTo>
                    <a:cubicBezTo>
                      <a:pt x="90" y="12"/>
                      <a:pt x="91" y="6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46"/>
              <p:cNvSpPr>
                <a:spLocks noEditPoints="1"/>
              </p:cNvSpPr>
              <p:nvPr/>
            </p:nvSpPr>
            <p:spPr bwMode="auto">
              <a:xfrm>
                <a:off x="973" y="3088"/>
                <a:ext cx="346" cy="167"/>
              </a:xfrm>
              <a:custGeom>
                <a:avLst/>
                <a:gdLst>
                  <a:gd name="T0" fmla="*/ 91 w 496"/>
                  <a:gd name="T1" fmla="*/ 238 h 240"/>
                  <a:gd name="T2" fmla="*/ 114 w 496"/>
                  <a:gd name="T3" fmla="*/ 240 h 240"/>
                  <a:gd name="T4" fmla="*/ 135 w 496"/>
                  <a:gd name="T5" fmla="*/ 239 h 240"/>
                  <a:gd name="T6" fmla="*/ 127 w 496"/>
                  <a:gd name="T7" fmla="*/ 238 h 240"/>
                  <a:gd name="T8" fmla="*/ 113 w 496"/>
                  <a:gd name="T9" fmla="*/ 238 h 240"/>
                  <a:gd name="T10" fmla="*/ 91 w 496"/>
                  <a:gd name="T11" fmla="*/ 238 h 240"/>
                  <a:gd name="T12" fmla="*/ 61 w 496"/>
                  <a:gd name="T13" fmla="*/ 235 h 240"/>
                  <a:gd name="T14" fmla="*/ 60 w 496"/>
                  <a:gd name="T15" fmla="*/ 236 h 240"/>
                  <a:gd name="T16" fmla="*/ 64 w 496"/>
                  <a:gd name="T17" fmla="*/ 236 h 240"/>
                  <a:gd name="T18" fmla="*/ 61 w 496"/>
                  <a:gd name="T19" fmla="*/ 235 h 240"/>
                  <a:gd name="T20" fmla="*/ 244 w 496"/>
                  <a:gd name="T21" fmla="*/ 215 h 240"/>
                  <a:gd name="T22" fmla="*/ 231 w 496"/>
                  <a:gd name="T23" fmla="*/ 221 h 240"/>
                  <a:gd name="T24" fmla="*/ 263 w 496"/>
                  <a:gd name="T25" fmla="*/ 217 h 240"/>
                  <a:gd name="T26" fmla="*/ 262 w 496"/>
                  <a:gd name="T27" fmla="*/ 217 h 240"/>
                  <a:gd name="T28" fmla="*/ 260 w 496"/>
                  <a:gd name="T29" fmla="*/ 217 h 240"/>
                  <a:gd name="T30" fmla="*/ 256 w 496"/>
                  <a:gd name="T31" fmla="*/ 217 h 240"/>
                  <a:gd name="T32" fmla="*/ 244 w 496"/>
                  <a:gd name="T33" fmla="*/ 215 h 240"/>
                  <a:gd name="T34" fmla="*/ 393 w 496"/>
                  <a:gd name="T35" fmla="*/ 110 h 240"/>
                  <a:gd name="T36" fmla="*/ 392 w 496"/>
                  <a:gd name="T37" fmla="*/ 110 h 240"/>
                  <a:gd name="T38" fmla="*/ 392 w 496"/>
                  <a:gd name="T39" fmla="*/ 110 h 240"/>
                  <a:gd name="T40" fmla="*/ 393 w 496"/>
                  <a:gd name="T41" fmla="*/ 110 h 240"/>
                  <a:gd name="T42" fmla="*/ 168 w 496"/>
                  <a:gd name="T43" fmla="*/ 63 h 240"/>
                  <a:gd name="T44" fmla="*/ 169 w 496"/>
                  <a:gd name="T45" fmla="*/ 64 h 240"/>
                  <a:gd name="T46" fmla="*/ 171 w 496"/>
                  <a:gd name="T47" fmla="*/ 64 h 240"/>
                  <a:gd name="T48" fmla="*/ 168 w 496"/>
                  <a:gd name="T49" fmla="*/ 63 h 240"/>
                  <a:gd name="T50" fmla="*/ 112 w 496"/>
                  <a:gd name="T51" fmla="*/ 31 h 240"/>
                  <a:gd name="T52" fmla="*/ 111 w 496"/>
                  <a:gd name="T53" fmla="*/ 39 h 240"/>
                  <a:gd name="T54" fmla="*/ 114 w 496"/>
                  <a:gd name="T55" fmla="*/ 40 h 240"/>
                  <a:gd name="T56" fmla="*/ 116 w 496"/>
                  <a:gd name="T57" fmla="*/ 40 h 240"/>
                  <a:gd name="T58" fmla="*/ 122 w 496"/>
                  <a:gd name="T59" fmla="*/ 42 h 240"/>
                  <a:gd name="T60" fmla="*/ 117 w 496"/>
                  <a:gd name="T61" fmla="*/ 37 h 240"/>
                  <a:gd name="T62" fmla="*/ 116 w 496"/>
                  <a:gd name="T63" fmla="*/ 36 h 240"/>
                  <a:gd name="T64" fmla="*/ 116 w 496"/>
                  <a:gd name="T65" fmla="*/ 36 h 240"/>
                  <a:gd name="T66" fmla="*/ 112 w 496"/>
                  <a:gd name="T67" fmla="*/ 31 h 240"/>
                  <a:gd name="T68" fmla="*/ 40 w 496"/>
                  <a:gd name="T69" fmla="*/ 28 h 240"/>
                  <a:gd name="T70" fmla="*/ 17 w 496"/>
                  <a:gd name="T71" fmla="*/ 62 h 240"/>
                  <a:gd name="T72" fmla="*/ 0 w 496"/>
                  <a:gd name="T73" fmla="*/ 131 h 240"/>
                  <a:gd name="T74" fmla="*/ 9 w 496"/>
                  <a:gd name="T75" fmla="*/ 191 h 240"/>
                  <a:gd name="T76" fmla="*/ 12 w 496"/>
                  <a:gd name="T77" fmla="*/ 199 h 240"/>
                  <a:gd name="T78" fmla="*/ 32 w 496"/>
                  <a:gd name="T79" fmla="*/ 226 h 240"/>
                  <a:gd name="T80" fmla="*/ 28 w 496"/>
                  <a:gd name="T81" fmla="*/ 215 h 240"/>
                  <a:gd name="T82" fmla="*/ 24 w 496"/>
                  <a:gd name="T83" fmla="*/ 205 h 240"/>
                  <a:gd name="T84" fmla="*/ 10 w 496"/>
                  <a:gd name="T85" fmla="*/ 134 h 240"/>
                  <a:gd name="T86" fmla="*/ 12 w 496"/>
                  <a:gd name="T87" fmla="*/ 93 h 240"/>
                  <a:gd name="T88" fmla="*/ 40 w 496"/>
                  <a:gd name="T89" fmla="*/ 28 h 240"/>
                  <a:gd name="T90" fmla="*/ 496 w 496"/>
                  <a:gd name="T91" fmla="*/ 19 h 240"/>
                  <a:gd name="T92" fmla="*/ 481 w 496"/>
                  <a:gd name="T93" fmla="*/ 29 h 240"/>
                  <a:gd name="T94" fmla="*/ 457 w 496"/>
                  <a:gd name="T95" fmla="*/ 61 h 240"/>
                  <a:gd name="T96" fmla="*/ 422 w 496"/>
                  <a:gd name="T97" fmla="*/ 89 h 240"/>
                  <a:gd name="T98" fmla="*/ 425 w 496"/>
                  <a:gd name="T99" fmla="*/ 88 h 240"/>
                  <a:gd name="T100" fmla="*/ 439 w 496"/>
                  <a:gd name="T101" fmla="*/ 77 h 240"/>
                  <a:gd name="T102" fmla="*/ 478 w 496"/>
                  <a:gd name="T103" fmla="*/ 46 h 240"/>
                  <a:gd name="T104" fmla="*/ 491 w 496"/>
                  <a:gd name="T105" fmla="*/ 29 h 240"/>
                  <a:gd name="T106" fmla="*/ 494 w 496"/>
                  <a:gd name="T107" fmla="*/ 22 h 240"/>
                  <a:gd name="T108" fmla="*/ 496 w 496"/>
                  <a:gd name="T109" fmla="*/ 19 h 240"/>
                  <a:gd name="T110" fmla="*/ 105 w 496"/>
                  <a:gd name="T111" fmla="*/ 4 h 240"/>
                  <a:gd name="T112" fmla="*/ 116 w 496"/>
                  <a:gd name="T113" fmla="*/ 18 h 240"/>
                  <a:gd name="T114" fmla="*/ 105 w 496"/>
                  <a:gd name="T115" fmla="*/ 4 h 240"/>
                  <a:gd name="T116" fmla="*/ 90 w 496"/>
                  <a:gd name="T117" fmla="*/ 0 h 240"/>
                  <a:gd name="T118" fmla="*/ 82 w 496"/>
                  <a:gd name="T119" fmla="*/ 5 h 240"/>
                  <a:gd name="T120" fmla="*/ 83 w 496"/>
                  <a:gd name="T121" fmla="*/ 5 h 240"/>
                  <a:gd name="T122" fmla="*/ 94 w 496"/>
                  <a:gd name="T123" fmla="*/ 7 h 240"/>
                  <a:gd name="T124" fmla="*/ 90 w 496"/>
                  <a:gd name="T125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6" h="240">
                    <a:moveTo>
                      <a:pt x="91" y="238"/>
                    </a:moveTo>
                    <a:cubicBezTo>
                      <a:pt x="99" y="239"/>
                      <a:pt x="106" y="240"/>
                      <a:pt x="114" y="240"/>
                    </a:cubicBezTo>
                    <a:cubicBezTo>
                      <a:pt x="121" y="240"/>
                      <a:pt x="128" y="239"/>
                      <a:pt x="135" y="239"/>
                    </a:cubicBezTo>
                    <a:cubicBezTo>
                      <a:pt x="132" y="238"/>
                      <a:pt x="130" y="238"/>
                      <a:pt x="127" y="238"/>
                    </a:cubicBezTo>
                    <a:cubicBezTo>
                      <a:pt x="122" y="238"/>
                      <a:pt x="117" y="238"/>
                      <a:pt x="113" y="238"/>
                    </a:cubicBezTo>
                    <a:cubicBezTo>
                      <a:pt x="106" y="238"/>
                      <a:pt x="98" y="238"/>
                      <a:pt x="91" y="238"/>
                    </a:cubicBezTo>
                    <a:moveTo>
                      <a:pt x="61" y="235"/>
                    </a:moveTo>
                    <a:cubicBezTo>
                      <a:pt x="61" y="235"/>
                      <a:pt x="60" y="236"/>
                      <a:pt x="60" y="236"/>
                    </a:cubicBezTo>
                    <a:cubicBezTo>
                      <a:pt x="61" y="236"/>
                      <a:pt x="62" y="236"/>
                      <a:pt x="64" y="236"/>
                    </a:cubicBezTo>
                    <a:cubicBezTo>
                      <a:pt x="63" y="236"/>
                      <a:pt x="62" y="235"/>
                      <a:pt x="61" y="235"/>
                    </a:cubicBezTo>
                    <a:moveTo>
                      <a:pt x="244" y="215"/>
                    </a:moveTo>
                    <a:cubicBezTo>
                      <a:pt x="240" y="217"/>
                      <a:pt x="235" y="219"/>
                      <a:pt x="231" y="221"/>
                    </a:cubicBezTo>
                    <a:cubicBezTo>
                      <a:pt x="242" y="220"/>
                      <a:pt x="252" y="219"/>
                      <a:pt x="263" y="217"/>
                    </a:cubicBezTo>
                    <a:cubicBezTo>
                      <a:pt x="263" y="217"/>
                      <a:pt x="262" y="217"/>
                      <a:pt x="262" y="217"/>
                    </a:cubicBezTo>
                    <a:cubicBezTo>
                      <a:pt x="261" y="217"/>
                      <a:pt x="260" y="217"/>
                      <a:pt x="260" y="217"/>
                    </a:cubicBezTo>
                    <a:cubicBezTo>
                      <a:pt x="258" y="217"/>
                      <a:pt x="257" y="217"/>
                      <a:pt x="256" y="217"/>
                    </a:cubicBezTo>
                    <a:cubicBezTo>
                      <a:pt x="252" y="216"/>
                      <a:pt x="248" y="216"/>
                      <a:pt x="244" y="215"/>
                    </a:cubicBezTo>
                    <a:moveTo>
                      <a:pt x="393" y="110"/>
                    </a:moveTo>
                    <a:cubicBezTo>
                      <a:pt x="393" y="110"/>
                      <a:pt x="392" y="110"/>
                      <a:pt x="392" y="110"/>
                    </a:cubicBezTo>
                    <a:cubicBezTo>
                      <a:pt x="392" y="110"/>
                      <a:pt x="392" y="110"/>
                      <a:pt x="392" y="110"/>
                    </a:cubicBezTo>
                    <a:cubicBezTo>
                      <a:pt x="393" y="110"/>
                      <a:pt x="393" y="110"/>
                      <a:pt x="393" y="110"/>
                    </a:cubicBezTo>
                    <a:moveTo>
                      <a:pt x="168" y="63"/>
                    </a:moveTo>
                    <a:cubicBezTo>
                      <a:pt x="168" y="63"/>
                      <a:pt x="168" y="63"/>
                      <a:pt x="169" y="64"/>
                    </a:cubicBezTo>
                    <a:cubicBezTo>
                      <a:pt x="169" y="64"/>
                      <a:pt x="170" y="64"/>
                      <a:pt x="171" y="64"/>
                    </a:cubicBezTo>
                    <a:cubicBezTo>
                      <a:pt x="170" y="64"/>
                      <a:pt x="169" y="64"/>
                      <a:pt x="168" y="63"/>
                    </a:cubicBezTo>
                    <a:moveTo>
                      <a:pt x="112" y="31"/>
                    </a:moveTo>
                    <a:cubicBezTo>
                      <a:pt x="112" y="34"/>
                      <a:pt x="112" y="36"/>
                      <a:pt x="111" y="39"/>
                    </a:cubicBezTo>
                    <a:cubicBezTo>
                      <a:pt x="112" y="39"/>
                      <a:pt x="113" y="40"/>
                      <a:pt x="114" y="40"/>
                    </a:cubicBezTo>
                    <a:cubicBezTo>
                      <a:pt x="115" y="40"/>
                      <a:pt x="115" y="40"/>
                      <a:pt x="116" y="40"/>
                    </a:cubicBezTo>
                    <a:cubicBezTo>
                      <a:pt x="118" y="41"/>
                      <a:pt x="120" y="42"/>
                      <a:pt x="122" y="42"/>
                    </a:cubicBezTo>
                    <a:cubicBezTo>
                      <a:pt x="121" y="41"/>
                      <a:pt x="119" y="39"/>
                      <a:pt x="117" y="37"/>
                    </a:cubicBezTo>
                    <a:cubicBezTo>
                      <a:pt x="117" y="37"/>
                      <a:pt x="116" y="37"/>
                      <a:pt x="116" y="36"/>
                    </a:cubicBezTo>
                    <a:cubicBezTo>
                      <a:pt x="116" y="36"/>
                      <a:pt x="116" y="36"/>
                      <a:pt x="116" y="36"/>
                    </a:cubicBezTo>
                    <a:cubicBezTo>
                      <a:pt x="114" y="34"/>
                      <a:pt x="113" y="33"/>
                      <a:pt x="112" y="31"/>
                    </a:cubicBezTo>
                    <a:moveTo>
                      <a:pt x="40" y="28"/>
                    </a:moveTo>
                    <a:cubicBezTo>
                      <a:pt x="31" y="38"/>
                      <a:pt x="23" y="49"/>
                      <a:pt x="17" y="62"/>
                    </a:cubicBezTo>
                    <a:cubicBezTo>
                      <a:pt x="6" y="83"/>
                      <a:pt x="1" y="107"/>
                      <a:pt x="0" y="131"/>
                    </a:cubicBezTo>
                    <a:cubicBezTo>
                      <a:pt x="0" y="150"/>
                      <a:pt x="2" y="172"/>
                      <a:pt x="9" y="191"/>
                    </a:cubicBezTo>
                    <a:cubicBezTo>
                      <a:pt x="10" y="194"/>
                      <a:pt x="11" y="197"/>
                      <a:pt x="12" y="199"/>
                    </a:cubicBezTo>
                    <a:cubicBezTo>
                      <a:pt x="17" y="210"/>
                      <a:pt x="23" y="219"/>
                      <a:pt x="32" y="226"/>
                    </a:cubicBezTo>
                    <a:cubicBezTo>
                      <a:pt x="31" y="222"/>
                      <a:pt x="29" y="219"/>
                      <a:pt x="28" y="215"/>
                    </a:cubicBezTo>
                    <a:cubicBezTo>
                      <a:pt x="27" y="212"/>
                      <a:pt x="26" y="208"/>
                      <a:pt x="24" y="205"/>
                    </a:cubicBezTo>
                    <a:cubicBezTo>
                      <a:pt x="13" y="184"/>
                      <a:pt x="10" y="157"/>
                      <a:pt x="10" y="134"/>
                    </a:cubicBezTo>
                    <a:cubicBezTo>
                      <a:pt x="10" y="120"/>
                      <a:pt x="10" y="107"/>
                      <a:pt x="12" y="93"/>
                    </a:cubicBezTo>
                    <a:cubicBezTo>
                      <a:pt x="15" y="68"/>
                      <a:pt x="25" y="47"/>
                      <a:pt x="40" y="28"/>
                    </a:cubicBezTo>
                    <a:moveTo>
                      <a:pt x="496" y="19"/>
                    </a:moveTo>
                    <a:cubicBezTo>
                      <a:pt x="490" y="20"/>
                      <a:pt x="484" y="24"/>
                      <a:pt x="481" y="29"/>
                    </a:cubicBezTo>
                    <a:cubicBezTo>
                      <a:pt x="474" y="40"/>
                      <a:pt x="466" y="51"/>
                      <a:pt x="457" y="61"/>
                    </a:cubicBezTo>
                    <a:cubicBezTo>
                      <a:pt x="446" y="71"/>
                      <a:pt x="434" y="81"/>
                      <a:pt x="422" y="89"/>
                    </a:cubicBezTo>
                    <a:cubicBezTo>
                      <a:pt x="423" y="89"/>
                      <a:pt x="424" y="89"/>
                      <a:pt x="425" y="88"/>
                    </a:cubicBezTo>
                    <a:cubicBezTo>
                      <a:pt x="430" y="84"/>
                      <a:pt x="435" y="81"/>
                      <a:pt x="439" y="77"/>
                    </a:cubicBezTo>
                    <a:cubicBezTo>
                      <a:pt x="452" y="66"/>
                      <a:pt x="466" y="57"/>
                      <a:pt x="478" y="46"/>
                    </a:cubicBezTo>
                    <a:cubicBezTo>
                      <a:pt x="483" y="40"/>
                      <a:pt x="487" y="35"/>
                      <a:pt x="491" y="29"/>
                    </a:cubicBezTo>
                    <a:cubicBezTo>
                      <a:pt x="492" y="27"/>
                      <a:pt x="493" y="24"/>
                      <a:pt x="494" y="22"/>
                    </a:cubicBezTo>
                    <a:cubicBezTo>
                      <a:pt x="494" y="21"/>
                      <a:pt x="495" y="20"/>
                      <a:pt x="496" y="19"/>
                    </a:cubicBezTo>
                    <a:moveTo>
                      <a:pt x="105" y="4"/>
                    </a:moveTo>
                    <a:cubicBezTo>
                      <a:pt x="109" y="9"/>
                      <a:pt x="112" y="14"/>
                      <a:pt x="116" y="18"/>
                    </a:cubicBezTo>
                    <a:cubicBezTo>
                      <a:pt x="114" y="13"/>
                      <a:pt x="110" y="8"/>
                      <a:pt x="105" y="4"/>
                    </a:cubicBezTo>
                    <a:moveTo>
                      <a:pt x="90" y="0"/>
                    </a:moveTo>
                    <a:cubicBezTo>
                      <a:pt x="87" y="1"/>
                      <a:pt x="84" y="3"/>
                      <a:pt x="82" y="5"/>
                    </a:cubicBezTo>
                    <a:cubicBezTo>
                      <a:pt x="82" y="5"/>
                      <a:pt x="83" y="5"/>
                      <a:pt x="83" y="5"/>
                    </a:cubicBezTo>
                    <a:cubicBezTo>
                      <a:pt x="87" y="5"/>
                      <a:pt x="91" y="6"/>
                      <a:pt x="94" y="7"/>
                    </a:cubicBezTo>
                    <a:cubicBezTo>
                      <a:pt x="93" y="5"/>
                      <a:pt x="91" y="2"/>
                      <a:pt x="9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47"/>
              <p:cNvSpPr>
                <a:spLocks noEditPoints="1"/>
              </p:cNvSpPr>
              <p:nvPr/>
            </p:nvSpPr>
            <p:spPr bwMode="auto">
              <a:xfrm>
                <a:off x="1045" y="2511"/>
                <a:ext cx="352" cy="412"/>
              </a:xfrm>
              <a:custGeom>
                <a:avLst/>
                <a:gdLst>
                  <a:gd name="T0" fmla="*/ 65 w 505"/>
                  <a:gd name="T1" fmla="*/ 590 h 590"/>
                  <a:gd name="T2" fmla="*/ 67 w 505"/>
                  <a:gd name="T3" fmla="*/ 589 h 590"/>
                  <a:gd name="T4" fmla="*/ 47 w 505"/>
                  <a:gd name="T5" fmla="*/ 579 h 590"/>
                  <a:gd name="T6" fmla="*/ 47 w 505"/>
                  <a:gd name="T7" fmla="*/ 576 h 590"/>
                  <a:gd name="T8" fmla="*/ 201 w 505"/>
                  <a:gd name="T9" fmla="*/ 527 h 590"/>
                  <a:gd name="T10" fmla="*/ 212 w 505"/>
                  <a:gd name="T11" fmla="*/ 529 h 590"/>
                  <a:gd name="T12" fmla="*/ 217 w 505"/>
                  <a:gd name="T13" fmla="*/ 523 h 590"/>
                  <a:gd name="T14" fmla="*/ 380 w 505"/>
                  <a:gd name="T15" fmla="*/ 497 h 590"/>
                  <a:gd name="T16" fmla="*/ 369 w 505"/>
                  <a:gd name="T17" fmla="*/ 504 h 590"/>
                  <a:gd name="T18" fmla="*/ 440 w 505"/>
                  <a:gd name="T19" fmla="*/ 453 h 590"/>
                  <a:gd name="T20" fmla="*/ 44 w 505"/>
                  <a:gd name="T21" fmla="*/ 419 h 590"/>
                  <a:gd name="T22" fmla="*/ 51 w 505"/>
                  <a:gd name="T23" fmla="*/ 429 h 590"/>
                  <a:gd name="T24" fmla="*/ 40 w 505"/>
                  <a:gd name="T25" fmla="*/ 401 h 590"/>
                  <a:gd name="T26" fmla="*/ 354 w 505"/>
                  <a:gd name="T27" fmla="*/ 355 h 590"/>
                  <a:gd name="T28" fmla="*/ 370 w 505"/>
                  <a:gd name="T29" fmla="*/ 354 h 590"/>
                  <a:gd name="T30" fmla="*/ 424 w 505"/>
                  <a:gd name="T31" fmla="*/ 330 h 590"/>
                  <a:gd name="T32" fmla="*/ 421 w 505"/>
                  <a:gd name="T33" fmla="*/ 333 h 590"/>
                  <a:gd name="T34" fmla="*/ 217 w 505"/>
                  <a:gd name="T35" fmla="*/ 325 h 590"/>
                  <a:gd name="T36" fmla="*/ 219 w 505"/>
                  <a:gd name="T37" fmla="*/ 336 h 590"/>
                  <a:gd name="T38" fmla="*/ 229 w 505"/>
                  <a:gd name="T39" fmla="*/ 333 h 590"/>
                  <a:gd name="T40" fmla="*/ 222 w 505"/>
                  <a:gd name="T41" fmla="*/ 332 h 590"/>
                  <a:gd name="T42" fmla="*/ 217 w 505"/>
                  <a:gd name="T43" fmla="*/ 325 h 590"/>
                  <a:gd name="T44" fmla="*/ 142 w 505"/>
                  <a:gd name="T45" fmla="*/ 205 h 590"/>
                  <a:gd name="T46" fmla="*/ 147 w 505"/>
                  <a:gd name="T47" fmla="*/ 219 h 590"/>
                  <a:gd name="T48" fmla="*/ 23 w 505"/>
                  <a:gd name="T49" fmla="*/ 180 h 590"/>
                  <a:gd name="T50" fmla="*/ 6 w 505"/>
                  <a:gd name="T51" fmla="*/ 269 h 590"/>
                  <a:gd name="T52" fmla="*/ 23 w 505"/>
                  <a:gd name="T53" fmla="*/ 180 h 590"/>
                  <a:gd name="T54" fmla="*/ 446 w 505"/>
                  <a:gd name="T55" fmla="*/ 299 h 590"/>
                  <a:gd name="T56" fmla="*/ 488 w 505"/>
                  <a:gd name="T57" fmla="*/ 156 h 590"/>
                  <a:gd name="T58" fmla="*/ 477 w 505"/>
                  <a:gd name="T59" fmla="*/ 228 h 590"/>
                  <a:gd name="T60" fmla="*/ 457 w 505"/>
                  <a:gd name="T61" fmla="*/ 285 h 590"/>
                  <a:gd name="T62" fmla="*/ 415 w 505"/>
                  <a:gd name="T63" fmla="*/ 322 h 590"/>
                  <a:gd name="T64" fmla="*/ 362 w 505"/>
                  <a:gd name="T65" fmla="*/ 339 h 590"/>
                  <a:gd name="T66" fmla="*/ 337 w 505"/>
                  <a:gd name="T67" fmla="*/ 335 h 590"/>
                  <a:gd name="T68" fmla="*/ 314 w 505"/>
                  <a:gd name="T69" fmla="*/ 344 h 590"/>
                  <a:gd name="T70" fmla="*/ 339 w 505"/>
                  <a:gd name="T71" fmla="*/ 345 h 590"/>
                  <a:gd name="T72" fmla="*/ 414 w 505"/>
                  <a:gd name="T73" fmla="*/ 324 h 590"/>
                  <a:gd name="T74" fmla="*/ 470 w 505"/>
                  <a:gd name="T75" fmla="*/ 266 h 590"/>
                  <a:gd name="T76" fmla="*/ 489 w 505"/>
                  <a:gd name="T77" fmla="*/ 168 h 590"/>
                  <a:gd name="T78" fmla="*/ 488 w 505"/>
                  <a:gd name="T79" fmla="*/ 156 h 590"/>
                  <a:gd name="T80" fmla="*/ 499 w 505"/>
                  <a:gd name="T81" fmla="*/ 152 h 590"/>
                  <a:gd name="T82" fmla="*/ 505 w 505"/>
                  <a:gd name="T83" fmla="*/ 152 h 590"/>
                  <a:gd name="T84" fmla="*/ 142 w 505"/>
                  <a:gd name="T85" fmla="*/ 145 h 590"/>
                  <a:gd name="T86" fmla="*/ 141 w 505"/>
                  <a:gd name="T87" fmla="*/ 151 h 590"/>
                  <a:gd name="T88" fmla="*/ 277 w 505"/>
                  <a:gd name="T89" fmla="*/ 17 h 590"/>
                  <a:gd name="T90" fmla="*/ 266 w 505"/>
                  <a:gd name="T91" fmla="*/ 21 h 590"/>
                  <a:gd name="T92" fmla="*/ 183 w 505"/>
                  <a:gd name="T93" fmla="*/ 77 h 590"/>
                  <a:gd name="T94" fmla="*/ 152 w 505"/>
                  <a:gd name="T95" fmla="*/ 152 h 590"/>
                  <a:gd name="T96" fmla="*/ 163 w 505"/>
                  <a:gd name="T97" fmla="*/ 229 h 590"/>
                  <a:gd name="T98" fmla="*/ 172 w 505"/>
                  <a:gd name="T99" fmla="*/ 227 h 590"/>
                  <a:gd name="T100" fmla="*/ 159 w 505"/>
                  <a:gd name="T101" fmla="*/ 206 h 590"/>
                  <a:gd name="T102" fmla="*/ 153 w 505"/>
                  <a:gd name="T103" fmla="*/ 151 h 590"/>
                  <a:gd name="T104" fmla="*/ 171 w 505"/>
                  <a:gd name="T105" fmla="*/ 97 h 590"/>
                  <a:gd name="T106" fmla="*/ 215 w 505"/>
                  <a:gd name="T107" fmla="*/ 56 h 590"/>
                  <a:gd name="T108" fmla="*/ 277 w 505"/>
                  <a:gd name="T109" fmla="*/ 17 h 590"/>
                  <a:gd name="T110" fmla="*/ 273 w 505"/>
                  <a:gd name="T111" fmla="*/ 7 h 590"/>
                  <a:gd name="T112" fmla="*/ 274 w 505"/>
                  <a:gd name="T113" fmla="*/ 0 h 5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05" h="590">
                    <a:moveTo>
                      <a:pt x="67" y="589"/>
                    </a:moveTo>
                    <a:cubicBezTo>
                      <a:pt x="66" y="590"/>
                      <a:pt x="65" y="590"/>
                      <a:pt x="65" y="590"/>
                    </a:cubicBezTo>
                    <a:cubicBezTo>
                      <a:pt x="65" y="590"/>
                      <a:pt x="64" y="590"/>
                      <a:pt x="64" y="590"/>
                    </a:cubicBezTo>
                    <a:cubicBezTo>
                      <a:pt x="65" y="590"/>
                      <a:pt x="66" y="590"/>
                      <a:pt x="67" y="589"/>
                    </a:cubicBezTo>
                    <a:moveTo>
                      <a:pt x="47" y="576"/>
                    </a:moveTo>
                    <a:cubicBezTo>
                      <a:pt x="47" y="577"/>
                      <a:pt x="47" y="578"/>
                      <a:pt x="47" y="579"/>
                    </a:cubicBezTo>
                    <a:cubicBezTo>
                      <a:pt x="47" y="579"/>
                      <a:pt x="47" y="578"/>
                      <a:pt x="47" y="578"/>
                    </a:cubicBezTo>
                    <a:cubicBezTo>
                      <a:pt x="47" y="577"/>
                      <a:pt x="47" y="577"/>
                      <a:pt x="47" y="576"/>
                    </a:cubicBezTo>
                    <a:moveTo>
                      <a:pt x="217" y="523"/>
                    </a:moveTo>
                    <a:cubicBezTo>
                      <a:pt x="212" y="524"/>
                      <a:pt x="206" y="525"/>
                      <a:pt x="201" y="527"/>
                    </a:cubicBezTo>
                    <a:cubicBezTo>
                      <a:pt x="200" y="527"/>
                      <a:pt x="200" y="527"/>
                      <a:pt x="200" y="527"/>
                    </a:cubicBezTo>
                    <a:cubicBezTo>
                      <a:pt x="204" y="528"/>
                      <a:pt x="208" y="529"/>
                      <a:pt x="212" y="529"/>
                    </a:cubicBezTo>
                    <a:cubicBezTo>
                      <a:pt x="218" y="528"/>
                      <a:pt x="224" y="527"/>
                      <a:pt x="230" y="526"/>
                    </a:cubicBezTo>
                    <a:cubicBezTo>
                      <a:pt x="226" y="525"/>
                      <a:pt x="221" y="524"/>
                      <a:pt x="217" y="523"/>
                    </a:cubicBezTo>
                    <a:moveTo>
                      <a:pt x="440" y="453"/>
                    </a:moveTo>
                    <a:cubicBezTo>
                      <a:pt x="422" y="470"/>
                      <a:pt x="402" y="485"/>
                      <a:pt x="380" y="497"/>
                    </a:cubicBezTo>
                    <a:cubicBezTo>
                      <a:pt x="375" y="499"/>
                      <a:pt x="370" y="502"/>
                      <a:pt x="365" y="504"/>
                    </a:cubicBezTo>
                    <a:cubicBezTo>
                      <a:pt x="366" y="504"/>
                      <a:pt x="367" y="504"/>
                      <a:pt x="369" y="504"/>
                    </a:cubicBezTo>
                    <a:cubicBezTo>
                      <a:pt x="372" y="504"/>
                      <a:pt x="376" y="504"/>
                      <a:pt x="380" y="502"/>
                    </a:cubicBezTo>
                    <a:cubicBezTo>
                      <a:pt x="405" y="494"/>
                      <a:pt x="425" y="474"/>
                      <a:pt x="440" y="453"/>
                    </a:cubicBezTo>
                    <a:moveTo>
                      <a:pt x="40" y="401"/>
                    </a:moveTo>
                    <a:cubicBezTo>
                      <a:pt x="41" y="407"/>
                      <a:pt x="43" y="413"/>
                      <a:pt x="44" y="419"/>
                    </a:cubicBezTo>
                    <a:cubicBezTo>
                      <a:pt x="46" y="423"/>
                      <a:pt x="48" y="426"/>
                      <a:pt x="51" y="429"/>
                    </a:cubicBezTo>
                    <a:cubicBezTo>
                      <a:pt x="51" y="429"/>
                      <a:pt x="51" y="429"/>
                      <a:pt x="51" y="429"/>
                    </a:cubicBezTo>
                    <a:cubicBezTo>
                      <a:pt x="50" y="423"/>
                      <a:pt x="49" y="417"/>
                      <a:pt x="48" y="412"/>
                    </a:cubicBezTo>
                    <a:cubicBezTo>
                      <a:pt x="45" y="408"/>
                      <a:pt x="42" y="405"/>
                      <a:pt x="40" y="401"/>
                    </a:cubicBezTo>
                    <a:moveTo>
                      <a:pt x="382" y="350"/>
                    </a:moveTo>
                    <a:cubicBezTo>
                      <a:pt x="373" y="352"/>
                      <a:pt x="364" y="354"/>
                      <a:pt x="354" y="355"/>
                    </a:cubicBezTo>
                    <a:cubicBezTo>
                      <a:pt x="356" y="356"/>
                      <a:pt x="357" y="356"/>
                      <a:pt x="358" y="357"/>
                    </a:cubicBezTo>
                    <a:cubicBezTo>
                      <a:pt x="362" y="356"/>
                      <a:pt x="366" y="355"/>
                      <a:pt x="370" y="354"/>
                    </a:cubicBezTo>
                    <a:cubicBezTo>
                      <a:pt x="374" y="353"/>
                      <a:pt x="378" y="351"/>
                      <a:pt x="382" y="350"/>
                    </a:cubicBezTo>
                    <a:moveTo>
                      <a:pt x="424" y="330"/>
                    </a:moveTo>
                    <a:cubicBezTo>
                      <a:pt x="423" y="331"/>
                      <a:pt x="421" y="332"/>
                      <a:pt x="419" y="333"/>
                    </a:cubicBezTo>
                    <a:cubicBezTo>
                      <a:pt x="420" y="333"/>
                      <a:pt x="420" y="333"/>
                      <a:pt x="421" y="333"/>
                    </a:cubicBezTo>
                    <a:cubicBezTo>
                      <a:pt x="422" y="332"/>
                      <a:pt x="423" y="331"/>
                      <a:pt x="424" y="330"/>
                    </a:cubicBezTo>
                    <a:moveTo>
                      <a:pt x="217" y="325"/>
                    </a:moveTo>
                    <a:cubicBezTo>
                      <a:pt x="217" y="328"/>
                      <a:pt x="217" y="332"/>
                      <a:pt x="217" y="335"/>
                    </a:cubicBezTo>
                    <a:cubicBezTo>
                      <a:pt x="217" y="335"/>
                      <a:pt x="218" y="336"/>
                      <a:pt x="219" y="336"/>
                    </a:cubicBezTo>
                    <a:cubicBezTo>
                      <a:pt x="219" y="337"/>
                      <a:pt x="220" y="337"/>
                      <a:pt x="221" y="337"/>
                    </a:cubicBezTo>
                    <a:cubicBezTo>
                      <a:pt x="223" y="336"/>
                      <a:pt x="226" y="334"/>
                      <a:pt x="229" y="333"/>
                    </a:cubicBezTo>
                    <a:cubicBezTo>
                      <a:pt x="228" y="333"/>
                      <a:pt x="227" y="333"/>
                      <a:pt x="226" y="332"/>
                    </a:cubicBezTo>
                    <a:cubicBezTo>
                      <a:pt x="225" y="332"/>
                      <a:pt x="223" y="332"/>
                      <a:pt x="222" y="332"/>
                    </a:cubicBezTo>
                    <a:cubicBezTo>
                      <a:pt x="221" y="330"/>
                      <a:pt x="220" y="329"/>
                      <a:pt x="219" y="328"/>
                    </a:cubicBezTo>
                    <a:cubicBezTo>
                      <a:pt x="218" y="327"/>
                      <a:pt x="218" y="326"/>
                      <a:pt x="217" y="325"/>
                    </a:cubicBezTo>
                    <a:moveTo>
                      <a:pt x="141" y="192"/>
                    </a:moveTo>
                    <a:cubicBezTo>
                      <a:pt x="141" y="196"/>
                      <a:pt x="142" y="201"/>
                      <a:pt x="142" y="205"/>
                    </a:cubicBezTo>
                    <a:cubicBezTo>
                      <a:pt x="143" y="209"/>
                      <a:pt x="143" y="212"/>
                      <a:pt x="144" y="216"/>
                    </a:cubicBezTo>
                    <a:cubicBezTo>
                      <a:pt x="145" y="217"/>
                      <a:pt x="146" y="218"/>
                      <a:pt x="147" y="219"/>
                    </a:cubicBezTo>
                    <a:cubicBezTo>
                      <a:pt x="145" y="210"/>
                      <a:pt x="143" y="201"/>
                      <a:pt x="141" y="192"/>
                    </a:cubicBezTo>
                    <a:moveTo>
                      <a:pt x="23" y="180"/>
                    </a:moveTo>
                    <a:cubicBezTo>
                      <a:pt x="10" y="202"/>
                      <a:pt x="0" y="228"/>
                      <a:pt x="2" y="254"/>
                    </a:cubicBezTo>
                    <a:cubicBezTo>
                      <a:pt x="2" y="260"/>
                      <a:pt x="4" y="264"/>
                      <a:pt x="6" y="269"/>
                    </a:cubicBezTo>
                    <a:cubicBezTo>
                      <a:pt x="6" y="263"/>
                      <a:pt x="7" y="257"/>
                      <a:pt x="7" y="252"/>
                    </a:cubicBezTo>
                    <a:cubicBezTo>
                      <a:pt x="9" y="227"/>
                      <a:pt x="15" y="203"/>
                      <a:pt x="23" y="180"/>
                    </a:cubicBezTo>
                    <a:moveTo>
                      <a:pt x="445" y="300"/>
                    </a:moveTo>
                    <a:cubicBezTo>
                      <a:pt x="446" y="299"/>
                      <a:pt x="446" y="299"/>
                      <a:pt x="446" y="299"/>
                    </a:cubicBezTo>
                    <a:cubicBezTo>
                      <a:pt x="445" y="300"/>
                      <a:pt x="445" y="300"/>
                      <a:pt x="445" y="300"/>
                    </a:cubicBezTo>
                    <a:moveTo>
                      <a:pt x="488" y="156"/>
                    </a:moveTo>
                    <a:cubicBezTo>
                      <a:pt x="481" y="160"/>
                      <a:pt x="475" y="167"/>
                      <a:pt x="474" y="176"/>
                    </a:cubicBezTo>
                    <a:cubicBezTo>
                      <a:pt x="473" y="194"/>
                      <a:pt x="476" y="211"/>
                      <a:pt x="477" y="228"/>
                    </a:cubicBezTo>
                    <a:cubicBezTo>
                      <a:pt x="477" y="229"/>
                      <a:pt x="477" y="229"/>
                      <a:pt x="477" y="230"/>
                    </a:cubicBezTo>
                    <a:cubicBezTo>
                      <a:pt x="472" y="249"/>
                      <a:pt x="464" y="267"/>
                      <a:pt x="457" y="285"/>
                    </a:cubicBezTo>
                    <a:cubicBezTo>
                      <a:pt x="454" y="289"/>
                      <a:pt x="450" y="293"/>
                      <a:pt x="447" y="297"/>
                    </a:cubicBezTo>
                    <a:cubicBezTo>
                      <a:pt x="437" y="306"/>
                      <a:pt x="426" y="315"/>
                      <a:pt x="415" y="322"/>
                    </a:cubicBezTo>
                    <a:cubicBezTo>
                      <a:pt x="405" y="328"/>
                      <a:pt x="395" y="332"/>
                      <a:pt x="385" y="335"/>
                    </a:cubicBezTo>
                    <a:cubicBezTo>
                      <a:pt x="377" y="337"/>
                      <a:pt x="370" y="339"/>
                      <a:pt x="362" y="339"/>
                    </a:cubicBezTo>
                    <a:cubicBezTo>
                      <a:pt x="362" y="339"/>
                      <a:pt x="362" y="339"/>
                      <a:pt x="362" y="339"/>
                    </a:cubicBezTo>
                    <a:cubicBezTo>
                      <a:pt x="354" y="338"/>
                      <a:pt x="345" y="337"/>
                      <a:pt x="337" y="335"/>
                    </a:cubicBezTo>
                    <a:cubicBezTo>
                      <a:pt x="335" y="335"/>
                      <a:pt x="334" y="335"/>
                      <a:pt x="332" y="335"/>
                    </a:cubicBezTo>
                    <a:cubicBezTo>
                      <a:pt x="324" y="335"/>
                      <a:pt x="318" y="338"/>
                      <a:pt x="314" y="344"/>
                    </a:cubicBezTo>
                    <a:cubicBezTo>
                      <a:pt x="321" y="345"/>
                      <a:pt x="328" y="345"/>
                      <a:pt x="335" y="345"/>
                    </a:cubicBezTo>
                    <a:cubicBezTo>
                      <a:pt x="336" y="345"/>
                      <a:pt x="338" y="345"/>
                      <a:pt x="339" y="345"/>
                    </a:cubicBezTo>
                    <a:cubicBezTo>
                      <a:pt x="353" y="344"/>
                      <a:pt x="367" y="343"/>
                      <a:pt x="380" y="339"/>
                    </a:cubicBezTo>
                    <a:cubicBezTo>
                      <a:pt x="392" y="335"/>
                      <a:pt x="404" y="330"/>
                      <a:pt x="414" y="324"/>
                    </a:cubicBezTo>
                    <a:cubicBezTo>
                      <a:pt x="425" y="317"/>
                      <a:pt x="436" y="309"/>
                      <a:pt x="445" y="300"/>
                    </a:cubicBezTo>
                    <a:cubicBezTo>
                      <a:pt x="455" y="290"/>
                      <a:pt x="463" y="278"/>
                      <a:pt x="470" y="266"/>
                    </a:cubicBezTo>
                    <a:cubicBezTo>
                      <a:pt x="471" y="264"/>
                      <a:pt x="472" y="262"/>
                      <a:pt x="473" y="260"/>
                    </a:cubicBezTo>
                    <a:cubicBezTo>
                      <a:pt x="478" y="229"/>
                      <a:pt x="481" y="198"/>
                      <a:pt x="489" y="168"/>
                    </a:cubicBezTo>
                    <a:cubicBezTo>
                      <a:pt x="489" y="167"/>
                      <a:pt x="490" y="167"/>
                      <a:pt x="490" y="167"/>
                    </a:cubicBezTo>
                    <a:cubicBezTo>
                      <a:pt x="489" y="163"/>
                      <a:pt x="489" y="160"/>
                      <a:pt x="488" y="156"/>
                    </a:cubicBezTo>
                    <a:moveTo>
                      <a:pt x="503" y="152"/>
                    </a:moveTo>
                    <a:cubicBezTo>
                      <a:pt x="501" y="152"/>
                      <a:pt x="500" y="152"/>
                      <a:pt x="499" y="152"/>
                    </a:cubicBezTo>
                    <a:cubicBezTo>
                      <a:pt x="499" y="153"/>
                      <a:pt x="499" y="154"/>
                      <a:pt x="499" y="155"/>
                    </a:cubicBezTo>
                    <a:cubicBezTo>
                      <a:pt x="501" y="154"/>
                      <a:pt x="503" y="153"/>
                      <a:pt x="505" y="152"/>
                    </a:cubicBezTo>
                    <a:cubicBezTo>
                      <a:pt x="504" y="152"/>
                      <a:pt x="504" y="152"/>
                      <a:pt x="503" y="152"/>
                    </a:cubicBezTo>
                    <a:moveTo>
                      <a:pt x="142" y="145"/>
                    </a:moveTo>
                    <a:cubicBezTo>
                      <a:pt x="142" y="147"/>
                      <a:pt x="141" y="148"/>
                      <a:pt x="141" y="149"/>
                    </a:cubicBezTo>
                    <a:cubicBezTo>
                      <a:pt x="141" y="150"/>
                      <a:pt x="141" y="150"/>
                      <a:pt x="141" y="151"/>
                    </a:cubicBezTo>
                    <a:cubicBezTo>
                      <a:pt x="142" y="149"/>
                      <a:pt x="142" y="147"/>
                      <a:pt x="142" y="145"/>
                    </a:cubicBezTo>
                    <a:moveTo>
                      <a:pt x="277" y="17"/>
                    </a:moveTo>
                    <a:cubicBezTo>
                      <a:pt x="273" y="18"/>
                      <a:pt x="270" y="19"/>
                      <a:pt x="266" y="20"/>
                    </a:cubicBezTo>
                    <a:cubicBezTo>
                      <a:pt x="266" y="20"/>
                      <a:pt x="266" y="21"/>
                      <a:pt x="266" y="21"/>
                    </a:cubicBezTo>
                    <a:cubicBezTo>
                      <a:pt x="241" y="40"/>
                      <a:pt x="214" y="55"/>
                      <a:pt x="187" y="72"/>
                    </a:cubicBezTo>
                    <a:cubicBezTo>
                      <a:pt x="186" y="74"/>
                      <a:pt x="184" y="76"/>
                      <a:pt x="183" y="77"/>
                    </a:cubicBezTo>
                    <a:cubicBezTo>
                      <a:pt x="174" y="89"/>
                      <a:pt x="167" y="101"/>
                      <a:pt x="162" y="114"/>
                    </a:cubicBezTo>
                    <a:cubicBezTo>
                      <a:pt x="157" y="126"/>
                      <a:pt x="154" y="139"/>
                      <a:pt x="152" y="152"/>
                    </a:cubicBezTo>
                    <a:cubicBezTo>
                      <a:pt x="151" y="164"/>
                      <a:pt x="151" y="177"/>
                      <a:pt x="152" y="189"/>
                    </a:cubicBezTo>
                    <a:cubicBezTo>
                      <a:pt x="154" y="203"/>
                      <a:pt x="158" y="216"/>
                      <a:pt x="163" y="229"/>
                    </a:cubicBezTo>
                    <a:cubicBezTo>
                      <a:pt x="166" y="237"/>
                      <a:pt x="170" y="245"/>
                      <a:pt x="174" y="252"/>
                    </a:cubicBezTo>
                    <a:cubicBezTo>
                      <a:pt x="178" y="244"/>
                      <a:pt x="178" y="235"/>
                      <a:pt x="172" y="227"/>
                    </a:cubicBezTo>
                    <a:cubicBezTo>
                      <a:pt x="167" y="220"/>
                      <a:pt x="163" y="213"/>
                      <a:pt x="159" y="206"/>
                    </a:cubicBezTo>
                    <a:cubicBezTo>
                      <a:pt x="159" y="206"/>
                      <a:pt x="159" y="206"/>
                      <a:pt x="159" y="206"/>
                    </a:cubicBezTo>
                    <a:cubicBezTo>
                      <a:pt x="156" y="198"/>
                      <a:pt x="154" y="191"/>
                      <a:pt x="153" y="183"/>
                    </a:cubicBezTo>
                    <a:cubicBezTo>
                      <a:pt x="152" y="172"/>
                      <a:pt x="152" y="161"/>
                      <a:pt x="153" y="151"/>
                    </a:cubicBezTo>
                    <a:cubicBezTo>
                      <a:pt x="156" y="137"/>
                      <a:pt x="159" y="124"/>
                      <a:pt x="164" y="111"/>
                    </a:cubicBezTo>
                    <a:cubicBezTo>
                      <a:pt x="166" y="106"/>
                      <a:pt x="168" y="102"/>
                      <a:pt x="171" y="97"/>
                    </a:cubicBezTo>
                    <a:cubicBezTo>
                      <a:pt x="184" y="83"/>
                      <a:pt x="198" y="69"/>
                      <a:pt x="213" y="57"/>
                    </a:cubicBezTo>
                    <a:cubicBezTo>
                      <a:pt x="214" y="56"/>
                      <a:pt x="214" y="56"/>
                      <a:pt x="215" y="56"/>
                    </a:cubicBezTo>
                    <a:cubicBezTo>
                      <a:pt x="231" y="50"/>
                      <a:pt x="248" y="47"/>
                      <a:pt x="263" y="38"/>
                    </a:cubicBezTo>
                    <a:cubicBezTo>
                      <a:pt x="272" y="33"/>
                      <a:pt x="276" y="25"/>
                      <a:pt x="277" y="17"/>
                    </a:cubicBezTo>
                    <a:moveTo>
                      <a:pt x="274" y="0"/>
                    </a:moveTo>
                    <a:cubicBezTo>
                      <a:pt x="274" y="2"/>
                      <a:pt x="274" y="5"/>
                      <a:pt x="273" y="7"/>
                    </a:cubicBezTo>
                    <a:cubicBezTo>
                      <a:pt x="274" y="6"/>
                      <a:pt x="275" y="6"/>
                      <a:pt x="276" y="6"/>
                    </a:cubicBezTo>
                    <a:cubicBezTo>
                      <a:pt x="276" y="4"/>
                      <a:pt x="275" y="2"/>
                      <a:pt x="274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48"/>
              <p:cNvSpPr>
                <a:spLocks noEditPoints="1"/>
              </p:cNvSpPr>
              <p:nvPr/>
            </p:nvSpPr>
            <p:spPr bwMode="auto">
              <a:xfrm>
                <a:off x="839" y="2741"/>
                <a:ext cx="136" cy="187"/>
              </a:xfrm>
              <a:custGeom>
                <a:avLst/>
                <a:gdLst>
                  <a:gd name="T0" fmla="*/ 3 w 195"/>
                  <a:gd name="T1" fmla="*/ 81 h 268"/>
                  <a:gd name="T2" fmla="*/ 2 w 195"/>
                  <a:gd name="T3" fmla="*/ 87 h 268"/>
                  <a:gd name="T4" fmla="*/ 4 w 195"/>
                  <a:gd name="T5" fmla="*/ 121 h 268"/>
                  <a:gd name="T6" fmla="*/ 3 w 195"/>
                  <a:gd name="T7" fmla="*/ 81 h 268"/>
                  <a:gd name="T8" fmla="*/ 142 w 195"/>
                  <a:gd name="T9" fmla="*/ 189 h 268"/>
                  <a:gd name="T10" fmla="*/ 128 w 195"/>
                  <a:gd name="T11" fmla="*/ 157 h 268"/>
                  <a:gd name="T12" fmla="*/ 140 w 195"/>
                  <a:gd name="T13" fmla="*/ 151 h 268"/>
                  <a:gd name="T14" fmla="*/ 154 w 195"/>
                  <a:gd name="T15" fmla="*/ 183 h 268"/>
                  <a:gd name="T16" fmla="*/ 142 w 195"/>
                  <a:gd name="T17" fmla="*/ 189 h 268"/>
                  <a:gd name="T18" fmla="*/ 73 w 195"/>
                  <a:gd name="T19" fmla="*/ 117 h 268"/>
                  <a:gd name="T20" fmla="*/ 73 w 195"/>
                  <a:gd name="T21" fmla="*/ 117 h 268"/>
                  <a:gd name="T22" fmla="*/ 71 w 195"/>
                  <a:gd name="T23" fmla="*/ 116 h 268"/>
                  <a:gd name="T24" fmla="*/ 71 w 195"/>
                  <a:gd name="T25" fmla="*/ 114 h 268"/>
                  <a:gd name="T26" fmla="*/ 71 w 195"/>
                  <a:gd name="T27" fmla="*/ 111 h 268"/>
                  <a:gd name="T28" fmla="*/ 72 w 195"/>
                  <a:gd name="T29" fmla="*/ 113 h 268"/>
                  <a:gd name="T30" fmla="*/ 73 w 195"/>
                  <a:gd name="T31" fmla="*/ 117 h 268"/>
                  <a:gd name="T32" fmla="*/ 108 w 195"/>
                  <a:gd name="T33" fmla="*/ 136 h 268"/>
                  <a:gd name="T34" fmla="*/ 94 w 195"/>
                  <a:gd name="T35" fmla="*/ 104 h 268"/>
                  <a:gd name="T36" fmla="*/ 107 w 195"/>
                  <a:gd name="T37" fmla="*/ 99 h 268"/>
                  <a:gd name="T38" fmla="*/ 121 w 195"/>
                  <a:gd name="T39" fmla="*/ 131 h 268"/>
                  <a:gd name="T40" fmla="*/ 108 w 195"/>
                  <a:gd name="T41" fmla="*/ 136 h 268"/>
                  <a:gd name="T42" fmla="*/ 75 w 195"/>
                  <a:gd name="T43" fmla="*/ 72 h 268"/>
                  <a:gd name="T44" fmla="*/ 61 w 195"/>
                  <a:gd name="T45" fmla="*/ 40 h 268"/>
                  <a:gd name="T46" fmla="*/ 74 w 195"/>
                  <a:gd name="T47" fmla="*/ 34 h 268"/>
                  <a:gd name="T48" fmla="*/ 88 w 195"/>
                  <a:gd name="T49" fmla="*/ 66 h 268"/>
                  <a:gd name="T50" fmla="*/ 75 w 195"/>
                  <a:gd name="T51" fmla="*/ 72 h 268"/>
                  <a:gd name="T52" fmla="*/ 57 w 195"/>
                  <a:gd name="T53" fmla="*/ 0 h 268"/>
                  <a:gd name="T54" fmla="*/ 50 w 195"/>
                  <a:gd name="T55" fmla="*/ 11 h 268"/>
                  <a:gd name="T56" fmla="*/ 34 w 195"/>
                  <a:gd name="T57" fmla="*/ 18 h 268"/>
                  <a:gd name="T58" fmla="*/ 29 w 195"/>
                  <a:gd name="T59" fmla="*/ 17 h 268"/>
                  <a:gd name="T60" fmla="*/ 24 w 195"/>
                  <a:gd name="T61" fmla="*/ 26 h 268"/>
                  <a:gd name="T62" fmla="*/ 24 w 195"/>
                  <a:gd name="T63" fmla="*/ 26 h 268"/>
                  <a:gd name="T64" fmla="*/ 32 w 195"/>
                  <a:gd name="T65" fmla="*/ 47 h 268"/>
                  <a:gd name="T66" fmla="*/ 34 w 195"/>
                  <a:gd name="T67" fmla="*/ 49 h 268"/>
                  <a:gd name="T68" fmla="*/ 17 w 195"/>
                  <a:gd name="T69" fmla="*/ 60 h 268"/>
                  <a:gd name="T70" fmla="*/ 19 w 195"/>
                  <a:gd name="T71" fmla="*/ 137 h 268"/>
                  <a:gd name="T72" fmla="*/ 33 w 195"/>
                  <a:gd name="T73" fmla="*/ 198 h 268"/>
                  <a:gd name="T74" fmla="*/ 55 w 195"/>
                  <a:gd name="T75" fmla="*/ 238 h 268"/>
                  <a:gd name="T76" fmla="*/ 68 w 195"/>
                  <a:gd name="T77" fmla="*/ 252 h 268"/>
                  <a:gd name="T78" fmla="*/ 78 w 195"/>
                  <a:gd name="T79" fmla="*/ 260 h 268"/>
                  <a:gd name="T80" fmla="*/ 87 w 195"/>
                  <a:gd name="T81" fmla="*/ 264 h 268"/>
                  <a:gd name="T82" fmla="*/ 101 w 195"/>
                  <a:gd name="T83" fmla="*/ 268 h 268"/>
                  <a:gd name="T84" fmla="*/ 109 w 195"/>
                  <a:gd name="T85" fmla="*/ 268 h 268"/>
                  <a:gd name="T86" fmla="*/ 117 w 195"/>
                  <a:gd name="T87" fmla="*/ 268 h 268"/>
                  <a:gd name="T88" fmla="*/ 140 w 195"/>
                  <a:gd name="T89" fmla="*/ 262 h 268"/>
                  <a:gd name="T90" fmla="*/ 155 w 195"/>
                  <a:gd name="T91" fmla="*/ 211 h 268"/>
                  <a:gd name="T92" fmla="*/ 189 w 195"/>
                  <a:gd name="T93" fmla="*/ 195 h 268"/>
                  <a:gd name="T94" fmla="*/ 190 w 195"/>
                  <a:gd name="T95" fmla="*/ 193 h 268"/>
                  <a:gd name="T96" fmla="*/ 194 w 195"/>
                  <a:gd name="T97" fmla="*/ 171 h 268"/>
                  <a:gd name="T98" fmla="*/ 195 w 195"/>
                  <a:gd name="T99" fmla="*/ 160 h 268"/>
                  <a:gd name="T100" fmla="*/ 195 w 195"/>
                  <a:gd name="T101" fmla="*/ 160 h 268"/>
                  <a:gd name="T102" fmla="*/ 187 w 195"/>
                  <a:gd name="T103" fmla="*/ 118 h 268"/>
                  <a:gd name="T104" fmla="*/ 103 w 195"/>
                  <a:gd name="T105" fmla="*/ 18 h 268"/>
                  <a:gd name="T106" fmla="*/ 95 w 195"/>
                  <a:gd name="T107" fmla="*/ 17 h 268"/>
                  <a:gd name="T108" fmla="*/ 94 w 195"/>
                  <a:gd name="T109" fmla="*/ 17 h 268"/>
                  <a:gd name="T110" fmla="*/ 86 w 195"/>
                  <a:gd name="T111" fmla="*/ 14 h 268"/>
                  <a:gd name="T112" fmla="*/ 72 w 195"/>
                  <a:gd name="T113" fmla="*/ 7 h 268"/>
                  <a:gd name="T114" fmla="*/ 58 w 195"/>
                  <a:gd name="T115" fmla="*/ 0 h 268"/>
                  <a:gd name="T116" fmla="*/ 57 w 195"/>
                  <a:gd name="T117" fmla="*/ 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95" h="268">
                    <a:moveTo>
                      <a:pt x="3" y="81"/>
                    </a:moveTo>
                    <a:cubicBezTo>
                      <a:pt x="3" y="83"/>
                      <a:pt x="2" y="85"/>
                      <a:pt x="2" y="87"/>
                    </a:cubicBezTo>
                    <a:cubicBezTo>
                      <a:pt x="0" y="99"/>
                      <a:pt x="1" y="110"/>
                      <a:pt x="4" y="121"/>
                    </a:cubicBezTo>
                    <a:cubicBezTo>
                      <a:pt x="3" y="108"/>
                      <a:pt x="3" y="94"/>
                      <a:pt x="3" y="81"/>
                    </a:cubicBezTo>
                    <a:moveTo>
                      <a:pt x="142" y="189"/>
                    </a:moveTo>
                    <a:cubicBezTo>
                      <a:pt x="127" y="189"/>
                      <a:pt x="114" y="170"/>
                      <a:pt x="128" y="157"/>
                    </a:cubicBezTo>
                    <a:cubicBezTo>
                      <a:pt x="131" y="153"/>
                      <a:pt x="136" y="151"/>
                      <a:pt x="140" y="151"/>
                    </a:cubicBezTo>
                    <a:cubicBezTo>
                      <a:pt x="154" y="151"/>
                      <a:pt x="167" y="170"/>
                      <a:pt x="154" y="183"/>
                    </a:cubicBezTo>
                    <a:cubicBezTo>
                      <a:pt x="150" y="187"/>
                      <a:pt x="146" y="189"/>
                      <a:pt x="142" y="189"/>
                    </a:cubicBezTo>
                    <a:moveTo>
                      <a:pt x="73" y="117"/>
                    </a:moveTo>
                    <a:cubicBezTo>
                      <a:pt x="73" y="117"/>
                      <a:pt x="73" y="117"/>
                      <a:pt x="73" y="117"/>
                    </a:cubicBezTo>
                    <a:cubicBezTo>
                      <a:pt x="72" y="117"/>
                      <a:pt x="71" y="116"/>
                      <a:pt x="71" y="116"/>
                    </a:cubicBezTo>
                    <a:cubicBezTo>
                      <a:pt x="71" y="115"/>
                      <a:pt x="71" y="115"/>
                      <a:pt x="71" y="114"/>
                    </a:cubicBezTo>
                    <a:cubicBezTo>
                      <a:pt x="71" y="113"/>
                      <a:pt x="71" y="112"/>
                      <a:pt x="71" y="111"/>
                    </a:cubicBezTo>
                    <a:cubicBezTo>
                      <a:pt x="71" y="112"/>
                      <a:pt x="72" y="112"/>
                      <a:pt x="72" y="113"/>
                    </a:cubicBezTo>
                    <a:cubicBezTo>
                      <a:pt x="72" y="114"/>
                      <a:pt x="73" y="116"/>
                      <a:pt x="73" y="117"/>
                    </a:cubicBezTo>
                    <a:moveTo>
                      <a:pt x="108" y="136"/>
                    </a:moveTo>
                    <a:cubicBezTo>
                      <a:pt x="94" y="136"/>
                      <a:pt x="81" y="117"/>
                      <a:pt x="94" y="104"/>
                    </a:cubicBezTo>
                    <a:cubicBezTo>
                      <a:pt x="98" y="100"/>
                      <a:pt x="102" y="99"/>
                      <a:pt x="107" y="99"/>
                    </a:cubicBezTo>
                    <a:cubicBezTo>
                      <a:pt x="121" y="99"/>
                      <a:pt x="134" y="118"/>
                      <a:pt x="121" y="131"/>
                    </a:cubicBezTo>
                    <a:cubicBezTo>
                      <a:pt x="117" y="135"/>
                      <a:pt x="112" y="136"/>
                      <a:pt x="108" y="136"/>
                    </a:cubicBezTo>
                    <a:moveTo>
                      <a:pt x="75" y="72"/>
                    </a:moveTo>
                    <a:cubicBezTo>
                      <a:pt x="61" y="72"/>
                      <a:pt x="48" y="53"/>
                      <a:pt x="61" y="40"/>
                    </a:cubicBezTo>
                    <a:cubicBezTo>
                      <a:pt x="65" y="36"/>
                      <a:pt x="70" y="34"/>
                      <a:pt x="74" y="34"/>
                    </a:cubicBezTo>
                    <a:cubicBezTo>
                      <a:pt x="88" y="34"/>
                      <a:pt x="101" y="53"/>
                      <a:pt x="88" y="66"/>
                    </a:cubicBezTo>
                    <a:cubicBezTo>
                      <a:pt x="84" y="70"/>
                      <a:pt x="79" y="72"/>
                      <a:pt x="75" y="72"/>
                    </a:cubicBezTo>
                    <a:moveTo>
                      <a:pt x="57" y="0"/>
                    </a:moveTo>
                    <a:cubicBezTo>
                      <a:pt x="56" y="4"/>
                      <a:pt x="54" y="8"/>
                      <a:pt x="50" y="11"/>
                    </a:cubicBezTo>
                    <a:cubicBezTo>
                      <a:pt x="45" y="16"/>
                      <a:pt x="40" y="18"/>
                      <a:pt x="34" y="18"/>
                    </a:cubicBezTo>
                    <a:cubicBezTo>
                      <a:pt x="33" y="18"/>
                      <a:pt x="31" y="18"/>
                      <a:pt x="29" y="17"/>
                    </a:cubicBezTo>
                    <a:cubicBezTo>
                      <a:pt x="27" y="20"/>
                      <a:pt x="25" y="23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4" y="34"/>
                      <a:pt x="26" y="42"/>
                      <a:pt x="32" y="47"/>
                    </a:cubicBezTo>
                    <a:cubicBezTo>
                      <a:pt x="33" y="47"/>
                      <a:pt x="34" y="48"/>
                      <a:pt x="34" y="49"/>
                    </a:cubicBezTo>
                    <a:cubicBezTo>
                      <a:pt x="28" y="51"/>
                      <a:pt x="22" y="55"/>
                      <a:pt x="17" y="60"/>
                    </a:cubicBezTo>
                    <a:cubicBezTo>
                      <a:pt x="14" y="86"/>
                      <a:pt x="16" y="112"/>
                      <a:pt x="19" y="137"/>
                    </a:cubicBezTo>
                    <a:cubicBezTo>
                      <a:pt x="21" y="158"/>
                      <a:pt x="25" y="179"/>
                      <a:pt x="33" y="198"/>
                    </a:cubicBezTo>
                    <a:cubicBezTo>
                      <a:pt x="39" y="212"/>
                      <a:pt x="46" y="226"/>
                      <a:pt x="55" y="238"/>
                    </a:cubicBezTo>
                    <a:cubicBezTo>
                      <a:pt x="59" y="243"/>
                      <a:pt x="63" y="248"/>
                      <a:pt x="68" y="252"/>
                    </a:cubicBezTo>
                    <a:cubicBezTo>
                      <a:pt x="71" y="255"/>
                      <a:pt x="75" y="257"/>
                      <a:pt x="78" y="260"/>
                    </a:cubicBezTo>
                    <a:cubicBezTo>
                      <a:pt x="81" y="261"/>
                      <a:pt x="84" y="263"/>
                      <a:pt x="87" y="264"/>
                    </a:cubicBezTo>
                    <a:cubicBezTo>
                      <a:pt x="91" y="266"/>
                      <a:pt x="96" y="267"/>
                      <a:pt x="101" y="268"/>
                    </a:cubicBezTo>
                    <a:cubicBezTo>
                      <a:pt x="104" y="268"/>
                      <a:pt x="106" y="268"/>
                      <a:pt x="109" y="268"/>
                    </a:cubicBezTo>
                    <a:cubicBezTo>
                      <a:pt x="112" y="268"/>
                      <a:pt x="114" y="268"/>
                      <a:pt x="117" y="268"/>
                    </a:cubicBezTo>
                    <a:cubicBezTo>
                      <a:pt x="125" y="267"/>
                      <a:pt x="132" y="265"/>
                      <a:pt x="140" y="262"/>
                    </a:cubicBezTo>
                    <a:cubicBezTo>
                      <a:pt x="136" y="244"/>
                      <a:pt x="141" y="225"/>
                      <a:pt x="155" y="211"/>
                    </a:cubicBezTo>
                    <a:cubicBezTo>
                      <a:pt x="165" y="202"/>
                      <a:pt x="177" y="196"/>
                      <a:pt x="189" y="195"/>
                    </a:cubicBezTo>
                    <a:cubicBezTo>
                      <a:pt x="190" y="194"/>
                      <a:pt x="190" y="193"/>
                      <a:pt x="190" y="193"/>
                    </a:cubicBezTo>
                    <a:cubicBezTo>
                      <a:pt x="192" y="186"/>
                      <a:pt x="193" y="179"/>
                      <a:pt x="194" y="171"/>
                    </a:cubicBezTo>
                    <a:cubicBezTo>
                      <a:pt x="195" y="168"/>
                      <a:pt x="195" y="164"/>
                      <a:pt x="195" y="160"/>
                    </a:cubicBezTo>
                    <a:cubicBezTo>
                      <a:pt x="195" y="160"/>
                      <a:pt x="195" y="160"/>
                      <a:pt x="195" y="160"/>
                    </a:cubicBezTo>
                    <a:cubicBezTo>
                      <a:pt x="195" y="146"/>
                      <a:pt x="192" y="131"/>
                      <a:pt x="187" y="118"/>
                    </a:cubicBezTo>
                    <a:cubicBezTo>
                      <a:pt x="180" y="71"/>
                      <a:pt x="152" y="24"/>
                      <a:pt x="103" y="18"/>
                    </a:cubicBezTo>
                    <a:cubicBezTo>
                      <a:pt x="100" y="17"/>
                      <a:pt x="98" y="17"/>
                      <a:pt x="95" y="17"/>
                    </a:cubicBezTo>
                    <a:cubicBezTo>
                      <a:pt x="95" y="17"/>
                      <a:pt x="94" y="17"/>
                      <a:pt x="94" y="17"/>
                    </a:cubicBezTo>
                    <a:cubicBezTo>
                      <a:pt x="91" y="16"/>
                      <a:pt x="89" y="15"/>
                      <a:pt x="86" y="14"/>
                    </a:cubicBezTo>
                    <a:cubicBezTo>
                      <a:pt x="81" y="12"/>
                      <a:pt x="76" y="10"/>
                      <a:pt x="72" y="7"/>
                    </a:cubicBezTo>
                    <a:cubicBezTo>
                      <a:pt x="68" y="3"/>
                      <a:pt x="63" y="1"/>
                      <a:pt x="58" y="0"/>
                    </a:cubicBezTo>
                    <a:cubicBezTo>
                      <a:pt x="57" y="0"/>
                      <a:pt x="57" y="0"/>
                      <a:pt x="5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49"/>
              <p:cNvSpPr>
                <a:spLocks noEditPoints="1"/>
              </p:cNvSpPr>
              <p:nvPr/>
            </p:nvSpPr>
            <p:spPr bwMode="auto">
              <a:xfrm>
                <a:off x="1138" y="2981"/>
                <a:ext cx="191" cy="125"/>
              </a:xfrm>
              <a:custGeom>
                <a:avLst/>
                <a:gdLst>
                  <a:gd name="T0" fmla="*/ 221 w 274"/>
                  <a:gd name="T1" fmla="*/ 160 h 179"/>
                  <a:gd name="T2" fmla="*/ 184 w 274"/>
                  <a:gd name="T3" fmla="*/ 175 h 179"/>
                  <a:gd name="T4" fmla="*/ 216 w 274"/>
                  <a:gd name="T5" fmla="*/ 164 h 179"/>
                  <a:gd name="T6" fmla="*/ 221 w 274"/>
                  <a:gd name="T7" fmla="*/ 160 h 179"/>
                  <a:gd name="T8" fmla="*/ 162 w 274"/>
                  <a:gd name="T9" fmla="*/ 112 h 179"/>
                  <a:gd name="T10" fmla="*/ 160 w 274"/>
                  <a:gd name="T11" fmla="*/ 111 h 179"/>
                  <a:gd name="T12" fmla="*/ 159 w 274"/>
                  <a:gd name="T13" fmla="*/ 110 h 179"/>
                  <a:gd name="T14" fmla="*/ 164 w 274"/>
                  <a:gd name="T15" fmla="*/ 110 h 179"/>
                  <a:gd name="T16" fmla="*/ 166 w 274"/>
                  <a:gd name="T17" fmla="*/ 110 h 179"/>
                  <a:gd name="T18" fmla="*/ 164 w 274"/>
                  <a:gd name="T19" fmla="*/ 111 h 179"/>
                  <a:gd name="T20" fmla="*/ 162 w 274"/>
                  <a:gd name="T21" fmla="*/ 112 h 179"/>
                  <a:gd name="T22" fmla="*/ 219 w 274"/>
                  <a:gd name="T23" fmla="*/ 102 h 179"/>
                  <a:gd name="T24" fmla="*/ 201 w 274"/>
                  <a:gd name="T25" fmla="*/ 76 h 179"/>
                  <a:gd name="T26" fmla="*/ 217 w 274"/>
                  <a:gd name="T27" fmla="*/ 65 h 179"/>
                  <a:gd name="T28" fmla="*/ 236 w 274"/>
                  <a:gd name="T29" fmla="*/ 90 h 179"/>
                  <a:gd name="T30" fmla="*/ 219 w 274"/>
                  <a:gd name="T31" fmla="*/ 102 h 179"/>
                  <a:gd name="T32" fmla="*/ 147 w 274"/>
                  <a:gd name="T33" fmla="*/ 97 h 179"/>
                  <a:gd name="T34" fmla="*/ 128 w 274"/>
                  <a:gd name="T35" fmla="*/ 72 h 179"/>
                  <a:gd name="T36" fmla="*/ 145 w 274"/>
                  <a:gd name="T37" fmla="*/ 60 h 179"/>
                  <a:gd name="T38" fmla="*/ 163 w 274"/>
                  <a:gd name="T39" fmla="*/ 86 h 179"/>
                  <a:gd name="T40" fmla="*/ 147 w 274"/>
                  <a:gd name="T41" fmla="*/ 97 h 179"/>
                  <a:gd name="T42" fmla="*/ 86 w 274"/>
                  <a:gd name="T43" fmla="*/ 87 h 179"/>
                  <a:gd name="T44" fmla="*/ 67 w 274"/>
                  <a:gd name="T45" fmla="*/ 62 h 179"/>
                  <a:gd name="T46" fmla="*/ 83 w 274"/>
                  <a:gd name="T47" fmla="*/ 51 h 179"/>
                  <a:gd name="T48" fmla="*/ 102 w 274"/>
                  <a:gd name="T49" fmla="*/ 76 h 179"/>
                  <a:gd name="T50" fmla="*/ 86 w 274"/>
                  <a:gd name="T51" fmla="*/ 87 h 179"/>
                  <a:gd name="T52" fmla="*/ 153 w 274"/>
                  <a:gd name="T53" fmla="*/ 0 h 179"/>
                  <a:gd name="T54" fmla="*/ 114 w 274"/>
                  <a:gd name="T55" fmla="*/ 5 h 179"/>
                  <a:gd name="T56" fmla="*/ 72 w 274"/>
                  <a:gd name="T57" fmla="*/ 15 h 179"/>
                  <a:gd name="T58" fmla="*/ 62 w 274"/>
                  <a:gd name="T59" fmla="*/ 20 h 179"/>
                  <a:gd name="T60" fmla="*/ 44 w 274"/>
                  <a:gd name="T61" fmla="*/ 33 h 179"/>
                  <a:gd name="T62" fmla="*/ 42 w 274"/>
                  <a:gd name="T63" fmla="*/ 34 h 179"/>
                  <a:gd name="T64" fmla="*/ 41 w 274"/>
                  <a:gd name="T65" fmla="*/ 72 h 179"/>
                  <a:gd name="T66" fmla="*/ 0 w 274"/>
                  <a:gd name="T67" fmla="*/ 107 h 179"/>
                  <a:gd name="T68" fmla="*/ 4 w 274"/>
                  <a:gd name="T69" fmla="*/ 130 h 179"/>
                  <a:gd name="T70" fmla="*/ 10 w 274"/>
                  <a:gd name="T71" fmla="*/ 144 h 179"/>
                  <a:gd name="T72" fmla="*/ 20 w 274"/>
                  <a:gd name="T73" fmla="*/ 156 h 179"/>
                  <a:gd name="T74" fmla="*/ 27 w 274"/>
                  <a:gd name="T75" fmla="*/ 162 h 179"/>
                  <a:gd name="T76" fmla="*/ 38 w 274"/>
                  <a:gd name="T77" fmla="*/ 168 h 179"/>
                  <a:gd name="T78" fmla="*/ 57 w 274"/>
                  <a:gd name="T79" fmla="*/ 175 h 179"/>
                  <a:gd name="T80" fmla="*/ 98 w 274"/>
                  <a:gd name="T81" fmla="*/ 179 h 179"/>
                  <a:gd name="T82" fmla="*/ 101 w 274"/>
                  <a:gd name="T83" fmla="*/ 179 h 179"/>
                  <a:gd name="T84" fmla="*/ 163 w 274"/>
                  <a:gd name="T85" fmla="*/ 168 h 179"/>
                  <a:gd name="T86" fmla="*/ 235 w 274"/>
                  <a:gd name="T87" fmla="*/ 139 h 179"/>
                  <a:gd name="T88" fmla="*/ 238 w 274"/>
                  <a:gd name="T89" fmla="*/ 119 h 179"/>
                  <a:gd name="T90" fmla="*/ 241 w 274"/>
                  <a:gd name="T91" fmla="*/ 120 h 179"/>
                  <a:gd name="T92" fmla="*/ 251 w 274"/>
                  <a:gd name="T93" fmla="*/ 122 h 179"/>
                  <a:gd name="T94" fmla="*/ 262 w 274"/>
                  <a:gd name="T95" fmla="*/ 119 h 179"/>
                  <a:gd name="T96" fmla="*/ 263 w 274"/>
                  <a:gd name="T97" fmla="*/ 119 h 179"/>
                  <a:gd name="T98" fmla="*/ 269 w 274"/>
                  <a:gd name="T99" fmla="*/ 111 h 179"/>
                  <a:gd name="T100" fmla="*/ 266 w 274"/>
                  <a:gd name="T101" fmla="*/ 89 h 179"/>
                  <a:gd name="T102" fmla="*/ 274 w 274"/>
                  <a:gd name="T103" fmla="*/ 79 h 179"/>
                  <a:gd name="T104" fmla="*/ 274 w 274"/>
                  <a:gd name="T105" fmla="*/ 77 h 179"/>
                  <a:gd name="T106" fmla="*/ 262 w 274"/>
                  <a:gd name="T107" fmla="*/ 68 h 179"/>
                  <a:gd name="T108" fmla="*/ 249 w 274"/>
                  <a:gd name="T109" fmla="*/ 57 h 179"/>
                  <a:gd name="T110" fmla="*/ 243 w 274"/>
                  <a:gd name="T111" fmla="*/ 51 h 179"/>
                  <a:gd name="T112" fmla="*/ 239 w 274"/>
                  <a:gd name="T113" fmla="*/ 43 h 179"/>
                  <a:gd name="T114" fmla="*/ 153 w 274"/>
                  <a:gd name="T11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4" h="179">
                    <a:moveTo>
                      <a:pt x="221" y="160"/>
                    </a:moveTo>
                    <a:cubicBezTo>
                      <a:pt x="209" y="165"/>
                      <a:pt x="196" y="170"/>
                      <a:pt x="184" y="175"/>
                    </a:cubicBezTo>
                    <a:cubicBezTo>
                      <a:pt x="195" y="173"/>
                      <a:pt x="206" y="170"/>
                      <a:pt x="216" y="164"/>
                    </a:cubicBezTo>
                    <a:cubicBezTo>
                      <a:pt x="218" y="162"/>
                      <a:pt x="219" y="161"/>
                      <a:pt x="221" y="160"/>
                    </a:cubicBezTo>
                    <a:moveTo>
                      <a:pt x="162" y="112"/>
                    </a:moveTo>
                    <a:cubicBezTo>
                      <a:pt x="161" y="112"/>
                      <a:pt x="161" y="111"/>
                      <a:pt x="160" y="111"/>
                    </a:cubicBezTo>
                    <a:cubicBezTo>
                      <a:pt x="159" y="110"/>
                      <a:pt x="159" y="110"/>
                      <a:pt x="159" y="110"/>
                    </a:cubicBezTo>
                    <a:cubicBezTo>
                      <a:pt x="161" y="110"/>
                      <a:pt x="163" y="110"/>
                      <a:pt x="164" y="110"/>
                    </a:cubicBezTo>
                    <a:cubicBezTo>
                      <a:pt x="165" y="110"/>
                      <a:pt x="165" y="110"/>
                      <a:pt x="166" y="110"/>
                    </a:cubicBezTo>
                    <a:cubicBezTo>
                      <a:pt x="165" y="110"/>
                      <a:pt x="164" y="111"/>
                      <a:pt x="164" y="111"/>
                    </a:cubicBezTo>
                    <a:cubicBezTo>
                      <a:pt x="163" y="112"/>
                      <a:pt x="162" y="112"/>
                      <a:pt x="162" y="112"/>
                    </a:cubicBezTo>
                    <a:moveTo>
                      <a:pt x="219" y="102"/>
                    </a:moveTo>
                    <a:cubicBezTo>
                      <a:pt x="207" y="102"/>
                      <a:pt x="195" y="91"/>
                      <a:pt x="201" y="76"/>
                    </a:cubicBezTo>
                    <a:cubicBezTo>
                      <a:pt x="204" y="68"/>
                      <a:pt x="210" y="65"/>
                      <a:pt x="217" y="65"/>
                    </a:cubicBezTo>
                    <a:cubicBezTo>
                      <a:pt x="229" y="65"/>
                      <a:pt x="241" y="76"/>
                      <a:pt x="236" y="90"/>
                    </a:cubicBezTo>
                    <a:cubicBezTo>
                      <a:pt x="232" y="98"/>
                      <a:pt x="226" y="102"/>
                      <a:pt x="219" y="102"/>
                    </a:cubicBezTo>
                    <a:moveTo>
                      <a:pt x="147" y="97"/>
                    </a:moveTo>
                    <a:cubicBezTo>
                      <a:pt x="135" y="97"/>
                      <a:pt x="123" y="86"/>
                      <a:pt x="128" y="72"/>
                    </a:cubicBezTo>
                    <a:cubicBezTo>
                      <a:pt x="132" y="64"/>
                      <a:pt x="138" y="60"/>
                      <a:pt x="145" y="60"/>
                    </a:cubicBezTo>
                    <a:cubicBezTo>
                      <a:pt x="157" y="60"/>
                      <a:pt x="169" y="71"/>
                      <a:pt x="163" y="86"/>
                    </a:cubicBezTo>
                    <a:cubicBezTo>
                      <a:pt x="160" y="94"/>
                      <a:pt x="154" y="97"/>
                      <a:pt x="147" y="97"/>
                    </a:cubicBezTo>
                    <a:moveTo>
                      <a:pt x="86" y="87"/>
                    </a:moveTo>
                    <a:cubicBezTo>
                      <a:pt x="74" y="87"/>
                      <a:pt x="61" y="76"/>
                      <a:pt x="67" y="62"/>
                    </a:cubicBezTo>
                    <a:cubicBezTo>
                      <a:pt x="70" y="54"/>
                      <a:pt x="77" y="51"/>
                      <a:pt x="83" y="51"/>
                    </a:cubicBezTo>
                    <a:cubicBezTo>
                      <a:pt x="95" y="51"/>
                      <a:pt x="108" y="61"/>
                      <a:pt x="102" y="76"/>
                    </a:cubicBezTo>
                    <a:cubicBezTo>
                      <a:pt x="99" y="84"/>
                      <a:pt x="92" y="87"/>
                      <a:pt x="86" y="87"/>
                    </a:cubicBezTo>
                    <a:moveTo>
                      <a:pt x="153" y="0"/>
                    </a:moveTo>
                    <a:cubicBezTo>
                      <a:pt x="140" y="0"/>
                      <a:pt x="127" y="2"/>
                      <a:pt x="114" y="5"/>
                    </a:cubicBezTo>
                    <a:cubicBezTo>
                      <a:pt x="99" y="6"/>
                      <a:pt x="85" y="9"/>
                      <a:pt x="72" y="15"/>
                    </a:cubicBezTo>
                    <a:cubicBezTo>
                      <a:pt x="69" y="17"/>
                      <a:pt x="65" y="18"/>
                      <a:pt x="62" y="20"/>
                    </a:cubicBezTo>
                    <a:cubicBezTo>
                      <a:pt x="56" y="24"/>
                      <a:pt x="50" y="28"/>
                      <a:pt x="44" y="33"/>
                    </a:cubicBezTo>
                    <a:cubicBezTo>
                      <a:pt x="43" y="33"/>
                      <a:pt x="43" y="34"/>
                      <a:pt x="42" y="34"/>
                    </a:cubicBezTo>
                    <a:cubicBezTo>
                      <a:pt x="46" y="46"/>
                      <a:pt x="46" y="60"/>
                      <a:pt x="41" y="72"/>
                    </a:cubicBezTo>
                    <a:cubicBezTo>
                      <a:pt x="34" y="90"/>
                      <a:pt x="18" y="103"/>
                      <a:pt x="0" y="107"/>
                    </a:cubicBezTo>
                    <a:cubicBezTo>
                      <a:pt x="1" y="114"/>
                      <a:pt x="2" y="122"/>
                      <a:pt x="4" y="130"/>
                    </a:cubicBezTo>
                    <a:cubicBezTo>
                      <a:pt x="6" y="135"/>
                      <a:pt x="8" y="140"/>
                      <a:pt x="10" y="144"/>
                    </a:cubicBezTo>
                    <a:cubicBezTo>
                      <a:pt x="13" y="149"/>
                      <a:pt x="16" y="152"/>
                      <a:pt x="20" y="156"/>
                    </a:cubicBezTo>
                    <a:cubicBezTo>
                      <a:pt x="22" y="158"/>
                      <a:pt x="25" y="160"/>
                      <a:pt x="27" y="162"/>
                    </a:cubicBezTo>
                    <a:cubicBezTo>
                      <a:pt x="31" y="164"/>
                      <a:pt x="34" y="166"/>
                      <a:pt x="38" y="168"/>
                    </a:cubicBezTo>
                    <a:cubicBezTo>
                      <a:pt x="44" y="171"/>
                      <a:pt x="50" y="173"/>
                      <a:pt x="57" y="175"/>
                    </a:cubicBezTo>
                    <a:cubicBezTo>
                      <a:pt x="70" y="178"/>
                      <a:pt x="84" y="179"/>
                      <a:pt x="98" y="179"/>
                    </a:cubicBezTo>
                    <a:cubicBezTo>
                      <a:pt x="99" y="179"/>
                      <a:pt x="100" y="179"/>
                      <a:pt x="101" y="179"/>
                    </a:cubicBezTo>
                    <a:cubicBezTo>
                      <a:pt x="122" y="179"/>
                      <a:pt x="143" y="174"/>
                      <a:pt x="163" y="168"/>
                    </a:cubicBezTo>
                    <a:cubicBezTo>
                      <a:pt x="188" y="161"/>
                      <a:pt x="212" y="152"/>
                      <a:pt x="235" y="139"/>
                    </a:cubicBezTo>
                    <a:cubicBezTo>
                      <a:pt x="237" y="133"/>
                      <a:pt x="238" y="126"/>
                      <a:pt x="238" y="119"/>
                    </a:cubicBezTo>
                    <a:cubicBezTo>
                      <a:pt x="239" y="119"/>
                      <a:pt x="240" y="119"/>
                      <a:pt x="241" y="120"/>
                    </a:cubicBezTo>
                    <a:cubicBezTo>
                      <a:pt x="244" y="121"/>
                      <a:pt x="247" y="122"/>
                      <a:pt x="251" y="122"/>
                    </a:cubicBezTo>
                    <a:cubicBezTo>
                      <a:pt x="255" y="122"/>
                      <a:pt x="259" y="121"/>
                      <a:pt x="262" y="119"/>
                    </a:cubicBezTo>
                    <a:cubicBezTo>
                      <a:pt x="263" y="119"/>
                      <a:pt x="263" y="119"/>
                      <a:pt x="263" y="119"/>
                    </a:cubicBezTo>
                    <a:cubicBezTo>
                      <a:pt x="265" y="116"/>
                      <a:pt x="267" y="114"/>
                      <a:pt x="269" y="111"/>
                    </a:cubicBezTo>
                    <a:cubicBezTo>
                      <a:pt x="265" y="105"/>
                      <a:pt x="263" y="98"/>
                      <a:pt x="266" y="89"/>
                    </a:cubicBezTo>
                    <a:cubicBezTo>
                      <a:pt x="268" y="84"/>
                      <a:pt x="271" y="81"/>
                      <a:pt x="274" y="79"/>
                    </a:cubicBezTo>
                    <a:cubicBezTo>
                      <a:pt x="274" y="78"/>
                      <a:pt x="274" y="78"/>
                      <a:pt x="274" y="77"/>
                    </a:cubicBezTo>
                    <a:cubicBezTo>
                      <a:pt x="271" y="73"/>
                      <a:pt x="266" y="70"/>
                      <a:pt x="262" y="68"/>
                    </a:cubicBezTo>
                    <a:cubicBezTo>
                      <a:pt x="257" y="65"/>
                      <a:pt x="253" y="61"/>
                      <a:pt x="249" y="57"/>
                    </a:cubicBezTo>
                    <a:cubicBezTo>
                      <a:pt x="247" y="55"/>
                      <a:pt x="245" y="53"/>
                      <a:pt x="243" y="51"/>
                    </a:cubicBezTo>
                    <a:cubicBezTo>
                      <a:pt x="242" y="49"/>
                      <a:pt x="241" y="46"/>
                      <a:pt x="239" y="43"/>
                    </a:cubicBezTo>
                    <a:cubicBezTo>
                      <a:pt x="221" y="12"/>
                      <a:pt x="188" y="0"/>
                      <a:pt x="153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50"/>
              <p:cNvSpPr>
                <a:spLocks noEditPoints="1"/>
              </p:cNvSpPr>
              <p:nvPr/>
            </p:nvSpPr>
            <p:spPr bwMode="auto">
              <a:xfrm>
                <a:off x="550" y="3495"/>
                <a:ext cx="210" cy="152"/>
              </a:xfrm>
              <a:custGeom>
                <a:avLst/>
                <a:gdLst>
                  <a:gd name="T0" fmla="*/ 301 w 302"/>
                  <a:gd name="T1" fmla="*/ 197 h 217"/>
                  <a:gd name="T2" fmla="*/ 249 w 302"/>
                  <a:gd name="T3" fmla="*/ 216 h 217"/>
                  <a:gd name="T4" fmla="*/ 267 w 302"/>
                  <a:gd name="T5" fmla="*/ 217 h 217"/>
                  <a:gd name="T6" fmla="*/ 271 w 302"/>
                  <a:gd name="T7" fmla="*/ 217 h 217"/>
                  <a:gd name="T8" fmla="*/ 300 w 302"/>
                  <a:gd name="T9" fmla="*/ 199 h 217"/>
                  <a:gd name="T10" fmla="*/ 301 w 302"/>
                  <a:gd name="T11" fmla="*/ 197 h 217"/>
                  <a:gd name="T12" fmla="*/ 273 w 302"/>
                  <a:gd name="T13" fmla="*/ 159 h 217"/>
                  <a:gd name="T14" fmla="*/ 284 w 302"/>
                  <a:gd name="T15" fmla="*/ 163 h 217"/>
                  <a:gd name="T16" fmla="*/ 287 w 302"/>
                  <a:gd name="T17" fmla="*/ 164 h 217"/>
                  <a:gd name="T18" fmla="*/ 284 w 302"/>
                  <a:gd name="T19" fmla="*/ 163 h 217"/>
                  <a:gd name="T20" fmla="*/ 282 w 302"/>
                  <a:gd name="T21" fmla="*/ 162 h 217"/>
                  <a:gd name="T22" fmla="*/ 273 w 302"/>
                  <a:gd name="T23" fmla="*/ 159 h 217"/>
                  <a:gd name="T24" fmla="*/ 12 w 302"/>
                  <a:gd name="T25" fmla="*/ 7 h 217"/>
                  <a:gd name="T26" fmla="*/ 9 w 302"/>
                  <a:gd name="T27" fmla="*/ 8 h 217"/>
                  <a:gd name="T28" fmla="*/ 5 w 302"/>
                  <a:gd name="T29" fmla="*/ 42 h 217"/>
                  <a:gd name="T30" fmla="*/ 14 w 302"/>
                  <a:gd name="T31" fmla="*/ 62 h 217"/>
                  <a:gd name="T32" fmla="*/ 12 w 302"/>
                  <a:gd name="T33" fmla="*/ 7 h 217"/>
                  <a:gd name="T34" fmla="*/ 47 w 302"/>
                  <a:gd name="T35" fmla="*/ 6 h 217"/>
                  <a:gd name="T36" fmla="*/ 50 w 302"/>
                  <a:gd name="T37" fmla="*/ 9 h 217"/>
                  <a:gd name="T38" fmla="*/ 57 w 302"/>
                  <a:gd name="T39" fmla="*/ 18 h 217"/>
                  <a:gd name="T40" fmla="*/ 51 w 302"/>
                  <a:gd name="T41" fmla="*/ 10 h 217"/>
                  <a:gd name="T42" fmla="*/ 49 w 302"/>
                  <a:gd name="T43" fmla="*/ 8 h 217"/>
                  <a:gd name="T44" fmla="*/ 47 w 302"/>
                  <a:gd name="T45" fmla="*/ 6 h 217"/>
                  <a:gd name="T46" fmla="*/ 153 w 302"/>
                  <a:gd name="T47" fmla="*/ 174 h 217"/>
                  <a:gd name="T48" fmla="*/ 131 w 302"/>
                  <a:gd name="T49" fmla="*/ 145 h 217"/>
                  <a:gd name="T50" fmla="*/ 150 w 302"/>
                  <a:gd name="T51" fmla="*/ 131 h 217"/>
                  <a:gd name="T52" fmla="*/ 171 w 302"/>
                  <a:gd name="T53" fmla="*/ 160 h 217"/>
                  <a:gd name="T54" fmla="*/ 153 w 302"/>
                  <a:gd name="T55" fmla="*/ 174 h 217"/>
                  <a:gd name="T56" fmla="*/ 112 w 302"/>
                  <a:gd name="T57" fmla="*/ 148 h 217"/>
                  <a:gd name="T58" fmla="*/ 96 w 302"/>
                  <a:gd name="T59" fmla="*/ 111 h 217"/>
                  <a:gd name="T60" fmla="*/ 111 w 302"/>
                  <a:gd name="T61" fmla="*/ 105 h 217"/>
                  <a:gd name="T62" fmla="*/ 127 w 302"/>
                  <a:gd name="T63" fmla="*/ 142 h 217"/>
                  <a:gd name="T64" fmla="*/ 112 w 302"/>
                  <a:gd name="T65" fmla="*/ 148 h 217"/>
                  <a:gd name="T66" fmla="*/ 30 w 302"/>
                  <a:gd name="T67" fmla="*/ 0 h 217"/>
                  <a:gd name="T68" fmla="*/ 24 w 302"/>
                  <a:gd name="T69" fmla="*/ 1 h 217"/>
                  <a:gd name="T70" fmla="*/ 25 w 302"/>
                  <a:gd name="T71" fmla="*/ 54 h 217"/>
                  <a:gd name="T72" fmla="*/ 37 w 302"/>
                  <a:gd name="T73" fmla="*/ 103 h 217"/>
                  <a:gd name="T74" fmla="*/ 57 w 302"/>
                  <a:gd name="T75" fmla="*/ 138 h 217"/>
                  <a:gd name="T76" fmla="*/ 83 w 302"/>
                  <a:gd name="T77" fmla="*/ 164 h 217"/>
                  <a:gd name="T78" fmla="*/ 91 w 302"/>
                  <a:gd name="T79" fmla="*/ 170 h 217"/>
                  <a:gd name="T80" fmla="*/ 105 w 302"/>
                  <a:gd name="T81" fmla="*/ 179 h 217"/>
                  <a:gd name="T82" fmla="*/ 120 w 302"/>
                  <a:gd name="T83" fmla="*/ 189 h 217"/>
                  <a:gd name="T84" fmla="*/ 128 w 302"/>
                  <a:gd name="T85" fmla="*/ 194 h 217"/>
                  <a:gd name="T86" fmla="*/ 162 w 302"/>
                  <a:gd name="T87" fmla="*/ 207 h 217"/>
                  <a:gd name="T88" fmla="*/ 202 w 302"/>
                  <a:gd name="T89" fmla="*/ 211 h 217"/>
                  <a:gd name="T90" fmla="*/ 203 w 302"/>
                  <a:gd name="T91" fmla="*/ 211 h 217"/>
                  <a:gd name="T92" fmla="*/ 253 w 302"/>
                  <a:gd name="T93" fmla="*/ 203 h 217"/>
                  <a:gd name="T94" fmla="*/ 302 w 302"/>
                  <a:gd name="T95" fmla="*/ 183 h 217"/>
                  <a:gd name="T96" fmla="*/ 299 w 302"/>
                  <a:gd name="T97" fmla="*/ 177 h 217"/>
                  <a:gd name="T98" fmla="*/ 247 w 302"/>
                  <a:gd name="T99" fmla="*/ 161 h 217"/>
                  <a:gd name="T100" fmla="*/ 210 w 302"/>
                  <a:gd name="T101" fmla="*/ 135 h 217"/>
                  <a:gd name="T102" fmla="*/ 189 w 302"/>
                  <a:gd name="T103" fmla="*/ 121 h 217"/>
                  <a:gd name="T104" fmla="*/ 181 w 302"/>
                  <a:gd name="T105" fmla="*/ 105 h 217"/>
                  <a:gd name="T106" fmla="*/ 167 w 302"/>
                  <a:gd name="T107" fmla="*/ 85 h 217"/>
                  <a:gd name="T108" fmla="*/ 143 w 302"/>
                  <a:gd name="T109" fmla="*/ 80 h 217"/>
                  <a:gd name="T110" fmla="*/ 126 w 302"/>
                  <a:gd name="T111" fmla="*/ 79 h 217"/>
                  <a:gd name="T112" fmla="*/ 104 w 302"/>
                  <a:gd name="T113" fmla="*/ 66 h 217"/>
                  <a:gd name="T114" fmla="*/ 66 w 302"/>
                  <a:gd name="T115" fmla="*/ 42 h 217"/>
                  <a:gd name="T116" fmla="*/ 30 w 302"/>
                  <a:gd name="T117" fmla="*/ 0 h 217"/>
                  <a:gd name="T118" fmla="*/ 30 w 302"/>
                  <a:gd name="T11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02" h="217">
                    <a:moveTo>
                      <a:pt x="301" y="197"/>
                    </a:moveTo>
                    <a:cubicBezTo>
                      <a:pt x="284" y="205"/>
                      <a:pt x="267" y="212"/>
                      <a:pt x="249" y="216"/>
                    </a:cubicBezTo>
                    <a:cubicBezTo>
                      <a:pt x="255" y="217"/>
                      <a:pt x="261" y="217"/>
                      <a:pt x="267" y="217"/>
                    </a:cubicBezTo>
                    <a:cubicBezTo>
                      <a:pt x="269" y="217"/>
                      <a:pt x="270" y="217"/>
                      <a:pt x="271" y="217"/>
                    </a:cubicBezTo>
                    <a:cubicBezTo>
                      <a:pt x="284" y="217"/>
                      <a:pt x="296" y="211"/>
                      <a:pt x="300" y="199"/>
                    </a:cubicBezTo>
                    <a:cubicBezTo>
                      <a:pt x="300" y="198"/>
                      <a:pt x="301" y="197"/>
                      <a:pt x="301" y="197"/>
                    </a:cubicBezTo>
                    <a:moveTo>
                      <a:pt x="273" y="159"/>
                    </a:moveTo>
                    <a:cubicBezTo>
                      <a:pt x="276" y="161"/>
                      <a:pt x="280" y="162"/>
                      <a:pt x="284" y="163"/>
                    </a:cubicBezTo>
                    <a:cubicBezTo>
                      <a:pt x="285" y="163"/>
                      <a:pt x="286" y="163"/>
                      <a:pt x="287" y="164"/>
                    </a:cubicBezTo>
                    <a:cubicBezTo>
                      <a:pt x="286" y="163"/>
                      <a:pt x="285" y="163"/>
                      <a:pt x="284" y="163"/>
                    </a:cubicBezTo>
                    <a:cubicBezTo>
                      <a:pt x="284" y="162"/>
                      <a:pt x="283" y="162"/>
                      <a:pt x="282" y="162"/>
                    </a:cubicBezTo>
                    <a:cubicBezTo>
                      <a:pt x="279" y="161"/>
                      <a:pt x="276" y="160"/>
                      <a:pt x="273" y="159"/>
                    </a:cubicBezTo>
                    <a:moveTo>
                      <a:pt x="12" y="7"/>
                    </a:moveTo>
                    <a:cubicBezTo>
                      <a:pt x="11" y="7"/>
                      <a:pt x="10" y="8"/>
                      <a:pt x="9" y="8"/>
                    </a:cubicBezTo>
                    <a:cubicBezTo>
                      <a:pt x="1" y="17"/>
                      <a:pt x="0" y="30"/>
                      <a:pt x="5" y="42"/>
                    </a:cubicBezTo>
                    <a:cubicBezTo>
                      <a:pt x="8" y="49"/>
                      <a:pt x="11" y="55"/>
                      <a:pt x="14" y="62"/>
                    </a:cubicBezTo>
                    <a:cubicBezTo>
                      <a:pt x="11" y="44"/>
                      <a:pt x="11" y="25"/>
                      <a:pt x="12" y="7"/>
                    </a:cubicBezTo>
                    <a:moveTo>
                      <a:pt x="47" y="6"/>
                    </a:moveTo>
                    <a:cubicBezTo>
                      <a:pt x="48" y="7"/>
                      <a:pt x="49" y="8"/>
                      <a:pt x="50" y="9"/>
                    </a:cubicBezTo>
                    <a:cubicBezTo>
                      <a:pt x="52" y="12"/>
                      <a:pt x="54" y="15"/>
                      <a:pt x="57" y="18"/>
                    </a:cubicBezTo>
                    <a:cubicBezTo>
                      <a:pt x="55" y="15"/>
                      <a:pt x="53" y="13"/>
                      <a:pt x="51" y="10"/>
                    </a:cubicBezTo>
                    <a:cubicBezTo>
                      <a:pt x="50" y="9"/>
                      <a:pt x="50" y="9"/>
                      <a:pt x="49" y="8"/>
                    </a:cubicBezTo>
                    <a:cubicBezTo>
                      <a:pt x="49" y="8"/>
                      <a:pt x="48" y="7"/>
                      <a:pt x="47" y="6"/>
                    </a:cubicBezTo>
                    <a:moveTo>
                      <a:pt x="153" y="174"/>
                    </a:moveTo>
                    <a:cubicBezTo>
                      <a:pt x="139" y="174"/>
                      <a:pt x="125" y="161"/>
                      <a:pt x="131" y="145"/>
                    </a:cubicBezTo>
                    <a:cubicBezTo>
                      <a:pt x="135" y="135"/>
                      <a:pt x="143" y="131"/>
                      <a:pt x="150" y="131"/>
                    </a:cubicBezTo>
                    <a:cubicBezTo>
                      <a:pt x="164" y="131"/>
                      <a:pt x="178" y="144"/>
                      <a:pt x="171" y="160"/>
                    </a:cubicBezTo>
                    <a:cubicBezTo>
                      <a:pt x="168" y="170"/>
                      <a:pt x="160" y="174"/>
                      <a:pt x="153" y="174"/>
                    </a:cubicBezTo>
                    <a:moveTo>
                      <a:pt x="112" y="148"/>
                    </a:moveTo>
                    <a:cubicBezTo>
                      <a:pt x="96" y="148"/>
                      <a:pt x="81" y="126"/>
                      <a:pt x="96" y="111"/>
                    </a:cubicBezTo>
                    <a:cubicBezTo>
                      <a:pt x="101" y="107"/>
                      <a:pt x="106" y="105"/>
                      <a:pt x="111" y="105"/>
                    </a:cubicBezTo>
                    <a:cubicBezTo>
                      <a:pt x="127" y="105"/>
                      <a:pt x="142" y="126"/>
                      <a:pt x="127" y="142"/>
                    </a:cubicBezTo>
                    <a:cubicBezTo>
                      <a:pt x="122" y="146"/>
                      <a:pt x="117" y="148"/>
                      <a:pt x="112" y="148"/>
                    </a:cubicBezTo>
                    <a:moveTo>
                      <a:pt x="30" y="0"/>
                    </a:moveTo>
                    <a:cubicBezTo>
                      <a:pt x="28" y="0"/>
                      <a:pt x="26" y="0"/>
                      <a:pt x="24" y="1"/>
                    </a:cubicBezTo>
                    <a:cubicBezTo>
                      <a:pt x="22" y="19"/>
                      <a:pt x="22" y="36"/>
                      <a:pt x="25" y="54"/>
                    </a:cubicBezTo>
                    <a:cubicBezTo>
                      <a:pt x="27" y="71"/>
                      <a:pt x="31" y="87"/>
                      <a:pt x="37" y="103"/>
                    </a:cubicBezTo>
                    <a:cubicBezTo>
                      <a:pt x="43" y="115"/>
                      <a:pt x="49" y="127"/>
                      <a:pt x="57" y="138"/>
                    </a:cubicBezTo>
                    <a:cubicBezTo>
                      <a:pt x="65" y="147"/>
                      <a:pt x="73" y="156"/>
                      <a:pt x="83" y="164"/>
                    </a:cubicBezTo>
                    <a:cubicBezTo>
                      <a:pt x="85" y="166"/>
                      <a:pt x="88" y="168"/>
                      <a:pt x="91" y="170"/>
                    </a:cubicBezTo>
                    <a:cubicBezTo>
                      <a:pt x="96" y="173"/>
                      <a:pt x="100" y="176"/>
                      <a:pt x="105" y="179"/>
                    </a:cubicBezTo>
                    <a:cubicBezTo>
                      <a:pt x="110" y="183"/>
                      <a:pt x="115" y="186"/>
                      <a:pt x="120" y="189"/>
                    </a:cubicBezTo>
                    <a:cubicBezTo>
                      <a:pt x="122" y="191"/>
                      <a:pt x="125" y="192"/>
                      <a:pt x="128" y="194"/>
                    </a:cubicBezTo>
                    <a:cubicBezTo>
                      <a:pt x="139" y="199"/>
                      <a:pt x="151" y="204"/>
                      <a:pt x="162" y="207"/>
                    </a:cubicBezTo>
                    <a:cubicBezTo>
                      <a:pt x="175" y="210"/>
                      <a:pt x="189" y="211"/>
                      <a:pt x="202" y="211"/>
                    </a:cubicBezTo>
                    <a:cubicBezTo>
                      <a:pt x="202" y="211"/>
                      <a:pt x="202" y="211"/>
                      <a:pt x="203" y="211"/>
                    </a:cubicBezTo>
                    <a:cubicBezTo>
                      <a:pt x="220" y="211"/>
                      <a:pt x="236" y="208"/>
                      <a:pt x="253" y="203"/>
                    </a:cubicBezTo>
                    <a:cubicBezTo>
                      <a:pt x="270" y="198"/>
                      <a:pt x="286" y="192"/>
                      <a:pt x="302" y="183"/>
                    </a:cubicBezTo>
                    <a:cubicBezTo>
                      <a:pt x="301" y="181"/>
                      <a:pt x="300" y="179"/>
                      <a:pt x="299" y="177"/>
                    </a:cubicBezTo>
                    <a:cubicBezTo>
                      <a:pt x="281" y="175"/>
                      <a:pt x="263" y="169"/>
                      <a:pt x="247" y="161"/>
                    </a:cubicBezTo>
                    <a:cubicBezTo>
                      <a:pt x="234" y="154"/>
                      <a:pt x="222" y="145"/>
                      <a:pt x="210" y="135"/>
                    </a:cubicBezTo>
                    <a:cubicBezTo>
                      <a:pt x="203" y="131"/>
                      <a:pt x="196" y="126"/>
                      <a:pt x="189" y="121"/>
                    </a:cubicBezTo>
                    <a:cubicBezTo>
                      <a:pt x="187" y="115"/>
                      <a:pt x="184" y="110"/>
                      <a:pt x="181" y="105"/>
                    </a:cubicBezTo>
                    <a:cubicBezTo>
                      <a:pt x="176" y="98"/>
                      <a:pt x="172" y="92"/>
                      <a:pt x="167" y="85"/>
                    </a:cubicBezTo>
                    <a:cubicBezTo>
                      <a:pt x="159" y="83"/>
                      <a:pt x="151" y="82"/>
                      <a:pt x="143" y="80"/>
                    </a:cubicBezTo>
                    <a:cubicBezTo>
                      <a:pt x="138" y="80"/>
                      <a:pt x="132" y="79"/>
                      <a:pt x="126" y="79"/>
                    </a:cubicBezTo>
                    <a:cubicBezTo>
                      <a:pt x="118" y="75"/>
                      <a:pt x="111" y="71"/>
                      <a:pt x="104" y="66"/>
                    </a:cubicBezTo>
                    <a:cubicBezTo>
                      <a:pt x="90" y="59"/>
                      <a:pt x="78" y="51"/>
                      <a:pt x="66" y="42"/>
                    </a:cubicBezTo>
                    <a:cubicBezTo>
                      <a:pt x="52" y="30"/>
                      <a:pt x="39" y="16"/>
                      <a:pt x="30" y="0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51"/>
              <p:cNvSpPr>
                <a:spLocks noEditPoints="1"/>
              </p:cNvSpPr>
              <p:nvPr/>
            </p:nvSpPr>
            <p:spPr bwMode="auto">
              <a:xfrm>
                <a:off x="727" y="2744"/>
                <a:ext cx="220" cy="385"/>
              </a:xfrm>
              <a:custGeom>
                <a:avLst/>
                <a:gdLst>
                  <a:gd name="T0" fmla="*/ 154 w 315"/>
                  <a:gd name="T1" fmla="*/ 551 h 552"/>
                  <a:gd name="T2" fmla="*/ 225 w 315"/>
                  <a:gd name="T3" fmla="*/ 536 h 552"/>
                  <a:gd name="T4" fmla="*/ 110 w 315"/>
                  <a:gd name="T5" fmla="*/ 528 h 552"/>
                  <a:gd name="T6" fmla="*/ 109 w 315"/>
                  <a:gd name="T7" fmla="*/ 521 h 552"/>
                  <a:gd name="T8" fmla="*/ 106 w 315"/>
                  <a:gd name="T9" fmla="*/ 520 h 552"/>
                  <a:gd name="T10" fmla="*/ 87 w 315"/>
                  <a:gd name="T11" fmla="*/ 450 h 552"/>
                  <a:gd name="T12" fmla="*/ 87 w 315"/>
                  <a:gd name="T13" fmla="*/ 450 h 552"/>
                  <a:gd name="T14" fmla="*/ 87 w 315"/>
                  <a:gd name="T15" fmla="*/ 450 h 552"/>
                  <a:gd name="T16" fmla="*/ 68 w 315"/>
                  <a:gd name="T17" fmla="*/ 435 h 552"/>
                  <a:gd name="T18" fmla="*/ 83 w 315"/>
                  <a:gd name="T19" fmla="*/ 471 h 552"/>
                  <a:gd name="T20" fmla="*/ 193 w 315"/>
                  <a:gd name="T21" fmla="*/ 335 h 552"/>
                  <a:gd name="T22" fmla="*/ 227 w 315"/>
                  <a:gd name="T23" fmla="*/ 363 h 552"/>
                  <a:gd name="T24" fmla="*/ 193 w 315"/>
                  <a:gd name="T25" fmla="*/ 335 h 552"/>
                  <a:gd name="T26" fmla="*/ 19 w 315"/>
                  <a:gd name="T27" fmla="*/ 260 h 552"/>
                  <a:gd name="T28" fmla="*/ 17 w 315"/>
                  <a:gd name="T29" fmla="*/ 240 h 552"/>
                  <a:gd name="T30" fmla="*/ 130 w 315"/>
                  <a:gd name="T31" fmla="*/ 41 h 552"/>
                  <a:gd name="T32" fmla="*/ 113 w 315"/>
                  <a:gd name="T33" fmla="*/ 71 h 552"/>
                  <a:gd name="T34" fmla="*/ 113 w 315"/>
                  <a:gd name="T35" fmla="*/ 71 h 552"/>
                  <a:gd name="T36" fmla="*/ 102 w 315"/>
                  <a:gd name="T37" fmla="*/ 138 h 552"/>
                  <a:gd name="T38" fmla="*/ 120 w 315"/>
                  <a:gd name="T39" fmla="*/ 72 h 552"/>
                  <a:gd name="T40" fmla="*/ 136 w 315"/>
                  <a:gd name="T41" fmla="*/ 48 h 552"/>
                  <a:gd name="T42" fmla="*/ 144 w 315"/>
                  <a:gd name="T43" fmla="*/ 26 h 552"/>
                  <a:gd name="T44" fmla="*/ 195 w 315"/>
                  <a:gd name="T45" fmla="*/ 449 h 552"/>
                  <a:gd name="T46" fmla="*/ 229 w 315"/>
                  <a:gd name="T47" fmla="*/ 482 h 552"/>
                  <a:gd name="T48" fmla="*/ 142 w 315"/>
                  <a:gd name="T49" fmla="*/ 399 h 552"/>
                  <a:gd name="T50" fmla="*/ 140 w 315"/>
                  <a:gd name="T51" fmla="*/ 360 h 552"/>
                  <a:gd name="T52" fmla="*/ 142 w 315"/>
                  <a:gd name="T53" fmla="*/ 399 h 552"/>
                  <a:gd name="T54" fmla="*/ 84 w 315"/>
                  <a:gd name="T55" fmla="*/ 265 h 552"/>
                  <a:gd name="T56" fmla="*/ 112 w 315"/>
                  <a:gd name="T57" fmla="*/ 293 h 552"/>
                  <a:gd name="T58" fmla="*/ 133 w 315"/>
                  <a:gd name="T59" fmla="*/ 6 h 552"/>
                  <a:gd name="T60" fmla="*/ 70 w 315"/>
                  <a:gd name="T61" fmla="*/ 58 h 552"/>
                  <a:gd name="T62" fmla="*/ 27 w 315"/>
                  <a:gd name="T63" fmla="*/ 161 h 552"/>
                  <a:gd name="T64" fmla="*/ 33 w 315"/>
                  <a:gd name="T65" fmla="*/ 270 h 552"/>
                  <a:gd name="T66" fmla="*/ 49 w 315"/>
                  <a:gd name="T67" fmla="*/ 338 h 552"/>
                  <a:gd name="T68" fmla="*/ 58 w 315"/>
                  <a:gd name="T69" fmla="*/ 354 h 552"/>
                  <a:gd name="T70" fmla="*/ 86 w 315"/>
                  <a:gd name="T71" fmla="*/ 449 h 552"/>
                  <a:gd name="T72" fmla="*/ 87 w 315"/>
                  <a:gd name="T73" fmla="*/ 450 h 552"/>
                  <a:gd name="T74" fmla="*/ 87 w 315"/>
                  <a:gd name="T75" fmla="*/ 450 h 552"/>
                  <a:gd name="T76" fmla="*/ 87 w 315"/>
                  <a:gd name="T77" fmla="*/ 450 h 552"/>
                  <a:gd name="T78" fmla="*/ 87 w 315"/>
                  <a:gd name="T79" fmla="*/ 450 h 552"/>
                  <a:gd name="T80" fmla="*/ 114 w 315"/>
                  <a:gd name="T81" fmla="*/ 509 h 552"/>
                  <a:gd name="T82" fmla="*/ 125 w 315"/>
                  <a:gd name="T83" fmla="*/ 541 h 552"/>
                  <a:gd name="T84" fmla="*/ 162 w 315"/>
                  <a:gd name="T85" fmla="*/ 539 h 552"/>
                  <a:gd name="T86" fmla="*/ 266 w 315"/>
                  <a:gd name="T87" fmla="*/ 502 h 552"/>
                  <a:gd name="T88" fmla="*/ 306 w 315"/>
                  <a:gd name="T89" fmla="*/ 448 h 552"/>
                  <a:gd name="T90" fmla="*/ 308 w 315"/>
                  <a:gd name="T91" fmla="*/ 409 h 552"/>
                  <a:gd name="T92" fmla="*/ 279 w 315"/>
                  <a:gd name="T93" fmla="*/ 402 h 552"/>
                  <a:gd name="T94" fmla="*/ 270 w 315"/>
                  <a:gd name="T95" fmla="*/ 404 h 552"/>
                  <a:gd name="T96" fmla="*/ 265 w 315"/>
                  <a:gd name="T97" fmla="*/ 397 h 552"/>
                  <a:gd name="T98" fmla="*/ 104 w 315"/>
                  <a:gd name="T99" fmla="*/ 209 h 552"/>
                  <a:gd name="T100" fmla="*/ 95 w 315"/>
                  <a:gd name="T101" fmla="*/ 176 h 552"/>
                  <a:gd name="T102" fmla="*/ 100 w 315"/>
                  <a:gd name="T103" fmla="*/ 74 h 552"/>
                  <a:gd name="T104" fmla="*/ 140 w 315"/>
                  <a:gd name="T105" fmla="*/ 15 h 552"/>
                  <a:gd name="T106" fmla="*/ 133 w 315"/>
                  <a:gd name="T107" fmla="*/ 6 h 552"/>
                  <a:gd name="T108" fmla="*/ 96 w 315"/>
                  <a:gd name="T109" fmla="*/ 8 h 552"/>
                  <a:gd name="T110" fmla="*/ 12 w 315"/>
                  <a:gd name="T111" fmla="*/ 179 h 552"/>
                  <a:gd name="T112" fmla="*/ 55 w 315"/>
                  <a:gd name="T113" fmla="*/ 59 h 552"/>
                  <a:gd name="T114" fmla="*/ 119 w 315"/>
                  <a:gd name="T115" fmla="*/ 0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" h="552">
                    <a:moveTo>
                      <a:pt x="225" y="536"/>
                    </a:moveTo>
                    <a:cubicBezTo>
                      <a:pt x="202" y="544"/>
                      <a:pt x="178" y="549"/>
                      <a:pt x="154" y="551"/>
                    </a:cubicBezTo>
                    <a:cubicBezTo>
                      <a:pt x="157" y="552"/>
                      <a:pt x="160" y="552"/>
                      <a:pt x="162" y="552"/>
                    </a:cubicBezTo>
                    <a:cubicBezTo>
                      <a:pt x="184" y="552"/>
                      <a:pt x="207" y="545"/>
                      <a:pt x="225" y="536"/>
                    </a:cubicBezTo>
                    <a:moveTo>
                      <a:pt x="106" y="520"/>
                    </a:moveTo>
                    <a:cubicBezTo>
                      <a:pt x="107" y="523"/>
                      <a:pt x="109" y="525"/>
                      <a:pt x="110" y="528"/>
                    </a:cubicBezTo>
                    <a:cubicBezTo>
                      <a:pt x="111" y="528"/>
                      <a:pt x="111" y="529"/>
                      <a:pt x="112" y="530"/>
                    </a:cubicBezTo>
                    <a:cubicBezTo>
                      <a:pt x="111" y="527"/>
                      <a:pt x="110" y="524"/>
                      <a:pt x="109" y="521"/>
                    </a:cubicBezTo>
                    <a:cubicBezTo>
                      <a:pt x="109" y="521"/>
                      <a:pt x="109" y="521"/>
                      <a:pt x="108" y="521"/>
                    </a:cubicBezTo>
                    <a:cubicBezTo>
                      <a:pt x="108" y="521"/>
                      <a:pt x="107" y="521"/>
                      <a:pt x="106" y="520"/>
                    </a:cubicBezTo>
                    <a:moveTo>
                      <a:pt x="87" y="450"/>
                    </a:move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moveTo>
                      <a:pt x="65" y="426"/>
                    </a:moveTo>
                    <a:cubicBezTo>
                      <a:pt x="66" y="429"/>
                      <a:pt x="67" y="432"/>
                      <a:pt x="68" y="435"/>
                    </a:cubicBezTo>
                    <a:cubicBezTo>
                      <a:pt x="71" y="445"/>
                      <a:pt x="75" y="454"/>
                      <a:pt x="79" y="463"/>
                    </a:cubicBezTo>
                    <a:cubicBezTo>
                      <a:pt x="81" y="466"/>
                      <a:pt x="82" y="468"/>
                      <a:pt x="83" y="471"/>
                    </a:cubicBezTo>
                    <a:cubicBezTo>
                      <a:pt x="77" y="456"/>
                      <a:pt x="71" y="441"/>
                      <a:pt x="65" y="426"/>
                    </a:cubicBezTo>
                    <a:moveTo>
                      <a:pt x="193" y="335"/>
                    </a:moveTo>
                    <a:cubicBezTo>
                      <a:pt x="202" y="343"/>
                      <a:pt x="211" y="351"/>
                      <a:pt x="220" y="358"/>
                    </a:cubicBezTo>
                    <a:cubicBezTo>
                      <a:pt x="222" y="360"/>
                      <a:pt x="225" y="361"/>
                      <a:pt x="227" y="363"/>
                    </a:cubicBezTo>
                    <a:cubicBezTo>
                      <a:pt x="227" y="363"/>
                      <a:pt x="226" y="363"/>
                      <a:pt x="226" y="362"/>
                    </a:cubicBezTo>
                    <a:cubicBezTo>
                      <a:pt x="215" y="353"/>
                      <a:pt x="204" y="344"/>
                      <a:pt x="193" y="335"/>
                    </a:cubicBezTo>
                    <a:moveTo>
                      <a:pt x="17" y="240"/>
                    </a:moveTo>
                    <a:cubicBezTo>
                      <a:pt x="17" y="247"/>
                      <a:pt x="18" y="253"/>
                      <a:pt x="19" y="260"/>
                    </a:cubicBezTo>
                    <a:cubicBezTo>
                      <a:pt x="20" y="273"/>
                      <a:pt x="23" y="287"/>
                      <a:pt x="27" y="299"/>
                    </a:cubicBezTo>
                    <a:cubicBezTo>
                      <a:pt x="23" y="280"/>
                      <a:pt x="20" y="260"/>
                      <a:pt x="17" y="240"/>
                    </a:cubicBezTo>
                    <a:moveTo>
                      <a:pt x="144" y="26"/>
                    </a:moveTo>
                    <a:cubicBezTo>
                      <a:pt x="139" y="31"/>
                      <a:pt x="134" y="36"/>
                      <a:pt x="130" y="41"/>
                    </a:cubicBezTo>
                    <a:cubicBezTo>
                      <a:pt x="123" y="50"/>
                      <a:pt x="117" y="60"/>
                      <a:pt x="113" y="70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13" y="71"/>
                      <a:pt x="113" y="71"/>
                      <a:pt x="113" y="71"/>
                    </a:cubicBezTo>
                    <a:cubicBezTo>
                      <a:pt x="108" y="83"/>
                      <a:pt x="105" y="95"/>
                      <a:pt x="103" y="108"/>
                    </a:cubicBezTo>
                    <a:cubicBezTo>
                      <a:pt x="102" y="118"/>
                      <a:pt x="102" y="128"/>
                      <a:pt x="102" y="138"/>
                    </a:cubicBezTo>
                    <a:cubicBezTo>
                      <a:pt x="104" y="132"/>
                      <a:pt x="105" y="126"/>
                      <a:pt x="107" y="120"/>
                    </a:cubicBezTo>
                    <a:cubicBezTo>
                      <a:pt x="111" y="104"/>
                      <a:pt x="115" y="87"/>
                      <a:pt x="120" y="72"/>
                    </a:cubicBezTo>
                    <a:cubicBezTo>
                      <a:pt x="123" y="66"/>
                      <a:pt x="126" y="60"/>
                      <a:pt x="130" y="54"/>
                    </a:cubicBezTo>
                    <a:cubicBezTo>
                      <a:pt x="132" y="52"/>
                      <a:pt x="134" y="50"/>
                      <a:pt x="136" y="48"/>
                    </a:cubicBezTo>
                    <a:cubicBezTo>
                      <a:pt x="136" y="47"/>
                      <a:pt x="137" y="46"/>
                      <a:pt x="138" y="45"/>
                    </a:cubicBezTo>
                    <a:cubicBezTo>
                      <a:pt x="142" y="40"/>
                      <a:pt x="144" y="33"/>
                      <a:pt x="144" y="26"/>
                    </a:cubicBezTo>
                    <a:moveTo>
                      <a:pt x="213" y="489"/>
                    </a:moveTo>
                    <a:cubicBezTo>
                      <a:pt x="195" y="489"/>
                      <a:pt x="179" y="465"/>
                      <a:pt x="195" y="449"/>
                    </a:cubicBezTo>
                    <a:cubicBezTo>
                      <a:pt x="200" y="444"/>
                      <a:pt x="206" y="442"/>
                      <a:pt x="211" y="442"/>
                    </a:cubicBezTo>
                    <a:cubicBezTo>
                      <a:pt x="229" y="442"/>
                      <a:pt x="245" y="465"/>
                      <a:pt x="229" y="482"/>
                    </a:cubicBezTo>
                    <a:cubicBezTo>
                      <a:pt x="224" y="487"/>
                      <a:pt x="218" y="489"/>
                      <a:pt x="213" y="489"/>
                    </a:cubicBezTo>
                    <a:moveTo>
                      <a:pt x="142" y="399"/>
                    </a:moveTo>
                    <a:cubicBezTo>
                      <a:pt x="126" y="399"/>
                      <a:pt x="113" y="380"/>
                      <a:pt x="127" y="366"/>
                    </a:cubicBezTo>
                    <a:cubicBezTo>
                      <a:pt x="131" y="362"/>
                      <a:pt x="135" y="360"/>
                      <a:pt x="140" y="360"/>
                    </a:cubicBezTo>
                    <a:cubicBezTo>
                      <a:pt x="155" y="360"/>
                      <a:pt x="169" y="380"/>
                      <a:pt x="155" y="394"/>
                    </a:cubicBezTo>
                    <a:cubicBezTo>
                      <a:pt x="151" y="398"/>
                      <a:pt x="146" y="399"/>
                      <a:pt x="142" y="399"/>
                    </a:cubicBezTo>
                    <a:moveTo>
                      <a:pt x="99" y="299"/>
                    </a:moveTo>
                    <a:cubicBezTo>
                      <a:pt x="84" y="299"/>
                      <a:pt x="71" y="279"/>
                      <a:pt x="84" y="265"/>
                    </a:cubicBezTo>
                    <a:cubicBezTo>
                      <a:pt x="89" y="261"/>
                      <a:pt x="93" y="259"/>
                      <a:pt x="98" y="259"/>
                    </a:cubicBezTo>
                    <a:cubicBezTo>
                      <a:pt x="113" y="259"/>
                      <a:pt x="126" y="279"/>
                      <a:pt x="112" y="293"/>
                    </a:cubicBezTo>
                    <a:cubicBezTo>
                      <a:pt x="108" y="297"/>
                      <a:pt x="104" y="299"/>
                      <a:pt x="99" y="299"/>
                    </a:cubicBezTo>
                    <a:moveTo>
                      <a:pt x="133" y="6"/>
                    </a:moveTo>
                    <a:cubicBezTo>
                      <a:pt x="122" y="10"/>
                      <a:pt x="113" y="16"/>
                      <a:pt x="104" y="23"/>
                    </a:cubicBezTo>
                    <a:cubicBezTo>
                      <a:pt x="91" y="33"/>
                      <a:pt x="80" y="45"/>
                      <a:pt x="70" y="58"/>
                    </a:cubicBezTo>
                    <a:cubicBezTo>
                      <a:pt x="58" y="73"/>
                      <a:pt x="48" y="90"/>
                      <a:pt x="41" y="109"/>
                    </a:cubicBezTo>
                    <a:cubicBezTo>
                      <a:pt x="34" y="125"/>
                      <a:pt x="29" y="143"/>
                      <a:pt x="27" y="161"/>
                    </a:cubicBezTo>
                    <a:cubicBezTo>
                      <a:pt x="23" y="190"/>
                      <a:pt x="26" y="219"/>
                      <a:pt x="30" y="248"/>
                    </a:cubicBezTo>
                    <a:cubicBezTo>
                      <a:pt x="31" y="255"/>
                      <a:pt x="32" y="262"/>
                      <a:pt x="33" y="270"/>
                    </a:cubicBezTo>
                    <a:cubicBezTo>
                      <a:pt x="37" y="292"/>
                      <a:pt x="42" y="315"/>
                      <a:pt x="48" y="337"/>
                    </a:cubicBezTo>
                    <a:cubicBezTo>
                      <a:pt x="48" y="338"/>
                      <a:pt x="49" y="338"/>
                      <a:pt x="49" y="338"/>
                    </a:cubicBezTo>
                    <a:cubicBezTo>
                      <a:pt x="49" y="340"/>
                      <a:pt x="50" y="342"/>
                      <a:pt x="51" y="344"/>
                    </a:cubicBezTo>
                    <a:cubicBezTo>
                      <a:pt x="53" y="347"/>
                      <a:pt x="56" y="351"/>
                      <a:pt x="58" y="354"/>
                    </a:cubicBezTo>
                    <a:cubicBezTo>
                      <a:pt x="57" y="359"/>
                      <a:pt x="57" y="364"/>
                      <a:pt x="57" y="368"/>
                    </a:cubicBezTo>
                    <a:cubicBezTo>
                      <a:pt x="66" y="396"/>
                      <a:pt x="76" y="423"/>
                      <a:pt x="86" y="449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6" y="449"/>
                      <a:pt x="87" y="449"/>
                      <a:pt x="87" y="450"/>
                    </a:cubicBezTo>
                    <a:cubicBezTo>
                      <a:pt x="86" y="449"/>
                      <a:pt x="86" y="449"/>
                      <a:pt x="86" y="449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95" y="470"/>
                      <a:pt x="104" y="490"/>
                      <a:pt x="113" y="509"/>
                    </a:cubicBezTo>
                    <a:cubicBezTo>
                      <a:pt x="113" y="509"/>
                      <a:pt x="113" y="509"/>
                      <a:pt x="114" y="509"/>
                    </a:cubicBezTo>
                    <a:cubicBezTo>
                      <a:pt x="116" y="509"/>
                      <a:pt x="118" y="511"/>
                      <a:pt x="119" y="513"/>
                    </a:cubicBezTo>
                    <a:cubicBezTo>
                      <a:pt x="122" y="523"/>
                      <a:pt x="124" y="532"/>
                      <a:pt x="125" y="541"/>
                    </a:cubicBezTo>
                    <a:cubicBezTo>
                      <a:pt x="126" y="541"/>
                      <a:pt x="127" y="541"/>
                      <a:pt x="129" y="541"/>
                    </a:cubicBezTo>
                    <a:cubicBezTo>
                      <a:pt x="140" y="541"/>
                      <a:pt x="151" y="541"/>
                      <a:pt x="162" y="539"/>
                    </a:cubicBezTo>
                    <a:cubicBezTo>
                      <a:pt x="185" y="536"/>
                      <a:pt x="208" y="531"/>
                      <a:pt x="230" y="522"/>
                    </a:cubicBezTo>
                    <a:cubicBezTo>
                      <a:pt x="243" y="517"/>
                      <a:pt x="255" y="510"/>
                      <a:pt x="266" y="502"/>
                    </a:cubicBezTo>
                    <a:cubicBezTo>
                      <a:pt x="274" y="496"/>
                      <a:pt x="281" y="489"/>
                      <a:pt x="287" y="482"/>
                    </a:cubicBezTo>
                    <a:cubicBezTo>
                      <a:pt x="295" y="471"/>
                      <a:pt x="301" y="460"/>
                      <a:pt x="306" y="448"/>
                    </a:cubicBezTo>
                    <a:cubicBezTo>
                      <a:pt x="309" y="439"/>
                      <a:pt x="312" y="429"/>
                      <a:pt x="315" y="420"/>
                    </a:cubicBezTo>
                    <a:cubicBezTo>
                      <a:pt x="313" y="415"/>
                      <a:pt x="311" y="412"/>
                      <a:pt x="308" y="409"/>
                    </a:cubicBezTo>
                    <a:cubicBezTo>
                      <a:pt x="305" y="408"/>
                      <a:pt x="302" y="408"/>
                      <a:pt x="299" y="407"/>
                    </a:cubicBezTo>
                    <a:cubicBezTo>
                      <a:pt x="292" y="406"/>
                      <a:pt x="286" y="404"/>
                      <a:pt x="279" y="402"/>
                    </a:cubicBezTo>
                    <a:cubicBezTo>
                      <a:pt x="277" y="403"/>
                      <a:pt x="274" y="404"/>
                      <a:pt x="272" y="406"/>
                    </a:cubicBezTo>
                    <a:cubicBezTo>
                      <a:pt x="272" y="405"/>
                      <a:pt x="271" y="404"/>
                      <a:pt x="270" y="404"/>
                    </a:cubicBezTo>
                    <a:cubicBezTo>
                      <a:pt x="270" y="403"/>
                      <a:pt x="269" y="403"/>
                      <a:pt x="269" y="402"/>
                    </a:cubicBezTo>
                    <a:cubicBezTo>
                      <a:pt x="268" y="400"/>
                      <a:pt x="266" y="399"/>
                      <a:pt x="265" y="397"/>
                    </a:cubicBezTo>
                    <a:cubicBezTo>
                      <a:pt x="232" y="384"/>
                      <a:pt x="204" y="362"/>
                      <a:pt x="180" y="337"/>
                    </a:cubicBezTo>
                    <a:cubicBezTo>
                      <a:pt x="145" y="301"/>
                      <a:pt x="119" y="256"/>
                      <a:pt x="104" y="209"/>
                    </a:cubicBezTo>
                    <a:cubicBezTo>
                      <a:pt x="100" y="198"/>
                      <a:pt x="98" y="188"/>
                      <a:pt x="95" y="177"/>
                    </a:cubicBezTo>
                    <a:cubicBezTo>
                      <a:pt x="95" y="177"/>
                      <a:pt x="95" y="176"/>
                      <a:pt x="95" y="176"/>
                    </a:cubicBezTo>
                    <a:cubicBezTo>
                      <a:pt x="95" y="176"/>
                      <a:pt x="95" y="175"/>
                      <a:pt x="95" y="175"/>
                    </a:cubicBezTo>
                    <a:cubicBezTo>
                      <a:pt x="89" y="141"/>
                      <a:pt x="89" y="106"/>
                      <a:pt x="100" y="74"/>
                    </a:cubicBezTo>
                    <a:cubicBezTo>
                      <a:pt x="107" y="53"/>
                      <a:pt x="119" y="36"/>
                      <a:pt x="133" y="21"/>
                    </a:cubicBezTo>
                    <a:cubicBezTo>
                      <a:pt x="135" y="19"/>
                      <a:pt x="138" y="17"/>
                      <a:pt x="140" y="15"/>
                    </a:cubicBezTo>
                    <a:cubicBezTo>
                      <a:pt x="139" y="12"/>
                      <a:pt x="137" y="10"/>
                      <a:pt x="136" y="8"/>
                    </a:cubicBezTo>
                    <a:cubicBezTo>
                      <a:pt x="135" y="7"/>
                      <a:pt x="134" y="6"/>
                      <a:pt x="133" y="6"/>
                    </a:cubicBezTo>
                    <a:moveTo>
                      <a:pt x="116" y="0"/>
                    </a:moveTo>
                    <a:cubicBezTo>
                      <a:pt x="109" y="0"/>
                      <a:pt x="102" y="3"/>
                      <a:pt x="96" y="8"/>
                    </a:cubicBezTo>
                    <a:cubicBezTo>
                      <a:pt x="88" y="15"/>
                      <a:pt x="80" y="22"/>
                      <a:pt x="72" y="30"/>
                    </a:cubicBezTo>
                    <a:cubicBezTo>
                      <a:pt x="32" y="70"/>
                      <a:pt x="0" y="120"/>
                      <a:pt x="12" y="179"/>
                    </a:cubicBezTo>
                    <a:cubicBezTo>
                      <a:pt x="13" y="181"/>
                      <a:pt x="13" y="183"/>
                      <a:pt x="14" y="185"/>
                    </a:cubicBezTo>
                    <a:cubicBezTo>
                      <a:pt x="16" y="140"/>
                      <a:pt x="28" y="97"/>
                      <a:pt x="55" y="59"/>
                    </a:cubicBezTo>
                    <a:cubicBezTo>
                      <a:pt x="62" y="49"/>
                      <a:pt x="70" y="39"/>
                      <a:pt x="78" y="31"/>
                    </a:cubicBezTo>
                    <a:cubicBezTo>
                      <a:pt x="90" y="19"/>
                      <a:pt x="104" y="8"/>
                      <a:pt x="119" y="0"/>
                    </a:cubicBezTo>
                    <a:cubicBezTo>
                      <a:pt x="118" y="0"/>
                      <a:pt x="117" y="0"/>
                      <a:pt x="11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52"/>
              <p:cNvSpPr>
                <a:spLocks noEditPoints="1"/>
              </p:cNvSpPr>
              <p:nvPr/>
            </p:nvSpPr>
            <p:spPr bwMode="auto">
              <a:xfrm>
                <a:off x="980" y="3091"/>
                <a:ext cx="376" cy="164"/>
              </a:xfrm>
              <a:custGeom>
                <a:avLst/>
                <a:gdLst>
                  <a:gd name="T0" fmla="*/ 117 w 539"/>
                  <a:gd name="T1" fmla="*/ 234 h 235"/>
                  <a:gd name="T2" fmla="*/ 135 w 539"/>
                  <a:gd name="T3" fmla="*/ 235 h 235"/>
                  <a:gd name="T4" fmla="*/ 165 w 539"/>
                  <a:gd name="T5" fmla="*/ 233 h 235"/>
                  <a:gd name="T6" fmla="*/ 51 w 539"/>
                  <a:gd name="T7" fmla="*/ 231 h 235"/>
                  <a:gd name="T8" fmla="*/ 63 w 539"/>
                  <a:gd name="T9" fmla="*/ 233 h 235"/>
                  <a:gd name="T10" fmla="*/ 135 w 539"/>
                  <a:gd name="T11" fmla="*/ 223 h 235"/>
                  <a:gd name="T12" fmla="*/ 135 w 539"/>
                  <a:gd name="T13" fmla="*/ 223 h 235"/>
                  <a:gd name="T14" fmla="*/ 297 w 539"/>
                  <a:gd name="T15" fmla="*/ 217 h 235"/>
                  <a:gd name="T16" fmla="*/ 355 w 539"/>
                  <a:gd name="T17" fmla="*/ 203 h 235"/>
                  <a:gd name="T18" fmla="*/ 14 w 539"/>
                  <a:gd name="T19" fmla="*/ 201 h 235"/>
                  <a:gd name="T20" fmla="*/ 159 w 539"/>
                  <a:gd name="T21" fmla="*/ 60 h 235"/>
                  <a:gd name="T22" fmla="*/ 198 w 539"/>
                  <a:gd name="T23" fmla="*/ 79 h 235"/>
                  <a:gd name="T24" fmla="*/ 159 w 539"/>
                  <a:gd name="T25" fmla="*/ 60 h 235"/>
                  <a:gd name="T26" fmla="*/ 523 w 539"/>
                  <a:gd name="T27" fmla="*/ 63 h 235"/>
                  <a:gd name="T28" fmla="*/ 406 w 539"/>
                  <a:gd name="T29" fmla="*/ 184 h 235"/>
                  <a:gd name="T30" fmla="*/ 413 w 539"/>
                  <a:gd name="T31" fmla="*/ 183 h 235"/>
                  <a:gd name="T32" fmla="*/ 536 w 539"/>
                  <a:gd name="T33" fmla="*/ 39 h 235"/>
                  <a:gd name="T34" fmla="*/ 501 w 539"/>
                  <a:gd name="T35" fmla="*/ 2 h 235"/>
                  <a:gd name="T36" fmla="*/ 484 w 539"/>
                  <a:gd name="T37" fmla="*/ 18 h 235"/>
                  <a:gd name="T38" fmla="*/ 468 w 539"/>
                  <a:gd name="T39" fmla="*/ 42 h 235"/>
                  <a:gd name="T40" fmla="*/ 415 w 539"/>
                  <a:gd name="T41" fmla="*/ 84 h 235"/>
                  <a:gd name="T42" fmla="*/ 472 w 539"/>
                  <a:gd name="T43" fmla="*/ 48 h 235"/>
                  <a:gd name="T44" fmla="*/ 472 w 539"/>
                  <a:gd name="T45" fmla="*/ 48 h 235"/>
                  <a:gd name="T46" fmla="*/ 492 w 539"/>
                  <a:gd name="T47" fmla="*/ 21 h 235"/>
                  <a:gd name="T48" fmla="*/ 179 w 539"/>
                  <a:gd name="T49" fmla="*/ 164 h 235"/>
                  <a:gd name="T50" fmla="*/ 176 w 539"/>
                  <a:gd name="T51" fmla="*/ 126 h 235"/>
                  <a:gd name="T52" fmla="*/ 179 w 539"/>
                  <a:gd name="T53" fmla="*/ 164 h 235"/>
                  <a:gd name="T54" fmla="*/ 268 w 539"/>
                  <a:gd name="T55" fmla="*/ 137 h 235"/>
                  <a:gd name="T56" fmla="*/ 305 w 539"/>
                  <a:gd name="T57" fmla="*/ 151 h 235"/>
                  <a:gd name="T58" fmla="*/ 72 w 539"/>
                  <a:gd name="T59" fmla="*/ 137 h 235"/>
                  <a:gd name="T60" fmla="*/ 69 w 539"/>
                  <a:gd name="T61" fmla="*/ 91 h 235"/>
                  <a:gd name="T62" fmla="*/ 72 w 539"/>
                  <a:gd name="T63" fmla="*/ 137 h 235"/>
                  <a:gd name="T64" fmla="*/ 509 w 539"/>
                  <a:gd name="T65" fmla="*/ 10 h 235"/>
                  <a:gd name="T66" fmla="*/ 383 w 539"/>
                  <a:gd name="T67" fmla="*/ 106 h 235"/>
                  <a:gd name="T68" fmla="*/ 382 w 539"/>
                  <a:gd name="T69" fmla="*/ 106 h 235"/>
                  <a:gd name="T70" fmla="*/ 317 w 539"/>
                  <a:gd name="T71" fmla="*/ 113 h 235"/>
                  <a:gd name="T72" fmla="*/ 112 w 539"/>
                  <a:gd name="T73" fmla="*/ 38 h 235"/>
                  <a:gd name="T74" fmla="*/ 104 w 539"/>
                  <a:gd name="T75" fmla="*/ 36 h 235"/>
                  <a:gd name="T76" fmla="*/ 102 w 539"/>
                  <a:gd name="T77" fmla="*/ 27 h 235"/>
                  <a:gd name="T78" fmla="*/ 84 w 539"/>
                  <a:gd name="T79" fmla="*/ 3 h 235"/>
                  <a:gd name="T80" fmla="*/ 72 w 539"/>
                  <a:gd name="T81" fmla="*/ 1 h 235"/>
                  <a:gd name="T82" fmla="*/ 26 w 539"/>
                  <a:gd name="T83" fmla="*/ 52 h 235"/>
                  <a:gd name="T84" fmla="*/ 11 w 539"/>
                  <a:gd name="T85" fmla="*/ 120 h 235"/>
                  <a:gd name="T86" fmla="*/ 35 w 539"/>
                  <a:gd name="T87" fmla="*/ 224 h 235"/>
                  <a:gd name="T88" fmla="*/ 64 w 539"/>
                  <a:gd name="T89" fmla="*/ 218 h 235"/>
                  <a:gd name="T90" fmla="*/ 103 w 539"/>
                  <a:gd name="T91" fmla="*/ 223 h 235"/>
                  <a:gd name="T92" fmla="*/ 134 w 539"/>
                  <a:gd name="T93" fmla="*/ 223 h 235"/>
                  <a:gd name="T94" fmla="*/ 134 w 539"/>
                  <a:gd name="T95" fmla="*/ 223 h 235"/>
                  <a:gd name="T96" fmla="*/ 134 w 539"/>
                  <a:gd name="T97" fmla="*/ 223 h 235"/>
                  <a:gd name="T98" fmla="*/ 134 w 539"/>
                  <a:gd name="T99" fmla="*/ 223 h 235"/>
                  <a:gd name="T100" fmla="*/ 135 w 539"/>
                  <a:gd name="T101" fmla="*/ 222 h 235"/>
                  <a:gd name="T102" fmla="*/ 136 w 539"/>
                  <a:gd name="T103" fmla="*/ 222 h 235"/>
                  <a:gd name="T104" fmla="*/ 221 w 539"/>
                  <a:gd name="T105" fmla="*/ 217 h 235"/>
                  <a:gd name="T106" fmla="*/ 246 w 539"/>
                  <a:gd name="T107" fmla="*/ 213 h 235"/>
                  <a:gd name="T108" fmla="*/ 252 w 539"/>
                  <a:gd name="T109" fmla="*/ 213 h 235"/>
                  <a:gd name="T110" fmla="*/ 321 w 539"/>
                  <a:gd name="T111" fmla="*/ 200 h 235"/>
                  <a:gd name="T112" fmla="*/ 423 w 539"/>
                  <a:gd name="T113" fmla="*/ 163 h 235"/>
                  <a:gd name="T114" fmla="*/ 501 w 539"/>
                  <a:gd name="T115" fmla="*/ 82 h 235"/>
                  <a:gd name="T116" fmla="*/ 524 w 539"/>
                  <a:gd name="T117" fmla="*/ 4 h 235"/>
                  <a:gd name="T118" fmla="*/ 513 w 539"/>
                  <a:gd name="T119" fmla="*/ 0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9" h="235">
                    <a:moveTo>
                      <a:pt x="165" y="233"/>
                    </a:moveTo>
                    <a:cubicBezTo>
                      <a:pt x="149" y="233"/>
                      <a:pt x="133" y="234"/>
                      <a:pt x="117" y="234"/>
                    </a:cubicBezTo>
                    <a:cubicBezTo>
                      <a:pt x="120" y="234"/>
                      <a:pt x="122" y="234"/>
                      <a:pt x="125" y="235"/>
                    </a:cubicBezTo>
                    <a:cubicBezTo>
                      <a:pt x="128" y="235"/>
                      <a:pt x="131" y="235"/>
                      <a:pt x="135" y="235"/>
                    </a:cubicBezTo>
                    <a:cubicBezTo>
                      <a:pt x="141" y="235"/>
                      <a:pt x="148" y="234"/>
                      <a:pt x="155" y="234"/>
                    </a:cubicBezTo>
                    <a:cubicBezTo>
                      <a:pt x="159" y="234"/>
                      <a:pt x="162" y="233"/>
                      <a:pt x="165" y="233"/>
                    </a:cubicBezTo>
                    <a:moveTo>
                      <a:pt x="61" y="230"/>
                    </a:moveTo>
                    <a:cubicBezTo>
                      <a:pt x="58" y="230"/>
                      <a:pt x="55" y="231"/>
                      <a:pt x="51" y="231"/>
                    </a:cubicBezTo>
                    <a:cubicBezTo>
                      <a:pt x="52" y="231"/>
                      <a:pt x="53" y="232"/>
                      <a:pt x="54" y="232"/>
                    </a:cubicBezTo>
                    <a:cubicBezTo>
                      <a:pt x="57" y="232"/>
                      <a:pt x="60" y="233"/>
                      <a:pt x="63" y="233"/>
                    </a:cubicBezTo>
                    <a:cubicBezTo>
                      <a:pt x="62" y="232"/>
                      <a:pt x="61" y="231"/>
                      <a:pt x="61" y="230"/>
                    </a:cubicBezTo>
                    <a:moveTo>
                      <a:pt x="135" y="223"/>
                    </a:moveTo>
                    <a:cubicBezTo>
                      <a:pt x="135" y="223"/>
                      <a:pt x="135" y="223"/>
                      <a:pt x="134" y="223"/>
                    </a:cubicBezTo>
                    <a:cubicBezTo>
                      <a:pt x="135" y="223"/>
                      <a:pt x="135" y="223"/>
                      <a:pt x="135" y="223"/>
                    </a:cubicBezTo>
                    <a:moveTo>
                      <a:pt x="355" y="203"/>
                    </a:moveTo>
                    <a:cubicBezTo>
                      <a:pt x="336" y="209"/>
                      <a:pt x="316" y="214"/>
                      <a:pt x="297" y="217"/>
                    </a:cubicBezTo>
                    <a:cubicBezTo>
                      <a:pt x="310" y="216"/>
                      <a:pt x="323" y="213"/>
                      <a:pt x="336" y="209"/>
                    </a:cubicBezTo>
                    <a:cubicBezTo>
                      <a:pt x="342" y="208"/>
                      <a:pt x="349" y="205"/>
                      <a:pt x="355" y="203"/>
                    </a:cubicBezTo>
                    <a:moveTo>
                      <a:pt x="0" y="130"/>
                    </a:moveTo>
                    <a:cubicBezTo>
                      <a:pt x="0" y="153"/>
                      <a:pt x="3" y="180"/>
                      <a:pt x="14" y="201"/>
                    </a:cubicBezTo>
                    <a:cubicBezTo>
                      <a:pt x="7" y="178"/>
                      <a:pt x="2" y="154"/>
                      <a:pt x="0" y="130"/>
                    </a:cubicBezTo>
                    <a:moveTo>
                      <a:pt x="159" y="60"/>
                    </a:moveTo>
                    <a:cubicBezTo>
                      <a:pt x="161" y="61"/>
                      <a:pt x="163" y="62"/>
                      <a:pt x="166" y="64"/>
                    </a:cubicBezTo>
                    <a:cubicBezTo>
                      <a:pt x="176" y="69"/>
                      <a:pt x="187" y="75"/>
                      <a:pt x="198" y="79"/>
                    </a:cubicBezTo>
                    <a:cubicBezTo>
                      <a:pt x="186" y="73"/>
                      <a:pt x="173" y="66"/>
                      <a:pt x="161" y="60"/>
                    </a:cubicBezTo>
                    <a:cubicBezTo>
                      <a:pt x="160" y="60"/>
                      <a:pt x="159" y="60"/>
                      <a:pt x="159" y="60"/>
                    </a:cubicBezTo>
                    <a:moveTo>
                      <a:pt x="534" y="14"/>
                    </a:moveTo>
                    <a:cubicBezTo>
                      <a:pt x="533" y="31"/>
                      <a:pt x="529" y="48"/>
                      <a:pt x="523" y="63"/>
                    </a:cubicBezTo>
                    <a:cubicBezTo>
                      <a:pt x="518" y="75"/>
                      <a:pt x="512" y="86"/>
                      <a:pt x="506" y="97"/>
                    </a:cubicBezTo>
                    <a:cubicBezTo>
                      <a:pt x="482" y="136"/>
                      <a:pt x="447" y="164"/>
                      <a:pt x="406" y="184"/>
                    </a:cubicBezTo>
                    <a:cubicBezTo>
                      <a:pt x="407" y="184"/>
                      <a:pt x="408" y="184"/>
                      <a:pt x="408" y="184"/>
                    </a:cubicBezTo>
                    <a:cubicBezTo>
                      <a:pt x="410" y="184"/>
                      <a:pt x="412" y="184"/>
                      <a:pt x="413" y="183"/>
                    </a:cubicBezTo>
                    <a:cubicBezTo>
                      <a:pt x="471" y="171"/>
                      <a:pt x="505" y="121"/>
                      <a:pt x="526" y="69"/>
                    </a:cubicBezTo>
                    <a:cubicBezTo>
                      <a:pt x="530" y="59"/>
                      <a:pt x="533" y="49"/>
                      <a:pt x="536" y="39"/>
                    </a:cubicBezTo>
                    <a:cubicBezTo>
                      <a:pt x="539" y="30"/>
                      <a:pt x="538" y="21"/>
                      <a:pt x="534" y="14"/>
                    </a:cubicBezTo>
                    <a:moveTo>
                      <a:pt x="501" y="2"/>
                    </a:moveTo>
                    <a:cubicBezTo>
                      <a:pt x="495" y="4"/>
                      <a:pt x="489" y="9"/>
                      <a:pt x="486" y="15"/>
                    </a:cubicBezTo>
                    <a:cubicBezTo>
                      <a:pt x="485" y="16"/>
                      <a:pt x="484" y="17"/>
                      <a:pt x="484" y="18"/>
                    </a:cubicBezTo>
                    <a:cubicBezTo>
                      <a:pt x="483" y="20"/>
                      <a:pt x="482" y="23"/>
                      <a:pt x="481" y="25"/>
                    </a:cubicBezTo>
                    <a:cubicBezTo>
                      <a:pt x="477" y="31"/>
                      <a:pt x="473" y="36"/>
                      <a:pt x="468" y="42"/>
                    </a:cubicBezTo>
                    <a:cubicBezTo>
                      <a:pt x="456" y="53"/>
                      <a:pt x="442" y="62"/>
                      <a:pt x="429" y="73"/>
                    </a:cubicBezTo>
                    <a:cubicBezTo>
                      <a:pt x="425" y="77"/>
                      <a:pt x="420" y="80"/>
                      <a:pt x="415" y="84"/>
                    </a:cubicBezTo>
                    <a:cubicBezTo>
                      <a:pt x="424" y="81"/>
                      <a:pt x="433" y="76"/>
                      <a:pt x="442" y="71"/>
                    </a:cubicBezTo>
                    <a:cubicBezTo>
                      <a:pt x="452" y="65"/>
                      <a:pt x="463" y="57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8"/>
                    </a:cubicBezTo>
                    <a:cubicBezTo>
                      <a:pt x="472" y="48"/>
                      <a:pt x="472" y="48"/>
                      <a:pt x="472" y="47"/>
                    </a:cubicBezTo>
                    <a:cubicBezTo>
                      <a:pt x="480" y="39"/>
                      <a:pt x="487" y="30"/>
                      <a:pt x="492" y="21"/>
                    </a:cubicBezTo>
                    <a:cubicBezTo>
                      <a:pt x="496" y="15"/>
                      <a:pt x="498" y="8"/>
                      <a:pt x="501" y="2"/>
                    </a:cubicBezTo>
                    <a:moveTo>
                      <a:pt x="179" y="164"/>
                    </a:moveTo>
                    <a:cubicBezTo>
                      <a:pt x="166" y="164"/>
                      <a:pt x="153" y="153"/>
                      <a:pt x="159" y="138"/>
                    </a:cubicBezTo>
                    <a:cubicBezTo>
                      <a:pt x="162" y="129"/>
                      <a:pt x="169" y="126"/>
                      <a:pt x="176" y="126"/>
                    </a:cubicBezTo>
                    <a:cubicBezTo>
                      <a:pt x="189" y="126"/>
                      <a:pt x="202" y="137"/>
                      <a:pt x="196" y="152"/>
                    </a:cubicBezTo>
                    <a:cubicBezTo>
                      <a:pt x="192" y="161"/>
                      <a:pt x="186" y="164"/>
                      <a:pt x="179" y="164"/>
                    </a:cubicBezTo>
                    <a:moveTo>
                      <a:pt x="288" y="163"/>
                    </a:moveTo>
                    <a:cubicBezTo>
                      <a:pt x="275" y="163"/>
                      <a:pt x="262" y="152"/>
                      <a:pt x="268" y="137"/>
                    </a:cubicBezTo>
                    <a:cubicBezTo>
                      <a:pt x="272" y="128"/>
                      <a:pt x="279" y="125"/>
                      <a:pt x="286" y="125"/>
                    </a:cubicBezTo>
                    <a:cubicBezTo>
                      <a:pt x="298" y="125"/>
                      <a:pt x="311" y="136"/>
                      <a:pt x="305" y="151"/>
                    </a:cubicBezTo>
                    <a:cubicBezTo>
                      <a:pt x="302" y="160"/>
                      <a:pt x="295" y="163"/>
                      <a:pt x="288" y="163"/>
                    </a:cubicBezTo>
                    <a:moveTo>
                      <a:pt x="72" y="137"/>
                    </a:moveTo>
                    <a:cubicBezTo>
                      <a:pt x="57" y="137"/>
                      <a:pt x="42" y="123"/>
                      <a:pt x="49" y="105"/>
                    </a:cubicBezTo>
                    <a:cubicBezTo>
                      <a:pt x="53" y="95"/>
                      <a:pt x="61" y="91"/>
                      <a:pt x="69" y="91"/>
                    </a:cubicBezTo>
                    <a:cubicBezTo>
                      <a:pt x="84" y="91"/>
                      <a:pt x="99" y="104"/>
                      <a:pt x="92" y="122"/>
                    </a:cubicBezTo>
                    <a:cubicBezTo>
                      <a:pt x="88" y="133"/>
                      <a:pt x="80" y="137"/>
                      <a:pt x="72" y="137"/>
                    </a:cubicBezTo>
                    <a:moveTo>
                      <a:pt x="513" y="0"/>
                    </a:moveTo>
                    <a:cubicBezTo>
                      <a:pt x="512" y="3"/>
                      <a:pt x="511" y="7"/>
                      <a:pt x="509" y="10"/>
                    </a:cubicBezTo>
                    <a:cubicBezTo>
                      <a:pt x="502" y="29"/>
                      <a:pt x="490" y="46"/>
                      <a:pt x="474" y="61"/>
                    </a:cubicBezTo>
                    <a:cubicBezTo>
                      <a:pt x="449" y="84"/>
                      <a:pt x="417" y="98"/>
                      <a:pt x="383" y="106"/>
                    </a:cubicBezTo>
                    <a:cubicBezTo>
                      <a:pt x="383" y="106"/>
                      <a:pt x="383" y="106"/>
                      <a:pt x="382" y="106"/>
                    </a:cubicBezTo>
                    <a:cubicBezTo>
                      <a:pt x="382" y="106"/>
                      <a:pt x="382" y="106"/>
                      <a:pt x="382" y="106"/>
                    </a:cubicBezTo>
                    <a:cubicBezTo>
                      <a:pt x="371" y="108"/>
                      <a:pt x="360" y="110"/>
                      <a:pt x="349" y="111"/>
                    </a:cubicBezTo>
                    <a:cubicBezTo>
                      <a:pt x="338" y="112"/>
                      <a:pt x="328" y="113"/>
                      <a:pt x="317" y="113"/>
                    </a:cubicBezTo>
                    <a:cubicBezTo>
                      <a:pt x="278" y="113"/>
                      <a:pt x="238" y="106"/>
                      <a:pt x="201" y="92"/>
                    </a:cubicBezTo>
                    <a:cubicBezTo>
                      <a:pt x="169" y="80"/>
                      <a:pt x="137" y="63"/>
                      <a:pt x="112" y="38"/>
                    </a:cubicBezTo>
                    <a:cubicBezTo>
                      <a:pt x="110" y="38"/>
                      <a:pt x="108" y="37"/>
                      <a:pt x="106" y="36"/>
                    </a:cubicBezTo>
                    <a:cubicBezTo>
                      <a:pt x="105" y="36"/>
                      <a:pt x="105" y="36"/>
                      <a:pt x="104" y="36"/>
                    </a:cubicBezTo>
                    <a:cubicBezTo>
                      <a:pt x="103" y="36"/>
                      <a:pt x="102" y="35"/>
                      <a:pt x="101" y="35"/>
                    </a:cubicBezTo>
                    <a:cubicBezTo>
                      <a:pt x="102" y="32"/>
                      <a:pt x="102" y="30"/>
                      <a:pt x="102" y="27"/>
                    </a:cubicBezTo>
                    <a:cubicBezTo>
                      <a:pt x="97" y="22"/>
                      <a:pt x="93" y="16"/>
                      <a:pt x="89" y="11"/>
                    </a:cubicBezTo>
                    <a:cubicBezTo>
                      <a:pt x="87" y="8"/>
                      <a:pt x="86" y="6"/>
                      <a:pt x="84" y="3"/>
                    </a:cubicBezTo>
                    <a:cubicBezTo>
                      <a:pt x="81" y="2"/>
                      <a:pt x="77" y="1"/>
                      <a:pt x="73" y="1"/>
                    </a:cubicBezTo>
                    <a:cubicBezTo>
                      <a:pt x="73" y="1"/>
                      <a:pt x="72" y="1"/>
                      <a:pt x="72" y="1"/>
                    </a:cubicBezTo>
                    <a:cubicBezTo>
                      <a:pt x="64" y="7"/>
                      <a:pt x="56" y="14"/>
                      <a:pt x="49" y="21"/>
                    </a:cubicBezTo>
                    <a:cubicBezTo>
                      <a:pt x="40" y="30"/>
                      <a:pt x="32" y="40"/>
                      <a:pt x="26" y="52"/>
                    </a:cubicBezTo>
                    <a:cubicBezTo>
                      <a:pt x="21" y="60"/>
                      <a:pt x="18" y="69"/>
                      <a:pt x="15" y="78"/>
                    </a:cubicBezTo>
                    <a:cubicBezTo>
                      <a:pt x="12" y="92"/>
                      <a:pt x="11" y="106"/>
                      <a:pt x="11" y="120"/>
                    </a:cubicBezTo>
                    <a:cubicBezTo>
                      <a:pt x="12" y="143"/>
                      <a:pt x="16" y="166"/>
                      <a:pt x="23" y="189"/>
                    </a:cubicBezTo>
                    <a:cubicBezTo>
                      <a:pt x="26" y="201"/>
                      <a:pt x="30" y="212"/>
                      <a:pt x="35" y="224"/>
                    </a:cubicBezTo>
                    <a:cubicBezTo>
                      <a:pt x="45" y="221"/>
                      <a:pt x="54" y="219"/>
                      <a:pt x="64" y="218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7" y="218"/>
                      <a:pt x="69" y="220"/>
                      <a:pt x="70" y="223"/>
                    </a:cubicBezTo>
                    <a:cubicBezTo>
                      <a:pt x="81" y="223"/>
                      <a:pt x="92" y="223"/>
                      <a:pt x="103" y="223"/>
                    </a:cubicBezTo>
                    <a:cubicBezTo>
                      <a:pt x="113" y="223"/>
                      <a:pt x="12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4" y="223"/>
                      <a:pt x="134" y="223"/>
                      <a:pt x="134" y="223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35" y="223"/>
                      <a:pt x="135" y="223"/>
                      <a:pt x="135" y="223"/>
                    </a:cubicBezTo>
                    <a:cubicBezTo>
                      <a:pt x="135" y="223"/>
                      <a:pt x="135" y="223"/>
                      <a:pt x="136" y="222"/>
                    </a:cubicBezTo>
                    <a:cubicBezTo>
                      <a:pt x="135" y="222"/>
                      <a:pt x="135" y="222"/>
                      <a:pt x="135" y="222"/>
                    </a:cubicBezTo>
                    <a:cubicBezTo>
                      <a:pt x="164" y="222"/>
                      <a:pt x="193" y="220"/>
                      <a:pt x="221" y="217"/>
                    </a:cubicBezTo>
                    <a:cubicBezTo>
                      <a:pt x="225" y="215"/>
                      <a:pt x="230" y="213"/>
                      <a:pt x="234" y="211"/>
                    </a:cubicBezTo>
                    <a:cubicBezTo>
                      <a:pt x="238" y="212"/>
                      <a:pt x="242" y="212"/>
                      <a:pt x="246" y="213"/>
                    </a:cubicBezTo>
                    <a:cubicBezTo>
                      <a:pt x="247" y="213"/>
                      <a:pt x="248" y="213"/>
                      <a:pt x="250" y="213"/>
                    </a:cubicBezTo>
                    <a:cubicBezTo>
                      <a:pt x="250" y="213"/>
                      <a:pt x="251" y="213"/>
                      <a:pt x="252" y="213"/>
                    </a:cubicBezTo>
                    <a:cubicBezTo>
                      <a:pt x="252" y="213"/>
                      <a:pt x="253" y="213"/>
                      <a:pt x="253" y="213"/>
                    </a:cubicBezTo>
                    <a:cubicBezTo>
                      <a:pt x="276" y="210"/>
                      <a:pt x="299" y="206"/>
                      <a:pt x="321" y="200"/>
                    </a:cubicBezTo>
                    <a:cubicBezTo>
                      <a:pt x="329" y="199"/>
                      <a:pt x="336" y="197"/>
                      <a:pt x="343" y="195"/>
                    </a:cubicBezTo>
                    <a:cubicBezTo>
                      <a:pt x="370" y="187"/>
                      <a:pt x="398" y="177"/>
                      <a:pt x="423" y="163"/>
                    </a:cubicBezTo>
                    <a:cubicBezTo>
                      <a:pt x="439" y="153"/>
                      <a:pt x="453" y="142"/>
                      <a:pt x="466" y="129"/>
                    </a:cubicBezTo>
                    <a:cubicBezTo>
                      <a:pt x="480" y="115"/>
                      <a:pt x="492" y="99"/>
                      <a:pt x="501" y="82"/>
                    </a:cubicBezTo>
                    <a:cubicBezTo>
                      <a:pt x="509" y="68"/>
                      <a:pt x="515" y="53"/>
                      <a:pt x="519" y="37"/>
                    </a:cubicBezTo>
                    <a:cubicBezTo>
                      <a:pt x="522" y="26"/>
                      <a:pt x="524" y="15"/>
                      <a:pt x="524" y="4"/>
                    </a:cubicBezTo>
                    <a:cubicBezTo>
                      <a:pt x="523" y="3"/>
                      <a:pt x="522" y="3"/>
                      <a:pt x="520" y="2"/>
                    </a:cubicBezTo>
                    <a:cubicBezTo>
                      <a:pt x="518" y="1"/>
                      <a:pt x="515" y="1"/>
                      <a:pt x="513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53"/>
              <p:cNvSpPr>
                <a:spLocks noEditPoints="1"/>
              </p:cNvSpPr>
              <p:nvPr/>
            </p:nvSpPr>
            <p:spPr bwMode="auto">
              <a:xfrm>
                <a:off x="1057" y="2492"/>
                <a:ext cx="369" cy="460"/>
              </a:xfrm>
              <a:custGeom>
                <a:avLst/>
                <a:gdLst>
                  <a:gd name="T0" fmla="*/ 7 w 529"/>
                  <a:gd name="T1" fmla="*/ 659 h 659"/>
                  <a:gd name="T2" fmla="*/ 38 w 529"/>
                  <a:gd name="T3" fmla="*/ 625 h 659"/>
                  <a:gd name="T4" fmla="*/ 21 w 529"/>
                  <a:gd name="T5" fmla="*/ 633 h 659"/>
                  <a:gd name="T6" fmla="*/ 61 w 529"/>
                  <a:gd name="T7" fmla="*/ 609 h 659"/>
                  <a:gd name="T8" fmla="*/ 96 w 529"/>
                  <a:gd name="T9" fmla="*/ 593 h 659"/>
                  <a:gd name="T10" fmla="*/ 33 w 529"/>
                  <a:gd name="T11" fmla="*/ 551 h 659"/>
                  <a:gd name="T12" fmla="*/ 32 w 529"/>
                  <a:gd name="T13" fmla="*/ 590 h 659"/>
                  <a:gd name="T14" fmla="*/ 294 w 529"/>
                  <a:gd name="T15" fmla="*/ 371 h 659"/>
                  <a:gd name="T16" fmla="*/ 176 w 529"/>
                  <a:gd name="T17" fmla="*/ 308 h 659"/>
                  <a:gd name="T18" fmla="*/ 472 w 529"/>
                  <a:gd name="T19" fmla="*/ 195 h 659"/>
                  <a:gd name="T20" fmla="*/ 474 w 529"/>
                  <a:gd name="T21" fmla="*/ 208 h 659"/>
                  <a:gd name="T22" fmla="*/ 527 w 529"/>
                  <a:gd name="T23" fmla="*/ 232 h 659"/>
                  <a:gd name="T24" fmla="*/ 504 w 529"/>
                  <a:gd name="T25" fmla="*/ 177 h 659"/>
                  <a:gd name="T26" fmla="*/ 196 w 529"/>
                  <a:gd name="T27" fmla="*/ 74 h 659"/>
                  <a:gd name="T28" fmla="*/ 249 w 529"/>
                  <a:gd name="T29" fmla="*/ 47 h 659"/>
                  <a:gd name="T30" fmla="*/ 243 w 529"/>
                  <a:gd name="T31" fmla="*/ 426 h 659"/>
                  <a:gd name="T32" fmla="*/ 338 w 529"/>
                  <a:gd name="T33" fmla="*/ 451 h 659"/>
                  <a:gd name="T34" fmla="*/ 355 w 529"/>
                  <a:gd name="T35" fmla="*/ 439 h 659"/>
                  <a:gd name="T36" fmla="*/ 149 w 529"/>
                  <a:gd name="T37" fmla="*/ 443 h 659"/>
                  <a:gd name="T38" fmla="*/ 171 w 529"/>
                  <a:gd name="T39" fmla="*/ 410 h 659"/>
                  <a:gd name="T40" fmla="*/ 110 w 529"/>
                  <a:gd name="T41" fmla="*/ 376 h 659"/>
                  <a:gd name="T42" fmla="*/ 124 w 529"/>
                  <a:gd name="T43" fmla="*/ 370 h 659"/>
                  <a:gd name="T44" fmla="*/ 71 w 529"/>
                  <a:gd name="T45" fmla="*/ 253 h 659"/>
                  <a:gd name="T46" fmla="*/ 86 w 529"/>
                  <a:gd name="T47" fmla="*/ 286 h 659"/>
                  <a:gd name="T48" fmla="*/ 165 w 529"/>
                  <a:gd name="T49" fmla="*/ 32 h 659"/>
                  <a:gd name="T50" fmla="*/ 120 w 529"/>
                  <a:gd name="T51" fmla="*/ 58 h 659"/>
                  <a:gd name="T52" fmla="*/ 113 w 529"/>
                  <a:gd name="T53" fmla="*/ 66 h 659"/>
                  <a:gd name="T54" fmla="*/ 59 w 529"/>
                  <a:gd name="T55" fmla="*/ 125 h 659"/>
                  <a:gd name="T56" fmla="*/ 3 w 529"/>
                  <a:gd name="T57" fmla="*/ 337 h 659"/>
                  <a:gd name="T58" fmla="*/ 34 w 529"/>
                  <a:gd name="T59" fmla="*/ 456 h 659"/>
                  <a:gd name="T60" fmla="*/ 45 w 529"/>
                  <a:gd name="T61" fmla="*/ 541 h 659"/>
                  <a:gd name="T62" fmla="*/ 158 w 529"/>
                  <a:gd name="T63" fmla="*/ 563 h 659"/>
                  <a:gd name="T64" fmla="*/ 200 w 529"/>
                  <a:gd name="T65" fmla="*/ 550 h 659"/>
                  <a:gd name="T66" fmla="*/ 367 w 529"/>
                  <a:gd name="T67" fmla="*/ 509 h 659"/>
                  <a:gd name="T68" fmla="*/ 495 w 529"/>
                  <a:gd name="T69" fmla="*/ 359 h 659"/>
                  <a:gd name="T70" fmla="*/ 513 w 529"/>
                  <a:gd name="T71" fmla="*/ 319 h 659"/>
                  <a:gd name="T72" fmla="*/ 514 w 529"/>
                  <a:gd name="T73" fmla="*/ 225 h 659"/>
                  <a:gd name="T74" fmla="*/ 488 w 529"/>
                  <a:gd name="T75" fmla="*/ 179 h 659"/>
                  <a:gd name="T76" fmla="*/ 473 w 529"/>
                  <a:gd name="T77" fmla="*/ 278 h 659"/>
                  <a:gd name="T78" fmla="*/ 404 w 529"/>
                  <a:gd name="T79" fmla="*/ 360 h 659"/>
                  <a:gd name="T80" fmla="*/ 353 w 529"/>
                  <a:gd name="T81" fmla="*/ 381 h 659"/>
                  <a:gd name="T82" fmla="*/ 325 w 529"/>
                  <a:gd name="T83" fmla="*/ 383 h 659"/>
                  <a:gd name="T84" fmla="*/ 212 w 529"/>
                  <a:gd name="T85" fmla="*/ 360 h 659"/>
                  <a:gd name="T86" fmla="*/ 200 w 529"/>
                  <a:gd name="T87" fmla="*/ 362 h 659"/>
                  <a:gd name="T88" fmla="*/ 134 w 529"/>
                  <a:gd name="T89" fmla="*/ 258 h 659"/>
                  <a:gd name="T90" fmla="*/ 125 w 529"/>
                  <a:gd name="T91" fmla="*/ 232 h 659"/>
                  <a:gd name="T92" fmla="*/ 124 w 529"/>
                  <a:gd name="T93" fmla="*/ 176 h 659"/>
                  <a:gd name="T94" fmla="*/ 172 w 529"/>
                  <a:gd name="T95" fmla="*/ 81 h 659"/>
                  <a:gd name="T96" fmla="*/ 257 w 529"/>
                  <a:gd name="T97" fmla="*/ 27 h 659"/>
                  <a:gd name="T98" fmla="*/ 224 w 529"/>
                  <a:gd name="T99" fmla="*/ 21 h 659"/>
                  <a:gd name="T100" fmla="*/ 206 w 529"/>
                  <a:gd name="T101" fmla="*/ 8 h 659"/>
                  <a:gd name="T102" fmla="*/ 252 w 529"/>
                  <a:gd name="T103" fmla="*/ 12 h 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9" h="659">
                    <a:moveTo>
                      <a:pt x="27" y="617"/>
                    </a:moveTo>
                    <a:cubicBezTo>
                      <a:pt x="16" y="620"/>
                      <a:pt x="7" y="629"/>
                      <a:pt x="5" y="638"/>
                    </a:cubicBezTo>
                    <a:cubicBezTo>
                      <a:pt x="3" y="646"/>
                      <a:pt x="4" y="653"/>
                      <a:pt x="7" y="659"/>
                    </a:cubicBezTo>
                    <a:cubicBezTo>
                      <a:pt x="9" y="659"/>
                      <a:pt x="10" y="659"/>
                      <a:pt x="11" y="659"/>
                    </a:cubicBezTo>
                    <a:cubicBezTo>
                      <a:pt x="17" y="659"/>
                      <a:pt x="22" y="657"/>
                      <a:pt x="27" y="653"/>
                    </a:cubicBezTo>
                    <a:cubicBezTo>
                      <a:pt x="35" y="647"/>
                      <a:pt x="40" y="635"/>
                      <a:pt x="38" y="625"/>
                    </a:cubicBezTo>
                    <a:cubicBezTo>
                      <a:pt x="34" y="628"/>
                      <a:pt x="30" y="632"/>
                      <a:pt x="26" y="636"/>
                    </a:cubicBezTo>
                    <a:cubicBezTo>
                      <a:pt x="20" y="642"/>
                      <a:pt x="15" y="648"/>
                      <a:pt x="11" y="654"/>
                    </a:cubicBezTo>
                    <a:cubicBezTo>
                      <a:pt x="15" y="647"/>
                      <a:pt x="18" y="640"/>
                      <a:pt x="21" y="633"/>
                    </a:cubicBezTo>
                    <a:cubicBezTo>
                      <a:pt x="23" y="628"/>
                      <a:pt x="25" y="623"/>
                      <a:pt x="27" y="617"/>
                    </a:cubicBezTo>
                    <a:moveTo>
                      <a:pt x="102" y="590"/>
                    </a:moveTo>
                    <a:cubicBezTo>
                      <a:pt x="88" y="595"/>
                      <a:pt x="74" y="601"/>
                      <a:pt x="61" y="609"/>
                    </a:cubicBezTo>
                    <a:cubicBezTo>
                      <a:pt x="56" y="611"/>
                      <a:pt x="52" y="614"/>
                      <a:pt x="48" y="617"/>
                    </a:cubicBezTo>
                    <a:cubicBezTo>
                      <a:pt x="48" y="617"/>
                      <a:pt x="49" y="617"/>
                      <a:pt x="50" y="616"/>
                    </a:cubicBezTo>
                    <a:cubicBezTo>
                      <a:pt x="66" y="610"/>
                      <a:pt x="81" y="601"/>
                      <a:pt x="96" y="593"/>
                    </a:cubicBezTo>
                    <a:cubicBezTo>
                      <a:pt x="98" y="592"/>
                      <a:pt x="100" y="591"/>
                      <a:pt x="102" y="590"/>
                    </a:cubicBezTo>
                    <a:moveTo>
                      <a:pt x="33" y="544"/>
                    </a:moveTo>
                    <a:cubicBezTo>
                      <a:pt x="33" y="547"/>
                      <a:pt x="33" y="549"/>
                      <a:pt x="33" y="551"/>
                    </a:cubicBezTo>
                    <a:cubicBezTo>
                      <a:pt x="31" y="568"/>
                      <a:pt x="29" y="586"/>
                      <a:pt x="30" y="603"/>
                    </a:cubicBezTo>
                    <a:cubicBezTo>
                      <a:pt x="30" y="604"/>
                      <a:pt x="30" y="604"/>
                      <a:pt x="30" y="605"/>
                    </a:cubicBezTo>
                    <a:cubicBezTo>
                      <a:pt x="31" y="600"/>
                      <a:pt x="32" y="595"/>
                      <a:pt x="32" y="590"/>
                    </a:cubicBezTo>
                    <a:cubicBezTo>
                      <a:pt x="34" y="575"/>
                      <a:pt x="34" y="560"/>
                      <a:pt x="33" y="544"/>
                    </a:cubicBezTo>
                    <a:moveTo>
                      <a:pt x="262" y="365"/>
                    </a:moveTo>
                    <a:cubicBezTo>
                      <a:pt x="273" y="367"/>
                      <a:pt x="283" y="369"/>
                      <a:pt x="294" y="371"/>
                    </a:cubicBezTo>
                    <a:cubicBezTo>
                      <a:pt x="284" y="368"/>
                      <a:pt x="273" y="366"/>
                      <a:pt x="262" y="365"/>
                    </a:cubicBezTo>
                    <a:moveTo>
                      <a:pt x="158" y="281"/>
                    </a:moveTo>
                    <a:cubicBezTo>
                      <a:pt x="163" y="291"/>
                      <a:pt x="170" y="300"/>
                      <a:pt x="176" y="308"/>
                    </a:cubicBezTo>
                    <a:cubicBezTo>
                      <a:pt x="170" y="299"/>
                      <a:pt x="164" y="290"/>
                      <a:pt x="158" y="281"/>
                    </a:cubicBezTo>
                    <a:moveTo>
                      <a:pt x="473" y="194"/>
                    </a:moveTo>
                    <a:cubicBezTo>
                      <a:pt x="473" y="194"/>
                      <a:pt x="472" y="194"/>
                      <a:pt x="472" y="195"/>
                    </a:cubicBezTo>
                    <a:cubicBezTo>
                      <a:pt x="464" y="225"/>
                      <a:pt x="461" y="256"/>
                      <a:pt x="456" y="287"/>
                    </a:cubicBezTo>
                    <a:cubicBezTo>
                      <a:pt x="462" y="276"/>
                      <a:pt x="466" y="265"/>
                      <a:pt x="469" y="253"/>
                    </a:cubicBezTo>
                    <a:cubicBezTo>
                      <a:pt x="472" y="239"/>
                      <a:pt x="474" y="223"/>
                      <a:pt x="474" y="208"/>
                    </a:cubicBezTo>
                    <a:cubicBezTo>
                      <a:pt x="473" y="203"/>
                      <a:pt x="473" y="199"/>
                      <a:pt x="473" y="194"/>
                    </a:cubicBezTo>
                    <a:moveTo>
                      <a:pt x="504" y="177"/>
                    </a:moveTo>
                    <a:cubicBezTo>
                      <a:pt x="515" y="194"/>
                      <a:pt x="523" y="212"/>
                      <a:pt x="527" y="232"/>
                    </a:cubicBezTo>
                    <a:cubicBezTo>
                      <a:pt x="527" y="228"/>
                      <a:pt x="526" y="223"/>
                      <a:pt x="526" y="218"/>
                    </a:cubicBezTo>
                    <a:cubicBezTo>
                      <a:pt x="526" y="215"/>
                      <a:pt x="526" y="211"/>
                      <a:pt x="527" y="208"/>
                    </a:cubicBezTo>
                    <a:cubicBezTo>
                      <a:pt x="529" y="193"/>
                      <a:pt x="518" y="180"/>
                      <a:pt x="504" y="177"/>
                    </a:cubicBezTo>
                    <a:moveTo>
                      <a:pt x="249" y="47"/>
                    </a:moveTo>
                    <a:cubicBezTo>
                      <a:pt x="244" y="49"/>
                      <a:pt x="240" y="50"/>
                      <a:pt x="236" y="52"/>
                    </a:cubicBezTo>
                    <a:cubicBezTo>
                      <a:pt x="222" y="58"/>
                      <a:pt x="208" y="65"/>
                      <a:pt x="196" y="74"/>
                    </a:cubicBezTo>
                    <a:cubicBezTo>
                      <a:pt x="187" y="82"/>
                      <a:pt x="178" y="90"/>
                      <a:pt x="170" y="99"/>
                    </a:cubicBezTo>
                    <a:cubicBezTo>
                      <a:pt x="197" y="82"/>
                      <a:pt x="224" y="67"/>
                      <a:pt x="249" y="48"/>
                    </a:cubicBezTo>
                    <a:cubicBezTo>
                      <a:pt x="249" y="48"/>
                      <a:pt x="249" y="47"/>
                      <a:pt x="249" y="47"/>
                    </a:cubicBezTo>
                    <a:moveTo>
                      <a:pt x="245" y="464"/>
                    </a:moveTo>
                    <a:cubicBezTo>
                      <a:pt x="233" y="464"/>
                      <a:pt x="220" y="453"/>
                      <a:pt x="226" y="438"/>
                    </a:cubicBezTo>
                    <a:cubicBezTo>
                      <a:pt x="229" y="429"/>
                      <a:pt x="236" y="426"/>
                      <a:pt x="243" y="426"/>
                    </a:cubicBezTo>
                    <a:cubicBezTo>
                      <a:pt x="256" y="426"/>
                      <a:pt x="269" y="437"/>
                      <a:pt x="263" y="452"/>
                    </a:cubicBezTo>
                    <a:cubicBezTo>
                      <a:pt x="259" y="461"/>
                      <a:pt x="252" y="464"/>
                      <a:pt x="245" y="464"/>
                    </a:cubicBezTo>
                    <a:moveTo>
                      <a:pt x="338" y="451"/>
                    </a:moveTo>
                    <a:cubicBezTo>
                      <a:pt x="325" y="451"/>
                      <a:pt x="312" y="439"/>
                      <a:pt x="318" y="424"/>
                    </a:cubicBezTo>
                    <a:cubicBezTo>
                      <a:pt x="322" y="416"/>
                      <a:pt x="328" y="412"/>
                      <a:pt x="335" y="412"/>
                    </a:cubicBezTo>
                    <a:cubicBezTo>
                      <a:pt x="348" y="412"/>
                      <a:pt x="361" y="424"/>
                      <a:pt x="355" y="439"/>
                    </a:cubicBezTo>
                    <a:cubicBezTo>
                      <a:pt x="351" y="447"/>
                      <a:pt x="345" y="451"/>
                      <a:pt x="338" y="451"/>
                    </a:cubicBezTo>
                    <a:moveTo>
                      <a:pt x="151" y="443"/>
                    </a:moveTo>
                    <a:cubicBezTo>
                      <a:pt x="150" y="443"/>
                      <a:pt x="150" y="443"/>
                      <a:pt x="149" y="443"/>
                    </a:cubicBezTo>
                    <a:cubicBezTo>
                      <a:pt x="145" y="435"/>
                      <a:pt x="145" y="425"/>
                      <a:pt x="153" y="417"/>
                    </a:cubicBezTo>
                    <a:cubicBezTo>
                      <a:pt x="158" y="412"/>
                      <a:pt x="164" y="410"/>
                      <a:pt x="169" y="410"/>
                    </a:cubicBezTo>
                    <a:cubicBezTo>
                      <a:pt x="170" y="410"/>
                      <a:pt x="170" y="410"/>
                      <a:pt x="171" y="410"/>
                    </a:cubicBezTo>
                    <a:cubicBezTo>
                      <a:pt x="174" y="415"/>
                      <a:pt x="174" y="422"/>
                      <a:pt x="171" y="429"/>
                    </a:cubicBezTo>
                    <a:cubicBezTo>
                      <a:pt x="167" y="439"/>
                      <a:pt x="159" y="443"/>
                      <a:pt x="151" y="443"/>
                    </a:cubicBezTo>
                    <a:moveTo>
                      <a:pt x="110" y="376"/>
                    </a:moveTo>
                    <a:cubicBezTo>
                      <a:pt x="95" y="376"/>
                      <a:pt x="82" y="356"/>
                      <a:pt x="96" y="343"/>
                    </a:cubicBezTo>
                    <a:cubicBezTo>
                      <a:pt x="100" y="339"/>
                      <a:pt x="104" y="337"/>
                      <a:pt x="109" y="337"/>
                    </a:cubicBezTo>
                    <a:cubicBezTo>
                      <a:pt x="124" y="337"/>
                      <a:pt x="137" y="357"/>
                      <a:pt x="124" y="370"/>
                    </a:cubicBezTo>
                    <a:cubicBezTo>
                      <a:pt x="120" y="375"/>
                      <a:pt x="115" y="376"/>
                      <a:pt x="110" y="376"/>
                    </a:cubicBezTo>
                    <a:moveTo>
                      <a:pt x="86" y="286"/>
                    </a:moveTo>
                    <a:cubicBezTo>
                      <a:pt x="71" y="286"/>
                      <a:pt x="57" y="267"/>
                      <a:pt x="71" y="253"/>
                    </a:cubicBezTo>
                    <a:cubicBezTo>
                      <a:pt x="75" y="249"/>
                      <a:pt x="80" y="247"/>
                      <a:pt x="84" y="247"/>
                    </a:cubicBezTo>
                    <a:cubicBezTo>
                      <a:pt x="100" y="247"/>
                      <a:pt x="113" y="267"/>
                      <a:pt x="99" y="281"/>
                    </a:cubicBezTo>
                    <a:cubicBezTo>
                      <a:pt x="95" y="285"/>
                      <a:pt x="91" y="286"/>
                      <a:pt x="86" y="286"/>
                    </a:cubicBezTo>
                    <a:moveTo>
                      <a:pt x="224" y="21"/>
                    </a:moveTo>
                    <a:cubicBezTo>
                      <a:pt x="217" y="21"/>
                      <a:pt x="211" y="21"/>
                      <a:pt x="204" y="22"/>
                    </a:cubicBezTo>
                    <a:cubicBezTo>
                      <a:pt x="191" y="24"/>
                      <a:pt x="178" y="27"/>
                      <a:pt x="165" y="32"/>
                    </a:cubicBezTo>
                    <a:cubicBezTo>
                      <a:pt x="150" y="39"/>
                      <a:pt x="135" y="47"/>
                      <a:pt x="121" y="58"/>
                    </a:cubicBezTo>
                    <a:cubicBezTo>
                      <a:pt x="121" y="58"/>
                      <a:pt x="121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59"/>
                      <a:pt x="119" y="60"/>
                      <a:pt x="118" y="60"/>
                    </a:cubicBezTo>
                    <a:cubicBezTo>
                      <a:pt x="116" y="62"/>
                      <a:pt x="115" y="64"/>
                      <a:pt x="113" y="66"/>
                    </a:cubicBezTo>
                    <a:cubicBezTo>
                      <a:pt x="111" y="67"/>
                      <a:pt x="109" y="69"/>
                      <a:pt x="107" y="71"/>
                    </a:cubicBezTo>
                    <a:cubicBezTo>
                      <a:pt x="101" y="78"/>
                      <a:pt x="94" y="85"/>
                      <a:pt x="88" y="93"/>
                    </a:cubicBezTo>
                    <a:cubicBezTo>
                      <a:pt x="78" y="103"/>
                      <a:pt x="69" y="114"/>
                      <a:pt x="59" y="125"/>
                    </a:cubicBezTo>
                    <a:cubicBezTo>
                      <a:pt x="45" y="146"/>
                      <a:pt x="34" y="169"/>
                      <a:pt x="24" y="192"/>
                    </a:cubicBezTo>
                    <a:cubicBezTo>
                      <a:pt x="14" y="217"/>
                      <a:pt x="6" y="243"/>
                      <a:pt x="2" y="269"/>
                    </a:cubicBezTo>
                    <a:cubicBezTo>
                      <a:pt x="0" y="292"/>
                      <a:pt x="0" y="314"/>
                      <a:pt x="3" y="337"/>
                    </a:cubicBezTo>
                    <a:cubicBezTo>
                      <a:pt x="7" y="368"/>
                      <a:pt x="15" y="398"/>
                      <a:pt x="23" y="428"/>
                    </a:cubicBezTo>
                    <a:cubicBezTo>
                      <a:pt x="25" y="432"/>
                      <a:pt x="28" y="435"/>
                      <a:pt x="31" y="439"/>
                    </a:cubicBezTo>
                    <a:cubicBezTo>
                      <a:pt x="32" y="444"/>
                      <a:pt x="33" y="450"/>
                      <a:pt x="34" y="456"/>
                    </a:cubicBezTo>
                    <a:cubicBezTo>
                      <a:pt x="34" y="456"/>
                      <a:pt x="34" y="456"/>
                      <a:pt x="34" y="456"/>
                    </a:cubicBezTo>
                    <a:cubicBezTo>
                      <a:pt x="35" y="465"/>
                      <a:pt x="35" y="474"/>
                      <a:pt x="36" y="483"/>
                    </a:cubicBezTo>
                    <a:cubicBezTo>
                      <a:pt x="40" y="502"/>
                      <a:pt x="43" y="522"/>
                      <a:pt x="45" y="541"/>
                    </a:cubicBezTo>
                    <a:cubicBezTo>
                      <a:pt x="46" y="564"/>
                      <a:pt x="45" y="587"/>
                      <a:pt x="40" y="609"/>
                    </a:cubicBezTo>
                    <a:cubicBezTo>
                      <a:pt x="59" y="596"/>
                      <a:pt x="79" y="586"/>
                      <a:pt x="100" y="578"/>
                    </a:cubicBezTo>
                    <a:cubicBezTo>
                      <a:pt x="119" y="572"/>
                      <a:pt x="138" y="567"/>
                      <a:pt x="158" y="563"/>
                    </a:cubicBezTo>
                    <a:cubicBezTo>
                      <a:pt x="166" y="560"/>
                      <a:pt x="175" y="557"/>
                      <a:pt x="183" y="554"/>
                    </a:cubicBezTo>
                    <a:cubicBezTo>
                      <a:pt x="183" y="554"/>
                      <a:pt x="183" y="554"/>
                      <a:pt x="184" y="554"/>
                    </a:cubicBezTo>
                    <a:cubicBezTo>
                      <a:pt x="189" y="552"/>
                      <a:pt x="195" y="551"/>
                      <a:pt x="200" y="550"/>
                    </a:cubicBezTo>
                    <a:cubicBezTo>
                      <a:pt x="204" y="551"/>
                      <a:pt x="209" y="552"/>
                      <a:pt x="213" y="553"/>
                    </a:cubicBezTo>
                    <a:cubicBezTo>
                      <a:pt x="244" y="548"/>
                      <a:pt x="275" y="543"/>
                      <a:pt x="305" y="535"/>
                    </a:cubicBezTo>
                    <a:cubicBezTo>
                      <a:pt x="326" y="528"/>
                      <a:pt x="348" y="520"/>
                      <a:pt x="367" y="509"/>
                    </a:cubicBezTo>
                    <a:cubicBezTo>
                      <a:pt x="390" y="495"/>
                      <a:pt x="411" y="477"/>
                      <a:pt x="429" y="458"/>
                    </a:cubicBezTo>
                    <a:cubicBezTo>
                      <a:pt x="447" y="440"/>
                      <a:pt x="463" y="420"/>
                      <a:pt x="476" y="399"/>
                    </a:cubicBezTo>
                    <a:cubicBezTo>
                      <a:pt x="483" y="386"/>
                      <a:pt x="490" y="373"/>
                      <a:pt x="495" y="359"/>
                    </a:cubicBezTo>
                    <a:cubicBezTo>
                      <a:pt x="499" y="351"/>
                      <a:pt x="504" y="342"/>
                      <a:pt x="507" y="334"/>
                    </a:cubicBezTo>
                    <a:cubicBezTo>
                      <a:pt x="508" y="331"/>
                      <a:pt x="509" y="329"/>
                      <a:pt x="509" y="326"/>
                    </a:cubicBezTo>
                    <a:cubicBezTo>
                      <a:pt x="510" y="324"/>
                      <a:pt x="512" y="322"/>
                      <a:pt x="513" y="319"/>
                    </a:cubicBezTo>
                    <a:cubicBezTo>
                      <a:pt x="513" y="318"/>
                      <a:pt x="514" y="317"/>
                      <a:pt x="514" y="315"/>
                    </a:cubicBezTo>
                    <a:cubicBezTo>
                      <a:pt x="518" y="299"/>
                      <a:pt x="520" y="282"/>
                      <a:pt x="520" y="265"/>
                    </a:cubicBezTo>
                    <a:cubicBezTo>
                      <a:pt x="519" y="251"/>
                      <a:pt x="517" y="238"/>
                      <a:pt x="514" y="225"/>
                    </a:cubicBezTo>
                    <a:cubicBezTo>
                      <a:pt x="510" y="212"/>
                      <a:pt x="505" y="200"/>
                      <a:pt x="498" y="188"/>
                    </a:cubicBezTo>
                    <a:cubicBezTo>
                      <a:pt x="496" y="185"/>
                      <a:pt x="493" y="181"/>
                      <a:pt x="491" y="178"/>
                    </a:cubicBezTo>
                    <a:cubicBezTo>
                      <a:pt x="490" y="178"/>
                      <a:pt x="489" y="179"/>
                      <a:pt x="488" y="179"/>
                    </a:cubicBezTo>
                    <a:cubicBezTo>
                      <a:pt x="486" y="180"/>
                      <a:pt x="484" y="181"/>
                      <a:pt x="482" y="182"/>
                    </a:cubicBezTo>
                    <a:cubicBezTo>
                      <a:pt x="484" y="194"/>
                      <a:pt x="485" y="207"/>
                      <a:pt x="485" y="219"/>
                    </a:cubicBezTo>
                    <a:cubicBezTo>
                      <a:pt x="484" y="240"/>
                      <a:pt x="480" y="259"/>
                      <a:pt x="473" y="278"/>
                    </a:cubicBezTo>
                    <a:cubicBezTo>
                      <a:pt x="470" y="285"/>
                      <a:pt x="467" y="291"/>
                      <a:pt x="464" y="297"/>
                    </a:cubicBezTo>
                    <a:cubicBezTo>
                      <a:pt x="450" y="322"/>
                      <a:pt x="431" y="343"/>
                      <a:pt x="407" y="357"/>
                    </a:cubicBezTo>
                    <a:cubicBezTo>
                      <a:pt x="406" y="358"/>
                      <a:pt x="405" y="359"/>
                      <a:pt x="404" y="360"/>
                    </a:cubicBezTo>
                    <a:cubicBezTo>
                      <a:pt x="403" y="360"/>
                      <a:pt x="403" y="360"/>
                      <a:pt x="402" y="360"/>
                    </a:cubicBezTo>
                    <a:cubicBezTo>
                      <a:pt x="391" y="367"/>
                      <a:pt x="378" y="373"/>
                      <a:pt x="365" y="377"/>
                    </a:cubicBezTo>
                    <a:cubicBezTo>
                      <a:pt x="361" y="378"/>
                      <a:pt x="357" y="380"/>
                      <a:pt x="353" y="381"/>
                    </a:cubicBezTo>
                    <a:cubicBezTo>
                      <a:pt x="349" y="382"/>
                      <a:pt x="345" y="383"/>
                      <a:pt x="341" y="384"/>
                    </a:cubicBezTo>
                    <a:cubicBezTo>
                      <a:pt x="340" y="383"/>
                      <a:pt x="339" y="383"/>
                      <a:pt x="337" y="382"/>
                    </a:cubicBezTo>
                    <a:cubicBezTo>
                      <a:pt x="333" y="382"/>
                      <a:pt x="329" y="383"/>
                      <a:pt x="325" y="383"/>
                    </a:cubicBezTo>
                    <a:cubicBezTo>
                      <a:pt x="323" y="383"/>
                      <a:pt x="320" y="383"/>
                      <a:pt x="317" y="383"/>
                    </a:cubicBezTo>
                    <a:cubicBezTo>
                      <a:pt x="288" y="383"/>
                      <a:pt x="258" y="377"/>
                      <a:pt x="230" y="367"/>
                    </a:cubicBezTo>
                    <a:cubicBezTo>
                      <a:pt x="224" y="365"/>
                      <a:pt x="218" y="363"/>
                      <a:pt x="212" y="360"/>
                    </a:cubicBezTo>
                    <a:cubicBezTo>
                      <a:pt x="209" y="361"/>
                      <a:pt x="206" y="363"/>
                      <a:pt x="204" y="364"/>
                    </a:cubicBezTo>
                    <a:cubicBezTo>
                      <a:pt x="203" y="364"/>
                      <a:pt x="202" y="364"/>
                      <a:pt x="202" y="363"/>
                    </a:cubicBezTo>
                    <a:cubicBezTo>
                      <a:pt x="201" y="363"/>
                      <a:pt x="200" y="362"/>
                      <a:pt x="200" y="362"/>
                    </a:cubicBezTo>
                    <a:cubicBezTo>
                      <a:pt x="200" y="359"/>
                      <a:pt x="200" y="355"/>
                      <a:pt x="200" y="352"/>
                    </a:cubicBezTo>
                    <a:cubicBezTo>
                      <a:pt x="195" y="348"/>
                      <a:pt x="191" y="343"/>
                      <a:pt x="187" y="339"/>
                    </a:cubicBezTo>
                    <a:cubicBezTo>
                      <a:pt x="165" y="315"/>
                      <a:pt x="146" y="288"/>
                      <a:pt x="134" y="258"/>
                    </a:cubicBezTo>
                    <a:cubicBezTo>
                      <a:pt x="133" y="254"/>
                      <a:pt x="132" y="250"/>
                      <a:pt x="130" y="246"/>
                    </a:cubicBezTo>
                    <a:cubicBezTo>
                      <a:pt x="129" y="245"/>
                      <a:pt x="128" y="244"/>
                      <a:pt x="127" y="243"/>
                    </a:cubicBezTo>
                    <a:cubicBezTo>
                      <a:pt x="126" y="239"/>
                      <a:pt x="126" y="236"/>
                      <a:pt x="125" y="232"/>
                    </a:cubicBezTo>
                    <a:cubicBezTo>
                      <a:pt x="125" y="228"/>
                      <a:pt x="124" y="223"/>
                      <a:pt x="124" y="219"/>
                    </a:cubicBezTo>
                    <a:cubicBezTo>
                      <a:pt x="123" y="205"/>
                      <a:pt x="123" y="191"/>
                      <a:pt x="124" y="178"/>
                    </a:cubicBezTo>
                    <a:cubicBezTo>
                      <a:pt x="124" y="177"/>
                      <a:pt x="124" y="177"/>
                      <a:pt x="124" y="176"/>
                    </a:cubicBezTo>
                    <a:cubicBezTo>
                      <a:pt x="124" y="175"/>
                      <a:pt x="125" y="174"/>
                      <a:pt x="125" y="172"/>
                    </a:cubicBezTo>
                    <a:cubicBezTo>
                      <a:pt x="129" y="145"/>
                      <a:pt x="141" y="119"/>
                      <a:pt x="158" y="96"/>
                    </a:cubicBezTo>
                    <a:cubicBezTo>
                      <a:pt x="162" y="91"/>
                      <a:pt x="167" y="86"/>
                      <a:pt x="172" y="81"/>
                    </a:cubicBezTo>
                    <a:cubicBezTo>
                      <a:pt x="186" y="67"/>
                      <a:pt x="203" y="55"/>
                      <a:pt x="221" y="46"/>
                    </a:cubicBezTo>
                    <a:cubicBezTo>
                      <a:pt x="232" y="41"/>
                      <a:pt x="244" y="37"/>
                      <a:pt x="256" y="34"/>
                    </a:cubicBezTo>
                    <a:cubicBezTo>
                      <a:pt x="257" y="32"/>
                      <a:pt x="257" y="29"/>
                      <a:pt x="257" y="27"/>
                    </a:cubicBezTo>
                    <a:cubicBezTo>
                      <a:pt x="257" y="26"/>
                      <a:pt x="257" y="25"/>
                      <a:pt x="256" y="24"/>
                    </a:cubicBezTo>
                    <a:cubicBezTo>
                      <a:pt x="252" y="23"/>
                      <a:pt x="248" y="22"/>
                      <a:pt x="244" y="22"/>
                    </a:cubicBezTo>
                    <a:cubicBezTo>
                      <a:pt x="237" y="21"/>
                      <a:pt x="231" y="21"/>
                      <a:pt x="224" y="21"/>
                    </a:cubicBezTo>
                    <a:moveTo>
                      <a:pt x="228" y="0"/>
                    </a:moveTo>
                    <a:cubicBezTo>
                      <a:pt x="224" y="0"/>
                      <a:pt x="219" y="1"/>
                      <a:pt x="215" y="3"/>
                    </a:cubicBezTo>
                    <a:cubicBezTo>
                      <a:pt x="212" y="5"/>
                      <a:pt x="209" y="7"/>
                      <a:pt x="206" y="8"/>
                    </a:cubicBezTo>
                    <a:cubicBezTo>
                      <a:pt x="201" y="10"/>
                      <a:pt x="197" y="11"/>
                      <a:pt x="192" y="12"/>
                    </a:cubicBezTo>
                    <a:cubicBezTo>
                      <a:pt x="203" y="11"/>
                      <a:pt x="213" y="10"/>
                      <a:pt x="223" y="10"/>
                    </a:cubicBezTo>
                    <a:cubicBezTo>
                      <a:pt x="233" y="10"/>
                      <a:pt x="242" y="10"/>
                      <a:pt x="252" y="12"/>
                    </a:cubicBezTo>
                    <a:cubicBezTo>
                      <a:pt x="247" y="4"/>
                      <a:pt x="237" y="0"/>
                      <a:pt x="22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54"/>
              <p:cNvSpPr>
                <a:spLocks noEditPoints="1"/>
              </p:cNvSpPr>
              <p:nvPr/>
            </p:nvSpPr>
            <p:spPr bwMode="auto">
              <a:xfrm>
                <a:off x="583" y="3382"/>
                <a:ext cx="127" cy="91"/>
              </a:xfrm>
              <a:custGeom>
                <a:avLst/>
                <a:gdLst>
                  <a:gd name="T0" fmla="*/ 163 w 182"/>
                  <a:gd name="T1" fmla="*/ 24 h 131"/>
                  <a:gd name="T2" fmla="*/ 174 w 182"/>
                  <a:gd name="T3" fmla="*/ 38 h 131"/>
                  <a:gd name="T4" fmla="*/ 182 w 182"/>
                  <a:gd name="T5" fmla="*/ 38 h 131"/>
                  <a:gd name="T6" fmla="*/ 181 w 182"/>
                  <a:gd name="T7" fmla="*/ 37 h 131"/>
                  <a:gd name="T8" fmla="*/ 163 w 182"/>
                  <a:gd name="T9" fmla="*/ 24 h 131"/>
                  <a:gd name="T10" fmla="*/ 104 w 182"/>
                  <a:gd name="T11" fmla="*/ 90 h 131"/>
                  <a:gd name="T12" fmla="*/ 90 w 182"/>
                  <a:gd name="T13" fmla="*/ 58 h 131"/>
                  <a:gd name="T14" fmla="*/ 102 w 182"/>
                  <a:gd name="T15" fmla="*/ 52 h 131"/>
                  <a:gd name="T16" fmla="*/ 116 w 182"/>
                  <a:gd name="T17" fmla="*/ 84 h 131"/>
                  <a:gd name="T18" fmla="*/ 104 w 182"/>
                  <a:gd name="T19" fmla="*/ 90 h 131"/>
                  <a:gd name="T20" fmla="*/ 60 w 182"/>
                  <a:gd name="T21" fmla="*/ 83 h 131"/>
                  <a:gd name="T22" fmla="*/ 46 w 182"/>
                  <a:gd name="T23" fmla="*/ 51 h 131"/>
                  <a:gd name="T24" fmla="*/ 59 w 182"/>
                  <a:gd name="T25" fmla="*/ 45 h 131"/>
                  <a:gd name="T26" fmla="*/ 73 w 182"/>
                  <a:gd name="T27" fmla="*/ 77 h 131"/>
                  <a:gd name="T28" fmla="*/ 60 w 182"/>
                  <a:gd name="T29" fmla="*/ 83 h 131"/>
                  <a:gd name="T30" fmla="*/ 93 w 182"/>
                  <a:gd name="T31" fmla="*/ 0 h 131"/>
                  <a:gd name="T32" fmla="*/ 41 w 182"/>
                  <a:gd name="T33" fmla="*/ 24 h 131"/>
                  <a:gd name="T34" fmla="*/ 29 w 182"/>
                  <a:gd name="T35" fmla="*/ 28 h 131"/>
                  <a:gd name="T36" fmla="*/ 24 w 182"/>
                  <a:gd name="T37" fmla="*/ 52 h 131"/>
                  <a:gd name="T38" fmla="*/ 8 w 182"/>
                  <a:gd name="T39" fmla="*/ 59 h 131"/>
                  <a:gd name="T40" fmla="*/ 4 w 182"/>
                  <a:gd name="T41" fmla="*/ 58 h 131"/>
                  <a:gd name="T42" fmla="*/ 0 w 182"/>
                  <a:gd name="T43" fmla="*/ 66 h 131"/>
                  <a:gd name="T44" fmla="*/ 0 w 182"/>
                  <a:gd name="T45" fmla="*/ 73 h 131"/>
                  <a:gd name="T46" fmla="*/ 3 w 182"/>
                  <a:gd name="T47" fmla="*/ 84 h 131"/>
                  <a:gd name="T48" fmla="*/ 22 w 182"/>
                  <a:gd name="T49" fmla="*/ 100 h 131"/>
                  <a:gd name="T50" fmla="*/ 28 w 182"/>
                  <a:gd name="T51" fmla="*/ 109 h 131"/>
                  <a:gd name="T52" fmla="*/ 92 w 182"/>
                  <a:gd name="T53" fmla="*/ 131 h 131"/>
                  <a:gd name="T54" fmla="*/ 109 w 182"/>
                  <a:gd name="T55" fmla="*/ 130 h 131"/>
                  <a:gd name="T56" fmla="*/ 121 w 182"/>
                  <a:gd name="T57" fmla="*/ 126 h 131"/>
                  <a:gd name="T58" fmla="*/ 129 w 182"/>
                  <a:gd name="T59" fmla="*/ 127 h 131"/>
                  <a:gd name="T60" fmla="*/ 135 w 182"/>
                  <a:gd name="T61" fmla="*/ 123 h 131"/>
                  <a:gd name="T62" fmla="*/ 143 w 182"/>
                  <a:gd name="T63" fmla="*/ 54 h 131"/>
                  <a:gd name="T64" fmla="*/ 161 w 182"/>
                  <a:gd name="T65" fmla="*/ 42 h 131"/>
                  <a:gd name="T66" fmla="*/ 159 w 182"/>
                  <a:gd name="T67" fmla="*/ 39 h 131"/>
                  <a:gd name="T68" fmla="*/ 135 w 182"/>
                  <a:gd name="T69" fmla="*/ 15 h 131"/>
                  <a:gd name="T70" fmla="*/ 117 w 182"/>
                  <a:gd name="T71" fmla="*/ 3 h 131"/>
                  <a:gd name="T72" fmla="*/ 93 w 182"/>
                  <a:gd name="T73" fmla="*/ 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2" h="131">
                    <a:moveTo>
                      <a:pt x="163" y="24"/>
                    </a:moveTo>
                    <a:cubicBezTo>
                      <a:pt x="167" y="29"/>
                      <a:pt x="171" y="34"/>
                      <a:pt x="174" y="38"/>
                    </a:cubicBezTo>
                    <a:cubicBezTo>
                      <a:pt x="176" y="38"/>
                      <a:pt x="179" y="38"/>
                      <a:pt x="182" y="38"/>
                    </a:cubicBezTo>
                    <a:cubicBezTo>
                      <a:pt x="182" y="37"/>
                      <a:pt x="182" y="37"/>
                      <a:pt x="181" y="37"/>
                    </a:cubicBezTo>
                    <a:cubicBezTo>
                      <a:pt x="176" y="31"/>
                      <a:pt x="170" y="27"/>
                      <a:pt x="163" y="24"/>
                    </a:cubicBezTo>
                    <a:moveTo>
                      <a:pt x="104" y="90"/>
                    </a:moveTo>
                    <a:cubicBezTo>
                      <a:pt x="90" y="90"/>
                      <a:pt x="77" y="71"/>
                      <a:pt x="90" y="58"/>
                    </a:cubicBezTo>
                    <a:cubicBezTo>
                      <a:pt x="94" y="54"/>
                      <a:pt x="98" y="52"/>
                      <a:pt x="102" y="52"/>
                    </a:cubicBezTo>
                    <a:cubicBezTo>
                      <a:pt x="117" y="52"/>
                      <a:pt x="130" y="71"/>
                      <a:pt x="116" y="84"/>
                    </a:cubicBezTo>
                    <a:cubicBezTo>
                      <a:pt x="113" y="88"/>
                      <a:pt x="108" y="90"/>
                      <a:pt x="104" y="90"/>
                    </a:cubicBezTo>
                    <a:moveTo>
                      <a:pt x="60" y="83"/>
                    </a:moveTo>
                    <a:cubicBezTo>
                      <a:pt x="46" y="83"/>
                      <a:pt x="33" y="64"/>
                      <a:pt x="46" y="51"/>
                    </a:cubicBezTo>
                    <a:cubicBezTo>
                      <a:pt x="50" y="47"/>
                      <a:pt x="55" y="45"/>
                      <a:pt x="59" y="45"/>
                    </a:cubicBezTo>
                    <a:cubicBezTo>
                      <a:pt x="73" y="45"/>
                      <a:pt x="86" y="64"/>
                      <a:pt x="73" y="77"/>
                    </a:cubicBezTo>
                    <a:cubicBezTo>
                      <a:pt x="69" y="81"/>
                      <a:pt x="65" y="83"/>
                      <a:pt x="60" y="83"/>
                    </a:cubicBezTo>
                    <a:moveTo>
                      <a:pt x="93" y="0"/>
                    </a:moveTo>
                    <a:cubicBezTo>
                      <a:pt x="73" y="0"/>
                      <a:pt x="52" y="7"/>
                      <a:pt x="41" y="24"/>
                    </a:cubicBezTo>
                    <a:cubicBezTo>
                      <a:pt x="37" y="25"/>
                      <a:pt x="33" y="26"/>
                      <a:pt x="29" y="28"/>
                    </a:cubicBezTo>
                    <a:cubicBezTo>
                      <a:pt x="32" y="35"/>
                      <a:pt x="31" y="44"/>
                      <a:pt x="24" y="52"/>
                    </a:cubicBezTo>
                    <a:cubicBezTo>
                      <a:pt x="19" y="57"/>
                      <a:pt x="14" y="59"/>
                      <a:pt x="8" y="59"/>
                    </a:cubicBezTo>
                    <a:cubicBezTo>
                      <a:pt x="7" y="59"/>
                      <a:pt x="5" y="58"/>
                      <a:pt x="4" y="58"/>
                    </a:cubicBezTo>
                    <a:cubicBezTo>
                      <a:pt x="2" y="61"/>
                      <a:pt x="1" y="63"/>
                      <a:pt x="0" y="66"/>
                    </a:cubicBezTo>
                    <a:cubicBezTo>
                      <a:pt x="0" y="68"/>
                      <a:pt x="0" y="71"/>
                      <a:pt x="0" y="73"/>
                    </a:cubicBezTo>
                    <a:cubicBezTo>
                      <a:pt x="1" y="77"/>
                      <a:pt x="2" y="80"/>
                      <a:pt x="3" y="84"/>
                    </a:cubicBezTo>
                    <a:cubicBezTo>
                      <a:pt x="9" y="90"/>
                      <a:pt x="15" y="96"/>
                      <a:pt x="22" y="100"/>
                    </a:cubicBezTo>
                    <a:cubicBezTo>
                      <a:pt x="23" y="104"/>
                      <a:pt x="26" y="107"/>
                      <a:pt x="28" y="109"/>
                    </a:cubicBezTo>
                    <a:cubicBezTo>
                      <a:pt x="46" y="124"/>
                      <a:pt x="69" y="131"/>
                      <a:pt x="92" y="131"/>
                    </a:cubicBezTo>
                    <a:cubicBezTo>
                      <a:pt x="97" y="131"/>
                      <a:pt x="103" y="131"/>
                      <a:pt x="109" y="130"/>
                    </a:cubicBezTo>
                    <a:cubicBezTo>
                      <a:pt x="113" y="129"/>
                      <a:pt x="117" y="128"/>
                      <a:pt x="121" y="126"/>
                    </a:cubicBezTo>
                    <a:cubicBezTo>
                      <a:pt x="123" y="126"/>
                      <a:pt x="126" y="127"/>
                      <a:pt x="129" y="127"/>
                    </a:cubicBezTo>
                    <a:cubicBezTo>
                      <a:pt x="131" y="126"/>
                      <a:pt x="133" y="125"/>
                      <a:pt x="135" y="123"/>
                    </a:cubicBezTo>
                    <a:cubicBezTo>
                      <a:pt x="122" y="102"/>
                      <a:pt x="125" y="72"/>
                      <a:pt x="143" y="54"/>
                    </a:cubicBezTo>
                    <a:cubicBezTo>
                      <a:pt x="149" y="49"/>
                      <a:pt x="155" y="45"/>
                      <a:pt x="161" y="42"/>
                    </a:cubicBezTo>
                    <a:cubicBezTo>
                      <a:pt x="161" y="41"/>
                      <a:pt x="160" y="40"/>
                      <a:pt x="159" y="39"/>
                    </a:cubicBezTo>
                    <a:cubicBezTo>
                      <a:pt x="152" y="30"/>
                      <a:pt x="144" y="22"/>
                      <a:pt x="135" y="15"/>
                    </a:cubicBezTo>
                    <a:cubicBezTo>
                      <a:pt x="129" y="11"/>
                      <a:pt x="123" y="7"/>
                      <a:pt x="117" y="3"/>
                    </a:cubicBezTo>
                    <a:cubicBezTo>
                      <a:pt x="109" y="1"/>
                      <a:pt x="101" y="0"/>
                      <a:pt x="93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55"/>
              <p:cNvSpPr>
                <a:spLocks noEditPoints="1"/>
              </p:cNvSpPr>
              <p:nvPr/>
            </p:nvSpPr>
            <p:spPr bwMode="auto">
              <a:xfrm>
                <a:off x="742" y="3456"/>
                <a:ext cx="99" cy="127"/>
              </a:xfrm>
              <a:custGeom>
                <a:avLst/>
                <a:gdLst>
                  <a:gd name="T0" fmla="*/ 86 w 143"/>
                  <a:gd name="T1" fmla="*/ 141 h 182"/>
                  <a:gd name="T2" fmla="*/ 67 w 143"/>
                  <a:gd name="T3" fmla="*/ 116 h 182"/>
                  <a:gd name="T4" fmla="*/ 84 w 143"/>
                  <a:gd name="T5" fmla="*/ 104 h 182"/>
                  <a:gd name="T6" fmla="*/ 102 w 143"/>
                  <a:gd name="T7" fmla="*/ 129 h 182"/>
                  <a:gd name="T8" fmla="*/ 86 w 143"/>
                  <a:gd name="T9" fmla="*/ 141 h 182"/>
                  <a:gd name="T10" fmla="*/ 62 w 143"/>
                  <a:gd name="T11" fmla="*/ 104 h 182"/>
                  <a:gd name="T12" fmla="*/ 43 w 143"/>
                  <a:gd name="T13" fmla="*/ 78 h 182"/>
                  <a:gd name="T14" fmla="*/ 60 w 143"/>
                  <a:gd name="T15" fmla="*/ 67 h 182"/>
                  <a:gd name="T16" fmla="*/ 78 w 143"/>
                  <a:gd name="T17" fmla="*/ 92 h 182"/>
                  <a:gd name="T18" fmla="*/ 62 w 143"/>
                  <a:gd name="T19" fmla="*/ 104 h 182"/>
                  <a:gd name="T20" fmla="*/ 65 w 143"/>
                  <a:gd name="T21" fmla="*/ 20 h 182"/>
                  <a:gd name="T22" fmla="*/ 61 w 143"/>
                  <a:gd name="T23" fmla="*/ 42 h 182"/>
                  <a:gd name="T24" fmla="*/ 8 w 143"/>
                  <a:gd name="T25" fmla="*/ 77 h 182"/>
                  <a:gd name="T26" fmla="*/ 0 w 143"/>
                  <a:gd name="T27" fmla="*/ 77 h 182"/>
                  <a:gd name="T28" fmla="*/ 0 w 143"/>
                  <a:gd name="T29" fmla="*/ 84 h 182"/>
                  <a:gd name="T30" fmla="*/ 3 w 143"/>
                  <a:gd name="T31" fmla="*/ 91 h 182"/>
                  <a:gd name="T32" fmla="*/ 5 w 143"/>
                  <a:gd name="T33" fmla="*/ 104 h 182"/>
                  <a:gd name="T34" fmla="*/ 56 w 143"/>
                  <a:gd name="T35" fmla="*/ 169 h 182"/>
                  <a:gd name="T36" fmla="*/ 66 w 143"/>
                  <a:gd name="T37" fmla="*/ 171 h 182"/>
                  <a:gd name="T38" fmla="*/ 66 w 143"/>
                  <a:gd name="T39" fmla="*/ 171 h 182"/>
                  <a:gd name="T40" fmla="*/ 89 w 143"/>
                  <a:gd name="T41" fmla="*/ 182 h 182"/>
                  <a:gd name="T42" fmla="*/ 100 w 143"/>
                  <a:gd name="T43" fmla="*/ 181 h 182"/>
                  <a:gd name="T44" fmla="*/ 106 w 143"/>
                  <a:gd name="T45" fmla="*/ 178 h 182"/>
                  <a:gd name="T46" fmla="*/ 112 w 143"/>
                  <a:gd name="T47" fmla="*/ 172 h 182"/>
                  <a:gd name="T48" fmla="*/ 110 w 143"/>
                  <a:gd name="T49" fmla="*/ 150 h 182"/>
                  <a:gd name="T50" fmla="*/ 130 w 143"/>
                  <a:gd name="T51" fmla="*/ 136 h 182"/>
                  <a:gd name="T52" fmla="*/ 129 w 143"/>
                  <a:gd name="T53" fmla="*/ 123 h 182"/>
                  <a:gd name="T54" fmla="*/ 118 w 143"/>
                  <a:gd name="T55" fmla="*/ 46 h 182"/>
                  <a:gd name="T56" fmla="*/ 99 w 143"/>
                  <a:gd name="T57" fmla="*/ 34 h 182"/>
                  <a:gd name="T58" fmla="*/ 68 w 143"/>
                  <a:gd name="T59" fmla="*/ 21 h 182"/>
                  <a:gd name="T60" fmla="*/ 65 w 143"/>
                  <a:gd name="T61" fmla="*/ 20 h 182"/>
                  <a:gd name="T62" fmla="*/ 60 w 143"/>
                  <a:gd name="T63" fmla="*/ 0 h 182"/>
                  <a:gd name="T64" fmla="*/ 63 w 143"/>
                  <a:gd name="T65" fmla="*/ 7 h 182"/>
                  <a:gd name="T66" fmla="*/ 80 w 143"/>
                  <a:gd name="T67" fmla="*/ 12 h 182"/>
                  <a:gd name="T68" fmla="*/ 61 w 143"/>
                  <a:gd name="T69" fmla="*/ 0 h 182"/>
                  <a:gd name="T70" fmla="*/ 60 w 143"/>
                  <a:gd name="T71" fmla="*/ 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3" h="182">
                    <a:moveTo>
                      <a:pt x="86" y="141"/>
                    </a:moveTo>
                    <a:cubicBezTo>
                      <a:pt x="74" y="141"/>
                      <a:pt x="62" y="130"/>
                      <a:pt x="67" y="116"/>
                    </a:cubicBezTo>
                    <a:cubicBezTo>
                      <a:pt x="71" y="108"/>
                      <a:pt x="77" y="104"/>
                      <a:pt x="84" y="104"/>
                    </a:cubicBezTo>
                    <a:cubicBezTo>
                      <a:pt x="96" y="104"/>
                      <a:pt x="108" y="115"/>
                      <a:pt x="102" y="129"/>
                    </a:cubicBezTo>
                    <a:cubicBezTo>
                      <a:pt x="99" y="137"/>
                      <a:pt x="93" y="141"/>
                      <a:pt x="86" y="141"/>
                    </a:cubicBezTo>
                    <a:moveTo>
                      <a:pt x="62" y="104"/>
                    </a:moveTo>
                    <a:cubicBezTo>
                      <a:pt x="50" y="104"/>
                      <a:pt x="38" y="93"/>
                      <a:pt x="43" y="78"/>
                    </a:cubicBezTo>
                    <a:cubicBezTo>
                      <a:pt x="47" y="70"/>
                      <a:pt x="53" y="67"/>
                      <a:pt x="60" y="67"/>
                    </a:cubicBezTo>
                    <a:cubicBezTo>
                      <a:pt x="72" y="67"/>
                      <a:pt x="84" y="78"/>
                      <a:pt x="78" y="92"/>
                    </a:cubicBezTo>
                    <a:cubicBezTo>
                      <a:pt x="75" y="100"/>
                      <a:pt x="69" y="104"/>
                      <a:pt x="62" y="104"/>
                    </a:cubicBezTo>
                    <a:moveTo>
                      <a:pt x="65" y="20"/>
                    </a:moveTo>
                    <a:cubicBezTo>
                      <a:pt x="65" y="27"/>
                      <a:pt x="63" y="35"/>
                      <a:pt x="61" y="42"/>
                    </a:cubicBezTo>
                    <a:cubicBezTo>
                      <a:pt x="52" y="64"/>
                      <a:pt x="30" y="77"/>
                      <a:pt x="8" y="77"/>
                    </a:cubicBezTo>
                    <a:cubicBezTo>
                      <a:pt x="5" y="77"/>
                      <a:pt x="3" y="77"/>
                      <a:pt x="0" y="77"/>
                    </a:cubicBezTo>
                    <a:cubicBezTo>
                      <a:pt x="0" y="79"/>
                      <a:pt x="0" y="82"/>
                      <a:pt x="0" y="84"/>
                    </a:cubicBezTo>
                    <a:cubicBezTo>
                      <a:pt x="1" y="86"/>
                      <a:pt x="2" y="89"/>
                      <a:pt x="3" y="91"/>
                    </a:cubicBezTo>
                    <a:cubicBezTo>
                      <a:pt x="3" y="95"/>
                      <a:pt x="4" y="99"/>
                      <a:pt x="5" y="104"/>
                    </a:cubicBezTo>
                    <a:cubicBezTo>
                      <a:pt x="12" y="131"/>
                      <a:pt x="30" y="156"/>
                      <a:pt x="56" y="169"/>
                    </a:cubicBezTo>
                    <a:cubicBezTo>
                      <a:pt x="59" y="171"/>
                      <a:pt x="63" y="171"/>
                      <a:pt x="66" y="171"/>
                    </a:cubicBezTo>
                    <a:cubicBezTo>
                      <a:pt x="66" y="171"/>
                      <a:pt x="66" y="171"/>
                      <a:pt x="66" y="171"/>
                    </a:cubicBezTo>
                    <a:cubicBezTo>
                      <a:pt x="73" y="176"/>
                      <a:pt x="81" y="180"/>
                      <a:pt x="89" y="182"/>
                    </a:cubicBezTo>
                    <a:cubicBezTo>
                      <a:pt x="93" y="182"/>
                      <a:pt x="96" y="181"/>
                      <a:pt x="100" y="181"/>
                    </a:cubicBezTo>
                    <a:cubicBezTo>
                      <a:pt x="102" y="180"/>
                      <a:pt x="104" y="179"/>
                      <a:pt x="106" y="178"/>
                    </a:cubicBezTo>
                    <a:cubicBezTo>
                      <a:pt x="108" y="176"/>
                      <a:pt x="110" y="174"/>
                      <a:pt x="112" y="172"/>
                    </a:cubicBezTo>
                    <a:cubicBezTo>
                      <a:pt x="108" y="166"/>
                      <a:pt x="107" y="159"/>
                      <a:pt x="110" y="150"/>
                    </a:cubicBezTo>
                    <a:cubicBezTo>
                      <a:pt x="114" y="141"/>
                      <a:pt x="122" y="136"/>
                      <a:pt x="130" y="136"/>
                    </a:cubicBezTo>
                    <a:cubicBezTo>
                      <a:pt x="130" y="132"/>
                      <a:pt x="130" y="127"/>
                      <a:pt x="129" y="123"/>
                    </a:cubicBezTo>
                    <a:cubicBezTo>
                      <a:pt x="143" y="100"/>
                      <a:pt x="136" y="68"/>
                      <a:pt x="118" y="46"/>
                    </a:cubicBezTo>
                    <a:cubicBezTo>
                      <a:pt x="112" y="42"/>
                      <a:pt x="106" y="37"/>
                      <a:pt x="99" y="34"/>
                    </a:cubicBezTo>
                    <a:cubicBezTo>
                      <a:pt x="90" y="28"/>
                      <a:pt x="79" y="24"/>
                      <a:pt x="68" y="21"/>
                    </a:cubicBezTo>
                    <a:cubicBezTo>
                      <a:pt x="67" y="21"/>
                      <a:pt x="66" y="21"/>
                      <a:pt x="65" y="20"/>
                    </a:cubicBezTo>
                    <a:moveTo>
                      <a:pt x="60" y="0"/>
                    </a:moveTo>
                    <a:cubicBezTo>
                      <a:pt x="61" y="2"/>
                      <a:pt x="62" y="5"/>
                      <a:pt x="63" y="7"/>
                    </a:cubicBezTo>
                    <a:cubicBezTo>
                      <a:pt x="69" y="8"/>
                      <a:pt x="74" y="10"/>
                      <a:pt x="80" y="12"/>
                    </a:cubicBezTo>
                    <a:cubicBezTo>
                      <a:pt x="74" y="7"/>
                      <a:pt x="68" y="2"/>
                      <a:pt x="61" y="0"/>
                    </a:cubicBezTo>
                    <a:cubicBezTo>
                      <a:pt x="61" y="0"/>
                      <a:pt x="61" y="0"/>
                      <a:pt x="60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56"/>
              <p:cNvSpPr>
                <a:spLocks noEditPoints="1"/>
              </p:cNvSpPr>
              <p:nvPr/>
            </p:nvSpPr>
            <p:spPr bwMode="auto">
              <a:xfrm>
                <a:off x="572" y="3126"/>
                <a:ext cx="512" cy="371"/>
              </a:xfrm>
              <a:custGeom>
                <a:avLst/>
                <a:gdLst>
                  <a:gd name="T0" fmla="*/ 609 w 734"/>
                  <a:gd name="T1" fmla="*/ 519 h 532"/>
                  <a:gd name="T2" fmla="*/ 638 w 734"/>
                  <a:gd name="T3" fmla="*/ 532 h 532"/>
                  <a:gd name="T4" fmla="*/ 731 w 734"/>
                  <a:gd name="T5" fmla="*/ 469 h 532"/>
                  <a:gd name="T6" fmla="*/ 680 w 734"/>
                  <a:gd name="T7" fmla="*/ 446 h 532"/>
                  <a:gd name="T8" fmla="*/ 701 w 734"/>
                  <a:gd name="T9" fmla="*/ 449 h 532"/>
                  <a:gd name="T10" fmla="*/ 706 w 734"/>
                  <a:gd name="T11" fmla="*/ 428 h 532"/>
                  <a:gd name="T12" fmla="*/ 4 w 734"/>
                  <a:gd name="T13" fmla="*/ 98 h 532"/>
                  <a:gd name="T14" fmla="*/ 21 w 734"/>
                  <a:gd name="T15" fmla="*/ 73 h 532"/>
                  <a:gd name="T16" fmla="*/ 62 w 734"/>
                  <a:gd name="T17" fmla="*/ 30 h 532"/>
                  <a:gd name="T18" fmla="*/ 74 w 734"/>
                  <a:gd name="T19" fmla="*/ 48 h 532"/>
                  <a:gd name="T20" fmla="*/ 62 w 734"/>
                  <a:gd name="T21" fmla="*/ 1 h 532"/>
                  <a:gd name="T22" fmla="*/ 575 w 734"/>
                  <a:gd name="T23" fmla="*/ 440 h 532"/>
                  <a:gd name="T24" fmla="*/ 502 w 734"/>
                  <a:gd name="T25" fmla="*/ 427 h 532"/>
                  <a:gd name="T26" fmla="*/ 520 w 734"/>
                  <a:gd name="T27" fmla="*/ 415 h 532"/>
                  <a:gd name="T28" fmla="*/ 438 w 734"/>
                  <a:gd name="T29" fmla="*/ 320 h 532"/>
                  <a:gd name="T30" fmla="*/ 461 w 734"/>
                  <a:gd name="T31" fmla="*/ 351 h 532"/>
                  <a:gd name="T32" fmla="*/ 268 w 734"/>
                  <a:gd name="T33" fmla="*/ 180 h 532"/>
                  <a:gd name="T34" fmla="*/ 180 w 734"/>
                  <a:gd name="T35" fmla="*/ 217 h 532"/>
                  <a:gd name="T36" fmla="*/ 193 w 734"/>
                  <a:gd name="T37" fmla="*/ 211 h 532"/>
                  <a:gd name="T38" fmla="*/ 89 w 734"/>
                  <a:gd name="T39" fmla="*/ 134 h 532"/>
                  <a:gd name="T40" fmla="*/ 103 w 734"/>
                  <a:gd name="T41" fmla="*/ 168 h 532"/>
                  <a:gd name="T42" fmla="*/ 33 w 734"/>
                  <a:gd name="T43" fmla="*/ 55 h 532"/>
                  <a:gd name="T44" fmla="*/ 67 w 734"/>
                  <a:gd name="T45" fmla="*/ 176 h 532"/>
                  <a:gd name="T46" fmla="*/ 245 w 734"/>
                  <a:gd name="T47" fmla="*/ 332 h 532"/>
                  <a:gd name="T48" fmla="*/ 282 w 734"/>
                  <a:gd name="T49" fmla="*/ 372 h 532"/>
                  <a:gd name="T50" fmla="*/ 301 w 734"/>
                  <a:gd name="T51" fmla="*/ 362 h 532"/>
                  <a:gd name="T52" fmla="*/ 349 w 734"/>
                  <a:gd name="T53" fmla="*/ 400 h 532"/>
                  <a:gd name="T54" fmla="*/ 530 w 734"/>
                  <a:gd name="T55" fmla="*/ 491 h 532"/>
                  <a:gd name="T56" fmla="*/ 613 w 734"/>
                  <a:gd name="T57" fmla="*/ 508 h 532"/>
                  <a:gd name="T58" fmla="*/ 734 w 734"/>
                  <a:gd name="T59" fmla="*/ 451 h 532"/>
                  <a:gd name="T60" fmla="*/ 671 w 734"/>
                  <a:gd name="T61" fmla="*/ 465 h 532"/>
                  <a:gd name="T62" fmla="*/ 652 w 734"/>
                  <a:gd name="T63" fmla="*/ 474 h 532"/>
                  <a:gd name="T64" fmla="*/ 627 w 734"/>
                  <a:gd name="T65" fmla="*/ 460 h 532"/>
                  <a:gd name="T66" fmla="*/ 528 w 734"/>
                  <a:gd name="T67" fmla="*/ 292 h 532"/>
                  <a:gd name="T68" fmla="*/ 521 w 734"/>
                  <a:gd name="T69" fmla="*/ 267 h 532"/>
                  <a:gd name="T70" fmla="*/ 480 w 734"/>
                  <a:gd name="T71" fmla="*/ 255 h 532"/>
                  <a:gd name="T72" fmla="*/ 449 w 734"/>
                  <a:gd name="T73" fmla="*/ 257 h 532"/>
                  <a:gd name="T74" fmla="*/ 403 w 734"/>
                  <a:gd name="T75" fmla="*/ 261 h 532"/>
                  <a:gd name="T76" fmla="*/ 342 w 734"/>
                  <a:gd name="T77" fmla="*/ 195 h 532"/>
                  <a:gd name="T78" fmla="*/ 325 w 734"/>
                  <a:gd name="T79" fmla="*/ 163 h 532"/>
                  <a:gd name="T80" fmla="*/ 304 w 734"/>
                  <a:gd name="T81" fmla="*/ 123 h 532"/>
                  <a:gd name="T82" fmla="*/ 293 w 734"/>
                  <a:gd name="T83" fmla="*/ 123 h 532"/>
                  <a:gd name="T84" fmla="*/ 199 w 734"/>
                  <a:gd name="T85" fmla="*/ 142 h 532"/>
                  <a:gd name="T86" fmla="*/ 82 w 734"/>
                  <a:gd name="T87" fmla="*/ 102 h 532"/>
                  <a:gd name="T88" fmla="*/ 62 w 734"/>
                  <a:gd name="T89" fmla="*/ 97 h 532"/>
                  <a:gd name="T90" fmla="*/ 61 w 734"/>
                  <a:gd name="T91" fmla="*/ 67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34" h="532">
                    <a:moveTo>
                      <a:pt x="731" y="469"/>
                    </a:moveTo>
                    <a:cubicBezTo>
                      <a:pt x="715" y="483"/>
                      <a:pt x="697" y="496"/>
                      <a:pt x="678" y="505"/>
                    </a:cubicBezTo>
                    <a:cubicBezTo>
                      <a:pt x="656" y="515"/>
                      <a:pt x="632" y="519"/>
                      <a:pt x="609" y="519"/>
                    </a:cubicBezTo>
                    <a:cubicBezTo>
                      <a:pt x="595" y="519"/>
                      <a:pt x="581" y="518"/>
                      <a:pt x="568" y="515"/>
                    </a:cubicBezTo>
                    <a:cubicBezTo>
                      <a:pt x="570" y="516"/>
                      <a:pt x="572" y="517"/>
                      <a:pt x="574" y="517"/>
                    </a:cubicBezTo>
                    <a:cubicBezTo>
                      <a:pt x="593" y="526"/>
                      <a:pt x="616" y="532"/>
                      <a:pt x="638" y="532"/>
                    </a:cubicBezTo>
                    <a:cubicBezTo>
                      <a:pt x="646" y="532"/>
                      <a:pt x="654" y="531"/>
                      <a:pt x="661" y="530"/>
                    </a:cubicBezTo>
                    <a:cubicBezTo>
                      <a:pt x="688" y="523"/>
                      <a:pt x="708" y="507"/>
                      <a:pt x="723" y="485"/>
                    </a:cubicBezTo>
                    <a:cubicBezTo>
                      <a:pt x="726" y="480"/>
                      <a:pt x="729" y="475"/>
                      <a:pt x="731" y="469"/>
                    </a:cubicBezTo>
                    <a:moveTo>
                      <a:pt x="706" y="428"/>
                    </a:moveTo>
                    <a:cubicBezTo>
                      <a:pt x="696" y="428"/>
                      <a:pt x="686" y="434"/>
                      <a:pt x="681" y="444"/>
                    </a:cubicBezTo>
                    <a:cubicBezTo>
                      <a:pt x="680" y="445"/>
                      <a:pt x="680" y="445"/>
                      <a:pt x="680" y="446"/>
                    </a:cubicBezTo>
                    <a:cubicBezTo>
                      <a:pt x="679" y="448"/>
                      <a:pt x="678" y="451"/>
                      <a:pt x="676" y="453"/>
                    </a:cubicBezTo>
                    <a:cubicBezTo>
                      <a:pt x="676" y="453"/>
                      <a:pt x="676" y="453"/>
                      <a:pt x="676" y="454"/>
                    </a:cubicBezTo>
                    <a:cubicBezTo>
                      <a:pt x="685" y="453"/>
                      <a:pt x="693" y="452"/>
                      <a:pt x="701" y="449"/>
                    </a:cubicBezTo>
                    <a:cubicBezTo>
                      <a:pt x="711" y="447"/>
                      <a:pt x="719" y="443"/>
                      <a:pt x="728" y="438"/>
                    </a:cubicBezTo>
                    <a:cubicBezTo>
                      <a:pt x="725" y="435"/>
                      <a:pt x="721" y="432"/>
                      <a:pt x="716" y="430"/>
                    </a:cubicBezTo>
                    <a:cubicBezTo>
                      <a:pt x="713" y="428"/>
                      <a:pt x="710" y="428"/>
                      <a:pt x="706" y="428"/>
                    </a:cubicBezTo>
                    <a:moveTo>
                      <a:pt x="32" y="10"/>
                    </a:moveTo>
                    <a:cubicBezTo>
                      <a:pt x="28" y="15"/>
                      <a:pt x="24" y="19"/>
                      <a:pt x="21" y="24"/>
                    </a:cubicBezTo>
                    <a:cubicBezTo>
                      <a:pt x="6" y="46"/>
                      <a:pt x="0" y="71"/>
                      <a:pt x="4" y="98"/>
                    </a:cubicBezTo>
                    <a:cubicBezTo>
                      <a:pt x="9" y="127"/>
                      <a:pt x="30" y="154"/>
                      <a:pt x="50" y="174"/>
                    </a:cubicBezTo>
                    <a:cubicBezTo>
                      <a:pt x="52" y="175"/>
                      <a:pt x="53" y="177"/>
                      <a:pt x="55" y="178"/>
                    </a:cubicBezTo>
                    <a:cubicBezTo>
                      <a:pt x="33" y="148"/>
                      <a:pt x="20" y="111"/>
                      <a:pt x="21" y="73"/>
                    </a:cubicBezTo>
                    <a:cubicBezTo>
                      <a:pt x="21" y="52"/>
                      <a:pt x="26" y="30"/>
                      <a:pt x="32" y="10"/>
                    </a:cubicBezTo>
                    <a:moveTo>
                      <a:pt x="62" y="1"/>
                    </a:moveTo>
                    <a:cubicBezTo>
                      <a:pt x="61" y="10"/>
                      <a:pt x="61" y="20"/>
                      <a:pt x="62" y="30"/>
                    </a:cubicBezTo>
                    <a:cubicBezTo>
                      <a:pt x="63" y="38"/>
                      <a:pt x="65" y="46"/>
                      <a:pt x="68" y="54"/>
                    </a:cubicBezTo>
                    <a:cubicBezTo>
                      <a:pt x="68" y="54"/>
                      <a:pt x="68" y="54"/>
                      <a:pt x="68" y="54"/>
                    </a:cubicBezTo>
                    <a:cubicBezTo>
                      <a:pt x="70" y="52"/>
                      <a:pt x="72" y="50"/>
                      <a:pt x="74" y="48"/>
                    </a:cubicBezTo>
                    <a:cubicBezTo>
                      <a:pt x="74" y="47"/>
                      <a:pt x="75" y="47"/>
                      <a:pt x="75" y="47"/>
                    </a:cubicBezTo>
                    <a:cubicBezTo>
                      <a:pt x="85" y="35"/>
                      <a:pt x="85" y="19"/>
                      <a:pt x="74" y="8"/>
                    </a:cubicBezTo>
                    <a:cubicBezTo>
                      <a:pt x="71" y="5"/>
                      <a:pt x="66" y="2"/>
                      <a:pt x="62" y="1"/>
                    </a:cubicBezTo>
                    <a:moveTo>
                      <a:pt x="577" y="479"/>
                    </a:moveTo>
                    <a:cubicBezTo>
                      <a:pt x="565" y="479"/>
                      <a:pt x="552" y="467"/>
                      <a:pt x="558" y="452"/>
                    </a:cubicBezTo>
                    <a:cubicBezTo>
                      <a:pt x="561" y="444"/>
                      <a:pt x="568" y="440"/>
                      <a:pt x="575" y="440"/>
                    </a:cubicBezTo>
                    <a:cubicBezTo>
                      <a:pt x="588" y="440"/>
                      <a:pt x="601" y="451"/>
                      <a:pt x="595" y="467"/>
                    </a:cubicBezTo>
                    <a:cubicBezTo>
                      <a:pt x="591" y="475"/>
                      <a:pt x="584" y="479"/>
                      <a:pt x="577" y="479"/>
                    </a:cubicBezTo>
                    <a:moveTo>
                      <a:pt x="502" y="427"/>
                    </a:moveTo>
                    <a:cubicBezTo>
                      <a:pt x="490" y="427"/>
                      <a:pt x="477" y="416"/>
                      <a:pt x="483" y="401"/>
                    </a:cubicBezTo>
                    <a:cubicBezTo>
                      <a:pt x="486" y="392"/>
                      <a:pt x="493" y="389"/>
                      <a:pt x="500" y="389"/>
                    </a:cubicBezTo>
                    <a:cubicBezTo>
                      <a:pt x="513" y="389"/>
                      <a:pt x="526" y="400"/>
                      <a:pt x="520" y="415"/>
                    </a:cubicBezTo>
                    <a:cubicBezTo>
                      <a:pt x="516" y="424"/>
                      <a:pt x="509" y="427"/>
                      <a:pt x="502" y="427"/>
                    </a:cubicBezTo>
                    <a:moveTo>
                      <a:pt x="461" y="351"/>
                    </a:moveTo>
                    <a:cubicBezTo>
                      <a:pt x="446" y="351"/>
                      <a:pt x="430" y="338"/>
                      <a:pt x="438" y="320"/>
                    </a:cubicBezTo>
                    <a:cubicBezTo>
                      <a:pt x="442" y="310"/>
                      <a:pt x="450" y="305"/>
                      <a:pt x="458" y="305"/>
                    </a:cubicBezTo>
                    <a:cubicBezTo>
                      <a:pt x="473" y="305"/>
                      <a:pt x="488" y="319"/>
                      <a:pt x="481" y="337"/>
                    </a:cubicBezTo>
                    <a:cubicBezTo>
                      <a:pt x="477" y="347"/>
                      <a:pt x="469" y="351"/>
                      <a:pt x="461" y="351"/>
                    </a:cubicBezTo>
                    <a:moveTo>
                      <a:pt x="270" y="227"/>
                    </a:moveTo>
                    <a:cubicBezTo>
                      <a:pt x="252" y="227"/>
                      <a:pt x="236" y="204"/>
                      <a:pt x="253" y="187"/>
                    </a:cubicBezTo>
                    <a:cubicBezTo>
                      <a:pt x="258" y="182"/>
                      <a:pt x="263" y="180"/>
                      <a:pt x="268" y="180"/>
                    </a:cubicBezTo>
                    <a:cubicBezTo>
                      <a:pt x="286" y="180"/>
                      <a:pt x="302" y="204"/>
                      <a:pt x="286" y="220"/>
                    </a:cubicBezTo>
                    <a:cubicBezTo>
                      <a:pt x="281" y="225"/>
                      <a:pt x="276" y="227"/>
                      <a:pt x="270" y="227"/>
                    </a:cubicBezTo>
                    <a:moveTo>
                      <a:pt x="180" y="217"/>
                    </a:moveTo>
                    <a:cubicBezTo>
                      <a:pt x="165" y="217"/>
                      <a:pt x="152" y="197"/>
                      <a:pt x="165" y="183"/>
                    </a:cubicBezTo>
                    <a:cubicBezTo>
                      <a:pt x="170" y="179"/>
                      <a:pt x="174" y="177"/>
                      <a:pt x="179" y="177"/>
                    </a:cubicBezTo>
                    <a:cubicBezTo>
                      <a:pt x="194" y="177"/>
                      <a:pt x="207" y="197"/>
                      <a:pt x="193" y="211"/>
                    </a:cubicBezTo>
                    <a:cubicBezTo>
                      <a:pt x="189" y="215"/>
                      <a:pt x="185" y="217"/>
                      <a:pt x="180" y="217"/>
                    </a:cubicBezTo>
                    <a:moveTo>
                      <a:pt x="103" y="168"/>
                    </a:moveTo>
                    <a:cubicBezTo>
                      <a:pt x="88" y="168"/>
                      <a:pt x="75" y="148"/>
                      <a:pt x="89" y="134"/>
                    </a:cubicBezTo>
                    <a:cubicBezTo>
                      <a:pt x="93" y="130"/>
                      <a:pt x="97" y="129"/>
                      <a:pt x="102" y="129"/>
                    </a:cubicBezTo>
                    <a:cubicBezTo>
                      <a:pt x="117" y="129"/>
                      <a:pt x="130" y="148"/>
                      <a:pt x="117" y="162"/>
                    </a:cubicBezTo>
                    <a:cubicBezTo>
                      <a:pt x="112" y="166"/>
                      <a:pt x="108" y="168"/>
                      <a:pt x="103" y="168"/>
                    </a:cubicBezTo>
                    <a:moveTo>
                      <a:pt x="51" y="0"/>
                    </a:moveTo>
                    <a:cubicBezTo>
                      <a:pt x="50" y="0"/>
                      <a:pt x="49" y="0"/>
                      <a:pt x="48" y="1"/>
                    </a:cubicBezTo>
                    <a:cubicBezTo>
                      <a:pt x="41" y="18"/>
                      <a:pt x="36" y="36"/>
                      <a:pt x="33" y="55"/>
                    </a:cubicBezTo>
                    <a:cubicBezTo>
                      <a:pt x="32" y="68"/>
                      <a:pt x="32" y="82"/>
                      <a:pt x="33" y="95"/>
                    </a:cubicBezTo>
                    <a:cubicBezTo>
                      <a:pt x="35" y="108"/>
                      <a:pt x="38" y="121"/>
                      <a:pt x="43" y="134"/>
                    </a:cubicBezTo>
                    <a:cubicBezTo>
                      <a:pt x="49" y="149"/>
                      <a:pt x="57" y="163"/>
                      <a:pt x="67" y="176"/>
                    </a:cubicBezTo>
                    <a:cubicBezTo>
                      <a:pt x="75" y="186"/>
                      <a:pt x="83" y="195"/>
                      <a:pt x="92" y="203"/>
                    </a:cubicBezTo>
                    <a:cubicBezTo>
                      <a:pt x="130" y="240"/>
                      <a:pt x="173" y="271"/>
                      <a:pt x="213" y="305"/>
                    </a:cubicBezTo>
                    <a:cubicBezTo>
                      <a:pt x="224" y="313"/>
                      <a:pt x="234" y="322"/>
                      <a:pt x="245" y="332"/>
                    </a:cubicBezTo>
                    <a:cubicBezTo>
                      <a:pt x="246" y="333"/>
                      <a:pt x="247" y="333"/>
                      <a:pt x="248" y="334"/>
                    </a:cubicBezTo>
                    <a:cubicBezTo>
                      <a:pt x="248" y="334"/>
                      <a:pt x="248" y="335"/>
                      <a:pt x="248" y="335"/>
                    </a:cubicBezTo>
                    <a:cubicBezTo>
                      <a:pt x="260" y="347"/>
                      <a:pt x="272" y="359"/>
                      <a:pt x="282" y="372"/>
                    </a:cubicBezTo>
                    <a:cubicBezTo>
                      <a:pt x="288" y="369"/>
                      <a:pt x="295" y="365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2"/>
                      <a:pt x="301" y="362"/>
                      <a:pt x="301" y="362"/>
                    </a:cubicBezTo>
                    <a:cubicBezTo>
                      <a:pt x="301" y="369"/>
                      <a:pt x="300" y="376"/>
                      <a:pt x="300" y="384"/>
                    </a:cubicBezTo>
                    <a:cubicBezTo>
                      <a:pt x="316" y="388"/>
                      <a:pt x="332" y="394"/>
                      <a:pt x="347" y="400"/>
                    </a:cubicBezTo>
                    <a:cubicBezTo>
                      <a:pt x="348" y="400"/>
                      <a:pt x="348" y="400"/>
                      <a:pt x="349" y="400"/>
                    </a:cubicBezTo>
                    <a:cubicBezTo>
                      <a:pt x="350" y="401"/>
                      <a:pt x="350" y="401"/>
                      <a:pt x="351" y="402"/>
                    </a:cubicBezTo>
                    <a:cubicBezTo>
                      <a:pt x="364" y="408"/>
                      <a:pt x="377" y="414"/>
                      <a:pt x="389" y="420"/>
                    </a:cubicBezTo>
                    <a:cubicBezTo>
                      <a:pt x="436" y="443"/>
                      <a:pt x="481" y="471"/>
                      <a:pt x="530" y="491"/>
                    </a:cubicBezTo>
                    <a:cubicBezTo>
                      <a:pt x="542" y="496"/>
                      <a:pt x="553" y="500"/>
                      <a:pt x="565" y="503"/>
                    </a:cubicBezTo>
                    <a:cubicBezTo>
                      <a:pt x="580" y="506"/>
                      <a:pt x="595" y="508"/>
                      <a:pt x="610" y="508"/>
                    </a:cubicBezTo>
                    <a:cubicBezTo>
                      <a:pt x="611" y="508"/>
                      <a:pt x="612" y="508"/>
                      <a:pt x="613" y="508"/>
                    </a:cubicBezTo>
                    <a:cubicBezTo>
                      <a:pt x="627" y="508"/>
                      <a:pt x="640" y="506"/>
                      <a:pt x="653" y="502"/>
                    </a:cubicBezTo>
                    <a:cubicBezTo>
                      <a:pt x="666" y="498"/>
                      <a:pt x="678" y="492"/>
                      <a:pt x="690" y="486"/>
                    </a:cubicBezTo>
                    <a:cubicBezTo>
                      <a:pt x="706" y="476"/>
                      <a:pt x="720" y="464"/>
                      <a:pt x="734" y="451"/>
                    </a:cubicBezTo>
                    <a:cubicBezTo>
                      <a:pt x="734" y="450"/>
                      <a:pt x="733" y="449"/>
                      <a:pt x="733" y="448"/>
                    </a:cubicBezTo>
                    <a:cubicBezTo>
                      <a:pt x="715" y="458"/>
                      <a:pt x="696" y="464"/>
                      <a:pt x="675" y="465"/>
                    </a:cubicBezTo>
                    <a:cubicBezTo>
                      <a:pt x="674" y="465"/>
                      <a:pt x="672" y="465"/>
                      <a:pt x="671" y="465"/>
                    </a:cubicBezTo>
                    <a:cubicBezTo>
                      <a:pt x="670" y="465"/>
                      <a:pt x="669" y="465"/>
                      <a:pt x="668" y="465"/>
                    </a:cubicBezTo>
                    <a:cubicBezTo>
                      <a:pt x="665" y="467"/>
                      <a:pt x="663" y="469"/>
                      <a:pt x="661" y="470"/>
                    </a:cubicBezTo>
                    <a:cubicBezTo>
                      <a:pt x="658" y="472"/>
                      <a:pt x="655" y="473"/>
                      <a:pt x="652" y="474"/>
                    </a:cubicBezTo>
                    <a:cubicBezTo>
                      <a:pt x="648" y="475"/>
                      <a:pt x="644" y="476"/>
                      <a:pt x="640" y="476"/>
                    </a:cubicBezTo>
                    <a:cubicBezTo>
                      <a:pt x="639" y="476"/>
                      <a:pt x="638" y="476"/>
                      <a:pt x="638" y="476"/>
                    </a:cubicBezTo>
                    <a:cubicBezTo>
                      <a:pt x="636" y="469"/>
                      <a:pt x="633" y="463"/>
                      <a:pt x="627" y="460"/>
                    </a:cubicBezTo>
                    <a:cubicBezTo>
                      <a:pt x="621" y="455"/>
                      <a:pt x="614" y="451"/>
                      <a:pt x="608" y="446"/>
                    </a:cubicBezTo>
                    <a:cubicBezTo>
                      <a:pt x="601" y="442"/>
                      <a:pt x="594" y="436"/>
                      <a:pt x="588" y="431"/>
                    </a:cubicBezTo>
                    <a:cubicBezTo>
                      <a:pt x="550" y="397"/>
                      <a:pt x="527" y="344"/>
                      <a:pt x="528" y="292"/>
                    </a:cubicBezTo>
                    <a:cubicBezTo>
                      <a:pt x="528" y="292"/>
                      <a:pt x="528" y="292"/>
                      <a:pt x="528" y="291"/>
                    </a:cubicBezTo>
                    <a:cubicBezTo>
                      <a:pt x="526" y="286"/>
                      <a:pt x="525" y="280"/>
                      <a:pt x="524" y="274"/>
                    </a:cubicBezTo>
                    <a:cubicBezTo>
                      <a:pt x="523" y="272"/>
                      <a:pt x="522" y="270"/>
                      <a:pt x="521" y="267"/>
                    </a:cubicBezTo>
                    <a:cubicBezTo>
                      <a:pt x="521" y="266"/>
                      <a:pt x="521" y="265"/>
                      <a:pt x="520" y="264"/>
                    </a:cubicBezTo>
                    <a:cubicBezTo>
                      <a:pt x="515" y="263"/>
                      <a:pt x="510" y="261"/>
                      <a:pt x="505" y="260"/>
                    </a:cubicBezTo>
                    <a:cubicBezTo>
                      <a:pt x="497" y="258"/>
                      <a:pt x="489" y="257"/>
                      <a:pt x="480" y="255"/>
                    </a:cubicBezTo>
                    <a:cubicBezTo>
                      <a:pt x="478" y="257"/>
                      <a:pt x="476" y="259"/>
                      <a:pt x="474" y="261"/>
                    </a:cubicBezTo>
                    <a:cubicBezTo>
                      <a:pt x="472" y="260"/>
                      <a:pt x="470" y="260"/>
                      <a:pt x="467" y="259"/>
                    </a:cubicBezTo>
                    <a:cubicBezTo>
                      <a:pt x="461" y="258"/>
                      <a:pt x="455" y="257"/>
                      <a:pt x="449" y="257"/>
                    </a:cubicBezTo>
                    <a:cubicBezTo>
                      <a:pt x="448" y="257"/>
                      <a:pt x="447" y="258"/>
                      <a:pt x="445" y="258"/>
                    </a:cubicBezTo>
                    <a:cubicBezTo>
                      <a:pt x="443" y="258"/>
                      <a:pt x="441" y="258"/>
                      <a:pt x="439" y="258"/>
                    </a:cubicBezTo>
                    <a:cubicBezTo>
                      <a:pt x="427" y="258"/>
                      <a:pt x="415" y="259"/>
                      <a:pt x="403" y="261"/>
                    </a:cubicBezTo>
                    <a:cubicBezTo>
                      <a:pt x="388" y="263"/>
                      <a:pt x="374" y="267"/>
                      <a:pt x="361" y="271"/>
                    </a:cubicBezTo>
                    <a:cubicBezTo>
                      <a:pt x="360" y="257"/>
                      <a:pt x="357" y="243"/>
                      <a:pt x="354" y="229"/>
                    </a:cubicBezTo>
                    <a:cubicBezTo>
                      <a:pt x="350" y="217"/>
                      <a:pt x="347" y="206"/>
                      <a:pt x="342" y="195"/>
                    </a:cubicBezTo>
                    <a:cubicBezTo>
                      <a:pt x="342" y="192"/>
                      <a:pt x="341" y="190"/>
                      <a:pt x="340" y="188"/>
                    </a:cubicBezTo>
                    <a:cubicBezTo>
                      <a:pt x="337" y="181"/>
                      <a:pt x="334" y="175"/>
                      <a:pt x="330" y="169"/>
                    </a:cubicBezTo>
                    <a:cubicBezTo>
                      <a:pt x="328" y="167"/>
                      <a:pt x="327" y="165"/>
                      <a:pt x="325" y="163"/>
                    </a:cubicBezTo>
                    <a:cubicBezTo>
                      <a:pt x="327" y="161"/>
                      <a:pt x="327" y="158"/>
                      <a:pt x="328" y="155"/>
                    </a:cubicBezTo>
                    <a:cubicBezTo>
                      <a:pt x="323" y="148"/>
                      <a:pt x="319" y="141"/>
                      <a:pt x="314" y="135"/>
                    </a:cubicBezTo>
                    <a:cubicBezTo>
                      <a:pt x="311" y="130"/>
                      <a:pt x="307" y="126"/>
                      <a:pt x="304" y="123"/>
                    </a:cubicBezTo>
                    <a:cubicBezTo>
                      <a:pt x="303" y="122"/>
                      <a:pt x="302" y="122"/>
                      <a:pt x="301" y="122"/>
                    </a:cubicBezTo>
                    <a:cubicBezTo>
                      <a:pt x="300" y="122"/>
                      <a:pt x="300" y="122"/>
                      <a:pt x="300" y="122"/>
                    </a:cubicBezTo>
                    <a:cubicBezTo>
                      <a:pt x="298" y="122"/>
                      <a:pt x="295" y="123"/>
                      <a:pt x="293" y="123"/>
                    </a:cubicBezTo>
                    <a:cubicBezTo>
                      <a:pt x="287" y="124"/>
                      <a:pt x="282" y="125"/>
                      <a:pt x="276" y="126"/>
                    </a:cubicBezTo>
                    <a:cubicBezTo>
                      <a:pt x="276" y="126"/>
                      <a:pt x="275" y="126"/>
                      <a:pt x="275" y="126"/>
                    </a:cubicBezTo>
                    <a:cubicBezTo>
                      <a:pt x="252" y="137"/>
                      <a:pt x="225" y="142"/>
                      <a:pt x="199" y="142"/>
                    </a:cubicBezTo>
                    <a:cubicBezTo>
                      <a:pt x="173" y="142"/>
                      <a:pt x="147" y="137"/>
                      <a:pt x="124" y="126"/>
                    </a:cubicBezTo>
                    <a:cubicBezTo>
                      <a:pt x="117" y="123"/>
                      <a:pt x="109" y="119"/>
                      <a:pt x="102" y="114"/>
                    </a:cubicBezTo>
                    <a:cubicBezTo>
                      <a:pt x="95" y="110"/>
                      <a:pt x="89" y="106"/>
                      <a:pt x="82" y="102"/>
                    </a:cubicBezTo>
                    <a:cubicBezTo>
                      <a:pt x="78" y="99"/>
                      <a:pt x="73" y="98"/>
                      <a:pt x="69" y="98"/>
                    </a:cubicBezTo>
                    <a:cubicBezTo>
                      <a:pt x="67" y="98"/>
                      <a:pt x="65" y="98"/>
                      <a:pt x="63" y="99"/>
                    </a:cubicBezTo>
                    <a:cubicBezTo>
                      <a:pt x="63" y="98"/>
                      <a:pt x="63" y="97"/>
                      <a:pt x="62" y="97"/>
                    </a:cubicBezTo>
                    <a:cubicBezTo>
                      <a:pt x="61" y="93"/>
                      <a:pt x="60" y="89"/>
                      <a:pt x="59" y="85"/>
                    </a:cubicBezTo>
                    <a:cubicBezTo>
                      <a:pt x="59" y="81"/>
                      <a:pt x="59" y="78"/>
                      <a:pt x="59" y="75"/>
                    </a:cubicBezTo>
                    <a:cubicBezTo>
                      <a:pt x="60" y="72"/>
                      <a:pt x="60" y="70"/>
                      <a:pt x="61" y="67"/>
                    </a:cubicBezTo>
                    <a:cubicBezTo>
                      <a:pt x="60" y="65"/>
                      <a:pt x="59" y="62"/>
                      <a:pt x="58" y="60"/>
                    </a:cubicBezTo>
                    <a:cubicBezTo>
                      <a:pt x="51" y="41"/>
                      <a:pt x="49" y="20"/>
                      <a:pt x="51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57"/>
              <p:cNvSpPr>
                <a:spLocks noEditPoints="1"/>
              </p:cNvSpPr>
              <p:nvPr/>
            </p:nvSpPr>
            <p:spPr bwMode="auto">
              <a:xfrm>
                <a:off x="626" y="3056"/>
                <a:ext cx="90" cy="97"/>
              </a:xfrm>
              <a:custGeom>
                <a:avLst/>
                <a:gdLst>
                  <a:gd name="T0" fmla="*/ 2 w 128"/>
                  <a:gd name="T1" fmla="*/ 53 h 139"/>
                  <a:gd name="T2" fmla="*/ 5 w 128"/>
                  <a:gd name="T3" fmla="*/ 84 h 139"/>
                  <a:gd name="T4" fmla="*/ 56 w 128"/>
                  <a:gd name="T5" fmla="*/ 134 h 139"/>
                  <a:gd name="T6" fmla="*/ 53 w 128"/>
                  <a:gd name="T7" fmla="*/ 132 h 139"/>
                  <a:gd name="T8" fmla="*/ 2 w 128"/>
                  <a:gd name="T9" fmla="*/ 53 h 139"/>
                  <a:gd name="T10" fmla="*/ 73 w 128"/>
                  <a:gd name="T11" fmla="*/ 89 h 139"/>
                  <a:gd name="T12" fmla="*/ 59 w 128"/>
                  <a:gd name="T13" fmla="*/ 57 h 139"/>
                  <a:gd name="T14" fmla="*/ 72 w 128"/>
                  <a:gd name="T15" fmla="*/ 51 h 139"/>
                  <a:gd name="T16" fmla="*/ 86 w 128"/>
                  <a:gd name="T17" fmla="*/ 83 h 139"/>
                  <a:gd name="T18" fmla="*/ 73 w 128"/>
                  <a:gd name="T19" fmla="*/ 89 h 139"/>
                  <a:gd name="T20" fmla="*/ 39 w 128"/>
                  <a:gd name="T21" fmla="*/ 68 h 139"/>
                  <a:gd name="T22" fmla="*/ 25 w 128"/>
                  <a:gd name="T23" fmla="*/ 36 h 139"/>
                  <a:gd name="T24" fmla="*/ 37 w 128"/>
                  <a:gd name="T25" fmla="*/ 30 h 139"/>
                  <a:gd name="T26" fmla="*/ 51 w 128"/>
                  <a:gd name="T27" fmla="*/ 62 h 139"/>
                  <a:gd name="T28" fmla="*/ 39 w 128"/>
                  <a:gd name="T29" fmla="*/ 68 h 139"/>
                  <a:gd name="T30" fmla="*/ 59 w 128"/>
                  <a:gd name="T31" fmla="*/ 0 h 139"/>
                  <a:gd name="T32" fmla="*/ 52 w 128"/>
                  <a:gd name="T33" fmla="*/ 0 h 139"/>
                  <a:gd name="T34" fmla="*/ 44 w 128"/>
                  <a:gd name="T35" fmla="*/ 2 h 139"/>
                  <a:gd name="T36" fmla="*/ 38 w 128"/>
                  <a:gd name="T37" fmla="*/ 4 h 139"/>
                  <a:gd name="T38" fmla="*/ 23 w 128"/>
                  <a:gd name="T39" fmla="*/ 14 h 139"/>
                  <a:gd name="T40" fmla="*/ 17 w 128"/>
                  <a:gd name="T41" fmla="*/ 20 h 139"/>
                  <a:gd name="T42" fmla="*/ 16 w 128"/>
                  <a:gd name="T43" fmla="*/ 22 h 139"/>
                  <a:gd name="T44" fmla="*/ 13 w 128"/>
                  <a:gd name="T45" fmla="*/ 45 h 139"/>
                  <a:gd name="T46" fmla="*/ 19 w 128"/>
                  <a:gd name="T47" fmla="*/ 64 h 139"/>
                  <a:gd name="T48" fmla="*/ 39 w 128"/>
                  <a:gd name="T49" fmla="*/ 101 h 139"/>
                  <a:gd name="T50" fmla="*/ 61 w 128"/>
                  <a:gd name="T51" fmla="*/ 123 h 139"/>
                  <a:gd name="T52" fmla="*/ 81 w 128"/>
                  <a:gd name="T53" fmla="*/ 134 h 139"/>
                  <a:gd name="T54" fmla="*/ 98 w 128"/>
                  <a:gd name="T55" fmla="*/ 139 h 139"/>
                  <a:gd name="T56" fmla="*/ 101 w 128"/>
                  <a:gd name="T57" fmla="*/ 139 h 139"/>
                  <a:gd name="T58" fmla="*/ 106 w 128"/>
                  <a:gd name="T59" fmla="*/ 65 h 139"/>
                  <a:gd name="T60" fmla="*/ 128 w 128"/>
                  <a:gd name="T61" fmla="*/ 51 h 139"/>
                  <a:gd name="T62" fmla="*/ 126 w 128"/>
                  <a:gd name="T63" fmla="*/ 44 h 139"/>
                  <a:gd name="T64" fmla="*/ 118 w 128"/>
                  <a:gd name="T65" fmla="*/ 29 h 139"/>
                  <a:gd name="T66" fmla="*/ 104 w 128"/>
                  <a:gd name="T67" fmla="*/ 16 h 139"/>
                  <a:gd name="T68" fmla="*/ 86 w 128"/>
                  <a:gd name="T69" fmla="*/ 5 h 139"/>
                  <a:gd name="T70" fmla="*/ 67 w 128"/>
                  <a:gd name="T71" fmla="*/ 0 h 139"/>
                  <a:gd name="T72" fmla="*/ 59 w 128"/>
                  <a:gd name="T73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8" h="139">
                    <a:moveTo>
                      <a:pt x="2" y="53"/>
                    </a:moveTo>
                    <a:cubicBezTo>
                      <a:pt x="0" y="63"/>
                      <a:pt x="1" y="74"/>
                      <a:pt x="5" y="84"/>
                    </a:cubicBezTo>
                    <a:cubicBezTo>
                      <a:pt x="14" y="106"/>
                      <a:pt x="33" y="125"/>
                      <a:pt x="56" y="134"/>
                    </a:cubicBezTo>
                    <a:cubicBezTo>
                      <a:pt x="55" y="133"/>
                      <a:pt x="54" y="132"/>
                      <a:pt x="53" y="132"/>
                    </a:cubicBezTo>
                    <a:cubicBezTo>
                      <a:pt x="28" y="112"/>
                      <a:pt x="11" y="83"/>
                      <a:pt x="2" y="53"/>
                    </a:cubicBezTo>
                    <a:moveTo>
                      <a:pt x="73" y="89"/>
                    </a:moveTo>
                    <a:cubicBezTo>
                      <a:pt x="59" y="89"/>
                      <a:pt x="46" y="70"/>
                      <a:pt x="59" y="57"/>
                    </a:cubicBezTo>
                    <a:cubicBezTo>
                      <a:pt x="63" y="53"/>
                      <a:pt x="67" y="51"/>
                      <a:pt x="72" y="51"/>
                    </a:cubicBezTo>
                    <a:cubicBezTo>
                      <a:pt x="86" y="51"/>
                      <a:pt x="99" y="70"/>
                      <a:pt x="86" y="83"/>
                    </a:cubicBezTo>
                    <a:cubicBezTo>
                      <a:pt x="82" y="87"/>
                      <a:pt x="77" y="89"/>
                      <a:pt x="73" y="89"/>
                    </a:cubicBezTo>
                    <a:moveTo>
                      <a:pt x="39" y="68"/>
                    </a:moveTo>
                    <a:cubicBezTo>
                      <a:pt x="25" y="68"/>
                      <a:pt x="12" y="49"/>
                      <a:pt x="25" y="36"/>
                    </a:cubicBezTo>
                    <a:cubicBezTo>
                      <a:pt x="29" y="32"/>
                      <a:pt x="33" y="30"/>
                      <a:pt x="37" y="30"/>
                    </a:cubicBezTo>
                    <a:cubicBezTo>
                      <a:pt x="52" y="30"/>
                      <a:pt x="65" y="49"/>
                      <a:pt x="51" y="62"/>
                    </a:cubicBezTo>
                    <a:cubicBezTo>
                      <a:pt x="48" y="66"/>
                      <a:pt x="43" y="68"/>
                      <a:pt x="39" y="68"/>
                    </a:cubicBezTo>
                    <a:moveTo>
                      <a:pt x="59" y="0"/>
                    </a:moveTo>
                    <a:cubicBezTo>
                      <a:pt x="56" y="0"/>
                      <a:pt x="54" y="0"/>
                      <a:pt x="52" y="0"/>
                    </a:cubicBezTo>
                    <a:cubicBezTo>
                      <a:pt x="49" y="1"/>
                      <a:pt x="46" y="1"/>
                      <a:pt x="44" y="2"/>
                    </a:cubicBezTo>
                    <a:cubicBezTo>
                      <a:pt x="42" y="3"/>
                      <a:pt x="40" y="3"/>
                      <a:pt x="38" y="4"/>
                    </a:cubicBezTo>
                    <a:cubicBezTo>
                      <a:pt x="33" y="6"/>
                      <a:pt x="27" y="10"/>
                      <a:pt x="23" y="14"/>
                    </a:cubicBezTo>
                    <a:cubicBezTo>
                      <a:pt x="21" y="16"/>
                      <a:pt x="19" y="18"/>
                      <a:pt x="17" y="20"/>
                    </a:cubicBezTo>
                    <a:cubicBezTo>
                      <a:pt x="16" y="21"/>
                      <a:pt x="16" y="21"/>
                      <a:pt x="16" y="22"/>
                    </a:cubicBezTo>
                    <a:cubicBezTo>
                      <a:pt x="19" y="29"/>
                      <a:pt x="19" y="37"/>
                      <a:pt x="13" y="45"/>
                    </a:cubicBezTo>
                    <a:cubicBezTo>
                      <a:pt x="14" y="51"/>
                      <a:pt x="16" y="58"/>
                      <a:pt x="19" y="64"/>
                    </a:cubicBezTo>
                    <a:cubicBezTo>
                      <a:pt x="24" y="77"/>
                      <a:pt x="31" y="89"/>
                      <a:pt x="39" y="101"/>
                    </a:cubicBezTo>
                    <a:cubicBezTo>
                      <a:pt x="46" y="109"/>
                      <a:pt x="53" y="116"/>
                      <a:pt x="61" y="123"/>
                    </a:cubicBezTo>
                    <a:cubicBezTo>
                      <a:pt x="67" y="127"/>
                      <a:pt x="74" y="131"/>
                      <a:pt x="81" y="134"/>
                    </a:cubicBezTo>
                    <a:cubicBezTo>
                      <a:pt x="87" y="136"/>
                      <a:pt x="92" y="138"/>
                      <a:pt x="98" y="139"/>
                    </a:cubicBezTo>
                    <a:cubicBezTo>
                      <a:pt x="99" y="139"/>
                      <a:pt x="100" y="139"/>
                      <a:pt x="101" y="139"/>
                    </a:cubicBezTo>
                    <a:cubicBezTo>
                      <a:pt x="84" y="117"/>
                      <a:pt x="86" y="85"/>
                      <a:pt x="106" y="65"/>
                    </a:cubicBezTo>
                    <a:cubicBezTo>
                      <a:pt x="112" y="58"/>
                      <a:pt x="120" y="54"/>
                      <a:pt x="128" y="51"/>
                    </a:cubicBezTo>
                    <a:cubicBezTo>
                      <a:pt x="127" y="48"/>
                      <a:pt x="127" y="46"/>
                      <a:pt x="126" y="44"/>
                    </a:cubicBezTo>
                    <a:cubicBezTo>
                      <a:pt x="124" y="39"/>
                      <a:pt x="121" y="34"/>
                      <a:pt x="118" y="29"/>
                    </a:cubicBezTo>
                    <a:cubicBezTo>
                      <a:pt x="114" y="24"/>
                      <a:pt x="109" y="20"/>
                      <a:pt x="104" y="16"/>
                    </a:cubicBezTo>
                    <a:cubicBezTo>
                      <a:pt x="98" y="12"/>
                      <a:pt x="92" y="8"/>
                      <a:pt x="86" y="5"/>
                    </a:cubicBezTo>
                    <a:cubicBezTo>
                      <a:pt x="80" y="3"/>
                      <a:pt x="73" y="1"/>
                      <a:pt x="67" y="0"/>
                    </a:cubicBezTo>
                    <a:cubicBezTo>
                      <a:pt x="64" y="0"/>
                      <a:pt x="62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58"/>
              <p:cNvSpPr>
                <a:spLocks noEditPoints="1"/>
              </p:cNvSpPr>
              <p:nvPr/>
            </p:nvSpPr>
            <p:spPr bwMode="auto">
              <a:xfrm>
                <a:off x="1023" y="3324"/>
                <a:ext cx="104" cy="89"/>
              </a:xfrm>
              <a:custGeom>
                <a:avLst/>
                <a:gdLst>
                  <a:gd name="T0" fmla="*/ 23 w 149"/>
                  <a:gd name="T1" fmla="*/ 100 h 127"/>
                  <a:gd name="T2" fmla="*/ 87 w 149"/>
                  <a:gd name="T3" fmla="*/ 127 h 127"/>
                  <a:gd name="T4" fmla="*/ 89 w 149"/>
                  <a:gd name="T5" fmla="*/ 127 h 127"/>
                  <a:gd name="T6" fmla="*/ 119 w 149"/>
                  <a:gd name="T7" fmla="*/ 117 h 127"/>
                  <a:gd name="T8" fmla="*/ 96 w 149"/>
                  <a:gd name="T9" fmla="*/ 119 h 127"/>
                  <a:gd name="T10" fmla="*/ 26 w 149"/>
                  <a:gd name="T11" fmla="*/ 102 h 127"/>
                  <a:gd name="T12" fmla="*/ 23 w 149"/>
                  <a:gd name="T13" fmla="*/ 100 h 127"/>
                  <a:gd name="T14" fmla="*/ 109 w 149"/>
                  <a:gd name="T15" fmla="*/ 101 h 127"/>
                  <a:gd name="T16" fmla="*/ 91 w 149"/>
                  <a:gd name="T17" fmla="*/ 76 h 127"/>
                  <a:gd name="T18" fmla="*/ 107 w 149"/>
                  <a:gd name="T19" fmla="*/ 64 h 127"/>
                  <a:gd name="T20" fmla="*/ 125 w 149"/>
                  <a:gd name="T21" fmla="*/ 89 h 127"/>
                  <a:gd name="T22" fmla="*/ 109 w 149"/>
                  <a:gd name="T23" fmla="*/ 101 h 127"/>
                  <a:gd name="T24" fmla="*/ 76 w 149"/>
                  <a:gd name="T25" fmla="*/ 78 h 127"/>
                  <a:gd name="T26" fmla="*/ 58 w 149"/>
                  <a:gd name="T27" fmla="*/ 53 h 127"/>
                  <a:gd name="T28" fmla="*/ 74 w 149"/>
                  <a:gd name="T29" fmla="*/ 41 h 127"/>
                  <a:gd name="T30" fmla="*/ 92 w 149"/>
                  <a:gd name="T31" fmla="*/ 66 h 127"/>
                  <a:gd name="T32" fmla="*/ 76 w 149"/>
                  <a:gd name="T33" fmla="*/ 78 h 127"/>
                  <a:gd name="T34" fmla="*/ 78 w 149"/>
                  <a:gd name="T35" fmla="*/ 0 h 127"/>
                  <a:gd name="T36" fmla="*/ 70 w 149"/>
                  <a:gd name="T37" fmla="*/ 1 h 127"/>
                  <a:gd name="T38" fmla="*/ 67 w 149"/>
                  <a:gd name="T39" fmla="*/ 27 h 127"/>
                  <a:gd name="T40" fmla="*/ 14 w 149"/>
                  <a:gd name="T41" fmla="*/ 62 h 127"/>
                  <a:gd name="T42" fmla="*/ 0 w 149"/>
                  <a:gd name="T43" fmla="*/ 61 h 127"/>
                  <a:gd name="T44" fmla="*/ 2 w 149"/>
                  <a:gd name="T45" fmla="*/ 63 h 127"/>
                  <a:gd name="T46" fmla="*/ 13 w 149"/>
                  <a:gd name="T47" fmla="*/ 77 h 127"/>
                  <a:gd name="T48" fmla="*/ 31 w 149"/>
                  <a:gd name="T49" fmla="*/ 91 h 127"/>
                  <a:gd name="T50" fmla="*/ 60 w 149"/>
                  <a:gd name="T51" fmla="*/ 102 h 127"/>
                  <a:gd name="T52" fmla="*/ 98 w 149"/>
                  <a:gd name="T53" fmla="*/ 106 h 127"/>
                  <a:gd name="T54" fmla="*/ 101 w 149"/>
                  <a:gd name="T55" fmla="*/ 106 h 127"/>
                  <a:gd name="T56" fmla="*/ 122 w 149"/>
                  <a:gd name="T57" fmla="*/ 105 h 127"/>
                  <a:gd name="T58" fmla="*/ 141 w 149"/>
                  <a:gd name="T59" fmla="*/ 93 h 127"/>
                  <a:gd name="T60" fmla="*/ 142 w 149"/>
                  <a:gd name="T61" fmla="*/ 93 h 127"/>
                  <a:gd name="T62" fmla="*/ 143 w 149"/>
                  <a:gd name="T63" fmla="*/ 91 h 127"/>
                  <a:gd name="T64" fmla="*/ 146 w 149"/>
                  <a:gd name="T65" fmla="*/ 83 h 127"/>
                  <a:gd name="T66" fmla="*/ 149 w 149"/>
                  <a:gd name="T67" fmla="*/ 64 h 127"/>
                  <a:gd name="T68" fmla="*/ 149 w 149"/>
                  <a:gd name="T69" fmla="*/ 59 h 127"/>
                  <a:gd name="T70" fmla="*/ 147 w 149"/>
                  <a:gd name="T71" fmla="*/ 51 h 127"/>
                  <a:gd name="T72" fmla="*/ 141 w 149"/>
                  <a:gd name="T73" fmla="*/ 37 h 127"/>
                  <a:gd name="T74" fmla="*/ 129 w 149"/>
                  <a:gd name="T75" fmla="*/ 22 h 127"/>
                  <a:gd name="T76" fmla="*/ 112 w 149"/>
                  <a:gd name="T77" fmla="*/ 9 h 127"/>
                  <a:gd name="T78" fmla="*/ 94 w 149"/>
                  <a:gd name="T79" fmla="*/ 2 h 127"/>
                  <a:gd name="T80" fmla="*/ 78 w 149"/>
                  <a:gd name="T81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9" h="127">
                    <a:moveTo>
                      <a:pt x="23" y="100"/>
                    </a:moveTo>
                    <a:cubicBezTo>
                      <a:pt x="40" y="117"/>
                      <a:pt x="63" y="127"/>
                      <a:pt x="87" y="127"/>
                    </a:cubicBezTo>
                    <a:cubicBezTo>
                      <a:pt x="88" y="127"/>
                      <a:pt x="88" y="127"/>
                      <a:pt x="89" y="127"/>
                    </a:cubicBezTo>
                    <a:cubicBezTo>
                      <a:pt x="100" y="126"/>
                      <a:pt x="110" y="123"/>
                      <a:pt x="119" y="117"/>
                    </a:cubicBezTo>
                    <a:cubicBezTo>
                      <a:pt x="111" y="118"/>
                      <a:pt x="104" y="119"/>
                      <a:pt x="96" y="119"/>
                    </a:cubicBezTo>
                    <a:cubicBezTo>
                      <a:pt x="72" y="119"/>
                      <a:pt x="47" y="114"/>
                      <a:pt x="26" y="102"/>
                    </a:cubicBezTo>
                    <a:cubicBezTo>
                      <a:pt x="25" y="101"/>
                      <a:pt x="24" y="101"/>
                      <a:pt x="23" y="100"/>
                    </a:cubicBezTo>
                    <a:moveTo>
                      <a:pt x="109" y="101"/>
                    </a:moveTo>
                    <a:cubicBezTo>
                      <a:pt x="97" y="101"/>
                      <a:pt x="85" y="90"/>
                      <a:pt x="91" y="76"/>
                    </a:cubicBezTo>
                    <a:cubicBezTo>
                      <a:pt x="94" y="68"/>
                      <a:pt x="100" y="64"/>
                      <a:pt x="107" y="64"/>
                    </a:cubicBezTo>
                    <a:cubicBezTo>
                      <a:pt x="119" y="64"/>
                      <a:pt x="131" y="75"/>
                      <a:pt x="125" y="89"/>
                    </a:cubicBezTo>
                    <a:cubicBezTo>
                      <a:pt x="122" y="98"/>
                      <a:pt x="116" y="101"/>
                      <a:pt x="109" y="101"/>
                    </a:cubicBezTo>
                    <a:moveTo>
                      <a:pt x="76" y="78"/>
                    </a:moveTo>
                    <a:cubicBezTo>
                      <a:pt x="64" y="78"/>
                      <a:pt x="52" y="67"/>
                      <a:pt x="58" y="53"/>
                    </a:cubicBezTo>
                    <a:cubicBezTo>
                      <a:pt x="61" y="45"/>
                      <a:pt x="67" y="41"/>
                      <a:pt x="74" y="41"/>
                    </a:cubicBezTo>
                    <a:cubicBezTo>
                      <a:pt x="86" y="41"/>
                      <a:pt x="98" y="52"/>
                      <a:pt x="92" y="66"/>
                    </a:cubicBezTo>
                    <a:cubicBezTo>
                      <a:pt x="89" y="74"/>
                      <a:pt x="83" y="78"/>
                      <a:pt x="76" y="78"/>
                    </a:cubicBezTo>
                    <a:moveTo>
                      <a:pt x="78" y="0"/>
                    </a:moveTo>
                    <a:cubicBezTo>
                      <a:pt x="75" y="0"/>
                      <a:pt x="73" y="0"/>
                      <a:pt x="70" y="1"/>
                    </a:cubicBezTo>
                    <a:cubicBezTo>
                      <a:pt x="71" y="9"/>
                      <a:pt x="70" y="18"/>
                      <a:pt x="67" y="27"/>
                    </a:cubicBezTo>
                    <a:cubicBezTo>
                      <a:pt x="58" y="49"/>
                      <a:pt x="36" y="62"/>
                      <a:pt x="14" y="62"/>
                    </a:cubicBezTo>
                    <a:cubicBezTo>
                      <a:pt x="9" y="62"/>
                      <a:pt x="5" y="62"/>
                      <a:pt x="0" y="61"/>
                    </a:cubicBezTo>
                    <a:cubicBezTo>
                      <a:pt x="1" y="61"/>
                      <a:pt x="1" y="62"/>
                      <a:pt x="2" y="63"/>
                    </a:cubicBezTo>
                    <a:cubicBezTo>
                      <a:pt x="5" y="68"/>
                      <a:pt x="8" y="73"/>
                      <a:pt x="13" y="77"/>
                    </a:cubicBezTo>
                    <a:cubicBezTo>
                      <a:pt x="18" y="82"/>
                      <a:pt x="24" y="87"/>
                      <a:pt x="31" y="91"/>
                    </a:cubicBezTo>
                    <a:cubicBezTo>
                      <a:pt x="40" y="96"/>
                      <a:pt x="50" y="99"/>
                      <a:pt x="60" y="102"/>
                    </a:cubicBezTo>
                    <a:cubicBezTo>
                      <a:pt x="73" y="105"/>
                      <a:pt x="85" y="106"/>
                      <a:pt x="98" y="106"/>
                    </a:cubicBezTo>
                    <a:cubicBezTo>
                      <a:pt x="99" y="106"/>
                      <a:pt x="100" y="106"/>
                      <a:pt x="101" y="106"/>
                    </a:cubicBezTo>
                    <a:cubicBezTo>
                      <a:pt x="108" y="106"/>
                      <a:pt x="115" y="106"/>
                      <a:pt x="122" y="105"/>
                    </a:cubicBezTo>
                    <a:cubicBezTo>
                      <a:pt x="126" y="96"/>
                      <a:pt x="134" y="93"/>
                      <a:pt x="141" y="93"/>
                    </a:cubicBezTo>
                    <a:cubicBezTo>
                      <a:pt x="141" y="93"/>
                      <a:pt x="141" y="93"/>
                      <a:pt x="142" y="93"/>
                    </a:cubicBezTo>
                    <a:cubicBezTo>
                      <a:pt x="142" y="92"/>
                      <a:pt x="142" y="91"/>
                      <a:pt x="143" y="91"/>
                    </a:cubicBezTo>
                    <a:cubicBezTo>
                      <a:pt x="144" y="88"/>
                      <a:pt x="145" y="86"/>
                      <a:pt x="146" y="83"/>
                    </a:cubicBezTo>
                    <a:cubicBezTo>
                      <a:pt x="148" y="77"/>
                      <a:pt x="149" y="71"/>
                      <a:pt x="149" y="64"/>
                    </a:cubicBezTo>
                    <a:cubicBezTo>
                      <a:pt x="149" y="63"/>
                      <a:pt x="149" y="61"/>
                      <a:pt x="149" y="59"/>
                    </a:cubicBezTo>
                    <a:cubicBezTo>
                      <a:pt x="149" y="56"/>
                      <a:pt x="148" y="54"/>
                      <a:pt x="147" y="51"/>
                    </a:cubicBezTo>
                    <a:cubicBezTo>
                      <a:pt x="146" y="46"/>
                      <a:pt x="144" y="41"/>
                      <a:pt x="141" y="37"/>
                    </a:cubicBezTo>
                    <a:cubicBezTo>
                      <a:pt x="138" y="31"/>
                      <a:pt x="134" y="26"/>
                      <a:pt x="129" y="22"/>
                    </a:cubicBezTo>
                    <a:cubicBezTo>
                      <a:pt x="124" y="17"/>
                      <a:pt x="118" y="13"/>
                      <a:pt x="112" y="9"/>
                    </a:cubicBezTo>
                    <a:cubicBezTo>
                      <a:pt x="107" y="6"/>
                      <a:pt x="101" y="4"/>
                      <a:pt x="94" y="2"/>
                    </a:cubicBezTo>
                    <a:cubicBezTo>
                      <a:pt x="89" y="1"/>
                      <a:pt x="83" y="0"/>
                      <a:pt x="78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59"/>
              <p:cNvSpPr>
                <a:spLocks noEditPoints="1"/>
              </p:cNvSpPr>
              <p:nvPr/>
            </p:nvSpPr>
            <p:spPr bwMode="auto">
              <a:xfrm>
                <a:off x="1219" y="2511"/>
                <a:ext cx="163" cy="168"/>
              </a:xfrm>
              <a:custGeom>
                <a:avLst/>
                <a:gdLst>
                  <a:gd name="T0" fmla="*/ 227 w 233"/>
                  <a:gd name="T1" fmla="*/ 137 h 240"/>
                  <a:gd name="T2" fmla="*/ 215 w 233"/>
                  <a:gd name="T3" fmla="*/ 168 h 240"/>
                  <a:gd name="T4" fmla="*/ 230 w 233"/>
                  <a:gd name="T5" fmla="*/ 153 h 240"/>
                  <a:gd name="T6" fmla="*/ 232 w 233"/>
                  <a:gd name="T7" fmla="*/ 135 h 240"/>
                  <a:gd name="T8" fmla="*/ 74 w 233"/>
                  <a:gd name="T9" fmla="*/ 175 h 240"/>
                  <a:gd name="T10" fmla="*/ 78 w 233"/>
                  <a:gd name="T11" fmla="*/ 138 h 240"/>
                  <a:gd name="T12" fmla="*/ 107 w 233"/>
                  <a:gd name="T13" fmla="*/ 171 h 240"/>
                  <a:gd name="T14" fmla="*/ 138 w 233"/>
                  <a:gd name="T15" fmla="*/ 161 h 240"/>
                  <a:gd name="T16" fmla="*/ 136 w 233"/>
                  <a:gd name="T17" fmla="*/ 125 h 240"/>
                  <a:gd name="T18" fmla="*/ 138 w 233"/>
                  <a:gd name="T19" fmla="*/ 161 h 240"/>
                  <a:gd name="T20" fmla="*/ 159 w 233"/>
                  <a:gd name="T21" fmla="*/ 119 h 240"/>
                  <a:gd name="T22" fmla="*/ 194 w 233"/>
                  <a:gd name="T23" fmla="*/ 133 h 240"/>
                  <a:gd name="T24" fmla="*/ 79 w 233"/>
                  <a:gd name="T25" fmla="*/ 123 h 240"/>
                  <a:gd name="T26" fmla="*/ 78 w 233"/>
                  <a:gd name="T27" fmla="*/ 86 h 240"/>
                  <a:gd name="T28" fmla="*/ 79 w 233"/>
                  <a:gd name="T29" fmla="*/ 123 h 240"/>
                  <a:gd name="T30" fmla="*/ 65 w 233"/>
                  <a:gd name="T31" fmla="*/ 48 h 240"/>
                  <a:gd name="T32" fmla="*/ 92 w 233"/>
                  <a:gd name="T33" fmla="*/ 75 h 240"/>
                  <a:gd name="T34" fmla="*/ 95 w 233"/>
                  <a:gd name="T35" fmla="*/ 15 h 240"/>
                  <a:gd name="T36" fmla="*/ 72 w 233"/>
                  <a:gd name="T37" fmla="*/ 38 h 240"/>
                  <a:gd name="T38" fmla="*/ 54 w 233"/>
                  <a:gd name="T39" fmla="*/ 31 h 240"/>
                  <a:gd name="T40" fmla="*/ 12 w 233"/>
                  <a:gd name="T41" fmla="*/ 88 h 240"/>
                  <a:gd name="T42" fmla="*/ 1 w 233"/>
                  <a:gd name="T43" fmla="*/ 162 h 240"/>
                  <a:gd name="T44" fmla="*/ 8 w 233"/>
                  <a:gd name="T45" fmla="*/ 181 h 240"/>
                  <a:gd name="T46" fmla="*/ 32 w 233"/>
                  <a:gd name="T47" fmla="*/ 212 h 240"/>
                  <a:gd name="T48" fmla="*/ 73 w 233"/>
                  <a:gd name="T49" fmla="*/ 178 h 240"/>
                  <a:gd name="T50" fmla="*/ 57 w 233"/>
                  <a:gd name="T51" fmla="*/ 228 h 240"/>
                  <a:gd name="T52" fmla="*/ 95 w 233"/>
                  <a:gd name="T53" fmla="*/ 238 h 240"/>
                  <a:gd name="T54" fmla="*/ 115 w 233"/>
                  <a:gd name="T55" fmla="*/ 237 h 240"/>
                  <a:gd name="T56" fmla="*/ 179 w 233"/>
                  <a:gd name="T57" fmla="*/ 198 h 240"/>
                  <a:gd name="T58" fmla="*/ 214 w 233"/>
                  <a:gd name="T59" fmla="*/ 137 h 240"/>
                  <a:gd name="T60" fmla="*/ 201 w 233"/>
                  <a:gd name="T61" fmla="*/ 105 h 240"/>
                  <a:gd name="T62" fmla="*/ 179 w 233"/>
                  <a:gd name="T63" fmla="*/ 70 h 240"/>
                  <a:gd name="T64" fmla="*/ 129 w 233"/>
                  <a:gd name="T65" fmla="*/ 37 h 240"/>
                  <a:gd name="T66" fmla="*/ 48 w 233"/>
                  <a:gd name="T67" fmla="*/ 15 h 240"/>
                  <a:gd name="T68" fmla="*/ 33 w 233"/>
                  <a:gd name="T69" fmla="*/ 23 h 240"/>
                  <a:gd name="T70" fmla="*/ 25 w 233"/>
                  <a:gd name="T71" fmla="*/ 43 h 240"/>
                  <a:gd name="T72" fmla="*/ 49 w 233"/>
                  <a:gd name="T73" fmla="*/ 20 h 240"/>
                  <a:gd name="T74" fmla="*/ 92 w 233"/>
                  <a:gd name="T75" fmla="*/ 0 h 240"/>
                  <a:gd name="T76" fmla="*/ 228 w 233"/>
                  <a:gd name="T77" fmla="*/ 89 h 240"/>
                  <a:gd name="T78" fmla="*/ 163 w 233"/>
                  <a:gd name="T79" fmla="*/ 40 h 240"/>
                  <a:gd name="T80" fmla="*/ 92 w 233"/>
                  <a:gd name="T8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33" h="240">
                    <a:moveTo>
                      <a:pt x="232" y="135"/>
                    </a:moveTo>
                    <a:cubicBezTo>
                      <a:pt x="230" y="136"/>
                      <a:pt x="228" y="136"/>
                      <a:pt x="227" y="137"/>
                    </a:cubicBezTo>
                    <a:cubicBezTo>
                      <a:pt x="225" y="143"/>
                      <a:pt x="223" y="150"/>
                      <a:pt x="221" y="156"/>
                    </a:cubicBezTo>
                    <a:cubicBezTo>
                      <a:pt x="219" y="160"/>
                      <a:pt x="217" y="164"/>
                      <a:pt x="215" y="168"/>
                    </a:cubicBezTo>
                    <a:cubicBezTo>
                      <a:pt x="222" y="166"/>
                      <a:pt x="227" y="161"/>
                      <a:pt x="230" y="154"/>
                    </a:cubicBezTo>
                    <a:cubicBezTo>
                      <a:pt x="230" y="154"/>
                      <a:pt x="230" y="153"/>
                      <a:pt x="230" y="153"/>
                    </a:cubicBezTo>
                    <a:cubicBezTo>
                      <a:pt x="232" y="148"/>
                      <a:pt x="233" y="144"/>
                      <a:pt x="233" y="139"/>
                    </a:cubicBezTo>
                    <a:cubicBezTo>
                      <a:pt x="233" y="138"/>
                      <a:pt x="232" y="137"/>
                      <a:pt x="232" y="135"/>
                    </a:cubicBezTo>
                    <a:moveTo>
                      <a:pt x="90" y="183"/>
                    </a:moveTo>
                    <a:cubicBezTo>
                      <a:pt x="84" y="183"/>
                      <a:pt x="78" y="180"/>
                      <a:pt x="74" y="175"/>
                    </a:cubicBezTo>
                    <a:cubicBezTo>
                      <a:pt x="62" y="172"/>
                      <a:pt x="53" y="156"/>
                      <a:pt x="65" y="144"/>
                    </a:cubicBezTo>
                    <a:cubicBezTo>
                      <a:pt x="69" y="140"/>
                      <a:pt x="73" y="138"/>
                      <a:pt x="78" y="138"/>
                    </a:cubicBezTo>
                    <a:cubicBezTo>
                      <a:pt x="84" y="138"/>
                      <a:pt x="89" y="142"/>
                      <a:pt x="93" y="147"/>
                    </a:cubicBezTo>
                    <a:cubicBezTo>
                      <a:pt x="103" y="149"/>
                      <a:pt x="112" y="159"/>
                      <a:pt x="107" y="171"/>
                    </a:cubicBezTo>
                    <a:cubicBezTo>
                      <a:pt x="103" y="179"/>
                      <a:pt x="97" y="183"/>
                      <a:pt x="90" y="183"/>
                    </a:cubicBezTo>
                    <a:moveTo>
                      <a:pt x="138" y="161"/>
                    </a:moveTo>
                    <a:cubicBezTo>
                      <a:pt x="126" y="161"/>
                      <a:pt x="114" y="151"/>
                      <a:pt x="120" y="136"/>
                    </a:cubicBezTo>
                    <a:cubicBezTo>
                      <a:pt x="123" y="128"/>
                      <a:pt x="130" y="125"/>
                      <a:pt x="136" y="125"/>
                    </a:cubicBezTo>
                    <a:cubicBezTo>
                      <a:pt x="148" y="125"/>
                      <a:pt x="160" y="136"/>
                      <a:pt x="155" y="150"/>
                    </a:cubicBezTo>
                    <a:cubicBezTo>
                      <a:pt x="151" y="158"/>
                      <a:pt x="145" y="161"/>
                      <a:pt x="138" y="161"/>
                    </a:cubicBezTo>
                    <a:moveTo>
                      <a:pt x="178" y="144"/>
                    </a:moveTo>
                    <a:cubicBezTo>
                      <a:pt x="166" y="144"/>
                      <a:pt x="154" y="133"/>
                      <a:pt x="159" y="119"/>
                    </a:cubicBezTo>
                    <a:cubicBezTo>
                      <a:pt x="163" y="111"/>
                      <a:pt x="169" y="108"/>
                      <a:pt x="176" y="108"/>
                    </a:cubicBezTo>
                    <a:cubicBezTo>
                      <a:pt x="188" y="108"/>
                      <a:pt x="200" y="118"/>
                      <a:pt x="194" y="133"/>
                    </a:cubicBezTo>
                    <a:cubicBezTo>
                      <a:pt x="191" y="141"/>
                      <a:pt x="185" y="144"/>
                      <a:pt x="178" y="144"/>
                    </a:cubicBezTo>
                    <a:moveTo>
                      <a:pt x="79" y="123"/>
                    </a:moveTo>
                    <a:cubicBezTo>
                      <a:pt x="65" y="123"/>
                      <a:pt x="52" y="105"/>
                      <a:pt x="65" y="91"/>
                    </a:cubicBezTo>
                    <a:cubicBezTo>
                      <a:pt x="69" y="88"/>
                      <a:pt x="74" y="86"/>
                      <a:pt x="78" y="86"/>
                    </a:cubicBezTo>
                    <a:cubicBezTo>
                      <a:pt x="92" y="86"/>
                      <a:pt x="105" y="105"/>
                      <a:pt x="92" y="118"/>
                    </a:cubicBezTo>
                    <a:cubicBezTo>
                      <a:pt x="88" y="122"/>
                      <a:pt x="84" y="123"/>
                      <a:pt x="79" y="123"/>
                    </a:cubicBezTo>
                    <a:moveTo>
                      <a:pt x="79" y="80"/>
                    </a:moveTo>
                    <a:cubicBezTo>
                      <a:pt x="65" y="80"/>
                      <a:pt x="52" y="61"/>
                      <a:pt x="65" y="48"/>
                    </a:cubicBezTo>
                    <a:cubicBezTo>
                      <a:pt x="69" y="44"/>
                      <a:pt x="74" y="43"/>
                      <a:pt x="78" y="43"/>
                    </a:cubicBezTo>
                    <a:cubicBezTo>
                      <a:pt x="92" y="43"/>
                      <a:pt x="105" y="61"/>
                      <a:pt x="92" y="75"/>
                    </a:cubicBezTo>
                    <a:cubicBezTo>
                      <a:pt x="88" y="79"/>
                      <a:pt x="84" y="80"/>
                      <a:pt x="79" y="80"/>
                    </a:cubicBezTo>
                    <a:moveTo>
                      <a:pt x="95" y="15"/>
                    </a:moveTo>
                    <a:cubicBezTo>
                      <a:pt x="95" y="20"/>
                      <a:pt x="93" y="26"/>
                      <a:pt x="88" y="31"/>
                    </a:cubicBezTo>
                    <a:cubicBezTo>
                      <a:pt x="83" y="35"/>
                      <a:pt x="78" y="38"/>
                      <a:pt x="72" y="38"/>
                    </a:cubicBezTo>
                    <a:cubicBezTo>
                      <a:pt x="66" y="38"/>
                      <a:pt x="60" y="35"/>
                      <a:pt x="56" y="30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45" y="38"/>
                      <a:pt x="38" y="45"/>
                      <a:pt x="31" y="54"/>
                    </a:cubicBezTo>
                    <a:cubicBezTo>
                      <a:pt x="24" y="65"/>
                      <a:pt x="17" y="76"/>
                      <a:pt x="12" y="88"/>
                    </a:cubicBezTo>
                    <a:cubicBezTo>
                      <a:pt x="7" y="101"/>
                      <a:pt x="4" y="114"/>
                      <a:pt x="2" y="128"/>
                    </a:cubicBezTo>
                    <a:cubicBezTo>
                      <a:pt x="0" y="139"/>
                      <a:pt x="0" y="151"/>
                      <a:pt x="1" y="162"/>
                    </a:cubicBezTo>
                    <a:cubicBezTo>
                      <a:pt x="2" y="167"/>
                      <a:pt x="3" y="171"/>
                      <a:pt x="4" y="176"/>
                    </a:cubicBezTo>
                    <a:cubicBezTo>
                      <a:pt x="5" y="178"/>
                      <a:pt x="7" y="179"/>
                      <a:pt x="8" y="181"/>
                    </a:cubicBezTo>
                    <a:cubicBezTo>
                      <a:pt x="11" y="187"/>
                      <a:pt x="15" y="193"/>
                      <a:pt x="19" y="199"/>
                    </a:cubicBezTo>
                    <a:cubicBezTo>
                      <a:pt x="23" y="204"/>
                      <a:pt x="27" y="208"/>
                      <a:pt x="32" y="212"/>
                    </a:cubicBezTo>
                    <a:cubicBezTo>
                      <a:pt x="35" y="205"/>
                      <a:pt x="39" y="198"/>
                      <a:pt x="45" y="193"/>
                    </a:cubicBezTo>
                    <a:cubicBezTo>
                      <a:pt x="53" y="185"/>
                      <a:pt x="62" y="180"/>
                      <a:pt x="73" y="178"/>
                    </a:cubicBezTo>
                    <a:cubicBezTo>
                      <a:pt x="75" y="188"/>
                      <a:pt x="74" y="199"/>
                      <a:pt x="70" y="209"/>
                    </a:cubicBezTo>
                    <a:cubicBezTo>
                      <a:pt x="67" y="217"/>
                      <a:pt x="63" y="223"/>
                      <a:pt x="57" y="228"/>
                    </a:cubicBezTo>
                    <a:cubicBezTo>
                      <a:pt x="63" y="231"/>
                      <a:pt x="68" y="234"/>
                      <a:pt x="75" y="235"/>
                    </a:cubicBezTo>
                    <a:cubicBezTo>
                      <a:pt x="82" y="237"/>
                      <a:pt x="89" y="238"/>
                      <a:pt x="95" y="238"/>
                    </a:cubicBezTo>
                    <a:cubicBezTo>
                      <a:pt x="97" y="239"/>
                      <a:pt x="99" y="239"/>
                      <a:pt x="102" y="240"/>
                    </a:cubicBezTo>
                    <a:cubicBezTo>
                      <a:pt x="106" y="239"/>
                      <a:pt x="111" y="238"/>
                      <a:pt x="115" y="237"/>
                    </a:cubicBezTo>
                    <a:cubicBezTo>
                      <a:pt x="126" y="233"/>
                      <a:pt x="137" y="229"/>
                      <a:pt x="146" y="223"/>
                    </a:cubicBezTo>
                    <a:cubicBezTo>
                      <a:pt x="158" y="216"/>
                      <a:pt x="169" y="207"/>
                      <a:pt x="179" y="198"/>
                    </a:cubicBezTo>
                    <a:cubicBezTo>
                      <a:pt x="188" y="188"/>
                      <a:pt x="196" y="178"/>
                      <a:pt x="203" y="166"/>
                    </a:cubicBezTo>
                    <a:cubicBezTo>
                      <a:pt x="208" y="157"/>
                      <a:pt x="212" y="147"/>
                      <a:pt x="214" y="137"/>
                    </a:cubicBezTo>
                    <a:cubicBezTo>
                      <a:pt x="215" y="136"/>
                      <a:pt x="215" y="135"/>
                      <a:pt x="215" y="135"/>
                    </a:cubicBezTo>
                    <a:cubicBezTo>
                      <a:pt x="204" y="130"/>
                      <a:pt x="196" y="119"/>
                      <a:pt x="201" y="105"/>
                    </a:cubicBezTo>
                    <a:cubicBezTo>
                      <a:pt x="204" y="99"/>
                      <a:pt x="208" y="95"/>
                      <a:pt x="213" y="93"/>
                    </a:cubicBezTo>
                    <a:cubicBezTo>
                      <a:pt x="202" y="84"/>
                      <a:pt x="191" y="77"/>
                      <a:pt x="179" y="70"/>
                    </a:cubicBezTo>
                    <a:cubicBezTo>
                      <a:pt x="170" y="65"/>
                      <a:pt x="161" y="61"/>
                      <a:pt x="152" y="58"/>
                    </a:cubicBezTo>
                    <a:cubicBezTo>
                      <a:pt x="145" y="50"/>
                      <a:pt x="137" y="43"/>
                      <a:pt x="129" y="37"/>
                    </a:cubicBezTo>
                    <a:cubicBezTo>
                      <a:pt x="118" y="29"/>
                      <a:pt x="107" y="22"/>
                      <a:pt x="95" y="15"/>
                    </a:cubicBezTo>
                    <a:moveTo>
                      <a:pt x="48" y="15"/>
                    </a:moveTo>
                    <a:cubicBezTo>
                      <a:pt x="47" y="15"/>
                      <a:pt x="45" y="15"/>
                      <a:pt x="44" y="15"/>
                    </a:cubicBezTo>
                    <a:cubicBezTo>
                      <a:pt x="40" y="17"/>
                      <a:pt x="36" y="20"/>
                      <a:pt x="33" y="23"/>
                    </a:cubicBezTo>
                    <a:cubicBezTo>
                      <a:pt x="32" y="24"/>
                      <a:pt x="32" y="24"/>
                      <a:pt x="31" y="24"/>
                    </a:cubicBezTo>
                    <a:cubicBezTo>
                      <a:pt x="27" y="29"/>
                      <a:pt x="25" y="36"/>
                      <a:pt x="25" y="43"/>
                    </a:cubicBezTo>
                    <a:cubicBezTo>
                      <a:pt x="27" y="40"/>
                      <a:pt x="30" y="36"/>
                      <a:pt x="33" y="33"/>
                    </a:cubicBezTo>
                    <a:cubicBezTo>
                      <a:pt x="38" y="28"/>
                      <a:pt x="43" y="24"/>
                      <a:pt x="49" y="20"/>
                    </a:cubicBezTo>
                    <a:cubicBezTo>
                      <a:pt x="49" y="18"/>
                      <a:pt x="48" y="17"/>
                      <a:pt x="48" y="15"/>
                    </a:cubicBezTo>
                    <a:moveTo>
                      <a:pt x="92" y="0"/>
                    </a:moveTo>
                    <a:cubicBezTo>
                      <a:pt x="115" y="12"/>
                      <a:pt x="140" y="27"/>
                      <a:pt x="159" y="47"/>
                    </a:cubicBezTo>
                    <a:cubicBezTo>
                      <a:pt x="184" y="56"/>
                      <a:pt x="208" y="73"/>
                      <a:pt x="228" y="89"/>
                    </a:cubicBezTo>
                    <a:cubicBezTo>
                      <a:pt x="223" y="78"/>
                      <a:pt x="216" y="68"/>
                      <a:pt x="205" y="60"/>
                    </a:cubicBezTo>
                    <a:cubicBezTo>
                      <a:pt x="193" y="50"/>
                      <a:pt x="178" y="44"/>
                      <a:pt x="163" y="40"/>
                    </a:cubicBezTo>
                    <a:cubicBezTo>
                      <a:pt x="154" y="27"/>
                      <a:pt x="142" y="17"/>
                      <a:pt x="128" y="9"/>
                    </a:cubicBezTo>
                    <a:cubicBezTo>
                      <a:pt x="116" y="3"/>
                      <a:pt x="104" y="0"/>
                      <a:pt x="92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60"/>
              <p:cNvSpPr>
                <a:spLocks noEditPoints="1"/>
              </p:cNvSpPr>
              <p:nvPr/>
            </p:nvSpPr>
            <p:spPr bwMode="auto">
              <a:xfrm>
                <a:off x="789" y="2499"/>
                <a:ext cx="641" cy="671"/>
              </a:xfrm>
              <a:custGeom>
                <a:avLst/>
                <a:gdLst>
                  <a:gd name="T0" fmla="*/ 669 w 919"/>
                  <a:gd name="T1" fmla="*/ 939 h 961"/>
                  <a:gd name="T2" fmla="*/ 746 w 919"/>
                  <a:gd name="T3" fmla="*/ 896 h 961"/>
                  <a:gd name="T4" fmla="*/ 766 w 919"/>
                  <a:gd name="T5" fmla="*/ 869 h 961"/>
                  <a:gd name="T6" fmla="*/ 779 w 919"/>
                  <a:gd name="T7" fmla="*/ 837 h 961"/>
                  <a:gd name="T8" fmla="*/ 746 w 919"/>
                  <a:gd name="T9" fmla="*/ 896 h 961"/>
                  <a:gd name="T10" fmla="*/ 689 w 919"/>
                  <a:gd name="T11" fmla="*/ 932 h 961"/>
                  <a:gd name="T12" fmla="*/ 668 w 919"/>
                  <a:gd name="T13" fmla="*/ 939 h 961"/>
                  <a:gd name="T14" fmla="*/ 592 w 919"/>
                  <a:gd name="T15" fmla="*/ 950 h 961"/>
                  <a:gd name="T16" fmla="*/ 433 w 919"/>
                  <a:gd name="T17" fmla="*/ 908 h 961"/>
                  <a:gd name="T18" fmla="*/ 369 w 919"/>
                  <a:gd name="T19" fmla="*/ 848 h 961"/>
                  <a:gd name="T20" fmla="*/ 358 w 919"/>
                  <a:gd name="T21" fmla="*/ 851 h 961"/>
                  <a:gd name="T22" fmla="*/ 381 w 919"/>
                  <a:gd name="T23" fmla="*/ 881 h 961"/>
                  <a:gd name="T24" fmla="*/ 623 w 919"/>
                  <a:gd name="T25" fmla="*/ 959 h 961"/>
                  <a:gd name="T26" fmla="*/ 783 w 919"/>
                  <a:gd name="T27" fmla="*/ 858 h 961"/>
                  <a:gd name="T28" fmla="*/ 792 w 919"/>
                  <a:gd name="T29" fmla="*/ 812 h 961"/>
                  <a:gd name="T30" fmla="*/ 339 w 919"/>
                  <a:gd name="T31" fmla="*/ 800 h 961"/>
                  <a:gd name="T32" fmla="*/ 349 w 919"/>
                  <a:gd name="T33" fmla="*/ 793 h 961"/>
                  <a:gd name="T34" fmla="*/ 313 w 919"/>
                  <a:gd name="T35" fmla="*/ 730 h 961"/>
                  <a:gd name="T36" fmla="*/ 242 w 919"/>
                  <a:gd name="T37" fmla="*/ 750 h 961"/>
                  <a:gd name="T38" fmla="*/ 313 w 919"/>
                  <a:gd name="T39" fmla="*/ 730 h 961"/>
                  <a:gd name="T40" fmla="*/ 377 w 919"/>
                  <a:gd name="T41" fmla="*/ 671 h 961"/>
                  <a:gd name="T42" fmla="*/ 376 w 919"/>
                  <a:gd name="T43" fmla="*/ 671 h 961"/>
                  <a:gd name="T44" fmla="*/ 343 w 919"/>
                  <a:gd name="T45" fmla="*/ 707 h 961"/>
                  <a:gd name="T46" fmla="*/ 357 w 919"/>
                  <a:gd name="T47" fmla="*/ 716 h 961"/>
                  <a:gd name="T48" fmla="*/ 377 w 919"/>
                  <a:gd name="T49" fmla="*/ 671 h 961"/>
                  <a:gd name="T50" fmla="*/ 378 w 919"/>
                  <a:gd name="T51" fmla="*/ 670 h 961"/>
                  <a:gd name="T52" fmla="*/ 33 w 919"/>
                  <a:gd name="T53" fmla="*/ 578 h 961"/>
                  <a:gd name="T54" fmla="*/ 24 w 919"/>
                  <a:gd name="T55" fmla="*/ 422 h 961"/>
                  <a:gd name="T56" fmla="*/ 41 w 919"/>
                  <a:gd name="T57" fmla="*/ 392 h 961"/>
                  <a:gd name="T58" fmla="*/ 51 w 919"/>
                  <a:gd name="T59" fmla="*/ 366 h 961"/>
                  <a:gd name="T60" fmla="*/ 6 w 919"/>
                  <a:gd name="T61" fmla="*/ 528 h 961"/>
                  <a:gd name="T62" fmla="*/ 182 w 919"/>
                  <a:gd name="T63" fmla="*/ 751 h 961"/>
                  <a:gd name="T64" fmla="*/ 219 w 919"/>
                  <a:gd name="T65" fmla="*/ 760 h 961"/>
                  <a:gd name="T66" fmla="*/ 218 w 919"/>
                  <a:gd name="T67" fmla="*/ 748 h 961"/>
                  <a:gd name="T68" fmla="*/ 138 w 919"/>
                  <a:gd name="T69" fmla="*/ 714 h 961"/>
                  <a:gd name="T70" fmla="*/ 33 w 919"/>
                  <a:gd name="T71" fmla="*/ 578 h 961"/>
                  <a:gd name="T72" fmla="*/ 33 w 919"/>
                  <a:gd name="T73" fmla="*/ 578 h 961"/>
                  <a:gd name="T74" fmla="*/ 15 w 919"/>
                  <a:gd name="T75" fmla="*/ 509 h 961"/>
                  <a:gd name="T76" fmla="*/ 24 w 919"/>
                  <a:gd name="T77" fmla="*/ 422 h 961"/>
                  <a:gd name="T78" fmla="*/ 41 w 919"/>
                  <a:gd name="T79" fmla="*/ 392 h 961"/>
                  <a:gd name="T80" fmla="*/ 83 w 919"/>
                  <a:gd name="T81" fmla="*/ 346 h 961"/>
                  <a:gd name="T82" fmla="*/ 504 w 919"/>
                  <a:gd name="T83" fmla="*/ 48 h 961"/>
                  <a:gd name="T84" fmla="*/ 477 w 919"/>
                  <a:gd name="T85" fmla="*/ 57 h 961"/>
                  <a:gd name="T86" fmla="*/ 373 w 919"/>
                  <a:gd name="T87" fmla="*/ 286 h 961"/>
                  <a:gd name="T88" fmla="*/ 416 w 919"/>
                  <a:gd name="T89" fmla="*/ 580 h 961"/>
                  <a:gd name="T90" fmla="*/ 405 w 919"/>
                  <a:gd name="T91" fmla="*/ 623 h 961"/>
                  <a:gd name="T92" fmla="*/ 431 w 919"/>
                  <a:gd name="T93" fmla="*/ 607 h 961"/>
                  <a:gd name="T94" fmla="*/ 504 w 919"/>
                  <a:gd name="T95" fmla="*/ 574 h 961"/>
                  <a:gd name="T96" fmla="*/ 807 w 919"/>
                  <a:gd name="T97" fmla="*/ 470 h 961"/>
                  <a:gd name="T98" fmla="*/ 911 w 919"/>
                  <a:gd name="T99" fmla="*/ 222 h 961"/>
                  <a:gd name="T100" fmla="*/ 858 w 919"/>
                  <a:gd name="T101" fmla="*/ 146 h 961"/>
                  <a:gd name="T102" fmla="*/ 898 w 919"/>
                  <a:gd name="T103" fmla="*/ 215 h 961"/>
                  <a:gd name="T104" fmla="*/ 872 w 919"/>
                  <a:gd name="T105" fmla="*/ 371 h 961"/>
                  <a:gd name="T106" fmla="*/ 689 w 919"/>
                  <a:gd name="T107" fmla="*/ 525 h 961"/>
                  <a:gd name="T108" fmla="*/ 484 w 919"/>
                  <a:gd name="T109" fmla="*/ 568 h 961"/>
                  <a:gd name="T110" fmla="*/ 411 w 919"/>
                  <a:gd name="T111" fmla="*/ 436 h 961"/>
                  <a:gd name="T112" fmla="*/ 408 w 919"/>
                  <a:gd name="T113" fmla="*/ 182 h 961"/>
                  <a:gd name="T114" fmla="*/ 504 w 919"/>
                  <a:gd name="T115" fmla="*/ 48 h 961"/>
                  <a:gd name="T116" fmla="*/ 549 w 919"/>
                  <a:gd name="T117" fmla="*/ 22 h 961"/>
                  <a:gd name="T118" fmla="*/ 640 w 919"/>
                  <a:gd name="T119" fmla="*/ 14 h 961"/>
                  <a:gd name="T120" fmla="*/ 671 w 919"/>
                  <a:gd name="T121" fmla="*/ 16 h 9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19" h="961">
                    <a:moveTo>
                      <a:pt x="599" y="949"/>
                    </a:move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moveTo>
                      <a:pt x="669" y="939"/>
                    </a:move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moveTo>
                      <a:pt x="746" y="896"/>
                    </a:move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moveTo>
                      <a:pt x="766" y="869"/>
                    </a:moveTo>
                    <a:cubicBezTo>
                      <a:pt x="767" y="868"/>
                      <a:pt x="767" y="868"/>
                      <a:pt x="767" y="868"/>
                    </a:cubicBezTo>
                    <a:cubicBezTo>
                      <a:pt x="766" y="869"/>
                      <a:pt x="766" y="869"/>
                      <a:pt x="766" y="869"/>
                    </a:cubicBezTo>
                    <a:moveTo>
                      <a:pt x="783" y="811"/>
                    </a:moveTo>
                    <a:cubicBezTo>
                      <a:pt x="782" y="820"/>
                      <a:pt x="781" y="828"/>
                      <a:pt x="779" y="837"/>
                    </a:cubicBezTo>
                    <a:cubicBezTo>
                      <a:pt x="778" y="841"/>
                      <a:pt x="776" y="846"/>
                      <a:pt x="775" y="850"/>
                    </a:cubicBezTo>
                    <a:cubicBezTo>
                      <a:pt x="772" y="856"/>
                      <a:pt x="770" y="863"/>
                      <a:pt x="766" y="869"/>
                    </a:cubicBezTo>
                    <a:cubicBezTo>
                      <a:pt x="761" y="878"/>
                      <a:pt x="754" y="887"/>
                      <a:pt x="746" y="895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45" y="896"/>
                      <a:pt x="745" y="896"/>
                      <a:pt x="745" y="896"/>
                    </a:cubicBezTo>
                    <a:cubicBezTo>
                      <a:pt x="746" y="896"/>
                      <a:pt x="746" y="896"/>
                      <a:pt x="746" y="896"/>
                    </a:cubicBezTo>
                    <a:cubicBezTo>
                      <a:pt x="737" y="905"/>
                      <a:pt x="726" y="913"/>
                      <a:pt x="716" y="919"/>
                    </a:cubicBezTo>
                    <a:cubicBezTo>
                      <a:pt x="707" y="924"/>
                      <a:pt x="698" y="929"/>
                      <a:pt x="689" y="932"/>
                    </a:cubicBezTo>
                    <a:cubicBezTo>
                      <a:pt x="688" y="933"/>
                      <a:pt x="687" y="933"/>
                      <a:pt x="686" y="933"/>
                    </a:cubicBezTo>
                    <a:cubicBezTo>
                      <a:pt x="680" y="936"/>
                      <a:pt x="675" y="937"/>
                      <a:pt x="669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68" y="939"/>
                      <a:pt x="668" y="939"/>
                      <a:pt x="668" y="939"/>
                    </a:cubicBezTo>
                    <a:cubicBezTo>
                      <a:pt x="669" y="939"/>
                      <a:pt x="669" y="939"/>
                      <a:pt x="669" y="939"/>
                    </a:cubicBezTo>
                    <a:cubicBezTo>
                      <a:pt x="646" y="946"/>
                      <a:pt x="622" y="949"/>
                      <a:pt x="599" y="949"/>
                    </a:cubicBezTo>
                    <a:cubicBezTo>
                      <a:pt x="599" y="949"/>
                      <a:pt x="599" y="949"/>
                      <a:pt x="599" y="949"/>
                    </a:cubicBezTo>
                    <a:cubicBezTo>
                      <a:pt x="597" y="949"/>
                      <a:pt x="594" y="950"/>
                      <a:pt x="592" y="950"/>
                    </a:cubicBezTo>
                    <a:cubicBezTo>
                      <a:pt x="565" y="950"/>
                      <a:pt x="538" y="946"/>
                      <a:pt x="512" y="940"/>
                    </a:cubicBezTo>
                    <a:cubicBezTo>
                      <a:pt x="498" y="936"/>
                      <a:pt x="485" y="932"/>
                      <a:pt x="472" y="927"/>
                    </a:cubicBezTo>
                    <a:cubicBezTo>
                      <a:pt x="461" y="923"/>
                      <a:pt x="450" y="917"/>
                      <a:pt x="440" y="912"/>
                    </a:cubicBezTo>
                    <a:cubicBezTo>
                      <a:pt x="437" y="910"/>
                      <a:pt x="435" y="909"/>
                      <a:pt x="433" y="908"/>
                    </a:cubicBezTo>
                    <a:cubicBezTo>
                      <a:pt x="432" y="907"/>
                      <a:pt x="432" y="907"/>
                      <a:pt x="432" y="907"/>
                    </a:cubicBezTo>
                    <a:cubicBezTo>
                      <a:pt x="418" y="899"/>
                      <a:pt x="405" y="889"/>
                      <a:pt x="393" y="877"/>
                    </a:cubicBezTo>
                    <a:cubicBezTo>
                      <a:pt x="389" y="873"/>
                      <a:pt x="384" y="868"/>
                      <a:pt x="380" y="862"/>
                    </a:cubicBezTo>
                    <a:cubicBezTo>
                      <a:pt x="376" y="858"/>
                      <a:pt x="373" y="853"/>
                      <a:pt x="369" y="848"/>
                    </a:cubicBezTo>
                    <a:cubicBezTo>
                      <a:pt x="369" y="847"/>
                      <a:pt x="368" y="846"/>
                      <a:pt x="367" y="845"/>
                    </a:cubicBezTo>
                    <a:cubicBezTo>
                      <a:pt x="366" y="842"/>
                      <a:pt x="365" y="840"/>
                      <a:pt x="363" y="837"/>
                    </a:cubicBezTo>
                    <a:cubicBezTo>
                      <a:pt x="360" y="839"/>
                      <a:pt x="357" y="841"/>
                      <a:pt x="354" y="844"/>
                    </a:cubicBezTo>
                    <a:cubicBezTo>
                      <a:pt x="355" y="846"/>
                      <a:pt x="357" y="849"/>
                      <a:pt x="358" y="851"/>
                    </a:cubicBezTo>
                    <a:cubicBezTo>
                      <a:pt x="360" y="854"/>
                      <a:pt x="361" y="856"/>
                      <a:pt x="363" y="859"/>
                    </a:cubicBezTo>
                    <a:cubicBezTo>
                      <a:pt x="367" y="864"/>
                      <a:pt x="371" y="870"/>
                      <a:pt x="376" y="875"/>
                    </a:cubicBezTo>
                    <a:cubicBezTo>
                      <a:pt x="377" y="877"/>
                      <a:pt x="378" y="878"/>
                      <a:pt x="380" y="880"/>
                    </a:cubicBezTo>
                    <a:cubicBezTo>
                      <a:pt x="380" y="880"/>
                      <a:pt x="381" y="881"/>
                      <a:pt x="381" y="881"/>
                    </a:cubicBezTo>
                    <a:cubicBezTo>
                      <a:pt x="383" y="883"/>
                      <a:pt x="385" y="885"/>
                      <a:pt x="386" y="886"/>
                    </a:cubicBezTo>
                    <a:cubicBezTo>
                      <a:pt x="411" y="911"/>
                      <a:pt x="443" y="928"/>
                      <a:pt x="475" y="940"/>
                    </a:cubicBezTo>
                    <a:cubicBezTo>
                      <a:pt x="512" y="954"/>
                      <a:pt x="552" y="961"/>
                      <a:pt x="591" y="961"/>
                    </a:cubicBezTo>
                    <a:cubicBezTo>
                      <a:pt x="602" y="961"/>
                      <a:pt x="612" y="960"/>
                      <a:pt x="623" y="959"/>
                    </a:cubicBezTo>
                    <a:cubicBezTo>
                      <a:pt x="634" y="958"/>
                      <a:pt x="645" y="956"/>
                      <a:pt x="656" y="954"/>
                    </a:cubicBezTo>
                    <a:cubicBezTo>
                      <a:pt x="656" y="954"/>
                      <a:pt x="657" y="954"/>
                      <a:pt x="657" y="954"/>
                    </a:cubicBezTo>
                    <a:cubicBezTo>
                      <a:pt x="691" y="946"/>
                      <a:pt x="723" y="932"/>
                      <a:pt x="748" y="909"/>
                    </a:cubicBezTo>
                    <a:cubicBezTo>
                      <a:pt x="764" y="894"/>
                      <a:pt x="776" y="877"/>
                      <a:pt x="783" y="858"/>
                    </a:cubicBezTo>
                    <a:cubicBezTo>
                      <a:pt x="785" y="855"/>
                      <a:pt x="786" y="851"/>
                      <a:pt x="787" y="848"/>
                    </a:cubicBezTo>
                    <a:cubicBezTo>
                      <a:pt x="790" y="838"/>
                      <a:pt x="792" y="828"/>
                      <a:pt x="793" y="817"/>
                    </a:cubicBezTo>
                    <a:cubicBezTo>
                      <a:pt x="793" y="817"/>
                      <a:pt x="793" y="817"/>
                      <a:pt x="793" y="817"/>
                    </a:cubicBezTo>
                    <a:cubicBezTo>
                      <a:pt x="793" y="815"/>
                      <a:pt x="792" y="813"/>
                      <a:pt x="792" y="812"/>
                    </a:cubicBezTo>
                    <a:cubicBezTo>
                      <a:pt x="791" y="812"/>
                      <a:pt x="790" y="812"/>
                      <a:pt x="789" y="812"/>
                    </a:cubicBezTo>
                    <a:cubicBezTo>
                      <a:pt x="787" y="812"/>
                      <a:pt x="785" y="811"/>
                      <a:pt x="783" y="811"/>
                    </a:cubicBezTo>
                    <a:moveTo>
                      <a:pt x="338" y="749"/>
                    </a:moveTo>
                    <a:cubicBezTo>
                      <a:pt x="336" y="766"/>
                      <a:pt x="336" y="783"/>
                      <a:pt x="339" y="800"/>
                    </a:cubicBezTo>
                    <a:cubicBezTo>
                      <a:pt x="341" y="811"/>
                      <a:pt x="344" y="822"/>
                      <a:pt x="349" y="833"/>
                    </a:cubicBezTo>
                    <a:cubicBezTo>
                      <a:pt x="352" y="830"/>
                      <a:pt x="355" y="828"/>
                      <a:pt x="358" y="826"/>
                    </a:cubicBezTo>
                    <a:cubicBezTo>
                      <a:pt x="356" y="822"/>
                      <a:pt x="354" y="817"/>
                      <a:pt x="353" y="812"/>
                    </a:cubicBezTo>
                    <a:cubicBezTo>
                      <a:pt x="351" y="806"/>
                      <a:pt x="350" y="799"/>
                      <a:pt x="349" y="793"/>
                    </a:cubicBezTo>
                    <a:cubicBezTo>
                      <a:pt x="348" y="787"/>
                      <a:pt x="348" y="782"/>
                      <a:pt x="348" y="776"/>
                    </a:cubicBezTo>
                    <a:cubicBezTo>
                      <a:pt x="347" y="768"/>
                      <a:pt x="348" y="761"/>
                      <a:pt x="349" y="753"/>
                    </a:cubicBezTo>
                    <a:cubicBezTo>
                      <a:pt x="345" y="753"/>
                      <a:pt x="341" y="751"/>
                      <a:pt x="338" y="749"/>
                    </a:cubicBezTo>
                    <a:moveTo>
                      <a:pt x="313" y="730"/>
                    </a:moveTo>
                    <a:cubicBezTo>
                      <a:pt x="306" y="733"/>
                      <a:pt x="299" y="737"/>
                      <a:pt x="292" y="740"/>
                    </a:cubicBezTo>
                    <a:cubicBezTo>
                      <a:pt x="287" y="742"/>
                      <a:pt x="282" y="744"/>
                      <a:pt x="276" y="745"/>
                    </a:cubicBezTo>
                    <a:cubicBezTo>
                      <a:pt x="270" y="747"/>
                      <a:pt x="264" y="748"/>
                      <a:pt x="257" y="749"/>
                    </a:cubicBezTo>
                    <a:cubicBezTo>
                      <a:pt x="252" y="750"/>
                      <a:pt x="247" y="750"/>
                      <a:pt x="242" y="750"/>
                    </a:cubicBezTo>
                    <a:cubicBezTo>
                      <a:pt x="241" y="754"/>
                      <a:pt x="241" y="757"/>
                      <a:pt x="240" y="761"/>
                    </a:cubicBezTo>
                    <a:cubicBezTo>
                      <a:pt x="251" y="761"/>
                      <a:pt x="263" y="760"/>
                      <a:pt x="273" y="757"/>
                    </a:cubicBezTo>
                    <a:cubicBezTo>
                      <a:pt x="290" y="753"/>
                      <a:pt x="306" y="746"/>
                      <a:pt x="321" y="737"/>
                    </a:cubicBezTo>
                    <a:cubicBezTo>
                      <a:pt x="318" y="736"/>
                      <a:pt x="315" y="733"/>
                      <a:pt x="313" y="730"/>
                    </a:cubicBezTo>
                    <a:moveTo>
                      <a:pt x="378" y="670"/>
                    </a:move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moveTo>
                      <a:pt x="376" y="671"/>
                    </a:moveTo>
                    <a:cubicBezTo>
                      <a:pt x="377" y="670"/>
                      <a:pt x="377" y="670"/>
                      <a:pt x="377" y="670"/>
                    </a:cubicBezTo>
                    <a:cubicBezTo>
                      <a:pt x="376" y="671"/>
                      <a:pt x="376" y="671"/>
                      <a:pt x="376" y="671"/>
                    </a:cubicBezTo>
                    <a:moveTo>
                      <a:pt x="381" y="664"/>
                    </a:moveTo>
                    <a:cubicBezTo>
                      <a:pt x="380" y="667"/>
                      <a:pt x="378" y="669"/>
                      <a:pt x="376" y="671"/>
                    </a:cubicBezTo>
                    <a:cubicBezTo>
                      <a:pt x="370" y="680"/>
                      <a:pt x="363" y="688"/>
                      <a:pt x="355" y="696"/>
                    </a:cubicBezTo>
                    <a:cubicBezTo>
                      <a:pt x="351" y="700"/>
                      <a:pt x="347" y="703"/>
                      <a:pt x="343" y="707"/>
                    </a:cubicBezTo>
                    <a:cubicBezTo>
                      <a:pt x="344" y="708"/>
                      <a:pt x="345" y="709"/>
                      <a:pt x="345" y="710"/>
                    </a:cubicBezTo>
                    <a:cubicBezTo>
                      <a:pt x="348" y="709"/>
                      <a:pt x="350" y="709"/>
                      <a:pt x="353" y="708"/>
                    </a:cubicBezTo>
                    <a:cubicBezTo>
                      <a:pt x="353" y="711"/>
                      <a:pt x="354" y="713"/>
                      <a:pt x="354" y="716"/>
                    </a:cubicBezTo>
                    <a:cubicBezTo>
                      <a:pt x="355" y="716"/>
                      <a:pt x="356" y="716"/>
                      <a:pt x="357" y="716"/>
                    </a:cubicBezTo>
                    <a:cubicBezTo>
                      <a:pt x="359" y="711"/>
                      <a:pt x="361" y="706"/>
                      <a:pt x="363" y="701"/>
                    </a:cubicBezTo>
                    <a:cubicBezTo>
                      <a:pt x="367" y="691"/>
                      <a:pt x="372" y="681"/>
                      <a:pt x="377" y="672"/>
                    </a:cubicBezTo>
                    <a:cubicBezTo>
                      <a:pt x="377" y="672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7" y="671"/>
                      <a:pt x="377" y="671"/>
                    </a:cubicBezTo>
                    <a:cubicBezTo>
                      <a:pt x="377" y="671"/>
                      <a:pt x="378" y="671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8" y="670"/>
                      <a:pt x="378" y="670"/>
                      <a:pt x="378" y="670"/>
                    </a:cubicBezTo>
                    <a:cubicBezTo>
                      <a:pt x="379" y="668"/>
                      <a:pt x="380" y="666"/>
                      <a:pt x="381" y="664"/>
                    </a:cubicBezTo>
                    <a:moveTo>
                      <a:pt x="33" y="578"/>
                    </a:move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moveTo>
                      <a:pt x="24" y="422"/>
                    </a:move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moveTo>
                      <a:pt x="41" y="392"/>
                    </a:moveTo>
                    <a:cubicBezTo>
                      <a:pt x="41" y="392"/>
                      <a:pt x="41" y="392"/>
                      <a:pt x="41" y="392"/>
                    </a:cubicBezTo>
                    <a:cubicBezTo>
                      <a:pt x="41" y="392"/>
                      <a:pt x="41" y="392"/>
                      <a:pt x="41" y="392"/>
                    </a:cubicBezTo>
                    <a:moveTo>
                      <a:pt x="83" y="346"/>
                    </a:moveTo>
                    <a:cubicBezTo>
                      <a:pt x="81" y="347"/>
                      <a:pt x="80" y="347"/>
                      <a:pt x="78" y="347"/>
                    </a:cubicBezTo>
                    <a:cubicBezTo>
                      <a:pt x="78" y="347"/>
                      <a:pt x="78" y="347"/>
                      <a:pt x="77" y="347"/>
                    </a:cubicBezTo>
                    <a:cubicBezTo>
                      <a:pt x="68" y="352"/>
                      <a:pt x="59" y="359"/>
                      <a:pt x="51" y="366"/>
                    </a:cubicBezTo>
                    <a:cubicBezTo>
                      <a:pt x="49" y="368"/>
                      <a:pt x="46" y="370"/>
                      <a:pt x="44" y="372"/>
                    </a:cubicBezTo>
                    <a:cubicBezTo>
                      <a:pt x="30" y="387"/>
                      <a:pt x="18" y="404"/>
                      <a:pt x="11" y="425"/>
                    </a:cubicBezTo>
                    <a:cubicBezTo>
                      <a:pt x="0" y="457"/>
                      <a:pt x="0" y="492"/>
                      <a:pt x="6" y="526"/>
                    </a:cubicBezTo>
                    <a:cubicBezTo>
                      <a:pt x="6" y="527"/>
                      <a:pt x="6" y="527"/>
                      <a:pt x="6" y="528"/>
                    </a:cubicBezTo>
                    <a:cubicBezTo>
                      <a:pt x="9" y="539"/>
                      <a:pt x="11" y="549"/>
                      <a:pt x="15" y="560"/>
                    </a:cubicBezTo>
                    <a:cubicBezTo>
                      <a:pt x="30" y="607"/>
                      <a:pt x="56" y="652"/>
                      <a:pt x="91" y="688"/>
                    </a:cubicBezTo>
                    <a:cubicBezTo>
                      <a:pt x="115" y="713"/>
                      <a:pt x="143" y="735"/>
                      <a:pt x="176" y="748"/>
                    </a:cubicBezTo>
                    <a:cubicBezTo>
                      <a:pt x="178" y="749"/>
                      <a:pt x="180" y="750"/>
                      <a:pt x="182" y="751"/>
                    </a:cubicBezTo>
                    <a:cubicBezTo>
                      <a:pt x="183" y="751"/>
                      <a:pt x="184" y="751"/>
                      <a:pt x="184" y="751"/>
                    </a:cubicBezTo>
                    <a:cubicBezTo>
                      <a:pt x="186" y="752"/>
                      <a:pt x="188" y="753"/>
                      <a:pt x="190" y="753"/>
                    </a:cubicBezTo>
                    <a:cubicBezTo>
                      <a:pt x="197" y="755"/>
                      <a:pt x="203" y="757"/>
                      <a:pt x="210" y="758"/>
                    </a:cubicBezTo>
                    <a:cubicBezTo>
                      <a:pt x="213" y="759"/>
                      <a:pt x="216" y="759"/>
                      <a:pt x="219" y="760"/>
                    </a:cubicBezTo>
                    <a:cubicBezTo>
                      <a:pt x="222" y="760"/>
                      <a:pt x="225" y="761"/>
                      <a:pt x="228" y="761"/>
                    </a:cubicBezTo>
                    <a:cubicBezTo>
                      <a:pt x="228" y="757"/>
                      <a:pt x="229" y="753"/>
                      <a:pt x="230" y="750"/>
                    </a:cubicBezTo>
                    <a:cubicBezTo>
                      <a:pt x="227" y="749"/>
                      <a:pt x="224" y="749"/>
                      <a:pt x="221" y="749"/>
                    </a:cubicBezTo>
                    <a:cubicBezTo>
                      <a:pt x="220" y="749"/>
                      <a:pt x="219" y="749"/>
                      <a:pt x="218" y="748"/>
                    </a:cubicBezTo>
                    <a:cubicBezTo>
                      <a:pt x="212" y="747"/>
                      <a:pt x="206" y="746"/>
                      <a:pt x="200" y="745"/>
                    </a:cubicBezTo>
                    <a:cubicBezTo>
                      <a:pt x="194" y="743"/>
                      <a:pt x="187" y="741"/>
                      <a:pt x="181" y="738"/>
                    </a:cubicBezTo>
                    <a:cubicBezTo>
                      <a:pt x="166" y="732"/>
                      <a:pt x="152" y="724"/>
                      <a:pt x="138" y="714"/>
                    </a:cubicBezTo>
                    <a:cubicBezTo>
                      <a:pt x="138" y="714"/>
                      <a:pt x="138" y="714"/>
                      <a:pt x="138" y="714"/>
                    </a:cubicBezTo>
                    <a:cubicBezTo>
                      <a:pt x="136" y="712"/>
                      <a:pt x="133" y="711"/>
                      <a:pt x="131" y="709"/>
                    </a:cubicBezTo>
                    <a:cubicBezTo>
                      <a:pt x="122" y="702"/>
                      <a:pt x="113" y="694"/>
                      <a:pt x="104" y="686"/>
                    </a:cubicBezTo>
                    <a:cubicBezTo>
                      <a:pt x="95" y="676"/>
                      <a:pt x="85" y="665"/>
                      <a:pt x="77" y="654"/>
                    </a:cubicBezTo>
                    <a:cubicBezTo>
                      <a:pt x="59" y="631"/>
                      <a:pt x="44" y="605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33" y="578"/>
                      <a:pt x="33" y="578"/>
                      <a:pt x="33" y="578"/>
                    </a:cubicBezTo>
                    <a:cubicBezTo>
                      <a:pt x="24" y="556"/>
                      <a:pt x="18" y="533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10"/>
                    </a:cubicBezTo>
                    <a:cubicBezTo>
                      <a:pt x="15" y="510"/>
                      <a:pt x="15" y="510"/>
                      <a:pt x="15" y="509"/>
                    </a:cubicBezTo>
                    <a:cubicBezTo>
                      <a:pt x="14" y="504"/>
                      <a:pt x="14" y="498"/>
                      <a:pt x="13" y="492"/>
                    </a:cubicBezTo>
                    <a:cubicBezTo>
                      <a:pt x="13" y="491"/>
                      <a:pt x="13" y="490"/>
                      <a:pt x="13" y="489"/>
                    </a:cubicBezTo>
                    <a:cubicBezTo>
                      <a:pt x="13" y="479"/>
                      <a:pt x="13" y="469"/>
                      <a:pt x="14" y="459"/>
                    </a:cubicBezTo>
                    <a:cubicBezTo>
                      <a:pt x="16" y="446"/>
                      <a:pt x="19" y="434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2"/>
                    </a:cubicBezTo>
                    <a:cubicBezTo>
                      <a:pt x="24" y="422"/>
                      <a:pt x="24" y="422"/>
                      <a:pt x="24" y="421"/>
                    </a:cubicBezTo>
                    <a:cubicBezTo>
                      <a:pt x="28" y="411"/>
                      <a:pt x="34" y="401"/>
                      <a:pt x="41" y="392"/>
                    </a:cubicBezTo>
                    <a:cubicBezTo>
                      <a:pt x="45" y="387"/>
                      <a:pt x="50" y="382"/>
                      <a:pt x="55" y="377"/>
                    </a:cubicBezTo>
                    <a:cubicBezTo>
                      <a:pt x="58" y="374"/>
                      <a:pt x="61" y="371"/>
                      <a:pt x="65" y="368"/>
                    </a:cubicBezTo>
                    <a:cubicBezTo>
                      <a:pt x="72" y="363"/>
                      <a:pt x="79" y="358"/>
                      <a:pt x="87" y="354"/>
                    </a:cubicBezTo>
                    <a:cubicBezTo>
                      <a:pt x="86" y="352"/>
                      <a:pt x="84" y="349"/>
                      <a:pt x="83" y="346"/>
                    </a:cubicBezTo>
                    <a:moveTo>
                      <a:pt x="504" y="48"/>
                    </a:move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4" y="48"/>
                      <a:pt x="504" y="48"/>
                      <a:pt x="504" y="48"/>
                    </a:cubicBezTo>
                    <a:moveTo>
                      <a:pt x="607" y="0"/>
                    </a:moveTo>
                    <a:cubicBezTo>
                      <a:pt x="597" y="0"/>
                      <a:pt x="587" y="1"/>
                      <a:pt x="576" y="2"/>
                    </a:cubicBezTo>
                    <a:cubicBezTo>
                      <a:pt x="576" y="3"/>
                      <a:pt x="575" y="3"/>
                      <a:pt x="574" y="3"/>
                    </a:cubicBezTo>
                    <a:cubicBezTo>
                      <a:pt x="537" y="11"/>
                      <a:pt x="504" y="31"/>
                      <a:pt x="477" y="57"/>
                    </a:cubicBezTo>
                    <a:cubicBezTo>
                      <a:pt x="448" y="85"/>
                      <a:pt x="425" y="119"/>
                      <a:pt x="408" y="155"/>
                    </a:cubicBezTo>
                    <a:cubicBezTo>
                      <a:pt x="402" y="168"/>
                      <a:pt x="396" y="182"/>
                      <a:pt x="390" y="197"/>
                    </a:cubicBezTo>
                    <a:cubicBezTo>
                      <a:pt x="382" y="220"/>
                      <a:pt x="376" y="244"/>
                      <a:pt x="374" y="269"/>
                    </a:cubicBezTo>
                    <a:cubicBezTo>
                      <a:pt x="374" y="274"/>
                      <a:pt x="373" y="280"/>
                      <a:pt x="373" y="286"/>
                    </a:cubicBezTo>
                    <a:cubicBezTo>
                      <a:pt x="372" y="361"/>
                      <a:pt x="403" y="433"/>
                      <a:pt x="414" y="507"/>
                    </a:cubicBezTo>
                    <a:cubicBezTo>
                      <a:pt x="415" y="510"/>
                      <a:pt x="415" y="513"/>
                      <a:pt x="416" y="516"/>
                    </a:cubicBezTo>
                    <a:cubicBezTo>
                      <a:pt x="416" y="522"/>
                      <a:pt x="417" y="528"/>
                      <a:pt x="417" y="534"/>
                    </a:cubicBezTo>
                    <a:cubicBezTo>
                      <a:pt x="418" y="550"/>
                      <a:pt x="418" y="565"/>
                      <a:pt x="416" y="580"/>
                    </a:cubicBezTo>
                    <a:cubicBezTo>
                      <a:pt x="416" y="585"/>
                      <a:pt x="415" y="590"/>
                      <a:pt x="414" y="595"/>
                    </a:cubicBezTo>
                    <a:cubicBezTo>
                      <a:pt x="414" y="595"/>
                      <a:pt x="414" y="596"/>
                      <a:pt x="414" y="596"/>
                    </a:cubicBezTo>
                    <a:cubicBezTo>
                      <a:pt x="413" y="600"/>
                      <a:pt x="412" y="604"/>
                      <a:pt x="411" y="607"/>
                    </a:cubicBezTo>
                    <a:cubicBezTo>
                      <a:pt x="409" y="613"/>
                      <a:pt x="407" y="618"/>
                      <a:pt x="405" y="623"/>
                    </a:cubicBezTo>
                    <a:cubicBezTo>
                      <a:pt x="402" y="630"/>
                      <a:pt x="399" y="637"/>
                      <a:pt x="395" y="644"/>
                    </a:cubicBezTo>
                    <a:cubicBezTo>
                      <a:pt x="399" y="638"/>
                      <a:pt x="404" y="632"/>
                      <a:pt x="410" y="626"/>
                    </a:cubicBezTo>
                    <a:cubicBezTo>
                      <a:pt x="414" y="622"/>
                      <a:pt x="418" y="618"/>
                      <a:pt x="422" y="615"/>
                    </a:cubicBezTo>
                    <a:cubicBezTo>
                      <a:pt x="425" y="612"/>
                      <a:pt x="428" y="610"/>
                      <a:pt x="431" y="607"/>
                    </a:cubicBezTo>
                    <a:cubicBezTo>
                      <a:pt x="431" y="607"/>
                      <a:pt x="432" y="607"/>
                      <a:pt x="432" y="607"/>
                    </a:cubicBezTo>
                    <a:cubicBezTo>
                      <a:pt x="436" y="604"/>
                      <a:pt x="440" y="601"/>
                      <a:pt x="445" y="599"/>
                    </a:cubicBezTo>
                    <a:cubicBezTo>
                      <a:pt x="458" y="591"/>
                      <a:pt x="472" y="585"/>
                      <a:pt x="486" y="580"/>
                    </a:cubicBezTo>
                    <a:cubicBezTo>
                      <a:pt x="492" y="577"/>
                      <a:pt x="498" y="576"/>
                      <a:pt x="504" y="574"/>
                    </a:cubicBezTo>
                    <a:cubicBezTo>
                      <a:pt x="507" y="573"/>
                      <a:pt x="509" y="572"/>
                      <a:pt x="512" y="571"/>
                    </a:cubicBezTo>
                    <a:cubicBezTo>
                      <a:pt x="584" y="553"/>
                      <a:pt x="663" y="552"/>
                      <a:pt x="732" y="521"/>
                    </a:cubicBezTo>
                    <a:cubicBezTo>
                      <a:pt x="737" y="519"/>
                      <a:pt x="742" y="516"/>
                      <a:pt x="747" y="514"/>
                    </a:cubicBezTo>
                    <a:cubicBezTo>
                      <a:pt x="769" y="502"/>
                      <a:pt x="789" y="487"/>
                      <a:pt x="807" y="470"/>
                    </a:cubicBezTo>
                    <a:cubicBezTo>
                      <a:pt x="818" y="460"/>
                      <a:pt x="828" y="449"/>
                      <a:pt x="838" y="437"/>
                    </a:cubicBezTo>
                    <a:cubicBezTo>
                      <a:pt x="864" y="407"/>
                      <a:pt x="886" y="373"/>
                      <a:pt x="900" y="335"/>
                    </a:cubicBezTo>
                    <a:cubicBezTo>
                      <a:pt x="913" y="300"/>
                      <a:pt x="919" y="262"/>
                      <a:pt x="912" y="225"/>
                    </a:cubicBezTo>
                    <a:cubicBezTo>
                      <a:pt x="911" y="224"/>
                      <a:pt x="911" y="223"/>
                      <a:pt x="911" y="222"/>
                    </a:cubicBezTo>
                    <a:cubicBezTo>
                      <a:pt x="907" y="202"/>
                      <a:pt x="899" y="184"/>
                      <a:pt x="888" y="167"/>
                    </a:cubicBezTo>
                    <a:cubicBezTo>
                      <a:pt x="883" y="160"/>
                      <a:pt x="878" y="153"/>
                      <a:pt x="872" y="147"/>
                    </a:cubicBezTo>
                    <a:cubicBezTo>
                      <a:pt x="869" y="145"/>
                      <a:pt x="865" y="143"/>
                      <a:pt x="861" y="141"/>
                    </a:cubicBezTo>
                    <a:cubicBezTo>
                      <a:pt x="860" y="143"/>
                      <a:pt x="859" y="144"/>
                      <a:pt x="858" y="146"/>
                    </a:cubicBezTo>
                    <a:cubicBezTo>
                      <a:pt x="859" y="147"/>
                      <a:pt x="859" y="148"/>
                      <a:pt x="860" y="149"/>
                    </a:cubicBezTo>
                    <a:cubicBezTo>
                      <a:pt x="865" y="155"/>
                      <a:pt x="870" y="161"/>
                      <a:pt x="875" y="168"/>
                    </a:cubicBezTo>
                    <a:cubicBezTo>
                      <a:pt x="877" y="171"/>
                      <a:pt x="880" y="175"/>
                      <a:pt x="882" y="178"/>
                    </a:cubicBezTo>
                    <a:cubicBezTo>
                      <a:pt x="889" y="190"/>
                      <a:pt x="894" y="202"/>
                      <a:pt x="898" y="215"/>
                    </a:cubicBezTo>
                    <a:cubicBezTo>
                      <a:pt x="901" y="228"/>
                      <a:pt x="903" y="241"/>
                      <a:pt x="904" y="255"/>
                    </a:cubicBezTo>
                    <a:cubicBezTo>
                      <a:pt x="904" y="272"/>
                      <a:pt x="902" y="289"/>
                      <a:pt x="898" y="305"/>
                    </a:cubicBezTo>
                    <a:cubicBezTo>
                      <a:pt x="898" y="307"/>
                      <a:pt x="897" y="308"/>
                      <a:pt x="897" y="309"/>
                    </a:cubicBezTo>
                    <a:cubicBezTo>
                      <a:pt x="891" y="331"/>
                      <a:pt x="882" y="351"/>
                      <a:pt x="872" y="371"/>
                    </a:cubicBezTo>
                    <a:cubicBezTo>
                      <a:pt x="868" y="377"/>
                      <a:pt x="864" y="383"/>
                      <a:pt x="860" y="389"/>
                    </a:cubicBezTo>
                    <a:cubicBezTo>
                      <a:pt x="847" y="410"/>
                      <a:pt x="831" y="430"/>
                      <a:pt x="813" y="448"/>
                    </a:cubicBezTo>
                    <a:cubicBezTo>
                      <a:pt x="795" y="467"/>
                      <a:pt x="774" y="485"/>
                      <a:pt x="751" y="499"/>
                    </a:cubicBezTo>
                    <a:cubicBezTo>
                      <a:pt x="732" y="510"/>
                      <a:pt x="710" y="518"/>
                      <a:pt x="689" y="525"/>
                    </a:cubicBezTo>
                    <a:cubicBezTo>
                      <a:pt x="659" y="533"/>
                      <a:pt x="628" y="538"/>
                      <a:pt x="597" y="543"/>
                    </a:cubicBezTo>
                    <a:cubicBezTo>
                      <a:pt x="591" y="544"/>
                      <a:pt x="585" y="545"/>
                      <a:pt x="579" y="546"/>
                    </a:cubicBezTo>
                    <a:cubicBezTo>
                      <a:pt x="566" y="548"/>
                      <a:pt x="554" y="551"/>
                      <a:pt x="542" y="553"/>
                    </a:cubicBezTo>
                    <a:cubicBezTo>
                      <a:pt x="522" y="557"/>
                      <a:pt x="503" y="562"/>
                      <a:pt x="484" y="568"/>
                    </a:cubicBezTo>
                    <a:cubicBezTo>
                      <a:pt x="463" y="576"/>
                      <a:pt x="443" y="586"/>
                      <a:pt x="424" y="599"/>
                    </a:cubicBezTo>
                    <a:cubicBezTo>
                      <a:pt x="429" y="577"/>
                      <a:pt x="430" y="554"/>
                      <a:pt x="429" y="531"/>
                    </a:cubicBezTo>
                    <a:cubicBezTo>
                      <a:pt x="427" y="512"/>
                      <a:pt x="424" y="492"/>
                      <a:pt x="420" y="473"/>
                    </a:cubicBezTo>
                    <a:cubicBezTo>
                      <a:pt x="417" y="461"/>
                      <a:pt x="414" y="449"/>
                      <a:pt x="411" y="436"/>
                    </a:cubicBezTo>
                    <a:cubicBezTo>
                      <a:pt x="410" y="430"/>
                      <a:pt x="408" y="424"/>
                      <a:pt x="407" y="418"/>
                    </a:cubicBezTo>
                    <a:cubicBezTo>
                      <a:pt x="399" y="388"/>
                      <a:pt x="391" y="358"/>
                      <a:pt x="387" y="327"/>
                    </a:cubicBezTo>
                    <a:cubicBezTo>
                      <a:pt x="384" y="304"/>
                      <a:pt x="384" y="282"/>
                      <a:pt x="386" y="259"/>
                    </a:cubicBezTo>
                    <a:cubicBezTo>
                      <a:pt x="390" y="233"/>
                      <a:pt x="398" y="207"/>
                      <a:pt x="408" y="182"/>
                    </a:cubicBezTo>
                    <a:cubicBezTo>
                      <a:pt x="418" y="159"/>
                      <a:pt x="429" y="136"/>
                      <a:pt x="443" y="115"/>
                    </a:cubicBezTo>
                    <a:cubicBezTo>
                      <a:pt x="447" y="109"/>
                      <a:pt x="452" y="103"/>
                      <a:pt x="456" y="98"/>
                    </a:cubicBezTo>
                    <a:cubicBezTo>
                      <a:pt x="469" y="80"/>
                      <a:pt x="485" y="64"/>
                      <a:pt x="502" y="50"/>
                    </a:cubicBezTo>
                    <a:cubicBezTo>
                      <a:pt x="503" y="50"/>
                      <a:pt x="504" y="49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04" y="48"/>
                      <a:pt x="504" y="48"/>
                      <a:pt x="504" y="48"/>
                    </a:cubicBezTo>
                    <a:cubicBezTo>
                      <a:pt x="505" y="48"/>
                      <a:pt x="505" y="48"/>
                      <a:pt x="505" y="48"/>
                    </a:cubicBezTo>
                    <a:cubicBezTo>
                      <a:pt x="519" y="37"/>
                      <a:pt x="534" y="29"/>
                      <a:pt x="549" y="22"/>
                    </a:cubicBezTo>
                    <a:cubicBezTo>
                      <a:pt x="562" y="17"/>
                      <a:pt x="575" y="14"/>
                      <a:pt x="588" y="12"/>
                    </a:cubicBezTo>
                    <a:cubicBezTo>
                      <a:pt x="595" y="11"/>
                      <a:pt x="601" y="11"/>
                      <a:pt x="608" y="11"/>
                    </a:cubicBezTo>
                    <a:cubicBezTo>
                      <a:pt x="615" y="11"/>
                      <a:pt x="621" y="11"/>
                      <a:pt x="628" y="12"/>
                    </a:cubicBezTo>
                    <a:cubicBezTo>
                      <a:pt x="632" y="12"/>
                      <a:pt x="636" y="13"/>
                      <a:pt x="640" y="14"/>
                    </a:cubicBezTo>
                    <a:cubicBezTo>
                      <a:pt x="648" y="16"/>
                      <a:pt x="656" y="18"/>
                      <a:pt x="664" y="21"/>
                    </a:cubicBezTo>
                    <a:cubicBezTo>
                      <a:pt x="665" y="21"/>
                      <a:pt x="666" y="20"/>
                      <a:pt x="666" y="20"/>
                    </a:cubicBezTo>
                    <a:cubicBezTo>
                      <a:pt x="667" y="20"/>
                      <a:pt x="667" y="20"/>
                      <a:pt x="667" y="21"/>
                    </a:cubicBezTo>
                    <a:cubicBezTo>
                      <a:pt x="668" y="19"/>
                      <a:pt x="669" y="17"/>
                      <a:pt x="671" y="16"/>
                    </a:cubicBezTo>
                    <a:cubicBezTo>
                      <a:pt x="667" y="14"/>
                      <a:pt x="664" y="11"/>
                      <a:pt x="661" y="8"/>
                    </a:cubicBezTo>
                    <a:cubicBezTo>
                      <a:pt x="653" y="5"/>
                      <a:pt x="644" y="3"/>
                      <a:pt x="636" y="2"/>
                    </a:cubicBezTo>
                    <a:cubicBezTo>
                      <a:pt x="626" y="0"/>
                      <a:pt x="617" y="0"/>
                      <a:pt x="60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61"/>
              <p:cNvSpPr>
                <a:spLocks noEditPoints="1"/>
              </p:cNvSpPr>
              <p:nvPr/>
            </p:nvSpPr>
            <p:spPr bwMode="auto">
              <a:xfrm>
                <a:off x="1143" y="2513"/>
                <a:ext cx="252" cy="247"/>
              </a:xfrm>
              <a:custGeom>
                <a:avLst/>
                <a:gdLst>
                  <a:gd name="T0" fmla="*/ 305 w 362"/>
                  <a:gd name="T1" fmla="*/ 297 h 353"/>
                  <a:gd name="T2" fmla="*/ 198 w 362"/>
                  <a:gd name="T3" fmla="*/ 342 h 353"/>
                  <a:gd name="T4" fmla="*/ 198 w 362"/>
                  <a:gd name="T5" fmla="*/ 342 h 353"/>
                  <a:gd name="T6" fmla="*/ 22 w 362"/>
                  <a:gd name="T7" fmla="*/ 110 h 353"/>
                  <a:gd name="T8" fmla="*/ 159 w 362"/>
                  <a:gd name="T9" fmla="*/ 0 h 353"/>
                  <a:gd name="T10" fmla="*/ 136 w 362"/>
                  <a:gd name="T11" fmla="*/ 3 h 353"/>
                  <a:gd name="T12" fmla="*/ 98 w 362"/>
                  <a:gd name="T13" fmla="*/ 16 h 353"/>
                  <a:gd name="T14" fmla="*/ 35 w 362"/>
                  <a:gd name="T15" fmla="*/ 66 h 353"/>
                  <a:gd name="T16" fmla="*/ 1 w 362"/>
                  <a:gd name="T17" fmla="*/ 148 h 353"/>
                  <a:gd name="T18" fmla="*/ 7 w 362"/>
                  <a:gd name="T19" fmla="*/ 216 h 353"/>
                  <a:gd name="T20" fmla="*/ 64 w 362"/>
                  <a:gd name="T21" fmla="*/ 309 h 353"/>
                  <a:gd name="T22" fmla="*/ 79 w 362"/>
                  <a:gd name="T23" fmla="*/ 325 h 353"/>
                  <a:gd name="T24" fmla="*/ 86 w 362"/>
                  <a:gd name="T25" fmla="*/ 329 h 353"/>
                  <a:gd name="T26" fmla="*/ 107 w 362"/>
                  <a:gd name="T27" fmla="*/ 337 h 353"/>
                  <a:gd name="T28" fmla="*/ 202 w 362"/>
                  <a:gd name="T29" fmla="*/ 353 h 353"/>
                  <a:gd name="T30" fmla="*/ 242 w 362"/>
                  <a:gd name="T31" fmla="*/ 347 h 353"/>
                  <a:gd name="T32" fmla="*/ 284 w 362"/>
                  <a:gd name="T33" fmla="*/ 327 h 353"/>
                  <a:gd name="T34" fmla="*/ 350 w 362"/>
                  <a:gd name="T35" fmla="*/ 248 h 353"/>
                  <a:gd name="T36" fmla="*/ 359 w 362"/>
                  <a:gd name="T37" fmla="*/ 152 h 353"/>
                  <a:gd name="T38" fmla="*/ 353 w 362"/>
                  <a:gd name="T39" fmla="*/ 129 h 353"/>
                  <a:gd name="T40" fmla="*/ 342 w 362"/>
                  <a:gd name="T41" fmla="*/ 132 h 353"/>
                  <a:gd name="T42" fmla="*/ 345 w 362"/>
                  <a:gd name="T43" fmla="*/ 143 h 353"/>
                  <a:gd name="T44" fmla="*/ 350 w 362"/>
                  <a:gd name="T45" fmla="*/ 164 h 353"/>
                  <a:gd name="T46" fmla="*/ 346 w 362"/>
                  <a:gd name="T47" fmla="*/ 223 h 353"/>
                  <a:gd name="T48" fmla="*/ 330 w 362"/>
                  <a:gd name="T49" fmla="*/ 263 h 353"/>
                  <a:gd name="T50" fmla="*/ 274 w 362"/>
                  <a:gd name="T51" fmla="*/ 321 h 353"/>
                  <a:gd name="T52" fmla="*/ 199 w 362"/>
                  <a:gd name="T53" fmla="*/ 342 h 353"/>
                  <a:gd name="T54" fmla="*/ 174 w 362"/>
                  <a:gd name="T55" fmla="*/ 341 h 353"/>
                  <a:gd name="T56" fmla="*/ 139 w 362"/>
                  <a:gd name="T57" fmla="*/ 335 h 353"/>
                  <a:gd name="T58" fmla="*/ 88 w 362"/>
                  <a:gd name="T59" fmla="*/ 318 h 353"/>
                  <a:gd name="T60" fmla="*/ 53 w 362"/>
                  <a:gd name="T61" fmla="*/ 278 h 353"/>
                  <a:gd name="T62" fmla="*/ 53 w 362"/>
                  <a:gd name="T63" fmla="*/ 278 h 353"/>
                  <a:gd name="T64" fmla="*/ 35 w 362"/>
                  <a:gd name="T65" fmla="*/ 251 h 353"/>
                  <a:gd name="T66" fmla="*/ 23 w 362"/>
                  <a:gd name="T67" fmla="*/ 226 h 353"/>
                  <a:gd name="T68" fmla="*/ 12 w 362"/>
                  <a:gd name="T69" fmla="*/ 149 h 353"/>
                  <a:gd name="T70" fmla="*/ 43 w 362"/>
                  <a:gd name="T71" fmla="*/ 74 h 353"/>
                  <a:gd name="T72" fmla="*/ 73 w 362"/>
                  <a:gd name="T73" fmla="*/ 44 h 353"/>
                  <a:gd name="T74" fmla="*/ 126 w 362"/>
                  <a:gd name="T75" fmla="*/ 17 h 353"/>
                  <a:gd name="T76" fmla="*/ 147 w 362"/>
                  <a:gd name="T77" fmla="*/ 13 h 353"/>
                  <a:gd name="T78" fmla="*/ 158 w 362"/>
                  <a:gd name="T79" fmla="*/ 12 h 353"/>
                  <a:gd name="T80" fmla="*/ 159 w 362"/>
                  <a:gd name="T81" fmla="*/ 0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62" h="353">
                    <a:moveTo>
                      <a:pt x="306" y="296"/>
                    </a:moveTo>
                    <a:cubicBezTo>
                      <a:pt x="305" y="297"/>
                      <a:pt x="305" y="297"/>
                      <a:pt x="305" y="297"/>
                    </a:cubicBezTo>
                    <a:cubicBezTo>
                      <a:pt x="306" y="296"/>
                      <a:pt x="306" y="296"/>
                      <a:pt x="306" y="296"/>
                    </a:cubicBezTo>
                    <a:moveTo>
                      <a:pt x="198" y="342"/>
                    </a:moveTo>
                    <a:cubicBezTo>
                      <a:pt x="198" y="342"/>
                      <a:pt x="198" y="342"/>
                      <a:pt x="198" y="342"/>
                    </a:cubicBezTo>
                    <a:cubicBezTo>
                      <a:pt x="198" y="342"/>
                      <a:pt x="198" y="342"/>
                      <a:pt x="198" y="342"/>
                    </a:cubicBezTo>
                    <a:moveTo>
                      <a:pt x="22" y="111"/>
                    </a:moveTo>
                    <a:cubicBezTo>
                      <a:pt x="22" y="110"/>
                      <a:pt x="22" y="110"/>
                      <a:pt x="22" y="110"/>
                    </a:cubicBezTo>
                    <a:cubicBezTo>
                      <a:pt x="22" y="111"/>
                      <a:pt x="22" y="111"/>
                      <a:pt x="22" y="111"/>
                    </a:cubicBezTo>
                    <a:moveTo>
                      <a:pt x="159" y="0"/>
                    </a:moveTo>
                    <a:cubicBezTo>
                      <a:pt x="159" y="0"/>
                      <a:pt x="158" y="1"/>
                      <a:pt x="157" y="1"/>
                    </a:cubicBezTo>
                    <a:cubicBezTo>
                      <a:pt x="150" y="1"/>
                      <a:pt x="143" y="2"/>
                      <a:pt x="136" y="3"/>
                    </a:cubicBezTo>
                    <a:cubicBezTo>
                      <a:pt x="135" y="3"/>
                      <a:pt x="134" y="3"/>
                      <a:pt x="133" y="4"/>
                    </a:cubicBezTo>
                    <a:cubicBezTo>
                      <a:pt x="121" y="7"/>
                      <a:pt x="109" y="11"/>
                      <a:pt x="98" y="16"/>
                    </a:cubicBezTo>
                    <a:cubicBezTo>
                      <a:pt x="80" y="25"/>
                      <a:pt x="63" y="37"/>
                      <a:pt x="49" y="51"/>
                    </a:cubicBezTo>
                    <a:cubicBezTo>
                      <a:pt x="44" y="56"/>
                      <a:pt x="39" y="61"/>
                      <a:pt x="35" y="66"/>
                    </a:cubicBezTo>
                    <a:cubicBezTo>
                      <a:pt x="18" y="89"/>
                      <a:pt x="6" y="115"/>
                      <a:pt x="2" y="142"/>
                    </a:cubicBezTo>
                    <a:cubicBezTo>
                      <a:pt x="2" y="144"/>
                      <a:pt x="2" y="146"/>
                      <a:pt x="1" y="148"/>
                    </a:cubicBezTo>
                    <a:cubicBezTo>
                      <a:pt x="0" y="161"/>
                      <a:pt x="0" y="175"/>
                      <a:pt x="1" y="189"/>
                    </a:cubicBezTo>
                    <a:cubicBezTo>
                      <a:pt x="3" y="198"/>
                      <a:pt x="5" y="207"/>
                      <a:pt x="7" y="216"/>
                    </a:cubicBezTo>
                    <a:cubicBezTo>
                      <a:pt x="9" y="220"/>
                      <a:pt x="10" y="224"/>
                      <a:pt x="11" y="228"/>
                    </a:cubicBezTo>
                    <a:cubicBezTo>
                      <a:pt x="23" y="258"/>
                      <a:pt x="42" y="285"/>
                      <a:pt x="64" y="309"/>
                    </a:cubicBezTo>
                    <a:cubicBezTo>
                      <a:pt x="68" y="313"/>
                      <a:pt x="72" y="318"/>
                      <a:pt x="77" y="322"/>
                    </a:cubicBezTo>
                    <a:cubicBezTo>
                      <a:pt x="78" y="323"/>
                      <a:pt x="78" y="324"/>
                      <a:pt x="79" y="325"/>
                    </a:cubicBezTo>
                    <a:cubicBezTo>
                      <a:pt x="80" y="326"/>
                      <a:pt x="81" y="327"/>
                      <a:pt x="82" y="328"/>
                    </a:cubicBezTo>
                    <a:cubicBezTo>
                      <a:pt x="84" y="328"/>
                      <a:pt x="85" y="329"/>
                      <a:pt x="86" y="329"/>
                    </a:cubicBezTo>
                    <a:cubicBezTo>
                      <a:pt x="87" y="330"/>
                      <a:pt x="88" y="330"/>
                      <a:pt x="89" y="330"/>
                    </a:cubicBezTo>
                    <a:cubicBezTo>
                      <a:pt x="95" y="333"/>
                      <a:pt x="101" y="335"/>
                      <a:pt x="107" y="337"/>
                    </a:cubicBezTo>
                    <a:cubicBezTo>
                      <a:pt x="135" y="347"/>
                      <a:pt x="165" y="353"/>
                      <a:pt x="194" y="353"/>
                    </a:cubicBezTo>
                    <a:cubicBezTo>
                      <a:pt x="197" y="353"/>
                      <a:pt x="200" y="353"/>
                      <a:pt x="202" y="353"/>
                    </a:cubicBezTo>
                    <a:cubicBezTo>
                      <a:pt x="206" y="353"/>
                      <a:pt x="210" y="352"/>
                      <a:pt x="214" y="352"/>
                    </a:cubicBezTo>
                    <a:cubicBezTo>
                      <a:pt x="224" y="351"/>
                      <a:pt x="233" y="349"/>
                      <a:pt x="242" y="347"/>
                    </a:cubicBezTo>
                    <a:cubicBezTo>
                      <a:pt x="255" y="343"/>
                      <a:pt x="268" y="337"/>
                      <a:pt x="279" y="330"/>
                    </a:cubicBezTo>
                    <a:cubicBezTo>
                      <a:pt x="281" y="329"/>
                      <a:pt x="283" y="328"/>
                      <a:pt x="284" y="327"/>
                    </a:cubicBezTo>
                    <a:cubicBezTo>
                      <a:pt x="308" y="313"/>
                      <a:pt x="327" y="292"/>
                      <a:pt x="341" y="267"/>
                    </a:cubicBezTo>
                    <a:cubicBezTo>
                      <a:pt x="344" y="261"/>
                      <a:pt x="347" y="255"/>
                      <a:pt x="350" y="248"/>
                    </a:cubicBezTo>
                    <a:cubicBezTo>
                      <a:pt x="357" y="229"/>
                      <a:pt x="361" y="210"/>
                      <a:pt x="362" y="189"/>
                    </a:cubicBezTo>
                    <a:cubicBezTo>
                      <a:pt x="362" y="177"/>
                      <a:pt x="361" y="164"/>
                      <a:pt x="359" y="152"/>
                    </a:cubicBezTo>
                    <a:cubicBezTo>
                      <a:pt x="359" y="151"/>
                      <a:pt x="359" y="150"/>
                      <a:pt x="359" y="149"/>
                    </a:cubicBezTo>
                    <a:cubicBezTo>
                      <a:pt x="357" y="142"/>
                      <a:pt x="355" y="136"/>
                      <a:pt x="353" y="129"/>
                    </a:cubicBezTo>
                    <a:cubicBezTo>
                      <a:pt x="352" y="128"/>
                      <a:pt x="352" y="127"/>
                      <a:pt x="351" y="126"/>
                    </a:cubicBezTo>
                    <a:cubicBezTo>
                      <a:pt x="349" y="129"/>
                      <a:pt x="345" y="131"/>
                      <a:pt x="342" y="132"/>
                    </a:cubicBezTo>
                    <a:cubicBezTo>
                      <a:pt x="342" y="134"/>
                      <a:pt x="343" y="135"/>
                      <a:pt x="343" y="136"/>
                    </a:cubicBezTo>
                    <a:cubicBezTo>
                      <a:pt x="344" y="138"/>
                      <a:pt x="345" y="140"/>
                      <a:pt x="345" y="143"/>
                    </a:cubicBezTo>
                    <a:cubicBezTo>
                      <a:pt x="346" y="146"/>
                      <a:pt x="347" y="149"/>
                      <a:pt x="348" y="153"/>
                    </a:cubicBezTo>
                    <a:cubicBezTo>
                      <a:pt x="349" y="157"/>
                      <a:pt x="349" y="160"/>
                      <a:pt x="350" y="164"/>
                    </a:cubicBezTo>
                    <a:cubicBezTo>
                      <a:pt x="350" y="169"/>
                      <a:pt x="350" y="173"/>
                      <a:pt x="351" y="178"/>
                    </a:cubicBezTo>
                    <a:cubicBezTo>
                      <a:pt x="351" y="193"/>
                      <a:pt x="349" y="209"/>
                      <a:pt x="346" y="223"/>
                    </a:cubicBezTo>
                    <a:cubicBezTo>
                      <a:pt x="343" y="235"/>
                      <a:pt x="339" y="246"/>
                      <a:pt x="333" y="257"/>
                    </a:cubicBezTo>
                    <a:cubicBezTo>
                      <a:pt x="332" y="259"/>
                      <a:pt x="331" y="261"/>
                      <a:pt x="330" y="263"/>
                    </a:cubicBezTo>
                    <a:cubicBezTo>
                      <a:pt x="323" y="275"/>
                      <a:pt x="315" y="287"/>
                      <a:pt x="305" y="297"/>
                    </a:cubicBezTo>
                    <a:cubicBezTo>
                      <a:pt x="296" y="306"/>
                      <a:pt x="285" y="314"/>
                      <a:pt x="274" y="321"/>
                    </a:cubicBezTo>
                    <a:cubicBezTo>
                      <a:pt x="264" y="327"/>
                      <a:pt x="252" y="332"/>
                      <a:pt x="240" y="336"/>
                    </a:cubicBezTo>
                    <a:cubicBezTo>
                      <a:pt x="227" y="340"/>
                      <a:pt x="213" y="341"/>
                      <a:pt x="199" y="342"/>
                    </a:cubicBezTo>
                    <a:cubicBezTo>
                      <a:pt x="198" y="342"/>
                      <a:pt x="196" y="342"/>
                      <a:pt x="195" y="342"/>
                    </a:cubicBezTo>
                    <a:cubicBezTo>
                      <a:pt x="188" y="342"/>
                      <a:pt x="181" y="342"/>
                      <a:pt x="174" y="341"/>
                    </a:cubicBezTo>
                    <a:cubicBezTo>
                      <a:pt x="173" y="341"/>
                      <a:pt x="172" y="341"/>
                      <a:pt x="171" y="341"/>
                    </a:cubicBezTo>
                    <a:cubicBezTo>
                      <a:pt x="160" y="339"/>
                      <a:pt x="150" y="337"/>
                      <a:pt x="139" y="335"/>
                    </a:cubicBezTo>
                    <a:cubicBezTo>
                      <a:pt x="139" y="335"/>
                      <a:pt x="139" y="335"/>
                      <a:pt x="138" y="335"/>
                    </a:cubicBezTo>
                    <a:cubicBezTo>
                      <a:pt x="122" y="330"/>
                      <a:pt x="105" y="325"/>
                      <a:pt x="88" y="318"/>
                    </a:cubicBezTo>
                    <a:cubicBezTo>
                      <a:pt x="76" y="306"/>
                      <a:pt x="64" y="293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9"/>
                      <a:pt x="53" y="279"/>
                      <a:pt x="53" y="279"/>
                    </a:cubicBezTo>
                    <a:cubicBezTo>
                      <a:pt x="53" y="279"/>
                      <a:pt x="53" y="279"/>
                      <a:pt x="53" y="278"/>
                    </a:cubicBezTo>
                    <a:cubicBezTo>
                      <a:pt x="53" y="278"/>
                      <a:pt x="53" y="278"/>
                      <a:pt x="53" y="278"/>
                    </a:cubicBezTo>
                    <a:cubicBezTo>
                      <a:pt x="47" y="270"/>
                      <a:pt x="40" y="261"/>
                      <a:pt x="35" y="251"/>
                    </a:cubicBezTo>
                    <a:cubicBezTo>
                      <a:pt x="35" y="250"/>
                      <a:pt x="34" y="250"/>
                      <a:pt x="34" y="249"/>
                    </a:cubicBezTo>
                    <a:cubicBezTo>
                      <a:pt x="30" y="242"/>
                      <a:pt x="26" y="234"/>
                      <a:pt x="23" y="226"/>
                    </a:cubicBezTo>
                    <a:cubicBezTo>
                      <a:pt x="18" y="213"/>
                      <a:pt x="14" y="200"/>
                      <a:pt x="12" y="186"/>
                    </a:cubicBezTo>
                    <a:cubicBezTo>
                      <a:pt x="11" y="174"/>
                      <a:pt x="11" y="161"/>
                      <a:pt x="12" y="149"/>
                    </a:cubicBezTo>
                    <a:cubicBezTo>
                      <a:pt x="14" y="136"/>
                      <a:pt x="17" y="123"/>
                      <a:pt x="22" y="111"/>
                    </a:cubicBezTo>
                    <a:cubicBezTo>
                      <a:pt x="27" y="98"/>
                      <a:pt x="34" y="86"/>
                      <a:pt x="43" y="74"/>
                    </a:cubicBezTo>
                    <a:cubicBezTo>
                      <a:pt x="44" y="73"/>
                      <a:pt x="46" y="71"/>
                      <a:pt x="47" y="69"/>
                    </a:cubicBezTo>
                    <a:cubicBezTo>
                      <a:pt x="55" y="60"/>
                      <a:pt x="64" y="52"/>
                      <a:pt x="73" y="44"/>
                    </a:cubicBezTo>
                    <a:cubicBezTo>
                      <a:pt x="85" y="35"/>
                      <a:pt x="99" y="28"/>
                      <a:pt x="113" y="22"/>
                    </a:cubicBezTo>
                    <a:cubicBezTo>
                      <a:pt x="117" y="20"/>
                      <a:pt x="121" y="19"/>
                      <a:pt x="126" y="17"/>
                    </a:cubicBezTo>
                    <a:cubicBezTo>
                      <a:pt x="130" y="16"/>
                      <a:pt x="133" y="15"/>
                      <a:pt x="137" y="14"/>
                    </a:cubicBezTo>
                    <a:cubicBezTo>
                      <a:pt x="140" y="14"/>
                      <a:pt x="144" y="13"/>
                      <a:pt x="147" y="13"/>
                    </a:cubicBezTo>
                    <a:cubicBezTo>
                      <a:pt x="150" y="12"/>
                      <a:pt x="152" y="12"/>
                      <a:pt x="154" y="12"/>
                    </a:cubicBezTo>
                    <a:cubicBezTo>
                      <a:pt x="155" y="12"/>
                      <a:pt x="157" y="12"/>
                      <a:pt x="158" y="12"/>
                    </a:cubicBezTo>
                    <a:cubicBezTo>
                      <a:pt x="158" y="8"/>
                      <a:pt x="158" y="4"/>
                      <a:pt x="160" y="1"/>
                    </a:cubicBezTo>
                    <a:cubicBezTo>
                      <a:pt x="160" y="0"/>
                      <a:pt x="160" y="0"/>
                      <a:pt x="15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62"/>
              <p:cNvSpPr>
                <a:spLocks noEditPoints="1"/>
              </p:cNvSpPr>
              <p:nvPr/>
            </p:nvSpPr>
            <p:spPr bwMode="auto">
              <a:xfrm>
                <a:off x="557" y="3090"/>
                <a:ext cx="556" cy="560"/>
              </a:xfrm>
              <a:custGeom>
                <a:avLst/>
                <a:gdLst>
                  <a:gd name="T0" fmla="*/ 377 w 797"/>
                  <a:gd name="T1" fmla="*/ 700 h 803"/>
                  <a:gd name="T2" fmla="*/ 14 w 797"/>
                  <a:gd name="T3" fmla="*/ 569 h 803"/>
                  <a:gd name="T4" fmla="*/ 132 w 797"/>
                  <a:gd name="T5" fmla="*/ 661 h 803"/>
                  <a:gd name="T6" fmla="*/ 236 w 797"/>
                  <a:gd name="T7" fmla="*/ 742 h 803"/>
                  <a:gd name="T8" fmla="*/ 291 w 797"/>
                  <a:gd name="T9" fmla="*/ 764 h 803"/>
                  <a:gd name="T10" fmla="*/ 151 w 797"/>
                  <a:gd name="T11" fmla="*/ 788 h 803"/>
                  <a:gd name="T12" fmla="*/ 94 w 797"/>
                  <a:gd name="T13" fmla="*/ 760 h 803"/>
                  <a:gd name="T14" fmla="*/ 46 w 797"/>
                  <a:gd name="T15" fmla="*/ 719 h 803"/>
                  <a:gd name="T16" fmla="*/ 25 w 797"/>
                  <a:gd name="T17" fmla="*/ 486 h 803"/>
                  <a:gd name="T18" fmla="*/ 3 w 797"/>
                  <a:gd name="T19" fmla="*/ 643 h 803"/>
                  <a:gd name="T20" fmla="*/ 188 w 797"/>
                  <a:gd name="T21" fmla="*/ 803 h 803"/>
                  <a:gd name="T22" fmla="*/ 372 w 797"/>
                  <a:gd name="T23" fmla="*/ 725 h 803"/>
                  <a:gd name="T24" fmla="*/ 323 w 797"/>
                  <a:gd name="T25" fmla="*/ 743 h 803"/>
                  <a:gd name="T26" fmla="*/ 273 w 797"/>
                  <a:gd name="T27" fmla="*/ 744 h 803"/>
                  <a:gd name="T28" fmla="*/ 199 w 797"/>
                  <a:gd name="T29" fmla="*/ 700 h 803"/>
                  <a:gd name="T30" fmla="*/ 108 w 797"/>
                  <a:gd name="T31" fmla="*/ 641 h 803"/>
                  <a:gd name="T32" fmla="*/ 39 w 797"/>
                  <a:gd name="T33" fmla="*/ 590 h 803"/>
                  <a:gd name="T34" fmla="*/ 19 w 797"/>
                  <a:gd name="T35" fmla="*/ 541 h 803"/>
                  <a:gd name="T36" fmla="*/ 38 w 797"/>
                  <a:gd name="T37" fmla="*/ 477 h 803"/>
                  <a:gd name="T38" fmla="*/ 39 w 797"/>
                  <a:gd name="T39" fmla="*/ 476 h 803"/>
                  <a:gd name="T40" fmla="*/ 310 w 797"/>
                  <a:gd name="T41" fmla="*/ 444 h 803"/>
                  <a:gd name="T42" fmla="*/ 634 w 797"/>
                  <a:gd name="T43" fmla="*/ 559 h 803"/>
                  <a:gd name="T44" fmla="*/ 696 w 797"/>
                  <a:gd name="T45" fmla="*/ 505 h 803"/>
                  <a:gd name="T46" fmla="*/ 549 w 797"/>
                  <a:gd name="T47" fmla="*/ 343 h 803"/>
                  <a:gd name="T48" fmla="*/ 692 w 797"/>
                  <a:gd name="T49" fmla="*/ 516 h 803"/>
                  <a:gd name="T50" fmla="*/ 757 w 797"/>
                  <a:gd name="T51" fmla="*/ 500 h 803"/>
                  <a:gd name="T52" fmla="*/ 634 w 797"/>
                  <a:gd name="T53" fmla="*/ 559 h 803"/>
                  <a:gd name="T54" fmla="*/ 410 w 797"/>
                  <a:gd name="T55" fmla="*/ 471 h 803"/>
                  <a:gd name="T56" fmla="*/ 321 w 797"/>
                  <a:gd name="T57" fmla="*/ 447 h 803"/>
                  <a:gd name="T58" fmla="*/ 589 w 797"/>
                  <a:gd name="T59" fmla="*/ 566 h 803"/>
                  <a:gd name="T60" fmla="*/ 755 w 797"/>
                  <a:gd name="T61" fmla="*/ 518 h 803"/>
                  <a:gd name="T62" fmla="*/ 749 w 797"/>
                  <a:gd name="T63" fmla="*/ 489 h 803"/>
                  <a:gd name="T64" fmla="*/ 694 w 797"/>
                  <a:gd name="T65" fmla="*/ 505 h 803"/>
                  <a:gd name="T66" fmla="*/ 612 w 797"/>
                  <a:gd name="T67" fmla="*/ 469 h 803"/>
                  <a:gd name="T68" fmla="*/ 560 w 797"/>
                  <a:gd name="T69" fmla="*/ 350 h 803"/>
                  <a:gd name="T70" fmla="*/ 569 w 797"/>
                  <a:gd name="T71" fmla="*/ 274 h 803"/>
                  <a:gd name="T72" fmla="*/ 575 w 797"/>
                  <a:gd name="T73" fmla="*/ 286 h 803"/>
                  <a:gd name="T74" fmla="*/ 601 w 797"/>
                  <a:gd name="T75" fmla="*/ 242 h 803"/>
                  <a:gd name="T76" fmla="*/ 635 w 797"/>
                  <a:gd name="T77" fmla="*/ 238 h 803"/>
                  <a:gd name="T78" fmla="*/ 641 w 797"/>
                  <a:gd name="T79" fmla="*/ 225 h 803"/>
                  <a:gd name="T80" fmla="*/ 667 w 797"/>
                  <a:gd name="T81" fmla="*/ 231 h 803"/>
                  <a:gd name="T82" fmla="*/ 670 w 797"/>
                  <a:gd name="T83" fmla="*/ 219 h 803"/>
                  <a:gd name="T84" fmla="*/ 326 w 797"/>
                  <a:gd name="T85" fmla="*/ 159 h 803"/>
                  <a:gd name="T86" fmla="*/ 359 w 797"/>
                  <a:gd name="T87" fmla="*/ 56 h 803"/>
                  <a:gd name="T88" fmla="*/ 366 w 797"/>
                  <a:gd name="T89" fmla="*/ 96 h 803"/>
                  <a:gd name="T90" fmla="*/ 357 w 797"/>
                  <a:gd name="T91" fmla="*/ 13 h 803"/>
                  <a:gd name="T92" fmla="*/ 355 w 797"/>
                  <a:gd name="T93" fmla="*/ 34 h 803"/>
                  <a:gd name="T94" fmla="*/ 362 w 797"/>
                  <a:gd name="T95" fmla="*/ 17 h 803"/>
                  <a:gd name="T96" fmla="*/ 53 w 797"/>
                  <a:gd name="T97" fmla="*/ 61 h 803"/>
                  <a:gd name="T98" fmla="*/ 193 w 797"/>
                  <a:gd name="T99" fmla="*/ 336 h 803"/>
                  <a:gd name="T100" fmla="*/ 269 w 797"/>
                  <a:gd name="T101" fmla="*/ 386 h 803"/>
                  <a:gd name="T102" fmla="*/ 88 w 797"/>
                  <a:gd name="T103" fmla="*/ 227 h 803"/>
                  <a:gd name="T104" fmla="*/ 69 w 797"/>
                  <a:gd name="T105" fmla="*/ 52 h 803"/>
                  <a:gd name="T106" fmla="*/ 79 w 797"/>
                  <a:gd name="T107" fmla="*/ 111 h 803"/>
                  <a:gd name="T108" fmla="*/ 220 w 797"/>
                  <a:gd name="T109" fmla="*/ 193 h 803"/>
                  <a:gd name="T110" fmla="*/ 309 w 797"/>
                  <a:gd name="T111" fmla="*/ 157 h 803"/>
                  <a:gd name="T112" fmla="*/ 242 w 797"/>
                  <a:gd name="T113" fmla="*/ 180 h 803"/>
                  <a:gd name="T114" fmla="*/ 139 w 797"/>
                  <a:gd name="T115" fmla="*/ 162 h 803"/>
                  <a:gd name="T116" fmla="*/ 89 w 797"/>
                  <a:gd name="T117" fmla="*/ 105 h 803"/>
                  <a:gd name="T118" fmla="*/ 93 w 797"/>
                  <a:gd name="T119" fmla="*/ 5 h 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97" h="803">
                    <a:moveTo>
                      <a:pt x="376" y="697"/>
                    </a:moveTo>
                    <a:cubicBezTo>
                      <a:pt x="374" y="699"/>
                      <a:pt x="372" y="701"/>
                      <a:pt x="370" y="703"/>
                    </a:cubicBezTo>
                    <a:cubicBezTo>
                      <a:pt x="372" y="702"/>
                      <a:pt x="374" y="702"/>
                      <a:pt x="375" y="701"/>
                    </a:cubicBezTo>
                    <a:cubicBezTo>
                      <a:pt x="376" y="700"/>
                      <a:pt x="376" y="700"/>
                      <a:pt x="377" y="700"/>
                    </a:cubicBezTo>
                    <a:cubicBezTo>
                      <a:pt x="377" y="699"/>
                      <a:pt x="377" y="698"/>
                      <a:pt x="377" y="698"/>
                    </a:cubicBezTo>
                    <a:cubicBezTo>
                      <a:pt x="377" y="697"/>
                      <a:pt x="377" y="697"/>
                      <a:pt x="376" y="697"/>
                    </a:cubicBezTo>
                    <a:moveTo>
                      <a:pt x="13" y="582"/>
                    </a:moveTo>
                    <a:cubicBezTo>
                      <a:pt x="13" y="578"/>
                      <a:pt x="13" y="573"/>
                      <a:pt x="14" y="569"/>
                    </a:cubicBezTo>
                    <a:cubicBezTo>
                      <a:pt x="15" y="573"/>
                      <a:pt x="17" y="577"/>
                      <a:pt x="19" y="581"/>
                    </a:cubicBezTo>
                    <a:cubicBezTo>
                      <a:pt x="28" y="597"/>
                      <a:pt x="41" y="611"/>
                      <a:pt x="55" y="623"/>
                    </a:cubicBezTo>
                    <a:cubicBezTo>
                      <a:pt x="67" y="632"/>
                      <a:pt x="79" y="640"/>
                      <a:pt x="93" y="647"/>
                    </a:cubicBezTo>
                    <a:cubicBezTo>
                      <a:pt x="106" y="653"/>
                      <a:pt x="119" y="657"/>
                      <a:pt x="132" y="661"/>
                    </a:cubicBezTo>
                    <a:cubicBezTo>
                      <a:pt x="140" y="663"/>
                      <a:pt x="148" y="664"/>
                      <a:pt x="156" y="666"/>
                    </a:cubicBezTo>
                    <a:cubicBezTo>
                      <a:pt x="161" y="673"/>
                      <a:pt x="165" y="679"/>
                      <a:pt x="170" y="686"/>
                    </a:cubicBezTo>
                    <a:cubicBezTo>
                      <a:pt x="179" y="697"/>
                      <a:pt x="189" y="707"/>
                      <a:pt x="199" y="716"/>
                    </a:cubicBezTo>
                    <a:cubicBezTo>
                      <a:pt x="211" y="726"/>
                      <a:pt x="223" y="735"/>
                      <a:pt x="236" y="742"/>
                    </a:cubicBezTo>
                    <a:cubicBezTo>
                      <a:pt x="252" y="750"/>
                      <a:pt x="270" y="756"/>
                      <a:pt x="288" y="758"/>
                    </a:cubicBezTo>
                    <a:cubicBezTo>
                      <a:pt x="292" y="758"/>
                      <a:pt x="295" y="758"/>
                      <a:pt x="298" y="758"/>
                    </a:cubicBezTo>
                    <a:cubicBezTo>
                      <a:pt x="299" y="758"/>
                      <a:pt x="301" y="758"/>
                      <a:pt x="302" y="758"/>
                    </a:cubicBezTo>
                    <a:cubicBezTo>
                      <a:pt x="298" y="760"/>
                      <a:pt x="294" y="762"/>
                      <a:pt x="291" y="764"/>
                    </a:cubicBezTo>
                    <a:cubicBezTo>
                      <a:pt x="275" y="773"/>
                      <a:pt x="259" y="779"/>
                      <a:pt x="242" y="784"/>
                    </a:cubicBezTo>
                    <a:cubicBezTo>
                      <a:pt x="225" y="789"/>
                      <a:pt x="209" y="792"/>
                      <a:pt x="192" y="792"/>
                    </a:cubicBezTo>
                    <a:cubicBezTo>
                      <a:pt x="191" y="792"/>
                      <a:pt x="191" y="792"/>
                      <a:pt x="191" y="792"/>
                    </a:cubicBezTo>
                    <a:cubicBezTo>
                      <a:pt x="178" y="792"/>
                      <a:pt x="164" y="791"/>
                      <a:pt x="151" y="788"/>
                    </a:cubicBezTo>
                    <a:cubicBezTo>
                      <a:pt x="140" y="785"/>
                      <a:pt x="128" y="780"/>
                      <a:pt x="117" y="775"/>
                    </a:cubicBezTo>
                    <a:cubicBezTo>
                      <a:pt x="116" y="774"/>
                      <a:pt x="115" y="774"/>
                      <a:pt x="114" y="773"/>
                    </a:cubicBezTo>
                    <a:cubicBezTo>
                      <a:pt x="112" y="772"/>
                      <a:pt x="110" y="771"/>
                      <a:pt x="109" y="770"/>
                    </a:cubicBezTo>
                    <a:cubicBezTo>
                      <a:pt x="104" y="767"/>
                      <a:pt x="99" y="764"/>
                      <a:pt x="94" y="760"/>
                    </a:cubicBezTo>
                    <a:cubicBezTo>
                      <a:pt x="89" y="757"/>
                      <a:pt x="85" y="754"/>
                      <a:pt x="80" y="751"/>
                    </a:cubicBezTo>
                    <a:cubicBezTo>
                      <a:pt x="78" y="750"/>
                      <a:pt x="77" y="749"/>
                      <a:pt x="75" y="748"/>
                    </a:cubicBezTo>
                    <a:cubicBezTo>
                      <a:pt x="74" y="747"/>
                      <a:pt x="73" y="746"/>
                      <a:pt x="72" y="745"/>
                    </a:cubicBezTo>
                    <a:cubicBezTo>
                      <a:pt x="62" y="737"/>
                      <a:pt x="54" y="728"/>
                      <a:pt x="46" y="719"/>
                    </a:cubicBezTo>
                    <a:cubicBezTo>
                      <a:pt x="38" y="708"/>
                      <a:pt x="32" y="696"/>
                      <a:pt x="26" y="684"/>
                    </a:cubicBezTo>
                    <a:cubicBezTo>
                      <a:pt x="20" y="668"/>
                      <a:pt x="16" y="652"/>
                      <a:pt x="14" y="635"/>
                    </a:cubicBezTo>
                    <a:cubicBezTo>
                      <a:pt x="11" y="617"/>
                      <a:pt x="11" y="600"/>
                      <a:pt x="13" y="582"/>
                    </a:cubicBezTo>
                    <a:moveTo>
                      <a:pt x="25" y="486"/>
                    </a:moveTo>
                    <a:cubicBezTo>
                      <a:pt x="22" y="488"/>
                      <a:pt x="19" y="490"/>
                      <a:pt x="16" y="491"/>
                    </a:cubicBezTo>
                    <a:cubicBezTo>
                      <a:pt x="10" y="506"/>
                      <a:pt x="7" y="523"/>
                      <a:pt x="7" y="540"/>
                    </a:cubicBezTo>
                    <a:cubicBezTo>
                      <a:pt x="4" y="555"/>
                      <a:pt x="2" y="571"/>
                      <a:pt x="1" y="588"/>
                    </a:cubicBezTo>
                    <a:cubicBezTo>
                      <a:pt x="0" y="606"/>
                      <a:pt x="0" y="625"/>
                      <a:pt x="3" y="643"/>
                    </a:cubicBezTo>
                    <a:cubicBezTo>
                      <a:pt x="7" y="664"/>
                      <a:pt x="14" y="685"/>
                      <a:pt x="24" y="704"/>
                    </a:cubicBezTo>
                    <a:cubicBezTo>
                      <a:pt x="39" y="734"/>
                      <a:pt x="62" y="754"/>
                      <a:pt x="88" y="769"/>
                    </a:cubicBezTo>
                    <a:cubicBezTo>
                      <a:pt x="113" y="787"/>
                      <a:pt x="141" y="800"/>
                      <a:pt x="174" y="803"/>
                    </a:cubicBezTo>
                    <a:cubicBezTo>
                      <a:pt x="179" y="803"/>
                      <a:pt x="184" y="803"/>
                      <a:pt x="188" y="803"/>
                    </a:cubicBezTo>
                    <a:cubicBezTo>
                      <a:pt x="205" y="803"/>
                      <a:pt x="222" y="801"/>
                      <a:pt x="238" y="797"/>
                    </a:cubicBezTo>
                    <a:cubicBezTo>
                      <a:pt x="256" y="793"/>
                      <a:pt x="273" y="786"/>
                      <a:pt x="290" y="778"/>
                    </a:cubicBezTo>
                    <a:cubicBezTo>
                      <a:pt x="304" y="770"/>
                      <a:pt x="318" y="762"/>
                      <a:pt x="331" y="752"/>
                    </a:cubicBezTo>
                    <a:cubicBezTo>
                      <a:pt x="347" y="746"/>
                      <a:pt x="361" y="737"/>
                      <a:pt x="372" y="725"/>
                    </a:cubicBezTo>
                    <a:cubicBezTo>
                      <a:pt x="372" y="721"/>
                      <a:pt x="373" y="718"/>
                      <a:pt x="373" y="715"/>
                    </a:cubicBezTo>
                    <a:cubicBezTo>
                      <a:pt x="367" y="717"/>
                      <a:pt x="361" y="719"/>
                      <a:pt x="354" y="719"/>
                    </a:cubicBezTo>
                    <a:cubicBezTo>
                      <a:pt x="345" y="727"/>
                      <a:pt x="335" y="735"/>
                      <a:pt x="325" y="743"/>
                    </a:cubicBezTo>
                    <a:cubicBezTo>
                      <a:pt x="324" y="743"/>
                      <a:pt x="323" y="743"/>
                      <a:pt x="323" y="743"/>
                    </a:cubicBezTo>
                    <a:cubicBezTo>
                      <a:pt x="315" y="745"/>
                      <a:pt x="308" y="747"/>
                      <a:pt x="300" y="747"/>
                    </a:cubicBezTo>
                    <a:cubicBezTo>
                      <a:pt x="300" y="747"/>
                      <a:pt x="299" y="747"/>
                      <a:pt x="299" y="747"/>
                    </a:cubicBezTo>
                    <a:cubicBezTo>
                      <a:pt x="291" y="747"/>
                      <a:pt x="284" y="746"/>
                      <a:pt x="276" y="745"/>
                    </a:cubicBezTo>
                    <a:cubicBezTo>
                      <a:pt x="275" y="744"/>
                      <a:pt x="274" y="744"/>
                      <a:pt x="273" y="744"/>
                    </a:cubicBezTo>
                    <a:cubicBezTo>
                      <a:pt x="269" y="743"/>
                      <a:pt x="265" y="742"/>
                      <a:pt x="262" y="740"/>
                    </a:cubicBezTo>
                    <a:cubicBezTo>
                      <a:pt x="253" y="737"/>
                      <a:pt x="245" y="734"/>
                      <a:pt x="238" y="730"/>
                    </a:cubicBezTo>
                    <a:cubicBezTo>
                      <a:pt x="237" y="729"/>
                      <a:pt x="236" y="729"/>
                      <a:pt x="235" y="728"/>
                    </a:cubicBezTo>
                    <a:cubicBezTo>
                      <a:pt x="222" y="720"/>
                      <a:pt x="210" y="711"/>
                      <a:pt x="199" y="700"/>
                    </a:cubicBezTo>
                    <a:cubicBezTo>
                      <a:pt x="186" y="687"/>
                      <a:pt x="174" y="673"/>
                      <a:pt x="165" y="657"/>
                    </a:cubicBezTo>
                    <a:cubicBezTo>
                      <a:pt x="164" y="656"/>
                      <a:pt x="164" y="656"/>
                      <a:pt x="164" y="655"/>
                    </a:cubicBezTo>
                    <a:cubicBezTo>
                      <a:pt x="163" y="655"/>
                      <a:pt x="162" y="655"/>
                      <a:pt x="161" y="655"/>
                    </a:cubicBezTo>
                    <a:cubicBezTo>
                      <a:pt x="143" y="652"/>
                      <a:pt x="125" y="647"/>
                      <a:pt x="108" y="641"/>
                    </a:cubicBezTo>
                    <a:cubicBezTo>
                      <a:pt x="94" y="635"/>
                      <a:pt x="80" y="627"/>
                      <a:pt x="68" y="618"/>
                    </a:cubicBezTo>
                    <a:cubicBezTo>
                      <a:pt x="67" y="618"/>
                      <a:pt x="66" y="617"/>
                      <a:pt x="66" y="617"/>
                    </a:cubicBezTo>
                    <a:cubicBezTo>
                      <a:pt x="59" y="611"/>
                      <a:pt x="52" y="605"/>
                      <a:pt x="46" y="599"/>
                    </a:cubicBezTo>
                    <a:cubicBezTo>
                      <a:pt x="43" y="596"/>
                      <a:pt x="41" y="593"/>
                      <a:pt x="39" y="590"/>
                    </a:cubicBezTo>
                    <a:cubicBezTo>
                      <a:pt x="38" y="589"/>
                      <a:pt x="37" y="588"/>
                      <a:pt x="36" y="587"/>
                    </a:cubicBezTo>
                    <a:cubicBezTo>
                      <a:pt x="32" y="581"/>
                      <a:pt x="28" y="574"/>
                      <a:pt x="25" y="566"/>
                    </a:cubicBezTo>
                    <a:cubicBezTo>
                      <a:pt x="22" y="559"/>
                      <a:pt x="20" y="552"/>
                      <a:pt x="19" y="544"/>
                    </a:cubicBezTo>
                    <a:cubicBezTo>
                      <a:pt x="19" y="543"/>
                      <a:pt x="19" y="542"/>
                      <a:pt x="19" y="541"/>
                    </a:cubicBezTo>
                    <a:cubicBezTo>
                      <a:pt x="21" y="529"/>
                      <a:pt x="25" y="517"/>
                      <a:pt x="29" y="505"/>
                    </a:cubicBezTo>
                    <a:cubicBezTo>
                      <a:pt x="27" y="499"/>
                      <a:pt x="25" y="493"/>
                      <a:pt x="25" y="486"/>
                    </a:cubicBezTo>
                    <a:moveTo>
                      <a:pt x="39" y="476"/>
                    </a:moveTo>
                    <a:cubicBezTo>
                      <a:pt x="38" y="476"/>
                      <a:pt x="38" y="476"/>
                      <a:pt x="38" y="477"/>
                    </a:cubicBezTo>
                    <a:cubicBezTo>
                      <a:pt x="37" y="478"/>
                      <a:pt x="37" y="478"/>
                      <a:pt x="37" y="479"/>
                    </a:cubicBezTo>
                    <a:cubicBezTo>
                      <a:pt x="37" y="481"/>
                      <a:pt x="37" y="482"/>
                      <a:pt x="37" y="484"/>
                    </a:cubicBezTo>
                    <a:cubicBezTo>
                      <a:pt x="38" y="481"/>
                      <a:pt x="39" y="479"/>
                      <a:pt x="41" y="476"/>
                    </a:cubicBezTo>
                    <a:cubicBezTo>
                      <a:pt x="40" y="476"/>
                      <a:pt x="39" y="476"/>
                      <a:pt x="39" y="476"/>
                    </a:cubicBezTo>
                    <a:moveTo>
                      <a:pt x="310" y="432"/>
                    </a:moveTo>
                    <a:cubicBezTo>
                      <a:pt x="306" y="434"/>
                      <a:pt x="302" y="435"/>
                      <a:pt x="299" y="437"/>
                    </a:cubicBezTo>
                    <a:cubicBezTo>
                      <a:pt x="300" y="439"/>
                      <a:pt x="301" y="441"/>
                      <a:pt x="303" y="443"/>
                    </a:cubicBezTo>
                    <a:cubicBezTo>
                      <a:pt x="305" y="443"/>
                      <a:pt x="307" y="444"/>
                      <a:pt x="310" y="444"/>
                    </a:cubicBezTo>
                    <a:cubicBezTo>
                      <a:pt x="310" y="440"/>
                      <a:pt x="310" y="436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cubicBezTo>
                      <a:pt x="310" y="432"/>
                      <a:pt x="310" y="432"/>
                      <a:pt x="310" y="432"/>
                    </a:cubicBezTo>
                    <a:moveTo>
                      <a:pt x="634" y="559"/>
                    </a:moveTo>
                    <a:cubicBezTo>
                      <a:pt x="635" y="559"/>
                      <a:pt x="635" y="559"/>
                      <a:pt x="635" y="559"/>
                    </a:cubicBezTo>
                    <a:cubicBezTo>
                      <a:pt x="634" y="559"/>
                      <a:pt x="634" y="559"/>
                      <a:pt x="634" y="559"/>
                    </a:cubicBezTo>
                    <a:moveTo>
                      <a:pt x="695" y="505"/>
                    </a:moveTo>
                    <a:cubicBezTo>
                      <a:pt x="696" y="505"/>
                      <a:pt x="696" y="505"/>
                      <a:pt x="696" y="505"/>
                    </a:cubicBezTo>
                    <a:cubicBezTo>
                      <a:pt x="695" y="505"/>
                      <a:pt x="695" y="505"/>
                      <a:pt x="695" y="505"/>
                    </a:cubicBezTo>
                    <a:moveTo>
                      <a:pt x="551" y="319"/>
                    </a:moveTo>
                    <a:cubicBezTo>
                      <a:pt x="551" y="321"/>
                      <a:pt x="551" y="323"/>
                      <a:pt x="551" y="325"/>
                    </a:cubicBezTo>
                    <a:cubicBezTo>
                      <a:pt x="550" y="331"/>
                      <a:pt x="549" y="337"/>
                      <a:pt x="549" y="343"/>
                    </a:cubicBezTo>
                    <a:cubicBezTo>
                      <a:pt x="548" y="395"/>
                      <a:pt x="571" y="448"/>
                      <a:pt x="609" y="482"/>
                    </a:cubicBezTo>
                    <a:cubicBezTo>
                      <a:pt x="615" y="487"/>
                      <a:pt x="622" y="493"/>
                      <a:pt x="629" y="497"/>
                    </a:cubicBezTo>
                    <a:cubicBezTo>
                      <a:pt x="647" y="508"/>
                      <a:pt x="667" y="515"/>
                      <a:pt x="689" y="516"/>
                    </a:cubicBezTo>
                    <a:cubicBezTo>
                      <a:pt x="690" y="516"/>
                      <a:pt x="691" y="516"/>
                      <a:pt x="692" y="516"/>
                    </a:cubicBezTo>
                    <a:cubicBezTo>
                      <a:pt x="693" y="516"/>
                      <a:pt x="695" y="516"/>
                      <a:pt x="696" y="516"/>
                    </a:cubicBezTo>
                    <a:cubicBezTo>
                      <a:pt x="717" y="515"/>
                      <a:pt x="736" y="509"/>
                      <a:pt x="754" y="499"/>
                    </a:cubicBezTo>
                    <a:cubicBezTo>
                      <a:pt x="757" y="498"/>
                      <a:pt x="759" y="496"/>
                      <a:pt x="762" y="495"/>
                    </a:cubicBezTo>
                    <a:cubicBezTo>
                      <a:pt x="760" y="496"/>
                      <a:pt x="759" y="498"/>
                      <a:pt x="757" y="500"/>
                    </a:cubicBezTo>
                    <a:cubicBezTo>
                      <a:pt x="756" y="500"/>
                      <a:pt x="756" y="501"/>
                      <a:pt x="755" y="502"/>
                    </a:cubicBezTo>
                    <a:cubicBezTo>
                      <a:pt x="741" y="515"/>
                      <a:pt x="727" y="527"/>
                      <a:pt x="711" y="537"/>
                    </a:cubicBezTo>
                    <a:cubicBezTo>
                      <a:pt x="699" y="543"/>
                      <a:pt x="687" y="549"/>
                      <a:pt x="674" y="553"/>
                    </a:cubicBezTo>
                    <a:cubicBezTo>
                      <a:pt x="661" y="557"/>
                      <a:pt x="648" y="559"/>
                      <a:pt x="634" y="559"/>
                    </a:cubicBezTo>
                    <a:cubicBezTo>
                      <a:pt x="633" y="559"/>
                      <a:pt x="632" y="559"/>
                      <a:pt x="631" y="559"/>
                    </a:cubicBezTo>
                    <a:cubicBezTo>
                      <a:pt x="616" y="559"/>
                      <a:pt x="601" y="557"/>
                      <a:pt x="586" y="554"/>
                    </a:cubicBezTo>
                    <a:cubicBezTo>
                      <a:pt x="574" y="551"/>
                      <a:pt x="563" y="547"/>
                      <a:pt x="551" y="542"/>
                    </a:cubicBezTo>
                    <a:cubicBezTo>
                      <a:pt x="502" y="522"/>
                      <a:pt x="457" y="494"/>
                      <a:pt x="410" y="471"/>
                    </a:cubicBezTo>
                    <a:cubicBezTo>
                      <a:pt x="398" y="465"/>
                      <a:pt x="385" y="459"/>
                      <a:pt x="372" y="453"/>
                    </a:cubicBezTo>
                    <a:cubicBezTo>
                      <a:pt x="371" y="453"/>
                      <a:pt x="370" y="452"/>
                      <a:pt x="368" y="451"/>
                    </a:cubicBezTo>
                    <a:cubicBezTo>
                      <a:pt x="353" y="445"/>
                      <a:pt x="337" y="439"/>
                      <a:pt x="321" y="435"/>
                    </a:cubicBezTo>
                    <a:cubicBezTo>
                      <a:pt x="321" y="439"/>
                      <a:pt x="321" y="443"/>
                      <a:pt x="321" y="447"/>
                    </a:cubicBezTo>
                    <a:cubicBezTo>
                      <a:pt x="360" y="458"/>
                      <a:pt x="396" y="476"/>
                      <a:pt x="432" y="495"/>
                    </a:cubicBezTo>
                    <a:cubicBezTo>
                      <a:pt x="436" y="497"/>
                      <a:pt x="440" y="499"/>
                      <a:pt x="444" y="501"/>
                    </a:cubicBezTo>
                    <a:cubicBezTo>
                      <a:pt x="484" y="522"/>
                      <a:pt x="524" y="546"/>
                      <a:pt x="567" y="560"/>
                    </a:cubicBezTo>
                    <a:cubicBezTo>
                      <a:pt x="574" y="562"/>
                      <a:pt x="582" y="564"/>
                      <a:pt x="589" y="566"/>
                    </a:cubicBezTo>
                    <a:cubicBezTo>
                      <a:pt x="602" y="569"/>
                      <a:pt x="616" y="570"/>
                      <a:pt x="630" y="570"/>
                    </a:cubicBezTo>
                    <a:cubicBezTo>
                      <a:pt x="653" y="570"/>
                      <a:pt x="677" y="566"/>
                      <a:pt x="699" y="556"/>
                    </a:cubicBezTo>
                    <a:cubicBezTo>
                      <a:pt x="718" y="547"/>
                      <a:pt x="736" y="534"/>
                      <a:pt x="752" y="520"/>
                    </a:cubicBezTo>
                    <a:cubicBezTo>
                      <a:pt x="753" y="519"/>
                      <a:pt x="754" y="518"/>
                      <a:pt x="755" y="518"/>
                    </a:cubicBezTo>
                    <a:cubicBezTo>
                      <a:pt x="770" y="503"/>
                      <a:pt x="784" y="487"/>
                      <a:pt x="797" y="470"/>
                    </a:cubicBezTo>
                    <a:cubicBezTo>
                      <a:pt x="793" y="468"/>
                      <a:pt x="790" y="465"/>
                      <a:pt x="788" y="461"/>
                    </a:cubicBezTo>
                    <a:cubicBezTo>
                      <a:pt x="778" y="470"/>
                      <a:pt x="767" y="478"/>
                      <a:pt x="755" y="486"/>
                    </a:cubicBezTo>
                    <a:cubicBezTo>
                      <a:pt x="753" y="487"/>
                      <a:pt x="751" y="488"/>
                      <a:pt x="749" y="489"/>
                    </a:cubicBezTo>
                    <a:cubicBezTo>
                      <a:pt x="740" y="494"/>
                      <a:pt x="732" y="498"/>
                      <a:pt x="722" y="500"/>
                    </a:cubicBezTo>
                    <a:cubicBezTo>
                      <a:pt x="714" y="503"/>
                      <a:pt x="706" y="504"/>
                      <a:pt x="697" y="505"/>
                    </a:cubicBezTo>
                    <a:cubicBezTo>
                      <a:pt x="696" y="505"/>
                      <a:pt x="695" y="505"/>
                      <a:pt x="695" y="505"/>
                    </a:cubicBezTo>
                    <a:cubicBezTo>
                      <a:pt x="694" y="505"/>
                      <a:pt x="694" y="505"/>
                      <a:pt x="694" y="505"/>
                    </a:cubicBezTo>
                    <a:cubicBezTo>
                      <a:pt x="685" y="505"/>
                      <a:pt x="676" y="504"/>
                      <a:pt x="667" y="502"/>
                    </a:cubicBezTo>
                    <a:cubicBezTo>
                      <a:pt x="658" y="499"/>
                      <a:pt x="649" y="495"/>
                      <a:pt x="640" y="491"/>
                    </a:cubicBezTo>
                    <a:cubicBezTo>
                      <a:pt x="635" y="488"/>
                      <a:pt x="630" y="485"/>
                      <a:pt x="626" y="481"/>
                    </a:cubicBezTo>
                    <a:cubicBezTo>
                      <a:pt x="621" y="478"/>
                      <a:pt x="616" y="474"/>
                      <a:pt x="612" y="469"/>
                    </a:cubicBezTo>
                    <a:cubicBezTo>
                      <a:pt x="602" y="459"/>
                      <a:pt x="593" y="448"/>
                      <a:pt x="586" y="436"/>
                    </a:cubicBezTo>
                    <a:cubicBezTo>
                      <a:pt x="578" y="422"/>
                      <a:pt x="572" y="408"/>
                      <a:pt x="567" y="394"/>
                    </a:cubicBezTo>
                    <a:cubicBezTo>
                      <a:pt x="567" y="393"/>
                      <a:pt x="567" y="393"/>
                      <a:pt x="567" y="392"/>
                    </a:cubicBezTo>
                    <a:cubicBezTo>
                      <a:pt x="563" y="378"/>
                      <a:pt x="561" y="365"/>
                      <a:pt x="560" y="350"/>
                    </a:cubicBezTo>
                    <a:cubicBezTo>
                      <a:pt x="560" y="350"/>
                      <a:pt x="560" y="350"/>
                      <a:pt x="560" y="349"/>
                    </a:cubicBezTo>
                    <a:cubicBezTo>
                      <a:pt x="560" y="341"/>
                      <a:pt x="561" y="332"/>
                      <a:pt x="562" y="324"/>
                    </a:cubicBezTo>
                    <a:cubicBezTo>
                      <a:pt x="559" y="322"/>
                      <a:pt x="555" y="321"/>
                      <a:pt x="551" y="319"/>
                    </a:cubicBezTo>
                    <a:moveTo>
                      <a:pt x="569" y="274"/>
                    </a:moveTo>
                    <a:cubicBezTo>
                      <a:pt x="563" y="283"/>
                      <a:pt x="559" y="292"/>
                      <a:pt x="556" y="302"/>
                    </a:cubicBezTo>
                    <a:cubicBezTo>
                      <a:pt x="555" y="304"/>
                      <a:pt x="554" y="306"/>
                      <a:pt x="554" y="308"/>
                    </a:cubicBezTo>
                    <a:cubicBezTo>
                      <a:pt x="557" y="309"/>
                      <a:pt x="561" y="311"/>
                      <a:pt x="564" y="312"/>
                    </a:cubicBezTo>
                    <a:cubicBezTo>
                      <a:pt x="567" y="303"/>
                      <a:pt x="570" y="294"/>
                      <a:pt x="575" y="286"/>
                    </a:cubicBezTo>
                    <a:cubicBezTo>
                      <a:pt x="576" y="284"/>
                      <a:pt x="577" y="282"/>
                      <a:pt x="579" y="280"/>
                    </a:cubicBezTo>
                    <a:cubicBezTo>
                      <a:pt x="575" y="279"/>
                      <a:pt x="572" y="277"/>
                      <a:pt x="569" y="274"/>
                    </a:cubicBezTo>
                    <a:moveTo>
                      <a:pt x="631" y="228"/>
                    </a:moveTo>
                    <a:cubicBezTo>
                      <a:pt x="620" y="232"/>
                      <a:pt x="610" y="237"/>
                      <a:pt x="601" y="242"/>
                    </a:cubicBezTo>
                    <a:cubicBezTo>
                      <a:pt x="599" y="244"/>
                      <a:pt x="597" y="245"/>
                      <a:pt x="595" y="247"/>
                    </a:cubicBezTo>
                    <a:cubicBezTo>
                      <a:pt x="598" y="249"/>
                      <a:pt x="600" y="252"/>
                      <a:pt x="602" y="255"/>
                    </a:cubicBezTo>
                    <a:cubicBezTo>
                      <a:pt x="605" y="253"/>
                      <a:pt x="608" y="251"/>
                      <a:pt x="611" y="249"/>
                    </a:cubicBezTo>
                    <a:cubicBezTo>
                      <a:pt x="619" y="244"/>
                      <a:pt x="627" y="241"/>
                      <a:pt x="635" y="238"/>
                    </a:cubicBezTo>
                    <a:cubicBezTo>
                      <a:pt x="634" y="235"/>
                      <a:pt x="632" y="231"/>
                      <a:pt x="631" y="228"/>
                    </a:cubicBezTo>
                    <a:moveTo>
                      <a:pt x="670" y="219"/>
                    </a:moveTo>
                    <a:cubicBezTo>
                      <a:pt x="670" y="219"/>
                      <a:pt x="670" y="219"/>
                      <a:pt x="670" y="219"/>
                    </a:cubicBezTo>
                    <a:cubicBezTo>
                      <a:pt x="660" y="220"/>
                      <a:pt x="651" y="222"/>
                      <a:pt x="641" y="225"/>
                    </a:cubicBezTo>
                    <a:cubicBezTo>
                      <a:pt x="643" y="228"/>
                      <a:pt x="644" y="231"/>
                      <a:pt x="646" y="235"/>
                    </a:cubicBezTo>
                    <a:cubicBezTo>
                      <a:pt x="649" y="234"/>
                      <a:pt x="652" y="233"/>
                      <a:pt x="656" y="233"/>
                    </a:cubicBezTo>
                    <a:cubicBezTo>
                      <a:pt x="656" y="233"/>
                      <a:pt x="657" y="232"/>
                      <a:pt x="657" y="232"/>
                    </a:cubicBezTo>
                    <a:cubicBezTo>
                      <a:pt x="661" y="232"/>
                      <a:pt x="664" y="231"/>
                      <a:pt x="667" y="231"/>
                    </a:cubicBezTo>
                    <a:cubicBezTo>
                      <a:pt x="666" y="228"/>
                      <a:pt x="668" y="223"/>
                      <a:pt x="672" y="223"/>
                    </a:cubicBezTo>
                    <a:cubicBezTo>
                      <a:pt x="672" y="223"/>
                      <a:pt x="672" y="223"/>
                      <a:pt x="673" y="223"/>
                    </a:cubicBezTo>
                    <a:cubicBezTo>
                      <a:pt x="674" y="224"/>
                      <a:pt x="675" y="224"/>
                      <a:pt x="676" y="224"/>
                    </a:cubicBezTo>
                    <a:cubicBezTo>
                      <a:pt x="675" y="221"/>
                      <a:pt x="673" y="219"/>
                      <a:pt x="670" y="219"/>
                    </a:cubicBezTo>
                    <a:moveTo>
                      <a:pt x="343" y="125"/>
                    </a:moveTo>
                    <a:cubicBezTo>
                      <a:pt x="341" y="127"/>
                      <a:pt x="340" y="129"/>
                      <a:pt x="339" y="131"/>
                    </a:cubicBezTo>
                    <a:cubicBezTo>
                      <a:pt x="333" y="138"/>
                      <a:pt x="326" y="145"/>
                      <a:pt x="318" y="151"/>
                    </a:cubicBezTo>
                    <a:cubicBezTo>
                      <a:pt x="321" y="153"/>
                      <a:pt x="324" y="156"/>
                      <a:pt x="326" y="159"/>
                    </a:cubicBezTo>
                    <a:cubicBezTo>
                      <a:pt x="328" y="157"/>
                      <a:pt x="330" y="156"/>
                      <a:pt x="332" y="154"/>
                    </a:cubicBezTo>
                    <a:cubicBezTo>
                      <a:pt x="340" y="148"/>
                      <a:pt x="346" y="140"/>
                      <a:pt x="351" y="132"/>
                    </a:cubicBezTo>
                    <a:cubicBezTo>
                      <a:pt x="348" y="130"/>
                      <a:pt x="345" y="128"/>
                      <a:pt x="343" y="125"/>
                    </a:cubicBezTo>
                    <a:moveTo>
                      <a:pt x="359" y="56"/>
                    </a:moveTo>
                    <a:cubicBezTo>
                      <a:pt x="359" y="65"/>
                      <a:pt x="359" y="74"/>
                      <a:pt x="358" y="82"/>
                    </a:cubicBezTo>
                    <a:cubicBezTo>
                      <a:pt x="358" y="86"/>
                      <a:pt x="357" y="90"/>
                      <a:pt x="356" y="94"/>
                    </a:cubicBezTo>
                    <a:cubicBezTo>
                      <a:pt x="356" y="94"/>
                      <a:pt x="357" y="94"/>
                      <a:pt x="358" y="94"/>
                    </a:cubicBezTo>
                    <a:cubicBezTo>
                      <a:pt x="361" y="94"/>
                      <a:pt x="364" y="95"/>
                      <a:pt x="366" y="96"/>
                    </a:cubicBezTo>
                    <a:cubicBezTo>
                      <a:pt x="367" y="94"/>
                      <a:pt x="367" y="91"/>
                      <a:pt x="368" y="89"/>
                    </a:cubicBezTo>
                    <a:cubicBezTo>
                      <a:pt x="370" y="78"/>
                      <a:pt x="370" y="68"/>
                      <a:pt x="369" y="57"/>
                    </a:cubicBezTo>
                    <a:cubicBezTo>
                      <a:pt x="366" y="57"/>
                      <a:pt x="362" y="57"/>
                      <a:pt x="359" y="56"/>
                    </a:cubicBezTo>
                    <a:moveTo>
                      <a:pt x="357" y="13"/>
                    </a:moveTo>
                    <a:cubicBezTo>
                      <a:pt x="356" y="13"/>
                      <a:pt x="356" y="13"/>
                      <a:pt x="356" y="13"/>
                    </a:cubicBezTo>
                    <a:cubicBezTo>
                      <a:pt x="356" y="14"/>
                      <a:pt x="356" y="15"/>
                      <a:pt x="357" y="16"/>
                    </a:cubicBezTo>
                    <a:cubicBezTo>
                      <a:pt x="359" y="20"/>
                      <a:pt x="356" y="24"/>
                      <a:pt x="352" y="25"/>
                    </a:cubicBezTo>
                    <a:cubicBezTo>
                      <a:pt x="353" y="28"/>
                      <a:pt x="354" y="31"/>
                      <a:pt x="355" y="34"/>
                    </a:cubicBezTo>
                    <a:cubicBezTo>
                      <a:pt x="355" y="34"/>
                      <a:pt x="355" y="35"/>
                      <a:pt x="355" y="36"/>
                    </a:cubicBezTo>
                    <a:cubicBezTo>
                      <a:pt x="356" y="39"/>
                      <a:pt x="357" y="42"/>
                      <a:pt x="357" y="45"/>
                    </a:cubicBezTo>
                    <a:cubicBezTo>
                      <a:pt x="361" y="45"/>
                      <a:pt x="365" y="45"/>
                      <a:pt x="368" y="45"/>
                    </a:cubicBezTo>
                    <a:cubicBezTo>
                      <a:pt x="367" y="36"/>
                      <a:pt x="365" y="27"/>
                      <a:pt x="362" y="17"/>
                    </a:cubicBezTo>
                    <a:cubicBezTo>
                      <a:pt x="361" y="15"/>
                      <a:pt x="359" y="13"/>
                      <a:pt x="357" y="13"/>
                    </a:cubicBezTo>
                    <a:moveTo>
                      <a:pt x="81" y="0"/>
                    </a:moveTo>
                    <a:cubicBezTo>
                      <a:pt x="71" y="19"/>
                      <a:pt x="61" y="38"/>
                      <a:pt x="54" y="58"/>
                    </a:cubicBezTo>
                    <a:cubicBezTo>
                      <a:pt x="54" y="59"/>
                      <a:pt x="54" y="60"/>
                      <a:pt x="53" y="61"/>
                    </a:cubicBezTo>
                    <a:cubicBezTo>
                      <a:pt x="47" y="81"/>
                      <a:pt x="42" y="103"/>
                      <a:pt x="42" y="124"/>
                    </a:cubicBezTo>
                    <a:cubicBezTo>
                      <a:pt x="41" y="162"/>
                      <a:pt x="54" y="199"/>
                      <a:pt x="76" y="229"/>
                    </a:cubicBezTo>
                    <a:cubicBezTo>
                      <a:pt x="80" y="235"/>
                      <a:pt x="85" y="241"/>
                      <a:pt x="90" y="247"/>
                    </a:cubicBezTo>
                    <a:cubicBezTo>
                      <a:pt x="120" y="281"/>
                      <a:pt x="158" y="308"/>
                      <a:pt x="193" y="336"/>
                    </a:cubicBezTo>
                    <a:cubicBezTo>
                      <a:pt x="197" y="339"/>
                      <a:pt x="200" y="342"/>
                      <a:pt x="203" y="345"/>
                    </a:cubicBezTo>
                    <a:cubicBezTo>
                      <a:pt x="235" y="370"/>
                      <a:pt x="266" y="396"/>
                      <a:pt x="292" y="428"/>
                    </a:cubicBezTo>
                    <a:cubicBezTo>
                      <a:pt x="296" y="426"/>
                      <a:pt x="299" y="425"/>
                      <a:pt x="303" y="423"/>
                    </a:cubicBezTo>
                    <a:cubicBezTo>
                      <a:pt x="293" y="410"/>
                      <a:pt x="281" y="398"/>
                      <a:pt x="269" y="386"/>
                    </a:cubicBezTo>
                    <a:cubicBezTo>
                      <a:pt x="268" y="385"/>
                      <a:pt x="267" y="384"/>
                      <a:pt x="266" y="383"/>
                    </a:cubicBezTo>
                    <a:cubicBezTo>
                      <a:pt x="255" y="373"/>
                      <a:pt x="245" y="364"/>
                      <a:pt x="234" y="356"/>
                    </a:cubicBezTo>
                    <a:cubicBezTo>
                      <a:pt x="194" y="322"/>
                      <a:pt x="151" y="291"/>
                      <a:pt x="113" y="254"/>
                    </a:cubicBezTo>
                    <a:cubicBezTo>
                      <a:pt x="104" y="246"/>
                      <a:pt x="96" y="237"/>
                      <a:pt x="88" y="227"/>
                    </a:cubicBezTo>
                    <a:cubicBezTo>
                      <a:pt x="78" y="214"/>
                      <a:pt x="70" y="200"/>
                      <a:pt x="64" y="185"/>
                    </a:cubicBezTo>
                    <a:cubicBezTo>
                      <a:pt x="59" y="172"/>
                      <a:pt x="56" y="159"/>
                      <a:pt x="54" y="146"/>
                    </a:cubicBezTo>
                    <a:cubicBezTo>
                      <a:pt x="53" y="133"/>
                      <a:pt x="53" y="119"/>
                      <a:pt x="54" y="106"/>
                    </a:cubicBezTo>
                    <a:cubicBezTo>
                      <a:pt x="57" y="87"/>
                      <a:pt x="62" y="69"/>
                      <a:pt x="69" y="52"/>
                    </a:cubicBezTo>
                    <a:cubicBezTo>
                      <a:pt x="69" y="51"/>
                      <a:pt x="69" y="49"/>
                      <a:pt x="70" y="48"/>
                    </a:cubicBezTo>
                    <a:cubicBezTo>
                      <a:pt x="71" y="46"/>
                      <a:pt x="72" y="44"/>
                      <a:pt x="73" y="42"/>
                    </a:cubicBezTo>
                    <a:cubicBezTo>
                      <a:pt x="72" y="45"/>
                      <a:pt x="72" y="48"/>
                      <a:pt x="72" y="51"/>
                    </a:cubicBezTo>
                    <a:cubicBezTo>
                      <a:pt x="70" y="71"/>
                      <a:pt x="72" y="92"/>
                      <a:pt x="79" y="111"/>
                    </a:cubicBezTo>
                    <a:cubicBezTo>
                      <a:pt x="80" y="113"/>
                      <a:pt x="81" y="116"/>
                      <a:pt x="82" y="118"/>
                    </a:cubicBezTo>
                    <a:cubicBezTo>
                      <a:pt x="91" y="137"/>
                      <a:pt x="106" y="153"/>
                      <a:pt x="123" y="165"/>
                    </a:cubicBezTo>
                    <a:cubicBezTo>
                      <a:pt x="130" y="170"/>
                      <a:pt x="138" y="174"/>
                      <a:pt x="145" y="177"/>
                    </a:cubicBezTo>
                    <a:cubicBezTo>
                      <a:pt x="168" y="188"/>
                      <a:pt x="194" y="193"/>
                      <a:pt x="220" y="193"/>
                    </a:cubicBezTo>
                    <a:cubicBezTo>
                      <a:pt x="246" y="193"/>
                      <a:pt x="273" y="188"/>
                      <a:pt x="296" y="177"/>
                    </a:cubicBezTo>
                    <a:cubicBezTo>
                      <a:pt x="302" y="175"/>
                      <a:pt x="307" y="172"/>
                      <a:pt x="312" y="169"/>
                    </a:cubicBezTo>
                    <a:cubicBezTo>
                      <a:pt x="314" y="168"/>
                      <a:pt x="316" y="167"/>
                      <a:pt x="317" y="165"/>
                    </a:cubicBezTo>
                    <a:cubicBezTo>
                      <a:pt x="314" y="163"/>
                      <a:pt x="312" y="160"/>
                      <a:pt x="309" y="157"/>
                    </a:cubicBezTo>
                    <a:cubicBezTo>
                      <a:pt x="302" y="162"/>
                      <a:pt x="294" y="166"/>
                      <a:pt x="286" y="169"/>
                    </a:cubicBezTo>
                    <a:cubicBezTo>
                      <a:pt x="286" y="169"/>
                      <a:pt x="285" y="170"/>
                      <a:pt x="285" y="170"/>
                    </a:cubicBezTo>
                    <a:cubicBezTo>
                      <a:pt x="272" y="175"/>
                      <a:pt x="258" y="178"/>
                      <a:pt x="244" y="180"/>
                    </a:cubicBezTo>
                    <a:cubicBezTo>
                      <a:pt x="244" y="180"/>
                      <a:pt x="243" y="180"/>
                      <a:pt x="242" y="180"/>
                    </a:cubicBezTo>
                    <a:cubicBezTo>
                      <a:pt x="235" y="181"/>
                      <a:pt x="228" y="182"/>
                      <a:pt x="220" y="182"/>
                    </a:cubicBezTo>
                    <a:cubicBezTo>
                      <a:pt x="212" y="182"/>
                      <a:pt x="205" y="181"/>
                      <a:pt x="197" y="180"/>
                    </a:cubicBezTo>
                    <a:cubicBezTo>
                      <a:pt x="183" y="178"/>
                      <a:pt x="169" y="175"/>
                      <a:pt x="155" y="170"/>
                    </a:cubicBezTo>
                    <a:cubicBezTo>
                      <a:pt x="150" y="167"/>
                      <a:pt x="144" y="165"/>
                      <a:pt x="139" y="162"/>
                    </a:cubicBezTo>
                    <a:cubicBezTo>
                      <a:pt x="134" y="159"/>
                      <a:pt x="129" y="156"/>
                      <a:pt x="125" y="152"/>
                    </a:cubicBezTo>
                    <a:cubicBezTo>
                      <a:pt x="117" y="146"/>
                      <a:pt x="110" y="139"/>
                      <a:pt x="104" y="132"/>
                    </a:cubicBezTo>
                    <a:cubicBezTo>
                      <a:pt x="98" y="124"/>
                      <a:pt x="94" y="116"/>
                      <a:pt x="90" y="108"/>
                    </a:cubicBezTo>
                    <a:cubicBezTo>
                      <a:pt x="90" y="107"/>
                      <a:pt x="89" y="106"/>
                      <a:pt x="89" y="105"/>
                    </a:cubicBezTo>
                    <a:cubicBezTo>
                      <a:pt x="86" y="97"/>
                      <a:pt x="84" y="89"/>
                      <a:pt x="83" y="81"/>
                    </a:cubicBezTo>
                    <a:cubicBezTo>
                      <a:pt x="82" y="71"/>
                      <a:pt x="82" y="61"/>
                      <a:pt x="83" y="52"/>
                    </a:cubicBezTo>
                    <a:cubicBezTo>
                      <a:pt x="83" y="49"/>
                      <a:pt x="83" y="47"/>
                      <a:pt x="83" y="44"/>
                    </a:cubicBezTo>
                    <a:cubicBezTo>
                      <a:pt x="85" y="31"/>
                      <a:pt x="89" y="18"/>
                      <a:pt x="93" y="5"/>
                    </a:cubicBezTo>
                    <a:cubicBezTo>
                      <a:pt x="89" y="4"/>
                      <a:pt x="85" y="3"/>
                      <a:pt x="8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63"/>
              <p:cNvSpPr>
                <a:spLocks noEditPoints="1"/>
              </p:cNvSpPr>
              <p:nvPr/>
            </p:nvSpPr>
            <p:spPr bwMode="auto">
              <a:xfrm>
                <a:off x="737" y="2733"/>
                <a:ext cx="110" cy="375"/>
              </a:xfrm>
              <a:custGeom>
                <a:avLst/>
                <a:gdLst>
                  <a:gd name="T0" fmla="*/ 73 w 158"/>
                  <a:gd name="T1" fmla="*/ 466 h 537"/>
                  <a:gd name="T2" fmla="*/ 73 w 158"/>
                  <a:gd name="T3" fmla="*/ 466 h 537"/>
                  <a:gd name="T4" fmla="*/ 73 w 158"/>
                  <a:gd name="T5" fmla="*/ 466 h 537"/>
                  <a:gd name="T6" fmla="*/ 72 w 158"/>
                  <a:gd name="T7" fmla="*/ 465 h 537"/>
                  <a:gd name="T8" fmla="*/ 73 w 158"/>
                  <a:gd name="T9" fmla="*/ 466 h 537"/>
                  <a:gd name="T10" fmla="*/ 73 w 158"/>
                  <a:gd name="T11" fmla="*/ 466 h 537"/>
                  <a:gd name="T12" fmla="*/ 72 w 158"/>
                  <a:gd name="T13" fmla="*/ 465 h 537"/>
                  <a:gd name="T14" fmla="*/ 56 w 158"/>
                  <a:gd name="T15" fmla="*/ 73 h 537"/>
                  <a:gd name="T16" fmla="*/ 56 w 158"/>
                  <a:gd name="T17" fmla="*/ 73 h 537"/>
                  <a:gd name="T18" fmla="*/ 56 w 158"/>
                  <a:gd name="T19" fmla="*/ 73 h 537"/>
                  <a:gd name="T20" fmla="*/ 157 w 158"/>
                  <a:gd name="T21" fmla="*/ 0 h 537"/>
                  <a:gd name="T22" fmla="*/ 153 w 158"/>
                  <a:gd name="T23" fmla="*/ 1 h 537"/>
                  <a:gd name="T24" fmla="*/ 105 w 158"/>
                  <a:gd name="T25" fmla="*/ 16 h 537"/>
                  <a:gd name="T26" fmla="*/ 64 w 158"/>
                  <a:gd name="T27" fmla="*/ 47 h 537"/>
                  <a:gd name="T28" fmla="*/ 41 w 158"/>
                  <a:gd name="T29" fmla="*/ 75 h 537"/>
                  <a:gd name="T30" fmla="*/ 0 w 158"/>
                  <a:gd name="T31" fmla="*/ 201 h 537"/>
                  <a:gd name="T32" fmla="*/ 1 w 158"/>
                  <a:gd name="T33" fmla="*/ 224 h 537"/>
                  <a:gd name="T34" fmla="*/ 3 w 158"/>
                  <a:gd name="T35" fmla="*/ 256 h 537"/>
                  <a:gd name="T36" fmla="*/ 13 w 158"/>
                  <a:gd name="T37" fmla="*/ 315 h 537"/>
                  <a:gd name="T38" fmla="*/ 39 w 158"/>
                  <a:gd name="T39" fmla="*/ 408 h 537"/>
                  <a:gd name="T40" fmla="*/ 51 w 158"/>
                  <a:gd name="T41" fmla="*/ 442 h 537"/>
                  <a:gd name="T42" fmla="*/ 69 w 158"/>
                  <a:gd name="T43" fmla="*/ 487 h 537"/>
                  <a:gd name="T44" fmla="*/ 84 w 158"/>
                  <a:gd name="T45" fmla="*/ 519 h 537"/>
                  <a:gd name="T46" fmla="*/ 85 w 158"/>
                  <a:gd name="T47" fmla="*/ 523 h 537"/>
                  <a:gd name="T48" fmla="*/ 90 w 158"/>
                  <a:gd name="T49" fmla="*/ 534 h 537"/>
                  <a:gd name="T50" fmla="*/ 92 w 158"/>
                  <a:gd name="T51" fmla="*/ 536 h 537"/>
                  <a:gd name="T52" fmla="*/ 94 w 158"/>
                  <a:gd name="T53" fmla="*/ 537 h 537"/>
                  <a:gd name="T54" fmla="*/ 95 w 158"/>
                  <a:gd name="T55" fmla="*/ 537 h 537"/>
                  <a:gd name="T56" fmla="*/ 100 w 158"/>
                  <a:gd name="T57" fmla="*/ 528 h 537"/>
                  <a:gd name="T58" fmla="*/ 99 w 158"/>
                  <a:gd name="T59" fmla="*/ 525 h 537"/>
                  <a:gd name="T60" fmla="*/ 73 w 158"/>
                  <a:gd name="T61" fmla="*/ 466 h 537"/>
                  <a:gd name="T62" fmla="*/ 73 w 158"/>
                  <a:gd name="T63" fmla="*/ 466 h 537"/>
                  <a:gd name="T64" fmla="*/ 73 w 158"/>
                  <a:gd name="T65" fmla="*/ 466 h 537"/>
                  <a:gd name="T66" fmla="*/ 73 w 158"/>
                  <a:gd name="T67" fmla="*/ 466 h 537"/>
                  <a:gd name="T68" fmla="*/ 73 w 158"/>
                  <a:gd name="T69" fmla="*/ 466 h 537"/>
                  <a:gd name="T70" fmla="*/ 72 w 158"/>
                  <a:gd name="T71" fmla="*/ 465 h 537"/>
                  <a:gd name="T72" fmla="*/ 72 w 158"/>
                  <a:gd name="T73" fmla="*/ 465 h 537"/>
                  <a:gd name="T74" fmla="*/ 43 w 158"/>
                  <a:gd name="T75" fmla="*/ 384 h 537"/>
                  <a:gd name="T76" fmla="*/ 34 w 158"/>
                  <a:gd name="T77" fmla="*/ 353 h 537"/>
                  <a:gd name="T78" fmla="*/ 19 w 158"/>
                  <a:gd name="T79" fmla="*/ 286 h 537"/>
                  <a:gd name="T80" fmla="*/ 16 w 158"/>
                  <a:gd name="T81" fmla="*/ 264 h 537"/>
                  <a:gd name="T82" fmla="*/ 13 w 158"/>
                  <a:gd name="T83" fmla="*/ 177 h 537"/>
                  <a:gd name="T84" fmla="*/ 27 w 158"/>
                  <a:gd name="T85" fmla="*/ 125 h 537"/>
                  <a:gd name="T86" fmla="*/ 56 w 158"/>
                  <a:gd name="T87" fmla="*/ 74 h 537"/>
                  <a:gd name="T88" fmla="*/ 90 w 158"/>
                  <a:gd name="T89" fmla="*/ 39 h 537"/>
                  <a:gd name="T90" fmla="*/ 119 w 158"/>
                  <a:gd name="T91" fmla="*/ 22 h 537"/>
                  <a:gd name="T92" fmla="*/ 123 w 158"/>
                  <a:gd name="T93" fmla="*/ 20 h 537"/>
                  <a:gd name="T94" fmla="*/ 152 w 158"/>
                  <a:gd name="T95" fmla="*/ 12 h 537"/>
                  <a:gd name="T96" fmla="*/ 153 w 158"/>
                  <a:gd name="T97" fmla="*/ 12 h 537"/>
                  <a:gd name="T98" fmla="*/ 158 w 158"/>
                  <a:gd name="T99" fmla="*/ 11 h 537"/>
                  <a:gd name="T100" fmla="*/ 157 w 158"/>
                  <a:gd name="T101" fmla="*/ 0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" h="537">
                    <a:moveTo>
                      <a:pt x="73" y="466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moveTo>
                      <a:pt x="72" y="465"/>
                    </a:move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2" y="465"/>
                      <a:pt x="72" y="465"/>
                      <a:pt x="72" y="465"/>
                    </a:cubicBezTo>
                    <a:moveTo>
                      <a:pt x="56" y="73"/>
                    </a:move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6" y="73"/>
                      <a:pt x="56" y="73"/>
                    </a:cubicBezTo>
                    <a:moveTo>
                      <a:pt x="157" y="0"/>
                    </a:moveTo>
                    <a:cubicBezTo>
                      <a:pt x="156" y="1"/>
                      <a:pt x="155" y="1"/>
                      <a:pt x="153" y="1"/>
                    </a:cubicBezTo>
                    <a:cubicBezTo>
                      <a:pt x="136" y="3"/>
                      <a:pt x="120" y="8"/>
                      <a:pt x="105" y="16"/>
                    </a:cubicBezTo>
                    <a:cubicBezTo>
                      <a:pt x="90" y="24"/>
                      <a:pt x="76" y="35"/>
                      <a:pt x="64" y="47"/>
                    </a:cubicBezTo>
                    <a:cubicBezTo>
                      <a:pt x="56" y="55"/>
                      <a:pt x="48" y="65"/>
                      <a:pt x="41" y="75"/>
                    </a:cubicBezTo>
                    <a:cubicBezTo>
                      <a:pt x="14" y="113"/>
                      <a:pt x="2" y="156"/>
                      <a:pt x="0" y="201"/>
                    </a:cubicBezTo>
                    <a:cubicBezTo>
                      <a:pt x="0" y="209"/>
                      <a:pt x="0" y="216"/>
                      <a:pt x="1" y="224"/>
                    </a:cubicBezTo>
                    <a:cubicBezTo>
                      <a:pt x="1" y="235"/>
                      <a:pt x="2" y="246"/>
                      <a:pt x="3" y="256"/>
                    </a:cubicBezTo>
                    <a:cubicBezTo>
                      <a:pt x="6" y="276"/>
                      <a:pt x="9" y="296"/>
                      <a:pt x="13" y="315"/>
                    </a:cubicBezTo>
                    <a:cubicBezTo>
                      <a:pt x="20" y="347"/>
                      <a:pt x="29" y="378"/>
                      <a:pt x="39" y="408"/>
                    </a:cubicBezTo>
                    <a:cubicBezTo>
                      <a:pt x="43" y="419"/>
                      <a:pt x="47" y="431"/>
                      <a:pt x="51" y="442"/>
                    </a:cubicBezTo>
                    <a:cubicBezTo>
                      <a:pt x="57" y="457"/>
                      <a:pt x="63" y="472"/>
                      <a:pt x="69" y="487"/>
                    </a:cubicBezTo>
                    <a:cubicBezTo>
                      <a:pt x="74" y="498"/>
                      <a:pt x="79" y="509"/>
                      <a:pt x="84" y="519"/>
                    </a:cubicBezTo>
                    <a:cubicBezTo>
                      <a:pt x="84" y="520"/>
                      <a:pt x="85" y="522"/>
                      <a:pt x="85" y="523"/>
                    </a:cubicBezTo>
                    <a:cubicBezTo>
                      <a:pt x="87" y="526"/>
                      <a:pt x="88" y="530"/>
                      <a:pt x="90" y="534"/>
                    </a:cubicBezTo>
                    <a:cubicBezTo>
                      <a:pt x="91" y="535"/>
                      <a:pt x="91" y="536"/>
                      <a:pt x="92" y="536"/>
                    </a:cubicBezTo>
                    <a:cubicBezTo>
                      <a:pt x="93" y="537"/>
                      <a:pt x="94" y="537"/>
                      <a:pt x="94" y="537"/>
                    </a:cubicBezTo>
                    <a:cubicBezTo>
                      <a:pt x="95" y="537"/>
                      <a:pt x="95" y="537"/>
                      <a:pt x="95" y="537"/>
                    </a:cubicBezTo>
                    <a:cubicBezTo>
                      <a:pt x="99" y="536"/>
                      <a:pt x="102" y="532"/>
                      <a:pt x="100" y="528"/>
                    </a:cubicBezTo>
                    <a:cubicBezTo>
                      <a:pt x="99" y="527"/>
                      <a:pt x="99" y="526"/>
                      <a:pt x="99" y="525"/>
                    </a:cubicBezTo>
                    <a:cubicBezTo>
                      <a:pt x="90" y="506"/>
                      <a:pt x="81" y="48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6"/>
                      <a:pt x="73" y="466"/>
                      <a:pt x="73" y="466"/>
                    </a:cubicBezTo>
                    <a:cubicBezTo>
                      <a:pt x="73" y="465"/>
                      <a:pt x="72" y="465"/>
                      <a:pt x="72" y="465"/>
                    </a:cubicBezTo>
                    <a:cubicBezTo>
                      <a:pt x="72" y="465"/>
                      <a:pt x="72" y="465"/>
                      <a:pt x="72" y="465"/>
                    </a:cubicBezTo>
                    <a:cubicBezTo>
                      <a:pt x="62" y="439"/>
                      <a:pt x="52" y="412"/>
                      <a:pt x="43" y="384"/>
                    </a:cubicBezTo>
                    <a:cubicBezTo>
                      <a:pt x="40" y="374"/>
                      <a:pt x="37" y="364"/>
                      <a:pt x="34" y="353"/>
                    </a:cubicBezTo>
                    <a:cubicBezTo>
                      <a:pt x="28" y="331"/>
                      <a:pt x="23" y="308"/>
                      <a:pt x="19" y="286"/>
                    </a:cubicBezTo>
                    <a:cubicBezTo>
                      <a:pt x="18" y="278"/>
                      <a:pt x="17" y="271"/>
                      <a:pt x="16" y="264"/>
                    </a:cubicBezTo>
                    <a:cubicBezTo>
                      <a:pt x="12" y="235"/>
                      <a:pt x="9" y="206"/>
                      <a:pt x="13" y="177"/>
                    </a:cubicBezTo>
                    <a:cubicBezTo>
                      <a:pt x="15" y="159"/>
                      <a:pt x="20" y="141"/>
                      <a:pt x="27" y="125"/>
                    </a:cubicBezTo>
                    <a:cubicBezTo>
                      <a:pt x="34" y="106"/>
                      <a:pt x="44" y="89"/>
                      <a:pt x="56" y="74"/>
                    </a:cubicBezTo>
                    <a:cubicBezTo>
                      <a:pt x="66" y="61"/>
                      <a:pt x="77" y="49"/>
                      <a:pt x="90" y="39"/>
                    </a:cubicBezTo>
                    <a:cubicBezTo>
                      <a:pt x="99" y="32"/>
                      <a:pt x="108" y="26"/>
                      <a:pt x="119" y="22"/>
                    </a:cubicBezTo>
                    <a:cubicBezTo>
                      <a:pt x="120" y="21"/>
                      <a:pt x="121" y="21"/>
                      <a:pt x="123" y="20"/>
                    </a:cubicBezTo>
                    <a:cubicBezTo>
                      <a:pt x="132" y="16"/>
                      <a:pt x="142" y="14"/>
                      <a:pt x="152" y="12"/>
                    </a:cubicBezTo>
                    <a:cubicBezTo>
                      <a:pt x="153" y="12"/>
                      <a:pt x="153" y="12"/>
                      <a:pt x="153" y="12"/>
                    </a:cubicBezTo>
                    <a:cubicBezTo>
                      <a:pt x="155" y="12"/>
                      <a:pt x="156" y="12"/>
                      <a:pt x="158" y="11"/>
                    </a:cubicBezTo>
                    <a:cubicBezTo>
                      <a:pt x="157" y="8"/>
                      <a:pt x="157" y="4"/>
                      <a:pt x="15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64"/>
              <p:cNvSpPr>
                <a:spLocks noEditPoints="1"/>
              </p:cNvSpPr>
              <p:nvPr/>
            </p:nvSpPr>
            <p:spPr bwMode="auto">
              <a:xfrm>
                <a:off x="1022" y="3063"/>
                <a:ext cx="332" cy="191"/>
              </a:xfrm>
              <a:custGeom>
                <a:avLst/>
                <a:gdLst>
                  <a:gd name="T0" fmla="*/ 74 w 476"/>
                  <a:gd name="T1" fmla="*/ 263 h 274"/>
                  <a:gd name="T2" fmla="*/ 74 w 476"/>
                  <a:gd name="T3" fmla="*/ 263 h 274"/>
                  <a:gd name="T4" fmla="*/ 74 w 476"/>
                  <a:gd name="T5" fmla="*/ 263 h 274"/>
                  <a:gd name="T6" fmla="*/ 74 w 476"/>
                  <a:gd name="T7" fmla="*/ 263 h 274"/>
                  <a:gd name="T8" fmla="*/ 75 w 476"/>
                  <a:gd name="T9" fmla="*/ 262 h 274"/>
                  <a:gd name="T10" fmla="*/ 74 w 476"/>
                  <a:gd name="T11" fmla="*/ 263 h 274"/>
                  <a:gd name="T12" fmla="*/ 74 w 476"/>
                  <a:gd name="T13" fmla="*/ 263 h 274"/>
                  <a:gd name="T14" fmla="*/ 75 w 476"/>
                  <a:gd name="T15" fmla="*/ 263 h 274"/>
                  <a:gd name="T16" fmla="*/ 75 w 476"/>
                  <a:gd name="T17" fmla="*/ 262 h 274"/>
                  <a:gd name="T18" fmla="*/ 468 w 476"/>
                  <a:gd name="T19" fmla="*/ 0 h 274"/>
                  <a:gd name="T20" fmla="*/ 458 w 476"/>
                  <a:gd name="T21" fmla="*/ 4 h 274"/>
                  <a:gd name="T22" fmla="*/ 459 w 476"/>
                  <a:gd name="T23" fmla="*/ 9 h 274"/>
                  <a:gd name="T24" fmla="*/ 459 w 476"/>
                  <a:gd name="T25" fmla="*/ 9 h 274"/>
                  <a:gd name="T26" fmla="*/ 464 w 476"/>
                  <a:gd name="T27" fmla="*/ 40 h 274"/>
                  <a:gd name="T28" fmla="*/ 464 w 476"/>
                  <a:gd name="T29" fmla="*/ 44 h 274"/>
                  <a:gd name="T30" fmla="*/ 459 w 476"/>
                  <a:gd name="T31" fmla="*/ 77 h 274"/>
                  <a:gd name="T32" fmla="*/ 441 w 476"/>
                  <a:gd name="T33" fmla="*/ 122 h 274"/>
                  <a:gd name="T34" fmla="*/ 406 w 476"/>
                  <a:gd name="T35" fmla="*/ 169 h 274"/>
                  <a:gd name="T36" fmla="*/ 363 w 476"/>
                  <a:gd name="T37" fmla="*/ 203 h 274"/>
                  <a:gd name="T38" fmla="*/ 283 w 476"/>
                  <a:gd name="T39" fmla="*/ 235 h 274"/>
                  <a:gd name="T40" fmla="*/ 261 w 476"/>
                  <a:gd name="T41" fmla="*/ 240 h 274"/>
                  <a:gd name="T42" fmla="*/ 193 w 476"/>
                  <a:gd name="T43" fmla="*/ 253 h 274"/>
                  <a:gd name="T44" fmla="*/ 161 w 476"/>
                  <a:gd name="T45" fmla="*/ 257 h 274"/>
                  <a:gd name="T46" fmla="*/ 75 w 476"/>
                  <a:gd name="T47" fmla="*/ 262 h 274"/>
                  <a:gd name="T48" fmla="*/ 76 w 476"/>
                  <a:gd name="T49" fmla="*/ 262 h 274"/>
                  <a:gd name="T50" fmla="*/ 75 w 476"/>
                  <a:gd name="T51" fmla="*/ 263 h 274"/>
                  <a:gd name="T52" fmla="*/ 74 w 476"/>
                  <a:gd name="T53" fmla="*/ 263 h 274"/>
                  <a:gd name="T54" fmla="*/ 74 w 476"/>
                  <a:gd name="T55" fmla="*/ 263 h 274"/>
                  <a:gd name="T56" fmla="*/ 74 w 476"/>
                  <a:gd name="T57" fmla="*/ 263 h 274"/>
                  <a:gd name="T58" fmla="*/ 74 w 476"/>
                  <a:gd name="T59" fmla="*/ 263 h 274"/>
                  <a:gd name="T60" fmla="*/ 43 w 476"/>
                  <a:gd name="T61" fmla="*/ 263 h 274"/>
                  <a:gd name="T62" fmla="*/ 10 w 476"/>
                  <a:gd name="T63" fmla="*/ 263 h 274"/>
                  <a:gd name="T64" fmla="*/ 7 w 476"/>
                  <a:gd name="T65" fmla="*/ 262 h 274"/>
                  <a:gd name="T66" fmla="*/ 6 w 476"/>
                  <a:gd name="T67" fmla="*/ 262 h 274"/>
                  <a:gd name="T68" fmla="*/ 1 w 476"/>
                  <a:gd name="T69" fmla="*/ 270 h 274"/>
                  <a:gd name="T70" fmla="*/ 3 w 476"/>
                  <a:gd name="T71" fmla="*/ 273 h 274"/>
                  <a:gd name="T72" fmla="*/ 5 w 476"/>
                  <a:gd name="T73" fmla="*/ 274 h 274"/>
                  <a:gd name="T74" fmla="*/ 17 w 476"/>
                  <a:gd name="T75" fmla="*/ 274 h 274"/>
                  <a:gd name="T76" fmla="*/ 21 w 476"/>
                  <a:gd name="T77" fmla="*/ 274 h 274"/>
                  <a:gd name="T78" fmla="*/ 43 w 476"/>
                  <a:gd name="T79" fmla="*/ 274 h 274"/>
                  <a:gd name="T80" fmla="*/ 57 w 476"/>
                  <a:gd name="T81" fmla="*/ 274 h 274"/>
                  <a:gd name="T82" fmla="*/ 105 w 476"/>
                  <a:gd name="T83" fmla="*/ 273 h 274"/>
                  <a:gd name="T84" fmla="*/ 141 w 476"/>
                  <a:gd name="T85" fmla="*/ 270 h 274"/>
                  <a:gd name="T86" fmla="*/ 237 w 476"/>
                  <a:gd name="T87" fmla="*/ 257 h 274"/>
                  <a:gd name="T88" fmla="*/ 295 w 476"/>
                  <a:gd name="T89" fmla="*/ 243 h 274"/>
                  <a:gd name="T90" fmla="*/ 325 w 476"/>
                  <a:gd name="T91" fmla="*/ 233 h 274"/>
                  <a:gd name="T92" fmla="*/ 346 w 476"/>
                  <a:gd name="T93" fmla="*/ 224 h 274"/>
                  <a:gd name="T94" fmla="*/ 446 w 476"/>
                  <a:gd name="T95" fmla="*/ 137 h 274"/>
                  <a:gd name="T96" fmla="*/ 463 w 476"/>
                  <a:gd name="T97" fmla="*/ 103 h 274"/>
                  <a:gd name="T98" fmla="*/ 474 w 476"/>
                  <a:gd name="T99" fmla="*/ 54 h 274"/>
                  <a:gd name="T100" fmla="*/ 469 w 476"/>
                  <a:gd name="T101" fmla="*/ 4 h 274"/>
                  <a:gd name="T102" fmla="*/ 468 w 476"/>
                  <a:gd name="T103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76" h="274">
                    <a:moveTo>
                      <a:pt x="74" y="263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moveTo>
                      <a:pt x="75" y="262"/>
                    </a:move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5" y="262"/>
                    </a:cubicBezTo>
                    <a:moveTo>
                      <a:pt x="468" y="0"/>
                    </a:moveTo>
                    <a:cubicBezTo>
                      <a:pt x="465" y="2"/>
                      <a:pt x="461" y="3"/>
                      <a:pt x="458" y="4"/>
                    </a:cubicBezTo>
                    <a:cubicBezTo>
                      <a:pt x="458" y="5"/>
                      <a:pt x="459" y="7"/>
                      <a:pt x="459" y="9"/>
                    </a:cubicBezTo>
                    <a:cubicBezTo>
                      <a:pt x="459" y="9"/>
                      <a:pt x="459" y="9"/>
                      <a:pt x="459" y="9"/>
                    </a:cubicBezTo>
                    <a:cubicBezTo>
                      <a:pt x="462" y="19"/>
                      <a:pt x="464" y="29"/>
                      <a:pt x="464" y="40"/>
                    </a:cubicBezTo>
                    <a:cubicBezTo>
                      <a:pt x="464" y="41"/>
                      <a:pt x="464" y="42"/>
                      <a:pt x="464" y="44"/>
                    </a:cubicBezTo>
                    <a:cubicBezTo>
                      <a:pt x="464" y="55"/>
                      <a:pt x="462" y="66"/>
                      <a:pt x="459" y="77"/>
                    </a:cubicBezTo>
                    <a:cubicBezTo>
                      <a:pt x="455" y="93"/>
                      <a:pt x="449" y="108"/>
                      <a:pt x="441" y="122"/>
                    </a:cubicBezTo>
                    <a:cubicBezTo>
                      <a:pt x="432" y="139"/>
                      <a:pt x="420" y="155"/>
                      <a:pt x="406" y="169"/>
                    </a:cubicBezTo>
                    <a:cubicBezTo>
                      <a:pt x="393" y="182"/>
                      <a:pt x="379" y="193"/>
                      <a:pt x="363" y="203"/>
                    </a:cubicBezTo>
                    <a:cubicBezTo>
                      <a:pt x="338" y="217"/>
                      <a:pt x="310" y="227"/>
                      <a:pt x="283" y="235"/>
                    </a:cubicBezTo>
                    <a:cubicBezTo>
                      <a:pt x="276" y="237"/>
                      <a:pt x="269" y="239"/>
                      <a:pt x="261" y="240"/>
                    </a:cubicBezTo>
                    <a:cubicBezTo>
                      <a:pt x="239" y="246"/>
                      <a:pt x="216" y="250"/>
                      <a:pt x="193" y="253"/>
                    </a:cubicBezTo>
                    <a:cubicBezTo>
                      <a:pt x="182" y="255"/>
                      <a:pt x="172" y="256"/>
                      <a:pt x="161" y="257"/>
                    </a:cubicBezTo>
                    <a:cubicBezTo>
                      <a:pt x="133" y="260"/>
                      <a:pt x="104" y="262"/>
                      <a:pt x="75" y="262"/>
                    </a:cubicBezTo>
                    <a:cubicBezTo>
                      <a:pt x="76" y="262"/>
                      <a:pt x="76" y="262"/>
                      <a:pt x="76" y="262"/>
                    </a:cubicBezTo>
                    <a:cubicBezTo>
                      <a:pt x="75" y="263"/>
                      <a:pt x="75" y="263"/>
                      <a:pt x="75" y="263"/>
                    </a:cubicBezTo>
                    <a:cubicBezTo>
                      <a:pt x="75" y="263"/>
                      <a:pt x="75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74" y="263"/>
                      <a:pt x="74" y="263"/>
                      <a:pt x="74" y="263"/>
                    </a:cubicBezTo>
                    <a:cubicBezTo>
                      <a:pt x="64" y="263"/>
                      <a:pt x="53" y="263"/>
                      <a:pt x="43" y="263"/>
                    </a:cubicBezTo>
                    <a:cubicBezTo>
                      <a:pt x="32" y="263"/>
                      <a:pt x="21" y="263"/>
                      <a:pt x="10" y="263"/>
                    </a:cubicBezTo>
                    <a:cubicBezTo>
                      <a:pt x="9" y="263"/>
                      <a:pt x="8" y="263"/>
                      <a:pt x="7" y="262"/>
                    </a:cubicBezTo>
                    <a:cubicBezTo>
                      <a:pt x="6" y="262"/>
                      <a:pt x="6" y="262"/>
                      <a:pt x="6" y="262"/>
                    </a:cubicBezTo>
                    <a:cubicBezTo>
                      <a:pt x="2" y="262"/>
                      <a:pt x="0" y="267"/>
                      <a:pt x="1" y="270"/>
                    </a:cubicBezTo>
                    <a:cubicBezTo>
                      <a:pt x="1" y="271"/>
                      <a:pt x="2" y="272"/>
                      <a:pt x="3" y="273"/>
                    </a:cubicBezTo>
                    <a:cubicBezTo>
                      <a:pt x="3" y="273"/>
                      <a:pt x="4" y="274"/>
                      <a:pt x="5" y="274"/>
                    </a:cubicBezTo>
                    <a:cubicBezTo>
                      <a:pt x="9" y="274"/>
                      <a:pt x="13" y="274"/>
                      <a:pt x="17" y="274"/>
                    </a:cubicBezTo>
                    <a:cubicBezTo>
                      <a:pt x="19" y="274"/>
                      <a:pt x="20" y="274"/>
                      <a:pt x="21" y="274"/>
                    </a:cubicBezTo>
                    <a:cubicBezTo>
                      <a:pt x="28" y="274"/>
                      <a:pt x="36" y="274"/>
                      <a:pt x="43" y="274"/>
                    </a:cubicBezTo>
                    <a:cubicBezTo>
                      <a:pt x="47" y="274"/>
                      <a:pt x="52" y="274"/>
                      <a:pt x="57" y="274"/>
                    </a:cubicBezTo>
                    <a:cubicBezTo>
                      <a:pt x="73" y="274"/>
                      <a:pt x="89" y="273"/>
                      <a:pt x="105" y="273"/>
                    </a:cubicBezTo>
                    <a:cubicBezTo>
                      <a:pt x="117" y="272"/>
                      <a:pt x="129" y="271"/>
                      <a:pt x="141" y="270"/>
                    </a:cubicBezTo>
                    <a:cubicBezTo>
                      <a:pt x="173" y="268"/>
                      <a:pt x="205" y="264"/>
                      <a:pt x="237" y="257"/>
                    </a:cubicBezTo>
                    <a:cubicBezTo>
                      <a:pt x="256" y="254"/>
                      <a:pt x="276" y="249"/>
                      <a:pt x="295" y="243"/>
                    </a:cubicBezTo>
                    <a:cubicBezTo>
                      <a:pt x="305" y="240"/>
                      <a:pt x="315" y="236"/>
                      <a:pt x="325" y="233"/>
                    </a:cubicBezTo>
                    <a:cubicBezTo>
                      <a:pt x="332" y="230"/>
                      <a:pt x="339" y="227"/>
                      <a:pt x="346" y="224"/>
                    </a:cubicBezTo>
                    <a:cubicBezTo>
                      <a:pt x="387" y="204"/>
                      <a:pt x="422" y="176"/>
                      <a:pt x="446" y="137"/>
                    </a:cubicBezTo>
                    <a:cubicBezTo>
                      <a:pt x="452" y="126"/>
                      <a:pt x="458" y="115"/>
                      <a:pt x="463" y="103"/>
                    </a:cubicBezTo>
                    <a:cubicBezTo>
                      <a:pt x="469" y="88"/>
                      <a:pt x="473" y="71"/>
                      <a:pt x="474" y="54"/>
                    </a:cubicBezTo>
                    <a:cubicBezTo>
                      <a:pt x="476" y="37"/>
                      <a:pt x="474" y="20"/>
                      <a:pt x="469" y="4"/>
                    </a:cubicBezTo>
                    <a:cubicBezTo>
                      <a:pt x="469" y="2"/>
                      <a:pt x="468" y="1"/>
                      <a:pt x="46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65"/>
              <p:cNvSpPr>
                <a:spLocks noEditPoints="1"/>
              </p:cNvSpPr>
              <p:nvPr/>
            </p:nvSpPr>
            <p:spPr bwMode="auto">
              <a:xfrm>
                <a:off x="668" y="3408"/>
                <a:ext cx="119" cy="102"/>
              </a:xfrm>
              <a:custGeom>
                <a:avLst/>
                <a:gdLst>
                  <a:gd name="T0" fmla="*/ 155 w 170"/>
                  <a:gd name="T1" fmla="*/ 76 h 146"/>
                  <a:gd name="T2" fmla="*/ 168 w 170"/>
                  <a:gd name="T3" fmla="*/ 76 h 146"/>
                  <a:gd name="T4" fmla="*/ 159 w 170"/>
                  <a:gd name="T5" fmla="*/ 57 h 146"/>
                  <a:gd name="T6" fmla="*/ 63 w 170"/>
                  <a:gd name="T7" fmla="*/ 110 h 146"/>
                  <a:gd name="T8" fmla="*/ 66 w 170"/>
                  <a:gd name="T9" fmla="*/ 99 h 146"/>
                  <a:gd name="T10" fmla="*/ 70 w 170"/>
                  <a:gd name="T11" fmla="*/ 100 h 146"/>
                  <a:gd name="T12" fmla="*/ 72 w 170"/>
                  <a:gd name="T13" fmla="*/ 107 h 146"/>
                  <a:gd name="T14" fmla="*/ 39 w 170"/>
                  <a:gd name="T15" fmla="*/ 4 h 146"/>
                  <a:gd name="T16" fmla="*/ 13 w 170"/>
                  <a:gd name="T17" fmla="*/ 85 h 146"/>
                  <a:gd name="T18" fmla="*/ 32 w 170"/>
                  <a:gd name="T19" fmla="*/ 70 h 146"/>
                  <a:gd name="T20" fmla="*/ 42 w 170"/>
                  <a:gd name="T21" fmla="*/ 58 h 146"/>
                  <a:gd name="T22" fmla="*/ 21 w 170"/>
                  <a:gd name="T23" fmla="*/ 95 h 146"/>
                  <a:gd name="T24" fmla="*/ 61 w 170"/>
                  <a:gd name="T25" fmla="*/ 112 h 146"/>
                  <a:gd name="T26" fmla="*/ 93 w 170"/>
                  <a:gd name="T27" fmla="*/ 142 h 146"/>
                  <a:gd name="T28" fmla="*/ 108 w 170"/>
                  <a:gd name="T29" fmla="*/ 107 h 146"/>
                  <a:gd name="T30" fmla="*/ 118 w 170"/>
                  <a:gd name="T31" fmla="*/ 114 h 146"/>
                  <a:gd name="T32" fmla="*/ 107 w 170"/>
                  <a:gd name="T33" fmla="*/ 136 h 146"/>
                  <a:gd name="T34" fmla="*/ 113 w 170"/>
                  <a:gd name="T35" fmla="*/ 146 h 146"/>
                  <a:gd name="T36" fmla="*/ 170 w 170"/>
                  <a:gd name="T37" fmla="*/ 89 h 146"/>
                  <a:gd name="T38" fmla="*/ 150 w 170"/>
                  <a:gd name="T39" fmla="*/ 88 h 146"/>
                  <a:gd name="T40" fmla="*/ 145 w 170"/>
                  <a:gd name="T41" fmla="*/ 94 h 146"/>
                  <a:gd name="T42" fmla="*/ 136 w 170"/>
                  <a:gd name="T43" fmla="*/ 93 h 146"/>
                  <a:gd name="T44" fmla="*/ 126 w 170"/>
                  <a:gd name="T45" fmla="*/ 102 h 146"/>
                  <a:gd name="T46" fmla="*/ 117 w 170"/>
                  <a:gd name="T47" fmla="*/ 94 h 146"/>
                  <a:gd name="T48" fmla="*/ 145 w 170"/>
                  <a:gd name="T49" fmla="*/ 67 h 146"/>
                  <a:gd name="T50" fmla="*/ 134 w 170"/>
                  <a:gd name="T51" fmla="*/ 38 h 146"/>
                  <a:gd name="T52" fmla="*/ 113 w 170"/>
                  <a:gd name="T53" fmla="*/ 34 h 146"/>
                  <a:gd name="T54" fmla="*/ 87 w 170"/>
                  <a:gd name="T55" fmla="*/ 6 h 146"/>
                  <a:gd name="T56" fmla="*/ 61 w 170"/>
                  <a:gd name="T57" fmla="*/ 24 h 146"/>
                  <a:gd name="T58" fmla="*/ 51 w 170"/>
                  <a:gd name="T59" fmla="*/ 57 h 146"/>
                  <a:gd name="T60" fmla="*/ 48 w 170"/>
                  <a:gd name="T61" fmla="*/ 44 h 146"/>
                  <a:gd name="T62" fmla="*/ 50 w 170"/>
                  <a:gd name="T63" fmla="*/ 32 h 146"/>
                  <a:gd name="T64" fmla="*/ 48 w 170"/>
                  <a:gd name="T65" fmla="*/ 21 h 146"/>
                  <a:gd name="T66" fmla="*/ 39 w 170"/>
                  <a:gd name="T67" fmla="*/ 4 h 146"/>
                  <a:gd name="T68" fmla="*/ 60 w 170"/>
                  <a:gd name="T69" fmla="*/ 0 h 146"/>
                  <a:gd name="T70" fmla="*/ 58 w 170"/>
                  <a:gd name="T71" fmla="*/ 12 h 146"/>
                  <a:gd name="T72" fmla="*/ 61 w 170"/>
                  <a:gd name="T7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70" h="146">
                    <a:moveTo>
                      <a:pt x="159" y="57"/>
                    </a:moveTo>
                    <a:cubicBezTo>
                      <a:pt x="158" y="63"/>
                      <a:pt x="156" y="69"/>
                      <a:pt x="155" y="76"/>
                    </a:cubicBezTo>
                    <a:cubicBezTo>
                      <a:pt x="155" y="76"/>
                      <a:pt x="155" y="76"/>
                      <a:pt x="156" y="76"/>
                    </a:cubicBezTo>
                    <a:cubicBezTo>
                      <a:pt x="160" y="76"/>
                      <a:pt x="164" y="76"/>
                      <a:pt x="168" y="76"/>
                    </a:cubicBezTo>
                    <a:cubicBezTo>
                      <a:pt x="167" y="74"/>
                      <a:pt x="166" y="71"/>
                      <a:pt x="165" y="69"/>
                    </a:cubicBezTo>
                    <a:cubicBezTo>
                      <a:pt x="164" y="64"/>
                      <a:pt x="161" y="60"/>
                      <a:pt x="159" y="57"/>
                    </a:cubicBezTo>
                    <a:moveTo>
                      <a:pt x="66" y="111"/>
                    </a:moveTo>
                    <a:cubicBezTo>
                      <a:pt x="65" y="111"/>
                      <a:pt x="64" y="110"/>
                      <a:pt x="63" y="110"/>
                    </a:cubicBezTo>
                    <a:cubicBezTo>
                      <a:pt x="60" y="108"/>
                      <a:pt x="60" y="103"/>
                      <a:pt x="62" y="101"/>
                    </a:cubicBezTo>
                    <a:cubicBezTo>
                      <a:pt x="63" y="100"/>
                      <a:pt x="64" y="99"/>
                      <a:pt x="66" y="99"/>
                    </a:cubicBezTo>
                    <a:cubicBezTo>
                      <a:pt x="66" y="99"/>
                      <a:pt x="67" y="99"/>
                      <a:pt x="67" y="99"/>
                    </a:cubicBezTo>
                    <a:cubicBezTo>
                      <a:pt x="68" y="99"/>
                      <a:pt x="69" y="100"/>
                      <a:pt x="70" y="100"/>
                    </a:cubicBezTo>
                    <a:cubicBezTo>
                      <a:pt x="70" y="100"/>
                      <a:pt x="71" y="101"/>
                      <a:pt x="71" y="102"/>
                    </a:cubicBezTo>
                    <a:cubicBezTo>
                      <a:pt x="72" y="103"/>
                      <a:pt x="72" y="105"/>
                      <a:pt x="72" y="107"/>
                    </a:cubicBezTo>
                    <a:cubicBezTo>
                      <a:pt x="71" y="109"/>
                      <a:pt x="69" y="111"/>
                      <a:pt x="66" y="111"/>
                    </a:cubicBezTo>
                    <a:moveTo>
                      <a:pt x="39" y="4"/>
                    </a:moveTo>
                    <a:cubicBezTo>
                      <a:pt x="33" y="7"/>
                      <a:pt x="27" y="11"/>
                      <a:pt x="21" y="16"/>
                    </a:cubicBezTo>
                    <a:cubicBezTo>
                      <a:pt x="3" y="34"/>
                      <a:pt x="0" y="64"/>
                      <a:pt x="13" y="85"/>
                    </a:cubicBezTo>
                    <a:cubicBezTo>
                      <a:pt x="16" y="84"/>
                      <a:pt x="19" y="82"/>
                      <a:pt x="21" y="80"/>
                    </a:cubicBezTo>
                    <a:cubicBezTo>
                      <a:pt x="25" y="77"/>
                      <a:pt x="29" y="74"/>
                      <a:pt x="32" y="70"/>
                    </a:cubicBezTo>
                    <a:cubicBezTo>
                      <a:pt x="34" y="67"/>
                      <a:pt x="35" y="64"/>
                      <a:pt x="37" y="61"/>
                    </a:cubicBezTo>
                    <a:cubicBezTo>
                      <a:pt x="38" y="59"/>
                      <a:pt x="40" y="58"/>
                      <a:pt x="42" y="58"/>
                    </a:cubicBezTo>
                    <a:cubicBezTo>
                      <a:pt x="46" y="58"/>
                      <a:pt x="50" y="62"/>
                      <a:pt x="48" y="67"/>
                    </a:cubicBezTo>
                    <a:cubicBezTo>
                      <a:pt x="41" y="79"/>
                      <a:pt x="32" y="89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32" y="106"/>
                      <a:pt x="47" y="112"/>
                      <a:pt x="61" y="112"/>
                    </a:cubicBezTo>
                    <a:cubicBezTo>
                      <a:pt x="61" y="112"/>
                      <a:pt x="62" y="112"/>
                      <a:pt x="62" y="112"/>
                    </a:cubicBezTo>
                    <a:cubicBezTo>
                      <a:pt x="67" y="125"/>
                      <a:pt x="78" y="137"/>
                      <a:pt x="93" y="142"/>
                    </a:cubicBezTo>
                    <a:cubicBezTo>
                      <a:pt x="93" y="142"/>
                      <a:pt x="93" y="142"/>
                      <a:pt x="93" y="142"/>
                    </a:cubicBezTo>
                    <a:cubicBezTo>
                      <a:pt x="95" y="130"/>
                      <a:pt x="99" y="118"/>
                      <a:pt x="108" y="107"/>
                    </a:cubicBezTo>
                    <a:cubicBezTo>
                      <a:pt x="110" y="105"/>
                      <a:pt x="111" y="105"/>
                      <a:pt x="113" y="105"/>
                    </a:cubicBezTo>
                    <a:cubicBezTo>
                      <a:pt x="117" y="105"/>
                      <a:pt x="122" y="110"/>
                      <a:pt x="118" y="114"/>
                    </a:cubicBezTo>
                    <a:cubicBezTo>
                      <a:pt x="116" y="117"/>
                      <a:pt x="114" y="120"/>
                      <a:pt x="112" y="123"/>
                    </a:cubicBezTo>
                    <a:cubicBezTo>
                      <a:pt x="110" y="127"/>
                      <a:pt x="108" y="132"/>
                      <a:pt x="107" y="136"/>
                    </a:cubicBezTo>
                    <a:cubicBezTo>
                      <a:pt x="106" y="139"/>
                      <a:pt x="105" y="142"/>
                      <a:pt x="105" y="146"/>
                    </a:cubicBezTo>
                    <a:cubicBezTo>
                      <a:pt x="108" y="146"/>
                      <a:pt x="110" y="146"/>
                      <a:pt x="113" y="146"/>
                    </a:cubicBezTo>
                    <a:cubicBezTo>
                      <a:pt x="135" y="146"/>
                      <a:pt x="157" y="133"/>
                      <a:pt x="166" y="111"/>
                    </a:cubicBezTo>
                    <a:cubicBezTo>
                      <a:pt x="168" y="104"/>
                      <a:pt x="170" y="96"/>
                      <a:pt x="170" y="89"/>
                    </a:cubicBezTo>
                    <a:cubicBezTo>
                      <a:pt x="165" y="88"/>
                      <a:pt x="160" y="88"/>
                      <a:pt x="155" y="88"/>
                    </a:cubicBezTo>
                    <a:cubicBezTo>
                      <a:pt x="153" y="88"/>
                      <a:pt x="152" y="88"/>
                      <a:pt x="150" y="88"/>
                    </a:cubicBezTo>
                    <a:cubicBezTo>
                      <a:pt x="150" y="89"/>
                      <a:pt x="150" y="90"/>
                      <a:pt x="150" y="90"/>
                    </a:cubicBezTo>
                    <a:cubicBezTo>
                      <a:pt x="149" y="93"/>
                      <a:pt x="147" y="94"/>
                      <a:pt x="145" y="94"/>
                    </a:cubicBezTo>
                    <a:cubicBezTo>
                      <a:pt x="143" y="94"/>
                      <a:pt x="141" y="93"/>
                      <a:pt x="139" y="91"/>
                    </a:cubicBezTo>
                    <a:cubicBezTo>
                      <a:pt x="138" y="92"/>
                      <a:pt x="137" y="92"/>
                      <a:pt x="136" y="93"/>
                    </a:cubicBezTo>
                    <a:cubicBezTo>
                      <a:pt x="133" y="94"/>
                      <a:pt x="132" y="96"/>
                      <a:pt x="130" y="98"/>
                    </a:cubicBezTo>
                    <a:cubicBezTo>
                      <a:pt x="128" y="99"/>
                      <a:pt x="127" y="100"/>
                      <a:pt x="126" y="102"/>
                    </a:cubicBezTo>
                    <a:cubicBezTo>
                      <a:pt x="125" y="103"/>
                      <a:pt x="123" y="104"/>
                      <a:pt x="122" y="104"/>
                    </a:cubicBezTo>
                    <a:cubicBezTo>
                      <a:pt x="117" y="104"/>
                      <a:pt x="113" y="99"/>
                      <a:pt x="117" y="94"/>
                    </a:cubicBezTo>
                    <a:cubicBezTo>
                      <a:pt x="124" y="85"/>
                      <a:pt x="132" y="79"/>
                      <a:pt x="142" y="77"/>
                    </a:cubicBezTo>
                    <a:cubicBezTo>
                      <a:pt x="143" y="74"/>
                      <a:pt x="144" y="71"/>
                      <a:pt x="145" y="67"/>
                    </a:cubicBezTo>
                    <a:cubicBezTo>
                      <a:pt x="147" y="60"/>
                      <a:pt x="148" y="53"/>
                      <a:pt x="149" y="46"/>
                    </a:cubicBezTo>
                    <a:cubicBezTo>
                      <a:pt x="144" y="43"/>
                      <a:pt x="140" y="40"/>
                      <a:pt x="134" y="38"/>
                    </a:cubicBezTo>
                    <a:cubicBezTo>
                      <a:pt x="127" y="35"/>
                      <a:pt x="121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0" y="27"/>
                      <a:pt x="106" y="21"/>
                      <a:pt x="101" y="16"/>
                    </a:cubicBezTo>
                    <a:cubicBezTo>
                      <a:pt x="97" y="12"/>
                      <a:pt x="92" y="8"/>
                      <a:pt x="87" y="6"/>
                    </a:cubicBezTo>
                    <a:cubicBezTo>
                      <a:pt x="81" y="9"/>
                      <a:pt x="75" y="13"/>
                      <a:pt x="69" y="17"/>
                    </a:cubicBezTo>
                    <a:cubicBezTo>
                      <a:pt x="67" y="19"/>
                      <a:pt x="64" y="22"/>
                      <a:pt x="61" y="24"/>
                    </a:cubicBezTo>
                    <a:cubicBezTo>
                      <a:pt x="63" y="34"/>
                      <a:pt x="62" y="44"/>
                      <a:pt x="56" y="54"/>
                    </a:cubicBezTo>
                    <a:cubicBezTo>
                      <a:pt x="55" y="57"/>
                      <a:pt x="53" y="57"/>
                      <a:pt x="51" y="57"/>
                    </a:cubicBezTo>
                    <a:cubicBezTo>
                      <a:pt x="47" y="57"/>
                      <a:pt x="42" y="53"/>
                      <a:pt x="45" y="48"/>
                    </a:cubicBezTo>
                    <a:cubicBezTo>
                      <a:pt x="46" y="47"/>
                      <a:pt x="47" y="45"/>
                      <a:pt x="48" y="44"/>
                    </a:cubicBezTo>
                    <a:cubicBezTo>
                      <a:pt x="49" y="41"/>
                      <a:pt x="49" y="39"/>
                      <a:pt x="50" y="36"/>
                    </a:cubicBezTo>
                    <a:cubicBezTo>
                      <a:pt x="50" y="35"/>
                      <a:pt x="50" y="34"/>
                      <a:pt x="50" y="32"/>
                    </a:cubicBezTo>
                    <a:cubicBezTo>
                      <a:pt x="46" y="31"/>
                      <a:pt x="43" y="26"/>
                      <a:pt x="47" y="23"/>
                    </a:cubicBezTo>
                    <a:cubicBezTo>
                      <a:pt x="47" y="22"/>
                      <a:pt x="48" y="22"/>
                      <a:pt x="48" y="21"/>
                    </a:cubicBezTo>
                    <a:cubicBezTo>
                      <a:pt x="48" y="20"/>
                      <a:pt x="47" y="18"/>
                      <a:pt x="47" y="17"/>
                    </a:cubicBezTo>
                    <a:cubicBezTo>
                      <a:pt x="45" y="12"/>
                      <a:pt x="42" y="8"/>
                      <a:pt x="39" y="4"/>
                    </a:cubicBezTo>
                    <a:moveTo>
                      <a:pt x="61" y="0"/>
                    </a:moveTo>
                    <a:cubicBezTo>
                      <a:pt x="61" y="0"/>
                      <a:pt x="60" y="0"/>
                      <a:pt x="60" y="0"/>
                    </a:cubicBezTo>
                    <a:cubicBezTo>
                      <a:pt x="57" y="0"/>
                      <a:pt x="54" y="0"/>
                      <a:pt x="52" y="0"/>
                    </a:cubicBezTo>
                    <a:cubicBezTo>
                      <a:pt x="54" y="4"/>
                      <a:pt x="56" y="8"/>
                      <a:pt x="58" y="12"/>
                    </a:cubicBezTo>
                    <a:cubicBezTo>
                      <a:pt x="63" y="8"/>
                      <a:pt x="68" y="4"/>
                      <a:pt x="74" y="1"/>
                    </a:cubicBezTo>
                    <a:cubicBezTo>
                      <a:pt x="70" y="0"/>
                      <a:pt x="65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66"/>
              <p:cNvSpPr>
                <a:spLocks noEditPoints="1"/>
              </p:cNvSpPr>
              <p:nvPr/>
            </p:nvSpPr>
            <p:spPr bwMode="auto">
              <a:xfrm>
                <a:off x="685" y="3089"/>
                <a:ext cx="84" cy="78"/>
              </a:xfrm>
              <a:custGeom>
                <a:avLst/>
                <a:gdLst>
                  <a:gd name="T0" fmla="*/ 44 w 120"/>
                  <a:gd name="T1" fmla="*/ 100 h 112"/>
                  <a:gd name="T2" fmla="*/ 30 w 120"/>
                  <a:gd name="T3" fmla="*/ 103 h 112"/>
                  <a:gd name="T4" fmla="*/ 61 w 120"/>
                  <a:gd name="T5" fmla="*/ 112 h 112"/>
                  <a:gd name="T6" fmla="*/ 62 w 120"/>
                  <a:gd name="T7" fmla="*/ 112 h 112"/>
                  <a:gd name="T8" fmla="*/ 44 w 120"/>
                  <a:gd name="T9" fmla="*/ 100 h 112"/>
                  <a:gd name="T10" fmla="*/ 61 w 120"/>
                  <a:gd name="T11" fmla="*/ 0 h 112"/>
                  <a:gd name="T12" fmla="*/ 55 w 120"/>
                  <a:gd name="T13" fmla="*/ 1 h 112"/>
                  <a:gd name="T14" fmla="*/ 45 w 120"/>
                  <a:gd name="T15" fmla="*/ 54 h 112"/>
                  <a:gd name="T16" fmla="*/ 40 w 120"/>
                  <a:gd name="T17" fmla="*/ 56 h 112"/>
                  <a:gd name="T18" fmla="*/ 34 w 120"/>
                  <a:gd name="T19" fmla="*/ 47 h 112"/>
                  <a:gd name="T20" fmla="*/ 42 w 120"/>
                  <a:gd name="T21" fmla="*/ 34 h 112"/>
                  <a:gd name="T22" fmla="*/ 45 w 120"/>
                  <a:gd name="T23" fmla="*/ 21 h 112"/>
                  <a:gd name="T24" fmla="*/ 45 w 120"/>
                  <a:gd name="T25" fmla="*/ 9 h 112"/>
                  <a:gd name="T26" fmla="*/ 44 w 120"/>
                  <a:gd name="T27" fmla="*/ 3 h 112"/>
                  <a:gd name="T28" fmla="*/ 22 w 120"/>
                  <a:gd name="T29" fmla="*/ 17 h 112"/>
                  <a:gd name="T30" fmla="*/ 17 w 120"/>
                  <a:gd name="T31" fmla="*/ 91 h 112"/>
                  <a:gd name="T32" fmla="*/ 22 w 120"/>
                  <a:gd name="T33" fmla="*/ 91 h 112"/>
                  <a:gd name="T34" fmla="*/ 31 w 120"/>
                  <a:gd name="T35" fmla="*/ 91 h 112"/>
                  <a:gd name="T36" fmla="*/ 32 w 120"/>
                  <a:gd name="T37" fmla="*/ 90 h 112"/>
                  <a:gd name="T38" fmla="*/ 34 w 120"/>
                  <a:gd name="T39" fmla="*/ 84 h 112"/>
                  <a:gd name="T40" fmla="*/ 37 w 120"/>
                  <a:gd name="T41" fmla="*/ 83 h 112"/>
                  <a:gd name="T42" fmla="*/ 40 w 120"/>
                  <a:gd name="T43" fmla="*/ 84 h 112"/>
                  <a:gd name="T44" fmla="*/ 45 w 120"/>
                  <a:gd name="T45" fmla="*/ 87 h 112"/>
                  <a:gd name="T46" fmla="*/ 50 w 120"/>
                  <a:gd name="T47" fmla="*/ 86 h 112"/>
                  <a:gd name="T48" fmla="*/ 72 w 120"/>
                  <a:gd name="T49" fmla="*/ 72 h 112"/>
                  <a:gd name="T50" fmla="*/ 73 w 120"/>
                  <a:gd name="T51" fmla="*/ 72 h 112"/>
                  <a:gd name="T52" fmla="*/ 77 w 120"/>
                  <a:gd name="T53" fmla="*/ 70 h 112"/>
                  <a:gd name="T54" fmla="*/ 82 w 120"/>
                  <a:gd name="T55" fmla="*/ 80 h 112"/>
                  <a:gd name="T56" fmla="*/ 57 w 120"/>
                  <a:gd name="T57" fmla="*/ 96 h 112"/>
                  <a:gd name="T58" fmla="*/ 78 w 120"/>
                  <a:gd name="T59" fmla="*/ 110 h 112"/>
                  <a:gd name="T60" fmla="*/ 101 w 120"/>
                  <a:gd name="T61" fmla="*/ 96 h 112"/>
                  <a:gd name="T62" fmla="*/ 116 w 120"/>
                  <a:gd name="T63" fmla="*/ 45 h 112"/>
                  <a:gd name="T64" fmla="*/ 90 w 120"/>
                  <a:gd name="T65" fmla="*/ 29 h 112"/>
                  <a:gd name="T66" fmla="*/ 90 w 120"/>
                  <a:gd name="T67" fmla="*/ 22 h 112"/>
                  <a:gd name="T68" fmla="*/ 94 w 120"/>
                  <a:gd name="T69" fmla="*/ 20 h 112"/>
                  <a:gd name="T70" fmla="*/ 98 w 120"/>
                  <a:gd name="T71" fmla="*/ 21 h 112"/>
                  <a:gd name="T72" fmla="*/ 99 w 120"/>
                  <a:gd name="T73" fmla="*/ 22 h 112"/>
                  <a:gd name="T74" fmla="*/ 111 w 120"/>
                  <a:gd name="T75" fmla="*/ 30 h 112"/>
                  <a:gd name="T76" fmla="*/ 101 w 120"/>
                  <a:gd name="T77" fmla="*/ 17 h 112"/>
                  <a:gd name="T78" fmla="*/ 61 w 120"/>
                  <a:gd name="T7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0" h="112">
                    <a:moveTo>
                      <a:pt x="44" y="100"/>
                    </a:moveTo>
                    <a:cubicBezTo>
                      <a:pt x="40" y="102"/>
                      <a:pt x="35" y="103"/>
                      <a:pt x="30" y="103"/>
                    </a:cubicBezTo>
                    <a:cubicBezTo>
                      <a:pt x="40" y="109"/>
                      <a:pt x="51" y="112"/>
                      <a:pt x="61" y="112"/>
                    </a:cubicBezTo>
                    <a:cubicBezTo>
                      <a:pt x="62" y="112"/>
                      <a:pt x="62" y="112"/>
                      <a:pt x="62" y="112"/>
                    </a:cubicBezTo>
                    <a:cubicBezTo>
                      <a:pt x="56" y="108"/>
                      <a:pt x="50" y="104"/>
                      <a:pt x="44" y="100"/>
                    </a:cubicBezTo>
                    <a:moveTo>
                      <a:pt x="61" y="0"/>
                    </a:moveTo>
                    <a:cubicBezTo>
                      <a:pt x="59" y="0"/>
                      <a:pt x="57" y="0"/>
                      <a:pt x="55" y="1"/>
                    </a:cubicBezTo>
                    <a:cubicBezTo>
                      <a:pt x="59" y="18"/>
                      <a:pt x="57" y="36"/>
                      <a:pt x="45" y="54"/>
                    </a:cubicBezTo>
                    <a:cubicBezTo>
                      <a:pt x="43" y="55"/>
                      <a:pt x="42" y="56"/>
                      <a:pt x="40" y="56"/>
                    </a:cubicBezTo>
                    <a:cubicBezTo>
                      <a:pt x="35" y="56"/>
                      <a:pt x="31" y="52"/>
                      <a:pt x="34" y="47"/>
                    </a:cubicBezTo>
                    <a:cubicBezTo>
                      <a:pt x="37" y="43"/>
                      <a:pt x="40" y="39"/>
                      <a:pt x="42" y="34"/>
                    </a:cubicBezTo>
                    <a:cubicBezTo>
                      <a:pt x="43" y="30"/>
                      <a:pt x="45" y="25"/>
                      <a:pt x="45" y="21"/>
                    </a:cubicBezTo>
                    <a:cubicBezTo>
                      <a:pt x="46" y="17"/>
                      <a:pt x="46" y="13"/>
                      <a:pt x="45" y="9"/>
                    </a:cubicBezTo>
                    <a:cubicBezTo>
                      <a:pt x="45" y="7"/>
                      <a:pt x="45" y="5"/>
                      <a:pt x="44" y="3"/>
                    </a:cubicBezTo>
                    <a:cubicBezTo>
                      <a:pt x="36" y="6"/>
                      <a:pt x="28" y="10"/>
                      <a:pt x="22" y="17"/>
                    </a:cubicBezTo>
                    <a:cubicBezTo>
                      <a:pt x="2" y="37"/>
                      <a:pt x="0" y="69"/>
                      <a:pt x="17" y="91"/>
                    </a:cubicBezTo>
                    <a:cubicBezTo>
                      <a:pt x="19" y="91"/>
                      <a:pt x="21" y="91"/>
                      <a:pt x="22" y="91"/>
                    </a:cubicBezTo>
                    <a:cubicBezTo>
                      <a:pt x="25" y="91"/>
                      <a:pt x="28" y="91"/>
                      <a:pt x="31" y="91"/>
                    </a:cubicBezTo>
                    <a:cubicBezTo>
                      <a:pt x="31" y="91"/>
                      <a:pt x="32" y="91"/>
                      <a:pt x="32" y="90"/>
                    </a:cubicBezTo>
                    <a:cubicBezTo>
                      <a:pt x="31" y="88"/>
                      <a:pt x="32" y="86"/>
                      <a:pt x="34" y="84"/>
                    </a:cubicBezTo>
                    <a:cubicBezTo>
                      <a:pt x="35" y="83"/>
                      <a:pt x="36" y="83"/>
                      <a:pt x="37" y="83"/>
                    </a:cubicBezTo>
                    <a:cubicBezTo>
                      <a:pt x="38" y="83"/>
                      <a:pt x="39" y="83"/>
                      <a:pt x="40" y="84"/>
                    </a:cubicBezTo>
                    <a:cubicBezTo>
                      <a:pt x="42" y="85"/>
                      <a:pt x="43" y="86"/>
                      <a:pt x="45" y="87"/>
                    </a:cubicBezTo>
                    <a:cubicBezTo>
                      <a:pt x="47" y="87"/>
                      <a:pt x="48" y="86"/>
                      <a:pt x="50" y="86"/>
                    </a:cubicBezTo>
                    <a:cubicBezTo>
                      <a:pt x="58" y="82"/>
                      <a:pt x="65" y="78"/>
                      <a:pt x="72" y="72"/>
                    </a:cubicBezTo>
                    <a:cubicBezTo>
                      <a:pt x="73" y="72"/>
                      <a:pt x="73" y="72"/>
                      <a:pt x="73" y="72"/>
                    </a:cubicBezTo>
                    <a:cubicBezTo>
                      <a:pt x="75" y="71"/>
                      <a:pt x="76" y="70"/>
                      <a:pt x="77" y="70"/>
                    </a:cubicBezTo>
                    <a:cubicBezTo>
                      <a:pt x="83" y="70"/>
                      <a:pt x="87" y="76"/>
                      <a:pt x="82" y="80"/>
                    </a:cubicBezTo>
                    <a:cubicBezTo>
                      <a:pt x="74" y="86"/>
                      <a:pt x="66" y="92"/>
                      <a:pt x="57" y="96"/>
                    </a:cubicBezTo>
                    <a:cubicBezTo>
                      <a:pt x="64" y="100"/>
                      <a:pt x="71" y="105"/>
                      <a:pt x="78" y="110"/>
                    </a:cubicBezTo>
                    <a:cubicBezTo>
                      <a:pt x="87" y="107"/>
                      <a:pt x="95" y="103"/>
                      <a:pt x="101" y="96"/>
                    </a:cubicBezTo>
                    <a:cubicBezTo>
                      <a:pt x="115" y="82"/>
                      <a:pt x="120" y="63"/>
                      <a:pt x="116" y="45"/>
                    </a:cubicBezTo>
                    <a:cubicBezTo>
                      <a:pt x="107" y="41"/>
                      <a:pt x="98" y="35"/>
                      <a:pt x="90" y="29"/>
                    </a:cubicBezTo>
                    <a:cubicBezTo>
                      <a:pt x="87" y="27"/>
                      <a:pt x="88" y="24"/>
                      <a:pt x="90" y="22"/>
                    </a:cubicBezTo>
                    <a:cubicBezTo>
                      <a:pt x="91" y="20"/>
                      <a:pt x="92" y="20"/>
                      <a:pt x="94" y="20"/>
                    </a:cubicBezTo>
                    <a:cubicBezTo>
                      <a:pt x="95" y="20"/>
                      <a:pt x="97" y="20"/>
                      <a:pt x="98" y="21"/>
                    </a:cubicBezTo>
                    <a:cubicBezTo>
                      <a:pt x="98" y="21"/>
                      <a:pt x="99" y="22"/>
                      <a:pt x="99" y="22"/>
                    </a:cubicBezTo>
                    <a:cubicBezTo>
                      <a:pt x="103" y="25"/>
                      <a:pt x="107" y="27"/>
                      <a:pt x="111" y="30"/>
                    </a:cubicBezTo>
                    <a:cubicBezTo>
                      <a:pt x="108" y="25"/>
                      <a:pt x="105" y="20"/>
                      <a:pt x="101" y="17"/>
                    </a:cubicBezTo>
                    <a:cubicBezTo>
                      <a:pt x="90" y="6"/>
                      <a:pt x="76" y="0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67"/>
              <p:cNvSpPr>
                <a:spLocks noEditPoints="1"/>
              </p:cNvSpPr>
              <p:nvPr/>
            </p:nvSpPr>
            <p:spPr bwMode="auto">
              <a:xfrm>
                <a:off x="993" y="3290"/>
                <a:ext cx="79" cy="78"/>
              </a:xfrm>
              <a:custGeom>
                <a:avLst/>
                <a:gdLst>
                  <a:gd name="T0" fmla="*/ 5 w 113"/>
                  <a:gd name="T1" fmla="*/ 78 h 112"/>
                  <a:gd name="T2" fmla="*/ 26 w 113"/>
                  <a:gd name="T3" fmla="*/ 103 h 112"/>
                  <a:gd name="T4" fmla="*/ 23 w 113"/>
                  <a:gd name="T5" fmla="*/ 90 h 112"/>
                  <a:gd name="T6" fmla="*/ 5 w 113"/>
                  <a:gd name="T7" fmla="*/ 78 h 112"/>
                  <a:gd name="T8" fmla="*/ 61 w 113"/>
                  <a:gd name="T9" fmla="*/ 0 h 112"/>
                  <a:gd name="T10" fmla="*/ 73 w 113"/>
                  <a:gd name="T11" fmla="*/ 8 h 112"/>
                  <a:gd name="T12" fmla="*/ 74 w 113"/>
                  <a:gd name="T13" fmla="*/ 9 h 112"/>
                  <a:gd name="T14" fmla="*/ 77 w 113"/>
                  <a:gd name="T15" fmla="*/ 17 h 112"/>
                  <a:gd name="T16" fmla="*/ 73 w 113"/>
                  <a:gd name="T17" fmla="*/ 20 h 112"/>
                  <a:gd name="T18" fmla="*/ 70 w 113"/>
                  <a:gd name="T19" fmla="*/ 19 h 112"/>
                  <a:gd name="T20" fmla="*/ 45 w 113"/>
                  <a:gd name="T21" fmla="*/ 1 h 112"/>
                  <a:gd name="T22" fmla="*/ 4 w 113"/>
                  <a:gd name="T23" fmla="*/ 35 h 112"/>
                  <a:gd name="T24" fmla="*/ 1 w 113"/>
                  <a:gd name="T25" fmla="*/ 62 h 112"/>
                  <a:gd name="T26" fmla="*/ 22 w 113"/>
                  <a:gd name="T27" fmla="*/ 76 h 112"/>
                  <a:gd name="T28" fmla="*/ 26 w 113"/>
                  <a:gd name="T29" fmla="*/ 47 h 112"/>
                  <a:gd name="T30" fmla="*/ 31 w 113"/>
                  <a:gd name="T31" fmla="*/ 43 h 112"/>
                  <a:gd name="T32" fmla="*/ 38 w 113"/>
                  <a:gd name="T33" fmla="*/ 51 h 112"/>
                  <a:gd name="T34" fmla="*/ 37 w 113"/>
                  <a:gd name="T35" fmla="*/ 52 h 112"/>
                  <a:gd name="T36" fmla="*/ 34 w 113"/>
                  <a:gd name="T37" fmla="*/ 79 h 112"/>
                  <a:gd name="T38" fmla="*/ 35 w 113"/>
                  <a:gd name="T39" fmla="*/ 84 h 112"/>
                  <a:gd name="T40" fmla="*/ 40 w 113"/>
                  <a:gd name="T41" fmla="*/ 87 h 112"/>
                  <a:gd name="T42" fmla="*/ 42 w 113"/>
                  <a:gd name="T43" fmla="*/ 93 h 112"/>
                  <a:gd name="T44" fmla="*/ 37 w 113"/>
                  <a:gd name="T45" fmla="*/ 97 h 112"/>
                  <a:gd name="T46" fmla="*/ 37 w 113"/>
                  <a:gd name="T47" fmla="*/ 98 h 112"/>
                  <a:gd name="T48" fmla="*/ 42 w 113"/>
                  <a:gd name="T49" fmla="*/ 111 h 112"/>
                  <a:gd name="T50" fmla="*/ 56 w 113"/>
                  <a:gd name="T51" fmla="*/ 112 h 112"/>
                  <a:gd name="T52" fmla="*/ 109 w 113"/>
                  <a:gd name="T53" fmla="*/ 77 h 112"/>
                  <a:gd name="T54" fmla="*/ 112 w 113"/>
                  <a:gd name="T55" fmla="*/ 51 h 112"/>
                  <a:gd name="T56" fmla="*/ 107 w 113"/>
                  <a:gd name="T57" fmla="*/ 52 h 112"/>
                  <a:gd name="T58" fmla="*/ 95 w 113"/>
                  <a:gd name="T59" fmla="*/ 57 h 112"/>
                  <a:gd name="T60" fmla="*/ 85 w 113"/>
                  <a:gd name="T61" fmla="*/ 65 h 112"/>
                  <a:gd name="T62" fmla="*/ 75 w 113"/>
                  <a:gd name="T63" fmla="*/ 78 h 112"/>
                  <a:gd name="T64" fmla="*/ 71 w 113"/>
                  <a:gd name="T65" fmla="*/ 80 h 112"/>
                  <a:gd name="T66" fmla="*/ 66 w 113"/>
                  <a:gd name="T67" fmla="*/ 70 h 112"/>
                  <a:gd name="T68" fmla="*/ 110 w 113"/>
                  <a:gd name="T69" fmla="*/ 40 h 112"/>
                  <a:gd name="T70" fmla="*/ 77 w 113"/>
                  <a:gd name="T71" fmla="*/ 4 h 112"/>
                  <a:gd name="T72" fmla="*/ 61 w 113"/>
                  <a:gd name="T7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3" h="112">
                    <a:moveTo>
                      <a:pt x="5" y="78"/>
                    </a:moveTo>
                    <a:cubicBezTo>
                      <a:pt x="9" y="88"/>
                      <a:pt x="16" y="97"/>
                      <a:pt x="26" y="103"/>
                    </a:cubicBezTo>
                    <a:cubicBezTo>
                      <a:pt x="24" y="99"/>
                      <a:pt x="23" y="94"/>
                      <a:pt x="23" y="90"/>
                    </a:cubicBezTo>
                    <a:cubicBezTo>
                      <a:pt x="17" y="86"/>
                      <a:pt x="11" y="82"/>
                      <a:pt x="5" y="78"/>
                    </a:cubicBezTo>
                    <a:moveTo>
                      <a:pt x="61" y="0"/>
                    </a:moveTo>
                    <a:cubicBezTo>
                      <a:pt x="65" y="3"/>
                      <a:pt x="69" y="6"/>
                      <a:pt x="73" y="8"/>
                    </a:cubicBezTo>
                    <a:cubicBezTo>
                      <a:pt x="73" y="8"/>
                      <a:pt x="74" y="9"/>
                      <a:pt x="74" y="9"/>
                    </a:cubicBezTo>
                    <a:cubicBezTo>
                      <a:pt x="78" y="11"/>
                      <a:pt x="78" y="14"/>
                      <a:pt x="77" y="17"/>
                    </a:cubicBezTo>
                    <a:cubicBezTo>
                      <a:pt x="76" y="19"/>
                      <a:pt x="75" y="20"/>
                      <a:pt x="73" y="20"/>
                    </a:cubicBezTo>
                    <a:cubicBezTo>
                      <a:pt x="72" y="20"/>
                      <a:pt x="71" y="20"/>
                      <a:pt x="70" y="19"/>
                    </a:cubicBezTo>
                    <a:cubicBezTo>
                      <a:pt x="61" y="14"/>
                      <a:pt x="53" y="8"/>
                      <a:pt x="45" y="1"/>
                    </a:cubicBezTo>
                    <a:cubicBezTo>
                      <a:pt x="27" y="5"/>
                      <a:pt x="11" y="17"/>
                      <a:pt x="4" y="35"/>
                    </a:cubicBezTo>
                    <a:cubicBezTo>
                      <a:pt x="1" y="44"/>
                      <a:pt x="0" y="53"/>
                      <a:pt x="1" y="62"/>
                    </a:cubicBezTo>
                    <a:cubicBezTo>
                      <a:pt x="8" y="67"/>
                      <a:pt x="15" y="71"/>
                      <a:pt x="22" y="76"/>
                    </a:cubicBezTo>
                    <a:cubicBezTo>
                      <a:pt x="22" y="66"/>
                      <a:pt x="24" y="56"/>
                      <a:pt x="26" y="47"/>
                    </a:cubicBezTo>
                    <a:cubicBezTo>
                      <a:pt x="27" y="44"/>
                      <a:pt x="29" y="43"/>
                      <a:pt x="31" y="43"/>
                    </a:cubicBezTo>
                    <a:cubicBezTo>
                      <a:pt x="35" y="43"/>
                      <a:pt x="39" y="46"/>
                      <a:pt x="38" y="51"/>
                    </a:cubicBezTo>
                    <a:cubicBezTo>
                      <a:pt x="38" y="52"/>
                      <a:pt x="37" y="52"/>
                      <a:pt x="37" y="52"/>
                    </a:cubicBezTo>
                    <a:cubicBezTo>
                      <a:pt x="35" y="61"/>
                      <a:pt x="34" y="70"/>
                      <a:pt x="34" y="79"/>
                    </a:cubicBezTo>
                    <a:cubicBezTo>
                      <a:pt x="34" y="80"/>
                      <a:pt x="34" y="82"/>
                      <a:pt x="35" y="84"/>
                    </a:cubicBezTo>
                    <a:cubicBezTo>
                      <a:pt x="36" y="85"/>
                      <a:pt x="38" y="86"/>
                      <a:pt x="40" y="87"/>
                    </a:cubicBezTo>
                    <a:cubicBezTo>
                      <a:pt x="42" y="88"/>
                      <a:pt x="43" y="91"/>
                      <a:pt x="42" y="93"/>
                    </a:cubicBezTo>
                    <a:cubicBezTo>
                      <a:pt x="41" y="95"/>
                      <a:pt x="39" y="96"/>
                      <a:pt x="37" y="97"/>
                    </a:cubicBezTo>
                    <a:cubicBezTo>
                      <a:pt x="37" y="97"/>
                      <a:pt x="37" y="97"/>
                      <a:pt x="37" y="98"/>
                    </a:cubicBezTo>
                    <a:cubicBezTo>
                      <a:pt x="38" y="102"/>
                      <a:pt x="40" y="106"/>
                      <a:pt x="42" y="111"/>
                    </a:cubicBezTo>
                    <a:cubicBezTo>
                      <a:pt x="47" y="112"/>
                      <a:pt x="51" y="112"/>
                      <a:pt x="56" y="112"/>
                    </a:cubicBezTo>
                    <a:cubicBezTo>
                      <a:pt x="78" y="112"/>
                      <a:pt x="100" y="99"/>
                      <a:pt x="109" y="77"/>
                    </a:cubicBezTo>
                    <a:cubicBezTo>
                      <a:pt x="112" y="68"/>
                      <a:pt x="113" y="59"/>
                      <a:pt x="112" y="51"/>
                    </a:cubicBezTo>
                    <a:cubicBezTo>
                      <a:pt x="110" y="51"/>
                      <a:pt x="109" y="52"/>
                      <a:pt x="107" y="52"/>
                    </a:cubicBezTo>
                    <a:cubicBezTo>
                      <a:pt x="103" y="53"/>
                      <a:pt x="99" y="55"/>
                      <a:pt x="95" y="57"/>
                    </a:cubicBezTo>
                    <a:cubicBezTo>
                      <a:pt x="92" y="59"/>
                      <a:pt x="88" y="62"/>
                      <a:pt x="85" y="65"/>
                    </a:cubicBezTo>
                    <a:cubicBezTo>
                      <a:pt x="81" y="69"/>
                      <a:pt x="78" y="73"/>
                      <a:pt x="75" y="78"/>
                    </a:cubicBezTo>
                    <a:cubicBezTo>
                      <a:pt x="74" y="80"/>
                      <a:pt x="73" y="80"/>
                      <a:pt x="71" y="80"/>
                    </a:cubicBezTo>
                    <a:cubicBezTo>
                      <a:pt x="67" y="80"/>
                      <a:pt x="63" y="75"/>
                      <a:pt x="66" y="70"/>
                    </a:cubicBezTo>
                    <a:cubicBezTo>
                      <a:pt x="77" y="53"/>
                      <a:pt x="93" y="43"/>
                      <a:pt x="110" y="40"/>
                    </a:cubicBezTo>
                    <a:cubicBezTo>
                      <a:pt x="105" y="24"/>
                      <a:pt x="93" y="10"/>
                      <a:pt x="77" y="4"/>
                    </a:cubicBezTo>
                    <a:cubicBezTo>
                      <a:pt x="72" y="2"/>
                      <a:pt x="67" y="1"/>
                      <a:pt x="6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68"/>
              <p:cNvSpPr>
                <a:spLocks noEditPoints="1"/>
              </p:cNvSpPr>
              <p:nvPr/>
            </p:nvSpPr>
            <p:spPr bwMode="auto">
              <a:xfrm>
                <a:off x="934" y="2877"/>
                <a:ext cx="82" cy="78"/>
              </a:xfrm>
              <a:custGeom>
                <a:avLst/>
                <a:gdLst>
                  <a:gd name="T0" fmla="*/ 16 w 117"/>
                  <a:gd name="T1" fmla="*/ 76 h 112"/>
                  <a:gd name="T2" fmla="*/ 8 w 117"/>
                  <a:gd name="T3" fmla="*/ 79 h 112"/>
                  <a:gd name="T4" fmla="*/ 19 w 117"/>
                  <a:gd name="T5" fmla="*/ 96 h 112"/>
                  <a:gd name="T6" fmla="*/ 20 w 117"/>
                  <a:gd name="T7" fmla="*/ 97 h 112"/>
                  <a:gd name="T8" fmla="*/ 16 w 117"/>
                  <a:gd name="T9" fmla="*/ 76 h 112"/>
                  <a:gd name="T10" fmla="*/ 66 w 117"/>
                  <a:gd name="T11" fmla="*/ 0 h 112"/>
                  <a:gd name="T12" fmla="*/ 45 w 117"/>
                  <a:gd name="T13" fmla="*/ 52 h 112"/>
                  <a:gd name="T14" fmla="*/ 59 w 117"/>
                  <a:gd name="T15" fmla="*/ 48 h 112"/>
                  <a:gd name="T16" fmla="*/ 60 w 117"/>
                  <a:gd name="T17" fmla="*/ 48 h 112"/>
                  <a:gd name="T18" fmla="*/ 62 w 117"/>
                  <a:gd name="T19" fmla="*/ 60 h 112"/>
                  <a:gd name="T20" fmla="*/ 32 w 117"/>
                  <a:gd name="T21" fmla="*/ 70 h 112"/>
                  <a:gd name="T22" fmla="*/ 30 w 117"/>
                  <a:gd name="T23" fmla="*/ 72 h 112"/>
                  <a:gd name="T24" fmla="*/ 27 w 117"/>
                  <a:gd name="T25" fmla="*/ 74 h 112"/>
                  <a:gd name="T26" fmla="*/ 31 w 117"/>
                  <a:gd name="T27" fmla="*/ 95 h 112"/>
                  <a:gd name="T28" fmla="*/ 33 w 117"/>
                  <a:gd name="T29" fmla="*/ 106 h 112"/>
                  <a:gd name="T30" fmla="*/ 59 w 117"/>
                  <a:gd name="T31" fmla="*/ 112 h 112"/>
                  <a:gd name="T32" fmla="*/ 99 w 117"/>
                  <a:gd name="T33" fmla="*/ 96 h 112"/>
                  <a:gd name="T34" fmla="*/ 111 w 117"/>
                  <a:gd name="T35" fmla="*/ 77 h 112"/>
                  <a:gd name="T36" fmla="*/ 81 w 117"/>
                  <a:gd name="T37" fmla="*/ 48 h 112"/>
                  <a:gd name="T38" fmla="*/ 82 w 117"/>
                  <a:gd name="T39" fmla="*/ 40 h 112"/>
                  <a:gd name="T40" fmla="*/ 86 w 117"/>
                  <a:gd name="T41" fmla="*/ 38 h 112"/>
                  <a:gd name="T42" fmla="*/ 89 w 117"/>
                  <a:gd name="T43" fmla="*/ 40 h 112"/>
                  <a:gd name="T44" fmla="*/ 114 w 117"/>
                  <a:gd name="T45" fmla="*/ 65 h 112"/>
                  <a:gd name="T46" fmla="*/ 99 w 117"/>
                  <a:gd name="T47" fmla="*/ 16 h 112"/>
                  <a:gd name="T48" fmla="*/ 66 w 117"/>
                  <a:gd name="T49" fmla="*/ 0 h 112"/>
                  <a:gd name="T50" fmla="*/ 54 w 117"/>
                  <a:gd name="T51" fmla="*/ 0 h 112"/>
                  <a:gd name="T52" fmla="*/ 53 w 117"/>
                  <a:gd name="T53" fmla="*/ 0 h 112"/>
                  <a:gd name="T54" fmla="*/ 19 w 117"/>
                  <a:gd name="T55" fmla="*/ 16 h 112"/>
                  <a:gd name="T56" fmla="*/ 4 w 117"/>
                  <a:gd name="T57" fmla="*/ 67 h 112"/>
                  <a:gd name="T58" fmla="*/ 25 w 117"/>
                  <a:gd name="T59" fmla="*/ 60 h 112"/>
                  <a:gd name="T60" fmla="*/ 27 w 117"/>
                  <a:gd name="T61" fmla="*/ 58 h 112"/>
                  <a:gd name="T62" fmla="*/ 47 w 117"/>
                  <a:gd name="T63" fmla="*/ 22 h 112"/>
                  <a:gd name="T64" fmla="*/ 54 w 117"/>
                  <a:gd name="T6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7" h="112">
                    <a:moveTo>
                      <a:pt x="16" y="76"/>
                    </a:moveTo>
                    <a:cubicBezTo>
                      <a:pt x="13" y="77"/>
                      <a:pt x="11" y="78"/>
                      <a:pt x="8" y="79"/>
                    </a:cubicBezTo>
                    <a:cubicBezTo>
                      <a:pt x="10" y="85"/>
                      <a:pt x="14" y="91"/>
                      <a:pt x="19" y="96"/>
                    </a:cubicBezTo>
                    <a:cubicBezTo>
                      <a:pt x="19" y="96"/>
                      <a:pt x="20" y="96"/>
                      <a:pt x="20" y="97"/>
                    </a:cubicBezTo>
                    <a:cubicBezTo>
                      <a:pt x="19" y="90"/>
                      <a:pt x="18" y="83"/>
                      <a:pt x="16" y="76"/>
                    </a:cubicBezTo>
                    <a:moveTo>
                      <a:pt x="66" y="0"/>
                    </a:moveTo>
                    <a:cubicBezTo>
                      <a:pt x="62" y="19"/>
                      <a:pt x="55" y="36"/>
                      <a:pt x="45" y="52"/>
                    </a:cubicBezTo>
                    <a:cubicBezTo>
                      <a:pt x="49" y="51"/>
                      <a:pt x="54" y="49"/>
                      <a:pt x="59" y="48"/>
                    </a:cubicBezTo>
                    <a:cubicBezTo>
                      <a:pt x="59" y="48"/>
                      <a:pt x="60" y="48"/>
                      <a:pt x="60" y="48"/>
                    </a:cubicBezTo>
                    <a:cubicBezTo>
                      <a:pt x="67" y="48"/>
                      <a:pt x="69" y="58"/>
                      <a:pt x="62" y="60"/>
                    </a:cubicBezTo>
                    <a:cubicBezTo>
                      <a:pt x="52" y="62"/>
                      <a:pt x="42" y="66"/>
                      <a:pt x="32" y="70"/>
                    </a:cubicBezTo>
                    <a:cubicBezTo>
                      <a:pt x="32" y="71"/>
                      <a:pt x="31" y="71"/>
                      <a:pt x="30" y="72"/>
                    </a:cubicBezTo>
                    <a:cubicBezTo>
                      <a:pt x="29" y="73"/>
                      <a:pt x="28" y="74"/>
                      <a:pt x="27" y="74"/>
                    </a:cubicBezTo>
                    <a:cubicBezTo>
                      <a:pt x="29" y="81"/>
                      <a:pt x="30" y="88"/>
                      <a:pt x="31" y="95"/>
                    </a:cubicBezTo>
                    <a:cubicBezTo>
                      <a:pt x="32" y="99"/>
                      <a:pt x="32" y="102"/>
                      <a:pt x="33" y="106"/>
                    </a:cubicBezTo>
                    <a:cubicBezTo>
                      <a:pt x="41" y="110"/>
                      <a:pt x="50" y="112"/>
                      <a:pt x="59" y="112"/>
                    </a:cubicBezTo>
                    <a:cubicBezTo>
                      <a:pt x="73" y="112"/>
                      <a:pt x="88" y="106"/>
                      <a:pt x="99" y="96"/>
                    </a:cubicBezTo>
                    <a:cubicBezTo>
                      <a:pt x="104" y="90"/>
                      <a:pt x="108" y="84"/>
                      <a:pt x="111" y="77"/>
                    </a:cubicBezTo>
                    <a:cubicBezTo>
                      <a:pt x="100" y="68"/>
                      <a:pt x="91" y="58"/>
                      <a:pt x="81" y="48"/>
                    </a:cubicBezTo>
                    <a:cubicBezTo>
                      <a:pt x="79" y="45"/>
                      <a:pt x="80" y="42"/>
                      <a:pt x="82" y="40"/>
                    </a:cubicBezTo>
                    <a:cubicBezTo>
                      <a:pt x="83" y="39"/>
                      <a:pt x="84" y="38"/>
                      <a:pt x="86" y="38"/>
                    </a:cubicBezTo>
                    <a:cubicBezTo>
                      <a:pt x="87" y="38"/>
                      <a:pt x="88" y="39"/>
                      <a:pt x="89" y="40"/>
                    </a:cubicBezTo>
                    <a:cubicBezTo>
                      <a:pt x="97" y="49"/>
                      <a:pt x="105" y="57"/>
                      <a:pt x="114" y="65"/>
                    </a:cubicBezTo>
                    <a:cubicBezTo>
                      <a:pt x="117" y="48"/>
                      <a:pt x="112" y="29"/>
                      <a:pt x="99" y="16"/>
                    </a:cubicBezTo>
                    <a:cubicBezTo>
                      <a:pt x="90" y="7"/>
                      <a:pt x="78" y="2"/>
                      <a:pt x="66" y="0"/>
                    </a:cubicBezTo>
                    <a:moveTo>
                      <a:pt x="54" y="0"/>
                    </a:moveTo>
                    <a:cubicBezTo>
                      <a:pt x="54" y="0"/>
                      <a:pt x="54" y="0"/>
                      <a:pt x="53" y="0"/>
                    </a:cubicBezTo>
                    <a:cubicBezTo>
                      <a:pt x="41" y="1"/>
                      <a:pt x="29" y="7"/>
                      <a:pt x="19" y="16"/>
                    </a:cubicBezTo>
                    <a:cubicBezTo>
                      <a:pt x="5" y="30"/>
                      <a:pt x="0" y="49"/>
                      <a:pt x="4" y="67"/>
                    </a:cubicBezTo>
                    <a:cubicBezTo>
                      <a:pt x="11" y="65"/>
                      <a:pt x="18" y="62"/>
                      <a:pt x="25" y="60"/>
                    </a:cubicBezTo>
                    <a:cubicBezTo>
                      <a:pt x="25" y="59"/>
                      <a:pt x="26" y="58"/>
                      <a:pt x="27" y="58"/>
                    </a:cubicBezTo>
                    <a:cubicBezTo>
                      <a:pt x="35" y="46"/>
                      <a:pt x="41" y="35"/>
                      <a:pt x="47" y="22"/>
                    </a:cubicBezTo>
                    <a:cubicBezTo>
                      <a:pt x="49" y="15"/>
                      <a:pt x="52" y="7"/>
                      <a:pt x="5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69"/>
              <p:cNvSpPr>
                <a:spLocks noEditPoints="1"/>
              </p:cNvSpPr>
              <p:nvPr/>
            </p:nvSpPr>
            <p:spPr bwMode="auto">
              <a:xfrm>
                <a:off x="1087" y="2978"/>
                <a:ext cx="83" cy="79"/>
              </a:xfrm>
              <a:custGeom>
                <a:avLst/>
                <a:gdLst>
                  <a:gd name="T0" fmla="*/ 60 w 119"/>
                  <a:gd name="T1" fmla="*/ 104 h 113"/>
                  <a:gd name="T2" fmla="*/ 40 w 119"/>
                  <a:gd name="T3" fmla="*/ 108 h 113"/>
                  <a:gd name="T4" fmla="*/ 41 w 119"/>
                  <a:gd name="T5" fmla="*/ 109 h 113"/>
                  <a:gd name="T6" fmla="*/ 61 w 119"/>
                  <a:gd name="T7" fmla="*/ 113 h 113"/>
                  <a:gd name="T8" fmla="*/ 60 w 119"/>
                  <a:gd name="T9" fmla="*/ 104 h 113"/>
                  <a:gd name="T10" fmla="*/ 115 w 119"/>
                  <a:gd name="T11" fmla="*/ 39 h 113"/>
                  <a:gd name="T12" fmla="*/ 98 w 119"/>
                  <a:gd name="T13" fmla="*/ 54 h 113"/>
                  <a:gd name="T14" fmla="*/ 73 w 119"/>
                  <a:gd name="T15" fmla="*/ 87 h 113"/>
                  <a:gd name="T16" fmla="*/ 72 w 119"/>
                  <a:gd name="T17" fmla="*/ 89 h 113"/>
                  <a:gd name="T18" fmla="*/ 73 w 119"/>
                  <a:gd name="T19" fmla="*/ 112 h 113"/>
                  <a:gd name="T20" fmla="*/ 114 w 119"/>
                  <a:gd name="T21" fmla="*/ 77 h 113"/>
                  <a:gd name="T22" fmla="*/ 115 w 119"/>
                  <a:gd name="T23" fmla="*/ 39 h 113"/>
                  <a:gd name="T24" fmla="*/ 115 w 119"/>
                  <a:gd name="T25" fmla="*/ 39 h 113"/>
                  <a:gd name="T26" fmla="*/ 62 w 119"/>
                  <a:gd name="T27" fmla="*/ 0 h 113"/>
                  <a:gd name="T28" fmla="*/ 31 w 119"/>
                  <a:gd name="T29" fmla="*/ 9 h 113"/>
                  <a:gd name="T30" fmla="*/ 64 w 119"/>
                  <a:gd name="T31" fmla="*/ 22 h 113"/>
                  <a:gd name="T32" fmla="*/ 67 w 119"/>
                  <a:gd name="T33" fmla="*/ 29 h 113"/>
                  <a:gd name="T34" fmla="*/ 62 w 119"/>
                  <a:gd name="T35" fmla="*/ 33 h 113"/>
                  <a:gd name="T36" fmla="*/ 60 w 119"/>
                  <a:gd name="T37" fmla="*/ 33 h 113"/>
                  <a:gd name="T38" fmla="*/ 22 w 119"/>
                  <a:gd name="T39" fmla="*/ 17 h 113"/>
                  <a:gd name="T40" fmla="*/ 9 w 119"/>
                  <a:gd name="T41" fmla="*/ 36 h 113"/>
                  <a:gd name="T42" fmla="*/ 26 w 119"/>
                  <a:gd name="T43" fmla="*/ 100 h 113"/>
                  <a:gd name="T44" fmla="*/ 37 w 119"/>
                  <a:gd name="T45" fmla="*/ 97 h 113"/>
                  <a:gd name="T46" fmla="*/ 58 w 119"/>
                  <a:gd name="T47" fmla="*/ 93 h 113"/>
                  <a:gd name="T48" fmla="*/ 58 w 119"/>
                  <a:gd name="T49" fmla="*/ 89 h 113"/>
                  <a:gd name="T50" fmla="*/ 59 w 119"/>
                  <a:gd name="T51" fmla="*/ 87 h 113"/>
                  <a:gd name="T52" fmla="*/ 57 w 119"/>
                  <a:gd name="T53" fmla="*/ 56 h 113"/>
                  <a:gd name="T54" fmla="*/ 63 w 119"/>
                  <a:gd name="T55" fmla="*/ 49 h 113"/>
                  <a:gd name="T56" fmla="*/ 69 w 119"/>
                  <a:gd name="T57" fmla="*/ 54 h 113"/>
                  <a:gd name="T58" fmla="*/ 71 w 119"/>
                  <a:gd name="T59" fmla="*/ 68 h 113"/>
                  <a:gd name="T60" fmla="*/ 110 w 119"/>
                  <a:gd name="T61" fmla="*/ 27 h 113"/>
                  <a:gd name="T62" fmla="*/ 82 w 119"/>
                  <a:gd name="T63" fmla="*/ 4 h 113"/>
                  <a:gd name="T64" fmla="*/ 62 w 119"/>
                  <a:gd name="T65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113">
                    <a:moveTo>
                      <a:pt x="60" y="104"/>
                    </a:moveTo>
                    <a:cubicBezTo>
                      <a:pt x="53" y="105"/>
                      <a:pt x="46" y="107"/>
                      <a:pt x="40" y="108"/>
                    </a:cubicBezTo>
                    <a:cubicBezTo>
                      <a:pt x="40" y="108"/>
                      <a:pt x="41" y="109"/>
                      <a:pt x="41" y="109"/>
                    </a:cubicBezTo>
                    <a:cubicBezTo>
                      <a:pt x="48" y="111"/>
                      <a:pt x="54" y="113"/>
                      <a:pt x="61" y="113"/>
                    </a:cubicBezTo>
                    <a:cubicBezTo>
                      <a:pt x="60" y="110"/>
                      <a:pt x="60" y="107"/>
                      <a:pt x="60" y="104"/>
                    </a:cubicBezTo>
                    <a:moveTo>
                      <a:pt x="115" y="39"/>
                    </a:moveTo>
                    <a:cubicBezTo>
                      <a:pt x="109" y="44"/>
                      <a:pt x="103" y="49"/>
                      <a:pt x="98" y="54"/>
                    </a:cubicBezTo>
                    <a:cubicBezTo>
                      <a:pt x="88" y="64"/>
                      <a:pt x="80" y="75"/>
                      <a:pt x="73" y="87"/>
                    </a:cubicBezTo>
                    <a:cubicBezTo>
                      <a:pt x="73" y="88"/>
                      <a:pt x="72" y="88"/>
                      <a:pt x="72" y="89"/>
                    </a:cubicBezTo>
                    <a:cubicBezTo>
                      <a:pt x="72" y="97"/>
                      <a:pt x="72" y="104"/>
                      <a:pt x="73" y="112"/>
                    </a:cubicBezTo>
                    <a:cubicBezTo>
                      <a:pt x="91" y="108"/>
                      <a:pt x="107" y="95"/>
                      <a:pt x="114" y="77"/>
                    </a:cubicBezTo>
                    <a:cubicBezTo>
                      <a:pt x="119" y="65"/>
                      <a:pt x="119" y="51"/>
                      <a:pt x="115" y="39"/>
                    </a:cubicBezTo>
                    <a:cubicBezTo>
                      <a:pt x="115" y="39"/>
                      <a:pt x="115" y="39"/>
                      <a:pt x="115" y="39"/>
                    </a:cubicBezTo>
                    <a:moveTo>
                      <a:pt x="62" y="0"/>
                    </a:moveTo>
                    <a:cubicBezTo>
                      <a:pt x="51" y="0"/>
                      <a:pt x="41" y="4"/>
                      <a:pt x="31" y="9"/>
                    </a:cubicBezTo>
                    <a:cubicBezTo>
                      <a:pt x="42" y="14"/>
                      <a:pt x="53" y="19"/>
                      <a:pt x="64" y="22"/>
                    </a:cubicBezTo>
                    <a:cubicBezTo>
                      <a:pt x="67" y="24"/>
                      <a:pt x="68" y="27"/>
                      <a:pt x="67" y="29"/>
                    </a:cubicBezTo>
                    <a:cubicBezTo>
                      <a:pt x="66" y="31"/>
                      <a:pt x="64" y="33"/>
                      <a:pt x="62" y="33"/>
                    </a:cubicBezTo>
                    <a:cubicBezTo>
                      <a:pt x="61" y="33"/>
                      <a:pt x="61" y="33"/>
                      <a:pt x="60" y="33"/>
                    </a:cubicBezTo>
                    <a:cubicBezTo>
                      <a:pt x="47" y="28"/>
                      <a:pt x="34" y="23"/>
                      <a:pt x="22" y="17"/>
                    </a:cubicBezTo>
                    <a:cubicBezTo>
                      <a:pt x="17" y="22"/>
                      <a:pt x="12" y="29"/>
                      <a:pt x="9" y="36"/>
                    </a:cubicBezTo>
                    <a:cubicBezTo>
                      <a:pt x="0" y="59"/>
                      <a:pt x="8" y="85"/>
                      <a:pt x="26" y="100"/>
                    </a:cubicBezTo>
                    <a:cubicBezTo>
                      <a:pt x="30" y="99"/>
                      <a:pt x="33" y="98"/>
                      <a:pt x="37" y="97"/>
                    </a:cubicBezTo>
                    <a:cubicBezTo>
                      <a:pt x="44" y="96"/>
                      <a:pt x="51" y="94"/>
                      <a:pt x="58" y="93"/>
                    </a:cubicBezTo>
                    <a:cubicBezTo>
                      <a:pt x="57" y="92"/>
                      <a:pt x="58" y="90"/>
                      <a:pt x="58" y="89"/>
                    </a:cubicBezTo>
                    <a:cubicBezTo>
                      <a:pt x="59" y="88"/>
                      <a:pt x="59" y="87"/>
                      <a:pt x="59" y="87"/>
                    </a:cubicBezTo>
                    <a:cubicBezTo>
                      <a:pt x="59" y="76"/>
                      <a:pt x="59" y="66"/>
                      <a:pt x="57" y="56"/>
                    </a:cubicBezTo>
                    <a:cubicBezTo>
                      <a:pt x="56" y="51"/>
                      <a:pt x="59" y="49"/>
                      <a:pt x="63" y="49"/>
                    </a:cubicBezTo>
                    <a:cubicBezTo>
                      <a:pt x="66" y="49"/>
                      <a:pt x="68" y="50"/>
                      <a:pt x="69" y="54"/>
                    </a:cubicBezTo>
                    <a:cubicBezTo>
                      <a:pt x="70" y="59"/>
                      <a:pt x="70" y="63"/>
                      <a:pt x="71" y="68"/>
                    </a:cubicBezTo>
                    <a:cubicBezTo>
                      <a:pt x="81" y="53"/>
                      <a:pt x="95" y="39"/>
                      <a:pt x="110" y="27"/>
                    </a:cubicBezTo>
                    <a:cubicBezTo>
                      <a:pt x="104" y="17"/>
                      <a:pt x="94" y="9"/>
                      <a:pt x="82" y="4"/>
                    </a:cubicBezTo>
                    <a:cubicBezTo>
                      <a:pt x="76" y="2"/>
                      <a:pt x="69" y="0"/>
                      <a:pt x="6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70"/>
              <p:cNvSpPr>
                <a:spLocks noEditPoints="1"/>
              </p:cNvSpPr>
              <p:nvPr/>
            </p:nvSpPr>
            <p:spPr bwMode="auto">
              <a:xfrm>
                <a:off x="1239" y="2635"/>
                <a:ext cx="33" cy="46"/>
              </a:xfrm>
              <a:custGeom>
                <a:avLst/>
                <a:gdLst>
                  <a:gd name="T0" fmla="*/ 0 w 47"/>
                  <a:gd name="T1" fmla="*/ 53 h 66"/>
                  <a:gd name="T2" fmla="*/ 1 w 47"/>
                  <a:gd name="T3" fmla="*/ 66 h 66"/>
                  <a:gd name="T4" fmla="*/ 13 w 47"/>
                  <a:gd name="T5" fmla="*/ 62 h 66"/>
                  <a:gd name="T6" fmla="*/ 7 w 47"/>
                  <a:gd name="T7" fmla="*/ 57 h 66"/>
                  <a:gd name="T8" fmla="*/ 0 w 47"/>
                  <a:gd name="T9" fmla="*/ 53 h 66"/>
                  <a:gd name="T10" fmla="*/ 45 w 47"/>
                  <a:gd name="T11" fmla="*/ 0 h 66"/>
                  <a:gd name="T12" fmla="*/ 17 w 47"/>
                  <a:gd name="T13" fmla="*/ 15 h 66"/>
                  <a:gd name="T14" fmla="*/ 4 w 47"/>
                  <a:gd name="T15" fmla="*/ 34 h 66"/>
                  <a:gd name="T16" fmla="*/ 2 w 47"/>
                  <a:gd name="T17" fmla="*/ 40 h 66"/>
                  <a:gd name="T18" fmla="*/ 3 w 47"/>
                  <a:gd name="T19" fmla="*/ 40 h 66"/>
                  <a:gd name="T20" fmla="*/ 14 w 47"/>
                  <a:gd name="T21" fmla="*/ 47 h 66"/>
                  <a:gd name="T22" fmla="*/ 24 w 47"/>
                  <a:gd name="T23" fmla="*/ 54 h 66"/>
                  <a:gd name="T24" fmla="*/ 25 w 47"/>
                  <a:gd name="T25" fmla="*/ 54 h 66"/>
                  <a:gd name="T26" fmla="*/ 29 w 47"/>
                  <a:gd name="T27" fmla="*/ 50 h 66"/>
                  <a:gd name="T28" fmla="*/ 42 w 47"/>
                  <a:gd name="T29" fmla="*/ 31 h 66"/>
                  <a:gd name="T30" fmla="*/ 45 w 47"/>
                  <a:gd name="T31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7" h="66">
                    <a:moveTo>
                      <a:pt x="0" y="53"/>
                    </a:moveTo>
                    <a:cubicBezTo>
                      <a:pt x="0" y="57"/>
                      <a:pt x="1" y="61"/>
                      <a:pt x="1" y="66"/>
                    </a:cubicBezTo>
                    <a:cubicBezTo>
                      <a:pt x="5" y="65"/>
                      <a:pt x="9" y="63"/>
                      <a:pt x="13" y="62"/>
                    </a:cubicBezTo>
                    <a:cubicBezTo>
                      <a:pt x="11" y="60"/>
                      <a:pt x="9" y="59"/>
                      <a:pt x="7" y="57"/>
                    </a:cubicBezTo>
                    <a:cubicBezTo>
                      <a:pt x="5" y="56"/>
                      <a:pt x="3" y="55"/>
                      <a:pt x="0" y="53"/>
                    </a:cubicBezTo>
                    <a:moveTo>
                      <a:pt x="45" y="0"/>
                    </a:moveTo>
                    <a:cubicBezTo>
                      <a:pt x="34" y="2"/>
                      <a:pt x="25" y="7"/>
                      <a:pt x="17" y="15"/>
                    </a:cubicBezTo>
                    <a:cubicBezTo>
                      <a:pt x="11" y="20"/>
                      <a:pt x="7" y="27"/>
                      <a:pt x="4" y="34"/>
                    </a:cubicBezTo>
                    <a:cubicBezTo>
                      <a:pt x="3" y="36"/>
                      <a:pt x="3" y="38"/>
                      <a:pt x="2" y="40"/>
                    </a:cubicBezTo>
                    <a:cubicBezTo>
                      <a:pt x="2" y="40"/>
                      <a:pt x="2" y="40"/>
                      <a:pt x="3" y="40"/>
                    </a:cubicBezTo>
                    <a:cubicBezTo>
                      <a:pt x="6" y="43"/>
                      <a:pt x="10" y="45"/>
                      <a:pt x="14" y="47"/>
                    </a:cubicBezTo>
                    <a:cubicBezTo>
                      <a:pt x="17" y="50"/>
                      <a:pt x="21" y="52"/>
                      <a:pt x="24" y="54"/>
                    </a:cubicBezTo>
                    <a:cubicBezTo>
                      <a:pt x="25" y="54"/>
                      <a:pt x="25" y="54"/>
                      <a:pt x="25" y="54"/>
                    </a:cubicBezTo>
                    <a:cubicBezTo>
                      <a:pt x="26" y="53"/>
                      <a:pt x="28" y="52"/>
                      <a:pt x="29" y="50"/>
                    </a:cubicBezTo>
                    <a:cubicBezTo>
                      <a:pt x="35" y="45"/>
                      <a:pt x="39" y="39"/>
                      <a:pt x="42" y="31"/>
                    </a:cubicBezTo>
                    <a:cubicBezTo>
                      <a:pt x="46" y="21"/>
                      <a:pt x="47" y="10"/>
                      <a:pt x="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71"/>
              <p:cNvSpPr>
                <a:spLocks noEditPoints="1"/>
              </p:cNvSpPr>
              <p:nvPr/>
            </p:nvSpPr>
            <p:spPr bwMode="auto">
              <a:xfrm>
                <a:off x="571" y="3390"/>
                <a:ext cx="34" cy="33"/>
              </a:xfrm>
              <a:custGeom>
                <a:avLst/>
                <a:gdLst>
                  <a:gd name="T0" fmla="*/ 45 w 49"/>
                  <a:gd name="T1" fmla="*/ 14 h 47"/>
                  <a:gd name="T2" fmla="*/ 44 w 49"/>
                  <a:gd name="T3" fmla="*/ 14 h 47"/>
                  <a:gd name="T4" fmla="*/ 37 w 49"/>
                  <a:gd name="T5" fmla="*/ 26 h 47"/>
                  <a:gd name="T6" fmla="*/ 32 w 49"/>
                  <a:gd name="T7" fmla="*/ 29 h 47"/>
                  <a:gd name="T8" fmla="*/ 27 w 49"/>
                  <a:gd name="T9" fmla="*/ 20 h 47"/>
                  <a:gd name="T10" fmla="*/ 27 w 49"/>
                  <a:gd name="T11" fmla="*/ 19 h 47"/>
                  <a:gd name="T12" fmla="*/ 23 w 49"/>
                  <a:gd name="T13" fmla="*/ 21 h 47"/>
                  <a:gd name="T14" fmla="*/ 19 w 49"/>
                  <a:gd name="T15" fmla="*/ 19 h 47"/>
                  <a:gd name="T16" fmla="*/ 13 w 49"/>
                  <a:gd name="T17" fmla="*/ 24 h 47"/>
                  <a:gd name="T18" fmla="*/ 13 w 49"/>
                  <a:gd name="T19" fmla="*/ 24 h 47"/>
                  <a:gd name="T20" fmla="*/ 1 w 49"/>
                  <a:gd name="T21" fmla="*/ 21 h 47"/>
                  <a:gd name="T22" fmla="*/ 8 w 49"/>
                  <a:gd name="T23" fmla="*/ 38 h 47"/>
                  <a:gd name="T24" fmla="*/ 8 w 49"/>
                  <a:gd name="T25" fmla="*/ 38 h 47"/>
                  <a:gd name="T26" fmla="*/ 12 w 49"/>
                  <a:gd name="T27" fmla="*/ 37 h 47"/>
                  <a:gd name="T28" fmla="*/ 12 w 49"/>
                  <a:gd name="T29" fmla="*/ 37 h 47"/>
                  <a:gd name="T30" fmla="*/ 17 w 49"/>
                  <a:gd name="T31" fmla="*/ 32 h 47"/>
                  <a:gd name="T32" fmla="*/ 21 w 49"/>
                  <a:gd name="T33" fmla="*/ 30 h 47"/>
                  <a:gd name="T34" fmla="*/ 25 w 49"/>
                  <a:gd name="T35" fmla="*/ 40 h 47"/>
                  <a:gd name="T36" fmla="*/ 19 w 49"/>
                  <a:gd name="T37" fmla="*/ 46 h 47"/>
                  <a:gd name="T38" fmla="*/ 21 w 49"/>
                  <a:gd name="T39" fmla="*/ 46 h 47"/>
                  <a:gd name="T40" fmla="*/ 25 w 49"/>
                  <a:gd name="T41" fmla="*/ 47 h 47"/>
                  <a:gd name="T42" fmla="*/ 41 w 49"/>
                  <a:gd name="T43" fmla="*/ 40 h 47"/>
                  <a:gd name="T44" fmla="*/ 46 w 49"/>
                  <a:gd name="T45" fmla="*/ 16 h 47"/>
                  <a:gd name="T46" fmla="*/ 45 w 49"/>
                  <a:gd name="T47" fmla="*/ 14 h 47"/>
                  <a:gd name="T48" fmla="*/ 14 w 49"/>
                  <a:gd name="T49" fmla="*/ 2 h 47"/>
                  <a:gd name="T50" fmla="*/ 8 w 49"/>
                  <a:gd name="T51" fmla="*/ 7 h 47"/>
                  <a:gd name="T52" fmla="*/ 6 w 49"/>
                  <a:gd name="T53" fmla="*/ 8 h 47"/>
                  <a:gd name="T54" fmla="*/ 17 w 49"/>
                  <a:gd name="T55" fmla="*/ 14 h 47"/>
                  <a:gd name="T56" fmla="*/ 17 w 49"/>
                  <a:gd name="T57" fmla="*/ 15 h 47"/>
                  <a:gd name="T58" fmla="*/ 14 w 49"/>
                  <a:gd name="T59" fmla="*/ 2 h 47"/>
                  <a:gd name="T60" fmla="*/ 25 w 49"/>
                  <a:gd name="T61" fmla="*/ 0 h 47"/>
                  <a:gd name="T62" fmla="*/ 29 w 49"/>
                  <a:gd name="T63" fmla="*/ 14 h 47"/>
                  <a:gd name="T64" fmla="*/ 29 w 49"/>
                  <a:gd name="T65" fmla="*/ 16 h 47"/>
                  <a:gd name="T66" fmla="*/ 37 w 49"/>
                  <a:gd name="T67" fmla="*/ 4 h 47"/>
                  <a:gd name="T68" fmla="*/ 25 w 49"/>
                  <a:gd name="T6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47">
                    <a:moveTo>
                      <a:pt x="45" y="14"/>
                    </a:moveTo>
                    <a:cubicBezTo>
                      <a:pt x="45" y="14"/>
                      <a:pt x="45" y="14"/>
                      <a:pt x="44" y="14"/>
                    </a:cubicBezTo>
                    <a:cubicBezTo>
                      <a:pt x="42" y="18"/>
                      <a:pt x="39" y="22"/>
                      <a:pt x="37" y="26"/>
                    </a:cubicBezTo>
                    <a:cubicBezTo>
                      <a:pt x="36" y="28"/>
                      <a:pt x="34" y="29"/>
                      <a:pt x="32" y="29"/>
                    </a:cubicBezTo>
                    <a:cubicBezTo>
                      <a:pt x="28" y="29"/>
                      <a:pt x="24" y="25"/>
                      <a:pt x="27" y="20"/>
                    </a:cubicBezTo>
                    <a:cubicBezTo>
                      <a:pt x="27" y="20"/>
                      <a:pt x="27" y="20"/>
                      <a:pt x="27" y="19"/>
                    </a:cubicBezTo>
                    <a:cubicBezTo>
                      <a:pt x="26" y="20"/>
                      <a:pt x="24" y="21"/>
                      <a:pt x="23" y="21"/>
                    </a:cubicBezTo>
                    <a:cubicBezTo>
                      <a:pt x="21" y="21"/>
                      <a:pt x="20" y="20"/>
                      <a:pt x="19" y="19"/>
                    </a:cubicBezTo>
                    <a:cubicBezTo>
                      <a:pt x="18" y="21"/>
                      <a:pt x="16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5" y="23"/>
                      <a:pt x="1" y="21"/>
                    </a:cubicBezTo>
                    <a:cubicBezTo>
                      <a:pt x="0" y="27"/>
                      <a:pt x="3" y="34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9" y="37"/>
                      <a:pt x="10" y="37"/>
                      <a:pt x="12" y="37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4" y="35"/>
                      <a:pt x="15" y="34"/>
                      <a:pt x="17" y="32"/>
                    </a:cubicBezTo>
                    <a:cubicBezTo>
                      <a:pt x="18" y="30"/>
                      <a:pt x="20" y="30"/>
                      <a:pt x="21" y="30"/>
                    </a:cubicBezTo>
                    <a:cubicBezTo>
                      <a:pt x="25" y="30"/>
                      <a:pt x="29" y="36"/>
                      <a:pt x="25" y="40"/>
                    </a:cubicBezTo>
                    <a:cubicBezTo>
                      <a:pt x="23" y="42"/>
                      <a:pt x="21" y="44"/>
                      <a:pt x="19" y="46"/>
                    </a:cubicBezTo>
                    <a:cubicBezTo>
                      <a:pt x="19" y="46"/>
                      <a:pt x="20" y="46"/>
                      <a:pt x="21" y="46"/>
                    </a:cubicBezTo>
                    <a:cubicBezTo>
                      <a:pt x="22" y="46"/>
                      <a:pt x="24" y="47"/>
                      <a:pt x="25" y="47"/>
                    </a:cubicBezTo>
                    <a:cubicBezTo>
                      <a:pt x="31" y="47"/>
                      <a:pt x="36" y="45"/>
                      <a:pt x="41" y="40"/>
                    </a:cubicBezTo>
                    <a:cubicBezTo>
                      <a:pt x="48" y="32"/>
                      <a:pt x="49" y="23"/>
                      <a:pt x="46" y="16"/>
                    </a:cubicBezTo>
                    <a:cubicBezTo>
                      <a:pt x="46" y="15"/>
                      <a:pt x="46" y="14"/>
                      <a:pt x="45" y="14"/>
                    </a:cubicBezTo>
                    <a:moveTo>
                      <a:pt x="14" y="2"/>
                    </a:moveTo>
                    <a:cubicBezTo>
                      <a:pt x="12" y="3"/>
                      <a:pt x="10" y="5"/>
                      <a:pt x="8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10" y="10"/>
                      <a:pt x="14" y="12"/>
                      <a:pt x="17" y="14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16" y="10"/>
                      <a:pt x="15" y="6"/>
                      <a:pt x="14" y="2"/>
                    </a:cubicBezTo>
                    <a:moveTo>
                      <a:pt x="25" y="0"/>
                    </a:moveTo>
                    <a:cubicBezTo>
                      <a:pt x="26" y="4"/>
                      <a:pt x="27" y="9"/>
                      <a:pt x="29" y="14"/>
                    </a:cubicBezTo>
                    <a:cubicBezTo>
                      <a:pt x="29" y="15"/>
                      <a:pt x="29" y="15"/>
                      <a:pt x="29" y="16"/>
                    </a:cubicBezTo>
                    <a:cubicBezTo>
                      <a:pt x="31" y="12"/>
                      <a:pt x="34" y="8"/>
                      <a:pt x="37" y="4"/>
                    </a:cubicBezTo>
                    <a:cubicBezTo>
                      <a:pt x="33" y="2"/>
                      <a:pt x="2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72"/>
              <p:cNvSpPr>
                <a:spLocks noEditPoints="1"/>
              </p:cNvSpPr>
              <p:nvPr/>
            </p:nvSpPr>
            <p:spPr bwMode="auto">
              <a:xfrm>
                <a:off x="816" y="3551"/>
                <a:ext cx="34" cy="32"/>
              </a:xfrm>
              <a:custGeom>
                <a:avLst/>
                <a:gdLst>
                  <a:gd name="T0" fmla="*/ 49 w 49"/>
                  <a:gd name="T1" fmla="*/ 24 h 46"/>
                  <a:gd name="T2" fmla="*/ 36 w 49"/>
                  <a:gd name="T3" fmla="*/ 26 h 46"/>
                  <a:gd name="T4" fmla="*/ 36 w 49"/>
                  <a:gd name="T5" fmla="*/ 26 h 46"/>
                  <a:gd name="T6" fmla="*/ 46 w 49"/>
                  <a:gd name="T7" fmla="*/ 34 h 46"/>
                  <a:gd name="T8" fmla="*/ 47 w 49"/>
                  <a:gd name="T9" fmla="*/ 32 h 46"/>
                  <a:gd name="T10" fmla="*/ 49 w 49"/>
                  <a:gd name="T11" fmla="*/ 24 h 46"/>
                  <a:gd name="T12" fmla="*/ 37 w 49"/>
                  <a:gd name="T13" fmla="*/ 4 h 46"/>
                  <a:gd name="T14" fmla="*/ 30 w 49"/>
                  <a:gd name="T15" fmla="*/ 16 h 46"/>
                  <a:gd name="T16" fmla="*/ 32 w 49"/>
                  <a:gd name="T17" fmla="*/ 15 h 46"/>
                  <a:gd name="T18" fmla="*/ 46 w 49"/>
                  <a:gd name="T19" fmla="*/ 13 h 46"/>
                  <a:gd name="T20" fmla="*/ 37 w 49"/>
                  <a:gd name="T21" fmla="*/ 4 h 46"/>
                  <a:gd name="T22" fmla="*/ 24 w 49"/>
                  <a:gd name="T23" fmla="*/ 0 h 46"/>
                  <a:gd name="T24" fmla="*/ 23 w 49"/>
                  <a:gd name="T25" fmla="*/ 0 h 46"/>
                  <a:gd name="T26" fmla="*/ 3 w 49"/>
                  <a:gd name="T27" fmla="*/ 14 h 46"/>
                  <a:gd name="T28" fmla="*/ 5 w 49"/>
                  <a:gd name="T29" fmla="*/ 36 h 46"/>
                  <a:gd name="T30" fmla="*/ 6 w 49"/>
                  <a:gd name="T31" fmla="*/ 37 h 46"/>
                  <a:gd name="T32" fmla="*/ 9 w 49"/>
                  <a:gd name="T33" fmla="*/ 29 h 46"/>
                  <a:gd name="T34" fmla="*/ 15 w 49"/>
                  <a:gd name="T35" fmla="*/ 25 h 46"/>
                  <a:gd name="T36" fmla="*/ 20 w 49"/>
                  <a:gd name="T37" fmla="*/ 33 h 46"/>
                  <a:gd name="T38" fmla="*/ 17 w 49"/>
                  <a:gd name="T39" fmla="*/ 40 h 46"/>
                  <a:gd name="T40" fmla="*/ 18 w 49"/>
                  <a:gd name="T41" fmla="*/ 44 h 46"/>
                  <a:gd name="T42" fmla="*/ 18 w 49"/>
                  <a:gd name="T43" fmla="*/ 44 h 46"/>
                  <a:gd name="T44" fmla="*/ 26 w 49"/>
                  <a:gd name="T45" fmla="*/ 46 h 46"/>
                  <a:gd name="T46" fmla="*/ 36 w 49"/>
                  <a:gd name="T47" fmla="*/ 44 h 46"/>
                  <a:gd name="T48" fmla="*/ 29 w 49"/>
                  <a:gd name="T49" fmla="*/ 34 h 46"/>
                  <a:gd name="T50" fmla="*/ 31 w 49"/>
                  <a:gd name="T51" fmla="*/ 26 h 46"/>
                  <a:gd name="T52" fmla="*/ 27 w 49"/>
                  <a:gd name="T53" fmla="*/ 19 h 46"/>
                  <a:gd name="T54" fmla="*/ 27 w 49"/>
                  <a:gd name="T55" fmla="*/ 20 h 46"/>
                  <a:gd name="T56" fmla="*/ 22 w 49"/>
                  <a:gd name="T57" fmla="*/ 22 h 46"/>
                  <a:gd name="T58" fmla="*/ 17 w 49"/>
                  <a:gd name="T59" fmla="*/ 12 h 46"/>
                  <a:gd name="T60" fmla="*/ 25 w 49"/>
                  <a:gd name="T61" fmla="*/ 1 h 46"/>
                  <a:gd name="T62" fmla="*/ 26 w 49"/>
                  <a:gd name="T63" fmla="*/ 0 h 46"/>
                  <a:gd name="T64" fmla="*/ 24 w 49"/>
                  <a:gd name="T65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46">
                    <a:moveTo>
                      <a:pt x="49" y="24"/>
                    </a:moveTo>
                    <a:cubicBezTo>
                      <a:pt x="44" y="25"/>
                      <a:pt x="40" y="25"/>
                      <a:pt x="36" y="26"/>
                    </a:cubicBezTo>
                    <a:cubicBezTo>
                      <a:pt x="36" y="26"/>
                      <a:pt x="36" y="26"/>
                      <a:pt x="36" y="26"/>
                    </a:cubicBezTo>
                    <a:cubicBezTo>
                      <a:pt x="40" y="28"/>
                      <a:pt x="43" y="31"/>
                      <a:pt x="46" y="34"/>
                    </a:cubicBezTo>
                    <a:cubicBezTo>
                      <a:pt x="46" y="33"/>
                      <a:pt x="47" y="32"/>
                      <a:pt x="47" y="32"/>
                    </a:cubicBezTo>
                    <a:cubicBezTo>
                      <a:pt x="48" y="29"/>
                      <a:pt x="48" y="27"/>
                      <a:pt x="49" y="24"/>
                    </a:cubicBezTo>
                    <a:moveTo>
                      <a:pt x="37" y="4"/>
                    </a:moveTo>
                    <a:cubicBezTo>
                      <a:pt x="35" y="8"/>
                      <a:pt x="33" y="12"/>
                      <a:pt x="30" y="16"/>
                    </a:cubicBezTo>
                    <a:cubicBezTo>
                      <a:pt x="30" y="16"/>
                      <a:pt x="31" y="15"/>
                      <a:pt x="32" y="15"/>
                    </a:cubicBezTo>
                    <a:cubicBezTo>
                      <a:pt x="37" y="15"/>
                      <a:pt x="42" y="14"/>
                      <a:pt x="46" y="13"/>
                    </a:cubicBezTo>
                    <a:cubicBezTo>
                      <a:pt x="44" y="9"/>
                      <a:pt x="41" y="6"/>
                      <a:pt x="37" y="4"/>
                    </a:cubicBezTo>
                    <a:moveTo>
                      <a:pt x="24" y="0"/>
                    </a:moveTo>
                    <a:cubicBezTo>
                      <a:pt x="23" y="0"/>
                      <a:pt x="23" y="0"/>
                      <a:pt x="23" y="0"/>
                    </a:cubicBezTo>
                    <a:cubicBezTo>
                      <a:pt x="15" y="0"/>
                      <a:pt x="7" y="5"/>
                      <a:pt x="3" y="14"/>
                    </a:cubicBezTo>
                    <a:cubicBezTo>
                      <a:pt x="0" y="23"/>
                      <a:pt x="1" y="30"/>
                      <a:pt x="5" y="36"/>
                    </a:cubicBezTo>
                    <a:cubicBezTo>
                      <a:pt x="6" y="36"/>
                      <a:pt x="6" y="36"/>
                      <a:pt x="6" y="37"/>
                    </a:cubicBezTo>
                    <a:cubicBezTo>
                      <a:pt x="7" y="34"/>
                      <a:pt x="8" y="31"/>
                      <a:pt x="9" y="29"/>
                    </a:cubicBezTo>
                    <a:cubicBezTo>
                      <a:pt x="11" y="26"/>
                      <a:pt x="13" y="25"/>
                      <a:pt x="15" y="25"/>
                    </a:cubicBezTo>
                    <a:cubicBezTo>
                      <a:pt x="18" y="25"/>
                      <a:pt x="22" y="29"/>
                      <a:pt x="20" y="33"/>
                    </a:cubicBezTo>
                    <a:cubicBezTo>
                      <a:pt x="19" y="35"/>
                      <a:pt x="18" y="38"/>
                      <a:pt x="17" y="40"/>
                    </a:cubicBezTo>
                    <a:cubicBezTo>
                      <a:pt x="18" y="41"/>
                      <a:pt x="18" y="43"/>
                      <a:pt x="18" y="44"/>
                    </a:cubicBezTo>
                    <a:cubicBezTo>
                      <a:pt x="18" y="44"/>
                      <a:pt x="18" y="44"/>
                      <a:pt x="18" y="44"/>
                    </a:cubicBezTo>
                    <a:cubicBezTo>
                      <a:pt x="20" y="45"/>
                      <a:pt x="23" y="46"/>
                      <a:pt x="26" y="46"/>
                    </a:cubicBezTo>
                    <a:cubicBezTo>
                      <a:pt x="30" y="46"/>
                      <a:pt x="33" y="45"/>
                      <a:pt x="36" y="44"/>
                    </a:cubicBezTo>
                    <a:cubicBezTo>
                      <a:pt x="33" y="41"/>
                      <a:pt x="30" y="38"/>
                      <a:pt x="29" y="34"/>
                    </a:cubicBezTo>
                    <a:cubicBezTo>
                      <a:pt x="27" y="31"/>
                      <a:pt x="29" y="28"/>
                      <a:pt x="31" y="26"/>
                    </a:cubicBezTo>
                    <a:cubicBezTo>
                      <a:pt x="28" y="26"/>
                      <a:pt x="27" y="22"/>
                      <a:pt x="27" y="19"/>
                    </a:cubicBezTo>
                    <a:cubicBezTo>
                      <a:pt x="27" y="19"/>
                      <a:pt x="27" y="20"/>
                      <a:pt x="27" y="20"/>
                    </a:cubicBezTo>
                    <a:cubicBezTo>
                      <a:pt x="26" y="21"/>
                      <a:pt x="24" y="22"/>
                      <a:pt x="22" y="22"/>
                    </a:cubicBezTo>
                    <a:cubicBezTo>
                      <a:pt x="18" y="22"/>
                      <a:pt x="14" y="17"/>
                      <a:pt x="17" y="12"/>
                    </a:cubicBezTo>
                    <a:cubicBezTo>
                      <a:pt x="20" y="9"/>
                      <a:pt x="23" y="5"/>
                      <a:pt x="25" y="1"/>
                    </a:cubicBezTo>
                    <a:cubicBezTo>
                      <a:pt x="25" y="1"/>
                      <a:pt x="25" y="0"/>
                      <a:pt x="26" y="0"/>
                    </a:cubicBezTo>
                    <a:cubicBezTo>
                      <a:pt x="25" y="0"/>
                      <a:pt x="24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73"/>
              <p:cNvSpPr>
                <a:spLocks noEditPoints="1"/>
              </p:cNvSpPr>
              <p:nvPr/>
            </p:nvSpPr>
            <p:spPr bwMode="auto">
              <a:xfrm>
                <a:off x="605" y="3061"/>
                <a:ext cx="35" cy="33"/>
              </a:xfrm>
              <a:custGeom>
                <a:avLst/>
                <a:gdLst>
                  <a:gd name="T0" fmla="*/ 2 w 49"/>
                  <a:gd name="T1" fmla="*/ 16 h 47"/>
                  <a:gd name="T2" fmla="*/ 2 w 49"/>
                  <a:gd name="T3" fmla="*/ 31 h 47"/>
                  <a:gd name="T4" fmla="*/ 5 w 49"/>
                  <a:gd name="T5" fmla="*/ 29 h 47"/>
                  <a:gd name="T6" fmla="*/ 10 w 49"/>
                  <a:gd name="T7" fmla="*/ 24 h 47"/>
                  <a:gd name="T8" fmla="*/ 13 w 49"/>
                  <a:gd name="T9" fmla="*/ 20 h 47"/>
                  <a:gd name="T10" fmla="*/ 2 w 49"/>
                  <a:gd name="T11" fmla="*/ 16 h 47"/>
                  <a:gd name="T12" fmla="*/ 46 w 49"/>
                  <a:gd name="T13" fmla="*/ 15 h 47"/>
                  <a:gd name="T14" fmla="*/ 40 w 49"/>
                  <a:gd name="T15" fmla="*/ 25 h 47"/>
                  <a:gd name="T16" fmla="*/ 43 w 49"/>
                  <a:gd name="T17" fmla="*/ 38 h 47"/>
                  <a:gd name="T18" fmla="*/ 46 w 49"/>
                  <a:gd name="T19" fmla="*/ 15 h 47"/>
                  <a:gd name="T20" fmla="*/ 14 w 49"/>
                  <a:gd name="T21" fmla="*/ 2 h 47"/>
                  <a:gd name="T22" fmla="*/ 9 w 49"/>
                  <a:gd name="T23" fmla="*/ 5 h 47"/>
                  <a:gd name="T24" fmla="*/ 13 w 49"/>
                  <a:gd name="T25" fmla="*/ 7 h 47"/>
                  <a:gd name="T26" fmla="*/ 14 w 49"/>
                  <a:gd name="T27" fmla="*/ 4 h 47"/>
                  <a:gd name="T28" fmla="*/ 14 w 49"/>
                  <a:gd name="T29" fmla="*/ 2 h 47"/>
                  <a:gd name="T30" fmla="*/ 26 w 49"/>
                  <a:gd name="T31" fmla="*/ 0 h 47"/>
                  <a:gd name="T32" fmla="*/ 26 w 49"/>
                  <a:gd name="T33" fmla="*/ 14 h 47"/>
                  <a:gd name="T34" fmla="*/ 25 w 49"/>
                  <a:gd name="T35" fmla="*/ 16 h 47"/>
                  <a:gd name="T36" fmla="*/ 9 w 49"/>
                  <a:gd name="T37" fmla="*/ 40 h 47"/>
                  <a:gd name="T38" fmla="*/ 12 w 49"/>
                  <a:gd name="T39" fmla="*/ 42 h 47"/>
                  <a:gd name="T40" fmla="*/ 24 w 49"/>
                  <a:gd name="T41" fmla="*/ 47 h 47"/>
                  <a:gd name="T42" fmla="*/ 25 w 49"/>
                  <a:gd name="T43" fmla="*/ 47 h 47"/>
                  <a:gd name="T44" fmla="*/ 32 w 49"/>
                  <a:gd name="T45" fmla="*/ 45 h 47"/>
                  <a:gd name="T46" fmla="*/ 26 w 49"/>
                  <a:gd name="T47" fmla="*/ 15 h 47"/>
                  <a:gd name="T48" fmla="*/ 27 w 49"/>
                  <a:gd name="T49" fmla="*/ 11 h 47"/>
                  <a:gd name="T50" fmla="*/ 31 w 49"/>
                  <a:gd name="T51" fmla="*/ 9 h 47"/>
                  <a:gd name="T52" fmla="*/ 35 w 49"/>
                  <a:gd name="T53" fmla="*/ 10 h 47"/>
                  <a:gd name="T54" fmla="*/ 38 w 49"/>
                  <a:gd name="T55" fmla="*/ 5 h 47"/>
                  <a:gd name="T56" fmla="*/ 26 w 49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47">
                    <a:moveTo>
                      <a:pt x="2" y="16"/>
                    </a:moveTo>
                    <a:cubicBezTo>
                      <a:pt x="0" y="21"/>
                      <a:pt x="1" y="26"/>
                      <a:pt x="2" y="31"/>
                    </a:cubicBezTo>
                    <a:cubicBezTo>
                      <a:pt x="3" y="30"/>
                      <a:pt x="4" y="30"/>
                      <a:pt x="5" y="29"/>
                    </a:cubicBezTo>
                    <a:cubicBezTo>
                      <a:pt x="7" y="28"/>
                      <a:pt x="9" y="26"/>
                      <a:pt x="10" y="24"/>
                    </a:cubicBezTo>
                    <a:cubicBezTo>
                      <a:pt x="11" y="23"/>
                      <a:pt x="12" y="21"/>
                      <a:pt x="13" y="20"/>
                    </a:cubicBezTo>
                    <a:cubicBezTo>
                      <a:pt x="9" y="19"/>
                      <a:pt x="5" y="18"/>
                      <a:pt x="2" y="16"/>
                    </a:cubicBezTo>
                    <a:moveTo>
                      <a:pt x="46" y="15"/>
                    </a:moveTo>
                    <a:cubicBezTo>
                      <a:pt x="43" y="18"/>
                      <a:pt x="41" y="22"/>
                      <a:pt x="40" y="25"/>
                    </a:cubicBezTo>
                    <a:cubicBezTo>
                      <a:pt x="40" y="29"/>
                      <a:pt x="41" y="34"/>
                      <a:pt x="43" y="38"/>
                    </a:cubicBezTo>
                    <a:cubicBezTo>
                      <a:pt x="49" y="30"/>
                      <a:pt x="49" y="22"/>
                      <a:pt x="46" y="15"/>
                    </a:cubicBezTo>
                    <a:moveTo>
                      <a:pt x="14" y="2"/>
                    </a:moveTo>
                    <a:cubicBezTo>
                      <a:pt x="13" y="3"/>
                      <a:pt x="11" y="4"/>
                      <a:pt x="9" y="5"/>
                    </a:cubicBezTo>
                    <a:cubicBezTo>
                      <a:pt x="10" y="6"/>
                      <a:pt x="11" y="6"/>
                      <a:pt x="13" y="7"/>
                    </a:cubicBezTo>
                    <a:cubicBezTo>
                      <a:pt x="13" y="6"/>
                      <a:pt x="14" y="5"/>
                      <a:pt x="14" y="4"/>
                    </a:cubicBezTo>
                    <a:cubicBezTo>
                      <a:pt x="14" y="3"/>
                      <a:pt x="14" y="2"/>
                      <a:pt x="14" y="2"/>
                    </a:cubicBezTo>
                    <a:moveTo>
                      <a:pt x="26" y="0"/>
                    </a:moveTo>
                    <a:cubicBezTo>
                      <a:pt x="26" y="4"/>
                      <a:pt x="26" y="9"/>
                      <a:pt x="26" y="14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4" y="26"/>
                      <a:pt x="18" y="34"/>
                      <a:pt x="9" y="40"/>
                    </a:cubicBezTo>
                    <a:cubicBezTo>
                      <a:pt x="10" y="41"/>
                      <a:pt x="11" y="42"/>
                      <a:pt x="12" y="42"/>
                    </a:cubicBezTo>
                    <a:cubicBezTo>
                      <a:pt x="16" y="45"/>
                      <a:pt x="20" y="46"/>
                      <a:pt x="24" y="47"/>
                    </a:cubicBezTo>
                    <a:cubicBezTo>
                      <a:pt x="25" y="47"/>
                      <a:pt x="25" y="47"/>
                      <a:pt x="25" y="47"/>
                    </a:cubicBezTo>
                    <a:cubicBezTo>
                      <a:pt x="27" y="47"/>
                      <a:pt x="30" y="46"/>
                      <a:pt x="32" y="45"/>
                    </a:cubicBezTo>
                    <a:cubicBezTo>
                      <a:pt x="29" y="35"/>
                      <a:pt x="27" y="25"/>
                      <a:pt x="26" y="15"/>
                    </a:cubicBezTo>
                    <a:cubicBezTo>
                      <a:pt x="26" y="13"/>
                      <a:pt x="26" y="11"/>
                      <a:pt x="27" y="11"/>
                    </a:cubicBezTo>
                    <a:cubicBezTo>
                      <a:pt x="28" y="9"/>
                      <a:pt x="30" y="9"/>
                      <a:pt x="31" y="9"/>
                    </a:cubicBezTo>
                    <a:cubicBezTo>
                      <a:pt x="33" y="9"/>
                      <a:pt x="34" y="9"/>
                      <a:pt x="35" y="10"/>
                    </a:cubicBezTo>
                    <a:cubicBezTo>
                      <a:pt x="36" y="8"/>
                      <a:pt x="37" y="7"/>
                      <a:pt x="38" y="5"/>
                    </a:cubicBezTo>
                    <a:cubicBezTo>
                      <a:pt x="34" y="2"/>
                      <a:pt x="3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74"/>
              <p:cNvSpPr>
                <a:spLocks noEditPoints="1"/>
              </p:cNvSpPr>
              <p:nvPr/>
            </p:nvSpPr>
            <p:spPr bwMode="auto">
              <a:xfrm>
                <a:off x="1106" y="3389"/>
                <a:ext cx="32" cy="32"/>
              </a:xfrm>
              <a:custGeom>
                <a:avLst/>
                <a:gdLst>
                  <a:gd name="T0" fmla="*/ 31 w 47"/>
                  <a:gd name="T1" fmla="*/ 32 h 45"/>
                  <a:gd name="T2" fmla="*/ 28 w 47"/>
                  <a:gd name="T3" fmla="*/ 35 h 45"/>
                  <a:gd name="T4" fmla="*/ 26 w 47"/>
                  <a:gd name="T5" fmla="*/ 43 h 45"/>
                  <a:gd name="T6" fmla="*/ 25 w 47"/>
                  <a:gd name="T7" fmla="*/ 45 h 45"/>
                  <a:gd name="T8" fmla="*/ 39 w 47"/>
                  <a:gd name="T9" fmla="*/ 40 h 45"/>
                  <a:gd name="T10" fmla="*/ 31 w 47"/>
                  <a:gd name="T11" fmla="*/ 32 h 45"/>
                  <a:gd name="T12" fmla="*/ 47 w 47"/>
                  <a:gd name="T13" fmla="*/ 23 h 45"/>
                  <a:gd name="T14" fmla="*/ 45 w 47"/>
                  <a:gd name="T15" fmla="*/ 24 h 45"/>
                  <a:gd name="T16" fmla="*/ 43 w 47"/>
                  <a:gd name="T17" fmla="*/ 27 h 45"/>
                  <a:gd name="T18" fmla="*/ 46 w 47"/>
                  <a:gd name="T19" fmla="*/ 29 h 45"/>
                  <a:gd name="T20" fmla="*/ 47 w 47"/>
                  <a:gd name="T21" fmla="*/ 23 h 45"/>
                  <a:gd name="T22" fmla="*/ 34 w 47"/>
                  <a:gd name="T23" fmla="*/ 3 h 45"/>
                  <a:gd name="T24" fmla="*/ 32 w 47"/>
                  <a:gd name="T25" fmla="*/ 8 h 45"/>
                  <a:gd name="T26" fmla="*/ 34 w 47"/>
                  <a:gd name="T27" fmla="*/ 15 h 45"/>
                  <a:gd name="T28" fmla="*/ 31 w 47"/>
                  <a:gd name="T29" fmla="*/ 18 h 45"/>
                  <a:gd name="T30" fmla="*/ 0 w 47"/>
                  <a:gd name="T31" fmla="*/ 24 h 45"/>
                  <a:gd name="T32" fmla="*/ 2 w 47"/>
                  <a:gd name="T33" fmla="*/ 32 h 45"/>
                  <a:gd name="T34" fmla="*/ 11 w 47"/>
                  <a:gd name="T35" fmla="*/ 41 h 45"/>
                  <a:gd name="T36" fmla="*/ 14 w 47"/>
                  <a:gd name="T37" fmla="*/ 43 h 45"/>
                  <a:gd name="T38" fmla="*/ 30 w 47"/>
                  <a:gd name="T39" fmla="*/ 19 h 45"/>
                  <a:gd name="T40" fmla="*/ 32 w 47"/>
                  <a:gd name="T41" fmla="*/ 17 h 45"/>
                  <a:gd name="T42" fmla="*/ 44 w 47"/>
                  <a:gd name="T43" fmla="*/ 12 h 45"/>
                  <a:gd name="T44" fmla="*/ 34 w 47"/>
                  <a:gd name="T45" fmla="*/ 3 h 45"/>
                  <a:gd name="T46" fmla="*/ 22 w 47"/>
                  <a:gd name="T47" fmla="*/ 0 h 45"/>
                  <a:gd name="T48" fmla="*/ 3 w 47"/>
                  <a:gd name="T49" fmla="*/ 12 h 45"/>
                  <a:gd name="T50" fmla="*/ 16 w 47"/>
                  <a:gd name="T51" fmla="*/ 9 h 45"/>
                  <a:gd name="T52" fmla="*/ 23 w 47"/>
                  <a:gd name="T53" fmla="*/ 0 h 45"/>
                  <a:gd name="T54" fmla="*/ 22 w 47"/>
                  <a:gd name="T55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7" h="45">
                    <a:moveTo>
                      <a:pt x="31" y="32"/>
                    </a:moveTo>
                    <a:cubicBezTo>
                      <a:pt x="30" y="33"/>
                      <a:pt x="29" y="34"/>
                      <a:pt x="28" y="35"/>
                    </a:cubicBezTo>
                    <a:cubicBezTo>
                      <a:pt x="27" y="38"/>
                      <a:pt x="26" y="40"/>
                      <a:pt x="26" y="43"/>
                    </a:cubicBezTo>
                    <a:cubicBezTo>
                      <a:pt x="26" y="44"/>
                      <a:pt x="25" y="45"/>
                      <a:pt x="25" y="45"/>
                    </a:cubicBezTo>
                    <a:cubicBezTo>
                      <a:pt x="30" y="45"/>
                      <a:pt x="35" y="44"/>
                      <a:pt x="39" y="40"/>
                    </a:cubicBezTo>
                    <a:cubicBezTo>
                      <a:pt x="36" y="38"/>
                      <a:pt x="33" y="35"/>
                      <a:pt x="31" y="32"/>
                    </a:cubicBezTo>
                    <a:moveTo>
                      <a:pt x="47" y="23"/>
                    </a:moveTo>
                    <a:cubicBezTo>
                      <a:pt x="46" y="23"/>
                      <a:pt x="46" y="23"/>
                      <a:pt x="45" y="24"/>
                    </a:cubicBezTo>
                    <a:cubicBezTo>
                      <a:pt x="45" y="25"/>
                      <a:pt x="44" y="26"/>
                      <a:pt x="43" y="27"/>
                    </a:cubicBezTo>
                    <a:cubicBezTo>
                      <a:pt x="44" y="27"/>
                      <a:pt x="45" y="28"/>
                      <a:pt x="46" y="29"/>
                    </a:cubicBezTo>
                    <a:cubicBezTo>
                      <a:pt x="47" y="27"/>
                      <a:pt x="47" y="25"/>
                      <a:pt x="47" y="23"/>
                    </a:cubicBezTo>
                    <a:moveTo>
                      <a:pt x="34" y="3"/>
                    </a:moveTo>
                    <a:cubicBezTo>
                      <a:pt x="34" y="4"/>
                      <a:pt x="33" y="6"/>
                      <a:pt x="32" y="8"/>
                    </a:cubicBezTo>
                    <a:cubicBezTo>
                      <a:pt x="34" y="9"/>
                      <a:pt x="35" y="12"/>
                      <a:pt x="34" y="15"/>
                    </a:cubicBezTo>
                    <a:cubicBezTo>
                      <a:pt x="33" y="16"/>
                      <a:pt x="32" y="17"/>
                      <a:pt x="31" y="18"/>
                    </a:cubicBezTo>
                    <a:cubicBezTo>
                      <a:pt x="21" y="21"/>
                      <a:pt x="10" y="23"/>
                      <a:pt x="0" y="24"/>
                    </a:cubicBezTo>
                    <a:cubicBezTo>
                      <a:pt x="0" y="27"/>
                      <a:pt x="1" y="29"/>
                      <a:pt x="2" y="32"/>
                    </a:cubicBezTo>
                    <a:cubicBezTo>
                      <a:pt x="4" y="36"/>
                      <a:pt x="7" y="39"/>
                      <a:pt x="11" y="41"/>
                    </a:cubicBezTo>
                    <a:cubicBezTo>
                      <a:pt x="12" y="42"/>
                      <a:pt x="13" y="43"/>
                      <a:pt x="14" y="43"/>
                    </a:cubicBezTo>
                    <a:cubicBezTo>
                      <a:pt x="16" y="33"/>
                      <a:pt x="21" y="24"/>
                      <a:pt x="30" y="19"/>
                    </a:cubicBezTo>
                    <a:cubicBezTo>
                      <a:pt x="30" y="18"/>
                      <a:pt x="31" y="18"/>
                      <a:pt x="32" y="17"/>
                    </a:cubicBezTo>
                    <a:cubicBezTo>
                      <a:pt x="36" y="16"/>
                      <a:pt x="40" y="14"/>
                      <a:pt x="44" y="12"/>
                    </a:cubicBezTo>
                    <a:cubicBezTo>
                      <a:pt x="42" y="8"/>
                      <a:pt x="39" y="5"/>
                      <a:pt x="34" y="3"/>
                    </a:cubicBezTo>
                    <a:moveTo>
                      <a:pt x="22" y="0"/>
                    </a:moveTo>
                    <a:cubicBezTo>
                      <a:pt x="15" y="0"/>
                      <a:pt x="7" y="3"/>
                      <a:pt x="3" y="12"/>
                    </a:cubicBezTo>
                    <a:cubicBezTo>
                      <a:pt x="7" y="11"/>
                      <a:pt x="11" y="10"/>
                      <a:pt x="16" y="9"/>
                    </a:cubicBezTo>
                    <a:cubicBezTo>
                      <a:pt x="18" y="6"/>
                      <a:pt x="20" y="3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75"/>
              <p:cNvSpPr>
                <a:spLocks noEditPoints="1"/>
              </p:cNvSpPr>
              <p:nvPr/>
            </p:nvSpPr>
            <p:spPr bwMode="auto">
              <a:xfrm>
                <a:off x="846" y="2720"/>
                <a:ext cx="33" cy="33"/>
              </a:xfrm>
              <a:custGeom>
                <a:avLst/>
                <a:gdLst>
                  <a:gd name="T0" fmla="*/ 34 w 47"/>
                  <a:gd name="T1" fmla="*/ 28 h 47"/>
                  <a:gd name="T2" fmla="*/ 31 w 47"/>
                  <a:gd name="T3" fmla="*/ 34 h 47"/>
                  <a:gd name="T4" fmla="*/ 27 w 47"/>
                  <a:gd name="T5" fmla="*/ 37 h 47"/>
                  <a:gd name="T6" fmla="*/ 21 w 47"/>
                  <a:gd name="T7" fmla="*/ 43 h 47"/>
                  <a:gd name="T8" fmla="*/ 19 w 47"/>
                  <a:gd name="T9" fmla="*/ 46 h 47"/>
                  <a:gd name="T10" fmla="*/ 24 w 47"/>
                  <a:gd name="T11" fmla="*/ 47 h 47"/>
                  <a:gd name="T12" fmla="*/ 40 w 47"/>
                  <a:gd name="T13" fmla="*/ 40 h 47"/>
                  <a:gd name="T14" fmla="*/ 47 w 47"/>
                  <a:gd name="T15" fmla="*/ 29 h 47"/>
                  <a:gd name="T16" fmla="*/ 34 w 47"/>
                  <a:gd name="T17" fmla="*/ 28 h 47"/>
                  <a:gd name="T18" fmla="*/ 11 w 47"/>
                  <a:gd name="T19" fmla="*/ 16 h 47"/>
                  <a:gd name="T20" fmla="*/ 0 w 47"/>
                  <a:gd name="T21" fmla="*/ 18 h 47"/>
                  <a:gd name="T22" fmla="*/ 1 w 47"/>
                  <a:gd name="T23" fmla="*/ 29 h 47"/>
                  <a:gd name="T24" fmla="*/ 5 w 47"/>
                  <a:gd name="T25" fmla="*/ 37 h 47"/>
                  <a:gd name="T26" fmla="*/ 8 w 47"/>
                  <a:gd name="T27" fmla="*/ 40 h 47"/>
                  <a:gd name="T28" fmla="*/ 15 w 47"/>
                  <a:gd name="T29" fmla="*/ 32 h 47"/>
                  <a:gd name="T30" fmla="*/ 21 w 47"/>
                  <a:gd name="T31" fmla="*/ 27 h 47"/>
                  <a:gd name="T32" fmla="*/ 17 w 47"/>
                  <a:gd name="T33" fmla="*/ 20 h 47"/>
                  <a:gd name="T34" fmla="*/ 17 w 47"/>
                  <a:gd name="T35" fmla="*/ 20 h 47"/>
                  <a:gd name="T36" fmla="*/ 13 w 47"/>
                  <a:gd name="T37" fmla="*/ 19 h 47"/>
                  <a:gd name="T38" fmla="*/ 11 w 47"/>
                  <a:gd name="T39" fmla="*/ 16 h 47"/>
                  <a:gd name="T40" fmla="*/ 35 w 47"/>
                  <a:gd name="T41" fmla="*/ 4 h 47"/>
                  <a:gd name="T42" fmla="*/ 29 w 47"/>
                  <a:gd name="T43" fmla="*/ 15 h 47"/>
                  <a:gd name="T44" fmla="*/ 45 w 47"/>
                  <a:gd name="T45" fmla="*/ 16 h 47"/>
                  <a:gd name="T46" fmla="*/ 35 w 47"/>
                  <a:gd name="T47" fmla="*/ 4 h 47"/>
                  <a:gd name="T48" fmla="*/ 23 w 47"/>
                  <a:gd name="T49" fmla="*/ 0 h 47"/>
                  <a:gd name="T50" fmla="*/ 18 w 47"/>
                  <a:gd name="T51" fmla="*/ 1 h 47"/>
                  <a:gd name="T52" fmla="*/ 21 w 47"/>
                  <a:gd name="T53" fmla="*/ 7 h 47"/>
                  <a:gd name="T54" fmla="*/ 24 w 47"/>
                  <a:gd name="T55" fmla="*/ 0 h 47"/>
                  <a:gd name="T56" fmla="*/ 23 w 47"/>
                  <a:gd name="T5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7" h="47">
                    <a:moveTo>
                      <a:pt x="34" y="28"/>
                    </a:moveTo>
                    <a:cubicBezTo>
                      <a:pt x="34" y="30"/>
                      <a:pt x="34" y="33"/>
                      <a:pt x="31" y="34"/>
                    </a:cubicBezTo>
                    <a:cubicBezTo>
                      <a:pt x="30" y="35"/>
                      <a:pt x="28" y="36"/>
                      <a:pt x="27" y="37"/>
                    </a:cubicBezTo>
                    <a:cubicBezTo>
                      <a:pt x="25" y="39"/>
                      <a:pt x="23" y="41"/>
                      <a:pt x="21" y="43"/>
                    </a:cubicBezTo>
                    <a:cubicBezTo>
                      <a:pt x="20" y="44"/>
                      <a:pt x="19" y="45"/>
                      <a:pt x="19" y="46"/>
                    </a:cubicBezTo>
                    <a:cubicBezTo>
                      <a:pt x="21" y="47"/>
                      <a:pt x="23" y="47"/>
                      <a:pt x="24" y="47"/>
                    </a:cubicBezTo>
                    <a:cubicBezTo>
                      <a:pt x="30" y="47"/>
                      <a:pt x="35" y="45"/>
                      <a:pt x="40" y="40"/>
                    </a:cubicBezTo>
                    <a:cubicBezTo>
                      <a:pt x="44" y="37"/>
                      <a:pt x="46" y="33"/>
                      <a:pt x="47" y="29"/>
                    </a:cubicBezTo>
                    <a:cubicBezTo>
                      <a:pt x="42" y="28"/>
                      <a:pt x="38" y="28"/>
                      <a:pt x="34" y="28"/>
                    </a:cubicBezTo>
                    <a:moveTo>
                      <a:pt x="11" y="16"/>
                    </a:moveTo>
                    <a:cubicBezTo>
                      <a:pt x="7" y="17"/>
                      <a:pt x="4" y="18"/>
                      <a:pt x="0" y="18"/>
                    </a:cubicBezTo>
                    <a:cubicBezTo>
                      <a:pt x="0" y="22"/>
                      <a:pt x="0" y="26"/>
                      <a:pt x="1" y="29"/>
                    </a:cubicBezTo>
                    <a:cubicBezTo>
                      <a:pt x="2" y="32"/>
                      <a:pt x="4" y="35"/>
                      <a:pt x="5" y="37"/>
                    </a:cubicBezTo>
                    <a:cubicBezTo>
                      <a:pt x="6" y="38"/>
                      <a:pt x="7" y="39"/>
                      <a:pt x="8" y="40"/>
                    </a:cubicBezTo>
                    <a:cubicBezTo>
                      <a:pt x="10" y="37"/>
                      <a:pt x="12" y="34"/>
                      <a:pt x="15" y="32"/>
                    </a:cubicBezTo>
                    <a:cubicBezTo>
                      <a:pt x="17" y="30"/>
                      <a:pt x="19" y="28"/>
                      <a:pt x="21" y="27"/>
                    </a:cubicBezTo>
                    <a:cubicBezTo>
                      <a:pt x="18" y="26"/>
                      <a:pt x="17" y="23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6" y="20"/>
                      <a:pt x="14" y="20"/>
                      <a:pt x="13" y="19"/>
                    </a:cubicBezTo>
                    <a:cubicBezTo>
                      <a:pt x="12" y="18"/>
                      <a:pt x="12" y="17"/>
                      <a:pt x="11" y="16"/>
                    </a:cubicBezTo>
                    <a:moveTo>
                      <a:pt x="35" y="4"/>
                    </a:moveTo>
                    <a:cubicBezTo>
                      <a:pt x="33" y="8"/>
                      <a:pt x="31" y="12"/>
                      <a:pt x="29" y="15"/>
                    </a:cubicBezTo>
                    <a:cubicBezTo>
                      <a:pt x="34" y="15"/>
                      <a:pt x="40" y="16"/>
                      <a:pt x="45" y="16"/>
                    </a:cubicBezTo>
                    <a:cubicBezTo>
                      <a:pt x="43" y="11"/>
                      <a:pt x="40" y="7"/>
                      <a:pt x="35" y="4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1"/>
                    </a:cubicBezTo>
                    <a:cubicBezTo>
                      <a:pt x="19" y="3"/>
                      <a:pt x="20" y="5"/>
                      <a:pt x="21" y="7"/>
                    </a:cubicBezTo>
                    <a:cubicBezTo>
                      <a:pt x="22" y="5"/>
                      <a:pt x="23" y="2"/>
                      <a:pt x="24" y="0"/>
                    </a:cubicBezTo>
                    <a:cubicBezTo>
                      <a:pt x="24" y="0"/>
                      <a:pt x="23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76"/>
              <p:cNvSpPr>
                <a:spLocks noEditPoints="1"/>
              </p:cNvSpPr>
              <p:nvPr/>
            </p:nvSpPr>
            <p:spPr bwMode="auto">
              <a:xfrm>
                <a:off x="1321" y="3034"/>
                <a:ext cx="34" cy="32"/>
              </a:xfrm>
              <a:custGeom>
                <a:avLst/>
                <a:gdLst>
                  <a:gd name="T0" fmla="*/ 23 w 48"/>
                  <a:gd name="T1" fmla="*/ 26 h 46"/>
                  <a:gd name="T2" fmla="*/ 21 w 48"/>
                  <a:gd name="T3" fmla="*/ 34 h 46"/>
                  <a:gd name="T4" fmla="*/ 16 w 48"/>
                  <a:gd name="T5" fmla="*/ 43 h 46"/>
                  <a:gd name="T6" fmla="*/ 20 w 48"/>
                  <a:gd name="T7" fmla="*/ 45 h 46"/>
                  <a:gd name="T8" fmla="*/ 26 w 48"/>
                  <a:gd name="T9" fmla="*/ 46 h 46"/>
                  <a:gd name="T10" fmla="*/ 29 w 48"/>
                  <a:gd name="T11" fmla="*/ 46 h 46"/>
                  <a:gd name="T12" fmla="*/ 39 w 48"/>
                  <a:gd name="T13" fmla="*/ 42 h 46"/>
                  <a:gd name="T14" fmla="*/ 37 w 48"/>
                  <a:gd name="T15" fmla="*/ 31 h 46"/>
                  <a:gd name="T16" fmla="*/ 34 w 48"/>
                  <a:gd name="T17" fmla="*/ 30 h 46"/>
                  <a:gd name="T18" fmla="*/ 31 w 48"/>
                  <a:gd name="T19" fmla="*/ 27 h 46"/>
                  <a:gd name="T20" fmla="*/ 31 w 48"/>
                  <a:gd name="T21" fmla="*/ 27 h 46"/>
                  <a:gd name="T22" fmla="*/ 28 w 48"/>
                  <a:gd name="T23" fmla="*/ 28 h 46"/>
                  <a:gd name="T24" fmla="*/ 23 w 48"/>
                  <a:gd name="T25" fmla="*/ 26 h 46"/>
                  <a:gd name="T26" fmla="*/ 46 w 48"/>
                  <a:gd name="T27" fmla="*/ 12 h 46"/>
                  <a:gd name="T28" fmla="*/ 42 w 48"/>
                  <a:gd name="T29" fmla="*/ 18 h 46"/>
                  <a:gd name="T30" fmla="*/ 46 w 48"/>
                  <a:gd name="T31" fmla="*/ 18 h 46"/>
                  <a:gd name="T32" fmla="*/ 48 w 48"/>
                  <a:gd name="T33" fmla="*/ 18 h 46"/>
                  <a:gd name="T34" fmla="*/ 46 w 48"/>
                  <a:gd name="T35" fmla="*/ 12 h 46"/>
                  <a:gd name="T36" fmla="*/ 11 w 48"/>
                  <a:gd name="T37" fmla="*/ 4 h 46"/>
                  <a:gd name="T38" fmla="*/ 3 w 48"/>
                  <a:gd name="T39" fmla="*/ 14 h 46"/>
                  <a:gd name="T40" fmla="*/ 6 w 48"/>
                  <a:gd name="T41" fmla="*/ 36 h 46"/>
                  <a:gd name="T42" fmla="*/ 8 w 48"/>
                  <a:gd name="T43" fmla="*/ 33 h 46"/>
                  <a:gd name="T44" fmla="*/ 11 w 48"/>
                  <a:gd name="T45" fmla="*/ 25 h 46"/>
                  <a:gd name="T46" fmla="*/ 12 w 48"/>
                  <a:gd name="T47" fmla="*/ 20 h 46"/>
                  <a:gd name="T48" fmla="*/ 17 w 48"/>
                  <a:gd name="T49" fmla="*/ 15 h 46"/>
                  <a:gd name="T50" fmla="*/ 11 w 48"/>
                  <a:gd name="T51" fmla="*/ 4 h 46"/>
                  <a:gd name="T52" fmla="*/ 24 w 48"/>
                  <a:gd name="T53" fmla="*/ 0 h 46"/>
                  <a:gd name="T54" fmla="*/ 23 w 48"/>
                  <a:gd name="T55" fmla="*/ 0 h 46"/>
                  <a:gd name="T56" fmla="*/ 31 w 48"/>
                  <a:gd name="T57" fmla="*/ 14 h 46"/>
                  <a:gd name="T58" fmla="*/ 38 w 48"/>
                  <a:gd name="T59" fmla="*/ 4 h 46"/>
                  <a:gd name="T60" fmla="*/ 24 w 48"/>
                  <a:gd name="T61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8" h="46">
                    <a:moveTo>
                      <a:pt x="23" y="26"/>
                    </a:moveTo>
                    <a:cubicBezTo>
                      <a:pt x="23" y="29"/>
                      <a:pt x="22" y="31"/>
                      <a:pt x="21" y="34"/>
                    </a:cubicBezTo>
                    <a:cubicBezTo>
                      <a:pt x="20" y="37"/>
                      <a:pt x="18" y="40"/>
                      <a:pt x="16" y="43"/>
                    </a:cubicBezTo>
                    <a:cubicBezTo>
                      <a:pt x="17" y="44"/>
                      <a:pt x="19" y="44"/>
                      <a:pt x="20" y="45"/>
                    </a:cubicBezTo>
                    <a:cubicBezTo>
                      <a:pt x="22" y="45"/>
                      <a:pt x="24" y="46"/>
                      <a:pt x="26" y="46"/>
                    </a:cubicBezTo>
                    <a:cubicBezTo>
                      <a:pt x="27" y="46"/>
                      <a:pt x="28" y="46"/>
                      <a:pt x="29" y="46"/>
                    </a:cubicBezTo>
                    <a:cubicBezTo>
                      <a:pt x="32" y="45"/>
                      <a:pt x="36" y="44"/>
                      <a:pt x="39" y="42"/>
                    </a:cubicBezTo>
                    <a:cubicBezTo>
                      <a:pt x="38" y="38"/>
                      <a:pt x="37" y="35"/>
                      <a:pt x="37" y="31"/>
                    </a:cubicBezTo>
                    <a:cubicBezTo>
                      <a:pt x="36" y="31"/>
                      <a:pt x="35" y="31"/>
                      <a:pt x="34" y="30"/>
                    </a:cubicBezTo>
                    <a:cubicBezTo>
                      <a:pt x="32" y="29"/>
                      <a:pt x="31" y="29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0" y="28"/>
                      <a:pt x="29" y="28"/>
                      <a:pt x="28" y="28"/>
                    </a:cubicBezTo>
                    <a:cubicBezTo>
                      <a:pt x="26" y="28"/>
                      <a:pt x="25" y="28"/>
                      <a:pt x="23" y="26"/>
                    </a:cubicBezTo>
                    <a:moveTo>
                      <a:pt x="46" y="12"/>
                    </a:moveTo>
                    <a:cubicBezTo>
                      <a:pt x="45" y="14"/>
                      <a:pt x="43" y="16"/>
                      <a:pt x="42" y="18"/>
                    </a:cubicBezTo>
                    <a:cubicBezTo>
                      <a:pt x="43" y="18"/>
                      <a:pt x="45" y="18"/>
                      <a:pt x="46" y="18"/>
                    </a:cubicBezTo>
                    <a:cubicBezTo>
                      <a:pt x="47" y="18"/>
                      <a:pt x="48" y="18"/>
                      <a:pt x="48" y="18"/>
                    </a:cubicBezTo>
                    <a:cubicBezTo>
                      <a:pt x="48" y="16"/>
                      <a:pt x="47" y="14"/>
                      <a:pt x="46" y="12"/>
                    </a:cubicBezTo>
                    <a:moveTo>
                      <a:pt x="11" y="4"/>
                    </a:moveTo>
                    <a:cubicBezTo>
                      <a:pt x="8" y="6"/>
                      <a:pt x="5" y="9"/>
                      <a:pt x="3" y="14"/>
                    </a:cubicBezTo>
                    <a:cubicBezTo>
                      <a:pt x="0" y="23"/>
                      <a:pt x="2" y="30"/>
                      <a:pt x="6" y="36"/>
                    </a:cubicBezTo>
                    <a:cubicBezTo>
                      <a:pt x="7" y="35"/>
                      <a:pt x="8" y="34"/>
                      <a:pt x="8" y="33"/>
                    </a:cubicBezTo>
                    <a:cubicBezTo>
                      <a:pt x="9" y="30"/>
                      <a:pt x="11" y="28"/>
                      <a:pt x="11" y="25"/>
                    </a:cubicBezTo>
                    <a:cubicBezTo>
                      <a:pt x="12" y="23"/>
                      <a:pt x="12" y="22"/>
                      <a:pt x="12" y="20"/>
                    </a:cubicBezTo>
                    <a:cubicBezTo>
                      <a:pt x="12" y="17"/>
                      <a:pt x="15" y="15"/>
                      <a:pt x="17" y="15"/>
                    </a:cubicBezTo>
                    <a:cubicBezTo>
                      <a:pt x="15" y="11"/>
                      <a:pt x="13" y="7"/>
                      <a:pt x="11" y="4"/>
                    </a:cubicBezTo>
                    <a:moveTo>
                      <a:pt x="24" y="0"/>
                    </a:moveTo>
                    <a:cubicBezTo>
                      <a:pt x="24" y="0"/>
                      <a:pt x="23" y="0"/>
                      <a:pt x="23" y="0"/>
                    </a:cubicBezTo>
                    <a:cubicBezTo>
                      <a:pt x="26" y="5"/>
                      <a:pt x="28" y="9"/>
                      <a:pt x="31" y="14"/>
                    </a:cubicBezTo>
                    <a:cubicBezTo>
                      <a:pt x="33" y="11"/>
                      <a:pt x="35" y="8"/>
                      <a:pt x="38" y="4"/>
                    </a:cubicBezTo>
                    <a:cubicBezTo>
                      <a:pt x="34" y="1"/>
                      <a:pt x="2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77"/>
              <p:cNvSpPr>
                <a:spLocks noEditPoints="1"/>
              </p:cNvSpPr>
              <p:nvPr/>
            </p:nvSpPr>
            <p:spPr bwMode="auto">
              <a:xfrm>
                <a:off x="1253" y="2505"/>
                <a:ext cx="33" cy="33"/>
              </a:xfrm>
              <a:custGeom>
                <a:avLst/>
                <a:gdLst>
                  <a:gd name="T0" fmla="*/ 28 w 47"/>
                  <a:gd name="T1" fmla="*/ 28 h 47"/>
                  <a:gd name="T2" fmla="*/ 26 w 47"/>
                  <a:gd name="T3" fmla="*/ 29 h 47"/>
                  <a:gd name="T4" fmla="*/ 28 w 47"/>
                  <a:gd name="T5" fmla="*/ 28 h 47"/>
                  <a:gd name="T6" fmla="*/ 32 w 47"/>
                  <a:gd name="T7" fmla="*/ 16 h 47"/>
                  <a:gd name="T8" fmla="*/ 30 w 47"/>
                  <a:gd name="T9" fmla="*/ 27 h 47"/>
                  <a:gd name="T10" fmla="*/ 28 w 47"/>
                  <a:gd name="T11" fmla="*/ 28 h 47"/>
                  <a:gd name="T12" fmla="*/ 8 w 47"/>
                  <a:gd name="T13" fmla="*/ 39 h 47"/>
                  <a:gd name="T14" fmla="*/ 24 w 47"/>
                  <a:gd name="T15" fmla="*/ 47 h 47"/>
                  <a:gd name="T16" fmla="*/ 40 w 47"/>
                  <a:gd name="T17" fmla="*/ 40 h 47"/>
                  <a:gd name="T18" fmla="*/ 47 w 47"/>
                  <a:gd name="T19" fmla="*/ 24 h 47"/>
                  <a:gd name="T20" fmla="*/ 32 w 47"/>
                  <a:gd name="T21" fmla="*/ 16 h 47"/>
                  <a:gd name="T22" fmla="*/ 6 w 47"/>
                  <a:gd name="T23" fmla="*/ 8 h 47"/>
                  <a:gd name="T24" fmla="*/ 2 w 47"/>
                  <a:gd name="T25" fmla="*/ 13 h 47"/>
                  <a:gd name="T26" fmla="*/ 0 w 47"/>
                  <a:gd name="T27" fmla="*/ 24 h 47"/>
                  <a:gd name="T28" fmla="*/ 1 w 47"/>
                  <a:gd name="T29" fmla="*/ 29 h 47"/>
                  <a:gd name="T30" fmla="*/ 20 w 47"/>
                  <a:gd name="T31" fmla="*/ 18 h 47"/>
                  <a:gd name="T32" fmla="*/ 18 w 47"/>
                  <a:gd name="T33" fmla="*/ 14 h 47"/>
                  <a:gd name="T34" fmla="*/ 6 w 47"/>
                  <a:gd name="T35" fmla="*/ 8 h 47"/>
                  <a:gd name="T36" fmla="*/ 18 w 47"/>
                  <a:gd name="T37" fmla="*/ 0 h 47"/>
                  <a:gd name="T38" fmla="*/ 16 w 47"/>
                  <a:gd name="T39" fmla="*/ 1 h 47"/>
                  <a:gd name="T40" fmla="*/ 17 w 47"/>
                  <a:gd name="T41" fmla="*/ 2 h 47"/>
                  <a:gd name="T42" fmla="*/ 18 w 47"/>
                  <a:gd name="T43" fmla="*/ 2 h 47"/>
                  <a:gd name="T44" fmla="*/ 18 w 47"/>
                  <a:gd name="T4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47">
                    <a:moveTo>
                      <a:pt x="28" y="28"/>
                    </a:moveTo>
                    <a:cubicBezTo>
                      <a:pt x="27" y="28"/>
                      <a:pt x="27" y="28"/>
                      <a:pt x="26" y="29"/>
                    </a:cubicBezTo>
                    <a:cubicBezTo>
                      <a:pt x="27" y="28"/>
                      <a:pt x="27" y="28"/>
                      <a:pt x="28" y="28"/>
                    </a:cubicBezTo>
                    <a:moveTo>
                      <a:pt x="32" y="16"/>
                    </a:moveTo>
                    <a:cubicBezTo>
                      <a:pt x="35" y="19"/>
                      <a:pt x="35" y="25"/>
                      <a:pt x="30" y="27"/>
                    </a:cubicBezTo>
                    <a:cubicBezTo>
                      <a:pt x="29" y="27"/>
                      <a:pt x="28" y="28"/>
                      <a:pt x="28" y="28"/>
                    </a:cubicBezTo>
                    <a:cubicBezTo>
                      <a:pt x="20" y="31"/>
                      <a:pt x="14" y="35"/>
                      <a:pt x="8" y="39"/>
                    </a:cubicBezTo>
                    <a:cubicBezTo>
                      <a:pt x="12" y="44"/>
                      <a:pt x="18" y="47"/>
                      <a:pt x="24" y="47"/>
                    </a:cubicBezTo>
                    <a:cubicBezTo>
                      <a:pt x="30" y="47"/>
                      <a:pt x="35" y="44"/>
                      <a:pt x="40" y="40"/>
                    </a:cubicBezTo>
                    <a:cubicBezTo>
                      <a:pt x="45" y="35"/>
                      <a:pt x="47" y="29"/>
                      <a:pt x="47" y="24"/>
                    </a:cubicBezTo>
                    <a:cubicBezTo>
                      <a:pt x="42" y="21"/>
                      <a:pt x="37" y="19"/>
                      <a:pt x="32" y="16"/>
                    </a:cubicBezTo>
                    <a:moveTo>
                      <a:pt x="6" y="8"/>
                    </a:moveTo>
                    <a:cubicBezTo>
                      <a:pt x="4" y="9"/>
                      <a:pt x="3" y="11"/>
                      <a:pt x="2" y="13"/>
                    </a:cubicBezTo>
                    <a:cubicBezTo>
                      <a:pt x="0" y="16"/>
                      <a:pt x="0" y="20"/>
                      <a:pt x="0" y="24"/>
                    </a:cubicBezTo>
                    <a:cubicBezTo>
                      <a:pt x="0" y="26"/>
                      <a:pt x="1" y="27"/>
                      <a:pt x="1" y="29"/>
                    </a:cubicBezTo>
                    <a:cubicBezTo>
                      <a:pt x="7" y="25"/>
                      <a:pt x="14" y="21"/>
                      <a:pt x="20" y="18"/>
                    </a:cubicBezTo>
                    <a:cubicBezTo>
                      <a:pt x="19" y="17"/>
                      <a:pt x="18" y="15"/>
                      <a:pt x="18" y="14"/>
                    </a:cubicBezTo>
                    <a:cubicBezTo>
                      <a:pt x="14" y="13"/>
                      <a:pt x="10" y="11"/>
                      <a:pt x="6" y="8"/>
                    </a:cubicBezTo>
                    <a:moveTo>
                      <a:pt x="18" y="0"/>
                    </a:moveTo>
                    <a:cubicBezTo>
                      <a:pt x="17" y="0"/>
                      <a:pt x="16" y="1"/>
                      <a:pt x="16" y="1"/>
                    </a:cubicBezTo>
                    <a:cubicBezTo>
                      <a:pt x="16" y="1"/>
                      <a:pt x="17" y="1"/>
                      <a:pt x="17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8" y="1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78"/>
              <p:cNvSpPr>
                <a:spLocks noEditPoints="1"/>
              </p:cNvSpPr>
              <p:nvPr/>
            </p:nvSpPr>
            <p:spPr bwMode="auto">
              <a:xfrm>
                <a:off x="1356" y="2576"/>
                <a:ext cx="36" cy="31"/>
              </a:xfrm>
              <a:custGeom>
                <a:avLst/>
                <a:gdLst>
                  <a:gd name="T0" fmla="*/ 33 w 51"/>
                  <a:gd name="T1" fmla="*/ 21 h 44"/>
                  <a:gd name="T2" fmla="*/ 31 w 51"/>
                  <a:gd name="T3" fmla="*/ 44 h 44"/>
                  <a:gd name="T4" fmla="*/ 36 w 51"/>
                  <a:gd name="T5" fmla="*/ 42 h 44"/>
                  <a:gd name="T6" fmla="*/ 45 w 51"/>
                  <a:gd name="T7" fmla="*/ 36 h 44"/>
                  <a:gd name="T8" fmla="*/ 48 w 51"/>
                  <a:gd name="T9" fmla="*/ 31 h 44"/>
                  <a:gd name="T10" fmla="*/ 38 w 51"/>
                  <a:gd name="T11" fmla="*/ 22 h 44"/>
                  <a:gd name="T12" fmla="*/ 36 w 51"/>
                  <a:gd name="T13" fmla="*/ 22 h 44"/>
                  <a:gd name="T14" fmla="*/ 33 w 51"/>
                  <a:gd name="T15" fmla="*/ 21 h 44"/>
                  <a:gd name="T16" fmla="*/ 21 w 51"/>
                  <a:gd name="T17" fmla="*/ 19 h 44"/>
                  <a:gd name="T18" fmla="*/ 21 w 51"/>
                  <a:gd name="T19" fmla="*/ 19 h 44"/>
                  <a:gd name="T20" fmla="*/ 21 w 51"/>
                  <a:gd name="T21" fmla="*/ 20 h 44"/>
                  <a:gd name="T22" fmla="*/ 21 w 51"/>
                  <a:gd name="T23" fmla="*/ 19 h 44"/>
                  <a:gd name="T24" fmla="*/ 51 w 51"/>
                  <a:gd name="T25" fmla="*/ 17 h 44"/>
                  <a:gd name="T26" fmla="*/ 49 w 51"/>
                  <a:gd name="T27" fmla="*/ 17 h 44"/>
                  <a:gd name="T28" fmla="*/ 49 w 51"/>
                  <a:gd name="T29" fmla="*/ 18 h 44"/>
                  <a:gd name="T30" fmla="*/ 51 w 51"/>
                  <a:gd name="T31" fmla="*/ 19 h 44"/>
                  <a:gd name="T32" fmla="*/ 51 w 51"/>
                  <a:gd name="T33" fmla="*/ 17 h 44"/>
                  <a:gd name="T34" fmla="*/ 17 w 51"/>
                  <a:gd name="T35" fmla="*/ 0 h 44"/>
                  <a:gd name="T36" fmla="*/ 5 w 51"/>
                  <a:gd name="T37" fmla="*/ 12 h 44"/>
                  <a:gd name="T38" fmla="*/ 19 w 51"/>
                  <a:gd name="T39" fmla="*/ 42 h 44"/>
                  <a:gd name="T40" fmla="*/ 21 w 51"/>
                  <a:gd name="T41" fmla="*/ 19 h 44"/>
                  <a:gd name="T42" fmla="*/ 21 w 51"/>
                  <a:gd name="T43" fmla="*/ 19 h 44"/>
                  <a:gd name="T44" fmla="*/ 21 w 51"/>
                  <a:gd name="T45" fmla="*/ 19 h 44"/>
                  <a:gd name="T46" fmla="*/ 21 w 51"/>
                  <a:gd name="T47" fmla="*/ 19 h 44"/>
                  <a:gd name="T48" fmla="*/ 21 w 51"/>
                  <a:gd name="T49" fmla="*/ 16 h 44"/>
                  <a:gd name="T50" fmla="*/ 28 w 51"/>
                  <a:gd name="T51" fmla="*/ 10 h 44"/>
                  <a:gd name="T52" fmla="*/ 30 w 51"/>
                  <a:gd name="T53" fmla="*/ 10 h 44"/>
                  <a:gd name="T54" fmla="*/ 17 w 51"/>
                  <a:gd name="T55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" h="44">
                    <a:moveTo>
                      <a:pt x="33" y="21"/>
                    </a:moveTo>
                    <a:cubicBezTo>
                      <a:pt x="33" y="29"/>
                      <a:pt x="32" y="36"/>
                      <a:pt x="31" y="44"/>
                    </a:cubicBezTo>
                    <a:cubicBezTo>
                      <a:pt x="32" y="43"/>
                      <a:pt x="34" y="43"/>
                      <a:pt x="36" y="42"/>
                    </a:cubicBezTo>
                    <a:cubicBezTo>
                      <a:pt x="39" y="41"/>
                      <a:pt x="43" y="39"/>
                      <a:pt x="45" y="36"/>
                    </a:cubicBezTo>
                    <a:cubicBezTo>
                      <a:pt x="46" y="34"/>
                      <a:pt x="47" y="33"/>
                      <a:pt x="48" y="31"/>
                    </a:cubicBezTo>
                    <a:cubicBezTo>
                      <a:pt x="44" y="28"/>
                      <a:pt x="41" y="25"/>
                      <a:pt x="38" y="22"/>
                    </a:cubicBezTo>
                    <a:cubicBezTo>
                      <a:pt x="37" y="22"/>
                      <a:pt x="37" y="22"/>
                      <a:pt x="36" y="22"/>
                    </a:cubicBezTo>
                    <a:cubicBezTo>
                      <a:pt x="35" y="22"/>
                      <a:pt x="34" y="22"/>
                      <a:pt x="33" y="21"/>
                    </a:cubicBezTo>
                    <a:moveTo>
                      <a:pt x="21" y="19"/>
                    </a:move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1" y="20"/>
                      <a:pt x="21" y="19"/>
                      <a:pt x="21" y="19"/>
                    </a:cubicBezTo>
                    <a:moveTo>
                      <a:pt x="51" y="17"/>
                    </a:moveTo>
                    <a:cubicBezTo>
                      <a:pt x="50" y="17"/>
                      <a:pt x="49" y="17"/>
                      <a:pt x="49" y="17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0" y="18"/>
                      <a:pt x="50" y="19"/>
                      <a:pt x="51" y="19"/>
                    </a:cubicBezTo>
                    <a:cubicBezTo>
                      <a:pt x="51" y="18"/>
                      <a:pt x="51" y="18"/>
                      <a:pt x="51" y="17"/>
                    </a:cubicBezTo>
                    <a:moveTo>
                      <a:pt x="17" y="0"/>
                    </a:moveTo>
                    <a:cubicBezTo>
                      <a:pt x="12" y="2"/>
                      <a:pt x="8" y="6"/>
                      <a:pt x="5" y="12"/>
                    </a:cubicBezTo>
                    <a:cubicBezTo>
                      <a:pt x="0" y="26"/>
                      <a:pt x="8" y="37"/>
                      <a:pt x="19" y="42"/>
                    </a:cubicBezTo>
                    <a:cubicBezTo>
                      <a:pt x="20" y="34"/>
                      <a:pt x="21" y="27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1" y="18"/>
                      <a:pt x="21" y="17"/>
                      <a:pt x="21" y="16"/>
                    </a:cubicBezTo>
                    <a:cubicBezTo>
                      <a:pt x="21" y="12"/>
                      <a:pt x="24" y="10"/>
                      <a:pt x="28" y="10"/>
                    </a:cubicBezTo>
                    <a:cubicBezTo>
                      <a:pt x="29" y="10"/>
                      <a:pt x="29" y="10"/>
                      <a:pt x="30" y="10"/>
                    </a:cubicBezTo>
                    <a:cubicBezTo>
                      <a:pt x="26" y="6"/>
                      <a:pt x="21" y="3"/>
                      <a:pt x="1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79"/>
              <p:cNvSpPr>
                <a:spLocks/>
              </p:cNvSpPr>
              <p:nvPr/>
            </p:nvSpPr>
            <p:spPr bwMode="auto">
              <a:xfrm>
                <a:off x="737" y="3251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7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2" y="2"/>
                      <a:pt x="17" y="7"/>
                    </a:cubicBezTo>
                    <a:cubicBezTo>
                      <a:pt x="0" y="24"/>
                      <a:pt x="16" y="47"/>
                      <a:pt x="34" y="47"/>
                    </a:cubicBezTo>
                    <a:cubicBezTo>
                      <a:pt x="40" y="47"/>
                      <a:pt x="45" y="45"/>
                      <a:pt x="50" y="40"/>
                    </a:cubicBezTo>
                    <a:cubicBezTo>
                      <a:pt x="66" y="24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80"/>
              <p:cNvSpPr>
                <a:spLocks/>
              </p:cNvSpPr>
              <p:nvPr/>
            </p:nvSpPr>
            <p:spPr bwMode="auto">
              <a:xfrm>
                <a:off x="872" y="3338"/>
                <a:ext cx="40" cy="32"/>
              </a:xfrm>
              <a:custGeom>
                <a:avLst/>
                <a:gdLst>
                  <a:gd name="T0" fmla="*/ 28 w 58"/>
                  <a:gd name="T1" fmla="*/ 0 h 46"/>
                  <a:gd name="T2" fmla="*/ 8 w 58"/>
                  <a:gd name="T3" fmla="*/ 15 h 46"/>
                  <a:gd name="T4" fmla="*/ 31 w 58"/>
                  <a:gd name="T5" fmla="*/ 46 h 46"/>
                  <a:gd name="T6" fmla="*/ 51 w 58"/>
                  <a:gd name="T7" fmla="*/ 32 h 46"/>
                  <a:gd name="T8" fmla="*/ 28 w 58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46">
                    <a:moveTo>
                      <a:pt x="28" y="0"/>
                    </a:moveTo>
                    <a:cubicBezTo>
                      <a:pt x="20" y="0"/>
                      <a:pt x="12" y="5"/>
                      <a:pt x="8" y="15"/>
                    </a:cubicBezTo>
                    <a:cubicBezTo>
                      <a:pt x="0" y="33"/>
                      <a:pt x="16" y="46"/>
                      <a:pt x="31" y="46"/>
                    </a:cubicBezTo>
                    <a:cubicBezTo>
                      <a:pt x="39" y="46"/>
                      <a:pt x="47" y="42"/>
                      <a:pt x="51" y="32"/>
                    </a:cubicBezTo>
                    <a:cubicBezTo>
                      <a:pt x="58" y="14"/>
                      <a:pt x="43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81"/>
              <p:cNvSpPr>
                <a:spLocks/>
              </p:cNvSpPr>
              <p:nvPr/>
            </p:nvSpPr>
            <p:spPr bwMode="auto">
              <a:xfrm>
                <a:off x="852" y="3052"/>
                <a:ext cx="46" cy="33"/>
              </a:xfrm>
              <a:custGeom>
                <a:avLst/>
                <a:gdLst>
                  <a:gd name="T0" fmla="*/ 32 w 66"/>
                  <a:gd name="T1" fmla="*/ 0 h 47"/>
                  <a:gd name="T2" fmla="*/ 16 w 66"/>
                  <a:gd name="T3" fmla="*/ 7 h 47"/>
                  <a:gd name="T4" fmla="*/ 34 w 66"/>
                  <a:gd name="T5" fmla="*/ 47 h 47"/>
                  <a:gd name="T6" fmla="*/ 50 w 66"/>
                  <a:gd name="T7" fmla="*/ 40 h 47"/>
                  <a:gd name="T8" fmla="*/ 32 w 66"/>
                  <a:gd name="T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47">
                    <a:moveTo>
                      <a:pt x="32" y="0"/>
                    </a:moveTo>
                    <a:cubicBezTo>
                      <a:pt x="27" y="0"/>
                      <a:pt x="21" y="2"/>
                      <a:pt x="16" y="7"/>
                    </a:cubicBezTo>
                    <a:cubicBezTo>
                      <a:pt x="0" y="23"/>
                      <a:pt x="16" y="47"/>
                      <a:pt x="34" y="47"/>
                    </a:cubicBezTo>
                    <a:cubicBezTo>
                      <a:pt x="39" y="47"/>
                      <a:pt x="45" y="45"/>
                      <a:pt x="50" y="40"/>
                    </a:cubicBezTo>
                    <a:cubicBezTo>
                      <a:pt x="66" y="23"/>
                      <a:pt x="50" y="0"/>
                      <a:pt x="3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82"/>
              <p:cNvSpPr>
                <a:spLocks/>
              </p:cNvSpPr>
              <p:nvPr/>
            </p:nvSpPr>
            <p:spPr bwMode="auto">
              <a:xfrm>
                <a:off x="1009" y="3154"/>
                <a:ext cx="40" cy="32"/>
              </a:xfrm>
              <a:custGeom>
                <a:avLst/>
                <a:gdLst>
                  <a:gd name="T0" fmla="*/ 27 w 57"/>
                  <a:gd name="T1" fmla="*/ 0 h 46"/>
                  <a:gd name="T2" fmla="*/ 7 w 57"/>
                  <a:gd name="T3" fmla="*/ 14 h 46"/>
                  <a:gd name="T4" fmla="*/ 30 w 57"/>
                  <a:gd name="T5" fmla="*/ 46 h 46"/>
                  <a:gd name="T6" fmla="*/ 50 w 57"/>
                  <a:gd name="T7" fmla="*/ 31 h 46"/>
                  <a:gd name="T8" fmla="*/ 27 w 57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6">
                    <a:moveTo>
                      <a:pt x="27" y="0"/>
                    </a:moveTo>
                    <a:cubicBezTo>
                      <a:pt x="19" y="0"/>
                      <a:pt x="11" y="4"/>
                      <a:pt x="7" y="14"/>
                    </a:cubicBezTo>
                    <a:cubicBezTo>
                      <a:pt x="0" y="32"/>
                      <a:pt x="15" y="46"/>
                      <a:pt x="30" y="46"/>
                    </a:cubicBezTo>
                    <a:cubicBezTo>
                      <a:pt x="38" y="46"/>
                      <a:pt x="46" y="42"/>
                      <a:pt x="50" y="31"/>
                    </a:cubicBezTo>
                    <a:cubicBezTo>
                      <a:pt x="57" y="13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83"/>
              <p:cNvSpPr>
                <a:spLocks/>
              </p:cNvSpPr>
              <p:nvPr/>
            </p:nvSpPr>
            <p:spPr bwMode="auto">
              <a:xfrm>
                <a:off x="1158" y="2778"/>
                <a:ext cx="20" cy="23"/>
              </a:xfrm>
              <a:custGeom>
                <a:avLst/>
                <a:gdLst>
                  <a:gd name="T0" fmla="*/ 24 w 29"/>
                  <a:gd name="T1" fmla="*/ 0 h 33"/>
                  <a:gd name="T2" fmla="*/ 8 w 29"/>
                  <a:gd name="T3" fmla="*/ 7 h 33"/>
                  <a:gd name="T4" fmla="*/ 4 w 29"/>
                  <a:gd name="T5" fmla="*/ 33 h 33"/>
                  <a:gd name="T6" fmla="*/ 6 w 29"/>
                  <a:gd name="T7" fmla="*/ 33 h 33"/>
                  <a:gd name="T8" fmla="*/ 26 w 29"/>
                  <a:gd name="T9" fmla="*/ 19 h 33"/>
                  <a:gd name="T10" fmla="*/ 26 w 29"/>
                  <a:gd name="T11" fmla="*/ 0 h 33"/>
                  <a:gd name="T12" fmla="*/ 24 w 29"/>
                  <a:gd name="T1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3">
                    <a:moveTo>
                      <a:pt x="24" y="0"/>
                    </a:moveTo>
                    <a:cubicBezTo>
                      <a:pt x="19" y="0"/>
                      <a:pt x="13" y="2"/>
                      <a:pt x="8" y="7"/>
                    </a:cubicBezTo>
                    <a:cubicBezTo>
                      <a:pt x="0" y="15"/>
                      <a:pt x="0" y="25"/>
                      <a:pt x="4" y="33"/>
                    </a:cubicBezTo>
                    <a:cubicBezTo>
                      <a:pt x="5" y="33"/>
                      <a:pt x="5" y="33"/>
                      <a:pt x="6" y="33"/>
                    </a:cubicBezTo>
                    <a:cubicBezTo>
                      <a:pt x="14" y="33"/>
                      <a:pt x="22" y="29"/>
                      <a:pt x="26" y="19"/>
                    </a:cubicBezTo>
                    <a:cubicBezTo>
                      <a:pt x="29" y="12"/>
                      <a:pt x="29" y="5"/>
                      <a:pt x="26" y="0"/>
                    </a:cubicBezTo>
                    <a:cubicBezTo>
                      <a:pt x="25" y="0"/>
                      <a:pt x="25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84"/>
              <p:cNvSpPr>
                <a:spLocks/>
              </p:cNvSpPr>
              <p:nvPr/>
            </p:nvSpPr>
            <p:spPr bwMode="auto">
              <a:xfrm>
                <a:off x="606" y="3568"/>
                <a:ext cx="43" cy="30"/>
              </a:xfrm>
              <a:custGeom>
                <a:avLst/>
                <a:gdLst>
                  <a:gd name="T0" fmla="*/ 30 w 61"/>
                  <a:gd name="T1" fmla="*/ 0 h 43"/>
                  <a:gd name="T2" fmla="*/ 15 w 61"/>
                  <a:gd name="T3" fmla="*/ 6 h 43"/>
                  <a:gd name="T4" fmla="*/ 31 w 61"/>
                  <a:gd name="T5" fmla="*/ 43 h 43"/>
                  <a:gd name="T6" fmla="*/ 46 w 61"/>
                  <a:gd name="T7" fmla="*/ 37 h 43"/>
                  <a:gd name="T8" fmla="*/ 30 w 61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43">
                    <a:moveTo>
                      <a:pt x="30" y="0"/>
                    </a:moveTo>
                    <a:cubicBezTo>
                      <a:pt x="25" y="0"/>
                      <a:pt x="20" y="2"/>
                      <a:pt x="15" y="6"/>
                    </a:cubicBezTo>
                    <a:cubicBezTo>
                      <a:pt x="0" y="21"/>
                      <a:pt x="15" y="43"/>
                      <a:pt x="31" y="43"/>
                    </a:cubicBezTo>
                    <a:cubicBezTo>
                      <a:pt x="36" y="43"/>
                      <a:pt x="41" y="41"/>
                      <a:pt x="46" y="37"/>
                    </a:cubicBezTo>
                    <a:cubicBezTo>
                      <a:pt x="61" y="21"/>
                      <a:pt x="46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85"/>
              <p:cNvSpPr>
                <a:spLocks/>
              </p:cNvSpPr>
              <p:nvPr/>
            </p:nvSpPr>
            <p:spPr bwMode="auto">
              <a:xfrm>
                <a:off x="637" y="3587"/>
                <a:ext cx="37" cy="30"/>
              </a:xfrm>
              <a:custGeom>
                <a:avLst/>
                <a:gdLst>
                  <a:gd name="T0" fmla="*/ 25 w 53"/>
                  <a:gd name="T1" fmla="*/ 0 h 43"/>
                  <a:gd name="T2" fmla="*/ 6 w 53"/>
                  <a:gd name="T3" fmla="*/ 14 h 43"/>
                  <a:gd name="T4" fmla="*/ 28 w 53"/>
                  <a:gd name="T5" fmla="*/ 43 h 43"/>
                  <a:gd name="T6" fmla="*/ 46 w 53"/>
                  <a:gd name="T7" fmla="*/ 29 h 43"/>
                  <a:gd name="T8" fmla="*/ 25 w 5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43">
                    <a:moveTo>
                      <a:pt x="25" y="0"/>
                    </a:moveTo>
                    <a:cubicBezTo>
                      <a:pt x="18" y="0"/>
                      <a:pt x="10" y="4"/>
                      <a:pt x="6" y="14"/>
                    </a:cubicBezTo>
                    <a:cubicBezTo>
                      <a:pt x="0" y="30"/>
                      <a:pt x="14" y="43"/>
                      <a:pt x="28" y="43"/>
                    </a:cubicBezTo>
                    <a:cubicBezTo>
                      <a:pt x="35" y="43"/>
                      <a:pt x="43" y="39"/>
                      <a:pt x="46" y="29"/>
                    </a:cubicBezTo>
                    <a:cubicBezTo>
                      <a:pt x="53" y="13"/>
                      <a:pt x="39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86"/>
              <p:cNvSpPr>
                <a:spLocks/>
              </p:cNvSpPr>
              <p:nvPr/>
            </p:nvSpPr>
            <p:spPr bwMode="auto">
              <a:xfrm>
                <a:off x="678" y="3249"/>
                <a:ext cx="38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87"/>
              <p:cNvSpPr>
                <a:spLocks/>
              </p:cNvSpPr>
              <p:nvPr/>
            </p:nvSpPr>
            <p:spPr bwMode="auto">
              <a:xfrm>
                <a:off x="905" y="3397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88"/>
              <p:cNvSpPr>
                <a:spLocks/>
              </p:cNvSpPr>
              <p:nvPr/>
            </p:nvSpPr>
            <p:spPr bwMode="auto">
              <a:xfrm>
                <a:off x="624" y="3216"/>
                <a:ext cx="39" cy="27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5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1"/>
                      <a:pt x="14" y="5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7" y="37"/>
                      <a:pt x="42" y="33"/>
                    </a:cubicBezTo>
                    <a:cubicBezTo>
                      <a:pt x="55" y="19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89"/>
              <p:cNvSpPr>
                <a:spLocks/>
              </p:cNvSpPr>
              <p:nvPr/>
            </p:nvSpPr>
            <p:spPr bwMode="auto">
              <a:xfrm>
                <a:off x="957" y="3432"/>
                <a:ext cx="34" cy="28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5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9" y="4"/>
                      <a:pt x="6" y="12"/>
                    </a:cubicBezTo>
                    <a:cubicBezTo>
                      <a:pt x="0" y="27"/>
                      <a:pt x="13" y="39"/>
                      <a:pt x="25" y="39"/>
                    </a:cubicBezTo>
                    <a:cubicBezTo>
                      <a:pt x="32" y="39"/>
                      <a:pt x="39" y="35"/>
                      <a:pt x="43" y="27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90"/>
              <p:cNvSpPr>
                <a:spLocks/>
              </p:cNvSpPr>
              <p:nvPr/>
            </p:nvSpPr>
            <p:spPr bwMode="auto">
              <a:xfrm>
                <a:off x="806" y="299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20"/>
                      <a:pt x="13" y="39"/>
                      <a:pt x="29" y="39"/>
                    </a:cubicBezTo>
                    <a:cubicBezTo>
                      <a:pt x="33" y="39"/>
                      <a:pt x="38" y="38"/>
                      <a:pt x="42" y="34"/>
                    </a:cubicBezTo>
                    <a:cubicBezTo>
                      <a:pt x="56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91"/>
              <p:cNvSpPr>
                <a:spLocks/>
              </p:cNvSpPr>
              <p:nvPr/>
            </p:nvSpPr>
            <p:spPr bwMode="auto">
              <a:xfrm>
                <a:off x="1087" y="3179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92"/>
              <p:cNvSpPr>
                <a:spLocks/>
              </p:cNvSpPr>
              <p:nvPr/>
            </p:nvSpPr>
            <p:spPr bwMode="auto">
              <a:xfrm>
                <a:off x="776" y="2925"/>
                <a:ext cx="39" cy="28"/>
              </a:xfrm>
              <a:custGeom>
                <a:avLst/>
                <a:gdLst>
                  <a:gd name="T0" fmla="*/ 27 w 55"/>
                  <a:gd name="T1" fmla="*/ 0 h 40"/>
                  <a:gd name="T2" fmla="*/ 13 w 55"/>
                  <a:gd name="T3" fmla="*/ 6 h 40"/>
                  <a:gd name="T4" fmla="*/ 28 w 55"/>
                  <a:gd name="T5" fmla="*/ 40 h 40"/>
                  <a:gd name="T6" fmla="*/ 41 w 55"/>
                  <a:gd name="T7" fmla="*/ 34 h 40"/>
                  <a:gd name="T8" fmla="*/ 27 w 55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40">
                    <a:moveTo>
                      <a:pt x="27" y="0"/>
                    </a:moveTo>
                    <a:cubicBezTo>
                      <a:pt x="22" y="0"/>
                      <a:pt x="18" y="2"/>
                      <a:pt x="13" y="6"/>
                    </a:cubicBezTo>
                    <a:cubicBezTo>
                      <a:pt x="0" y="20"/>
                      <a:pt x="13" y="40"/>
                      <a:pt x="28" y="40"/>
                    </a:cubicBezTo>
                    <a:cubicBezTo>
                      <a:pt x="33" y="40"/>
                      <a:pt x="37" y="38"/>
                      <a:pt x="41" y="34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93"/>
              <p:cNvSpPr>
                <a:spLocks/>
              </p:cNvSpPr>
              <p:nvPr/>
            </p:nvSpPr>
            <p:spPr bwMode="auto">
              <a:xfrm>
                <a:off x="1163" y="3178"/>
                <a:ext cx="34" cy="26"/>
              </a:xfrm>
              <a:custGeom>
                <a:avLst/>
                <a:gdLst>
                  <a:gd name="T0" fmla="*/ 24 w 49"/>
                  <a:gd name="T1" fmla="*/ 0 h 38"/>
                  <a:gd name="T2" fmla="*/ 6 w 49"/>
                  <a:gd name="T3" fmla="*/ 12 h 38"/>
                  <a:gd name="T4" fmla="*/ 26 w 49"/>
                  <a:gd name="T5" fmla="*/ 38 h 38"/>
                  <a:gd name="T6" fmla="*/ 43 w 49"/>
                  <a:gd name="T7" fmla="*/ 26 h 38"/>
                  <a:gd name="T8" fmla="*/ 24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4" y="0"/>
                    </a:moveTo>
                    <a:cubicBezTo>
                      <a:pt x="17" y="0"/>
                      <a:pt x="10" y="3"/>
                      <a:pt x="6" y="12"/>
                    </a:cubicBezTo>
                    <a:cubicBezTo>
                      <a:pt x="0" y="27"/>
                      <a:pt x="13" y="38"/>
                      <a:pt x="26" y="38"/>
                    </a:cubicBezTo>
                    <a:cubicBezTo>
                      <a:pt x="33" y="38"/>
                      <a:pt x="40" y="35"/>
                      <a:pt x="43" y="26"/>
                    </a:cubicBezTo>
                    <a:cubicBezTo>
                      <a:pt x="49" y="11"/>
                      <a:pt x="36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94"/>
              <p:cNvSpPr>
                <a:spLocks/>
              </p:cNvSpPr>
              <p:nvPr/>
            </p:nvSpPr>
            <p:spPr bwMode="auto">
              <a:xfrm>
                <a:off x="1114" y="2727"/>
                <a:ext cx="38" cy="28"/>
              </a:xfrm>
              <a:custGeom>
                <a:avLst/>
                <a:gdLst>
                  <a:gd name="T0" fmla="*/ 27 w 55"/>
                  <a:gd name="T1" fmla="*/ 0 h 39"/>
                  <a:gd name="T2" fmla="*/ 14 w 55"/>
                  <a:gd name="T3" fmla="*/ 6 h 39"/>
                  <a:gd name="T4" fmla="*/ 28 w 55"/>
                  <a:gd name="T5" fmla="*/ 39 h 39"/>
                  <a:gd name="T6" fmla="*/ 42 w 55"/>
                  <a:gd name="T7" fmla="*/ 33 h 39"/>
                  <a:gd name="T8" fmla="*/ 27 w 55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9">
                    <a:moveTo>
                      <a:pt x="27" y="0"/>
                    </a:moveTo>
                    <a:cubicBezTo>
                      <a:pt x="22" y="0"/>
                      <a:pt x="18" y="2"/>
                      <a:pt x="14" y="6"/>
                    </a:cubicBezTo>
                    <a:cubicBezTo>
                      <a:pt x="0" y="19"/>
                      <a:pt x="13" y="39"/>
                      <a:pt x="28" y="39"/>
                    </a:cubicBezTo>
                    <a:cubicBezTo>
                      <a:pt x="33" y="39"/>
                      <a:pt x="38" y="38"/>
                      <a:pt x="42" y="33"/>
                    </a:cubicBezTo>
                    <a:cubicBezTo>
                      <a:pt x="55" y="20"/>
                      <a:pt x="42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95"/>
              <p:cNvSpPr>
                <a:spLocks/>
              </p:cNvSpPr>
              <p:nvPr/>
            </p:nvSpPr>
            <p:spPr bwMode="auto">
              <a:xfrm>
                <a:off x="1210" y="2790"/>
                <a:ext cx="34" cy="26"/>
              </a:xfrm>
              <a:custGeom>
                <a:avLst/>
                <a:gdLst>
                  <a:gd name="T0" fmla="*/ 23 w 49"/>
                  <a:gd name="T1" fmla="*/ 0 h 38"/>
                  <a:gd name="T2" fmla="*/ 6 w 49"/>
                  <a:gd name="T3" fmla="*/ 12 h 38"/>
                  <a:gd name="T4" fmla="*/ 25 w 49"/>
                  <a:gd name="T5" fmla="*/ 38 h 38"/>
                  <a:gd name="T6" fmla="*/ 43 w 49"/>
                  <a:gd name="T7" fmla="*/ 26 h 38"/>
                  <a:gd name="T8" fmla="*/ 23 w 4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8">
                    <a:moveTo>
                      <a:pt x="23" y="0"/>
                    </a:moveTo>
                    <a:cubicBezTo>
                      <a:pt x="16" y="0"/>
                      <a:pt x="9" y="3"/>
                      <a:pt x="6" y="12"/>
                    </a:cubicBezTo>
                    <a:cubicBezTo>
                      <a:pt x="0" y="27"/>
                      <a:pt x="13" y="38"/>
                      <a:pt x="25" y="38"/>
                    </a:cubicBezTo>
                    <a:cubicBezTo>
                      <a:pt x="32" y="38"/>
                      <a:pt x="39" y="35"/>
                      <a:pt x="43" y="26"/>
                    </a:cubicBezTo>
                    <a:cubicBezTo>
                      <a:pt x="49" y="11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96"/>
              <p:cNvSpPr>
                <a:spLocks/>
              </p:cNvSpPr>
              <p:nvPr/>
            </p:nvSpPr>
            <p:spPr bwMode="auto">
              <a:xfrm>
                <a:off x="1097" y="2665"/>
                <a:ext cx="39" cy="27"/>
              </a:xfrm>
              <a:custGeom>
                <a:avLst/>
                <a:gdLst>
                  <a:gd name="T0" fmla="*/ 27 w 56"/>
                  <a:gd name="T1" fmla="*/ 0 h 39"/>
                  <a:gd name="T2" fmla="*/ 14 w 56"/>
                  <a:gd name="T3" fmla="*/ 6 h 39"/>
                  <a:gd name="T4" fmla="*/ 29 w 56"/>
                  <a:gd name="T5" fmla="*/ 39 h 39"/>
                  <a:gd name="T6" fmla="*/ 42 w 56"/>
                  <a:gd name="T7" fmla="*/ 34 h 39"/>
                  <a:gd name="T8" fmla="*/ 27 w 56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39">
                    <a:moveTo>
                      <a:pt x="27" y="0"/>
                    </a:moveTo>
                    <a:cubicBezTo>
                      <a:pt x="23" y="0"/>
                      <a:pt x="18" y="2"/>
                      <a:pt x="14" y="6"/>
                    </a:cubicBezTo>
                    <a:cubicBezTo>
                      <a:pt x="0" y="20"/>
                      <a:pt x="14" y="39"/>
                      <a:pt x="29" y="39"/>
                    </a:cubicBezTo>
                    <a:cubicBezTo>
                      <a:pt x="34" y="39"/>
                      <a:pt x="38" y="38"/>
                      <a:pt x="42" y="34"/>
                    </a:cubicBezTo>
                    <a:cubicBezTo>
                      <a:pt x="56" y="20"/>
                      <a:pt x="43" y="0"/>
                      <a:pt x="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97"/>
              <p:cNvSpPr>
                <a:spLocks/>
              </p:cNvSpPr>
              <p:nvPr/>
            </p:nvSpPr>
            <p:spPr bwMode="auto">
              <a:xfrm>
                <a:off x="1274" y="2780"/>
                <a:ext cx="35" cy="27"/>
              </a:xfrm>
              <a:custGeom>
                <a:avLst/>
                <a:gdLst>
                  <a:gd name="T0" fmla="*/ 23 w 49"/>
                  <a:gd name="T1" fmla="*/ 0 h 39"/>
                  <a:gd name="T2" fmla="*/ 6 w 49"/>
                  <a:gd name="T3" fmla="*/ 12 h 39"/>
                  <a:gd name="T4" fmla="*/ 26 w 49"/>
                  <a:gd name="T5" fmla="*/ 39 h 39"/>
                  <a:gd name="T6" fmla="*/ 43 w 49"/>
                  <a:gd name="T7" fmla="*/ 27 h 39"/>
                  <a:gd name="T8" fmla="*/ 23 w 49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9">
                    <a:moveTo>
                      <a:pt x="23" y="0"/>
                    </a:moveTo>
                    <a:cubicBezTo>
                      <a:pt x="16" y="0"/>
                      <a:pt x="10" y="4"/>
                      <a:pt x="6" y="12"/>
                    </a:cubicBezTo>
                    <a:cubicBezTo>
                      <a:pt x="0" y="27"/>
                      <a:pt x="13" y="39"/>
                      <a:pt x="26" y="39"/>
                    </a:cubicBezTo>
                    <a:cubicBezTo>
                      <a:pt x="33" y="39"/>
                      <a:pt x="39" y="35"/>
                      <a:pt x="43" y="27"/>
                    </a:cubicBezTo>
                    <a:cubicBezTo>
                      <a:pt x="49" y="12"/>
                      <a:pt x="3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98"/>
              <p:cNvSpPr>
                <a:spLocks/>
              </p:cNvSpPr>
              <p:nvPr/>
            </p:nvSpPr>
            <p:spPr bwMode="auto">
              <a:xfrm>
                <a:off x="792" y="3156"/>
                <a:ext cx="30" cy="27"/>
              </a:xfrm>
              <a:custGeom>
                <a:avLst/>
                <a:gdLst>
                  <a:gd name="T0" fmla="*/ 22 w 43"/>
                  <a:gd name="T1" fmla="*/ 0 h 39"/>
                  <a:gd name="T2" fmla="*/ 20 w 43"/>
                  <a:gd name="T3" fmla="*/ 0 h 39"/>
                  <a:gd name="T4" fmla="*/ 8 w 43"/>
                  <a:gd name="T5" fmla="*/ 6 h 39"/>
                  <a:gd name="T6" fmla="*/ 7 w 43"/>
                  <a:gd name="T7" fmla="*/ 31 h 39"/>
                  <a:gd name="T8" fmla="*/ 15 w 43"/>
                  <a:gd name="T9" fmla="*/ 38 h 39"/>
                  <a:gd name="T10" fmla="*/ 23 w 43"/>
                  <a:gd name="T11" fmla="*/ 39 h 39"/>
                  <a:gd name="T12" fmla="*/ 23 w 43"/>
                  <a:gd name="T13" fmla="*/ 39 h 39"/>
                  <a:gd name="T14" fmla="*/ 36 w 43"/>
                  <a:gd name="T15" fmla="*/ 34 h 39"/>
                  <a:gd name="T16" fmla="*/ 41 w 43"/>
                  <a:gd name="T17" fmla="*/ 14 h 39"/>
                  <a:gd name="T18" fmla="*/ 26 w 43"/>
                  <a:gd name="T19" fmla="*/ 27 h 39"/>
                  <a:gd name="T20" fmla="*/ 22 w 43"/>
                  <a:gd name="T21" fmla="*/ 29 h 39"/>
                  <a:gd name="T22" fmla="*/ 18 w 43"/>
                  <a:gd name="T23" fmla="*/ 19 h 39"/>
                  <a:gd name="T24" fmla="*/ 18 w 43"/>
                  <a:gd name="T25" fmla="*/ 19 h 39"/>
                  <a:gd name="T26" fmla="*/ 34 w 43"/>
                  <a:gd name="T27" fmla="*/ 5 h 39"/>
                  <a:gd name="T28" fmla="*/ 30 w 43"/>
                  <a:gd name="T29" fmla="*/ 2 h 39"/>
                  <a:gd name="T30" fmla="*/ 22 w 43"/>
                  <a:gd name="T3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3" h="39">
                    <a:moveTo>
                      <a:pt x="22" y="0"/>
                    </a:moveTo>
                    <a:cubicBezTo>
                      <a:pt x="21" y="0"/>
                      <a:pt x="20" y="0"/>
                      <a:pt x="20" y="0"/>
                    </a:cubicBezTo>
                    <a:cubicBezTo>
                      <a:pt x="16" y="1"/>
                      <a:pt x="12" y="2"/>
                      <a:pt x="8" y="6"/>
                    </a:cubicBezTo>
                    <a:cubicBezTo>
                      <a:pt x="0" y="14"/>
                      <a:pt x="1" y="24"/>
                      <a:pt x="7" y="31"/>
                    </a:cubicBezTo>
                    <a:cubicBezTo>
                      <a:pt x="9" y="34"/>
                      <a:pt x="12" y="36"/>
                      <a:pt x="15" y="38"/>
                    </a:cubicBezTo>
                    <a:cubicBezTo>
                      <a:pt x="18" y="39"/>
                      <a:pt x="20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8" y="39"/>
                      <a:pt x="32" y="38"/>
                      <a:pt x="36" y="34"/>
                    </a:cubicBezTo>
                    <a:cubicBezTo>
                      <a:pt x="42" y="27"/>
                      <a:pt x="43" y="20"/>
                      <a:pt x="41" y="14"/>
                    </a:cubicBezTo>
                    <a:cubicBezTo>
                      <a:pt x="35" y="18"/>
                      <a:pt x="30" y="22"/>
                      <a:pt x="26" y="27"/>
                    </a:cubicBezTo>
                    <a:cubicBezTo>
                      <a:pt x="24" y="28"/>
                      <a:pt x="23" y="29"/>
                      <a:pt x="22" y="29"/>
                    </a:cubicBezTo>
                    <a:cubicBezTo>
                      <a:pt x="18" y="29"/>
                      <a:pt x="14" y="23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23" y="14"/>
                      <a:pt x="29" y="9"/>
                      <a:pt x="34" y="5"/>
                    </a:cubicBezTo>
                    <a:cubicBezTo>
                      <a:pt x="33" y="4"/>
                      <a:pt x="32" y="3"/>
                      <a:pt x="30" y="2"/>
                    </a:cubicBezTo>
                    <a:cubicBezTo>
                      <a:pt x="28" y="1"/>
                      <a:pt x="25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99"/>
              <p:cNvSpPr>
                <a:spLocks/>
              </p:cNvSpPr>
              <p:nvPr/>
            </p:nvSpPr>
            <p:spPr bwMode="auto">
              <a:xfrm>
                <a:off x="949" y="3259"/>
                <a:ext cx="29" cy="26"/>
              </a:xfrm>
              <a:custGeom>
                <a:avLst/>
                <a:gdLst>
                  <a:gd name="T0" fmla="*/ 19 w 41"/>
                  <a:gd name="T1" fmla="*/ 0 h 38"/>
                  <a:gd name="T2" fmla="*/ 2 w 41"/>
                  <a:gd name="T3" fmla="*/ 12 h 38"/>
                  <a:gd name="T4" fmla="*/ 2 w 41"/>
                  <a:gd name="T5" fmla="*/ 26 h 38"/>
                  <a:gd name="T6" fmla="*/ 7 w 41"/>
                  <a:gd name="T7" fmla="*/ 32 h 38"/>
                  <a:gd name="T8" fmla="*/ 17 w 41"/>
                  <a:gd name="T9" fmla="*/ 38 h 38"/>
                  <a:gd name="T10" fmla="*/ 22 w 41"/>
                  <a:gd name="T11" fmla="*/ 38 h 38"/>
                  <a:gd name="T12" fmla="*/ 39 w 41"/>
                  <a:gd name="T13" fmla="*/ 26 h 38"/>
                  <a:gd name="T14" fmla="*/ 40 w 41"/>
                  <a:gd name="T15" fmla="*/ 13 h 38"/>
                  <a:gd name="T16" fmla="*/ 33 w 41"/>
                  <a:gd name="T17" fmla="*/ 5 h 38"/>
                  <a:gd name="T18" fmla="*/ 30 w 41"/>
                  <a:gd name="T19" fmla="*/ 2 h 38"/>
                  <a:gd name="T20" fmla="*/ 23 w 41"/>
                  <a:gd name="T21" fmla="*/ 22 h 38"/>
                  <a:gd name="T22" fmla="*/ 23 w 41"/>
                  <a:gd name="T23" fmla="*/ 23 h 38"/>
                  <a:gd name="T24" fmla="*/ 18 w 41"/>
                  <a:gd name="T25" fmla="*/ 26 h 38"/>
                  <a:gd name="T26" fmla="*/ 12 w 41"/>
                  <a:gd name="T27" fmla="*/ 19 h 38"/>
                  <a:gd name="T28" fmla="*/ 19 w 41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" h="38">
                    <a:moveTo>
                      <a:pt x="19" y="0"/>
                    </a:moveTo>
                    <a:cubicBezTo>
                      <a:pt x="12" y="0"/>
                      <a:pt x="5" y="3"/>
                      <a:pt x="2" y="12"/>
                    </a:cubicBezTo>
                    <a:cubicBezTo>
                      <a:pt x="0" y="17"/>
                      <a:pt x="0" y="22"/>
                      <a:pt x="2" y="26"/>
                    </a:cubicBezTo>
                    <a:cubicBezTo>
                      <a:pt x="3" y="28"/>
                      <a:pt x="5" y="31"/>
                      <a:pt x="7" y="32"/>
                    </a:cubicBezTo>
                    <a:cubicBezTo>
                      <a:pt x="10" y="35"/>
                      <a:pt x="13" y="37"/>
                      <a:pt x="17" y="38"/>
                    </a:cubicBezTo>
                    <a:cubicBezTo>
                      <a:pt x="18" y="38"/>
                      <a:pt x="20" y="38"/>
                      <a:pt x="22" y="38"/>
                    </a:cubicBezTo>
                    <a:cubicBezTo>
                      <a:pt x="29" y="38"/>
                      <a:pt x="35" y="35"/>
                      <a:pt x="39" y="26"/>
                    </a:cubicBezTo>
                    <a:cubicBezTo>
                      <a:pt x="41" y="22"/>
                      <a:pt x="41" y="17"/>
                      <a:pt x="40" y="13"/>
                    </a:cubicBezTo>
                    <a:cubicBezTo>
                      <a:pt x="38" y="10"/>
                      <a:pt x="36" y="7"/>
                      <a:pt x="33" y="5"/>
                    </a:cubicBezTo>
                    <a:cubicBezTo>
                      <a:pt x="32" y="4"/>
                      <a:pt x="31" y="3"/>
                      <a:pt x="30" y="2"/>
                    </a:cubicBezTo>
                    <a:cubicBezTo>
                      <a:pt x="28" y="9"/>
                      <a:pt x="26" y="16"/>
                      <a:pt x="23" y="22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2" y="25"/>
                      <a:pt x="20" y="26"/>
                      <a:pt x="18" y="26"/>
                    </a:cubicBezTo>
                    <a:cubicBezTo>
                      <a:pt x="14" y="26"/>
                      <a:pt x="11" y="23"/>
                      <a:pt x="12" y="19"/>
                    </a:cubicBezTo>
                    <a:cubicBezTo>
                      <a:pt x="15" y="13"/>
                      <a:pt x="17" y="6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00"/>
              <p:cNvSpPr>
                <a:spLocks/>
              </p:cNvSpPr>
              <p:nvPr/>
            </p:nvSpPr>
            <p:spPr bwMode="auto">
              <a:xfrm>
                <a:off x="1003" y="2988"/>
                <a:ext cx="48" cy="37"/>
              </a:xfrm>
              <a:custGeom>
                <a:avLst/>
                <a:gdLst>
                  <a:gd name="T0" fmla="*/ 21 w 68"/>
                  <a:gd name="T1" fmla="*/ 0 h 54"/>
                  <a:gd name="T2" fmla="*/ 8 w 68"/>
                  <a:gd name="T3" fmla="*/ 6 h 54"/>
                  <a:gd name="T4" fmla="*/ 6 w 68"/>
                  <a:gd name="T5" fmla="*/ 30 h 54"/>
                  <a:gd name="T6" fmla="*/ 14 w 68"/>
                  <a:gd name="T7" fmla="*/ 37 h 54"/>
                  <a:gd name="T8" fmla="*/ 23 w 68"/>
                  <a:gd name="T9" fmla="*/ 39 h 54"/>
                  <a:gd name="T10" fmla="*/ 25 w 68"/>
                  <a:gd name="T11" fmla="*/ 39 h 54"/>
                  <a:gd name="T12" fmla="*/ 31 w 68"/>
                  <a:gd name="T13" fmla="*/ 49 h 54"/>
                  <a:gd name="T14" fmla="*/ 42 w 68"/>
                  <a:gd name="T15" fmla="*/ 53 h 54"/>
                  <a:gd name="T16" fmla="*/ 45 w 68"/>
                  <a:gd name="T17" fmla="*/ 54 h 54"/>
                  <a:gd name="T18" fmla="*/ 63 w 68"/>
                  <a:gd name="T19" fmla="*/ 42 h 54"/>
                  <a:gd name="T20" fmla="*/ 50 w 68"/>
                  <a:gd name="T21" fmla="*/ 16 h 54"/>
                  <a:gd name="T22" fmla="*/ 47 w 68"/>
                  <a:gd name="T23" fmla="*/ 16 h 54"/>
                  <a:gd name="T24" fmla="*/ 49 w 68"/>
                  <a:gd name="T25" fmla="*/ 31 h 54"/>
                  <a:gd name="T26" fmla="*/ 49 w 68"/>
                  <a:gd name="T27" fmla="*/ 34 h 54"/>
                  <a:gd name="T28" fmla="*/ 43 w 68"/>
                  <a:gd name="T29" fmla="*/ 38 h 54"/>
                  <a:gd name="T30" fmla="*/ 38 w 68"/>
                  <a:gd name="T31" fmla="*/ 33 h 54"/>
                  <a:gd name="T32" fmla="*/ 37 w 68"/>
                  <a:gd name="T33" fmla="*/ 22 h 54"/>
                  <a:gd name="T34" fmla="*/ 26 w 68"/>
                  <a:gd name="T35" fmla="*/ 25 h 54"/>
                  <a:gd name="T36" fmla="*/ 24 w 68"/>
                  <a:gd name="T37" fmla="*/ 25 h 54"/>
                  <a:gd name="T38" fmla="*/ 21 w 68"/>
                  <a:gd name="T39" fmla="*/ 16 h 54"/>
                  <a:gd name="T40" fmla="*/ 23 w 68"/>
                  <a:gd name="T41" fmla="*/ 14 h 54"/>
                  <a:gd name="T42" fmla="*/ 38 w 68"/>
                  <a:gd name="T43" fmla="*/ 10 h 54"/>
                  <a:gd name="T44" fmla="*/ 36 w 68"/>
                  <a:gd name="T45" fmla="*/ 7 h 54"/>
                  <a:gd name="T46" fmla="*/ 21 w 68"/>
                  <a:gd name="T4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8" h="54">
                    <a:moveTo>
                      <a:pt x="21" y="0"/>
                    </a:moveTo>
                    <a:cubicBezTo>
                      <a:pt x="17" y="0"/>
                      <a:pt x="12" y="2"/>
                      <a:pt x="8" y="6"/>
                    </a:cubicBezTo>
                    <a:cubicBezTo>
                      <a:pt x="0" y="13"/>
                      <a:pt x="1" y="23"/>
                      <a:pt x="6" y="30"/>
                    </a:cubicBezTo>
                    <a:cubicBezTo>
                      <a:pt x="8" y="33"/>
                      <a:pt x="11" y="36"/>
                      <a:pt x="14" y="37"/>
                    </a:cubicBezTo>
                    <a:cubicBezTo>
                      <a:pt x="17" y="39"/>
                      <a:pt x="20" y="39"/>
                      <a:pt x="23" y="39"/>
                    </a:cubicBezTo>
                    <a:cubicBezTo>
                      <a:pt x="23" y="39"/>
                      <a:pt x="24" y="39"/>
                      <a:pt x="25" y="39"/>
                    </a:cubicBezTo>
                    <a:cubicBezTo>
                      <a:pt x="26" y="43"/>
                      <a:pt x="28" y="46"/>
                      <a:pt x="31" y="49"/>
                    </a:cubicBezTo>
                    <a:cubicBezTo>
                      <a:pt x="34" y="51"/>
                      <a:pt x="38" y="53"/>
                      <a:pt x="42" y="53"/>
                    </a:cubicBezTo>
                    <a:cubicBezTo>
                      <a:pt x="43" y="54"/>
                      <a:pt x="44" y="54"/>
                      <a:pt x="45" y="54"/>
                    </a:cubicBezTo>
                    <a:cubicBezTo>
                      <a:pt x="52" y="54"/>
                      <a:pt x="59" y="50"/>
                      <a:pt x="63" y="42"/>
                    </a:cubicBezTo>
                    <a:cubicBezTo>
                      <a:pt x="68" y="29"/>
                      <a:pt x="60" y="20"/>
                      <a:pt x="50" y="16"/>
                    </a:cubicBezTo>
                    <a:cubicBezTo>
                      <a:pt x="49" y="16"/>
                      <a:pt x="48" y="16"/>
                      <a:pt x="47" y="16"/>
                    </a:cubicBezTo>
                    <a:cubicBezTo>
                      <a:pt x="48" y="21"/>
                      <a:pt x="49" y="26"/>
                      <a:pt x="49" y="31"/>
                    </a:cubicBezTo>
                    <a:cubicBezTo>
                      <a:pt x="49" y="32"/>
                      <a:pt x="49" y="33"/>
                      <a:pt x="49" y="34"/>
                    </a:cubicBezTo>
                    <a:cubicBezTo>
                      <a:pt x="48" y="36"/>
                      <a:pt x="45" y="38"/>
                      <a:pt x="43" y="38"/>
                    </a:cubicBezTo>
                    <a:cubicBezTo>
                      <a:pt x="40" y="38"/>
                      <a:pt x="38" y="36"/>
                      <a:pt x="38" y="33"/>
                    </a:cubicBezTo>
                    <a:cubicBezTo>
                      <a:pt x="38" y="29"/>
                      <a:pt x="37" y="26"/>
                      <a:pt x="37" y="22"/>
                    </a:cubicBezTo>
                    <a:cubicBezTo>
                      <a:pt x="33" y="23"/>
                      <a:pt x="29" y="24"/>
                      <a:pt x="26" y="25"/>
                    </a:cubicBezTo>
                    <a:cubicBezTo>
                      <a:pt x="25" y="25"/>
                      <a:pt x="24" y="25"/>
                      <a:pt x="24" y="25"/>
                    </a:cubicBezTo>
                    <a:cubicBezTo>
                      <a:pt x="19" y="25"/>
                      <a:pt x="17" y="19"/>
                      <a:pt x="21" y="16"/>
                    </a:cubicBezTo>
                    <a:cubicBezTo>
                      <a:pt x="21" y="15"/>
                      <a:pt x="22" y="15"/>
                      <a:pt x="23" y="14"/>
                    </a:cubicBezTo>
                    <a:cubicBezTo>
                      <a:pt x="28" y="12"/>
                      <a:pt x="33" y="11"/>
                      <a:pt x="38" y="10"/>
                    </a:cubicBezTo>
                    <a:cubicBezTo>
                      <a:pt x="38" y="9"/>
                      <a:pt x="37" y="8"/>
                      <a:pt x="36" y="7"/>
                    </a:cubicBezTo>
                    <a:cubicBezTo>
                      <a:pt x="32" y="3"/>
                      <a:pt x="27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01"/>
              <p:cNvSpPr>
                <a:spLocks noEditPoints="1"/>
              </p:cNvSpPr>
              <p:nvPr/>
            </p:nvSpPr>
            <p:spPr bwMode="auto">
              <a:xfrm>
                <a:off x="801" y="3143"/>
                <a:ext cx="174" cy="134"/>
              </a:xfrm>
              <a:custGeom>
                <a:avLst/>
                <a:gdLst>
                  <a:gd name="T0" fmla="*/ 82 w 249"/>
                  <a:gd name="T1" fmla="*/ 52 h 192"/>
                  <a:gd name="T2" fmla="*/ 86 w 249"/>
                  <a:gd name="T3" fmla="*/ 158 h 192"/>
                  <a:gd name="T4" fmla="*/ 90 w 249"/>
                  <a:gd name="T5" fmla="*/ 158 h 192"/>
                  <a:gd name="T6" fmla="*/ 91 w 249"/>
                  <a:gd name="T7" fmla="*/ 161 h 192"/>
                  <a:gd name="T8" fmla="*/ 176 w 249"/>
                  <a:gd name="T9" fmla="*/ 168 h 192"/>
                  <a:gd name="T10" fmla="*/ 165 w 249"/>
                  <a:gd name="T11" fmla="*/ 99 h 192"/>
                  <a:gd name="T12" fmla="*/ 131 w 249"/>
                  <a:gd name="T13" fmla="*/ 131 h 192"/>
                  <a:gd name="T14" fmla="*/ 148 w 249"/>
                  <a:gd name="T15" fmla="*/ 118 h 192"/>
                  <a:gd name="T16" fmla="*/ 155 w 249"/>
                  <a:gd name="T17" fmla="*/ 113 h 192"/>
                  <a:gd name="T18" fmla="*/ 165 w 249"/>
                  <a:gd name="T19" fmla="*/ 110 h 192"/>
                  <a:gd name="T20" fmla="*/ 171 w 249"/>
                  <a:gd name="T21" fmla="*/ 111 h 192"/>
                  <a:gd name="T22" fmla="*/ 175 w 249"/>
                  <a:gd name="T23" fmla="*/ 116 h 192"/>
                  <a:gd name="T24" fmla="*/ 180 w 249"/>
                  <a:gd name="T25" fmla="*/ 133 h 192"/>
                  <a:gd name="T26" fmla="*/ 175 w 249"/>
                  <a:gd name="T27" fmla="*/ 150 h 192"/>
                  <a:gd name="T28" fmla="*/ 160 w 249"/>
                  <a:gd name="T29" fmla="*/ 166 h 192"/>
                  <a:gd name="T30" fmla="*/ 135 w 249"/>
                  <a:gd name="T31" fmla="*/ 173 h 192"/>
                  <a:gd name="T32" fmla="*/ 114 w 249"/>
                  <a:gd name="T33" fmla="*/ 168 h 192"/>
                  <a:gd name="T34" fmla="*/ 100 w 249"/>
                  <a:gd name="T35" fmla="*/ 155 h 192"/>
                  <a:gd name="T36" fmla="*/ 94 w 249"/>
                  <a:gd name="T37" fmla="*/ 147 h 192"/>
                  <a:gd name="T38" fmla="*/ 79 w 249"/>
                  <a:gd name="T39" fmla="*/ 145 h 192"/>
                  <a:gd name="T40" fmla="*/ 64 w 249"/>
                  <a:gd name="T41" fmla="*/ 133 h 192"/>
                  <a:gd name="T42" fmla="*/ 55 w 249"/>
                  <a:gd name="T43" fmla="*/ 110 h 192"/>
                  <a:gd name="T44" fmla="*/ 58 w 249"/>
                  <a:gd name="T45" fmla="*/ 85 h 192"/>
                  <a:gd name="T46" fmla="*/ 69 w 249"/>
                  <a:gd name="T47" fmla="*/ 70 h 192"/>
                  <a:gd name="T48" fmla="*/ 87 w 249"/>
                  <a:gd name="T49" fmla="*/ 63 h 192"/>
                  <a:gd name="T50" fmla="*/ 94 w 249"/>
                  <a:gd name="T51" fmla="*/ 63 h 192"/>
                  <a:gd name="T52" fmla="*/ 101 w 249"/>
                  <a:gd name="T53" fmla="*/ 65 h 192"/>
                  <a:gd name="T54" fmla="*/ 104 w 249"/>
                  <a:gd name="T55" fmla="*/ 70 h 192"/>
                  <a:gd name="T56" fmla="*/ 105 w 249"/>
                  <a:gd name="T57" fmla="*/ 80 h 192"/>
                  <a:gd name="T58" fmla="*/ 99 w 249"/>
                  <a:gd name="T59" fmla="*/ 108 h 192"/>
                  <a:gd name="T60" fmla="*/ 115 w 249"/>
                  <a:gd name="T61" fmla="*/ 66 h 192"/>
                  <a:gd name="T62" fmla="*/ 80 w 249"/>
                  <a:gd name="T63" fmla="*/ 0 h 192"/>
                  <a:gd name="T64" fmla="*/ 4 w 249"/>
                  <a:gd name="T65" fmla="*/ 37 h 192"/>
                  <a:gd name="T66" fmla="*/ 8 w 249"/>
                  <a:gd name="T67" fmla="*/ 47 h 192"/>
                  <a:gd name="T68" fmla="*/ 27 w 249"/>
                  <a:gd name="T69" fmla="*/ 32 h 192"/>
                  <a:gd name="T70" fmla="*/ 51 w 249"/>
                  <a:gd name="T71" fmla="*/ 17 h 192"/>
                  <a:gd name="T72" fmla="*/ 79 w 249"/>
                  <a:gd name="T73" fmla="*/ 11 h 192"/>
                  <a:gd name="T74" fmla="*/ 106 w 249"/>
                  <a:gd name="T75" fmla="*/ 17 h 192"/>
                  <a:gd name="T76" fmla="*/ 146 w 249"/>
                  <a:gd name="T77" fmla="*/ 47 h 192"/>
                  <a:gd name="T78" fmla="*/ 152 w 249"/>
                  <a:gd name="T79" fmla="*/ 57 h 192"/>
                  <a:gd name="T80" fmla="*/ 158 w 249"/>
                  <a:gd name="T81" fmla="*/ 61 h 192"/>
                  <a:gd name="T82" fmla="*/ 169 w 249"/>
                  <a:gd name="T83" fmla="*/ 62 h 192"/>
                  <a:gd name="T84" fmla="*/ 193 w 249"/>
                  <a:gd name="T85" fmla="*/ 72 h 192"/>
                  <a:gd name="T86" fmla="*/ 193 w 249"/>
                  <a:gd name="T87" fmla="*/ 72 h 192"/>
                  <a:gd name="T88" fmla="*/ 225 w 249"/>
                  <a:gd name="T89" fmla="*/ 101 h 192"/>
                  <a:gd name="T90" fmla="*/ 235 w 249"/>
                  <a:gd name="T91" fmla="*/ 137 h 192"/>
                  <a:gd name="T92" fmla="*/ 231 w 249"/>
                  <a:gd name="T93" fmla="*/ 166 h 192"/>
                  <a:gd name="T94" fmla="*/ 230 w 249"/>
                  <a:gd name="T95" fmla="*/ 192 h 192"/>
                  <a:gd name="T96" fmla="*/ 235 w 249"/>
                  <a:gd name="T97" fmla="*/ 188 h 192"/>
                  <a:gd name="T98" fmla="*/ 227 w 249"/>
                  <a:gd name="T99" fmla="*/ 86 h 192"/>
                  <a:gd name="T100" fmla="*/ 161 w 249"/>
                  <a:gd name="T101" fmla="*/ 50 h 192"/>
                  <a:gd name="T102" fmla="*/ 101 w 249"/>
                  <a:gd name="T103" fmla="*/ 3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49" h="192">
                    <a:moveTo>
                      <a:pt x="90" y="52"/>
                    </a:moveTo>
                    <a:cubicBezTo>
                      <a:pt x="88" y="52"/>
                      <a:pt x="85" y="52"/>
                      <a:pt x="82" y="52"/>
                    </a:cubicBezTo>
                    <a:cubicBezTo>
                      <a:pt x="65" y="55"/>
                      <a:pt x="53" y="68"/>
                      <a:pt x="47" y="83"/>
                    </a:cubicBezTo>
                    <a:cubicBezTo>
                      <a:pt x="34" y="114"/>
                      <a:pt x="53" y="153"/>
                      <a:pt x="86" y="158"/>
                    </a:cubicBezTo>
                    <a:cubicBezTo>
                      <a:pt x="87" y="158"/>
                      <a:pt x="87" y="158"/>
                      <a:pt x="88" y="158"/>
                    </a:cubicBezTo>
                    <a:cubicBezTo>
                      <a:pt x="88" y="158"/>
                      <a:pt x="89" y="158"/>
                      <a:pt x="90" y="158"/>
                    </a:cubicBezTo>
                    <a:cubicBezTo>
                      <a:pt x="90" y="159"/>
                      <a:pt x="90" y="159"/>
                      <a:pt x="90" y="160"/>
                    </a:cubicBezTo>
                    <a:cubicBezTo>
                      <a:pt x="91" y="160"/>
                      <a:pt x="91" y="161"/>
                      <a:pt x="91" y="161"/>
                    </a:cubicBezTo>
                    <a:cubicBezTo>
                      <a:pt x="101" y="177"/>
                      <a:pt x="118" y="184"/>
                      <a:pt x="135" y="184"/>
                    </a:cubicBezTo>
                    <a:cubicBezTo>
                      <a:pt x="150" y="184"/>
                      <a:pt x="165" y="179"/>
                      <a:pt x="176" y="168"/>
                    </a:cubicBezTo>
                    <a:cubicBezTo>
                      <a:pt x="187" y="156"/>
                      <a:pt x="194" y="140"/>
                      <a:pt x="190" y="123"/>
                    </a:cubicBezTo>
                    <a:cubicBezTo>
                      <a:pt x="187" y="111"/>
                      <a:pt x="179" y="99"/>
                      <a:pt x="165" y="99"/>
                    </a:cubicBezTo>
                    <a:cubicBezTo>
                      <a:pt x="165" y="99"/>
                      <a:pt x="164" y="99"/>
                      <a:pt x="164" y="99"/>
                    </a:cubicBezTo>
                    <a:cubicBezTo>
                      <a:pt x="148" y="100"/>
                      <a:pt x="131" y="116"/>
                      <a:pt x="131" y="131"/>
                    </a:cubicBezTo>
                    <a:cubicBezTo>
                      <a:pt x="131" y="130"/>
                      <a:pt x="132" y="130"/>
                      <a:pt x="132" y="129"/>
                    </a:cubicBezTo>
                    <a:cubicBezTo>
                      <a:pt x="135" y="121"/>
                      <a:pt x="142" y="118"/>
                      <a:pt x="148" y="118"/>
                    </a:cubicBezTo>
                    <a:cubicBezTo>
                      <a:pt x="149" y="118"/>
                      <a:pt x="149" y="118"/>
                      <a:pt x="149" y="118"/>
                    </a:cubicBezTo>
                    <a:cubicBezTo>
                      <a:pt x="151" y="116"/>
                      <a:pt x="153" y="114"/>
                      <a:pt x="155" y="113"/>
                    </a:cubicBezTo>
                    <a:cubicBezTo>
                      <a:pt x="157" y="112"/>
                      <a:pt x="159" y="111"/>
                      <a:pt x="161" y="110"/>
                    </a:cubicBezTo>
                    <a:cubicBezTo>
                      <a:pt x="162" y="110"/>
                      <a:pt x="164" y="110"/>
                      <a:pt x="165" y="110"/>
                    </a:cubicBezTo>
                    <a:cubicBezTo>
                      <a:pt x="166" y="110"/>
                      <a:pt x="167" y="110"/>
                      <a:pt x="168" y="110"/>
                    </a:cubicBezTo>
                    <a:cubicBezTo>
                      <a:pt x="169" y="110"/>
                      <a:pt x="170" y="111"/>
                      <a:pt x="171" y="111"/>
                    </a:cubicBezTo>
                    <a:cubicBezTo>
                      <a:pt x="171" y="112"/>
                      <a:pt x="172" y="112"/>
                      <a:pt x="173" y="113"/>
                    </a:cubicBezTo>
                    <a:cubicBezTo>
                      <a:pt x="174" y="114"/>
                      <a:pt x="175" y="115"/>
                      <a:pt x="175" y="116"/>
                    </a:cubicBezTo>
                    <a:cubicBezTo>
                      <a:pt x="176" y="118"/>
                      <a:pt x="177" y="120"/>
                      <a:pt x="178" y="123"/>
                    </a:cubicBezTo>
                    <a:cubicBezTo>
                      <a:pt x="179" y="126"/>
                      <a:pt x="179" y="129"/>
                      <a:pt x="180" y="133"/>
                    </a:cubicBezTo>
                    <a:cubicBezTo>
                      <a:pt x="180" y="136"/>
                      <a:pt x="179" y="139"/>
                      <a:pt x="179" y="142"/>
                    </a:cubicBezTo>
                    <a:cubicBezTo>
                      <a:pt x="178" y="145"/>
                      <a:pt x="177" y="147"/>
                      <a:pt x="175" y="150"/>
                    </a:cubicBezTo>
                    <a:cubicBezTo>
                      <a:pt x="174" y="153"/>
                      <a:pt x="172" y="156"/>
                      <a:pt x="169" y="158"/>
                    </a:cubicBezTo>
                    <a:cubicBezTo>
                      <a:pt x="166" y="161"/>
                      <a:pt x="163" y="164"/>
                      <a:pt x="160" y="166"/>
                    </a:cubicBezTo>
                    <a:cubicBezTo>
                      <a:pt x="156" y="168"/>
                      <a:pt x="152" y="170"/>
                      <a:pt x="148" y="171"/>
                    </a:cubicBezTo>
                    <a:cubicBezTo>
                      <a:pt x="144" y="172"/>
                      <a:pt x="139" y="173"/>
                      <a:pt x="135" y="173"/>
                    </a:cubicBezTo>
                    <a:cubicBezTo>
                      <a:pt x="131" y="173"/>
                      <a:pt x="127" y="173"/>
                      <a:pt x="123" y="172"/>
                    </a:cubicBezTo>
                    <a:cubicBezTo>
                      <a:pt x="120" y="171"/>
                      <a:pt x="117" y="170"/>
                      <a:pt x="114" y="168"/>
                    </a:cubicBezTo>
                    <a:cubicBezTo>
                      <a:pt x="111" y="166"/>
                      <a:pt x="109" y="165"/>
                      <a:pt x="106" y="163"/>
                    </a:cubicBezTo>
                    <a:cubicBezTo>
                      <a:pt x="104" y="160"/>
                      <a:pt x="102" y="157"/>
                      <a:pt x="100" y="155"/>
                    </a:cubicBezTo>
                    <a:cubicBezTo>
                      <a:pt x="99" y="152"/>
                      <a:pt x="98" y="150"/>
                      <a:pt x="97" y="147"/>
                    </a:cubicBezTo>
                    <a:cubicBezTo>
                      <a:pt x="96" y="147"/>
                      <a:pt x="95" y="147"/>
                      <a:pt x="94" y="147"/>
                    </a:cubicBezTo>
                    <a:cubicBezTo>
                      <a:pt x="92" y="147"/>
                      <a:pt x="90" y="147"/>
                      <a:pt x="89" y="147"/>
                    </a:cubicBezTo>
                    <a:cubicBezTo>
                      <a:pt x="85" y="147"/>
                      <a:pt x="82" y="146"/>
                      <a:pt x="79" y="145"/>
                    </a:cubicBezTo>
                    <a:cubicBezTo>
                      <a:pt x="76" y="143"/>
                      <a:pt x="74" y="142"/>
                      <a:pt x="71" y="140"/>
                    </a:cubicBezTo>
                    <a:cubicBezTo>
                      <a:pt x="68" y="138"/>
                      <a:pt x="66" y="136"/>
                      <a:pt x="64" y="133"/>
                    </a:cubicBezTo>
                    <a:cubicBezTo>
                      <a:pt x="61" y="130"/>
                      <a:pt x="59" y="126"/>
                      <a:pt x="58" y="122"/>
                    </a:cubicBezTo>
                    <a:cubicBezTo>
                      <a:pt x="56" y="118"/>
                      <a:pt x="55" y="114"/>
                      <a:pt x="55" y="110"/>
                    </a:cubicBezTo>
                    <a:cubicBezTo>
                      <a:pt x="54" y="106"/>
                      <a:pt x="54" y="101"/>
                      <a:pt x="55" y="97"/>
                    </a:cubicBezTo>
                    <a:cubicBezTo>
                      <a:pt x="55" y="93"/>
                      <a:pt x="56" y="89"/>
                      <a:pt x="58" y="85"/>
                    </a:cubicBezTo>
                    <a:cubicBezTo>
                      <a:pt x="59" y="82"/>
                      <a:pt x="61" y="79"/>
                      <a:pt x="63" y="76"/>
                    </a:cubicBezTo>
                    <a:cubicBezTo>
                      <a:pt x="65" y="74"/>
                      <a:pt x="67" y="72"/>
                      <a:pt x="69" y="70"/>
                    </a:cubicBezTo>
                    <a:cubicBezTo>
                      <a:pt x="72" y="68"/>
                      <a:pt x="74" y="67"/>
                      <a:pt x="77" y="66"/>
                    </a:cubicBezTo>
                    <a:cubicBezTo>
                      <a:pt x="80" y="64"/>
                      <a:pt x="84" y="64"/>
                      <a:pt x="87" y="63"/>
                    </a:cubicBezTo>
                    <a:cubicBezTo>
                      <a:pt x="88" y="63"/>
                      <a:pt x="90" y="63"/>
                      <a:pt x="91" y="63"/>
                    </a:cubicBezTo>
                    <a:cubicBezTo>
                      <a:pt x="92" y="63"/>
                      <a:pt x="93" y="63"/>
                      <a:pt x="94" y="63"/>
                    </a:cubicBezTo>
                    <a:cubicBezTo>
                      <a:pt x="96" y="63"/>
                      <a:pt x="97" y="63"/>
                      <a:pt x="98" y="64"/>
                    </a:cubicBezTo>
                    <a:cubicBezTo>
                      <a:pt x="99" y="64"/>
                      <a:pt x="100" y="65"/>
                      <a:pt x="101" y="65"/>
                    </a:cubicBezTo>
                    <a:cubicBezTo>
                      <a:pt x="101" y="66"/>
                      <a:pt x="102" y="66"/>
                      <a:pt x="102" y="67"/>
                    </a:cubicBezTo>
                    <a:cubicBezTo>
                      <a:pt x="103" y="68"/>
                      <a:pt x="104" y="69"/>
                      <a:pt x="104" y="70"/>
                    </a:cubicBezTo>
                    <a:cubicBezTo>
                      <a:pt x="105" y="71"/>
                      <a:pt x="105" y="73"/>
                      <a:pt x="105" y="74"/>
                    </a:cubicBezTo>
                    <a:cubicBezTo>
                      <a:pt x="105" y="76"/>
                      <a:pt x="105" y="78"/>
                      <a:pt x="105" y="80"/>
                    </a:cubicBezTo>
                    <a:cubicBezTo>
                      <a:pt x="105" y="82"/>
                      <a:pt x="104" y="85"/>
                      <a:pt x="103" y="88"/>
                    </a:cubicBezTo>
                    <a:cubicBezTo>
                      <a:pt x="106" y="94"/>
                      <a:pt x="106" y="102"/>
                      <a:pt x="99" y="108"/>
                    </a:cubicBezTo>
                    <a:cubicBezTo>
                      <a:pt x="99" y="108"/>
                      <a:pt x="98" y="109"/>
                      <a:pt x="98" y="109"/>
                    </a:cubicBezTo>
                    <a:cubicBezTo>
                      <a:pt x="112" y="103"/>
                      <a:pt x="120" y="81"/>
                      <a:pt x="115" y="66"/>
                    </a:cubicBezTo>
                    <a:cubicBezTo>
                      <a:pt x="111" y="55"/>
                      <a:pt x="101" y="52"/>
                      <a:pt x="90" y="52"/>
                    </a:cubicBezTo>
                    <a:moveTo>
                      <a:pt x="80" y="0"/>
                    </a:moveTo>
                    <a:cubicBezTo>
                      <a:pt x="58" y="0"/>
                      <a:pt x="38" y="9"/>
                      <a:pt x="20" y="23"/>
                    </a:cubicBezTo>
                    <a:cubicBezTo>
                      <a:pt x="15" y="27"/>
                      <a:pt x="9" y="32"/>
                      <a:pt x="4" y="37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0" y="41"/>
                      <a:pt x="4" y="47"/>
                      <a:pt x="8" y="47"/>
                    </a:cubicBezTo>
                    <a:cubicBezTo>
                      <a:pt x="9" y="47"/>
                      <a:pt x="10" y="46"/>
                      <a:pt x="12" y="45"/>
                    </a:cubicBezTo>
                    <a:cubicBezTo>
                      <a:pt x="16" y="40"/>
                      <a:pt x="21" y="36"/>
                      <a:pt x="27" y="32"/>
                    </a:cubicBezTo>
                    <a:cubicBezTo>
                      <a:pt x="27" y="31"/>
                      <a:pt x="27" y="31"/>
                      <a:pt x="28" y="31"/>
                    </a:cubicBezTo>
                    <a:cubicBezTo>
                      <a:pt x="35" y="25"/>
                      <a:pt x="43" y="21"/>
                      <a:pt x="51" y="17"/>
                    </a:cubicBezTo>
                    <a:cubicBezTo>
                      <a:pt x="57" y="14"/>
                      <a:pt x="63" y="13"/>
                      <a:pt x="70" y="12"/>
                    </a:cubicBezTo>
                    <a:cubicBezTo>
                      <a:pt x="73" y="11"/>
                      <a:pt x="76" y="11"/>
                      <a:pt x="79" y="11"/>
                    </a:cubicBezTo>
                    <a:cubicBezTo>
                      <a:pt x="82" y="11"/>
                      <a:pt x="85" y="11"/>
                      <a:pt x="88" y="12"/>
                    </a:cubicBezTo>
                    <a:cubicBezTo>
                      <a:pt x="94" y="13"/>
                      <a:pt x="100" y="14"/>
                      <a:pt x="106" y="17"/>
                    </a:cubicBezTo>
                    <a:cubicBezTo>
                      <a:pt x="114" y="20"/>
                      <a:pt x="121" y="24"/>
                      <a:pt x="128" y="30"/>
                    </a:cubicBezTo>
                    <a:cubicBezTo>
                      <a:pt x="135" y="35"/>
                      <a:pt x="141" y="40"/>
                      <a:pt x="146" y="47"/>
                    </a:cubicBezTo>
                    <a:cubicBezTo>
                      <a:pt x="147" y="48"/>
                      <a:pt x="148" y="49"/>
                      <a:pt x="149" y="51"/>
                    </a:cubicBezTo>
                    <a:cubicBezTo>
                      <a:pt x="150" y="53"/>
                      <a:pt x="151" y="55"/>
                      <a:pt x="152" y="57"/>
                    </a:cubicBezTo>
                    <a:cubicBezTo>
                      <a:pt x="153" y="58"/>
                      <a:pt x="153" y="60"/>
                      <a:pt x="154" y="61"/>
                    </a:cubicBezTo>
                    <a:cubicBezTo>
                      <a:pt x="155" y="61"/>
                      <a:pt x="156" y="61"/>
                      <a:pt x="158" y="61"/>
                    </a:cubicBezTo>
                    <a:cubicBezTo>
                      <a:pt x="160" y="61"/>
                      <a:pt x="163" y="61"/>
                      <a:pt x="165" y="61"/>
                    </a:cubicBezTo>
                    <a:cubicBezTo>
                      <a:pt x="166" y="61"/>
                      <a:pt x="168" y="62"/>
                      <a:pt x="169" y="62"/>
                    </a:cubicBezTo>
                    <a:cubicBezTo>
                      <a:pt x="177" y="64"/>
                      <a:pt x="185" y="68"/>
                      <a:pt x="192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193" y="72"/>
                      <a:pt x="193" y="72"/>
                      <a:pt x="193" y="72"/>
                    </a:cubicBezTo>
                    <a:cubicBezTo>
                      <a:pt x="200" y="76"/>
                      <a:pt x="207" y="81"/>
                      <a:pt x="213" y="87"/>
                    </a:cubicBezTo>
                    <a:cubicBezTo>
                      <a:pt x="218" y="91"/>
                      <a:pt x="221" y="96"/>
                      <a:pt x="225" y="101"/>
                    </a:cubicBezTo>
                    <a:cubicBezTo>
                      <a:pt x="228" y="107"/>
                      <a:pt x="230" y="112"/>
                      <a:pt x="232" y="118"/>
                    </a:cubicBezTo>
                    <a:cubicBezTo>
                      <a:pt x="233" y="124"/>
                      <a:pt x="234" y="131"/>
                      <a:pt x="235" y="137"/>
                    </a:cubicBezTo>
                    <a:cubicBezTo>
                      <a:pt x="235" y="146"/>
                      <a:pt x="233" y="155"/>
                      <a:pt x="231" y="164"/>
                    </a:cubicBezTo>
                    <a:cubicBezTo>
                      <a:pt x="231" y="165"/>
                      <a:pt x="231" y="165"/>
                      <a:pt x="231" y="166"/>
                    </a:cubicBezTo>
                    <a:cubicBezTo>
                      <a:pt x="229" y="172"/>
                      <a:pt x="227" y="179"/>
                      <a:pt x="224" y="185"/>
                    </a:cubicBezTo>
                    <a:cubicBezTo>
                      <a:pt x="223" y="189"/>
                      <a:pt x="226" y="192"/>
                      <a:pt x="230" y="192"/>
                    </a:cubicBezTo>
                    <a:cubicBezTo>
                      <a:pt x="232" y="192"/>
                      <a:pt x="234" y="191"/>
                      <a:pt x="235" y="189"/>
                    </a:cubicBezTo>
                    <a:cubicBezTo>
                      <a:pt x="235" y="188"/>
                      <a:pt x="235" y="188"/>
                      <a:pt x="235" y="188"/>
                    </a:cubicBezTo>
                    <a:cubicBezTo>
                      <a:pt x="238" y="182"/>
                      <a:pt x="240" y="175"/>
                      <a:pt x="242" y="168"/>
                    </a:cubicBezTo>
                    <a:cubicBezTo>
                      <a:pt x="249" y="140"/>
                      <a:pt x="247" y="109"/>
                      <a:pt x="227" y="86"/>
                    </a:cubicBezTo>
                    <a:cubicBezTo>
                      <a:pt x="223" y="80"/>
                      <a:pt x="217" y="75"/>
                      <a:pt x="211" y="70"/>
                    </a:cubicBezTo>
                    <a:cubicBezTo>
                      <a:pt x="196" y="59"/>
                      <a:pt x="178" y="50"/>
                      <a:pt x="161" y="50"/>
                    </a:cubicBezTo>
                    <a:cubicBezTo>
                      <a:pt x="153" y="34"/>
                      <a:pt x="139" y="21"/>
                      <a:pt x="123" y="12"/>
                    </a:cubicBezTo>
                    <a:cubicBezTo>
                      <a:pt x="116" y="8"/>
                      <a:pt x="108" y="5"/>
                      <a:pt x="101" y="3"/>
                    </a:cubicBezTo>
                    <a:cubicBezTo>
                      <a:pt x="94" y="1"/>
                      <a:pt x="87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02"/>
              <p:cNvSpPr>
                <a:spLocks/>
              </p:cNvSpPr>
              <p:nvPr/>
            </p:nvSpPr>
            <p:spPr bwMode="auto">
              <a:xfrm>
                <a:off x="1015" y="2993"/>
                <a:ext cx="22" cy="21"/>
              </a:xfrm>
              <a:custGeom>
                <a:avLst/>
                <a:gdLst>
                  <a:gd name="T0" fmla="*/ 29 w 32"/>
                  <a:gd name="T1" fmla="*/ 0 h 30"/>
                  <a:gd name="T2" fmla="*/ 21 w 32"/>
                  <a:gd name="T3" fmla="*/ 2 h 30"/>
                  <a:gd name="T4" fmla="*/ 6 w 32"/>
                  <a:gd name="T5" fmla="*/ 6 h 30"/>
                  <a:gd name="T6" fmla="*/ 4 w 32"/>
                  <a:gd name="T7" fmla="*/ 8 h 30"/>
                  <a:gd name="T8" fmla="*/ 7 w 32"/>
                  <a:gd name="T9" fmla="*/ 17 h 30"/>
                  <a:gd name="T10" fmla="*/ 9 w 32"/>
                  <a:gd name="T11" fmla="*/ 17 h 30"/>
                  <a:gd name="T12" fmla="*/ 20 w 32"/>
                  <a:gd name="T13" fmla="*/ 14 h 30"/>
                  <a:gd name="T14" fmla="*/ 21 w 32"/>
                  <a:gd name="T15" fmla="*/ 25 h 30"/>
                  <a:gd name="T16" fmla="*/ 26 w 32"/>
                  <a:gd name="T17" fmla="*/ 30 h 30"/>
                  <a:gd name="T18" fmla="*/ 32 w 32"/>
                  <a:gd name="T19" fmla="*/ 26 h 30"/>
                  <a:gd name="T20" fmla="*/ 32 w 32"/>
                  <a:gd name="T21" fmla="*/ 23 h 30"/>
                  <a:gd name="T22" fmla="*/ 30 w 32"/>
                  <a:gd name="T23" fmla="*/ 8 h 30"/>
                  <a:gd name="T24" fmla="*/ 29 w 32"/>
                  <a:gd name="T25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" h="30">
                    <a:moveTo>
                      <a:pt x="29" y="0"/>
                    </a:moveTo>
                    <a:cubicBezTo>
                      <a:pt x="26" y="1"/>
                      <a:pt x="24" y="1"/>
                      <a:pt x="21" y="2"/>
                    </a:cubicBezTo>
                    <a:cubicBezTo>
                      <a:pt x="16" y="3"/>
                      <a:pt x="11" y="4"/>
                      <a:pt x="6" y="6"/>
                    </a:cubicBezTo>
                    <a:cubicBezTo>
                      <a:pt x="5" y="7"/>
                      <a:pt x="4" y="7"/>
                      <a:pt x="4" y="8"/>
                    </a:cubicBezTo>
                    <a:cubicBezTo>
                      <a:pt x="0" y="11"/>
                      <a:pt x="2" y="17"/>
                      <a:pt x="7" y="17"/>
                    </a:cubicBezTo>
                    <a:cubicBezTo>
                      <a:pt x="7" y="17"/>
                      <a:pt x="8" y="17"/>
                      <a:pt x="9" y="17"/>
                    </a:cubicBezTo>
                    <a:cubicBezTo>
                      <a:pt x="12" y="16"/>
                      <a:pt x="16" y="15"/>
                      <a:pt x="20" y="14"/>
                    </a:cubicBezTo>
                    <a:cubicBezTo>
                      <a:pt x="20" y="18"/>
                      <a:pt x="21" y="21"/>
                      <a:pt x="21" y="25"/>
                    </a:cubicBezTo>
                    <a:cubicBezTo>
                      <a:pt x="21" y="28"/>
                      <a:pt x="23" y="30"/>
                      <a:pt x="26" y="30"/>
                    </a:cubicBezTo>
                    <a:cubicBezTo>
                      <a:pt x="28" y="30"/>
                      <a:pt x="31" y="28"/>
                      <a:pt x="32" y="26"/>
                    </a:cubicBezTo>
                    <a:cubicBezTo>
                      <a:pt x="32" y="25"/>
                      <a:pt x="32" y="24"/>
                      <a:pt x="32" y="23"/>
                    </a:cubicBezTo>
                    <a:cubicBezTo>
                      <a:pt x="32" y="18"/>
                      <a:pt x="31" y="13"/>
                      <a:pt x="30" y="8"/>
                    </a:cubicBezTo>
                    <a:cubicBezTo>
                      <a:pt x="30" y="5"/>
                      <a:pt x="29" y="3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03"/>
              <p:cNvSpPr>
                <a:spLocks/>
              </p:cNvSpPr>
              <p:nvPr/>
            </p:nvSpPr>
            <p:spPr bwMode="auto">
              <a:xfrm>
                <a:off x="989" y="2903"/>
                <a:ext cx="145" cy="98"/>
              </a:xfrm>
              <a:custGeom>
                <a:avLst/>
                <a:gdLst>
                  <a:gd name="T0" fmla="*/ 7 w 208"/>
                  <a:gd name="T1" fmla="*/ 0 h 140"/>
                  <a:gd name="T2" fmla="*/ 3 w 208"/>
                  <a:gd name="T3" fmla="*/ 2 h 140"/>
                  <a:gd name="T4" fmla="*/ 2 w 208"/>
                  <a:gd name="T5" fmla="*/ 10 h 140"/>
                  <a:gd name="T6" fmla="*/ 32 w 208"/>
                  <a:gd name="T7" fmla="*/ 39 h 140"/>
                  <a:gd name="T8" fmla="*/ 98 w 208"/>
                  <a:gd name="T9" fmla="*/ 80 h 140"/>
                  <a:gd name="T10" fmla="*/ 162 w 208"/>
                  <a:gd name="T11" fmla="*/ 124 h 140"/>
                  <a:gd name="T12" fmla="*/ 200 w 208"/>
                  <a:gd name="T13" fmla="*/ 140 h 140"/>
                  <a:gd name="T14" fmla="*/ 202 w 208"/>
                  <a:gd name="T15" fmla="*/ 140 h 140"/>
                  <a:gd name="T16" fmla="*/ 207 w 208"/>
                  <a:gd name="T17" fmla="*/ 136 h 140"/>
                  <a:gd name="T18" fmla="*/ 204 w 208"/>
                  <a:gd name="T19" fmla="*/ 129 h 140"/>
                  <a:gd name="T20" fmla="*/ 171 w 208"/>
                  <a:gd name="T21" fmla="*/ 116 h 140"/>
                  <a:gd name="T22" fmla="*/ 154 w 208"/>
                  <a:gd name="T23" fmla="*/ 108 h 140"/>
                  <a:gd name="T24" fmla="*/ 154 w 208"/>
                  <a:gd name="T25" fmla="*/ 108 h 140"/>
                  <a:gd name="T26" fmla="*/ 154 w 208"/>
                  <a:gd name="T27" fmla="*/ 108 h 140"/>
                  <a:gd name="T28" fmla="*/ 154 w 208"/>
                  <a:gd name="T29" fmla="*/ 107 h 140"/>
                  <a:gd name="T30" fmla="*/ 104 w 208"/>
                  <a:gd name="T31" fmla="*/ 71 h 140"/>
                  <a:gd name="T32" fmla="*/ 50 w 208"/>
                  <a:gd name="T33" fmla="*/ 39 h 140"/>
                  <a:gd name="T34" fmla="*/ 50 w 208"/>
                  <a:gd name="T35" fmla="*/ 39 h 140"/>
                  <a:gd name="T36" fmla="*/ 50 w 208"/>
                  <a:gd name="T37" fmla="*/ 39 h 140"/>
                  <a:gd name="T38" fmla="*/ 50 w 208"/>
                  <a:gd name="T39" fmla="*/ 39 h 140"/>
                  <a:gd name="T40" fmla="*/ 35 w 208"/>
                  <a:gd name="T41" fmla="*/ 27 h 140"/>
                  <a:gd name="T42" fmla="*/ 10 w 208"/>
                  <a:gd name="T43" fmla="*/ 2 h 140"/>
                  <a:gd name="T44" fmla="*/ 7 w 208"/>
                  <a:gd name="T45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8" h="140">
                    <a:moveTo>
                      <a:pt x="7" y="0"/>
                    </a:moveTo>
                    <a:cubicBezTo>
                      <a:pt x="5" y="0"/>
                      <a:pt x="4" y="1"/>
                      <a:pt x="3" y="2"/>
                    </a:cubicBezTo>
                    <a:cubicBezTo>
                      <a:pt x="1" y="4"/>
                      <a:pt x="0" y="7"/>
                      <a:pt x="2" y="10"/>
                    </a:cubicBezTo>
                    <a:cubicBezTo>
                      <a:pt x="12" y="20"/>
                      <a:pt x="21" y="30"/>
                      <a:pt x="32" y="39"/>
                    </a:cubicBezTo>
                    <a:cubicBezTo>
                      <a:pt x="52" y="56"/>
                      <a:pt x="74" y="70"/>
                      <a:pt x="98" y="80"/>
                    </a:cubicBezTo>
                    <a:cubicBezTo>
                      <a:pt x="117" y="97"/>
                      <a:pt x="138" y="112"/>
                      <a:pt x="162" y="124"/>
                    </a:cubicBezTo>
                    <a:cubicBezTo>
                      <a:pt x="174" y="130"/>
                      <a:pt x="187" y="135"/>
                      <a:pt x="200" y="140"/>
                    </a:cubicBezTo>
                    <a:cubicBezTo>
                      <a:pt x="201" y="140"/>
                      <a:pt x="201" y="140"/>
                      <a:pt x="202" y="140"/>
                    </a:cubicBezTo>
                    <a:cubicBezTo>
                      <a:pt x="204" y="140"/>
                      <a:pt x="206" y="138"/>
                      <a:pt x="207" y="136"/>
                    </a:cubicBezTo>
                    <a:cubicBezTo>
                      <a:pt x="208" y="134"/>
                      <a:pt x="207" y="131"/>
                      <a:pt x="204" y="129"/>
                    </a:cubicBezTo>
                    <a:cubicBezTo>
                      <a:pt x="193" y="126"/>
                      <a:pt x="182" y="121"/>
                      <a:pt x="171" y="116"/>
                    </a:cubicBezTo>
                    <a:cubicBezTo>
                      <a:pt x="166" y="114"/>
                      <a:pt x="160" y="111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8"/>
                      <a:pt x="154" y="108"/>
                      <a:pt x="154" y="107"/>
                    </a:cubicBezTo>
                    <a:cubicBezTo>
                      <a:pt x="136" y="97"/>
                      <a:pt x="119" y="85"/>
                      <a:pt x="104" y="71"/>
                    </a:cubicBezTo>
                    <a:cubicBezTo>
                      <a:pt x="85" y="62"/>
                      <a:pt x="67" y="52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50" y="39"/>
                      <a:pt x="50" y="39"/>
                      <a:pt x="50" y="39"/>
                    </a:cubicBezTo>
                    <a:cubicBezTo>
                      <a:pt x="45" y="35"/>
                      <a:pt x="40" y="31"/>
                      <a:pt x="35" y="27"/>
                    </a:cubicBezTo>
                    <a:cubicBezTo>
                      <a:pt x="26" y="19"/>
                      <a:pt x="18" y="11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04"/>
              <p:cNvSpPr>
                <a:spLocks/>
              </p:cNvSpPr>
              <p:nvPr/>
            </p:nvSpPr>
            <p:spPr bwMode="auto">
              <a:xfrm>
                <a:off x="710" y="3477"/>
                <a:ext cx="8" cy="8"/>
              </a:xfrm>
              <a:custGeom>
                <a:avLst/>
                <a:gdLst>
                  <a:gd name="T0" fmla="*/ 6 w 12"/>
                  <a:gd name="T1" fmla="*/ 0 h 12"/>
                  <a:gd name="T2" fmla="*/ 2 w 12"/>
                  <a:gd name="T3" fmla="*/ 2 h 12"/>
                  <a:gd name="T4" fmla="*/ 3 w 12"/>
                  <a:gd name="T5" fmla="*/ 11 h 12"/>
                  <a:gd name="T6" fmla="*/ 6 w 12"/>
                  <a:gd name="T7" fmla="*/ 12 h 12"/>
                  <a:gd name="T8" fmla="*/ 12 w 12"/>
                  <a:gd name="T9" fmla="*/ 8 h 12"/>
                  <a:gd name="T10" fmla="*/ 11 w 12"/>
                  <a:gd name="T11" fmla="*/ 3 h 12"/>
                  <a:gd name="T12" fmla="*/ 10 w 12"/>
                  <a:gd name="T13" fmla="*/ 1 h 12"/>
                  <a:gd name="T14" fmla="*/ 7 w 12"/>
                  <a:gd name="T15" fmla="*/ 0 h 12"/>
                  <a:gd name="T16" fmla="*/ 6 w 12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4" y="0"/>
                      <a:pt x="3" y="1"/>
                      <a:pt x="2" y="2"/>
                    </a:cubicBezTo>
                    <a:cubicBezTo>
                      <a:pt x="0" y="4"/>
                      <a:pt x="0" y="9"/>
                      <a:pt x="3" y="11"/>
                    </a:cubicBezTo>
                    <a:cubicBezTo>
                      <a:pt x="4" y="11"/>
                      <a:pt x="5" y="12"/>
                      <a:pt x="6" y="12"/>
                    </a:cubicBezTo>
                    <a:cubicBezTo>
                      <a:pt x="9" y="12"/>
                      <a:pt x="11" y="10"/>
                      <a:pt x="12" y="8"/>
                    </a:cubicBezTo>
                    <a:cubicBezTo>
                      <a:pt x="12" y="6"/>
                      <a:pt x="12" y="4"/>
                      <a:pt x="11" y="3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05"/>
              <p:cNvSpPr>
                <a:spLocks noEditPoints="1"/>
              </p:cNvSpPr>
              <p:nvPr/>
            </p:nvSpPr>
            <p:spPr bwMode="auto">
              <a:xfrm>
                <a:off x="698" y="3147"/>
                <a:ext cx="325" cy="327"/>
              </a:xfrm>
              <a:custGeom>
                <a:avLst/>
                <a:gdLst>
                  <a:gd name="T0" fmla="*/ 100 w 466"/>
                  <a:gd name="T1" fmla="*/ 463 h 468"/>
                  <a:gd name="T2" fmla="*/ 102 w 466"/>
                  <a:gd name="T3" fmla="*/ 468 h 468"/>
                  <a:gd name="T4" fmla="*/ 107 w 466"/>
                  <a:gd name="T5" fmla="*/ 462 h 468"/>
                  <a:gd name="T6" fmla="*/ 4 w 466"/>
                  <a:gd name="T7" fmla="*/ 397 h 468"/>
                  <a:gd name="T8" fmla="*/ 7 w 466"/>
                  <a:gd name="T9" fmla="*/ 402 h 468"/>
                  <a:gd name="T10" fmla="*/ 120 w 466"/>
                  <a:gd name="T11" fmla="*/ 331 h 468"/>
                  <a:gd name="T12" fmla="*/ 90 w 466"/>
                  <a:gd name="T13" fmla="*/ 346 h 468"/>
                  <a:gd name="T14" fmla="*/ 15 w 466"/>
                  <a:gd name="T15" fmla="*/ 386 h 468"/>
                  <a:gd name="T16" fmla="*/ 26 w 466"/>
                  <a:gd name="T17" fmla="*/ 391 h 468"/>
                  <a:gd name="T18" fmla="*/ 97 w 466"/>
                  <a:gd name="T19" fmla="*/ 355 h 468"/>
                  <a:gd name="T20" fmla="*/ 108 w 466"/>
                  <a:gd name="T21" fmla="*/ 350 h 468"/>
                  <a:gd name="T22" fmla="*/ 108 w 466"/>
                  <a:gd name="T23" fmla="*/ 362 h 468"/>
                  <a:gd name="T24" fmla="*/ 102 w 466"/>
                  <a:gd name="T25" fmla="*/ 441 h 468"/>
                  <a:gd name="T26" fmla="*/ 112 w 466"/>
                  <a:gd name="T27" fmla="*/ 450 h 468"/>
                  <a:gd name="T28" fmla="*/ 119 w 466"/>
                  <a:gd name="T29" fmla="*/ 365 h 468"/>
                  <a:gd name="T30" fmla="*/ 120 w 466"/>
                  <a:gd name="T31" fmla="*/ 331 h 468"/>
                  <a:gd name="T32" fmla="*/ 460 w 466"/>
                  <a:gd name="T33" fmla="*/ 301 h 468"/>
                  <a:gd name="T34" fmla="*/ 463 w 466"/>
                  <a:gd name="T35" fmla="*/ 291 h 468"/>
                  <a:gd name="T36" fmla="*/ 38 w 466"/>
                  <a:gd name="T37" fmla="*/ 13 h 468"/>
                  <a:gd name="T38" fmla="*/ 43 w 466"/>
                  <a:gd name="T39" fmla="*/ 29 h 468"/>
                  <a:gd name="T40" fmla="*/ 107 w 466"/>
                  <a:gd name="T41" fmla="*/ 75 h 468"/>
                  <a:gd name="T42" fmla="*/ 117 w 466"/>
                  <a:gd name="T43" fmla="*/ 85 h 468"/>
                  <a:gd name="T44" fmla="*/ 133 w 466"/>
                  <a:gd name="T45" fmla="*/ 104 h 468"/>
                  <a:gd name="T46" fmla="*/ 167 w 466"/>
                  <a:gd name="T47" fmla="*/ 164 h 468"/>
                  <a:gd name="T48" fmla="*/ 180 w 466"/>
                  <a:gd name="T49" fmla="*/ 240 h 468"/>
                  <a:gd name="T50" fmla="*/ 255 w 466"/>
                  <a:gd name="T51" fmla="*/ 221 h 468"/>
                  <a:gd name="T52" fmla="*/ 299 w 466"/>
                  <a:gd name="T53" fmla="*/ 224 h 468"/>
                  <a:gd name="T54" fmla="*/ 339 w 466"/>
                  <a:gd name="T55" fmla="*/ 233 h 468"/>
                  <a:gd name="T56" fmla="*/ 349 w 466"/>
                  <a:gd name="T57" fmla="*/ 237 h 468"/>
                  <a:gd name="T58" fmla="*/ 379 w 466"/>
                  <a:gd name="T59" fmla="*/ 251 h 468"/>
                  <a:gd name="T60" fmla="*/ 446 w 466"/>
                  <a:gd name="T61" fmla="*/ 294 h 468"/>
                  <a:gd name="T62" fmla="*/ 424 w 466"/>
                  <a:gd name="T63" fmla="*/ 266 h 468"/>
                  <a:gd name="T64" fmla="*/ 362 w 466"/>
                  <a:gd name="T65" fmla="*/ 230 h 468"/>
                  <a:gd name="T66" fmla="*/ 330 w 466"/>
                  <a:gd name="T67" fmla="*/ 219 h 468"/>
                  <a:gd name="T68" fmla="*/ 192 w 466"/>
                  <a:gd name="T69" fmla="*/ 222 h 468"/>
                  <a:gd name="T70" fmla="*/ 192 w 466"/>
                  <a:gd name="T71" fmla="*/ 222 h 468"/>
                  <a:gd name="T72" fmla="*/ 124 w 466"/>
                  <a:gd name="T73" fmla="*/ 77 h 468"/>
                  <a:gd name="T74" fmla="*/ 116 w 466"/>
                  <a:gd name="T75" fmla="*/ 69 h 468"/>
                  <a:gd name="T76" fmla="*/ 38 w 466"/>
                  <a:gd name="T77" fmla="*/ 13 h 468"/>
                  <a:gd name="T78" fmla="*/ 15 w 466"/>
                  <a:gd name="T79" fmla="*/ 1 h 468"/>
                  <a:gd name="T80" fmla="*/ 26 w 466"/>
                  <a:gd name="T81" fmla="*/ 4 h 468"/>
                  <a:gd name="T82" fmla="*/ 18 w 466"/>
                  <a:gd name="T8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66" h="468">
                    <a:moveTo>
                      <a:pt x="107" y="462"/>
                    </a:moveTo>
                    <a:cubicBezTo>
                      <a:pt x="105" y="462"/>
                      <a:pt x="103" y="463"/>
                      <a:pt x="100" y="463"/>
                    </a:cubicBezTo>
                    <a:cubicBezTo>
                      <a:pt x="99" y="464"/>
                      <a:pt x="98" y="464"/>
                      <a:pt x="96" y="465"/>
                    </a:cubicBezTo>
                    <a:cubicBezTo>
                      <a:pt x="98" y="467"/>
                      <a:pt x="100" y="468"/>
                      <a:pt x="102" y="468"/>
                    </a:cubicBezTo>
                    <a:cubicBezTo>
                      <a:pt x="104" y="468"/>
                      <a:pt x="106" y="467"/>
                      <a:pt x="107" y="464"/>
                    </a:cubicBezTo>
                    <a:cubicBezTo>
                      <a:pt x="107" y="464"/>
                      <a:pt x="107" y="463"/>
                      <a:pt x="107" y="462"/>
                    </a:cubicBezTo>
                    <a:moveTo>
                      <a:pt x="5" y="395"/>
                    </a:moveTo>
                    <a:cubicBezTo>
                      <a:pt x="5" y="396"/>
                      <a:pt x="4" y="396"/>
                      <a:pt x="4" y="397"/>
                    </a:cubicBezTo>
                    <a:cubicBezTo>
                      <a:pt x="0" y="400"/>
                      <a:pt x="3" y="405"/>
                      <a:pt x="7" y="406"/>
                    </a:cubicBezTo>
                    <a:cubicBezTo>
                      <a:pt x="7" y="405"/>
                      <a:pt x="7" y="403"/>
                      <a:pt x="7" y="402"/>
                    </a:cubicBezTo>
                    <a:cubicBezTo>
                      <a:pt x="6" y="400"/>
                      <a:pt x="6" y="397"/>
                      <a:pt x="5" y="395"/>
                    </a:cubicBezTo>
                    <a:moveTo>
                      <a:pt x="120" y="331"/>
                    </a:moveTo>
                    <a:cubicBezTo>
                      <a:pt x="114" y="334"/>
                      <a:pt x="107" y="338"/>
                      <a:pt x="101" y="341"/>
                    </a:cubicBezTo>
                    <a:cubicBezTo>
                      <a:pt x="97" y="343"/>
                      <a:pt x="94" y="344"/>
                      <a:pt x="90" y="346"/>
                    </a:cubicBezTo>
                    <a:cubicBezTo>
                      <a:pt x="70" y="355"/>
                      <a:pt x="49" y="363"/>
                      <a:pt x="31" y="375"/>
                    </a:cubicBezTo>
                    <a:cubicBezTo>
                      <a:pt x="25" y="378"/>
                      <a:pt x="20" y="382"/>
                      <a:pt x="15" y="386"/>
                    </a:cubicBezTo>
                    <a:cubicBezTo>
                      <a:pt x="17" y="390"/>
                      <a:pt x="18" y="394"/>
                      <a:pt x="18" y="398"/>
                    </a:cubicBezTo>
                    <a:cubicBezTo>
                      <a:pt x="21" y="396"/>
                      <a:pt x="24" y="393"/>
                      <a:pt x="26" y="391"/>
                    </a:cubicBezTo>
                    <a:cubicBezTo>
                      <a:pt x="32" y="387"/>
                      <a:pt x="38" y="383"/>
                      <a:pt x="44" y="380"/>
                    </a:cubicBezTo>
                    <a:cubicBezTo>
                      <a:pt x="61" y="370"/>
                      <a:pt x="79" y="363"/>
                      <a:pt x="97" y="355"/>
                    </a:cubicBezTo>
                    <a:cubicBezTo>
                      <a:pt x="100" y="353"/>
                      <a:pt x="104" y="352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0"/>
                      <a:pt x="108" y="350"/>
                      <a:pt x="108" y="350"/>
                    </a:cubicBezTo>
                    <a:cubicBezTo>
                      <a:pt x="108" y="354"/>
                      <a:pt x="108" y="358"/>
                      <a:pt x="108" y="362"/>
                    </a:cubicBezTo>
                    <a:cubicBezTo>
                      <a:pt x="108" y="382"/>
                      <a:pt x="108" y="401"/>
                      <a:pt x="106" y="420"/>
                    </a:cubicBezTo>
                    <a:cubicBezTo>
                      <a:pt x="105" y="427"/>
                      <a:pt x="104" y="434"/>
                      <a:pt x="102" y="441"/>
                    </a:cubicBezTo>
                    <a:cubicBezTo>
                      <a:pt x="101" y="445"/>
                      <a:pt x="100" y="448"/>
                      <a:pt x="99" y="451"/>
                    </a:cubicBezTo>
                    <a:cubicBezTo>
                      <a:pt x="103" y="450"/>
                      <a:pt x="107" y="450"/>
                      <a:pt x="112" y="450"/>
                    </a:cubicBezTo>
                    <a:cubicBezTo>
                      <a:pt x="113" y="443"/>
                      <a:pt x="115" y="437"/>
                      <a:pt x="116" y="431"/>
                    </a:cubicBezTo>
                    <a:cubicBezTo>
                      <a:pt x="119" y="409"/>
                      <a:pt x="118" y="387"/>
                      <a:pt x="119" y="365"/>
                    </a:cubicBezTo>
                    <a:cubicBezTo>
                      <a:pt x="119" y="361"/>
                      <a:pt x="119" y="357"/>
                      <a:pt x="119" y="353"/>
                    </a:cubicBezTo>
                    <a:cubicBezTo>
                      <a:pt x="119" y="345"/>
                      <a:pt x="120" y="338"/>
                      <a:pt x="120" y="331"/>
                    </a:cubicBezTo>
                    <a:moveTo>
                      <a:pt x="458" y="288"/>
                    </a:moveTo>
                    <a:cubicBezTo>
                      <a:pt x="458" y="292"/>
                      <a:pt x="459" y="296"/>
                      <a:pt x="460" y="301"/>
                    </a:cubicBezTo>
                    <a:cubicBezTo>
                      <a:pt x="462" y="300"/>
                      <a:pt x="464" y="299"/>
                      <a:pt x="465" y="297"/>
                    </a:cubicBezTo>
                    <a:cubicBezTo>
                      <a:pt x="466" y="295"/>
                      <a:pt x="465" y="292"/>
                      <a:pt x="463" y="291"/>
                    </a:cubicBezTo>
                    <a:cubicBezTo>
                      <a:pt x="461" y="290"/>
                      <a:pt x="459" y="289"/>
                      <a:pt x="458" y="288"/>
                    </a:cubicBezTo>
                    <a:moveTo>
                      <a:pt x="38" y="13"/>
                    </a:moveTo>
                    <a:cubicBezTo>
                      <a:pt x="34" y="15"/>
                      <a:pt x="29" y="16"/>
                      <a:pt x="25" y="17"/>
                    </a:cubicBezTo>
                    <a:cubicBezTo>
                      <a:pt x="31" y="21"/>
                      <a:pt x="37" y="25"/>
                      <a:pt x="43" y="29"/>
                    </a:cubicBezTo>
                    <a:cubicBezTo>
                      <a:pt x="59" y="40"/>
                      <a:pt x="75" y="50"/>
                      <a:pt x="91" y="62"/>
                    </a:cubicBezTo>
                    <a:cubicBezTo>
                      <a:pt x="96" y="66"/>
                      <a:pt x="102" y="71"/>
                      <a:pt x="107" y="75"/>
                    </a:cubicBezTo>
                    <a:cubicBezTo>
                      <a:pt x="110" y="78"/>
                      <a:pt x="112" y="81"/>
                      <a:pt x="115" y="83"/>
                    </a:cubicBezTo>
                    <a:cubicBezTo>
                      <a:pt x="116" y="84"/>
                      <a:pt x="116" y="85"/>
                      <a:pt x="117" y="85"/>
                    </a:cubicBezTo>
                    <a:cubicBezTo>
                      <a:pt x="119" y="87"/>
                      <a:pt x="121" y="89"/>
                      <a:pt x="123" y="92"/>
                    </a:cubicBezTo>
                    <a:cubicBezTo>
                      <a:pt x="126" y="95"/>
                      <a:pt x="130" y="99"/>
                      <a:pt x="133" y="104"/>
                    </a:cubicBezTo>
                    <a:cubicBezTo>
                      <a:pt x="138" y="110"/>
                      <a:pt x="142" y="117"/>
                      <a:pt x="147" y="124"/>
                    </a:cubicBezTo>
                    <a:cubicBezTo>
                      <a:pt x="155" y="137"/>
                      <a:pt x="162" y="150"/>
                      <a:pt x="167" y="164"/>
                    </a:cubicBezTo>
                    <a:cubicBezTo>
                      <a:pt x="173" y="178"/>
                      <a:pt x="177" y="193"/>
                      <a:pt x="179" y="208"/>
                    </a:cubicBezTo>
                    <a:cubicBezTo>
                      <a:pt x="181" y="219"/>
                      <a:pt x="181" y="229"/>
                      <a:pt x="180" y="240"/>
                    </a:cubicBezTo>
                    <a:cubicBezTo>
                      <a:pt x="189" y="235"/>
                      <a:pt x="199" y="231"/>
                      <a:pt x="209" y="228"/>
                    </a:cubicBezTo>
                    <a:cubicBezTo>
                      <a:pt x="224" y="224"/>
                      <a:pt x="240" y="222"/>
                      <a:pt x="255" y="221"/>
                    </a:cubicBezTo>
                    <a:cubicBezTo>
                      <a:pt x="256" y="221"/>
                      <a:pt x="257" y="221"/>
                      <a:pt x="259" y="221"/>
                    </a:cubicBezTo>
                    <a:cubicBezTo>
                      <a:pt x="272" y="221"/>
                      <a:pt x="286" y="222"/>
                      <a:pt x="299" y="224"/>
                    </a:cubicBezTo>
                    <a:cubicBezTo>
                      <a:pt x="308" y="226"/>
                      <a:pt x="316" y="227"/>
                      <a:pt x="324" y="229"/>
                    </a:cubicBezTo>
                    <a:cubicBezTo>
                      <a:pt x="329" y="230"/>
                      <a:pt x="334" y="232"/>
                      <a:pt x="339" y="233"/>
                    </a:cubicBezTo>
                    <a:cubicBezTo>
                      <a:pt x="342" y="234"/>
                      <a:pt x="344" y="235"/>
                      <a:pt x="347" y="236"/>
                    </a:cubicBezTo>
                    <a:cubicBezTo>
                      <a:pt x="348" y="237"/>
                      <a:pt x="349" y="237"/>
                      <a:pt x="349" y="237"/>
                    </a:cubicBezTo>
                    <a:cubicBezTo>
                      <a:pt x="353" y="239"/>
                      <a:pt x="357" y="240"/>
                      <a:pt x="360" y="242"/>
                    </a:cubicBezTo>
                    <a:cubicBezTo>
                      <a:pt x="366" y="244"/>
                      <a:pt x="373" y="248"/>
                      <a:pt x="379" y="251"/>
                    </a:cubicBezTo>
                    <a:cubicBezTo>
                      <a:pt x="396" y="261"/>
                      <a:pt x="412" y="272"/>
                      <a:pt x="428" y="282"/>
                    </a:cubicBezTo>
                    <a:cubicBezTo>
                      <a:pt x="434" y="286"/>
                      <a:pt x="440" y="290"/>
                      <a:pt x="446" y="294"/>
                    </a:cubicBezTo>
                    <a:cubicBezTo>
                      <a:pt x="445" y="289"/>
                      <a:pt x="445" y="285"/>
                      <a:pt x="445" y="280"/>
                    </a:cubicBezTo>
                    <a:cubicBezTo>
                      <a:pt x="438" y="275"/>
                      <a:pt x="431" y="271"/>
                      <a:pt x="424" y="266"/>
                    </a:cubicBezTo>
                    <a:cubicBezTo>
                      <a:pt x="404" y="253"/>
                      <a:pt x="384" y="240"/>
                      <a:pt x="363" y="231"/>
                    </a:cubicBezTo>
                    <a:cubicBezTo>
                      <a:pt x="363" y="230"/>
                      <a:pt x="362" y="230"/>
                      <a:pt x="362" y="230"/>
                    </a:cubicBezTo>
                    <a:cubicBezTo>
                      <a:pt x="359" y="229"/>
                      <a:pt x="355" y="227"/>
                      <a:pt x="352" y="226"/>
                    </a:cubicBezTo>
                    <a:cubicBezTo>
                      <a:pt x="345" y="223"/>
                      <a:pt x="338" y="221"/>
                      <a:pt x="330" y="219"/>
                    </a:cubicBezTo>
                    <a:cubicBezTo>
                      <a:pt x="308" y="214"/>
                      <a:pt x="284" y="210"/>
                      <a:pt x="260" y="210"/>
                    </a:cubicBezTo>
                    <a:cubicBezTo>
                      <a:pt x="237" y="210"/>
                      <a:pt x="214" y="213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2" y="222"/>
                      <a:pt x="192" y="222"/>
                      <a:pt x="192" y="222"/>
                    </a:cubicBezTo>
                    <a:cubicBezTo>
                      <a:pt x="190" y="175"/>
                      <a:pt x="167" y="130"/>
                      <a:pt x="139" y="94"/>
                    </a:cubicBezTo>
                    <a:cubicBezTo>
                      <a:pt x="135" y="88"/>
                      <a:pt x="130" y="82"/>
                      <a:pt x="124" y="77"/>
                    </a:cubicBezTo>
                    <a:cubicBezTo>
                      <a:pt x="122" y="74"/>
                      <a:pt x="119" y="71"/>
                      <a:pt x="116" y="69"/>
                    </a:cubicBezTo>
                    <a:cubicBezTo>
                      <a:pt x="116" y="69"/>
                      <a:pt x="116" y="69"/>
                      <a:pt x="116" y="69"/>
                    </a:cubicBezTo>
                    <a:cubicBezTo>
                      <a:pt x="99" y="53"/>
                      <a:pt x="79" y="40"/>
                      <a:pt x="59" y="27"/>
                    </a:cubicBezTo>
                    <a:cubicBezTo>
                      <a:pt x="52" y="22"/>
                      <a:pt x="45" y="17"/>
                      <a:pt x="38" y="13"/>
                    </a:cubicBezTo>
                    <a:moveTo>
                      <a:pt x="18" y="0"/>
                    </a:moveTo>
                    <a:cubicBezTo>
                      <a:pt x="17" y="0"/>
                      <a:pt x="16" y="0"/>
                      <a:pt x="15" y="1"/>
                    </a:cubicBezTo>
                    <a:cubicBezTo>
                      <a:pt x="13" y="3"/>
                      <a:pt x="12" y="5"/>
                      <a:pt x="13" y="7"/>
                    </a:cubicBezTo>
                    <a:cubicBezTo>
                      <a:pt x="18" y="7"/>
                      <a:pt x="22" y="6"/>
                      <a:pt x="26" y="4"/>
                    </a:cubicBezTo>
                    <a:cubicBezTo>
                      <a:pt x="24" y="3"/>
                      <a:pt x="23" y="2"/>
                      <a:pt x="21" y="1"/>
                    </a:cubicBezTo>
                    <a:cubicBezTo>
                      <a:pt x="20" y="0"/>
                      <a:pt x="19" y="0"/>
                      <a:pt x="1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06"/>
              <p:cNvSpPr>
                <a:spLocks/>
              </p:cNvSpPr>
              <p:nvPr/>
            </p:nvSpPr>
            <p:spPr bwMode="auto">
              <a:xfrm>
                <a:off x="746" y="2928"/>
                <a:ext cx="215" cy="202"/>
              </a:xfrm>
              <a:custGeom>
                <a:avLst/>
                <a:gdLst>
                  <a:gd name="T0" fmla="*/ 294 w 309"/>
                  <a:gd name="T1" fmla="*/ 0 h 290"/>
                  <a:gd name="T2" fmla="*/ 286 w 309"/>
                  <a:gd name="T3" fmla="*/ 3 h 290"/>
                  <a:gd name="T4" fmla="*/ 290 w 309"/>
                  <a:gd name="T5" fmla="*/ 24 h 290"/>
                  <a:gd name="T6" fmla="*/ 292 w 309"/>
                  <a:gd name="T7" fmla="*/ 36 h 290"/>
                  <a:gd name="T8" fmla="*/ 292 w 309"/>
                  <a:gd name="T9" fmla="*/ 37 h 290"/>
                  <a:gd name="T10" fmla="*/ 292 w 309"/>
                  <a:gd name="T11" fmla="*/ 36 h 290"/>
                  <a:gd name="T12" fmla="*/ 292 w 309"/>
                  <a:gd name="T13" fmla="*/ 37 h 290"/>
                  <a:gd name="T14" fmla="*/ 293 w 309"/>
                  <a:gd name="T15" fmla="*/ 129 h 290"/>
                  <a:gd name="T16" fmla="*/ 292 w 309"/>
                  <a:gd name="T17" fmla="*/ 136 h 290"/>
                  <a:gd name="T18" fmla="*/ 290 w 309"/>
                  <a:gd name="T19" fmla="*/ 147 h 290"/>
                  <a:gd name="T20" fmla="*/ 288 w 309"/>
                  <a:gd name="T21" fmla="*/ 157 h 290"/>
                  <a:gd name="T22" fmla="*/ 279 w 309"/>
                  <a:gd name="T23" fmla="*/ 185 h 290"/>
                  <a:gd name="T24" fmla="*/ 260 w 309"/>
                  <a:gd name="T25" fmla="*/ 219 h 290"/>
                  <a:gd name="T26" fmla="*/ 239 w 309"/>
                  <a:gd name="T27" fmla="*/ 239 h 290"/>
                  <a:gd name="T28" fmla="*/ 203 w 309"/>
                  <a:gd name="T29" fmla="*/ 259 h 290"/>
                  <a:gd name="T30" fmla="*/ 135 w 309"/>
                  <a:gd name="T31" fmla="*/ 276 h 290"/>
                  <a:gd name="T32" fmla="*/ 102 w 309"/>
                  <a:gd name="T33" fmla="*/ 278 h 290"/>
                  <a:gd name="T34" fmla="*/ 98 w 309"/>
                  <a:gd name="T35" fmla="*/ 278 h 290"/>
                  <a:gd name="T36" fmla="*/ 87 w 309"/>
                  <a:gd name="T37" fmla="*/ 278 h 290"/>
                  <a:gd name="T38" fmla="*/ 73 w 309"/>
                  <a:gd name="T39" fmla="*/ 277 h 290"/>
                  <a:gd name="T40" fmla="*/ 48 w 309"/>
                  <a:gd name="T41" fmla="*/ 272 h 290"/>
                  <a:gd name="T42" fmla="*/ 36 w 309"/>
                  <a:gd name="T43" fmla="*/ 267 h 290"/>
                  <a:gd name="T44" fmla="*/ 24 w 309"/>
                  <a:gd name="T45" fmla="*/ 262 h 290"/>
                  <a:gd name="T46" fmla="*/ 12 w 309"/>
                  <a:gd name="T47" fmla="*/ 254 h 290"/>
                  <a:gd name="T48" fmla="*/ 11 w 309"/>
                  <a:gd name="T49" fmla="*/ 253 h 290"/>
                  <a:gd name="T50" fmla="*/ 7 w 309"/>
                  <a:gd name="T51" fmla="*/ 252 h 290"/>
                  <a:gd name="T52" fmla="*/ 3 w 309"/>
                  <a:gd name="T53" fmla="*/ 254 h 290"/>
                  <a:gd name="T54" fmla="*/ 3 w 309"/>
                  <a:gd name="T55" fmla="*/ 261 h 290"/>
                  <a:gd name="T56" fmla="*/ 29 w 309"/>
                  <a:gd name="T57" fmla="*/ 277 h 290"/>
                  <a:gd name="T58" fmla="*/ 46 w 309"/>
                  <a:gd name="T59" fmla="*/ 283 h 290"/>
                  <a:gd name="T60" fmla="*/ 89 w 309"/>
                  <a:gd name="T61" fmla="*/ 289 h 290"/>
                  <a:gd name="T62" fmla="*/ 99 w 309"/>
                  <a:gd name="T63" fmla="*/ 290 h 290"/>
                  <a:gd name="T64" fmla="*/ 101 w 309"/>
                  <a:gd name="T65" fmla="*/ 290 h 290"/>
                  <a:gd name="T66" fmla="*/ 105 w 309"/>
                  <a:gd name="T67" fmla="*/ 290 h 290"/>
                  <a:gd name="T68" fmla="*/ 117 w 309"/>
                  <a:gd name="T69" fmla="*/ 289 h 290"/>
                  <a:gd name="T70" fmla="*/ 127 w 309"/>
                  <a:gd name="T71" fmla="*/ 288 h 290"/>
                  <a:gd name="T72" fmla="*/ 198 w 309"/>
                  <a:gd name="T73" fmla="*/ 273 h 290"/>
                  <a:gd name="T74" fmla="*/ 235 w 309"/>
                  <a:gd name="T75" fmla="*/ 256 h 290"/>
                  <a:gd name="T76" fmla="*/ 283 w 309"/>
                  <a:gd name="T77" fmla="*/ 203 h 290"/>
                  <a:gd name="T78" fmla="*/ 302 w 309"/>
                  <a:gd name="T79" fmla="*/ 147 h 290"/>
                  <a:gd name="T80" fmla="*/ 304 w 309"/>
                  <a:gd name="T81" fmla="*/ 136 h 290"/>
                  <a:gd name="T82" fmla="*/ 303 w 309"/>
                  <a:gd name="T83" fmla="*/ 33 h 290"/>
                  <a:gd name="T84" fmla="*/ 301 w 309"/>
                  <a:gd name="T85" fmla="*/ 22 h 290"/>
                  <a:gd name="T86" fmla="*/ 297 w 309"/>
                  <a:gd name="T87" fmla="*/ 1 h 290"/>
                  <a:gd name="T88" fmla="*/ 296 w 309"/>
                  <a:gd name="T89" fmla="*/ 1 h 290"/>
                  <a:gd name="T90" fmla="*/ 294 w 309"/>
                  <a:gd name="T91" fmla="*/ 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9" h="290">
                    <a:moveTo>
                      <a:pt x="294" y="0"/>
                    </a:moveTo>
                    <a:cubicBezTo>
                      <a:pt x="291" y="1"/>
                      <a:pt x="289" y="2"/>
                      <a:pt x="286" y="3"/>
                    </a:cubicBezTo>
                    <a:cubicBezTo>
                      <a:pt x="288" y="10"/>
                      <a:pt x="289" y="17"/>
                      <a:pt x="290" y="24"/>
                    </a:cubicBezTo>
                    <a:cubicBezTo>
                      <a:pt x="291" y="28"/>
                      <a:pt x="292" y="32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2" y="36"/>
                      <a:pt x="292" y="36"/>
                      <a:pt x="292" y="36"/>
                    </a:cubicBezTo>
                    <a:cubicBezTo>
                      <a:pt x="292" y="37"/>
                      <a:pt x="292" y="37"/>
                      <a:pt x="292" y="37"/>
                    </a:cubicBezTo>
                    <a:cubicBezTo>
                      <a:pt x="296" y="68"/>
                      <a:pt x="296" y="98"/>
                      <a:pt x="293" y="129"/>
                    </a:cubicBezTo>
                    <a:cubicBezTo>
                      <a:pt x="292" y="131"/>
                      <a:pt x="292" y="133"/>
                      <a:pt x="292" y="136"/>
                    </a:cubicBezTo>
                    <a:cubicBezTo>
                      <a:pt x="291" y="139"/>
                      <a:pt x="290" y="143"/>
                      <a:pt x="290" y="147"/>
                    </a:cubicBezTo>
                    <a:cubicBezTo>
                      <a:pt x="289" y="150"/>
                      <a:pt x="288" y="153"/>
                      <a:pt x="288" y="157"/>
                    </a:cubicBezTo>
                    <a:cubicBezTo>
                      <a:pt x="285" y="166"/>
                      <a:pt x="282" y="176"/>
                      <a:pt x="279" y="185"/>
                    </a:cubicBezTo>
                    <a:cubicBezTo>
                      <a:pt x="274" y="197"/>
                      <a:pt x="268" y="208"/>
                      <a:pt x="260" y="219"/>
                    </a:cubicBezTo>
                    <a:cubicBezTo>
                      <a:pt x="254" y="226"/>
                      <a:pt x="247" y="233"/>
                      <a:pt x="239" y="239"/>
                    </a:cubicBezTo>
                    <a:cubicBezTo>
                      <a:pt x="228" y="247"/>
                      <a:pt x="216" y="254"/>
                      <a:pt x="203" y="259"/>
                    </a:cubicBezTo>
                    <a:cubicBezTo>
                      <a:pt x="181" y="268"/>
                      <a:pt x="158" y="273"/>
                      <a:pt x="135" y="276"/>
                    </a:cubicBezTo>
                    <a:cubicBezTo>
                      <a:pt x="124" y="278"/>
                      <a:pt x="113" y="278"/>
                      <a:pt x="102" y="278"/>
                    </a:cubicBezTo>
                    <a:cubicBezTo>
                      <a:pt x="100" y="278"/>
                      <a:pt x="99" y="278"/>
                      <a:pt x="98" y="278"/>
                    </a:cubicBezTo>
                    <a:cubicBezTo>
                      <a:pt x="95" y="278"/>
                      <a:pt x="91" y="278"/>
                      <a:pt x="87" y="278"/>
                    </a:cubicBezTo>
                    <a:cubicBezTo>
                      <a:pt x="82" y="278"/>
                      <a:pt x="78" y="277"/>
                      <a:pt x="73" y="277"/>
                    </a:cubicBezTo>
                    <a:cubicBezTo>
                      <a:pt x="65" y="276"/>
                      <a:pt x="57" y="274"/>
                      <a:pt x="48" y="272"/>
                    </a:cubicBezTo>
                    <a:cubicBezTo>
                      <a:pt x="44" y="270"/>
                      <a:pt x="40" y="269"/>
                      <a:pt x="36" y="267"/>
                    </a:cubicBezTo>
                    <a:cubicBezTo>
                      <a:pt x="32" y="266"/>
                      <a:pt x="28" y="264"/>
                      <a:pt x="24" y="262"/>
                    </a:cubicBezTo>
                    <a:cubicBezTo>
                      <a:pt x="20" y="259"/>
                      <a:pt x="16" y="257"/>
                      <a:pt x="12" y="254"/>
                    </a:cubicBezTo>
                    <a:cubicBezTo>
                      <a:pt x="12" y="254"/>
                      <a:pt x="11" y="253"/>
                      <a:pt x="11" y="253"/>
                    </a:cubicBezTo>
                    <a:cubicBezTo>
                      <a:pt x="10" y="252"/>
                      <a:pt x="8" y="252"/>
                      <a:pt x="7" y="252"/>
                    </a:cubicBezTo>
                    <a:cubicBezTo>
                      <a:pt x="5" y="252"/>
                      <a:pt x="4" y="252"/>
                      <a:pt x="3" y="254"/>
                    </a:cubicBezTo>
                    <a:cubicBezTo>
                      <a:pt x="1" y="256"/>
                      <a:pt x="0" y="259"/>
                      <a:pt x="3" y="261"/>
                    </a:cubicBezTo>
                    <a:cubicBezTo>
                      <a:pt x="11" y="267"/>
                      <a:pt x="20" y="273"/>
                      <a:pt x="29" y="277"/>
                    </a:cubicBezTo>
                    <a:cubicBezTo>
                      <a:pt x="35" y="279"/>
                      <a:pt x="40" y="281"/>
                      <a:pt x="46" y="283"/>
                    </a:cubicBezTo>
                    <a:cubicBezTo>
                      <a:pt x="59" y="287"/>
                      <a:pt x="74" y="289"/>
                      <a:pt x="89" y="289"/>
                    </a:cubicBezTo>
                    <a:cubicBezTo>
                      <a:pt x="92" y="290"/>
                      <a:pt x="96" y="290"/>
                      <a:pt x="99" y="290"/>
                    </a:cubicBezTo>
                    <a:cubicBezTo>
                      <a:pt x="100" y="290"/>
                      <a:pt x="101" y="290"/>
                      <a:pt x="101" y="290"/>
                    </a:cubicBezTo>
                    <a:cubicBezTo>
                      <a:pt x="103" y="290"/>
                      <a:pt x="104" y="290"/>
                      <a:pt x="105" y="290"/>
                    </a:cubicBezTo>
                    <a:cubicBezTo>
                      <a:pt x="109" y="290"/>
                      <a:pt x="113" y="289"/>
                      <a:pt x="117" y="289"/>
                    </a:cubicBezTo>
                    <a:cubicBezTo>
                      <a:pt x="120" y="289"/>
                      <a:pt x="124" y="289"/>
                      <a:pt x="127" y="288"/>
                    </a:cubicBezTo>
                    <a:cubicBezTo>
                      <a:pt x="151" y="286"/>
                      <a:pt x="175" y="281"/>
                      <a:pt x="198" y="273"/>
                    </a:cubicBezTo>
                    <a:cubicBezTo>
                      <a:pt x="211" y="268"/>
                      <a:pt x="223" y="263"/>
                      <a:pt x="235" y="256"/>
                    </a:cubicBezTo>
                    <a:cubicBezTo>
                      <a:pt x="257" y="243"/>
                      <a:pt x="272" y="225"/>
                      <a:pt x="283" y="203"/>
                    </a:cubicBezTo>
                    <a:cubicBezTo>
                      <a:pt x="292" y="186"/>
                      <a:pt x="298" y="167"/>
                      <a:pt x="302" y="147"/>
                    </a:cubicBezTo>
                    <a:cubicBezTo>
                      <a:pt x="303" y="143"/>
                      <a:pt x="303" y="140"/>
                      <a:pt x="304" y="136"/>
                    </a:cubicBezTo>
                    <a:cubicBezTo>
                      <a:pt x="309" y="101"/>
                      <a:pt x="307" y="65"/>
                      <a:pt x="303" y="33"/>
                    </a:cubicBezTo>
                    <a:cubicBezTo>
                      <a:pt x="302" y="29"/>
                      <a:pt x="302" y="26"/>
                      <a:pt x="301" y="22"/>
                    </a:cubicBezTo>
                    <a:cubicBezTo>
                      <a:pt x="300" y="15"/>
                      <a:pt x="299" y="8"/>
                      <a:pt x="297" y="1"/>
                    </a:cubicBezTo>
                    <a:cubicBezTo>
                      <a:pt x="297" y="1"/>
                      <a:pt x="297" y="1"/>
                      <a:pt x="296" y="1"/>
                    </a:cubicBezTo>
                    <a:cubicBezTo>
                      <a:pt x="295" y="1"/>
                      <a:pt x="294" y="1"/>
                      <a:pt x="29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07"/>
              <p:cNvSpPr>
                <a:spLocks noEditPoints="1"/>
              </p:cNvSpPr>
              <p:nvPr/>
            </p:nvSpPr>
            <p:spPr bwMode="auto">
              <a:xfrm>
                <a:off x="980" y="3043"/>
                <a:ext cx="149" cy="260"/>
              </a:xfrm>
              <a:custGeom>
                <a:avLst/>
                <a:gdLst>
                  <a:gd name="T0" fmla="*/ 93 w 213"/>
                  <a:gd name="T1" fmla="*/ 363 h 374"/>
                  <a:gd name="T2" fmla="*/ 92 w 213"/>
                  <a:gd name="T3" fmla="*/ 362 h 374"/>
                  <a:gd name="T4" fmla="*/ 93 w 213"/>
                  <a:gd name="T5" fmla="*/ 363 h 374"/>
                  <a:gd name="T6" fmla="*/ 211 w 213"/>
                  <a:gd name="T7" fmla="*/ 0 h 374"/>
                  <a:gd name="T8" fmla="*/ 190 w 213"/>
                  <a:gd name="T9" fmla="*/ 4 h 374"/>
                  <a:gd name="T10" fmla="*/ 179 w 213"/>
                  <a:gd name="T11" fmla="*/ 7 h 374"/>
                  <a:gd name="T12" fmla="*/ 84 w 213"/>
                  <a:gd name="T13" fmla="*/ 47 h 374"/>
                  <a:gd name="T14" fmla="*/ 75 w 213"/>
                  <a:gd name="T15" fmla="*/ 54 h 374"/>
                  <a:gd name="T16" fmla="*/ 30 w 213"/>
                  <a:gd name="T17" fmla="*/ 93 h 374"/>
                  <a:gd name="T18" fmla="*/ 2 w 213"/>
                  <a:gd name="T19" fmla="*/ 158 h 374"/>
                  <a:gd name="T20" fmla="*/ 0 w 213"/>
                  <a:gd name="T21" fmla="*/ 199 h 374"/>
                  <a:gd name="T22" fmla="*/ 14 w 213"/>
                  <a:gd name="T23" fmla="*/ 270 h 374"/>
                  <a:gd name="T24" fmla="*/ 18 w 213"/>
                  <a:gd name="T25" fmla="*/ 280 h 374"/>
                  <a:gd name="T26" fmla="*/ 22 w 213"/>
                  <a:gd name="T27" fmla="*/ 291 h 374"/>
                  <a:gd name="T28" fmla="*/ 25 w 213"/>
                  <a:gd name="T29" fmla="*/ 296 h 374"/>
                  <a:gd name="T30" fmla="*/ 29 w 213"/>
                  <a:gd name="T31" fmla="*/ 306 h 374"/>
                  <a:gd name="T32" fmla="*/ 52 w 213"/>
                  <a:gd name="T33" fmla="*/ 343 h 374"/>
                  <a:gd name="T34" fmla="*/ 64 w 213"/>
                  <a:gd name="T35" fmla="*/ 355 h 374"/>
                  <a:gd name="T36" fmla="*/ 89 w 213"/>
                  <a:gd name="T37" fmla="*/ 373 h 374"/>
                  <a:gd name="T38" fmla="*/ 92 w 213"/>
                  <a:gd name="T39" fmla="*/ 374 h 374"/>
                  <a:gd name="T40" fmla="*/ 96 w 213"/>
                  <a:gd name="T41" fmla="*/ 371 h 374"/>
                  <a:gd name="T42" fmla="*/ 93 w 213"/>
                  <a:gd name="T43" fmla="*/ 363 h 374"/>
                  <a:gd name="T44" fmla="*/ 92 w 213"/>
                  <a:gd name="T45" fmla="*/ 362 h 374"/>
                  <a:gd name="T46" fmla="*/ 80 w 213"/>
                  <a:gd name="T47" fmla="*/ 354 h 374"/>
                  <a:gd name="T48" fmla="*/ 70 w 213"/>
                  <a:gd name="T49" fmla="*/ 345 h 374"/>
                  <a:gd name="T50" fmla="*/ 61 w 213"/>
                  <a:gd name="T51" fmla="*/ 336 h 374"/>
                  <a:gd name="T52" fmla="*/ 47 w 213"/>
                  <a:gd name="T53" fmla="*/ 315 h 374"/>
                  <a:gd name="T54" fmla="*/ 40 w 213"/>
                  <a:gd name="T55" fmla="*/ 303 h 374"/>
                  <a:gd name="T56" fmla="*/ 35 w 213"/>
                  <a:gd name="T57" fmla="*/ 293 h 374"/>
                  <a:gd name="T58" fmla="*/ 23 w 213"/>
                  <a:gd name="T59" fmla="*/ 258 h 374"/>
                  <a:gd name="T60" fmla="*/ 11 w 213"/>
                  <a:gd name="T61" fmla="*/ 189 h 374"/>
                  <a:gd name="T62" fmla="*/ 15 w 213"/>
                  <a:gd name="T63" fmla="*/ 147 h 374"/>
                  <a:gd name="T64" fmla="*/ 26 w 213"/>
                  <a:gd name="T65" fmla="*/ 121 h 374"/>
                  <a:gd name="T66" fmla="*/ 49 w 213"/>
                  <a:gd name="T67" fmla="*/ 90 h 374"/>
                  <a:gd name="T68" fmla="*/ 72 w 213"/>
                  <a:gd name="T69" fmla="*/ 70 h 374"/>
                  <a:gd name="T70" fmla="*/ 80 w 213"/>
                  <a:gd name="T71" fmla="*/ 65 h 374"/>
                  <a:gd name="T72" fmla="*/ 89 w 213"/>
                  <a:gd name="T73" fmla="*/ 58 h 374"/>
                  <a:gd name="T74" fmla="*/ 95 w 213"/>
                  <a:gd name="T75" fmla="*/ 55 h 374"/>
                  <a:gd name="T76" fmla="*/ 180 w 213"/>
                  <a:gd name="T77" fmla="*/ 19 h 374"/>
                  <a:gd name="T78" fmla="*/ 180 w 213"/>
                  <a:gd name="T79" fmla="*/ 19 h 374"/>
                  <a:gd name="T80" fmla="*/ 180 w 213"/>
                  <a:gd name="T81" fmla="*/ 19 h 374"/>
                  <a:gd name="T82" fmla="*/ 180 w 213"/>
                  <a:gd name="T83" fmla="*/ 19 h 374"/>
                  <a:gd name="T84" fmla="*/ 193 w 213"/>
                  <a:gd name="T85" fmla="*/ 15 h 374"/>
                  <a:gd name="T86" fmla="*/ 213 w 213"/>
                  <a:gd name="T87" fmla="*/ 11 h 374"/>
                  <a:gd name="T88" fmla="*/ 213 w 213"/>
                  <a:gd name="T89" fmla="*/ 3 h 374"/>
                  <a:gd name="T90" fmla="*/ 211 w 213"/>
                  <a:gd name="T91" fmla="*/ 0 h 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13" h="374">
                    <a:moveTo>
                      <a:pt x="93" y="363"/>
                    </a:moveTo>
                    <a:cubicBezTo>
                      <a:pt x="92" y="362"/>
                      <a:pt x="92" y="362"/>
                      <a:pt x="92" y="362"/>
                    </a:cubicBezTo>
                    <a:cubicBezTo>
                      <a:pt x="93" y="363"/>
                      <a:pt x="93" y="363"/>
                      <a:pt x="93" y="363"/>
                    </a:cubicBezTo>
                    <a:moveTo>
                      <a:pt x="211" y="0"/>
                    </a:moveTo>
                    <a:cubicBezTo>
                      <a:pt x="204" y="1"/>
                      <a:pt x="197" y="3"/>
                      <a:pt x="190" y="4"/>
                    </a:cubicBezTo>
                    <a:cubicBezTo>
                      <a:pt x="186" y="5"/>
                      <a:pt x="183" y="6"/>
                      <a:pt x="179" y="7"/>
                    </a:cubicBezTo>
                    <a:cubicBezTo>
                      <a:pt x="148" y="16"/>
                      <a:pt x="114" y="29"/>
                      <a:pt x="84" y="47"/>
                    </a:cubicBezTo>
                    <a:cubicBezTo>
                      <a:pt x="81" y="49"/>
                      <a:pt x="78" y="51"/>
                      <a:pt x="75" y="54"/>
                    </a:cubicBezTo>
                    <a:cubicBezTo>
                      <a:pt x="58" y="65"/>
                      <a:pt x="43" y="78"/>
                      <a:pt x="30" y="93"/>
                    </a:cubicBezTo>
                    <a:cubicBezTo>
                      <a:pt x="15" y="112"/>
                      <a:pt x="5" y="133"/>
                      <a:pt x="2" y="158"/>
                    </a:cubicBezTo>
                    <a:cubicBezTo>
                      <a:pt x="0" y="172"/>
                      <a:pt x="0" y="185"/>
                      <a:pt x="0" y="199"/>
                    </a:cubicBezTo>
                    <a:cubicBezTo>
                      <a:pt x="2" y="223"/>
                      <a:pt x="7" y="247"/>
                      <a:pt x="14" y="270"/>
                    </a:cubicBezTo>
                    <a:cubicBezTo>
                      <a:pt x="16" y="273"/>
                      <a:pt x="17" y="277"/>
                      <a:pt x="18" y="280"/>
                    </a:cubicBezTo>
                    <a:cubicBezTo>
                      <a:pt x="19" y="284"/>
                      <a:pt x="21" y="287"/>
                      <a:pt x="22" y="291"/>
                    </a:cubicBezTo>
                    <a:cubicBezTo>
                      <a:pt x="23" y="293"/>
                      <a:pt x="24" y="294"/>
                      <a:pt x="25" y="296"/>
                    </a:cubicBezTo>
                    <a:cubicBezTo>
                      <a:pt x="26" y="299"/>
                      <a:pt x="28" y="303"/>
                      <a:pt x="29" y="306"/>
                    </a:cubicBezTo>
                    <a:cubicBezTo>
                      <a:pt x="36" y="319"/>
                      <a:pt x="43" y="331"/>
                      <a:pt x="52" y="343"/>
                    </a:cubicBezTo>
                    <a:cubicBezTo>
                      <a:pt x="56" y="347"/>
                      <a:pt x="60" y="351"/>
                      <a:pt x="64" y="355"/>
                    </a:cubicBezTo>
                    <a:cubicBezTo>
                      <a:pt x="72" y="362"/>
                      <a:pt x="80" y="368"/>
                      <a:pt x="89" y="373"/>
                    </a:cubicBezTo>
                    <a:cubicBezTo>
                      <a:pt x="90" y="374"/>
                      <a:pt x="91" y="374"/>
                      <a:pt x="92" y="374"/>
                    </a:cubicBezTo>
                    <a:cubicBezTo>
                      <a:pt x="94" y="374"/>
                      <a:pt x="95" y="373"/>
                      <a:pt x="96" y="371"/>
                    </a:cubicBezTo>
                    <a:cubicBezTo>
                      <a:pt x="97" y="368"/>
                      <a:pt x="97" y="365"/>
                      <a:pt x="93" y="363"/>
                    </a:cubicBezTo>
                    <a:cubicBezTo>
                      <a:pt x="93" y="363"/>
                      <a:pt x="92" y="362"/>
                      <a:pt x="92" y="362"/>
                    </a:cubicBezTo>
                    <a:cubicBezTo>
                      <a:pt x="88" y="360"/>
                      <a:pt x="84" y="357"/>
                      <a:pt x="80" y="354"/>
                    </a:cubicBezTo>
                    <a:cubicBezTo>
                      <a:pt x="77" y="351"/>
                      <a:pt x="73" y="349"/>
                      <a:pt x="70" y="345"/>
                    </a:cubicBezTo>
                    <a:cubicBezTo>
                      <a:pt x="67" y="342"/>
                      <a:pt x="64" y="339"/>
                      <a:pt x="61" y="336"/>
                    </a:cubicBezTo>
                    <a:cubicBezTo>
                      <a:pt x="56" y="329"/>
                      <a:pt x="51" y="322"/>
                      <a:pt x="47" y="315"/>
                    </a:cubicBezTo>
                    <a:cubicBezTo>
                      <a:pt x="44" y="311"/>
                      <a:pt x="42" y="307"/>
                      <a:pt x="40" y="303"/>
                    </a:cubicBezTo>
                    <a:cubicBezTo>
                      <a:pt x="38" y="299"/>
                      <a:pt x="37" y="296"/>
                      <a:pt x="35" y="293"/>
                    </a:cubicBezTo>
                    <a:cubicBezTo>
                      <a:pt x="30" y="281"/>
                      <a:pt x="26" y="270"/>
                      <a:pt x="23" y="258"/>
                    </a:cubicBezTo>
                    <a:cubicBezTo>
                      <a:pt x="16" y="235"/>
                      <a:pt x="12" y="212"/>
                      <a:pt x="11" y="189"/>
                    </a:cubicBezTo>
                    <a:cubicBezTo>
                      <a:pt x="11" y="175"/>
                      <a:pt x="12" y="161"/>
                      <a:pt x="15" y="147"/>
                    </a:cubicBezTo>
                    <a:cubicBezTo>
                      <a:pt x="18" y="138"/>
                      <a:pt x="21" y="129"/>
                      <a:pt x="26" y="121"/>
                    </a:cubicBezTo>
                    <a:cubicBezTo>
                      <a:pt x="32" y="109"/>
                      <a:pt x="40" y="99"/>
                      <a:pt x="49" y="90"/>
                    </a:cubicBezTo>
                    <a:cubicBezTo>
                      <a:pt x="56" y="83"/>
                      <a:pt x="64" y="76"/>
                      <a:pt x="72" y="70"/>
                    </a:cubicBezTo>
                    <a:cubicBezTo>
                      <a:pt x="74" y="68"/>
                      <a:pt x="77" y="66"/>
                      <a:pt x="80" y="65"/>
                    </a:cubicBezTo>
                    <a:cubicBezTo>
                      <a:pt x="83" y="62"/>
                      <a:pt x="86" y="60"/>
                      <a:pt x="89" y="58"/>
                    </a:cubicBezTo>
                    <a:cubicBezTo>
                      <a:pt x="91" y="57"/>
                      <a:pt x="93" y="56"/>
                      <a:pt x="95" y="55"/>
                    </a:cubicBezTo>
                    <a:cubicBezTo>
                      <a:pt x="122" y="39"/>
                      <a:pt x="150" y="27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0" y="19"/>
                      <a:pt x="180" y="19"/>
                      <a:pt x="180" y="19"/>
                    </a:cubicBezTo>
                    <a:cubicBezTo>
                      <a:pt x="184" y="17"/>
                      <a:pt x="188" y="16"/>
                      <a:pt x="193" y="15"/>
                    </a:cubicBezTo>
                    <a:cubicBezTo>
                      <a:pt x="199" y="14"/>
                      <a:pt x="206" y="12"/>
                      <a:pt x="213" y="11"/>
                    </a:cubicBezTo>
                    <a:cubicBezTo>
                      <a:pt x="213" y="8"/>
                      <a:pt x="213" y="5"/>
                      <a:pt x="213" y="3"/>
                    </a:cubicBezTo>
                    <a:cubicBezTo>
                      <a:pt x="212" y="2"/>
                      <a:pt x="211" y="1"/>
                      <a:pt x="21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08"/>
              <p:cNvSpPr>
                <a:spLocks/>
              </p:cNvSpPr>
              <p:nvPr/>
            </p:nvSpPr>
            <p:spPr bwMode="auto">
              <a:xfrm>
                <a:off x="637" y="3418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09"/>
              <p:cNvSpPr>
                <a:spLocks/>
              </p:cNvSpPr>
              <p:nvPr/>
            </p:nvSpPr>
            <p:spPr bwMode="auto">
              <a:xfrm>
                <a:off x="768" y="350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1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10"/>
              <p:cNvSpPr>
                <a:spLocks/>
              </p:cNvSpPr>
              <p:nvPr/>
            </p:nvSpPr>
            <p:spPr bwMode="auto">
              <a:xfrm>
                <a:off x="606" y="3413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11"/>
              <p:cNvSpPr>
                <a:spLocks/>
              </p:cNvSpPr>
              <p:nvPr/>
            </p:nvSpPr>
            <p:spPr bwMode="auto">
              <a:xfrm>
                <a:off x="785" y="352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12"/>
              <p:cNvSpPr>
                <a:spLocks/>
              </p:cNvSpPr>
              <p:nvPr/>
            </p:nvSpPr>
            <p:spPr bwMode="auto">
              <a:xfrm>
                <a:off x="635" y="3077"/>
                <a:ext cx="37" cy="26"/>
              </a:xfrm>
              <a:custGeom>
                <a:avLst/>
                <a:gdLst>
                  <a:gd name="T0" fmla="*/ 25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39 w 53"/>
                  <a:gd name="T7" fmla="*/ 32 h 38"/>
                  <a:gd name="T8" fmla="*/ 25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5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39" y="32"/>
                    </a:cubicBezTo>
                    <a:cubicBezTo>
                      <a:pt x="53" y="19"/>
                      <a:pt x="4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13"/>
              <p:cNvSpPr>
                <a:spLocks/>
              </p:cNvSpPr>
              <p:nvPr/>
            </p:nvSpPr>
            <p:spPr bwMode="auto">
              <a:xfrm>
                <a:off x="1082" y="3369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14"/>
              <p:cNvSpPr>
                <a:spLocks/>
              </p:cNvSpPr>
              <p:nvPr/>
            </p:nvSpPr>
            <p:spPr bwMode="auto">
              <a:xfrm>
                <a:off x="659" y="3091"/>
                <a:ext cx="36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1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15"/>
              <p:cNvSpPr>
                <a:spLocks/>
              </p:cNvSpPr>
              <p:nvPr/>
            </p:nvSpPr>
            <p:spPr bwMode="auto">
              <a:xfrm>
                <a:off x="1059" y="335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2 h 37"/>
                  <a:gd name="T4" fmla="*/ 24 w 46"/>
                  <a:gd name="T5" fmla="*/ 37 h 37"/>
                  <a:gd name="T6" fmla="*/ 40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6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0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16"/>
              <p:cNvSpPr>
                <a:spLocks/>
              </p:cNvSpPr>
              <p:nvPr/>
            </p:nvSpPr>
            <p:spPr bwMode="auto">
              <a:xfrm>
                <a:off x="873" y="2764"/>
                <a:ext cx="37" cy="27"/>
              </a:xfrm>
              <a:custGeom>
                <a:avLst/>
                <a:gdLst>
                  <a:gd name="T0" fmla="*/ 26 w 53"/>
                  <a:gd name="T1" fmla="*/ 0 h 38"/>
                  <a:gd name="T2" fmla="*/ 13 w 53"/>
                  <a:gd name="T3" fmla="*/ 6 h 38"/>
                  <a:gd name="T4" fmla="*/ 27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3" y="6"/>
                    </a:cubicBezTo>
                    <a:cubicBezTo>
                      <a:pt x="0" y="19"/>
                      <a:pt x="13" y="38"/>
                      <a:pt x="27" y="38"/>
                    </a:cubicBezTo>
                    <a:cubicBezTo>
                      <a:pt x="31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17"/>
              <p:cNvSpPr>
                <a:spLocks/>
              </p:cNvSpPr>
              <p:nvPr/>
            </p:nvSpPr>
            <p:spPr bwMode="auto">
              <a:xfrm>
                <a:off x="1274" y="3027"/>
                <a:ext cx="32" cy="25"/>
              </a:xfrm>
              <a:custGeom>
                <a:avLst/>
                <a:gdLst>
                  <a:gd name="T0" fmla="*/ 22 w 46"/>
                  <a:gd name="T1" fmla="*/ 0 h 37"/>
                  <a:gd name="T2" fmla="*/ 6 w 46"/>
                  <a:gd name="T3" fmla="*/ 11 h 37"/>
                  <a:gd name="T4" fmla="*/ 24 w 46"/>
                  <a:gd name="T5" fmla="*/ 37 h 37"/>
                  <a:gd name="T6" fmla="*/ 41 w 46"/>
                  <a:gd name="T7" fmla="*/ 25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3"/>
                      <a:pt x="6" y="11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18"/>
              <p:cNvSpPr>
                <a:spLocks/>
              </p:cNvSpPr>
              <p:nvPr/>
            </p:nvSpPr>
            <p:spPr bwMode="auto">
              <a:xfrm>
                <a:off x="896" y="2810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1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19"/>
              <p:cNvSpPr>
                <a:spLocks/>
              </p:cNvSpPr>
              <p:nvPr/>
            </p:nvSpPr>
            <p:spPr bwMode="auto">
              <a:xfrm>
                <a:off x="1224" y="3023"/>
                <a:ext cx="32" cy="26"/>
              </a:xfrm>
              <a:custGeom>
                <a:avLst/>
                <a:gdLst>
                  <a:gd name="T0" fmla="*/ 22 w 46"/>
                  <a:gd name="T1" fmla="*/ 0 h 37"/>
                  <a:gd name="T2" fmla="*/ 5 w 46"/>
                  <a:gd name="T3" fmla="*/ 12 h 37"/>
                  <a:gd name="T4" fmla="*/ 24 w 46"/>
                  <a:gd name="T5" fmla="*/ 37 h 37"/>
                  <a:gd name="T6" fmla="*/ 40 w 46"/>
                  <a:gd name="T7" fmla="*/ 26 h 37"/>
                  <a:gd name="T8" fmla="*/ 22 w 46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7">
                    <a:moveTo>
                      <a:pt x="22" y="0"/>
                    </a:moveTo>
                    <a:cubicBezTo>
                      <a:pt x="15" y="0"/>
                      <a:pt x="9" y="4"/>
                      <a:pt x="5" y="12"/>
                    </a:cubicBezTo>
                    <a:cubicBezTo>
                      <a:pt x="0" y="26"/>
                      <a:pt x="12" y="37"/>
                      <a:pt x="24" y="37"/>
                    </a:cubicBezTo>
                    <a:cubicBezTo>
                      <a:pt x="31" y="37"/>
                      <a:pt x="37" y="34"/>
                      <a:pt x="40" y="26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20"/>
              <p:cNvSpPr>
                <a:spLocks/>
              </p:cNvSpPr>
              <p:nvPr/>
            </p:nvSpPr>
            <p:spPr bwMode="auto">
              <a:xfrm>
                <a:off x="919" y="2846"/>
                <a:ext cx="37" cy="26"/>
              </a:xfrm>
              <a:custGeom>
                <a:avLst/>
                <a:gdLst>
                  <a:gd name="T0" fmla="*/ 26 w 53"/>
                  <a:gd name="T1" fmla="*/ 0 h 38"/>
                  <a:gd name="T2" fmla="*/ 14 w 53"/>
                  <a:gd name="T3" fmla="*/ 6 h 38"/>
                  <a:gd name="T4" fmla="*/ 28 w 53"/>
                  <a:gd name="T5" fmla="*/ 38 h 38"/>
                  <a:gd name="T6" fmla="*/ 40 w 53"/>
                  <a:gd name="T7" fmla="*/ 32 h 38"/>
                  <a:gd name="T8" fmla="*/ 26 w 5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8">
                    <a:moveTo>
                      <a:pt x="26" y="0"/>
                    </a:moveTo>
                    <a:cubicBezTo>
                      <a:pt x="22" y="0"/>
                      <a:pt x="17" y="2"/>
                      <a:pt x="14" y="6"/>
                    </a:cubicBezTo>
                    <a:cubicBezTo>
                      <a:pt x="0" y="19"/>
                      <a:pt x="13" y="38"/>
                      <a:pt x="28" y="38"/>
                    </a:cubicBezTo>
                    <a:cubicBezTo>
                      <a:pt x="32" y="38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21"/>
              <p:cNvSpPr>
                <a:spLocks/>
              </p:cNvSpPr>
              <p:nvPr/>
            </p:nvSpPr>
            <p:spPr bwMode="auto">
              <a:xfrm>
                <a:off x="1180" y="3017"/>
                <a:ext cx="33" cy="25"/>
              </a:xfrm>
              <a:custGeom>
                <a:avLst/>
                <a:gdLst>
                  <a:gd name="T0" fmla="*/ 22 w 47"/>
                  <a:gd name="T1" fmla="*/ 0 h 36"/>
                  <a:gd name="T2" fmla="*/ 6 w 47"/>
                  <a:gd name="T3" fmla="*/ 11 h 36"/>
                  <a:gd name="T4" fmla="*/ 25 w 47"/>
                  <a:gd name="T5" fmla="*/ 36 h 36"/>
                  <a:gd name="T6" fmla="*/ 41 w 47"/>
                  <a:gd name="T7" fmla="*/ 25 h 36"/>
                  <a:gd name="T8" fmla="*/ 22 w 47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5"/>
                      <a:pt x="13" y="36"/>
                      <a:pt x="25" y="36"/>
                    </a:cubicBezTo>
                    <a:cubicBezTo>
                      <a:pt x="31" y="36"/>
                      <a:pt x="38" y="33"/>
                      <a:pt x="41" y="25"/>
                    </a:cubicBezTo>
                    <a:cubicBezTo>
                      <a:pt x="47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22"/>
              <p:cNvSpPr>
                <a:spLocks/>
              </p:cNvSpPr>
              <p:nvPr/>
            </p:nvSpPr>
            <p:spPr bwMode="auto">
              <a:xfrm>
                <a:off x="1256" y="254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1"/>
                      <a:pt x="13" y="5"/>
                    </a:cubicBezTo>
                    <a:cubicBezTo>
                      <a:pt x="0" y="18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8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23"/>
              <p:cNvSpPr>
                <a:spLocks/>
              </p:cNvSpPr>
              <p:nvPr/>
            </p:nvSpPr>
            <p:spPr bwMode="auto">
              <a:xfrm>
                <a:off x="1327" y="2587"/>
                <a:ext cx="32" cy="25"/>
              </a:xfrm>
              <a:custGeom>
                <a:avLst/>
                <a:gdLst>
                  <a:gd name="T0" fmla="*/ 22 w 46"/>
                  <a:gd name="T1" fmla="*/ 0 h 36"/>
                  <a:gd name="T2" fmla="*/ 5 w 46"/>
                  <a:gd name="T3" fmla="*/ 11 h 36"/>
                  <a:gd name="T4" fmla="*/ 24 w 46"/>
                  <a:gd name="T5" fmla="*/ 36 h 36"/>
                  <a:gd name="T6" fmla="*/ 40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5" y="0"/>
                      <a:pt x="9" y="3"/>
                      <a:pt x="5" y="11"/>
                    </a:cubicBezTo>
                    <a:cubicBezTo>
                      <a:pt x="0" y="25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0" y="25"/>
                    </a:cubicBezTo>
                    <a:cubicBezTo>
                      <a:pt x="46" y="10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24"/>
              <p:cNvSpPr>
                <a:spLocks/>
              </p:cNvSpPr>
              <p:nvPr/>
            </p:nvSpPr>
            <p:spPr bwMode="auto">
              <a:xfrm>
                <a:off x="1256" y="2571"/>
                <a:ext cx="37" cy="26"/>
              </a:xfrm>
              <a:custGeom>
                <a:avLst/>
                <a:gdLst>
                  <a:gd name="T0" fmla="*/ 26 w 53"/>
                  <a:gd name="T1" fmla="*/ 0 h 37"/>
                  <a:gd name="T2" fmla="*/ 13 w 53"/>
                  <a:gd name="T3" fmla="*/ 5 h 37"/>
                  <a:gd name="T4" fmla="*/ 27 w 53"/>
                  <a:gd name="T5" fmla="*/ 37 h 37"/>
                  <a:gd name="T6" fmla="*/ 40 w 53"/>
                  <a:gd name="T7" fmla="*/ 32 h 37"/>
                  <a:gd name="T8" fmla="*/ 26 w 53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7">
                    <a:moveTo>
                      <a:pt x="26" y="0"/>
                    </a:moveTo>
                    <a:cubicBezTo>
                      <a:pt x="22" y="0"/>
                      <a:pt x="17" y="2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2" y="37"/>
                      <a:pt x="36" y="36"/>
                      <a:pt x="40" y="32"/>
                    </a:cubicBezTo>
                    <a:cubicBezTo>
                      <a:pt x="53" y="19"/>
                      <a:pt x="40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25"/>
              <p:cNvSpPr>
                <a:spLocks/>
              </p:cNvSpPr>
              <p:nvPr/>
            </p:nvSpPr>
            <p:spPr bwMode="auto">
              <a:xfrm>
                <a:off x="1299" y="2598"/>
                <a:ext cx="32" cy="26"/>
              </a:xfrm>
              <a:custGeom>
                <a:avLst/>
                <a:gdLst>
                  <a:gd name="T0" fmla="*/ 22 w 46"/>
                  <a:gd name="T1" fmla="*/ 0 h 36"/>
                  <a:gd name="T2" fmla="*/ 6 w 46"/>
                  <a:gd name="T3" fmla="*/ 11 h 36"/>
                  <a:gd name="T4" fmla="*/ 24 w 46"/>
                  <a:gd name="T5" fmla="*/ 36 h 36"/>
                  <a:gd name="T6" fmla="*/ 41 w 46"/>
                  <a:gd name="T7" fmla="*/ 25 h 36"/>
                  <a:gd name="T8" fmla="*/ 22 w 46"/>
                  <a:gd name="T9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6">
                    <a:moveTo>
                      <a:pt x="22" y="0"/>
                    </a:moveTo>
                    <a:cubicBezTo>
                      <a:pt x="16" y="0"/>
                      <a:pt x="9" y="3"/>
                      <a:pt x="6" y="11"/>
                    </a:cubicBezTo>
                    <a:cubicBezTo>
                      <a:pt x="0" y="26"/>
                      <a:pt x="12" y="36"/>
                      <a:pt x="24" y="36"/>
                    </a:cubicBezTo>
                    <a:cubicBezTo>
                      <a:pt x="31" y="36"/>
                      <a:pt x="37" y="33"/>
                      <a:pt x="41" y="25"/>
                    </a:cubicBezTo>
                    <a:cubicBezTo>
                      <a:pt x="46" y="11"/>
                      <a:pt x="34" y="0"/>
                      <a:pt x="2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26"/>
              <p:cNvSpPr>
                <a:spLocks/>
              </p:cNvSpPr>
              <p:nvPr/>
            </p:nvSpPr>
            <p:spPr bwMode="auto">
              <a:xfrm>
                <a:off x="1256" y="2607"/>
                <a:ext cx="41" cy="32"/>
              </a:xfrm>
              <a:custGeom>
                <a:avLst/>
                <a:gdLst>
                  <a:gd name="T0" fmla="*/ 25 w 59"/>
                  <a:gd name="T1" fmla="*/ 0 h 45"/>
                  <a:gd name="T2" fmla="*/ 12 w 59"/>
                  <a:gd name="T3" fmla="*/ 6 h 45"/>
                  <a:gd name="T4" fmla="*/ 21 w 59"/>
                  <a:gd name="T5" fmla="*/ 37 h 45"/>
                  <a:gd name="T6" fmla="*/ 37 w 59"/>
                  <a:gd name="T7" fmla="*/ 45 h 45"/>
                  <a:gd name="T8" fmla="*/ 54 w 59"/>
                  <a:gd name="T9" fmla="*/ 33 h 45"/>
                  <a:gd name="T10" fmla="*/ 40 w 59"/>
                  <a:gd name="T11" fmla="*/ 9 h 45"/>
                  <a:gd name="T12" fmla="*/ 25 w 59"/>
                  <a:gd name="T13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9" h="45">
                    <a:moveTo>
                      <a:pt x="25" y="0"/>
                    </a:moveTo>
                    <a:cubicBezTo>
                      <a:pt x="20" y="0"/>
                      <a:pt x="16" y="2"/>
                      <a:pt x="12" y="6"/>
                    </a:cubicBezTo>
                    <a:cubicBezTo>
                      <a:pt x="0" y="18"/>
                      <a:pt x="9" y="34"/>
                      <a:pt x="21" y="37"/>
                    </a:cubicBezTo>
                    <a:cubicBezTo>
                      <a:pt x="25" y="42"/>
                      <a:pt x="31" y="45"/>
                      <a:pt x="37" y="45"/>
                    </a:cubicBezTo>
                    <a:cubicBezTo>
                      <a:pt x="44" y="45"/>
                      <a:pt x="50" y="41"/>
                      <a:pt x="54" y="33"/>
                    </a:cubicBezTo>
                    <a:cubicBezTo>
                      <a:pt x="59" y="21"/>
                      <a:pt x="50" y="11"/>
                      <a:pt x="40" y="9"/>
                    </a:cubicBezTo>
                    <a:cubicBezTo>
                      <a:pt x="36" y="4"/>
                      <a:pt x="3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27"/>
              <p:cNvSpPr>
                <a:spLocks/>
              </p:cNvSpPr>
              <p:nvPr/>
            </p:nvSpPr>
            <p:spPr bwMode="auto">
              <a:xfrm>
                <a:off x="843" y="3196"/>
                <a:ext cx="32" cy="26"/>
              </a:xfrm>
              <a:custGeom>
                <a:avLst/>
                <a:gdLst>
                  <a:gd name="T0" fmla="*/ 25 w 46"/>
                  <a:gd name="T1" fmla="*/ 0 h 37"/>
                  <a:gd name="T2" fmla="*/ 13 w 46"/>
                  <a:gd name="T3" fmla="*/ 5 h 37"/>
                  <a:gd name="T4" fmla="*/ 27 w 46"/>
                  <a:gd name="T5" fmla="*/ 37 h 37"/>
                  <a:gd name="T6" fmla="*/ 38 w 46"/>
                  <a:gd name="T7" fmla="*/ 33 h 37"/>
                  <a:gd name="T8" fmla="*/ 39 w 46"/>
                  <a:gd name="T9" fmla="*/ 32 h 37"/>
                  <a:gd name="T10" fmla="*/ 43 w 46"/>
                  <a:gd name="T11" fmla="*/ 12 h 37"/>
                  <a:gd name="T12" fmla="*/ 25 w 46"/>
                  <a:gd name="T13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37">
                    <a:moveTo>
                      <a:pt x="25" y="0"/>
                    </a:moveTo>
                    <a:cubicBezTo>
                      <a:pt x="21" y="0"/>
                      <a:pt x="17" y="1"/>
                      <a:pt x="13" y="5"/>
                    </a:cubicBezTo>
                    <a:cubicBezTo>
                      <a:pt x="0" y="19"/>
                      <a:pt x="13" y="37"/>
                      <a:pt x="27" y="37"/>
                    </a:cubicBezTo>
                    <a:cubicBezTo>
                      <a:pt x="31" y="37"/>
                      <a:pt x="34" y="36"/>
                      <a:pt x="38" y="33"/>
                    </a:cubicBezTo>
                    <a:cubicBezTo>
                      <a:pt x="38" y="33"/>
                      <a:pt x="39" y="32"/>
                      <a:pt x="39" y="32"/>
                    </a:cubicBezTo>
                    <a:cubicBezTo>
                      <a:pt x="46" y="26"/>
                      <a:pt x="46" y="18"/>
                      <a:pt x="43" y="12"/>
                    </a:cubicBezTo>
                    <a:cubicBezTo>
                      <a:pt x="40" y="5"/>
                      <a:pt x="33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28"/>
              <p:cNvSpPr>
                <a:spLocks/>
              </p:cNvSpPr>
              <p:nvPr/>
            </p:nvSpPr>
            <p:spPr bwMode="auto">
              <a:xfrm>
                <a:off x="890" y="3225"/>
                <a:ext cx="31" cy="25"/>
              </a:xfrm>
              <a:custGeom>
                <a:avLst/>
                <a:gdLst>
                  <a:gd name="T0" fmla="*/ 21 w 45"/>
                  <a:gd name="T1" fmla="*/ 0 h 36"/>
                  <a:gd name="T2" fmla="*/ 5 w 45"/>
                  <a:gd name="T3" fmla="*/ 11 h 36"/>
                  <a:gd name="T4" fmla="*/ 4 w 45"/>
                  <a:gd name="T5" fmla="*/ 13 h 36"/>
                  <a:gd name="T6" fmla="*/ 23 w 45"/>
                  <a:gd name="T7" fmla="*/ 36 h 36"/>
                  <a:gd name="T8" fmla="*/ 40 w 45"/>
                  <a:gd name="T9" fmla="*/ 25 h 36"/>
                  <a:gd name="T10" fmla="*/ 22 w 45"/>
                  <a:gd name="T11" fmla="*/ 0 h 36"/>
                  <a:gd name="T12" fmla="*/ 21 w 45"/>
                  <a:gd name="T1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36">
                    <a:moveTo>
                      <a:pt x="21" y="0"/>
                    </a:moveTo>
                    <a:cubicBezTo>
                      <a:pt x="15" y="0"/>
                      <a:pt x="8" y="3"/>
                      <a:pt x="5" y="11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0" y="27"/>
                      <a:pt x="12" y="36"/>
                      <a:pt x="23" y="36"/>
                    </a:cubicBezTo>
                    <a:cubicBezTo>
                      <a:pt x="30" y="36"/>
                      <a:pt x="37" y="33"/>
                      <a:pt x="40" y="25"/>
                    </a:cubicBezTo>
                    <a:cubicBezTo>
                      <a:pt x="45" y="11"/>
                      <a:pt x="34" y="0"/>
                      <a:pt x="22" y="0"/>
                    </a:cubicBezTo>
                    <a:cubicBezTo>
                      <a:pt x="22" y="0"/>
                      <a:pt x="22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129"/>
              <p:cNvSpPr>
                <a:spLocks/>
              </p:cNvSpPr>
              <p:nvPr/>
            </p:nvSpPr>
            <p:spPr bwMode="auto">
              <a:xfrm>
                <a:off x="944" y="3095"/>
                <a:ext cx="29" cy="26"/>
              </a:xfrm>
              <a:custGeom>
                <a:avLst/>
                <a:gdLst>
                  <a:gd name="T0" fmla="*/ 25 w 41"/>
                  <a:gd name="T1" fmla="*/ 0 h 38"/>
                  <a:gd name="T2" fmla="*/ 10 w 41"/>
                  <a:gd name="T3" fmla="*/ 7 h 38"/>
                  <a:gd name="T4" fmla="*/ 9 w 41"/>
                  <a:gd name="T5" fmla="*/ 37 h 38"/>
                  <a:gd name="T6" fmla="*/ 17 w 41"/>
                  <a:gd name="T7" fmla="*/ 38 h 38"/>
                  <a:gd name="T8" fmla="*/ 37 w 41"/>
                  <a:gd name="T9" fmla="*/ 25 h 38"/>
                  <a:gd name="T10" fmla="*/ 33 w 41"/>
                  <a:gd name="T11" fmla="*/ 2 h 38"/>
                  <a:gd name="T12" fmla="*/ 25 w 41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1" h="38">
                    <a:moveTo>
                      <a:pt x="25" y="0"/>
                    </a:moveTo>
                    <a:cubicBezTo>
                      <a:pt x="20" y="0"/>
                      <a:pt x="15" y="2"/>
                      <a:pt x="10" y="7"/>
                    </a:cubicBezTo>
                    <a:cubicBezTo>
                      <a:pt x="0" y="17"/>
                      <a:pt x="2" y="29"/>
                      <a:pt x="9" y="37"/>
                    </a:cubicBezTo>
                    <a:cubicBezTo>
                      <a:pt x="12" y="38"/>
                      <a:pt x="15" y="38"/>
                      <a:pt x="17" y="38"/>
                    </a:cubicBezTo>
                    <a:cubicBezTo>
                      <a:pt x="25" y="38"/>
                      <a:pt x="33" y="34"/>
                      <a:pt x="37" y="25"/>
                    </a:cubicBezTo>
                    <a:cubicBezTo>
                      <a:pt x="41" y="15"/>
                      <a:pt x="38" y="7"/>
                      <a:pt x="33" y="2"/>
                    </a:cubicBezTo>
                    <a:cubicBezTo>
                      <a:pt x="30" y="1"/>
                      <a:pt x="28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130"/>
              <p:cNvSpPr>
                <a:spLocks/>
              </p:cNvSpPr>
              <p:nvPr/>
            </p:nvSpPr>
            <p:spPr bwMode="auto">
              <a:xfrm>
                <a:off x="588" y="3370"/>
                <a:ext cx="124" cy="78"/>
              </a:xfrm>
              <a:custGeom>
                <a:avLst/>
                <a:gdLst>
                  <a:gd name="T0" fmla="*/ 80 w 178"/>
                  <a:gd name="T1" fmla="*/ 0 h 111"/>
                  <a:gd name="T2" fmla="*/ 19 w 178"/>
                  <a:gd name="T3" fmla="*/ 26 h 111"/>
                  <a:gd name="T4" fmla="*/ 13 w 178"/>
                  <a:gd name="T5" fmla="*/ 32 h 111"/>
                  <a:gd name="T6" fmla="*/ 5 w 178"/>
                  <a:gd name="T7" fmla="*/ 44 h 111"/>
                  <a:gd name="T8" fmla="*/ 3 w 178"/>
                  <a:gd name="T9" fmla="*/ 47 h 111"/>
                  <a:gd name="T10" fmla="*/ 3 w 178"/>
                  <a:gd name="T11" fmla="*/ 48 h 111"/>
                  <a:gd name="T12" fmla="*/ 8 w 178"/>
                  <a:gd name="T13" fmla="*/ 57 h 111"/>
                  <a:gd name="T14" fmla="*/ 13 w 178"/>
                  <a:gd name="T15" fmla="*/ 54 h 111"/>
                  <a:gd name="T16" fmla="*/ 20 w 178"/>
                  <a:gd name="T17" fmla="*/ 42 h 111"/>
                  <a:gd name="T18" fmla="*/ 21 w 178"/>
                  <a:gd name="T19" fmla="*/ 42 h 111"/>
                  <a:gd name="T20" fmla="*/ 35 w 178"/>
                  <a:gd name="T21" fmla="*/ 28 h 111"/>
                  <a:gd name="T22" fmla="*/ 53 w 178"/>
                  <a:gd name="T23" fmla="*/ 18 h 111"/>
                  <a:gd name="T24" fmla="*/ 72 w 178"/>
                  <a:gd name="T25" fmla="*/ 13 h 111"/>
                  <a:gd name="T26" fmla="*/ 80 w 178"/>
                  <a:gd name="T27" fmla="*/ 12 h 111"/>
                  <a:gd name="T28" fmla="*/ 87 w 178"/>
                  <a:gd name="T29" fmla="*/ 12 h 111"/>
                  <a:gd name="T30" fmla="*/ 104 w 178"/>
                  <a:gd name="T31" fmla="*/ 17 h 111"/>
                  <a:gd name="T32" fmla="*/ 110 w 178"/>
                  <a:gd name="T33" fmla="*/ 19 h 111"/>
                  <a:gd name="T34" fmla="*/ 128 w 178"/>
                  <a:gd name="T35" fmla="*/ 31 h 111"/>
                  <a:gd name="T36" fmla="*/ 152 w 178"/>
                  <a:gd name="T37" fmla="*/ 55 h 111"/>
                  <a:gd name="T38" fmla="*/ 154 w 178"/>
                  <a:gd name="T39" fmla="*/ 58 h 111"/>
                  <a:gd name="T40" fmla="*/ 162 w 178"/>
                  <a:gd name="T41" fmla="*/ 71 h 111"/>
                  <a:gd name="T42" fmla="*/ 163 w 178"/>
                  <a:gd name="T43" fmla="*/ 75 h 111"/>
                  <a:gd name="T44" fmla="*/ 165 w 178"/>
                  <a:gd name="T45" fmla="*/ 82 h 111"/>
                  <a:gd name="T46" fmla="*/ 165 w 178"/>
                  <a:gd name="T47" fmla="*/ 86 h 111"/>
                  <a:gd name="T48" fmla="*/ 165 w 178"/>
                  <a:gd name="T49" fmla="*/ 90 h 111"/>
                  <a:gd name="T50" fmla="*/ 163 w 178"/>
                  <a:gd name="T51" fmla="*/ 98 h 111"/>
                  <a:gd name="T52" fmla="*/ 160 w 178"/>
                  <a:gd name="T53" fmla="*/ 102 h 111"/>
                  <a:gd name="T54" fmla="*/ 166 w 178"/>
                  <a:gd name="T55" fmla="*/ 111 h 111"/>
                  <a:gd name="T56" fmla="*/ 171 w 178"/>
                  <a:gd name="T57" fmla="*/ 108 h 111"/>
                  <a:gd name="T58" fmla="*/ 176 w 178"/>
                  <a:gd name="T59" fmla="*/ 78 h 111"/>
                  <a:gd name="T60" fmla="*/ 173 w 178"/>
                  <a:gd name="T61" fmla="*/ 66 h 111"/>
                  <a:gd name="T62" fmla="*/ 167 w 178"/>
                  <a:gd name="T63" fmla="*/ 54 h 111"/>
                  <a:gd name="T64" fmla="*/ 156 w 178"/>
                  <a:gd name="T65" fmla="*/ 40 h 111"/>
                  <a:gd name="T66" fmla="*/ 149 w 178"/>
                  <a:gd name="T67" fmla="*/ 33 h 111"/>
                  <a:gd name="T68" fmla="*/ 122 w 178"/>
                  <a:gd name="T69" fmla="*/ 12 h 111"/>
                  <a:gd name="T70" fmla="*/ 80 w 178"/>
                  <a:gd name="T71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8" h="111">
                    <a:moveTo>
                      <a:pt x="80" y="0"/>
                    </a:moveTo>
                    <a:cubicBezTo>
                      <a:pt x="57" y="0"/>
                      <a:pt x="35" y="10"/>
                      <a:pt x="19" y="26"/>
                    </a:cubicBezTo>
                    <a:cubicBezTo>
                      <a:pt x="17" y="28"/>
                      <a:pt x="15" y="30"/>
                      <a:pt x="13" y="32"/>
                    </a:cubicBezTo>
                    <a:cubicBezTo>
                      <a:pt x="10" y="36"/>
                      <a:pt x="7" y="40"/>
                      <a:pt x="5" y="44"/>
                    </a:cubicBezTo>
                    <a:cubicBezTo>
                      <a:pt x="5" y="45"/>
                      <a:pt x="4" y="47"/>
                      <a:pt x="3" y="47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0" y="53"/>
                      <a:pt x="4" y="57"/>
                      <a:pt x="8" y="57"/>
                    </a:cubicBezTo>
                    <a:cubicBezTo>
                      <a:pt x="10" y="57"/>
                      <a:pt x="12" y="56"/>
                      <a:pt x="13" y="54"/>
                    </a:cubicBezTo>
                    <a:cubicBezTo>
                      <a:pt x="15" y="50"/>
                      <a:pt x="18" y="46"/>
                      <a:pt x="20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5" y="36"/>
                      <a:pt x="30" y="32"/>
                      <a:pt x="35" y="28"/>
                    </a:cubicBezTo>
                    <a:cubicBezTo>
                      <a:pt x="41" y="24"/>
                      <a:pt x="46" y="20"/>
                      <a:pt x="53" y="18"/>
                    </a:cubicBezTo>
                    <a:cubicBezTo>
                      <a:pt x="59" y="15"/>
                      <a:pt x="65" y="13"/>
                      <a:pt x="72" y="13"/>
                    </a:cubicBezTo>
                    <a:cubicBezTo>
                      <a:pt x="74" y="12"/>
                      <a:pt x="77" y="12"/>
                      <a:pt x="80" y="12"/>
                    </a:cubicBezTo>
                    <a:cubicBezTo>
                      <a:pt x="82" y="12"/>
                      <a:pt x="85" y="12"/>
                      <a:pt x="87" y="12"/>
                    </a:cubicBezTo>
                    <a:cubicBezTo>
                      <a:pt x="93" y="13"/>
                      <a:pt x="99" y="15"/>
                      <a:pt x="104" y="17"/>
                    </a:cubicBezTo>
                    <a:cubicBezTo>
                      <a:pt x="106" y="18"/>
                      <a:pt x="108" y="19"/>
                      <a:pt x="110" y="19"/>
                    </a:cubicBezTo>
                    <a:cubicBezTo>
                      <a:pt x="116" y="23"/>
                      <a:pt x="122" y="27"/>
                      <a:pt x="128" y="31"/>
                    </a:cubicBezTo>
                    <a:cubicBezTo>
                      <a:pt x="137" y="38"/>
                      <a:pt x="145" y="46"/>
                      <a:pt x="152" y="55"/>
                    </a:cubicBezTo>
                    <a:cubicBezTo>
                      <a:pt x="153" y="56"/>
                      <a:pt x="154" y="57"/>
                      <a:pt x="154" y="58"/>
                    </a:cubicBezTo>
                    <a:cubicBezTo>
                      <a:pt x="157" y="62"/>
                      <a:pt x="160" y="66"/>
                      <a:pt x="162" y="71"/>
                    </a:cubicBezTo>
                    <a:cubicBezTo>
                      <a:pt x="162" y="72"/>
                      <a:pt x="163" y="74"/>
                      <a:pt x="163" y="75"/>
                    </a:cubicBezTo>
                    <a:cubicBezTo>
                      <a:pt x="164" y="77"/>
                      <a:pt x="164" y="80"/>
                      <a:pt x="165" y="82"/>
                    </a:cubicBezTo>
                    <a:cubicBezTo>
                      <a:pt x="165" y="83"/>
                      <a:pt x="165" y="85"/>
                      <a:pt x="165" y="86"/>
                    </a:cubicBezTo>
                    <a:cubicBezTo>
                      <a:pt x="165" y="88"/>
                      <a:pt x="165" y="89"/>
                      <a:pt x="165" y="90"/>
                    </a:cubicBezTo>
                    <a:cubicBezTo>
                      <a:pt x="164" y="93"/>
                      <a:pt x="164" y="95"/>
                      <a:pt x="163" y="98"/>
                    </a:cubicBezTo>
                    <a:cubicBezTo>
                      <a:pt x="162" y="99"/>
                      <a:pt x="161" y="101"/>
                      <a:pt x="160" y="102"/>
                    </a:cubicBezTo>
                    <a:cubicBezTo>
                      <a:pt x="157" y="107"/>
                      <a:pt x="162" y="111"/>
                      <a:pt x="166" y="111"/>
                    </a:cubicBezTo>
                    <a:cubicBezTo>
                      <a:pt x="168" y="111"/>
                      <a:pt x="170" y="111"/>
                      <a:pt x="171" y="108"/>
                    </a:cubicBezTo>
                    <a:cubicBezTo>
                      <a:pt x="177" y="98"/>
                      <a:pt x="178" y="88"/>
                      <a:pt x="176" y="78"/>
                    </a:cubicBezTo>
                    <a:cubicBezTo>
                      <a:pt x="176" y="74"/>
                      <a:pt x="175" y="70"/>
                      <a:pt x="173" y="66"/>
                    </a:cubicBezTo>
                    <a:cubicBezTo>
                      <a:pt x="171" y="62"/>
                      <a:pt x="169" y="58"/>
                      <a:pt x="167" y="54"/>
                    </a:cubicBezTo>
                    <a:cubicBezTo>
                      <a:pt x="164" y="50"/>
                      <a:pt x="160" y="45"/>
                      <a:pt x="156" y="40"/>
                    </a:cubicBezTo>
                    <a:cubicBezTo>
                      <a:pt x="154" y="38"/>
                      <a:pt x="152" y="35"/>
                      <a:pt x="149" y="33"/>
                    </a:cubicBezTo>
                    <a:cubicBezTo>
                      <a:pt x="140" y="25"/>
                      <a:pt x="131" y="18"/>
                      <a:pt x="122" y="12"/>
                    </a:cubicBezTo>
                    <a:cubicBezTo>
                      <a:pt x="109" y="4"/>
                      <a:pt x="94" y="0"/>
                      <a:pt x="8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131"/>
              <p:cNvSpPr>
                <a:spLocks/>
              </p:cNvSpPr>
              <p:nvPr/>
            </p:nvSpPr>
            <p:spPr bwMode="auto">
              <a:xfrm>
                <a:off x="747" y="3461"/>
                <a:ext cx="107" cy="105"/>
              </a:xfrm>
              <a:custGeom>
                <a:avLst/>
                <a:gdLst>
                  <a:gd name="T0" fmla="*/ 43 w 153"/>
                  <a:gd name="T1" fmla="*/ 0 h 151"/>
                  <a:gd name="T2" fmla="*/ 42 w 153"/>
                  <a:gd name="T3" fmla="*/ 0 h 151"/>
                  <a:gd name="T4" fmla="*/ 29 w 153"/>
                  <a:gd name="T5" fmla="*/ 1 h 151"/>
                  <a:gd name="T6" fmla="*/ 4 w 153"/>
                  <a:gd name="T7" fmla="*/ 18 h 151"/>
                  <a:gd name="T8" fmla="*/ 9 w 153"/>
                  <a:gd name="T9" fmla="*/ 28 h 151"/>
                  <a:gd name="T10" fmla="*/ 13 w 153"/>
                  <a:gd name="T11" fmla="*/ 26 h 151"/>
                  <a:gd name="T12" fmla="*/ 17 w 153"/>
                  <a:gd name="T13" fmla="*/ 22 h 151"/>
                  <a:gd name="T14" fmla="*/ 23 w 153"/>
                  <a:gd name="T15" fmla="*/ 17 h 151"/>
                  <a:gd name="T16" fmla="*/ 26 w 153"/>
                  <a:gd name="T17" fmla="*/ 15 h 151"/>
                  <a:gd name="T18" fmla="*/ 30 w 153"/>
                  <a:gd name="T19" fmla="*/ 13 h 151"/>
                  <a:gd name="T20" fmla="*/ 37 w 153"/>
                  <a:gd name="T21" fmla="*/ 12 h 151"/>
                  <a:gd name="T22" fmla="*/ 42 w 153"/>
                  <a:gd name="T23" fmla="*/ 12 h 151"/>
                  <a:gd name="T24" fmla="*/ 57 w 153"/>
                  <a:gd name="T25" fmla="*/ 13 h 151"/>
                  <a:gd name="T26" fmla="*/ 60 w 153"/>
                  <a:gd name="T27" fmla="*/ 14 h 151"/>
                  <a:gd name="T28" fmla="*/ 91 w 153"/>
                  <a:gd name="T29" fmla="*/ 27 h 151"/>
                  <a:gd name="T30" fmla="*/ 110 w 153"/>
                  <a:gd name="T31" fmla="*/ 39 h 151"/>
                  <a:gd name="T32" fmla="*/ 114 w 153"/>
                  <a:gd name="T33" fmla="*/ 43 h 151"/>
                  <a:gd name="T34" fmla="*/ 125 w 153"/>
                  <a:gd name="T35" fmla="*/ 57 h 151"/>
                  <a:gd name="T36" fmla="*/ 131 w 153"/>
                  <a:gd name="T37" fmla="*/ 71 h 151"/>
                  <a:gd name="T38" fmla="*/ 134 w 153"/>
                  <a:gd name="T39" fmla="*/ 91 h 151"/>
                  <a:gd name="T40" fmla="*/ 132 w 153"/>
                  <a:gd name="T41" fmla="*/ 111 h 151"/>
                  <a:gd name="T42" fmla="*/ 125 w 153"/>
                  <a:gd name="T43" fmla="*/ 129 h 151"/>
                  <a:gd name="T44" fmla="*/ 124 w 153"/>
                  <a:gd name="T45" fmla="*/ 130 h 151"/>
                  <a:gd name="T46" fmla="*/ 116 w 153"/>
                  <a:gd name="T47" fmla="*/ 141 h 151"/>
                  <a:gd name="T48" fmla="*/ 121 w 153"/>
                  <a:gd name="T49" fmla="*/ 151 h 151"/>
                  <a:gd name="T50" fmla="*/ 126 w 153"/>
                  <a:gd name="T51" fmla="*/ 149 h 151"/>
                  <a:gd name="T52" fmla="*/ 126 w 153"/>
                  <a:gd name="T53" fmla="*/ 148 h 151"/>
                  <a:gd name="T54" fmla="*/ 129 w 153"/>
                  <a:gd name="T55" fmla="*/ 145 h 151"/>
                  <a:gd name="T56" fmla="*/ 136 w 153"/>
                  <a:gd name="T57" fmla="*/ 133 h 151"/>
                  <a:gd name="T58" fmla="*/ 139 w 153"/>
                  <a:gd name="T59" fmla="*/ 125 h 151"/>
                  <a:gd name="T60" fmla="*/ 111 w 153"/>
                  <a:gd name="T61" fmla="*/ 25 h 151"/>
                  <a:gd name="T62" fmla="*/ 81 w 153"/>
                  <a:gd name="T63" fmla="*/ 8 h 151"/>
                  <a:gd name="T64" fmla="*/ 72 w 153"/>
                  <a:gd name="T65" fmla="*/ 5 h 151"/>
                  <a:gd name="T66" fmla="*/ 55 w 153"/>
                  <a:gd name="T67" fmla="*/ 0 h 151"/>
                  <a:gd name="T68" fmla="*/ 43 w 153"/>
                  <a:gd name="T6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3" h="151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7" y="0"/>
                      <a:pt x="33" y="0"/>
                      <a:pt x="29" y="1"/>
                    </a:cubicBezTo>
                    <a:cubicBezTo>
                      <a:pt x="19" y="3"/>
                      <a:pt x="11" y="9"/>
                      <a:pt x="4" y="18"/>
                    </a:cubicBezTo>
                    <a:cubicBezTo>
                      <a:pt x="0" y="23"/>
                      <a:pt x="4" y="28"/>
                      <a:pt x="9" y="28"/>
                    </a:cubicBezTo>
                    <a:cubicBezTo>
                      <a:pt x="10" y="28"/>
                      <a:pt x="12" y="27"/>
                      <a:pt x="13" y="26"/>
                    </a:cubicBezTo>
                    <a:cubicBezTo>
                      <a:pt x="14" y="24"/>
                      <a:pt x="15" y="23"/>
                      <a:pt x="17" y="22"/>
                    </a:cubicBezTo>
                    <a:cubicBezTo>
                      <a:pt x="19" y="20"/>
                      <a:pt x="20" y="18"/>
                      <a:pt x="23" y="17"/>
                    </a:cubicBezTo>
                    <a:cubicBezTo>
                      <a:pt x="24" y="16"/>
                      <a:pt x="25" y="16"/>
                      <a:pt x="26" y="15"/>
                    </a:cubicBezTo>
                    <a:cubicBezTo>
                      <a:pt x="28" y="14"/>
                      <a:pt x="29" y="14"/>
                      <a:pt x="30" y="13"/>
                    </a:cubicBezTo>
                    <a:cubicBezTo>
                      <a:pt x="33" y="13"/>
                      <a:pt x="35" y="12"/>
                      <a:pt x="37" y="12"/>
                    </a:cubicBezTo>
                    <a:cubicBezTo>
                      <a:pt x="39" y="12"/>
                      <a:pt x="40" y="12"/>
                      <a:pt x="42" y="12"/>
                    </a:cubicBezTo>
                    <a:cubicBezTo>
                      <a:pt x="47" y="12"/>
                      <a:pt x="52" y="12"/>
                      <a:pt x="57" y="13"/>
                    </a:cubicBezTo>
                    <a:cubicBezTo>
                      <a:pt x="58" y="14"/>
                      <a:pt x="59" y="14"/>
                      <a:pt x="60" y="14"/>
                    </a:cubicBezTo>
                    <a:cubicBezTo>
                      <a:pt x="71" y="17"/>
                      <a:pt x="82" y="21"/>
                      <a:pt x="91" y="27"/>
                    </a:cubicBezTo>
                    <a:cubicBezTo>
                      <a:pt x="98" y="30"/>
                      <a:pt x="104" y="35"/>
                      <a:pt x="110" y="39"/>
                    </a:cubicBezTo>
                    <a:cubicBezTo>
                      <a:pt x="111" y="40"/>
                      <a:pt x="113" y="42"/>
                      <a:pt x="114" y="43"/>
                    </a:cubicBezTo>
                    <a:cubicBezTo>
                      <a:pt x="118" y="47"/>
                      <a:pt x="122" y="52"/>
                      <a:pt x="125" y="57"/>
                    </a:cubicBezTo>
                    <a:cubicBezTo>
                      <a:pt x="127" y="61"/>
                      <a:pt x="129" y="66"/>
                      <a:pt x="131" y="71"/>
                    </a:cubicBezTo>
                    <a:cubicBezTo>
                      <a:pt x="133" y="78"/>
                      <a:pt x="134" y="84"/>
                      <a:pt x="134" y="91"/>
                    </a:cubicBezTo>
                    <a:cubicBezTo>
                      <a:pt x="134" y="97"/>
                      <a:pt x="133" y="104"/>
                      <a:pt x="132" y="111"/>
                    </a:cubicBezTo>
                    <a:cubicBezTo>
                      <a:pt x="130" y="117"/>
                      <a:pt x="128" y="123"/>
                      <a:pt x="125" y="129"/>
                    </a:cubicBezTo>
                    <a:cubicBezTo>
                      <a:pt x="124" y="129"/>
                      <a:pt x="124" y="130"/>
                      <a:pt x="124" y="130"/>
                    </a:cubicBezTo>
                    <a:cubicBezTo>
                      <a:pt x="122" y="134"/>
                      <a:pt x="119" y="138"/>
                      <a:pt x="116" y="141"/>
                    </a:cubicBezTo>
                    <a:cubicBezTo>
                      <a:pt x="113" y="146"/>
                      <a:pt x="117" y="151"/>
                      <a:pt x="121" y="151"/>
                    </a:cubicBezTo>
                    <a:cubicBezTo>
                      <a:pt x="123" y="151"/>
                      <a:pt x="125" y="150"/>
                      <a:pt x="126" y="149"/>
                    </a:cubicBezTo>
                    <a:cubicBezTo>
                      <a:pt x="126" y="149"/>
                      <a:pt x="126" y="148"/>
                      <a:pt x="126" y="148"/>
                    </a:cubicBezTo>
                    <a:cubicBezTo>
                      <a:pt x="127" y="147"/>
                      <a:pt x="128" y="146"/>
                      <a:pt x="129" y="145"/>
                    </a:cubicBezTo>
                    <a:cubicBezTo>
                      <a:pt x="132" y="141"/>
                      <a:pt x="134" y="137"/>
                      <a:pt x="136" y="133"/>
                    </a:cubicBezTo>
                    <a:cubicBezTo>
                      <a:pt x="137" y="130"/>
                      <a:pt x="138" y="128"/>
                      <a:pt x="139" y="125"/>
                    </a:cubicBezTo>
                    <a:cubicBezTo>
                      <a:pt x="153" y="90"/>
                      <a:pt x="144" y="48"/>
                      <a:pt x="111" y="25"/>
                    </a:cubicBezTo>
                    <a:cubicBezTo>
                      <a:pt x="103" y="19"/>
                      <a:pt x="93" y="13"/>
                      <a:pt x="81" y="8"/>
                    </a:cubicBezTo>
                    <a:cubicBezTo>
                      <a:pt x="78" y="7"/>
                      <a:pt x="75" y="6"/>
                      <a:pt x="72" y="5"/>
                    </a:cubicBezTo>
                    <a:cubicBezTo>
                      <a:pt x="66" y="3"/>
                      <a:pt x="61" y="1"/>
                      <a:pt x="55" y="0"/>
                    </a:cubicBezTo>
                    <a:cubicBezTo>
                      <a:pt x="51" y="0"/>
                      <a:pt x="47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132"/>
              <p:cNvSpPr>
                <a:spLocks/>
              </p:cNvSpPr>
              <p:nvPr/>
            </p:nvSpPr>
            <p:spPr bwMode="auto">
              <a:xfrm>
                <a:off x="630" y="3048"/>
                <a:ext cx="96" cy="80"/>
              </a:xfrm>
              <a:custGeom>
                <a:avLst/>
                <a:gdLst>
                  <a:gd name="T0" fmla="*/ 56 w 138"/>
                  <a:gd name="T1" fmla="*/ 0 h 116"/>
                  <a:gd name="T2" fmla="*/ 7 w 138"/>
                  <a:gd name="T3" fmla="*/ 20 h 116"/>
                  <a:gd name="T4" fmla="*/ 3 w 138"/>
                  <a:gd name="T5" fmla="*/ 24 h 116"/>
                  <a:gd name="T6" fmla="*/ 0 w 138"/>
                  <a:gd name="T7" fmla="*/ 29 h 116"/>
                  <a:gd name="T8" fmla="*/ 3 w 138"/>
                  <a:gd name="T9" fmla="*/ 34 h 116"/>
                  <a:gd name="T10" fmla="*/ 3 w 138"/>
                  <a:gd name="T11" fmla="*/ 37 h 116"/>
                  <a:gd name="T12" fmla="*/ 5 w 138"/>
                  <a:gd name="T13" fmla="*/ 44 h 116"/>
                  <a:gd name="T14" fmla="*/ 11 w 138"/>
                  <a:gd name="T15" fmla="*/ 34 h 116"/>
                  <a:gd name="T16" fmla="*/ 12 w 138"/>
                  <a:gd name="T17" fmla="*/ 32 h 116"/>
                  <a:gd name="T18" fmla="*/ 18 w 138"/>
                  <a:gd name="T19" fmla="*/ 26 h 116"/>
                  <a:gd name="T20" fmla="*/ 22 w 138"/>
                  <a:gd name="T21" fmla="*/ 22 h 116"/>
                  <a:gd name="T22" fmla="*/ 33 w 138"/>
                  <a:gd name="T23" fmla="*/ 16 h 116"/>
                  <a:gd name="T24" fmla="*/ 39 w 138"/>
                  <a:gd name="T25" fmla="*/ 14 h 116"/>
                  <a:gd name="T26" fmla="*/ 47 w 138"/>
                  <a:gd name="T27" fmla="*/ 12 h 116"/>
                  <a:gd name="T28" fmla="*/ 54 w 138"/>
                  <a:gd name="T29" fmla="*/ 12 h 116"/>
                  <a:gd name="T30" fmla="*/ 62 w 138"/>
                  <a:gd name="T31" fmla="*/ 12 h 116"/>
                  <a:gd name="T32" fmla="*/ 81 w 138"/>
                  <a:gd name="T33" fmla="*/ 17 h 116"/>
                  <a:gd name="T34" fmla="*/ 99 w 138"/>
                  <a:gd name="T35" fmla="*/ 28 h 116"/>
                  <a:gd name="T36" fmla="*/ 113 w 138"/>
                  <a:gd name="T37" fmla="*/ 41 h 116"/>
                  <a:gd name="T38" fmla="*/ 121 w 138"/>
                  <a:gd name="T39" fmla="*/ 56 h 116"/>
                  <a:gd name="T40" fmla="*/ 123 w 138"/>
                  <a:gd name="T41" fmla="*/ 63 h 116"/>
                  <a:gd name="T42" fmla="*/ 124 w 138"/>
                  <a:gd name="T43" fmla="*/ 69 h 116"/>
                  <a:gd name="T44" fmla="*/ 124 w 138"/>
                  <a:gd name="T45" fmla="*/ 81 h 116"/>
                  <a:gd name="T46" fmla="*/ 121 w 138"/>
                  <a:gd name="T47" fmla="*/ 94 h 116"/>
                  <a:gd name="T48" fmla="*/ 113 w 138"/>
                  <a:gd name="T49" fmla="*/ 107 h 116"/>
                  <a:gd name="T50" fmla="*/ 119 w 138"/>
                  <a:gd name="T51" fmla="*/ 116 h 116"/>
                  <a:gd name="T52" fmla="*/ 124 w 138"/>
                  <a:gd name="T53" fmla="*/ 114 h 116"/>
                  <a:gd name="T54" fmla="*/ 134 w 138"/>
                  <a:gd name="T55" fmla="*/ 61 h 116"/>
                  <a:gd name="T56" fmla="*/ 96 w 138"/>
                  <a:gd name="T57" fmla="*/ 11 h 116"/>
                  <a:gd name="T58" fmla="*/ 56 w 138"/>
                  <a:gd name="T5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38" h="116">
                    <a:moveTo>
                      <a:pt x="56" y="0"/>
                    </a:moveTo>
                    <a:cubicBezTo>
                      <a:pt x="38" y="0"/>
                      <a:pt x="20" y="7"/>
                      <a:pt x="7" y="20"/>
                    </a:cubicBezTo>
                    <a:cubicBezTo>
                      <a:pt x="6" y="21"/>
                      <a:pt x="4" y="23"/>
                      <a:pt x="3" y="24"/>
                    </a:cubicBezTo>
                    <a:cubicBezTo>
                      <a:pt x="2" y="26"/>
                      <a:pt x="1" y="27"/>
                      <a:pt x="0" y="29"/>
                    </a:cubicBezTo>
                    <a:cubicBezTo>
                      <a:pt x="1" y="30"/>
                      <a:pt x="3" y="31"/>
                      <a:pt x="3" y="34"/>
                    </a:cubicBezTo>
                    <a:cubicBezTo>
                      <a:pt x="3" y="35"/>
                      <a:pt x="3" y="36"/>
                      <a:pt x="3" y="37"/>
                    </a:cubicBezTo>
                    <a:cubicBezTo>
                      <a:pt x="4" y="39"/>
                      <a:pt x="4" y="42"/>
                      <a:pt x="5" y="44"/>
                    </a:cubicBezTo>
                    <a:cubicBezTo>
                      <a:pt x="6" y="41"/>
                      <a:pt x="8" y="37"/>
                      <a:pt x="11" y="34"/>
                    </a:cubicBezTo>
                    <a:cubicBezTo>
                      <a:pt x="11" y="33"/>
                      <a:pt x="11" y="33"/>
                      <a:pt x="12" y="32"/>
                    </a:cubicBezTo>
                    <a:cubicBezTo>
                      <a:pt x="14" y="30"/>
                      <a:pt x="16" y="28"/>
                      <a:pt x="18" y="26"/>
                    </a:cubicBezTo>
                    <a:cubicBezTo>
                      <a:pt x="19" y="25"/>
                      <a:pt x="20" y="23"/>
                      <a:pt x="22" y="22"/>
                    </a:cubicBezTo>
                    <a:cubicBezTo>
                      <a:pt x="25" y="20"/>
                      <a:pt x="29" y="17"/>
                      <a:pt x="33" y="16"/>
                    </a:cubicBezTo>
                    <a:cubicBezTo>
                      <a:pt x="35" y="15"/>
                      <a:pt x="37" y="14"/>
                      <a:pt x="39" y="14"/>
                    </a:cubicBezTo>
                    <a:cubicBezTo>
                      <a:pt x="41" y="13"/>
                      <a:pt x="44" y="13"/>
                      <a:pt x="47" y="12"/>
                    </a:cubicBezTo>
                    <a:cubicBezTo>
                      <a:pt x="49" y="12"/>
                      <a:pt x="51" y="12"/>
                      <a:pt x="54" y="12"/>
                    </a:cubicBezTo>
                    <a:cubicBezTo>
                      <a:pt x="57" y="12"/>
                      <a:pt x="59" y="12"/>
                      <a:pt x="62" y="12"/>
                    </a:cubicBezTo>
                    <a:cubicBezTo>
                      <a:pt x="68" y="13"/>
                      <a:pt x="75" y="15"/>
                      <a:pt x="81" y="17"/>
                    </a:cubicBezTo>
                    <a:cubicBezTo>
                      <a:pt x="87" y="20"/>
                      <a:pt x="93" y="24"/>
                      <a:pt x="99" y="28"/>
                    </a:cubicBezTo>
                    <a:cubicBezTo>
                      <a:pt x="104" y="32"/>
                      <a:pt x="109" y="36"/>
                      <a:pt x="113" y="41"/>
                    </a:cubicBezTo>
                    <a:cubicBezTo>
                      <a:pt x="116" y="46"/>
                      <a:pt x="119" y="51"/>
                      <a:pt x="121" y="56"/>
                    </a:cubicBezTo>
                    <a:cubicBezTo>
                      <a:pt x="122" y="58"/>
                      <a:pt x="122" y="60"/>
                      <a:pt x="123" y="63"/>
                    </a:cubicBezTo>
                    <a:cubicBezTo>
                      <a:pt x="124" y="65"/>
                      <a:pt x="124" y="67"/>
                      <a:pt x="124" y="69"/>
                    </a:cubicBezTo>
                    <a:cubicBezTo>
                      <a:pt x="125" y="73"/>
                      <a:pt x="125" y="77"/>
                      <a:pt x="124" y="81"/>
                    </a:cubicBezTo>
                    <a:cubicBezTo>
                      <a:pt x="124" y="85"/>
                      <a:pt x="122" y="90"/>
                      <a:pt x="121" y="94"/>
                    </a:cubicBezTo>
                    <a:cubicBezTo>
                      <a:pt x="119" y="99"/>
                      <a:pt x="116" y="103"/>
                      <a:pt x="113" y="107"/>
                    </a:cubicBezTo>
                    <a:cubicBezTo>
                      <a:pt x="110" y="112"/>
                      <a:pt x="114" y="116"/>
                      <a:pt x="119" y="116"/>
                    </a:cubicBezTo>
                    <a:cubicBezTo>
                      <a:pt x="121" y="116"/>
                      <a:pt x="122" y="115"/>
                      <a:pt x="124" y="114"/>
                    </a:cubicBezTo>
                    <a:cubicBezTo>
                      <a:pt x="136" y="96"/>
                      <a:pt x="138" y="78"/>
                      <a:pt x="134" y="61"/>
                    </a:cubicBezTo>
                    <a:cubicBezTo>
                      <a:pt x="130" y="41"/>
                      <a:pt x="116" y="23"/>
                      <a:pt x="96" y="11"/>
                    </a:cubicBezTo>
                    <a:cubicBezTo>
                      <a:pt x="83" y="4"/>
                      <a:pt x="69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133"/>
              <p:cNvSpPr>
                <a:spLocks/>
              </p:cNvSpPr>
              <p:nvPr/>
            </p:nvSpPr>
            <p:spPr bwMode="auto">
              <a:xfrm>
                <a:off x="1037" y="3317"/>
                <a:ext cx="103" cy="79"/>
              </a:xfrm>
              <a:custGeom>
                <a:avLst/>
                <a:gdLst>
                  <a:gd name="T0" fmla="*/ 59 w 147"/>
                  <a:gd name="T1" fmla="*/ 0 h 113"/>
                  <a:gd name="T2" fmla="*/ 47 w 147"/>
                  <a:gd name="T3" fmla="*/ 1 h 113"/>
                  <a:gd name="T4" fmla="*/ 3 w 147"/>
                  <a:gd name="T5" fmla="*/ 31 h 113"/>
                  <a:gd name="T6" fmla="*/ 8 w 147"/>
                  <a:gd name="T7" fmla="*/ 41 h 113"/>
                  <a:gd name="T8" fmla="*/ 12 w 147"/>
                  <a:gd name="T9" fmla="*/ 39 h 113"/>
                  <a:gd name="T10" fmla="*/ 22 w 147"/>
                  <a:gd name="T11" fmla="*/ 26 h 113"/>
                  <a:gd name="T12" fmla="*/ 32 w 147"/>
                  <a:gd name="T13" fmla="*/ 18 h 113"/>
                  <a:gd name="T14" fmla="*/ 44 w 147"/>
                  <a:gd name="T15" fmla="*/ 13 h 113"/>
                  <a:gd name="T16" fmla="*/ 49 w 147"/>
                  <a:gd name="T17" fmla="*/ 12 h 113"/>
                  <a:gd name="T18" fmla="*/ 57 w 147"/>
                  <a:gd name="T19" fmla="*/ 11 h 113"/>
                  <a:gd name="T20" fmla="*/ 73 w 147"/>
                  <a:gd name="T21" fmla="*/ 13 h 113"/>
                  <a:gd name="T22" fmla="*/ 91 w 147"/>
                  <a:gd name="T23" fmla="*/ 20 h 113"/>
                  <a:gd name="T24" fmla="*/ 108 w 147"/>
                  <a:gd name="T25" fmla="*/ 33 h 113"/>
                  <a:gd name="T26" fmla="*/ 120 w 147"/>
                  <a:gd name="T27" fmla="*/ 48 h 113"/>
                  <a:gd name="T28" fmla="*/ 126 w 147"/>
                  <a:gd name="T29" fmla="*/ 62 h 113"/>
                  <a:gd name="T30" fmla="*/ 128 w 147"/>
                  <a:gd name="T31" fmla="*/ 70 h 113"/>
                  <a:gd name="T32" fmla="*/ 128 w 147"/>
                  <a:gd name="T33" fmla="*/ 75 h 113"/>
                  <a:gd name="T34" fmla="*/ 127 w 147"/>
                  <a:gd name="T35" fmla="*/ 89 h 113"/>
                  <a:gd name="T36" fmla="*/ 125 w 147"/>
                  <a:gd name="T37" fmla="*/ 94 h 113"/>
                  <a:gd name="T38" fmla="*/ 122 w 147"/>
                  <a:gd name="T39" fmla="*/ 102 h 113"/>
                  <a:gd name="T40" fmla="*/ 121 w 147"/>
                  <a:gd name="T41" fmla="*/ 104 h 113"/>
                  <a:gd name="T42" fmla="*/ 114 w 147"/>
                  <a:gd name="T43" fmla="*/ 113 h 113"/>
                  <a:gd name="T44" fmla="*/ 121 w 147"/>
                  <a:gd name="T45" fmla="*/ 111 h 113"/>
                  <a:gd name="T46" fmla="*/ 124 w 147"/>
                  <a:gd name="T47" fmla="*/ 110 h 113"/>
                  <a:gd name="T48" fmla="*/ 126 w 147"/>
                  <a:gd name="T49" fmla="*/ 110 h 113"/>
                  <a:gd name="T50" fmla="*/ 130 w 147"/>
                  <a:gd name="T51" fmla="*/ 112 h 113"/>
                  <a:gd name="T52" fmla="*/ 132 w 147"/>
                  <a:gd name="T53" fmla="*/ 107 h 113"/>
                  <a:gd name="T54" fmla="*/ 135 w 147"/>
                  <a:gd name="T55" fmla="*/ 101 h 113"/>
                  <a:gd name="T56" fmla="*/ 107 w 147"/>
                  <a:gd name="T57" fmla="*/ 16 h 113"/>
                  <a:gd name="T58" fmla="*/ 59 w 147"/>
                  <a:gd name="T5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7" h="113">
                    <a:moveTo>
                      <a:pt x="59" y="0"/>
                    </a:moveTo>
                    <a:cubicBezTo>
                      <a:pt x="55" y="0"/>
                      <a:pt x="51" y="0"/>
                      <a:pt x="47" y="1"/>
                    </a:cubicBezTo>
                    <a:cubicBezTo>
                      <a:pt x="30" y="4"/>
                      <a:pt x="14" y="14"/>
                      <a:pt x="3" y="31"/>
                    </a:cubicBezTo>
                    <a:cubicBezTo>
                      <a:pt x="0" y="36"/>
                      <a:pt x="4" y="41"/>
                      <a:pt x="8" y="41"/>
                    </a:cubicBezTo>
                    <a:cubicBezTo>
                      <a:pt x="10" y="41"/>
                      <a:pt x="11" y="41"/>
                      <a:pt x="12" y="39"/>
                    </a:cubicBezTo>
                    <a:cubicBezTo>
                      <a:pt x="15" y="34"/>
                      <a:pt x="18" y="30"/>
                      <a:pt x="22" y="26"/>
                    </a:cubicBezTo>
                    <a:cubicBezTo>
                      <a:pt x="25" y="23"/>
                      <a:pt x="29" y="20"/>
                      <a:pt x="32" y="18"/>
                    </a:cubicBezTo>
                    <a:cubicBezTo>
                      <a:pt x="36" y="16"/>
                      <a:pt x="40" y="14"/>
                      <a:pt x="44" y="13"/>
                    </a:cubicBezTo>
                    <a:cubicBezTo>
                      <a:pt x="46" y="13"/>
                      <a:pt x="47" y="12"/>
                      <a:pt x="49" y="12"/>
                    </a:cubicBezTo>
                    <a:cubicBezTo>
                      <a:pt x="52" y="11"/>
                      <a:pt x="54" y="11"/>
                      <a:pt x="57" y="11"/>
                    </a:cubicBezTo>
                    <a:cubicBezTo>
                      <a:pt x="62" y="11"/>
                      <a:pt x="68" y="12"/>
                      <a:pt x="73" y="13"/>
                    </a:cubicBezTo>
                    <a:cubicBezTo>
                      <a:pt x="80" y="15"/>
                      <a:pt x="86" y="17"/>
                      <a:pt x="91" y="20"/>
                    </a:cubicBezTo>
                    <a:cubicBezTo>
                      <a:pt x="97" y="24"/>
                      <a:pt x="103" y="28"/>
                      <a:pt x="108" y="33"/>
                    </a:cubicBezTo>
                    <a:cubicBezTo>
                      <a:pt x="113" y="37"/>
                      <a:pt x="117" y="42"/>
                      <a:pt x="120" y="48"/>
                    </a:cubicBezTo>
                    <a:cubicBezTo>
                      <a:pt x="123" y="52"/>
                      <a:pt x="125" y="57"/>
                      <a:pt x="126" y="62"/>
                    </a:cubicBezTo>
                    <a:cubicBezTo>
                      <a:pt x="127" y="65"/>
                      <a:pt x="128" y="67"/>
                      <a:pt x="128" y="70"/>
                    </a:cubicBezTo>
                    <a:cubicBezTo>
                      <a:pt x="128" y="72"/>
                      <a:pt x="128" y="74"/>
                      <a:pt x="128" y="75"/>
                    </a:cubicBezTo>
                    <a:cubicBezTo>
                      <a:pt x="128" y="80"/>
                      <a:pt x="128" y="84"/>
                      <a:pt x="127" y="89"/>
                    </a:cubicBezTo>
                    <a:cubicBezTo>
                      <a:pt x="126" y="91"/>
                      <a:pt x="126" y="92"/>
                      <a:pt x="125" y="94"/>
                    </a:cubicBezTo>
                    <a:cubicBezTo>
                      <a:pt x="124" y="97"/>
                      <a:pt x="123" y="99"/>
                      <a:pt x="122" y="102"/>
                    </a:cubicBezTo>
                    <a:cubicBezTo>
                      <a:pt x="121" y="102"/>
                      <a:pt x="121" y="103"/>
                      <a:pt x="121" y="104"/>
                    </a:cubicBezTo>
                    <a:cubicBezTo>
                      <a:pt x="118" y="107"/>
                      <a:pt x="116" y="110"/>
                      <a:pt x="114" y="113"/>
                    </a:cubicBezTo>
                    <a:cubicBezTo>
                      <a:pt x="116" y="113"/>
                      <a:pt x="118" y="112"/>
                      <a:pt x="121" y="111"/>
                    </a:cubicBezTo>
                    <a:cubicBezTo>
                      <a:pt x="122" y="111"/>
                      <a:pt x="123" y="111"/>
                      <a:pt x="124" y="110"/>
                    </a:cubicBezTo>
                    <a:cubicBezTo>
                      <a:pt x="124" y="110"/>
                      <a:pt x="125" y="110"/>
                      <a:pt x="126" y="110"/>
                    </a:cubicBezTo>
                    <a:cubicBezTo>
                      <a:pt x="127" y="110"/>
                      <a:pt x="129" y="111"/>
                      <a:pt x="130" y="112"/>
                    </a:cubicBezTo>
                    <a:cubicBezTo>
                      <a:pt x="131" y="110"/>
                      <a:pt x="132" y="108"/>
                      <a:pt x="132" y="107"/>
                    </a:cubicBezTo>
                    <a:cubicBezTo>
                      <a:pt x="133" y="105"/>
                      <a:pt x="134" y="103"/>
                      <a:pt x="135" y="101"/>
                    </a:cubicBezTo>
                    <a:cubicBezTo>
                      <a:pt x="147" y="71"/>
                      <a:pt x="135" y="37"/>
                      <a:pt x="107" y="16"/>
                    </a:cubicBezTo>
                    <a:cubicBezTo>
                      <a:pt x="93" y="5"/>
                      <a:pt x="76" y="0"/>
                      <a:pt x="59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0" name="Freeform 134"/>
              <p:cNvSpPr>
                <a:spLocks noEditPoints="1"/>
              </p:cNvSpPr>
              <p:nvPr/>
            </p:nvSpPr>
            <p:spPr bwMode="auto">
              <a:xfrm>
                <a:off x="858" y="2731"/>
                <a:ext cx="129" cy="197"/>
              </a:xfrm>
              <a:custGeom>
                <a:avLst/>
                <a:gdLst>
                  <a:gd name="T0" fmla="*/ 141 w 185"/>
                  <a:gd name="T1" fmla="*/ 279 h 283"/>
                  <a:gd name="T2" fmla="*/ 133 w 185"/>
                  <a:gd name="T3" fmla="*/ 282 h 283"/>
                  <a:gd name="T4" fmla="*/ 135 w 185"/>
                  <a:gd name="T5" fmla="*/ 283 h 283"/>
                  <a:gd name="T6" fmla="*/ 136 w 185"/>
                  <a:gd name="T7" fmla="*/ 283 h 283"/>
                  <a:gd name="T8" fmla="*/ 139 w 185"/>
                  <a:gd name="T9" fmla="*/ 281 h 283"/>
                  <a:gd name="T10" fmla="*/ 141 w 185"/>
                  <a:gd name="T11" fmla="*/ 279 h 283"/>
                  <a:gd name="T12" fmla="*/ 12 w 185"/>
                  <a:gd name="T13" fmla="*/ 0 h 283"/>
                  <a:gd name="T14" fmla="*/ 8 w 185"/>
                  <a:gd name="T15" fmla="*/ 5 h 283"/>
                  <a:gd name="T16" fmla="*/ 4 w 185"/>
                  <a:gd name="T17" fmla="*/ 7 h 283"/>
                  <a:gd name="T18" fmla="*/ 0 w 185"/>
                  <a:gd name="T19" fmla="*/ 5 h 283"/>
                  <a:gd name="T20" fmla="*/ 4 w 185"/>
                  <a:gd name="T21" fmla="*/ 12 h 283"/>
                  <a:gd name="T22" fmla="*/ 8 w 185"/>
                  <a:gd name="T23" fmla="*/ 9 h 283"/>
                  <a:gd name="T24" fmla="*/ 11 w 185"/>
                  <a:gd name="T25" fmla="*/ 8 h 283"/>
                  <a:gd name="T26" fmla="*/ 17 w 185"/>
                  <a:gd name="T27" fmla="*/ 13 h 283"/>
                  <a:gd name="T28" fmla="*/ 30 w 185"/>
                  <a:gd name="T29" fmla="*/ 14 h 283"/>
                  <a:gd name="T30" fmla="*/ 31 w 185"/>
                  <a:gd name="T31" fmla="*/ 14 h 283"/>
                  <a:gd name="T32" fmla="*/ 37 w 185"/>
                  <a:gd name="T33" fmla="*/ 15 h 283"/>
                  <a:gd name="T34" fmla="*/ 87 w 185"/>
                  <a:gd name="T35" fmla="*/ 27 h 283"/>
                  <a:gd name="T36" fmla="*/ 115 w 185"/>
                  <a:gd name="T37" fmla="*/ 43 h 283"/>
                  <a:gd name="T38" fmla="*/ 138 w 185"/>
                  <a:gd name="T39" fmla="*/ 66 h 283"/>
                  <a:gd name="T40" fmla="*/ 157 w 185"/>
                  <a:gd name="T41" fmla="*/ 100 h 283"/>
                  <a:gd name="T42" fmla="*/ 167 w 185"/>
                  <a:gd name="T43" fmla="*/ 139 h 283"/>
                  <a:gd name="T44" fmla="*/ 168 w 185"/>
                  <a:gd name="T45" fmla="*/ 174 h 283"/>
                  <a:gd name="T46" fmla="*/ 167 w 185"/>
                  <a:gd name="T47" fmla="*/ 185 h 283"/>
                  <a:gd name="T48" fmla="*/ 163 w 185"/>
                  <a:gd name="T49" fmla="*/ 207 h 283"/>
                  <a:gd name="T50" fmla="*/ 163 w 185"/>
                  <a:gd name="T51" fmla="*/ 209 h 283"/>
                  <a:gd name="T52" fmla="*/ 156 w 185"/>
                  <a:gd name="T53" fmla="*/ 231 h 283"/>
                  <a:gd name="T54" fmla="*/ 136 w 185"/>
                  <a:gd name="T55" fmla="*/ 267 h 283"/>
                  <a:gd name="T56" fmla="*/ 134 w 185"/>
                  <a:gd name="T57" fmla="*/ 269 h 283"/>
                  <a:gd name="T58" fmla="*/ 154 w 185"/>
                  <a:gd name="T59" fmla="*/ 261 h 283"/>
                  <a:gd name="T60" fmla="*/ 175 w 185"/>
                  <a:gd name="T61" fmla="*/ 209 h 283"/>
                  <a:gd name="T62" fmla="*/ 168 w 185"/>
                  <a:gd name="T63" fmla="*/ 95 h 283"/>
                  <a:gd name="T64" fmla="*/ 104 w 185"/>
                  <a:gd name="T65" fmla="*/ 22 h 283"/>
                  <a:gd name="T66" fmla="*/ 28 w 185"/>
                  <a:gd name="T67" fmla="*/ 1 h 283"/>
                  <a:gd name="T68" fmla="*/ 12 w 185"/>
                  <a:gd name="T69" fmla="*/ 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5" h="283">
                    <a:moveTo>
                      <a:pt x="141" y="279"/>
                    </a:moveTo>
                    <a:cubicBezTo>
                      <a:pt x="138" y="280"/>
                      <a:pt x="135" y="281"/>
                      <a:pt x="133" y="282"/>
                    </a:cubicBezTo>
                    <a:cubicBezTo>
                      <a:pt x="133" y="283"/>
                      <a:pt x="134" y="283"/>
                      <a:pt x="135" y="283"/>
                    </a:cubicBezTo>
                    <a:cubicBezTo>
                      <a:pt x="136" y="283"/>
                      <a:pt x="136" y="283"/>
                      <a:pt x="136" y="283"/>
                    </a:cubicBezTo>
                    <a:cubicBezTo>
                      <a:pt x="137" y="283"/>
                      <a:pt x="138" y="282"/>
                      <a:pt x="139" y="281"/>
                    </a:cubicBezTo>
                    <a:cubicBezTo>
                      <a:pt x="140" y="280"/>
                      <a:pt x="141" y="280"/>
                      <a:pt x="141" y="279"/>
                    </a:cubicBezTo>
                    <a:moveTo>
                      <a:pt x="12" y="0"/>
                    </a:moveTo>
                    <a:cubicBezTo>
                      <a:pt x="10" y="2"/>
                      <a:pt x="9" y="4"/>
                      <a:pt x="8" y="5"/>
                    </a:cubicBezTo>
                    <a:cubicBezTo>
                      <a:pt x="7" y="7"/>
                      <a:pt x="5" y="7"/>
                      <a:pt x="4" y="7"/>
                    </a:cubicBezTo>
                    <a:cubicBezTo>
                      <a:pt x="2" y="7"/>
                      <a:pt x="1" y="6"/>
                      <a:pt x="0" y="5"/>
                    </a:cubicBezTo>
                    <a:cubicBezTo>
                      <a:pt x="0" y="8"/>
                      <a:pt x="1" y="11"/>
                      <a:pt x="4" y="12"/>
                    </a:cubicBezTo>
                    <a:cubicBezTo>
                      <a:pt x="5" y="11"/>
                      <a:pt x="6" y="10"/>
                      <a:pt x="8" y="9"/>
                    </a:cubicBezTo>
                    <a:cubicBezTo>
                      <a:pt x="9" y="8"/>
                      <a:pt x="10" y="8"/>
                      <a:pt x="11" y="8"/>
                    </a:cubicBezTo>
                    <a:cubicBezTo>
                      <a:pt x="14" y="8"/>
                      <a:pt x="16" y="10"/>
                      <a:pt x="17" y="13"/>
                    </a:cubicBezTo>
                    <a:cubicBezTo>
                      <a:pt x="21" y="13"/>
                      <a:pt x="25" y="13"/>
                      <a:pt x="30" y="14"/>
                    </a:cubicBezTo>
                    <a:cubicBezTo>
                      <a:pt x="30" y="14"/>
                      <a:pt x="30" y="14"/>
                      <a:pt x="31" y="14"/>
                    </a:cubicBezTo>
                    <a:cubicBezTo>
                      <a:pt x="33" y="14"/>
                      <a:pt x="35" y="14"/>
                      <a:pt x="37" y="15"/>
                    </a:cubicBezTo>
                    <a:cubicBezTo>
                      <a:pt x="54" y="17"/>
                      <a:pt x="71" y="21"/>
                      <a:pt x="87" y="27"/>
                    </a:cubicBezTo>
                    <a:cubicBezTo>
                      <a:pt x="97" y="31"/>
                      <a:pt x="106" y="37"/>
                      <a:pt x="115" y="43"/>
                    </a:cubicBezTo>
                    <a:cubicBezTo>
                      <a:pt x="124" y="50"/>
                      <a:pt x="131" y="57"/>
                      <a:pt x="138" y="66"/>
                    </a:cubicBezTo>
                    <a:cubicBezTo>
                      <a:pt x="146" y="76"/>
                      <a:pt x="152" y="88"/>
                      <a:pt x="157" y="100"/>
                    </a:cubicBezTo>
                    <a:cubicBezTo>
                      <a:pt x="162" y="113"/>
                      <a:pt x="166" y="126"/>
                      <a:pt x="167" y="139"/>
                    </a:cubicBezTo>
                    <a:cubicBezTo>
                      <a:pt x="169" y="151"/>
                      <a:pt x="169" y="162"/>
                      <a:pt x="168" y="174"/>
                    </a:cubicBezTo>
                    <a:cubicBezTo>
                      <a:pt x="168" y="178"/>
                      <a:pt x="168" y="182"/>
                      <a:pt x="167" y="185"/>
                    </a:cubicBezTo>
                    <a:cubicBezTo>
                      <a:pt x="166" y="193"/>
                      <a:pt x="165" y="200"/>
                      <a:pt x="163" y="207"/>
                    </a:cubicBezTo>
                    <a:cubicBezTo>
                      <a:pt x="163" y="207"/>
                      <a:pt x="163" y="208"/>
                      <a:pt x="163" y="209"/>
                    </a:cubicBezTo>
                    <a:cubicBezTo>
                      <a:pt x="161" y="216"/>
                      <a:pt x="158" y="224"/>
                      <a:pt x="156" y="231"/>
                    </a:cubicBezTo>
                    <a:cubicBezTo>
                      <a:pt x="150" y="244"/>
                      <a:pt x="144" y="255"/>
                      <a:pt x="136" y="267"/>
                    </a:cubicBezTo>
                    <a:cubicBezTo>
                      <a:pt x="135" y="267"/>
                      <a:pt x="134" y="268"/>
                      <a:pt x="134" y="269"/>
                    </a:cubicBezTo>
                    <a:cubicBezTo>
                      <a:pt x="140" y="266"/>
                      <a:pt x="147" y="263"/>
                      <a:pt x="154" y="261"/>
                    </a:cubicBezTo>
                    <a:cubicBezTo>
                      <a:pt x="164" y="245"/>
                      <a:pt x="171" y="228"/>
                      <a:pt x="175" y="209"/>
                    </a:cubicBezTo>
                    <a:cubicBezTo>
                      <a:pt x="185" y="172"/>
                      <a:pt x="183" y="131"/>
                      <a:pt x="168" y="95"/>
                    </a:cubicBezTo>
                    <a:cubicBezTo>
                      <a:pt x="156" y="64"/>
                      <a:pt x="134" y="38"/>
                      <a:pt x="104" y="22"/>
                    </a:cubicBezTo>
                    <a:cubicBezTo>
                      <a:pt x="81" y="9"/>
                      <a:pt x="55" y="4"/>
                      <a:pt x="28" y="1"/>
                    </a:cubicBezTo>
                    <a:cubicBezTo>
                      <a:pt x="23" y="1"/>
                      <a:pt x="17" y="0"/>
                      <a:pt x="1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1" name="Freeform 135"/>
              <p:cNvSpPr>
                <a:spLocks noEditPoints="1"/>
              </p:cNvSpPr>
              <p:nvPr/>
            </p:nvSpPr>
            <p:spPr bwMode="auto">
              <a:xfrm>
                <a:off x="1127" y="2969"/>
                <a:ext cx="216" cy="84"/>
              </a:xfrm>
              <a:custGeom>
                <a:avLst/>
                <a:gdLst>
                  <a:gd name="T0" fmla="*/ 2 w 310"/>
                  <a:gd name="T1" fmla="*/ 99 h 120"/>
                  <a:gd name="T2" fmla="*/ 1 w 310"/>
                  <a:gd name="T3" fmla="*/ 101 h 120"/>
                  <a:gd name="T4" fmla="*/ 1 w 310"/>
                  <a:gd name="T5" fmla="*/ 105 h 120"/>
                  <a:gd name="T6" fmla="*/ 3 w 310"/>
                  <a:gd name="T7" fmla="*/ 108 h 120"/>
                  <a:gd name="T8" fmla="*/ 2 w 310"/>
                  <a:gd name="T9" fmla="*/ 99 h 120"/>
                  <a:gd name="T10" fmla="*/ 286 w 310"/>
                  <a:gd name="T11" fmla="*/ 88 h 120"/>
                  <a:gd name="T12" fmla="*/ 286 w 310"/>
                  <a:gd name="T13" fmla="*/ 88 h 120"/>
                  <a:gd name="T14" fmla="*/ 286 w 310"/>
                  <a:gd name="T15" fmla="*/ 88 h 120"/>
                  <a:gd name="T16" fmla="*/ 164 w 310"/>
                  <a:gd name="T17" fmla="*/ 0 h 120"/>
                  <a:gd name="T18" fmla="*/ 160 w 310"/>
                  <a:gd name="T19" fmla="*/ 0 h 120"/>
                  <a:gd name="T20" fmla="*/ 53 w 310"/>
                  <a:gd name="T21" fmla="*/ 39 h 120"/>
                  <a:gd name="T22" fmla="*/ 14 w 310"/>
                  <a:gd name="T23" fmla="*/ 80 h 120"/>
                  <a:gd name="T24" fmla="*/ 15 w 310"/>
                  <a:gd name="T25" fmla="*/ 101 h 120"/>
                  <a:gd name="T26" fmla="*/ 16 w 310"/>
                  <a:gd name="T27" fmla="*/ 99 h 120"/>
                  <a:gd name="T28" fmla="*/ 41 w 310"/>
                  <a:gd name="T29" fmla="*/ 66 h 120"/>
                  <a:gd name="T30" fmla="*/ 58 w 310"/>
                  <a:gd name="T31" fmla="*/ 51 h 120"/>
                  <a:gd name="T32" fmla="*/ 60 w 310"/>
                  <a:gd name="T33" fmla="*/ 50 h 120"/>
                  <a:gd name="T34" fmla="*/ 78 w 310"/>
                  <a:gd name="T35" fmla="*/ 37 h 120"/>
                  <a:gd name="T36" fmla="*/ 88 w 310"/>
                  <a:gd name="T37" fmla="*/ 32 h 120"/>
                  <a:gd name="T38" fmla="*/ 120 w 310"/>
                  <a:gd name="T39" fmla="*/ 19 h 120"/>
                  <a:gd name="T40" fmla="*/ 160 w 310"/>
                  <a:gd name="T41" fmla="*/ 13 h 120"/>
                  <a:gd name="T42" fmla="*/ 163 w 310"/>
                  <a:gd name="T43" fmla="*/ 13 h 120"/>
                  <a:gd name="T44" fmla="*/ 199 w 310"/>
                  <a:gd name="T45" fmla="*/ 17 h 120"/>
                  <a:gd name="T46" fmla="*/ 229 w 310"/>
                  <a:gd name="T47" fmla="*/ 29 h 120"/>
                  <a:gd name="T48" fmla="*/ 256 w 310"/>
                  <a:gd name="T49" fmla="*/ 48 h 120"/>
                  <a:gd name="T50" fmla="*/ 286 w 310"/>
                  <a:gd name="T51" fmla="*/ 89 h 120"/>
                  <a:gd name="T52" fmla="*/ 290 w 310"/>
                  <a:gd name="T53" fmla="*/ 94 h 120"/>
                  <a:gd name="T54" fmla="*/ 290 w 310"/>
                  <a:gd name="T55" fmla="*/ 96 h 120"/>
                  <a:gd name="T56" fmla="*/ 296 w 310"/>
                  <a:gd name="T57" fmla="*/ 107 h 120"/>
                  <a:gd name="T58" fmla="*/ 297 w 310"/>
                  <a:gd name="T59" fmla="*/ 107 h 120"/>
                  <a:gd name="T60" fmla="*/ 303 w 310"/>
                  <a:gd name="T61" fmla="*/ 113 h 120"/>
                  <a:gd name="T62" fmla="*/ 302 w 310"/>
                  <a:gd name="T63" fmla="*/ 118 h 120"/>
                  <a:gd name="T64" fmla="*/ 307 w 310"/>
                  <a:gd name="T65" fmla="*/ 120 h 120"/>
                  <a:gd name="T66" fmla="*/ 310 w 310"/>
                  <a:gd name="T67" fmla="*/ 119 h 120"/>
                  <a:gd name="T68" fmla="*/ 306 w 310"/>
                  <a:gd name="T69" fmla="*/ 112 h 120"/>
                  <a:gd name="T70" fmla="*/ 310 w 310"/>
                  <a:gd name="T71" fmla="*/ 106 h 120"/>
                  <a:gd name="T72" fmla="*/ 302 w 310"/>
                  <a:gd name="T73" fmla="*/ 92 h 120"/>
                  <a:gd name="T74" fmla="*/ 253 w 310"/>
                  <a:gd name="T75" fmla="*/ 30 h 120"/>
                  <a:gd name="T76" fmla="*/ 164 w 310"/>
                  <a:gd name="T77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120">
                    <a:moveTo>
                      <a:pt x="2" y="99"/>
                    </a:moveTo>
                    <a:cubicBezTo>
                      <a:pt x="2" y="99"/>
                      <a:pt x="2" y="100"/>
                      <a:pt x="1" y="101"/>
                    </a:cubicBezTo>
                    <a:cubicBezTo>
                      <a:pt x="1" y="102"/>
                      <a:pt x="0" y="104"/>
                      <a:pt x="1" y="105"/>
                    </a:cubicBezTo>
                    <a:cubicBezTo>
                      <a:pt x="1" y="106"/>
                      <a:pt x="2" y="107"/>
                      <a:pt x="3" y="108"/>
                    </a:cubicBezTo>
                    <a:cubicBezTo>
                      <a:pt x="3" y="105"/>
                      <a:pt x="3" y="102"/>
                      <a:pt x="2" y="99"/>
                    </a:cubicBezTo>
                    <a:moveTo>
                      <a:pt x="286" y="88"/>
                    </a:moveTo>
                    <a:cubicBezTo>
                      <a:pt x="286" y="88"/>
                      <a:pt x="286" y="88"/>
                      <a:pt x="286" y="88"/>
                    </a:cubicBezTo>
                    <a:cubicBezTo>
                      <a:pt x="286" y="88"/>
                      <a:pt x="286" y="88"/>
                      <a:pt x="286" y="88"/>
                    </a:cubicBezTo>
                    <a:moveTo>
                      <a:pt x="164" y="0"/>
                    </a:moveTo>
                    <a:cubicBezTo>
                      <a:pt x="163" y="0"/>
                      <a:pt x="161" y="0"/>
                      <a:pt x="160" y="0"/>
                    </a:cubicBezTo>
                    <a:cubicBezTo>
                      <a:pt x="122" y="1"/>
                      <a:pt x="84" y="16"/>
                      <a:pt x="53" y="39"/>
                    </a:cubicBezTo>
                    <a:cubicBezTo>
                      <a:pt x="38" y="51"/>
                      <a:pt x="24" y="65"/>
                      <a:pt x="14" y="80"/>
                    </a:cubicBezTo>
                    <a:cubicBezTo>
                      <a:pt x="14" y="87"/>
                      <a:pt x="15" y="94"/>
                      <a:pt x="15" y="101"/>
                    </a:cubicBezTo>
                    <a:cubicBezTo>
                      <a:pt x="15" y="100"/>
                      <a:pt x="16" y="100"/>
                      <a:pt x="16" y="99"/>
                    </a:cubicBezTo>
                    <a:cubicBezTo>
                      <a:pt x="23" y="87"/>
                      <a:pt x="31" y="76"/>
                      <a:pt x="41" y="66"/>
                    </a:cubicBezTo>
                    <a:cubicBezTo>
                      <a:pt x="46" y="61"/>
                      <a:pt x="52" y="56"/>
                      <a:pt x="58" y="51"/>
                    </a:cubicBezTo>
                    <a:cubicBezTo>
                      <a:pt x="59" y="51"/>
                      <a:pt x="59" y="50"/>
                      <a:pt x="60" y="50"/>
                    </a:cubicBezTo>
                    <a:cubicBezTo>
                      <a:pt x="66" y="45"/>
                      <a:pt x="72" y="41"/>
                      <a:pt x="78" y="37"/>
                    </a:cubicBezTo>
                    <a:cubicBezTo>
                      <a:pt x="81" y="35"/>
                      <a:pt x="85" y="34"/>
                      <a:pt x="88" y="32"/>
                    </a:cubicBezTo>
                    <a:cubicBezTo>
                      <a:pt x="98" y="27"/>
                      <a:pt x="109" y="22"/>
                      <a:pt x="120" y="19"/>
                    </a:cubicBezTo>
                    <a:cubicBezTo>
                      <a:pt x="133" y="15"/>
                      <a:pt x="147" y="13"/>
                      <a:pt x="160" y="13"/>
                    </a:cubicBezTo>
                    <a:cubicBezTo>
                      <a:pt x="161" y="13"/>
                      <a:pt x="162" y="13"/>
                      <a:pt x="163" y="13"/>
                    </a:cubicBezTo>
                    <a:cubicBezTo>
                      <a:pt x="175" y="13"/>
                      <a:pt x="187" y="14"/>
                      <a:pt x="199" y="17"/>
                    </a:cubicBezTo>
                    <a:cubicBezTo>
                      <a:pt x="210" y="20"/>
                      <a:pt x="220" y="23"/>
                      <a:pt x="229" y="29"/>
                    </a:cubicBezTo>
                    <a:cubicBezTo>
                      <a:pt x="239" y="34"/>
                      <a:pt x="247" y="41"/>
                      <a:pt x="256" y="48"/>
                    </a:cubicBezTo>
                    <a:cubicBezTo>
                      <a:pt x="268" y="61"/>
                      <a:pt x="278" y="74"/>
                      <a:pt x="286" y="89"/>
                    </a:cubicBezTo>
                    <a:cubicBezTo>
                      <a:pt x="287" y="91"/>
                      <a:pt x="289" y="93"/>
                      <a:pt x="290" y="94"/>
                    </a:cubicBezTo>
                    <a:cubicBezTo>
                      <a:pt x="290" y="95"/>
                      <a:pt x="290" y="95"/>
                      <a:pt x="290" y="96"/>
                    </a:cubicBezTo>
                    <a:cubicBezTo>
                      <a:pt x="292" y="99"/>
                      <a:pt x="294" y="103"/>
                      <a:pt x="296" y="107"/>
                    </a:cubicBezTo>
                    <a:cubicBezTo>
                      <a:pt x="297" y="107"/>
                      <a:pt x="297" y="107"/>
                      <a:pt x="297" y="107"/>
                    </a:cubicBezTo>
                    <a:cubicBezTo>
                      <a:pt x="300" y="107"/>
                      <a:pt x="304" y="109"/>
                      <a:pt x="303" y="113"/>
                    </a:cubicBezTo>
                    <a:cubicBezTo>
                      <a:pt x="303" y="115"/>
                      <a:pt x="303" y="117"/>
                      <a:pt x="302" y="118"/>
                    </a:cubicBezTo>
                    <a:cubicBezTo>
                      <a:pt x="304" y="120"/>
                      <a:pt x="305" y="120"/>
                      <a:pt x="307" y="120"/>
                    </a:cubicBezTo>
                    <a:cubicBezTo>
                      <a:pt x="308" y="120"/>
                      <a:pt x="309" y="120"/>
                      <a:pt x="310" y="119"/>
                    </a:cubicBezTo>
                    <a:cubicBezTo>
                      <a:pt x="307" y="118"/>
                      <a:pt x="305" y="116"/>
                      <a:pt x="306" y="112"/>
                    </a:cubicBezTo>
                    <a:cubicBezTo>
                      <a:pt x="307" y="110"/>
                      <a:pt x="308" y="108"/>
                      <a:pt x="310" y="106"/>
                    </a:cubicBezTo>
                    <a:cubicBezTo>
                      <a:pt x="307" y="101"/>
                      <a:pt x="305" y="97"/>
                      <a:pt x="302" y="92"/>
                    </a:cubicBezTo>
                    <a:cubicBezTo>
                      <a:pt x="289" y="69"/>
                      <a:pt x="274" y="47"/>
                      <a:pt x="253" y="30"/>
                    </a:cubicBezTo>
                    <a:cubicBezTo>
                      <a:pt x="228" y="10"/>
                      <a:pt x="196" y="0"/>
                      <a:pt x="16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2" name="Freeform 136"/>
              <p:cNvSpPr>
                <a:spLocks/>
              </p:cNvSpPr>
              <p:nvPr/>
            </p:nvSpPr>
            <p:spPr bwMode="auto">
              <a:xfrm>
                <a:off x="1274" y="2510"/>
                <a:ext cx="107" cy="74"/>
              </a:xfrm>
              <a:custGeom>
                <a:avLst/>
                <a:gdLst>
                  <a:gd name="T0" fmla="*/ 9 w 153"/>
                  <a:gd name="T1" fmla="*/ 0 h 106"/>
                  <a:gd name="T2" fmla="*/ 6 w 153"/>
                  <a:gd name="T3" fmla="*/ 2 h 106"/>
                  <a:gd name="T4" fmla="*/ 2 w 153"/>
                  <a:gd name="T5" fmla="*/ 7 h 106"/>
                  <a:gd name="T6" fmla="*/ 1 w 153"/>
                  <a:gd name="T7" fmla="*/ 7 h 106"/>
                  <a:gd name="T8" fmla="*/ 0 w 153"/>
                  <a:gd name="T9" fmla="*/ 8 h 106"/>
                  <a:gd name="T10" fmla="*/ 1 w 153"/>
                  <a:gd name="T11" fmla="*/ 9 h 106"/>
                  <a:gd name="T12" fmla="*/ 16 w 153"/>
                  <a:gd name="T13" fmla="*/ 17 h 106"/>
                  <a:gd name="T14" fmla="*/ 50 w 153"/>
                  <a:gd name="T15" fmla="*/ 39 h 106"/>
                  <a:gd name="T16" fmla="*/ 73 w 153"/>
                  <a:gd name="T17" fmla="*/ 60 h 106"/>
                  <a:gd name="T18" fmla="*/ 100 w 153"/>
                  <a:gd name="T19" fmla="*/ 72 h 106"/>
                  <a:gd name="T20" fmla="*/ 134 w 153"/>
                  <a:gd name="T21" fmla="*/ 95 h 106"/>
                  <a:gd name="T22" fmla="*/ 147 w 153"/>
                  <a:gd name="T23" fmla="*/ 105 h 106"/>
                  <a:gd name="T24" fmla="*/ 148 w 153"/>
                  <a:gd name="T25" fmla="*/ 106 h 106"/>
                  <a:gd name="T26" fmla="*/ 149 w 153"/>
                  <a:gd name="T27" fmla="*/ 104 h 106"/>
                  <a:gd name="T28" fmla="*/ 149 w 153"/>
                  <a:gd name="T29" fmla="*/ 103 h 106"/>
                  <a:gd name="T30" fmla="*/ 152 w 153"/>
                  <a:gd name="T31" fmla="*/ 98 h 106"/>
                  <a:gd name="T32" fmla="*/ 153 w 153"/>
                  <a:gd name="T33" fmla="*/ 94 h 106"/>
                  <a:gd name="T34" fmla="*/ 149 w 153"/>
                  <a:gd name="T35" fmla="*/ 91 h 106"/>
                  <a:gd name="T36" fmla="*/ 80 w 153"/>
                  <a:gd name="T37" fmla="*/ 49 h 106"/>
                  <a:gd name="T38" fmla="*/ 13 w 153"/>
                  <a:gd name="T39" fmla="*/ 2 h 106"/>
                  <a:gd name="T40" fmla="*/ 9 w 153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106">
                    <a:moveTo>
                      <a:pt x="9" y="0"/>
                    </a:moveTo>
                    <a:cubicBezTo>
                      <a:pt x="8" y="0"/>
                      <a:pt x="7" y="1"/>
                      <a:pt x="6" y="2"/>
                    </a:cubicBezTo>
                    <a:cubicBezTo>
                      <a:pt x="6" y="4"/>
                      <a:pt x="5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8"/>
                      <a:pt x="0" y="8"/>
                    </a:cubicBezTo>
                    <a:cubicBezTo>
                      <a:pt x="0" y="9"/>
                      <a:pt x="1" y="9"/>
                      <a:pt x="1" y="9"/>
                    </a:cubicBezTo>
                    <a:cubicBezTo>
                      <a:pt x="6" y="12"/>
                      <a:pt x="11" y="14"/>
                      <a:pt x="16" y="17"/>
                    </a:cubicBezTo>
                    <a:cubicBezTo>
                      <a:pt x="28" y="24"/>
                      <a:pt x="39" y="31"/>
                      <a:pt x="50" y="39"/>
                    </a:cubicBezTo>
                    <a:cubicBezTo>
                      <a:pt x="58" y="45"/>
                      <a:pt x="66" y="52"/>
                      <a:pt x="73" y="60"/>
                    </a:cubicBezTo>
                    <a:cubicBezTo>
                      <a:pt x="82" y="63"/>
                      <a:pt x="91" y="67"/>
                      <a:pt x="100" y="72"/>
                    </a:cubicBezTo>
                    <a:cubicBezTo>
                      <a:pt x="112" y="79"/>
                      <a:pt x="123" y="86"/>
                      <a:pt x="134" y="95"/>
                    </a:cubicBezTo>
                    <a:cubicBezTo>
                      <a:pt x="138" y="98"/>
                      <a:pt x="143" y="101"/>
                      <a:pt x="147" y="105"/>
                    </a:cubicBezTo>
                    <a:cubicBezTo>
                      <a:pt x="148" y="105"/>
                      <a:pt x="148" y="105"/>
                      <a:pt x="148" y="106"/>
                    </a:cubicBezTo>
                    <a:cubicBezTo>
                      <a:pt x="149" y="105"/>
                      <a:pt x="149" y="105"/>
                      <a:pt x="149" y="104"/>
                    </a:cubicBezTo>
                    <a:cubicBezTo>
                      <a:pt x="149" y="103"/>
                      <a:pt x="149" y="103"/>
                      <a:pt x="149" y="103"/>
                    </a:cubicBezTo>
                    <a:cubicBezTo>
                      <a:pt x="148" y="100"/>
                      <a:pt x="150" y="99"/>
                      <a:pt x="152" y="98"/>
                    </a:cubicBezTo>
                    <a:cubicBezTo>
                      <a:pt x="152" y="96"/>
                      <a:pt x="152" y="95"/>
                      <a:pt x="153" y="94"/>
                    </a:cubicBezTo>
                    <a:cubicBezTo>
                      <a:pt x="152" y="93"/>
                      <a:pt x="150" y="92"/>
                      <a:pt x="149" y="91"/>
                    </a:cubicBezTo>
                    <a:cubicBezTo>
                      <a:pt x="129" y="75"/>
                      <a:pt x="105" y="58"/>
                      <a:pt x="80" y="49"/>
                    </a:cubicBezTo>
                    <a:cubicBezTo>
                      <a:pt x="61" y="29"/>
                      <a:pt x="36" y="14"/>
                      <a:pt x="13" y="2"/>
                    </a:cubicBezTo>
                    <a:cubicBezTo>
                      <a:pt x="12" y="1"/>
                      <a:pt x="10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3" name="Freeform 137"/>
              <p:cNvSpPr>
                <a:spLocks/>
              </p:cNvSpPr>
              <p:nvPr/>
            </p:nvSpPr>
            <p:spPr bwMode="auto">
              <a:xfrm>
                <a:off x="841" y="2737"/>
                <a:ext cx="141" cy="200"/>
              </a:xfrm>
              <a:custGeom>
                <a:avLst/>
                <a:gdLst>
                  <a:gd name="T0" fmla="*/ 35 w 202"/>
                  <a:gd name="T1" fmla="*/ 0 h 287"/>
                  <a:gd name="T2" fmla="*/ 32 w 202"/>
                  <a:gd name="T3" fmla="*/ 1 h 287"/>
                  <a:gd name="T4" fmla="*/ 28 w 202"/>
                  <a:gd name="T5" fmla="*/ 4 h 287"/>
                  <a:gd name="T6" fmla="*/ 22 w 202"/>
                  <a:gd name="T7" fmla="*/ 9 h 287"/>
                  <a:gd name="T8" fmla="*/ 15 w 202"/>
                  <a:gd name="T9" fmla="*/ 17 h 287"/>
                  <a:gd name="T10" fmla="*/ 0 w 202"/>
                  <a:gd name="T11" fmla="*/ 85 h 287"/>
                  <a:gd name="T12" fmla="*/ 0 w 202"/>
                  <a:gd name="T13" fmla="*/ 87 h 287"/>
                  <a:gd name="T14" fmla="*/ 1 w 202"/>
                  <a:gd name="T15" fmla="*/ 127 h 287"/>
                  <a:gd name="T16" fmla="*/ 11 w 202"/>
                  <a:gd name="T17" fmla="*/ 185 h 287"/>
                  <a:gd name="T18" fmla="*/ 87 w 202"/>
                  <a:gd name="T19" fmla="*/ 284 h 287"/>
                  <a:gd name="T20" fmla="*/ 106 w 202"/>
                  <a:gd name="T21" fmla="*/ 287 h 287"/>
                  <a:gd name="T22" fmla="*/ 141 w 202"/>
                  <a:gd name="T23" fmla="*/ 280 h 287"/>
                  <a:gd name="T24" fmla="*/ 149 w 202"/>
                  <a:gd name="T25" fmla="*/ 277 h 287"/>
                  <a:gd name="T26" fmla="*/ 157 w 202"/>
                  <a:gd name="T27" fmla="*/ 274 h 287"/>
                  <a:gd name="T28" fmla="*/ 165 w 202"/>
                  <a:gd name="T29" fmla="*/ 271 h 287"/>
                  <a:gd name="T30" fmla="*/ 195 w 202"/>
                  <a:gd name="T31" fmla="*/ 261 h 287"/>
                  <a:gd name="T32" fmla="*/ 193 w 202"/>
                  <a:gd name="T33" fmla="*/ 249 h 287"/>
                  <a:gd name="T34" fmla="*/ 192 w 202"/>
                  <a:gd name="T35" fmla="*/ 249 h 287"/>
                  <a:gd name="T36" fmla="*/ 178 w 202"/>
                  <a:gd name="T37" fmla="*/ 253 h 287"/>
                  <a:gd name="T38" fmla="*/ 158 w 202"/>
                  <a:gd name="T39" fmla="*/ 261 h 287"/>
                  <a:gd name="T40" fmla="*/ 137 w 202"/>
                  <a:gd name="T41" fmla="*/ 268 h 287"/>
                  <a:gd name="T42" fmla="*/ 114 w 202"/>
                  <a:gd name="T43" fmla="*/ 274 h 287"/>
                  <a:gd name="T44" fmla="*/ 106 w 202"/>
                  <a:gd name="T45" fmla="*/ 274 h 287"/>
                  <a:gd name="T46" fmla="*/ 98 w 202"/>
                  <a:gd name="T47" fmla="*/ 274 h 287"/>
                  <a:gd name="T48" fmla="*/ 84 w 202"/>
                  <a:gd name="T49" fmla="*/ 270 h 287"/>
                  <a:gd name="T50" fmla="*/ 75 w 202"/>
                  <a:gd name="T51" fmla="*/ 266 h 287"/>
                  <a:gd name="T52" fmla="*/ 69 w 202"/>
                  <a:gd name="T53" fmla="*/ 262 h 287"/>
                  <a:gd name="T54" fmla="*/ 65 w 202"/>
                  <a:gd name="T55" fmla="*/ 258 h 287"/>
                  <a:gd name="T56" fmla="*/ 52 w 202"/>
                  <a:gd name="T57" fmla="*/ 244 h 287"/>
                  <a:gd name="T58" fmla="*/ 30 w 202"/>
                  <a:gd name="T59" fmla="*/ 204 h 287"/>
                  <a:gd name="T60" fmla="*/ 16 w 202"/>
                  <a:gd name="T61" fmla="*/ 143 h 287"/>
                  <a:gd name="T62" fmla="*/ 14 w 202"/>
                  <a:gd name="T63" fmla="*/ 66 h 287"/>
                  <a:gd name="T64" fmla="*/ 14 w 202"/>
                  <a:gd name="T65" fmla="*/ 61 h 287"/>
                  <a:gd name="T66" fmla="*/ 21 w 202"/>
                  <a:gd name="T67" fmla="*/ 32 h 287"/>
                  <a:gd name="T68" fmla="*/ 21 w 202"/>
                  <a:gd name="T69" fmla="*/ 32 h 287"/>
                  <a:gd name="T70" fmla="*/ 26 w 202"/>
                  <a:gd name="T71" fmla="*/ 23 h 287"/>
                  <a:gd name="T72" fmla="*/ 28 w 202"/>
                  <a:gd name="T73" fmla="*/ 20 h 287"/>
                  <a:gd name="T74" fmla="*/ 34 w 202"/>
                  <a:gd name="T75" fmla="*/ 14 h 287"/>
                  <a:gd name="T76" fmla="*/ 38 w 202"/>
                  <a:gd name="T77" fmla="*/ 11 h 287"/>
                  <a:gd name="T78" fmla="*/ 41 w 202"/>
                  <a:gd name="T79" fmla="*/ 5 h 287"/>
                  <a:gd name="T80" fmla="*/ 35 w 202"/>
                  <a:gd name="T81" fmla="*/ 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02" h="287">
                    <a:moveTo>
                      <a:pt x="35" y="0"/>
                    </a:moveTo>
                    <a:cubicBezTo>
                      <a:pt x="34" y="0"/>
                      <a:pt x="33" y="0"/>
                      <a:pt x="32" y="1"/>
                    </a:cubicBezTo>
                    <a:cubicBezTo>
                      <a:pt x="30" y="2"/>
                      <a:pt x="29" y="3"/>
                      <a:pt x="28" y="4"/>
                    </a:cubicBezTo>
                    <a:cubicBezTo>
                      <a:pt x="26" y="5"/>
                      <a:pt x="24" y="7"/>
                      <a:pt x="22" y="9"/>
                    </a:cubicBezTo>
                    <a:cubicBezTo>
                      <a:pt x="19" y="11"/>
                      <a:pt x="17" y="14"/>
                      <a:pt x="15" y="17"/>
                    </a:cubicBezTo>
                    <a:cubicBezTo>
                      <a:pt x="3" y="36"/>
                      <a:pt x="1" y="64"/>
                      <a:pt x="0" y="85"/>
                    </a:cubicBezTo>
                    <a:cubicBezTo>
                      <a:pt x="0" y="86"/>
                      <a:pt x="0" y="86"/>
                      <a:pt x="0" y="87"/>
                    </a:cubicBezTo>
                    <a:cubicBezTo>
                      <a:pt x="0" y="100"/>
                      <a:pt x="0" y="114"/>
                      <a:pt x="1" y="127"/>
                    </a:cubicBezTo>
                    <a:cubicBezTo>
                      <a:pt x="3" y="146"/>
                      <a:pt x="6" y="166"/>
                      <a:pt x="11" y="185"/>
                    </a:cubicBezTo>
                    <a:cubicBezTo>
                      <a:pt x="20" y="224"/>
                      <a:pt x="45" y="271"/>
                      <a:pt x="87" y="284"/>
                    </a:cubicBezTo>
                    <a:cubicBezTo>
                      <a:pt x="93" y="286"/>
                      <a:pt x="100" y="287"/>
                      <a:pt x="106" y="287"/>
                    </a:cubicBezTo>
                    <a:cubicBezTo>
                      <a:pt x="118" y="287"/>
                      <a:pt x="129" y="284"/>
                      <a:pt x="141" y="280"/>
                    </a:cubicBezTo>
                    <a:cubicBezTo>
                      <a:pt x="144" y="279"/>
                      <a:pt x="146" y="278"/>
                      <a:pt x="149" y="277"/>
                    </a:cubicBezTo>
                    <a:cubicBezTo>
                      <a:pt x="152" y="276"/>
                      <a:pt x="154" y="275"/>
                      <a:pt x="157" y="274"/>
                    </a:cubicBezTo>
                    <a:cubicBezTo>
                      <a:pt x="159" y="273"/>
                      <a:pt x="162" y="272"/>
                      <a:pt x="165" y="271"/>
                    </a:cubicBezTo>
                    <a:cubicBezTo>
                      <a:pt x="175" y="267"/>
                      <a:pt x="185" y="263"/>
                      <a:pt x="195" y="261"/>
                    </a:cubicBezTo>
                    <a:cubicBezTo>
                      <a:pt x="202" y="259"/>
                      <a:pt x="200" y="249"/>
                      <a:pt x="193" y="249"/>
                    </a:cubicBezTo>
                    <a:cubicBezTo>
                      <a:pt x="193" y="249"/>
                      <a:pt x="192" y="249"/>
                      <a:pt x="192" y="249"/>
                    </a:cubicBezTo>
                    <a:cubicBezTo>
                      <a:pt x="187" y="250"/>
                      <a:pt x="182" y="252"/>
                      <a:pt x="178" y="253"/>
                    </a:cubicBezTo>
                    <a:cubicBezTo>
                      <a:pt x="171" y="255"/>
                      <a:pt x="164" y="258"/>
                      <a:pt x="158" y="261"/>
                    </a:cubicBezTo>
                    <a:cubicBezTo>
                      <a:pt x="151" y="263"/>
                      <a:pt x="144" y="266"/>
                      <a:pt x="137" y="268"/>
                    </a:cubicBezTo>
                    <a:cubicBezTo>
                      <a:pt x="129" y="271"/>
                      <a:pt x="122" y="273"/>
                      <a:pt x="114" y="274"/>
                    </a:cubicBezTo>
                    <a:cubicBezTo>
                      <a:pt x="111" y="274"/>
                      <a:pt x="109" y="274"/>
                      <a:pt x="106" y="274"/>
                    </a:cubicBezTo>
                    <a:cubicBezTo>
                      <a:pt x="103" y="274"/>
                      <a:pt x="101" y="274"/>
                      <a:pt x="98" y="274"/>
                    </a:cubicBezTo>
                    <a:cubicBezTo>
                      <a:pt x="93" y="273"/>
                      <a:pt x="88" y="272"/>
                      <a:pt x="84" y="270"/>
                    </a:cubicBezTo>
                    <a:cubicBezTo>
                      <a:pt x="81" y="269"/>
                      <a:pt x="78" y="267"/>
                      <a:pt x="75" y="266"/>
                    </a:cubicBezTo>
                    <a:cubicBezTo>
                      <a:pt x="73" y="265"/>
                      <a:pt x="71" y="263"/>
                      <a:pt x="69" y="262"/>
                    </a:cubicBezTo>
                    <a:cubicBezTo>
                      <a:pt x="68" y="261"/>
                      <a:pt x="67" y="260"/>
                      <a:pt x="65" y="258"/>
                    </a:cubicBezTo>
                    <a:cubicBezTo>
                      <a:pt x="60" y="254"/>
                      <a:pt x="56" y="249"/>
                      <a:pt x="52" y="244"/>
                    </a:cubicBezTo>
                    <a:cubicBezTo>
                      <a:pt x="43" y="232"/>
                      <a:pt x="36" y="218"/>
                      <a:pt x="30" y="204"/>
                    </a:cubicBezTo>
                    <a:cubicBezTo>
                      <a:pt x="22" y="185"/>
                      <a:pt x="18" y="164"/>
                      <a:pt x="16" y="143"/>
                    </a:cubicBezTo>
                    <a:cubicBezTo>
                      <a:pt x="13" y="118"/>
                      <a:pt x="11" y="92"/>
                      <a:pt x="14" y="66"/>
                    </a:cubicBezTo>
                    <a:cubicBezTo>
                      <a:pt x="14" y="64"/>
                      <a:pt x="14" y="63"/>
                      <a:pt x="14" y="61"/>
                    </a:cubicBezTo>
                    <a:cubicBezTo>
                      <a:pt x="15" y="51"/>
                      <a:pt x="17" y="42"/>
                      <a:pt x="21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29"/>
                      <a:pt x="24" y="26"/>
                      <a:pt x="26" y="23"/>
                    </a:cubicBezTo>
                    <a:cubicBezTo>
                      <a:pt x="26" y="22"/>
                      <a:pt x="27" y="21"/>
                      <a:pt x="28" y="20"/>
                    </a:cubicBezTo>
                    <a:cubicBezTo>
                      <a:pt x="30" y="18"/>
                      <a:pt x="32" y="16"/>
                      <a:pt x="34" y="14"/>
                    </a:cubicBezTo>
                    <a:cubicBezTo>
                      <a:pt x="35" y="13"/>
                      <a:pt x="37" y="12"/>
                      <a:pt x="38" y="11"/>
                    </a:cubicBezTo>
                    <a:cubicBezTo>
                      <a:pt x="41" y="10"/>
                      <a:pt x="41" y="7"/>
                      <a:pt x="41" y="5"/>
                    </a:cubicBezTo>
                    <a:cubicBezTo>
                      <a:pt x="40" y="2"/>
                      <a:pt x="38" y="0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4" name="Freeform 138"/>
              <p:cNvSpPr>
                <a:spLocks/>
              </p:cNvSpPr>
              <p:nvPr/>
            </p:nvSpPr>
            <p:spPr bwMode="auto">
              <a:xfrm>
                <a:off x="1126" y="3012"/>
                <a:ext cx="213" cy="103"/>
              </a:xfrm>
              <a:custGeom>
                <a:avLst/>
                <a:gdLst>
                  <a:gd name="T0" fmla="*/ 7 w 305"/>
                  <a:gd name="T1" fmla="*/ 0 h 148"/>
                  <a:gd name="T2" fmla="*/ 1 w 305"/>
                  <a:gd name="T3" fmla="*/ 7 h 148"/>
                  <a:gd name="T4" fmla="*/ 3 w 305"/>
                  <a:gd name="T5" fmla="*/ 38 h 148"/>
                  <a:gd name="T6" fmla="*/ 4 w 305"/>
                  <a:gd name="T7" fmla="*/ 47 h 148"/>
                  <a:gd name="T8" fmla="*/ 4 w 305"/>
                  <a:gd name="T9" fmla="*/ 55 h 148"/>
                  <a:gd name="T10" fmla="*/ 5 w 305"/>
                  <a:gd name="T11" fmla="*/ 64 h 148"/>
                  <a:gd name="T12" fmla="*/ 23 w 305"/>
                  <a:gd name="T13" fmla="*/ 115 h 148"/>
                  <a:gd name="T14" fmla="*/ 111 w 305"/>
                  <a:gd name="T15" fmla="*/ 148 h 148"/>
                  <a:gd name="T16" fmla="*/ 144 w 305"/>
                  <a:gd name="T17" fmla="*/ 145 h 148"/>
                  <a:gd name="T18" fmla="*/ 201 w 305"/>
                  <a:gd name="T19" fmla="*/ 131 h 148"/>
                  <a:gd name="T20" fmla="*/ 238 w 305"/>
                  <a:gd name="T21" fmla="*/ 116 h 148"/>
                  <a:gd name="T22" fmla="*/ 239 w 305"/>
                  <a:gd name="T23" fmla="*/ 115 h 148"/>
                  <a:gd name="T24" fmla="*/ 296 w 305"/>
                  <a:gd name="T25" fmla="*/ 74 h 148"/>
                  <a:gd name="T26" fmla="*/ 301 w 305"/>
                  <a:gd name="T27" fmla="*/ 65 h 148"/>
                  <a:gd name="T28" fmla="*/ 303 w 305"/>
                  <a:gd name="T29" fmla="*/ 57 h 148"/>
                  <a:gd name="T30" fmla="*/ 304 w 305"/>
                  <a:gd name="T31" fmla="*/ 52 h 148"/>
                  <a:gd name="T32" fmla="*/ 298 w 305"/>
                  <a:gd name="T33" fmla="*/ 46 h 148"/>
                  <a:gd name="T34" fmla="*/ 297 w 305"/>
                  <a:gd name="T35" fmla="*/ 46 h 148"/>
                  <a:gd name="T36" fmla="*/ 292 w 305"/>
                  <a:gd name="T37" fmla="*/ 51 h 148"/>
                  <a:gd name="T38" fmla="*/ 291 w 305"/>
                  <a:gd name="T39" fmla="*/ 56 h 148"/>
                  <a:gd name="T40" fmla="*/ 288 w 305"/>
                  <a:gd name="T41" fmla="*/ 64 h 148"/>
                  <a:gd name="T42" fmla="*/ 286 w 305"/>
                  <a:gd name="T43" fmla="*/ 67 h 148"/>
                  <a:gd name="T44" fmla="*/ 280 w 305"/>
                  <a:gd name="T45" fmla="*/ 75 h 148"/>
                  <a:gd name="T46" fmla="*/ 279 w 305"/>
                  <a:gd name="T47" fmla="*/ 75 h 148"/>
                  <a:gd name="T48" fmla="*/ 256 w 305"/>
                  <a:gd name="T49" fmla="*/ 93 h 148"/>
                  <a:gd name="T50" fmla="*/ 252 w 305"/>
                  <a:gd name="T51" fmla="*/ 95 h 148"/>
                  <a:gd name="T52" fmla="*/ 180 w 305"/>
                  <a:gd name="T53" fmla="*/ 124 h 148"/>
                  <a:gd name="T54" fmla="*/ 118 w 305"/>
                  <a:gd name="T55" fmla="*/ 135 h 148"/>
                  <a:gd name="T56" fmla="*/ 115 w 305"/>
                  <a:gd name="T57" fmla="*/ 135 h 148"/>
                  <a:gd name="T58" fmla="*/ 74 w 305"/>
                  <a:gd name="T59" fmla="*/ 131 h 148"/>
                  <a:gd name="T60" fmla="*/ 55 w 305"/>
                  <a:gd name="T61" fmla="*/ 124 h 148"/>
                  <a:gd name="T62" fmla="*/ 50 w 305"/>
                  <a:gd name="T63" fmla="*/ 122 h 148"/>
                  <a:gd name="T64" fmla="*/ 44 w 305"/>
                  <a:gd name="T65" fmla="*/ 118 h 148"/>
                  <a:gd name="T66" fmla="*/ 37 w 305"/>
                  <a:gd name="T67" fmla="*/ 112 h 148"/>
                  <a:gd name="T68" fmla="*/ 27 w 305"/>
                  <a:gd name="T69" fmla="*/ 100 h 148"/>
                  <a:gd name="T70" fmla="*/ 21 w 305"/>
                  <a:gd name="T71" fmla="*/ 86 h 148"/>
                  <a:gd name="T72" fmla="*/ 17 w 305"/>
                  <a:gd name="T73" fmla="*/ 63 h 148"/>
                  <a:gd name="T74" fmla="*/ 16 w 305"/>
                  <a:gd name="T75" fmla="*/ 40 h 148"/>
                  <a:gd name="T76" fmla="*/ 15 w 305"/>
                  <a:gd name="T77" fmla="*/ 19 h 148"/>
                  <a:gd name="T78" fmla="*/ 13 w 305"/>
                  <a:gd name="T79" fmla="*/ 5 h 148"/>
                  <a:gd name="T80" fmla="*/ 7 w 305"/>
                  <a:gd name="T81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5" h="148">
                    <a:moveTo>
                      <a:pt x="7" y="0"/>
                    </a:moveTo>
                    <a:cubicBezTo>
                      <a:pt x="3" y="0"/>
                      <a:pt x="0" y="2"/>
                      <a:pt x="1" y="7"/>
                    </a:cubicBezTo>
                    <a:cubicBezTo>
                      <a:pt x="3" y="17"/>
                      <a:pt x="3" y="27"/>
                      <a:pt x="3" y="38"/>
                    </a:cubicBezTo>
                    <a:cubicBezTo>
                      <a:pt x="4" y="41"/>
                      <a:pt x="4" y="44"/>
                      <a:pt x="4" y="47"/>
                    </a:cubicBezTo>
                    <a:cubicBezTo>
                      <a:pt x="4" y="49"/>
                      <a:pt x="4" y="52"/>
                      <a:pt x="4" y="55"/>
                    </a:cubicBezTo>
                    <a:cubicBezTo>
                      <a:pt x="4" y="58"/>
                      <a:pt x="4" y="61"/>
                      <a:pt x="5" y="64"/>
                    </a:cubicBezTo>
                    <a:cubicBezTo>
                      <a:pt x="6" y="82"/>
                      <a:pt x="10" y="100"/>
                      <a:pt x="23" y="115"/>
                    </a:cubicBezTo>
                    <a:cubicBezTo>
                      <a:pt x="44" y="139"/>
                      <a:pt x="78" y="148"/>
                      <a:pt x="111" y="148"/>
                    </a:cubicBezTo>
                    <a:cubicBezTo>
                      <a:pt x="122" y="148"/>
                      <a:pt x="134" y="147"/>
                      <a:pt x="144" y="145"/>
                    </a:cubicBezTo>
                    <a:cubicBezTo>
                      <a:pt x="163" y="142"/>
                      <a:pt x="182" y="137"/>
                      <a:pt x="201" y="131"/>
                    </a:cubicBezTo>
                    <a:cubicBezTo>
                      <a:pt x="213" y="126"/>
                      <a:pt x="226" y="121"/>
                      <a:pt x="238" y="116"/>
                    </a:cubicBezTo>
                    <a:cubicBezTo>
                      <a:pt x="238" y="116"/>
                      <a:pt x="239" y="115"/>
                      <a:pt x="239" y="115"/>
                    </a:cubicBezTo>
                    <a:cubicBezTo>
                      <a:pt x="259" y="106"/>
                      <a:pt x="283" y="94"/>
                      <a:pt x="296" y="74"/>
                    </a:cubicBezTo>
                    <a:cubicBezTo>
                      <a:pt x="298" y="71"/>
                      <a:pt x="300" y="68"/>
                      <a:pt x="301" y="65"/>
                    </a:cubicBezTo>
                    <a:cubicBezTo>
                      <a:pt x="302" y="62"/>
                      <a:pt x="303" y="60"/>
                      <a:pt x="303" y="57"/>
                    </a:cubicBezTo>
                    <a:cubicBezTo>
                      <a:pt x="304" y="56"/>
                      <a:pt x="304" y="54"/>
                      <a:pt x="304" y="52"/>
                    </a:cubicBezTo>
                    <a:cubicBezTo>
                      <a:pt x="305" y="48"/>
                      <a:pt x="301" y="46"/>
                      <a:pt x="298" y="46"/>
                    </a:cubicBezTo>
                    <a:cubicBezTo>
                      <a:pt x="298" y="46"/>
                      <a:pt x="298" y="46"/>
                      <a:pt x="297" y="46"/>
                    </a:cubicBezTo>
                    <a:cubicBezTo>
                      <a:pt x="295" y="46"/>
                      <a:pt x="292" y="48"/>
                      <a:pt x="292" y="51"/>
                    </a:cubicBezTo>
                    <a:cubicBezTo>
                      <a:pt x="292" y="53"/>
                      <a:pt x="292" y="54"/>
                      <a:pt x="291" y="56"/>
                    </a:cubicBezTo>
                    <a:cubicBezTo>
                      <a:pt x="291" y="59"/>
                      <a:pt x="289" y="61"/>
                      <a:pt x="288" y="64"/>
                    </a:cubicBezTo>
                    <a:cubicBezTo>
                      <a:pt x="288" y="65"/>
                      <a:pt x="287" y="66"/>
                      <a:pt x="286" y="67"/>
                    </a:cubicBezTo>
                    <a:cubicBezTo>
                      <a:pt x="284" y="70"/>
                      <a:pt x="282" y="72"/>
                      <a:pt x="280" y="75"/>
                    </a:cubicBezTo>
                    <a:cubicBezTo>
                      <a:pt x="280" y="75"/>
                      <a:pt x="280" y="75"/>
                      <a:pt x="279" y="75"/>
                    </a:cubicBezTo>
                    <a:cubicBezTo>
                      <a:pt x="272" y="82"/>
                      <a:pt x="264" y="88"/>
                      <a:pt x="256" y="93"/>
                    </a:cubicBezTo>
                    <a:cubicBezTo>
                      <a:pt x="255" y="94"/>
                      <a:pt x="253" y="94"/>
                      <a:pt x="252" y="95"/>
                    </a:cubicBezTo>
                    <a:cubicBezTo>
                      <a:pt x="229" y="108"/>
                      <a:pt x="205" y="117"/>
                      <a:pt x="180" y="124"/>
                    </a:cubicBezTo>
                    <a:cubicBezTo>
                      <a:pt x="160" y="130"/>
                      <a:pt x="139" y="135"/>
                      <a:pt x="118" y="135"/>
                    </a:cubicBezTo>
                    <a:cubicBezTo>
                      <a:pt x="117" y="135"/>
                      <a:pt x="116" y="135"/>
                      <a:pt x="115" y="135"/>
                    </a:cubicBezTo>
                    <a:cubicBezTo>
                      <a:pt x="101" y="135"/>
                      <a:pt x="87" y="134"/>
                      <a:pt x="74" y="131"/>
                    </a:cubicBezTo>
                    <a:cubicBezTo>
                      <a:pt x="67" y="129"/>
                      <a:pt x="61" y="127"/>
                      <a:pt x="55" y="124"/>
                    </a:cubicBezTo>
                    <a:cubicBezTo>
                      <a:pt x="53" y="124"/>
                      <a:pt x="51" y="123"/>
                      <a:pt x="50" y="122"/>
                    </a:cubicBezTo>
                    <a:cubicBezTo>
                      <a:pt x="48" y="121"/>
                      <a:pt x="46" y="120"/>
                      <a:pt x="44" y="118"/>
                    </a:cubicBezTo>
                    <a:cubicBezTo>
                      <a:pt x="42" y="116"/>
                      <a:pt x="39" y="114"/>
                      <a:pt x="37" y="112"/>
                    </a:cubicBezTo>
                    <a:cubicBezTo>
                      <a:pt x="33" y="108"/>
                      <a:pt x="30" y="105"/>
                      <a:pt x="27" y="100"/>
                    </a:cubicBezTo>
                    <a:cubicBezTo>
                      <a:pt x="25" y="96"/>
                      <a:pt x="23" y="91"/>
                      <a:pt x="21" y="86"/>
                    </a:cubicBezTo>
                    <a:cubicBezTo>
                      <a:pt x="19" y="78"/>
                      <a:pt x="18" y="70"/>
                      <a:pt x="17" y="63"/>
                    </a:cubicBezTo>
                    <a:cubicBezTo>
                      <a:pt x="16" y="55"/>
                      <a:pt x="16" y="48"/>
                      <a:pt x="16" y="40"/>
                    </a:cubicBezTo>
                    <a:cubicBezTo>
                      <a:pt x="16" y="33"/>
                      <a:pt x="15" y="26"/>
                      <a:pt x="15" y="19"/>
                    </a:cubicBezTo>
                    <a:cubicBezTo>
                      <a:pt x="14" y="14"/>
                      <a:pt x="14" y="10"/>
                      <a:pt x="13" y="5"/>
                    </a:cubicBezTo>
                    <a:cubicBezTo>
                      <a:pt x="12" y="1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5" name="Freeform 139"/>
              <p:cNvSpPr>
                <a:spLocks/>
              </p:cNvSpPr>
              <p:nvPr/>
            </p:nvSpPr>
            <p:spPr bwMode="auto">
              <a:xfrm>
                <a:off x="624" y="3067"/>
                <a:ext cx="122" cy="94"/>
              </a:xfrm>
              <a:custGeom>
                <a:avLst/>
                <a:gdLst>
                  <a:gd name="T0" fmla="*/ 5 w 175"/>
                  <a:gd name="T1" fmla="*/ 0 h 135"/>
                  <a:gd name="T2" fmla="*/ 1 w 175"/>
                  <a:gd name="T3" fmla="*/ 2 h 135"/>
                  <a:gd name="T4" fmla="*/ 0 w 175"/>
                  <a:gd name="T5" fmla="*/ 6 h 135"/>
                  <a:gd name="T6" fmla="*/ 6 w 175"/>
                  <a:gd name="T7" fmla="*/ 36 h 135"/>
                  <a:gd name="T8" fmla="*/ 6 w 175"/>
                  <a:gd name="T9" fmla="*/ 37 h 135"/>
                  <a:gd name="T10" fmla="*/ 57 w 175"/>
                  <a:gd name="T11" fmla="*/ 116 h 135"/>
                  <a:gd name="T12" fmla="*/ 60 w 175"/>
                  <a:gd name="T13" fmla="*/ 118 h 135"/>
                  <a:gd name="T14" fmla="*/ 109 w 175"/>
                  <a:gd name="T15" fmla="*/ 135 h 135"/>
                  <a:gd name="T16" fmla="*/ 111 w 175"/>
                  <a:gd name="T17" fmla="*/ 135 h 135"/>
                  <a:gd name="T18" fmla="*/ 118 w 175"/>
                  <a:gd name="T19" fmla="*/ 135 h 135"/>
                  <a:gd name="T20" fmla="*/ 132 w 175"/>
                  <a:gd name="T21" fmla="*/ 132 h 135"/>
                  <a:gd name="T22" fmla="*/ 145 w 175"/>
                  <a:gd name="T23" fmla="*/ 128 h 135"/>
                  <a:gd name="T24" fmla="*/ 170 w 175"/>
                  <a:gd name="T25" fmla="*/ 112 h 135"/>
                  <a:gd name="T26" fmla="*/ 165 w 175"/>
                  <a:gd name="T27" fmla="*/ 102 h 135"/>
                  <a:gd name="T28" fmla="*/ 161 w 175"/>
                  <a:gd name="T29" fmla="*/ 104 h 135"/>
                  <a:gd name="T30" fmla="*/ 160 w 175"/>
                  <a:gd name="T31" fmla="*/ 104 h 135"/>
                  <a:gd name="T32" fmla="*/ 138 w 175"/>
                  <a:gd name="T33" fmla="*/ 118 h 135"/>
                  <a:gd name="T34" fmla="*/ 133 w 175"/>
                  <a:gd name="T35" fmla="*/ 119 h 135"/>
                  <a:gd name="T36" fmla="*/ 120 w 175"/>
                  <a:gd name="T37" fmla="*/ 122 h 135"/>
                  <a:gd name="T38" fmla="*/ 119 w 175"/>
                  <a:gd name="T39" fmla="*/ 123 h 135"/>
                  <a:gd name="T40" fmla="*/ 110 w 175"/>
                  <a:gd name="T41" fmla="*/ 123 h 135"/>
                  <a:gd name="T42" fmla="*/ 105 w 175"/>
                  <a:gd name="T43" fmla="*/ 123 h 135"/>
                  <a:gd name="T44" fmla="*/ 102 w 175"/>
                  <a:gd name="T45" fmla="*/ 123 h 135"/>
                  <a:gd name="T46" fmla="*/ 85 w 175"/>
                  <a:gd name="T47" fmla="*/ 118 h 135"/>
                  <a:gd name="T48" fmla="*/ 65 w 175"/>
                  <a:gd name="T49" fmla="*/ 107 h 135"/>
                  <a:gd name="T50" fmla="*/ 43 w 175"/>
                  <a:gd name="T51" fmla="*/ 85 h 135"/>
                  <a:gd name="T52" fmla="*/ 23 w 175"/>
                  <a:gd name="T53" fmla="*/ 48 h 135"/>
                  <a:gd name="T54" fmla="*/ 17 w 175"/>
                  <a:gd name="T55" fmla="*/ 29 h 135"/>
                  <a:gd name="T56" fmla="*/ 14 w 175"/>
                  <a:gd name="T57" fmla="*/ 16 h 135"/>
                  <a:gd name="T58" fmla="*/ 12 w 175"/>
                  <a:gd name="T59" fmla="*/ 9 h 135"/>
                  <a:gd name="T60" fmla="*/ 12 w 175"/>
                  <a:gd name="T61" fmla="*/ 6 h 135"/>
                  <a:gd name="T62" fmla="*/ 9 w 175"/>
                  <a:gd name="T63" fmla="*/ 1 h 135"/>
                  <a:gd name="T64" fmla="*/ 5 w 175"/>
                  <a:gd name="T65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135">
                    <a:moveTo>
                      <a:pt x="5" y="0"/>
                    </a:moveTo>
                    <a:cubicBezTo>
                      <a:pt x="4" y="0"/>
                      <a:pt x="2" y="0"/>
                      <a:pt x="1" y="2"/>
                    </a:cubicBezTo>
                    <a:cubicBezTo>
                      <a:pt x="0" y="2"/>
                      <a:pt x="0" y="4"/>
                      <a:pt x="0" y="6"/>
                    </a:cubicBezTo>
                    <a:cubicBezTo>
                      <a:pt x="1" y="16"/>
                      <a:pt x="3" y="26"/>
                      <a:pt x="6" y="36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15" y="67"/>
                      <a:pt x="32" y="96"/>
                      <a:pt x="57" y="116"/>
                    </a:cubicBezTo>
                    <a:cubicBezTo>
                      <a:pt x="58" y="116"/>
                      <a:pt x="59" y="117"/>
                      <a:pt x="60" y="118"/>
                    </a:cubicBezTo>
                    <a:cubicBezTo>
                      <a:pt x="74" y="128"/>
                      <a:pt x="91" y="135"/>
                      <a:pt x="109" y="135"/>
                    </a:cubicBezTo>
                    <a:cubicBezTo>
                      <a:pt x="110" y="135"/>
                      <a:pt x="110" y="135"/>
                      <a:pt x="111" y="135"/>
                    </a:cubicBezTo>
                    <a:cubicBezTo>
                      <a:pt x="114" y="135"/>
                      <a:pt x="116" y="135"/>
                      <a:pt x="118" y="135"/>
                    </a:cubicBezTo>
                    <a:cubicBezTo>
                      <a:pt x="123" y="135"/>
                      <a:pt x="128" y="134"/>
                      <a:pt x="132" y="132"/>
                    </a:cubicBezTo>
                    <a:cubicBezTo>
                      <a:pt x="136" y="131"/>
                      <a:pt x="141" y="130"/>
                      <a:pt x="145" y="128"/>
                    </a:cubicBezTo>
                    <a:cubicBezTo>
                      <a:pt x="154" y="124"/>
                      <a:pt x="162" y="118"/>
                      <a:pt x="170" y="112"/>
                    </a:cubicBezTo>
                    <a:cubicBezTo>
                      <a:pt x="175" y="108"/>
                      <a:pt x="171" y="102"/>
                      <a:pt x="165" y="102"/>
                    </a:cubicBezTo>
                    <a:cubicBezTo>
                      <a:pt x="164" y="102"/>
                      <a:pt x="163" y="103"/>
                      <a:pt x="161" y="104"/>
                    </a:cubicBezTo>
                    <a:cubicBezTo>
                      <a:pt x="160" y="104"/>
                      <a:pt x="160" y="104"/>
                      <a:pt x="160" y="104"/>
                    </a:cubicBezTo>
                    <a:cubicBezTo>
                      <a:pt x="153" y="110"/>
                      <a:pt x="146" y="114"/>
                      <a:pt x="138" y="118"/>
                    </a:cubicBezTo>
                    <a:cubicBezTo>
                      <a:pt x="136" y="118"/>
                      <a:pt x="135" y="119"/>
                      <a:pt x="133" y="119"/>
                    </a:cubicBezTo>
                    <a:cubicBezTo>
                      <a:pt x="129" y="121"/>
                      <a:pt x="125" y="122"/>
                      <a:pt x="120" y="122"/>
                    </a:cubicBezTo>
                    <a:cubicBezTo>
                      <a:pt x="120" y="123"/>
                      <a:pt x="119" y="123"/>
                      <a:pt x="119" y="123"/>
                    </a:cubicBezTo>
                    <a:cubicBezTo>
                      <a:pt x="116" y="123"/>
                      <a:pt x="113" y="123"/>
                      <a:pt x="110" y="123"/>
                    </a:cubicBezTo>
                    <a:cubicBezTo>
                      <a:pt x="109" y="123"/>
                      <a:pt x="107" y="123"/>
                      <a:pt x="105" y="123"/>
                    </a:cubicBezTo>
                    <a:cubicBezTo>
                      <a:pt x="104" y="123"/>
                      <a:pt x="103" y="123"/>
                      <a:pt x="102" y="123"/>
                    </a:cubicBezTo>
                    <a:cubicBezTo>
                      <a:pt x="96" y="122"/>
                      <a:pt x="91" y="120"/>
                      <a:pt x="85" y="118"/>
                    </a:cubicBezTo>
                    <a:cubicBezTo>
                      <a:pt x="78" y="115"/>
                      <a:pt x="71" y="111"/>
                      <a:pt x="65" y="107"/>
                    </a:cubicBezTo>
                    <a:cubicBezTo>
                      <a:pt x="57" y="100"/>
                      <a:pt x="50" y="93"/>
                      <a:pt x="43" y="85"/>
                    </a:cubicBezTo>
                    <a:cubicBezTo>
                      <a:pt x="35" y="73"/>
                      <a:pt x="28" y="61"/>
                      <a:pt x="23" y="48"/>
                    </a:cubicBezTo>
                    <a:cubicBezTo>
                      <a:pt x="20" y="42"/>
                      <a:pt x="18" y="35"/>
                      <a:pt x="17" y="29"/>
                    </a:cubicBezTo>
                    <a:cubicBezTo>
                      <a:pt x="15" y="25"/>
                      <a:pt x="14" y="20"/>
                      <a:pt x="14" y="16"/>
                    </a:cubicBezTo>
                    <a:cubicBezTo>
                      <a:pt x="13" y="14"/>
                      <a:pt x="13" y="11"/>
                      <a:pt x="12" y="9"/>
                    </a:cubicBezTo>
                    <a:cubicBezTo>
                      <a:pt x="12" y="8"/>
                      <a:pt x="12" y="7"/>
                      <a:pt x="12" y="6"/>
                    </a:cubicBezTo>
                    <a:cubicBezTo>
                      <a:pt x="12" y="3"/>
                      <a:pt x="10" y="2"/>
                      <a:pt x="9" y="1"/>
                    </a:cubicBezTo>
                    <a:cubicBezTo>
                      <a:pt x="8" y="0"/>
                      <a:pt x="7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6" name="Freeform 140"/>
              <p:cNvSpPr>
                <a:spLocks/>
              </p:cNvSpPr>
              <p:nvPr/>
            </p:nvSpPr>
            <p:spPr bwMode="auto">
              <a:xfrm>
                <a:off x="1009" y="3320"/>
                <a:ext cx="121" cy="87"/>
              </a:xfrm>
              <a:custGeom>
                <a:avLst/>
                <a:gdLst>
                  <a:gd name="T0" fmla="*/ 9 w 174"/>
                  <a:gd name="T1" fmla="*/ 0 h 126"/>
                  <a:gd name="T2" fmla="*/ 4 w 174"/>
                  <a:gd name="T3" fmla="*/ 4 h 126"/>
                  <a:gd name="T4" fmla="*/ 0 w 174"/>
                  <a:gd name="T5" fmla="*/ 33 h 126"/>
                  <a:gd name="T6" fmla="*/ 1 w 174"/>
                  <a:gd name="T7" fmla="*/ 47 h 126"/>
                  <a:gd name="T8" fmla="*/ 4 w 174"/>
                  <a:gd name="T9" fmla="*/ 60 h 126"/>
                  <a:gd name="T10" fmla="*/ 7 w 174"/>
                  <a:gd name="T11" fmla="*/ 69 h 126"/>
                  <a:gd name="T12" fmla="*/ 43 w 174"/>
                  <a:gd name="T13" fmla="*/ 107 h 126"/>
                  <a:gd name="T14" fmla="*/ 46 w 174"/>
                  <a:gd name="T15" fmla="*/ 109 h 126"/>
                  <a:gd name="T16" fmla="*/ 116 w 174"/>
                  <a:gd name="T17" fmla="*/ 126 h 126"/>
                  <a:gd name="T18" fmla="*/ 139 w 174"/>
                  <a:gd name="T19" fmla="*/ 124 h 126"/>
                  <a:gd name="T20" fmla="*/ 139 w 174"/>
                  <a:gd name="T21" fmla="*/ 124 h 126"/>
                  <a:gd name="T22" fmla="*/ 170 w 174"/>
                  <a:gd name="T23" fmla="*/ 118 h 126"/>
                  <a:gd name="T24" fmla="*/ 173 w 174"/>
                  <a:gd name="T25" fmla="*/ 115 h 126"/>
                  <a:gd name="T26" fmla="*/ 171 w 174"/>
                  <a:gd name="T27" fmla="*/ 108 h 126"/>
                  <a:gd name="T28" fmla="*/ 167 w 174"/>
                  <a:gd name="T29" fmla="*/ 106 h 126"/>
                  <a:gd name="T30" fmla="*/ 165 w 174"/>
                  <a:gd name="T31" fmla="*/ 106 h 126"/>
                  <a:gd name="T32" fmla="*/ 162 w 174"/>
                  <a:gd name="T33" fmla="*/ 107 h 126"/>
                  <a:gd name="T34" fmla="*/ 155 w 174"/>
                  <a:gd name="T35" fmla="*/ 109 h 126"/>
                  <a:gd name="T36" fmla="*/ 142 w 174"/>
                  <a:gd name="T37" fmla="*/ 112 h 126"/>
                  <a:gd name="T38" fmla="*/ 121 w 174"/>
                  <a:gd name="T39" fmla="*/ 113 h 126"/>
                  <a:gd name="T40" fmla="*/ 118 w 174"/>
                  <a:gd name="T41" fmla="*/ 113 h 126"/>
                  <a:gd name="T42" fmla="*/ 80 w 174"/>
                  <a:gd name="T43" fmla="*/ 109 h 126"/>
                  <a:gd name="T44" fmla="*/ 51 w 174"/>
                  <a:gd name="T45" fmla="*/ 98 h 126"/>
                  <a:gd name="T46" fmla="*/ 33 w 174"/>
                  <a:gd name="T47" fmla="*/ 84 h 126"/>
                  <a:gd name="T48" fmla="*/ 22 w 174"/>
                  <a:gd name="T49" fmla="*/ 70 h 126"/>
                  <a:gd name="T50" fmla="*/ 20 w 174"/>
                  <a:gd name="T51" fmla="*/ 68 h 126"/>
                  <a:gd name="T52" fmla="*/ 15 w 174"/>
                  <a:gd name="T53" fmla="*/ 55 h 126"/>
                  <a:gd name="T54" fmla="*/ 15 w 174"/>
                  <a:gd name="T55" fmla="*/ 54 h 126"/>
                  <a:gd name="T56" fmla="*/ 13 w 174"/>
                  <a:gd name="T57" fmla="*/ 41 h 126"/>
                  <a:gd name="T58" fmla="*/ 12 w 174"/>
                  <a:gd name="T59" fmla="*/ 36 h 126"/>
                  <a:gd name="T60" fmla="*/ 15 w 174"/>
                  <a:gd name="T61" fmla="*/ 9 h 126"/>
                  <a:gd name="T62" fmla="*/ 16 w 174"/>
                  <a:gd name="T63" fmla="*/ 8 h 126"/>
                  <a:gd name="T64" fmla="*/ 9 w 174"/>
                  <a:gd name="T65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4" h="126">
                    <a:moveTo>
                      <a:pt x="9" y="0"/>
                    </a:moveTo>
                    <a:cubicBezTo>
                      <a:pt x="7" y="0"/>
                      <a:pt x="5" y="1"/>
                      <a:pt x="4" y="4"/>
                    </a:cubicBezTo>
                    <a:cubicBezTo>
                      <a:pt x="2" y="13"/>
                      <a:pt x="0" y="23"/>
                      <a:pt x="0" y="33"/>
                    </a:cubicBezTo>
                    <a:cubicBezTo>
                      <a:pt x="0" y="38"/>
                      <a:pt x="0" y="42"/>
                      <a:pt x="1" y="47"/>
                    </a:cubicBezTo>
                    <a:cubicBezTo>
                      <a:pt x="1" y="51"/>
                      <a:pt x="2" y="56"/>
                      <a:pt x="4" y="60"/>
                    </a:cubicBezTo>
                    <a:cubicBezTo>
                      <a:pt x="5" y="63"/>
                      <a:pt x="6" y="66"/>
                      <a:pt x="7" y="69"/>
                    </a:cubicBezTo>
                    <a:cubicBezTo>
                      <a:pt x="15" y="85"/>
                      <a:pt x="28" y="98"/>
                      <a:pt x="43" y="107"/>
                    </a:cubicBezTo>
                    <a:cubicBezTo>
                      <a:pt x="44" y="108"/>
                      <a:pt x="45" y="108"/>
                      <a:pt x="46" y="109"/>
                    </a:cubicBezTo>
                    <a:cubicBezTo>
                      <a:pt x="67" y="121"/>
                      <a:pt x="92" y="126"/>
                      <a:pt x="116" y="126"/>
                    </a:cubicBezTo>
                    <a:cubicBezTo>
                      <a:pt x="124" y="126"/>
                      <a:pt x="131" y="125"/>
                      <a:pt x="139" y="124"/>
                    </a:cubicBezTo>
                    <a:cubicBezTo>
                      <a:pt x="139" y="124"/>
                      <a:pt x="139" y="124"/>
                      <a:pt x="139" y="124"/>
                    </a:cubicBezTo>
                    <a:cubicBezTo>
                      <a:pt x="149" y="123"/>
                      <a:pt x="160" y="121"/>
                      <a:pt x="170" y="118"/>
                    </a:cubicBezTo>
                    <a:cubicBezTo>
                      <a:pt x="171" y="117"/>
                      <a:pt x="172" y="116"/>
                      <a:pt x="173" y="115"/>
                    </a:cubicBezTo>
                    <a:cubicBezTo>
                      <a:pt x="174" y="112"/>
                      <a:pt x="173" y="109"/>
                      <a:pt x="171" y="108"/>
                    </a:cubicBezTo>
                    <a:cubicBezTo>
                      <a:pt x="170" y="107"/>
                      <a:pt x="168" y="106"/>
                      <a:pt x="167" y="106"/>
                    </a:cubicBezTo>
                    <a:cubicBezTo>
                      <a:pt x="166" y="106"/>
                      <a:pt x="165" y="106"/>
                      <a:pt x="165" y="106"/>
                    </a:cubicBezTo>
                    <a:cubicBezTo>
                      <a:pt x="164" y="107"/>
                      <a:pt x="163" y="107"/>
                      <a:pt x="162" y="107"/>
                    </a:cubicBezTo>
                    <a:cubicBezTo>
                      <a:pt x="159" y="108"/>
                      <a:pt x="157" y="109"/>
                      <a:pt x="155" y="109"/>
                    </a:cubicBezTo>
                    <a:cubicBezTo>
                      <a:pt x="150" y="110"/>
                      <a:pt x="146" y="111"/>
                      <a:pt x="142" y="112"/>
                    </a:cubicBezTo>
                    <a:cubicBezTo>
                      <a:pt x="135" y="113"/>
                      <a:pt x="128" y="113"/>
                      <a:pt x="121" y="113"/>
                    </a:cubicBezTo>
                    <a:cubicBezTo>
                      <a:pt x="120" y="113"/>
                      <a:pt x="119" y="113"/>
                      <a:pt x="118" y="113"/>
                    </a:cubicBezTo>
                    <a:cubicBezTo>
                      <a:pt x="105" y="113"/>
                      <a:pt x="93" y="112"/>
                      <a:pt x="80" y="109"/>
                    </a:cubicBezTo>
                    <a:cubicBezTo>
                      <a:pt x="70" y="106"/>
                      <a:pt x="60" y="103"/>
                      <a:pt x="51" y="98"/>
                    </a:cubicBezTo>
                    <a:cubicBezTo>
                      <a:pt x="44" y="94"/>
                      <a:pt x="38" y="89"/>
                      <a:pt x="33" y="84"/>
                    </a:cubicBezTo>
                    <a:cubicBezTo>
                      <a:pt x="28" y="80"/>
                      <a:pt x="25" y="75"/>
                      <a:pt x="22" y="70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18" y="63"/>
                      <a:pt x="16" y="59"/>
                      <a:pt x="15" y="55"/>
                    </a:cubicBezTo>
                    <a:cubicBezTo>
                      <a:pt x="15" y="54"/>
                      <a:pt x="15" y="54"/>
                      <a:pt x="15" y="54"/>
                    </a:cubicBezTo>
                    <a:cubicBezTo>
                      <a:pt x="14" y="49"/>
                      <a:pt x="13" y="45"/>
                      <a:pt x="13" y="41"/>
                    </a:cubicBezTo>
                    <a:cubicBezTo>
                      <a:pt x="12" y="39"/>
                      <a:pt x="12" y="37"/>
                      <a:pt x="12" y="36"/>
                    </a:cubicBezTo>
                    <a:cubicBezTo>
                      <a:pt x="12" y="27"/>
                      <a:pt x="13" y="18"/>
                      <a:pt x="15" y="9"/>
                    </a:cubicBezTo>
                    <a:cubicBezTo>
                      <a:pt x="15" y="9"/>
                      <a:pt x="16" y="9"/>
                      <a:pt x="16" y="8"/>
                    </a:cubicBezTo>
                    <a:cubicBezTo>
                      <a:pt x="17" y="3"/>
                      <a:pt x="13" y="0"/>
                      <a:pt x="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7" name="Freeform 141"/>
              <p:cNvSpPr>
                <a:spLocks noEditPoints="1"/>
              </p:cNvSpPr>
              <p:nvPr/>
            </p:nvSpPr>
            <p:spPr bwMode="auto">
              <a:xfrm>
                <a:off x="575" y="3416"/>
                <a:ext cx="128" cy="67"/>
              </a:xfrm>
              <a:custGeom>
                <a:avLst/>
                <a:gdLst>
                  <a:gd name="T0" fmla="*/ 139 w 184"/>
                  <a:gd name="T1" fmla="*/ 78 h 96"/>
                  <a:gd name="T2" fmla="*/ 140 w 184"/>
                  <a:gd name="T3" fmla="*/ 78 h 96"/>
                  <a:gd name="T4" fmla="*/ 139 w 184"/>
                  <a:gd name="T5" fmla="*/ 78 h 96"/>
                  <a:gd name="T6" fmla="*/ 13 w 184"/>
                  <a:gd name="T7" fmla="*/ 10 h 96"/>
                  <a:gd name="T8" fmla="*/ 0 w 184"/>
                  <a:gd name="T9" fmla="*/ 19 h 96"/>
                  <a:gd name="T10" fmla="*/ 4 w 184"/>
                  <a:gd name="T11" fmla="*/ 38 h 96"/>
                  <a:gd name="T12" fmla="*/ 69 w 184"/>
                  <a:gd name="T13" fmla="*/ 91 h 96"/>
                  <a:gd name="T14" fmla="*/ 106 w 184"/>
                  <a:gd name="T15" fmla="*/ 96 h 96"/>
                  <a:gd name="T16" fmla="*/ 155 w 184"/>
                  <a:gd name="T17" fmla="*/ 84 h 96"/>
                  <a:gd name="T18" fmla="*/ 182 w 184"/>
                  <a:gd name="T19" fmla="*/ 56 h 96"/>
                  <a:gd name="T20" fmla="*/ 176 w 184"/>
                  <a:gd name="T21" fmla="*/ 47 h 96"/>
                  <a:gd name="T22" fmla="*/ 171 w 184"/>
                  <a:gd name="T23" fmla="*/ 50 h 96"/>
                  <a:gd name="T24" fmla="*/ 166 w 184"/>
                  <a:gd name="T25" fmla="*/ 59 h 96"/>
                  <a:gd name="T26" fmla="*/ 155 w 184"/>
                  <a:gd name="T27" fmla="*/ 69 h 96"/>
                  <a:gd name="T28" fmla="*/ 147 w 184"/>
                  <a:gd name="T29" fmla="*/ 74 h 96"/>
                  <a:gd name="T30" fmla="*/ 141 w 184"/>
                  <a:gd name="T31" fmla="*/ 78 h 96"/>
                  <a:gd name="T32" fmla="*/ 140 w 184"/>
                  <a:gd name="T33" fmla="*/ 78 h 96"/>
                  <a:gd name="T34" fmla="*/ 120 w 184"/>
                  <a:gd name="T35" fmla="*/ 83 h 96"/>
                  <a:gd name="T36" fmla="*/ 106 w 184"/>
                  <a:gd name="T37" fmla="*/ 84 h 96"/>
                  <a:gd name="T38" fmla="*/ 92 w 184"/>
                  <a:gd name="T39" fmla="*/ 83 h 96"/>
                  <a:gd name="T40" fmla="*/ 61 w 184"/>
                  <a:gd name="T41" fmla="*/ 75 h 96"/>
                  <a:gd name="T42" fmla="*/ 36 w 184"/>
                  <a:gd name="T43" fmla="*/ 61 h 96"/>
                  <a:gd name="T44" fmla="*/ 22 w 184"/>
                  <a:gd name="T45" fmla="*/ 48 h 96"/>
                  <a:gd name="T46" fmla="*/ 15 w 184"/>
                  <a:gd name="T47" fmla="*/ 36 h 96"/>
                  <a:gd name="T48" fmla="*/ 15 w 184"/>
                  <a:gd name="T49" fmla="*/ 35 h 96"/>
                  <a:gd name="T50" fmla="*/ 12 w 184"/>
                  <a:gd name="T51" fmla="*/ 24 h 96"/>
                  <a:gd name="T52" fmla="*/ 12 w 184"/>
                  <a:gd name="T53" fmla="*/ 17 h 96"/>
                  <a:gd name="T54" fmla="*/ 12 w 184"/>
                  <a:gd name="T55" fmla="*/ 12 h 96"/>
                  <a:gd name="T56" fmla="*/ 13 w 184"/>
                  <a:gd name="T57" fmla="*/ 10 h 96"/>
                  <a:gd name="T58" fmla="*/ 7 w 184"/>
                  <a:gd name="T59" fmla="*/ 0 h 96"/>
                  <a:gd name="T60" fmla="*/ 3 w 184"/>
                  <a:gd name="T61" fmla="*/ 1 h 96"/>
                  <a:gd name="T62" fmla="*/ 3 w 184"/>
                  <a:gd name="T63" fmla="*/ 1 h 96"/>
                  <a:gd name="T64" fmla="*/ 1 w 184"/>
                  <a:gd name="T65" fmla="*/ 4 h 96"/>
                  <a:gd name="T66" fmla="*/ 3 w 184"/>
                  <a:gd name="T67" fmla="*/ 3 h 96"/>
                  <a:gd name="T68" fmla="*/ 7 w 184"/>
                  <a:gd name="T69" fmla="*/ 0 h 96"/>
                  <a:gd name="T70" fmla="*/ 7 w 184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4" h="96">
                    <a:moveTo>
                      <a:pt x="139" y="78"/>
                    </a:moveTo>
                    <a:cubicBezTo>
                      <a:pt x="140" y="78"/>
                      <a:pt x="140" y="78"/>
                      <a:pt x="140" y="78"/>
                    </a:cubicBezTo>
                    <a:cubicBezTo>
                      <a:pt x="139" y="78"/>
                      <a:pt x="139" y="78"/>
                      <a:pt x="139" y="78"/>
                    </a:cubicBezTo>
                    <a:moveTo>
                      <a:pt x="13" y="10"/>
                    </a:moveTo>
                    <a:cubicBezTo>
                      <a:pt x="9" y="13"/>
                      <a:pt x="4" y="16"/>
                      <a:pt x="0" y="19"/>
                    </a:cubicBezTo>
                    <a:cubicBezTo>
                      <a:pt x="0" y="26"/>
                      <a:pt x="2" y="32"/>
                      <a:pt x="4" y="38"/>
                    </a:cubicBezTo>
                    <a:cubicBezTo>
                      <a:pt x="14" y="64"/>
                      <a:pt x="41" y="82"/>
                      <a:pt x="69" y="91"/>
                    </a:cubicBezTo>
                    <a:cubicBezTo>
                      <a:pt x="80" y="94"/>
                      <a:pt x="93" y="96"/>
                      <a:pt x="106" y="96"/>
                    </a:cubicBezTo>
                    <a:cubicBezTo>
                      <a:pt x="123" y="96"/>
                      <a:pt x="140" y="92"/>
                      <a:pt x="155" y="84"/>
                    </a:cubicBezTo>
                    <a:cubicBezTo>
                      <a:pt x="166" y="78"/>
                      <a:pt x="175" y="68"/>
                      <a:pt x="182" y="56"/>
                    </a:cubicBezTo>
                    <a:cubicBezTo>
                      <a:pt x="184" y="51"/>
                      <a:pt x="180" y="47"/>
                      <a:pt x="176" y="47"/>
                    </a:cubicBezTo>
                    <a:cubicBezTo>
                      <a:pt x="174" y="47"/>
                      <a:pt x="172" y="48"/>
                      <a:pt x="171" y="50"/>
                    </a:cubicBezTo>
                    <a:cubicBezTo>
                      <a:pt x="169" y="53"/>
                      <a:pt x="168" y="56"/>
                      <a:pt x="166" y="59"/>
                    </a:cubicBezTo>
                    <a:cubicBezTo>
                      <a:pt x="163" y="63"/>
                      <a:pt x="159" y="66"/>
                      <a:pt x="155" y="69"/>
                    </a:cubicBezTo>
                    <a:cubicBezTo>
                      <a:pt x="153" y="71"/>
                      <a:pt x="150" y="73"/>
                      <a:pt x="147" y="74"/>
                    </a:cubicBezTo>
                    <a:cubicBezTo>
                      <a:pt x="145" y="76"/>
                      <a:pt x="143" y="77"/>
                      <a:pt x="141" y="78"/>
                    </a:cubicBezTo>
                    <a:cubicBezTo>
                      <a:pt x="141" y="78"/>
                      <a:pt x="140" y="78"/>
                      <a:pt x="140" y="78"/>
                    </a:cubicBezTo>
                    <a:cubicBezTo>
                      <a:pt x="134" y="80"/>
                      <a:pt x="127" y="82"/>
                      <a:pt x="120" y="83"/>
                    </a:cubicBezTo>
                    <a:cubicBezTo>
                      <a:pt x="115" y="84"/>
                      <a:pt x="111" y="84"/>
                      <a:pt x="106" y="84"/>
                    </a:cubicBezTo>
                    <a:cubicBezTo>
                      <a:pt x="102" y="84"/>
                      <a:pt x="97" y="84"/>
                      <a:pt x="92" y="83"/>
                    </a:cubicBezTo>
                    <a:cubicBezTo>
                      <a:pt x="81" y="82"/>
                      <a:pt x="71" y="79"/>
                      <a:pt x="61" y="75"/>
                    </a:cubicBezTo>
                    <a:cubicBezTo>
                      <a:pt x="52" y="71"/>
                      <a:pt x="44" y="67"/>
                      <a:pt x="36" y="61"/>
                    </a:cubicBezTo>
                    <a:cubicBezTo>
                      <a:pt x="31" y="57"/>
                      <a:pt x="27" y="53"/>
                      <a:pt x="22" y="48"/>
                    </a:cubicBezTo>
                    <a:cubicBezTo>
                      <a:pt x="20" y="44"/>
                      <a:pt x="17" y="40"/>
                      <a:pt x="15" y="36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4" y="31"/>
                      <a:pt x="13" y="28"/>
                      <a:pt x="12" y="24"/>
                    </a:cubicBezTo>
                    <a:cubicBezTo>
                      <a:pt x="12" y="22"/>
                      <a:pt x="12" y="19"/>
                      <a:pt x="12" y="17"/>
                    </a:cubicBezTo>
                    <a:cubicBezTo>
                      <a:pt x="12" y="15"/>
                      <a:pt x="12" y="14"/>
                      <a:pt x="12" y="12"/>
                    </a:cubicBezTo>
                    <a:cubicBezTo>
                      <a:pt x="12" y="11"/>
                      <a:pt x="12" y="11"/>
                      <a:pt x="13" y="10"/>
                    </a:cubicBezTo>
                    <a:moveTo>
                      <a:pt x="7" y="0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2"/>
                      <a:pt x="1" y="3"/>
                      <a:pt x="1" y="4"/>
                    </a:cubicBezTo>
                    <a:cubicBezTo>
                      <a:pt x="2" y="4"/>
                      <a:pt x="2" y="3"/>
                      <a:pt x="3" y="3"/>
                    </a:cubicBezTo>
                    <a:cubicBezTo>
                      <a:pt x="4" y="2"/>
                      <a:pt x="5" y="1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8" name="Freeform 142"/>
              <p:cNvSpPr>
                <a:spLocks noEditPoints="1"/>
              </p:cNvSpPr>
              <p:nvPr/>
            </p:nvSpPr>
            <p:spPr bwMode="auto">
              <a:xfrm>
                <a:off x="731" y="3481"/>
                <a:ext cx="98" cy="110"/>
              </a:xfrm>
              <a:custGeom>
                <a:avLst/>
                <a:gdLst>
                  <a:gd name="T0" fmla="*/ 139 w 140"/>
                  <a:gd name="T1" fmla="*/ 140 h 158"/>
                  <a:gd name="T2" fmla="*/ 138 w 140"/>
                  <a:gd name="T3" fmla="*/ 145 h 158"/>
                  <a:gd name="T4" fmla="*/ 138 w 140"/>
                  <a:gd name="T5" fmla="*/ 147 h 158"/>
                  <a:gd name="T6" fmla="*/ 140 w 140"/>
                  <a:gd name="T7" fmla="*/ 144 h 158"/>
                  <a:gd name="T8" fmla="*/ 140 w 140"/>
                  <a:gd name="T9" fmla="*/ 144 h 158"/>
                  <a:gd name="T10" fmla="*/ 139 w 140"/>
                  <a:gd name="T11" fmla="*/ 140 h 158"/>
                  <a:gd name="T12" fmla="*/ 15 w 140"/>
                  <a:gd name="T13" fmla="*/ 50 h 158"/>
                  <a:gd name="T14" fmla="*/ 15 w 140"/>
                  <a:gd name="T15" fmla="*/ 49 h 158"/>
                  <a:gd name="T16" fmla="*/ 15 w 140"/>
                  <a:gd name="T17" fmla="*/ 50 h 158"/>
                  <a:gd name="T18" fmla="*/ 23 w 140"/>
                  <a:gd name="T19" fmla="*/ 0 h 158"/>
                  <a:gd name="T20" fmla="*/ 18 w 140"/>
                  <a:gd name="T21" fmla="*/ 2 h 158"/>
                  <a:gd name="T22" fmla="*/ 3 w 140"/>
                  <a:gd name="T23" fmla="*/ 37 h 158"/>
                  <a:gd name="T24" fmla="*/ 32 w 140"/>
                  <a:gd name="T25" fmla="*/ 119 h 158"/>
                  <a:gd name="T26" fmla="*/ 103 w 140"/>
                  <a:gd name="T27" fmla="*/ 158 h 158"/>
                  <a:gd name="T28" fmla="*/ 105 w 140"/>
                  <a:gd name="T29" fmla="*/ 158 h 158"/>
                  <a:gd name="T30" fmla="*/ 124 w 140"/>
                  <a:gd name="T31" fmla="*/ 154 h 158"/>
                  <a:gd name="T32" fmla="*/ 128 w 140"/>
                  <a:gd name="T33" fmla="*/ 139 h 158"/>
                  <a:gd name="T34" fmla="*/ 126 w 140"/>
                  <a:gd name="T35" fmla="*/ 140 h 158"/>
                  <a:gd name="T36" fmla="*/ 121 w 140"/>
                  <a:gd name="T37" fmla="*/ 142 h 158"/>
                  <a:gd name="T38" fmla="*/ 115 w 140"/>
                  <a:gd name="T39" fmla="*/ 145 h 158"/>
                  <a:gd name="T40" fmla="*/ 104 w 140"/>
                  <a:gd name="T41" fmla="*/ 146 h 158"/>
                  <a:gd name="T42" fmla="*/ 103 w 140"/>
                  <a:gd name="T43" fmla="*/ 146 h 158"/>
                  <a:gd name="T44" fmla="*/ 89 w 140"/>
                  <a:gd name="T45" fmla="*/ 145 h 158"/>
                  <a:gd name="T46" fmla="*/ 71 w 140"/>
                  <a:gd name="T47" fmla="*/ 137 h 158"/>
                  <a:gd name="T48" fmla="*/ 49 w 140"/>
                  <a:gd name="T49" fmla="*/ 120 h 158"/>
                  <a:gd name="T50" fmla="*/ 29 w 140"/>
                  <a:gd name="T51" fmla="*/ 95 h 158"/>
                  <a:gd name="T52" fmla="*/ 18 w 140"/>
                  <a:gd name="T53" fmla="*/ 70 h 158"/>
                  <a:gd name="T54" fmla="*/ 15 w 140"/>
                  <a:gd name="T55" fmla="*/ 49 h 158"/>
                  <a:gd name="T56" fmla="*/ 15 w 140"/>
                  <a:gd name="T57" fmla="*/ 48 h 158"/>
                  <a:gd name="T58" fmla="*/ 15 w 140"/>
                  <a:gd name="T59" fmla="*/ 41 h 158"/>
                  <a:gd name="T60" fmla="*/ 17 w 140"/>
                  <a:gd name="T61" fmla="*/ 31 h 158"/>
                  <a:gd name="T62" fmla="*/ 22 w 140"/>
                  <a:gd name="T63" fmla="*/ 18 h 158"/>
                  <a:gd name="T64" fmla="*/ 28 w 140"/>
                  <a:gd name="T65" fmla="*/ 9 h 158"/>
                  <a:gd name="T66" fmla="*/ 23 w 140"/>
                  <a:gd name="T67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0" h="158">
                    <a:moveTo>
                      <a:pt x="139" y="140"/>
                    </a:moveTo>
                    <a:cubicBezTo>
                      <a:pt x="139" y="142"/>
                      <a:pt x="139" y="143"/>
                      <a:pt x="138" y="145"/>
                    </a:cubicBezTo>
                    <a:cubicBezTo>
                      <a:pt x="138" y="145"/>
                      <a:pt x="138" y="146"/>
                      <a:pt x="138" y="147"/>
                    </a:cubicBezTo>
                    <a:cubicBezTo>
                      <a:pt x="139" y="146"/>
                      <a:pt x="139" y="145"/>
                      <a:pt x="140" y="144"/>
                    </a:cubicBezTo>
                    <a:cubicBezTo>
                      <a:pt x="140" y="144"/>
                      <a:pt x="140" y="144"/>
                      <a:pt x="140" y="144"/>
                    </a:cubicBezTo>
                    <a:cubicBezTo>
                      <a:pt x="140" y="143"/>
                      <a:pt x="140" y="141"/>
                      <a:pt x="139" y="140"/>
                    </a:cubicBezTo>
                    <a:moveTo>
                      <a:pt x="15" y="50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15" y="50"/>
                      <a:pt x="15" y="50"/>
                      <a:pt x="15" y="50"/>
                    </a:cubicBezTo>
                    <a:moveTo>
                      <a:pt x="23" y="0"/>
                    </a:moveTo>
                    <a:cubicBezTo>
                      <a:pt x="21" y="0"/>
                      <a:pt x="20" y="0"/>
                      <a:pt x="18" y="2"/>
                    </a:cubicBezTo>
                    <a:cubicBezTo>
                      <a:pt x="9" y="13"/>
                      <a:pt x="5" y="25"/>
                      <a:pt x="3" y="37"/>
                    </a:cubicBezTo>
                    <a:cubicBezTo>
                      <a:pt x="0" y="66"/>
                      <a:pt x="13" y="97"/>
                      <a:pt x="32" y="119"/>
                    </a:cubicBezTo>
                    <a:cubicBezTo>
                      <a:pt x="49" y="140"/>
                      <a:pt x="76" y="158"/>
                      <a:pt x="103" y="158"/>
                    </a:cubicBezTo>
                    <a:cubicBezTo>
                      <a:pt x="104" y="158"/>
                      <a:pt x="104" y="158"/>
                      <a:pt x="105" y="158"/>
                    </a:cubicBezTo>
                    <a:cubicBezTo>
                      <a:pt x="112" y="158"/>
                      <a:pt x="118" y="156"/>
                      <a:pt x="124" y="154"/>
                    </a:cubicBezTo>
                    <a:cubicBezTo>
                      <a:pt x="125" y="149"/>
                      <a:pt x="126" y="144"/>
                      <a:pt x="128" y="139"/>
                    </a:cubicBezTo>
                    <a:cubicBezTo>
                      <a:pt x="127" y="139"/>
                      <a:pt x="127" y="139"/>
                      <a:pt x="126" y="140"/>
                    </a:cubicBezTo>
                    <a:cubicBezTo>
                      <a:pt x="125" y="141"/>
                      <a:pt x="123" y="141"/>
                      <a:pt x="121" y="142"/>
                    </a:cubicBezTo>
                    <a:cubicBezTo>
                      <a:pt x="119" y="143"/>
                      <a:pt x="117" y="144"/>
                      <a:pt x="115" y="145"/>
                    </a:cubicBezTo>
                    <a:cubicBezTo>
                      <a:pt x="111" y="145"/>
                      <a:pt x="108" y="146"/>
                      <a:pt x="104" y="146"/>
                    </a:cubicBezTo>
                    <a:cubicBezTo>
                      <a:pt x="104" y="146"/>
                      <a:pt x="104" y="146"/>
                      <a:pt x="103" y="146"/>
                    </a:cubicBezTo>
                    <a:cubicBezTo>
                      <a:pt x="99" y="146"/>
                      <a:pt x="94" y="146"/>
                      <a:pt x="89" y="145"/>
                    </a:cubicBezTo>
                    <a:cubicBezTo>
                      <a:pt x="83" y="143"/>
                      <a:pt x="77" y="140"/>
                      <a:pt x="71" y="137"/>
                    </a:cubicBezTo>
                    <a:cubicBezTo>
                      <a:pt x="63" y="133"/>
                      <a:pt x="56" y="127"/>
                      <a:pt x="49" y="120"/>
                    </a:cubicBezTo>
                    <a:cubicBezTo>
                      <a:pt x="41" y="113"/>
                      <a:pt x="35" y="104"/>
                      <a:pt x="29" y="95"/>
                    </a:cubicBezTo>
                    <a:cubicBezTo>
                      <a:pt x="25" y="87"/>
                      <a:pt x="21" y="78"/>
                      <a:pt x="18" y="70"/>
                    </a:cubicBezTo>
                    <a:cubicBezTo>
                      <a:pt x="16" y="63"/>
                      <a:pt x="15" y="56"/>
                      <a:pt x="15" y="49"/>
                    </a:cubicBezTo>
                    <a:cubicBezTo>
                      <a:pt x="15" y="48"/>
                      <a:pt x="15" y="48"/>
                      <a:pt x="15" y="48"/>
                    </a:cubicBezTo>
                    <a:cubicBezTo>
                      <a:pt x="15" y="46"/>
                      <a:pt x="15" y="43"/>
                      <a:pt x="15" y="41"/>
                    </a:cubicBezTo>
                    <a:cubicBezTo>
                      <a:pt x="15" y="37"/>
                      <a:pt x="16" y="34"/>
                      <a:pt x="17" y="31"/>
                    </a:cubicBezTo>
                    <a:cubicBezTo>
                      <a:pt x="18" y="27"/>
                      <a:pt x="20" y="22"/>
                      <a:pt x="22" y="18"/>
                    </a:cubicBezTo>
                    <a:cubicBezTo>
                      <a:pt x="24" y="15"/>
                      <a:pt x="26" y="12"/>
                      <a:pt x="28" y="9"/>
                    </a:cubicBezTo>
                    <a:cubicBezTo>
                      <a:pt x="32" y="5"/>
                      <a:pt x="27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9" name="Freeform 143"/>
              <p:cNvSpPr>
                <a:spLocks noEditPoints="1"/>
              </p:cNvSpPr>
              <p:nvPr/>
            </p:nvSpPr>
            <p:spPr bwMode="auto">
              <a:xfrm>
                <a:off x="1211" y="2515"/>
                <a:ext cx="168" cy="173"/>
              </a:xfrm>
              <a:custGeom>
                <a:avLst/>
                <a:gdLst>
                  <a:gd name="T0" fmla="*/ 229 w 241"/>
                  <a:gd name="T1" fmla="*/ 106 h 247"/>
                  <a:gd name="T2" fmla="*/ 229 w 241"/>
                  <a:gd name="T3" fmla="*/ 106 h 247"/>
                  <a:gd name="T4" fmla="*/ 229 w 241"/>
                  <a:gd name="T5" fmla="*/ 106 h 247"/>
                  <a:gd name="T6" fmla="*/ 229 w 241"/>
                  <a:gd name="T7" fmla="*/ 106 h 247"/>
                  <a:gd name="T8" fmla="*/ 86 w 241"/>
                  <a:gd name="T9" fmla="*/ 14 h 247"/>
                  <a:gd name="T10" fmla="*/ 88 w 241"/>
                  <a:gd name="T11" fmla="*/ 13 h 247"/>
                  <a:gd name="T12" fmla="*/ 86 w 241"/>
                  <a:gd name="T13" fmla="*/ 14 h 247"/>
                  <a:gd name="T14" fmla="*/ 91 w 241"/>
                  <a:gd name="T15" fmla="*/ 0 h 247"/>
                  <a:gd name="T16" fmla="*/ 88 w 241"/>
                  <a:gd name="T17" fmla="*/ 3 h 247"/>
                  <a:gd name="T18" fmla="*/ 84 w 241"/>
                  <a:gd name="T19" fmla="*/ 4 h 247"/>
                  <a:gd name="T20" fmla="*/ 80 w 241"/>
                  <a:gd name="T21" fmla="*/ 3 h 247"/>
                  <a:gd name="T22" fmla="*/ 61 w 241"/>
                  <a:gd name="T23" fmla="*/ 14 h 247"/>
                  <a:gd name="T24" fmla="*/ 45 w 241"/>
                  <a:gd name="T25" fmla="*/ 27 h 247"/>
                  <a:gd name="T26" fmla="*/ 37 w 241"/>
                  <a:gd name="T27" fmla="*/ 37 h 247"/>
                  <a:gd name="T28" fmla="*/ 0 w 241"/>
                  <a:gd name="T29" fmla="*/ 137 h 247"/>
                  <a:gd name="T30" fmla="*/ 23 w 241"/>
                  <a:gd name="T31" fmla="*/ 211 h 247"/>
                  <a:gd name="T32" fmla="*/ 40 w 241"/>
                  <a:gd name="T33" fmla="*/ 225 h 247"/>
                  <a:gd name="T34" fmla="*/ 47 w 241"/>
                  <a:gd name="T35" fmla="*/ 229 h 247"/>
                  <a:gd name="T36" fmla="*/ 53 w 241"/>
                  <a:gd name="T37" fmla="*/ 234 h 247"/>
                  <a:gd name="T38" fmla="*/ 73 w 241"/>
                  <a:gd name="T39" fmla="*/ 243 h 247"/>
                  <a:gd name="T40" fmla="*/ 100 w 241"/>
                  <a:gd name="T41" fmla="*/ 247 h 247"/>
                  <a:gd name="T42" fmla="*/ 150 w 241"/>
                  <a:gd name="T43" fmla="*/ 235 h 247"/>
                  <a:gd name="T44" fmla="*/ 227 w 241"/>
                  <a:gd name="T45" fmla="*/ 162 h 247"/>
                  <a:gd name="T46" fmla="*/ 233 w 241"/>
                  <a:gd name="T47" fmla="*/ 150 h 247"/>
                  <a:gd name="T48" fmla="*/ 239 w 241"/>
                  <a:gd name="T49" fmla="*/ 131 h 247"/>
                  <a:gd name="T50" fmla="*/ 241 w 241"/>
                  <a:gd name="T51" fmla="*/ 108 h 247"/>
                  <a:gd name="T52" fmla="*/ 238 w 241"/>
                  <a:gd name="T53" fmla="*/ 101 h 247"/>
                  <a:gd name="T54" fmla="*/ 239 w 241"/>
                  <a:gd name="T55" fmla="*/ 98 h 247"/>
                  <a:gd name="T56" fmla="*/ 238 w 241"/>
                  <a:gd name="T57" fmla="*/ 97 h 247"/>
                  <a:gd name="T58" fmla="*/ 236 w 241"/>
                  <a:gd name="T59" fmla="*/ 97 h 247"/>
                  <a:gd name="T60" fmla="*/ 229 w 241"/>
                  <a:gd name="T61" fmla="*/ 103 h 247"/>
                  <a:gd name="T62" fmla="*/ 229 w 241"/>
                  <a:gd name="T63" fmla="*/ 106 h 247"/>
                  <a:gd name="T64" fmla="*/ 229 w 241"/>
                  <a:gd name="T65" fmla="*/ 106 h 247"/>
                  <a:gd name="T66" fmla="*/ 229 w 241"/>
                  <a:gd name="T67" fmla="*/ 107 h 247"/>
                  <a:gd name="T68" fmla="*/ 229 w 241"/>
                  <a:gd name="T69" fmla="*/ 106 h 247"/>
                  <a:gd name="T70" fmla="*/ 227 w 241"/>
                  <a:gd name="T71" fmla="*/ 129 h 247"/>
                  <a:gd name="T72" fmla="*/ 226 w 241"/>
                  <a:gd name="T73" fmla="*/ 131 h 247"/>
                  <a:gd name="T74" fmla="*/ 215 w 241"/>
                  <a:gd name="T75" fmla="*/ 160 h 247"/>
                  <a:gd name="T76" fmla="*/ 191 w 241"/>
                  <a:gd name="T77" fmla="*/ 192 h 247"/>
                  <a:gd name="T78" fmla="*/ 158 w 241"/>
                  <a:gd name="T79" fmla="*/ 217 h 247"/>
                  <a:gd name="T80" fmla="*/ 127 w 241"/>
                  <a:gd name="T81" fmla="*/ 231 h 247"/>
                  <a:gd name="T82" fmla="*/ 114 w 241"/>
                  <a:gd name="T83" fmla="*/ 234 h 247"/>
                  <a:gd name="T84" fmla="*/ 102 w 241"/>
                  <a:gd name="T85" fmla="*/ 235 h 247"/>
                  <a:gd name="T86" fmla="*/ 100 w 241"/>
                  <a:gd name="T87" fmla="*/ 235 h 247"/>
                  <a:gd name="T88" fmla="*/ 81 w 241"/>
                  <a:gd name="T89" fmla="*/ 233 h 247"/>
                  <a:gd name="T90" fmla="*/ 65 w 241"/>
                  <a:gd name="T91" fmla="*/ 226 h 247"/>
                  <a:gd name="T92" fmla="*/ 64 w 241"/>
                  <a:gd name="T93" fmla="*/ 226 h 247"/>
                  <a:gd name="T94" fmla="*/ 54 w 241"/>
                  <a:gd name="T95" fmla="*/ 219 h 247"/>
                  <a:gd name="T96" fmla="*/ 43 w 241"/>
                  <a:gd name="T97" fmla="*/ 212 h 247"/>
                  <a:gd name="T98" fmla="*/ 42 w 241"/>
                  <a:gd name="T99" fmla="*/ 212 h 247"/>
                  <a:gd name="T100" fmla="*/ 30 w 241"/>
                  <a:gd name="T101" fmla="*/ 200 h 247"/>
                  <a:gd name="T102" fmla="*/ 20 w 241"/>
                  <a:gd name="T103" fmla="*/ 181 h 247"/>
                  <a:gd name="T104" fmla="*/ 16 w 241"/>
                  <a:gd name="T105" fmla="*/ 170 h 247"/>
                  <a:gd name="T106" fmla="*/ 13 w 241"/>
                  <a:gd name="T107" fmla="*/ 156 h 247"/>
                  <a:gd name="T108" fmla="*/ 14 w 241"/>
                  <a:gd name="T109" fmla="*/ 122 h 247"/>
                  <a:gd name="T110" fmla="*/ 24 w 241"/>
                  <a:gd name="T111" fmla="*/ 82 h 247"/>
                  <a:gd name="T112" fmla="*/ 43 w 241"/>
                  <a:gd name="T113" fmla="*/ 48 h 247"/>
                  <a:gd name="T114" fmla="*/ 66 w 241"/>
                  <a:gd name="T115" fmla="*/ 25 h 247"/>
                  <a:gd name="T116" fmla="*/ 68 w 241"/>
                  <a:gd name="T117" fmla="*/ 24 h 247"/>
                  <a:gd name="T118" fmla="*/ 88 w 241"/>
                  <a:gd name="T119" fmla="*/ 13 h 247"/>
                  <a:gd name="T120" fmla="*/ 90 w 241"/>
                  <a:gd name="T121" fmla="*/ 12 h 247"/>
                  <a:gd name="T122" fmla="*/ 92 w 241"/>
                  <a:gd name="T123" fmla="*/ 1 h 247"/>
                  <a:gd name="T124" fmla="*/ 91 w 241"/>
                  <a:gd name="T125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41" h="247">
                    <a:moveTo>
                      <a:pt x="229" y="106"/>
                    </a:move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moveTo>
                      <a:pt x="86" y="14"/>
                    </a:moveTo>
                    <a:cubicBezTo>
                      <a:pt x="87" y="13"/>
                      <a:pt x="87" y="13"/>
                      <a:pt x="88" y="13"/>
                    </a:cubicBezTo>
                    <a:cubicBezTo>
                      <a:pt x="87" y="13"/>
                      <a:pt x="87" y="13"/>
                      <a:pt x="86" y="14"/>
                    </a:cubicBezTo>
                    <a:moveTo>
                      <a:pt x="91" y="0"/>
                    </a:moveTo>
                    <a:cubicBezTo>
                      <a:pt x="90" y="1"/>
                      <a:pt x="89" y="2"/>
                      <a:pt x="88" y="3"/>
                    </a:cubicBezTo>
                    <a:cubicBezTo>
                      <a:pt x="87" y="4"/>
                      <a:pt x="86" y="4"/>
                      <a:pt x="84" y="4"/>
                    </a:cubicBezTo>
                    <a:cubicBezTo>
                      <a:pt x="83" y="4"/>
                      <a:pt x="81" y="4"/>
                      <a:pt x="80" y="3"/>
                    </a:cubicBezTo>
                    <a:cubicBezTo>
                      <a:pt x="74" y="6"/>
                      <a:pt x="67" y="10"/>
                      <a:pt x="61" y="14"/>
                    </a:cubicBezTo>
                    <a:cubicBezTo>
                      <a:pt x="55" y="18"/>
                      <a:pt x="50" y="22"/>
                      <a:pt x="45" y="27"/>
                    </a:cubicBezTo>
                    <a:cubicBezTo>
                      <a:pt x="42" y="30"/>
                      <a:pt x="39" y="34"/>
                      <a:pt x="37" y="37"/>
                    </a:cubicBezTo>
                    <a:cubicBezTo>
                      <a:pt x="14" y="65"/>
                      <a:pt x="1" y="102"/>
                      <a:pt x="0" y="137"/>
                    </a:cubicBezTo>
                    <a:cubicBezTo>
                      <a:pt x="0" y="163"/>
                      <a:pt x="6" y="190"/>
                      <a:pt x="23" y="211"/>
                    </a:cubicBezTo>
                    <a:cubicBezTo>
                      <a:pt x="28" y="216"/>
                      <a:pt x="34" y="221"/>
                      <a:pt x="40" y="225"/>
                    </a:cubicBezTo>
                    <a:cubicBezTo>
                      <a:pt x="43" y="227"/>
                      <a:pt x="45" y="228"/>
                      <a:pt x="47" y="229"/>
                    </a:cubicBezTo>
                    <a:cubicBezTo>
                      <a:pt x="49" y="231"/>
                      <a:pt x="51" y="232"/>
                      <a:pt x="53" y="234"/>
                    </a:cubicBezTo>
                    <a:cubicBezTo>
                      <a:pt x="59" y="238"/>
                      <a:pt x="66" y="241"/>
                      <a:pt x="73" y="243"/>
                    </a:cubicBezTo>
                    <a:cubicBezTo>
                      <a:pt x="82" y="246"/>
                      <a:pt x="91" y="247"/>
                      <a:pt x="100" y="247"/>
                    </a:cubicBezTo>
                    <a:cubicBezTo>
                      <a:pt x="117" y="247"/>
                      <a:pt x="134" y="243"/>
                      <a:pt x="150" y="235"/>
                    </a:cubicBezTo>
                    <a:cubicBezTo>
                      <a:pt x="182" y="220"/>
                      <a:pt x="211" y="194"/>
                      <a:pt x="227" y="162"/>
                    </a:cubicBezTo>
                    <a:cubicBezTo>
                      <a:pt x="229" y="158"/>
                      <a:pt x="231" y="154"/>
                      <a:pt x="233" y="150"/>
                    </a:cubicBezTo>
                    <a:cubicBezTo>
                      <a:pt x="235" y="144"/>
                      <a:pt x="237" y="137"/>
                      <a:pt x="239" y="131"/>
                    </a:cubicBezTo>
                    <a:cubicBezTo>
                      <a:pt x="240" y="123"/>
                      <a:pt x="241" y="116"/>
                      <a:pt x="241" y="108"/>
                    </a:cubicBezTo>
                    <a:cubicBezTo>
                      <a:pt x="239" y="107"/>
                      <a:pt x="237" y="105"/>
                      <a:pt x="238" y="101"/>
                    </a:cubicBezTo>
                    <a:cubicBezTo>
                      <a:pt x="239" y="100"/>
                      <a:pt x="239" y="99"/>
                      <a:pt x="239" y="98"/>
                    </a:cubicBezTo>
                    <a:cubicBezTo>
                      <a:pt x="239" y="97"/>
                      <a:pt x="239" y="97"/>
                      <a:pt x="238" y="97"/>
                    </a:cubicBezTo>
                    <a:cubicBezTo>
                      <a:pt x="237" y="97"/>
                      <a:pt x="237" y="97"/>
                      <a:pt x="236" y="97"/>
                    </a:cubicBezTo>
                    <a:cubicBezTo>
                      <a:pt x="232" y="97"/>
                      <a:pt x="229" y="99"/>
                      <a:pt x="229" y="103"/>
                    </a:cubicBezTo>
                    <a:cubicBezTo>
                      <a:pt x="229" y="104"/>
                      <a:pt x="229" y="105"/>
                      <a:pt x="229" y="106"/>
                    </a:cubicBezTo>
                    <a:cubicBezTo>
                      <a:pt x="229" y="106"/>
                      <a:pt x="229" y="106"/>
                      <a:pt x="229" y="106"/>
                    </a:cubicBezTo>
                    <a:cubicBezTo>
                      <a:pt x="229" y="106"/>
                      <a:pt x="229" y="107"/>
                      <a:pt x="229" y="107"/>
                    </a:cubicBezTo>
                    <a:cubicBezTo>
                      <a:pt x="229" y="107"/>
                      <a:pt x="229" y="107"/>
                      <a:pt x="229" y="106"/>
                    </a:cubicBezTo>
                    <a:cubicBezTo>
                      <a:pt x="229" y="114"/>
                      <a:pt x="228" y="121"/>
                      <a:pt x="227" y="129"/>
                    </a:cubicBezTo>
                    <a:cubicBezTo>
                      <a:pt x="227" y="129"/>
                      <a:pt x="227" y="130"/>
                      <a:pt x="226" y="131"/>
                    </a:cubicBezTo>
                    <a:cubicBezTo>
                      <a:pt x="224" y="141"/>
                      <a:pt x="220" y="151"/>
                      <a:pt x="215" y="160"/>
                    </a:cubicBezTo>
                    <a:cubicBezTo>
                      <a:pt x="208" y="172"/>
                      <a:pt x="200" y="182"/>
                      <a:pt x="191" y="192"/>
                    </a:cubicBezTo>
                    <a:cubicBezTo>
                      <a:pt x="181" y="201"/>
                      <a:pt x="170" y="210"/>
                      <a:pt x="158" y="217"/>
                    </a:cubicBezTo>
                    <a:cubicBezTo>
                      <a:pt x="149" y="223"/>
                      <a:pt x="138" y="227"/>
                      <a:pt x="127" y="231"/>
                    </a:cubicBezTo>
                    <a:cubicBezTo>
                      <a:pt x="123" y="232"/>
                      <a:pt x="118" y="233"/>
                      <a:pt x="114" y="234"/>
                    </a:cubicBezTo>
                    <a:cubicBezTo>
                      <a:pt x="110" y="234"/>
                      <a:pt x="106" y="235"/>
                      <a:pt x="102" y="235"/>
                    </a:cubicBezTo>
                    <a:cubicBezTo>
                      <a:pt x="101" y="235"/>
                      <a:pt x="101" y="235"/>
                      <a:pt x="100" y="235"/>
                    </a:cubicBezTo>
                    <a:cubicBezTo>
                      <a:pt x="94" y="235"/>
                      <a:pt x="87" y="234"/>
                      <a:pt x="81" y="233"/>
                    </a:cubicBezTo>
                    <a:cubicBezTo>
                      <a:pt x="75" y="231"/>
                      <a:pt x="70" y="229"/>
                      <a:pt x="65" y="226"/>
                    </a:cubicBezTo>
                    <a:cubicBezTo>
                      <a:pt x="65" y="226"/>
                      <a:pt x="65" y="226"/>
                      <a:pt x="64" y="226"/>
                    </a:cubicBezTo>
                    <a:cubicBezTo>
                      <a:pt x="61" y="224"/>
                      <a:pt x="57" y="222"/>
                      <a:pt x="54" y="219"/>
                    </a:cubicBezTo>
                    <a:cubicBezTo>
                      <a:pt x="50" y="217"/>
                      <a:pt x="46" y="215"/>
                      <a:pt x="43" y="212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38" y="208"/>
                      <a:pt x="34" y="204"/>
                      <a:pt x="30" y="200"/>
                    </a:cubicBezTo>
                    <a:cubicBezTo>
                      <a:pt x="26" y="194"/>
                      <a:pt x="23" y="188"/>
                      <a:pt x="20" y="181"/>
                    </a:cubicBezTo>
                    <a:cubicBezTo>
                      <a:pt x="18" y="177"/>
                      <a:pt x="17" y="174"/>
                      <a:pt x="16" y="170"/>
                    </a:cubicBezTo>
                    <a:cubicBezTo>
                      <a:pt x="15" y="165"/>
                      <a:pt x="14" y="161"/>
                      <a:pt x="13" y="156"/>
                    </a:cubicBezTo>
                    <a:cubicBezTo>
                      <a:pt x="12" y="145"/>
                      <a:pt x="12" y="133"/>
                      <a:pt x="14" y="122"/>
                    </a:cubicBezTo>
                    <a:cubicBezTo>
                      <a:pt x="16" y="108"/>
                      <a:pt x="19" y="95"/>
                      <a:pt x="24" y="82"/>
                    </a:cubicBezTo>
                    <a:cubicBezTo>
                      <a:pt x="29" y="70"/>
                      <a:pt x="36" y="59"/>
                      <a:pt x="43" y="48"/>
                    </a:cubicBezTo>
                    <a:cubicBezTo>
                      <a:pt x="50" y="39"/>
                      <a:pt x="57" y="32"/>
                      <a:pt x="66" y="25"/>
                    </a:cubicBezTo>
                    <a:cubicBezTo>
                      <a:pt x="66" y="25"/>
                      <a:pt x="67" y="25"/>
                      <a:pt x="68" y="24"/>
                    </a:cubicBezTo>
                    <a:cubicBezTo>
                      <a:pt x="74" y="20"/>
                      <a:pt x="80" y="16"/>
                      <a:pt x="88" y="13"/>
                    </a:cubicBezTo>
                    <a:cubicBezTo>
                      <a:pt x="88" y="13"/>
                      <a:pt x="89" y="12"/>
                      <a:pt x="90" y="12"/>
                    </a:cubicBezTo>
                    <a:cubicBezTo>
                      <a:pt x="95" y="10"/>
                      <a:pt x="95" y="4"/>
                      <a:pt x="92" y="1"/>
                    </a:cubicBezTo>
                    <a:cubicBezTo>
                      <a:pt x="92" y="1"/>
                      <a:pt x="91" y="1"/>
                      <a:pt x="9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0" name="Freeform 144"/>
              <p:cNvSpPr>
                <a:spLocks noEditPoints="1"/>
              </p:cNvSpPr>
              <p:nvPr/>
            </p:nvSpPr>
            <p:spPr bwMode="auto">
              <a:xfrm>
                <a:off x="514" y="3347"/>
                <a:ext cx="78" cy="96"/>
              </a:xfrm>
              <a:custGeom>
                <a:avLst/>
                <a:gdLst>
                  <a:gd name="T0" fmla="*/ 84 w 111"/>
                  <a:gd name="T1" fmla="*/ 69 h 138"/>
                  <a:gd name="T2" fmla="*/ 64 w 111"/>
                  <a:gd name="T3" fmla="*/ 39 h 138"/>
                  <a:gd name="T4" fmla="*/ 61 w 111"/>
                  <a:gd name="T5" fmla="*/ 24 h 138"/>
                  <a:gd name="T6" fmla="*/ 65 w 111"/>
                  <a:gd name="T7" fmla="*/ 14 h 138"/>
                  <a:gd name="T8" fmla="*/ 68 w 111"/>
                  <a:gd name="T9" fmla="*/ 11 h 138"/>
                  <a:gd name="T10" fmla="*/ 68 w 111"/>
                  <a:gd name="T11" fmla="*/ 11 h 138"/>
                  <a:gd name="T12" fmla="*/ 71 w 111"/>
                  <a:gd name="T13" fmla="*/ 13 h 138"/>
                  <a:gd name="T14" fmla="*/ 87 w 111"/>
                  <a:gd name="T15" fmla="*/ 41 h 138"/>
                  <a:gd name="T16" fmla="*/ 99 w 111"/>
                  <a:gd name="T17" fmla="*/ 77 h 138"/>
                  <a:gd name="T18" fmla="*/ 88 w 111"/>
                  <a:gd name="T19" fmla="*/ 70 h 138"/>
                  <a:gd name="T20" fmla="*/ 59 w 111"/>
                  <a:gd name="T21" fmla="*/ 4 h 138"/>
                  <a:gd name="T22" fmla="*/ 52 w 111"/>
                  <a:gd name="T23" fmla="*/ 41 h 138"/>
                  <a:gd name="T24" fmla="*/ 35 w 111"/>
                  <a:gd name="T25" fmla="*/ 78 h 138"/>
                  <a:gd name="T26" fmla="*/ 33 w 111"/>
                  <a:gd name="T27" fmla="*/ 138 h 138"/>
                  <a:gd name="T28" fmla="*/ 78 w 111"/>
                  <a:gd name="T29" fmla="*/ 123 h 138"/>
                  <a:gd name="T30" fmla="*/ 100 w 111"/>
                  <a:gd name="T31" fmla="*/ 109 h 138"/>
                  <a:gd name="T32" fmla="*/ 107 w 111"/>
                  <a:gd name="T33" fmla="*/ 102 h 138"/>
                  <a:gd name="T34" fmla="*/ 99 w 111"/>
                  <a:gd name="T35" fmla="*/ 94 h 138"/>
                  <a:gd name="T36" fmla="*/ 90 w 111"/>
                  <a:gd name="T37" fmla="*/ 102 h 138"/>
                  <a:gd name="T38" fmla="*/ 55 w 111"/>
                  <a:gd name="T39" fmla="*/ 122 h 138"/>
                  <a:gd name="T40" fmla="*/ 34 w 111"/>
                  <a:gd name="T41" fmla="*/ 127 h 138"/>
                  <a:gd name="T42" fmla="*/ 26 w 111"/>
                  <a:gd name="T43" fmla="*/ 126 h 138"/>
                  <a:gd name="T44" fmla="*/ 22 w 111"/>
                  <a:gd name="T45" fmla="*/ 122 h 138"/>
                  <a:gd name="T46" fmla="*/ 18 w 111"/>
                  <a:gd name="T47" fmla="*/ 114 h 138"/>
                  <a:gd name="T48" fmla="*/ 19 w 111"/>
                  <a:gd name="T49" fmla="*/ 105 h 138"/>
                  <a:gd name="T50" fmla="*/ 28 w 111"/>
                  <a:gd name="T51" fmla="*/ 95 h 138"/>
                  <a:gd name="T52" fmla="*/ 65 w 111"/>
                  <a:gd name="T53" fmla="*/ 81 h 138"/>
                  <a:gd name="T54" fmla="*/ 79 w 111"/>
                  <a:gd name="T55" fmla="*/ 80 h 138"/>
                  <a:gd name="T56" fmla="*/ 95 w 111"/>
                  <a:gd name="T57" fmla="*/ 86 h 138"/>
                  <a:gd name="T58" fmla="*/ 101 w 111"/>
                  <a:gd name="T59" fmla="*/ 81 h 138"/>
                  <a:gd name="T60" fmla="*/ 109 w 111"/>
                  <a:gd name="T61" fmla="*/ 81 h 138"/>
                  <a:gd name="T62" fmla="*/ 111 w 111"/>
                  <a:gd name="T63" fmla="*/ 76 h 138"/>
                  <a:gd name="T64" fmla="*/ 97 w 111"/>
                  <a:gd name="T65" fmla="*/ 34 h 138"/>
                  <a:gd name="T66" fmla="*/ 67 w 111"/>
                  <a:gd name="T67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1" h="138">
                    <a:moveTo>
                      <a:pt x="88" y="70"/>
                    </a:moveTo>
                    <a:cubicBezTo>
                      <a:pt x="87" y="70"/>
                      <a:pt x="86" y="70"/>
                      <a:pt x="84" y="69"/>
                    </a:cubicBezTo>
                    <a:cubicBezTo>
                      <a:pt x="81" y="66"/>
                      <a:pt x="78" y="63"/>
                      <a:pt x="75" y="60"/>
                    </a:cubicBezTo>
                    <a:cubicBezTo>
                      <a:pt x="71" y="53"/>
                      <a:pt x="67" y="47"/>
                      <a:pt x="64" y="39"/>
                    </a:cubicBezTo>
                    <a:cubicBezTo>
                      <a:pt x="62" y="36"/>
                      <a:pt x="61" y="32"/>
                      <a:pt x="61" y="28"/>
                    </a:cubicBezTo>
                    <a:cubicBezTo>
                      <a:pt x="60" y="27"/>
                      <a:pt x="60" y="26"/>
                      <a:pt x="61" y="24"/>
                    </a:cubicBezTo>
                    <a:cubicBezTo>
                      <a:pt x="61" y="23"/>
                      <a:pt x="61" y="22"/>
                      <a:pt x="62" y="21"/>
                    </a:cubicBezTo>
                    <a:cubicBezTo>
                      <a:pt x="63" y="18"/>
                      <a:pt x="64" y="16"/>
                      <a:pt x="65" y="14"/>
                    </a:cubicBezTo>
                    <a:cubicBezTo>
                      <a:pt x="66" y="13"/>
                      <a:pt x="66" y="13"/>
                      <a:pt x="67" y="12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8" y="11"/>
                      <a:pt x="68" y="11"/>
                      <a:pt x="68" y="11"/>
                    </a:cubicBezTo>
                    <a:cubicBezTo>
                      <a:pt x="69" y="12"/>
                      <a:pt x="69" y="12"/>
                      <a:pt x="69" y="12"/>
                    </a:cubicBezTo>
                    <a:cubicBezTo>
                      <a:pt x="70" y="12"/>
                      <a:pt x="70" y="12"/>
                      <a:pt x="71" y="13"/>
                    </a:cubicBezTo>
                    <a:cubicBezTo>
                      <a:pt x="72" y="14"/>
                      <a:pt x="73" y="15"/>
                      <a:pt x="74" y="17"/>
                    </a:cubicBezTo>
                    <a:cubicBezTo>
                      <a:pt x="80" y="24"/>
                      <a:pt x="84" y="33"/>
                      <a:pt x="87" y="41"/>
                    </a:cubicBezTo>
                    <a:cubicBezTo>
                      <a:pt x="90" y="49"/>
                      <a:pt x="93" y="56"/>
                      <a:pt x="96" y="64"/>
                    </a:cubicBezTo>
                    <a:cubicBezTo>
                      <a:pt x="97" y="68"/>
                      <a:pt x="98" y="72"/>
                      <a:pt x="99" y="77"/>
                    </a:cubicBezTo>
                    <a:cubicBezTo>
                      <a:pt x="99" y="76"/>
                      <a:pt x="99" y="76"/>
                      <a:pt x="99" y="76"/>
                    </a:cubicBezTo>
                    <a:cubicBezTo>
                      <a:pt x="96" y="74"/>
                      <a:pt x="92" y="72"/>
                      <a:pt x="88" y="70"/>
                    </a:cubicBezTo>
                    <a:moveTo>
                      <a:pt x="67" y="0"/>
                    </a:moveTo>
                    <a:cubicBezTo>
                      <a:pt x="64" y="0"/>
                      <a:pt x="61" y="2"/>
                      <a:pt x="59" y="4"/>
                    </a:cubicBezTo>
                    <a:cubicBezTo>
                      <a:pt x="56" y="7"/>
                      <a:pt x="54" y="10"/>
                      <a:pt x="53" y="13"/>
                    </a:cubicBezTo>
                    <a:cubicBezTo>
                      <a:pt x="48" y="22"/>
                      <a:pt x="49" y="31"/>
                      <a:pt x="52" y="41"/>
                    </a:cubicBezTo>
                    <a:cubicBezTo>
                      <a:pt x="55" y="49"/>
                      <a:pt x="60" y="60"/>
                      <a:pt x="67" y="69"/>
                    </a:cubicBezTo>
                    <a:cubicBezTo>
                      <a:pt x="56" y="70"/>
                      <a:pt x="44" y="74"/>
                      <a:pt x="35" y="78"/>
                    </a:cubicBezTo>
                    <a:cubicBezTo>
                      <a:pt x="15" y="86"/>
                      <a:pt x="0" y="104"/>
                      <a:pt x="11" y="126"/>
                    </a:cubicBezTo>
                    <a:cubicBezTo>
                      <a:pt x="15" y="135"/>
                      <a:pt x="24" y="138"/>
                      <a:pt x="33" y="138"/>
                    </a:cubicBezTo>
                    <a:cubicBezTo>
                      <a:pt x="42" y="138"/>
                      <a:pt x="52" y="135"/>
                      <a:pt x="59" y="133"/>
                    </a:cubicBezTo>
                    <a:cubicBezTo>
                      <a:pt x="65" y="130"/>
                      <a:pt x="72" y="127"/>
                      <a:pt x="78" y="123"/>
                    </a:cubicBezTo>
                    <a:cubicBezTo>
                      <a:pt x="81" y="122"/>
                      <a:pt x="84" y="120"/>
                      <a:pt x="87" y="118"/>
                    </a:cubicBezTo>
                    <a:cubicBezTo>
                      <a:pt x="91" y="115"/>
                      <a:pt x="96" y="112"/>
                      <a:pt x="100" y="109"/>
                    </a:cubicBezTo>
                    <a:cubicBezTo>
                      <a:pt x="100" y="108"/>
                      <a:pt x="100" y="108"/>
                      <a:pt x="101" y="108"/>
                    </a:cubicBezTo>
                    <a:cubicBezTo>
                      <a:pt x="103" y="106"/>
                      <a:pt x="105" y="104"/>
                      <a:pt x="107" y="102"/>
                    </a:cubicBezTo>
                    <a:cubicBezTo>
                      <a:pt x="111" y="98"/>
                      <a:pt x="107" y="92"/>
                      <a:pt x="103" y="92"/>
                    </a:cubicBezTo>
                    <a:cubicBezTo>
                      <a:pt x="102" y="92"/>
                      <a:pt x="100" y="92"/>
                      <a:pt x="99" y="94"/>
                    </a:cubicBezTo>
                    <a:cubicBezTo>
                      <a:pt x="97" y="96"/>
                      <a:pt x="96" y="97"/>
                      <a:pt x="94" y="99"/>
                    </a:cubicBezTo>
                    <a:cubicBezTo>
                      <a:pt x="92" y="100"/>
                      <a:pt x="91" y="101"/>
                      <a:pt x="90" y="102"/>
                    </a:cubicBezTo>
                    <a:cubicBezTo>
                      <a:pt x="89" y="102"/>
                      <a:pt x="89" y="103"/>
                      <a:pt x="88" y="103"/>
                    </a:cubicBezTo>
                    <a:cubicBezTo>
                      <a:pt x="78" y="111"/>
                      <a:pt x="67" y="117"/>
                      <a:pt x="55" y="122"/>
                    </a:cubicBezTo>
                    <a:cubicBezTo>
                      <a:pt x="50" y="124"/>
                      <a:pt x="44" y="126"/>
                      <a:pt x="38" y="127"/>
                    </a:cubicBezTo>
                    <a:cubicBezTo>
                      <a:pt x="36" y="127"/>
                      <a:pt x="35" y="127"/>
                      <a:pt x="34" y="127"/>
                    </a:cubicBezTo>
                    <a:cubicBezTo>
                      <a:pt x="33" y="127"/>
                      <a:pt x="31" y="127"/>
                      <a:pt x="30" y="127"/>
                    </a:cubicBezTo>
                    <a:cubicBezTo>
                      <a:pt x="29" y="127"/>
                      <a:pt x="28" y="126"/>
                      <a:pt x="26" y="126"/>
                    </a:cubicBezTo>
                    <a:cubicBezTo>
                      <a:pt x="25" y="126"/>
                      <a:pt x="25" y="125"/>
                      <a:pt x="24" y="125"/>
                    </a:cubicBezTo>
                    <a:cubicBezTo>
                      <a:pt x="23" y="124"/>
                      <a:pt x="22" y="123"/>
                      <a:pt x="22" y="122"/>
                    </a:cubicBezTo>
                    <a:cubicBezTo>
                      <a:pt x="21" y="121"/>
                      <a:pt x="20" y="120"/>
                      <a:pt x="20" y="119"/>
                    </a:cubicBezTo>
                    <a:cubicBezTo>
                      <a:pt x="19" y="117"/>
                      <a:pt x="19" y="115"/>
                      <a:pt x="18" y="114"/>
                    </a:cubicBezTo>
                    <a:cubicBezTo>
                      <a:pt x="18" y="112"/>
                      <a:pt x="18" y="110"/>
                      <a:pt x="18" y="108"/>
                    </a:cubicBezTo>
                    <a:cubicBezTo>
                      <a:pt x="19" y="107"/>
                      <a:pt x="19" y="106"/>
                      <a:pt x="19" y="105"/>
                    </a:cubicBezTo>
                    <a:cubicBezTo>
                      <a:pt x="20" y="104"/>
                      <a:pt x="21" y="102"/>
                      <a:pt x="22" y="101"/>
                    </a:cubicBezTo>
                    <a:cubicBezTo>
                      <a:pt x="23" y="99"/>
                      <a:pt x="25" y="97"/>
                      <a:pt x="28" y="95"/>
                    </a:cubicBezTo>
                    <a:cubicBezTo>
                      <a:pt x="33" y="91"/>
                      <a:pt x="38" y="88"/>
                      <a:pt x="43" y="86"/>
                    </a:cubicBezTo>
                    <a:cubicBezTo>
                      <a:pt x="50" y="83"/>
                      <a:pt x="58" y="82"/>
                      <a:pt x="65" y="81"/>
                    </a:cubicBezTo>
                    <a:cubicBezTo>
                      <a:pt x="68" y="80"/>
                      <a:pt x="71" y="80"/>
                      <a:pt x="74" y="80"/>
                    </a:cubicBezTo>
                    <a:cubicBezTo>
                      <a:pt x="75" y="80"/>
                      <a:pt x="77" y="80"/>
                      <a:pt x="79" y="80"/>
                    </a:cubicBezTo>
                    <a:cubicBezTo>
                      <a:pt x="80" y="81"/>
                      <a:pt x="81" y="82"/>
                      <a:pt x="83" y="83"/>
                    </a:cubicBezTo>
                    <a:cubicBezTo>
                      <a:pt x="87" y="85"/>
                      <a:pt x="91" y="86"/>
                      <a:pt x="95" y="86"/>
                    </a:cubicBezTo>
                    <a:cubicBezTo>
                      <a:pt x="95" y="86"/>
                      <a:pt x="95" y="86"/>
                      <a:pt x="95" y="86"/>
                    </a:cubicBezTo>
                    <a:cubicBezTo>
                      <a:pt x="98" y="86"/>
                      <a:pt x="100" y="83"/>
                      <a:pt x="101" y="81"/>
                    </a:cubicBezTo>
                    <a:cubicBezTo>
                      <a:pt x="102" y="82"/>
                      <a:pt x="103" y="83"/>
                      <a:pt x="105" y="83"/>
                    </a:cubicBezTo>
                    <a:cubicBezTo>
                      <a:pt x="106" y="83"/>
                      <a:pt x="108" y="82"/>
                      <a:pt x="109" y="81"/>
                    </a:cubicBezTo>
                    <a:cubicBezTo>
                      <a:pt x="110" y="81"/>
                      <a:pt x="111" y="79"/>
                      <a:pt x="111" y="78"/>
                    </a:cubicBezTo>
                    <a:cubicBezTo>
                      <a:pt x="111" y="77"/>
                      <a:pt x="111" y="77"/>
                      <a:pt x="111" y="76"/>
                    </a:cubicBezTo>
                    <a:cubicBezTo>
                      <a:pt x="109" y="71"/>
                      <a:pt x="108" y="66"/>
                      <a:pt x="107" y="62"/>
                    </a:cubicBezTo>
                    <a:cubicBezTo>
                      <a:pt x="104" y="52"/>
                      <a:pt x="100" y="43"/>
                      <a:pt x="97" y="34"/>
                    </a:cubicBezTo>
                    <a:cubicBezTo>
                      <a:pt x="92" y="23"/>
                      <a:pt x="83" y="1"/>
                      <a:pt x="68" y="0"/>
                    </a:cubicBezTo>
                    <a:cubicBezTo>
                      <a:pt x="68" y="0"/>
                      <a:pt x="68" y="0"/>
                      <a:pt x="6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1" name="Freeform 145"/>
              <p:cNvSpPr>
                <a:spLocks noEditPoints="1"/>
              </p:cNvSpPr>
              <p:nvPr/>
            </p:nvSpPr>
            <p:spPr bwMode="auto">
              <a:xfrm>
                <a:off x="816" y="3559"/>
                <a:ext cx="84" cy="81"/>
              </a:xfrm>
              <a:custGeom>
                <a:avLst/>
                <a:gdLst>
                  <a:gd name="T0" fmla="*/ 105 w 120"/>
                  <a:gd name="T1" fmla="*/ 14 h 115"/>
                  <a:gd name="T2" fmla="*/ 49 w 120"/>
                  <a:gd name="T3" fmla="*/ 12 h 115"/>
                  <a:gd name="T4" fmla="*/ 77 w 120"/>
                  <a:gd name="T5" fmla="*/ 11 h 115"/>
                  <a:gd name="T6" fmla="*/ 106 w 120"/>
                  <a:gd name="T7" fmla="*/ 15 h 115"/>
                  <a:gd name="T8" fmla="*/ 108 w 120"/>
                  <a:gd name="T9" fmla="*/ 17 h 115"/>
                  <a:gd name="T10" fmla="*/ 108 w 120"/>
                  <a:gd name="T11" fmla="*/ 17 h 115"/>
                  <a:gd name="T12" fmla="*/ 107 w 120"/>
                  <a:gd name="T13" fmla="*/ 20 h 115"/>
                  <a:gd name="T14" fmla="*/ 99 w 120"/>
                  <a:gd name="T15" fmla="*/ 29 h 115"/>
                  <a:gd name="T16" fmla="*/ 84 w 120"/>
                  <a:gd name="T17" fmla="*/ 32 h 115"/>
                  <a:gd name="T18" fmla="*/ 61 w 120"/>
                  <a:gd name="T19" fmla="*/ 29 h 115"/>
                  <a:gd name="T20" fmla="*/ 46 w 120"/>
                  <a:gd name="T21" fmla="*/ 22 h 115"/>
                  <a:gd name="T22" fmla="*/ 36 w 120"/>
                  <a:gd name="T23" fmla="*/ 14 h 115"/>
                  <a:gd name="T24" fmla="*/ 83 w 120"/>
                  <a:gd name="T25" fmla="*/ 0 h 115"/>
                  <a:gd name="T26" fmla="*/ 46 w 120"/>
                  <a:gd name="T27" fmla="*/ 1 h 115"/>
                  <a:gd name="T28" fmla="*/ 30 w 120"/>
                  <a:gd name="T29" fmla="*/ 4 h 115"/>
                  <a:gd name="T30" fmla="*/ 31 w 120"/>
                  <a:gd name="T31" fmla="*/ 14 h 115"/>
                  <a:gd name="T32" fmla="*/ 36 w 120"/>
                  <a:gd name="T33" fmla="*/ 32 h 115"/>
                  <a:gd name="T34" fmla="*/ 46 w 120"/>
                  <a:gd name="T35" fmla="*/ 47 h 115"/>
                  <a:gd name="T36" fmla="*/ 47 w 120"/>
                  <a:gd name="T37" fmla="*/ 87 h 115"/>
                  <a:gd name="T38" fmla="*/ 41 w 120"/>
                  <a:gd name="T39" fmla="*/ 99 h 115"/>
                  <a:gd name="T40" fmla="*/ 34 w 120"/>
                  <a:gd name="T41" fmla="*/ 103 h 115"/>
                  <a:gd name="T42" fmla="*/ 24 w 120"/>
                  <a:gd name="T43" fmla="*/ 104 h 115"/>
                  <a:gd name="T44" fmla="*/ 19 w 120"/>
                  <a:gd name="T45" fmla="*/ 101 h 115"/>
                  <a:gd name="T46" fmla="*/ 14 w 120"/>
                  <a:gd name="T47" fmla="*/ 91 h 115"/>
                  <a:gd name="T48" fmla="*/ 16 w 120"/>
                  <a:gd name="T49" fmla="*/ 35 h 115"/>
                  <a:gd name="T50" fmla="*/ 17 w 120"/>
                  <a:gd name="T51" fmla="*/ 28 h 115"/>
                  <a:gd name="T52" fmla="*/ 15 w 120"/>
                  <a:gd name="T53" fmla="*/ 13 h 115"/>
                  <a:gd name="T54" fmla="*/ 6 w 120"/>
                  <a:gd name="T55" fmla="*/ 25 h 115"/>
                  <a:gd name="T56" fmla="*/ 2 w 120"/>
                  <a:gd name="T57" fmla="*/ 42 h 115"/>
                  <a:gd name="T58" fmla="*/ 0 w 120"/>
                  <a:gd name="T59" fmla="*/ 73 h 115"/>
                  <a:gd name="T60" fmla="*/ 27 w 120"/>
                  <a:gd name="T61" fmla="*/ 115 h 115"/>
                  <a:gd name="T62" fmla="*/ 56 w 120"/>
                  <a:gd name="T63" fmla="*/ 40 h 115"/>
                  <a:gd name="T64" fmla="*/ 87 w 120"/>
                  <a:gd name="T65" fmla="*/ 43 h 115"/>
                  <a:gd name="T66" fmla="*/ 118 w 120"/>
                  <a:gd name="T67" fmla="*/ 23 h 115"/>
                  <a:gd name="T68" fmla="*/ 83 w 120"/>
                  <a:gd name="T6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0" h="115">
                    <a:moveTo>
                      <a:pt x="105" y="15"/>
                    </a:moveTo>
                    <a:cubicBezTo>
                      <a:pt x="105" y="14"/>
                      <a:pt x="105" y="14"/>
                      <a:pt x="105" y="14"/>
                    </a:cubicBezTo>
                    <a:cubicBezTo>
                      <a:pt x="105" y="15"/>
                      <a:pt x="105" y="15"/>
                      <a:pt x="105" y="15"/>
                    </a:cubicBezTo>
                    <a:moveTo>
                      <a:pt x="49" y="12"/>
                    </a:moveTo>
                    <a:cubicBezTo>
                      <a:pt x="57" y="12"/>
                      <a:pt x="65" y="11"/>
                      <a:pt x="73" y="11"/>
                    </a:cubicBezTo>
                    <a:cubicBezTo>
                      <a:pt x="74" y="11"/>
                      <a:pt x="76" y="11"/>
                      <a:pt x="77" y="11"/>
                    </a:cubicBezTo>
                    <a:cubicBezTo>
                      <a:pt x="85" y="11"/>
                      <a:pt x="93" y="11"/>
                      <a:pt x="100" y="13"/>
                    </a:cubicBezTo>
                    <a:cubicBezTo>
                      <a:pt x="102" y="14"/>
                      <a:pt x="104" y="14"/>
                      <a:pt x="106" y="15"/>
                    </a:cubicBezTo>
                    <a:cubicBezTo>
                      <a:pt x="106" y="15"/>
                      <a:pt x="107" y="16"/>
                      <a:pt x="107" y="16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108" y="18"/>
                      <a:pt x="108" y="18"/>
                      <a:pt x="108" y="18"/>
                    </a:cubicBezTo>
                    <a:cubicBezTo>
                      <a:pt x="108" y="19"/>
                      <a:pt x="107" y="20"/>
                      <a:pt x="107" y="20"/>
                    </a:cubicBezTo>
                    <a:cubicBezTo>
                      <a:pt x="105" y="23"/>
                      <a:pt x="104" y="25"/>
                      <a:pt x="102" y="27"/>
                    </a:cubicBezTo>
                    <a:cubicBezTo>
                      <a:pt x="101" y="27"/>
                      <a:pt x="100" y="28"/>
                      <a:pt x="99" y="29"/>
                    </a:cubicBezTo>
                    <a:cubicBezTo>
                      <a:pt x="98" y="29"/>
                      <a:pt x="97" y="30"/>
                      <a:pt x="95" y="30"/>
                    </a:cubicBezTo>
                    <a:cubicBezTo>
                      <a:pt x="91" y="31"/>
                      <a:pt x="88" y="32"/>
                      <a:pt x="84" y="32"/>
                    </a:cubicBezTo>
                    <a:cubicBezTo>
                      <a:pt x="84" y="32"/>
                      <a:pt x="83" y="32"/>
                      <a:pt x="83" y="32"/>
                    </a:cubicBezTo>
                    <a:cubicBezTo>
                      <a:pt x="76" y="32"/>
                      <a:pt x="68" y="31"/>
                      <a:pt x="61" y="29"/>
                    </a:cubicBezTo>
                    <a:cubicBezTo>
                      <a:pt x="56" y="28"/>
                      <a:pt x="52" y="27"/>
                      <a:pt x="48" y="25"/>
                    </a:cubicBezTo>
                    <a:cubicBezTo>
                      <a:pt x="47" y="24"/>
                      <a:pt x="47" y="23"/>
                      <a:pt x="46" y="22"/>
                    </a:cubicBezTo>
                    <a:cubicBezTo>
                      <a:pt x="43" y="19"/>
                      <a:pt x="40" y="16"/>
                      <a:pt x="36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40" y="13"/>
                      <a:pt x="44" y="13"/>
                      <a:pt x="49" y="12"/>
                    </a:cubicBezTo>
                    <a:moveTo>
                      <a:pt x="83" y="0"/>
                    </a:moveTo>
                    <a:cubicBezTo>
                      <a:pt x="80" y="0"/>
                      <a:pt x="78" y="0"/>
                      <a:pt x="75" y="0"/>
                    </a:cubicBezTo>
                    <a:cubicBezTo>
                      <a:pt x="66" y="0"/>
                      <a:pt x="56" y="0"/>
                      <a:pt x="46" y="1"/>
                    </a:cubicBezTo>
                    <a:cubicBezTo>
                      <a:pt x="42" y="2"/>
                      <a:pt x="37" y="3"/>
                      <a:pt x="32" y="3"/>
                    </a:cubicBezTo>
                    <a:cubicBezTo>
                      <a:pt x="31" y="3"/>
                      <a:pt x="30" y="4"/>
                      <a:pt x="30" y="4"/>
                    </a:cubicBezTo>
                    <a:cubicBezTo>
                      <a:pt x="29" y="5"/>
                      <a:pt x="28" y="6"/>
                      <a:pt x="27" y="7"/>
                    </a:cubicBezTo>
                    <a:cubicBezTo>
                      <a:pt x="27" y="10"/>
                      <a:pt x="28" y="14"/>
                      <a:pt x="31" y="14"/>
                    </a:cubicBezTo>
                    <a:cubicBezTo>
                      <a:pt x="29" y="16"/>
                      <a:pt x="27" y="19"/>
                      <a:pt x="29" y="22"/>
                    </a:cubicBezTo>
                    <a:cubicBezTo>
                      <a:pt x="30" y="26"/>
                      <a:pt x="33" y="29"/>
                      <a:pt x="36" y="32"/>
                    </a:cubicBezTo>
                    <a:cubicBezTo>
                      <a:pt x="38" y="33"/>
                      <a:pt x="39" y="33"/>
                      <a:pt x="40" y="34"/>
                    </a:cubicBezTo>
                    <a:cubicBezTo>
                      <a:pt x="43" y="38"/>
                      <a:pt x="44" y="43"/>
                      <a:pt x="46" y="47"/>
                    </a:cubicBezTo>
                    <a:cubicBezTo>
                      <a:pt x="48" y="54"/>
                      <a:pt x="49" y="62"/>
                      <a:pt x="49" y="69"/>
                    </a:cubicBezTo>
                    <a:cubicBezTo>
                      <a:pt x="49" y="75"/>
                      <a:pt x="49" y="81"/>
                      <a:pt x="47" y="87"/>
                    </a:cubicBezTo>
                    <a:cubicBezTo>
                      <a:pt x="46" y="90"/>
                      <a:pt x="45" y="92"/>
                      <a:pt x="44" y="95"/>
                    </a:cubicBezTo>
                    <a:cubicBezTo>
                      <a:pt x="43" y="97"/>
                      <a:pt x="42" y="98"/>
                      <a:pt x="41" y="99"/>
                    </a:cubicBezTo>
                    <a:cubicBezTo>
                      <a:pt x="40" y="100"/>
                      <a:pt x="40" y="100"/>
                      <a:pt x="39" y="101"/>
                    </a:cubicBezTo>
                    <a:cubicBezTo>
                      <a:pt x="37" y="102"/>
                      <a:pt x="35" y="102"/>
                      <a:pt x="34" y="103"/>
                    </a:cubicBezTo>
                    <a:cubicBezTo>
                      <a:pt x="32" y="103"/>
                      <a:pt x="30" y="104"/>
                      <a:pt x="28" y="104"/>
                    </a:cubicBezTo>
                    <a:cubicBezTo>
                      <a:pt x="27" y="104"/>
                      <a:pt x="26" y="104"/>
                      <a:pt x="24" y="104"/>
                    </a:cubicBezTo>
                    <a:cubicBezTo>
                      <a:pt x="23" y="103"/>
                      <a:pt x="22" y="103"/>
                      <a:pt x="22" y="102"/>
                    </a:cubicBezTo>
                    <a:cubicBezTo>
                      <a:pt x="21" y="102"/>
                      <a:pt x="20" y="101"/>
                      <a:pt x="19" y="101"/>
                    </a:cubicBezTo>
                    <a:cubicBezTo>
                      <a:pt x="18" y="100"/>
                      <a:pt x="18" y="99"/>
                      <a:pt x="17" y="97"/>
                    </a:cubicBezTo>
                    <a:cubicBezTo>
                      <a:pt x="16" y="95"/>
                      <a:pt x="15" y="93"/>
                      <a:pt x="14" y="91"/>
                    </a:cubicBezTo>
                    <a:cubicBezTo>
                      <a:pt x="12" y="85"/>
                      <a:pt x="12" y="79"/>
                      <a:pt x="12" y="73"/>
                    </a:cubicBezTo>
                    <a:cubicBezTo>
                      <a:pt x="11" y="60"/>
                      <a:pt x="13" y="47"/>
                      <a:pt x="16" y="35"/>
                    </a:cubicBezTo>
                    <a:cubicBezTo>
                      <a:pt x="16" y="34"/>
                      <a:pt x="16" y="33"/>
                      <a:pt x="16" y="33"/>
                    </a:cubicBezTo>
                    <a:cubicBezTo>
                      <a:pt x="17" y="31"/>
                      <a:pt x="17" y="30"/>
                      <a:pt x="17" y="28"/>
                    </a:cubicBezTo>
                    <a:cubicBezTo>
                      <a:pt x="18" y="26"/>
                      <a:pt x="19" y="23"/>
                      <a:pt x="20" y="21"/>
                    </a:cubicBezTo>
                    <a:cubicBezTo>
                      <a:pt x="22" y="17"/>
                      <a:pt x="18" y="13"/>
                      <a:pt x="15" y="13"/>
                    </a:cubicBezTo>
                    <a:cubicBezTo>
                      <a:pt x="13" y="13"/>
                      <a:pt x="11" y="14"/>
                      <a:pt x="9" y="17"/>
                    </a:cubicBezTo>
                    <a:cubicBezTo>
                      <a:pt x="8" y="19"/>
                      <a:pt x="7" y="22"/>
                      <a:pt x="6" y="25"/>
                    </a:cubicBezTo>
                    <a:cubicBezTo>
                      <a:pt x="6" y="25"/>
                      <a:pt x="6" y="26"/>
                      <a:pt x="6" y="27"/>
                    </a:cubicBezTo>
                    <a:cubicBezTo>
                      <a:pt x="4" y="32"/>
                      <a:pt x="3" y="37"/>
                      <a:pt x="2" y="42"/>
                    </a:cubicBezTo>
                    <a:cubicBezTo>
                      <a:pt x="2" y="45"/>
                      <a:pt x="1" y="48"/>
                      <a:pt x="1" y="52"/>
                    </a:cubicBezTo>
                    <a:cubicBezTo>
                      <a:pt x="0" y="59"/>
                      <a:pt x="0" y="66"/>
                      <a:pt x="0" y="73"/>
                    </a:cubicBezTo>
                    <a:cubicBezTo>
                      <a:pt x="1" y="89"/>
                      <a:pt x="5" y="114"/>
                      <a:pt x="25" y="115"/>
                    </a:cubicBezTo>
                    <a:cubicBezTo>
                      <a:pt x="26" y="115"/>
                      <a:pt x="27" y="115"/>
                      <a:pt x="27" y="115"/>
                    </a:cubicBezTo>
                    <a:cubicBezTo>
                      <a:pt x="50" y="115"/>
                      <a:pt x="60" y="95"/>
                      <a:pt x="60" y="73"/>
                    </a:cubicBezTo>
                    <a:cubicBezTo>
                      <a:pt x="60" y="64"/>
                      <a:pt x="59" y="51"/>
                      <a:pt x="56" y="40"/>
                    </a:cubicBezTo>
                    <a:cubicBezTo>
                      <a:pt x="64" y="42"/>
                      <a:pt x="73" y="43"/>
                      <a:pt x="80" y="43"/>
                    </a:cubicBezTo>
                    <a:cubicBezTo>
                      <a:pt x="83" y="43"/>
                      <a:pt x="85" y="43"/>
                      <a:pt x="87" y="43"/>
                    </a:cubicBezTo>
                    <a:cubicBezTo>
                      <a:pt x="98" y="42"/>
                      <a:pt x="106" y="39"/>
                      <a:pt x="113" y="31"/>
                    </a:cubicBezTo>
                    <a:cubicBezTo>
                      <a:pt x="115" y="29"/>
                      <a:pt x="117" y="26"/>
                      <a:pt x="118" y="23"/>
                    </a:cubicBezTo>
                    <a:cubicBezTo>
                      <a:pt x="119" y="19"/>
                      <a:pt x="120" y="16"/>
                      <a:pt x="118" y="12"/>
                    </a:cubicBezTo>
                    <a:cubicBezTo>
                      <a:pt x="113" y="1"/>
                      <a:pt x="96" y="0"/>
                      <a:pt x="8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2" name="Freeform 146"/>
              <p:cNvSpPr>
                <a:spLocks noEditPoints="1"/>
              </p:cNvSpPr>
              <p:nvPr/>
            </p:nvSpPr>
            <p:spPr bwMode="auto">
              <a:xfrm>
                <a:off x="564" y="3030"/>
                <a:ext cx="60" cy="66"/>
              </a:xfrm>
              <a:custGeom>
                <a:avLst/>
                <a:gdLst>
                  <a:gd name="T0" fmla="*/ 50 w 85"/>
                  <a:gd name="T1" fmla="*/ 11 h 95"/>
                  <a:gd name="T2" fmla="*/ 50 w 85"/>
                  <a:gd name="T3" fmla="*/ 11 h 95"/>
                  <a:gd name="T4" fmla="*/ 50 w 85"/>
                  <a:gd name="T5" fmla="*/ 11 h 95"/>
                  <a:gd name="T6" fmla="*/ 19 w 85"/>
                  <a:gd name="T7" fmla="*/ 75 h 95"/>
                  <a:gd name="T8" fmla="*/ 44 w 85"/>
                  <a:gd name="T9" fmla="*/ 60 h 95"/>
                  <a:gd name="T10" fmla="*/ 44 w 85"/>
                  <a:gd name="T11" fmla="*/ 60 h 95"/>
                  <a:gd name="T12" fmla="*/ 29 w 85"/>
                  <a:gd name="T13" fmla="*/ 83 h 95"/>
                  <a:gd name="T14" fmla="*/ 22 w 85"/>
                  <a:gd name="T15" fmla="*/ 81 h 95"/>
                  <a:gd name="T16" fmla="*/ 20 w 85"/>
                  <a:gd name="T17" fmla="*/ 79 h 95"/>
                  <a:gd name="T18" fmla="*/ 19 w 85"/>
                  <a:gd name="T19" fmla="*/ 75 h 95"/>
                  <a:gd name="T20" fmla="*/ 21 w 85"/>
                  <a:gd name="T21" fmla="*/ 70 h 95"/>
                  <a:gd name="T22" fmla="*/ 32 w 85"/>
                  <a:gd name="T23" fmla="*/ 63 h 95"/>
                  <a:gd name="T24" fmla="*/ 54 w 85"/>
                  <a:gd name="T25" fmla="*/ 59 h 95"/>
                  <a:gd name="T26" fmla="*/ 61 w 85"/>
                  <a:gd name="T27" fmla="*/ 60 h 95"/>
                  <a:gd name="T28" fmla="*/ 69 w 85"/>
                  <a:gd name="T29" fmla="*/ 68 h 95"/>
                  <a:gd name="T30" fmla="*/ 61 w 85"/>
                  <a:gd name="T31" fmla="*/ 75 h 95"/>
                  <a:gd name="T32" fmla="*/ 39 w 85"/>
                  <a:gd name="T33" fmla="*/ 83 h 95"/>
                  <a:gd name="T34" fmla="*/ 43 w 85"/>
                  <a:gd name="T35" fmla="*/ 20 h 95"/>
                  <a:gd name="T36" fmla="*/ 43 w 85"/>
                  <a:gd name="T37" fmla="*/ 20 h 95"/>
                  <a:gd name="T38" fmla="*/ 46 w 85"/>
                  <a:gd name="T39" fmla="*/ 14 h 95"/>
                  <a:gd name="T40" fmla="*/ 50 w 85"/>
                  <a:gd name="T41" fmla="*/ 11 h 95"/>
                  <a:gd name="T42" fmla="*/ 50 w 85"/>
                  <a:gd name="T43" fmla="*/ 11 h 95"/>
                  <a:gd name="T44" fmla="*/ 51 w 85"/>
                  <a:gd name="T45" fmla="*/ 11 h 95"/>
                  <a:gd name="T46" fmla="*/ 53 w 85"/>
                  <a:gd name="T47" fmla="*/ 11 h 95"/>
                  <a:gd name="T48" fmla="*/ 62 w 85"/>
                  <a:gd name="T49" fmla="*/ 15 h 95"/>
                  <a:gd name="T50" fmla="*/ 70 w 85"/>
                  <a:gd name="T51" fmla="*/ 25 h 95"/>
                  <a:gd name="T52" fmla="*/ 73 w 85"/>
                  <a:gd name="T53" fmla="*/ 46 h 95"/>
                  <a:gd name="T54" fmla="*/ 72 w 85"/>
                  <a:gd name="T55" fmla="*/ 51 h 95"/>
                  <a:gd name="T56" fmla="*/ 63 w 85"/>
                  <a:gd name="T57" fmla="*/ 48 h 95"/>
                  <a:gd name="T58" fmla="*/ 50 w 85"/>
                  <a:gd name="T59" fmla="*/ 36 h 95"/>
                  <a:gd name="T60" fmla="*/ 43 w 85"/>
                  <a:gd name="T61" fmla="*/ 21 h 95"/>
                  <a:gd name="T62" fmla="*/ 44 w 85"/>
                  <a:gd name="T63" fmla="*/ 17 h 95"/>
                  <a:gd name="T64" fmla="*/ 46 w 85"/>
                  <a:gd name="T65" fmla="*/ 14 h 95"/>
                  <a:gd name="T66" fmla="*/ 50 w 85"/>
                  <a:gd name="T67" fmla="*/ 11 h 95"/>
                  <a:gd name="T68" fmla="*/ 50 w 85"/>
                  <a:gd name="T69" fmla="*/ 11 h 95"/>
                  <a:gd name="T70" fmla="*/ 51 w 85"/>
                  <a:gd name="T71" fmla="*/ 0 h 95"/>
                  <a:gd name="T72" fmla="*/ 36 w 85"/>
                  <a:gd name="T73" fmla="*/ 8 h 95"/>
                  <a:gd name="T74" fmla="*/ 25 w 85"/>
                  <a:gd name="T75" fmla="*/ 54 h 95"/>
                  <a:gd name="T76" fmla="*/ 34 w 85"/>
                  <a:gd name="T77" fmla="*/ 95 h 95"/>
                  <a:gd name="T78" fmla="*/ 84 w 85"/>
                  <a:gd name="T79" fmla="*/ 60 h 95"/>
                  <a:gd name="T80" fmla="*/ 85 w 85"/>
                  <a:gd name="T81" fmla="*/ 44 h 95"/>
                  <a:gd name="T82" fmla="*/ 51 w 8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5" h="95"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19" y="76"/>
                    </a:moveTo>
                    <a:cubicBezTo>
                      <a:pt x="19" y="75"/>
                      <a:pt x="19" y="75"/>
                      <a:pt x="19" y="75"/>
                    </a:cubicBezTo>
                    <a:cubicBezTo>
                      <a:pt x="19" y="76"/>
                      <a:pt x="19" y="76"/>
                      <a:pt x="19" y="76"/>
                    </a:cubicBezTo>
                    <a:moveTo>
                      <a:pt x="44" y="60"/>
                    </a:moveTo>
                    <a:cubicBezTo>
                      <a:pt x="45" y="60"/>
                      <a:pt x="45" y="60"/>
                      <a:pt x="45" y="60"/>
                    </a:cubicBezTo>
                    <a:cubicBezTo>
                      <a:pt x="44" y="60"/>
                      <a:pt x="44" y="60"/>
                      <a:pt x="44" y="60"/>
                    </a:cubicBezTo>
                    <a:moveTo>
                      <a:pt x="33" y="83"/>
                    </a:moveTo>
                    <a:cubicBezTo>
                      <a:pt x="31" y="83"/>
                      <a:pt x="30" y="83"/>
                      <a:pt x="29" y="83"/>
                    </a:cubicBezTo>
                    <a:cubicBezTo>
                      <a:pt x="27" y="83"/>
                      <a:pt x="26" y="83"/>
                      <a:pt x="24" y="82"/>
                    </a:cubicBezTo>
                    <a:cubicBezTo>
                      <a:pt x="23" y="82"/>
                      <a:pt x="22" y="81"/>
                      <a:pt x="22" y="81"/>
                    </a:cubicBezTo>
                    <a:cubicBezTo>
                      <a:pt x="21" y="80"/>
                      <a:pt x="21" y="80"/>
                      <a:pt x="20" y="79"/>
                    </a:cubicBezTo>
                    <a:cubicBezTo>
                      <a:pt x="20" y="79"/>
                      <a:pt x="20" y="79"/>
                      <a:pt x="20" y="79"/>
                    </a:cubicBezTo>
                    <a:cubicBezTo>
                      <a:pt x="20" y="78"/>
                      <a:pt x="19" y="77"/>
                      <a:pt x="19" y="77"/>
                    </a:cubicBezTo>
                    <a:cubicBezTo>
                      <a:pt x="19" y="76"/>
                      <a:pt x="19" y="75"/>
                      <a:pt x="19" y="75"/>
                    </a:cubicBezTo>
                    <a:cubicBezTo>
                      <a:pt x="19" y="74"/>
                      <a:pt x="20" y="73"/>
                      <a:pt x="20" y="73"/>
                    </a:cubicBezTo>
                    <a:cubicBezTo>
                      <a:pt x="20" y="72"/>
                      <a:pt x="21" y="71"/>
                      <a:pt x="21" y="70"/>
                    </a:cubicBezTo>
                    <a:cubicBezTo>
                      <a:pt x="22" y="69"/>
                      <a:pt x="23" y="68"/>
                      <a:pt x="25" y="67"/>
                    </a:cubicBezTo>
                    <a:cubicBezTo>
                      <a:pt x="27" y="65"/>
                      <a:pt x="29" y="64"/>
                      <a:pt x="32" y="63"/>
                    </a:cubicBezTo>
                    <a:cubicBezTo>
                      <a:pt x="36" y="61"/>
                      <a:pt x="41" y="60"/>
                      <a:pt x="45" y="60"/>
                    </a:cubicBezTo>
                    <a:cubicBezTo>
                      <a:pt x="48" y="59"/>
                      <a:pt x="51" y="59"/>
                      <a:pt x="54" y="59"/>
                    </a:cubicBezTo>
                    <a:cubicBezTo>
                      <a:pt x="56" y="59"/>
                      <a:pt x="57" y="59"/>
                      <a:pt x="59" y="59"/>
                    </a:cubicBezTo>
                    <a:cubicBezTo>
                      <a:pt x="59" y="60"/>
                      <a:pt x="60" y="60"/>
                      <a:pt x="61" y="60"/>
                    </a:cubicBezTo>
                    <a:cubicBezTo>
                      <a:pt x="64" y="62"/>
                      <a:pt x="68" y="63"/>
                      <a:pt x="72" y="64"/>
                    </a:cubicBezTo>
                    <a:cubicBezTo>
                      <a:pt x="71" y="65"/>
                      <a:pt x="70" y="67"/>
                      <a:pt x="69" y="68"/>
                    </a:cubicBezTo>
                    <a:cubicBezTo>
                      <a:pt x="68" y="70"/>
                      <a:pt x="66" y="72"/>
                      <a:pt x="64" y="73"/>
                    </a:cubicBezTo>
                    <a:cubicBezTo>
                      <a:pt x="63" y="74"/>
                      <a:pt x="62" y="74"/>
                      <a:pt x="61" y="75"/>
                    </a:cubicBezTo>
                    <a:cubicBezTo>
                      <a:pt x="59" y="77"/>
                      <a:pt x="56" y="78"/>
                      <a:pt x="53" y="79"/>
                    </a:cubicBezTo>
                    <a:cubicBezTo>
                      <a:pt x="48" y="81"/>
                      <a:pt x="44" y="82"/>
                      <a:pt x="39" y="83"/>
                    </a:cubicBezTo>
                    <a:cubicBezTo>
                      <a:pt x="37" y="83"/>
                      <a:pt x="35" y="83"/>
                      <a:pt x="33" y="83"/>
                    </a:cubicBezTo>
                    <a:moveTo>
                      <a:pt x="43" y="20"/>
                    </a:moveTo>
                    <a:cubicBezTo>
                      <a:pt x="43" y="19"/>
                      <a:pt x="43" y="19"/>
                      <a:pt x="43" y="19"/>
                    </a:cubicBezTo>
                    <a:cubicBezTo>
                      <a:pt x="43" y="20"/>
                      <a:pt x="43" y="20"/>
                      <a:pt x="43" y="20"/>
                    </a:cubicBezTo>
                    <a:moveTo>
                      <a:pt x="45" y="15"/>
                    </a:moveTo>
                    <a:cubicBezTo>
                      <a:pt x="45" y="15"/>
                      <a:pt x="45" y="14"/>
                      <a:pt x="46" y="14"/>
                    </a:cubicBezTo>
                    <a:cubicBezTo>
                      <a:pt x="45" y="14"/>
                      <a:pt x="45" y="15"/>
                      <a:pt x="45" y="15"/>
                    </a:cubicBezTo>
                    <a:moveTo>
                      <a:pt x="50" y="11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1" y="11"/>
                    </a:cubicBezTo>
                    <a:cubicBezTo>
                      <a:pt x="51" y="11"/>
                      <a:pt x="52" y="11"/>
                      <a:pt x="52" y="11"/>
                    </a:cubicBezTo>
                    <a:cubicBezTo>
                      <a:pt x="52" y="11"/>
                      <a:pt x="53" y="11"/>
                      <a:pt x="53" y="11"/>
                    </a:cubicBezTo>
                    <a:cubicBezTo>
                      <a:pt x="54" y="11"/>
                      <a:pt x="56" y="11"/>
                      <a:pt x="57" y="12"/>
                    </a:cubicBezTo>
                    <a:cubicBezTo>
                      <a:pt x="59" y="13"/>
                      <a:pt x="61" y="14"/>
                      <a:pt x="62" y="15"/>
                    </a:cubicBezTo>
                    <a:cubicBezTo>
                      <a:pt x="64" y="16"/>
                      <a:pt x="65" y="18"/>
                      <a:pt x="67" y="19"/>
                    </a:cubicBezTo>
                    <a:cubicBezTo>
                      <a:pt x="68" y="21"/>
                      <a:pt x="69" y="23"/>
                      <a:pt x="70" y="25"/>
                    </a:cubicBezTo>
                    <a:cubicBezTo>
                      <a:pt x="71" y="28"/>
                      <a:pt x="72" y="32"/>
                      <a:pt x="73" y="35"/>
                    </a:cubicBezTo>
                    <a:cubicBezTo>
                      <a:pt x="73" y="39"/>
                      <a:pt x="73" y="42"/>
                      <a:pt x="73" y="46"/>
                    </a:cubicBezTo>
                    <a:cubicBezTo>
                      <a:pt x="73" y="46"/>
                      <a:pt x="73" y="47"/>
                      <a:pt x="73" y="48"/>
                    </a:cubicBezTo>
                    <a:cubicBezTo>
                      <a:pt x="73" y="49"/>
                      <a:pt x="72" y="50"/>
                      <a:pt x="72" y="51"/>
                    </a:cubicBezTo>
                    <a:cubicBezTo>
                      <a:pt x="70" y="50"/>
                      <a:pt x="69" y="50"/>
                      <a:pt x="68" y="49"/>
                    </a:cubicBezTo>
                    <a:cubicBezTo>
                      <a:pt x="66" y="49"/>
                      <a:pt x="65" y="48"/>
                      <a:pt x="63" y="48"/>
                    </a:cubicBezTo>
                    <a:cubicBezTo>
                      <a:pt x="62" y="48"/>
                      <a:pt x="61" y="47"/>
                      <a:pt x="60" y="46"/>
                    </a:cubicBezTo>
                    <a:cubicBezTo>
                      <a:pt x="56" y="43"/>
                      <a:pt x="53" y="40"/>
                      <a:pt x="50" y="36"/>
                    </a:cubicBezTo>
                    <a:cubicBezTo>
                      <a:pt x="48" y="33"/>
                      <a:pt x="46" y="30"/>
                      <a:pt x="45" y="27"/>
                    </a:cubicBezTo>
                    <a:cubicBezTo>
                      <a:pt x="44" y="25"/>
                      <a:pt x="44" y="23"/>
                      <a:pt x="43" y="21"/>
                    </a:cubicBezTo>
                    <a:cubicBezTo>
                      <a:pt x="43" y="21"/>
                      <a:pt x="43" y="20"/>
                      <a:pt x="43" y="19"/>
                    </a:cubicBezTo>
                    <a:cubicBezTo>
                      <a:pt x="43" y="19"/>
                      <a:pt x="43" y="18"/>
                      <a:pt x="44" y="17"/>
                    </a:cubicBezTo>
                    <a:cubicBezTo>
                      <a:pt x="44" y="18"/>
                      <a:pt x="43" y="18"/>
                      <a:pt x="43" y="19"/>
                    </a:cubicBezTo>
                    <a:cubicBezTo>
                      <a:pt x="44" y="17"/>
                      <a:pt x="45" y="15"/>
                      <a:pt x="46" y="14"/>
                    </a:cubicBezTo>
                    <a:cubicBezTo>
                      <a:pt x="46" y="13"/>
                      <a:pt x="47" y="13"/>
                      <a:pt x="47" y="12"/>
                    </a:cubicBezTo>
                    <a:cubicBezTo>
                      <a:pt x="48" y="12"/>
                      <a:pt x="49" y="11"/>
                      <a:pt x="50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0" y="11"/>
                      <a:pt x="50" y="11"/>
                    </a:cubicBezTo>
                    <a:moveTo>
                      <a:pt x="51" y="0"/>
                    </a:moveTo>
                    <a:cubicBezTo>
                      <a:pt x="47" y="0"/>
                      <a:pt x="42" y="1"/>
                      <a:pt x="39" y="4"/>
                    </a:cubicBezTo>
                    <a:cubicBezTo>
                      <a:pt x="38" y="6"/>
                      <a:pt x="37" y="7"/>
                      <a:pt x="36" y="8"/>
                    </a:cubicBezTo>
                    <a:cubicBezTo>
                      <a:pt x="28" y="21"/>
                      <a:pt x="34" y="37"/>
                      <a:pt x="45" y="48"/>
                    </a:cubicBezTo>
                    <a:cubicBezTo>
                      <a:pt x="38" y="49"/>
                      <a:pt x="31" y="51"/>
                      <a:pt x="25" y="54"/>
                    </a:cubicBezTo>
                    <a:cubicBezTo>
                      <a:pt x="12" y="59"/>
                      <a:pt x="0" y="79"/>
                      <a:pt x="15" y="90"/>
                    </a:cubicBezTo>
                    <a:cubicBezTo>
                      <a:pt x="20" y="94"/>
                      <a:pt x="27" y="95"/>
                      <a:pt x="34" y="95"/>
                    </a:cubicBezTo>
                    <a:cubicBezTo>
                      <a:pt x="46" y="95"/>
                      <a:pt x="59" y="91"/>
                      <a:pt x="68" y="84"/>
                    </a:cubicBezTo>
                    <a:cubicBezTo>
                      <a:pt x="77" y="78"/>
                      <a:pt x="83" y="70"/>
                      <a:pt x="84" y="60"/>
                    </a:cubicBezTo>
                    <a:cubicBezTo>
                      <a:pt x="84" y="60"/>
                      <a:pt x="85" y="59"/>
                      <a:pt x="85" y="58"/>
                    </a:cubicBezTo>
                    <a:cubicBezTo>
                      <a:pt x="85" y="53"/>
                      <a:pt x="85" y="48"/>
                      <a:pt x="85" y="44"/>
                    </a:cubicBezTo>
                    <a:cubicBezTo>
                      <a:pt x="84" y="32"/>
                      <a:pt x="82" y="20"/>
                      <a:pt x="74" y="10"/>
                    </a:cubicBezTo>
                    <a:cubicBezTo>
                      <a:pt x="68" y="4"/>
                      <a:pt x="60" y="0"/>
                      <a:pt x="5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3" name="Freeform 147"/>
              <p:cNvSpPr>
                <a:spLocks noEditPoints="1"/>
              </p:cNvSpPr>
              <p:nvPr/>
            </p:nvSpPr>
            <p:spPr bwMode="auto">
              <a:xfrm>
                <a:off x="1113" y="3394"/>
                <a:ext cx="65" cy="63"/>
              </a:xfrm>
              <a:custGeom>
                <a:avLst/>
                <a:gdLst>
                  <a:gd name="T0" fmla="*/ 79 w 94"/>
                  <a:gd name="T1" fmla="*/ 24 h 90"/>
                  <a:gd name="T2" fmla="*/ 36 w 94"/>
                  <a:gd name="T3" fmla="*/ 48 h 90"/>
                  <a:gd name="T4" fmla="*/ 36 w 94"/>
                  <a:gd name="T5" fmla="*/ 48 h 90"/>
                  <a:gd name="T6" fmla="*/ 78 w 94"/>
                  <a:gd name="T7" fmla="*/ 29 h 90"/>
                  <a:gd name="T8" fmla="*/ 78 w 94"/>
                  <a:gd name="T9" fmla="*/ 29 h 90"/>
                  <a:gd name="T10" fmla="*/ 78 w 94"/>
                  <a:gd name="T11" fmla="*/ 29 h 90"/>
                  <a:gd name="T12" fmla="*/ 16 w 94"/>
                  <a:gd name="T13" fmla="*/ 36 h 90"/>
                  <a:gd name="T14" fmla="*/ 21 w 94"/>
                  <a:gd name="T15" fmla="*/ 25 h 90"/>
                  <a:gd name="T16" fmla="*/ 31 w 94"/>
                  <a:gd name="T17" fmla="*/ 35 h 90"/>
                  <a:gd name="T18" fmla="*/ 38 w 94"/>
                  <a:gd name="T19" fmla="*/ 61 h 90"/>
                  <a:gd name="T20" fmla="*/ 35 w 94"/>
                  <a:gd name="T21" fmla="*/ 74 h 90"/>
                  <a:gd name="T22" fmla="*/ 32 w 94"/>
                  <a:gd name="T23" fmla="*/ 77 h 90"/>
                  <a:gd name="T24" fmla="*/ 28 w 94"/>
                  <a:gd name="T25" fmla="*/ 78 h 90"/>
                  <a:gd name="T26" fmla="*/ 26 w 94"/>
                  <a:gd name="T27" fmla="*/ 77 h 90"/>
                  <a:gd name="T28" fmla="*/ 20 w 94"/>
                  <a:gd name="T29" fmla="*/ 71 h 90"/>
                  <a:gd name="T30" fmla="*/ 15 w 94"/>
                  <a:gd name="T31" fmla="*/ 48 h 90"/>
                  <a:gd name="T32" fmla="*/ 37 w 94"/>
                  <a:gd name="T33" fmla="*/ 16 h 90"/>
                  <a:gd name="T34" fmla="*/ 58 w 94"/>
                  <a:gd name="T35" fmla="*/ 11 h 90"/>
                  <a:gd name="T36" fmla="*/ 70 w 94"/>
                  <a:gd name="T37" fmla="*/ 14 h 90"/>
                  <a:gd name="T38" fmla="*/ 78 w 94"/>
                  <a:gd name="T39" fmla="*/ 21 h 90"/>
                  <a:gd name="T40" fmla="*/ 79 w 94"/>
                  <a:gd name="T41" fmla="*/ 25 h 90"/>
                  <a:gd name="T42" fmla="*/ 79 w 94"/>
                  <a:gd name="T43" fmla="*/ 23 h 90"/>
                  <a:gd name="T44" fmla="*/ 79 w 94"/>
                  <a:gd name="T45" fmla="*/ 24 h 90"/>
                  <a:gd name="T46" fmla="*/ 79 w 94"/>
                  <a:gd name="T47" fmla="*/ 24 h 90"/>
                  <a:gd name="T48" fmla="*/ 78 w 94"/>
                  <a:gd name="T49" fmla="*/ 29 h 90"/>
                  <a:gd name="T50" fmla="*/ 75 w 94"/>
                  <a:gd name="T51" fmla="*/ 32 h 90"/>
                  <a:gd name="T52" fmla="*/ 72 w 94"/>
                  <a:gd name="T53" fmla="*/ 34 h 90"/>
                  <a:gd name="T54" fmla="*/ 56 w 94"/>
                  <a:gd name="T55" fmla="*/ 34 h 90"/>
                  <a:gd name="T56" fmla="*/ 39 w 94"/>
                  <a:gd name="T57" fmla="*/ 27 h 90"/>
                  <a:gd name="T58" fmla="*/ 33 w 94"/>
                  <a:gd name="T59" fmla="*/ 20 h 90"/>
                  <a:gd name="T60" fmla="*/ 37 w 94"/>
                  <a:gd name="T61" fmla="*/ 16 h 90"/>
                  <a:gd name="T62" fmla="*/ 34 w 94"/>
                  <a:gd name="T63" fmla="*/ 5 h 90"/>
                  <a:gd name="T64" fmla="*/ 20 w 94"/>
                  <a:gd name="T65" fmla="*/ 12 h 90"/>
                  <a:gd name="T66" fmla="*/ 20 w 94"/>
                  <a:gd name="T67" fmla="*/ 87 h 90"/>
                  <a:gd name="T68" fmla="*/ 49 w 94"/>
                  <a:gd name="T69" fmla="*/ 63 h 90"/>
                  <a:gd name="T70" fmla="*/ 63 w 94"/>
                  <a:gd name="T71" fmla="*/ 46 h 90"/>
                  <a:gd name="T72" fmla="*/ 89 w 94"/>
                  <a:gd name="T73" fmla="*/ 31 h 90"/>
                  <a:gd name="T74" fmla="*/ 58 w 94"/>
                  <a:gd name="T75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4" h="90">
                    <a:moveTo>
                      <a:pt x="79" y="24"/>
                    </a:move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moveTo>
                      <a:pt x="36" y="48"/>
                    </a:move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moveTo>
                      <a:pt x="77" y="30"/>
                    </a:moveTo>
                    <a:cubicBezTo>
                      <a:pt x="77" y="30"/>
                      <a:pt x="77" y="29"/>
                      <a:pt x="78" y="29"/>
                    </a:cubicBezTo>
                    <a:cubicBezTo>
                      <a:pt x="77" y="29"/>
                      <a:pt x="77" y="30"/>
                      <a:pt x="77" y="30"/>
                    </a:cubicBezTo>
                    <a:moveTo>
                      <a:pt x="78" y="29"/>
                    </a:moveTo>
                    <a:cubicBezTo>
                      <a:pt x="78" y="29"/>
                      <a:pt x="78" y="29"/>
                      <a:pt x="78" y="29"/>
                    </a:cubicBezTo>
                    <a:cubicBezTo>
                      <a:pt x="78" y="29"/>
                      <a:pt x="78" y="29"/>
                      <a:pt x="78" y="29"/>
                    </a:cubicBezTo>
                    <a:moveTo>
                      <a:pt x="15" y="38"/>
                    </a:moveTo>
                    <a:cubicBezTo>
                      <a:pt x="15" y="38"/>
                      <a:pt x="16" y="37"/>
                      <a:pt x="16" y="36"/>
                    </a:cubicBezTo>
                    <a:cubicBezTo>
                      <a:pt x="16" y="33"/>
                      <a:pt x="17" y="31"/>
                      <a:pt x="18" y="28"/>
                    </a:cubicBezTo>
                    <a:cubicBezTo>
                      <a:pt x="19" y="27"/>
                      <a:pt x="20" y="26"/>
                      <a:pt x="21" y="25"/>
                    </a:cubicBezTo>
                    <a:cubicBezTo>
                      <a:pt x="23" y="28"/>
                      <a:pt x="26" y="31"/>
                      <a:pt x="29" y="33"/>
                    </a:cubicBezTo>
                    <a:cubicBezTo>
                      <a:pt x="30" y="34"/>
                      <a:pt x="30" y="34"/>
                      <a:pt x="31" y="35"/>
                    </a:cubicBezTo>
                    <a:cubicBezTo>
                      <a:pt x="33" y="39"/>
                      <a:pt x="34" y="43"/>
                      <a:pt x="36" y="47"/>
                    </a:cubicBezTo>
                    <a:cubicBezTo>
                      <a:pt x="37" y="52"/>
                      <a:pt x="38" y="56"/>
                      <a:pt x="38" y="61"/>
                    </a:cubicBezTo>
                    <a:cubicBezTo>
                      <a:pt x="38" y="64"/>
                      <a:pt x="38" y="66"/>
                      <a:pt x="37" y="69"/>
                    </a:cubicBezTo>
                    <a:cubicBezTo>
                      <a:pt x="37" y="71"/>
                      <a:pt x="36" y="72"/>
                      <a:pt x="35" y="74"/>
                    </a:cubicBezTo>
                    <a:cubicBezTo>
                      <a:pt x="35" y="74"/>
                      <a:pt x="34" y="75"/>
                      <a:pt x="34" y="76"/>
                    </a:cubicBezTo>
                    <a:cubicBezTo>
                      <a:pt x="33" y="76"/>
                      <a:pt x="33" y="77"/>
                      <a:pt x="32" y="77"/>
                    </a:cubicBezTo>
                    <a:cubicBezTo>
                      <a:pt x="32" y="77"/>
                      <a:pt x="31" y="78"/>
                      <a:pt x="30" y="78"/>
                    </a:cubicBezTo>
                    <a:cubicBezTo>
                      <a:pt x="30" y="78"/>
                      <a:pt x="29" y="78"/>
                      <a:pt x="28" y="78"/>
                    </a:cubicBezTo>
                    <a:cubicBezTo>
                      <a:pt x="27" y="78"/>
                      <a:pt x="27" y="78"/>
                      <a:pt x="27" y="78"/>
                    </a:cubicBezTo>
                    <a:cubicBezTo>
                      <a:pt x="27" y="78"/>
                      <a:pt x="26" y="78"/>
                      <a:pt x="26" y="77"/>
                    </a:cubicBezTo>
                    <a:cubicBezTo>
                      <a:pt x="25" y="77"/>
                      <a:pt x="24" y="76"/>
                      <a:pt x="23" y="76"/>
                    </a:cubicBezTo>
                    <a:cubicBezTo>
                      <a:pt x="22" y="74"/>
                      <a:pt x="21" y="73"/>
                      <a:pt x="20" y="71"/>
                    </a:cubicBezTo>
                    <a:cubicBezTo>
                      <a:pt x="19" y="69"/>
                      <a:pt x="18" y="66"/>
                      <a:pt x="17" y="63"/>
                    </a:cubicBezTo>
                    <a:cubicBezTo>
                      <a:pt x="15" y="58"/>
                      <a:pt x="15" y="53"/>
                      <a:pt x="15" y="48"/>
                    </a:cubicBezTo>
                    <a:cubicBezTo>
                      <a:pt x="15" y="45"/>
                      <a:pt x="15" y="42"/>
                      <a:pt x="15" y="38"/>
                    </a:cubicBezTo>
                    <a:moveTo>
                      <a:pt x="37" y="16"/>
                    </a:moveTo>
                    <a:cubicBezTo>
                      <a:pt x="40" y="15"/>
                      <a:pt x="44" y="13"/>
                      <a:pt x="47" y="12"/>
                    </a:cubicBezTo>
                    <a:cubicBezTo>
                      <a:pt x="50" y="11"/>
                      <a:pt x="54" y="11"/>
                      <a:pt x="58" y="11"/>
                    </a:cubicBezTo>
                    <a:cubicBezTo>
                      <a:pt x="60" y="11"/>
                      <a:pt x="62" y="11"/>
                      <a:pt x="64" y="11"/>
                    </a:cubicBezTo>
                    <a:cubicBezTo>
                      <a:pt x="66" y="12"/>
                      <a:pt x="68" y="13"/>
                      <a:pt x="70" y="14"/>
                    </a:cubicBezTo>
                    <a:cubicBezTo>
                      <a:pt x="72" y="15"/>
                      <a:pt x="73" y="16"/>
                      <a:pt x="75" y="17"/>
                    </a:cubicBezTo>
                    <a:cubicBezTo>
                      <a:pt x="76" y="18"/>
                      <a:pt x="77" y="20"/>
                      <a:pt x="78" y="21"/>
                    </a:cubicBezTo>
                    <a:cubicBezTo>
                      <a:pt x="78" y="22"/>
                      <a:pt x="78" y="22"/>
                      <a:pt x="78" y="23"/>
                    </a:cubicBezTo>
                    <a:cubicBezTo>
                      <a:pt x="78" y="23"/>
                      <a:pt x="79" y="24"/>
                      <a:pt x="79" y="25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9" y="25"/>
                      <a:pt x="79" y="26"/>
                      <a:pt x="78" y="27"/>
                    </a:cubicBezTo>
                    <a:cubicBezTo>
                      <a:pt x="78" y="27"/>
                      <a:pt x="78" y="28"/>
                      <a:pt x="78" y="29"/>
                    </a:cubicBezTo>
                    <a:cubicBezTo>
                      <a:pt x="77" y="30"/>
                      <a:pt x="75" y="32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2"/>
                      <a:pt x="74" y="33"/>
                      <a:pt x="74" y="33"/>
                    </a:cubicBezTo>
                    <a:cubicBezTo>
                      <a:pt x="73" y="33"/>
                      <a:pt x="72" y="34"/>
                      <a:pt x="72" y="34"/>
                    </a:cubicBezTo>
                    <a:cubicBezTo>
                      <a:pt x="70" y="34"/>
                      <a:pt x="68" y="35"/>
                      <a:pt x="66" y="35"/>
                    </a:cubicBezTo>
                    <a:cubicBezTo>
                      <a:pt x="63" y="35"/>
                      <a:pt x="59" y="34"/>
                      <a:pt x="56" y="34"/>
                    </a:cubicBezTo>
                    <a:cubicBezTo>
                      <a:pt x="51" y="32"/>
                      <a:pt x="46" y="30"/>
                      <a:pt x="42" y="28"/>
                    </a:cubicBezTo>
                    <a:cubicBezTo>
                      <a:pt x="41" y="28"/>
                      <a:pt x="40" y="27"/>
                      <a:pt x="39" y="27"/>
                    </a:cubicBezTo>
                    <a:cubicBezTo>
                      <a:pt x="38" y="25"/>
                      <a:pt x="37" y="24"/>
                      <a:pt x="36" y="22"/>
                    </a:cubicBezTo>
                    <a:cubicBezTo>
                      <a:pt x="35" y="21"/>
                      <a:pt x="34" y="20"/>
                      <a:pt x="33" y="20"/>
                    </a:cubicBezTo>
                    <a:cubicBezTo>
                      <a:pt x="34" y="19"/>
                      <a:pt x="35" y="18"/>
                      <a:pt x="35" y="17"/>
                    </a:cubicBezTo>
                    <a:cubicBezTo>
                      <a:pt x="36" y="16"/>
                      <a:pt x="36" y="16"/>
                      <a:pt x="37" y="16"/>
                    </a:cubicBezTo>
                    <a:moveTo>
                      <a:pt x="58" y="0"/>
                    </a:moveTo>
                    <a:cubicBezTo>
                      <a:pt x="50" y="0"/>
                      <a:pt x="42" y="2"/>
                      <a:pt x="34" y="5"/>
                    </a:cubicBezTo>
                    <a:cubicBezTo>
                      <a:pt x="30" y="7"/>
                      <a:pt x="26" y="9"/>
                      <a:pt x="22" y="10"/>
                    </a:cubicBezTo>
                    <a:cubicBezTo>
                      <a:pt x="21" y="11"/>
                      <a:pt x="20" y="11"/>
                      <a:pt x="20" y="12"/>
                    </a:cubicBezTo>
                    <a:cubicBezTo>
                      <a:pt x="11" y="17"/>
                      <a:pt x="6" y="26"/>
                      <a:pt x="4" y="36"/>
                    </a:cubicBezTo>
                    <a:cubicBezTo>
                      <a:pt x="0" y="55"/>
                      <a:pt x="6" y="78"/>
                      <a:pt x="20" y="87"/>
                    </a:cubicBezTo>
                    <a:cubicBezTo>
                      <a:pt x="23" y="89"/>
                      <a:pt x="26" y="90"/>
                      <a:pt x="29" y="90"/>
                    </a:cubicBezTo>
                    <a:cubicBezTo>
                      <a:pt x="41" y="90"/>
                      <a:pt x="49" y="75"/>
                      <a:pt x="49" y="63"/>
                    </a:cubicBezTo>
                    <a:cubicBezTo>
                      <a:pt x="49" y="57"/>
                      <a:pt x="48" y="50"/>
                      <a:pt x="46" y="43"/>
                    </a:cubicBezTo>
                    <a:cubicBezTo>
                      <a:pt x="52" y="45"/>
                      <a:pt x="57" y="46"/>
                      <a:pt x="63" y="46"/>
                    </a:cubicBezTo>
                    <a:cubicBezTo>
                      <a:pt x="72" y="46"/>
                      <a:pt x="81" y="43"/>
                      <a:pt x="87" y="35"/>
                    </a:cubicBezTo>
                    <a:cubicBezTo>
                      <a:pt x="88" y="34"/>
                      <a:pt x="88" y="33"/>
                      <a:pt x="89" y="31"/>
                    </a:cubicBezTo>
                    <a:cubicBezTo>
                      <a:pt x="94" y="19"/>
                      <a:pt x="82" y="5"/>
                      <a:pt x="70" y="2"/>
                    </a:cubicBezTo>
                    <a:cubicBezTo>
                      <a:pt x="66" y="0"/>
                      <a:pt x="62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4" name="Freeform 148"/>
              <p:cNvSpPr>
                <a:spLocks noEditPoints="1"/>
              </p:cNvSpPr>
              <p:nvPr/>
            </p:nvSpPr>
            <p:spPr bwMode="auto">
              <a:xfrm>
                <a:off x="795" y="2680"/>
                <a:ext cx="88" cy="56"/>
              </a:xfrm>
              <a:custGeom>
                <a:avLst/>
                <a:gdLst>
                  <a:gd name="T0" fmla="*/ 25 w 126"/>
                  <a:gd name="T1" fmla="*/ 25 h 80"/>
                  <a:gd name="T2" fmla="*/ 68 w 126"/>
                  <a:gd name="T3" fmla="*/ 65 h 80"/>
                  <a:gd name="T4" fmla="*/ 45 w 126"/>
                  <a:gd name="T5" fmla="*/ 60 h 80"/>
                  <a:gd name="T6" fmla="*/ 23 w 126"/>
                  <a:gd name="T7" fmla="*/ 45 h 80"/>
                  <a:gd name="T8" fmla="*/ 19 w 126"/>
                  <a:gd name="T9" fmla="*/ 37 h 80"/>
                  <a:gd name="T10" fmla="*/ 20 w 126"/>
                  <a:gd name="T11" fmla="*/ 32 h 80"/>
                  <a:gd name="T12" fmla="*/ 26 w 126"/>
                  <a:gd name="T13" fmla="*/ 25 h 80"/>
                  <a:gd name="T14" fmla="*/ 33 w 126"/>
                  <a:gd name="T15" fmla="*/ 21 h 80"/>
                  <a:gd name="T16" fmla="*/ 37 w 126"/>
                  <a:gd name="T17" fmla="*/ 21 h 80"/>
                  <a:gd name="T18" fmla="*/ 54 w 126"/>
                  <a:gd name="T19" fmla="*/ 29 h 80"/>
                  <a:gd name="T20" fmla="*/ 77 w 126"/>
                  <a:gd name="T21" fmla="*/ 64 h 80"/>
                  <a:gd name="T22" fmla="*/ 68 w 126"/>
                  <a:gd name="T23" fmla="*/ 65 h 80"/>
                  <a:gd name="T24" fmla="*/ 81 w 126"/>
                  <a:gd name="T25" fmla="*/ 42 h 80"/>
                  <a:gd name="T26" fmla="*/ 81 w 126"/>
                  <a:gd name="T27" fmla="*/ 28 h 80"/>
                  <a:gd name="T28" fmla="*/ 85 w 126"/>
                  <a:gd name="T29" fmla="*/ 18 h 80"/>
                  <a:gd name="T30" fmla="*/ 90 w 126"/>
                  <a:gd name="T31" fmla="*/ 14 h 80"/>
                  <a:gd name="T32" fmla="*/ 99 w 126"/>
                  <a:gd name="T33" fmla="*/ 12 h 80"/>
                  <a:gd name="T34" fmla="*/ 103 w 126"/>
                  <a:gd name="T35" fmla="*/ 13 h 80"/>
                  <a:gd name="T36" fmla="*/ 104 w 126"/>
                  <a:gd name="T37" fmla="*/ 14 h 80"/>
                  <a:gd name="T38" fmla="*/ 107 w 126"/>
                  <a:gd name="T39" fmla="*/ 20 h 80"/>
                  <a:gd name="T40" fmla="*/ 100 w 126"/>
                  <a:gd name="T41" fmla="*/ 52 h 80"/>
                  <a:gd name="T42" fmla="*/ 94 w 126"/>
                  <a:gd name="T43" fmla="*/ 65 h 80"/>
                  <a:gd name="T44" fmla="*/ 97 w 126"/>
                  <a:gd name="T45" fmla="*/ 0 h 80"/>
                  <a:gd name="T46" fmla="*/ 70 w 126"/>
                  <a:gd name="T47" fmla="*/ 28 h 80"/>
                  <a:gd name="T48" fmla="*/ 16 w 126"/>
                  <a:gd name="T49" fmla="*/ 18 h 80"/>
                  <a:gd name="T50" fmla="*/ 30 w 126"/>
                  <a:gd name="T51" fmla="*/ 66 h 80"/>
                  <a:gd name="T52" fmla="*/ 69 w 126"/>
                  <a:gd name="T53" fmla="*/ 77 h 80"/>
                  <a:gd name="T54" fmla="*/ 84 w 126"/>
                  <a:gd name="T55" fmla="*/ 74 h 80"/>
                  <a:gd name="T56" fmla="*/ 90 w 126"/>
                  <a:gd name="T57" fmla="*/ 78 h 80"/>
                  <a:gd name="T58" fmla="*/ 94 w 126"/>
                  <a:gd name="T59" fmla="*/ 80 h 80"/>
                  <a:gd name="T60" fmla="*/ 102 w 126"/>
                  <a:gd name="T61" fmla="*/ 73 h 80"/>
                  <a:gd name="T62" fmla="*/ 105 w 126"/>
                  <a:gd name="T63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26" h="80">
                    <a:moveTo>
                      <a:pt x="25" y="25"/>
                    </a:move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moveTo>
                      <a:pt x="68" y="65"/>
                    </a:moveTo>
                    <a:cubicBezTo>
                      <a:pt x="66" y="65"/>
                      <a:pt x="64" y="65"/>
                      <a:pt x="62" y="65"/>
                    </a:cubicBezTo>
                    <a:cubicBezTo>
                      <a:pt x="56" y="64"/>
                      <a:pt x="50" y="63"/>
                      <a:pt x="45" y="60"/>
                    </a:cubicBezTo>
                    <a:cubicBezTo>
                      <a:pt x="39" y="58"/>
                      <a:pt x="35" y="55"/>
                      <a:pt x="30" y="52"/>
                    </a:cubicBezTo>
                    <a:cubicBezTo>
                      <a:pt x="27" y="50"/>
                      <a:pt x="25" y="48"/>
                      <a:pt x="23" y="45"/>
                    </a:cubicBezTo>
                    <a:cubicBezTo>
                      <a:pt x="22" y="44"/>
                      <a:pt x="21" y="42"/>
                      <a:pt x="20" y="40"/>
                    </a:cubicBezTo>
                    <a:cubicBezTo>
                      <a:pt x="20" y="39"/>
                      <a:pt x="19" y="38"/>
                      <a:pt x="19" y="37"/>
                    </a:cubicBezTo>
                    <a:cubicBezTo>
                      <a:pt x="19" y="36"/>
                      <a:pt x="19" y="35"/>
                      <a:pt x="19" y="34"/>
                    </a:cubicBezTo>
                    <a:cubicBezTo>
                      <a:pt x="19" y="33"/>
                      <a:pt x="20" y="33"/>
                      <a:pt x="20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7"/>
                      <a:pt x="24" y="26"/>
                      <a:pt x="26" y="25"/>
                    </a:cubicBezTo>
                    <a:cubicBezTo>
                      <a:pt x="27" y="24"/>
                      <a:pt x="28" y="23"/>
                      <a:pt x="30" y="22"/>
                    </a:cubicBezTo>
                    <a:cubicBezTo>
                      <a:pt x="31" y="22"/>
                      <a:pt x="32" y="21"/>
                      <a:pt x="33" y="21"/>
                    </a:cubicBezTo>
                    <a:cubicBezTo>
                      <a:pt x="34" y="21"/>
                      <a:pt x="35" y="21"/>
                      <a:pt x="35" y="21"/>
                    </a:cubicBezTo>
                    <a:cubicBezTo>
                      <a:pt x="36" y="21"/>
                      <a:pt x="37" y="21"/>
                      <a:pt x="37" y="21"/>
                    </a:cubicBezTo>
                    <a:cubicBezTo>
                      <a:pt x="39" y="22"/>
                      <a:pt x="41" y="22"/>
                      <a:pt x="43" y="23"/>
                    </a:cubicBezTo>
                    <a:cubicBezTo>
                      <a:pt x="47" y="25"/>
                      <a:pt x="51" y="27"/>
                      <a:pt x="54" y="29"/>
                    </a:cubicBezTo>
                    <a:cubicBezTo>
                      <a:pt x="60" y="34"/>
                      <a:pt x="65" y="40"/>
                      <a:pt x="70" y="46"/>
                    </a:cubicBezTo>
                    <a:cubicBezTo>
                      <a:pt x="72" y="52"/>
                      <a:pt x="74" y="59"/>
                      <a:pt x="77" y="64"/>
                    </a:cubicBezTo>
                    <a:cubicBezTo>
                      <a:pt x="76" y="65"/>
                      <a:pt x="75" y="65"/>
                      <a:pt x="74" y="65"/>
                    </a:cubicBezTo>
                    <a:cubicBezTo>
                      <a:pt x="72" y="65"/>
                      <a:pt x="70" y="65"/>
                      <a:pt x="68" y="65"/>
                    </a:cubicBezTo>
                    <a:moveTo>
                      <a:pt x="91" y="59"/>
                    </a:moveTo>
                    <a:cubicBezTo>
                      <a:pt x="89" y="53"/>
                      <a:pt x="85" y="47"/>
                      <a:pt x="81" y="42"/>
                    </a:cubicBezTo>
                    <a:cubicBezTo>
                      <a:pt x="81" y="41"/>
                      <a:pt x="81" y="40"/>
                      <a:pt x="81" y="39"/>
                    </a:cubicBezTo>
                    <a:cubicBezTo>
                      <a:pt x="81" y="36"/>
                      <a:pt x="80" y="32"/>
                      <a:pt x="81" y="28"/>
                    </a:cubicBezTo>
                    <a:cubicBezTo>
                      <a:pt x="81" y="26"/>
                      <a:pt x="82" y="24"/>
                      <a:pt x="83" y="22"/>
                    </a:cubicBezTo>
                    <a:cubicBezTo>
                      <a:pt x="83" y="21"/>
                      <a:pt x="84" y="19"/>
                      <a:pt x="85" y="18"/>
                    </a:cubicBezTo>
                    <a:cubicBezTo>
                      <a:pt x="86" y="17"/>
                      <a:pt x="87" y="16"/>
                      <a:pt x="88" y="15"/>
                    </a:cubicBezTo>
                    <a:cubicBezTo>
                      <a:pt x="89" y="15"/>
                      <a:pt x="89" y="14"/>
                      <a:pt x="90" y="14"/>
                    </a:cubicBezTo>
                    <a:cubicBezTo>
                      <a:pt x="92" y="13"/>
                      <a:pt x="94" y="13"/>
                      <a:pt x="96" y="12"/>
                    </a:cubicBezTo>
                    <a:cubicBezTo>
                      <a:pt x="97" y="12"/>
                      <a:pt x="98" y="12"/>
                      <a:pt x="99" y="12"/>
                    </a:cubicBezTo>
                    <a:cubicBezTo>
                      <a:pt x="99" y="12"/>
                      <a:pt x="100" y="12"/>
                      <a:pt x="100" y="12"/>
                    </a:cubicBezTo>
                    <a:cubicBezTo>
                      <a:pt x="101" y="12"/>
                      <a:pt x="102" y="12"/>
                      <a:pt x="103" y="13"/>
                    </a:cubicBezTo>
                    <a:cubicBezTo>
                      <a:pt x="104" y="13"/>
                      <a:pt x="104" y="13"/>
                      <a:pt x="104" y="13"/>
                    </a:cubicBezTo>
                    <a:cubicBezTo>
                      <a:pt x="104" y="14"/>
                      <a:pt x="104" y="14"/>
                      <a:pt x="104" y="14"/>
                    </a:cubicBezTo>
                    <a:cubicBezTo>
                      <a:pt x="105" y="15"/>
                      <a:pt x="105" y="15"/>
                      <a:pt x="106" y="16"/>
                    </a:cubicBezTo>
                    <a:cubicBezTo>
                      <a:pt x="106" y="17"/>
                      <a:pt x="106" y="19"/>
                      <a:pt x="107" y="20"/>
                    </a:cubicBezTo>
                    <a:cubicBezTo>
                      <a:pt x="107" y="23"/>
                      <a:pt x="107" y="26"/>
                      <a:pt x="107" y="30"/>
                    </a:cubicBezTo>
                    <a:cubicBezTo>
                      <a:pt x="105" y="37"/>
                      <a:pt x="103" y="45"/>
                      <a:pt x="100" y="52"/>
                    </a:cubicBezTo>
                    <a:cubicBezTo>
                      <a:pt x="99" y="54"/>
                      <a:pt x="98" y="56"/>
                      <a:pt x="97" y="58"/>
                    </a:cubicBezTo>
                    <a:cubicBezTo>
                      <a:pt x="96" y="60"/>
                      <a:pt x="95" y="63"/>
                      <a:pt x="94" y="65"/>
                    </a:cubicBezTo>
                    <a:cubicBezTo>
                      <a:pt x="93" y="63"/>
                      <a:pt x="92" y="61"/>
                      <a:pt x="91" y="59"/>
                    </a:cubicBezTo>
                    <a:moveTo>
                      <a:pt x="97" y="0"/>
                    </a:moveTo>
                    <a:cubicBezTo>
                      <a:pt x="84" y="0"/>
                      <a:pt x="72" y="13"/>
                      <a:pt x="70" y="26"/>
                    </a:cubicBezTo>
                    <a:cubicBezTo>
                      <a:pt x="70" y="26"/>
                      <a:pt x="70" y="27"/>
                      <a:pt x="70" y="28"/>
                    </a:cubicBezTo>
                    <a:cubicBezTo>
                      <a:pt x="59" y="17"/>
                      <a:pt x="46" y="10"/>
                      <a:pt x="35" y="10"/>
                    </a:cubicBezTo>
                    <a:cubicBezTo>
                      <a:pt x="28" y="10"/>
                      <a:pt x="22" y="12"/>
                      <a:pt x="16" y="18"/>
                    </a:cubicBezTo>
                    <a:cubicBezTo>
                      <a:pt x="14" y="20"/>
                      <a:pt x="13" y="22"/>
                      <a:pt x="11" y="25"/>
                    </a:cubicBezTo>
                    <a:cubicBezTo>
                      <a:pt x="0" y="41"/>
                      <a:pt x="17" y="58"/>
                      <a:pt x="30" y="66"/>
                    </a:cubicBezTo>
                    <a:cubicBezTo>
                      <a:pt x="41" y="72"/>
                      <a:pt x="54" y="77"/>
                      <a:pt x="68" y="77"/>
                    </a:cubicBezTo>
                    <a:cubicBezTo>
                      <a:pt x="68" y="77"/>
                      <a:pt x="69" y="77"/>
                      <a:pt x="69" y="77"/>
                    </a:cubicBezTo>
                    <a:cubicBezTo>
                      <a:pt x="71" y="77"/>
                      <a:pt x="72" y="77"/>
                      <a:pt x="73" y="76"/>
                    </a:cubicBezTo>
                    <a:cubicBezTo>
                      <a:pt x="77" y="76"/>
                      <a:pt x="80" y="75"/>
                      <a:pt x="84" y="74"/>
                    </a:cubicBezTo>
                    <a:cubicBezTo>
                      <a:pt x="85" y="75"/>
                      <a:pt x="85" y="76"/>
                      <a:pt x="86" y="77"/>
                    </a:cubicBezTo>
                    <a:cubicBezTo>
                      <a:pt x="87" y="78"/>
                      <a:pt x="89" y="78"/>
                      <a:pt x="90" y="78"/>
                    </a:cubicBezTo>
                    <a:cubicBezTo>
                      <a:pt x="90" y="78"/>
                      <a:pt x="90" y="78"/>
                      <a:pt x="90" y="78"/>
                    </a:cubicBezTo>
                    <a:cubicBezTo>
                      <a:pt x="91" y="79"/>
                      <a:pt x="92" y="80"/>
                      <a:pt x="94" y="80"/>
                    </a:cubicBezTo>
                    <a:cubicBezTo>
                      <a:pt x="95" y="80"/>
                      <a:pt x="97" y="80"/>
                      <a:pt x="98" y="78"/>
                    </a:cubicBezTo>
                    <a:cubicBezTo>
                      <a:pt x="99" y="77"/>
                      <a:pt x="100" y="75"/>
                      <a:pt x="102" y="73"/>
                    </a:cubicBezTo>
                    <a:cubicBezTo>
                      <a:pt x="104" y="70"/>
                      <a:pt x="106" y="66"/>
                      <a:pt x="108" y="62"/>
                    </a:cubicBezTo>
                    <a:cubicBezTo>
                      <a:pt x="119" y="41"/>
                      <a:pt x="126" y="10"/>
                      <a:pt x="105" y="2"/>
                    </a:cubicBezTo>
                    <a:cubicBezTo>
                      <a:pt x="102" y="1"/>
                      <a:pt x="100" y="0"/>
                      <a:pt x="9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5" name="Freeform 149"/>
              <p:cNvSpPr>
                <a:spLocks noEditPoints="1"/>
              </p:cNvSpPr>
              <p:nvPr/>
            </p:nvSpPr>
            <p:spPr bwMode="auto">
              <a:xfrm>
                <a:off x="1339" y="3018"/>
                <a:ext cx="69" cy="77"/>
              </a:xfrm>
              <a:custGeom>
                <a:avLst/>
                <a:gdLst>
                  <a:gd name="T0" fmla="*/ 28 w 98"/>
                  <a:gd name="T1" fmla="*/ 57 h 111"/>
                  <a:gd name="T2" fmla="*/ 42 w 98"/>
                  <a:gd name="T3" fmla="*/ 56 h 111"/>
                  <a:gd name="T4" fmla="*/ 64 w 98"/>
                  <a:gd name="T5" fmla="*/ 64 h 111"/>
                  <a:gd name="T6" fmla="*/ 74 w 98"/>
                  <a:gd name="T7" fmla="*/ 71 h 111"/>
                  <a:gd name="T8" fmla="*/ 78 w 98"/>
                  <a:gd name="T9" fmla="*/ 76 h 111"/>
                  <a:gd name="T10" fmla="*/ 80 w 98"/>
                  <a:gd name="T11" fmla="*/ 80 h 111"/>
                  <a:gd name="T12" fmla="*/ 80 w 98"/>
                  <a:gd name="T13" fmla="*/ 83 h 111"/>
                  <a:gd name="T14" fmla="*/ 80 w 98"/>
                  <a:gd name="T15" fmla="*/ 88 h 111"/>
                  <a:gd name="T16" fmla="*/ 77 w 98"/>
                  <a:gd name="T17" fmla="*/ 93 h 111"/>
                  <a:gd name="T18" fmla="*/ 75 w 98"/>
                  <a:gd name="T19" fmla="*/ 96 h 111"/>
                  <a:gd name="T20" fmla="*/ 73 w 98"/>
                  <a:gd name="T21" fmla="*/ 98 h 111"/>
                  <a:gd name="T22" fmla="*/ 71 w 98"/>
                  <a:gd name="T23" fmla="*/ 99 h 111"/>
                  <a:gd name="T24" fmla="*/ 67 w 98"/>
                  <a:gd name="T25" fmla="*/ 99 h 111"/>
                  <a:gd name="T26" fmla="*/ 62 w 98"/>
                  <a:gd name="T27" fmla="*/ 99 h 111"/>
                  <a:gd name="T28" fmla="*/ 53 w 98"/>
                  <a:gd name="T29" fmla="*/ 95 h 111"/>
                  <a:gd name="T30" fmla="*/ 39 w 98"/>
                  <a:gd name="T31" fmla="*/ 85 h 111"/>
                  <a:gd name="T32" fmla="*/ 28 w 98"/>
                  <a:gd name="T33" fmla="*/ 71 h 111"/>
                  <a:gd name="T34" fmla="*/ 23 w 98"/>
                  <a:gd name="T35" fmla="*/ 60 h 111"/>
                  <a:gd name="T36" fmla="*/ 23 w 98"/>
                  <a:gd name="T37" fmla="*/ 57 h 111"/>
                  <a:gd name="T38" fmla="*/ 28 w 98"/>
                  <a:gd name="T39" fmla="*/ 57 h 111"/>
                  <a:gd name="T40" fmla="*/ 20 w 98"/>
                  <a:gd name="T41" fmla="*/ 35 h 111"/>
                  <a:gd name="T42" fmla="*/ 25 w 98"/>
                  <a:gd name="T43" fmla="*/ 31 h 111"/>
                  <a:gd name="T44" fmla="*/ 43 w 98"/>
                  <a:gd name="T45" fmla="*/ 16 h 111"/>
                  <a:gd name="T46" fmla="*/ 52 w 98"/>
                  <a:gd name="T47" fmla="*/ 12 h 111"/>
                  <a:gd name="T48" fmla="*/ 56 w 98"/>
                  <a:gd name="T49" fmla="*/ 11 h 111"/>
                  <a:gd name="T50" fmla="*/ 58 w 98"/>
                  <a:gd name="T51" fmla="*/ 12 h 111"/>
                  <a:gd name="T52" fmla="*/ 59 w 98"/>
                  <a:gd name="T53" fmla="*/ 12 h 111"/>
                  <a:gd name="T54" fmla="*/ 60 w 98"/>
                  <a:gd name="T55" fmla="*/ 13 h 111"/>
                  <a:gd name="T56" fmla="*/ 61 w 98"/>
                  <a:gd name="T57" fmla="*/ 15 h 111"/>
                  <a:gd name="T58" fmla="*/ 63 w 98"/>
                  <a:gd name="T59" fmla="*/ 18 h 111"/>
                  <a:gd name="T60" fmla="*/ 64 w 98"/>
                  <a:gd name="T61" fmla="*/ 24 h 111"/>
                  <a:gd name="T62" fmla="*/ 63 w 98"/>
                  <a:gd name="T63" fmla="*/ 27 h 111"/>
                  <a:gd name="T64" fmla="*/ 62 w 98"/>
                  <a:gd name="T65" fmla="*/ 31 h 111"/>
                  <a:gd name="T66" fmla="*/ 59 w 98"/>
                  <a:gd name="T67" fmla="*/ 35 h 111"/>
                  <a:gd name="T68" fmla="*/ 54 w 98"/>
                  <a:gd name="T69" fmla="*/ 39 h 111"/>
                  <a:gd name="T70" fmla="*/ 44 w 98"/>
                  <a:gd name="T71" fmla="*/ 43 h 111"/>
                  <a:gd name="T72" fmla="*/ 42 w 98"/>
                  <a:gd name="T73" fmla="*/ 44 h 111"/>
                  <a:gd name="T74" fmla="*/ 22 w 98"/>
                  <a:gd name="T75" fmla="*/ 41 h 111"/>
                  <a:gd name="T76" fmla="*/ 20 w 98"/>
                  <a:gd name="T77" fmla="*/ 41 h 111"/>
                  <a:gd name="T78" fmla="*/ 16 w 98"/>
                  <a:gd name="T79" fmla="*/ 41 h 111"/>
                  <a:gd name="T80" fmla="*/ 20 w 98"/>
                  <a:gd name="T81" fmla="*/ 35 h 111"/>
                  <a:gd name="T82" fmla="*/ 55 w 98"/>
                  <a:gd name="T83" fmla="*/ 0 h 111"/>
                  <a:gd name="T84" fmla="*/ 12 w 98"/>
                  <a:gd name="T85" fmla="*/ 27 h 111"/>
                  <a:gd name="T86" fmla="*/ 5 w 98"/>
                  <a:gd name="T87" fmla="*/ 37 h 111"/>
                  <a:gd name="T88" fmla="*/ 1 w 98"/>
                  <a:gd name="T89" fmla="*/ 43 h 111"/>
                  <a:gd name="T90" fmla="*/ 5 w 98"/>
                  <a:gd name="T91" fmla="*/ 50 h 111"/>
                  <a:gd name="T92" fmla="*/ 5 w 98"/>
                  <a:gd name="T93" fmla="*/ 50 h 111"/>
                  <a:gd name="T94" fmla="*/ 8 w 98"/>
                  <a:gd name="T95" fmla="*/ 53 h 111"/>
                  <a:gd name="T96" fmla="*/ 11 w 98"/>
                  <a:gd name="T97" fmla="*/ 54 h 111"/>
                  <a:gd name="T98" fmla="*/ 13 w 98"/>
                  <a:gd name="T99" fmla="*/ 65 h 111"/>
                  <a:gd name="T100" fmla="*/ 14 w 98"/>
                  <a:gd name="T101" fmla="*/ 69 h 111"/>
                  <a:gd name="T102" fmla="*/ 40 w 98"/>
                  <a:gd name="T103" fmla="*/ 100 h 111"/>
                  <a:gd name="T104" fmla="*/ 68 w 98"/>
                  <a:gd name="T105" fmla="*/ 111 h 111"/>
                  <a:gd name="T106" fmla="*/ 85 w 98"/>
                  <a:gd name="T107" fmla="*/ 102 h 111"/>
                  <a:gd name="T108" fmla="*/ 90 w 98"/>
                  <a:gd name="T109" fmla="*/ 94 h 111"/>
                  <a:gd name="T110" fmla="*/ 59 w 98"/>
                  <a:gd name="T111" fmla="*/ 49 h 111"/>
                  <a:gd name="T112" fmla="*/ 61 w 98"/>
                  <a:gd name="T113" fmla="*/ 48 h 111"/>
                  <a:gd name="T114" fmla="*/ 69 w 98"/>
                  <a:gd name="T115" fmla="*/ 6 h 111"/>
                  <a:gd name="T116" fmla="*/ 55 w 98"/>
                  <a:gd name="T11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" h="111">
                    <a:moveTo>
                      <a:pt x="28" y="57"/>
                    </a:moveTo>
                    <a:cubicBezTo>
                      <a:pt x="33" y="57"/>
                      <a:pt x="37" y="57"/>
                      <a:pt x="42" y="56"/>
                    </a:cubicBezTo>
                    <a:cubicBezTo>
                      <a:pt x="50" y="58"/>
                      <a:pt x="57" y="60"/>
                      <a:pt x="64" y="64"/>
                    </a:cubicBezTo>
                    <a:cubicBezTo>
                      <a:pt x="68" y="66"/>
                      <a:pt x="71" y="68"/>
                      <a:pt x="74" y="71"/>
                    </a:cubicBezTo>
                    <a:cubicBezTo>
                      <a:pt x="76" y="73"/>
                      <a:pt x="77" y="74"/>
                      <a:pt x="78" y="76"/>
                    </a:cubicBezTo>
                    <a:cubicBezTo>
                      <a:pt x="79" y="77"/>
                      <a:pt x="79" y="79"/>
                      <a:pt x="80" y="80"/>
                    </a:cubicBezTo>
                    <a:cubicBezTo>
                      <a:pt x="80" y="81"/>
                      <a:pt x="80" y="82"/>
                      <a:pt x="80" y="83"/>
                    </a:cubicBezTo>
                    <a:cubicBezTo>
                      <a:pt x="80" y="85"/>
                      <a:pt x="80" y="86"/>
                      <a:pt x="80" y="88"/>
                    </a:cubicBezTo>
                    <a:cubicBezTo>
                      <a:pt x="79" y="90"/>
                      <a:pt x="78" y="91"/>
                      <a:pt x="77" y="93"/>
                    </a:cubicBezTo>
                    <a:cubicBezTo>
                      <a:pt x="77" y="94"/>
                      <a:pt x="76" y="95"/>
                      <a:pt x="75" y="96"/>
                    </a:cubicBezTo>
                    <a:cubicBezTo>
                      <a:pt x="75" y="97"/>
                      <a:pt x="74" y="97"/>
                      <a:pt x="73" y="98"/>
                    </a:cubicBezTo>
                    <a:cubicBezTo>
                      <a:pt x="72" y="98"/>
                      <a:pt x="72" y="99"/>
                      <a:pt x="71" y="99"/>
                    </a:cubicBezTo>
                    <a:cubicBezTo>
                      <a:pt x="69" y="99"/>
                      <a:pt x="68" y="99"/>
                      <a:pt x="67" y="99"/>
                    </a:cubicBezTo>
                    <a:cubicBezTo>
                      <a:pt x="65" y="99"/>
                      <a:pt x="64" y="99"/>
                      <a:pt x="62" y="99"/>
                    </a:cubicBezTo>
                    <a:cubicBezTo>
                      <a:pt x="59" y="98"/>
                      <a:pt x="56" y="97"/>
                      <a:pt x="53" y="95"/>
                    </a:cubicBezTo>
                    <a:cubicBezTo>
                      <a:pt x="48" y="92"/>
                      <a:pt x="43" y="89"/>
                      <a:pt x="39" y="85"/>
                    </a:cubicBezTo>
                    <a:cubicBezTo>
                      <a:pt x="35" y="80"/>
                      <a:pt x="31" y="76"/>
                      <a:pt x="28" y="71"/>
                    </a:cubicBezTo>
                    <a:cubicBezTo>
                      <a:pt x="26" y="67"/>
                      <a:pt x="24" y="64"/>
                      <a:pt x="23" y="60"/>
                    </a:cubicBezTo>
                    <a:cubicBezTo>
                      <a:pt x="23" y="59"/>
                      <a:pt x="23" y="58"/>
                      <a:pt x="23" y="57"/>
                    </a:cubicBezTo>
                    <a:cubicBezTo>
                      <a:pt x="24" y="57"/>
                      <a:pt x="26" y="57"/>
                      <a:pt x="28" y="57"/>
                    </a:cubicBezTo>
                    <a:moveTo>
                      <a:pt x="20" y="35"/>
                    </a:moveTo>
                    <a:cubicBezTo>
                      <a:pt x="22" y="34"/>
                      <a:pt x="23" y="32"/>
                      <a:pt x="25" y="31"/>
                    </a:cubicBezTo>
                    <a:cubicBezTo>
                      <a:pt x="30" y="25"/>
                      <a:pt x="36" y="20"/>
                      <a:pt x="43" y="16"/>
                    </a:cubicBezTo>
                    <a:cubicBezTo>
                      <a:pt x="46" y="14"/>
                      <a:pt x="48" y="13"/>
                      <a:pt x="52" y="12"/>
                    </a:cubicBezTo>
                    <a:cubicBezTo>
                      <a:pt x="53" y="12"/>
                      <a:pt x="54" y="11"/>
                      <a:pt x="56" y="11"/>
                    </a:cubicBezTo>
                    <a:cubicBezTo>
                      <a:pt x="56" y="11"/>
                      <a:pt x="57" y="11"/>
                      <a:pt x="58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0" y="13"/>
                      <a:pt x="61" y="14"/>
                      <a:pt x="61" y="15"/>
                    </a:cubicBezTo>
                    <a:cubicBezTo>
                      <a:pt x="62" y="16"/>
                      <a:pt x="62" y="17"/>
                      <a:pt x="63" y="18"/>
                    </a:cubicBezTo>
                    <a:cubicBezTo>
                      <a:pt x="63" y="20"/>
                      <a:pt x="64" y="22"/>
                      <a:pt x="64" y="24"/>
                    </a:cubicBezTo>
                    <a:cubicBezTo>
                      <a:pt x="64" y="25"/>
                      <a:pt x="64" y="26"/>
                      <a:pt x="63" y="27"/>
                    </a:cubicBezTo>
                    <a:cubicBezTo>
                      <a:pt x="63" y="29"/>
                      <a:pt x="63" y="30"/>
                      <a:pt x="62" y="31"/>
                    </a:cubicBezTo>
                    <a:cubicBezTo>
                      <a:pt x="61" y="32"/>
                      <a:pt x="60" y="34"/>
                      <a:pt x="59" y="35"/>
                    </a:cubicBezTo>
                    <a:cubicBezTo>
                      <a:pt x="58" y="36"/>
                      <a:pt x="56" y="38"/>
                      <a:pt x="54" y="39"/>
                    </a:cubicBezTo>
                    <a:cubicBezTo>
                      <a:pt x="51" y="41"/>
                      <a:pt x="48" y="42"/>
                      <a:pt x="44" y="43"/>
                    </a:cubicBezTo>
                    <a:cubicBezTo>
                      <a:pt x="43" y="43"/>
                      <a:pt x="42" y="44"/>
                      <a:pt x="42" y="44"/>
                    </a:cubicBezTo>
                    <a:cubicBezTo>
                      <a:pt x="35" y="42"/>
                      <a:pt x="28" y="41"/>
                      <a:pt x="22" y="41"/>
                    </a:cubicBezTo>
                    <a:cubicBezTo>
                      <a:pt x="22" y="41"/>
                      <a:pt x="21" y="41"/>
                      <a:pt x="20" y="41"/>
                    </a:cubicBezTo>
                    <a:cubicBezTo>
                      <a:pt x="19" y="41"/>
                      <a:pt x="17" y="41"/>
                      <a:pt x="16" y="41"/>
                    </a:cubicBezTo>
                    <a:cubicBezTo>
                      <a:pt x="17" y="39"/>
                      <a:pt x="19" y="37"/>
                      <a:pt x="20" y="35"/>
                    </a:cubicBezTo>
                    <a:moveTo>
                      <a:pt x="55" y="0"/>
                    </a:moveTo>
                    <a:cubicBezTo>
                      <a:pt x="40" y="0"/>
                      <a:pt x="23" y="14"/>
                      <a:pt x="12" y="27"/>
                    </a:cubicBezTo>
                    <a:cubicBezTo>
                      <a:pt x="9" y="31"/>
                      <a:pt x="7" y="34"/>
                      <a:pt x="5" y="37"/>
                    </a:cubicBezTo>
                    <a:cubicBezTo>
                      <a:pt x="3" y="39"/>
                      <a:pt x="2" y="41"/>
                      <a:pt x="1" y="43"/>
                    </a:cubicBezTo>
                    <a:cubicBezTo>
                      <a:pt x="0" y="47"/>
                      <a:pt x="2" y="49"/>
                      <a:pt x="5" y="50"/>
                    </a:cubicBezTo>
                    <a:cubicBezTo>
                      <a:pt x="5" y="50"/>
                      <a:pt x="5" y="50"/>
                      <a:pt x="5" y="50"/>
                    </a:cubicBezTo>
                    <a:cubicBezTo>
                      <a:pt x="5" y="52"/>
                      <a:pt x="6" y="52"/>
                      <a:pt x="8" y="53"/>
                    </a:cubicBezTo>
                    <a:cubicBezTo>
                      <a:pt x="9" y="54"/>
                      <a:pt x="10" y="54"/>
                      <a:pt x="11" y="54"/>
                    </a:cubicBezTo>
                    <a:cubicBezTo>
                      <a:pt x="11" y="58"/>
                      <a:pt x="12" y="61"/>
                      <a:pt x="13" y="65"/>
                    </a:cubicBezTo>
                    <a:cubicBezTo>
                      <a:pt x="13" y="66"/>
                      <a:pt x="14" y="67"/>
                      <a:pt x="14" y="69"/>
                    </a:cubicBezTo>
                    <a:cubicBezTo>
                      <a:pt x="19" y="81"/>
                      <a:pt x="29" y="93"/>
                      <a:pt x="40" y="100"/>
                    </a:cubicBezTo>
                    <a:cubicBezTo>
                      <a:pt x="47" y="105"/>
                      <a:pt x="58" y="111"/>
                      <a:pt x="68" y="111"/>
                    </a:cubicBezTo>
                    <a:cubicBezTo>
                      <a:pt x="75" y="111"/>
                      <a:pt x="81" y="108"/>
                      <a:pt x="85" y="102"/>
                    </a:cubicBezTo>
                    <a:cubicBezTo>
                      <a:pt x="87" y="99"/>
                      <a:pt x="89" y="96"/>
                      <a:pt x="90" y="94"/>
                    </a:cubicBezTo>
                    <a:cubicBezTo>
                      <a:pt x="98" y="73"/>
                      <a:pt x="81" y="58"/>
                      <a:pt x="59" y="49"/>
                    </a:cubicBezTo>
                    <a:cubicBezTo>
                      <a:pt x="60" y="49"/>
                      <a:pt x="60" y="48"/>
                      <a:pt x="61" y="48"/>
                    </a:cubicBezTo>
                    <a:cubicBezTo>
                      <a:pt x="74" y="39"/>
                      <a:pt x="82" y="19"/>
                      <a:pt x="69" y="6"/>
                    </a:cubicBezTo>
                    <a:cubicBezTo>
                      <a:pt x="65" y="2"/>
                      <a:pt x="60" y="0"/>
                      <a:pt x="5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6" name="Freeform 150"/>
              <p:cNvSpPr>
                <a:spLocks noEditPoints="1"/>
              </p:cNvSpPr>
              <p:nvPr/>
            </p:nvSpPr>
            <p:spPr bwMode="auto">
              <a:xfrm>
                <a:off x="1232" y="2462"/>
                <a:ext cx="74" cy="56"/>
              </a:xfrm>
              <a:custGeom>
                <a:avLst/>
                <a:gdLst>
                  <a:gd name="T0" fmla="*/ 60 w 106"/>
                  <a:gd name="T1" fmla="*/ 62 h 81"/>
                  <a:gd name="T2" fmla="*/ 60 w 106"/>
                  <a:gd name="T3" fmla="*/ 52 h 81"/>
                  <a:gd name="T4" fmla="*/ 65 w 106"/>
                  <a:gd name="T5" fmla="*/ 33 h 81"/>
                  <a:gd name="T6" fmla="*/ 71 w 106"/>
                  <a:gd name="T7" fmla="*/ 23 h 81"/>
                  <a:gd name="T8" fmla="*/ 74 w 106"/>
                  <a:gd name="T9" fmla="*/ 19 h 81"/>
                  <a:gd name="T10" fmla="*/ 77 w 106"/>
                  <a:gd name="T11" fmla="*/ 18 h 81"/>
                  <a:gd name="T12" fmla="*/ 78 w 106"/>
                  <a:gd name="T13" fmla="*/ 17 h 81"/>
                  <a:gd name="T14" fmla="*/ 80 w 106"/>
                  <a:gd name="T15" fmla="*/ 17 h 81"/>
                  <a:gd name="T16" fmla="*/ 83 w 106"/>
                  <a:gd name="T17" fmla="*/ 17 h 81"/>
                  <a:gd name="T18" fmla="*/ 88 w 106"/>
                  <a:gd name="T19" fmla="*/ 18 h 81"/>
                  <a:gd name="T20" fmla="*/ 90 w 106"/>
                  <a:gd name="T21" fmla="*/ 19 h 81"/>
                  <a:gd name="T22" fmla="*/ 90 w 106"/>
                  <a:gd name="T23" fmla="*/ 20 h 81"/>
                  <a:gd name="T24" fmla="*/ 91 w 106"/>
                  <a:gd name="T25" fmla="*/ 20 h 81"/>
                  <a:gd name="T26" fmla="*/ 91 w 106"/>
                  <a:gd name="T27" fmla="*/ 21 h 81"/>
                  <a:gd name="T28" fmla="*/ 91 w 106"/>
                  <a:gd name="T29" fmla="*/ 23 h 81"/>
                  <a:gd name="T30" fmla="*/ 90 w 106"/>
                  <a:gd name="T31" fmla="*/ 27 h 81"/>
                  <a:gd name="T32" fmla="*/ 82 w 106"/>
                  <a:gd name="T33" fmla="*/ 39 h 81"/>
                  <a:gd name="T34" fmla="*/ 60 w 106"/>
                  <a:gd name="T35" fmla="*/ 62 h 81"/>
                  <a:gd name="T36" fmla="*/ 46 w 106"/>
                  <a:gd name="T37" fmla="*/ 63 h 81"/>
                  <a:gd name="T38" fmla="*/ 40 w 106"/>
                  <a:gd name="T39" fmla="*/ 59 h 81"/>
                  <a:gd name="T40" fmla="*/ 29 w 106"/>
                  <a:gd name="T41" fmla="*/ 48 h 81"/>
                  <a:gd name="T42" fmla="*/ 20 w 106"/>
                  <a:gd name="T43" fmla="*/ 34 h 81"/>
                  <a:gd name="T44" fmla="*/ 17 w 106"/>
                  <a:gd name="T45" fmla="*/ 23 h 81"/>
                  <a:gd name="T46" fmla="*/ 17 w 106"/>
                  <a:gd name="T47" fmla="*/ 18 h 81"/>
                  <a:gd name="T48" fmla="*/ 18 w 106"/>
                  <a:gd name="T49" fmla="*/ 16 h 81"/>
                  <a:gd name="T50" fmla="*/ 19 w 106"/>
                  <a:gd name="T51" fmla="*/ 14 h 81"/>
                  <a:gd name="T52" fmla="*/ 20 w 106"/>
                  <a:gd name="T53" fmla="*/ 13 h 81"/>
                  <a:gd name="T54" fmla="*/ 22 w 106"/>
                  <a:gd name="T55" fmla="*/ 12 h 81"/>
                  <a:gd name="T56" fmla="*/ 24 w 106"/>
                  <a:gd name="T57" fmla="*/ 11 h 81"/>
                  <a:gd name="T58" fmla="*/ 26 w 106"/>
                  <a:gd name="T59" fmla="*/ 11 h 81"/>
                  <a:gd name="T60" fmla="*/ 27 w 106"/>
                  <a:gd name="T61" fmla="*/ 11 h 81"/>
                  <a:gd name="T62" fmla="*/ 29 w 106"/>
                  <a:gd name="T63" fmla="*/ 12 h 81"/>
                  <a:gd name="T64" fmla="*/ 31 w 106"/>
                  <a:gd name="T65" fmla="*/ 13 h 81"/>
                  <a:gd name="T66" fmla="*/ 35 w 106"/>
                  <a:gd name="T67" fmla="*/ 17 h 81"/>
                  <a:gd name="T68" fmla="*/ 42 w 106"/>
                  <a:gd name="T69" fmla="*/ 30 h 81"/>
                  <a:gd name="T70" fmla="*/ 48 w 106"/>
                  <a:gd name="T71" fmla="*/ 52 h 81"/>
                  <a:gd name="T72" fmla="*/ 48 w 106"/>
                  <a:gd name="T73" fmla="*/ 62 h 81"/>
                  <a:gd name="T74" fmla="*/ 48 w 106"/>
                  <a:gd name="T75" fmla="*/ 64 h 81"/>
                  <a:gd name="T76" fmla="*/ 47 w 106"/>
                  <a:gd name="T77" fmla="*/ 64 h 81"/>
                  <a:gd name="T78" fmla="*/ 46 w 106"/>
                  <a:gd name="T79" fmla="*/ 63 h 81"/>
                  <a:gd name="T80" fmla="*/ 24 w 106"/>
                  <a:gd name="T81" fmla="*/ 0 h 81"/>
                  <a:gd name="T82" fmla="*/ 12 w 106"/>
                  <a:gd name="T83" fmla="*/ 5 h 81"/>
                  <a:gd name="T84" fmla="*/ 9 w 106"/>
                  <a:gd name="T85" fmla="*/ 9 h 81"/>
                  <a:gd name="T86" fmla="*/ 19 w 106"/>
                  <a:gd name="T87" fmla="*/ 54 h 81"/>
                  <a:gd name="T88" fmla="*/ 26 w 106"/>
                  <a:gd name="T89" fmla="*/ 62 h 81"/>
                  <a:gd name="T90" fmla="*/ 36 w 106"/>
                  <a:gd name="T91" fmla="*/ 70 h 81"/>
                  <a:gd name="T92" fmla="*/ 48 w 106"/>
                  <a:gd name="T93" fmla="*/ 76 h 81"/>
                  <a:gd name="T94" fmla="*/ 50 w 106"/>
                  <a:gd name="T95" fmla="*/ 80 h 81"/>
                  <a:gd name="T96" fmla="*/ 54 w 106"/>
                  <a:gd name="T97" fmla="*/ 81 h 81"/>
                  <a:gd name="T98" fmla="*/ 58 w 106"/>
                  <a:gd name="T99" fmla="*/ 80 h 81"/>
                  <a:gd name="T100" fmla="*/ 61 w 106"/>
                  <a:gd name="T101" fmla="*/ 77 h 81"/>
                  <a:gd name="T102" fmla="*/ 62 w 106"/>
                  <a:gd name="T103" fmla="*/ 76 h 81"/>
                  <a:gd name="T104" fmla="*/ 63 w 106"/>
                  <a:gd name="T105" fmla="*/ 76 h 81"/>
                  <a:gd name="T106" fmla="*/ 67 w 106"/>
                  <a:gd name="T107" fmla="*/ 71 h 81"/>
                  <a:gd name="T108" fmla="*/ 70 w 106"/>
                  <a:gd name="T109" fmla="*/ 69 h 81"/>
                  <a:gd name="T110" fmla="*/ 86 w 106"/>
                  <a:gd name="T111" fmla="*/ 52 h 81"/>
                  <a:gd name="T112" fmla="*/ 101 w 106"/>
                  <a:gd name="T113" fmla="*/ 17 h 81"/>
                  <a:gd name="T114" fmla="*/ 83 w 106"/>
                  <a:gd name="T115" fmla="*/ 6 h 81"/>
                  <a:gd name="T116" fmla="*/ 64 w 106"/>
                  <a:gd name="T117" fmla="*/ 14 h 81"/>
                  <a:gd name="T118" fmla="*/ 54 w 106"/>
                  <a:gd name="T119" fmla="*/ 29 h 81"/>
                  <a:gd name="T120" fmla="*/ 47 w 106"/>
                  <a:gd name="T121" fmla="*/ 14 h 81"/>
                  <a:gd name="T122" fmla="*/ 24 w 106"/>
                  <a:gd name="T12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6" h="81">
                    <a:moveTo>
                      <a:pt x="60" y="62"/>
                    </a:moveTo>
                    <a:cubicBezTo>
                      <a:pt x="61" y="59"/>
                      <a:pt x="60" y="55"/>
                      <a:pt x="60" y="52"/>
                    </a:cubicBezTo>
                    <a:cubicBezTo>
                      <a:pt x="61" y="46"/>
                      <a:pt x="63" y="39"/>
                      <a:pt x="65" y="33"/>
                    </a:cubicBezTo>
                    <a:cubicBezTo>
                      <a:pt x="67" y="30"/>
                      <a:pt x="68" y="26"/>
                      <a:pt x="71" y="23"/>
                    </a:cubicBezTo>
                    <a:cubicBezTo>
                      <a:pt x="72" y="22"/>
                      <a:pt x="73" y="20"/>
                      <a:pt x="74" y="19"/>
                    </a:cubicBezTo>
                    <a:cubicBezTo>
                      <a:pt x="75" y="19"/>
                      <a:pt x="76" y="18"/>
                      <a:pt x="77" y="18"/>
                    </a:cubicBezTo>
                    <a:cubicBezTo>
                      <a:pt x="77" y="17"/>
                      <a:pt x="78" y="17"/>
                      <a:pt x="78" y="17"/>
                    </a:cubicBezTo>
                    <a:cubicBezTo>
                      <a:pt x="79" y="17"/>
                      <a:pt x="79" y="17"/>
                      <a:pt x="80" y="17"/>
                    </a:cubicBezTo>
                    <a:cubicBezTo>
                      <a:pt x="81" y="17"/>
                      <a:pt x="82" y="17"/>
                      <a:pt x="83" y="17"/>
                    </a:cubicBezTo>
                    <a:cubicBezTo>
                      <a:pt x="85" y="18"/>
                      <a:pt x="86" y="18"/>
                      <a:pt x="88" y="18"/>
                    </a:cubicBezTo>
                    <a:cubicBezTo>
                      <a:pt x="89" y="19"/>
                      <a:pt x="89" y="19"/>
                      <a:pt x="90" y="19"/>
                    </a:cubicBezTo>
                    <a:cubicBezTo>
                      <a:pt x="90" y="20"/>
                      <a:pt x="90" y="20"/>
                      <a:pt x="90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21"/>
                      <a:pt x="91" y="21"/>
                      <a:pt x="91" y="21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4"/>
                      <a:pt x="90" y="26"/>
                      <a:pt x="90" y="27"/>
                    </a:cubicBezTo>
                    <a:cubicBezTo>
                      <a:pt x="88" y="31"/>
                      <a:pt x="85" y="35"/>
                      <a:pt x="82" y="39"/>
                    </a:cubicBezTo>
                    <a:cubicBezTo>
                      <a:pt x="76" y="47"/>
                      <a:pt x="68" y="55"/>
                      <a:pt x="60" y="62"/>
                    </a:cubicBezTo>
                    <a:moveTo>
                      <a:pt x="46" y="63"/>
                    </a:moveTo>
                    <a:cubicBezTo>
                      <a:pt x="43" y="62"/>
                      <a:pt x="41" y="60"/>
                      <a:pt x="40" y="59"/>
                    </a:cubicBezTo>
                    <a:cubicBezTo>
                      <a:pt x="35" y="56"/>
                      <a:pt x="32" y="52"/>
                      <a:pt x="29" y="48"/>
                    </a:cubicBezTo>
                    <a:cubicBezTo>
                      <a:pt x="25" y="43"/>
                      <a:pt x="23" y="39"/>
                      <a:pt x="20" y="34"/>
                    </a:cubicBezTo>
                    <a:cubicBezTo>
                      <a:pt x="19" y="30"/>
                      <a:pt x="18" y="27"/>
                      <a:pt x="17" y="23"/>
                    </a:cubicBezTo>
                    <a:cubicBezTo>
                      <a:pt x="17" y="22"/>
                      <a:pt x="17" y="20"/>
                      <a:pt x="17" y="18"/>
                    </a:cubicBezTo>
                    <a:cubicBezTo>
                      <a:pt x="18" y="17"/>
                      <a:pt x="18" y="16"/>
                      <a:pt x="18" y="16"/>
                    </a:cubicBezTo>
                    <a:cubicBezTo>
                      <a:pt x="18" y="15"/>
                      <a:pt x="19" y="14"/>
                      <a:pt x="19" y="14"/>
                    </a:cubicBezTo>
                    <a:cubicBezTo>
                      <a:pt x="19" y="14"/>
                      <a:pt x="20" y="13"/>
                      <a:pt x="20" y="13"/>
                    </a:cubicBezTo>
                    <a:cubicBezTo>
                      <a:pt x="21" y="12"/>
                      <a:pt x="21" y="12"/>
                      <a:pt x="22" y="12"/>
                    </a:cubicBezTo>
                    <a:cubicBezTo>
                      <a:pt x="23" y="12"/>
                      <a:pt x="23" y="11"/>
                      <a:pt x="24" y="11"/>
                    </a:cubicBezTo>
                    <a:cubicBezTo>
                      <a:pt x="25" y="11"/>
                      <a:pt x="25" y="11"/>
                      <a:pt x="26" y="11"/>
                    </a:cubicBezTo>
                    <a:cubicBezTo>
                      <a:pt x="26" y="11"/>
                      <a:pt x="27" y="11"/>
                      <a:pt x="27" y="11"/>
                    </a:cubicBezTo>
                    <a:cubicBezTo>
                      <a:pt x="28" y="11"/>
                      <a:pt x="28" y="11"/>
                      <a:pt x="29" y="12"/>
                    </a:cubicBezTo>
                    <a:cubicBezTo>
                      <a:pt x="30" y="12"/>
                      <a:pt x="30" y="13"/>
                      <a:pt x="31" y="13"/>
                    </a:cubicBezTo>
                    <a:cubicBezTo>
                      <a:pt x="33" y="15"/>
                      <a:pt x="34" y="16"/>
                      <a:pt x="35" y="17"/>
                    </a:cubicBezTo>
                    <a:cubicBezTo>
                      <a:pt x="38" y="21"/>
                      <a:pt x="40" y="25"/>
                      <a:pt x="42" y="30"/>
                    </a:cubicBezTo>
                    <a:cubicBezTo>
                      <a:pt x="45" y="37"/>
                      <a:pt x="47" y="45"/>
                      <a:pt x="48" y="52"/>
                    </a:cubicBezTo>
                    <a:cubicBezTo>
                      <a:pt x="48" y="56"/>
                      <a:pt x="48" y="59"/>
                      <a:pt x="48" y="62"/>
                    </a:cubicBezTo>
                    <a:cubicBezTo>
                      <a:pt x="48" y="63"/>
                      <a:pt x="48" y="63"/>
                      <a:pt x="48" y="64"/>
                    </a:cubicBezTo>
                    <a:cubicBezTo>
                      <a:pt x="47" y="64"/>
                      <a:pt x="47" y="64"/>
                      <a:pt x="47" y="64"/>
                    </a:cubicBezTo>
                    <a:cubicBezTo>
                      <a:pt x="47" y="63"/>
                      <a:pt x="46" y="63"/>
                      <a:pt x="46" y="63"/>
                    </a:cubicBezTo>
                    <a:moveTo>
                      <a:pt x="24" y="0"/>
                    </a:moveTo>
                    <a:cubicBezTo>
                      <a:pt x="20" y="0"/>
                      <a:pt x="15" y="2"/>
                      <a:pt x="12" y="5"/>
                    </a:cubicBezTo>
                    <a:cubicBezTo>
                      <a:pt x="11" y="6"/>
                      <a:pt x="10" y="8"/>
                      <a:pt x="9" y="9"/>
                    </a:cubicBezTo>
                    <a:cubicBezTo>
                      <a:pt x="0" y="22"/>
                      <a:pt x="11" y="43"/>
                      <a:pt x="19" y="54"/>
                    </a:cubicBezTo>
                    <a:cubicBezTo>
                      <a:pt x="21" y="57"/>
                      <a:pt x="23" y="59"/>
                      <a:pt x="26" y="62"/>
                    </a:cubicBezTo>
                    <a:cubicBezTo>
                      <a:pt x="29" y="65"/>
                      <a:pt x="32" y="68"/>
                      <a:pt x="36" y="70"/>
                    </a:cubicBezTo>
                    <a:cubicBezTo>
                      <a:pt x="40" y="73"/>
                      <a:pt x="44" y="75"/>
                      <a:pt x="48" y="76"/>
                    </a:cubicBezTo>
                    <a:cubicBezTo>
                      <a:pt x="48" y="77"/>
                      <a:pt x="49" y="79"/>
                      <a:pt x="50" y="80"/>
                    </a:cubicBezTo>
                    <a:cubicBezTo>
                      <a:pt x="51" y="81"/>
                      <a:pt x="53" y="81"/>
                      <a:pt x="54" y="81"/>
                    </a:cubicBezTo>
                    <a:cubicBezTo>
                      <a:pt x="56" y="81"/>
                      <a:pt x="57" y="81"/>
                      <a:pt x="58" y="80"/>
                    </a:cubicBezTo>
                    <a:cubicBezTo>
                      <a:pt x="59" y="79"/>
                      <a:pt x="60" y="78"/>
                      <a:pt x="61" y="77"/>
                    </a:cubicBezTo>
                    <a:cubicBezTo>
                      <a:pt x="61" y="77"/>
                      <a:pt x="62" y="76"/>
                      <a:pt x="62" y="76"/>
                    </a:cubicBezTo>
                    <a:cubicBezTo>
                      <a:pt x="63" y="76"/>
                      <a:pt x="63" y="76"/>
                      <a:pt x="63" y="76"/>
                    </a:cubicBezTo>
                    <a:cubicBezTo>
                      <a:pt x="66" y="75"/>
                      <a:pt x="67" y="73"/>
                      <a:pt x="67" y="71"/>
                    </a:cubicBezTo>
                    <a:cubicBezTo>
                      <a:pt x="68" y="70"/>
                      <a:pt x="69" y="69"/>
                      <a:pt x="70" y="69"/>
                    </a:cubicBezTo>
                    <a:cubicBezTo>
                      <a:pt x="75" y="63"/>
                      <a:pt x="81" y="58"/>
                      <a:pt x="86" y="52"/>
                    </a:cubicBezTo>
                    <a:cubicBezTo>
                      <a:pt x="93" y="44"/>
                      <a:pt x="106" y="29"/>
                      <a:pt x="101" y="17"/>
                    </a:cubicBezTo>
                    <a:cubicBezTo>
                      <a:pt x="98" y="9"/>
                      <a:pt x="91" y="6"/>
                      <a:pt x="83" y="6"/>
                    </a:cubicBezTo>
                    <a:cubicBezTo>
                      <a:pt x="76" y="6"/>
                      <a:pt x="68" y="9"/>
                      <a:pt x="64" y="14"/>
                    </a:cubicBezTo>
                    <a:cubicBezTo>
                      <a:pt x="60" y="18"/>
                      <a:pt x="57" y="23"/>
                      <a:pt x="54" y="29"/>
                    </a:cubicBezTo>
                    <a:cubicBezTo>
                      <a:pt x="52" y="23"/>
                      <a:pt x="49" y="18"/>
                      <a:pt x="47" y="14"/>
                    </a:cubicBezTo>
                    <a:cubicBezTo>
                      <a:pt x="42" y="6"/>
                      <a:pt x="33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7" name="Freeform 151"/>
              <p:cNvSpPr>
                <a:spLocks noEditPoints="1"/>
              </p:cNvSpPr>
              <p:nvPr/>
            </p:nvSpPr>
            <p:spPr bwMode="auto">
              <a:xfrm>
                <a:off x="1376" y="2541"/>
                <a:ext cx="66" cy="64"/>
              </a:xfrm>
              <a:custGeom>
                <a:avLst/>
                <a:gdLst>
                  <a:gd name="T0" fmla="*/ 22 w 94"/>
                  <a:gd name="T1" fmla="*/ 67 h 92"/>
                  <a:gd name="T2" fmla="*/ 30 w 94"/>
                  <a:gd name="T3" fmla="*/ 63 h 92"/>
                  <a:gd name="T4" fmla="*/ 54 w 94"/>
                  <a:gd name="T5" fmla="*/ 59 h 92"/>
                  <a:gd name="T6" fmla="*/ 54 w 94"/>
                  <a:gd name="T7" fmla="*/ 59 h 92"/>
                  <a:gd name="T8" fmla="*/ 68 w 94"/>
                  <a:gd name="T9" fmla="*/ 60 h 92"/>
                  <a:gd name="T10" fmla="*/ 73 w 94"/>
                  <a:gd name="T11" fmla="*/ 62 h 92"/>
                  <a:gd name="T12" fmla="*/ 76 w 94"/>
                  <a:gd name="T13" fmla="*/ 64 h 92"/>
                  <a:gd name="T14" fmla="*/ 76 w 94"/>
                  <a:gd name="T15" fmla="*/ 66 h 92"/>
                  <a:gd name="T16" fmla="*/ 78 w 94"/>
                  <a:gd name="T17" fmla="*/ 68 h 92"/>
                  <a:gd name="T18" fmla="*/ 78 w 94"/>
                  <a:gd name="T19" fmla="*/ 71 h 92"/>
                  <a:gd name="T20" fmla="*/ 78 w 94"/>
                  <a:gd name="T21" fmla="*/ 73 h 92"/>
                  <a:gd name="T22" fmla="*/ 77 w 94"/>
                  <a:gd name="T23" fmla="*/ 74 h 92"/>
                  <a:gd name="T24" fmla="*/ 76 w 94"/>
                  <a:gd name="T25" fmla="*/ 76 h 92"/>
                  <a:gd name="T26" fmla="*/ 74 w 94"/>
                  <a:gd name="T27" fmla="*/ 77 h 92"/>
                  <a:gd name="T28" fmla="*/ 69 w 94"/>
                  <a:gd name="T29" fmla="*/ 79 h 92"/>
                  <a:gd name="T30" fmla="*/ 59 w 94"/>
                  <a:gd name="T31" fmla="*/ 81 h 92"/>
                  <a:gd name="T32" fmla="*/ 58 w 94"/>
                  <a:gd name="T33" fmla="*/ 81 h 92"/>
                  <a:gd name="T34" fmla="*/ 42 w 94"/>
                  <a:gd name="T35" fmla="*/ 79 h 92"/>
                  <a:gd name="T36" fmla="*/ 28 w 94"/>
                  <a:gd name="T37" fmla="*/ 73 h 92"/>
                  <a:gd name="T38" fmla="*/ 22 w 94"/>
                  <a:gd name="T39" fmla="*/ 69 h 92"/>
                  <a:gd name="T40" fmla="*/ 20 w 94"/>
                  <a:gd name="T41" fmla="*/ 68 h 92"/>
                  <a:gd name="T42" fmla="*/ 20 w 94"/>
                  <a:gd name="T43" fmla="*/ 67 h 92"/>
                  <a:gd name="T44" fmla="*/ 22 w 94"/>
                  <a:gd name="T45" fmla="*/ 67 h 92"/>
                  <a:gd name="T46" fmla="*/ 17 w 94"/>
                  <a:gd name="T47" fmla="*/ 55 h 92"/>
                  <a:gd name="T48" fmla="*/ 29 w 94"/>
                  <a:gd name="T49" fmla="*/ 26 h 92"/>
                  <a:gd name="T50" fmla="*/ 37 w 94"/>
                  <a:gd name="T51" fmla="*/ 14 h 92"/>
                  <a:gd name="T52" fmla="*/ 40 w 94"/>
                  <a:gd name="T53" fmla="*/ 12 h 92"/>
                  <a:gd name="T54" fmla="*/ 42 w 94"/>
                  <a:gd name="T55" fmla="*/ 11 h 92"/>
                  <a:gd name="T56" fmla="*/ 43 w 94"/>
                  <a:gd name="T57" fmla="*/ 11 h 92"/>
                  <a:gd name="T58" fmla="*/ 43 w 94"/>
                  <a:gd name="T59" fmla="*/ 11 h 92"/>
                  <a:gd name="T60" fmla="*/ 44 w 94"/>
                  <a:gd name="T61" fmla="*/ 11 h 92"/>
                  <a:gd name="T62" fmla="*/ 46 w 94"/>
                  <a:gd name="T63" fmla="*/ 13 h 92"/>
                  <a:gd name="T64" fmla="*/ 48 w 94"/>
                  <a:gd name="T65" fmla="*/ 16 h 92"/>
                  <a:gd name="T66" fmla="*/ 51 w 94"/>
                  <a:gd name="T67" fmla="*/ 21 h 92"/>
                  <a:gd name="T68" fmla="*/ 51 w 94"/>
                  <a:gd name="T69" fmla="*/ 22 h 92"/>
                  <a:gd name="T70" fmla="*/ 50 w 94"/>
                  <a:gd name="T71" fmla="*/ 26 h 92"/>
                  <a:gd name="T72" fmla="*/ 49 w 94"/>
                  <a:gd name="T73" fmla="*/ 30 h 92"/>
                  <a:gd name="T74" fmla="*/ 41 w 94"/>
                  <a:gd name="T75" fmla="*/ 40 h 92"/>
                  <a:gd name="T76" fmla="*/ 26 w 94"/>
                  <a:gd name="T77" fmla="*/ 52 h 92"/>
                  <a:gd name="T78" fmla="*/ 17 w 94"/>
                  <a:gd name="T79" fmla="*/ 55 h 92"/>
                  <a:gd name="T80" fmla="*/ 43 w 94"/>
                  <a:gd name="T81" fmla="*/ 0 h 92"/>
                  <a:gd name="T82" fmla="*/ 42 w 94"/>
                  <a:gd name="T83" fmla="*/ 0 h 92"/>
                  <a:gd name="T84" fmla="*/ 16 w 94"/>
                  <a:gd name="T85" fmla="*/ 28 h 92"/>
                  <a:gd name="T86" fmla="*/ 7 w 94"/>
                  <a:gd name="T87" fmla="*/ 49 h 92"/>
                  <a:gd name="T88" fmla="*/ 6 w 94"/>
                  <a:gd name="T89" fmla="*/ 53 h 92"/>
                  <a:gd name="T90" fmla="*/ 3 w 94"/>
                  <a:gd name="T91" fmla="*/ 58 h 92"/>
                  <a:gd name="T92" fmla="*/ 3 w 94"/>
                  <a:gd name="T93" fmla="*/ 59 h 92"/>
                  <a:gd name="T94" fmla="*/ 2 w 94"/>
                  <a:gd name="T95" fmla="*/ 61 h 92"/>
                  <a:gd name="T96" fmla="*/ 1 w 94"/>
                  <a:gd name="T97" fmla="*/ 64 h 92"/>
                  <a:gd name="T98" fmla="*/ 4 w 94"/>
                  <a:gd name="T99" fmla="*/ 71 h 92"/>
                  <a:gd name="T100" fmla="*/ 7 w 94"/>
                  <a:gd name="T101" fmla="*/ 72 h 92"/>
                  <a:gd name="T102" fmla="*/ 9 w 94"/>
                  <a:gd name="T103" fmla="*/ 72 h 92"/>
                  <a:gd name="T104" fmla="*/ 19 w 94"/>
                  <a:gd name="T105" fmla="*/ 81 h 92"/>
                  <a:gd name="T106" fmla="*/ 30 w 94"/>
                  <a:gd name="T107" fmla="*/ 87 h 92"/>
                  <a:gd name="T108" fmla="*/ 41 w 94"/>
                  <a:gd name="T109" fmla="*/ 90 h 92"/>
                  <a:gd name="T110" fmla="*/ 59 w 94"/>
                  <a:gd name="T111" fmla="*/ 92 h 92"/>
                  <a:gd name="T112" fmla="*/ 86 w 94"/>
                  <a:gd name="T113" fmla="*/ 81 h 92"/>
                  <a:gd name="T114" fmla="*/ 88 w 94"/>
                  <a:gd name="T115" fmla="*/ 77 h 92"/>
                  <a:gd name="T116" fmla="*/ 66 w 94"/>
                  <a:gd name="T117" fmla="*/ 49 h 92"/>
                  <a:gd name="T118" fmla="*/ 53 w 94"/>
                  <a:gd name="T119" fmla="*/ 48 h 92"/>
                  <a:gd name="T120" fmla="*/ 50 w 94"/>
                  <a:gd name="T121" fmla="*/ 48 h 92"/>
                  <a:gd name="T122" fmla="*/ 60 w 94"/>
                  <a:gd name="T123" fmla="*/ 33 h 92"/>
                  <a:gd name="T124" fmla="*/ 43 w 94"/>
                  <a:gd name="T1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4" h="92">
                    <a:moveTo>
                      <a:pt x="22" y="67"/>
                    </a:moveTo>
                    <a:cubicBezTo>
                      <a:pt x="24" y="66"/>
                      <a:pt x="27" y="64"/>
                      <a:pt x="30" y="63"/>
                    </a:cubicBezTo>
                    <a:cubicBezTo>
                      <a:pt x="38" y="61"/>
                      <a:pt x="46" y="59"/>
                      <a:pt x="54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9" y="59"/>
                      <a:pt x="63" y="59"/>
                      <a:pt x="68" y="60"/>
                    </a:cubicBezTo>
                    <a:cubicBezTo>
                      <a:pt x="69" y="61"/>
                      <a:pt x="71" y="62"/>
                      <a:pt x="73" y="62"/>
                    </a:cubicBezTo>
                    <a:cubicBezTo>
                      <a:pt x="74" y="63"/>
                      <a:pt x="75" y="64"/>
                      <a:pt x="76" y="64"/>
                    </a:cubicBezTo>
                    <a:cubicBezTo>
                      <a:pt x="76" y="65"/>
                      <a:pt x="76" y="65"/>
                      <a:pt x="76" y="66"/>
                    </a:cubicBezTo>
                    <a:cubicBezTo>
                      <a:pt x="77" y="66"/>
                      <a:pt x="77" y="67"/>
                      <a:pt x="78" y="68"/>
                    </a:cubicBezTo>
                    <a:cubicBezTo>
                      <a:pt x="78" y="69"/>
                      <a:pt x="78" y="70"/>
                      <a:pt x="78" y="71"/>
                    </a:cubicBezTo>
                    <a:cubicBezTo>
                      <a:pt x="78" y="71"/>
                      <a:pt x="78" y="72"/>
                      <a:pt x="78" y="73"/>
                    </a:cubicBezTo>
                    <a:cubicBezTo>
                      <a:pt x="78" y="73"/>
                      <a:pt x="77" y="74"/>
                      <a:pt x="77" y="74"/>
                    </a:cubicBezTo>
                    <a:cubicBezTo>
                      <a:pt x="77" y="75"/>
                      <a:pt x="76" y="75"/>
                      <a:pt x="76" y="76"/>
                    </a:cubicBezTo>
                    <a:cubicBezTo>
                      <a:pt x="75" y="76"/>
                      <a:pt x="75" y="77"/>
                      <a:pt x="74" y="77"/>
                    </a:cubicBezTo>
                    <a:cubicBezTo>
                      <a:pt x="72" y="78"/>
                      <a:pt x="71" y="79"/>
                      <a:pt x="69" y="79"/>
                    </a:cubicBezTo>
                    <a:cubicBezTo>
                      <a:pt x="66" y="80"/>
                      <a:pt x="62" y="80"/>
                      <a:pt x="59" y="81"/>
                    </a:cubicBezTo>
                    <a:cubicBezTo>
                      <a:pt x="59" y="81"/>
                      <a:pt x="59" y="81"/>
                      <a:pt x="58" y="81"/>
                    </a:cubicBezTo>
                    <a:cubicBezTo>
                      <a:pt x="53" y="81"/>
                      <a:pt x="48" y="80"/>
                      <a:pt x="42" y="79"/>
                    </a:cubicBezTo>
                    <a:cubicBezTo>
                      <a:pt x="37" y="77"/>
                      <a:pt x="32" y="76"/>
                      <a:pt x="28" y="73"/>
                    </a:cubicBezTo>
                    <a:cubicBezTo>
                      <a:pt x="26" y="72"/>
                      <a:pt x="24" y="71"/>
                      <a:pt x="22" y="69"/>
                    </a:cubicBezTo>
                    <a:cubicBezTo>
                      <a:pt x="21" y="69"/>
                      <a:pt x="21" y="68"/>
                      <a:pt x="20" y="68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0" y="67"/>
                      <a:pt x="21" y="67"/>
                      <a:pt x="22" y="67"/>
                    </a:cubicBezTo>
                    <a:moveTo>
                      <a:pt x="17" y="55"/>
                    </a:moveTo>
                    <a:cubicBezTo>
                      <a:pt x="20" y="45"/>
                      <a:pt x="24" y="35"/>
                      <a:pt x="29" y="26"/>
                    </a:cubicBezTo>
                    <a:cubicBezTo>
                      <a:pt x="32" y="22"/>
                      <a:pt x="34" y="18"/>
                      <a:pt x="37" y="14"/>
                    </a:cubicBezTo>
                    <a:cubicBezTo>
                      <a:pt x="38" y="13"/>
                      <a:pt x="39" y="12"/>
                      <a:pt x="40" y="12"/>
                    </a:cubicBezTo>
                    <a:cubicBezTo>
                      <a:pt x="41" y="11"/>
                      <a:pt x="41" y="11"/>
                      <a:pt x="42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5" y="12"/>
                      <a:pt x="45" y="12"/>
                      <a:pt x="46" y="13"/>
                    </a:cubicBezTo>
                    <a:cubicBezTo>
                      <a:pt x="47" y="14"/>
                      <a:pt x="48" y="15"/>
                      <a:pt x="48" y="16"/>
                    </a:cubicBezTo>
                    <a:cubicBezTo>
                      <a:pt x="49" y="18"/>
                      <a:pt x="50" y="19"/>
                      <a:pt x="51" y="21"/>
                    </a:cubicBezTo>
                    <a:cubicBezTo>
                      <a:pt x="51" y="21"/>
                      <a:pt x="51" y="22"/>
                      <a:pt x="51" y="22"/>
                    </a:cubicBezTo>
                    <a:cubicBezTo>
                      <a:pt x="51" y="24"/>
                      <a:pt x="51" y="25"/>
                      <a:pt x="50" y="26"/>
                    </a:cubicBezTo>
                    <a:cubicBezTo>
                      <a:pt x="50" y="27"/>
                      <a:pt x="49" y="29"/>
                      <a:pt x="49" y="30"/>
                    </a:cubicBezTo>
                    <a:cubicBezTo>
                      <a:pt x="46" y="34"/>
                      <a:pt x="44" y="37"/>
                      <a:pt x="41" y="40"/>
                    </a:cubicBezTo>
                    <a:cubicBezTo>
                      <a:pt x="36" y="44"/>
                      <a:pt x="31" y="48"/>
                      <a:pt x="26" y="52"/>
                    </a:cubicBezTo>
                    <a:cubicBezTo>
                      <a:pt x="23" y="53"/>
                      <a:pt x="20" y="54"/>
                      <a:pt x="17" y="55"/>
                    </a:cubicBezTo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29" y="0"/>
                      <a:pt x="20" y="18"/>
                      <a:pt x="16" y="28"/>
                    </a:cubicBezTo>
                    <a:cubicBezTo>
                      <a:pt x="12" y="35"/>
                      <a:pt x="9" y="42"/>
                      <a:pt x="7" y="49"/>
                    </a:cubicBezTo>
                    <a:cubicBezTo>
                      <a:pt x="6" y="50"/>
                      <a:pt x="6" y="51"/>
                      <a:pt x="6" y="53"/>
                    </a:cubicBezTo>
                    <a:cubicBezTo>
                      <a:pt x="4" y="54"/>
                      <a:pt x="2" y="55"/>
                      <a:pt x="3" y="58"/>
                    </a:cubicBezTo>
                    <a:cubicBezTo>
                      <a:pt x="3" y="59"/>
                      <a:pt x="3" y="59"/>
                      <a:pt x="3" y="59"/>
                    </a:cubicBezTo>
                    <a:cubicBezTo>
                      <a:pt x="3" y="60"/>
                      <a:pt x="3" y="60"/>
                      <a:pt x="2" y="61"/>
                    </a:cubicBezTo>
                    <a:cubicBezTo>
                      <a:pt x="2" y="62"/>
                      <a:pt x="2" y="63"/>
                      <a:pt x="1" y="64"/>
                    </a:cubicBezTo>
                    <a:cubicBezTo>
                      <a:pt x="0" y="68"/>
                      <a:pt x="2" y="70"/>
                      <a:pt x="4" y="71"/>
                    </a:cubicBezTo>
                    <a:cubicBezTo>
                      <a:pt x="5" y="72"/>
                      <a:pt x="6" y="72"/>
                      <a:pt x="7" y="72"/>
                    </a:cubicBezTo>
                    <a:cubicBezTo>
                      <a:pt x="8" y="72"/>
                      <a:pt x="8" y="72"/>
                      <a:pt x="9" y="72"/>
                    </a:cubicBezTo>
                    <a:cubicBezTo>
                      <a:pt x="12" y="75"/>
                      <a:pt x="15" y="78"/>
                      <a:pt x="19" y="81"/>
                    </a:cubicBezTo>
                    <a:cubicBezTo>
                      <a:pt x="23" y="83"/>
                      <a:pt x="27" y="85"/>
                      <a:pt x="30" y="87"/>
                    </a:cubicBezTo>
                    <a:cubicBezTo>
                      <a:pt x="34" y="88"/>
                      <a:pt x="37" y="89"/>
                      <a:pt x="41" y="90"/>
                    </a:cubicBezTo>
                    <a:cubicBezTo>
                      <a:pt x="46" y="91"/>
                      <a:pt x="52" y="92"/>
                      <a:pt x="59" y="92"/>
                    </a:cubicBezTo>
                    <a:cubicBezTo>
                      <a:pt x="70" y="92"/>
                      <a:pt x="80" y="90"/>
                      <a:pt x="86" y="81"/>
                    </a:cubicBezTo>
                    <a:cubicBezTo>
                      <a:pt x="87" y="80"/>
                      <a:pt x="88" y="79"/>
                      <a:pt x="88" y="77"/>
                    </a:cubicBezTo>
                    <a:cubicBezTo>
                      <a:pt x="94" y="63"/>
                      <a:pt x="80" y="51"/>
                      <a:pt x="66" y="49"/>
                    </a:cubicBezTo>
                    <a:cubicBezTo>
                      <a:pt x="62" y="48"/>
                      <a:pt x="58" y="48"/>
                      <a:pt x="53" y="48"/>
                    </a:cubicBezTo>
                    <a:cubicBezTo>
                      <a:pt x="52" y="48"/>
                      <a:pt x="51" y="48"/>
                      <a:pt x="50" y="48"/>
                    </a:cubicBezTo>
                    <a:cubicBezTo>
                      <a:pt x="54" y="43"/>
                      <a:pt x="58" y="38"/>
                      <a:pt x="60" y="33"/>
                    </a:cubicBezTo>
                    <a:cubicBezTo>
                      <a:pt x="65" y="21"/>
                      <a:pt x="58" y="0"/>
                      <a:pt x="4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8" name="Freeform 152"/>
              <p:cNvSpPr>
                <a:spLocks noEditPoints="1"/>
              </p:cNvSpPr>
              <p:nvPr/>
            </p:nvSpPr>
            <p:spPr bwMode="auto">
              <a:xfrm>
                <a:off x="1012" y="3636"/>
                <a:ext cx="446" cy="222"/>
              </a:xfrm>
              <a:custGeom>
                <a:avLst/>
                <a:gdLst>
                  <a:gd name="T0" fmla="*/ 401 w 639"/>
                  <a:gd name="T1" fmla="*/ 300 h 318"/>
                  <a:gd name="T2" fmla="*/ 58 w 639"/>
                  <a:gd name="T3" fmla="*/ 318 h 318"/>
                  <a:gd name="T4" fmla="*/ 19 w 639"/>
                  <a:gd name="T5" fmla="*/ 253 h 318"/>
                  <a:gd name="T6" fmla="*/ 29 w 639"/>
                  <a:gd name="T7" fmla="*/ 309 h 318"/>
                  <a:gd name="T8" fmla="*/ 76 w 639"/>
                  <a:gd name="T9" fmla="*/ 285 h 318"/>
                  <a:gd name="T10" fmla="*/ 19 w 639"/>
                  <a:gd name="T11" fmla="*/ 253 h 318"/>
                  <a:gd name="T12" fmla="*/ 438 w 639"/>
                  <a:gd name="T13" fmla="*/ 213 h 318"/>
                  <a:gd name="T14" fmla="*/ 432 w 639"/>
                  <a:gd name="T15" fmla="*/ 201 h 318"/>
                  <a:gd name="T16" fmla="*/ 264 w 639"/>
                  <a:gd name="T17" fmla="*/ 149 h 318"/>
                  <a:gd name="T18" fmla="*/ 254 w 639"/>
                  <a:gd name="T19" fmla="*/ 183 h 318"/>
                  <a:gd name="T20" fmla="*/ 213 w 639"/>
                  <a:gd name="T21" fmla="*/ 250 h 318"/>
                  <a:gd name="T22" fmla="*/ 278 w 639"/>
                  <a:gd name="T23" fmla="*/ 296 h 318"/>
                  <a:gd name="T24" fmla="*/ 298 w 639"/>
                  <a:gd name="T25" fmla="*/ 318 h 318"/>
                  <a:gd name="T26" fmla="*/ 243 w 639"/>
                  <a:gd name="T27" fmla="*/ 262 h 318"/>
                  <a:gd name="T28" fmla="*/ 259 w 639"/>
                  <a:gd name="T29" fmla="*/ 187 h 318"/>
                  <a:gd name="T30" fmla="*/ 21 w 639"/>
                  <a:gd name="T31" fmla="*/ 161 h 318"/>
                  <a:gd name="T32" fmla="*/ 4 w 639"/>
                  <a:gd name="T33" fmla="*/ 229 h 318"/>
                  <a:gd name="T34" fmla="*/ 75 w 639"/>
                  <a:gd name="T35" fmla="*/ 261 h 318"/>
                  <a:gd name="T36" fmla="*/ 366 w 639"/>
                  <a:gd name="T37" fmla="*/ 130 h 318"/>
                  <a:gd name="T38" fmla="*/ 366 w 639"/>
                  <a:gd name="T39" fmla="*/ 130 h 318"/>
                  <a:gd name="T40" fmla="*/ 276 w 639"/>
                  <a:gd name="T41" fmla="*/ 102 h 318"/>
                  <a:gd name="T42" fmla="*/ 326 w 639"/>
                  <a:gd name="T43" fmla="*/ 94 h 318"/>
                  <a:gd name="T44" fmla="*/ 290 w 639"/>
                  <a:gd name="T45" fmla="*/ 95 h 318"/>
                  <a:gd name="T46" fmla="*/ 234 w 639"/>
                  <a:gd name="T47" fmla="*/ 246 h 318"/>
                  <a:gd name="T48" fmla="*/ 356 w 639"/>
                  <a:gd name="T49" fmla="*/ 318 h 318"/>
                  <a:gd name="T50" fmla="*/ 305 w 639"/>
                  <a:gd name="T51" fmla="*/ 290 h 318"/>
                  <a:gd name="T52" fmla="*/ 316 w 639"/>
                  <a:gd name="T53" fmla="*/ 230 h 318"/>
                  <a:gd name="T54" fmla="*/ 314 w 639"/>
                  <a:gd name="T55" fmla="*/ 226 h 318"/>
                  <a:gd name="T56" fmla="*/ 316 w 639"/>
                  <a:gd name="T57" fmla="*/ 149 h 318"/>
                  <a:gd name="T58" fmla="*/ 326 w 639"/>
                  <a:gd name="T59" fmla="*/ 94 h 318"/>
                  <a:gd name="T60" fmla="*/ 561 w 639"/>
                  <a:gd name="T61" fmla="*/ 162 h 318"/>
                  <a:gd name="T62" fmla="*/ 558 w 639"/>
                  <a:gd name="T63" fmla="*/ 195 h 318"/>
                  <a:gd name="T64" fmla="*/ 443 w 639"/>
                  <a:gd name="T65" fmla="*/ 149 h 318"/>
                  <a:gd name="T66" fmla="*/ 470 w 639"/>
                  <a:gd name="T67" fmla="*/ 271 h 318"/>
                  <a:gd name="T68" fmla="*/ 563 w 639"/>
                  <a:gd name="T69" fmla="*/ 227 h 318"/>
                  <a:gd name="T70" fmla="*/ 638 w 639"/>
                  <a:gd name="T71" fmla="*/ 185 h 318"/>
                  <a:gd name="T72" fmla="*/ 618 w 639"/>
                  <a:gd name="T73" fmla="*/ 149 h 318"/>
                  <a:gd name="T74" fmla="*/ 544 w 639"/>
                  <a:gd name="T75" fmla="*/ 132 h 318"/>
                  <a:gd name="T76" fmla="*/ 420 w 639"/>
                  <a:gd name="T77" fmla="*/ 92 h 318"/>
                  <a:gd name="T78" fmla="*/ 378 w 639"/>
                  <a:gd name="T79" fmla="*/ 74 h 318"/>
                  <a:gd name="T80" fmla="*/ 396 w 639"/>
                  <a:gd name="T81" fmla="*/ 58 h 318"/>
                  <a:gd name="T82" fmla="*/ 353 w 639"/>
                  <a:gd name="T83" fmla="*/ 16 h 318"/>
                  <a:gd name="T84" fmla="*/ 304 w 639"/>
                  <a:gd name="T85" fmla="*/ 85 h 318"/>
                  <a:gd name="T86" fmla="*/ 344 w 639"/>
                  <a:gd name="T87" fmla="*/ 66 h 318"/>
                  <a:gd name="T88" fmla="*/ 385 w 639"/>
                  <a:gd name="T89" fmla="*/ 46 h 318"/>
                  <a:gd name="T90" fmla="*/ 369 w 639"/>
                  <a:gd name="T91" fmla="*/ 5 h 318"/>
                  <a:gd name="T92" fmla="*/ 397 w 639"/>
                  <a:gd name="T93" fmla="*/ 29 h 318"/>
                  <a:gd name="T94" fmla="*/ 401 w 639"/>
                  <a:gd name="T95" fmla="*/ 13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9" h="318">
                    <a:moveTo>
                      <a:pt x="401" y="300"/>
                    </a:moveTo>
                    <a:cubicBezTo>
                      <a:pt x="400" y="300"/>
                      <a:pt x="400" y="300"/>
                      <a:pt x="400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cubicBezTo>
                      <a:pt x="401" y="300"/>
                      <a:pt x="401" y="300"/>
                      <a:pt x="401" y="300"/>
                    </a:cubicBezTo>
                    <a:moveTo>
                      <a:pt x="82" y="295"/>
                    </a:moveTo>
                    <a:cubicBezTo>
                      <a:pt x="74" y="303"/>
                      <a:pt x="66" y="311"/>
                      <a:pt x="58" y="318"/>
                    </a:cubicBezTo>
                    <a:cubicBezTo>
                      <a:pt x="94" y="318"/>
                      <a:pt x="94" y="318"/>
                      <a:pt x="94" y="318"/>
                    </a:cubicBezTo>
                    <a:cubicBezTo>
                      <a:pt x="90" y="311"/>
                      <a:pt x="86" y="303"/>
                      <a:pt x="82" y="295"/>
                    </a:cubicBezTo>
                    <a:moveTo>
                      <a:pt x="19" y="253"/>
                    </a:moveTo>
                    <a:cubicBezTo>
                      <a:pt x="20" y="258"/>
                      <a:pt x="21" y="264"/>
                      <a:pt x="21" y="270"/>
                    </a:cubicBezTo>
                    <a:cubicBezTo>
                      <a:pt x="21" y="277"/>
                      <a:pt x="20" y="284"/>
                      <a:pt x="17" y="291"/>
                    </a:cubicBezTo>
                    <a:cubicBezTo>
                      <a:pt x="22" y="296"/>
                      <a:pt x="26" y="302"/>
                      <a:pt x="29" y="309"/>
                    </a:cubicBezTo>
                    <a:cubicBezTo>
                      <a:pt x="31" y="312"/>
                      <a:pt x="32" y="315"/>
                      <a:pt x="33" y="318"/>
                    </a:cubicBezTo>
                    <a:cubicBezTo>
                      <a:pt x="42" y="318"/>
                      <a:pt x="42" y="318"/>
                      <a:pt x="42" y="318"/>
                    </a:cubicBezTo>
                    <a:cubicBezTo>
                      <a:pt x="54" y="308"/>
                      <a:pt x="65" y="297"/>
                      <a:pt x="76" y="285"/>
                    </a:cubicBezTo>
                    <a:cubicBezTo>
                      <a:pt x="75" y="283"/>
                      <a:pt x="74" y="281"/>
                      <a:pt x="72" y="279"/>
                    </a:cubicBezTo>
                    <a:cubicBezTo>
                      <a:pt x="73" y="277"/>
                      <a:pt x="73" y="275"/>
                      <a:pt x="74" y="273"/>
                    </a:cubicBezTo>
                    <a:cubicBezTo>
                      <a:pt x="55" y="266"/>
                      <a:pt x="37" y="258"/>
                      <a:pt x="19" y="253"/>
                    </a:cubicBezTo>
                    <a:moveTo>
                      <a:pt x="434" y="195"/>
                    </a:moveTo>
                    <a:cubicBezTo>
                      <a:pt x="432" y="199"/>
                      <a:pt x="430" y="202"/>
                      <a:pt x="427" y="206"/>
                    </a:cubicBezTo>
                    <a:cubicBezTo>
                      <a:pt x="431" y="208"/>
                      <a:pt x="435" y="211"/>
                      <a:pt x="438" y="213"/>
                    </a:cubicBezTo>
                    <a:cubicBezTo>
                      <a:pt x="437" y="212"/>
                      <a:pt x="435" y="210"/>
                      <a:pt x="434" y="208"/>
                    </a:cubicBezTo>
                    <a:cubicBezTo>
                      <a:pt x="433" y="207"/>
                      <a:pt x="432" y="206"/>
                      <a:pt x="430" y="205"/>
                    </a:cubicBezTo>
                    <a:cubicBezTo>
                      <a:pt x="431" y="204"/>
                      <a:pt x="432" y="203"/>
                      <a:pt x="432" y="201"/>
                    </a:cubicBezTo>
                    <a:cubicBezTo>
                      <a:pt x="433" y="199"/>
                      <a:pt x="434" y="197"/>
                      <a:pt x="434" y="195"/>
                    </a:cubicBezTo>
                    <a:moveTo>
                      <a:pt x="272" y="145"/>
                    </a:moveTo>
                    <a:cubicBezTo>
                      <a:pt x="270" y="147"/>
                      <a:pt x="267" y="148"/>
                      <a:pt x="264" y="149"/>
                    </a:cubicBezTo>
                    <a:cubicBezTo>
                      <a:pt x="264" y="151"/>
                      <a:pt x="264" y="153"/>
                      <a:pt x="264" y="156"/>
                    </a:cubicBezTo>
                    <a:cubicBezTo>
                      <a:pt x="263" y="163"/>
                      <a:pt x="260" y="170"/>
                      <a:pt x="257" y="177"/>
                    </a:cubicBezTo>
                    <a:cubicBezTo>
                      <a:pt x="256" y="179"/>
                      <a:pt x="255" y="181"/>
                      <a:pt x="254" y="183"/>
                    </a:cubicBezTo>
                    <a:cubicBezTo>
                      <a:pt x="251" y="194"/>
                      <a:pt x="246" y="204"/>
                      <a:pt x="240" y="213"/>
                    </a:cubicBezTo>
                    <a:cubicBezTo>
                      <a:pt x="239" y="214"/>
                      <a:pt x="239" y="214"/>
                      <a:pt x="238" y="215"/>
                    </a:cubicBezTo>
                    <a:cubicBezTo>
                      <a:pt x="231" y="228"/>
                      <a:pt x="223" y="239"/>
                      <a:pt x="213" y="250"/>
                    </a:cubicBezTo>
                    <a:cubicBezTo>
                      <a:pt x="226" y="256"/>
                      <a:pt x="238" y="264"/>
                      <a:pt x="250" y="273"/>
                    </a:cubicBezTo>
                    <a:cubicBezTo>
                      <a:pt x="251" y="273"/>
                      <a:pt x="251" y="273"/>
                      <a:pt x="252" y="274"/>
                    </a:cubicBezTo>
                    <a:cubicBezTo>
                      <a:pt x="262" y="280"/>
                      <a:pt x="271" y="287"/>
                      <a:pt x="278" y="296"/>
                    </a:cubicBezTo>
                    <a:cubicBezTo>
                      <a:pt x="280" y="297"/>
                      <a:pt x="281" y="299"/>
                      <a:pt x="283" y="300"/>
                    </a:cubicBezTo>
                    <a:cubicBezTo>
                      <a:pt x="288" y="305"/>
                      <a:pt x="293" y="311"/>
                      <a:pt x="297" y="317"/>
                    </a:cubicBezTo>
                    <a:cubicBezTo>
                      <a:pt x="297" y="317"/>
                      <a:pt x="298" y="318"/>
                      <a:pt x="298" y="318"/>
                    </a:cubicBezTo>
                    <a:cubicBezTo>
                      <a:pt x="305" y="318"/>
                      <a:pt x="305" y="318"/>
                      <a:pt x="305" y="318"/>
                    </a:cubicBezTo>
                    <a:cubicBezTo>
                      <a:pt x="297" y="308"/>
                      <a:pt x="289" y="299"/>
                      <a:pt x="280" y="290"/>
                    </a:cubicBezTo>
                    <a:cubicBezTo>
                      <a:pt x="269" y="279"/>
                      <a:pt x="256" y="270"/>
                      <a:pt x="243" y="262"/>
                    </a:cubicBezTo>
                    <a:cubicBezTo>
                      <a:pt x="233" y="257"/>
                      <a:pt x="224" y="253"/>
                      <a:pt x="214" y="250"/>
                    </a:cubicBezTo>
                    <a:cubicBezTo>
                      <a:pt x="222" y="243"/>
                      <a:pt x="229" y="236"/>
                      <a:pt x="236" y="227"/>
                    </a:cubicBezTo>
                    <a:cubicBezTo>
                      <a:pt x="245" y="215"/>
                      <a:pt x="252" y="201"/>
                      <a:pt x="259" y="187"/>
                    </a:cubicBezTo>
                    <a:cubicBezTo>
                      <a:pt x="264" y="174"/>
                      <a:pt x="269" y="159"/>
                      <a:pt x="272" y="145"/>
                    </a:cubicBezTo>
                    <a:moveTo>
                      <a:pt x="69" y="140"/>
                    </a:moveTo>
                    <a:cubicBezTo>
                      <a:pt x="51" y="140"/>
                      <a:pt x="33" y="148"/>
                      <a:pt x="21" y="161"/>
                    </a:cubicBezTo>
                    <a:cubicBezTo>
                      <a:pt x="12" y="172"/>
                      <a:pt x="5" y="184"/>
                      <a:pt x="0" y="197"/>
                    </a:cubicBezTo>
                    <a:cubicBezTo>
                      <a:pt x="0" y="200"/>
                      <a:pt x="0" y="203"/>
                      <a:pt x="0" y="207"/>
                    </a:cubicBezTo>
                    <a:cubicBezTo>
                      <a:pt x="3" y="214"/>
                      <a:pt x="4" y="221"/>
                      <a:pt x="4" y="229"/>
                    </a:cubicBezTo>
                    <a:cubicBezTo>
                      <a:pt x="4" y="229"/>
                      <a:pt x="4" y="229"/>
                      <a:pt x="4" y="229"/>
                    </a:cubicBezTo>
                    <a:cubicBezTo>
                      <a:pt x="7" y="233"/>
                      <a:pt x="10" y="236"/>
                      <a:pt x="13" y="240"/>
                    </a:cubicBezTo>
                    <a:cubicBezTo>
                      <a:pt x="34" y="245"/>
                      <a:pt x="54" y="254"/>
                      <a:pt x="75" y="261"/>
                    </a:cubicBezTo>
                    <a:cubicBezTo>
                      <a:pt x="79" y="221"/>
                      <a:pt x="76" y="180"/>
                      <a:pt x="71" y="140"/>
                    </a:cubicBezTo>
                    <a:cubicBezTo>
                      <a:pt x="71" y="140"/>
                      <a:pt x="70" y="140"/>
                      <a:pt x="69" y="140"/>
                    </a:cubicBezTo>
                    <a:moveTo>
                      <a:pt x="366" y="130"/>
                    </a:moveTo>
                    <a:cubicBezTo>
                      <a:pt x="366" y="130"/>
                      <a:pt x="366" y="130"/>
                      <a:pt x="366" y="130"/>
                    </a:cubicBezTo>
                    <a:cubicBezTo>
                      <a:pt x="365" y="130"/>
                      <a:pt x="365" y="130"/>
                      <a:pt x="365" y="130"/>
                    </a:cubicBezTo>
                    <a:cubicBezTo>
                      <a:pt x="366" y="130"/>
                      <a:pt x="366" y="130"/>
                      <a:pt x="366" y="130"/>
                    </a:cubicBezTo>
                    <a:moveTo>
                      <a:pt x="278" y="96"/>
                    </a:moveTo>
                    <a:cubicBezTo>
                      <a:pt x="277" y="97"/>
                      <a:pt x="276" y="98"/>
                      <a:pt x="275" y="99"/>
                    </a:cubicBezTo>
                    <a:cubicBezTo>
                      <a:pt x="276" y="100"/>
                      <a:pt x="276" y="101"/>
                      <a:pt x="276" y="102"/>
                    </a:cubicBezTo>
                    <a:cubicBezTo>
                      <a:pt x="277" y="103"/>
                      <a:pt x="277" y="104"/>
                      <a:pt x="278" y="105"/>
                    </a:cubicBezTo>
                    <a:cubicBezTo>
                      <a:pt x="278" y="102"/>
                      <a:pt x="278" y="99"/>
                      <a:pt x="278" y="96"/>
                    </a:cubicBezTo>
                    <a:moveTo>
                      <a:pt x="326" y="94"/>
                    </a:moveTo>
                    <a:cubicBezTo>
                      <a:pt x="319" y="96"/>
                      <a:pt x="312" y="96"/>
                      <a:pt x="304" y="96"/>
                    </a:cubicBezTo>
                    <a:cubicBezTo>
                      <a:pt x="302" y="96"/>
                      <a:pt x="299" y="96"/>
                      <a:pt x="296" y="96"/>
                    </a:cubicBezTo>
                    <a:cubicBezTo>
                      <a:pt x="294" y="96"/>
                      <a:pt x="292" y="96"/>
                      <a:pt x="290" y="95"/>
                    </a:cubicBezTo>
                    <a:cubicBezTo>
                      <a:pt x="290" y="103"/>
                      <a:pt x="289" y="110"/>
                      <a:pt x="288" y="118"/>
                    </a:cubicBezTo>
                    <a:cubicBezTo>
                      <a:pt x="282" y="164"/>
                      <a:pt x="267" y="211"/>
                      <a:pt x="235" y="245"/>
                    </a:cubicBezTo>
                    <a:cubicBezTo>
                      <a:pt x="234" y="246"/>
                      <a:pt x="234" y="246"/>
                      <a:pt x="234" y="246"/>
                    </a:cubicBezTo>
                    <a:cubicBezTo>
                      <a:pt x="235" y="246"/>
                      <a:pt x="235" y="246"/>
                      <a:pt x="235" y="246"/>
                    </a:cubicBezTo>
                    <a:cubicBezTo>
                      <a:pt x="269" y="261"/>
                      <a:pt x="297" y="288"/>
                      <a:pt x="319" y="318"/>
                    </a:cubicBezTo>
                    <a:cubicBezTo>
                      <a:pt x="356" y="318"/>
                      <a:pt x="356" y="318"/>
                      <a:pt x="356" y="318"/>
                    </a:cubicBezTo>
                    <a:cubicBezTo>
                      <a:pt x="353" y="314"/>
                      <a:pt x="350" y="308"/>
                      <a:pt x="348" y="302"/>
                    </a:cubicBezTo>
                    <a:cubicBezTo>
                      <a:pt x="344" y="304"/>
                      <a:pt x="340" y="305"/>
                      <a:pt x="336" y="305"/>
                    </a:cubicBezTo>
                    <a:cubicBezTo>
                      <a:pt x="324" y="305"/>
                      <a:pt x="312" y="299"/>
                      <a:pt x="305" y="290"/>
                    </a:cubicBezTo>
                    <a:cubicBezTo>
                      <a:pt x="290" y="273"/>
                      <a:pt x="296" y="252"/>
                      <a:pt x="310" y="237"/>
                    </a:cubicBezTo>
                    <a:cubicBezTo>
                      <a:pt x="312" y="235"/>
                      <a:pt x="314" y="234"/>
                      <a:pt x="315" y="232"/>
                    </a:cubicBezTo>
                    <a:cubicBezTo>
                      <a:pt x="315" y="231"/>
                      <a:pt x="316" y="231"/>
                      <a:pt x="316" y="230"/>
                    </a:cubicBezTo>
                    <a:cubicBezTo>
                      <a:pt x="316" y="230"/>
                      <a:pt x="316" y="229"/>
                      <a:pt x="316" y="229"/>
                    </a:cubicBezTo>
                    <a:cubicBezTo>
                      <a:pt x="316" y="228"/>
                      <a:pt x="316" y="228"/>
                      <a:pt x="315" y="228"/>
                    </a:cubicBezTo>
                    <a:cubicBezTo>
                      <a:pt x="315" y="227"/>
                      <a:pt x="315" y="227"/>
                      <a:pt x="314" y="226"/>
                    </a:cubicBezTo>
                    <a:cubicBezTo>
                      <a:pt x="312" y="226"/>
                      <a:pt x="310" y="225"/>
                      <a:pt x="308" y="224"/>
                    </a:cubicBezTo>
                    <a:cubicBezTo>
                      <a:pt x="288" y="216"/>
                      <a:pt x="275" y="199"/>
                      <a:pt x="281" y="177"/>
                    </a:cubicBezTo>
                    <a:cubicBezTo>
                      <a:pt x="285" y="163"/>
                      <a:pt x="300" y="149"/>
                      <a:pt x="316" y="149"/>
                    </a:cubicBezTo>
                    <a:cubicBezTo>
                      <a:pt x="316" y="139"/>
                      <a:pt x="317" y="129"/>
                      <a:pt x="320" y="120"/>
                    </a:cubicBezTo>
                    <a:cubicBezTo>
                      <a:pt x="323" y="113"/>
                      <a:pt x="327" y="107"/>
                      <a:pt x="331" y="101"/>
                    </a:cubicBezTo>
                    <a:cubicBezTo>
                      <a:pt x="329" y="99"/>
                      <a:pt x="327" y="97"/>
                      <a:pt x="326" y="94"/>
                    </a:cubicBezTo>
                    <a:moveTo>
                      <a:pt x="558" y="195"/>
                    </a:moveTo>
                    <a:cubicBezTo>
                      <a:pt x="550" y="195"/>
                      <a:pt x="543" y="190"/>
                      <a:pt x="539" y="183"/>
                    </a:cubicBezTo>
                    <a:cubicBezTo>
                      <a:pt x="540" y="172"/>
                      <a:pt x="547" y="162"/>
                      <a:pt x="561" y="162"/>
                    </a:cubicBezTo>
                    <a:cubicBezTo>
                      <a:pt x="571" y="162"/>
                      <a:pt x="577" y="167"/>
                      <a:pt x="580" y="174"/>
                    </a:cubicBezTo>
                    <a:cubicBezTo>
                      <a:pt x="580" y="182"/>
                      <a:pt x="576" y="189"/>
                      <a:pt x="567" y="193"/>
                    </a:cubicBezTo>
                    <a:cubicBezTo>
                      <a:pt x="564" y="195"/>
                      <a:pt x="561" y="195"/>
                      <a:pt x="558" y="195"/>
                    </a:cubicBezTo>
                    <a:moveTo>
                      <a:pt x="420" y="92"/>
                    </a:moveTo>
                    <a:cubicBezTo>
                      <a:pt x="430" y="102"/>
                      <a:pt x="437" y="116"/>
                      <a:pt x="440" y="129"/>
                    </a:cubicBezTo>
                    <a:cubicBezTo>
                      <a:pt x="442" y="135"/>
                      <a:pt x="443" y="142"/>
                      <a:pt x="443" y="149"/>
                    </a:cubicBezTo>
                    <a:cubicBezTo>
                      <a:pt x="448" y="167"/>
                      <a:pt x="449" y="186"/>
                      <a:pt x="443" y="203"/>
                    </a:cubicBezTo>
                    <a:cubicBezTo>
                      <a:pt x="455" y="215"/>
                      <a:pt x="462" y="234"/>
                      <a:pt x="464" y="252"/>
                    </a:cubicBezTo>
                    <a:cubicBezTo>
                      <a:pt x="467" y="258"/>
                      <a:pt x="469" y="265"/>
                      <a:pt x="470" y="271"/>
                    </a:cubicBezTo>
                    <a:cubicBezTo>
                      <a:pt x="472" y="285"/>
                      <a:pt x="471" y="300"/>
                      <a:pt x="466" y="314"/>
                    </a:cubicBezTo>
                    <a:cubicBezTo>
                      <a:pt x="475" y="295"/>
                      <a:pt x="489" y="278"/>
                      <a:pt x="502" y="265"/>
                    </a:cubicBezTo>
                    <a:cubicBezTo>
                      <a:pt x="519" y="248"/>
                      <a:pt x="541" y="235"/>
                      <a:pt x="563" y="227"/>
                    </a:cubicBezTo>
                    <a:cubicBezTo>
                      <a:pt x="575" y="217"/>
                      <a:pt x="588" y="206"/>
                      <a:pt x="601" y="197"/>
                    </a:cubicBezTo>
                    <a:cubicBezTo>
                      <a:pt x="614" y="194"/>
                      <a:pt x="626" y="189"/>
                      <a:pt x="639" y="185"/>
                    </a:cubicBezTo>
                    <a:cubicBezTo>
                      <a:pt x="639" y="185"/>
                      <a:pt x="638" y="185"/>
                      <a:pt x="638" y="185"/>
                    </a:cubicBezTo>
                    <a:cubicBezTo>
                      <a:pt x="633" y="185"/>
                      <a:pt x="629" y="184"/>
                      <a:pt x="625" y="182"/>
                    </a:cubicBezTo>
                    <a:cubicBezTo>
                      <a:pt x="617" y="179"/>
                      <a:pt x="611" y="174"/>
                      <a:pt x="607" y="169"/>
                    </a:cubicBezTo>
                    <a:cubicBezTo>
                      <a:pt x="609" y="162"/>
                      <a:pt x="612" y="155"/>
                      <a:pt x="618" y="149"/>
                    </a:cubicBezTo>
                    <a:cubicBezTo>
                      <a:pt x="621" y="146"/>
                      <a:pt x="625" y="143"/>
                      <a:pt x="630" y="141"/>
                    </a:cubicBezTo>
                    <a:cubicBezTo>
                      <a:pt x="616" y="142"/>
                      <a:pt x="603" y="143"/>
                      <a:pt x="590" y="145"/>
                    </a:cubicBezTo>
                    <a:cubicBezTo>
                      <a:pt x="574" y="142"/>
                      <a:pt x="559" y="137"/>
                      <a:pt x="544" y="132"/>
                    </a:cubicBezTo>
                    <a:cubicBezTo>
                      <a:pt x="539" y="132"/>
                      <a:pt x="535" y="133"/>
                      <a:pt x="530" y="133"/>
                    </a:cubicBezTo>
                    <a:cubicBezTo>
                      <a:pt x="510" y="133"/>
                      <a:pt x="491" y="129"/>
                      <a:pt x="473" y="122"/>
                    </a:cubicBezTo>
                    <a:cubicBezTo>
                      <a:pt x="455" y="115"/>
                      <a:pt x="435" y="105"/>
                      <a:pt x="420" y="92"/>
                    </a:cubicBezTo>
                    <a:moveTo>
                      <a:pt x="392" y="54"/>
                    </a:moveTo>
                    <a:cubicBezTo>
                      <a:pt x="385" y="62"/>
                      <a:pt x="377" y="69"/>
                      <a:pt x="368" y="75"/>
                    </a:cubicBezTo>
                    <a:cubicBezTo>
                      <a:pt x="371" y="75"/>
                      <a:pt x="374" y="74"/>
                      <a:pt x="378" y="74"/>
                    </a:cubicBezTo>
                    <a:cubicBezTo>
                      <a:pt x="379" y="74"/>
                      <a:pt x="380" y="74"/>
                      <a:pt x="382" y="74"/>
                    </a:cubicBezTo>
                    <a:cubicBezTo>
                      <a:pt x="394" y="74"/>
                      <a:pt x="405" y="79"/>
                      <a:pt x="414" y="86"/>
                    </a:cubicBezTo>
                    <a:cubicBezTo>
                      <a:pt x="406" y="78"/>
                      <a:pt x="399" y="68"/>
                      <a:pt x="396" y="58"/>
                    </a:cubicBezTo>
                    <a:cubicBezTo>
                      <a:pt x="395" y="56"/>
                      <a:pt x="394" y="55"/>
                      <a:pt x="392" y="54"/>
                    </a:cubicBezTo>
                    <a:moveTo>
                      <a:pt x="359" y="11"/>
                    </a:moveTo>
                    <a:cubicBezTo>
                      <a:pt x="357" y="12"/>
                      <a:pt x="355" y="14"/>
                      <a:pt x="353" y="16"/>
                    </a:cubicBezTo>
                    <a:cubicBezTo>
                      <a:pt x="332" y="39"/>
                      <a:pt x="310" y="61"/>
                      <a:pt x="290" y="84"/>
                    </a:cubicBezTo>
                    <a:cubicBezTo>
                      <a:pt x="290" y="84"/>
                      <a:pt x="290" y="84"/>
                      <a:pt x="290" y="84"/>
                    </a:cubicBezTo>
                    <a:cubicBezTo>
                      <a:pt x="294" y="85"/>
                      <a:pt x="299" y="85"/>
                      <a:pt x="304" y="85"/>
                    </a:cubicBezTo>
                    <a:cubicBezTo>
                      <a:pt x="309" y="85"/>
                      <a:pt x="313" y="85"/>
                      <a:pt x="318" y="84"/>
                    </a:cubicBezTo>
                    <a:cubicBezTo>
                      <a:pt x="321" y="84"/>
                      <a:pt x="323" y="83"/>
                      <a:pt x="325" y="83"/>
                    </a:cubicBezTo>
                    <a:cubicBezTo>
                      <a:pt x="327" y="74"/>
                      <a:pt x="333" y="66"/>
                      <a:pt x="344" y="66"/>
                    </a:cubicBezTo>
                    <a:cubicBezTo>
                      <a:pt x="349" y="66"/>
                      <a:pt x="353" y="68"/>
                      <a:pt x="356" y="71"/>
                    </a:cubicBezTo>
                    <a:cubicBezTo>
                      <a:pt x="360" y="68"/>
                      <a:pt x="363" y="66"/>
                      <a:pt x="366" y="64"/>
                    </a:cubicBezTo>
                    <a:cubicBezTo>
                      <a:pt x="373" y="58"/>
                      <a:pt x="379" y="52"/>
                      <a:pt x="385" y="46"/>
                    </a:cubicBezTo>
                    <a:cubicBezTo>
                      <a:pt x="375" y="35"/>
                      <a:pt x="366" y="23"/>
                      <a:pt x="359" y="11"/>
                    </a:cubicBezTo>
                    <a:moveTo>
                      <a:pt x="391" y="0"/>
                    </a:moveTo>
                    <a:cubicBezTo>
                      <a:pt x="384" y="0"/>
                      <a:pt x="376" y="2"/>
                      <a:pt x="369" y="5"/>
                    </a:cubicBezTo>
                    <a:cubicBezTo>
                      <a:pt x="373" y="12"/>
                      <a:pt x="378" y="19"/>
                      <a:pt x="383" y="26"/>
                    </a:cubicBezTo>
                    <a:cubicBezTo>
                      <a:pt x="386" y="30"/>
                      <a:pt x="389" y="33"/>
                      <a:pt x="392" y="37"/>
                    </a:cubicBezTo>
                    <a:cubicBezTo>
                      <a:pt x="394" y="34"/>
                      <a:pt x="396" y="31"/>
                      <a:pt x="397" y="29"/>
                    </a:cubicBezTo>
                    <a:cubicBezTo>
                      <a:pt x="398" y="27"/>
                      <a:pt x="398" y="26"/>
                      <a:pt x="399" y="25"/>
                    </a:cubicBezTo>
                    <a:cubicBezTo>
                      <a:pt x="399" y="22"/>
                      <a:pt x="400" y="19"/>
                      <a:pt x="401" y="16"/>
                    </a:cubicBezTo>
                    <a:cubicBezTo>
                      <a:pt x="401" y="15"/>
                      <a:pt x="401" y="14"/>
                      <a:pt x="401" y="13"/>
                    </a:cubicBezTo>
                    <a:cubicBezTo>
                      <a:pt x="403" y="9"/>
                      <a:pt x="404" y="6"/>
                      <a:pt x="405" y="2"/>
                    </a:cubicBezTo>
                    <a:cubicBezTo>
                      <a:pt x="401" y="1"/>
                      <a:pt x="396" y="0"/>
                      <a:pt x="391" y="0"/>
                    </a:cubicBezTo>
                  </a:path>
                </a:pathLst>
              </a:custGeom>
              <a:solidFill>
                <a:srgbClr val="E7E1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9" name="Freeform 153"/>
              <p:cNvSpPr>
                <a:spLocks noEditPoints="1"/>
              </p:cNvSpPr>
              <p:nvPr/>
            </p:nvSpPr>
            <p:spPr bwMode="auto">
              <a:xfrm>
                <a:off x="1436" y="3708"/>
                <a:ext cx="110" cy="65"/>
              </a:xfrm>
              <a:custGeom>
                <a:avLst/>
                <a:gdLst>
                  <a:gd name="T0" fmla="*/ 159 w 159"/>
                  <a:gd name="T1" fmla="*/ 37 h 93"/>
                  <a:gd name="T2" fmla="*/ 144 w 159"/>
                  <a:gd name="T3" fmla="*/ 44 h 93"/>
                  <a:gd name="T4" fmla="*/ 135 w 159"/>
                  <a:gd name="T5" fmla="*/ 71 h 93"/>
                  <a:gd name="T6" fmla="*/ 127 w 159"/>
                  <a:gd name="T7" fmla="*/ 73 h 93"/>
                  <a:gd name="T8" fmla="*/ 112 w 159"/>
                  <a:gd name="T9" fmla="*/ 65 h 93"/>
                  <a:gd name="T10" fmla="*/ 95 w 159"/>
                  <a:gd name="T11" fmla="*/ 80 h 93"/>
                  <a:gd name="T12" fmla="*/ 84 w 159"/>
                  <a:gd name="T13" fmla="*/ 93 h 93"/>
                  <a:gd name="T14" fmla="*/ 87 w 159"/>
                  <a:gd name="T15" fmla="*/ 93 h 93"/>
                  <a:gd name="T16" fmla="*/ 118 w 159"/>
                  <a:gd name="T17" fmla="*/ 86 h 93"/>
                  <a:gd name="T18" fmla="*/ 156 w 159"/>
                  <a:gd name="T19" fmla="*/ 49 h 93"/>
                  <a:gd name="T20" fmla="*/ 159 w 159"/>
                  <a:gd name="T21" fmla="*/ 37 h 93"/>
                  <a:gd name="T22" fmla="*/ 56 w 159"/>
                  <a:gd name="T23" fmla="*/ 14 h 93"/>
                  <a:gd name="T24" fmla="*/ 39 w 159"/>
                  <a:gd name="T25" fmla="*/ 35 h 93"/>
                  <a:gd name="T26" fmla="*/ 39 w 159"/>
                  <a:gd name="T27" fmla="*/ 35 h 93"/>
                  <a:gd name="T28" fmla="*/ 23 w 159"/>
                  <a:gd name="T29" fmla="*/ 38 h 93"/>
                  <a:gd name="T30" fmla="*/ 11 w 159"/>
                  <a:gd name="T31" fmla="*/ 46 h 93"/>
                  <a:gd name="T32" fmla="*/ 0 w 159"/>
                  <a:gd name="T33" fmla="*/ 66 h 93"/>
                  <a:gd name="T34" fmla="*/ 18 w 159"/>
                  <a:gd name="T35" fmla="*/ 79 h 93"/>
                  <a:gd name="T36" fmla="*/ 31 w 159"/>
                  <a:gd name="T37" fmla="*/ 82 h 93"/>
                  <a:gd name="T38" fmla="*/ 32 w 159"/>
                  <a:gd name="T39" fmla="*/ 82 h 93"/>
                  <a:gd name="T40" fmla="*/ 48 w 159"/>
                  <a:gd name="T41" fmla="*/ 78 h 93"/>
                  <a:gd name="T42" fmla="*/ 72 w 159"/>
                  <a:gd name="T43" fmla="*/ 91 h 93"/>
                  <a:gd name="T44" fmla="*/ 108 w 159"/>
                  <a:gd name="T45" fmla="*/ 54 h 93"/>
                  <a:gd name="T46" fmla="*/ 110 w 159"/>
                  <a:gd name="T47" fmla="*/ 43 h 93"/>
                  <a:gd name="T48" fmla="*/ 104 w 159"/>
                  <a:gd name="T49" fmla="*/ 34 h 93"/>
                  <a:gd name="T50" fmla="*/ 56 w 159"/>
                  <a:gd name="T51" fmla="*/ 14 h 93"/>
                  <a:gd name="T52" fmla="*/ 100 w 159"/>
                  <a:gd name="T53" fmla="*/ 0 h 93"/>
                  <a:gd name="T54" fmla="*/ 66 w 159"/>
                  <a:gd name="T55" fmla="*/ 7 h 93"/>
                  <a:gd name="T56" fmla="*/ 82 w 159"/>
                  <a:gd name="T57" fmla="*/ 15 h 93"/>
                  <a:gd name="T58" fmla="*/ 103 w 159"/>
                  <a:gd name="T59" fmla="*/ 22 h 93"/>
                  <a:gd name="T60" fmla="*/ 122 w 159"/>
                  <a:gd name="T61" fmla="*/ 7 h 93"/>
                  <a:gd name="T62" fmla="*/ 141 w 159"/>
                  <a:gd name="T63" fmla="*/ 28 h 93"/>
                  <a:gd name="T64" fmla="*/ 153 w 159"/>
                  <a:gd name="T65" fmla="*/ 28 h 93"/>
                  <a:gd name="T66" fmla="*/ 157 w 159"/>
                  <a:gd name="T67" fmla="*/ 28 h 93"/>
                  <a:gd name="T68" fmla="*/ 149 w 159"/>
                  <a:gd name="T69" fmla="*/ 19 h 93"/>
                  <a:gd name="T70" fmla="*/ 100 w 159"/>
                  <a:gd name="T71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9" h="93">
                    <a:moveTo>
                      <a:pt x="159" y="37"/>
                    </a:moveTo>
                    <a:cubicBezTo>
                      <a:pt x="154" y="40"/>
                      <a:pt x="149" y="42"/>
                      <a:pt x="144" y="44"/>
                    </a:cubicBezTo>
                    <a:cubicBezTo>
                      <a:pt x="149" y="53"/>
                      <a:pt x="147" y="66"/>
                      <a:pt x="135" y="71"/>
                    </a:cubicBezTo>
                    <a:cubicBezTo>
                      <a:pt x="132" y="72"/>
                      <a:pt x="129" y="73"/>
                      <a:pt x="127" y="73"/>
                    </a:cubicBezTo>
                    <a:cubicBezTo>
                      <a:pt x="120" y="73"/>
                      <a:pt x="115" y="69"/>
                      <a:pt x="112" y="65"/>
                    </a:cubicBezTo>
                    <a:cubicBezTo>
                      <a:pt x="106" y="69"/>
                      <a:pt x="100" y="74"/>
                      <a:pt x="95" y="80"/>
                    </a:cubicBezTo>
                    <a:cubicBezTo>
                      <a:pt x="91" y="84"/>
                      <a:pt x="87" y="88"/>
                      <a:pt x="84" y="93"/>
                    </a:cubicBezTo>
                    <a:cubicBezTo>
                      <a:pt x="85" y="93"/>
                      <a:pt x="86" y="93"/>
                      <a:pt x="87" y="93"/>
                    </a:cubicBezTo>
                    <a:cubicBezTo>
                      <a:pt x="97" y="93"/>
                      <a:pt x="108" y="90"/>
                      <a:pt x="118" y="86"/>
                    </a:cubicBezTo>
                    <a:cubicBezTo>
                      <a:pt x="135" y="79"/>
                      <a:pt x="149" y="66"/>
                      <a:pt x="156" y="49"/>
                    </a:cubicBezTo>
                    <a:cubicBezTo>
                      <a:pt x="157" y="46"/>
                      <a:pt x="158" y="41"/>
                      <a:pt x="159" y="37"/>
                    </a:cubicBezTo>
                    <a:moveTo>
                      <a:pt x="56" y="14"/>
                    </a:moveTo>
                    <a:cubicBezTo>
                      <a:pt x="48" y="20"/>
                      <a:pt x="42" y="27"/>
                      <a:pt x="39" y="35"/>
                    </a:cubicBezTo>
                    <a:cubicBezTo>
                      <a:pt x="39" y="35"/>
                      <a:pt x="39" y="35"/>
                      <a:pt x="39" y="35"/>
                    </a:cubicBezTo>
                    <a:cubicBezTo>
                      <a:pt x="33" y="35"/>
                      <a:pt x="28" y="36"/>
                      <a:pt x="23" y="38"/>
                    </a:cubicBezTo>
                    <a:cubicBezTo>
                      <a:pt x="18" y="40"/>
                      <a:pt x="14" y="43"/>
                      <a:pt x="11" y="46"/>
                    </a:cubicBezTo>
                    <a:cubicBezTo>
                      <a:pt x="5" y="52"/>
                      <a:pt x="2" y="59"/>
                      <a:pt x="0" y="66"/>
                    </a:cubicBezTo>
                    <a:cubicBezTo>
                      <a:pt x="4" y="71"/>
                      <a:pt x="10" y="76"/>
                      <a:pt x="18" y="79"/>
                    </a:cubicBezTo>
                    <a:cubicBezTo>
                      <a:pt x="22" y="81"/>
                      <a:pt x="26" y="82"/>
                      <a:pt x="31" y="82"/>
                    </a:cubicBezTo>
                    <a:cubicBezTo>
                      <a:pt x="31" y="82"/>
                      <a:pt x="32" y="82"/>
                      <a:pt x="32" y="82"/>
                    </a:cubicBezTo>
                    <a:cubicBezTo>
                      <a:pt x="37" y="82"/>
                      <a:pt x="43" y="81"/>
                      <a:pt x="48" y="78"/>
                    </a:cubicBezTo>
                    <a:cubicBezTo>
                      <a:pt x="54" y="84"/>
                      <a:pt x="62" y="89"/>
                      <a:pt x="72" y="91"/>
                    </a:cubicBezTo>
                    <a:cubicBezTo>
                      <a:pt x="82" y="77"/>
                      <a:pt x="94" y="64"/>
                      <a:pt x="108" y="54"/>
                    </a:cubicBezTo>
                    <a:cubicBezTo>
                      <a:pt x="107" y="50"/>
                      <a:pt x="108" y="46"/>
                      <a:pt x="110" y="43"/>
                    </a:cubicBezTo>
                    <a:cubicBezTo>
                      <a:pt x="107" y="41"/>
                      <a:pt x="105" y="37"/>
                      <a:pt x="104" y="34"/>
                    </a:cubicBezTo>
                    <a:cubicBezTo>
                      <a:pt x="87" y="29"/>
                      <a:pt x="71" y="23"/>
                      <a:pt x="56" y="14"/>
                    </a:cubicBezTo>
                    <a:moveTo>
                      <a:pt x="100" y="0"/>
                    </a:moveTo>
                    <a:cubicBezTo>
                      <a:pt x="88" y="0"/>
                      <a:pt x="76" y="3"/>
                      <a:pt x="66" y="7"/>
                    </a:cubicBezTo>
                    <a:cubicBezTo>
                      <a:pt x="71" y="10"/>
                      <a:pt x="76" y="13"/>
                      <a:pt x="82" y="15"/>
                    </a:cubicBezTo>
                    <a:cubicBezTo>
                      <a:pt x="89" y="18"/>
                      <a:pt x="96" y="20"/>
                      <a:pt x="103" y="22"/>
                    </a:cubicBezTo>
                    <a:cubicBezTo>
                      <a:pt x="105" y="14"/>
                      <a:pt x="111" y="7"/>
                      <a:pt x="122" y="7"/>
                    </a:cubicBezTo>
                    <a:cubicBezTo>
                      <a:pt x="135" y="7"/>
                      <a:pt x="141" y="18"/>
                      <a:pt x="141" y="28"/>
                    </a:cubicBezTo>
                    <a:cubicBezTo>
                      <a:pt x="145" y="28"/>
                      <a:pt x="149" y="28"/>
                      <a:pt x="153" y="28"/>
                    </a:cubicBezTo>
                    <a:cubicBezTo>
                      <a:pt x="155" y="28"/>
                      <a:pt x="156" y="28"/>
                      <a:pt x="157" y="28"/>
                    </a:cubicBezTo>
                    <a:cubicBezTo>
                      <a:pt x="155" y="25"/>
                      <a:pt x="152" y="22"/>
                      <a:pt x="149" y="19"/>
                    </a:cubicBezTo>
                    <a:cubicBezTo>
                      <a:pt x="137" y="6"/>
                      <a:pt x="119" y="0"/>
                      <a:pt x="10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0" name="Freeform 154"/>
              <p:cNvSpPr>
                <a:spLocks noEditPoints="1"/>
              </p:cNvSpPr>
              <p:nvPr/>
            </p:nvSpPr>
            <p:spPr bwMode="auto">
              <a:xfrm>
                <a:off x="1204" y="3688"/>
                <a:ext cx="137" cy="170"/>
              </a:xfrm>
              <a:custGeom>
                <a:avLst/>
                <a:gdLst>
                  <a:gd name="T0" fmla="*/ 190 w 197"/>
                  <a:gd name="T1" fmla="*/ 201 h 244"/>
                  <a:gd name="T2" fmla="*/ 189 w 197"/>
                  <a:gd name="T3" fmla="*/ 244 h 244"/>
                  <a:gd name="T4" fmla="*/ 195 w 197"/>
                  <a:gd name="T5" fmla="*/ 197 h 244"/>
                  <a:gd name="T6" fmla="*/ 125 w 197"/>
                  <a:gd name="T7" fmla="*/ 226 h 244"/>
                  <a:gd name="T8" fmla="*/ 126 w 197"/>
                  <a:gd name="T9" fmla="*/ 226 h 244"/>
                  <a:gd name="T10" fmla="*/ 90 w 197"/>
                  <a:gd name="T11" fmla="*/ 56 h 244"/>
                  <a:gd name="T12" fmla="*/ 91 w 197"/>
                  <a:gd name="T13" fmla="*/ 56 h 244"/>
                  <a:gd name="T14" fmla="*/ 86 w 197"/>
                  <a:gd name="T15" fmla="*/ 21 h 244"/>
                  <a:gd name="T16" fmla="*/ 56 w 197"/>
                  <a:gd name="T17" fmla="*/ 27 h 244"/>
                  <a:gd name="T18" fmla="*/ 41 w 197"/>
                  <a:gd name="T19" fmla="*/ 75 h 244"/>
                  <a:gd name="T20" fmla="*/ 33 w 197"/>
                  <a:gd name="T21" fmla="*/ 150 h 244"/>
                  <a:gd name="T22" fmla="*/ 64 w 197"/>
                  <a:gd name="T23" fmla="*/ 71 h 244"/>
                  <a:gd name="T24" fmla="*/ 111 w 197"/>
                  <a:gd name="T25" fmla="*/ 75 h 244"/>
                  <a:gd name="T26" fmla="*/ 91 w 197"/>
                  <a:gd name="T27" fmla="*/ 128 h 244"/>
                  <a:gd name="T28" fmla="*/ 84 w 197"/>
                  <a:gd name="T29" fmla="*/ 89 h 244"/>
                  <a:gd name="T30" fmla="*/ 108 w 197"/>
                  <a:gd name="T31" fmla="*/ 110 h 244"/>
                  <a:gd name="T32" fmla="*/ 114 w 197"/>
                  <a:gd name="T33" fmla="*/ 103 h 244"/>
                  <a:gd name="T34" fmla="*/ 115 w 197"/>
                  <a:gd name="T35" fmla="*/ 97 h 244"/>
                  <a:gd name="T36" fmla="*/ 112 w 197"/>
                  <a:gd name="T37" fmla="*/ 91 h 244"/>
                  <a:gd name="T38" fmla="*/ 98 w 197"/>
                  <a:gd name="T39" fmla="*/ 81 h 244"/>
                  <a:gd name="T40" fmla="*/ 85 w 197"/>
                  <a:gd name="T41" fmla="*/ 78 h 244"/>
                  <a:gd name="T42" fmla="*/ 70 w 197"/>
                  <a:gd name="T43" fmla="*/ 81 h 244"/>
                  <a:gd name="T44" fmla="*/ 51 w 197"/>
                  <a:gd name="T45" fmla="*/ 96 h 244"/>
                  <a:gd name="T46" fmla="*/ 41 w 197"/>
                  <a:gd name="T47" fmla="*/ 118 h 244"/>
                  <a:gd name="T48" fmla="*/ 44 w 197"/>
                  <a:gd name="T49" fmla="*/ 138 h 244"/>
                  <a:gd name="T50" fmla="*/ 54 w 197"/>
                  <a:gd name="T51" fmla="*/ 152 h 244"/>
                  <a:gd name="T52" fmla="*/ 50 w 197"/>
                  <a:gd name="T53" fmla="*/ 170 h 244"/>
                  <a:gd name="T54" fmla="*/ 55 w 197"/>
                  <a:gd name="T55" fmla="*/ 188 h 244"/>
                  <a:gd name="T56" fmla="*/ 73 w 197"/>
                  <a:gd name="T57" fmla="*/ 205 h 244"/>
                  <a:gd name="T58" fmla="*/ 98 w 197"/>
                  <a:gd name="T59" fmla="*/ 211 h 244"/>
                  <a:gd name="T60" fmla="*/ 116 w 197"/>
                  <a:gd name="T61" fmla="*/ 206 h 244"/>
                  <a:gd name="T62" fmla="*/ 129 w 197"/>
                  <a:gd name="T63" fmla="*/ 193 h 244"/>
                  <a:gd name="T64" fmla="*/ 132 w 197"/>
                  <a:gd name="T65" fmla="*/ 182 h 244"/>
                  <a:gd name="T66" fmla="*/ 131 w 197"/>
                  <a:gd name="T67" fmla="*/ 176 h 244"/>
                  <a:gd name="T68" fmla="*/ 126 w 197"/>
                  <a:gd name="T69" fmla="*/ 171 h 244"/>
                  <a:gd name="T70" fmla="*/ 112 w 197"/>
                  <a:gd name="T71" fmla="*/ 168 h 244"/>
                  <a:gd name="T72" fmla="*/ 99 w 197"/>
                  <a:gd name="T73" fmla="*/ 200 h 244"/>
                  <a:gd name="T74" fmla="*/ 112 w 197"/>
                  <a:gd name="T75" fmla="*/ 157 h 244"/>
                  <a:gd name="T76" fmla="*/ 137 w 197"/>
                  <a:gd name="T77" fmla="*/ 201 h 244"/>
                  <a:gd name="T78" fmla="*/ 95 w 197"/>
                  <a:gd name="T79" fmla="*/ 222 h 244"/>
                  <a:gd name="T80" fmla="*/ 35 w 197"/>
                  <a:gd name="T81" fmla="*/ 163 h 244"/>
                  <a:gd name="T82" fmla="*/ 61 w 197"/>
                  <a:gd name="T83" fmla="*/ 231 h 244"/>
                  <a:gd name="T84" fmla="*/ 81 w 197"/>
                  <a:gd name="T85" fmla="*/ 244 h 244"/>
                  <a:gd name="T86" fmla="*/ 159 w 197"/>
                  <a:gd name="T87" fmla="*/ 242 h 244"/>
                  <a:gd name="T88" fmla="*/ 177 w 197"/>
                  <a:gd name="T89" fmla="*/ 210 h 244"/>
                  <a:gd name="T90" fmla="*/ 175 w 197"/>
                  <a:gd name="T91" fmla="*/ 166 h 244"/>
                  <a:gd name="T92" fmla="*/ 163 w 197"/>
                  <a:gd name="T93" fmla="*/ 139 h 244"/>
                  <a:gd name="T94" fmla="*/ 159 w 197"/>
                  <a:gd name="T95" fmla="*/ 121 h 244"/>
                  <a:gd name="T96" fmla="*/ 160 w 197"/>
                  <a:gd name="T97" fmla="*/ 91 h 244"/>
                  <a:gd name="T98" fmla="*/ 144 w 197"/>
                  <a:gd name="T99" fmla="*/ 50 h 244"/>
                  <a:gd name="T100" fmla="*/ 114 w 197"/>
                  <a:gd name="T101" fmla="*/ 28 h 244"/>
                  <a:gd name="T102" fmla="*/ 86 w 197"/>
                  <a:gd name="T103" fmla="*/ 21 h 244"/>
                  <a:gd name="T104" fmla="*/ 103 w 197"/>
                  <a:gd name="T105" fmla="*/ 0 h 244"/>
                  <a:gd name="T106" fmla="*/ 87 w 197"/>
                  <a:gd name="T107" fmla="*/ 5 h 244"/>
                  <a:gd name="T108" fmla="*/ 159 w 197"/>
                  <a:gd name="T109" fmla="*/ 53 h 244"/>
                  <a:gd name="T110" fmla="*/ 165 w 197"/>
                  <a:gd name="T111" fmla="*/ 55 h 244"/>
                  <a:gd name="T112" fmla="*/ 139 w 197"/>
                  <a:gd name="T113" fmla="*/ 1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44">
                    <a:moveTo>
                      <a:pt x="189" y="178"/>
                    </a:moveTo>
                    <a:cubicBezTo>
                      <a:pt x="190" y="186"/>
                      <a:pt x="191" y="194"/>
                      <a:pt x="190" y="201"/>
                    </a:cubicBezTo>
                    <a:cubicBezTo>
                      <a:pt x="189" y="218"/>
                      <a:pt x="182" y="232"/>
                      <a:pt x="172" y="244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89" y="243"/>
                      <a:pt x="190" y="241"/>
                      <a:pt x="191" y="240"/>
                    </a:cubicBezTo>
                    <a:cubicBezTo>
                      <a:pt x="196" y="226"/>
                      <a:pt x="197" y="211"/>
                      <a:pt x="195" y="197"/>
                    </a:cubicBezTo>
                    <a:cubicBezTo>
                      <a:pt x="194" y="191"/>
                      <a:pt x="192" y="184"/>
                      <a:pt x="189" y="178"/>
                    </a:cubicBezTo>
                    <a:moveTo>
                      <a:pt x="125" y="226"/>
                    </a:move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5" y="226"/>
                      <a:pt x="125" y="226"/>
                      <a:pt x="125" y="226"/>
                    </a:cubicBezTo>
                    <a:moveTo>
                      <a:pt x="90" y="56"/>
                    </a:moveTo>
                    <a:cubicBezTo>
                      <a:pt x="91" y="56"/>
                      <a:pt x="91" y="56"/>
                      <a:pt x="91" y="56"/>
                    </a:cubicBezTo>
                    <a:cubicBezTo>
                      <a:pt x="91" y="56"/>
                      <a:pt x="91" y="56"/>
                      <a:pt x="91" y="56"/>
                    </a:cubicBezTo>
                    <a:cubicBezTo>
                      <a:pt x="90" y="56"/>
                      <a:pt x="90" y="56"/>
                      <a:pt x="90" y="56"/>
                    </a:cubicBezTo>
                    <a:moveTo>
                      <a:pt x="86" y="21"/>
                    </a:moveTo>
                    <a:cubicBezTo>
                      <a:pt x="84" y="27"/>
                      <a:pt x="78" y="32"/>
                      <a:pt x="69" y="32"/>
                    </a:cubicBezTo>
                    <a:cubicBezTo>
                      <a:pt x="63" y="32"/>
                      <a:pt x="59" y="30"/>
                      <a:pt x="56" y="27"/>
                    </a:cubicBezTo>
                    <a:cubicBezTo>
                      <a:pt x="52" y="33"/>
                      <a:pt x="48" y="39"/>
                      <a:pt x="45" y="46"/>
                    </a:cubicBezTo>
                    <a:cubicBezTo>
                      <a:pt x="42" y="55"/>
                      <a:pt x="41" y="65"/>
                      <a:pt x="41" y="75"/>
                    </a:cubicBezTo>
                    <a:cubicBezTo>
                      <a:pt x="25" y="75"/>
                      <a:pt x="10" y="89"/>
                      <a:pt x="6" y="103"/>
                    </a:cubicBezTo>
                    <a:cubicBezTo>
                      <a:pt x="0" y="125"/>
                      <a:pt x="13" y="142"/>
                      <a:pt x="33" y="150"/>
                    </a:cubicBezTo>
                    <a:cubicBezTo>
                      <a:pt x="35" y="151"/>
                      <a:pt x="37" y="152"/>
                      <a:pt x="39" y="152"/>
                    </a:cubicBezTo>
                    <a:cubicBezTo>
                      <a:pt x="19" y="125"/>
                      <a:pt x="34" y="84"/>
                      <a:pt x="64" y="71"/>
                    </a:cubicBezTo>
                    <a:cubicBezTo>
                      <a:pt x="71" y="68"/>
                      <a:pt x="78" y="67"/>
                      <a:pt x="86" y="67"/>
                    </a:cubicBezTo>
                    <a:cubicBezTo>
                      <a:pt x="94" y="67"/>
                      <a:pt x="103" y="69"/>
                      <a:pt x="111" y="75"/>
                    </a:cubicBezTo>
                    <a:cubicBezTo>
                      <a:pt x="122" y="82"/>
                      <a:pt x="130" y="94"/>
                      <a:pt x="124" y="108"/>
                    </a:cubicBezTo>
                    <a:cubicBezTo>
                      <a:pt x="119" y="119"/>
                      <a:pt x="104" y="128"/>
                      <a:pt x="91" y="128"/>
                    </a:cubicBezTo>
                    <a:cubicBezTo>
                      <a:pt x="88" y="128"/>
                      <a:pt x="85" y="127"/>
                      <a:pt x="82" y="126"/>
                    </a:cubicBezTo>
                    <a:cubicBezTo>
                      <a:pt x="60" y="124"/>
                      <a:pt x="60" y="89"/>
                      <a:pt x="84" y="89"/>
                    </a:cubicBezTo>
                    <a:cubicBezTo>
                      <a:pt x="99" y="89"/>
                      <a:pt x="105" y="103"/>
                      <a:pt x="101" y="114"/>
                    </a:cubicBezTo>
                    <a:cubicBezTo>
                      <a:pt x="103" y="113"/>
                      <a:pt x="106" y="112"/>
                      <a:pt x="108" y="110"/>
                    </a:cubicBezTo>
                    <a:cubicBezTo>
                      <a:pt x="109" y="109"/>
                      <a:pt x="111" y="108"/>
                      <a:pt x="112" y="106"/>
                    </a:cubicBezTo>
                    <a:cubicBezTo>
                      <a:pt x="113" y="105"/>
                      <a:pt x="114" y="104"/>
                      <a:pt x="114" y="103"/>
                    </a:cubicBezTo>
                    <a:cubicBezTo>
                      <a:pt x="115" y="102"/>
                      <a:pt x="115" y="101"/>
                      <a:pt x="115" y="99"/>
                    </a:cubicBezTo>
                    <a:cubicBezTo>
                      <a:pt x="115" y="99"/>
                      <a:pt x="115" y="98"/>
                      <a:pt x="115" y="97"/>
                    </a:cubicBezTo>
                    <a:cubicBezTo>
                      <a:pt x="115" y="96"/>
                      <a:pt x="115" y="95"/>
                      <a:pt x="114" y="94"/>
                    </a:cubicBezTo>
                    <a:cubicBezTo>
                      <a:pt x="114" y="93"/>
                      <a:pt x="113" y="92"/>
                      <a:pt x="112" y="91"/>
                    </a:cubicBezTo>
                    <a:cubicBezTo>
                      <a:pt x="111" y="89"/>
                      <a:pt x="109" y="87"/>
                      <a:pt x="107" y="86"/>
                    </a:cubicBezTo>
                    <a:cubicBezTo>
                      <a:pt x="104" y="84"/>
                      <a:pt x="101" y="82"/>
                      <a:pt x="98" y="81"/>
                    </a:cubicBezTo>
                    <a:cubicBezTo>
                      <a:pt x="95" y="79"/>
                      <a:pt x="92" y="79"/>
                      <a:pt x="89" y="78"/>
                    </a:cubicBezTo>
                    <a:cubicBezTo>
                      <a:pt x="88" y="78"/>
                      <a:pt x="86" y="78"/>
                      <a:pt x="85" y="78"/>
                    </a:cubicBezTo>
                    <a:cubicBezTo>
                      <a:pt x="84" y="78"/>
                      <a:pt x="82" y="78"/>
                      <a:pt x="81" y="78"/>
                    </a:cubicBezTo>
                    <a:cubicBezTo>
                      <a:pt x="77" y="79"/>
                      <a:pt x="74" y="80"/>
                      <a:pt x="70" y="81"/>
                    </a:cubicBezTo>
                    <a:cubicBezTo>
                      <a:pt x="67" y="83"/>
                      <a:pt x="63" y="85"/>
                      <a:pt x="60" y="87"/>
                    </a:cubicBezTo>
                    <a:cubicBezTo>
                      <a:pt x="57" y="90"/>
                      <a:pt x="54" y="93"/>
                      <a:pt x="51" y="96"/>
                    </a:cubicBezTo>
                    <a:cubicBezTo>
                      <a:pt x="48" y="99"/>
                      <a:pt x="46" y="103"/>
                      <a:pt x="44" y="107"/>
                    </a:cubicBezTo>
                    <a:cubicBezTo>
                      <a:pt x="43" y="111"/>
                      <a:pt x="42" y="115"/>
                      <a:pt x="41" y="118"/>
                    </a:cubicBezTo>
                    <a:cubicBezTo>
                      <a:pt x="41" y="122"/>
                      <a:pt x="41" y="125"/>
                      <a:pt x="41" y="129"/>
                    </a:cubicBezTo>
                    <a:cubicBezTo>
                      <a:pt x="42" y="132"/>
                      <a:pt x="42" y="135"/>
                      <a:pt x="44" y="138"/>
                    </a:cubicBezTo>
                    <a:cubicBezTo>
                      <a:pt x="45" y="141"/>
                      <a:pt x="47" y="144"/>
                      <a:pt x="49" y="146"/>
                    </a:cubicBezTo>
                    <a:cubicBezTo>
                      <a:pt x="50" y="148"/>
                      <a:pt x="52" y="150"/>
                      <a:pt x="54" y="152"/>
                    </a:cubicBezTo>
                    <a:cubicBezTo>
                      <a:pt x="53" y="155"/>
                      <a:pt x="52" y="157"/>
                      <a:pt x="51" y="160"/>
                    </a:cubicBezTo>
                    <a:cubicBezTo>
                      <a:pt x="51" y="163"/>
                      <a:pt x="50" y="166"/>
                      <a:pt x="50" y="170"/>
                    </a:cubicBezTo>
                    <a:cubicBezTo>
                      <a:pt x="50" y="173"/>
                      <a:pt x="51" y="176"/>
                      <a:pt x="51" y="179"/>
                    </a:cubicBezTo>
                    <a:cubicBezTo>
                      <a:pt x="52" y="182"/>
                      <a:pt x="54" y="185"/>
                      <a:pt x="55" y="188"/>
                    </a:cubicBezTo>
                    <a:cubicBezTo>
                      <a:pt x="58" y="192"/>
                      <a:pt x="60" y="195"/>
                      <a:pt x="63" y="198"/>
                    </a:cubicBezTo>
                    <a:cubicBezTo>
                      <a:pt x="66" y="201"/>
                      <a:pt x="70" y="203"/>
                      <a:pt x="73" y="205"/>
                    </a:cubicBezTo>
                    <a:cubicBezTo>
                      <a:pt x="77" y="207"/>
                      <a:pt x="81" y="209"/>
                      <a:pt x="85" y="210"/>
                    </a:cubicBezTo>
                    <a:cubicBezTo>
                      <a:pt x="89" y="211"/>
                      <a:pt x="93" y="211"/>
                      <a:pt x="98" y="211"/>
                    </a:cubicBezTo>
                    <a:cubicBezTo>
                      <a:pt x="101" y="211"/>
                      <a:pt x="105" y="211"/>
                      <a:pt x="108" y="210"/>
                    </a:cubicBezTo>
                    <a:cubicBezTo>
                      <a:pt x="111" y="209"/>
                      <a:pt x="113" y="208"/>
                      <a:pt x="116" y="206"/>
                    </a:cubicBezTo>
                    <a:cubicBezTo>
                      <a:pt x="119" y="204"/>
                      <a:pt x="121" y="203"/>
                      <a:pt x="123" y="200"/>
                    </a:cubicBezTo>
                    <a:cubicBezTo>
                      <a:pt x="125" y="198"/>
                      <a:pt x="127" y="195"/>
                      <a:pt x="129" y="193"/>
                    </a:cubicBezTo>
                    <a:cubicBezTo>
                      <a:pt x="130" y="190"/>
                      <a:pt x="131" y="188"/>
                      <a:pt x="132" y="185"/>
                    </a:cubicBezTo>
                    <a:cubicBezTo>
                      <a:pt x="132" y="184"/>
                      <a:pt x="132" y="183"/>
                      <a:pt x="132" y="182"/>
                    </a:cubicBezTo>
                    <a:cubicBezTo>
                      <a:pt x="132" y="181"/>
                      <a:pt x="132" y="180"/>
                      <a:pt x="132" y="179"/>
                    </a:cubicBezTo>
                    <a:cubicBezTo>
                      <a:pt x="132" y="178"/>
                      <a:pt x="131" y="177"/>
                      <a:pt x="131" y="176"/>
                    </a:cubicBezTo>
                    <a:cubicBezTo>
                      <a:pt x="130" y="176"/>
                      <a:pt x="130" y="175"/>
                      <a:pt x="129" y="174"/>
                    </a:cubicBezTo>
                    <a:cubicBezTo>
                      <a:pt x="128" y="173"/>
                      <a:pt x="127" y="172"/>
                      <a:pt x="126" y="171"/>
                    </a:cubicBezTo>
                    <a:cubicBezTo>
                      <a:pt x="124" y="171"/>
                      <a:pt x="122" y="170"/>
                      <a:pt x="120" y="169"/>
                    </a:cubicBezTo>
                    <a:cubicBezTo>
                      <a:pt x="117" y="169"/>
                      <a:pt x="115" y="168"/>
                      <a:pt x="112" y="168"/>
                    </a:cubicBezTo>
                    <a:cubicBezTo>
                      <a:pt x="120" y="177"/>
                      <a:pt x="121" y="193"/>
                      <a:pt x="107" y="199"/>
                    </a:cubicBezTo>
                    <a:cubicBezTo>
                      <a:pt x="104" y="200"/>
                      <a:pt x="102" y="200"/>
                      <a:pt x="99" y="200"/>
                    </a:cubicBezTo>
                    <a:cubicBezTo>
                      <a:pt x="82" y="200"/>
                      <a:pt x="73" y="174"/>
                      <a:pt x="90" y="165"/>
                    </a:cubicBezTo>
                    <a:cubicBezTo>
                      <a:pt x="95" y="160"/>
                      <a:pt x="104" y="157"/>
                      <a:pt x="112" y="157"/>
                    </a:cubicBezTo>
                    <a:cubicBezTo>
                      <a:pt x="121" y="157"/>
                      <a:pt x="130" y="160"/>
                      <a:pt x="136" y="165"/>
                    </a:cubicBezTo>
                    <a:cubicBezTo>
                      <a:pt x="147" y="175"/>
                      <a:pt x="144" y="190"/>
                      <a:pt x="137" y="201"/>
                    </a:cubicBezTo>
                    <a:cubicBezTo>
                      <a:pt x="128" y="215"/>
                      <a:pt x="112" y="222"/>
                      <a:pt x="95" y="222"/>
                    </a:cubicBezTo>
                    <a:cubicBezTo>
                      <a:pt x="95" y="222"/>
                      <a:pt x="95" y="222"/>
                      <a:pt x="95" y="222"/>
                    </a:cubicBezTo>
                    <a:cubicBezTo>
                      <a:pt x="62" y="222"/>
                      <a:pt x="32" y="191"/>
                      <a:pt x="40" y="158"/>
                    </a:cubicBezTo>
                    <a:cubicBezTo>
                      <a:pt x="39" y="160"/>
                      <a:pt x="37" y="161"/>
                      <a:pt x="35" y="163"/>
                    </a:cubicBezTo>
                    <a:cubicBezTo>
                      <a:pt x="21" y="178"/>
                      <a:pt x="15" y="199"/>
                      <a:pt x="30" y="216"/>
                    </a:cubicBezTo>
                    <a:cubicBezTo>
                      <a:pt x="37" y="225"/>
                      <a:pt x="49" y="231"/>
                      <a:pt x="61" y="231"/>
                    </a:cubicBezTo>
                    <a:cubicBezTo>
                      <a:pt x="65" y="231"/>
                      <a:pt x="69" y="230"/>
                      <a:pt x="73" y="228"/>
                    </a:cubicBezTo>
                    <a:cubicBezTo>
                      <a:pt x="75" y="234"/>
                      <a:pt x="78" y="240"/>
                      <a:pt x="81" y="244"/>
                    </a:cubicBezTo>
                    <a:cubicBezTo>
                      <a:pt x="157" y="244"/>
                      <a:pt x="157" y="244"/>
                      <a:pt x="157" y="244"/>
                    </a:cubicBezTo>
                    <a:cubicBezTo>
                      <a:pt x="157" y="244"/>
                      <a:pt x="158" y="243"/>
                      <a:pt x="159" y="242"/>
                    </a:cubicBezTo>
                    <a:cubicBezTo>
                      <a:pt x="163" y="238"/>
                      <a:pt x="167" y="233"/>
                      <a:pt x="170" y="227"/>
                    </a:cubicBezTo>
                    <a:cubicBezTo>
                      <a:pt x="173" y="222"/>
                      <a:pt x="175" y="216"/>
                      <a:pt x="177" y="210"/>
                    </a:cubicBezTo>
                    <a:cubicBezTo>
                      <a:pt x="178" y="204"/>
                      <a:pt x="179" y="198"/>
                      <a:pt x="179" y="192"/>
                    </a:cubicBezTo>
                    <a:cubicBezTo>
                      <a:pt x="179" y="183"/>
                      <a:pt x="177" y="175"/>
                      <a:pt x="175" y="166"/>
                    </a:cubicBezTo>
                    <a:cubicBezTo>
                      <a:pt x="173" y="158"/>
                      <a:pt x="170" y="150"/>
                      <a:pt x="166" y="143"/>
                    </a:cubicBezTo>
                    <a:cubicBezTo>
                      <a:pt x="165" y="142"/>
                      <a:pt x="164" y="141"/>
                      <a:pt x="163" y="139"/>
                    </a:cubicBezTo>
                    <a:cubicBezTo>
                      <a:pt x="160" y="137"/>
                      <a:pt x="156" y="134"/>
                      <a:pt x="152" y="132"/>
                    </a:cubicBezTo>
                    <a:cubicBezTo>
                      <a:pt x="155" y="128"/>
                      <a:pt x="157" y="125"/>
                      <a:pt x="159" y="121"/>
                    </a:cubicBezTo>
                    <a:cubicBezTo>
                      <a:pt x="160" y="119"/>
                      <a:pt x="160" y="118"/>
                      <a:pt x="160" y="116"/>
                    </a:cubicBezTo>
                    <a:cubicBezTo>
                      <a:pt x="161" y="108"/>
                      <a:pt x="161" y="100"/>
                      <a:pt x="160" y="91"/>
                    </a:cubicBezTo>
                    <a:cubicBezTo>
                      <a:pt x="158" y="83"/>
                      <a:pt x="156" y="74"/>
                      <a:pt x="153" y="66"/>
                    </a:cubicBezTo>
                    <a:cubicBezTo>
                      <a:pt x="151" y="60"/>
                      <a:pt x="148" y="55"/>
                      <a:pt x="144" y="50"/>
                    </a:cubicBezTo>
                    <a:cubicBezTo>
                      <a:pt x="140" y="45"/>
                      <a:pt x="136" y="41"/>
                      <a:pt x="131" y="37"/>
                    </a:cubicBezTo>
                    <a:cubicBezTo>
                      <a:pt x="126" y="34"/>
                      <a:pt x="120" y="30"/>
                      <a:pt x="114" y="28"/>
                    </a:cubicBezTo>
                    <a:cubicBezTo>
                      <a:pt x="106" y="24"/>
                      <a:pt x="97" y="22"/>
                      <a:pt x="88" y="21"/>
                    </a:cubicBezTo>
                    <a:cubicBezTo>
                      <a:pt x="87" y="21"/>
                      <a:pt x="87" y="21"/>
                      <a:pt x="86" y="21"/>
                    </a:cubicBezTo>
                    <a:moveTo>
                      <a:pt x="107" y="0"/>
                    </a:moveTo>
                    <a:cubicBezTo>
                      <a:pt x="105" y="0"/>
                      <a:pt x="104" y="0"/>
                      <a:pt x="103" y="0"/>
                    </a:cubicBezTo>
                    <a:cubicBezTo>
                      <a:pt x="99" y="0"/>
                      <a:pt x="96" y="1"/>
                      <a:pt x="93" y="1"/>
                    </a:cubicBezTo>
                    <a:cubicBezTo>
                      <a:pt x="91" y="3"/>
                      <a:pt x="89" y="4"/>
                      <a:pt x="87" y="5"/>
                    </a:cubicBezTo>
                    <a:cubicBezTo>
                      <a:pt x="88" y="7"/>
                      <a:pt x="88" y="8"/>
                      <a:pt x="88" y="10"/>
                    </a:cubicBezTo>
                    <a:cubicBezTo>
                      <a:pt x="117" y="14"/>
                      <a:pt x="145" y="26"/>
                      <a:pt x="159" y="53"/>
                    </a:cubicBezTo>
                    <a:cubicBezTo>
                      <a:pt x="163" y="60"/>
                      <a:pt x="166" y="67"/>
                      <a:pt x="168" y="75"/>
                    </a:cubicBezTo>
                    <a:cubicBezTo>
                      <a:pt x="168" y="68"/>
                      <a:pt x="167" y="61"/>
                      <a:pt x="165" y="55"/>
                    </a:cubicBezTo>
                    <a:cubicBezTo>
                      <a:pt x="162" y="42"/>
                      <a:pt x="155" y="28"/>
                      <a:pt x="145" y="18"/>
                    </a:cubicBezTo>
                    <a:cubicBezTo>
                      <a:pt x="143" y="16"/>
                      <a:pt x="141" y="14"/>
                      <a:pt x="139" y="12"/>
                    </a:cubicBezTo>
                    <a:cubicBezTo>
                      <a:pt x="130" y="5"/>
                      <a:pt x="119" y="0"/>
                      <a:pt x="10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1" name="Freeform 155"/>
              <p:cNvSpPr>
                <a:spLocks noEditPoints="1"/>
              </p:cNvSpPr>
              <p:nvPr/>
            </p:nvSpPr>
            <p:spPr bwMode="auto">
              <a:xfrm>
                <a:off x="859" y="3774"/>
                <a:ext cx="12" cy="80"/>
              </a:xfrm>
              <a:custGeom>
                <a:avLst/>
                <a:gdLst>
                  <a:gd name="T0" fmla="*/ 0 w 18"/>
                  <a:gd name="T1" fmla="*/ 77 h 115"/>
                  <a:gd name="T2" fmla="*/ 6 w 18"/>
                  <a:gd name="T3" fmla="*/ 102 h 115"/>
                  <a:gd name="T4" fmla="*/ 18 w 18"/>
                  <a:gd name="T5" fmla="*/ 115 h 115"/>
                  <a:gd name="T6" fmla="*/ 0 w 18"/>
                  <a:gd name="T7" fmla="*/ 77 h 115"/>
                  <a:gd name="T8" fmla="*/ 1 w 18"/>
                  <a:gd name="T9" fmla="*/ 0 h 115"/>
                  <a:gd name="T10" fmla="*/ 0 w 18"/>
                  <a:gd name="T11" fmla="*/ 10 h 115"/>
                  <a:gd name="T12" fmla="*/ 1 w 18"/>
                  <a:gd name="T13" fmla="*/ 37 h 115"/>
                  <a:gd name="T14" fmla="*/ 2 w 18"/>
                  <a:gd name="T15" fmla="*/ 40 h 115"/>
                  <a:gd name="T16" fmla="*/ 3 w 18"/>
                  <a:gd name="T17" fmla="*/ 23 h 115"/>
                  <a:gd name="T18" fmla="*/ 3 w 18"/>
                  <a:gd name="T19" fmla="*/ 20 h 115"/>
                  <a:gd name="T20" fmla="*/ 1 w 18"/>
                  <a:gd name="T21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15">
                    <a:moveTo>
                      <a:pt x="0" y="77"/>
                    </a:moveTo>
                    <a:cubicBezTo>
                      <a:pt x="1" y="86"/>
                      <a:pt x="3" y="94"/>
                      <a:pt x="6" y="102"/>
                    </a:cubicBezTo>
                    <a:cubicBezTo>
                      <a:pt x="10" y="106"/>
                      <a:pt x="14" y="111"/>
                      <a:pt x="18" y="115"/>
                    </a:cubicBezTo>
                    <a:cubicBezTo>
                      <a:pt x="10" y="103"/>
                      <a:pt x="4" y="91"/>
                      <a:pt x="0" y="77"/>
                    </a:cubicBezTo>
                    <a:moveTo>
                      <a:pt x="1" y="0"/>
                    </a:moveTo>
                    <a:cubicBezTo>
                      <a:pt x="1" y="4"/>
                      <a:pt x="1" y="7"/>
                      <a:pt x="0" y="10"/>
                    </a:cubicBezTo>
                    <a:cubicBezTo>
                      <a:pt x="0" y="19"/>
                      <a:pt x="0" y="28"/>
                      <a:pt x="1" y="37"/>
                    </a:cubicBezTo>
                    <a:cubicBezTo>
                      <a:pt x="2" y="38"/>
                      <a:pt x="2" y="39"/>
                      <a:pt x="2" y="40"/>
                    </a:cubicBezTo>
                    <a:cubicBezTo>
                      <a:pt x="2" y="34"/>
                      <a:pt x="2" y="29"/>
                      <a:pt x="3" y="23"/>
                    </a:cubicBezTo>
                    <a:cubicBezTo>
                      <a:pt x="3" y="22"/>
                      <a:pt x="3" y="21"/>
                      <a:pt x="3" y="20"/>
                    </a:cubicBezTo>
                    <a:cubicBezTo>
                      <a:pt x="5" y="13"/>
                      <a:pt x="4" y="6"/>
                      <a:pt x="1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2" name="Freeform 156"/>
              <p:cNvSpPr>
                <a:spLocks noEditPoints="1"/>
              </p:cNvSpPr>
              <p:nvPr/>
            </p:nvSpPr>
            <p:spPr bwMode="auto">
              <a:xfrm>
                <a:off x="1071" y="3518"/>
                <a:ext cx="135" cy="325"/>
              </a:xfrm>
              <a:custGeom>
                <a:avLst/>
                <a:gdLst>
                  <a:gd name="T0" fmla="*/ 0 w 193"/>
                  <a:gd name="T1" fmla="*/ 446 h 465"/>
                  <a:gd name="T2" fmla="*/ 0 w 193"/>
                  <a:gd name="T3" fmla="*/ 446 h 465"/>
                  <a:gd name="T4" fmla="*/ 0 w 193"/>
                  <a:gd name="T5" fmla="*/ 446 h 465"/>
                  <a:gd name="T6" fmla="*/ 0 w 193"/>
                  <a:gd name="T7" fmla="*/ 446 h 465"/>
                  <a:gd name="T8" fmla="*/ 0 w 193"/>
                  <a:gd name="T9" fmla="*/ 446 h 465"/>
                  <a:gd name="T10" fmla="*/ 165 w 193"/>
                  <a:gd name="T11" fmla="*/ 442 h 465"/>
                  <a:gd name="T12" fmla="*/ 193 w 193"/>
                  <a:gd name="T13" fmla="*/ 465 h 465"/>
                  <a:gd name="T14" fmla="*/ 167 w 193"/>
                  <a:gd name="T15" fmla="*/ 443 h 465"/>
                  <a:gd name="T16" fmla="*/ 165 w 193"/>
                  <a:gd name="T17" fmla="*/ 442 h 465"/>
                  <a:gd name="T18" fmla="*/ 3 w 193"/>
                  <a:gd name="T19" fmla="*/ 380 h 465"/>
                  <a:gd name="T20" fmla="*/ 3 w 193"/>
                  <a:gd name="T21" fmla="*/ 384 h 465"/>
                  <a:gd name="T22" fmla="*/ 4 w 193"/>
                  <a:gd name="T23" fmla="*/ 383 h 465"/>
                  <a:gd name="T24" fmla="*/ 3 w 193"/>
                  <a:gd name="T25" fmla="*/ 380 h 465"/>
                  <a:gd name="T26" fmla="*/ 169 w 193"/>
                  <a:gd name="T27" fmla="*/ 352 h 465"/>
                  <a:gd name="T28" fmla="*/ 153 w 193"/>
                  <a:gd name="T29" fmla="*/ 384 h 465"/>
                  <a:gd name="T30" fmla="*/ 155 w 193"/>
                  <a:gd name="T31" fmla="*/ 382 h 465"/>
                  <a:gd name="T32" fmla="*/ 169 w 193"/>
                  <a:gd name="T33" fmla="*/ 352 h 465"/>
                  <a:gd name="T34" fmla="*/ 170 w 193"/>
                  <a:gd name="T35" fmla="*/ 256 h 465"/>
                  <a:gd name="T36" fmla="*/ 171 w 193"/>
                  <a:gd name="T37" fmla="*/ 257 h 465"/>
                  <a:gd name="T38" fmla="*/ 185 w 193"/>
                  <a:gd name="T39" fmla="*/ 267 h 465"/>
                  <a:gd name="T40" fmla="*/ 191 w 193"/>
                  <a:gd name="T41" fmla="*/ 271 h 465"/>
                  <a:gd name="T42" fmla="*/ 190 w 193"/>
                  <a:gd name="T43" fmla="*/ 268 h 465"/>
                  <a:gd name="T44" fmla="*/ 188 w 193"/>
                  <a:gd name="T45" fmla="*/ 261 h 465"/>
                  <a:gd name="T46" fmla="*/ 170 w 193"/>
                  <a:gd name="T47" fmla="*/ 256 h 465"/>
                  <a:gd name="T48" fmla="*/ 130 w 193"/>
                  <a:gd name="T49" fmla="*/ 220 h 465"/>
                  <a:gd name="T50" fmla="*/ 131 w 193"/>
                  <a:gd name="T51" fmla="*/ 221 h 465"/>
                  <a:gd name="T52" fmla="*/ 168 w 193"/>
                  <a:gd name="T53" fmla="*/ 243 h 465"/>
                  <a:gd name="T54" fmla="*/ 153 w 193"/>
                  <a:gd name="T55" fmla="*/ 234 h 465"/>
                  <a:gd name="T56" fmla="*/ 130 w 193"/>
                  <a:gd name="T57" fmla="*/ 220 h 465"/>
                  <a:gd name="T58" fmla="*/ 61 w 193"/>
                  <a:gd name="T59" fmla="*/ 63 h 465"/>
                  <a:gd name="T60" fmla="*/ 53 w 193"/>
                  <a:gd name="T61" fmla="*/ 67 h 465"/>
                  <a:gd name="T62" fmla="*/ 47 w 193"/>
                  <a:gd name="T63" fmla="*/ 74 h 465"/>
                  <a:gd name="T64" fmla="*/ 41 w 193"/>
                  <a:gd name="T65" fmla="*/ 85 h 465"/>
                  <a:gd name="T66" fmla="*/ 40 w 193"/>
                  <a:gd name="T67" fmla="*/ 87 h 465"/>
                  <a:gd name="T68" fmla="*/ 51 w 193"/>
                  <a:gd name="T69" fmla="*/ 102 h 465"/>
                  <a:gd name="T70" fmla="*/ 57 w 193"/>
                  <a:gd name="T71" fmla="*/ 125 h 465"/>
                  <a:gd name="T72" fmla="*/ 61 w 193"/>
                  <a:gd name="T73" fmla="*/ 63 h 465"/>
                  <a:gd name="T74" fmla="*/ 85 w 193"/>
                  <a:gd name="T75" fmla="*/ 58 h 465"/>
                  <a:gd name="T76" fmla="*/ 83 w 193"/>
                  <a:gd name="T77" fmla="*/ 58 h 465"/>
                  <a:gd name="T78" fmla="*/ 75 w 193"/>
                  <a:gd name="T79" fmla="*/ 59 h 465"/>
                  <a:gd name="T80" fmla="*/ 75 w 193"/>
                  <a:gd name="T81" fmla="*/ 59 h 465"/>
                  <a:gd name="T82" fmla="*/ 74 w 193"/>
                  <a:gd name="T83" fmla="*/ 61 h 465"/>
                  <a:gd name="T84" fmla="*/ 66 w 193"/>
                  <a:gd name="T85" fmla="*/ 88 h 465"/>
                  <a:gd name="T86" fmla="*/ 67 w 193"/>
                  <a:gd name="T87" fmla="*/ 117 h 465"/>
                  <a:gd name="T88" fmla="*/ 70 w 193"/>
                  <a:gd name="T89" fmla="*/ 134 h 465"/>
                  <a:gd name="T90" fmla="*/ 69 w 193"/>
                  <a:gd name="T91" fmla="*/ 83 h 465"/>
                  <a:gd name="T92" fmla="*/ 69 w 193"/>
                  <a:gd name="T93" fmla="*/ 81 h 465"/>
                  <a:gd name="T94" fmla="*/ 78 w 193"/>
                  <a:gd name="T95" fmla="*/ 66 h 465"/>
                  <a:gd name="T96" fmla="*/ 85 w 193"/>
                  <a:gd name="T97" fmla="*/ 58 h 465"/>
                  <a:gd name="T98" fmla="*/ 76 w 193"/>
                  <a:gd name="T99" fmla="*/ 0 h 465"/>
                  <a:gd name="T100" fmla="*/ 63 w 193"/>
                  <a:gd name="T101" fmla="*/ 4 h 465"/>
                  <a:gd name="T102" fmla="*/ 63 w 193"/>
                  <a:gd name="T103" fmla="*/ 4 h 465"/>
                  <a:gd name="T104" fmla="*/ 81 w 193"/>
                  <a:gd name="T105" fmla="*/ 2 h 465"/>
                  <a:gd name="T106" fmla="*/ 84 w 193"/>
                  <a:gd name="T107" fmla="*/ 1 h 465"/>
                  <a:gd name="T108" fmla="*/ 76 w 193"/>
                  <a:gd name="T109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3" h="465">
                    <a:moveTo>
                      <a:pt x="0" y="446"/>
                    </a:move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cubicBezTo>
                      <a:pt x="0" y="446"/>
                      <a:pt x="0" y="446"/>
                      <a:pt x="0" y="446"/>
                    </a:cubicBezTo>
                    <a:moveTo>
                      <a:pt x="165" y="442"/>
                    </a:moveTo>
                    <a:cubicBezTo>
                      <a:pt x="175" y="449"/>
                      <a:pt x="184" y="457"/>
                      <a:pt x="193" y="465"/>
                    </a:cubicBezTo>
                    <a:cubicBezTo>
                      <a:pt x="186" y="456"/>
                      <a:pt x="177" y="449"/>
                      <a:pt x="167" y="443"/>
                    </a:cubicBezTo>
                    <a:cubicBezTo>
                      <a:pt x="166" y="442"/>
                      <a:pt x="166" y="442"/>
                      <a:pt x="165" y="442"/>
                    </a:cubicBezTo>
                    <a:moveTo>
                      <a:pt x="3" y="380"/>
                    </a:moveTo>
                    <a:cubicBezTo>
                      <a:pt x="3" y="381"/>
                      <a:pt x="3" y="383"/>
                      <a:pt x="3" y="384"/>
                    </a:cubicBezTo>
                    <a:cubicBezTo>
                      <a:pt x="4" y="384"/>
                      <a:pt x="4" y="384"/>
                      <a:pt x="4" y="383"/>
                    </a:cubicBezTo>
                    <a:cubicBezTo>
                      <a:pt x="4" y="382"/>
                      <a:pt x="3" y="381"/>
                      <a:pt x="3" y="380"/>
                    </a:cubicBezTo>
                    <a:moveTo>
                      <a:pt x="169" y="352"/>
                    </a:moveTo>
                    <a:cubicBezTo>
                      <a:pt x="165" y="363"/>
                      <a:pt x="159" y="374"/>
                      <a:pt x="153" y="384"/>
                    </a:cubicBezTo>
                    <a:cubicBezTo>
                      <a:pt x="154" y="383"/>
                      <a:pt x="154" y="383"/>
                      <a:pt x="155" y="382"/>
                    </a:cubicBezTo>
                    <a:cubicBezTo>
                      <a:pt x="161" y="373"/>
                      <a:pt x="166" y="363"/>
                      <a:pt x="169" y="352"/>
                    </a:cubicBezTo>
                    <a:moveTo>
                      <a:pt x="170" y="256"/>
                    </a:moveTo>
                    <a:cubicBezTo>
                      <a:pt x="170" y="256"/>
                      <a:pt x="171" y="256"/>
                      <a:pt x="171" y="257"/>
                    </a:cubicBezTo>
                    <a:cubicBezTo>
                      <a:pt x="176" y="260"/>
                      <a:pt x="180" y="263"/>
                      <a:pt x="185" y="267"/>
                    </a:cubicBezTo>
                    <a:cubicBezTo>
                      <a:pt x="187" y="268"/>
                      <a:pt x="189" y="270"/>
                      <a:pt x="191" y="271"/>
                    </a:cubicBezTo>
                    <a:cubicBezTo>
                      <a:pt x="191" y="270"/>
                      <a:pt x="191" y="269"/>
                      <a:pt x="190" y="268"/>
                    </a:cubicBezTo>
                    <a:cubicBezTo>
                      <a:pt x="190" y="266"/>
                      <a:pt x="189" y="264"/>
                      <a:pt x="188" y="261"/>
                    </a:cubicBezTo>
                    <a:cubicBezTo>
                      <a:pt x="182" y="260"/>
                      <a:pt x="176" y="258"/>
                      <a:pt x="170" y="256"/>
                    </a:cubicBezTo>
                    <a:moveTo>
                      <a:pt x="130" y="220"/>
                    </a:moveTo>
                    <a:cubicBezTo>
                      <a:pt x="130" y="221"/>
                      <a:pt x="131" y="221"/>
                      <a:pt x="131" y="221"/>
                    </a:cubicBezTo>
                    <a:cubicBezTo>
                      <a:pt x="143" y="230"/>
                      <a:pt x="155" y="237"/>
                      <a:pt x="168" y="243"/>
                    </a:cubicBezTo>
                    <a:cubicBezTo>
                      <a:pt x="164" y="239"/>
                      <a:pt x="159" y="236"/>
                      <a:pt x="153" y="234"/>
                    </a:cubicBezTo>
                    <a:cubicBezTo>
                      <a:pt x="145" y="230"/>
                      <a:pt x="138" y="225"/>
                      <a:pt x="130" y="220"/>
                    </a:cubicBezTo>
                    <a:moveTo>
                      <a:pt x="61" y="63"/>
                    </a:moveTo>
                    <a:cubicBezTo>
                      <a:pt x="58" y="64"/>
                      <a:pt x="56" y="66"/>
                      <a:pt x="53" y="67"/>
                    </a:cubicBezTo>
                    <a:cubicBezTo>
                      <a:pt x="51" y="69"/>
                      <a:pt x="49" y="71"/>
                      <a:pt x="47" y="74"/>
                    </a:cubicBezTo>
                    <a:cubicBezTo>
                      <a:pt x="45" y="77"/>
                      <a:pt x="42" y="81"/>
                      <a:pt x="41" y="85"/>
                    </a:cubicBezTo>
                    <a:cubicBezTo>
                      <a:pt x="40" y="85"/>
                      <a:pt x="40" y="86"/>
                      <a:pt x="40" y="87"/>
                    </a:cubicBezTo>
                    <a:cubicBezTo>
                      <a:pt x="45" y="90"/>
                      <a:pt x="50" y="96"/>
                      <a:pt x="51" y="102"/>
                    </a:cubicBezTo>
                    <a:cubicBezTo>
                      <a:pt x="52" y="110"/>
                      <a:pt x="54" y="118"/>
                      <a:pt x="57" y="125"/>
                    </a:cubicBezTo>
                    <a:cubicBezTo>
                      <a:pt x="53" y="104"/>
                      <a:pt x="54" y="83"/>
                      <a:pt x="61" y="63"/>
                    </a:cubicBezTo>
                    <a:moveTo>
                      <a:pt x="85" y="58"/>
                    </a:moveTo>
                    <a:cubicBezTo>
                      <a:pt x="85" y="58"/>
                      <a:pt x="84" y="58"/>
                      <a:pt x="83" y="58"/>
                    </a:cubicBezTo>
                    <a:cubicBezTo>
                      <a:pt x="81" y="59"/>
                      <a:pt x="78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4" y="60"/>
                      <a:pt x="74" y="61"/>
                      <a:pt x="74" y="61"/>
                    </a:cubicBezTo>
                    <a:cubicBezTo>
                      <a:pt x="70" y="70"/>
                      <a:pt x="68" y="79"/>
                      <a:pt x="66" y="88"/>
                    </a:cubicBezTo>
                    <a:cubicBezTo>
                      <a:pt x="65" y="98"/>
                      <a:pt x="65" y="107"/>
                      <a:pt x="67" y="117"/>
                    </a:cubicBezTo>
                    <a:cubicBezTo>
                      <a:pt x="67" y="123"/>
                      <a:pt x="69" y="128"/>
                      <a:pt x="70" y="134"/>
                    </a:cubicBezTo>
                    <a:cubicBezTo>
                      <a:pt x="70" y="117"/>
                      <a:pt x="70" y="100"/>
                      <a:pt x="69" y="83"/>
                    </a:cubicBezTo>
                    <a:cubicBezTo>
                      <a:pt x="69" y="82"/>
                      <a:pt x="69" y="82"/>
                      <a:pt x="69" y="81"/>
                    </a:cubicBezTo>
                    <a:cubicBezTo>
                      <a:pt x="72" y="76"/>
                      <a:pt x="75" y="71"/>
                      <a:pt x="78" y="66"/>
                    </a:cubicBezTo>
                    <a:cubicBezTo>
                      <a:pt x="80" y="63"/>
                      <a:pt x="83" y="61"/>
                      <a:pt x="85" y="58"/>
                    </a:cubicBezTo>
                    <a:moveTo>
                      <a:pt x="76" y="0"/>
                    </a:moveTo>
                    <a:cubicBezTo>
                      <a:pt x="72" y="0"/>
                      <a:pt x="67" y="1"/>
                      <a:pt x="63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8" y="3"/>
                      <a:pt x="74" y="3"/>
                      <a:pt x="81" y="2"/>
                    </a:cubicBezTo>
                    <a:cubicBezTo>
                      <a:pt x="82" y="2"/>
                      <a:pt x="83" y="1"/>
                      <a:pt x="84" y="1"/>
                    </a:cubicBezTo>
                    <a:cubicBezTo>
                      <a:pt x="81" y="0"/>
                      <a:pt x="79" y="0"/>
                      <a:pt x="7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3" name="Freeform 157"/>
              <p:cNvSpPr>
                <a:spLocks noEditPoints="1"/>
              </p:cNvSpPr>
              <p:nvPr/>
            </p:nvSpPr>
            <p:spPr bwMode="auto">
              <a:xfrm>
                <a:off x="1288" y="3429"/>
                <a:ext cx="254" cy="300"/>
              </a:xfrm>
              <a:custGeom>
                <a:avLst/>
                <a:gdLst>
                  <a:gd name="T0" fmla="*/ 226 w 363"/>
                  <a:gd name="T1" fmla="*/ 377 h 430"/>
                  <a:gd name="T2" fmla="*/ 224 w 363"/>
                  <a:gd name="T3" fmla="*/ 390 h 430"/>
                  <a:gd name="T4" fmla="*/ 232 w 363"/>
                  <a:gd name="T5" fmla="*/ 384 h 430"/>
                  <a:gd name="T6" fmla="*/ 226 w 363"/>
                  <a:gd name="T7" fmla="*/ 377 h 430"/>
                  <a:gd name="T8" fmla="*/ 0 w 363"/>
                  <a:gd name="T9" fmla="*/ 355 h 430"/>
                  <a:gd name="T10" fmla="*/ 18 w 363"/>
                  <a:gd name="T11" fmla="*/ 383 h 430"/>
                  <a:gd name="T12" fmla="*/ 24 w 363"/>
                  <a:gd name="T13" fmla="*/ 389 h 430"/>
                  <a:gd name="T14" fmla="*/ 77 w 363"/>
                  <a:gd name="T15" fmla="*/ 419 h 430"/>
                  <a:gd name="T16" fmla="*/ 134 w 363"/>
                  <a:gd name="T17" fmla="*/ 430 h 430"/>
                  <a:gd name="T18" fmla="*/ 148 w 363"/>
                  <a:gd name="T19" fmla="*/ 429 h 430"/>
                  <a:gd name="T20" fmla="*/ 187 w 363"/>
                  <a:gd name="T21" fmla="*/ 420 h 430"/>
                  <a:gd name="T22" fmla="*/ 146 w 363"/>
                  <a:gd name="T23" fmla="*/ 426 h 430"/>
                  <a:gd name="T24" fmla="*/ 116 w 363"/>
                  <a:gd name="T25" fmla="*/ 422 h 430"/>
                  <a:gd name="T26" fmla="*/ 78 w 363"/>
                  <a:gd name="T27" fmla="*/ 409 h 430"/>
                  <a:gd name="T28" fmla="*/ 17 w 363"/>
                  <a:gd name="T29" fmla="*/ 370 h 430"/>
                  <a:gd name="T30" fmla="*/ 9 w 363"/>
                  <a:gd name="T31" fmla="*/ 363 h 430"/>
                  <a:gd name="T32" fmla="*/ 0 w 363"/>
                  <a:gd name="T33" fmla="*/ 355 h 430"/>
                  <a:gd name="T34" fmla="*/ 224 w 363"/>
                  <a:gd name="T35" fmla="*/ 353 h 430"/>
                  <a:gd name="T36" fmla="*/ 234 w 363"/>
                  <a:gd name="T37" fmla="*/ 368 h 430"/>
                  <a:gd name="T38" fmla="*/ 224 w 363"/>
                  <a:gd name="T39" fmla="*/ 353 h 430"/>
                  <a:gd name="T40" fmla="*/ 204 w 363"/>
                  <a:gd name="T41" fmla="*/ 338 h 430"/>
                  <a:gd name="T42" fmla="*/ 204 w 363"/>
                  <a:gd name="T43" fmla="*/ 345 h 430"/>
                  <a:gd name="T44" fmla="*/ 203 w 363"/>
                  <a:gd name="T45" fmla="*/ 347 h 430"/>
                  <a:gd name="T46" fmla="*/ 203 w 363"/>
                  <a:gd name="T47" fmla="*/ 350 h 430"/>
                  <a:gd name="T48" fmla="*/ 211 w 363"/>
                  <a:gd name="T49" fmla="*/ 352 h 430"/>
                  <a:gd name="T50" fmla="*/ 208 w 363"/>
                  <a:gd name="T51" fmla="*/ 347 h 430"/>
                  <a:gd name="T52" fmla="*/ 207 w 363"/>
                  <a:gd name="T53" fmla="*/ 347 h 430"/>
                  <a:gd name="T54" fmla="*/ 207 w 363"/>
                  <a:gd name="T55" fmla="*/ 345 h 430"/>
                  <a:gd name="T56" fmla="*/ 204 w 363"/>
                  <a:gd name="T57" fmla="*/ 338 h 430"/>
                  <a:gd name="T58" fmla="*/ 3 w 363"/>
                  <a:gd name="T59" fmla="*/ 322 h 430"/>
                  <a:gd name="T60" fmla="*/ 1 w 363"/>
                  <a:gd name="T61" fmla="*/ 326 h 430"/>
                  <a:gd name="T62" fmla="*/ 2 w 363"/>
                  <a:gd name="T63" fmla="*/ 324 h 430"/>
                  <a:gd name="T64" fmla="*/ 3 w 363"/>
                  <a:gd name="T65" fmla="*/ 322 h 430"/>
                  <a:gd name="T66" fmla="*/ 201 w 363"/>
                  <a:gd name="T67" fmla="*/ 286 h 430"/>
                  <a:gd name="T68" fmla="*/ 201 w 363"/>
                  <a:gd name="T69" fmla="*/ 288 h 430"/>
                  <a:gd name="T70" fmla="*/ 201 w 363"/>
                  <a:gd name="T71" fmla="*/ 288 h 430"/>
                  <a:gd name="T72" fmla="*/ 201 w 363"/>
                  <a:gd name="T73" fmla="*/ 286 h 430"/>
                  <a:gd name="T74" fmla="*/ 26 w 363"/>
                  <a:gd name="T75" fmla="*/ 254 h 430"/>
                  <a:gd name="T76" fmla="*/ 11 w 363"/>
                  <a:gd name="T77" fmla="*/ 295 h 430"/>
                  <a:gd name="T78" fmla="*/ 24 w 363"/>
                  <a:gd name="T79" fmla="*/ 262 h 430"/>
                  <a:gd name="T80" fmla="*/ 26 w 363"/>
                  <a:gd name="T81" fmla="*/ 254 h 430"/>
                  <a:gd name="T82" fmla="*/ 93 w 363"/>
                  <a:gd name="T83" fmla="*/ 143 h 430"/>
                  <a:gd name="T84" fmla="*/ 78 w 363"/>
                  <a:gd name="T85" fmla="*/ 171 h 430"/>
                  <a:gd name="T86" fmla="*/ 88 w 363"/>
                  <a:gd name="T87" fmla="*/ 162 h 430"/>
                  <a:gd name="T88" fmla="*/ 91 w 363"/>
                  <a:gd name="T89" fmla="*/ 150 h 430"/>
                  <a:gd name="T90" fmla="*/ 93 w 363"/>
                  <a:gd name="T91" fmla="*/ 144 h 430"/>
                  <a:gd name="T92" fmla="*/ 93 w 363"/>
                  <a:gd name="T93" fmla="*/ 143 h 430"/>
                  <a:gd name="T94" fmla="*/ 241 w 363"/>
                  <a:gd name="T95" fmla="*/ 61 h 430"/>
                  <a:gd name="T96" fmla="*/ 240 w 363"/>
                  <a:gd name="T97" fmla="*/ 62 h 430"/>
                  <a:gd name="T98" fmla="*/ 240 w 363"/>
                  <a:gd name="T99" fmla="*/ 63 h 430"/>
                  <a:gd name="T100" fmla="*/ 241 w 363"/>
                  <a:gd name="T101" fmla="*/ 61 h 430"/>
                  <a:gd name="T102" fmla="*/ 363 w 363"/>
                  <a:gd name="T103" fmla="*/ 0 h 430"/>
                  <a:gd name="T104" fmla="*/ 360 w 363"/>
                  <a:gd name="T105" fmla="*/ 0 h 430"/>
                  <a:gd name="T106" fmla="*/ 352 w 363"/>
                  <a:gd name="T107" fmla="*/ 1 h 430"/>
                  <a:gd name="T108" fmla="*/ 332 w 363"/>
                  <a:gd name="T109" fmla="*/ 6 h 430"/>
                  <a:gd name="T110" fmla="*/ 289 w 363"/>
                  <a:gd name="T111" fmla="*/ 31 h 430"/>
                  <a:gd name="T112" fmla="*/ 273 w 363"/>
                  <a:gd name="T113" fmla="*/ 40 h 430"/>
                  <a:gd name="T114" fmla="*/ 270 w 363"/>
                  <a:gd name="T115" fmla="*/ 42 h 430"/>
                  <a:gd name="T116" fmla="*/ 310 w 363"/>
                  <a:gd name="T117" fmla="*/ 20 h 430"/>
                  <a:gd name="T118" fmla="*/ 349 w 363"/>
                  <a:gd name="T119" fmla="*/ 9 h 430"/>
                  <a:gd name="T120" fmla="*/ 363 w 363"/>
                  <a:gd name="T121" fmla="*/ 0 h 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3" h="430">
                    <a:moveTo>
                      <a:pt x="226" y="377"/>
                    </a:moveTo>
                    <a:cubicBezTo>
                      <a:pt x="226" y="381"/>
                      <a:pt x="225" y="385"/>
                      <a:pt x="224" y="390"/>
                    </a:cubicBezTo>
                    <a:cubicBezTo>
                      <a:pt x="226" y="388"/>
                      <a:pt x="229" y="386"/>
                      <a:pt x="232" y="384"/>
                    </a:cubicBezTo>
                    <a:cubicBezTo>
                      <a:pt x="230" y="382"/>
                      <a:pt x="228" y="380"/>
                      <a:pt x="226" y="377"/>
                    </a:cubicBezTo>
                    <a:moveTo>
                      <a:pt x="0" y="355"/>
                    </a:moveTo>
                    <a:cubicBezTo>
                      <a:pt x="3" y="365"/>
                      <a:pt x="10" y="375"/>
                      <a:pt x="18" y="383"/>
                    </a:cubicBezTo>
                    <a:cubicBezTo>
                      <a:pt x="20" y="385"/>
                      <a:pt x="22" y="387"/>
                      <a:pt x="24" y="389"/>
                    </a:cubicBezTo>
                    <a:cubicBezTo>
                      <a:pt x="39" y="402"/>
                      <a:pt x="59" y="412"/>
                      <a:pt x="77" y="419"/>
                    </a:cubicBezTo>
                    <a:cubicBezTo>
                      <a:pt x="95" y="426"/>
                      <a:pt x="114" y="430"/>
                      <a:pt x="134" y="430"/>
                    </a:cubicBezTo>
                    <a:cubicBezTo>
                      <a:pt x="139" y="430"/>
                      <a:pt x="143" y="429"/>
                      <a:pt x="148" y="429"/>
                    </a:cubicBezTo>
                    <a:cubicBezTo>
                      <a:pt x="161" y="428"/>
                      <a:pt x="175" y="425"/>
                      <a:pt x="187" y="420"/>
                    </a:cubicBezTo>
                    <a:cubicBezTo>
                      <a:pt x="174" y="424"/>
                      <a:pt x="160" y="426"/>
                      <a:pt x="146" y="426"/>
                    </a:cubicBezTo>
                    <a:cubicBezTo>
                      <a:pt x="136" y="426"/>
                      <a:pt x="126" y="425"/>
                      <a:pt x="116" y="422"/>
                    </a:cubicBezTo>
                    <a:cubicBezTo>
                      <a:pt x="103" y="419"/>
                      <a:pt x="90" y="415"/>
                      <a:pt x="78" y="409"/>
                    </a:cubicBezTo>
                    <a:cubicBezTo>
                      <a:pt x="56" y="401"/>
                      <a:pt x="32" y="388"/>
                      <a:pt x="17" y="370"/>
                    </a:cubicBezTo>
                    <a:cubicBezTo>
                      <a:pt x="14" y="367"/>
                      <a:pt x="12" y="365"/>
                      <a:pt x="9" y="363"/>
                    </a:cubicBezTo>
                    <a:cubicBezTo>
                      <a:pt x="6" y="360"/>
                      <a:pt x="3" y="357"/>
                      <a:pt x="0" y="355"/>
                    </a:cubicBezTo>
                    <a:moveTo>
                      <a:pt x="224" y="353"/>
                    </a:moveTo>
                    <a:cubicBezTo>
                      <a:pt x="227" y="358"/>
                      <a:pt x="230" y="363"/>
                      <a:pt x="234" y="368"/>
                    </a:cubicBezTo>
                    <a:cubicBezTo>
                      <a:pt x="232" y="363"/>
                      <a:pt x="229" y="357"/>
                      <a:pt x="224" y="353"/>
                    </a:cubicBezTo>
                    <a:moveTo>
                      <a:pt x="204" y="338"/>
                    </a:moveTo>
                    <a:cubicBezTo>
                      <a:pt x="204" y="341"/>
                      <a:pt x="204" y="343"/>
                      <a:pt x="204" y="345"/>
                    </a:cubicBezTo>
                    <a:cubicBezTo>
                      <a:pt x="204" y="346"/>
                      <a:pt x="203" y="346"/>
                      <a:pt x="203" y="347"/>
                    </a:cubicBezTo>
                    <a:cubicBezTo>
                      <a:pt x="203" y="348"/>
                      <a:pt x="203" y="349"/>
                      <a:pt x="203" y="350"/>
                    </a:cubicBezTo>
                    <a:cubicBezTo>
                      <a:pt x="206" y="350"/>
                      <a:pt x="208" y="351"/>
                      <a:pt x="211" y="352"/>
                    </a:cubicBezTo>
                    <a:cubicBezTo>
                      <a:pt x="210" y="350"/>
                      <a:pt x="209" y="349"/>
                      <a:pt x="208" y="347"/>
                    </a:cubicBezTo>
                    <a:cubicBezTo>
                      <a:pt x="208" y="347"/>
                      <a:pt x="207" y="347"/>
                      <a:pt x="207" y="347"/>
                    </a:cubicBezTo>
                    <a:cubicBezTo>
                      <a:pt x="207" y="346"/>
                      <a:pt x="207" y="345"/>
                      <a:pt x="207" y="345"/>
                    </a:cubicBezTo>
                    <a:cubicBezTo>
                      <a:pt x="206" y="343"/>
                      <a:pt x="205" y="340"/>
                      <a:pt x="204" y="338"/>
                    </a:cubicBezTo>
                    <a:moveTo>
                      <a:pt x="3" y="322"/>
                    </a:moveTo>
                    <a:cubicBezTo>
                      <a:pt x="2" y="323"/>
                      <a:pt x="2" y="324"/>
                      <a:pt x="1" y="326"/>
                    </a:cubicBezTo>
                    <a:cubicBezTo>
                      <a:pt x="2" y="325"/>
                      <a:pt x="2" y="325"/>
                      <a:pt x="2" y="324"/>
                    </a:cubicBezTo>
                    <a:cubicBezTo>
                      <a:pt x="2" y="323"/>
                      <a:pt x="3" y="322"/>
                      <a:pt x="3" y="322"/>
                    </a:cubicBezTo>
                    <a:moveTo>
                      <a:pt x="201" y="286"/>
                    </a:moveTo>
                    <a:cubicBezTo>
                      <a:pt x="201" y="287"/>
                      <a:pt x="201" y="287"/>
                      <a:pt x="201" y="288"/>
                    </a:cubicBezTo>
                    <a:cubicBezTo>
                      <a:pt x="201" y="288"/>
                      <a:pt x="201" y="288"/>
                      <a:pt x="201" y="288"/>
                    </a:cubicBezTo>
                    <a:cubicBezTo>
                      <a:pt x="201" y="287"/>
                      <a:pt x="201" y="287"/>
                      <a:pt x="201" y="286"/>
                    </a:cubicBezTo>
                    <a:moveTo>
                      <a:pt x="26" y="254"/>
                    </a:moveTo>
                    <a:cubicBezTo>
                      <a:pt x="19" y="267"/>
                      <a:pt x="14" y="281"/>
                      <a:pt x="11" y="295"/>
                    </a:cubicBezTo>
                    <a:cubicBezTo>
                      <a:pt x="15" y="284"/>
                      <a:pt x="19" y="273"/>
                      <a:pt x="24" y="262"/>
                    </a:cubicBezTo>
                    <a:cubicBezTo>
                      <a:pt x="25" y="260"/>
                      <a:pt x="25" y="257"/>
                      <a:pt x="26" y="254"/>
                    </a:cubicBezTo>
                    <a:moveTo>
                      <a:pt x="93" y="143"/>
                    </a:moveTo>
                    <a:cubicBezTo>
                      <a:pt x="88" y="152"/>
                      <a:pt x="83" y="162"/>
                      <a:pt x="78" y="171"/>
                    </a:cubicBezTo>
                    <a:cubicBezTo>
                      <a:pt x="81" y="168"/>
                      <a:pt x="85" y="165"/>
                      <a:pt x="88" y="162"/>
                    </a:cubicBezTo>
                    <a:cubicBezTo>
                      <a:pt x="89" y="158"/>
                      <a:pt x="90" y="154"/>
                      <a:pt x="91" y="150"/>
                    </a:cubicBezTo>
                    <a:cubicBezTo>
                      <a:pt x="91" y="148"/>
                      <a:pt x="92" y="146"/>
                      <a:pt x="93" y="144"/>
                    </a:cubicBezTo>
                    <a:cubicBezTo>
                      <a:pt x="93" y="144"/>
                      <a:pt x="93" y="143"/>
                      <a:pt x="93" y="143"/>
                    </a:cubicBezTo>
                    <a:moveTo>
                      <a:pt x="241" y="61"/>
                    </a:moveTo>
                    <a:cubicBezTo>
                      <a:pt x="241" y="62"/>
                      <a:pt x="241" y="62"/>
                      <a:pt x="240" y="62"/>
                    </a:cubicBezTo>
                    <a:cubicBezTo>
                      <a:pt x="240" y="62"/>
                      <a:pt x="240" y="63"/>
                      <a:pt x="240" y="63"/>
                    </a:cubicBezTo>
                    <a:cubicBezTo>
                      <a:pt x="240" y="62"/>
                      <a:pt x="241" y="62"/>
                      <a:pt x="241" y="61"/>
                    </a:cubicBezTo>
                    <a:moveTo>
                      <a:pt x="363" y="0"/>
                    </a:moveTo>
                    <a:cubicBezTo>
                      <a:pt x="362" y="0"/>
                      <a:pt x="361" y="0"/>
                      <a:pt x="360" y="0"/>
                    </a:cubicBezTo>
                    <a:cubicBezTo>
                      <a:pt x="357" y="0"/>
                      <a:pt x="354" y="0"/>
                      <a:pt x="352" y="1"/>
                    </a:cubicBezTo>
                    <a:cubicBezTo>
                      <a:pt x="345" y="2"/>
                      <a:pt x="338" y="4"/>
                      <a:pt x="332" y="6"/>
                    </a:cubicBezTo>
                    <a:cubicBezTo>
                      <a:pt x="317" y="13"/>
                      <a:pt x="303" y="22"/>
                      <a:pt x="289" y="31"/>
                    </a:cubicBezTo>
                    <a:cubicBezTo>
                      <a:pt x="283" y="34"/>
                      <a:pt x="278" y="37"/>
                      <a:pt x="273" y="40"/>
                    </a:cubicBezTo>
                    <a:cubicBezTo>
                      <a:pt x="272" y="41"/>
                      <a:pt x="271" y="42"/>
                      <a:pt x="270" y="42"/>
                    </a:cubicBezTo>
                    <a:cubicBezTo>
                      <a:pt x="283" y="34"/>
                      <a:pt x="296" y="26"/>
                      <a:pt x="310" y="20"/>
                    </a:cubicBezTo>
                    <a:cubicBezTo>
                      <a:pt x="323" y="15"/>
                      <a:pt x="335" y="12"/>
                      <a:pt x="349" y="9"/>
                    </a:cubicBezTo>
                    <a:cubicBezTo>
                      <a:pt x="355" y="8"/>
                      <a:pt x="360" y="5"/>
                      <a:pt x="363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4" name="Freeform 158"/>
              <p:cNvSpPr>
                <a:spLocks noEditPoints="1"/>
              </p:cNvSpPr>
              <p:nvPr/>
            </p:nvSpPr>
            <p:spPr bwMode="auto">
              <a:xfrm>
                <a:off x="1336" y="3790"/>
                <a:ext cx="141" cy="68"/>
              </a:xfrm>
              <a:custGeom>
                <a:avLst/>
                <a:gdLst>
                  <a:gd name="T0" fmla="*/ 188 w 203"/>
                  <a:gd name="T1" fmla="*/ 53 h 98"/>
                  <a:gd name="T2" fmla="*/ 182 w 203"/>
                  <a:gd name="T3" fmla="*/ 58 h 98"/>
                  <a:gd name="T4" fmla="*/ 183 w 203"/>
                  <a:gd name="T5" fmla="*/ 61 h 98"/>
                  <a:gd name="T6" fmla="*/ 184 w 203"/>
                  <a:gd name="T7" fmla="*/ 62 h 98"/>
                  <a:gd name="T8" fmla="*/ 187 w 203"/>
                  <a:gd name="T9" fmla="*/ 68 h 98"/>
                  <a:gd name="T10" fmla="*/ 187 w 203"/>
                  <a:gd name="T11" fmla="*/ 61 h 98"/>
                  <a:gd name="T12" fmla="*/ 187 w 203"/>
                  <a:gd name="T13" fmla="*/ 59 h 98"/>
                  <a:gd name="T14" fmla="*/ 187 w 203"/>
                  <a:gd name="T15" fmla="*/ 59 h 98"/>
                  <a:gd name="T16" fmla="*/ 188 w 203"/>
                  <a:gd name="T17" fmla="*/ 53 h 98"/>
                  <a:gd name="T18" fmla="*/ 202 w 203"/>
                  <a:gd name="T19" fmla="*/ 29 h 98"/>
                  <a:gd name="T20" fmla="*/ 200 w 203"/>
                  <a:gd name="T21" fmla="*/ 46 h 98"/>
                  <a:gd name="T22" fmla="*/ 202 w 203"/>
                  <a:gd name="T23" fmla="*/ 29 h 98"/>
                  <a:gd name="T24" fmla="*/ 185 w 203"/>
                  <a:gd name="T25" fmla="*/ 13 h 98"/>
                  <a:gd name="T26" fmla="*/ 192 w 203"/>
                  <a:gd name="T27" fmla="*/ 24 h 98"/>
                  <a:gd name="T28" fmla="*/ 195 w 203"/>
                  <a:gd name="T29" fmla="*/ 15 h 98"/>
                  <a:gd name="T30" fmla="*/ 185 w 203"/>
                  <a:gd name="T31" fmla="*/ 13 h 98"/>
                  <a:gd name="T32" fmla="*/ 139 w 203"/>
                  <a:gd name="T33" fmla="*/ 0 h 98"/>
                  <a:gd name="T34" fmla="*/ 99 w 203"/>
                  <a:gd name="T35" fmla="*/ 7 h 98"/>
                  <a:gd name="T36" fmla="*/ 38 w 203"/>
                  <a:gd name="T37" fmla="*/ 45 h 98"/>
                  <a:gd name="T38" fmla="*/ 2 w 203"/>
                  <a:gd name="T39" fmla="*/ 94 h 98"/>
                  <a:gd name="T40" fmla="*/ 0 w 203"/>
                  <a:gd name="T41" fmla="*/ 98 h 98"/>
                  <a:gd name="T42" fmla="*/ 9 w 203"/>
                  <a:gd name="T43" fmla="*/ 98 h 98"/>
                  <a:gd name="T44" fmla="*/ 43 w 203"/>
                  <a:gd name="T45" fmla="*/ 54 h 98"/>
                  <a:gd name="T46" fmla="*/ 73 w 203"/>
                  <a:gd name="T47" fmla="*/ 26 h 98"/>
                  <a:gd name="T48" fmla="*/ 139 w 203"/>
                  <a:gd name="T49" fmla="*/ 0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3" h="98">
                    <a:moveTo>
                      <a:pt x="188" y="53"/>
                    </a:moveTo>
                    <a:cubicBezTo>
                      <a:pt x="186" y="55"/>
                      <a:pt x="184" y="56"/>
                      <a:pt x="182" y="58"/>
                    </a:cubicBezTo>
                    <a:cubicBezTo>
                      <a:pt x="183" y="59"/>
                      <a:pt x="183" y="60"/>
                      <a:pt x="183" y="61"/>
                    </a:cubicBezTo>
                    <a:cubicBezTo>
                      <a:pt x="184" y="61"/>
                      <a:pt x="184" y="62"/>
                      <a:pt x="184" y="62"/>
                    </a:cubicBezTo>
                    <a:cubicBezTo>
                      <a:pt x="185" y="64"/>
                      <a:pt x="186" y="66"/>
                      <a:pt x="187" y="68"/>
                    </a:cubicBezTo>
                    <a:cubicBezTo>
                      <a:pt x="187" y="66"/>
                      <a:pt x="187" y="63"/>
                      <a:pt x="187" y="61"/>
                    </a:cubicBezTo>
                    <a:cubicBezTo>
                      <a:pt x="187" y="60"/>
                      <a:pt x="187" y="60"/>
                      <a:pt x="187" y="59"/>
                    </a:cubicBezTo>
                    <a:cubicBezTo>
                      <a:pt x="187" y="59"/>
                      <a:pt x="187" y="59"/>
                      <a:pt x="187" y="59"/>
                    </a:cubicBezTo>
                    <a:cubicBezTo>
                      <a:pt x="187" y="57"/>
                      <a:pt x="188" y="55"/>
                      <a:pt x="188" y="53"/>
                    </a:cubicBezTo>
                    <a:moveTo>
                      <a:pt x="202" y="29"/>
                    </a:moveTo>
                    <a:cubicBezTo>
                      <a:pt x="201" y="35"/>
                      <a:pt x="200" y="41"/>
                      <a:pt x="200" y="46"/>
                    </a:cubicBezTo>
                    <a:cubicBezTo>
                      <a:pt x="202" y="41"/>
                      <a:pt x="203" y="35"/>
                      <a:pt x="202" y="29"/>
                    </a:cubicBezTo>
                    <a:moveTo>
                      <a:pt x="185" y="13"/>
                    </a:moveTo>
                    <a:cubicBezTo>
                      <a:pt x="188" y="16"/>
                      <a:pt x="191" y="20"/>
                      <a:pt x="192" y="24"/>
                    </a:cubicBezTo>
                    <a:cubicBezTo>
                      <a:pt x="193" y="21"/>
                      <a:pt x="194" y="18"/>
                      <a:pt x="195" y="15"/>
                    </a:cubicBezTo>
                    <a:cubicBezTo>
                      <a:pt x="191" y="14"/>
                      <a:pt x="188" y="14"/>
                      <a:pt x="185" y="13"/>
                    </a:cubicBezTo>
                    <a:moveTo>
                      <a:pt x="139" y="0"/>
                    </a:moveTo>
                    <a:cubicBezTo>
                      <a:pt x="126" y="1"/>
                      <a:pt x="112" y="3"/>
                      <a:pt x="99" y="7"/>
                    </a:cubicBezTo>
                    <a:cubicBezTo>
                      <a:pt x="77" y="15"/>
                      <a:pt x="55" y="28"/>
                      <a:pt x="38" y="45"/>
                    </a:cubicBezTo>
                    <a:cubicBezTo>
                      <a:pt x="25" y="58"/>
                      <a:pt x="11" y="75"/>
                      <a:pt x="2" y="94"/>
                    </a:cubicBezTo>
                    <a:cubicBezTo>
                      <a:pt x="1" y="95"/>
                      <a:pt x="0" y="97"/>
                      <a:pt x="0" y="98"/>
                    </a:cubicBezTo>
                    <a:cubicBezTo>
                      <a:pt x="9" y="98"/>
                      <a:pt x="9" y="98"/>
                      <a:pt x="9" y="98"/>
                    </a:cubicBezTo>
                    <a:cubicBezTo>
                      <a:pt x="18" y="82"/>
                      <a:pt x="30" y="66"/>
                      <a:pt x="43" y="54"/>
                    </a:cubicBezTo>
                    <a:cubicBezTo>
                      <a:pt x="53" y="44"/>
                      <a:pt x="62" y="34"/>
                      <a:pt x="73" y="26"/>
                    </a:cubicBezTo>
                    <a:cubicBezTo>
                      <a:pt x="93" y="11"/>
                      <a:pt x="116" y="3"/>
                      <a:pt x="139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5" name="Freeform 159"/>
              <p:cNvSpPr>
                <a:spLocks noEditPoints="1"/>
              </p:cNvSpPr>
              <p:nvPr/>
            </p:nvSpPr>
            <p:spPr bwMode="auto">
              <a:xfrm>
                <a:off x="1623" y="3499"/>
                <a:ext cx="419" cy="342"/>
              </a:xfrm>
              <a:custGeom>
                <a:avLst/>
                <a:gdLst>
                  <a:gd name="T0" fmla="*/ 290 w 601"/>
                  <a:gd name="T1" fmla="*/ 481 h 491"/>
                  <a:gd name="T2" fmla="*/ 367 w 601"/>
                  <a:gd name="T3" fmla="*/ 488 h 491"/>
                  <a:gd name="T4" fmla="*/ 278 w 601"/>
                  <a:gd name="T5" fmla="*/ 471 h 491"/>
                  <a:gd name="T6" fmla="*/ 438 w 601"/>
                  <a:gd name="T7" fmla="*/ 390 h 491"/>
                  <a:gd name="T8" fmla="*/ 437 w 601"/>
                  <a:gd name="T9" fmla="*/ 389 h 491"/>
                  <a:gd name="T10" fmla="*/ 152 w 601"/>
                  <a:gd name="T11" fmla="*/ 381 h 491"/>
                  <a:gd name="T12" fmla="*/ 160 w 601"/>
                  <a:gd name="T13" fmla="*/ 380 h 491"/>
                  <a:gd name="T14" fmla="*/ 145 w 601"/>
                  <a:gd name="T15" fmla="*/ 371 h 491"/>
                  <a:gd name="T16" fmla="*/ 378 w 601"/>
                  <a:gd name="T17" fmla="*/ 362 h 491"/>
                  <a:gd name="T18" fmla="*/ 399 w 601"/>
                  <a:gd name="T19" fmla="*/ 374 h 491"/>
                  <a:gd name="T20" fmla="*/ 4 w 601"/>
                  <a:gd name="T21" fmla="*/ 320 h 491"/>
                  <a:gd name="T22" fmla="*/ 5 w 601"/>
                  <a:gd name="T23" fmla="*/ 320 h 491"/>
                  <a:gd name="T24" fmla="*/ 601 w 601"/>
                  <a:gd name="T25" fmla="*/ 311 h 491"/>
                  <a:gd name="T26" fmla="*/ 553 w 601"/>
                  <a:gd name="T27" fmla="*/ 355 h 491"/>
                  <a:gd name="T28" fmla="*/ 498 w 601"/>
                  <a:gd name="T29" fmla="*/ 382 h 491"/>
                  <a:gd name="T30" fmla="*/ 442 w 601"/>
                  <a:gd name="T31" fmla="*/ 378 h 491"/>
                  <a:gd name="T32" fmla="*/ 393 w 601"/>
                  <a:gd name="T33" fmla="*/ 352 h 491"/>
                  <a:gd name="T34" fmla="*/ 378 w 601"/>
                  <a:gd name="T35" fmla="*/ 332 h 491"/>
                  <a:gd name="T36" fmla="*/ 355 w 601"/>
                  <a:gd name="T37" fmla="*/ 322 h 491"/>
                  <a:gd name="T38" fmla="*/ 406 w 601"/>
                  <a:gd name="T39" fmla="*/ 365 h 491"/>
                  <a:gd name="T40" fmla="*/ 479 w 601"/>
                  <a:gd name="T41" fmla="*/ 383 h 491"/>
                  <a:gd name="T42" fmla="*/ 521 w 601"/>
                  <a:gd name="T43" fmla="*/ 377 h 491"/>
                  <a:gd name="T44" fmla="*/ 601 w 601"/>
                  <a:gd name="T45" fmla="*/ 323 h 491"/>
                  <a:gd name="T46" fmla="*/ 2 w 601"/>
                  <a:gd name="T47" fmla="*/ 297 h 491"/>
                  <a:gd name="T48" fmla="*/ 1 w 601"/>
                  <a:gd name="T49" fmla="*/ 299 h 491"/>
                  <a:gd name="T50" fmla="*/ 300 w 601"/>
                  <a:gd name="T51" fmla="*/ 240 h 491"/>
                  <a:gd name="T52" fmla="*/ 293 w 601"/>
                  <a:gd name="T53" fmla="*/ 249 h 491"/>
                  <a:gd name="T54" fmla="*/ 303 w 601"/>
                  <a:gd name="T55" fmla="*/ 255 h 491"/>
                  <a:gd name="T56" fmla="*/ 299 w 601"/>
                  <a:gd name="T57" fmla="*/ 248 h 491"/>
                  <a:gd name="T58" fmla="*/ 300 w 601"/>
                  <a:gd name="T59" fmla="*/ 240 h 491"/>
                  <a:gd name="T60" fmla="*/ 111 w 601"/>
                  <a:gd name="T61" fmla="*/ 184 h 491"/>
                  <a:gd name="T62" fmla="*/ 109 w 601"/>
                  <a:gd name="T63" fmla="*/ 196 h 491"/>
                  <a:gd name="T64" fmla="*/ 121 w 601"/>
                  <a:gd name="T65" fmla="*/ 168 h 491"/>
                  <a:gd name="T66" fmla="*/ 332 w 601"/>
                  <a:gd name="T67" fmla="*/ 102 h 491"/>
                  <a:gd name="T68" fmla="*/ 325 w 601"/>
                  <a:gd name="T69" fmla="*/ 116 h 491"/>
                  <a:gd name="T70" fmla="*/ 374 w 601"/>
                  <a:gd name="T71" fmla="*/ 60 h 491"/>
                  <a:gd name="T72" fmla="*/ 370 w 601"/>
                  <a:gd name="T73" fmla="*/ 63 h 491"/>
                  <a:gd name="T74" fmla="*/ 570 w 601"/>
                  <a:gd name="T75" fmla="*/ 50 h 491"/>
                  <a:gd name="T76" fmla="*/ 567 w 601"/>
                  <a:gd name="T77" fmla="*/ 56 h 491"/>
                  <a:gd name="T78" fmla="*/ 458 w 601"/>
                  <a:gd name="T79" fmla="*/ 40 h 491"/>
                  <a:gd name="T80" fmla="*/ 410 w 601"/>
                  <a:gd name="T81" fmla="*/ 52 h 491"/>
                  <a:gd name="T82" fmla="*/ 350 w 601"/>
                  <a:gd name="T83" fmla="*/ 98 h 491"/>
                  <a:gd name="T84" fmla="*/ 321 w 601"/>
                  <a:gd name="T85" fmla="*/ 158 h 491"/>
                  <a:gd name="T86" fmla="*/ 343 w 601"/>
                  <a:gd name="T87" fmla="*/ 115 h 491"/>
                  <a:gd name="T88" fmla="*/ 355 w 601"/>
                  <a:gd name="T89" fmla="*/ 95 h 491"/>
                  <a:gd name="T90" fmla="*/ 414 w 601"/>
                  <a:gd name="T91" fmla="*/ 51 h 491"/>
                  <a:gd name="T92" fmla="*/ 445 w 601"/>
                  <a:gd name="T93" fmla="*/ 46 h 491"/>
                  <a:gd name="T94" fmla="*/ 489 w 601"/>
                  <a:gd name="T95" fmla="*/ 48 h 491"/>
                  <a:gd name="T96" fmla="*/ 543 w 601"/>
                  <a:gd name="T97" fmla="*/ 71 h 491"/>
                  <a:gd name="T98" fmla="*/ 550 w 601"/>
                  <a:gd name="T99" fmla="*/ 59 h 491"/>
                  <a:gd name="T100" fmla="*/ 458 w 601"/>
                  <a:gd name="T101" fmla="*/ 40 h 491"/>
                  <a:gd name="T102" fmla="*/ 198 w 601"/>
                  <a:gd name="T103" fmla="*/ 38 h 491"/>
                  <a:gd name="T104" fmla="*/ 203 w 601"/>
                  <a:gd name="T105" fmla="*/ 40 h 4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1" h="491">
                    <a:moveTo>
                      <a:pt x="278" y="471"/>
                    </a:moveTo>
                    <a:cubicBezTo>
                      <a:pt x="281" y="475"/>
                      <a:pt x="285" y="478"/>
                      <a:pt x="290" y="481"/>
                    </a:cubicBezTo>
                    <a:cubicBezTo>
                      <a:pt x="305" y="488"/>
                      <a:pt x="321" y="491"/>
                      <a:pt x="338" y="491"/>
                    </a:cubicBezTo>
                    <a:cubicBezTo>
                      <a:pt x="348" y="491"/>
                      <a:pt x="358" y="490"/>
                      <a:pt x="367" y="488"/>
                    </a:cubicBezTo>
                    <a:cubicBezTo>
                      <a:pt x="342" y="487"/>
                      <a:pt x="317" y="484"/>
                      <a:pt x="294" y="477"/>
                    </a:cubicBezTo>
                    <a:cubicBezTo>
                      <a:pt x="289" y="475"/>
                      <a:pt x="283" y="473"/>
                      <a:pt x="278" y="471"/>
                    </a:cubicBezTo>
                    <a:moveTo>
                      <a:pt x="437" y="389"/>
                    </a:moveTo>
                    <a:cubicBezTo>
                      <a:pt x="438" y="389"/>
                      <a:pt x="438" y="390"/>
                      <a:pt x="438" y="390"/>
                    </a:cubicBezTo>
                    <a:cubicBezTo>
                      <a:pt x="440" y="390"/>
                      <a:pt x="441" y="390"/>
                      <a:pt x="443" y="390"/>
                    </a:cubicBezTo>
                    <a:cubicBezTo>
                      <a:pt x="441" y="390"/>
                      <a:pt x="439" y="390"/>
                      <a:pt x="437" y="389"/>
                    </a:cubicBezTo>
                    <a:moveTo>
                      <a:pt x="145" y="371"/>
                    </a:moveTo>
                    <a:cubicBezTo>
                      <a:pt x="147" y="374"/>
                      <a:pt x="149" y="378"/>
                      <a:pt x="152" y="381"/>
                    </a:cubicBezTo>
                    <a:cubicBezTo>
                      <a:pt x="157" y="384"/>
                      <a:pt x="162" y="388"/>
                      <a:pt x="167" y="392"/>
                    </a:cubicBezTo>
                    <a:cubicBezTo>
                      <a:pt x="165" y="388"/>
                      <a:pt x="162" y="384"/>
                      <a:pt x="160" y="380"/>
                    </a:cubicBezTo>
                    <a:cubicBezTo>
                      <a:pt x="155" y="377"/>
                      <a:pt x="151" y="374"/>
                      <a:pt x="146" y="371"/>
                    </a:cubicBezTo>
                    <a:cubicBezTo>
                      <a:pt x="145" y="371"/>
                      <a:pt x="145" y="371"/>
                      <a:pt x="145" y="371"/>
                    </a:cubicBezTo>
                    <a:moveTo>
                      <a:pt x="376" y="358"/>
                    </a:moveTo>
                    <a:cubicBezTo>
                      <a:pt x="376" y="360"/>
                      <a:pt x="377" y="361"/>
                      <a:pt x="378" y="362"/>
                    </a:cubicBezTo>
                    <a:cubicBezTo>
                      <a:pt x="381" y="364"/>
                      <a:pt x="384" y="367"/>
                      <a:pt x="387" y="368"/>
                    </a:cubicBezTo>
                    <a:cubicBezTo>
                      <a:pt x="391" y="370"/>
                      <a:pt x="395" y="372"/>
                      <a:pt x="399" y="374"/>
                    </a:cubicBezTo>
                    <a:cubicBezTo>
                      <a:pt x="391" y="369"/>
                      <a:pt x="383" y="364"/>
                      <a:pt x="376" y="358"/>
                    </a:cubicBezTo>
                    <a:moveTo>
                      <a:pt x="4" y="320"/>
                    </a:moveTo>
                    <a:cubicBezTo>
                      <a:pt x="5" y="320"/>
                      <a:pt x="6" y="320"/>
                      <a:pt x="7" y="321"/>
                    </a:cubicBezTo>
                    <a:cubicBezTo>
                      <a:pt x="6" y="320"/>
                      <a:pt x="6" y="320"/>
                      <a:pt x="5" y="320"/>
                    </a:cubicBezTo>
                    <a:cubicBezTo>
                      <a:pt x="5" y="320"/>
                      <a:pt x="5" y="320"/>
                      <a:pt x="4" y="320"/>
                    </a:cubicBezTo>
                    <a:moveTo>
                      <a:pt x="601" y="311"/>
                    </a:moveTo>
                    <a:cubicBezTo>
                      <a:pt x="596" y="311"/>
                      <a:pt x="592" y="313"/>
                      <a:pt x="587" y="317"/>
                    </a:cubicBezTo>
                    <a:cubicBezTo>
                      <a:pt x="573" y="328"/>
                      <a:pt x="564" y="342"/>
                      <a:pt x="553" y="355"/>
                    </a:cubicBezTo>
                    <a:cubicBezTo>
                      <a:pt x="552" y="356"/>
                      <a:pt x="552" y="356"/>
                      <a:pt x="551" y="357"/>
                    </a:cubicBezTo>
                    <a:cubicBezTo>
                      <a:pt x="534" y="366"/>
                      <a:pt x="516" y="374"/>
                      <a:pt x="498" y="382"/>
                    </a:cubicBezTo>
                    <a:cubicBezTo>
                      <a:pt x="493" y="382"/>
                      <a:pt x="488" y="383"/>
                      <a:pt x="482" y="383"/>
                    </a:cubicBezTo>
                    <a:cubicBezTo>
                      <a:pt x="469" y="382"/>
                      <a:pt x="455" y="381"/>
                      <a:pt x="442" y="378"/>
                    </a:cubicBezTo>
                    <a:cubicBezTo>
                      <a:pt x="431" y="375"/>
                      <a:pt x="421" y="371"/>
                      <a:pt x="411" y="366"/>
                    </a:cubicBezTo>
                    <a:cubicBezTo>
                      <a:pt x="405" y="362"/>
                      <a:pt x="398" y="358"/>
                      <a:pt x="393" y="352"/>
                    </a:cubicBezTo>
                    <a:cubicBezTo>
                      <a:pt x="392" y="352"/>
                      <a:pt x="392" y="352"/>
                      <a:pt x="392" y="352"/>
                    </a:cubicBezTo>
                    <a:cubicBezTo>
                      <a:pt x="387" y="346"/>
                      <a:pt x="382" y="339"/>
                      <a:pt x="378" y="332"/>
                    </a:cubicBezTo>
                    <a:cubicBezTo>
                      <a:pt x="373" y="325"/>
                      <a:pt x="365" y="322"/>
                      <a:pt x="358" y="322"/>
                    </a:cubicBezTo>
                    <a:cubicBezTo>
                      <a:pt x="357" y="322"/>
                      <a:pt x="356" y="322"/>
                      <a:pt x="355" y="322"/>
                    </a:cubicBezTo>
                    <a:cubicBezTo>
                      <a:pt x="360" y="328"/>
                      <a:pt x="366" y="334"/>
                      <a:pt x="372" y="340"/>
                    </a:cubicBezTo>
                    <a:cubicBezTo>
                      <a:pt x="382" y="350"/>
                      <a:pt x="393" y="358"/>
                      <a:pt x="406" y="365"/>
                    </a:cubicBezTo>
                    <a:cubicBezTo>
                      <a:pt x="417" y="371"/>
                      <a:pt x="428" y="376"/>
                      <a:pt x="440" y="379"/>
                    </a:cubicBezTo>
                    <a:cubicBezTo>
                      <a:pt x="453" y="382"/>
                      <a:pt x="466" y="383"/>
                      <a:pt x="479" y="383"/>
                    </a:cubicBezTo>
                    <a:cubicBezTo>
                      <a:pt x="479" y="383"/>
                      <a:pt x="479" y="383"/>
                      <a:pt x="479" y="383"/>
                    </a:cubicBezTo>
                    <a:cubicBezTo>
                      <a:pt x="493" y="383"/>
                      <a:pt x="507" y="381"/>
                      <a:pt x="521" y="377"/>
                    </a:cubicBezTo>
                    <a:cubicBezTo>
                      <a:pt x="523" y="377"/>
                      <a:pt x="525" y="376"/>
                      <a:pt x="527" y="375"/>
                    </a:cubicBezTo>
                    <a:cubicBezTo>
                      <a:pt x="552" y="358"/>
                      <a:pt x="575" y="338"/>
                      <a:pt x="601" y="323"/>
                    </a:cubicBezTo>
                    <a:cubicBezTo>
                      <a:pt x="601" y="311"/>
                      <a:pt x="601" y="311"/>
                      <a:pt x="601" y="311"/>
                    </a:cubicBezTo>
                    <a:moveTo>
                      <a:pt x="2" y="297"/>
                    </a:moveTo>
                    <a:cubicBezTo>
                      <a:pt x="1" y="298"/>
                      <a:pt x="1" y="298"/>
                      <a:pt x="0" y="299"/>
                    </a:cubicBezTo>
                    <a:cubicBezTo>
                      <a:pt x="0" y="299"/>
                      <a:pt x="0" y="299"/>
                      <a:pt x="1" y="299"/>
                    </a:cubicBezTo>
                    <a:cubicBezTo>
                      <a:pt x="1" y="298"/>
                      <a:pt x="1" y="298"/>
                      <a:pt x="2" y="297"/>
                    </a:cubicBezTo>
                    <a:moveTo>
                      <a:pt x="300" y="240"/>
                    </a:moveTo>
                    <a:cubicBezTo>
                      <a:pt x="298" y="243"/>
                      <a:pt x="295" y="245"/>
                      <a:pt x="293" y="247"/>
                    </a:cubicBezTo>
                    <a:cubicBezTo>
                      <a:pt x="293" y="247"/>
                      <a:pt x="293" y="248"/>
                      <a:pt x="293" y="249"/>
                    </a:cubicBezTo>
                    <a:cubicBezTo>
                      <a:pt x="293" y="250"/>
                      <a:pt x="294" y="251"/>
                      <a:pt x="294" y="251"/>
                    </a:cubicBezTo>
                    <a:cubicBezTo>
                      <a:pt x="297" y="252"/>
                      <a:pt x="300" y="253"/>
                      <a:pt x="303" y="255"/>
                    </a:cubicBezTo>
                    <a:cubicBezTo>
                      <a:pt x="302" y="254"/>
                      <a:pt x="302" y="253"/>
                      <a:pt x="301" y="252"/>
                    </a:cubicBezTo>
                    <a:cubicBezTo>
                      <a:pt x="300" y="250"/>
                      <a:pt x="300" y="249"/>
                      <a:pt x="299" y="248"/>
                    </a:cubicBezTo>
                    <a:cubicBezTo>
                      <a:pt x="299" y="246"/>
                      <a:pt x="299" y="245"/>
                      <a:pt x="300" y="243"/>
                    </a:cubicBezTo>
                    <a:cubicBezTo>
                      <a:pt x="300" y="242"/>
                      <a:pt x="300" y="241"/>
                      <a:pt x="300" y="240"/>
                    </a:cubicBezTo>
                    <a:moveTo>
                      <a:pt x="121" y="168"/>
                    </a:moveTo>
                    <a:cubicBezTo>
                      <a:pt x="117" y="174"/>
                      <a:pt x="114" y="179"/>
                      <a:pt x="111" y="184"/>
                    </a:cubicBezTo>
                    <a:cubicBezTo>
                      <a:pt x="110" y="188"/>
                      <a:pt x="109" y="192"/>
                      <a:pt x="109" y="196"/>
                    </a:cubicBezTo>
                    <a:cubicBezTo>
                      <a:pt x="109" y="196"/>
                      <a:pt x="109" y="196"/>
                      <a:pt x="109" y="196"/>
                    </a:cubicBezTo>
                    <a:cubicBezTo>
                      <a:pt x="113" y="191"/>
                      <a:pt x="116" y="187"/>
                      <a:pt x="119" y="182"/>
                    </a:cubicBezTo>
                    <a:cubicBezTo>
                      <a:pt x="119" y="177"/>
                      <a:pt x="120" y="173"/>
                      <a:pt x="121" y="168"/>
                    </a:cubicBezTo>
                    <a:moveTo>
                      <a:pt x="341" y="92"/>
                    </a:moveTo>
                    <a:cubicBezTo>
                      <a:pt x="338" y="96"/>
                      <a:pt x="335" y="99"/>
                      <a:pt x="332" y="102"/>
                    </a:cubicBezTo>
                    <a:cubicBezTo>
                      <a:pt x="330" y="105"/>
                      <a:pt x="328" y="108"/>
                      <a:pt x="326" y="112"/>
                    </a:cubicBezTo>
                    <a:cubicBezTo>
                      <a:pt x="326" y="113"/>
                      <a:pt x="326" y="115"/>
                      <a:pt x="325" y="116"/>
                    </a:cubicBezTo>
                    <a:cubicBezTo>
                      <a:pt x="330" y="108"/>
                      <a:pt x="335" y="100"/>
                      <a:pt x="341" y="92"/>
                    </a:cubicBezTo>
                    <a:moveTo>
                      <a:pt x="374" y="60"/>
                    </a:moveTo>
                    <a:cubicBezTo>
                      <a:pt x="373" y="60"/>
                      <a:pt x="372" y="61"/>
                      <a:pt x="370" y="62"/>
                    </a:cubicBezTo>
                    <a:cubicBezTo>
                      <a:pt x="370" y="62"/>
                      <a:pt x="370" y="63"/>
                      <a:pt x="370" y="63"/>
                    </a:cubicBezTo>
                    <a:cubicBezTo>
                      <a:pt x="371" y="62"/>
                      <a:pt x="373" y="61"/>
                      <a:pt x="374" y="60"/>
                    </a:cubicBezTo>
                    <a:moveTo>
                      <a:pt x="570" y="50"/>
                    </a:moveTo>
                    <a:cubicBezTo>
                      <a:pt x="568" y="52"/>
                      <a:pt x="567" y="53"/>
                      <a:pt x="565" y="55"/>
                    </a:cubicBezTo>
                    <a:cubicBezTo>
                      <a:pt x="566" y="55"/>
                      <a:pt x="567" y="56"/>
                      <a:pt x="567" y="56"/>
                    </a:cubicBezTo>
                    <a:cubicBezTo>
                      <a:pt x="568" y="54"/>
                      <a:pt x="569" y="52"/>
                      <a:pt x="570" y="50"/>
                    </a:cubicBezTo>
                    <a:moveTo>
                      <a:pt x="458" y="40"/>
                    </a:moveTo>
                    <a:cubicBezTo>
                      <a:pt x="456" y="40"/>
                      <a:pt x="453" y="41"/>
                      <a:pt x="451" y="41"/>
                    </a:cubicBezTo>
                    <a:cubicBezTo>
                      <a:pt x="437" y="43"/>
                      <a:pt x="423" y="47"/>
                      <a:pt x="410" y="52"/>
                    </a:cubicBezTo>
                    <a:cubicBezTo>
                      <a:pt x="398" y="57"/>
                      <a:pt x="387" y="64"/>
                      <a:pt x="377" y="71"/>
                    </a:cubicBezTo>
                    <a:cubicBezTo>
                      <a:pt x="367" y="79"/>
                      <a:pt x="358" y="88"/>
                      <a:pt x="350" y="98"/>
                    </a:cubicBezTo>
                    <a:cubicBezTo>
                      <a:pt x="342" y="109"/>
                      <a:pt x="335" y="121"/>
                      <a:pt x="329" y="134"/>
                    </a:cubicBezTo>
                    <a:cubicBezTo>
                      <a:pt x="326" y="142"/>
                      <a:pt x="323" y="150"/>
                      <a:pt x="321" y="158"/>
                    </a:cubicBezTo>
                    <a:cubicBezTo>
                      <a:pt x="329" y="155"/>
                      <a:pt x="336" y="149"/>
                      <a:pt x="338" y="139"/>
                    </a:cubicBezTo>
                    <a:cubicBezTo>
                      <a:pt x="339" y="131"/>
                      <a:pt x="341" y="123"/>
                      <a:pt x="343" y="115"/>
                    </a:cubicBezTo>
                    <a:cubicBezTo>
                      <a:pt x="343" y="115"/>
                      <a:pt x="343" y="115"/>
                      <a:pt x="343" y="115"/>
                    </a:cubicBezTo>
                    <a:cubicBezTo>
                      <a:pt x="347" y="108"/>
                      <a:pt x="351" y="101"/>
                      <a:pt x="355" y="95"/>
                    </a:cubicBezTo>
                    <a:cubicBezTo>
                      <a:pt x="362" y="86"/>
                      <a:pt x="370" y="79"/>
                      <a:pt x="378" y="72"/>
                    </a:cubicBezTo>
                    <a:cubicBezTo>
                      <a:pt x="389" y="64"/>
                      <a:pt x="401" y="57"/>
                      <a:pt x="414" y="51"/>
                    </a:cubicBezTo>
                    <a:cubicBezTo>
                      <a:pt x="419" y="49"/>
                      <a:pt x="423" y="48"/>
                      <a:pt x="428" y="46"/>
                    </a:cubicBezTo>
                    <a:cubicBezTo>
                      <a:pt x="434" y="46"/>
                      <a:pt x="439" y="46"/>
                      <a:pt x="445" y="46"/>
                    </a:cubicBezTo>
                    <a:cubicBezTo>
                      <a:pt x="459" y="46"/>
                      <a:pt x="473" y="46"/>
                      <a:pt x="487" y="48"/>
                    </a:cubicBezTo>
                    <a:cubicBezTo>
                      <a:pt x="488" y="48"/>
                      <a:pt x="488" y="48"/>
                      <a:pt x="489" y="48"/>
                    </a:cubicBezTo>
                    <a:cubicBezTo>
                      <a:pt x="504" y="56"/>
                      <a:pt x="519" y="65"/>
                      <a:pt x="536" y="70"/>
                    </a:cubicBezTo>
                    <a:cubicBezTo>
                      <a:pt x="538" y="71"/>
                      <a:pt x="541" y="71"/>
                      <a:pt x="543" y="71"/>
                    </a:cubicBezTo>
                    <a:cubicBezTo>
                      <a:pt x="550" y="71"/>
                      <a:pt x="555" y="69"/>
                      <a:pt x="560" y="65"/>
                    </a:cubicBezTo>
                    <a:cubicBezTo>
                      <a:pt x="557" y="63"/>
                      <a:pt x="553" y="61"/>
                      <a:pt x="550" y="59"/>
                    </a:cubicBezTo>
                    <a:cubicBezTo>
                      <a:pt x="550" y="59"/>
                      <a:pt x="550" y="59"/>
                      <a:pt x="550" y="59"/>
                    </a:cubicBezTo>
                    <a:cubicBezTo>
                      <a:pt x="518" y="56"/>
                      <a:pt x="488" y="47"/>
                      <a:pt x="458" y="40"/>
                    </a:cubicBezTo>
                    <a:moveTo>
                      <a:pt x="266" y="0"/>
                    </a:moveTo>
                    <a:cubicBezTo>
                      <a:pt x="241" y="7"/>
                      <a:pt x="215" y="18"/>
                      <a:pt x="198" y="38"/>
                    </a:cubicBezTo>
                    <a:cubicBezTo>
                      <a:pt x="194" y="42"/>
                      <a:pt x="192" y="46"/>
                      <a:pt x="191" y="51"/>
                    </a:cubicBezTo>
                    <a:cubicBezTo>
                      <a:pt x="195" y="47"/>
                      <a:pt x="199" y="43"/>
                      <a:pt x="203" y="40"/>
                    </a:cubicBezTo>
                    <a:cubicBezTo>
                      <a:pt x="222" y="24"/>
                      <a:pt x="244" y="11"/>
                      <a:pt x="266" y="0"/>
                    </a:cubicBezTo>
                  </a:path>
                </a:pathLst>
              </a:custGeom>
              <a:solidFill>
                <a:srgbClr val="C15F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6" name="Freeform 160"/>
              <p:cNvSpPr>
                <a:spLocks noEditPoints="1"/>
              </p:cNvSpPr>
              <p:nvPr/>
            </p:nvSpPr>
            <p:spPr bwMode="auto">
              <a:xfrm>
                <a:off x="1487" y="3438"/>
                <a:ext cx="154" cy="176"/>
              </a:xfrm>
              <a:custGeom>
                <a:avLst/>
                <a:gdLst>
                  <a:gd name="T0" fmla="*/ 75 w 221"/>
                  <a:gd name="T1" fmla="*/ 27 h 252"/>
                  <a:gd name="T2" fmla="*/ 70 w 221"/>
                  <a:gd name="T3" fmla="*/ 31 h 252"/>
                  <a:gd name="T4" fmla="*/ 48 w 221"/>
                  <a:gd name="T5" fmla="*/ 57 h 252"/>
                  <a:gd name="T6" fmla="*/ 75 w 221"/>
                  <a:gd name="T7" fmla="*/ 27 h 252"/>
                  <a:gd name="T8" fmla="*/ 110 w 221"/>
                  <a:gd name="T9" fmla="*/ 206 h 252"/>
                  <a:gd name="T10" fmla="*/ 110 w 221"/>
                  <a:gd name="T11" fmla="*/ 169 h 252"/>
                  <a:gd name="T12" fmla="*/ 110 w 221"/>
                  <a:gd name="T13" fmla="*/ 206 h 252"/>
                  <a:gd name="T14" fmla="*/ 123 w 221"/>
                  <a:gd name="T15" fmla="*/ 146 h 252"/>
                  <a:gd name="T16" fmla="*/ 123 w 221"/>
                  <a:gd name="T17" fmla="*/ 108 h 252"/>
                  <a:gd name="T18" fmla="*/ 123 w 221"/>
                  <a:gd name="T19" fmla="*/ 146 h 252"/>
                  <a:gd name="T20" fmla="*/ 99 w 221"/>
                  <a:gd name="T21" fmla="*/ 103 h 252"/>
                  <a:gd name="T22" fmla="*/ 99 w 221"/>
                  <a:gd name="T23" fmla="*/ 102 h 252"/>
                  <a:gd name="T24" fmla="*/ 98 w 221"/>
                  <a:gd name="T25" fmla="*/ 100 h 252"/>
                  <a:gd name="T26" fmla="*/ 99 w 221"/>
                  <a:gd name="T27" fmla="*/ 98 h 252"/>
                  <a:gd name="T28" fmla="*/ 102 w 221"/>
                  <a:gd name="T29" fmla="*/ 97 h 252"/>
                  <a:gd name="T30" fmla="*/ 101 w 221"/>
                  <a:gd name="T31" fmla="*/ 98 h 252"/>
                  <a:gd name="T32" fmla="*/ 99 w 221"/>
                  <a:gd name="T33" fmla="*/ 103 h 252"/>
                  <a:gd name="T34" fmla="*/ 145 w 221"/>
                  <a:gd name="T35" fmla="*/ 77 h 252"/>
                  <a:gd name="T36" fmla="*/ 145 w 221"/>
                  <a:gd name="T37" fmla="*/ 39 h 252"/>
                  <a:gd name="T38" fmla="*/ 145 w 221"/>
                  <a:gd name="T39" fmla="*/ 77 h 252"/>
                  <a:gd name="T40" fmla="*/ 138 w 221"/>
                  <a:gd name="T41" fmla="*/ 0 h 252"/>
                  <a:gd name="T42" fmla="*/ 129 w 221"/>
                  <a:gd name="T43" fmla="*/ 3 h 252"/>
                  <a:gd name="T44" fmla="*/ 128 w 221"/>
                  <a:gd name="T45" fmla="*/ 4 h 252"/>
                  <a:gd name="T46" fmla="*/ 120 w 221"/>
                  <a:gd name="T47" fmla="*/ 24 h 252"/>
                  <a:gd name="T48" fmla="*/ 120 w 221"/>
                  <a:gd name="T49" fmla="*/ 26 h 252"/>
                  <a:gd name="T50" fmla="*/ 100 w 221"/>
                  <a:gd name="T51" fmla="*/ 22 h 252"/>
                  <a:gd name="T52" fmla="*/ 46 w 221"/>
                  <a:gd name="T53" fmla="*/ 78 h 252"/>
                  <a:gd name="T54" fmla="*/ 13 w 221"/>
                  <a:gd name="T55" fmla="*/ 131 h 252"/>
                  <a:gd name="T56" fmla="*/ 1 w 221"/>
                  <a:gd name="T57" fmla="*/ 174 h 252"/>
                  <a:gd name="T58" fmla="*/ 0 w 221"/>
                  <a:gd name="T59" fmla="*/ 194 h 252"/>
                  <a:gd name="T60" fmla="*/ 2 w 221"/>
                  <a:gd name="T61" fmla="*/ 207 h 252"/>
                  <a:gd name="T62" fmla="*/ 5 w 221"/>
                  <a:gd name="T63" fmla="*/ 216 h 252"/>
                  <a:gd name="T64" fmla="*/ 12 w 221"/>
                  <a:gd name="T65" fmla="*/ 229 h 252"/>
                  <a:gd name="T66" fmla="*/ 23 w 221"/>
                  <a:gd name="T67" fmla="*/ 240 h 252"/>
                  <a:gd name="T68" fmla="*/ 44 w 221"/>
                  <a:gd name="T69" fmla="*/ 252 h 252"/>
                  <a:gd name="T70" fmla="*/ 90 w 221"/>
                  <a:gd name="T71" fmla="*/ 227 h 252"/>
                  <a:gd name="T72" fmla="*/ 126 w 221"/>
                  <a:gd name="T73" fmla="*/ 240 h 252"/>
                  <a:gd name="T74" fmla="*/ 128 w 221"/>
                  <a:gd name="T75" fmla="*/ 239 h 252"/>
                  <a:gd name="T76" fmla="*/ 146 w 221"/>
                  <a:gd name="T77" fmla="*/ 226 h 252"/>
                  <a:gd name="T78" fmla="*/ 155 w 221"/>
                  <a:gd name="T79" fmla="*/ 219 h 252"/>
                  <a:gd name="T80" fmla="*/ 155 w 221"/>
                  <a:gd name="T81" fmla="*/ 219 h 252"/>
                  <a:gd name="T82" fmla="*/ 179 w 221"/>
                  <a:gd name="T83" fmla="*/ 184 h 252"/>
                  <a:gd name="T84" fmla="*/ 190 w 221"/>
                  <a:gd name="T85" fmla="*/ 53 h 252"/>
                  <a:gd name="T86" fmla="*/ 184 w 221"/>
                  <a:gd name="T87" fmla="*/ 46 h 252"/>
                  <a:gd name="T88" fmla="*/ 181 w 221"/>
                  <a:gd name="T89" fmla="*/ 39 h 252"/>
                  <a:gd name="T90" fmla="*/ 176 w 221"/>
                  <a:gd name="T91" fmla="*/ 23 h 252"/>
                  <a:gd name="T92" fmla="*/ 171 w 221"/>
                  <a:gd name="T93" fmla="*/ 9 h 252"/>
                  <a:gd name="T94" fmla="*/ 170 w 221"/>
                  <a:gd name="T95" fmla="*/ 8 h 252"/>
                  <a:gd name="T96" fmla="*/ 158 w 221"/>
                  <a:gd name="T97" fmla="*/ 11 h 252"/>
                  <a:gd name="T98" fmla="*/ 138 w 221"/>
                  <a:gd name="T99" fmla="*/ 0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21" h="252">
                    <a:moveTo>
                      <a:pt x="75" y="27"/>
                    </a:moveTo>
                    <a:cubicBezTo>
                      <a:pt x="73" y="28"/>
                      <a:pt x="71" y="29"/>
                      <a:pt x="70" y="31"/>
                    </a:cubicBezTo>
                    <a:cubicBezTo>
                      <a:pt x="60" y="38"/>
                      <a:pt x="53" y="47"/>
                      <a:pt x="48" y="57"/>
                    </a:cubicBezTo>
                    <a:cubicBezTo>
                      <a:pt x="56" y="46"/>
                      <a:pt x="66" y="36"/>
                      <a:pt x="75" y="27"/>
                    </a:cubicBezTo>
                    <a:moveTo>
                      <a:pt x="110" y="206"/>
                    </a:moveTo>
                    <a:cubicBezTo>
                      <a:pt x="85" y="206"/>
                      <a:pt x="85" y="169"/>
                      <a:pt x="110" y="169"/>
                    </a:cubicBezTo>
                    <a:cubicBezTo>
                      <a:pt x="134" y="169"/>
                      <a:pt x="134" y="206"/>
                      <a:pt x="110" y="206"/>
                    </a:cubicBezTo>
                    <a:moveTo>
                      <a:pt x="123" y="146"/>
                    </a:moveTo>
                    <a:cubicBezTo>
                      <a:pt x="99" y="146"/>
                      <a:pt x="99" y="108"/>
                      <a:pt x="123" y="108"/>
                    </a:cubicBezTo>
                    <a:cubicBezTo>
                      <a:pt x="147" y="108"/>
                      <a:pt x="147" y="146"/>
                      <a:pt x="123" y="146"/>
                    </a:cubicBezTo>
                    <a:moveTo>
                      <a:pt x="99" y="103"/>
                    </a:moveTo>
                    <a:cubicBezTo>
                      <a:pt x="99" y="102"/>
                      <a:pt x="99" y="102"/>
                      <a:pt x="99" y="102"/>
                    </a:cubicBezTo>
                    <a:cubicBezTo>
                      <a:pt x="98" y="101"/>
                      <a:pt x="98" y="101"/>
                      <a:pt x="98" y="100"/>
                    </a:cubicBezTo>
                    <a:cubicBezTo>
                      <a:pt x="98" y="99"/>
                      <a:pt x="99" y="99"/>
                      <a:pt x="99" y="98"/>
                    </a:cubicBezTo>
                    <a:cubicBezTo>
                      <a:pt x="100" y="98"/>
                      <a:pt x="101" y="97"/>
                      <a:pt x="102" y="97"/>
                    </a:cubicBezTo>
                    <a:cubicBezTo>
                      <a:pt x="101" y="97"/>
                      <a:pt x="101" y="98"/>
                      <a:pt x="101" y="98"/>
                    </a:cubicBezTo>
                    <a:cubicBezTo>
                      <a:pt x="100" y="100"/>
                      <a:pt x="100" y="101"/>
                      <a:pt x="99" y="103"/>
                    </a:cubicBezTo>
                    <a:moveTo>
                      <a:pt x="145" y="77"/>
                    </a:moveTo>
                    <a:cubicBezTo>
                      <a:pt x="121" y="77"/>
                      <a:pt x="121" y="39"/>
                      <a:pt x="145" y="39"/>
                    </a:cubicBezTo>
                    <a:cubicBezTo>
                      <a:pt x="169" y="39"/>
                      <a:pt x="169" y="77"/>
                      <a:pt x="145" y="77"/>
                    </a:cubicBezTo>
                    <a:moveTo>
                      <a:pt x="138" y="0"/>
                    </a:moveTo>
                    <a:cubicBezTo>
                      <a:pt x="135" y="1"/>
                      <a:pt x="132" y="2"/>
                      <a:pt x="129" y="3"/>
                    </a:cubicBezTo>
                    <a:cubicBezTo>
                      <a:pt x="129" y="3"/>
                      <a:pt x="128" y="3"/>
                      <a:pt x="128" y="4"/>
                    </a:cubicBezTo>
                    <a:cubicBezTo>
                      <a:pt x="123" y="9"/>
                      <a:pt x="119" y="16"/>
                      <a:pt x="120" y="24"/>
                    </a:cubicBezTo>
                    <a:cubicBezTo>
                      <a:pt x="120" y="25"/>
                      <a:pt x="120" y="25"/>
                      <a:pt x="120" y="26"/>
                    </a:cubicBezTo>
                    <a:cubicBezTo>
                      <a:pt x="113" y="24"/>
                      <a:pt x="106" y="22"/>
                      <a:pt x="100" y="22"/>
                    </a:cubicBezTo>
                    <a:cubicBezTo>
                      <a:pt x="80" y="38"/>
                      <a:pt x="62" y="58"/>
                      <a:pt x="46" y="78"/>
                    </a:cubicBezTo>
                    <a:cubicBezTo>
                      <a:pt x="33" y="95"/>
                      <a:pt x="22" y="112"/>
                      <a:pt x="13" y="131"/>
                    </a:cubicBezTo>
                    <a:cubicBezTo>
                      <a:pt x="7" y="145"/>
                      <a:pt x="3" y="160"/>
                      <a:pt x="1" y="174"/>
                    </a:cubicBezTo>
                    <a:cubicBezTo>
                      <a:pt x="0" y="181"/>
                      <a:pt x="0" y="188"/>
                      <a:pt x="0" y="194"/>
                    </a:cubicBezTo>
                    <a:cubicBezTo>
                      <a:pt x="0" y="199"/>
                      <a:pt x="1" y="203"/>
                      <a:pt x="2" y="207"/>
                    </a:cubicBezTo>
                    <a:cubicBezTo>
                      <a:pt x="3" y="210"/>
                      <a:pt x="4" y="213"/>
                      <a:pt x="5" y="216"/>
                    </a:cubicBezTo>
                    <a:cubicBezTo>
                      <a:pt x="7" y="220"/>
                      <a:pt x="9" y="225"/>
                      <a:pt x="12" y="229"/>
                    </a:cubicBezTo>
                    <a:cubicBezTo>
                      <a:pt x="15" y="233"/>
                      <a:pt x="19" y="237"/>
                      <a:pt x="23" y="240"/>
                    </a:cubicBezTo>
                    <a:cubicBezTo>
                      <a:pt x="30" y="245"/>
                      <a:pt x="37" y="249"/>
                      <a:pt x="44" y="252"/>
                    </a:cubicBezTo>
                    <a:cubicBezTo>
                      <a:pt x="54" y="237"/>
                      <a:pt x="71" y="227"/>
                      <a:pt x="90" y="227"/>
                    </a:cubicBezTo>
                    <a:cubicBezTo>
                      <a:pt x="104" y="227"/>
                      <a:pt x="116" y="232"/>
                      <a:pt x="126" y="240"/>
                    </a:cubicBezTo>
                    <a:cubicBezTo>
                      <a:pt x="127" y="239"/>
                      <a:pt x="128" y="239"/>
                      <a:pt x="128" y="239"/>
                    </a:cubicBezTo>
                    <a:cubicBezTo>
                      <a:pt x="135" y="235"/>
                      <a:pt x="141" y="231"/>
                      <a:pt x="146" y="226"/>
                    </a:cubicBezTo>
                    <a:cubicBezTo>
                      <a:pt x="149" y="224"/>
                      <a:pt x="152" y="222"/>
                      <a:pt x="155" y="219"/>
                    </a:cubicBezTo>
                    <a:cubicBezTo>
                      <a:pt x="155" y="219"/>
                      <a:pt x="155" y="219"/>
                      <a:pt x="155" y="219"/>
                    </a:cubicBezTo>
                    <a:cubicBezTo>
                      <a:pt x="165" y="209"/>
                      <a:pt x="173" y="197"/>
                      <a:pt x="179" y="184"/>
                    </a:cubicBezTo>
                    <a:cubicBezTo>
                      <a:pt x="207" y="146"/>
                      <a:pt x="221" y="92"/>
                      <a:pt x="190" y="53"/>
                    </a:cubicBezTo>
                    <a:cubicBezTo>
                      <a:pt x="188" y="50"/>
                      <a:pt x="186" y="48"/>
                      <a:pt x="184" y="46"/>
                    </a:cubicBezTo>
                    <a:cubicBezTo>
                      <a:pt x="183" y="44"/>
                      <a:pt x="182" y="41"/>
                      <a:pt x="181" y="39"/>
                    </a:cubicBezTo>
                    <a:cubicBezTo>
                      <a:pt x="179" y="34"/>
                      <a:pt x="177" y="29"/>
                      <a:pt x="176" y="23"/>
                    </a:cubicBezTo>
                    <a:cubicBezTo>
                      <a:pt x="176" y="18"/>
                      <a:pt x="174" y="13"/>
                      <a:pt x="171" y="9"/>
                    </a:cubicBezTo>
                    <a:cubicBezTo>
                      <a:pt x="171" y="8"/>
                      <a:pt x="171" y="8"/>
                      <a:pt x="170" y="8"/>
                    </a:cubicBezTo>
                    <a:cubicBezTo>
                      <a:pt x="167" y="10"/>
                      <a:pt x="163" y="11"/>
                      <a:pt x="158" y="11"/>
                    </a:cubicBezTo>
                    <a:cubicBezTo>
                      <a:pt x="148" y="11"/>
                      <a:pt x="142" y="7"/>
                      <a:pt x="138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7" name="Freeform 161"/>
              <p:cNvSpPr>
                <a:spLocks/>
              </p:cNvSpPr>
              <p:nvPr/>
            </p:nvSpPr>
            <p:spPr bwMode="auto">
              <a:xfrm>
                <a:off x="1560" y="3834"/>
                <a:ext cx="117" cy="24"/>
              </a:xfrm>
              <a:custGeom>
                <a:avLst/>
                <a:gdLst>
                  <a:gd name="T0" fmla="*/ 90 w 168"/>
                  <a:gd name="T1" fmla="*/ 0 h 34"/>
                  <a:gd name="T2" fmla="*/ 63 w 168"/>
                  <a:gd name="T3" fmla="*/ 27 h 34"/>
                  <a:gd name="T4" fmla="*/ 41 w 168"/>
                  <a:gd name="T5" fmla="*/ 31 h 34"/>
                  <a:gd name="T6" fmla="*/ 10 w 168"/>
                  <a:gd name="T7" fmla="*/ 22 h 34"/>
                  <a:gd name="T8" fmla="*/ 0 w 168"/>
                  <a:gd name="T9" fmla="*/ 34 h 34"/>
                  <a:gd name="T10" fmla="*/ 168 w 168"/>
                  <a:gd name="T11" fmla="*/ 34 h 34"/>
                  <a:gd name="T12" fmla="*/ 161 w 168"/>
                  <a:gd name="T13" fmla="*/ 31 h 34"/>
                  <a:gd name="T14" fmla="*/ 125 w 168"/>
                  <a:gd name="T15" fmla="*/ 8 h 34"/>
                  <a:gd name="T16" fmla="*/ 125 w 168"/>
                  <a:gd name="T17" fmla="*/ 8 h 34"/>
                  <a:gd name="T18" fmla="*/ 114 w 168"/>
                  <a:gd name="T19" fmla="*/ 5 h 34"/>
                  <a:gd name="T20" fmla="*/ 93 w 168"/>
                  <a:gd name="T21" fmla="*/ 0 h 34"/>
                  <a:gd name="T22" fmla="*/ 90 w 168"/>
                  <a:gd name="T23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34">
                    <a:moveTo>
                      <a:pt x="90" y="0"/>
                    </a:moveTo>
                    <a:cubicBezTo>
                      <a:pt x="85" y="12"/>
                      <a:pt x="75" y="21"/>
                      <a:pt x="63" y="27"/>
                    </a:cubicBezTo>
                    <a:cubicBezTo>
                      <a:pt x="56" y="30"/>
                      <a:pt x="48" y="31"/>
                      <a:pt x="41" y="31"/>
                    </a:cubicBezTo>
                    <a:cubicBezTo>
                      <a:pt x="30" y="31"/>
                      <a:pt x="19" y="28"/>
                      <a:pt x="10" y="22"/>
                    </a:cubicBezTo>
                    <a:cubicBezTo>
                      <a:pt x="6" y="26"/>
                      <a:pt x="3" y="30"/>
                      <a:pt x="0" y="34"/>
                    </a:cubicBezTo>
                    <a:cubicBezTo>
                      <a:pt x="168" y="34"/>
                      <a:pt x="168" y="34"/>
                      <a:pt x="168" y="34"/>
                    </a:cubicBezTo>
                    <a:cubicBezTo>
                      <a:pt x="166" y="33"/>
                      <a:pt x="164" y="32"/>
                      <a:pt x="161" y="31"/>
                    </a:cubicBezTo>
                    <a:cubicBezTo>
                      <a:pt x="151" y="21"/>
                      <a:pt x="138" y="13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1" y="7"/>
                      <a:pt x="118" y="6"/>
                      <a:pt x="114" y="5"/>
                    </a:cubicBezTo>
                    <a:cubicBezTo>
                      <a:pt x="107" y="3"/>
                      <a:pt x="100" y="1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8" name="Freeform 162"/>
              <p:cNvSpPr>
                <a:spLocks noEditPoints="1"/>
              </p:cNvSpPr>
              <p:nvPr/>
            </p:nvSpPr>
            <p:spPr bwMode="auto">
              <a:xfrm>
                <a:off x="799" y="3753"/>
                <a:ext cx="74" cy="105"/>
              </a:xfrm>
              <a:custGeom>
                <a:avLst/>
                <a:gdLst>
                  <a:gd name="T0" fmla="*/ 88 w 107"/>
                  <a:gd name="T1" fmla="*/ 25 h 150"/>
                  <a:gd name="T2" fmla="*/ 87 w 107"/>
                  <a:gd name="T3" fmla="*/ 29 h 150"/>
                  <a:gd name="T4" fmla="*/ 86 w 107"/>
                  <a:gd name="T5" fmla="*/ 40 h 150"/>
                  <a:gd name="T6" fmla="*/ 87 w 107"/>
                  <a:gd name="T7" fmla="*/ 30 h 150"/>
                  <a:gd name="T8" fmla="*/ 88 w 107"/>
                  <a:gd name="T9" fmla="*/ 28 h 150"/>
                  <a:gd name="T10" fmla="*/ 88 w 107"/>
                  <a:gd name="T11" fmla="*/ 25 h 150"/>
                  <a:gd name="T12" fmla="*/ 75 w 107"/>
                  <a:gd name="T13" fmla="*/ 5 h 150"/>
                  <a:gd name="T14" fmla="*/ 38 w 107"/>
                  <a:gd name="T15" fmla="*/ 43 h 150"/>
                  <a:gd name="T16" fmla="*/ 12 w 107"/>
                  <a:gd name="T17" fmla="*/ 87 h 150"/>
                  <a:gd name="T18" fmla="*/ 2 w 107"/>
                  <a:gd name="T19" fmla="*/ 125 h 150"/>
                  <a:gd name="T20" fmla="*/ 0 w 107"/>
                  <a:gd name="T21" fmla="*/ 150 h 150"/>
                  <a:gd name="T22" fmla="*/ 28 w 107"/>
                  <a:gd name="T23" fmla="*/ 150 h 150"/>
                  <a:gd name="T24" fmla="*/ 48 w 107"/>
                  <a:gd name="T25" fmla="*/ 134 h 150"/>
                  <a:gd name="T26" fmla="*/ 68 w 107"/>
                  <a:gd name="T27" fmla="*/ 150 h 150"/>
                  <a:gd name="T28" fmla="*/ 107 w 107"/>
                  <a:gd name="T29" fmla="*/ 150 h 150"/>
                  <a:gd name="T30" fmla="*/ 104 w 107"/>
                  <a:gd name="T31" fmla="*/ 145 h 150"/>
                  <a:gd name="T32" fmla="*/ 92 w 107"/>
                  <a:gd name="T33" fmla="*/ 132 h 150"/>
                  <a:gd name="T34" fmla="*/ 86 w 107"/>
                  <a:gd name="T35" fmla="*/ 107 h 150"/>
                  <a:gd name="T36" fmla="*/ 76 w 107"/>
                  <a:gd name="T37" fmla="*/ 64 h 150"/>
                  <a:gd name="T38" fmla="*/ 80 w 107"/>
                  <a:gd name="T39" fmla="*/ 9 h 150"/>
                  <a:gd name="T40" fmla="*/ 75 w 107"/>
                  <a:gd name="T41" fmla="*/ 5 h 150"/>
                  <a:gd name="T42" fmla="*/ 59 w 107"/>
                  <a:gd name="T43" fmla="*/ 0 h 150"/>
                  <a:gd name="T44" fmla="*/ 32 w 107"/>
                  <a:gd name="T45" fmla="*/ 21 h 150"/>
                  <a:gd name="T46" fmla="*/ 25 w 107"/>
                  <a:gd name="T47" fmla="*/ 41 h 150"/>
                  <a:gd name="T48" fmla="*/ 62 w 107"/>
                  <a:gd name="T49" fmla="*/ 0 h 150"/>
                  <a:gd name="T50" fmla="*/ 59 w 107"/>
                  <a:gd name="T51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150">
                    <a:moveTo>
                      <a:pt x="88" y="25"/>
                    </a:moveTo>
                    <a:cubicBezTo>
                      <a:pt x="88" y="27"/>
                      <a:pt x="87" y="28"/>
                      <a:pt x="87" y="29"/>
                    </a:cubicBezTo>
                    <a:cubicBezTo>
                      <a:pt x="87" y="33"/>
                      <a:pt x="86" y="37"/>
                      <a:pt x="86" y="40"/>
                    </a:cubicBezTo>
                    <a:cubicBezTo>
                      <a:pt x="87" y="37"/>
                      <a:pt x="87" y="34"/>
                      <a:pt x="87" y="30"/>
                    </a:cubicBezTo>
                    <a:cubicBezTo>
                      <a:pt x="87" y="30"/>
                      <a:pt x="88" y="29"/>
                      <a:pt x="88" y="28"/>
                    </a:cubicBezTo>
                    <a:cubicBezTo>
                      <a:pt x="88" y="27"/>
                      <a:pt x="88" y="26"/>
                      <a:pt x="88" y="25"/>
                    </a:cubicBezTo>
                    <a:moveTo>
                      <a:pt x="75" y="5"/>
                    </a:moveTo>
                    <a:cubicBezTo>
                      <a:pt x="61" y="16"/>
                      <a:pt x="49" y="29"/>
                      <a:pt x="38" y="43"/>
                    </a:cubicBezTo>
                    <a:cubicBezTo>
                      <a:pt x="28" y="56"/>
                      <a:pt x="19" y="71"/>
                      <a:pt x="12" y="87"/>
                    </a:cubicBezTo>
                    <a:cubicBezTo>
                      <a:pt x="7" y="99"/>
                      <a:pt x="4" y="112"/>
                      <a:pt x="2" y="125"/>
                    </a:cubicBezTo>
                    <a:cubicBezTo>
                      <a:pt x="1" y="134"/>
                      <a:pt x="0" y="142"/>
                      <a:pt x="0" y="150"/>
                    </a:cubicBezTo>
                    <a:cubicBezTo>
                      <a:pt x="28" y="150"/>
                      <a:pt x="28" y="150"/>
                      <a:pt x="28" y="150"/>
                    </a:cubicBezTo>
                    <a:cubicBezTo>
                      <a:pt x="30" y="142"/>
                      <a:pt x="36" y="134"/>
                      <a:pt x="48" y="134"/>
                    </a:cubicBezTo>
                    <a:cubicBezTo>
                      <a:pt x="60" y="134"/>
                      <a:pt x="67" y="142"/>
                      <a:pt x="68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06" y="149"/>
                      <a:pt x="105" y="147"/>
                      <a:pt x="104" y="145"/>
                    </a:cubicBezTo>
                    <a:cubicBezTo>
                      <a:pt x="100" y="141"/>
                      <a:pt x="96" y="136"/>
                      <a:pt x="92" y="132"/>
                    </a:cubicBezTo>
                    <a:cubicBezTo>
                      <a:pt x="89" y="124"/>
                      <a:pt x="87" y="116"/>
                      <a:pt x="86" y="107"/>
                    </a:cubicBezTo>
                    <a:cubicBezTo>
                      <a:pt x="81" y="93"/>
                      <a:pt x="77" y="78"/>
                      <a:pt x="76" y="64"/>
                    </a:cubicBezTo>
                    <a:cubicBezTo>
                      <a:pt x="74" y="46"/>
                      <a:pt x="75" y="27"/>
                      <a:pt x="80" y="9"/>
                    </a:cubicBezTo>
                    <a:cubicBezTo>
                      <a:pt x="78" y="7"/>
                      <a:pt x="77" y="6"/>
                      <a:pt x="75" y="5"/>
                    </a:cubicBezTo>
                    <a:moveTo>
                      <a:pt x="59" y="0"/>
                    </a:moveTo>
                    <a:cubicBezTo>
                      <a:pt x="47" y="0"/>
                      <a:pt x="37" y="9"/>
                      <a:pt x="32" y="21"/>
                    </a:cubicBezTo>
                    <a:cubicBezTo>
                      <a:pt x="30" y="28"/>
                      <a:pt x="27" y="34"/>
                      <a:pt x="25" y="41"/>
                    </a:cubicBezTo>
                    <a:cubicBezTo>
                      <a:pt x="36" y="26"/>
                      <a:pt x="48" y="13"/>
                      <a:pt x="62" y="0"/>
                    </a:cubicBezTo>
                    <a:cubicBezTo>
                      <a:pt x="61" y="0"/>
                      <a:pt x="60" y="0"/>
                      <a:pt x="59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9" name="Freeform 163"/>
              <p:cNvSpPr>
                <a:spLocks noEditPoints="1"/>
              </p:cNvSpPr>
              <p:nvPr/>
            </p:nvSpPr>
            <p:spPr bwMode="auto">
              <a:xfrm>
                <a:off x="1290" y="3389"/>
                <a:ext cx="269" cy="329"/>
              </a:xfrm>
              <a:custGeom>
                <a:avLst/>
                <a:gdLst>
                  <a:gd name="T0" fmla="*/ 76 w 386"/>
                  <a:gd name="T1" fmla="*/ 466 h 472"/>
                  <a:gd name="T2" fmla="*/ 3 w 386"/>
                  <a:gd name="T3" fmla="*/ 370 h 472"/>
                  <a:gd name="T4" fmla="*/ 0 w 386"/>
                  <a:gd name="T5" fmla="*/ 381 h 472"/>
                  <a:gd name="T6" fmla="*/ 3 w 386"/>
                  <a:gd name="T7" fmla="*/ 370 h 472"/>
                  <a:gd name="T8" fmla="*/ 198 w 386"/>
                  <a:gd name="T9" fmla="*/ 336 h 472"/>
                  <a:gd name="T10" fmla="*/ 199 w 386"/>
                  <a:gd name="T11" fmla="*/ 343 h 472"/>
                  <a:gd name="T12" fmla="*/ 41 w 386"/>
                  <a:gd name="T13" fmla="*/ 275 h 472"/>
                  <a:gd name="T14" fmla="*/ 24 w 386"/>
                  <a:gd name="T15" fmla="*/ 311 h 472"/>
                  <a:gd name="T16" fmla="*/ 41 w 386"/>
                  <a:gd name="T17" fmla="*/ 275 h 472"/>
                  <a:gd name="T18" fmla="*/ 125 w 386"/>
                  <a:gd name="T19" fmla="*/ 124 h 472"/>
                  <a:gd name="T20" fmla="*/ 138 w 386"/>
                  <a:gd name="T21" fmla="*/ 110 h 472"/>
                  <a:gd name="T22" fmla="*/ 358 w 386"/>
                  <a:gd name="T23" fmla="*/ 48 h 472"/>
                  <a:gd name="T24" fmla="*/ 325 w 386"/>
                  <a:gd name="T25" fmla="*/ 58 h 472"/>
                  <a:gd name="T26" fmla="*/ 325 w 386"/>
                  <a:gd name="T27" fmla="*/ 58 h 472"/>
                  <a:gd name="T28" fmla="*/ 271 w 386"/>
                  <a:gd name="T29" fmla="*/ 97 h 472"/>
                  <a:gd name="T30" fmla="*/ 330 w 386"/>
                  <a:gd name="T31" fmla="*/ 63 h 472"/>
                  <a:gd name="T32" fmla="*/ 358 w 386"/>
                  <a:gd name="T33" fmla="*/ 57 h 472"/>
                  <a:gd name="T34" fmla="*/ 379 w 386"/>
                  <a:gd name="T35" fmla="*/ 47 h 472"/>
                  <a:gd name="T36" fmla="*/ 117 w 386"/>
                  <a:gd name="T37" fmla="*/ 430 h 472"/>
                  <a:gd name="T38" fmla="*/ 117 w 386"/>
                  <a:gd name="T39" fmla="*/ 430 h 472"/>
                  <a:gd name="T40" fmla="*/ 127 w 386"/>
                  <a:gd name="T41" fmla="*/ 276 h 472"/>
                  <a:gd name="T42" fmla="*/ 168 w 386"/>
                  <a:gd name="T43" fmla="*/ 214 h 472"/>
                  <a:gd name="T44" fmla="*/ 168 w 386"/>
                  <a:gd name="T45" fmla="*/ 214 h 472"/>
                  <a:gd name="T46" fmla="*/ 304 w 386"/>
                  <a:gd name="T47" fmla="*/ 17 h 472"/>
                  <a:gd name="T48" fmla="*/ 201 w 386"/>
                  <a:gd name="T49" fmla="*/ 60 h 472"/>
                  <a:gd name="T50" fmla="*/ 128 w 386"/>
                  <a:gd name="T51" fmla="*/ 141 h 472"/>
                  <a:gd name="T52" fmla="*/ 91 w 386"/>
                  <a:gd name="T53" fmla="*/ 201 h 472"/>
                  <a:gd name="T54" fmla="*/ 86 w 386"/>
                  <a:gd name="T55" fmla="*/ 219 h 472"/>
                  <a:gd name="T56" fmla="*/ 39 w 386"/>
                  <a:gd name="T57" fmla="*/ 306 h 472"/>
                  <a:gd name="T58" fmla="*/ 39 w 386"/>
                  <a:gd name="T59" fmla="*/ 307 h 472"/>
                  <a:gd name="T60" fmla="*/ 39 w 386"/>
                  <a:gd name="T61" fmla="*/ 307 h 472"/>
                  <a:gd name="T62" fmla="*/ 39 w 386"/>
                  <a:gd name="T63" fmla="*/ 307 h 472"/>
                  <a:gd name="T64" fmla="*/ 15 w 386"/>
                  <a:gd name="T65" fmla="*/ 367 h 472"/>
                  <a:gd name="T66" fmla="*/ 2 w 386"/>
                  <a:gd name="T67" fmla="*/ 399 h 472"/>
                  <a:gd name="T68" fmla="*/ 89 w 386"/>
                  <a:gd name="T69" fmla="*/ 459 h 472"/>
                  <a:gd name="T70" fmla="*/ 143 w 386"/>
                  <a:gd name="T71" fmla="*/ 472 h 472"/>
                  <a:gd name="T72" fmla="*/ 195 w 386"/>
                  <a:gd name="T73" fmla="*/ 460 h 472"/>
                  <a:gd name="T74" fmla="*/ 224 w 386"/>
                  <a:gd name="T75" fmla="*/ 434 h 472"/>
                  <a:gd name="T76" fmla="*/ 209 w 386"/>
                  <a:gd name="T77" fmla="*/ 409 h 472"/>
                  <a:gd name="T78" fmla="*/ 201 w 386"/>
                  <a:gd name="T79" fmla="*/ 404 h 472"/>
                  <a:gd name="T80" fmla="*/ 202 w 386"/>
                  <a:gd name="T81" fmla="*/ 395 h 472"/>
                  <a:gd name="T82" fmla="*/ 221 w 386"/>
                  <a:gd name="T83" fmla="*/ 148 h 472"/>
                  <a:gd name="T84" fmla="*/ 238 w 386"/>
                  <a:gd name="T85" fmla="*/ 119 h 472"/>
                  <a:gd name="T86" fmla="*/ 314 w 386"/>
                  <a:gd name="T87" fmla="*/ 50 h 472"/>
                  <a:gd name="T88" fmla="*/ 385 w 386"/>
                  <a:gd name="T89" fmla="*/ 37 h 472"/>
                  <a:gd name="T90" fmla="*/ 386 w 386"/>
                  <a:gd name="T91" fmla="*/ 25 h 472"/>
                  <a:gd name="T92" fmla="*/ 330 w 386"/>
                  <a:gd name="T93" fmla="*/ 16 h 472"/>
                  <a:gd name="T94" fmla="*/ 178 w 386"/>
                  <a:gd name="T95" fmla="*/ 62 h 472"/>
                  <a:gd name="T96" fmla="*/ 293 w 386"/>
                  <a:gd name="T97" fmla="*/ 8 h 472"/>
                  <a:gd name="T98" fmla="*/ 380 w 386"/>
                  <a:gd name="T99" fmla="*/ 12 h 472"/>
                  <a:gd name="T100" fmla="*/ 325 w 386"/>
                  <a:gd name="T101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6" h="472">
                    <a:moveTo>
                      <a:pt x="15" y="427"/>
                    </a:moveTo>
                    <a:cubicBezTo>
                      <a:pt x="30" y="445"/>
                      <a:pt x="54" y="458"/>
                      <a:pt x="76" y="466"/>
                    </a:cubicBezTo>
                    <a:cubicBezTo>
                      <a:pt x="54" y="456"/>
                      <a:pt x="33" y="442"/>
                      <a:pt x="15" y="427"/>
                    </a:cubicBezTo>
                    <a:moveTo>
                      <a:pt x="3" y="370"/>
                    </a:moveTo>
                    <a:cubicBezTo>
                      <a:pt x="2" y="373"/>
                      <a:pt x="1" y="376"/>
                      <a:pt x="1" y="379"/>
                    </a:cubicBezTo>
                    <a:cubicBezTo>
                      <a:pt x="1" y="379"/>
                      <a:pt x="0" y="380"/>
                      <a:pt x="0" y="381"/>
                    </a:cubicBezTo>
                    <a:cubicBezTo>
                      <a:pt x="2" y="378"/>
                      <a:pt x="4" y="376"/>
                      <a:pt x="5" y="373"/>
                    </a:cubicBezTo>
                    <a:cubicBezTo>
                      <a:pt x="4" y="372"/>
                      <a:pt x="3" y="371"/>
                      <a:pt x="3" y="370"/>
                    </a:cubicBezTo>
                    <a:moveTo>
                      <a:pt x="196" y="301"/>
                    </a:moveTo>
                    <a:cubicBezTo>
                      <a:pt x="196" y="313"/>
                      <a:pt x="197" y="324"/>
                      <a:pt x="198" y="336"/>
                    </a:cubicBezTo>
                    <a:cubicBezTo>
                      <a:pt x="199" y="339"/>
                      <a:pt x="199" y="342"/>
                      <a:pt x="199" y="345"/>
                    </a:cubicBezTo>
                    <a:cubicBezTo>
                      <a:pt x="199" y="344"/>
                      <a:pt x="199" y="344"/>
                      <a:pt x="199" y="343"/>
                    </a:cubicBezTo>
                    <a:cubicBezTo>
                      <a:pt x="198" y="329"/>
                      <a:pt x="197" y="315"/>
                      <a:pt x="196" y="301"/>
                    </a:cubicBezTo>
                    <a:moveTo>
                      <a:pt x="41" y="275"/>
                    </a:moveTo>
                    <a:cubicBezTo>
                      <a:pt x="39" y="278"/>
                      <a:pt x="38" y="281"/>
                      <a:pt x="36" y="284"/>
                    </a:cubicBezTo>
                    <a:cubicBezTo>
                      <a:pt x="32" y="292"/>
                      <a:pt x="28" y="302"/>
                      <a:pt x="24" y="311"/>
                    </a:cubicBezTo>
                    <a:cubicBezTo>
                      <a:pt x="23" y="314"/>
                      <a:pt x="23" y="317"/>
                      <a:pt x="22" y="319"/>
                    </a:cubicBezTo>
                    <a:cubicBezTo>
                      <a:pt x="28" y="304"/>
                      <a:pt x="34" y="290"/>
                      <a:pt x="41" y="275"/>
                    </a:cubicBezTo>
                    <a:moveTo>
                      <a:pt x="138" y="110"/>
                    </a:moveTo>
                    <a:cubicBezTo>
                      <a:pt x="134" y="114"/>
                      <a:pt x="129" y="119"/>
                      <a:pt x="125" y="124"/>
                    </a:cubicBezTo>
                    <a:cubicBezTo>
                      <a:pt x="117" y="135"/>
                      <a:pt x="109" y="146"/>
                      <a:pt x="103" y="158"/>
                    </a:cubicBezTo>
                    <a:cubicBezTo>
                      <a:pt x="114" y="141"/>
                      <a:pt x="126" y="125"/>
                      <a:pt x="138" y="110"/>
                    </a:cubicBezTo>
                    <a:moveTo>
                      <a:pt x="375" y="47"/>
                    </a:moveTo>
                    <a:cubicBezTo>
                      <a:pt x="369" y="47"/>
                      <a:pt x="364" y="48"/>
                      <a:pt x="358" y="48"/>
                    </a:cubicBezTo>
                    <a:cubicBezTo>
                      <a:pt x="347" y="50"/>
                      <a:pt x="336" y="53"/>
                      <a:pt x="326" y="57"/>
                    </a:cubicBezTo>
                    <a:cubicBezTo>
                      <a:pt x="326" y="57"/>
                      <a:pt x="325" y="57"/>
                      <a:pt x="325" y="58"/>
                    </a:cubicBezTo>
                    <a:cubicBezTo>
                      <a:pt x="326" y="57"/>
                      <a:pt x="326" y="57"/>
                      <a:pt x="326" y="57"/>
                    </a:cubicBezTo>
                    <a:cubicBezTo>
                      <a:pt x="325" y="58"/>
                      <a:pt x="325" y="58"/>
                      <a:pt x="325" y="58"/>
                    </a:cubicBezTo>
                    <a:cubicBezTo>
                      <a:pt x="314" y="63"/>
                      <a:pt x="303" y="69"/>
                      <a:pt x="292" y="77"/>
                    </a:cubicBezTo>
                    <a:cubicBezTo>
                      <a:pt x="285" y="83"/>
                      <a:pt x="277" y="90"/>
                      <a:pt x="271" y="97"/>
                    </a:cubicBezTo>
                    <a:cubicBezTo>
                      <a:pt x="276" y="94"/>
                      <a:pt x="281" y="91"/>
                      <a:pt x="287" y="88"/>
                    </a:cubicBezTo>
                    <a:cubicBezTo>
                      <a:pt x="301" y="79"/>
                      <a:pt x="315" y="70"/>
                      <a:pt x="330" y="63"/>
                    </a:cubicBezTo>
                    <a:cubicBezTo>
                      <a:pt x="336" y="61"/>
                      <a:pt x="343" y="59"/>
                      <a:pt x="350" y="58"/>
                    </a:cubicBezTo>
                    <a:cubicBezTo>
                      <a:pt x="352" y="57"/>
                      <a:pt x="355" y="57"/>
                      <a:pt x="358" y="57"/>
                    </a:cubicBezTo>
                    <a:cubicBezTo>
                      <a:pt x="359" y="57"/>
                      <a:pt x="360" y="57"/>
                      <a:pt x="361" y="57"/>
                    </a:cubicBezTo>
                    <a:cubicBezTo>
                      <a:pt x="368" y="56"/>
                      <a:pt x="374" y="52"/>
                      <a:pt x="379" y="47"/>
                    </a:cubicBezTo>
                    <a:cubicBezTo>
                      <a:pt x="378" y="47"/>
                      <a:pt x="376" y="47"/>
                      <a:pt x="375" y="47"/>
                    </a:cubicBezTo>
                    <a:moveTo>
                      <a:pt x="117" y="430"/>
                    </a:moveTo>
                    <a:cubicBezTo>
                      <a:pt x="86" y="430"/>
                      <a:pt x="86" y="383"/>
                      <a:pt x="117" y="383"/>
                    </a:cubicBezTo>
                    <a:cubicBezTo>
                      <a:pt x="147" y="383"/>
                      <a:pt x="147" y="430"/>
                      <a:pt x="117" y="430"/>
                    </a:cubicBezTo>
                    <a:moveTo>
                      <a:pt x="127" y="315"/>
                    </a:moveTo>
                    <a:cubicBezTo>
                      <a:pt x="101" y="315"/>
                      <a:pt x="101" y="276"/>
                      <a:pt x="127" y="276"/>
                    </a:cubicBezTo>
                    <a:cubicBezTo>
                      <a:pt x="152" y="276"/>
                      <a:pt x="152" y="315"/>
                      <a:pt x="127" y="315"/>
                    </a:cubicBezTo>
                    <a:moveTo>
                      <a:pt x="168" y="214"/>
                    </a:moveTo>
                    <a:cubicBezTo>
                      <a:pt x="143" y="214"/>
                      <a:pt x="143" y="175"/>
                      <a:pt x="168" y="175"/>
                    </a:cubicBezTo>
                    <a:cubicBezTo>
                      <a:pt x="193" y="175"/>
                      <a:pt x="193" y="214"/>
                      <a:pt x="168" y="214"/>
                    </a:cubicBezTo>
                    <a:moveTo>
                      <a:pt x="330" y="16"/>
                    </a:moveTo>
                    <a:cubicBezTo>
                      <a:pt x="322" y="16"/>
                      <a:pt x="313" y="16"/>
                      <a:pt x="304" y="17"/>
                    </a:cubicBezTo>
                    <a:cubicBezTo>
                      <a:pt x="285" y="20"/>
                      <a:pt x="266" y="25"/>
                      <a:pt x="248" y="33"/>
                    </a:cubicBezTo>
                    <a:cubicBezTo>
                      <a:pt x="231" y="40"/>
                      <a:pt x="215" y="49"/>
                      <a:pt x="201" y="60"/>
                    </a:cubicBezTo>
                    <a:cubicBezTo>
                      <a:pt x="178" y="78"/>
                      <a:pt x="159" y="101"/>
                      <a:pt x="141" y="124"/>
                    </a:cubicBezTo>
                    <a:cubicBezTo>
                      <a:pt x="137" y="129"/>
                      <a:pt x="133" y="135"/>
                      <a:pt x="128" y="141"/>
                    </a:cubicBezTo>
                    <a:cubicBezTo>
                      <a:pt x="115" y="160"/>
                      <a:pt x="103" y="180"/>
                      <a:pt x="91" y="200"/>
                    </a:cubicBezTo>
                    <a:cubicBezTo>
                      <a:pt x="91" y="200"/>
                      <a:pt x="91" y="201"/>
                      <a:pt x="91" y="201"/>
                    </a:cubicBezTo>
                    <a:cubicBezTo>
                      <a:pt x="90" y="203"/>
                      <a:pt x="89" y="205"/>
                      <a:pt x="89" y="207"/>
                    </a:cubicBezTo>
                    <a:cubicBezTo>
                      <a:pt x="88" y="211"/>
                      <a:pt x="87" y="215"/>
                      <a:pt x="86" y="219"/>
                    </a:cubicBezTo>
                    <a:cubicBezTo>
                      <a:pt x="83" y="222"/>
                      <a:pt x="79" y="225"/>
                      <a:pt x="76" y="228"/>
                    </a:cubicBezTo>
                    <a:cubicBezTo>
                      <a:pt x="62" y="254"/>
                      <a:pt x="50" y="280"/>
                      <a:pt x="39" y="306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6"/>
                      <a:pt x="39" y="306"/>
                      <a:pt x="39" y="307"/>
                    </a:cubicBezTo>
                    <a:cubicBezTo>
                      <a:pt x="39" y="306"/>
                      <a:pt x="39" y="306"/>
                      <a:pt x="39" y="306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9" y="307"/>
                      <a:pt x="39" y="307"/>
                      <a:pt x="39" y="307"/>
                    </a:cubicBezTo>
                    <a:cubicBezTo>
                      <a:pt x="31" y="327"/>
                      <a:pt x="23" y="347"/>
                      <a:pt x="15" y="367"/>
                    </a:cubicBezTo>
                    <a:cubicBezTo>
                      <a:pt x="17" y="369"/>
                      <a:pt x="19" y="372"/>
                      <a:pt x="17" y="375"/>
                    </a:cubicBezTo>
                    <a:cubicBezTo>
                      <a:pt x="12" y="383"/>
                      <a:pt x="7" y="391"/>
                      <a:pt x="2" y="399"/>
                    </a:cubicBezTo>
                    <a:cubicBezTo>
                      <a:pt x="10" y="408"/>
                      <a:pt x="19" y="416"/>
                      <a:pt x="29" y="423"/>
                    </a:cubicBezTo>
                    <a:cubicBezTo>
                      <a:pt x="48" y="438"/>
                      <a:pt x="68" y="450"/>
                      <a:pt x="89" y="459"/>
                    </a:cubicBezTo>
                    <a:cubicBezTo>
                      <a:pt x="102" y="465"/>
                      <a:pt x="115" y="469"/>
                      <a:pt x="129" y="471"/>
                    </a:cubicBezTo>
                    <a:cubicBezTo>
                      <a:pt x="134" y="472"/>
                      <a:pt x="139" y="472"/>
                      <a:pt x="143" y="472"/>
                    </a:cubicBezTo>
                    <a:cubicBezTo>
                      <a:pt x="148" y="472"/>
                      <a:pt x="153" y="471"/>
                      <a:pt x="158" y="471"/>
                    </a:cubicBezTo>
                    <a:cubicBezTo>
                      <a:pt x="171" y="469"/>
                      <a:pt x="183" y="465"/>
                      <a:pt x="195" y="460"/>
                    </a:cubicBezTo>
                    <a:cubicBezTo>
                      <a:pt x="204" y="456"/>
                      <a:pt x="213" y="452"/>
                      <a:pt x="222" y="447"/>
                    </a:cubicBezTo>
                    <a:cubicBezTo>
                      <a:pt x="223" y="442"/>
                      <a:pt x="224" y="438"/>
                      <a:pt x="224" y="434"/>
                    </a:cubicBezTo>
                    <a:cubicBezTo>
                      <a:pt x="223" y="432"/>
                      <a:pt x="221" y="430"/>
                      <a:pt x="219" y="427"/>
                    </a:cubicBezTo>
                    <a:cubicBezTo>
                      <a:pt x="215" y="421"/>
                      <a:pt x="212" y="415"/>
                      <a:pt x="209" y="409"/>
                    </a:cubicBezTo>
                    <a:cubicBezTo>
                      <a:pt x="206" y="408"/>
                      <a:pt x="204" y="407"/>
                      <a:pt x="201" y="407"/>
                    </a:cubicBezTo>
                    <a:cubicBezTo>
                      <a:pt x="201" y="406"/>
                      <a:pt x="201" y="405"/>
                      <a:pt x="201" y="404"/>
                    </a:cubicBezTo>
                    <a:cubicBezTo>
                      <a:pt x="201" y="403"/>
                      <a:pt x="202" y="403"/>
                      <a:pt x="202" y="402"/>
                    </a:cubicBezTo>
                    <a:cubicBezTo>
                      <a:pt x="202" y="400"/>
                      <a:pt x="202" y="398"/>
                      <a:pt x="202" y="395"/>
                    </a:cubicBezTo>
                    <a:cubicBezTo>
                      <a:pt x="189" y="363"/>
                      <a:pt x="184" y="327"/>
                      <a:pt x="185" y="293"/>
                    </a:cubicBezTo>
                    <a:cubicBezTo>
                      <a:pt x="186" y="243"/>
                      <a:pt x="199" y="193"/>
                      <a:pt x="221" y="148"/>
                    </a:cubicBezTo>
                    <a:cubicBezTo>
                      <a:pt x="226" y="139"/>
                      <a:pt x="232" y="129"/>
                      <a:pt x="238" y="120"/>
                    </a:cubicBezTo>
                    <a:cubicBezTo>
                      <a:pt x="238" y="120"/>
                      <a:pt x="238" y="119"/>
                      <a:pt x="238" y="119"/>
                    </a:cubicBezTo>
                    <a:cubicBezTo>
                      <a:pt x="239" y="119"/>
                      <a:pt x="239" y="119"/>
                      <a:pt x="239" y="118"/>
                    </a:cubicBezTo>
                    <a:cubicBezTo>
                      <a:pt x="258" y="90"/>
                      <a:pt x="283" y="65"/>
                      <a:pt x="314" y="50"/>
                    </a:cubicBezTo>
                    <a:cubicBezTo>
                      <a:pt x="334" y="41"/>
                      <a:pt x="354" y="37"/>
                      <a:pt x="375" y="37"/>
                    </a:cubicBezTo>
                    <a:cubicBezTo>
                      <a:pt x="378" y="37"/>
                      <a:pt x="381" y="37"/>
                      <a:pt x="385" y="37"/>
                    </a:cubicBezTo>
                    <a:cubicBezTo>
                      <a:pt x="385" y="34"/>
                      <a:pt x="386" y="32"/>
                      <a:pt x="386" y="29"/>
                    </a:cubicBezTo>
                    <a:cubicBezTo>
                      <a:pt x="386" y="28"/>
                      <a:pt x="386" y="27"/>
                      <a:pt x="386" y="25"/>
                    </a:cubicBezTo>
                    <a:cubicBezTo>
                      <a:pt x="375" y="21"/>
                      <a:pt x="364" y="19"/>
                      <a:pt x="353" y="17"/>
                    </a:cubicBezTo>
                    <a:cubicBezTo>
                      <a:pt x="345" y="16"/>
                      <a:pt x="338" y="16"/>
                      <a:pt x="330" y="16"/>
                    </a:cubicBezTo>
                    <a:moveTo>
                      <a:pt x="325" y="0"/>
                    </a:moveTo>
                    <a:cubicBezTo>
                      <a:pt x="269" y="0"/>
                      <a:pt x="211" y="13"/>
                      <a:pt x="178" y="62"/>
                    </a:cubicBezTo>
                    <a:cubicBezTo>
                      <a:pt x="177" y="64"/>
                      <a:pt x="176" y="66"/>
                      <a:pt x="175" y="69"/>
                    </a:cubicBezTo>
                    <a:cubicBezTo>
                      <a:pt x="208" y="38"/>
                      <a:pt x="247" y="16"/>
                      <a:pt x="293" y="8"/>
                    </a:cubicBezTo>
                    <a:cubicBezTo>
                      <a:pt x="305" y="6"/>
                      <a:pt x="317" y="5"/>
                      <a:pt x="330" y="5"/>
                    </a:cubicBezTo>
                    <a:cubicBezTo>
                      <a:pt x="347" y="5"/>
                      <a:pt x="364" y="7"/>
                      <a:pt x="380" y="12"/>
                    </a:cubicBezTo>
                    <a:cubicBezTo>
                      <a:pt x="374" y="5"/>
                      <a:pt x="366" y="2"/>
                      <a:pt x="358" y="1"/>
                    </a:cubicBezTo>
                    <a:cubicBezTo>
                      <a:pt x="347" y="0"/>
                      <a:pt x="336" y="0"/>
                      <a:pt x="325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0" name="Freeform 164"/>
              <p:cNvSpPr>
                <a:spLocks noEditPoints="1"/>
              </p:cNvSpPr>
              <p:nvPr/>
            </p:nvSpPr>
            <p:spPr bwMode="auto">
              <a:xfrm>
                <a:off x="1342" y="3797"/>
                <a:ext cx="128" cy="61"/>
              </a:xfrm>
              <a:custGeom>
                <a:avLst/>
                <a:gdLst>
                  <a:gd name="T0" fmla="*/ 34 w 183"/>
                  <a:gd name="T1" fmla="*/ 43 h 87"/>
                  <a:gd name="T2" fmla="*/ 0 w 183"/>
                  <a:gd name="T3" fmla="*/ 87 h 87"/>
                  <a:gd name="T4" fmla="*/ 2 w 183"/>
                  <a:gd name="T5" fmla="*/ 87 h 87"/>
                  <a:gd name="T6" fmla="*/ 34 w 183"/>
                  <a:gd name="T7" fmla="*/ 43 h 87"/>
                  <a:gd name="T8" fmla="*/ 146 w 183"/>
                  <a:gd name="T9" fmla="*/ 0 h 87"/>
                  <a:gd name="T10" fmla="*/ 108 w 183"/>
                  <a:gd name="T11" fmla="*/ 5 h 87"/>
                  <a:gd name="T12" fmla="*/ 81 w 183"/>
                  <a:gd name="T13" fmla="*/ 17 h 87"/>
                  <a:gd name="T14" fmla="*/ 50 w 183"/>
                  <a:gd name="T15" fmla="*/ 43 h 87"/>
                  <a:gd name="T16" fmla="*/ 16 w 183"/>
                  <a:gd name="T17" fmla="*/ 87 h 87"/>
                  <a:gd name="T18" fmla="*/ 74 w 183"/>
                  <a:gd name="T19" fmla="*/ 87 h 87"/>
                  <a:gd name="T20" fmla="*/ 86 w 183"/>
                  <a:gd name="T21" fmla="*/ 59 h 87"/>
                  <a:gd name="T22" fmla="*/ 96 w 183"/>
                  <a:gd name="T23" fmla="*/ 57 h 87"/>
                  <a:gd name="T24" fmla="*/ 118 w 183"/>
                  <a:gd name="T25" fmla="*/ 87 h 87"/>
                  <a:gd name="T26" fmla="*/ 181 w 183"/>
                  <a:gd name="T27" fmla="*/ 87 h 87"/>
                  <a:gd name="T28" fmla="*/ 178 w 183"/>
                  <a:gd name="T29" fmla="*/ 57 h 87"/>
                  <a:gd name="T30" fmla="*/ 175 w 183"/>
                  <a:gd name="T31" fmla="*/ 51 h 87"/>
                  <a:gd name="T32" fmla="*/ 174 w 183"/>
                  <a:gd name="T33" fmla="*/ 50 h 87"/>
                  <a:gd name="T34" fmla="*/ 173 w 183"/>
                  <a:gd name="T35" fmla="*/ 47 h 87"/>
                  <a:gd name="T36" fmla="*/ 179 w 183"/>
                  <a:gd name="T37" fmla="*/ 42 h 87"/>
                  <a:gd name="T38" fmla="*/ 181 w 183"/>
                  <a:gd name="T39" fmla="*/ 21 h 87"/>
                  <a:gd name="T40" fmla="*/ 183 w 183"/>
                  <a:gd name="T41" fmla="*/ 13 h 87"/>
                  <a:gd name="T42" fmla="*/ 176 w 183"/>
                  <a:gd name="T43" fmla="*/ 2 h 87"/>
                  <a:gd name="T44" fmla="*/ 146 w 183"/>
                  <a:gd name="T4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83" h="87">
                    <a:moveTo>
                      <a:pt x="34" y="43"/>
                    </a:moveTo>
                    <a:cubicBezTo>
                      <a:pt x="21" y="55"/>
                      <a:pt x="9" y="71"/>
                      <a:pt x="0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2" y="72"/>
                      <a:pt x="22" y="56"/>
                      <a:pt x="34" y="43"/>
                    </a:cubicBezTo>
                    <a:moveTo>
                      <a:pt x="146" y="0"/>
                    </a:moveTo>
                    <a:cubicBezTo>
                      <a:pt x="133" y="0"/>
                      <a:pt x="120" y="2"/>
                      <a:pt x="108" y="5"/>
                    </a:cubicBezTo>
                    <a:cubicBezTo>
                      <a:pt x="98" y="8"/>
                      <a:pt x="90" y="12"/>
                      <a:pt x="81" y="17"/>
                    </a:cubicBezTo>
                    <a:cubicBezTo>
                      <a:pt x="70" y="24"/>
                      <a:pt x="59" y="33"/>
                      <a:pt x="50" y="43"/>
                    </a:cubicBezTo>
                    <a:cubicBezTo>
                      <a:pt x="37" y="57"/>
                      <a:pt x="26" y="72"/>
                      <a:pt x="16" y="87"/>
                    </a:cubicBezTo>
                    <a:cubicBezTo>
                      <a:pt x="74" y="87"/>
                      <a:pt x="74" y="87"/>
                      <a:pt x="74" y="87"/>
                    </a:cubicBezTo>
                    <a:cubicBezTo>
                      <a:pt x="70" y="77"/>
                      <a:pt x="73" y="65"/>
                      <a:pt x="86" y="59"/>
                    </a:cubicBezTo>
                    <a:cubicBezTo>
                      <a:pt x="89" y="58"/>
                      <a:pt x="93" y="57"/>
                      <a:pt x="96" y="57"/>
                    </a:cubicBezTo>
                    <a:cubicBezTo>
                      <a:pt x="111" y="57"/>
                      <a:pt x="121" y="74"/>
                      <a:pt x="118" y="87"/>
                    </a:cubicBezTo>
                    <a:cubicBezTo>
                      <a:pt x="181" y="87"/>
                      <a:pt x="181" y="87"/>
                      <a:pt x="181" y="87"/>
                    </a:cubicBezTo>
                    <a:cubicBezTo>
                      <a:pt x="179" y="77"/>
                      <a:pt x="178" y="67"/>
                      <a:pt x="178" y="57"/>
                    </a:cubicBezTo>
                    <a:cubicBezTo>
                      <a:pt x="177" y="55"/>
                      <a:pt x="176" y="53"/>
                      <a:pt x="175" y="51"/>
                    </a:cubicBezTo>
                    <a:cubicBezTo>
                      <a:pt x="175" y="51"/>
                      <a:pt x="175" y="50"/>
                      <a:pt x="174" y="50"/>
                    </a:cubicBezTo>
                    <a:cubicBezTo>
                      <a:pt x="174" y="49"/>
                      <a:pt x="174" y="48"/>
                      <a:pt x="173" y="47"/>
                    </a:cubicBezTo>
                    <a:cubicBezTo>
                      <a:pt x="175" y="45"/>
                      <a:pt x="177" y="44"/>
                      <a:pt x="179" y="42"/>
                    </a:cubicBezTo>
                    <a:cubicBezTo>
                      <a:pt x="179" y="35"/>
                      <a:pt x="180" y="28"/>
                      <a:pt x="181" y="21"/>
                    </a:cubicBezTo>
                    <a:cubicBezTo>
                      <a:pt x="182" y="18"/>
                      <a:pt x="183" y="15"/>
                      <a:pt x="183" y="13"/>
                    </a:cubicBezTo>
                    <a:cubicBezTo>
                      <a:pt x="182" y="9"/>
                      <a:pt x="179" y="5"/>
                      <a:pt x="176" y="2"/>
                    </a:cubicBezTo>
                    <a:cubicBezTo>
                      <a:pt x="166" y="1"/>
                      <a:pt x="156" y="0"/>
                      <a:pt x="146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1" name="Freeform 165"/>
              <p:cNvSpPr>
                <a:spLocks noEditPoints="1"/>
              </p:cNvSpPr>
              <p:nvPr/>
            </p:nvSpPr>
            <p:spPr bwMode="auto">
              <a:xfrm>
                <a:off x="1586" y="3482"/>
                <a:ext cx="456" cy="349"/>
              </a:xfrm>
              <a:custGeom>
                <a:avLst/>
                <a:gdLst>
                  <a:gd name="T0" fmla="*/ 613 w 654"/>
                  <a:gd name="T1" fmla="*/ 384 h 501"/>
                  <a:gd name="T2" fmla="*/ 654 w 654"/>
                  <a:gd name="T3" fmla="*/ 347 h 501"/>
                  <a:gd name="T4" fmla="*/ 109 w 654"/>
                  <a:gd name="T5" fmla="*/ 361 h 501"/>
                  <a:gd name="T6" fmla="*/ 58 w 654"/>
                  <a:gd name="T7" fmla="*/ 344 h 501"/>
                  <a:gd name="T8" fmla="*/ 0 w 654"/>
                  <a:gd name="T9" fmla="*/ 345 h 501"/>
                  <a:gd name="T10" fmla="*/ 45 w 654"/>
                  <a:gd name="T11" fmla="*/ 342 h 501"/>
                  <a:gd name="T12" fmla="*/ 6 w 654"/>
                  <a:gd name="T13" fmla="*/ 344 h 501"/>
                  <a:gd name="T14" fmla="*/ 27 w 654"/>
                  <a:gd name="T15" fmla="*/ 325 h 501"/>
                  <a:gd name="T16" fmla="*/ 388 w 654"/>
                  <a:gd name="T17" fmla="*/ 317 h 501"/>
                  <a:gd name="T18" fmla="*/ 55 w 654"/>
                  <a:gd name="T19" fmla="*/ 321 h 501"/>
                  <a:gd name="T20" fmla="*/ 99 w 654"/>
                  <a:gd name="T21" fmla="*/ 282 h 501"/>
                  <a:gd name="T22" fmla="*/ 373 w 654"/>
                  <a:gd name="T23" fmla="*/ 184 h 501"/>
                  <a:gd name="T24" fmla="*/ 603 w 654"/>
                  <a:gd name="T25" fmla="*/ 83 h 501"/>
                  <a:gd name="T26" fmla="*/ 546 w 654"/>
                  <a:gd name="T27" fmla="*/ 65 h 501"/>
                  <a:gd name="T28" fmla="*/ 630 w 654"/>
                  <a:gd name="T29" fmla="*/ 60 h 501"/>
                  <a:gd name="T30" fmla="*/ 588 w 654"/>
                  <a:gd name="T31" fmla="*/ 18 h 501"/>
                  <a:gd name="T32" fmla="*/ 393 w 654"/>
                  <a:gd name="T33" fmla="*/ 397 h 501"/>
                  <a:gd name="T34" fmla="*/ 318 w 654"/>
                  <a:gd name="T35" fmla="*/ 381 h 501"/>
                  <a:gd name="T36" fmla="*/ 326 w 654"/>
                  <a:gd name="T37" fmla="*/ 379 h 501"/>
                  <a:gd name="T38" fmla="*/ 253 w 654"/>
                  <a:gd name="T39" fmla="*/ 292 h 501"/>
                  <a:gd name="T40" fmla="*/ 279 w 654"/>
                  <a:gd name="T41" fmla="*/ 298 h 501"/>
                  <a:gd name="T42" fmla="*/ 286 w 654"/>
                  <a:gd name="T43" fmla="*/ 184 h 501"/>
                  <a:gd name="T44" fmla="*/ 332 w 654"/>
                  <a:gd name="T45" fmla="*/ 103 h 501"/>
                  <a:gd name="T46" fmla="*/ 486 w 654"/>
                  <a:gd name="T47" fmla="*/ 0 h 501"/>
                  <a:gd name="T48" fmla="*/ 414 w 654"/>
                  <a:gd name="T49" fmla="*/ 4 h 501"/>
                  <a:gd name="T50" fmla="*/ 225 w 654"/>
                  <a:gd name="T51" fmla="*/ 114 h 501"/>
                  <a:gd name="T52" fmla="*/ 162 w 654"/>
                  <a:gd name="T53" fmla="*/ 220 h 501"/>
                  <a:gd name="T54" fmla="*/ 109 w 654"/>
                  <a:gd name="T55" fmla="*/ 288 h 501"/>
                  <a:gd name="T56" fmla="*/ 174 w 654"/>
                  <a:gd name="T57" fmla="*/ 383 h 501"/>
                  <a:gd name="T58" fmla="*/ 213 w 654"/>
                  <a:gd name="T59" fmla="*/ 404 h 501"/>
                  <a:gd name="T60" fmla="*/ 361 w 654"/>
                  <a:gd name="T61" fmla="*/ 493 h 501"/>
                  <a:gd name="T62" fmla="*/ 515 w 654"/>
                  <a:gd name="T63" fmla="*/ 493 h 501"/>
                  <a:gd name="T64" fmla="*/ 590 w 654"/>
                  <a:gd name="T65" fmla="*/ 464 h 501"/>
                  <a:gd name="T66" fmla="*/ 641 w 654"/>
                  <a:gd name="T67" fmla="*/ 428 h 501"/>
                  <a:gd name="T68" fmla="*/ 648 w 654"/>
                  <a:gd name="T69" fmla="*/ 371 h 501"/>
                  <a:gd name="T70" fmla="*/ 532 w 654"/>
                  <a:gd name="T71" fmla="*/ 418 h 501"/>
                  <a:gd name="T72" fmla="*/ 490 w 654"/>
                  <a:gd name="T73" fmla="*/ 413 h 501"/>
                  <a:gd name="T74" fmla="*/ 431 w 654"/>
                  <a:gd name="T75" fmla="*/ 386 h 501"/>
                  <a:gd name="T76" fmla="*/ 364 w 654"/>
                  <a:gd name="T77" fmla="*/ 296 h 501"/>
                  <a:gd name="T78" fmla="*/ 346 w 654"/>
                  <a:gd name="T79" fmla="*/ 273 h 501"/>
                  <a:gd name="T80" fmla="*/ 353 w 654"/>
                  <a:gd name="T81" fmla="*/ 245 h 501"/>
                  <a:gd name="T82" fmla="*/ 379 w 654"/>
                  <a:gd name="T83" fmla="*/ 136 h 501"/>
                  <a:gd name="T84" fmla="*/ 423 w 654"/>
                  <a:gd name="T85" fmla="*/ 87 h 501"/>
                  <a:gd name="T86" fmla="*/ 504 w 654"/>
                  <a:gd name="T87" fmla="*/ 54 h 501"/>
                  <a:gd name="T88" fmla="*/ 618 w 654"/>
                  <a:gd name="T89" fmla="*/ 79 h 501"/>
                  <a:gd name="T90" fmla="*/ 618 w 654"/>
                  <a:gd name="T91" fmla="*/ 62 h 501"/>
                  <a:gd name="T92" fmla="*/ 506 w 654"/>
                  <a:gd name="T93" fmla="*/ 0 h 501"/>
                  <a:gd name="T94" fmla="*/ 487 w 654"/>
                  <a:gd name="T95" fmla="*/ 0 h 5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54" h="501">
                    <a:moveTo>
                      <a:pt x="654" y="347"/>
                    </a:moveTo>
                    <a:cubicBezTo>
                      <a:pt x="628" y="362"/>
                      <a:pt x="605" y="382"/>
                      <a:pt x="580" y="399"/>
                    </a:cubicBezTo>
                    <a:cubicBezTo>
                      <a:pt x="592" y="395"/>
                      <a:pt x="602" y="390"/>
                      <a:pt x="613" y="384"/>
                    </a:cubicBezTo>
                    <a:cubicBezTo>
                      <a:pt x="626" y="376"/>
                      <a:pt x="638" y="367"/>
                      <a:pt x="648" y="356"/>
                    </a:cubicBezTo>
                    <a:cubicBezTo>
                      <a:pt x="650" y="353"/>
                      <a:pt x="652" y="351"/>
                      <a:pt x="654" y="349"/>
                    </a:cubicBezTo>
                    <a:cubicBezTo>
                      <a:pt x="654" y="347"/>
                      <a:pt x="654" y="347"/>
                      <a:pt x="654" y="347"/>
                    </a:cubicBezTo>
                    <a:moveTo>
                      <a:pt x="58" y="344"/>
                    </a:moveTo>
                    <a:cubicBezTo>
                      <a:pt x="59" y="344"/>
                      <a:pt x="59" y="344"/>
                      <a:pt x="60" y="345"/>
                    </a:cubicBezTo>
                    <a:cubicBezTo>
                      <a:pt x="76" y="352"/>
                      <a:pt x="93" y="356"/>
                      <a:pt x="109" y="361"/>
                    </a:cubicBezTo>
                    <a:cubicBezTo>
                      <a:pt x="112" y="362"/>
                      <a:pt x="114" y="362"/>
                      <a:pt x="116" y="363"/>
                    </a:cubicBezTo>
                    <a:cubicBezTo>
                      <a:pt x="102" y="356"/>
                      <a:pt x="88" y="351"/>
                      <a:pt x="73" y="347"/>
                    </a:cubicBezTo>
                    <a:cubicBezTo>
                      <a:pt x="68" y="346"/>
                      <a:pt x="63" y="345"/>
                      <a:pt x="58" y="344"/>
                    </a:cubicBezTo>
                    <a:moveTo>
                      <a:pt x="27" y="325"/>
                    </a:moveTo>
                    <a:cubicBezTo>
                      <a:pt x="22" y="325"/>
                      <a:pt x="16" y="326"/>
                      <a:pt x="12" y="328"/>
                    </a:cubicBezTo>
                    <a:cubicBezTo>
                      <a:pt x="5" y="332"/>
                      <a:pt x="1" y="338"/>
                      <a:pt x="0" y="345"/>
                    </a:cubicBezTo>
                    <a:cubicBezTo>
                      <a:pt x="4" y="350"/>
                      <a:pt x="10" y="354"/>
                      <a:pt x="18" y="355"/>
                    </a:cubicBezTo>
                    <a:cubicBezTo>
                      <a:pt x="19" y="355"/>
                      <a:pt x="20" y="355"/>
                      <a:pt x="21" y="355"/>
                    </a:cubicBezTo>
                    <a:cubicBezTo>
                      <a:pt x="30" y="355"/>
                      <a:pt x="40" y="350"/>
                      <a:pt x="45" y="342"/>
                    </a:cubicBezTo>
                    <a:cubicBezTo>
                      <a:pt x="40" y="342"/>
                      <a:pt x="35" y="342"/>
                      <a:pt x="30" y="342"/>
                    </a:cubicBezTo>
                    <a:cubicBezTo>
                      <a:pt x="29" y="342"/>
                      <a:pt x="29" y="342"/>
                      <a:pt x="29" y="342"/>
                    </a:cubicBezTo>
                    <a:cubicBezTo>
                      <a:pt x="21" y="342"/>
                      <a:pt x="13" y="342"/>
                      <a:pt x="6" y="344"/>
                    </a:cubicBezTo>
                    <a:cubicBezTo>
                      <a:pt x="13" y="342"/>
                      <a:pt x="21" y="339"/>
                      <a:pt x="28" y="336"/>
                    </a:cubicBezTo>
                    <a:cubicBezTo>
                      <a:pt x="33" y="334"/>
                      <a:pt x="38" y="332"/>
                      <a:pt x="43" y="329"/>
                    </a:cubicBezTo>
                    <a:cubicBezTo>
                      <a:pt x="38" y="326"/>
                      <a:pt x="32" y="325"/>
                      <a:pt x="27" y="325"/>
                    </a:cubicBezTo>
                    <a:moveTo>
                      <a:pt x="388" y="317"/>
                    </a:moveTo>
                    <a:cubicBezTo>
                      <a:pt x="393" y="326"/>
                      <a:pt x="400" y="335"/>
                      <a:pt x="407" y="344"/>
                    </a:cubicBezTo>
                    <a:cubicBezTo>
                      <a:pt x="401" y="335"/>
                      <a:pt x="394" y="326"/>
                      <a:pt x="388" y="317"/>
                    </a:cubicBezTo>
                    <a:moveTo>
                      <a:pt x="99" y="282"/>
                    </a:moveTo>
                    <a:cubicBezTo>
                      <a:pt x="97" y="284"/>
                      <a:pt x="96" y="285"/>
                      <a:pt x="94" y="287"/>
                    </a:cubicBezTo>
                    <a:cubicBezTo>
                      <a:pt x="81" y="298"/>
                      <a:pt x="67" y="309"/>
                      <a:pt x="55" y="321"/>
                    </a:cubicBezTo>
                    <a:cubicBezTo>
                      <a:pt x="54" y="322"/>
                      <a:pt x="54" y="322"/>
                      <a:pt x="54" y="323"/>
                    </a:cubicBezTo>
                    <a:cubicBezTo>
                      <a:pt x="58" y="320"/>
                      <a:pt x="62" y="317"/>
                      <a:pt x="66" y="314"/>
                    </a:cubicBezTo>
                    <a:cubicBezTo>
                      <a:pt x="78" y="304"/>
                      <a:pt x="89" y="294"/>
                      <a:pt x="99" y="282"/>
                    </a:cubicBezTo>
                    <a:moveTo>
                      <a:pt x="373" y="184"/>
                    </a:moveTo>
                    <a:cubicBezTo>
                      <a:pt x="371" y="195"/>
                      <a:pt x="368" y="205"/>
                      <a:pt x="367" y="216"/>
                    </a:cubicBezTo>
                    <a:cubicBezTo>
                      <a:pt x="369" y="206"/>
                      <a:pt x="372" y="195"/>
                      <a:pt x="373" y="184"/>
                    </a:cubicBezTo>
                    <a:moveTo>
                      <a:pt x="525" y="64"/>
                    </a:moveTo>
                    <a:cubicBezTo>
                      <a:pt x="520" y="64"/>
                      <a:pt x="515" y="64"/>
                      <a:pt x="511" y="64"/>
                    </a:cubicBezTo>
                    <a:cubicBezTo>
                      <a:pt x="541" y="71"/>
                      <a:pt x="571" y="80"/>
                      <a:pt x="603" y="83"/>
                    </a:cubicBezTo>
                    <a:cubicBezTo>
                      <a:pt x="603" y="83"/>
                      <a:pt x="603" y="83"/>
                      <a:pt x="603" y="83"/>
                    </a:cubicBezTo>
                    <a:cubicBezTo>
                      <a:pt x="599" y="81"/>
                      <a:pt x="595" y="79"/>
                      <a:pt x="590" y="77"/>
                    </a:cubicBezTo>
                    <a:cubicBezTo>
                      <a:pt x="576" y="71"/>
                      <a:pt x="562" y="67"/>
                      <a:pt x="546" y="65"/>
                    </a:cubicBezTo>
                    <a:cubicBezTo>
                      <a:pt x="539" y="64"/>
                      <a:pt x="532" y="64"/>
                      <a:pt x="525" y="64"/>
                    </a:cubicBezTo>
                    <a:moveTo>
                      <a:pt x="588" y="18"/>
                    </a:moveTo>
                    <a:cubicBezTo>
                      <a:pt x="604" y="30"/>
                      <a:pt x="619" y="44"/>
                      <a:pt x="630" y="60"/>
                    </a:cubicBezTo>
                    <a:cubicBezTo>
                      <a:pt x="633" y="46"/>
                      <a:pt x="624" y="31"/>
                      <a:pt x="610" y="28"/>
                    </a:cubicBezTo>
                    <a:cubicBezTo>
                      <a:pt x="607" y="27"/>
                      <a:pt x="603" y="26"/>
                      <a:pt x="600" y="25"/>
                    </a:cubicBezTo>
                    <a:cubicBezTo>
                      <a:pt x="596" y="23"/>
                      <a:pt x="592" y="21"/>
                      <a:pt x="588" y="18"/>
                    </a:cubicBezTo>
                    <a:moveTo>
                      <a:pt x="393" y="437"/>
                    </a:moveTo>
                    <a:cubicBezTo>
                      <a:pt x="375" y="437"/>
                      <a:pt x="365" y="408"/>
                      <a:pt x="385" y="399"/>
                    </a:cubicBezTo>
                    <a:cubicBezTo>
                      <a:pt x="388" y="397"/>
                      <a:pt x="391" y="397"/>
                      <a:pt x="393" y="397"/>
                    </a:cubicBezTo>
                    <a:cubicBezTo>
                      <a:pt x="412" y="397"/>
                      <a:pt x="422" y="426"/>
                      <a:pt x="401" y="435"/>
                    </a:cubicBezTo>
                    <a:cubicBezTo>
                      <a:pt x="398" y="436"/>
                      <a:pt x="396" y="437"/>
                      <a:pt x="393" y="437"/>
                    </a:cubicBezTo>
                    <a:moveTo>
                      <a:pt x="318" y="381"/>
                    </a:moveTo>
                    <a:cubicBezTo>
                      <a:pt x="300" y="381"/>
                      <a:pt x="290" y="352"/>
                      <a:pt x="311" y="343"/>
                    </a:cubicBezTo>
                    <a:cubicBezTo>
                      <a:pt x="314" y="342"/>
                      <a:pt x="316" y="341"/>
                      <a:pt x="319" y="341"/>
                    </a:cubicBezTo>
                    <a:cubicBezTo>
                      <a:pt x="337" y="341"/>
                      <a:pt x="347" y="370"/>
                      <a:pt x="326" y="379"/>
                    </a:cubicBezTo>
                    <a:cubicBezTo>
                      <a:pt x="324" y="380"/>
                      <a:pt x="321" y="381"/>
                      <a:pt x="318" y="381"/>
                    </a:cubicBezTo>
                    <a:moveTo>
                      <a:pt x="269" y="300"/>
                    </a:moveTo>
                    <a:cubicBezTo>
                      <a:pt x="262" y="300"/>
                      <a:pt x="257" y="297"/>
                      <a:pt x="253" y="292"/>
                    </a:cubicBezTo>
                    <a:cubicBezTo>
                      <a:pt x="255" y="284"/>
                      <a:pt x="263" y="277"/>
                      <a:pt x="274" y="277"/>
                    </a:cubicBezTo>
                    <a:cubicBezTo>
                      <a:pt x="282" y="277"/>
                      <a:pt x="287" y="280"/>
                      <a:pt x="291" y="284"/>
                    </a:cubicBezTo>
                    <a:cubicBezTo>
                      <a:pt x="290" y="290"/>
                      <a:pt x="286" y="295"/>
                      <a:pt x="279" y="298"/>
                    </a:cubicBezTo>
                    <a:cubicBezTo>
                      <a:pt x="275" y="299"/>
                      <a:pt x="272" y="300"/>
                      <a:pt x="269" y="300"/>
                    </a:cubicBezTo>
                    <a:moveTo>
                      <a:pt x="286" y="223"/>
                    </a:moveTo>
                    <a:cubicBezTo>
                      <a:pt x="261" y="223"/>
                      <a:pt x="261" y="184"/>
                      <a:pt x="286" y="184"/>
                    </a:cubicBezTo>
                    <a:cubicBezTo>
                      <a:pt x="311" y="184"/>
                      <a:pt x="311" y="223"/>
                      <a:pt x="286" y="223"/>
                    </a:cubicBezTo>
                    <a:moveTo>
                      <a:pt x="332" y="142"/>
                    </a:moveTo>
                    <a:cubicBezTo>
                      <a:pt x="307" y="142"/>
                      <a:pt x="307" y="103"/>
                      <a:pt x="332" y="103"/>
                    </a:cubicBezTo>
                    <a:cubicBezTo>
                      <a:pt x="358" y="103"/>
                      <a:pt x="358" y="142"/>
                      <a:pt x="332" y="142"/>
                    </a:cubicBezTo>
                    <a:moveTo>
                      <a:pt x="487" y="0"/>
                    </a:moveTo>
                    <a:cubicBezTo>
                      <a:pt x="486" y="0"/>
                      <a:pt x="486" y="0"/>
                      <a:pt x="486" y="0"/>
                    </a:cubicBezTo>
                    <a:cubicBezTo>
                      <a:pt x="477" y="0"/>
                      <a:pt x="467" y="0"/>
                      <a:pt x="457" y="2"/>
                    </a:cubicBezTo>
                    <a:cubicBezTo>
                      <a:pt x="457" y="2"/>
                      <a:pt x="457" y="2"/>
                      <a:pt x="456" y="2"/>
                    </a:cubicBezTo>
                    <a:cubicBezTo>
                      <a:pt x="442" y="2"/>
                      <a:pt x="428" y="3"/>
                      <a:pt x="414" y="4"/>
                    </a:cubicBezTo>
                    <a:cubicBezTo>
                      <a:pt x="389" y="9"/>
                      <a:pt x="365" y="17"/>
                      <a:pt x="342" y="26"/>
                    </a:cubicBezTo>
                    <a:cubicBezTo>
                      <a:pt x="317" y="37"/>
                      <a:pt x="293" y="49"/>
                      <a:pt x="272" y="66"/>
                    </a:cubicBezTo>
                    <a:cubicBezTo>
                      <a:pt x="254" y="80"/>
                      <a:pt x="239" y="96"/>
                      <a:pt x="225" y="114"/>
                    </a:cubicBezTo>
                    <a:cubicBezTo>
                      <a:pt x="206" y="139"/>
                      <a:pt x="190" y="166"/>
                      <a:pt x="174" y="192"/>
                    </a:cubicBezTo>
                    <a:cubicBezTo>
                      <a:pt x="173" y="197"/>
                      <a:pt x="172" y="201"/>
                      <a:pt x="172" y="206"/>
                    </a:cubicBezTo>
                    <a:cubicBezTo>
                      <a:pt x="169" y="211"/>
                      <a:pt x="166" y="215"/>
                      <a:pt x="162" y="220"/>
                    </a:cubicBezTo>
                    <a:cubicBezTo>
                      <a:pt x="162" y="220"/>
                      <a:pt x="162" y="220"/>
                      <a:pt x="162" y="220"/>
                    </a:cubicBezTo>
                    <a:cubicBezTo>
                      <a:pt x="156" y="227"/>
                      <a:pt x="150" y="234"/>
                      <a:pt x="144" y="240"/>
                    </a:cubicBezTo>
                    <a:cubicBezTo>
                      <a:pt x="133" y="257"/>
                      <a:pt x="122" y="273"/>
                      <a:pt x="109" y="288"/>
                    </a:cubicBezTo>
                    <a:cubicBezTo>
                      <a:pt x="94" y="305"/>
                      <a:pt x="78" y="321"/>
                      <a:pt x="59" y="333"/>
                    </a:cubicBezTo>
                    <a:cubicBezTo>
                      <a:pt x="81" y="336"/>
                      <a:pt x="102" y="344"/>
                      <a:pt x="123" y="354"/>
                    </a:cubicBezTo>
                    <a:cubicBezTo>
                      <a:pt x="141" y="362"/>
                      <a:pt x="157" y="372"/>
                      <a:pt x="174" y="383"/>
                    </a:cubicBezTo>
                    <a:cubicBezTo>
                      <a:pt x="182" y="387"/>
                      <a:pt x="190" y="391"/>
                      <a:pt x="198" y="395"/>
                    </a:cubicBezTo>
                    <a:cubicBezTo>
                      <a:pt x="198" y="395"/>
                      <a:pt x="198" y="395"/>
                      <a:pt x="199" y="395"/>
                    </a:cubicBezTo>
                    <a:cubicBezTo>
                      <a:pt x="204" y="398"/>
                      <a:pt x="208" y="401"/>
                      <a:pt x="213" y="404"/>
                    </a:cubicBezTo>
                    <a:cubicBezTo>
                      <a:pt x="215" y="408"/>
                      <a:pt x="218" y="412"/>
                      <a:pt x="220" y="416"/>
                    </a:cubicBezTo>
                    <a:cubicBezTo>
                      <a:pt x="245" y="434"/>
                      <a:pt x="271" y="452"/>
                      <a:pt x="298" y="467"/>
                    </a:cubicBezTo>
                    <a:cubicBezTo>
                      <a:pt x="318" y="478"/>
                      <a:pt x="339" y="487"/>
                      <a:pt x="361" y="493"/>
                    </a:cubicBezTo>
                    <a:cubicBezTo>
                      <a:pt x="385" y="499"/>
                      <a:pt x="411" y="501"/>
                      <a:pt x="436" y="501"/>
                    </a:cubicBezTo>
                    <a:cubicBezTo>
                      <a:pt x="438" y="501"/>
                      <a:pt x="439" y="501"/>
                      <a:pt x="440" y="501"/>
                    </a:cubicBezTo>
                    <a:cubicBezTo>
                      <a:pt x="465" y="501"/>
                      <a:pt x="491" y="498"/>
                      <a:pt x="515" y="493"/>
                    </a:cubicBezTo>
                    <a:cubicBezTo>
                      <a:pt x="529" y="488"/>
                      <a:pt x="543" y="484"/>
                      <a:pt x="556" y="478"/>
                    </a:cubicBezTo>
                    <a:cubicBezTo>
                      <a:pt x="565" y="475"/>
                      <a:pt x="575" y="472"/>
                      <a:pt x="583" y="468"/>
                    </a:cubicBezTo>
                    <a:cubicBezTo>
                      <a:pt x="586" y="467"/>
                      <a:pt x="588" y="466"/>
                      <a:pt x="590" y="464"/>
                    </a:cubicBezTo>
                    <a:cubicBezTo>
                      <a:pt x="592" y="464"/>
                      <a:pt x="595" y="463"/>
                      <a:pt x="597" y="462"/>
                    </a:cubicBezTo>
                    <a:cubicBezTo>
                      <a:pt x="599" y="461"/>
                      <a:pt x="600" y="461"/>
                      <a:pt x="601" y="460"/>
                    </a:cubicBezTo>
                    <a:cubicBezTo>
                      <a:pt x="615" y="451"/>
                      <a:pt x="629" y="441"/>
                      <a:pt x="641" y="428"/>
                    </a:cubicBezTo>
                    <a:cubicBezTo>
                      <a:pt x="646" y="423"/>
                      <a:pt x="650" y="418"/>
                      <a:pt x="654" y="412"/>
                    </a:cubicBezTo>
                    <a:cubicBezTo>
                      <a:pt x="654" y="365"/>
                      <a:pt x="654" y="365"/>
                      <a:pt x="654" y="365"/>
                    </a:cubicBezTo>
                    <a:cubicBezTo>
                      <a:pt x="652" y="367"/>
                      <a:pt x="650" y="370"/>
                      <a:pt x="648" y="371"/>
                    </a:cubicBezTo>
                    <a:cubicBezTo>
                      <a:pt x="633" y="385"/>
                      <a:pt x="616" y="397"/>
                      <a:pt x="598" y="404"/>
                    </a:cubicBezTo>
                    <a:cubicBezTo>
                      <a:pt x="592" y="407"/>
                      <a:pt x="585" y="410"/>
                      <a:pt x="578" y="412"/>
                    </a:cubicBezTo>
                    <a:cubicBezTo>
                      <a:pt x="563" y="416"/>
                      <a:pt x="547" y="418"/>
                      <a:pt x="532" y="418"/>
                    </a:cubicBezTo>
                    <a:cubicBezTo>
                      <a:pt x="519" y="418"/>
                      <a:pt x="508" y="417"/>
                      <a:pt x="496" y="414"/>
                    </a:cubicBezTo>
                    <a:cubicBezTo>
                      <a:pt x="494" y="414"/>
                      <a:pt x="493" y="414"/>
                      <a:pt x="491" y="414"/>
                    </a:cubicBezTo>
                    <a:cubicBezTo>
                      <a:pt x="491" y="414"/>
                      <a:pt x="491" y="413"/>
                      <a:pt x="490" y="413"/>
                    </a:cubicBezTo>
                    <a:cubicBezTo>
                      <a:pt x="477" y="410"/>
                      <a:pt x="464" y="404"/>
                      <a:pt x="452" y="398"/>
                    </a:cubicBezTo>
                    <a:cubicBezTo>
                      <a:pt x="448" y="396"/>
                      <a:pt x="444" y="394"/>
                      <a:pt x="440" y="392"/>
                    </a:cubicBezTo>
                    <a:cubicBezTo>
                      <a:pt x="437" y="391"/>
                      <a:pt x="434" y="388"/>
                      <a:pt x="431" y="386"/>
                    </a:cubicBezTo>
                    <a:cubicBezTo>
                      <a:pt x="430" y="385"/>
                      <a:pt x="429" y="384"/>
                      <a:pt x="429" y="382"/>
                    </a:cubicBezTo>
                    <a:cubicBezTo>
                      <a:pt x="426" y="380"/>
                      <a:pt x="423" y="377"/>
                      <a:pt x="420" y="374"/>
                    </a:cubicBezTo>
                    <a:cubicBezTo>
                      <a:pt x="396" y="352"/>
                      <a:pt x="378" y="325"/>
                      <a:pt x="364" y="296"/>
                    </a:cubicBezTo>
                    <a:cubicBezTo>
                      <a:pt x="361" y="290"/>
                      <a:pt x="358" y="285"/>
                      <a:pt x="356" y="279"/>
                    </a:cubicBezTo>
                    <a:cubicBezTo>
                      <a:pt x="353" y="277"/>
                      <a:pt x="350" y="276"/>
                      <a:pt x="347" y="275"/>
                    </a:cubicBezTo>
                    <a:cubicBezTo>
                      <a:pt x="347" y="275"/>
                      <a:pt x="346" y="274"/>
                      <a:pt x="346" y="273"/>
                    </a:cubicBezTo>
                    <a:cubicBezTo>
                      <a:pt x="346" y="272"/>
                      <a:pt x="346" y="271"/>
                      <a:pt x="346" y="271"/>
                    </a:cubicBezTo>
                    <a:cubicBezTo>
                      <a:pt x="348" y="269"/>
                      <a:pt x="351" y="267"/>
                      <a:pt x="353" y="264"/>
                    </a:cubicBezTo>
                    <a:cubicBezTo>
                      <a:pt x="353" y="258"/>
                      <a:pt x="353" y="251"/>
                      <a:pt x="353" y="245"/>
                    </a:cubicBezTo>
                    <a:cubicBezTo>
                      <a:pt x="355" y="213"/>
                      <a:pt x="360" y="181"/>
                      <a:pt x="373" y="151"/>
                    </a:cubicBezTo>
                    <a:cubicBezTo>
                      <a:pt x="375" y="147"/>
                      <a:pt x="377" y="144"/>
                      <a:pt x="378" y="140"/>
                    </a:cubicBezTo>
                    <a:cubicBezTo>
                      <a:pt x="379" y="139"/>
                      <a:pt x="379" y="137"/>
                      <a:pt x="379" y="136"/>
                    </a:cubicBezTo>
                    <a:cubicBezTo>
                      <a:pt x="381" y="132"/>
                      <a:pt x="383" y="129"/>
                      <a:pt x="385" y="126"/>
                    </a:cubicBezTo>
                    <a:cubicBezTo>
                      <a:pt x="388" y="123"/>
                      <a:pt x="391" y="120"/>
                      <a:pt x="394" y="116"/>
                    </a:cubicBezTo>
                    <a:cubicBezTo>
                      <a:pt x="402" y="105"/>
                      <a:pt x="412" y="96"/>
                      <a:pt x="423" y="87"/>
                    </a:cubicBezTo>
                    <a:cubicBezTo>
                      <a:pt x="423" y="87"/>
                      <a:pt x="423" y="86"/>
                      <a:pt x="423" y="86"/>
                    </a:cubicBezTo>
                    <a:cubicBezTo>
                      <a:pt x="425" y="85"/>
                      <a:pt x="426" y="84"/>
                      <a:pt x="427" y="84"/>
                    </a:cubicBezTo>
                    <a:cubicBezTo>
                      <a:pt x="450" y="68"/>
                      <a:pt x="476" y="57"/>
                      <a:pt x="504" y="54"/>
                    </a:cubicBezTo>
                    <a:cubicBezTo>
                      <a:pt x="511" y="53"/>
                      <a:pt x="518" y="52"/>
                      <a:pt x="525" y="52"/>
                    </a:cubicBezTo>
                    <a:cubicBezTo>
                      <a:pt x="545" y="52"/>
                      <a:pt x="565" y="56"/>
                      <a:pt x="584" y="63"/>
                    </a:cubicBezTo>
                    <a:cubicBezTo>
                      <a:pt x="596" y="67"/>
                      <a:pt x="607" y="72"/>
                      <a:pt x="618" y="79"/>
                    </a:cubicBezTo>
                    <a:cubicBezTo>
                      <a:pt x="620" y="77"/>
                      <a:pt x="621" y="76"/>
                      <a:pt x="623" y="74"/>
                    </a:cubicBezTo>
                    <a:cubicBezTo>
                      <a:pt x="624" y="74"/>
                      <a:pt x="624" y="73"/>
                      <a:pt x="625" y="72"/>
                    </a:cubicBezTo>
                    <a:cubicBezTo>
                      <a:pt x="623" y="69"/>
                      <a:pt x="620" y="65"/>
                      <a:pt x="618" y="62"/>
                    </a:cubicBezTo>
                    <a:cubicBezTo>
                      <a:pt x="609" y="51"/>
                      <a:pt x="600" y="42"/>
                      <a:pt x="589" y="34"/>
                    </a:cubicBezTo>
                    <a:cubicBezTo>
                      <a:pt x="579" y="25"/>
                      <a:pt x="567" y="19"/>
                      <a:pt x="555" y="13"/>
                    </a:cubicBezTo>
                    <a:cubicBezTo>
                      <a:pt x="539" y="7"/>
                      <a:pt x="522" y="3"/>
                      <a:pt x="506" y="0"/>
                    </a:cubicBezTo>
                    <a:cubicBezTo>
                      <a:pt x="504" y="0"/>
                      <a:pt x="503" y="0"/>
                      <a:pt x="501" y="0"/>
                    </a:cubicBezTo>
                    <a:cubicBezTo>
                      <a:pt x="499" y="0"/>
                      <a:pt x="496" y="0"/>
                      <a:pt x="494" y="1"/>
                    </a:cubicBezTo>
                    <a:cubicBezTo>
                      <a:pt x="492" y="0"/>
                      <a:pt x="489" y="0"/>
                      <a:pt x="487" y="0"/>
                    </a:cubicBezTo>
                  </a:path>
                </a:pathLst>
              </a:custGeom>
              <a:solidFill>
                <a:srgbClr val="3341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2" name="Freeform 166"/>
              <p:cNvSpPr>
                <a:spLocks noEditPoints="1"/>
              </p:cNvSpPr>
              <p:nvPr/>
            </p:nvSpPr>
            <p:spPr bwMode="auto">
              <a:xfrm>
                <a:off x="903" y="3716"/>
                <a:ext cx="112" cy="99"/>
              </a:xfrm>
              <a:custGeom>
                <a:avLst/>
                <a:gdLst>
                  <a:gd name="T0" fmla="*/ 156 w 160"/>
                  <a:gd name="T1" fmla="*/ 92 h 142"/>
                  <a:gd name="T2" fmla="*/ 154 w 160"/>
                  <a:gd name="T3" fmla="*/ 109 h 142"/>
                  <a:gd name="T4" fmla="*/ 160 w 160"/>
                  <a:gd name="T5" fmla="*/ 114 h 142"/>
                  <a:gd name="T6" fmla="*/ 160 w 160"/>
                  <a:gd name="T7" fmla="*/ 114 h 142"/>
                  <a:gd name="T8" fmla="*/ 156 w 160"/>
                  <a:gd name="T9" fmla="*/ 92 h 142"/>
                  <a:gd name="T10" fmla="*/ 80 w 160"/>
                  <a:gd name="T11" fmla="*/ 101 h 142"/>
                  <a:gd name="T12" fmla="*/ 80 w 160"/>
                  <a:gd name="T13" fmla="*/ 64 h 142"/>
                  <a:gd name="T14" fmla="*/ 80 w 160"/>
                  <a:gd name="T15" fmla="*/ 101 h 142"/>
                  <a:gd name="T16" fmla="*/ 55 w 160"/>
                  <a:gd name="T17" fmla="*/ 65 h 142"/>
                  <a:gd name="T18" fmla="*/ 55 w 160"/>
                  <a:gd name="T19" fmla="*/ 28 h 142"/>
                  <a:gd name="T20" fmla="*/ 55 w 160"/>
                  <a:gd name="T21" fmla="*/ 65 h 142"/>
                  <a:gd name="T22" fmla="*/ 59 w 160"/>
                  <a:gd name="T23" fmla="*/ 0 h 142"/>
                  <a:gd name="T24" fmla="*/ 38 w 160"/>
                  <a:gd name="T25" fmla="*/ 13 h 142"/>
                  <a:gd name="T26" fmla="*/ 19 w 160"/>
                  <a:gd name="T27" fmla="*/ 3 h 142"/>
                  <a:gd name="T28" fmla="*/ 11 w 160"/>
                  <a:gd name="T29" fmla="*/ 6 h 142"/>
                  <a:gd name="T30" fmla="*/ 6 w 160"/>
                  <a:gd name="T31" fmla="*/ 11 h 142"/>
                  <a:gd name="T32" fmla="*/ 1 w 160"/>
                  <a:gd name="T33" fmla="*/ 21 h 142"/>
                  <a:gd name="T34" fmla="*/ 2 w 160"/>
                  <a:gd name="T35" fmla="*/ 46 h 142"/>
                  <a:gd name="T36" fmla="*/ 1 w 160"/>
                  <a:gd name="T37" fmla="*/ 56 h 142"/>
                  <a:gd name="T38" fmla="*/ 43 w 160"/>
                  <a:gd name="T39" fmla="*/ 128 h 142"/>
                  <a:gd name="T40" fmla="*/ 54 w 160"/>
                  <a:gd name="T41" fmla="*/ 134 h 142"/>
                  <a:gd name="T42" fmla="*/ 59 w 160"/>
                  <a:gd name="T43" fmla="*/ 140 h 142"/>
                  <a:gd name="T44" fmla="*/ 66 w 160"/>
                  <a:gd name="T45" fmla="*/ 142 h 142"/>
                  <a:gd name="T46" fmla="*/ 121 w 160"/>
                  <a:gd name="T47" fmla="*/ 99 h 142"/>
                  <a:gd name="T48" fmla="*/ 142 w 160"/>
                  <a:gd name="T49" fmla="*/ 103 h 142"/>
                  <a:gd name="T50" fmla="*/ 143 w 160"/>
                  <a:gd name="T51" fmla="*/ 99 h 142"/>
                  <a:gd name="T52" fmla="*/ 143 w 160"/>
                  <a:gd name="T53" fmla="*/ 65 h 142"/>
                  <a:gd name="T54" fmla="*/ 138 w 160"/>
                  <a:gd name="T55" fmla="*/ 44 h 142"/>
                  <a:gd name="T56" fmla="*/ 79 w 160"/>
                  <a:gd name="T57" fmla="*/ 4 h 142"/>
                  <a:gd name="T58" fmla="*/ 70 w 160"/>
                  <a:gd name="T59" fmla="*/ 5 h 142"/>
                  <a:gd name="T60" fmla="*/ 59 w 160"/>
                  <a:gd name="T61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60" h="142">
                    <a:moveTo>
                      <a:pt x="156" y="92"/>
                    </a:moveTo>
                    <a:cubicBezTo>
                      <a:pt x="156" y="98"/>
                      <a:pt x="155" y="104"/>
                      <a:pt x="154" y="109"/>
                    </a:cubicBezTo>
                    <a:cubicBezTo>
                      <a:pt x="156" y="111"/>
                      <a:pt x="158" y="112"/>
                      <a:pt x="160" y="114"/>
                    </a:cubicBezTo>
                    <a:cubicBezTo>
                      <a:pt x="160" y="114"/>
                      <a:pt x="160" y="114"/>
                      <a:pt x="160" y="114"/>
                    </a:cubicBezTo>
                    <a:cubicBezTo>
                      <a:pt x="160" y="106"/>
                      <a:pt x="159" y="99"/>
                      <a:pt x="156" y="92"/>
                    </a:cubicBezTo>
                    <a:moveTo>
                      <a:pt x="80" y="101"/>
                    </a:moveTo>
                    <a:cubicBezTo>
                      <a:pt x="56" y="101"/>
                      <a:pt x="56" y="64"/>
                      <a:pt x="80" y="64"/>
                    </a:cubicBezTo>
                    <a:cubicBezTo>
                      <a:pt x="105" y="64"/>
                      <a:pt x="105" y="101"/>
                      <a:pt x="80" y="101"/>
                    </a:cubicBezTo>
                    <a:moveTo>
                      <a:pt x="55" y="65"/>
                    </a:moveTo>
                    <a:cubicBezTo>
                      <a:pt x="31" y="65"/>
                      <a:pt x="31" y="28"/>
                      <a:pt x="55" y="28"/>
                    </a:cubicBezTo>
                    <a:cubicBezTo>
                      <a:pt x="79" y="28"/>
                      <a:pt x="79" y="65"/>
                      <a:pt x="55" y="65"/>
                    </a:cubicBezTo>
                    <a:moveTo>
                      <a:pt x="59" y="0"/>
                    </a:moveTo>
                    <a:cubicBezTo>
                      <a:pt x="55" y="7"/>
                      <a:pt x="49" y="13"/>
                      <a:pt x="38" y="13"/>
                    </a:cubicBezTo>
                    <a:cubicBezTo>
                      <a:pt x="29" y="13"/>
                      <a:pt x="23" y="8"/>
                      <a:pt x="19" y="3"/>
                    </a:cubicBezTo>
                    <a:cubicBezTo>
                      <a:pt x="16" y="4"/>
                      <a:pt x="14" y="5"/>
                      <a:pt x="11" y="6"/>
                    </a:cubicBezTo>
                    <a:cubicBezTo>
                      <a:pt x="9" y="7"/>
                      <a:pt x="8" y="9"/>
                      <a:pt x="6" y="11"/>
                    </a:cubicBezTo>
                    <a:cubicBezTo>
                      <a:pt x="4" y="14"/>
                      <a:pt x="2" y="17"/>
                      <a:pt x="1" y="21"/>
                    </a:cubicBezTo>
                    <a:cubicBezTo>
                      <a:pt x="0" y="29"/>
                      <a:pt x="1" y="37"/>
                      <a:pt x="2" y="46"/>
                    </a:cubicBezTo>
                    <a:cubicBezTo>
                      <a:pt x="1" y="49"/>
                      <a:pt x="0" y="53"/>
                      <a:pt x="1" y="56"/>
                    </a:cubicBezTo>
                    <a:cubicBezTo>
                      <a:pt x="3" y="85"/>
                      <a:pt x="20" y="111"/>
                      <a:pt x="43" y="128"/>
                    </a:cubicBezTo>
                    <a:cubicBezTo>
                      <a:pt x="46" y="130"/>
                      <a:pt x="50" y="132"/>
                      <a:pt x="54" y="134"/>
                    </a:cubicBezTo>
                    <a:cubicBezTo>
                      <a:pt x="56" y="136"/>
                      <a:pt x="57" y="138"/>
                      <a:pt x="59" y="140"/>
                    </a:cubicBezTo>
                    <a:cubicBezTo>
                      <a:pt x="62" y="141"/>
                      <a:pt x="64" y="141"/>
                      <a:pt x="66" y="142"/>
                    </a:cubicBezTo>
                    <a:cubicBezTo>
                      <a:pt x="72" y="117"/>
                      <a:pt x="95" y="99"/>
                      <a:pt x="121" y="99"/>
                    </a:cubicBezTo>
                    <a:cubicBezTo>
                      <a:pt x="129" y="99"/>
                      <a:pt x="136" y="100"/>
                      <a:pt x="142" y="103"/>
                    </a:cubicBezTo>
                    <a:cubicBezTo>
                      <a:pt x="142" y="102"/>
                      <a:pt x="143" y="100"/>
                      <a:pt x="143" y="99"/>
                    </a:cubicBezTo>
                    <a:cubicBezTo>
                      <a:pt x="144" y="88"/>
                      <a:pt x="144" y="77"/>
                      <a:pt x="143" y="65"/>
                    </a:cubicBezTo>
                    <a:cubicBezTo>
                      <a:pt x="142" y="58"/>
                      <a:pt x="140" y="51"/>
                      <a:pt x="138" y="44"/>
                    </a:cubicBezTo>
                    <a:cubicBezTo>
                      <a:pt x="126" y="22"/>
                      <a:pt x="103" y="4"/>
                      <a:pt x="79" y="4"/>
                    </a:cubicBezTo>
                    <a:cubicBezTo>
                      <a:pt x="76" y="4"/>
                      <a:pt x="73" y="4"/>
                      <a:pt x="70" y="5"/>
                    </a:cubicBezTo>
                    <a:cubicBezTo>
                      <a:pt x="67" y="3"/>
                      <a:pt x="63" y="1"/>
                      <a:pt x="59" y="0"/>
                    </a:cubicBezTo>
                  </a:path>
                </a:pathLst>
              </a:custGeom>
              <a:solidFill>
                <a:srgbClr val="FC8B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3" name="Freeform 167"/>
              <p:cNvSpPr>
                <a:spLocks noEditPoints="1"/>
              </p:cNvSpPr>
              <p:nvPr/>
            </p:nvSpPr>
            <p:spPr bwMode="auto">
              <a:xfrm>
                <a:off x="1055" y="3520"/>
                <a:ext cx="165" cy="338"/>
              </a:xfrm>
              <a:custGeom>
                <a:avLst/>
                <a:gdLst>
                  <a:gd name="T0" fmla="*/ 111 w 236"/>
                  <a:gd name="T1" fmla="*/ 35 h 485"/>
                  <a:gd name="T2" fmla="*/ 98 w 236"/>
                  <a:gd name="T3" fmla="*/ 57 h 485"/>
                  <a:gd name="T4" fmla="*/ 108 w 236"/>
                  <a:gd name="T5" fmla="*/ 56 h 485"/>
                  <a:gd name="T6" fmla="*/ 131 w 236"/>
                  <a:gd name="T7" fmla="*/ 15 h 485"/>
                  <a:gd name="T8" fmla="*/ 134 w 236"/>
                  <a:gd name="T9" fmla="*/ 281 h 485"/>
                  <a:gd name="T10" fmla="*/ 76 w 236"/>
                  <a:gd name="T11" fmla="*/ 256 h 485"/>
                  <a:gd name="T12" fmla="*/ 76 w 236"/>
                  <a:gd name="T13" fmla="*/ 256 h 485"/>
                  <a:gd name="T14" fmla="*/ 56 w 236"/>
                  <a:gd name="T15" fmla="*/ 128 h 485"/>
                  <a:gd name="T16" fmla="*/ 121 w 236"/>
                  <a:gd name="T17" fmla="*/ 4 h 485"/>
                  <a:gd name="T18" fmla="*/ 44 w 236"/>
                  <a:gd name="T19" fmla="*/ 61 h 485"/>
                  <a:gd name="T20" fmla="*/ 11 w 236"/>
                  <a:gd name="T21" fmla="*/ 142 h 485"/>
                  <a:gd name="T22" fmla="*/ 23 w 236"/>
                  <a:gd name="T23" fmla="*/ 337 h 485"/>
                  <a:gd name="T24" fmla="*/ 27 w 236"/>
                  <a:gd name="T25" fmla="*/ 381 h 485"/>
                  <a:gd name="T26" fmla="*/ 24 w 236"/>
                  <a:gd name="T27" fmla="*/ 433 h 485"/>
                  <a:gd name="T28" fmla="*/ 29 w 236"/>
                  <a:gd name="T29" fmla="*/ 454 h 485"/>
                  <a:gd name="T30" fmla="*/ 236 w 236"/>
                  <a:gd name="T31" fmla="*/ 485 h 485"/>
                  <a:gd name="T32" fmla="*/ 221 w 236"/>
                  <a:gd name="T33" fmla="*/ 467 h 485"/>
                  <a:gd name="T34" fmla="*/ 188 w 236"/>
                  <a:gd name="T35" fmla="*/ 440 h 485"/>
                  <a:gd name="T36" fmla="*/ 176 w 236"/>
                  <a:gd name="T37" fmla="*/ 382 h 485"/>
                  <a:gd name="T38" fmla="*/ 195 w 236"/>
                  <a:gd name="T39" fmla="*/ 344 h 485"/>
                  <a:gd name="T40" fmla="*/ 202 w 236"/>
                  <a:gd name="T41" fmla="*/ 316 h 485"/>
                  <a:gd name="T42" fmla="*/ 215 w 236"/>
                  <a:gd name="T43" fmla="*/ 287 h 485"/>
                  <a:gd name="T44" fmla="*/ 214 w 236"/>
                  <a:gd name="T45" fmla="*/ 269 h 485"/>
                  <a:gd name="T46" fmla="*/ 194 w 236"/>
                  <a:gd name="T47" fmla="*/ 255 h 485"/>
                  <a:gd name="T48" fmla="*/ 86 w 236"/>
                  <a:gd name="T49" fmla="*/ 147 h 485"/>
                  <a:gd name="T50" fmla="*/ 74 w 236"/>
                  <a:gd name="T51" fmla="*/ 100 h 485"/>
                  <a:gd name="T52" fmla="*/ 64 w 236"/>
                  <a:gd name="T53" fmla="*/ 83 h 485"/>
                  <a:gd name="T54" fmla="*/ 76 w 236"/>
                  <a:gd name="T55" fmla="*/ 65 h 485"/>
                  <a:gd name="T56" fmla="*/ 87 w 236"/>
                  <a:gd name="T57" fmla="*/ 54 h 485"/>
                  <a:gd name="T58" fmla="*/ 121 w 236"/>
                  <a:gd name="T59" fmla="*/ 4 h 485"/>
                  <a:gd name="T60" fmla="*/ 86 w 236"/>
                  <a:gd name="T61" fmla="*/ 2 h 485"/>
                  <a:gd name="T62" fmla="*/ 1 w 236"/>
                  <a:gd name="T63" fmla="*/ 129 h 485"/>
                  <a:gd name="T64" fmla="*/ 51 w 236"/>
                  <a:gd name="T65" fmla="*/ 37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485">
                    <a:moveTo>
                      <a:pt x="131" y="15"/>
                    </a:moveTo>
                    <a:cubicBezTo>
                      <a:pt x="124" y="21"/>
                      <a:pt x="117" y="28"/>
                      <a:pt x="111" y="35"/>
                    </a:cubicBezTo>
                    <a:cubicBezTo>
                      <a:pt x="106" y="42"/>
                      <a:pt x="101" y="49"/>
                      <a:pt x="98" y="57"/>
                    </a:cubicBezTo>
                    <a:cubicBezTo>
                      <a:pt x="98" y="57"/>
                      <a:pt x="98" y="57"/>
                      <a:pt x="98" y="57"/>
                    </a:cubicBezTo>
                    <a:cubicBezTo>
                      <a:pt x="101" y="57"/>
                      <a:pt x="104" y="57"/>
                      <a:pt x="106" y="56"/>
                    </a:cubicBezTo>
                    <a:cubicBezTo>
                      <a:pt x="107" y="56"/>
                      <a:pt x="108" y="56"/>
                      <a:pt x="108" y="56"/>
                    </a:cubicBezTo>
                    <a:cubicBezTo>
                      <a:pt x="123" y="55"/>
                      <a:pt x="135" y="43"/>
                      <a:pt x="135" y="28"/>
                    </a:cubicBezTo>
                    <a:cubicBezTo>
                      <a:pt x="135" y="23"/>
                      <a:pt x="133" y="19"/>
                      <a:pt x="131" y="15"/>
                    </a:cubicBezTo>
                    <a:moveTo>
                      <a:pt x="134" y="328"/>
                    </a:moveTo>
                    <a:cubicBezTo>
                      <a:pt x="104" y="328"/>
                      <a:pt x="104" y="281"/>
                      <a:pt x="134" y="281"/>
                    </a:cubicBezTo>
                    <a:cubicBezTo>
                      <a:pt x="165" y="281"/>
                      <a:pt x="165" y="328"/>
                      <a:pt x="134" y="328"/>
                    </a:cubicBezTo>
                    <a:moveTo>
                      <a:pt x="76" y="256"/>
                    </a:moveTo>
                    <a:cubicBezTo>
                      <a:pt x="50" y="256"/>
                      <a:pt x="50" y="217"/>
                      <a:pt x="76" y="217"/>
                    </a:cubicBezTo>
                    <a:cubicBezTo>
                      <a:pt x="101" y="217"/>
                      <a:pt x="101" y="256"/>
                      <a:pt x="76" y="256"/>
                    </a:cubicBezTo>
                    <a:moveTo>
                      <a:pt x="56" y="167"/>
                    </a:moveTo>
                    <a:cubicBezTo>
                      <a:pt x="30" y="167"/>
                      <a:pt x="30" y="128"/>
                      <a:pt x="56" y="128"/>
                    </a:cubicBezTo>
                    <a:cubicBezTo>
                      <a:pt x="81" y="128"/>
                      <a:pt x="81" y="167"/>
                      <a:pt x="56" y="167"/>
                    </a:cubicBezTo>
                    <a:moveTo>
                      <a:pt x="121" y="4"/>
                    </a:moveTo>
                    <a:cubicBezTo>
                      <a:pt x="104" y="12"/>
                      <a:pt x="88" y="21"/>
                      <a:pt x="73" y="33"/>
                    </a:cubicBezTo>
                    <a:cubicBezTo>
                      <a:pt x="62" y="41"/>
                      <a:pt x="53" y="50"/>
                      <a:pt x="44" y="61"/>
                    </a:cubicBezTo>
                    <a:cubicBezTo>
                      <a:pt x="36" y="72"/>
                      <a:pt x="29" y="83"/>
                      <a:pt x="24" y="96"/>
                    </a:cubicBezTo>
                    <a:cubicBezTo>
                      <a:pt x="18" y="111"/>
                      <a:pt x="13" y="126"/>
                      <a:pt x="11" y="142"/>
                    </a:cubicBezTo>
                    <a:cubicBezTo>
                      <a:pt x="9" y="154"/>
                      <a:pt x="9" y="167"/>
                      <a:pt x="9" y="179"/>
                    </a:cubicBezTo>
                    <a:cubicBezTo>
                      <a:pt x="10" y="232"/>
                      <a:pt x="19" y="284"/>
                      <a:pt x="23" y="337"/>
                    </a:cubicBezTo>
                    <a:cubicBezTo>
                      <a:pt x="25" y="350"/>
                      <a:pt x="26" y="364"/>
                      <a:pt x="26" y="378"/>
                    </a:cubicBezTo>
                    <a:cubicBezTo>
                      <a:pt x="26" y="379"/>
                      <a:pt x="27" y="380"/>
                      <a:pt x="27" y="381"/>
                    </a:cubicBezTo>
                    <a:cubicBezTo>
                      <a:pt x="27" y="382"/>
                      <a:pt x="27" y="382"/>
                      <a:pt x="26" y="382"/>
                    </a:cubicBezTo>
                    <a:cubicBezTo>
                      <a:pt x="27" y="399"/>
                      <a:pt x="26" y="416"/>
                      <a:pt x="24" y="433"/>
                    </a:cubicBezTo>
                    <a:cubicBezTo>
                      <a:pt x="31" y="435"/>
                      <a:pt x="38" y="437"/>
                      <a:pt x="45" y="439"/>
                    </a:cubicBezTo>
                    <a:cubicBezTo>
                      <a:pt x="39" y="444"/>
                      <a:pt x="34" y="449"/>
                      <a:pt x="29" y="454"/>
                    </a:cubicBezTo>
                    <a:cubicBezTo>
                      <a:pt x="35" y="464"/>
                      <a:pt x="40" y="475"/>
                      <a:pt x="45" y="485"/>
                    </a:cubicBezTo>
                    <a:cubicBezTo>
                      <a:pt x="236" y="485"/>
                      <a:pt x="236" y="485"/>
                      <a:pt x="236" y="485"/>
                    </a:cubicBezTo>
                    <a:cubicBezTo>
                      <a:pt x="236" y="485"/>
                      <a:pt x="235" y="484"/>
                      <a:pt x="235" y="484"/>
                    </a:cubicBezTo>
                    <a:cubicBezTo>
                      <a:pt x="231" y="478"/>
                      <a:pt x="226" y="472"/>
                      <a:pt x="221" y="467"/>
                    </a:cubicBezTo>
                    <a:cubicBezTo>
                      <a:pt x="219" y="466"/>
                      <a:pt x="218" y="464"/>
                      <a:pt x="216" y="463"/>
                    </a:cubicBezTo>
                    <a:cubicBezTo>
                      <a:pt x="207" y="455"/>
                      <a:pt x="198" y="447"/>
                      <a:pt x="188" y="440"/>
                    </a:cubicBezTo>
                    <a:cubicBezTo>
                      <a:pt x="176" y="431"/>
                      <a:pt x="164" y="423"/>
                      <a:pt x="151" y="417"/>
                    </a:cubicBezTo>
                    <a:cubicBezTo>
                      <a:pt x="161" y="406"/>
                      <a:pt x="169" y="395"/>
                      <a:pt x="176" y="382"/>
                    </a:cubicBezTo>
                    <a:cubicBezTo>
                      <a:pt x="182" y="372"/>
                      <a:pt x="188" y="361"/>
                      <a:pt x="192" y="350"/>
                    </a:cubicBezTo>
                    <a:cubicBezTo>
                      <a:pt x="193" y="348"/>
                      <a:pt x="194" y="346"/>
                      <a:pt x="195" y="344"/>
                    </a:cubicBezTo>
                    <a:cubicBezTo>
                      <a:pt x="198" y="337"/>
                      <a:pt x="201" y="330"/>
                      <a:pt x="202" y="323"/>
                    </a:cubicBezTo>
                    <a:cubicBezTo>
                      <a:pt x="202" y="320"/>
                      <a:pt x="202" y="318"/>
                      <a:pt x="202" y="316"/>
                    </a:cubicBezTo>
                    <a:cubicBezTo>
                      <a:pt x="205" y="315"/>
                      <a:pt x="208" y="314"/>
                      <a:pt x="210" y="312"/>
                    </a:cubicBezTo>
                    <a:cubicBezTo>
                      <a:pt x="212" y="304"/>
                      <a:pt x="213" y="296"/>
                      <a:pt x="215" y="287"/>
                    </a:cubicBezTo>
                    <a:cubicBezTo>
                      <a:pt x="215" y="282"/>
                      <a:pt x="216" y="277"/>
                      <a:pt x="216" y="272"/>
                    </a:cubicBezTo>
                    <a:cubicBezTo>
                      <a:pt x="215" y="271"/>
                      <a:pt x="215" y="270"/>
                      <a:pt x="214" y="269"/>
                    </a:cubicBezTo>
                    <a:cubicBezTo>
                      <a:pt x="212" y="268"/>
                      <a:pt x="210" y="266"/>
                      <a:pt x="208" y="265"/>
                    </a:cubicBezTo>
                    <a:cubicBezTo>
                      <a:pt x="203" y="261"/>
                      <a:pt x="199" y="258"/>
                      <a:pt x="194" y="255"/>
                    </a:cubicBezTo>
                    <a:cubicBezTo>
                      <a:pt x="194" y="254"/>
                      <a:pt x="193" y="254"/>
                      <a:pt x="193" y="254"/>
                    </a:cubicBezTo>
                    <a:cubicBezTo>
                      <a:pt x="145" y="236"/>
                      <a:pt x="104" y="195"/>
                      <a:pt x="86" y="147"/>
                    </a:cubicBezTo>
                    <a:cubicBezTo>
                      <a:pt x="83" y="140"/>
                      <a:pt x="81" y="132"/>
                      <a:pt x="80" y="123"/>
                    </a:cubicBezTo>
                    <a:cubicBezTo>
                      <a:pt x="77" y="116"/>
                      <a:pt x="75" y="108"/>
                      <a:pt x="74" y="100"/>
                    </a:cubicBezTo>
                    <a:cubicBezTo>
                      <a:pt x="73" y="94"/>
                      <a:pt x="68" y="88"/>
                      <a:pt x="63" y="85"/>
                    </a:cubicBezTo>
                    <a:cubicBezTo>
                      <a:pt x="63" y="84"/>
                      <a:pt x="63" y="83"/>
                      <a:pt x="64" y="83"/>
                    </a:cubicBezTo>
                    <a:cubicBezTo>
                      <a:pt x="65" y="79"/>
                      <a:pt x="68" y="75"/>
                      <a:pt x="70" y="72"/>
                    </a:cubicBezTo>
                    <a:cubicBezTo>
                      <a:pt x="72" y="69"/>
                      <a:pt x="74" y="67"/>
                      <a:pt x="76" y="65"/>
                    </a:cubicBezTo>
                    <a:cubicBezTo>
                      <a:pt x="79" y="64"/>
                      <a:pt x="81" y="62"/>
                      <a:pt x="84" y="61"/>
                    </a:cubicBezTo>
                    <a:cubicBezTo>
                      <a:pt x="85" y="58"/>
                      <a:pt x="86" y="56"/>
                      <a:pt x="87" y="54"/>
                    </a:cubicBezTo>
                    <a:cubicBezTo>
                      <a:pt x="95" y="35"/>
                      <a:pt x="108" y="19"/>
                      <a:pt x="124" y="6"/>
                    </a:cubicBezTo>
                    <a:cubicBezTo>
                      <a:pt x="123" y="5"/>
                      <a:pt x="122" y="5"/>
                      <a:pt x="121" y="4"/>
                    </a:cubicBezTo>
                    <a:moveTo>
                      <a:pt x="104" y="0"/>
                    </a:moveTo>
                    <a:cubicBezTo>
                      <a:pt x="97" y="1"/>
                      <a:pt x="91" y="1"/>
                      <a:pt x="86" y="2"/>
                    </a:cubicBezTo>
                    <a:cubicBezTo>
                      <a:pt x="60" y="7"/>
                      <a:pt x="38" y="20"/>
                      <a:pt x="22" y="43"/>
                    </a:cubicBezTo>
                    <a:cubicBezTo>
                      <a:pt x="4" y="67"/>
                      <a:pt x="0" y="100"/>
                      <a:pt x="1" y="129"/>
                    </a:cubicBezTo>
                    <a:cubicBezTo>
                      <a:pt x="1" y="131"/>
                      <a:pt x="1" y="133"/>
                      <a:pt x="1" y="135"/>
                    </a:cubicBezTo>
                    <a:cubicBezTo>
                      <a:pt x="7" y="98"/>
                      <a:pt x="23" y="63"/>
                      <a:pt x="51" y="37"/>
                    </a:cubicBezTo>
                    <a:cubicBezTo>
                      <a:pt x="67" y="22"/>
                      <a:pt x="85" y="10"/>
                      <a:pt x="104" y="0"/>
                    </a:cubicBezTo>
                  </a:path>
                </a:pathLst>
              </a:custGeom>
              <a:solidFill>
                <a:srgbClr val="9BC6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4" name="Freeform 168"/>
              <p:cNvSpPr>
                <a:spLocks noEditPoints="1"/>
              </p:cNvSpPr>
              <p:nvPr/>
            </p:nvSpPr>
            <p:spPr bwMode="auto">
              <a:xfrm>
                <a:off x="1159" y="3506"/>
                <a:ext cx="90" cy="101"/>
              </a:xfrm>
              <a:custGeom>
                <a:avLst/>
                <a:gdLst>
                  <a:gd name="T0" fmla="*/ 29 w 128"/>
                  <a:gd name="T1" fmla="*/ 12 h 144"/>
                  <a:gd name="T2" fmla="*/ 9 w 128"/>
                  <a:gd name="T3" fmla="*/ 37 h 144"/>
                  <a:gd name="T4" fmla="*/ 10 w 128"/>
                  <a:gd name="T5" fmla="*/ 108 h 144"/>
                  <a:gd name="T6" fmla="*/ 9 w 128"/>
                  <a:gd name="T7" fmla="*/ 104 h 144"/>
                  <a:gd name="T8" fmla="*/ 29 w 128"/>
                  <a:gd name="T9" fmla="*/ 12 h 144"/>
                  <a:gd name="T10" fmla="*/ 67 w 128"/>
                  <a:gd name="T11" fmla="*/ 93 h 144"/>
                  <a:gd name="T12" fmla="*/ 67 w 128"/>
                  <a:gd name="T13" fmla="*/ 56 h 144"/>
                  <a:gd name="T14" fmla="*/ 67 w 128"/>
                  <a:gd name="T15" fmla="*/ 93 h 144"/>
                  <a:gd name="T16" fmla="*/ 57 w 128"/>
                  <a:gd name="T17" fmla="*/ 54 h 144"/>
                  <a:gd name="T18" fmla="*/ 57 w 128"/>
                  <a:gd name="T19" fmla="*/ 16 h 144"/>
                  <a:gd name="T20" fmla="*/ 57 w 128"/>
                  <a:gd name="T21" fmla="*/ 54 h 144"/>
                  <a:gd name="T22" fmla="*/ 70 w 128"/>
                  <a:gd name="T23" fmla="*/ 0 h 144"/>
                  <a:gd name="T24" fmla="*/ 63 w 128"/>
                  <a:gd name="T25" fmla="*/ 0 h 144"/>
                  <a:gd name="T26" fmla="*/ 60 w 128"/>
                  <a:gd name="T27" fmla="*/ 0 h 144"/>
                  <a:gd name="T28" fmla="*/ 42 w 128"/>
                  <a:gd name="T29" fmla="*/ 14 h 144"/>
                  <a:gd name="T30" fmla="*/ 33 w 128"/>
                  <a:gd name="T31" fmla="*/ 33 h 144"/>
                  <a:gd name="T32" fmla="*/ 22 w 128"/>
                  <a:gd name="T33" fmla="*/ 73 h 144"/>
                  <a:gd name="T34" fmla="*/ 21 w 128"/>
                  <a:gd name="T35" fmla="*/ 104 h 144"/>
                  <a:gd name="T36" fmla="*/ 27 w 128"/>
                  <a:gd name="T37" fmla="*/ 126 h 144"/>
                  <a:gd name="T38" fmla="*/ 36 w 128"/>
                  <a:gd name="T39" fmla="*/ 141 h 144"/>
                  <a:gd name="T40" fmla="*/ 38 w 128"/>
                  <a:gd name="T41" fmla="*/ 144 h 144"/>
                  <a:gd name="T42" fmla="*/ 94 w 128"/>
                  <a:gd name="T43" fmla="*/ 94 h 144"/>
                  <a:gd name="T44" fmla="*/ 119 w 128"/>
                  <a:gd name="T45" fmla="*/ 100 h 144"/>
                  <a:gd name="T46" fmla="*/ 123 w 128"/>
                  <a:gd name="T47" fmla="*/ 94 h 144"/>
                  <a:gd name="T48" fmla="*/ 127 w 128"/>
                  <a:gd name="T49" fmla="*/ 78 h 144"/>
                  <a:gd name="T50" fmla="*/ 127 w 128"/>
                  <a:gd name="T51" fmla="*/ 58 h 144"/>
                  <a:gd name="T52" fmla="*/ 122 w 128"/>
                  <a:gd name="T53" fmla="*/ 38 h 144"/>
                  <a:gd name="T54" fmla="*/ 112 w 128"/>
                  <a:gd name="T55" fmla="*/ 21 h 144"/>
                  <a:gd name="T56" fmla="*/ 101 w 128"/>
                  <a:gd name="T57" fmla="*/ 10 h 144"/>
                  <a:gd name="T58" fmla="*/ 94 w 128"/>
                  <a:gd name="T59" fmla="*/ 6 h 144"/>
                  <a:gd name="T60" fmla="*/ 89 w 128"/>
                  <a:gd name="T61" fmla="*/ 4 h 144"/>
                  <a:gd name="T62" fmla="*/ 71 w 128"/>
                  <a:gd name="T63" fmla="*/ 0 h 144"/>
                  <a:gd name="T64" fmla="*/ 70 w 128"/>
                  <a:gd name="T65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8" h="144">
                    <a:moveTo>
                      <a:pt x="29" y="12"/>
                    </a:moveTo>
                    <a:cubicBezTo>
                      <a:pt x="21" y="19"/>
                      <a:pt x="14" y="27"/>
                      <a:pt x="9" y="37"/>
                    </a:cubicBezTo>
                    <a:cubicBezTo>
                      <a:pt x="0" y="59"/>
                      <a:pt x="0" y="85"/>
                      <a:pt x="10" y="108"/>
                    </a:cubicBezTo>
                    <a:cubicBezTo>
                      <a:pt x="9" y="107"/>
                      <a:pt x="9" y="105"/>
                      <a:pt x="9" y="104"/>
                    </a:cubicBezTo>
                    <a:cubicBezTo>
                      <a:pt x="5" y="73"/>
                      <a:pt x="14" y="40"/>
                      <a:pt x="29" y="12"/>
                    </a:cubicBezTo>
                    <a:moveTo>
                      <a:pt x="67" y="93"/>
                    </a:moveTo>
                    <a:cubicBezTo>
                      <a:pt x="42" y="93"/>
                      <a:pt x="42" y="56"/>
                      <a:pt x="67" y="56"/>
                    </a:cubicBezTo>
                    <a:cubicBezTo>
                      <a:pt x="91" y="56"/>
                      <a:pt x="91" y="93"/>
                      <a:pt x="67" y="93"/>
                    </a:cubicBezTo>
                    <a:moveTo>
                      <a:pt x="57" y="54"/>
                    </a:moveTo>
                    <a:cubicBezTo>
                      <a:pt x="33" y="54"/>
                      <a:pt x="33" y="16"/>
                      <a:pt x="57" y="16"/>
                    </a:cubicBezTo>
                    <a:cubicBezTo>
                      <a:pt x="82" y="16"/>
                      <a:pt x="82" y="54"/>
                      <a:pt x="57" y="54"/>
                    </a:cubicBezTo>
                    <a:moveTo>
                      <a:pt x="70" y="0"/>
                    </a:moveTo>
                    <a:cubicBezTo>
                      <a:pt x="67" y="0"/>
                      <a:pt x="65" y="0"/>
                      <a:pt x="63" y="0"/>
                    </a:cubicBezTo>
                    <a:cubicBezTo>
                      <a:pt x="62" y="0"/>
                      <a:pt x="61" y="0"/>
                      <a:pt x="60" y="0"/>
                    </a:cubicBezTo>
                    <a:cubicBezTo>
                      <a:pt x="58" y="8"/>
                      <a:pt x="51" y="13"/>
                      <a:pt x="42" y="14"/>
                    </a:cubicBezTo>
                    <a:cubicBezTo>
                      <a:pt x="39" y="20"/>
                      <a:pt x="35" y="26"/>
                      <a:pt x="33" y="33"/>
                    </a:cubicBezTo>
                    <a:cubicBezTo>
                      <a:pt x="27" y="45"/>
                      <a:pt x="24" y="59"/>
                      <a:pt x="22" y="73"/>
                    </a:cubicBezTo>
                    <a:cubicBezTo>
                      <a:pt x="20" y="83"/>
                      <a:pt x="20" y="93"/>
                      <a:pt x="21" y="104"/>
                    </a:cubicBezTo>
                    <a:cubicBezTo>
                      <a:pt x="22" y="111"/>
                      <a:pt x="24" y="119"/>
                      <a:pt x="27" y="126"/>
                    </a:cubicBezTo>
                    <a:cubicBezTo>
                      <a:pt x="30" y="131"/>
                      <a:pt x="33" y="136"/>
                      <a:pt x="36" y="141"/>
                    </a:cubicBezTo>
                    <a:cubicBezTo>
                      <a:pt x="37" y="142"/>
                      <a:pt x="37" y="143"/>
                      <a:pt x="38" y="144"/>
                    </a:cubicBezTo>
                    <a:cubicBezTo>
                      <a:pt x="42" y="116"/>
                      <a:pt x="66" y="94"/>
                      <a:pt x="94" y="94"/>
                    </a:cubicBezTo>
                    <a:cubicBezTo>
                      <a:pt x="103" y="94"/>
                      <a:pt x="112" y="96"/>
                      <a:pt x="119" y="100"/>
                    </a:cubicBezTo>
                    <a:cubicBezTo>
                      <a:pt x="121" y="98"/>
                      <a:pt x="122" y="96"/>
                      <a:pt x="123" y="94"/>
                    </a:cubicBezTo>
                    <a:cubicBezTo>
                      <a:pt x="125" y="88"/>
                      <a:pt x="126" y="83"/>
                      <a:pt x="127" y="78"/>
                    </a:cubicBezTo>
                    <a:cubicBezTo>
                      <a:pt x="128" y="71"/>
                      <a:pt x="128" y="65"/>
                      <a:pt x="127" y="58"/>
                    </a:cubicBezTo>
                    <a:cubicBezTo>
                      <a:pt x="126" y="51"/>
                      <a:pt x="124" y="45"/>
                      <a:pt x="122" y="38"/>
                    </a:cubicBezTo>
                    <a:cubicBezTo>
                      <a:pt x="119" y="32"/>
                      <a:pt x="116" y="27"/>
                      <a:pt x="112" y="21"/>
                    </a:cubicBezTo>
                    <a:cubicBezTo>
                      <a:pt x="109" y="17"/>
                      <a:pt x="105" y="14"/>
                      <a:pt x="101" y="10"/>
                    </a:cubicBezTo>
                    <a:cubicBezTo>
                      <a:pt x="99" y="9"/>
                      <a:pt x="96" y="7"/>
                      <a:pt x="94" y="6"/>
                    </a:cubicBezTo>
                    <a:cubicBezTo>
                      <a:pt x="92" y="5"/>
                      <a:pt x="91" y="4"/>
                      <a:pt x="89" y="4"/>
                    </a:cubicBezTo>
                    <a:cubicBezTo>
                      <a:pt x="83" y="1"/>
                      <a:pt x="77" y="0"/>
                      <a:pt x="71" y="0"/>
                    </a:cubicBezTo>
                    <a:cubicBezTo>
                      <a:pt x="71" y="0"/>
                      <a:pt x="70" y="0"/>
                      <a:pt x="70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5" name="Freeform 169"/>
              <p:cNvSpPr>
                <a:spLocks noEditPoints="1"/>
              </p:cNvSpPr>
              <p:nvPr/>
            </p:nvSpPr>
            <p:spPr bwMode="auto">
              <a:xfrm>
                <a:off x="1920" y="3550"/>
                <a:ext cx="122" cy="163"/>
              </a:xfrm>
              <a:custGeom>
                <a:avLst/>
                <a:gdLst>
                  <a:gd name="T0" fmla="*/ 174 w 176"/>
                  <a:gd name="T1" fmla="*/ 227 h 234"/>
                  <a:gd name="T2" fmla="*/ 172 w 176"/>
                  <a:gd name="T3" fmla="*/ 234 h 234"/>
                  <a:gd name="T4" fmla="*/ 176 w 176"/>
                  <a:gd name="T5" fmla="*/ 226 h 234"/>
                  <a:gd name="T6" fmla="*/ 117 w 176"/>
                  <a:gd name="T7" fmla="*/ 142 h 234"/>
                  <a:gd name="T8" fmla="*/ 131 w 176"/>
                  <a:gd name="T9" fmla="*/ 176 h 234"/>
                  <a:gd name="T10" fmla="*/ 75 w 176"/>
                  <a:gd name="T11" fmla="*/ 159 h 234"/>
                  <a:gd name="T12" fmla="*/ 72 w 176"/>
                  <a:gd name="T13" fmla="*/ 108 h 234"/>
                  <a:gd name="T14" fmla="*/ 82 w 176"/>
                  <a:gd name="T15" fmla="*/ 157 h 234"/>
                  <a:gd name="T16" fmla="*/ 110 w 176"/>
                  <a:gd name="T17" fmla="*/ 109 h 234"/>
                  <a:gd name="T18" fmla="*/ 110 w 176"/>
                  <a:gd name="T19" fmla="*/ 109 h 234"/>
                  <a:gd name="T20" fmla="*/ 140 w 176"/>
                  <a:gd name="T21" fmla="*/ 41 h 234"/>
                  <a:gd name="T22" fmla="*/ 129 w 176"/>
                  <a:gd name="T23" fmla="*/ 20 h 234"/>
                  <a:gd name="T24" fmla="*/ 74 w 176"/>
                  <a:gd name="T25" fmla="*/ 31 h 234"/>
                  <a:gd name="T26" fmla="*/ 15 w 176"/>
                  <a:gd name="T27" fmla="*/ 76 h 234"/>
                  <a:gd name="T28" fmla="*/ 6 w 176"/>
                  <a:gd name="T29" fmla="*/ 94 h 234"/>
                  <a:gd name="T30" fmla="*/ 1 w 176"/>
                  <a:gd name="T31" fmla="*/ 133 h 234"/>
                  <a:gd name="T32" fmla="*/ 54 w 176"/>
                  <a:gd name="T33" fmla="*/ 138 h 234"/>
                  <a:gd name="T34" fmla="*/ 8 w 176"/>
                  <a:gd name="T35" fmla="*/ 163 h 234"/>
                  <a:gd name="T36" fmla="*/ 15 w 176"/>
                  <a:gd name="T37" fmla="*/ 180 h 234"/>
                  <a:gd name="T38" fmla="*/ 31 w 176"/>
                  <a:gd name="T39" fmla="*/ 202 h 234"/>
                  <a:gd name="T40" fmla="*/ 74 w 176"/>
                  <a:gd name="T41" fmla="*/ 222 h 234"/>
                  <a:gd name="T42" fmla="*/ 154 w 176"/>
                  <a:gd name="T43" fmla="*/ 221 h 234"/>
                  <a:gd name="T44" fmla="*/ 176 w 176"/>
                  <a:gd name="T45" fmla="*/ 189 h 234"/>
                  <a:gd name="T46" fmla="*/ 164 w 176"/>
                  <a:gd name="T47" fmla="*/ 194 h 234"/>
                  <a:gd name="T48" fmla="*/ 164 w 176"/>
                  <a:gd name="T49" fmla="*/ 156 h 234"/>
                  <a:gd name="T50" fmla="*/ 176 w 176"/>
                  <a:gd name="T51" fmla="*/ 43 h 234"/>
                  <a:gd name="T52" fmla="*/ 146 w 176"/>
                  <a:gd name="T53" fmla="*/ 21 h 234"/>
                  <a:gd name="T54" fmla="*/ 129 w 176"/>
                  <a:gd name="T55" fmla="*/ 20 h 234"/>
                  <a:gd name="T56" fmla="*/ 115 w 176"/>
                  <a:gd name="T57" fmla="*/ 8 h 234"/>
                  <a:gd name="T58" fmla="*/ 149 w 176"/>
                  <a:gd name="T59" fmla="*/ 9 h 234"/>
                  <a:gd name="T60" fmla="*/ 149 w 176"/>
                  <a:gd name="T61" fmla="*/ 2 h 234"/>
                  <a:gd name="T62" fmla="*/ 133 w 176"/>
                  <a:gd name="T63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6" h="234">
                    <a:moveTo>
                      <a:pt x="176" y="226"/>
                    </a:moveTo>
                    <a:cubicBezTo>
                      <a:pt x="175" y="226"/>
                      <a:pt x="175" y="227"/>
                      <a:pt x="174" y="227"/>
                    </a:cubicBezTo>
                    <a:cubicBezTo>
                      <a:pt x="170" y="229"/>
                      <a:pt x="166" y="230"/>
                      <a:pt x="162" y="232"/>
                    </a:cubicBezTo>
                    <a:cubicBezTo>
                      <a:pt x="165" y="233"/>
                      <a:pt x="169" y="234"/>
                      <a:pt x="172" y="234"/>
                    </a:cubicBezTo>
                    <a:cubicBezTo>
                      <a:pt x="174" y="234"/>
                      <a:pt x="175" y="234"/>
                      <a:pt x="176" y="234"/>
                    </a:cubicBezTo>
                    <a:cubicBezTo>
                      <a:pt x="176" y="226"/>
                      <a:pt x="176" y="226"/>
                      <a:pt x="176" y="226"/>
                    </a:cubicBezTo>
                    <a:moveTo>
                      <a:pt x="124" y="178"/>
                    </a:moveTo>
                    <a:cubicBezTo>
                      <a:pt x="106" y="178"/>
                      <a:pt x="97" y="150"/>
                      <a:pt x="117" y="142"/>
                    </a:cubicBezTo>
                    <a:cubicBezTo>
                      <a:pt x="119" y="140"/>
                      <a:pt x="122" y="140"/>
                      <a:pt x="124" y="140"/>
                    </a:cubicBezTo>
                    <a:cubicBezTo>
                      <a:pt x="142" y="140"/>
                      <a:pt x="151" y="167"/>
                      <a:pt x="131" y="176"/>
                    </a:cubicBezTo>
                    <a:cubicBezTo>
                      <a:pt x="129" y="177"/>
                      <a:pt x="126" y="178"/>
                      <a:pt x="124" y="178"/>
                    </a:cubicBezTo>
                    <a:moveTo>
                      <a:pt x="75" y="159"/>
                    </a:moveTo>
                    <a:cubicBezTo>
                      <a:pt x="63" y="159"/>
                      <a:pt x="56" y="147"/>
                      <a:pt x="57" y="137"/>
                    </a:cubicBezTo>
                    <a:cubicBezTo>
                      <a:pt x="50" y="126"/>
                      <a:pt x="56" y="108"/>
                      <a:pt x="72" y="108"/>
                    </a:cubicBezTo>
                    <a:cubicBezTo>
                      <a:pt x="86" y="108"/>
                      <a:pt x="92" y="120"/>
                      <a:pt x="90" y="130"/>
                    </a:cubicBezTo>
                    <a:cubicBezTo>
                      <a:pt x="96" y="139"/>
                      <a:pt x="95" y="152"/>
                      <a:pt x="82" y="157"/>
                    </a:cubicBezTo>
                    <a:cubicBezTo>
                      <a:pt x="80" y="158"/>
                      <a:pt x="77" y="159"/>
                      <a:pt x="75" y="159"/>
                    </a:cubicBezTo>
                    <a:moveTo>
                      <a:pt x="110" y="109"/>
                    </a:moveTo>
                    <a:cubicBezTo>
                      <a:pt x="86" y="109"/>
                      <a:pt x="86" y="71"/>
                      <a:pt x="110" y="71"/>
                    </a:cubicBezTo>
                    <a:cubicBezTo>
                      <a:pt x="134" y="71"/>
                      <a:pt x="134" y="109"/>
                      <a:pt x="110" y="109"/>
                    </a:cubicBezTo>
                    <a:moveTo>
                      <a:pt x="140" y="78"/>
                    </a:moveTo>
                    <a:cubicBezTo>
                      <a:pt x="116" y="78"/>
                      <a:pt x="116" y="41"/>
                      <a:pt x="140" y="41"/>
                    </a:cubicBezTo>
                    <a:cubicBezTo>
                      <a:pt x="165" y="41"/>
                      <a:pt x="165" y="78"/>
                      <a:pt x="140" y="78"/>
                    </a:cubicBezTo>
                    <a:moveTo>
                      <a:pt x="129" y="20"/>
                    </a:moveTo>
                    <a:cubicBezTo>
                      <a:pt x="123" y="20"/>
                      <a:pt x="118" y="20"/>
                      <a:pt x="112" y="21"/>
                    </a:cubicBezTo>
                    <a:cubicBezTo>
                      <a:pt x="99" y="23"/>
                      <a:pt x="87" y="26"/>
                      <a:pt x="74" y="31"/>
                    </a:cubicBezTo>
                    <a:cubicBezTo>
                      <a:pt x="62" y="37"/>
                      <a:pt x="50" y="44"/>
                      <a:pt x="39" y="52"/>
                    </a:cubicBezTo>
                    <a:cubicBezTo>
                      <a:pt x="30" y="59"/>
                      <a:pt x="22" y="67"/>
                      <a:pt x="15" y="76"/>
                    </a:cubicBezTo>
                    <a:cubicBezTo>
                      <a:pt x="12" y="80"/>
                      <a:pt x="9" y="84"/>
                      <a:pt x="7" y="88"/>
                    </a:cubicBezTo>
                    <a:cubicBezTo>
                      <a:pt x="6" y="90"/>
                      <a:pt x="6" y="92"/>
                      <a:pt x="6" y="94"/>
                    </a:cubicBezTo>
                    <a:cubicBezTo>
                      <a:pt x="4" y="101"/>
                      <a:pt x="2" y="107"/>
                      <a:pt x="1" y="115"/>
                    </a:cubicBezTo>
                    <a:cubicBezTo>
                      <a:pt x="0" y="121"/>
                      <a:pt x="0" y="127"/>
                      <a:pt x="1" y="133"/>
                    </a:cubicBezTo>
                    <a:cubicBezTo>
                      <a:pt x="8" y="130"/>
                      <a:pt x="16" y="128"/>
                      <a:pt x="23" y="128"/>
                    </a:cubicBezTo>
                    <a:cubicBezTo>
                      <a:pt x="35" y="128"/>
                      <a:pt x="45" y="132"/>
                      <a:pt x="54" y="138"/>
                    </a:cubicBezTo>
                    <a:cubicBezTo>
                      <a:pt x="48" y="146"/>
                      <a:pt x="40" y="154"/>
                      <a:pt x="30" y="158"/>
                    </a:cubicBezTo>
                    <a:cubicBezTo>
                      <a:pt x="22" y="161"/>
                      <a:pt x="15" y="163"/>
                      <a:pt x="8" y="163"/>
                    </a:cubicBezTo>
                    <a:cubicBezTo>
                      <a:pt x="8" y="163"/>
                      <a:pt x="7" y="163"/>
                      <a:pt x="7" y="163"/>
                    </a:cubicBezTo>
                    <a:cubicBezTo>
                      <a:pt x="9" y="168"/>
                      <a:pt x="11" y="174"/>
                      <a:pt x="15" y="180"/>
                    </a:cubicBezTo>
                    <a:cubicBezTo>
                      <a:pt x="18" y="186"/>
                      <a:pt x="22" y="191"/>
                      <a:pt x="27" y="196"/>
                    </a:cubicBezTo>
                    <a:cubicBezTo>
                      <a:pt x="28" y="198"/>
                      <a:pt x="29" y="200"/>
                      <a:pt x="31" y="202"/>
                    </a:cubicBezTo>
                    <a:cubicBezTo>
                      <a:pt x="34" y="205"/>
                      <a:pt x="38" y="207"/>
                      <a:pt x="42" y="209"/>
                    </a:cubicBezTo>
                    <a:cubicBezTo>
                      <a:pt x="52" y="215"/>
                      <a:pt x="63" y="219"/>
                      <a:pt x="74" y="222"/>
                    </a:cubicBezTo>
                    <a:cubicBezTo>
                      <a:pt x="87" y="225"/>
                      <a:pt x="101" y="227"/>
                      <a:pt x="115" y="227"/>
                    </a:cubicBezTo>
                    <a:cubicBezTo>
                      <a:pt x="128" y="226"/>
                      <a:pt x="141" y="225"/>
                      <a:pt x="154" y="221"/>
                    </a:cubicBezTo>
                    <a:cubicBezTo>
                      <a:pt x="162" y="219"/>
                      <a:pt x="169" y="216"/>
                      <a:pt x="176" y="213"/>
                    </a:cubicBezTo>
                    <a:cubicBezTo>
                      <a:pt x="176" y="189"/>
                      <a:pt x="176" y="189"/>
                      <a:pt x="176" y="189"/>
                    </a:cubicBezTo>
                    <a:cubicBezTo>
                      <a:pt x="175" y="190"/>
                      <a:pt x="173" y="191"/>
                      <a:pt x="172" y="192"/>
                    </a:cubicBezTo>
                    <a:cubicBezTo>
                      <a:pt x="169" y="193"/>
                      <a:pt x="166" y="194"/>
                      <a:pt x="164" y="194"/>
                    </a:cubicBezTo>
                    <a:cubicBezTo>
                      <a:pt x="146" y="194"/>
                      <a:pt x="137" y="166"/>
                      <a:pt x="157" y="157"/>
                    </a:cubicBezTo>
                    <a:cubicBezTo>
                      <a:pt x="159" y="156"/>
                      <a:pt x="162" y="156"/>
                      <a:pt x="164" y="156"/>
                    </a:cubicBezTo>
                    <a:cubicBezTo>
                      <a:pt x="169" y="156"/>
                      <a:pt x="173" y="158"/>
                      <a:pt x="176" y="161"/>
                    </a:cubicBezTo>
                    <a:cubicBezTo>
                      <a:pt x="176" y="43"/>
                      <a:pt x="176" y="43"/>
                      <a:pt x="176" y="43"/>
                    </a:cubicBezTo>
                    <a:cubicBezTo>
                      <a:pt x="174" y="44"/>
                      <a:pt x="171" y="44"/>
                      <a:pt x="169" y="44"/>
                    </a:cubicBezTo>
                    <a:cubicBezTo>
                      <a:pt x="154" y="44"/>
                      <a:pt x="146" y="33"/>
                      <a:pt x="146" y="21"/>
                    </a:cubicBezTo>
                    <a:cubicBezTo>
                      <a:pt x="145" y="21"/>
                      <a:pt x="145" y="21"/>
                      <a:pt x="144" y="21"/>
                    </a:cubicBezTo>
                    <a:cubicBezTo>
                      <a:pt x="139" y="20"/>
                      <a:pt x="134" y="20"/>
                      <a:pt x="129" y="20"/>
                    </a:cubicBezTo>
                    <a:moveTo>
                      <a:pt x="133" y="0"/>
                    </a:moveTo>
                    <a:cubicBezTo>
                      <a:pt x="126" y="0"/>
                      <a:pt x="120" y="3"/>
                      <a:pt x="115" y="8"/>
                    </a:cubicBezTo>
                    <a:cubicBezTo>
                      <a:pt x="120" y="8"/>
                      <a:pt x="124" y="8"/>
                      <a:pt x="128" y="8"/>
                    </a:cubicBezTo>
                    <a:cubicBezTo>
                      <a:pt x="135" y="8"/>
                      <a:pt x="142" y="8"/>
                      <a:pt x="149" y="9"/>
                    </a:cubicBezTo>
                    <a:cubicBezTo>
                      <a:pt x="150" y="8"/>
                      <a:pt x="151" y="6"/>
                      <a:pt x="152" y="5"/>
                    </a:cubicBezTo>
                    <a:cubicBezTo>
                      <a:pt x="151" y="4"/>
                      <a:pt x="150" y="3"/>
                      <a:pt x="149" y="2"/>
                    </a:cubicBezTo>
                    <a:cubicBezTo>
                      <a:pt x="144" y="1"/>
                      <a:pt x="140" y="1"/>
                      <a:pt x="135" y="0"/>
                    </a:cubicBezTo>
                    <a:cubicBezTo>
                      <a:pt x="134" y="0"/>
                      <a:pt x="134" y="0"/>
                      <a:pt x="133" y="0"/>
                    </a:cubicBezTo>
                  </a:path>
                </a:pathLst>
              </a:custGeom>
              <a:solidFill>
                <a:srgbClr val="DC56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6" name="Freeform 170"/>
              <p:cNvSpPr>
                <a:spLocks noEditPoints="1"/>
              </p:cNvSpPr>
              <p:nvPr/>
            </p:nvSpPr>
            <p:spPr bwMode="auto">
              <a:xfrm>
                <a:off x="1832" y="3518"/>
                <a:ext cx="210" cy="256"/>
              </a:xfrm>
              <a:custGeom>
                <a:avLst/>
                <a:gdLst>
                  <a:gd name="T0" fmla="*/ 14 w 301"/>
                  <a:gd name="T1" fmla="*/ 164 h 366"/>
                  <a:gd name="T2" fmla="*/ 14 w 301"/>
                  <a:gd name="T3" fmla="*/ 164 h 366"/>
                  <a:gd name="T4" fmla="*/ 180 w 301"/>
                  <a:gd name="T5" fmla="*/ 355 h 366"/>
                  <a:gd name="T6" fmla="*/ 29 w 301"/>
                  <a:gd name="T7" fmla="*/ 107 h 366"/>
                  <a:gd name="T8" fmla="*/ 29 w 301"/>
                  <a:gd name="T9" fmla="*/ 107 h 366"/>
                  <a:gd name="T10" fmla="*/ 111 w 301"/>
                  <a:gd name="T11" fmla="*/ 24 h 366"/>
                  <a:gd name="T12" fmla="*/ 172 w 301"/>
                  <a:gd name="T13" fmla="*/ 0 h 366"/>
                  <a:gd name="T14" fmla="*/ 74 w 301"/>
                  <a:gd name="T15" fmla="*/ 32 h 366"/>
                  <a:gd name="T16" fmla="*/ 41 w 301"/>
                  <a:gd name="T17" fmla="*/ 64 h 366"/>
                  <a:gd name="T18" fmla="*/ 20 w 301"/>
                  <a:gd name="T19" fmla="*/ 99 h 366"/>
                  <a:gd name="T20" fmla="*/ 0 w 301"/>
                  <a:gd name="T21" fmla="*/ 212 h 366"/>
                  <a:gd name="T22" fmla="*/ 0 w 301"/>
                  <a:gd name="T23" fmla="*/ 220 h 366"/>
                  <a:gd name="T24" fmla="*/ 3 w 301"/>
                  <a:gd name="T25" fmla="*/ 227 h 366"/>
                  <a:gd name="T26" fmla="*/ 67 w 301"/>
                  <a:gd name="T27" fmla="*/ 322 h 366"/>
                  <a:gd name="T28" fmla="*/ 99 w 301"/>
                  <a:gd name="T29" fmla="*/ 346 h 366"/>
                  <a:gd name="T30" fmla="*/ 143 w 301"/>
                  <a:gd name="T31" fmla="*/ 362 h 366"/>
                  <a:gd name="T32" fmla="*/ 225 w 301"/>
                  <a:gd name="T33" fmla="*/ 360 h 366"/>
                  <a:gd name="T34" fmla="*/ 295 w 301"/>
                  <a:gd name="T35" fmla="*/ 319 h 366"/>
                  <a:gd name="T36" fmla="*/ 301 w 301"/>
                  <a:gd name="T37" fmla="*/ 297 h 366"/>
                  <a:gd name="T38" fmla="*/ 260 w 301"/>
                  <a:gd name="T39" fmla="*/ 332 h 366"/>
                  <a:gd name="T40" fmla="*/ 221 w 301"/>
                  <a:gd name="T41" fmla="*/ 349 h 366"/>
                  <a:gd name="T42" fmla="*/ 179 w 301"/>
                  <a:gd name="T43" fmla="*/ 355 h 366"/>
                  <a:gd name="T44" fmla="*/ 106 w 301"/>
                  <a:gd name="T45" fmla="*/ 337 h 366"/>
                  <a:gd name="T46" fmla="*/ 55 w 301"/>
                  <a:gd name="T47" fmla="*/ 294 h 366"/>
                  <a:gd name="T48" fmla="*/ 35 w 301"/>
                  <a:gd name="T49" fmla="*/ 265 h 366"/>
                  <a:gd name="T50" fmla="*/ 11 w 301"/>
                  <a:gd name="T51" fmla="*/ 217 h 366"/>
                  <a:gd name="T52" fmla="*/ 14 w 301"/>
                  <a:gd name="T53" fmla="*/ 164 h 366"/>
                  <a:gd name="T54" fmla="*/ 14 w 301"/>
                  <a:gd name="T55" fmla="*/ 164 h 366"/>
                  <a:gd name="T56" fmla="*/ 20 w 301"/>
                  <a:gd name="T57" fmla="*/ 132 h 366"/>
                  <a:gd name="T58" fmla="*/ 29 w 301"/>
                  <a:gd name="T59" fmla="*/ 106 h 366"/>
                  <a:gd name="T60" fmla="*/ 77 w 301"/>
                  <a:gd name="T61" fmla="*/ 43 h 366"/>
                  <a:gd name="T62" fmla="*/ 151 w 301"/>
                  <a:gd name="T63" fmla="*/ 13 h 366"/>
                  <a:gd name="T64" fmla="*/ 172 w 301"/>
                  <a:gd name="T65" fmla="*/ 12 h 366"/>
                  <a:gd name="T66" fmla="*/ 237 w 301"/>
                  <a:gd name="T67" fmla="*/ 25 h 366"/>
                  <a:gd name="T68" fmla="*/ 260 w 301"/>
                  <a:gd name="T69" fmla="*/ 37 h 366"/>
                  <a:gd name="T70" fmla="*/ 274 w 301"/>
                  <a:gd name="T71" fmla="*/ 47 h 366"/>
                  <a:gd name="T72" fmla="*/ 285 w 301"/>
                  <a:gd name="T73" fmla="*/ 44 h 366"/>
                  <a:gd name="T74" fmla="*/ 267 w 301"/>
                  <a:gd name="T75" fmla="*/ 28 h 366"/>
                  <a:gd name="T76" fmla="*/ 231 w 301"/>
                  <a:gd name="T77" fmla="*/ 11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01" h="366">
                    <a:moveTo>
                      <a:pt x="14" y="164"/>
                    </a:move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5"/>
                      <a:pt x="14" y="165"/>
                    </a:cubicBezTo>
                    <a:cubicBezTo>
                      <a:pt x="14" y="165"/>
                      <a:pt x="14" y="164"/>
                      <a:pt x="14" y="164"/>
                    </a:cubicBezTo>
                    <a:moveTo>
                      <a:pt x="179" y="355"/>
                    </a:moveTo>
                    <a:cubicBezTo>
                      <a:pt x="180" y="355"/>
                      <a:pt x="180" y="355"/>
                      <a:pt x="180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moveTo>
                      <a:pt x="29" y="107"/>
                    </a:move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107"/>
                      <a:pt x="29" y="107"/>
                      <a:pt x="29" y="107"/>
                    </a:cubicBezTo>
                    <a:moveTo>
                      <a:pt x="111" y="24"/>
                    </a:moveTo>
                    <a:cubicBezTo>
                      <a:pt x="111" y="24"/>
                      <a:pt x="111" y="24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123" y="5"/>
                      <a:pt x="97" y="16"/>
                      <a:pt x="74" y="32"/>
                    </a:cubicBezTo>
                    <a:cubicBezTo>
                      <a:pt x="73" y="33"/>
                      <a:pt x="71" y="34"/>
                      <a:pt x="70" y="35"/>
                    </a:cubicBezTo>
                    <a:cubicBezTo>
                      <a:pt x="59" y="44"/>
                      <a:pt x="49" y="53"/>
                      <a:pt x="41" y="64"/>
                    </a:cubicBezTo>
                    <a:cubicBezTo>
                      <a:pt x="35" y="72"/>
                      <a:pt x="30" y="80"/>
                      <a:pt x="25" y="88"/>
                    </a:cubicBezTo>
                    <a:cubicBezTo>
                      <a:pt x="24" y="92"/>
                      <a:pt x="22" y="95"/>
                      <a:pt x="20" y="99"/>
                    </a:cubicBezTo>
                    <a:cubicBezTo>
                      <a:pt x="7" y="129"/>
                      <a:pt x="2" y="161"/>
                      <a:pt x="0" y="193"/>
                    </a:cubicBezTo>
                    <a:cubicBezTo>
                      <a:pt x="0" y="199"/>
                      <a:pt x="0" y="206"/>
                      <a:pt x="0" y="212"/>
                    </a:cubicBezTo>
                    <a:cubicBezTo>
                      <a:pt x="0" y="213"/>
                      <a:pt x="0" y="214"/>
                      <a:pt x="0" y="215"/>
                    </a:cubicBezTo>
                    <a:cubicBezTo>
                      <a:pt x="0" y="217"/>
                      <a:pt x="0" y="218"/>
                      <a:pt x="0" y="220"/>
                    </a:cubicBezTo>
                    <a:cubicBezTo>
                      <a:pt x="0" y="221"/>
                      <a:pt x="1" y="222"/>
                      <a:pt x="1" y="224"/>
                    </a:cubicBezTo>
                    <a:cubicBezTo>
                      <a:pt x="2" y="225"/>
                      <a:pt x="2" y="226"/>
                      <a:pt x="3" y="227"/>
                    </a:cubicBezTo>
                    <a:cubicBezTo>
                      <a:pt x="5" y="233"/>
                      <a:pt x="8" y="238"/>
                      <a:pt x="11" y="244"/>
                    </a:cubicBezTo>
                    <a:cubicBezTo>
                      <a:pt x="25" y="273"/>
                      <a:pt x="43" y="300"/>
                      <a:pt x="67" y="322"/>
                    </a:cubicBezTo>
                    <a:cubicBezTo>
                      <a:pt x="70" y="325"/>
                      <a:pt x="73" y="328"/>
                      <a:pt x="76" y="330"/>
                    </a:cubicBezTo>
                    <a:cubicBezTo>
                      <a:pt x="83" y="336"/>
                      <a:pt x="91" y="341"/>
                      <a:pt x="99" y="346"/>
                    </a:cubicBezTo>
                    <a:cubicBezTo>
                      <a:pt x="111" y="352"/>
                      <a:pt x="124" y="358"/>
                      <a:pt x="137" y="361"/>
                    </a:cubicBezTo>
                    <a:cubicBezTo>
                      <a:pt x="139" y="362"/>
                      <a:pt x="141" y="362"/>
                      <a:pt x="143" y="362"/>
                    </a:cubicBezTo>
                    <a:cubicBezTo>
                      <a:pt x="155" y="365"/>
                      <a:pt x="166" y="366"/>
                      <a:pt x="179" y="366"/>
                    </a:cubicBezTo>
                    <a:cubicBezTo>
                      <a:pt x="194" y="366"/>
                      <a:pt x="210" y="364"/>
                      <a:pt x="225" y="360"/>
                    </a:cubicBezTo>
                    <a:cubicBezTo>
                      <a:pt x="232" y="358"/>
                      <a:pt x="239" y="355"/>
                      <a:pt x="245" y="352"/>
                    </a:cubicBezTo>
                    <a:cubicBezTo>
                      <a:pt x="263" y="345"/>
                      <a:pt x="280" y="333"/>
                      <a:pt x="295" y="319"/>
                    </a:cubicBezTo>
                    <a:cubicBezTo>
                      <a:pt x="297" y="318"/>
                      <a:pt x="299" y="315"/>
                      <a:pt x="301" y="313"/>
                    </a:cubicBezTo>
                    <a:cubicBezTo>
                      <a:pt x="301" y="297"/>
                      <a:pt x="301" y="297"/>
                      <a:pt x="301" y="297"/>
                    </a:cubicBezTo>
                    <a:cubicBezTo>
                      <a:pt x="299" y="299"/>
                      <a:pt x="297" y="301"/>
                      <a:pt x="295" y="304"/>
                    </a:cubicBezTo>
                    <a:cubicBezTo>
                      <a:pt x="285" y="315"/>
                      <a:pt x="273" y="324"/>
                      <a:pt x="260" y="332"/>
                    </a:cubicBezTo>
                    <a:cubicBezTo>
                      <a:pt x="249" y="338"/>
                      <a:pt x="239" y="343"/>
                      <a:pt x="227" y="347"/>
                    </a:cubicBezTo>
                    <a:cubicBezTo>
                      <a:pt x="225" y="348"/>
                      <a:pt x="223" y="349"/>
                      <a:pt x="221" y="349"/>
                    </a:cubicBezTo>
                    <a:cubicBezTo>
                      <a:pt x="207" y="353"/>
                      <a:pt x="193" y="355"/>
                      <a:pt x="179" y="355"/>
                    </a:cubicBezTo>
                    <a:cubicBezTo>
                      <a:pt x="179" y="355"/>
                      <a:pt x="179" y="355"/>
                      <a:pt x="179" y="355"/>
                    </a:cubicBezTo>
                    <a:cubicBezTo>
                      <a:pt x="166" y="355"/>
                      <a:pt x="153" y="354"/>
                      <a:pt x="140" y="351"/>
                    </a:cubicBezTo>
                    <a:cubicBezTo>
                      <a:pt x="128" y="348"/>
                      <a:pt x="117" y="343"/>
                      <a:pt x="106" y="337"/>
                    </a:cubicBezTo>
                    <a:cubicBezTo>
                      <a:pt x="93" y="330"/>
                      <a:pt x="82" y="322"/>
                      <a:pt x="72" y="312"/>
                    </a:cubicBezTo>
                    <a:cubicBezTo>
                      <a:pt x="66" y="306"/>
                      <a:pt x="60" y="300"/>
                      <a:pt x="55" y="294"/>
                    </a:cubicBezTo>
                    <a:cubicBezTo>
                      <a:pt x="55" y="293"/>
                      <a:pt x="54" y="292"/>
                      <a:pt x="54" y="292"/>
                    </a:cubicBezTo>
                    <a:cubicBezTo>
                      <a:pt x="47" y="283"/>
                      <a:pt x="40" y="274"/>
                      <a:pt x="35" y="265"/>
                    </a:cubicBezTo>
                    <a:cubicBezTo>
                      <a:pt x="35" y="265"/>
                      <a:pt x="35" y="265"/>
                      <a:pt x="35" y="264"/>
                    </a:cubicBezTo>
                    <a:cubicBezTo>
                      <a:pt x="26" y="250"/>
                      <a:pt x="17" y="234"/>
                      <a:pt x="11" y="217"/>
                    </a:cubicBezTo>
                    <a:cubicBezTo>
                      <a:pt x="10" y="200"/>
                      <a:pt x="12" y="182"/>
                      <a:pt x="14" y="165"/>
                    </a:cubicBezTo>
                    <a:cubicBezTo>
                      <a:pt x="14" y="165"/>
                      <a:pt x="14" y="165"/>
                      <a:pt x="14" y="164"/>
                    </a:cubicBezTo>
                    <a:cubicBezTo>
                      <a:pt x="14" y="164"/>
                      <a:pt x="14" y="164"/>
                      <a:pt x="14" y="163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4" y="164"/>
                      <a:pt x="14" y="164"/>
                      <a:pt x="14" y="164"/>
                    </a:cubicBezTo>
                    <a:cubicBezTo>
                      <a:pt x="15" y="153"/>
                      <a:pt x="18" y="143"/>
                      <a:pt x="20" y="132"/>
                    </a:cubicBezTo>
                    <a:cubicBezTo>
                      <a:pt x="21" y="131"/>
                      <a:pt x="21" y="130"/>
                      <a:pt x="21" y="130"/>
                    </a:cubicBezTo>
                    <a:cubicBezTo>
                      <a:pt x="23" y="122"/>
                      <a:pt x="26" y="114"/>
                      <a:pt x="29" y="106"/>
                    </a:cubicBezTo>
                    <a:cubicBezTo>
                      <a:pt x="35" y="93"/>
                      <a:pt x="42" y="81"/>
                      <a:pt x="50" y="70"/>
                    </a:cubicBezTo>
                    <a:cubicBezTo>
                      <a:pt x="58" y="60"/>
                      <a:pt x="67" y="51"/>
                      <a:pt x="77" y="43"/>
                    </a:cubicBezTo>
                    <a:cubicBezTo>
                      <a:pt x="87" y="36"/>
                      <a:pt x="98" y="29"/>
                      <a:pt x="110" y="24"/>
                    </a:cubicBezTo>
                    <a:cubicBezTo>
                      <a:pt x="123" y="19"/>
                      <a:pt x="137" y="15"/>
                      <a:pt x="151" y="13"/>
                    </a:cubicBezTo>
                    <a:cubicBezTo>
                      <a:pt x="153" y="13"/>
                      <a:pt x="156" y="12"/>
                      <a:pt x="158" y="12"/>
                    </a:cubicBezTo>
                    <a:cubicBezTo>
                      <a:pt x="162" y="12"/>
                      <a:pt x="167" y="12"/>
                      <a:pt x="172" y="12"/>
                    </a:cubicBezTo>
                    <a:cubicBezTo>
                      <a:pt x="179" y="12"/>
                      <a:pt x="186" y="12"/>
                      <a:pt x="193" y="13"/>
                    </a:cubicBezTo>
                    <a:cubicBezTo>
                      <a:pt x="209" y="15"/>
                      <a:pt x="223" y="19"/>
                      <a:pt x="237" y="25"/>
                    </a:cubicBezTo>
                    <a:cubicBezTo>
                      <a:pt x="242" y="27"/>
                      <a:pt x="246" y="29"/>
                      <a:pt x="250" y="31"/>
                    </a:cubicBezTo>
                    <a:cubicBezTo>
                      <a:pt x="253" y="33"/>
                      <a:pt x="257" y="35"/>
                      <a:pt x="260" y="37"/>
                    </a:cubicBezTo>
                    <a:cubicBezTo>
                      <a:pt x="263" y="39"/>
                      <a:pt x="266" y="41"/>
                      <a:pt x="269" y="43"/>
                    </a:cubicBezTo>
                    <a:cubicBezTo>
                      <a:pt x="270" y="44"/>
                      <a:pt x="272" y="46"/>
                      <a:pt x="274" y="47"/>
                    </a:cubicBezTo>
                    <a:cubicBezTo>
                      <a:pt x="275" y="48"/>
                      <a:pt x="276" y="49"/>
                      <a:pt x="277" y="50"/>
                    </a:cubicBezTo>
                    <a:cubicBezTo>
                      <a:pt x="279" y="47"/>
                      <a:pt x="282" y="45"/>
                      <a:pt x="285" y="44"/>
                    </a:cubicBezTo>
                    <a:cubicBezTo>
                      <a:pt x="285" y="43"/>
                      <a:pt x="284" y="42"/>
                      <a:pt x="284" y="41"/>
                    </a:cubicBezTo>
                    <a:cubicBezTo>
                      <a:pt x="279" y="36"/>
                      <a:pt x="273" y="32"/>
                      <a:pt x="267" y="28"/>
                    </a:cubicBezTo>
                    <a:cubicBezTo>
                      <a:pt x="267" y="28"/>
                      <a:pt x="266" y="27"/>
                      <a:pt x="265" y="27"/>
                    </a:cubicBezTo>
                    <a:cubicBezTo>
                      <a:pt x="254" y="20"/>
                      <a:pt x="243" y="15"/>
                      <a:pt x="231" y="11"/>
                    </a:cubicBezTo>
                    <a:cubicBezTo>
                      <a:pt x="212" y="4"/>
                      <a:pt x="192" y="0"/>
                      <a:pt x="172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7" name="Freeform 171"/>
              <p:cNvSpPr>
                <a:spLocks noEditPoints="1"/>
              </p:cNvSpPr>
              <p:nvPr/>
            </p:nvSpPr>
            <p:spPr bwMode="auto">
              <a:xfrm>
                <a:off x="791" y="3504"/>
                <a:ext cx="512" cy="354"/>
              </a:xfrm>
              <a:custGeom>
                <a:avLst/>
                <a:gdLst>
                  <a:gd name="T0" fmla="*/ 411 w 734"/>
                  <a:gd name="T1" fmla="*/ 508 h 508"/>
                  <a:gd name="T2" fmla="*/ 391 w 734"/>
                  <a:gd name="T3" fmla="*/ 463 h 508"/>
                  <a:gd name="T4" fmla="*/ 402 w 734"/>
                  <a:gd name="T5" fmla="*/ 467 h 508"/>
                  <a:gd name="T6" fmla="*/ 391 w 734"/>
                  <a:gd name="T7" fmla="*/ 463 h 508"/>
                  <a:gd name="T8" fmla="*/ 172 w 734"/>
                  <a:gd name="T9" fmla="*/ 311 h 508"/>
                  <a:gd name="T10" fmla="*/ 178 w 734"/>
                  <a:gd name="T11" fmla="*/ 306 h 508"/>
                  <a:gd name="T12" fmla="*/ 73 w 734"/>
                  <a:gd name="T13" fmla="*/ 358 h 508"/>
                  <a:gd name="T14" fmla="*/ 0 w 734"/>
                  <a:gd name="T15" fmla="*/ 508 h 508"/>
                  <a:gd name="T16" fmla="*/ 23 w 734"/>
                  <a:gd name="T17" fmla="*/ 445 h 508"/>
                  <a:gd name="T18" fmla="*/ 95 w 734"/>
                  <a:gd name="T19" fmla="*/ 355 h 508"/>
                  <a:gd name="T20" fmla="*/ 97 w 734"/>
                  <a:gd name="T21" fmla="*/ 465 h 508"/>
                  <a:gd name="T22" fmla="*/ 132 w 734"/>
                  <a:gd name="T23" fmla="*/ 508 h 508"/>
                  <a:gd name="T24" fmla="*/ 98 w 734"/>
                  <a:gd name="T25" fmla="*/ 425 h 508"/>
                  <a:gd name="T26" fmla="*/ 99 w 734"/>
                  <a:gd name="T27" fmla="*/ 383 h 508"/>
                  <a:gd name="T28" fmla="*/ 119 w 734"/>
                  <a:gd name="T29" fmla="*/ 338 h 508"/>
                  <a:gd name="T30" fmla="*/ 152 w 734"/>
                  <a:gd name="T31" fmla="*/ 301 h 508"/>
                  <a:gd name="T32" fmla="*/ 621 w 734"/>
                  <a:gd name="T33" fmla="*/ 275 h 508"/>
                  <a:gd name="T34" fmla="*/ 613 w 734"/>
                  <a:gd name="T35" fmla="*/ 286 h 508"/>
                  <a:gd name="T36" fmla="*/ 642 w 734"/>
                  <a:gd name="T37" fmla="*/ 273 h 508"/>
                  <a:gd name="T38" fmla="*/ 673 w 734"/>
                  <a:gd name="T39" fmla="*/ 261 h 508"/>
                  <a:gd name="T40" fmla="*/ 709 w 734"/>
                  <a:gd name="T41" fmla="*/ 244 h 508"/>
                  <a:gd name="T42" fmla="*/ 729 w 734"/>
                  <a:gd name="T43" fmla="*/ 206 h 508"/>
                  <a:gd name="T44" fmla="*/ 715 w 734"/>
                  <a:gd name="T45" fmla="*/ 217 h 508"/>
                  <a:gd name="T46" fmla="*/ 717 w 734"/>
                  <a:gd name="T47" fmla="*/ 235 h 508"/>
                  <a:gd name="T48" fmla="*/ 390 w 734"/>
                  <a:gd name="T49" fmla="*/ 166 h 508"/>
                  <a:gd name="T50" fmla="*/ 403 w 734"/>
                  <a:gd name="T51" fmla="*/ 118 h 508"/>
                  <a:gd name="T52" fmla="*/ 476 w 734"/>
                  <a:gd name="T53" fmla="*/ 82 h 508"/>
                  <a:gd name="T54" fmla="*/ 545 w 734"/>
                  <a:gd name="T55" fmla="*/ 0 h 508"/>
                  <a:gd name="T56" fmla="*/ 430 w 734"/>
                  <a:gd name="T57" fmla="*/ 60 h 508"/>
                  <a:gd name="T58" fmla="*/ 387 w 734"/>
                  <a:gd name="T59" fmla="*/ 317 h 508"/>
                  <a:gd name="T60" fmla="*/ 403 w 734"/>
                  <a:gd name="T61" fmla="*/ 456 h 508"/>
                  <a:gd name="T62" fmla="*/ 402 w 734"/>
                  <a:gd name="T63" fmla="*/ 360 h 508"/>
                  <a:gd name="T64" fmla="*/ 403 w 734"/>
                  <a:gd name="T65" fmla="*/ 119 h 508"/>
                  <a:gd name="T66" fmla="*/ 500 w 734"/>
                  <a:gd name="T67" fmla="*/ 27 h 508"/>
                  <a:gd name="T68" fmla="*/ 503 w 734"/>
                  <a:gd name="T69" fmla="*/ 29 h 508"/>
                  <a:gd name="T70" fmla="*/ 459 w 734"/>
                  <a:gd name="T71" fmla="*/ 146 h 508"/>
                  <a:gd name="T72" fmla="*/ 590 w 734"/>
                  <a:gd name="T73" fmla="*/ 282 h 508"/>
                  <a:gd name="T74" fmla="*/ 571 w 734"/>
                  <a:gd name="T75" fmla="*/ 264 h 508"/>
                  <a:gd name="T76" fmla="*/ 532 w 734"/>
                  <a:gd name="T77" fmla="*/ 241 h 508"/>
                  <a:gd name="T78" fmla="*/ 472 w 734"/>
                  <a:gd name="T79" fmla="*/ 155 h 508"/>
                  <a:gd name="T80" fmla="*/ 476 w 734"/>
                  <a:gd name="T81" fmla="*/ 82 h 508"/>
                  <a:gd name="T82" fmla="*/ 510 w 734"/>
                  <a:gd name="T83" fmla="*/ 38 h 508"/>
                  <a:gd name="T84" fmla="*/ 545 w 734"/>
                  <a:gd name="T85" fmla="*/ 0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34" h="508">
                    <a:moveTo>
                      <a:pt x="408" y="477"/>
                    </a:moveTo>
                    <a:cubicBezTo>
                      <a:pt x="405" y="479"/>
                      <a:pt x="402" y="482"/>
                      <a:pt x="399" y="485"/>
                    </a:cubicBezTo>
                    <a:cubicBezTo>
                      <a:pt x="403" y="493"/>
                      <a:pt x="407" y="501"/>
                      <a:pt x="411" y="508"/>
                    </a:cubicBezTo>
                    <a:cubicBezTo>
                      <a:pt x="424" y="508"/>
                      <a:pt x="424" y="508"/>
                      <a:pt x="424" y="508"/>
                    </a:cubicBezTo>
                    <a:cubicBezTo>
                      <a:pt x="419" y="498"/>
                      <a:pt x="414" y="487"/>
                      <a:pt x="408" y="477"/>
                    </a:cubicBezTo>
                    <a:moveTo>
                      <a:pt x="391" y="463"/>
                    </a:moveTo>
                    <a:cubicBezTo>
                      <a:pt x="390" y="465"/>
                      <a:pt x="390" y="467"/>
                      <a:pt x="389" y="469"/>
                    </a:cubicBezTo>
                    <a:cubicBezTo>
                      <a:pt x="391" y="471"/>
                      <a:pt x="392" y="473"/>
                      <a:pt x="393" y="475"/>
                    </a:cubicBezTo>
                    <a:cubicBezTo>
                      <a:pt x="396" y="473"/>
                      <a:pt x="399" y="470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402" y="467"/>
                      <a:pt x="402" y="467"/>
                      <a:pt x="402" y="467"/>
                    </a:cubicBezTo>
                    <a:cubicBezTo>
                      <a:pt x="398" y="465"/>
                      <a:pt x="394" y="464"/>
                      <a:pt x="391" y="463"/>
                    </a:cubicBezTo>
                    <a:moveTo>
                      <a:pt x="178" y="306"/>
                    </a:moveTo>
                    <a:cubicBezTo>
                      <a:pt x="177" y="306"/>
                      <a:pt x="176" y="307"/>
                      <a:pt x="176" y="307"/>
                    </a:cubicBezTo>
                    <a:cubicBezTo>
                      <a:pt x="174" y="308"/>
                      <a:pt x="173" y="310"/>
                      <a:pt x="172" y="311"/>
                    </a:cubicBezTo>
                    <a:cubicBezTo>
                      <a:pt x="175" y="310"/>
                      <a:pt x="177" y="309"/>
                      <a:pt x="180" y="308"/>
                    </a:cubicBezTo>
                    <a:cubicBezTo>
                      <a:pt x="180" y="307"/>
                      <a:pt x="180" y="307"/>
                      <a:pt x="179" y="306"/>
                    </a:cubicBezTo>
                    <a:cubicBezTo>
                      <a:pt x="179" y="306"/>
                      <a:pt x="178" y="306"/>
                      <a:pt x="178" y="306"/>
                    </a:cubicBezTo>
                    <a:moveTo>
                      <a:pt x="152" y="301"/>
                    </a:moveTo>
                    <a:cubicBezTo>
                      <a:pt x="137" y="308"/>
                      <a:pt x="123" y="317"/>
                      <a:pt x="112" y="329"/>
                    </a:cubicBezTo>
                    <a:cubicBezTo>
                      <a:pt x="98" y="338"/>
                      <a:pt x="85" y="348"/>
                      <a:pt x="73" y="358"/>
                    </a:cubicBezTo>
                    <a:cubicBezTo>
                      <a:pt x="59" y="371"/>
                      <a:pt x="47" y="384"/>
                      <a:pt x="36" y="399"/>
                    </a:cubicBezTo>
                    <a:cubicBezTo>
                      <a:pt x="23" y="417"/>
                      <a:pt x="14" y="436"/>
                      <a:pt x="7" y="457"/>
                    </a:cubicBezTo>
                    <a:cubicBezTo>
                      <a:pt x="2" y="475"/>
                      <a:pt x="0" y="492"/>
                      <a:pt x="0" y="508"/>
                    </a:cubicBezTo>
                    <a:cubicBezTo>
                      <a:pt x="11" y="508"/>
                      <a:pt x="11" y="508"/>
                      <a:pt x="11" y="508"/>
                    </a:cubicBezTo>
                    <a:cubicBezTo>
                      <a:pt x="11" y="500"/>
                      <a:pt x="12" y="492"/>
                      <a:pt x="13" y="483"/>
                    </a:cubicBezTo>
                    <a:cubicBezTo>
                      <a:pt x="15" y="470"/>
                      <a:pt x="18" y="457"/>
                      <a:pt x="23" y="445"/>
                    </a:cubicBezTo>
                    <a:cubicBezTo>
                      <a:pt x="30" y="429"/>
                      <a:pt x="39" y="414"/>
                      <a:pt x="49" y="401"/>
                    </a:cubicBezTo>
                    <a:cubicBezTo>
                      <a:pt x="60" y="387"/>
                      <a:pt x="72" y="374"/>
                      <a:pt x="86" y="363"/>
                    </a:cubicBezTo>
                    <a:cubicBezTo>
                      <a:pt x="89" y="360"/>
                      <a:pt x="92" y="357"/>
                      <a:pt x="95" y="355"/>
                    </a:cubicBezTo>
                    <a:cubicBezTo>
                      <a:pt x="94" y="359"/>
                      <a:pt x="92" y="363"/>
                      <a:pt x="91" y="367"/>
                    </a:cubicBezTo>
                    <a:cubicBezTo>
                      <a:pt x="86" y="385"/>
                      <a:pt x="85" y="404"/>
                      <a:pt x="87" y="422"/>
                    </a:cubicBezTo>
                    <a:cubicBezTo>
                      <a:pt x="88" y="436"/>
                      <a:pt x="92" y="451"/>
                      <a:pt x="97" y="465"/>
                    </a:cubicBezTo>
                    <a:cubicBezTo>
                      <a:pt x="101" y="479"/>
                      <a:pt x="107" y="491"/>
                      <a:pt x="115" y="503"/>
                    </a:cubicBezTo>
                    <a:cubicBezTo>
                      <a:pt x="116" y="505"/>
                      <a:pt x="117" y="507"/>
                      <a:pt x="118" y="508"/>
                    </a:cubicBezTo>
                    <a:cubicBezTo>
                      <a:pt x="132" y="508"/>
                      <a:pt x="132" y="508"/>
                      <a:pt x="132" y="508"/>
                    </a:cubicBezTo>
                    <a:cubicBezTo>
                      <a:pt x="124" y="497"/>
                      <a:pt x="117" y="485"/>
                      <a:pt x="112" y="472"/>
                    </a:cubicBezTo>
                    <a:cubicBezTo>
                      <a:pt x="106" y="458"/>
                      <a:pt x="101" y="443"/>
                      <a:pt x="99" y="428"/>
                    </a:cubicBezTo>
                    <a:cubicBezTo>
                      <a:pt x="99" y="427"/>
                      <a:pt x="99" y="426"/>
                      <a:pt x="98" y="425"/>
                    </a:cubicBezTo>
                    <a:cubicBezTo>
                      <a:pt x="97" y="416"/>
                      <a:pt x="97" y="407"/>
                      <a:pt x="97" y="398"/>
                    </a:cubicBezTo>
                    <a:cubicBezTo>
                      <a:pt x="97" y="395"/>
                      <a:pt x="98" y="391"/>
                      <a:pt x="98" y="387"/>
                    </a:cubicBezTo>
                    <a:cubicBezTo>
                      <a:pt x="98" y="386"/>
                      <a:pt x="99" y="385"/>
                      <a:pt x="99" y="383"/>
                    </a:cubicBezTo>
                    <a:cubicBezTo>
                      <a:pt x="100" y="376"/>
                      <a:pt x="102" y="368"/>
                      <a:pt x="105" y="360"/>
                    </a:cubicBezTo>
                    <a:cubicBezTo>
                      <a:pt x="108" y="353"/>
                      <a:pt x="112" y="347"/>
                      <a:pt x="117" y="340"/>
                    </a:cubicBezTo>
                    <a:cubicBezTo>
                      <a:pt x="117" y="340"/>
                      <a:pt x="118" y="339"/>
                      <a:pt x="119" y="338"/>
                    </a:cubicBezTo>
                    <a:cubicBezTo>
                      <a:pt x="129" y="332"/>
                      <a:pt x="140" y="326"/>
                      <a:pt x="151" y="320"/>
                    </a:cubicBezTo>
                    <a:cubicBezTo>
                      <a:pt x="154" y="314"/>
                      <a:pt x="157" y="309"/>
                      <a:pt x="162" y="304"/>
                    </a:cubicBezTo>
                    <a:cubicBezTo>
                      <a:pt x="159" y="303"/>
                      <a:pt x="156" y="302"/>
                      <a:pt x="152" y="301"/>
                    </a:cubicBezTo>
                    <a:moveTo>
                      <a:pt x="642" y="273"/>
                    </a:moveTo>
                    <a:cubicBezTo>
                      <a:pt x="640" y="273"/>
                      <a:pt x="638" y="274"/>
                      <a:pt x="635" y="274"/>
                    </a:cubicBezTo>
                    <a:cubicBezTo>
                      <a:pt x="630" y="275"/>
                      <a:pt x="626" y="275"/>
                      <a:pt x="621" y="275"/>
                    </a:cubicBezTo>
                    <a:cubicBezTo>
                      <a:pt x="616" y="275"/>
                      <a:pt x="611" y="275"/>
                      <a:pt x="607" y="274"/>
                    </a:cubicBezTo>
                    <a:cubicBezTo>
                      <a:pt x="607" y="278"/>
                      <a:pt x="607" y="282"/>
                      <a:pt x="607" y="285"/>
                    </a:cubicBezTo>
                    <a:cubicBezTo>
                      <a:pt x="609" y="286"/>
                      <a:pt x="611" y="286"/>
                      <a:pt x="613" y="286"/>
                    </a:cubicBezTo>
                    <a:cubicBezTo>
                      <a:pt x="616" y="286"/>
                      <a:pt x="619" y="286"/>
                      <a:pt x="621" y="286"/>
                    </a:cubicBezTo>
                    <a:cubicBezTo>
                      <a:pt x="629" y="286"/>
                      <a:pt x="636" y="286"/>
                      <a:pt x="643" y="284"/>
                    </a:cubicBezTo>
                    <a:cubicBezTo>
                      <a:pt x="642" y="281"/>
                      <a:pt x="642" y="277"/>
                      <a:pt x="642" y="273"/>
                    </a:cubicBezTo>
                    <a:moveTo>
                      <a:pt x="702" y="236"/>
                    </a:moveTo>
                    <a:cubicBezTo>
                      <a:pt x="696" y="242"/>
                      <a:pt x="690" y="248"/>
                      <a:pt x="683" y="254"/>
                    </a:cubicBezTo>
                    <a:cubicBezTo>
                      <a:pt x="680" y="256"/>
                      <a:pt x="677" y="258"/>
                      <a:pt x="673" y="261"/>
                    </a:cubicBezTo>
                    <a:cubicBezTo>
                      <a:pt x="676" y="263"/>
                      <a:pt x="678" y="266"/>
                      <a:pt x="679" y="269"/>
                    </a:cubicBezTo>
                    <a:cubicBezTo>
                      <a:pt x="681" y="268"/>
                      <a:pt x="683" y="267"/>
                      <a:pt x="685" y="265"/>
                    </a:cubicBezTo>
                    <a:cubicBezTo>
                      <a:pt x="694" y="259"/>
                      <a:pt x="702" y="252"/>
                      <a:pt x="709" y="244"/>
                    </a:cubicBezTo>
                    <a:cubicBezTo>
                      <a:pt x="707" y="241"/>
                      <a:pt x="704" y="238"/>
                      <a:pt x="702" y="236"/>
                    </a:cubicBezTo>
                    <a:moveTo>
                      <a:pt x="730" y="203"/>
                    </a:moveTo>
                    <a:cubicBezTo>
                      <a:pt x="730" y="204"/>
                      <a:pt x="729" y="205"/>
                      <a:pt x="729" y="206"/>
                    </a:cubicBezTo>
                    <a:cubicBezTo>
                      <a:pt x="728" y="209"/>
                      <a:pt x="726" y="210"/>
                      <a:pt x="724" y="210"/>
                    </a:cubicBezTo>
                    <a:cubicBezTo>
                      <a:pt x="722" y="210"/>
                      <a:pt x="721" y="210"/>
                      <a:pt x="720" y="209"/>
                    </a:cubicBezTo>
                    <a:cubicBezTo>
                      <a:pt x="719" y="212"/>
                      <a:pt x="717" y="214"/>
                      <a:pt x="715" y="217"/>
                    </a:cubicBezTo>
                    <a:cubicBezTo>
                      <a:pt x="715" y="218"/>
                      <a:pt x="715" y="218"/>
                      <a:pt x="714" y="219"/>
                    </a:cubicBezTo>
                    <a:cubicBezTo>
                      <a:pt x="713" y="221"/>
                      <a:pt x="711" y="224"/>
                      <a:pt x="709" y="227"/>
                    </a:cubicBezTo>
                    <a:cubicBezTo>
                      <a:pt x="711" y="229"/>
                      <a:pt x="714" y="232"/>
                      <a:pt x="717" y="235"/>
                    </a:cubicBezTo>
                    <a:cubicBezTo>
                      <a:pt x="722" y="227"/>
                      <a:pt x="727" y="219"/>
                      <a:pt x="732" y="211"/>
                    </a:cubicBezTo>
                    <a:cubicBezTo>
                      <a:pt x="734" y="208"/>
                      <a:pt x="732" y="205"/>
                      <a:pt x="730" y="203"/>
                    </a:cubicBezTo>
                    <a:moveTo>
                      <a:pt x="390" y="166"/>
                    </a:moveTo>
                    <a:cubicBezTo>
                      <a:pt x="390" y="166"/>
                      <a:pt x="390" y="166"/>
                      <a:pt x="390" y="166"/>
                    </a:cubicBezTo>
                    <a:cubicBezTo>
                      <a:pt x="390" y="166"/>
                      <a:pt x="390" y="166"/>
                      <a:pt x="390" y="166"/>
                    </a:cubicBezTo>
                    <a:moveTo>
                      <a:pt x="403" y="118"/>
                    </a:moveTo>
                    <a:cubicBezTo>
                      <a:pt x="403" y="117"/>
                      <a:pt x="403" y="117"/>
                      <a:pt x="403" y="117"/>
                    </a:cubicBezTo>
                    <a:cubicBezTo>
                      <a:pt x="403" y="118"/>
                      <a:pt x="403" y="118"/>
                      <a:pt x="403" y="118"/>
                    </a:cubicBezTo>
                    <a:moveTo>
                      <a:pt x="476" y="82"/>
                    </a:moveTo>
                    <a:cubicBezTo>
                      <a:pt x="476" y="81"/>
                      <a:pt x="476" y="81"/>
                      <a:pt x="476" y="81"/>
                    </a:cubicBezTo>
                    <a:cubicBezTo>
                      <a:pt x="476" y="82"/>
                      <a:pt x="476" y="82"/>
                      <a:pt x="476" y="82"/>
                    </a:cubicBezTo>
                    <a:moveTo>
                      <a:pt x="545" y="0"/>
                    </a:moveTo>
                    <a:cubicBezTo>
                      <a:pt x="525" y="6"/>
                      <a:pt x="505" y="13"/>
                      <a:pt x="486" y="22"/>
                    </a:cubicBezTo>
                    <a:cubicBezTo>
                      <a:pt x="485" y="22"/>
                      <a:pt x="484" y="23"/>
                      <a:pt x="483" y="23"/>
                    </a:cubicBezTo>
                    <a:cubicBezTo>
                      <a:pt x="464" y="33"/>
                      <a:pt x="446" y="45"/>
                      <a:pt x="430" y="60"/>
                    </a:cubicBezTo>
                    <a:cubicBezTo>
                      <a:pt x="402" y="86"/>
                      <a:pt x="386" y="121"/>
                      <a:pt x="380" y="158"/>
                    </a:cubicBezTo>
                    <a:cubicBezTo>
                      <a:pt x="379" y="166"/>
                      <a:pt x="378" y="173"/>
                      <a:pt x="377" y="180"/>
                    </a:cubicBezTo>
                    <a:cubicBezTo>
                      <a:pt x="374" y="226"/>
                      <a:pt x="382" y="272"/>
                      <a:pt x="387" y="317"/>
                    </a:cubicBezTo>
                    <a:cubicBezTo>
                      <a:pt x="387" y="321"/>
                      <a:pt x="388" y="325"/>
                      <a:pt x="388" y="330"/>
                    </a:cubicBezTo>
                    <a:cubicBezTo>
                      <a:pt x="393" y="370"/>
                      <a:pt x="396" y="411"/>
                      <a:pt x="392" y="451"/>
                    </a:cubicBezTo>
                    <a:cubicBezTo>
                      <a:pt x="396" y="453"/>
                      <a:pt x="399" y="454"/>
                      <a:pt x="403" y="456"/>
                    </a:cubicBezTo>
                    <a:cubicBezTo>
                      <a:pt x="405" y="439"/>
                      <a:pt x="406" y="422"/>
                      <a:pt x="405" y="405"/>
                    </a:cubicBezTo>
                    <a:cubicBezTo>
                      <a:pt x="405" y="404"/>
                      <a:pt x="405" y="402"/>
                      <a:pt x="405" y="401"/>
                    </a:cubicBezTo>
                    <a:cubicBezTo>
                      <a:pt x="405" y="387"/>
                      <a:pt x="404" y="373"/>
                      <a:pt x="402" y="360"/>
                    </a:cubicBezTo>
                    <a:cubicBezTo>
                      <a:pt x="398" y="307"/>
                      <a:pt x="389" y="255"/>
                      <a:pt x="388" y="202"/>
                    </a:cubicBezTo>
                    <a:cubicBezTo>
                      <a:pt x="388" y="190"/>
                      <a:pt x="388" y="177"/>
                      <a:pt x="390" y="165"/>
                    </a:cubicBezTo>
                    <a:cubicBezTo>
                      <a:pt x="392" y="149"/>
                      <a:pt x="397" y="134"/>
                      <a:pt x="403" y="119"/>
                    </a:cubicBezTo>
                    <a:cubicBezTo>
                      <a:pt x="408" y="106"/>
                      <a:pt x="415" y="95"/>
                      <a:pt x="423" y="84"/>
                    </a:cubicBezTo>
                    <a:cubicBezTo>
                      <a:pt x="432" y="73"/>
                      <a:pt x="441" y="64"/>
                      <a:pt x="452" y="56"/>
                    </a:cubicBezTo>
                    <a:cubicBezTo>
                      <a:pt x="467" y="44"/>
                      <a:pt x="483" y="35"/>
                      <a:pt x="500" y="27"/>
                    </a:cubicBezTo>
                    <a:cubicBezTo>
                      <a:pt x="501" y="27"/>
                      <a:pt x="502" y="26"/>
                      <a:pt x="503" y="26"/>
                    </a:cubicBezTo>
                    <a:cubicBezTo>
                      <a:pt x="505" y="25"/>
                      <a:pt x="508" y="24"/>
                      <a:pt x="510" y="23"/>
                    </a:cubicBezTo>
                    <a:cubicBezTo>
                      <a:pt x="507" y="25"/>
                      <a:pt x="505" y="27"/>
                      <a:pt x="503" y="29"/>
                    </a:cubicBezTo>
                    <a:cubicBezTo>
                      <a:pt x="487" y="42"/>
                      <a:pt x="474" y="58"/>
                      <a:pt x="466" y="77"/>
                    </a:cubicBezTo>
                    <a:cubicBezTo>
                      <a:pt x="465" y="79"/>
                      <a:pt x="464" y="81"/>
                      <a:pt x="463" y="84"/>
                    </a:cubicBezTo>
                    <a:cubicBezTo>
                      <a:pt x="456" y="104"/>
                      <a:pt x="455" y="125"/>
                      <a:pt x="459" y="146"/>
                    </a:cubicBezTo>
                    <a:cubicBezTo>
                      <a:pt x="460" y="155"/>
                      <a:pt x="462" y="163"/>
                      <a:pt x="465" y="170"/>
                    </a:cubicBezTo>
                    <a:cubicBezTo>
                      <a:pt x="483" y="218"/>
                      <a:pt x="524" y="259"/>
                      <a:pt x="572" y="277"/>
                    </a:cubicBezTo>
                    <a:cubicBezTo>
                      <a:pt x="578" y="279"/>
                      <a:pt x="584" y="281"/>
                      <a:pt x="590" y="282"/>
                    </a:cubicBezTo>
                    <a:cubicBezTo>
                      <a:pt x="592" y="283"/>
                      <a:pt x="594" y="283"/>
                      <a:pt x="595" y="284"/>
                    </a:cubicBezTo>
                    <a:cubicBezTo>
                      <a:pt x="596" y="280"/>
                      <a:pt x="595" y="276"/>
                      <a:pt x="595" y="272"/>
                    </a:cubicBezTo>
                    <a:cubicBezTo>
                      <a:pt x="587" y="270"/>
                      <a:pt x="579" y="268"/>
                      <a:pt x="571" y="264"/>
                    </a:cubicBezTo>
                    <a:cubicBezTo>
                      <a:pt x="570" y="264"/>
                      <a:pt x="570" y="264"/>
                      <a:pt x="570" y="264"/>
                    </a:cubicBezTo>
                    <a:cubicBezTo>
                      <a:pt x="557" y="258"/>
                      <a:pt x="545" y="251"/>
                      <a:pt x="533" y="242"/>
                    </a:cubicBezTo>
                    <a:cubicBezTo>
                      <a:pt x="533" y="242"/>
                      <a:pt x="532" y="242"/>
                      <a:pt x="532" y="241"/>
                    </a:cubicBezTo>
                    <a:cubicBezTo>
                      <a:pt x="520" y="232"/>
                      <a:pt x="509" y="221"/>
                      <a:pt x="500" y="209"/>
                    </a:cubicBezTo>
                    <a:cubicBezTo>
                      <a:pt x="491" y="198"/>
                      <a:pt x="484" y="185"/>
                      <a:pt x="478" y="172"/>
                    </a:cubicBezTo>
                    <a:cubicBezTo>
                      <a:pt x="476" y="167"/>
                      <a:pt x="474" y="161"/>
                      <a:pt x="472" y="155"/>
                    </a:cubicBezTo>
                    <a:cubicBezTo>
                      <a:pt x="471" y="149"/>
                      <a:pt x="469" y="144"/>
                      <a:pt x="469" y="138"/>
                    </a:cubicBezTo>
                    <a:cubicBezTo>
                      <a:pt x="467" y="128"/>
                      <a:pt x="467" y="119"/>
                      <a:pt x="468" y="109"/>
                    </a:cubicBezTo>
                    <a:cubicBezTo>
                      <a:pt x="470" y="100"/>
                      <a:pt x="472" y="91"/>
                      <a:pt x="476" y="82"/>
                    </a:cubicBezTo>
                    <a:cubicBezTo>
                      <a:pt x="476" y="82"/>
                      <a:pt x="476" y="81"/>
                      <a:pt x="477" y="80"/>
                    </a:cubicBezTo>
                    <a:cubicBezTo>
                      <a:pt x="480" y="72"/>
                      <a:pt x="485" y="65"/>
                      <a:pt x="490" y="58"/>
                    </a:cubicBezTo>
                    <a:cubicBezTo>
                      <a:pt x="496" y="51"/>
                      <a:pt x="503" y="44"/>
                      <a:pt x="510" y="38"/>
                    </a:cubicBezTo>
                    <a:cubicBezTo>
                      <a:pt x="512" y="36"/>
                      <a:pt x="514" y="34"/>
                      <a:pt x="516" y="33"/>
                    </a:cubicBezTo>
                    <a:cubicBezTo>
                      <a:pt x="527" y="25"/>
                      <a:pt x="539" y="18"/>
                      <a:pt x="551" y="12"/>
                    </a:cubicBezTo>
                    <a:cubicBezTo>
                      <a:pt x="548" y="8"/>
                      <a:pt x="546" y="4"/>
                      <a:pt x="54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8" name="Freeform 172"/>
              <p:cNvSpPr>
                <a:spLocks noEditPoints="1"/>
              </p:cNvSpPr>
              <p:nvPr/>
            </p:nvSpPr>
            <p:spPr bwMode="auto">
              <a:xfrm>
                <a:off x="1292" y="3393"/>
                <a:ext cx="296" cy="257"/>
              </a:xfrm>
              <a:custGeom>
                <a:avLst/>
                <a:gdLst>
                  <a:gd name="T0" fmla="*/ 301 w 425"/>
                  <a:gd name="T1" fmla="*/ 12 h 369"/>
                  <a:gd name="T2" fmla="*/ 303 w 425"/>
                  <a:gd name="T3" fmla="*/ 12 h 369"/>
                  <a:gd name="T4" fmla="*/ 301 w 425"/>
                  <a:gd name="T5" fmla="*/ 12 h 369"/>
                  <a:gd name="T6" fmla="*/ 327 w 425"/>
                  <a:gd name="T7" fmla="*/ 0 h 369"/>
                  <a:gd name="T8" fmla="*/ 290 w 425"/>
                  <a:gd name="T9" fmla="*/ 3 h 369"/>
                  <a:gd name="T10" fmla="*/ 172 w 425"/>
                  <a:gd name="T11" fmla="*/ 64 h 369"/>
                  <a:gd name="T12" fmla="*/ 156 w 425"/>
                  <a:gd name="T13" fmla="*/ 80 h 369"/>
                  <a:gd name="T14" fmla="*/ 135 w 425"/>
                  <a:gd name="T15" fmla="*/ 105 h 369"/>
                  <a:gd name="T16" fmla="*/ 100 w 425"/>
                  <a:gd name="T17" fmla="*/ 153 h 369"/>
                  <a:gd name="T18" fmla="*/ 53 w 425"/>
                  <a:gd name="T19" fmla="*/ 237 h 369"/>
                  <a:gd name="T20" fmla="*/ 38 w 425"/>
                  <a:gd name="T21" fmla="*/ 270 h 369"/>
                  <a:gd name="T22" fmla="*/ 19 w 425"/>
                  <a:gd name="T23" fmla="*/ 314 h 369"/>
                  <a:gd name="T24" fmla="*/ 6 w 425"/>
                  <a:gd name="T25" fmla="*/ 347 h 369"/>
                  <a:gd name="T26" fmla="*/ 4 w 425"/>
                  <a:gd name="T27" fmla="*/ 351 h 369"/>
                  <a:gd name="T28" fmla="*/ 0 w 425"/>
                  <a:gd name="T29" fmla="*/ 362 h 369"/>
                  <a:gd name="T30" fmla="*/ 0 w 425"/>
                  <a:gd name="T31" fmla="*/ 365 h 369"/>
                  <a:gd name="T32" fmla="*/ 2 w 425"/>
                  <a:gd name="T33" fmla="*/ 368 h 369"/>
                  <a:gd name="T34" fmla="*/ 6 w 425"/>
                  <a:gd name="T35" fmla="*/ 369 h 369"/>
                  <a:gd name="T36" fmla="*/ 11 w 425"/>
                  <a:gd name="T37" fmla="*/ 365 h 369"/>
                  <a:gd name="T38" fmla="*/ 12 w 425"/>
                  <a:gd name="T39" fmla="*/ 362 h 369"/>
                  <a:gd name="T40" fmla="*/ 36 w 425"/>
                  <a:gd name="T41" fmla="*/ 302 h 369"/>
                  <a:gd name="T42" fmla="*/ 36 w 425"/>
                  <a:gd name="T43" fmla="*/ 302 h 369"/>
                  <a:gd name="T44" fmla="*/ 36 w 425"/>
                  <a:gd name="T45" fmla="*/ 302 h 369"/>
                  <a:gd name="T46" fmla="*/ 36 w 425"/>
                  <a:gd name="T47" fmla="*/ 302 h 369"/>
                  <a:gd name="T48" fmla="*/ 36 w 425"/>
                  <a:gd name="T49" fmla="*/ 301 h 369"/>
                  <a:gd name="T50" fmla="*/ 36 w 425"/>
                  <a:gd name="T51" fmla="*/ 302 h 369"/>
                  <a:gd name="T52" fmla="*/ 36 w 425"/>
                  <a:gd name="T53" fmla="*/ 301 h 369"/>
                  <a:gd name="T54" fmla="*/ 36 w 425"/>
                  <a:gd name="T55" fmla="*/ 301 h 369"/>
                  <a:gd name="T56" fmla="*/ 73 w 425"/>
                  <a:gd name="T57" fmla="*/ 223 h 369"/>
                  <a:gd name="T58" fmla="*/ 88 w 425"/>
                  <a:gd name="T59" fmla="*/ 195 h 369"/>
                  <a:gd name="T60" fmla="*/ 125 w 425"/>
                  <a:gd name="T61" fmla="*/ 136 h 369"/>
                  <a:gd name="T62" fmla="*/ 138 w 425"/>
                  <a:gd name="T63" fmla="*/ 119 h 369"/>
                  <a:gd name="T64" fmla="*/ 198 w 425"/>
                  <a:gd name="T65" fmla="*/ 55 h 369"/>
                  <a:gd name="T66" fmla="*/ 245 w 425"/>
                  <a:gd name="T67" fmla="*/ 28 h 369"/>
                  <a:gd name="T68" fmla="*/ 301 w 425"/>
                  <a:gd name="T69" fmla="*/ 12 h 369"/>
                  <a:gd name="T70" fmla="*/ 327 w 425"/>
                  <a:gd name="T71" fmla="*/ 11 h 369"/>
                  <a:gd name="T72" fmla="*/ 350 w 425"/>
                  <a:gd name="T73" fmla="*/ 12 h 369"/>
                  <a:gd name="T74" fmla="*/ 383 w 425"/>
                  <a:gd name="T75" fmla="*/ 20 h 369"/>
                  <a:gd name="T76" fmla="*/ 386 w 425"/>
                  <a:gd name="T77" fmla="*/ 22 h 369"/>
                  <a:gd name="T78" fmla="*/ 413 w 425"/>
                  <a:gd name="T79" fmla="*/ 37 h 369"/>
                  <a:gd name="T80" fmla="*/ 419 w 425"/>
                  <a:gd name="T81" fmla="*/ 39 h 369"/>
                  <a:gd name="T82" fmla="*/ 425 w 425"/>
                  <a:gd name="T83" fmla="*/ 33 h 369"/>
                  <a:gd name="T84" fmla="*/ 422 w 425"/>
                  <a:gd name="T85" fmla="*/ 30 h 369"/>
                  <a:gd name="T86" fmla="*/ 377 w 425"/>
                  <a:gd name="T87" fmla="*/ 7 h 369"/>
                  <a:gd name="T88" fmla="*/ 327 w 425"/>
                  <a:gd name="T89" fmla="*/ 0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25" h="369">
                    <a:moveTo>
                      <a:pt x="301" y="12"/>
                    </a:moveTo>
                    <a:cubicBezTo>
                      <a:pt x="302" y="12"/>
                      <a:pt x="302" y="12"/>
                      <a:pt x="303" y="12"/>
                    </a:cubicBezTo>
                    <a:cubicBezTo>
                      <a:pt x="302" y="12"/>
                      <a:pt x="302" y="12"/>
                      <a:pt x="301" y="12"/>
                    </a:cubicBezTo>
                    <a:moveTo>
                      <a:pt x="327" y="0"/>
                    </a:moveTo>
                    <a:cubicBezTo>
                      <a:pt x="314" y="0"/>
                      <a:pt x="302" y="1"/>
                      <a:pt x="290" y="3"/>
                    </a:cubicBezTo>
                    <a:cubicBezTo>
                      <a:pt x="244" y="11"/>
                      <a:pt x="205" y="33"/>
                      <a:pt x="172" y="64"/>
                    </a:cubicBezTo>
                    <a:cubicBezTo>
                      <a:pt x="167" y="69"/>
                      <a:pt x="161" y="74"/>
                      <a:pt x="156" y="80"/>
                    </a:cubicBezTo>
                    <a:cubicBezTo>
                      <a:pt x="149" y="88"/>
                      <a:pt x="142" y="96"/>
                      <a:pt x="135" y="105"/>
                    </a:cubicBezTo>
                    <a:cubicBezTo>
                      <a:pt x="123" y="120"/>
                      <a:pt x="111" y="136"/>
                      <a:pt x="100" y="153"/>
                    </a:cubicBezTo>
                    <a:cubicBezTo>
                      <a:pt x="83" y="180"/>
                      <a:pt x="67" y="209"/>
                      <a:pt x="53" y="237"/>
                    </a:cubicBezTo>
                    <a:cubicBezTo>
                      <a:pt x="48" y="248"/>
                      <a:pt x="43" y="259"/>
                      <a:pt x="38" y="270"/>
                    </a:cubicBezTo>
                    <a:cubicBezTo>
                      <a:pt x="31" y="285"/>
                      <a:pt x="25" y="299"/>
                      <a:pt x="19" y="314"/>
                    </a:cubicBezTo>
                    <a:cubicBezTo>
                      <a:pt x="14" y="325"/>
                      <a:pt x="10" y="336"/>
                      <a:pt x="6" y="347"/>
                    </a:cubicBezTo>
                    <a:cubicBezTo>
                      <a:pt x="5" y="349"/>
                      <a:pt x="5" y="350"/>
                      <a:pt x="4" y="351"/>
                    </a:cubicBezTo>
                    <a:cubicBezTo>
                      <a:pt x="3" y="355"/>
                      <a:pt x="2" y="358"/>
                      <a:pt x="0" y="362"/>
                    </a:cubicBezTo>
                    <a:cubicBezTo>
                      <a:pt x="0" y="363"/>
                      <a:pt x="0" y="364"/>
                      <a:pt x="0" y="365"/>
                    </a:cubicBezTo>
                    <a:cubicBezTo>
                      <a:pt x="0" y="366"/>
                      <a:pt x="1" y="367"/>
                      <a:pt x="2" y="368"/>
                    </a:cubicBezTo>
                    <a:cubicBezTo>
                      <a:pt x="3" y="369"/>
                      <a:pt x="4" y="369"/>
                      <a:pt x="6" y="369"/>
                    </a:cubicBezTo>
                    <a:cubicBezTo>
                      <a:pt x="8" y="369"/>
                      <a:pt x="10" y="368"/>
                      <a:pt x="11" y="365"/>
                    </a:cubicBezTo>
                    <a:cubicBezTo>
                      <a:pt x="11" y="364"/>
                      <a:pt x="12" y="363"/>
                      <a:pt x="12" y="362"/>
                    </a:cubicBezTo>
                    <a:cubicBezTo>
                      <a:pt x="20" y="342"/>
                      <a:pt x="28" y="32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2"/>
                      <a:pt x="36" y="302"/>
                      <a:pt x="36" y="302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36" y="301"/>
                      <a:pt x="36" y="301"/>
                      <a:pt x="36" y="301"/>
                    </a:cubicBezTo>
                    <a:cubicBezTo>
                      <a:pt x="47" y="275"/>
                      <a:pt x="59" y="249"/>
                      <a:pt x="73" y="223"/>
                    </a:cubicBezTo>
                    <a:cubicBezTo>
                      <a:pt x="78" y="214"/>
                      <a:pt x="83" y="204"/>
                      <a:pt x="88" y="195"/>
                    </a:cubicBezTo>
                    <a:cubicBezTo>
                      <a:pt x="100" y="175"/>
                      <a:pt x="112" y="155"/>
                      <a:pt x="125" y="136"/>
                    </a:cubicBezTo>
                    <a:cubicBezTo>
                      <a:pt x="130" y="130"/>
                      <a:pt x="134" y="124"/>
                      <a:pt x="138" y="119"/>
                    </a:cubicBezTo>
                    <a:cubicBezTo>
                      <a:pt x="156" y="96"/>
                      <a:pt x="175" y="73"/>
                      <a:pt x="198" y="55"/>
                    </a:cubicBezTo>
                    <a:cubicBezTo>
                      <a:pt x="212" y="44"/>
                      <a:pt x="228" y="35"/>
                      <a:pt x="245" y="28"/>
                    </a:cubicBezTo>
                    <a:cubicBezTo>
                      <a:pt x="263" y="20"/>
                      <a:pt x="282" y="15"/>
                      <a:pt x="301" y="12"/>
                    </a:cubicBezTo>
                    <a:cubicBezTo>
                      <a:pt x="310" y="11"/>
                      <a:pt x="319" y="11"/>
                      <a:pt x="327" y="11"/>
                    </a:cubicBezTo>
                    <a:cubicBezTo>
                      <a:pt x="335" y="11"/>
                      <a:pt x="342" y="11"/>
                      <a:pt x="350" y="12"/>
                    </a:cubicBezTo>
                    <a:cubicBezTo>
                      <a:pt x="361" y="14"/>
                      <a:pt x="372" y="16"/>
                      <a:pt x="383" y="20"/>
                    </a:cubicBezTo>
                    <a:cubicBezTo>
                      <a:pt x="384" y="21"/>
                      <a:pt x="385" y="21"/>
                      <a:pt x="386" y="22"/>
                    </a:cubicBezTo>
                    <a:cubicBezTo>
                      <a:pt x="396" y="26"/>
                      <a:pt x="405" y="31"/>
                      <a:pt x="413" y="37"/>
                    </a:cubicBezTo>
                    <a:cubicBezTo>
                      <a:pt x="415" y="38"/>
                      <a:pt x="417" y="38"/>
                      <a:pt x="419" y="39"/>
                    </a:cubicBezTo>
                    <a:cubicBezTo>
                      <a:pt x="420" y="37"/>
                      <a:pt x="422" y="34"/>
                      <a:pt x="425" y="33"/>
                    </a:cubicBezTo>
                    <a:cubicBezTo>
                      <a:pt x="424" y="32"/>
                      <a:pt x="423" y="31"/>
                      <a:pt x="422" y="30"/>
                    </a:cubicBezTo>
                    <a:cubicBezTo>
                      <a:pt x="408" y="19"/>
                      <a:pt x="393" y="12"/>
                      <a:pt x="377" y="7"/>
                    </a:cubicBezTo>
                    <a:cubicBezTo>
                      <a:pt x="361" y="2"/>
                      <a:pt x="344" y="0"/>
                      <a:pt x="32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9" name="Freeform 173"/>
              <p:cNvSpPr>
                <a:spLocks noEditPoints="1"/>
              </p:cNvSpPr>
              <p:nvPr/>
            </p:nvSpPr>
            <p:spPr bwMode="auto">
              <a:xfrm>
                <a:off x="949" y="3785"/>
                <a:ext cx="86" cy="73"/>
              </a:xfrm>
              <a:custGeom>
                <a:avLst/>
                <a:gdLst>
                  <a:gd name="T0" fmla="*/ 89 w 124"/>
                  <a:gd name="T1" fmla="*/ 10 h 104"/>
                  <a:gd name="T2" fmla="*/ 85 w 124"/>
                  <a:gd name="T3" fmla="*/ 23 h 104"/>
                  <a:gd name="T4" fmla="*/ 104 w 124"/>
                  <a:gd name="T5" fmla="*/ 26 h 104"/>
                  <a:gd name="T6" fmla="*/ 95 w 124"/>
                  <a:gd name="T7" fmla="*/ 15 h 104"/>
                  <a:gd name="T8" fmla="*/ 89 w 124"/>
                  <a:gd name="T9" fmla="*/ 10 h 104"/>
                  <a:gd name="T10" fmla="*/ 25 w 124"/>
                  <a:gd name="T11" fmla="*/ 100 h 104"/>
                  <a:gd name="T12" fmla="*/ 19 w 124"/>
                  <a:gd name="T13" fmla="*/ 95 h 104"/>
                  <a:gd name="T14" fmla="*/ 25 w 124"/>
                  <a:gd name="T15" fmla="*/ 88 h 104"/>
                  <a:gd name="T16" fmla="*/ 30 w 124"/>
                  <a:gd name="T17" fmla="*/ 91 h 104"/>
                  <a:gd name="T18" fmla="*/ 31 w 124"/>
                  <a:gd name="T19" fmla="*/ 93 h 104"/>
                  <a:gd name="T20" fmla="*/ 31 w 124"/>
                  <a:gd name="T21" fmla="*/ 95 h 104"/>
                  <a:gd name="T22" fmla="*/ 27 w 124"/>
                  <a:gd name="T23" fmla="*/ 99 h 104"/>
                  <a:gd name="T24" fmla="*/ 25 w 124"/>
                  <a:gd name="T25" fmla="*/ 100 h 104"/>
                  <a:gd name="T26" fmla="*/ 56 w 124"/>
                  <a:gd name="T27" fmla="*/ 0 h 104"/>
                  <a:gd name="T28" fmla="*/ 1 w 124"/>
                  <a:gd name="T29" fmla="*/ 43 h 104"/>
                  <a:gd name="T30" fmla="*/ 10 w 124"/>
                  <a:gd name="T31" fmla="*/ 45 h 104"/>
                  <a:gd name="T32" fmla="*/ 17 w 124"/>
                  <a:gd name="T33" fmla="*/ 46 h 104"/>
                  <a:gd name="T34" fmla="*/ 25 w 124"/>
                  <a:gd name="T35" fmla="*/ 45 h 104"/>
                  <a:gd name="T36" fmla="*/ 35 w 124"/>
                  <a:gd name="T37" fmla="*/ 43 h 104"/>
                  <a:gd name="T38" fmla="*/ 37 w 124"/>
                  <a:gd name="T39" fmla="*/ 42 h 104"/>
                  <a:gd name="T40" fmla="*/ 39 w 124"/>
                  <a:gd name="T41" fmla="*/ 54 h 104"/>
                  <a:gd name="T42" fmla="*/ 18 w 124"/>
                  <a:gd name="T43" fmla="*/ 58 h 104"/>
                  <a:gd name="T44" fmla="*/ 0 w 124"/>
                  <a:gd name="T45" fmla="*/ 55 h 104"/>
                  <a:gd name="T46" fmla="*/ 0 w 124"/>
                  <a:gd name="T47" fmla="*/ 56 h 104"/>
                  <a:gd name="T48" fmla="*/ 17 w 124"/>
                  <a:gd name="T49" fmla="*/ 96 h 104"/>
                  <a:gd name="T50" fmla="*/ 14 w 124"/>
                  <a:gd name="T51" fmla="*/ 104 h 104"/>
                  <a:gd name="T52" fmla="*/ 124 w 124"/>
                  <a:gd name="T53" fmla="*/ 104 h 104"/>
                  <a:gd name="T54" fmla="*/ 120 w 124"/>
                  <a:gd name="T55" fmla="*/ 95 h 104"/>
                  <a:gd name="T56" fmla="*/ 108 w 124"/>
                  <a:gd name="T57" fmla="*/ 77 h 104"/>
                  <a:gd name="T58" fmla="*/ 112 w 124"/>
                  <a:gd name="T59" fmla="*/ 56 h 104"/>
                  <a:gd name="T60" fmla="*/ 110 w 124"/>
                  <a:gd name="T61" fmla="*/ 39 h 104"/>
                  <a:gd name="T62" fmla="*/ 89 w 124"/>
                  <a:gd name="T63" fmla="*/ 35 h 104"/>
                  <a:gd name="T64" fmla="*/ 79 w 124"/>
                  <a:gd name="T65" fmla="*/ 34 h 104"/>
                  <a:gd name="T66" fmla="*/ 53 w 124"/>
                  <a:gd name="T67" fmla="*/ 51 h 104"/>
                  <a:gd name="T68" fmla="*/ 51 w 124"/>
                  <a:gd name="T69" fmla="*/ 51 h 104"/>
                  <a:gd name="T70" fmla="*/ 50 w 124"/>
                  <a:gd name="T71" fmla="*/ 39 h 104"/>
                  <a:gd name="T72" fmla="*/ 55 w 124"/>
                  <a:gd name="T73" fmla="*/ 38 h 104"/>
                  <a:gd name="T74" fmla="*/ 61 w 124"/>
                  <a:gd name="T75" fmla="*/ 34 h 104"/>
                  <a:gd name="T76" fmla="*/ 65 w 124"/>
                  <a:gd name="T77" fmla="*/ 31 h 104"/>
                  <a:gd name="T78" fmla="*/ 69 w 124"/>
                  <a:gd name="T79" fmla="*/ 22 h 104"/>
                  <a:gd name="T80" fmla="*/ 70 w 124"/>
                  <a:gd name="T81" fmla="*/ 22 h 104"/>
                  <a:gd name="T82" fmla="*/ 71 w 124"/>
                  <a:gd name="T83" fmla="*/ 22 h 104"/>
                  <a:gd name="T84" fmla="*/ 73 w 124"/>
                  <a:gd name="T85" fmla="*/ 18 h 104"/>
                  <a:gd name="T86" fmla="*/ 77 w 124"/>
                  <a:gd name="T87" fmla="*/ 4 h 104"/>
                  <a:gd name="T88" fmla="*/ 56 w 124"/>
                  <a:gd name="T8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04">
                    <a:moveTo>
                      <a:pt x="89" y="10"/>
                    </a:moveTo>
                    <a:cubicBezTo>
                      <a:pt x="88" y="15"/>
                      <a:pt x="86" y="19"/>
                      <a:pt x="85" y="23"/>
                    </a:cubicBezTo>
                    <a:cubicBezTo>
                      <a:pt x="91" y="24"/>
                      <a:pt x="97" y="25"/>
                      <a:pt x="104" y="26"/>
                    </a:cubicBezTo>
                    <a:cubicBezTo>
                      <a:pt x="101" y="22"/>
                      <a:pt x="98" y="19"/>
                      <a:pt x="95" y="15"/>
                    </a:cubicBezTo>
                    <a:cubicBezTo>
                      <a:pt x="93" y="13"/>
                      <a:pt x="91" y="12"/>
                      <a:pt x="89" y="10"/>
                    </a:cubicBezTo>
                    <a:moveTo>
                      <a:pt x="25" y="100"/>
                    </a:moveTo>
                    <a:cubicBezTo>
                      <a:pt x="22" y="100"/>
                      <a:pt x="20" y="98"/>
                      <a:pt x="19" y="95"/>
                    </a:cubicBezTo>
                    <a:cubicBezTo>
                      <a:pt x="18" y="92"/>
                      <a:pt x="22" y="88"/>
                      <a:pt x="25" y="88"/>
                    </a:cubicBezTo>
                    <a:cubicBezTo>
                      <a:pt x="27" y="88"/>
                      <a:pt x="29" y="89"/>
                      <a:pt x="30" y="91"/>
                    </a:cubicBezTo>
                    <a:cubicBezTo>
                      <a:pt x="30" y="92"/>
                      <a:pt x="30" y="92"/>
                      <a:pt x="31" y="93"/>
                    </a:cubicBezTo>
                    <a:cubicBezTo>
                      <a:pt x="31" y="94"/>
                      <a:pt x="31" y="94"/>
                      <a:pt x="31" y="95"/>
                    </a:cubicBezTo>
                    <a:cubicBezTo>
                      <a:pt x="30" y="97"/>
                      <a:pt x="29" y="99"/>
                      <a:pt x="27" y="99"/>
                    </a:cubicBezTo>
                    <a:cubicBezTo>
                      <a:pt x="27" y="100"/>
                      <a:pt x="26" y="100"/>
                      <a:pt x="25" y="100"/>
                    </a:cubicBezTo>
                    <a:moveTo>
                      <a:pt x="56" y="0"/>
                    </a:moveTo>
                    <a:cubicBezTo>
                      <a:pt x="30" y="0"/>
                      <a:pt x="7" y="18"/>
                      <a:pt x="1" y="43"/>
                    </a:cubicBezTo>
                    <a:cubicBezTo>
                      <a:pt x="4" y="44"/>
                      <a:pt x="7" y="45"/>
                      <a:pt x="10" y="45"/>
                    </a:cubicBezTo>
                    <a:cubicBezTo>
                      <a:pt x="13" y="45"/>
                      <a:pt x="15" y="46"/>
                      <a:pt x="17" y="46"/>
                    </a:cubicBezTo>
                    <a:cubicBezTo>
                      <a:pt x="20" y="46"/>
                      <a:pt x="22" y="45"/>
                      <a:pt x="25" y="45"/>
                    </a:cubicBezTo>
                    <a:cubicBezTo>
                      <a:pt x="29" y="45"/>
                      <a:pt x="32" y="44"/>
                      <a:pt x="35" y="43"/>
                    </a:cubicBezTo>
                    <a:cubicBezTo>
                      <a:pt x="36" y="42"/>
                      <a:pt x="37" y="42"/>
                      <a:pt x="37" y="42"/>
                    </a:cubicBezTo>
                    <a:cubicBezTo>
                      <a:pt x="43" y="42"/>
                      <a:pt x="45" y="52"/>
                      <a:pt x="39" y="54"/>
                    </a:cubicBezTo>
                    <a:cubicBezTo>
                      <a:pt x="32" y="57"/>
                      <a:pt x="25" y="58"/>
                      <a:pt x="18" y="58"/>
                    </a:cubicBezTo>
                    <a:cubicBezTo>
                      <a:pt x="12" y="58"/>
                      <a:pt x="6" y="57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71"/>
                      <a:pt x="6" y="86"/>
                      <a:pt x="17" y="96"/>
                    </a:cubicBezTo>
                    <a:cubicBezTo>
                      <a:pt x="16" y="99"/>
                      <a:pt x="15" y="102"/>
                      <a:pt x="14" y="104"/>
                    </a:cubicBezTo>
                    <a:cubicBezTo>
                      <a:pt x="124" y="104"/>
                      <a:pt x="124" y="104"/>
                      <a:pt x="124" y="104"/>
                    </a:cubicBezTo>
                    <a:cubicBezTo>
                      <a:pt x="123" y="101"/>
                      <a:pt x="122" y="98"/>
                      <a:pt x="120" y="95"/>
                    </a:cubicBezTo>
                    <a:cubicBezTo>
                      <a:pt x="117" y="88"/>
                      <a:pt x="113" y="82"/>
                      <a:pt x="108" y="77"/>
                    </a:cubicBezTo>
                    <a:cubicBezTo>
                      <a:pt x="111" y="70"/>
                      <a:pt x="112" y="63"/>
                      <a:pt x="112" y="56"/>
                    </a:cubicBezTo>
                    <a:cubicBezTo>
                      <a:pt x="112" y="50"/>
                      <a:pt x="111" y="44"/>
                      <a:pt x="110" y="39"/>
                    </a:cubicBezTo>
                    <a:cubicBezTo>
                      <a:pt x="103" y="37"/>
                      <a:pt x="96" y="36"/>
                      <a:pt x="89" y="35"/>
                    </a:cubicBezTo>
                    <a:cubicBezTo>
                      <a:pt x="86" y="34"/>
                      <a:pt x="82" y="34"/>
                      <a:pt x="79" y="34"/>
                    </a:cubicBezTo>
                    <a:cubicBezTo>
                      <a:pt x="73" y="42"/>
                      <a:pt x="65" y="48"/>
                      <a:pt x="53" y="51"/>
                    </a:cubicBezTo>
                    <a:cubicBezTo>
                      <a:pt x="52" y="51"/>
                      <a:pt x="52" y="51"/>
                      <a:pt x="51" y="51"/>
                    </a:cubicBezTo>
                    <a:cubicBezTo>
                      <a:pt x="45" y="51"/>
                      <a:pt x="43" y="41"/>
                      <a:pt x="50" y="39"/>
                    </a:cubicBezTo>
                    <a:cubicBezTo>
                      <a:pt x="52" y="39"/>
                      <a:pt x="53" y="38"/>
                      <a:pt x="55" y="38"/>
                    </a:cubicBezTo>
                    <a:cubicBezTo>
                      <a:pt x="57" y="37"/>
                      <a:pt x="59" y="36"/>
                      <a:pt x="61" y="34"/>
                    </a:cubicBezTo>
                    <a:cubicBezTo>
                      <a:pt x="63" y="33"/>
                      <a:pt x="64" y="32"/>
                      <a:pt x="65" y="31"/>
                    </a:cubicBezTo>
                    <a:cubicBezTo>
                      <a:pt x="62" y="28"/>
                      <a:pt x="64" y="22"/>
                      <a:pt x="69" y="22"/>
                    </a:cubicBezTo>
                    <a:cubicBezTo>
                      <a:pt x="70" y="22"/>
                      <a:pt x="70" y="22"/>
                      <a:pt x="70" y="22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2" y="21"/>
                      <a:pt x="73" y="20"/>
                      <a:pt x="73" y="18"/>
                    </a:cubicBezTo>
                    <a:cubicBezTo>
                      <a:pt x="75" y="13"/>
                      <a:pt x="76" y="9"/>
                      <a:pt x="77" y="4"/>
                    </a:cubicBezTo>
                    <a:cubicBezTo>
                      <a:pt x="71" y="1"/>
                      <a:pt x="64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0" name="Freeform 174"/>
              <p:cNvSpPr>
                <a:spLocks noEditPoints="1"/>
              </p:cNvSpPr>
              <p:nvPr/>
            </p:nvSpPr>
            <p:spPr bwMode="auto">
              <a:xfrm>
                <a:off x="1186" y="3572"/>
                <a:ext cx="78" cy="79"/>
              </a:xfrm>
              <a:custGeom>
                <a:avLst/>
                <a:gdLst>
                  <a:gd name="T0" fmla="*/ 1 w 112"/>
                  <a:gd name="T1" fmla="*/ 67 h 113"/>
                  <a:gd name="T2" fmla="*/ 17 w 112"/>
                  <a:gd name="T3" fmla="*/ 96 h 113"/>
                  <a:gd name="T4" fmla="*/ 12 w 112"/>
                  <a:gd name="T5" fmla="*/ 75 h 113"/>
                  <a:gd name="T6" fmla="*/ 1 w 112"/>
                  <a:gd name="T7" fmla="*/ 67 h 113"/>
                  <a:gd name="T8" fmla="*/ 56 w 112"/>
                  <a:gd name="T9" fmla="*/ 0 h 113"/>
                  <a:gd name="T10" fmla="*/ 0 w 112"/>
                  <a:gd name="T11" fmla="*/ 50 h 113"/>
                  <a:gd name="T12" fmla="*/ 10 w 112"/>
                  <a:gd name="T13" fmla="*/ 59 h 113"/>
                  <a:gd name="T14" fmla="*/ 11 w 112"/>
                  <a:gd name="T15" fmla="*/ 60 h 113"/>
                  <a:gd name="T16" fmla="*/ 17 w 112"/>
                  <a:gd name="T17" fmla="*/ 56 h 113"/>
                  <a:gd name="T18" fmla="*/ 21 w 112"/>
                  <a:gd name="T19" fmla="*/ 60 h 113"/>
                  <a:gd name="T20" fmla="*/ 22 w 112"/>
                  <a:gd name="T21" fmla="*/ 67 h 113"/>
                  <a:gd name="T22" fmla="*/ 27 w 112"/>
                  <a:gd name="T23" fmla="*/ 69 h 113"/>
                  <a:gd name="T24" fmla="*/ 52 w 112"/>
                  <a:gd name="T25" fmla="*/ 75 h 113"/>
                  <a:gd name="T26" fmla="*/ 54 w 112"/>
                  <a:gd name="T27" fmla="*/ 76 h 113"/>
                  <a:gd name="T28" fmla="*/ 54 w 112"/>
                  <a:gd name="T29" fmla="*/ 88 h 113"/>
                  <a:gd name="T30" fmla="*/ 54 w 112"/>
                  <a:gd name="T31" fmla="*/ 88 h 113"/>
                  <a:gd name="T32" fmla="*/ 25 w 112"/>
                  <a:gd name="T33" fmla="*/ 81 h 113"/>
                  <a:gd name="T34" fmla="*/ 30 w 112"/>
                  <a:gd name="T35" fmla="*/ 106 h 113"/>
                  <a:gd name="T36" fmla="*/ 56 w 112"/>
                  <a:gd name="T37" fmla="*/ 113 h 113"/>
                  <a:gd name="T38" fmla="*/ 103 w 112"/>
                  <a:gd name="T39" fmla="*/ 87 h 113"/>
                  <a:gd name="T40" fmla="*/ 95 w 112"/>
                  <a:gd name="T41" fmla="*/ 57 h 113"/>
                  <a:gd name="T42" fmla="*/ 100 w 112"/>
                  <a:gd name="T43" fmla="*/ 52 h 113"/>
                  <a:gd name="T44" fmla="*/ 107 w 112"/>
                  <a:gd name="T45" fmla="*/ 57 h 113"/>
                  <a:gd name="T46" fmla="*/ 107 w 112"/>
                  <a:gd name="T47" fmla="*/ 59 h 113"/>
                  <a:gd name="T48" fmla="*/ 110 w 112"/>
                  <a:gd name="T49" fmla="*/ 72 h 113"/>
                  <a:gd name="T50" fmla="*/ 112 w 112"/>
                  <a:gd name="T51" fmla="*/ 56 h 113"/>
                  <a:gd name="T52" fmla="*/ 91 w 112"/>
                  <a:gd name="T53" fmla="*/ 13 h 113"/>
                  <a:gd name="T54" fmla="*/ 46 w 112"/>
                  <a:gd name="T55" fmla="*/ 43 h 113"/>
                  <a:gd name="T56" fmla="*/ 45 w 112"/>
                  <a:gd name="T57" fmla="*/ 43 h 113"/>
                  <a:gd name="T58" fmla="*/ 43 w 112"/>
                  <a:gd name="T59" fmla="*/ 31 h 113"/>
                  <a:gd name="T60" fmla="*/ 58 w 112"/>
                  <a:gd name="T61" fmla="*/ 27 h 113"/>
                  <a:gd name="T62" fmla="*/ 69 w 112"/>
                  <a:gd name="T63" fmla="*/ 20 h 113"/>
                  <a:gd name="T64" fmla="*/ 78 w 112"/>
                  <a:gd name="T65" fmla="*/ 11 h 113"/>
                  <a:gd name="T66" fmla="*/ 81 w 112"/>
                  <a:gd name="T67" fmla="*/ 6 h 113"/>
                  <a:gd name="T68" fmla="*/ 56 w 112"/>
                  <a:gd name="T69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2" h="113">
                    <a:moveTo>
                      <a:pt x="1" y="67"/>
                    </a:moveTo>
                    <a:cubicBezTo>
                      <a:pt x="3" y="78"/>
                      <a:pt x="9" y="88"/>
                      <a:pt x="17" y="96"/>
                    </a:cubicBezTo>
                    <a:cubicBezTo>
                      <a:pt x="15" y="89"/>
                      <a:pt x="14" y="82"/>
                      <a:pt x="12" y="75"/>
                    </a:cubicBezTo>
                    <a:cubicBezTo>
                      <a:pt x="8" y="73"/>
                      <a:pt x="4" y="70"/>
                      <a:pt x="1" y="67"/>
                    </a:cubicBezTo>
                    <a:moveTo>
                      <a:pt x="56" y="0"/>
                    </a:moveTo>
                    <a:cubicBezTo>
                      <a:pt x="28" y="0"/>
                      <a:pt x="4" y="22"/>
                      <a:pt x="0" y="50"/>
                    </a:cubicBezTo>
                    <a:cubicBezTo>
                      <a:pt x="3" y="53"/>
                      <a:pt x="6" y="56"/>
                      <a:pt x="10" y="59"/>
                    </a:cubicBezTo>
                    <a:cubicBezTo>
                      <a:pt x="10" y="59"/>
                      <a:pt x="11" y="60"/>
                      <a:pt x="11" y="60"/>
                    </a:cubicBezTo>
                    <a:cubicBezTo>
                      <a:pt x="12" y="58"/>
                      <a:pt x="15" y="56"/>
                      <a:pt x="17" y="56"/>
                    </a:cubicBezTo>
                    <a:cubicBezTo>
                      <a:pt x="19" y="56"/>
                      <a:pt x="21" y="58"/>
                      <a:pt x="21" y="60"/>
                    </a:cubicBezTo>
                    <a:cubicBezTo>
                      <a:pt x="22" y="62"/>
                      <a:pt x="22" y="65"/>
                      <a:pt x="22" y="67"/>
                    </a:cubicBezTo>
                    <a:cubicBezTo>
                      <a:pt x="24" y="67"/>
                      <a:pt x="25" y="68"/>
                      <a:pt x="27" y="69"/>
                    </a:cubicBezTo>
                    <a:cubicBezTo>
                      <a:pt x="35" y="72"/>
                      <a:pt x="44" y="74"/>
                      <a:pt x="52" y="75"/>
                    </a:cubicBezTo>
                    <a:cubicBezTo>
                      <a:pt x="53" y="76"/>
                      <a:pt x="53" y="76"/>
                      <a:pt x="54" y="76"/>
                    </a:cubicBezTo>
                    <a:cubicBezTo>
                      <a:pt x="61" y="77"/>
                      <a:pt x="61" y="88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44" y="87"/>
                      <a:pt x="34" y="84"/>
                      <a:pt x="25" y="81"/>
                    </a:cubicBezTo>
                    <a:cubicBezTo>
                      <a:pt x="26" y="89"/>
                      <a:pt x="28" y="98"/>
                      <a:pt x="30" y="106"/>
                    </a:cubicBezTo>
                    <a:cubicBezTo>
                      <a:pt x="38" y="110"/>
                      <a:pt x="47" y="113"/>
                      <a:pt x="56" y="113"/>
                    </a:cubicBezTo>
                    <a:cubicBezTo>
                      <a:pt x="75" y="113"/>
                      <a:pt x="93" y="102"/>
                      <a:pt x="103" y="87"/>
                    </a:cubicBezTo>
                    <a:cubicBezTo>
                      <a:pt x="99" y="77"/>
                      <a:pt x="97" y="67"/>
                      <a:pt x="95" y="57"/>
                    </a:cubicBezTo>
                    <a:cubicBezTo>
                      <a:pt x="95" y="53"/>
                      <a:pt x="98" y="52"/>
                      <a:pt x="100" y="52"/>
                    </a:cubicBezTo>
                    <a:cubicBezTo>
                      <a:pt x="103" y="52"/>
                      <a:pt x="106" y="53"/>
                      <a:pt x="107" y="57"/>
                    </a:cubicBezTo>
                    <a:cubicBezTo>
                      <a:pt x="107" y="58"/>
                      <a:pt x="107" y="58"/>
                      <a:pt x="107" y="59"/>
                    </a:cubicBezTo>
                    <a:cubicBezTo>
                      <a:pt x="107" y="63"/>
                      <a:pt x="108" y="68"/>
                      <a:pt x="110" y="72"/>
                    </a:cubicBezTo>
                    <a:cubicBezTo>
                      <a:pt x="111" y="67"/>
                      <a:pt x="112" y="62"/>
                      <a:pt x="112" y="56"/>
                    </a:cubicBezTo>
                    <a:cubicBezTo>
                      <a:pt x="112" y="39"/>
                      <a:pt x="104" y="23"/>
                      <a:pt x="91" y="13"/>
                    </a:cubicBezTo>
                    <a:cubicBezTo>
                      <a:pt x="82" y="28"/>
                      <a:pt x="67" y="39"/>
                      <a:pt x="46" y="43"/>
                    </a:cubicBezTo>
                    <a:cubicBezTo>
                      <a:pt x="46" y="43"/>
                      <a:pt x="45" y="43"/>
                      <a:pt x="45" y="43"/>
                    </a:cubicBezTo>
                    <a:cubicBezTo>
                      <a:pt x="38" y="43"/>
                      <a:pt x="36" y="32"/>
                      <a:pt x="43" y="31"/>
                    </a:cubicBezTo>
                    <a:cubicBezTo>
                      <a:pt x="48" y="30"/>
                      <a:pt x="53" y="28"/>
                      <a:pt x="58" y="27"/>
                    </a:cubicBezTo>
                    <a:cubicBezTo>
                      <a:pt x="62" y="25"/>
                      <a:pt x="66" y="22"/>
                      <a:pt x="69" y="20"/>
                    </a:cubicBezTo>
                    <a:cubicBezTo>
                      <a:pt x="73" y="17"/>
                      <a:pt x="76" y="14"/>
                      <a:pt x="78" y="11"/>
                    </a:cubicBezTo>
                    <a:cubicBezTo>
                      <a:pt x="79" y="10"/>
                      <a:pt x="80" y="8"/>
                      <a:pt x="81" y="6"/>
                    </a:cubicBezTo>
                    <a:cubicBezTo>
                      <a:pt x="74" y="2"/>
                      <a:pt x="65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1" name="Freeform 175"/>
              <p:cNvSpPr>
                <a:spLocks noEditPoints="1"/>
              </p:cNvSpPr>
              <p:nvPr/>
            </p:nvSpPr>
            <p:spPr bwMode="auto">
              <a:xfrm>
                <a:off x="1511" y="3596"/>
                <a:ext cx="79" cy="78"/>
              </a:xfrm>
              <a:custGeom>
                <a:avLst/>
                <a:gdLst>
                  <a:gd name="T0" fmla="*/ 4 w 113"/>
                  <a:gd name="T1" fmla="*/ 36 h 112"/>
                  <a:gd name="T2" fmla="*/ 0 w 113"/>
                  <a:gd name="T3" fmla="*/ 56 h 112"/>
                  <a:gd name="T4" fmla="*/ 0 w 113"/>
                  <a:gd name="T5" fmla="*/ 58 h 112"/>
                  <a:gd name="T6" fmla="*/ 12 w 113"/>
                  <a:gd name="T7" fmla="*/ 40 h 112"/>
                  <a:gd name="T8" fmla="*/ 4 w 113"/>
                  <a:gd name="T9" fmla="*/ 36 h 112"/>
                  <a:gd name="T10" fmla="*/ 101 w 113"/>
                  <a:gd name="T11" fmla="*/ 22 h 112"/>
                  <a:gd name="T12" fmla="*/ 49 w 113"/>
                  <a:gd name="T13" fmla="*/ 43 h 112"/>
                  <a:gd name="T14" fmla="*/ 62 w 113"/>
                  <a:gd name="T15" fmla="*/ 50 h 112"/>
                  <a:gd name="T16" fmla="*/ 59 w 113"/>
                  <a:gd name="T17" fmla="*/ 62 h 112"/>
                  <a:gd name="T18" fmla="*/ 56 w 113"/>
                  <a:gd name="T19" fmla="*/ 61 h 112"/>
                  <a:gd name="T20" fmla="*/ 28 w 113"/>
                  <a:gd name="T21" fmla="*/ 47 h 112"/>
                  <a:gd name="T22" fmla="*/ 25 w 113"/>
                  <a:gd name="T23" fmla="*/ 47 h 112"/>
                  <a:gd name="T24" fmla="*/ 24 w 113"/>
                  <a:gd name="T25" fmla="*/ 47 h 112"/>
                  <a:gd name="T26" fmla="*/ 21 w 113"/>
                  <a:gd name="T27" fmla="*/ 46 h 112"/>
                  <a:gd name="T28" fmla="*/ 9 w 113"/>
                  <a:gd name="T29" fmla="*/ 64 h 112"/>
                  <a:gd name="T30" fmla="*/ 3 w 113"/>
                  <a:gd name="T31" fmla="*/ 73 h 112"/>
                  <a:gd name="T32" fmla="*/ 56 w 113"/>
                  <a:gd name="T33" fmla="*/ 112 h 112"/>
                  <a:gd name="T34" fmla="*/ 79 w 113"/>
                  <a:gd name="T35" fmla="*/ 108 h 112"/>
                  <a:gd name="T36" fmla="*/ 78 w 113"/>
                  <a:gd name="T37" fmla="*/ 66 h 112"/>
                  <a:gd name="T38" fmla="*/ 84 w 113"/>
                  <a:gd name="T39" fmla="*/ 61 h 112"/>
                  <a:gd name="T40" fmla="*/ 89 w 113"/>
                  <a:gd name="T41" fmla="*/ 66 h 112"/>
                  <a:gd name="T42" fmla="*/ 89 w 113"/>
                  <a:gd name="T43" fmla="*/ 101 h 112"/>
                  <a:gd name="T44" fmla="*/ 113 w 113"/>
                  <a:gd name="T45" fmla="*/ 56 h 112"/>
                  <a:gd name="T46" fmla="*/ 101 w 113"/>
                  <a:gd name="T47" fmla="*/ 22 h 112"/>
                  <a:gd name="T48" fmla="*/ 56 w 113"/>
                  <a:gd name="T49" fmla="*/ 0 h 112"/>
                  <a:gd name="T50" fmla="*/ 10 w 113"/>
                  <a:gd name="T51" fmla="*/ 25 h 112"/>
                  <a:gd name="T52" fmla="*/ 30 w 113"/>
                  <a:gd name="T53" fmla="*/ 35 h 112"/>
                  <a:gd name="T54" fmla="*/ 32 w 113"/>
                  <a:gd name="T55" fmla="*/ 34 h 112"/>
                  <a:gd name="T56" fmla="*/ 72 w 113"/>
                  <a:gd name="T57" fmla="*/ 23 h 112"/>
                  <a:gd name="T58" fmla="*/ 92 w 113"/>
                  <a:gd name="T59" fmla="*/ 13 h 112"/>
                  <a:gd name="T60" fmla="*/ 92 w 113"/>
                  <a:gd name="T61" fmla="*/ 13 h 112"/>
                  <a:gd name="T62" fmla="*/ 56 w 113"/>
                  <a:gd name="T6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12">
                    <a:moveTo>
                      <a:pt x="4" y="36"/>
                    </a:moveTo>
                    <a:cubicBezTo>
                      <a:pt x="2" y="42"/>
                      <a:pt x="0" y="49"/>
                      <a:pt x="0" y="56"/>
                    </a:cubicBezTo>
                    <a:cubicBezTo>
                      <a:pt x="0" y="56"/>
                      <a:pt x="0" y="57"/>
                      <a:pt x="0" y="58"/>
                    </a:cubicBezTo>
                    <a:cubicBezTo>
                      <a:pt x="4" y="52"/>
                      <a:pt x="8" y="46"/>
                      <a:pt x="12" y="40"/>
                    </a:cubicBezTo>
                    <a:cubicBezTo>
                      <a:pt x="9" y="39"/>
                      <a:pt x="7" y="38"/>
                      <a:pt x="4" y="36"/>
                    </a:cubicBezTo>
                    <a:moveTo>
                      <a:pt x="101" y="22"/>
                    </a:moveTo>
                    <a:cubicBezTo>
                      <a:pt x="85" y="32"/>
                      <a:pt x="67" y="39"/>
                      <a:pt x="49" y="43"/>
                    </a:cubicBezTo>
                    <a:cubicBezTo>
                      <a:pt x="53" y="46"/>
                      <a:pt x="58" y="48"/>
                      <a:pt x="62" y="50"/>
                    </a:cubicBezTo>
                    <a:cubicBezTo>
                      <a:pt x="67" y="54"/>
                      <a:pt x="64" y="62"/>
                      <a:pt x="59" y="62"/>
                    </a:cubicBezTo>
                    <a:cubicBezTo>
                      <a:pt x="58" y="62"/>
                      <a:pt x="57" y="62"/>
                      <a:pt x="56" y="61"/>
                    </a:cubicBezTo>
                    <a:cubicBezTo>
                      <a:pt x="47" y="56"/>
                      <a:pt x="37" y="51"/>
                      <a:pt x="28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25" y="47"/>
                      <a:pt x="25" y="47"/>
                      <a:pt x="24" y="47"/>
                    </a:cubicBezTo>
                    <a:cubicBezTo>
                      <a:pt x="23" y="47"/>
                      <a:pt x="22" y="47"/>
                      <a:pt x="21" y="46"/>
                    </a:cubicBezTo>
                    <a:cubicBezTo>
                      <a:pt x="17" y="52"/>
                      <a:pt x="13" y="58"/>
                      <a:pt x="9" y="64"/>
                    </a:cubicBezTo>
                    <a:cubicBezTo>
                      <a:pt x="7" y="67"/>
                      <a:pt x="5" y="70"/>
                      <a:pt x="3" y="73"/>
                    </a:cubicBezTo>
                    <a:cubicBezTo>
                      <a:pt x="10" y="95"/>
                      <a:pt x="32" y="112"/>
                      <a:pt x="56" y="112"/>
                    </a:cubicBezTo>
                    <a:cubicBezTo>
                      <a:pt x="64" y="112"/>
                      <a:pt x="72" y="111"/>
                      <a:pt x="79" y="108"/>
                    </a:cubicBezTo>
                    <a:cubicBezTo>
                      <a:pt x="77" y="94"/>
                      <a:pt x="77" y="80"/>
                      <a:pt x="78" y="66"/>
                    </a:cubicBezTo>
                    <a:cubicBezTo>
                      <a:pt x="78" y="63"/>
                      <a:pt x="81" y="61"/>
                      <a:pt x="84" y="61"/>
                    </a:cubicBezTo>
                    <a:cubicBezTo>
                      <a:pt x="87" y="61"/>
                      <a:pt x="89" y="63"/>
                      <a:pt x="89" y="66"/>
                    </a:cubicBezTo>
                    <a:cubicBezTo>
                      <a:pt x="89" y="78"/>
                      <a:pt x="89" y="90"/>
                      <a:pt x="89" y="101"/>
                    </a:cubicBezTo>
                    <a:cubicBezTo>
                      <a:pt x="103" y="91"/>
                      <a:pt x="113" y="74"/>
                      <a:pt x="113" y="56"/>
                    </a:cubicBezTo>
                    <a:cubicBezTo>
                      <a:pt x="113" y="43"/>
                      <a:pt x="108" y="32"/>
                      <a:pt x="101" y="22"/>
                    </a:cubicBezTo>
                    <a:moveTo>
                      <a:pt x="56" y="0"/>
                    </a:moveTo>
                    <a:cubicBezTo>
                      <a:pt x="37" y="0"/>
                      <a:pt x="20" y="10"/>
                      <a:pt x="10" y="25"/>
                    </a:cubicBezTo>
                    <a:cubicBezTo>
                      <a:pt x="16" y="29"/>
                      <a:pt x="23" y="32"/>
                      <a:pt x="30" y="35"/>
                    </a:cubicBezTo>
                    <a:cubicBezTo>
                      <a:pt x="31" y="34"/>
                      <a:pt x="32" y="34"/>
                      <a:pt x="32" y="34"/>
                    </a:cubicBezTo>
                    <a:cubicBezTo>
                      <a:pt x="46" y="32"/>
                      <a:pt x="59" y="28"/>
                      <a:pt x="72" y="23"/>
                    </a:cubicBezTo>
                    <a:cubicBezTo>
                      <a:pt x="79" y="20"/>
                      <a:pt x="86" y="17"/>
                      <a:pt x="92" y="13"/>
                    </a:cubicBezTo>
                    <a:cubicBezTo>
                      <a:pt x="92" y="13"/>
                      <a:pt x="92" y="13"/>
                      <a:pt x="92" y="13"/>
                    </a:cubicBezTo>
                    <a:cubicBezTo>
                      <a:pt x="82" y="5"/>
                      <a:pt x="70" y="0"/>
                      <a:pt x="5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2" name="Freeform 176"/>
              <p:cNvSpPr>
                <a:spLocks noEditPoints="1"/>
              </p:cNvSpPr>
              <p:nvPr/>
            </p:nvSpPr>
            <p:spPr bwMode="auto">
              <a:xfrm>
                <a:off x="1547" y="3778"/>
                <a:ext cx="81" cy="78"/>
              </a:xfrm>
              <a:custGeom>
                <a:avLst/>
                <a:gdLst>
                  <a:gd name="T0" fmla="*/ 86 w 116"/>
                  <a:gd name="T1" fmla="*/ 80 h 112"/>
                  <a:gd name="T2" fmla="*/ 45 w 116"/>
                  <a:gd name="T3" fmla="*/ 85 h 112"/>
                  <a:gd name="T4" fmla="*/ 42 w 116"/>
                  <a:gd name="T5" fmla="*/ 86 h 112"/>
                  <a:gd name="T6" fmla="*/ 28 w 116"/>
                  <a:gd name="T7" fmla="*/ 103 h 112"/>
                  <a:gd name="T8" fmla="*/ 59 w 116"/>
                  <a:gd name="T9" fmla="*/ 112 h 112"/>
                  <a:gd name="T10" fmla="*/ 81 w 116"/>
                  <a:gd name="T11" fmla="*/ 108 h 112"/>
                  <a:gd name="T12" fmla="*/ 108 w 116"/>
                  <a:gd name="T13" fmla="*/ 81 h 112"/>
                  <a:gd name="T14" fmla="*/ 108 w 116"/>
                  <a:gd name="T15" fmla="*/ 81 h 112"/>
                  <a:gd name="T16" fmla="*/ 86 w 116"/>
                  <a:gd name="T17" fmla="*/ 80 h 112"/>
                  <a:gd name="T18" fmla="*/ 6 w 116"/>
                  <a:gd name="T19" fmla="*/ 77 h 112"/>
                  <a:gd name="T20" fmla="*/ 7 w 116"/>
                  <a:gd name="T21" fmla="*/ 78 h 112"/>
                  <a:gd name="T22" fmla="*/ 18 w 116"/>
                  <a:gd name="T23" fmla="*/ 95 h 112"/>
                  <a:gd name="T24" fmla="*/ 24 w 116"/>
                  <a:gd name="T25" fmla="*/ 88 h 112"/>
                  <a:gd name="T26" fmla="*/ 6 w 116"/>
                  <a:gd name="T27" fmla="*/ 77 h 112"/>
                  <a:gd name="T28" fmla="*/ 58 w 116"/>
                  <a:gd name="T29" fmla="*/ 0 h 112"/>
                  <a:gd name="T30" fmla="*/ 36 w 116"/>
                  <a:gd name="T31" fmla="*/ 4 h 112"/>
                  <a:gd name="T32" fmla="*/ 2 w 116"/>
                  <a:gd name="T33" fmla="*/ 62 h 112"/>
                  <a:gd name="T34" fmla="*/ 12 w 116"/>
                  <a:gd name="T35" fmla="*/ 67 h 112"/>
                  <a:gd name="T36" fmla="*/ 30 w 116"/>
                  <a:gd name="T37" fmla="*/ 79 h 112"/>
                  <a:gd name="T38" fmla="*/ 33 w 116"/>
                  <a:gd name="T39" fmla="*/ 76 h 112"/>
                  <a:gd name="T40" fmla="*/ 35 w 116"/>
                  <a:gd name="T41" fmla="*/ 76 h 112"/>
                  <a:gd name="T42" fmla="*/ 56 w 116"/>
                  <a:gd name="T43" fmla="*/ 52 h 112"/>
                  <a:gd name="T44" fmla="*/ 60 w 116"/>
                  <a:gd name="T45" fmla="*/ 49 h 112"/>
                  <a:gd name="T46" fmla="*/ 65 w 116"/>
                  <a:gd name="T47" fmla="*/ 59 h 112"/>
                  <a:gd name="T48" fmla="*/ 57 w 116"/>
                  <a:gd name="T49" fmla="*/ 70 h 112"/>
                  <a:gd name="T50" fmla="*/ 88 w 116"/>
                  <a:gd name="T51" fmla="*/ 68 h 112"/>
                  <a:gd name="T52" fmla="*/ 113 w 116"/>
                  <a:gd name="T53" fmla="*/ 69 h 112"/>
                  <a:gd name="T54" fmla="*/ 110 w 116"/>
                  <a:gd name="T55" fmla="*/ 34 h 112"/>
                  <a:gd name="T56" fmla="*/ 70 w 116"/>
                  <a:gd name="T57" fmla="*/ 1 h 112"/>
                  <a:gd name="T58" fmla="*/ 84 w 116"/>
                  <a:gd name="T59" fmla="*/ 33 h 112"/>
                  <a:gd name="T60" fmla="*/ 81 w 116"/>
                  <a:gd name="T61" fmla="*/ 40 h 112"/>
                  <a:gd name="T62" fmla="*/ 79 w 116"/>
                  <a:gd name="T63" fmla="*/ 41 h 112"/>
                  <a:gd name="T64" fmla="*/ 74 w 116"/>
                  <a:gd name="T65" fmla="*/ 38 h 112"/>
                  <a:gd name="T66" fmla="*/ 58 w 116"/>
                  <a:gd name="T67" fmla="*/ 0 h 112"/>
                  <a:gd name="T68" fmla="*/ 58 w 116"/>
                  <a:gd name="T69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6" h="112">
                    <a:moveTo>
                      <a:pt x="86" y="80"/>
                    </a:moveTo>
                    <a:cubicBezTo>
                      <a:pt x="72" y="80"/>
                      <a:pt x="58" y="82"/>
                      <a:pt x="45" y="85"/>
                    </a:cubicBezTo>
                    <a:cubicBezTo>
                      <a:pt x="44" y="86"/>
                      <a:pt x="43" y="86"/>
                      <a:pt x="42" y="86"/>
                    </a:cubicBezTo>
                    <a:cubicBezTo>
                      <a:pt x="37" y="92"/>
                      <a:pt x="32" y="97"/>
                      <a:pt x="28" y="103"/>
                    </a:cubicBezTo>
                    <a:cubicBezTo>
                      <a:pt x="37" y="109"/>
                      <a:pt x="48" y="112"/>
                      <a:pt x="59" y="112"/>
                    </a:cubicBezTo>
                    <a:cubicBezTo>
                      <a:pt x="66" y="112"/>
                      <a:pt x="74" y="111"/>
                      <a:pt x="81" y="108"/>
                    </a:cubicBezTo>
                    <a:cubicBezTo>
                      <a:pt x="93" y="102"/>
                      <a:pt x="103" y="93"/>
                      <a:pt x="108" y="81"/>
                    </a:cubicBezTo>
                    <a:cubicBezTo>
                      <a:pt x="108" y="81"/>
                      <a:pt x="108" y="81"/>
                      <a:pt x="108" y="81"/>
                    </a:cubicBezTo>
                    <a:cubicBezTo>
                      <a:pt x="101" y="80"/>
                      <a:pt x="93" y="80"/>
                      <a:pt x="86" y="80"/>
                    </a:cubicBezTo>
                    <a:moveTo>
                      <a:pt x="6" y="77"/>
                    </a:moveTo>
                    <a:cubicBezTo>
                      <a:pt x="6" y="77"/>
                      <a:pt x="7" y="78"/>
                      <a:pt x="7" y="78"/>
                    </a:cubicBezTo>
                    <a:cubicBezTo>
                      <a:pt x="10" y="85"/>
                      <a:pt x="13" y="90"/>
                      <a:pt x="18" y="95"/>
                    </a:cubicBezTo>
                    <a:cubicBezTo>
                      <a:pt x="20" y="93"/>
                      <a:pt x="22" y="90"/>
                      <a:pt x="24" y="88"/>
                    </a:cubicBezTo>
                    <a:cubicBezTo>
                      <a:pt x="18" y="84"/>
                      <a:pt x="12" y="80"/>
                      <a:pt x="6" y="77"/>
                    </a:cubicBezTo>
                    <a:moveTo>
                      <a:pt x="58" y="0"/>
                    </a:moveTo>
                    <a:cubicBezTo>
                      <a:pt x="51" y="0"/>
                      <a:pt x="43" y="1"/>
                      <a:pt x="36" y="4"/>
                    </a:cubicBezTo>
                    <a:cubicBezTo>
                      <a:pt x="13" y="14"/>
                      <a:pt x="0" y="38"/>
                      <a:pt x="2" y="62"/>
                    </a:cubicBezTo>
                    <a:cubicBezTo>
                      <a:pt x="6" y="63"/>
                      <a:pt x="9" y="65"/>
                      <a:pt x="12" y="67"/>
                    </a:cubicBezTo>
                    <a:cubicBezTo>
                      <a:pt x="18" y="71"/>
                      <a:pt x="24" y="75"/>
                      <a:pt x="30" y="79"/>
                    </a:cubicBezTo>
                    <a:cubicBezTo>
                      <a:pt x="31" y="78"/>
                      <a:pt x="31" y="77"/>
                      <a:pt x="33" y="76"/>
                    </a:cubicBezTo>
                    <a:cubicBezTo>
                      <a:pt x="34" y="76"/>
                      <a:pt x="35" y="76"/>
                      <a:pt x="35" y="76"/>
                    </a:cubicBezTo>
                    <a:cubicBezTo>
                      <a:pt x="43" y="68"/>
                      <a:pt x="50" y="60"/>
                      <a:pt x="56" y="52"/>
                    </a:cubicBezTo>
                    <a:cubicBezTo>
                      <a:pt x="57" y="50"/>
                      <a:pt x="58" y="49"/>
                      <a:pt x="60" y="49"/>
                    </a:cubicBezTo>
                    <a:cubicBezTo>
                      <a:pt x="64" y="49"/>
                      <a:pt x="69" y="54"/>
                      <a:pt x="65" y="59"/>
                    </a:cubicBezTo>
                    <a:cubicBezTo>
                      <a:pt x="63" y="63"/>
                      <a:pt x="60" y="67"/>
                      <a:pt x="57" y="70"/>
                    </a:cubicBezTo>
                    <a:cubicBezTo>
                      <a:pt x="67" y="68"/>
                      <a:pt x="77" y="68"/>
                      <a:pt x="88" y="68"/>
                    </a:cubicBezTo>
                    <a:cubicBezTo>
                      <a:pt x="96" y="68"/>
                      <a:pt x="105" y="68"/>
                      <a:pt x="113" y="69"/>
                    </a:cubicBezTo>
                    <a:cubicBezTo>
                      <a:pt x="116" y="58"/>
                      <a:pt x="115" y="45"/>
                      <a:pt x="110" y="34"/>
                    </a:cubicBezTo>
                    <a:cubicBezTo>
                      <a:pt x="103" y="17"/>
                      <a:pt x="87" y="5"/>
                      <a:pt x="70" y="1"/>
                    </a:cubicBezTo>
                    <a:cubicBezTo>
                      <a:pt x="74" y="12"/>
                      <a:pt x="79" y="23"/>
                      <a:pt x="84" y="33"/>
                    </a:cubicBezTo>
                    <a:cubicBezTo>
                      <a:pt x="86" y="37"/>
                      <a:pt x="84" y="39"/>
                      <a:pt x="81" y="40"/>
                    </a:cubicBezTo>
                    <a:cubicBezTo>
                      <a:pt x="81" y="41"/>
                      <a:pt x="80" y="41"/>
                      <a:pt x="79" y="41"/>
                    </a:cubicBezTo>
                    <a:cubicBezTo>
                      <a:pt x="77" y="41"/>
                      <a:pt x="75" y="40"/>
                      <a:pt x="74" y="38"/>
                    </a:cubicBezTo>
                    <a:cubicBezTo>
                      <a:pt x="68" y="25"/>
                      <a:pt x="62" y="13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3" name="Freeform 177"/>
              <p:cNvSpPr>
                <a:spLocks noEditPoints="1"/>
              </p:cNvSpPr>
              <p:nvPr/>
            </p:nvSpPr>
            <p:spPr bwMode="auto">
              <a:xfrm>
                <a:off x="1904" y="3639"/>
                <a:ext cx="53" cy="24"/>
              </a:xfrm>
              <a:custGeom>
                <a:avLst/>
                <a:gdLst>
                  <a:gd name="T0" fmla="*/ 8 w 77"/>
                  <a:gd name="T1" fmla="*/ 16 h 35"/>
                  <a:gd name="T2" fmla="*/ 0 w 77"/>
                  <a:gd name="T3" fmla="*/ 26 h 35"/>
                  <a:gd name="T4" fmla="*/ 11 w 77"/>
                  <a:gd name="T5" fmla="*/ 31 h 35"/>
                  <a:gd name="T6" fmla="*/ 10 w 77"/>
                  <a:gd name="T7" fmla="*/ 23 h 35"/>
                  <a:gd name="T8" fmla="*/ 8 w 77"/>
                  <a:gd name="T9" fmla="*/ 16 h 35"/>
                  <a:gd name="T10" fmla="*/ 46 w 77"/>
                  <a:gd name="T11" fmla="*/ 0 h 35"/>
                  <a:gd name="T12" fmla="*/ 24 w 77"/>
                  <a:gd name="T13" fmla="*/ 5 h 35"/>
                  <a:gd name="T14" fmla="*/ 19 w 77"/>
                  <a:gd name="T15" fmla="*/ 8 h 35"/>
                  <a:gd name="T16" fmla="*/ 19 w 77"/>
                  <a:gd name="T17" fmla="*/ 8 h 35"/>
                  <a:gd name="T18" fmla="*/ 22 w 77"/>
                  <a:gd name="T19" fmla="*/ 21 h 35"/>
                  <a:gd name="T20" fmla="*/ 24 w 77"/>
                  <a:gd name="T21" fmla="*/ 34 h 35"/>
                  <a:gd name="T22" fmla="*/ 24 w 77"/>
                  <a:gd name="T23" fmla="*/ 34 h 35"/>
                  <a:gd name="T24" fmla="*/ 30 w 77"/>
                  <a:gd name="T25" fmla="*/ 35 h 35"/>
                  <a:gd name="T26" fmla="*/ 31 w 77"/>
                  <a:gd name="T27" fmla="*/ 35 h 35"/>
                  <a:gd name="T28" fmla="*/ 53 w 77"/>
                  <a:gd name="T29" fmla="*/ 30 h 35"/>
                  <a:gd name="T30" fmla="*/ 77 w 77"/>
                  <a:gd name="T31" fmla="*/ 10 h 35"/>
                  <a:gd name="T32" fmla="*/ 46 w 77"/>
                  <a:gd name="T33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35">
                    <a:moveTo>
                      <a:pt x="8" y="16"/>
                    </a:moveTo>
                    <a:cubicBezTo>
                      <a:pt x="5" y="19"/>
                      <a:pt x="2" y="22"/>
                      <a:pt x="0" y="26"/>
                    </a:cubicBezTo>
                    <a:cubicBezTo>
                      <a:pt x="3" y="28"/>
                      <a:pt x="7" y="30"/>
                      <a:pt x="11" y="31"/>
                    </a:cubicBezTo>
                    <a:cubicBezTo>
                      <a:pt x="10" y="29"/>
                      <a:pt x="10" y="26"/>
                      <a:pt x="10" y="23"/>
                    </a:cubicBezTo>
                    <a:cubicBezTo>
                      <a:pt x="9" y="21"/>
                      <a:pt x="8" y="19"/>
                      <a:pt x="8" y="16"/>
                    </a:cubicBezTo>
                    <a:moveTo>
                      <a:pt x="46" y="0"/>
                    </a:moveTo>
                    <a:cubicBezTo>
                      <a:pt x="39" y="0"/>
                      <a:pt x="31" y="2"/>
                      <a:pt x="24" y="5"/>
                    </a:cubicBezTo>
                    <a:cubicBezTo>
                      <a:pt x="22" y="6"/>
                      <a:pt x="20" y="7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13"/>
                      <a:pt x="20" y="17"/>
                      <a:pt x="22" y="21"/>
                    </a:cubicBezTo>
                    <a:cubicBezTo>
                      <a:pt x="22" y="25"/>
                      <a:pt x="23" y="30"/>
                      <a:pt x="24" y="34"/>
                    </a:cubicBezTo>
                    <a:cubicBezTo>
                      <a:pt x="24" y="34"/>
                      <a:pt x="24" y="34"/>
                      <a:pt x="24" y="34"/>
                    </a:cubicBezTo>
                    <a:cubicBezTo>
                      <a:pt x="26" y="34"/>
                      <a:pt x="28" y="35"/>
                      <a:pt x="30" y="35"/>
                    </a:cubicBezTo>
                    <a:cubicBezTo>
                      <a:pt x="30" y="35"/>
                      <a:pt x="31" y="35"/>
                      <a:pt x="31" y="35"/>
                    </a:cubicBezTo>
                    <a:cubicBezTo>
                      <a:pt x="38" y="35"/>
                      <a:pt x="45" y="33"/>
                      <a:pt x="53" y="30"/>
                    </a:cubicBezTo>
                    <a:cubicBezTo>
                      <a:pt x="63" y="26"/>
                      <a:pt x="71" y="18"/>
                      <a:pt x="77" y="10"/>
                    </a:cubicBezTo>
                    <a:cubicBezTo>
                      <a:pt x="68" y="4"/>
                      <a:pt x="58" y="0"/>
                      <a:pt x="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4" name="Freeform 178"/>
              <p:cNvSpPr>
                <a:spLocks noEditPoints="1"/>
              </p:cNvSpPr>
              <p:nvPr/>
            </p:nvSpPr>
            <p:spPr bwMode="auto">
              <a:xfrm>
                <a:off x="914" y="3693"/>
                <a:ext cx="31" cy="32"/>
              </a:xfrm>
              <a:custGeom>
                <a:avLst/>
                <a:gdLst>
                  <a:gd name="T0" fmla="*/ 40 w 45"/>
                  <a:gd name="T1" fmla="*/ 7 h 47"/>
                  <a:gd name="T2" fmla="*/ 33 w 45"/>
                  <a:gd name="T3" fmla="*/ 20 h 47"/>
                  <a:gd name="T4" fmla="*/ 31 w 45"/>
                  <a:gd name="T5" fmla="*/ 21 h 47"/>
                  <a:gd name="T6" fmla="*/ 45 w 45"/>
                  <a:gd name="T7" fmla="*/ 19 h 47"/>
                  <a:gd name="T8" fmla="*/ 40 w 45"/>
                  <a:gd name="T9" fmla="*/ 7 h 47"/>
                  <a:gd name="T10" fmla="*/ 8 w 45"/>
                  <a:gd name="T11" fmla="*/ 5 h 47"/>
                  <a:gd name="T12" fmla="*/ 0 w 45"/>
                  <a:gd name="T13" fmla="*/ 22 h 47"/>
                  <a:gd name="T14" fmla="*/ 1 w 45"/>
                  <a:gd name="T15" fmla="*/ 22 h 47"/>
                  <a:gd name="T16" fmla="*/ 4 w 45"/>
                  <a:gd name="T17" fmla="*/ 24 h 47"/>
                  <a:gd name="T18" fmla="*/ 11 w 45"/>
                  <a:gd name="T19" fmla="*/ 24 h 47"/>
                  <a:gd name="T20" fmla="*/ 12 w 45"/>
                  <a:gd name="T21" fmla="*/ 24 h 47"/>
                  <a:gd name="T22" fmla="*/ 12 w 45"/>
                  <a:gd name="T23" fmla="*/ 24 h 47"/>
                  <a:gd name="T24" fmla="*/ 12 w 45"/>
                  <a:gd name="T25" fmla="*/ 35 h 47"/>
                  <a:gd name="T26" fmla="*/ 10 w 45"/>
                  <a:gd name="T27" fmla="*/ 35 h 47"/>
                  <a:gd name="T28" fmla="*/ 3 w 45"/>
                  <a:gd name="T29" fmla="*/ 35 h 47"/>
                  <a:gd name="T30" fmla="*/ 4 w 45"/>
                  <a:gd name="T31" fmla="*/ 37 h 47"/>
                  <a:gd name="T32" fmla="*/ 23 w 45"/>
                  <a:gd name="T33" fmla="*/ 47 h 47"/>
                  <a:gd name="T34" fmla="*/ 44 w 45"/>
                  <a:gd name="T35" fmla="*/ 34 h 47"/>
                  <a:gd name="T36" fmla="*/ 45 w 45"/>
                  <a:gd name="T37" fmla="*/ 31 h 47"/>
                  <a:gd name="T38" fmla="*/ 43 w 45"/>
                  <a:gd name="T39" fmla="*/ 31 h 47"/>
                  <a:gd name="T40" fmla="*/ 30 w 45"/>
                  <a:gd name="T41" fmla="*/ 34 h 47"/>
                  <a:gd name="T42" fmla="*/ 28 w 45"/>
                  <a:gd name="T43" fmla="*/ 35 h 47"/>
                  <a:gd name="T44" fmla="*/ 27 w 45"/>
                  <a:gd name="T45" fmla="*/ 23 h 47"/>
                  <a:gd name="T46" fmla="*/ 28 w 45"/>
                  <a:gd name="T47" fmla="*/ 22 h 47"/>
                  <a:gd name="T48" fmla="*/ 22 w 45"/>
                  <a:gd name="T49" fmla="*/ 16 h 47"/>
                  <a:gd name="T50" fmla="*/ 18 w 45"/>
                  <a:gd name="T51" fmla="*/ 17 h 47"/>
                  <a:gd name="T52" fmla="*/ 14 w 45"/>
                  <a:gd name="T53" fmla="*/ 16 h 47"/>
                  <a:gd name="T54" fmla="*/ 8 w 45"/>
                  <a:gd name="T55" fmla="*/ 5 h 47"/>
                  <a:gd name="T56" fmla="*/ 23 w 45"/>
                  <a:gd name="T57" fmla="*/ 0 h 47"/>
                  <a:gd name="T58" fmla="*/ 21 w 45"/>
                  <a:gd name="T59" fmla="*/ 0 h 47"/>
                  <a:gd name="T60" fmla="*/ 24 w 45"/>
                  <a:gd name="T61" fmla="*/ 12 h 47"/>
                  <a:gd name="T62" fmla="*/ 24 w 45"/>
                  <a:gd name="T63" fmla="*/ 12 h 47"/>
                  <a:gd name="T64" fmla="*/ 30 w 45"/>
                  <a:gd name="T65" fmla="*/ 1 h 47"/>
                  <a:gd name="T66" fmla="*/ 23 w 45"/>
                  <a:gd name="T6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5" h="47">
                    <a:moveTo>
                      <a:pt x="40" y="7"/>
                    </a:moveTo>
                    <a:cubicBezTo>
                      <a:pt x="38" y="11"/>
                      <a:pt x="35" y="15"/>
                      <a:pt x="33" y="20"/>
                    </a:cubicBezTo>
                    <a:cubicBezTo>
                      <a:pt x="32" y="20"/>
                      <a:pt x="32" y="21"/>
                      <a:pt x="31" y="21"/>
                    </a:cubicBezTo>
                    <a:cubicBezTo>
                      <a:pt x="36" y="20"/>
                      <a:pt x="41" y="19"/>
                      <a:pt x="45" y="19"/>
                    </a:cubicBezTo>
                    <a:cubicBezTo>
                      <a:pt x="45" y="14"/>
                      <a:pt x="43" y="10"/>
                      <a:pt x="40" y="7"/>
                    </a:cubicBezTo>
                    <a:moveTo>
                      <a:pt x="8" y="5"/>
                    </a:moveTo>
                    <a:cubicBezTo>
                      <a:pt x="3" y="9"/>
                      <a:pt x="1" y="16"/>
                      <a:pt x="0" y="22"/>
                    </a:cubicBezTo>
                    <a:cubicBezTo>
                      <a:pt x="0" y="22"/>
                      <a:pt x="1" y="22"/>
                      <a:pt x="1" y="22"/>
                    </a:cubicBezTo>
                    <a:cubicBezTo>
                      <a:pt x="2" y="22"/>
                      <a:pt x="3" y="23"/>
                      <a:pt x="4" y="24"/>
                    </a:cubicBezTo>
                    <a:cubicBezTo>
                      <a:pt x="6" y="24"/>
                      <a:pt x="9" y="24"/>
                      <a:pt x="11" y="24"/>
                    </a:cubicBezTo>
                    <a:cubicBezTo>
                      <a:pt x="11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9" y="24"/>
                      <a:pt x="19" y="35"/>
                      <a:pt x="12" y="35"/>
                    </a:cubicBezTo>
                    <a:cubicBezTo>
                      <a:pt x="11" y="35"/>
                      <a:pt x="10" y="35"/>
                      <a:pt x="10" y="35"/>
                    </a:cubicBezTo>
                    <a:cubicBezTo>
                      <a:pt x="8" y="35"/>
                      <a:pt x="5" y="35"/>
                      <a:pt x="3" y="35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8" y="42"/>
                      <a:pt x="14" y="47"/>
                      <a:pt x="23" y="47"/>
                    </a:cubicBezTo>
                    <a:cubicBezTo>
                      <a:pt x="34" y="47"/>
                      <a:pt x="40" y="41"/>
                      <a:pt x="44" y="34"/>
                    </a:cubicBezTo>
                    <a:cubicBezTo>
                      <a:pt x="44" y="33"/>
                      <a:pt x="44" y="32"/>
                      <a:pt x="45" y="31"/>
                    </a:cubicBezTo>
                    <a:cubicBezTo>
                      <a:pt x="44" y="31"/>
                      <a:pt x="44" y="31"/>
                      <a:pt x="43" y="31"/>
                    </a:cubicBezTo>
                    <a:cubicBezTo>
                      <a:pt x="39" y="32"/>
                      <a:pt x="34" y="33"/>
                      <a:pt x="30" y="34"/>
                    </a:cubicBezTo>
                    <a:cubicBezTo>
                      <a:pt x="29" y="34"/>
                      <a:pt x="29" y="35"/>
                      <a:pt x="28" y="35"/>
                    </a:cubicBezTo>
                    <a:cubicBezTo>
                      <a:pt x="22" y="35"/>
                      <a:pt x="20" y="25"/>
                      <a:pt x="27" y="23"/>
                    </a:cubicBezTo>
                    <a:cubicBezTo>
                      <a:pt x="27" y="22"/>
                      <a:pt x="27" y="22"/>
                      <a:pt x="28" y="22"/>
                    </a:cubicBezTo>
                    <a:cubicBezTo>
                      <a:pt x="25" y="22"/>
                      <a:pt x="22" y="19"/>
                      <a:pt x="22" y="16"/>
                    </a:cubicBezTo>
                    <a:cubicBezTo>
                      <a:pt x="21" y="17"/>
                      <a:pt x="20" y="17"/>
                      <a:pt x="18" y="17"/>
                    </a:cubicBezTo>
                    <a:cubicBezTo>
                      <a:pt x="17" y="17"/>
                      <a:pt x="16" y="17"/>
                      <a:pt x="14" y="16"/>
                    </a:cubicBezTo>
                    <a:cubicBezTo>
                      <a:pt x="11" y="13"/>
                      <a:pt x="9" y="9"/>
                      <a:pt x="8" y="5"/>
                    </a:cubicBezTo>
                    <a:moveTo>
                      <a:pt x="23" y="0"/>
                    </a:moveTo>
                    <a:cubicBezTo>
                      <a:pt x="22" y="0"/>
                      <a:pt x="21" y="0"/>
                      <a:pt x="21" y="0"/>
                    </a:cubicBezTo>
                    <a:cubicBezTo>
                      <a:pt x="22" y="3"/>
                      <a:pt x="24" y="7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6" y="8"/>
                      <a:pt x="28" y="5"/>
                      <a:pt x="30" y="1"/>
                    </a:cubicBezTo>
                    <a:cubicBezTo>
                      <a:pt x="28" y="0"/>
                      <a:pt x="26" y="0"/>
                      <a:pt x="23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5" name="Freeform 179"/>
              <p:cNvSpPr>
                <a:spLocks noEditPoints="1"/>
              </p:cNvSpPr>
              <p:nvPr/>
            </p:nvSpPr>
            <p:spPr bwMode="auto">
              <a:xfrm>
                <a:off x="1171" y="3484"/>
                <a:ext cx="32" cy="32"/>
              </a:xfrm>
              <a:custGeom>
                <a:avLst/>
                <a:gdLst>
                  <a:gd name="T0" fmla="*/ 43 w 45"/>
                  <a:gd name="T1" fmla="*/ 32 h 46"/>
                  <a:gd name="T2" fmla="*/ 32 w 45"/>
                  <a:gd name="T3" fmla="*/ 35 h 46"/>
                  <a:gd name="T4" fmla="*/ 25 w 45"/>
                  <a:gd name="T5" fmla="*/ 46 h 46"/>
                  <a:gd name="T6" fmla="*/ 43 w 45"/>
                  <a:gd name="T7" fmla="*/ 32 h 46"/>
                  <a:gd name="T8" fmla="*/ 40 w 45"/>
                  <a:gd name="T9" fmla="*/ 7 h 46"/>
                  <a:gd name="T10" fmla="*/ 30 w 45"/>
                  <a:gd name="T11" fmla="*/ 17 h 46"/>
                  <a:gd name="T12" fmla="*/ 28 w 45"/>
                  <a:gd name="T13" fmla="*/ 19 h 46"/>
                  <a:gd name="T14" fmla="*/ 8 w 45"/>
                  <a:gd name="T15" fmla="*/ 25 h 46"/>
                  <a:gd name="T16" fmla="*/ 0 w 45"/>
                  <a:gd name="T17" fmla="*/ 24 h 46"/>
                  <a:gd name="T18" fmla="*/ 0 w 45"/>
                  <a:gd name="T19" fmla="*/ 28 h 46"/>
                  <a:gd name="T20" fmla="*/ 6 w 45"/>
                  <a:gd name="T21" fmla="*/ 40 h 46"/>
                  <a:gd name="T22" fmla="*/ 12 w 45"/>
                  <a:gd name="T23" fmla="*/ 44 h 46"/>
                  <a:gd name="T24" fmla="*/ 30 w 45"/>
                  <a:gd name="T25" fmla="*/ 18 h 46"/>
                  <a:gd name="T26" fmla="*/ 34 w 45"/>
                  <a:gd name="T27" fmla="*/ 16 h 46"/>
                  <a:gd name="T28" fmla="*/ 39 w 45"/>
                  <a:gd name="T29" fmla="*/ 21 h 46"/>
                  <a:gd name="T30" fmla="*/ 45 w 45"/>
                  <a:gd name="T31" fmla="*/ 20 h 46"/>
                  <a:gd name="T32" fmla="*/ 40 w 45"/>
                  <a:gd name="T33" fmla="*/ 7 h 46"/>
                  <a:gd name="T34" fmla="*/ 11 w 45"/>
                  <a:gd name="T35" fmla="*/ 2 h 46"/>
                  <a:gd name="T36" fmla="*/ 2 w 45"/>
                  <a:gd name="T37" fmla="*/ 13 h 46"/>
                  <a:gd name="T38" fmla="*/ 4 w 45"/>
                  <a:gd name="T39" fmla="*/ 14 h 46"/>
                  <a:gd name="T40" fmla="*/ 9 w 45"/>
                  <a:gd name="T41" fmla="*/ 14 h 46"/>
                  <a:gd name="T42" fmla="*/ 12 w 45"/>
                  <a:gd name="T43" fmla="*/ 14 h 46"/>
                  <a:gd name="T44" fmla="*/ 17 w 45"/>
                  <a:gd name="T45" fmla="*/ 12 h 46"/>
                  <a:gd name="T46" fmla="*/ 11 w 45"/>
                  <a:gd name="T47" fmla="*/ 2 h 46"/>
                  <a:gd name="T48" fmla="*/ 24 w 45"/>
                  <a:gd name="T49" fmla="*/ 0 h 46"/>
                  <a:gd name="T50" fmla="*/ 26 w 45"/>
                  <a:gd name="T51" fmla="*/ 3 h 46"/>
                  <a:gd name="T52" fmla="*/ 28 w 45"/>
                  <a:gd name="T53" fmla="*/ 2 h 46"/>
                  <a:gd name="T54" fmla="*/ 29 w 45"/>
                  <a:gd name="T55" fmla="*/ 2 h 46"/>
                  <a:gd name="T56" fmla="*/ 31 w 45"/>
                  <a:gd name="T57" fmla="*/ 1 h 46"/>
                  <a:gd name="T58" fmla="*/ 24 w 45"/>
                  <a:gd name="T5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5" h="46">
                    <a:moveTo>
                      <a:pt x="43" y="32"/>
                    </a:moveTo>
                    <a:cubicBezTo>
                      <a:pt x="39" y="33"/>
                      <a:pt x="36" y="34"/>
                      <a:pt x="32" y="35"/>
                    </a:cubicBezTo>
                    <a:cubicBezTo>
                      <a:pt x="29" y="39"/>
                      <a:pt x="27" y="43"/>
                      <a:pt x="25" y="46"/>
                    </a:cubicBezTo>
                    <a:cubicBezTo>
                      <a:pt x="34" y="45"/>
                      <a:pt x="41" y="40"/>
                      <a:pt x="43" y="32"/>
                    </a:cubicBezTo>
                    <a:moveTo>
                      <a:pt x="40" y="7"/>
                    </a:moveTo>
                    <a:cubicBezTo>
                      <a:pt x="37" y="11"/>
                      <a:pt x="33" y="14"/>
                      <a:pt x="30" y="17"/>
                    </a:cubicBezTo>
                    <a:cubicBezTo>
                      <a:pt x="29" y="18"/>
                      <a:pt x="29" y="18"/>
                      <a:pt x="28" y="19"/>
                    </a:cubicBezTo>
                    <a:cubicBezTo>
                      <a:pt x="22" y="23"/>
                      <a:pt x="15" y="25"/>
                      <a:pt x="8" y="25"/>
                    </a:cubicBezTo>
                    <a:cubicBezTo>
                      <a:pt x="5" y="25"/>
                      <a:pt x="2" y="25"/>
                      <a:pt x="0" y="24"/>
                    </a:cubicBezTo>
                    <a:cubicBezTo>
                      <a:pt x="0" y="26"/>
                      <a:pt x="0" y="27"/>
                      <a:pt x="0" y="28"/>
                    </a:cubicBezTo>
                    <a:cubicBezTo>
                      <a:pt x="1" y="32"/>
                      <a:pt x="3" y="36"/>
                      <a:pt x="6" y="40"/>
                    </a:cubicBezTo>
                    <a:cubicBezTo>
                      <a:pt x="8" y="41"/>
                      <a:pt x="10" y="43"/>
                      <a:pt x="12" y="44"/>
                    </a:cubicBezTo>
                    <a:cubicBezTo>
                      <a:pt x="17" y="35"/>
                      <a:pt x="23" y="26"/>
                      <a:pt x="30" y="18"/>
                    </a:cubicBezTo>
                    <a:cubicBezTo>
                      <a:pt x="31" y="17"/>
                      <a:pt x="32" y="16"/>
                      <a:pt x="34" y="16"/>
                    </a:cubicBezTo>
                    <a:cubicBezTo>
                      <a:pt x="36" y="16"/>
                      <a:pt x="38" y="18"/>
                      <a:pt x="39" y="21"/>
                    </a:cubicBezTo>
                    <a:cubicBezTo>
                      <a:pt x="41" y="21"/>
                      <a:pt x="43" y="20"/>
                      <a:pt x="45" y="20"/>
                    </a:cubicBezTo>
                    <a:cubicBezTo>
                      <a:pt x="44" y="16"/>
                      <a:pt x="43" y="11"/>
                      <a:pt x="40" y="7"/>
                    </a:cubicBezTo>
                    <a:moveTo>
                      <a:pt x="11" y="2"/>
                    </a:moveTo>
                    <a:cubicBezTo>
                      <a:pt x="7" y="4"/>
                      <a:pt x="3" y="8"/>
                      <a:pt x="2" y="13"/>
                    </a:cubicBezTo>
                    <a:cubicBezTo>
                      <a:pt x="3" y="13"/>
                      <a:pt x="3" y="13"/>
                      <a:pt x="4" y="14"/>
                    </a:cubicBezTo>
                    <a:cubicBezTo>
                      <a:pt x="6" y="14"/>
                      <a:pt x="8" y="14"/>
                      <a:pt x="9" y="14"/>
                    </a:cubicBezTo>
                    <a:cubicBezTo>
                      <a:pt x="10" y="14"/>
                      <a:pt x="11" y="14"/>
                      <a:pt x="12" y="14"/>
                    </a:cubicBezTo>
                    <a:cubicBezTo>
                      <a:pt x="14" y="13"/>
                      <a:pt x="15" y="13"/>
                      <a:pt x="17" y="12"/>
                    </a:cubicBezTo>
                    <a:cubicBezTo>
                      <a:pt x="14" y="10"/>
                      <a:pt x="13" y="6"/>
                      <a:pt x="11" y="2"/>
                    </a:cubicBezTo>
                    <a:moveTo>
                      <a:pt x="24" y="0"/>
                    </a:moveTo>
                    <a:cubicBezTo>
                      <a:pt x="25" y="1"/>
                      <a:pt x="25" y="2"/>
                      <a:pt x="26" y="3"/>
                    </a:cubicBezTo>
                    <a:cubicBezTo>
                      <a:pt x="27" y="3"/>
                      <a:pt x="28" y="2"/>
                      <a:pt x="28" y="2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30" y="2"/>
                      <a:pt x="30" y="1"/>
                      <a:pt x="31" y="1"/>
                    </a:cubicBezTo>
                    <a:cubicBezTo>
                      <a:pt x="29" y="0"/>
                      <a:pt x="27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6" name="Freeform 180"/>
              <p:cNvSpPr>
                <a:spLocks noEditPoints="1"/>
              </p:cNvSpPr>
              <p:nvPr/>
            </p:nvSpPr>
            <p:spPr bwMode="auto">
              <a:xfrm>
                <a:off x="1581" y="3416"/>
                <a:ext cx="32" cy="30"/>
              </a:xfrm>
              <a:custGeom>
                <a:avLst/>
                <a:gdLst>
                  <a:gd name="T0" fmla="*/ 27 w 46"/>
                  <a:gd name="T1" fmla="*/ 30 h 43"/>
                  <a:gd name="T2" fmla="*/ 22 w 46"/>
                  <a:gd name="T3" fmla="*/ 33 h 43"/>
                  <a:gd name="T4" fmla="*/ 20 w 46"/>
                  <a:gd name="T5" fmla="*/ 33 h 43"/>
                  <a:gd name="T6" fmla="*/ 15 w 46"/>
                  <a:gd name="T7" fmla="*/ 32 h 43"/>
                  <a:gd name="T8" fmla="*/ 12 w 46"/>
                  <a:gd name="T9" fmla="*/ 31 h 43"/>
                  <a:gd name="T10" fmla="*/ 7 w 46"/>
                  <a:gd name="T11" fmla="*/ 32 h 43"/>
                  <a:gd name="T12" fmla="*/ 3 w 46"/>
                  <a:gd name="T13" fmla="*/ 32 h 43"/>
                  <a:gd name="T14" fmla="*/ 23 w 46"/>
                  <a:gd name="T15" fmla="*/ 43 h 43"/>
                  <a:gd name="T16" fmla="*/ 35 w 46"/>
                  <a:gd name="T17" fmla="*/ 40 h 43"/>
                  <a:gd name="T18" fmla="*/ 27 w 46"/>
                  <a:gd name="T19" fmla="*/ 30 h 43"/>
                  <a:gd name="T20" fmla="*/ 0 w 46"/>
                  <a:gd name="T21" fmla="*/ 16 h 43"/>
                  <a:gd name="T22" fmla="*/ 0 w 46"/>
                  <a:gd name="T23" fmla="*/ 20 h 43"/>
                  <a:gd name="T24" fmla="*/ 8 w 46"/>
                  <a:gd name="T25" fmla="*/ 19 h 43"/>
                  <a:gd name="T26" fmla="*/ 0 w 46"/>
                  <a:gd name="T27" fmla="*/ 16 h 43"/>
                  <a:gd name="T28" fmla="*/ 45 w 46"/>
                  <a:gd name="T29" fmla="*/ 14 h 43"/>
                  <a:gd name="T30" fmla="*/ 32 w 46"/>
                  <a:gd name="T31" fmla="*/ 17 h 43"/>
                  <a:gd name="T32" fmla="*/ 43 w 46"/>
                  <a:gd name="T33" fmla="*/ 30 h 43"/>
                  <a:gd name="T34" fmla="*/ 45 w 46"/>
                  <a:gd name="T35" fmla="*/ 14 h 43"/>
                  <a:gd name="T36" fmla="*/ 10 w 46"/>
                  <a:gd name="T37" fmla="*/ 0 h 43"/>
                  <a:gd name="T38" fmla="*/ 4 w 46"/>
                  <a:gd name="T39" fmla="*/ 6 h 43"/>
                  <a:gd name="T40" fmla="*/ 20 w 46"/>
                  <a:gd name="T41" fmla="*/ 12 h 43"/>
                  <a:gd name="T42" fmla="*/ 19 w 46"/>
                  <a:gd name="T43" fmla="*/ 9 h 43"/>
                  <a:gd name="T44" fmla="*/ 19 w 46"/>
                  <a:gd name="T45" fmla="*/ 5 h 43"/>
                  <a:gd name="T46" fmla="*/ 10 w 46"/>
                  <a:gd name="T47" fmla="*/ 0 h 43"/>
                  <a:gd name="T48" fmla="*/ 35 w 46"/>
                  <a:gd name="T49" fmla="*/ 0 h 43"/>
                  <a:gd name="T50" fmla="*/ 33 w 46"/>
                  <a:gd name="T51" fmla="*/ 6 h 43"/>
                  <a:gd name="T52" fmla="*/ 40 w 46"/>
                  <a:gd name="T53" fmla="*/ 4 h 43"/>
                  <a:gd name="T54" fmla="*/ 35 w 46"/>
                  <a:gd name="T5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43">
                    <a:moveTo>
                      <a:pt x="27" y="30"/>
                    </a:moveTo>
                    <a:cubicBezTo>
                      <a:pt x="26" y="32"/>
                      <a:pt x="24" y="33"/>
                      <a:pt x="22" y="33"/>
                    </a:cubicBezTo>
                    <a:cubicBezTo>
                      <a:pt x="21" y="33"/>
                      <a:pt x="21" y="33"/>
                      <a:pt x="20" y="33"/>
                    </a:cubicBezTo>
                    <a:cubicBezTo>
                      <a:pt x="19" y="32"/>
                      <a:pt x="17" y="32"/>
                      <a:pt x="15" y="32"/>
                    </a:cubicBezTo>
                    <a:cubicBezTo>
                      <a:pt x="14" y="31"/>
                      <a:pt x="13" y="31"/>
                      <a:pt x="12" y="31"/>
                    </a:cubicBezTo>
                    <a:cubicBezTo>
                      <a:pt x="10" y="31"/>
                      <a:pt x="9" y="31"/>
                      <a:pt x="7" y="32"/>
                    </a:cubicBezTo>
                    <a:cubicBezTo>
                      <a:pt x="6" y="32"/>
                      <a:pt x="4" y="32"/>
                      <a:pt x="3" y="32"/>
                    </a:cubicBezTo>
                    <a:cubicBezTo>
                      <a:pt x="7" y="39"/>
                      <a:pt x="13" y="43"/>
                      <a:pt x="23" y="43"/>
                    </a:cubicBezTo>
                    <a:cubicBezTo>
                      <a:pt x="28" y="43"/>
                      <a:pt x="32" y="42"/>
                      <a:pt x="35" y="40"/>
                    </a:cubicBezTo>
                    <a:cubicBezTo>
                      <a:pt x="33" y="36"/>
                      <a:pt x="30" y="33"/>
                      <a:pt x="27" y="30"/>
                    </a:cubicBezTo>
                    <a:moveTo>
                      <a:pt x="0" y="16"/>
                    </a:moveTo>
                    <a:cubicBezTo>
                      <a:pt x="0" y="18"/>
                      <a:pt x="0" y="19"/>
                      <a:pt x="0" y="20"/>
                    </a:cubicBezTo>
                    <a:cubicBezTo>
                      <a:pt x="3" y="20"/>
                      <a:pt x="5" y="19"/>
                      <a:pt x="8" y="19"/>
                    </a:cubicBezTo>
                    <a:cubicBezTo>
                      <a:pt x="5" y="18"/>
                      <a:pt x="3" y="17"/>
                      <a:pt x="0" y="16"/>
                    </a:cubicBezTo>
                    <a:moveTo>
                      <a:pt x="45" y="14"/>
                    </a:moveTo>
                    <a:cubicBezTo>
                      <a:pt x="40" y="16"/>
                      <a:pt x="36" y="17"/>
                      <a:pt x="32" y="17"/>
                    </a:cubicBezTo>
                    <a:cubicBezTo>
                      <a:pt x="36" y="22"/>
                      <a:pt x="40" y="26"/>
                      <a:pt x="43" y="30"/>
                    </a:cubicBezTo>
                    <a:cubicBezTo>
                      <a:pt x="45" y="25"/>
                      <a:pt x="46" y="20"/>
                      <a:pt x="45" y="14"/>
                    </a:cubicBezTo>
                    <a:moveTo>
                      <a:pt x="10" y="0"/>
                    </a:moveTo>
                    <a:cubicBezTo>
                      <a:pt x="7" y="1"/>
                      <a:pt x="5" y="4"/>
                      <a:pt x="4" y="6"/>
                    </a:cubicBezTo>
                    <a:cubicBezTo>
                      <a:pt x="9" y="8"/>
                      <a:pt x="15" y="10"/>
                      <a:pt x="20" y="12"/>
                    </a:cubicBezTo>
                    <a:cubicBezTo>
                      <a:pt x="19" y="11"/>
                      <a:pt x="19" y="10"/>
                      <a:pt x="19" y="9"/>
                    </a:cubicBezTo>
                    <a:cubicBezTo>
                      <a:pt x="19" y="8"/>
                      <a:pt x="19" y="7"/>
                      <a:pt x="19" y="5"/>
                    </a:cubicBezTo>
                    <a:cubicBezTo>
                      <a:pt x="16" y="4"/>
                      <a:pt x="13" y="2"/>
                      <a:pt x="10" y="0"/>
                    </a:cubicBezTo>
                    <a:moveTo>
                      <a:pt x="35" y="0"/>
                    </a:moveTo>
                    <a:cubicBezTo>
                      <a:pt x="34" y="2"/>
                      <a:pt x="34" y="4"/>
                      <a:pt x="33" y="6"/>
                    </a:cubicBezTo>
                    <a:cubicBezTo>
                      <a:pt x="35" y="5"/>
                      <a:pt x="38" y="5"/>
                      <a:pt x="40" y="4"/>
                    </a:cubicBezTo>
                    <a:cubicBezTo>
                      <a:pt x="39" y="2"/>
                      <a:pt x="37" y="1"/>
                      <a:pt x="3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7" name="Freeform 181"/>
              <p:cNvSpPr>
                <a:spLocks noEditPoints="1"/>
              </p:cNvSpPr>
              <p:nvPr/>
            </p:nvSpPr>
            <p:spPr bwMode="auto">
              <a:xfrm>
                <a:off x="2021" y="3549"/>
                <a:ext cx="21" cy="31"/>
              </a:xfrm>
              <a:custGeom>
                <a:avLst/>
                <a:gdLst>
                  <a:gd name="T0" fmla="*/ 21 w 30"/>
                  <a:gd name="T1" fmla="*/ 28 h 45"/>
                  <a:gd name="T2" fmla="*/ 22 w 30"/>
                  <a:gd name="T3" fmla="*/ 28 h 45"/>
                  <a:gd name="T4" fmla="*/ 22 w 30"/>
                  <a:gd name="T5" fmla="*/ 28 h 45"/>
                  <a:gd name="T6" fmla="*/ 21 w 30"/>
                  <a:gd name="T7" fmla="*/ 28 h 45"/>
                  <a:gd name="T8" fmla="*/ 0 w 30"/>
                  <a:gd name="T9" fmla="*/ 22 h 45"/>
                  <a:gd name="T10" fmla="*/ 23 w 30"/>
                  <a:gd name="T11" fmla="*/ 45 h 45"/>
                  <a:gd name="T12" fmla="*/ 30 w 30"/>
                  <a:gd name="T13" fmla="*/ 44 h 45"/>
                  <a:gd name="T14" fmla="*/ 30 w 30"/>
                  <a:gd name="T15" fmla="*/ 29 h 45"/>
                  <a:gd name="T16" fmla="*/ 27 w 30"/>
                  <a:gd name="T17" fmla="*/ 30 h 45"/>
                  <a:gd name="T18" fmla="*/ 24 w 30"/>
                  <a:gd name="T19" fmla="*/ 29 h 45"/>
                  <a:gd name="T20" fmla="*/ 22 w 30"/>
                  <a:gd name="T21" fmla="*/ 28 h 45"/>
                  <a:gd name="T22" fmla="*/ 22 w 30"/>
                  <a:gd name="T23" fmla="*/ 28 h 45"/>
                  <a:gd name="T24" fmla="*/ 22 w 30"/>
                  <a:gd name="T25" fmla="*/ 28 h 45"/>
                  <a:gd name="T26" fmla="*/ 22 w 30"/>
                  <a:gd name="T27" fmla="*/ 28 h 45"/>
                  <a:gd name="T28" fmla="*/ 0 w 30"/>
                  <a:gd name="T29" fmla="*/ 22 h 45"/>
                  <a:gd name="T30" fmla="*/ 14 w 30"/>
                  <a:gd name="T31" fmla="*/ 0 h 45"/>
                  <a:gd name="T32" fmla="*/ 6 w 30"/>
                  <a:gd name="T33" fmla="*/ 6 h 45"/>
                  <a:gd name="T34" fmla="*/ 3 w 30"/>
                  <a:gd name="T35" fmla="*/ 10 h 45"/>
                  <a:gd name="T36" fmla="*/ 20 w 30"/>
                  <a:gd name="T37" fmla="*/ 15 h 45"/>
                  <a:gd name="T38" fmla="*/ 17 w 30"/>
                  <a:gd name="T39" fmla="*/ 6 h 45"/>
                  <a:gd name="T40" fmla="*/ 14 w 30"/>
                  <a:gd name="T41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" h="45">
                    <a:moveTo>
                      <a:pt x="21" y="28"/>
                    </a:moveTo>
                    <a:cubicBezTo>
                      <a:pt x="21" y="28"/>
                      <a:pt x="21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1" y="28"/>
                      <a:pt x="21" y="28"/>
                    </a:cubicBezTo>
                    <a:moveTo>
                      <a:pt x="0" y="22"/>
                    </a:moveTo>
                    <a:cubicBezTo>
                      <a:pt x="0" y="34"/>
                      <a:pt x="8" y="45"/>
                      <a:pt x="23" y="45"/>
                    </a:cubicBezTo>
                    <a:cubicBezTo>
                      <a:pt x="25" y="45"/>
                      <a:pt x="28" y="45"/>
                      <a:pt x="30" y="44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29" y="30"/>
                      <a:pt x="28" y="30"/>
                      <a:pt x="27" y="30"/>
                    </a:cubicBezTo>
                    <a:cubicBezTo>
                      <a:pt x="26" y="30"/>
                      <a:pt x="25" y="30"/>
                      <a:pt x="24" y="29"/>
                    </a:cubicBezTo>
                    <a:cubicBezTo>
                      <a:pt x="24" y="29"/>
                      <a:pt x="23" y="29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15" y="25"/>
                      <a:pt x="8" y="23"/>
                      <a:pt x="0" y="22"/>
                    </a:cubicBezTo>
                    <a:moveTo>
                      <a:pt x="14" y="0"/>
                    </a:moveTo>
                    <a:cubicBezTo>
                      <a:pt x="11" y="1"/>
                      <a:pt x="8" y="3"/>
                      <a:pt x="6" y="6"/>
                    </a:cubicBezTo>
                    <a:cubicBezTo>
                      <a:pt x="5" y="7"/>
                      <a:pt x="4" y="9"/>
                      <a:pt x="3" y="10"/>
                    </a:cubicBezTo>
                    <a:cubicBezTo>
                      <a:pt x="9" y="11"/>
                      <a:pt x="15" y="13"/>
                      <a:pt x="20" y="15"/>
                    </a:cubicBezTo>
                    <a:cubicBezTo>
                      <a:pt x="19" y="12"/>
                      <a:pt x="18" y="9"/>
                      <a:pt x="17" y="6"/>
                    </a:cubicBezTo>
                    <a:cubicBezTo>
                      <a:pt x="16" y="4"/>
                      <a:pt x="15" y="2"/>
                      <a:pt x="1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8" name="Freeform 182"/>
              <p:cNvSpPr>
                <a:spLocks/>
              </p:cNvSpPr>
              <p:nvPr/>
            </p:nvSpPr>
            <p:spPr bwMode="auto">
              <a:xfrm>
                <a:off x="1128" y="3716"/>
                <a:ext cx="42" cy="32"/>
              </a:xfrm>
              <a:custGeom>
                <a:avLst/>
                <a:gdLst>
                  <a:gd name="T0" fmla="*/ 30 w 61"/>
                  <a:gd name="T1" fmla="*/ 0 h 47"/>
                  <a:gd name="T2" fmla="*/ 30 w 61"/>
                  <a:gd name="T3" fmla="*/ 47 h 47"/>
                  <a:gd name="T4" fmla="*/ 30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0" y="0"/>
                    </a:moveTo>
                    <a:cubicBezTo>
                      <a:pt x="0" y="0"/>
                      <a:pt x="0" y="47"/>
                      <a:pt x="30" y="47"/>
                    </a:cubicBezTo>
                    <a:cubicBezTo>
                      <a:pt x="61" y="47"/>
                      <a:pt x="61" y="0"/>
                      <a:pt x="3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9" name="Freeform 183"/>
              <p:cNvSpPr>
                <a:spLocks/>
              </p:cNvSpPr>
              <p:nvPr/>
            </p:nvSpPr>
            <p:spPr bwMode="auto">
              <a:xfrm>
                <a:off x="1350" y="3656"/>
                <a:ext cx="42" cy="33"/>
              </a:xfrm>
              <a:custGeom>
                <a:avLst/>
                <a:gdLst>
                  <a:gd name="T0" fmla="*/ 31 w 61"/>
                  <a:gd name="T1" fmla="*/ 0 h 47"/>
                  <a:gd name="T2" fmla="*/ 31 w 61"/>
                  <a:gd name="T3" fmla="*/ 47 h 47"/>
                  <a:gd name="T4" fmla="*/ 31 w 61"/>
                  <a:gd name="T5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1" h="47">
                    <a:moveTo>
                      <a:pt x="31" y="0"/>
                    </a:moveTo>
                    <a:cubicBezTo>
                      <a:pt x="0" y="0"/>
                      <a:pt x="0" y="47"/>
                      <a:pt x="31" y="47"/>
                    </a:cubicBezTo>
                    <a:cubicBezTo>
                      <a:pt x="61" y="47"/>
                      <a:pt x="61" y="0"/>
                      <a:pt x="3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0" name="Freeform 184"/>
              <p:cNvSpPr>
                <a:spLocks/>
              </p:cNvSpPr>
              <p:nvPr/>
            </p:nvSpPr>
            <p:spPr bwMode="auto">
              <a:xfrm>
                <a:off x="1391" y="3837"/>
                <a:ext cx="35" cy="21"/>
              </a:xfrm>
              <a:custGeom>
                <a:avLst/>
                <a:gdLst>
                  <a:gd name="T0" fmla="*/ 26 w 51"/>
                  <a:gd name="T1" fmla="*/ 0 h 30"/>
                  <a:gd name="T2" fmla="*/ 16 w 51"/>
                  <a:gd name="T3" fmla="*/ 2 h 30"/>
                  <a:gd name="T4" fmla="*/ 4 w 51"/>
                  <a:gd name="T5" fmla="*/ 30 h 30"/>
                  <a:gd name="T6" fmla="*/ 48 w 51"/>
                  <a:gd name="T7" fmla="*/ 30 h 30"/>
                  <a:gd name="T8" fmla="*/ 26 w 51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0">
                    <a:moveTo>
                      <a:pt x="26" y="0"/>
                    </a:moveTo>
                    <a:cubicBezTo>
                      <a:pt x="23" y="0"/>
                      <a:pt x="19" y="1"/>
                      <a:pt x="16" y="2"/>
                    </a:cubicBezTo>
                    <a:cubicBezTo>
                      <a:pt x="3" y="8"/>
                      <a:pt x="0" y="20"/>
                      <a:pt x="4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51" y="17"/>
                      <a:pt x="4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1" name="Freeform 185"/>
              <p:cNvSpPr>
                <a:spLocks/>
              </p:cNvSpPr>
              <p:nvPr/>
            </p:nvSpPr>
            <p:spPr bwMode="auto">
              <a:xfrm>
                <a:off x="1763" y="3675"/>
                <a:ext cx="26" cy="16"/>
              </a:xfrm>
              <a:custGeom>
                <a:avLst/>
                <a:gdLst>
                  <a:gd name="T0" fmla="*/ 21 w 38"/>
                  <a:gd name="T1" fmla="*/ 0 h 23"/>
                  <a:gd name="T2" fmla="*/ 0 w 38"/>
                  <a:gd name="T3" fmla="*/ 15 h 23"/>
                  <a:gd name="T4" fmla="*/ 16 w 38"/>
                  <a:gd name="T5" fmla="*/ 23 h 23"/>
                  <a:gd name="T6" fmla="*/ 26 w 38"/>
                  <a:gd name="T7" fmla="*/ 21 h 23"/>
                  <a:gd name="T8" fmla="*/ 38 w 38"/>
                  <a:gd name="T9" fmla="*/ 7 h 23"/>
                  <a:gd name="T10" fmla="*/ 21 w 38"/>
                  <a:gd name="T1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" h="23">
                    <a:moveTo>
                      <a:pt x="21" y="0"/>
                    </a:moveTo>
                    <a:cubicBezTo>
                      <a:pt x="10" y="0"/>
                      <a:pt x="2" y="7"/>
                      <a:pt x="0" y="15"/>
                    </a:cubicBezTo>
                    <a:cubicBezTo>
                      <a:pt x="4" y="20"/>
                      <a:pt x="9" y="23"/>
                      <a:pt x="16" y="23"/>
                    </a:cubicBezTo>
                    <a:cubicBezTo>
                      <a:pt x="19" y="23"/>
                      <a:pt x="22" y="22"/>
                      <a:pt x="26" y="21"/>
                    </a:cubicBezTo>
                    <a:cubicBezTo>
                      <a:pt x="33" y="18"/>
                      <a:pt x="37" y="13"/>
                      <a:pt x="38" y="7"/>
                    </a:cubicBezTo>
                    <a:cubicBezTo>
                      <a:pt x="34" y="3"/>
                      <a:pt x="29" y="0"/>
                      <a:pt x="21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2" name="Freeform 186"/>
              <p:cNvSpPr>
                <a:spLocks/>
              </p:cNvSpPr>
              <p:nvPr/>
            </p:nvSpPr>
            <p:spPr bwMode="auto">
              <a:xfrm>
                <a:off x="818" y="3847"/>
                <a:ext cx="28" cy="11"/>
              </a:xfrm>
              <a:custGeom>
                <a:avLst/>
                <a:gdLst>
                  <a:gd name="T0" fmla="*/ 20 w 40"/>
                  <a:gd name="T1" fmla="*/ 0 h 16"/>
                  <a:gd name="T2" fmla="*/ 0 w 40"/>
                  <a:gd name="T3" fmla="*/ 16 h 16"/>
                  <a:gd name="T4" fmla="*/ 40 w 40"/>
                  <a:gd name="T5" fmla="*/ 16 h 16"/>
                  <a:gd name="T6" fmla="*/ 20 w 40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6">
                    <a:moveTo>
                      <a:pt x="20" y="0"/>
                    </a:moveTo>
                    <a:cubicBezTo>
                      <a:pt x="8" y="0"/>
                      <a:pt x="2" y="8"/>
                      <a:pt x="0" y="16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9" y="8"/>
                      <a:pt x="32" y="0"/>
                      <a:pt x="20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3" name="Freeform 187"/>
              <p:cNvSpPr>
                <a:spLocks/>
              </p:cNvSpPr>
              <p:nvPr/>
            </p:nvSpPr>
            <p:spPr bwMode="auto">
              <a:xfrm>
                <a:off x="1090" y="3671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4" name="Freeform 188"/>
              <p:cNvSpPr>
                <a:spLocks/>
              </p:cNvSpPr>
              <p:nvPr/>
            </p:nvSpPr>
            <p:spPr bwMode="auto">
              <a:xfrm>
                <a:off x="1076" y="3609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5" name="Freeform 189"/>
              <p:cNvSpPr>
                <a:spLocks/>
              </p:cNvSpPr>
              <p:nvPr/>
            </p:nvSpPr>
            <p:spPr bwMode="auto">
              <a:xfrm>
                <a:off x="1360" y="3582"/>
                <a:ext cx="36" cy="27"/>
              </a:xfrm>
              <a:custGeom>
                <a:avLst/>
                <a:gdLst>
                  <a:gd name="T0" fmla="*/ 26 w 51"/>
                  <a:gd name="T1" fmla="*/ 0 h 39"/>
                  <a:gd name="T2" fmla="*/ 26 w 51"/>
                  <a:gd name="T3" fmla="*/ 39 h 39"/>
                  <a:gd name="T4" fmla="*/ 26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6" y="0"/>
                    </a:moveTo>
                    <a:cubicBezTo>
                      <a:pt x="0" y="0"/>
                      <a:pt x="0" y="39"/>
                      <a:pt x="26" y="39"/>
                    </a:cubicBezTo>
                    <a:cubicBezTo>
                      <a:pt x="51" y="39"/>
                      <a:pt x="51" y="0"/>
                      <a:pt x="2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6" name="Freeform 190"/>
              <p:cNvSpPr>
                <a:spLocks/>
              </p:cNvSpPr>
              <p:nvPr/>
            </p:nvSpPr>
            <p:spPr bwMode="auto">
              <a:xfrm>
                <a:off x="1390" y="3511"/>
                <a:ext cx="34" cy="27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7" name="Freeform 191"/>
              <p:cNvSpPr>
                <a:spLocks/>
              </p:cNvSpPr>
              <p:nvPr/>
            </p:nvSpPr>
            <p:spPr bwMode="auto">
              <a:xfrm>
                <a:off x="1768" y="3610"/>
                <a:ext cx="35" cy="28"/>
              </a:xfrm>
              <a:custGeom>
                <a:avLst/>
                <a:gdLst>
                  <a:gd name="T0" fmla="*/ 25 w 50"/>
                  <a:gd name="T1" fmla="*/ 0 h 39"/>
                  <a:gd name="T2" fmla="*/ 25 w 50"/>
                  <a:gd name="T3" fmla="*/ 39 h 39"/>
                  <a:gd name="T4" fmla="*/ 25 w 50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0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0" y="39"/>
                      <a:pt x="50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8" name="Freeform 192"/>
              <p:cNvSpPr>
                <a:spLocks/>
              </p:cNvSpPr>
              <p:nvPr/>
            </p:nvSpPr>
            <p:spPr bwMode="auto">
              <a:xfrm>
                <a:off x="1788" y="3720"/>
                <a:ext cx="40" cy="28"/>
              </a:xfrm>
              <a:custGeom>
                <a:avLst/>
                <a:gdLst>
                  <a:gd name="T0" fmla="*/ 29 w 57"/>
                  <a:gd name="T1" fmla="*/ 0 h 40"/>
                  <a:gd name="T2" fmla="*/ 21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9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9" y="0"/>
                    </a:moveTo>
                    <a:cubicBezTo>
                      <a:pt x="26" y="0"/>
                      <a:pt x="24" y="1"/>
                      <a:pt x="21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4" y="39"/>
                      <a:pt x="36" y="38"/>
                    </a:cubicBezTo>
                    <a:cubicBezTo>
                      <a:pt x="57" y="29"/>
                      <a:pt x="47" y="0"/>
                      <a:pt x="2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9" name="Freeform 193"/>
              <p:cNvSpPr>
                <a:spLocks/>
              </p:cNvSpPr>
              <p:nvPr/>
            </p:nvSpPr>
            <p:spPr bwMode="auto">
              <a:xfrm>
                <a:off x="1800" y="3554"/>
                <a:ext cx="36" cy="27"/>
              </a:xfrm>
              <a:custGeom>
                <a:avLst/>
                <a:gdLst>
                  <a:gd name="T0" fmla="*/ 25 w 51"/>
                  <a:gd name="T1" fmla="*/ 0 h 39"/>
                  <a:gd name="T2" fmla="*/ 25 w 51"/>
                  <a:gd name="T3" fmla="*/ 39 h 39"/>
                  <a:gd name="T4" fmla="*/ 25 w 51"/>
                  <a:gd name="T5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1" h="39">
                    <a:moveTo>
                      <a:pt x="25" y="0"/>
                    </a:moveTo>
                    <a:cubicBezTo>
                      <a:pt x="0" y="0"/>
                      <a:pt x="0" y="39"/>
                      <a:pt x="25" y="39"/>
                    </a:cubicBezTo>
                    <a:cubicBezTo>
                      <a:pt x="51" y="39"/>
                      <a:pt x="51" y="0"/>
                      <a:pt x="2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0" name="Freeform 194"/>
              <p:cNvSpPr>
                <a:spLocks/>
              </p:cNvSpPr>
              <p:nvPr/>
            </p:nvSpPr>
            <p:spPr bwMode="auto">
              <a:xfrm>
                <a:off x="1841" y="3759"/>
                <a:ext cx="40" cy="28"/>
              </a:xfrm>
              <a:custGeom>
                <a:avLst/>
                <a:gdLst>
                  <a:gd name="T0" fmla="*/ 28 w 57"/>
                  <a:gd name="T1" fmla="*/ 0 h 40"/>
                  <a:gd name="T2" fmla="*/ 20 w 57"/>
                  <a:gd name="T3" fmla="*/ 2 h 40"/>
                  <a:gd name="T4" fmla="*/ 28 w 57"/>
                  <a:gd name="T5" fmla="*/ 40 h 40"/>
                  <a:gd name="T6" fmla="*/ 36 w 57"/>
                  <a:gd name="T7" fmla="*/ 38 h 40"/>
                  <a:gd name="T8" fmla="*/ 28 w 57"/>
                  <a:gd name="T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40">
                    <a:moveTo>
                      <a:pt x="28" y="0"/>
                    </a:moveTo>
                    <a:cubicBezTo>
                      <a:pt x="26" y="0"/>
                      <a:pt x="23" y="0"/>
                      <a:pt x="20" y="2"/>
                    </a:cubicBezTo>
                    <a:cubicBezTo>
                      <a:pt x="0" y="11"/>
                      <a:pt x="10" y="40"/>
                      <a:pt x="28" y="40"/>
                    </a:cubicBezTo>
                    <a:cubicBezTo>
                      <a:pt x="31" y="40"/>
                      <a:pt x="33" y="39"/>
                      <a:pt x="36" y="38"/>
                    </a:cubicBezTo>
                    <a:cubicBezTo>
                      <a:pt x="57" y="29"/>
                      <a:pt x="47" y="0"/>
                      <a:pt x="2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1" name="Freeform 195"/>
              <p:cNvSpPr>
                <a:spLocks/>
              </p:cNvSpPr>
              <p:nvPr/>
            </p:nvSpPr>
            <p:spPr bwMode="auto">
              <a:xfrm>
                <a:off x="1239" y="3682"/>
                <a:ext cx="26" cy="28"/>
              </a:xfrm>
              <a:custGeom>
                <a:avLst/>
                <a:gdLst>
                  <a:gd name="T0" fmla="*/ 19 w 38"/>
                  <a:gd name="T1" fmla="*/ 0 h 40"/>
                  <a:gd name="T2" fmla="*/ 0 w 38"/>
                  <a:gd name="T3" fmla="*/ 17 h 40"/>
                  <a:gd name="T4" fmla="*/ 1 w 38"/>
                  <a:gd name="T5" fmla="*/ 28 h 40"/>
                  <a:gd name="T6" fmla="*/ 6 w 38"/>
                  <a:gd name="T7" fmla="*/ 35 h 40"/>
                  <a:gd name="T8" fmla="*/ 19 w 38"/>
                  <a:gd name="T9" fmla="*/ 40 h 40"/>
                  <a:gd name="T10" fmla="*/ 36 w 38"/>
                  <a:gd name="T11" fmla="*/ 29 h 40"/>
                  <a:gd name="T12" fmla="*/ 17 w 38"/>
                  <a:gd name="T13" fmla="*/ 28 h 40"/>
                  <a:gd name="T14" fmla="*/ 16 w 38"/>
                  <a:gd name="T15" fmla="*/ 28 h 40"/>
                  <a:gd name="T16" fmla="*/ 16 w 38"/>
                  <a:gd name="T17" fmla="*/ 28 h 40"/>
                  <a:gd name="T18" fmla="*/ 16 w 38"/>
                  <a:gd name="T19" fmla="*/ 17 h 40"/>
                  <a:gd name="T20" fmla="*/ 17 w 38"/>
                  <a:gd name="T21" fmla="*/ 17 h 40"/>
                  <a:gd name="T22" fmla="*/ 38 w 38"/>
                  <a:gd name="T23" fmla="*/ 18 h 40"/>
                  <a:gd name="T24" fmla="*/ 37 w 38"/>
                  <a:gd name="T25" fmla="*/ 13 h 40"/>
                  <a:gd name="T26" fmla="*/ 31 w 38"/>
                  <a:gd name="T27" fmla="*/ 5 h 40"/>
                  <a:gd name="T28" fmla="*/ 19 w 38"/>
                  <a:gd name="T2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8" h="40">
                    <a:moveTo>
                      <a:pt x="19" y="0"/>
                    </a:moveTo>
                    <a:cubicBezTo>
                      <a:pt x="8" y="0"/>
                      <a:pt x="2" y="8"/>
                      <a:pt x="0" y="17"/>
                    </a:cubicBezTo>
                    <a:cubicBezTo>
                      <a:pt x="0" y="21"/>
                      <a:pt x="0" y="25"/>
                      <a:pt x="1" y="28"/>
                    </a:cubicBezTo>
                    <a:cubicBezTo>
                      <a:pt x="2" y="31"/>
                      <a:pt x="4" y="33"/>
                      <a:pt x="6" y="35"/>
                    </a:cubicBezTo>
                    <a:cubicBezTo>
                      <a:pt x="9" y="38"/>
                      <a:pt x="13" y="40"/>
                      <a:pt x="19" y="40"/>
                    </a:cubicBezTo>
                    <a:cubicBezTo>
                      <a:pt x="28" y="40"/>
                      <a:pt x="34" y="35"/>
                      <a:pt x="36" y="29"/>
                    </a:cubicBezTo>
                    <a:cubicBezTo>
                      <a:pt x="30" y="28"/>
                      <a:pt x="24" y="28"/>
                      <a:pt x="17" y="28"/>
                    </a:cubicBezTo>
                    <a:cubicBezTo>
                      <a:pt x="17" y="28"/>
                      <a:pt x="17" y="28"/>
                      <a:pt x="16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9" y="28"/>
                      <a:pt x="9" y="17"/>
                      <a:pt x="16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24" y="17"/>
                      <a:pt x="31" y="17"/>
                      <a:pt x="38" y="18"/>
                    </a:cubicBezTo>
                    <a:cubicBezTo>
                      <a:pt x="38" y="16"/>
                      <a:pt x="38" y="15"/>
                      <a:pt x="37" y="13"/>
                    </a:cubicBezTo>
                    <a:cubicBezTo>
                      <a:pt x="36" y="10"/>
                      <a:pt x="34" y="7"/>
                      <a:pt x="31" y="5"/>
                    </a:cubicBezTo>
                    <a:cubicBezTo>
                      <a:pt x="28" y="2"/>
                      <a:pt x="24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2" name="Freeform 196"/>
              <p:cNvSpPr>
                <a:spLocks noEditPoints="1"/>
              </p:cNvSpPr>
              <p:nvPr/>
            </p:nvSpPr>
            <p:spPr bwMode="auto">
              <a:xfrm>
                <a:off x="1507" y="3713"/>
                <a:ext cx="32" cy="46"/>
              </a:xfrm>
              <a:custGeom>
                <a:avLst/>
                <a:gdLst>
                  <a:gd name="T0" fmla="*/ 41 w 46"/>
                  <a:gd name="T1" fmla="*/ 37 h 66"/>
                  <a:gd name="T2" fmla="*/ 35 w 46"/>
                  <a:gd name="T3" fmla="*/ 40 h 66"/>
                  <a:gd name="T4" fmla="*/ 29 w 46"/>
                  <a:gd name="T5" fmla="*/ 47 h 66"/>
                  <a:gd name="T6" fmla="*/ 27 w 46"/>
                  <a:gd name="T7" fmla="*/ 49 h 66"/>
                  <a:gd name="T8" fmla="*/ 25 w 46"/>
                  <a:gd name="T9" fmla="*/ 49 h 66"/>
                  <a:gd name="T10" fmla="*/ 22 w 46"/>
                  <a:gd name="T11" fmla="*/ 48 h 66"/>
                  <a:gd name="T12" fmla="*/ 9 w 46"/>
                  <a:gd name="T13" fmla="*/ 58 h 66"/>
                  <a:gd name="T14" fmla="*/ 24 w 46"/>
                  <a:gd name="T15" fmla="*/ 66 h 66"/>
                  <a:gd name="T16" fmla="*/ 32 w 46"/>
                  <a:gd name="T17" fmla="*/ 64 h 66"/>
                  <a:gd name="T18" fmla="*/ 41 w 46"/>
                  <a:gd name="T19" fmla="*/ 37 h 66"/>
                  <a:gd name="T20" fmla="*/ 1 w 46"/>
                  <a:gd name="T21" fmla="*/ 27 h 66"/>
                  <a:gd name="T22" fmla="*/ 7 w 46"/>
                  <a:gd name="T23" fmla="*/ 36 h 66"/>
                  <a:gd name="T24" fmla="*/ 5 w 46"/>
                  <a:gd name="T25" fmla="*/ 47 h 66"/>
                  <a:gd name="T26" fmla="*/ 27 w 46"/>
                  <a:gd name="T27" fmla="*/ 32 h 66"/>
                  <a:gd name="T28" fmla="*/ 28 w 46"/>
                  <a:gd name="T29" fmla="*/ 32 h 66"/>
                  <a:gd name="T30" fmla="*/ 27 w 46"/>
                  <a:gd name="T31" fmla="*/ 31 h 66"/>
                  <a:gd name="T32" fmla="*/ 1 w 46"/>
                  <a:gd name="T33" fmla="*/ 27 h 66"/>
                  <a:gd name="T34" fmla="*/ 19 w 46"/>
                  <a:gd name="T35" fmla="*/ 0 h 66"/>
                  <a:gd name="T36" fmla="*/ 0 w 46"/>
                  <a:gd name="T37" fmla="*/ 15 h 66"/>
                  <a:gd name="T38" fmla="*/ 16 w 46"/>
                  <a:gd name="T39" fmla="*/ 19 h 66"/>
                  <a:gd name="T40" fmla="*/ 20 w 46"/>
                  <a:gd name="T41" fmla="*/ 16 h 66"/>
                  <a:gd name="T42" fmla="*/ 23 w 46"/>
                  <a:gd name="T43" fmla="*/ 16 h 66"/>
                  <a:gd name="T44" fmla="*/ 31 w 46"/>
                  <a:gd name="T45" fmla="*/ 20 h 66"/>
                  <a:gd name="T46" fmla="*/ 38 w 46"/>
                  <a:gd name="T47" fmla="*/ 21 h 66"/>
                  <a:gd name="T48" fmla="*/ 19 w 46"/>
                  <a:gd name="T4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6" h="66">
                    <a:moveTo>
                      <a:pt x="41" y="37"/>
                    </a:moveTo>
                    <a:cubicBezTo>
                      <a:pt x="39" y="38"/>
                      <a:pt x="37" y="39"/>
                      <a:pt x="35" y="40"/>
                    </a:cubicBezTo>
                    <a:cubicBezTo>
                      <a:pt x="33" y="43"/>
                      <a:pt x="31" y="45"/>
                      <a:pt x="29" y="47"/>
                    </a:cubicBezTo>
                    <a:cubicBezTo>
                      <a:pt x="29" y="48"/>
                      <a:pt x="28" y="48"/>
                      <a:pt x="27" y="49"/>
                    </a:cubicBezTo>
                    <a:cubicBezTo>
                      <a:pt x="27" y="49"/>
                      <a:pt x="26" y="49"/>
                      <a:pt x="25" y="49"/>
                    </a:cubicBezTo>
                    <a:cubicBezTo>
                      <a:pt x="24" y="49"/>
                      <a:pt x="23" y="49"/>
                      <a:pt x="22" y="48"/>
                    </a:cubicBezTo>
                    <a:cubicBezTo>
                      <a:pt x="17" y="51"/>
                      <a:pt x="13" y="54"/>
                      <a:pt x="9" y="58"/>
                    </a:cubicBezTo>
                    <a:cubicBezTo>
                      <a:pt x="12" y="62"/>
                      <a:pt x="17" y="66"/>
                      <a:pt x="24" y="66"/>
                    </a:cubicBezTo>
                    <a:cubicBezTo>
                      <a:pt x="26" y="66"/>
                      <a:pt x="29" y="65"/>
                      <a:pt x="32" y="64"/>
                    </a:cubicBezTo>
                    <a:cubicBezTo>
                      <a:pt x="44" y="59"/>
                      <a:pt x="46" y="46"/>
                      <a:pt x="41" y="37"/>
                    </a:cubicBezTo>
                    <a:moveTo>
                      <a:pt x="1" y="27"/>
                    </a:moveTo>
                    <a:cubicBezTo>
                      <a:pt x="2" y="30"/>
                      <a:pt x="4" y="34"/>
                      <a:pt x="7" y="36"/>
                    </a:cubicBezTo>
                    <a:cubicBezTo>
                      <a:pt x="5" y="39"/>
                      <a:pt x="4" y="43"/>
                      <a:pt x="5" y="47"/>
                    </a:cubicBezTo>
                    <a:cubicBezTo>
                      <a:pt x="12" y="41"/>
                      <a:pt x="19" y="36"/>
                      <a:pt x="27" y="32"/>
                    </a:cubicBezTo>
                    <a:cubicBezTo>
                      <a:pt x="27" y="32"/>
                      <a:pt x="28" y="32"/>
                      <a:pt x="28" y="32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8" y="30"/>
                      <a:pt x="9" y="29"/>
                      <a:pt x="1" y="27"/>
                    </a:cubicBezTo>
                    <a:moveTo>
                      <a:pt x="19" y="0"/>
                    </a:moveTo>
                    <a:cubicBezTo>
                      <a:pt x="8" y="0"/>
                      <a:pt x="2" y="7"/>
                      <a:pt x="0" y="15"/>
                    </a:cubicBezTo>
                    <a:cubicBezTo>
                      <a:pt x="5" y="17"/>
                      <a:pt x="10" y="18"/>
                      <a:pt x="16" y="19"/>
                    </a:cubicBezTo>
                    <a:cubicBezTo>
                      <a:pt x="17" y="17"/>
                      <a:pt x="18" y="16"/>
                      <a:pt x="20" y="16"/>
                    </a:cubicBezTo>
                    <a:cubicBezTo>
                      <a:pt x="21" y="16"/>
                      <a:pt x="22" y="16"/>
                      <a:pt x="23" y="16"/>
                    </a:cubicBezTo>
                    <a:cubicBezTo>
                      <a:pt x="26" y="18"/>
                      <a:pt x="28" y="19"/>
                      <a:pt x="31" y="20"/>
                    </a:cubicBezTo>
                    <a:cubicBezTo>
                      <a:pt x="33" y="21"/>
                      <a:pt x="35" y="21"/>
                      <a:pt x="38" y="21"/>
                    </a:cubicBezTo>
                    <a:cubicBezTo>
                      <a:pt x="38" y="11"/>
                      <a:pt x="32" y="0"/>
                      <a:pt x="19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3" name="Freeform 197"/>
              <p:cNvSpPr>
                <a:spLocks noEditPoints="1"/>
              </p:cNvSpPr>
              <p:nvPr/>
            </p:nvSpPr>
            <p:spPr bwMode="auto">
              <a:xfrm>
                <a:off x="1217" y="3694"/>
                <a:ext cx="120" cy="164"/>
              </a:xfrm>
              <a:custGeom>
                <a:avLst/>
                <a:gdLst>
                  <a:gd name="T0" fmla="*/ 45 w 172"/>
                  <a:gd name="T1" fmla="*/ 62 h 235"/>
                  <a:gd name="T2" fmla="*/ 21 w 172"/>
                  <a:gd name="T3" fmla="*/ 145 h 235"/>
                  <a:gd name="T4" fmla="*/ 22 w 172"/>
                  <a:gd name="T5" fmla="*/ 147 h 235"/>
                  <a:gd name="T6" fmla="*/ 76 w 172"/>
                  <a:gd name="T7" fmla="*/ 213 h 235"/>
                  <a:gd name="T8" fmla="*/ 118 w 172"/>
                  <a:gd name="T9" fmla="*/ 192 h 235"/>
                  <a:gd name="T10" fmla="*/ 93 w 172"/>
                  <a:gd name="T11" fmla="*/ 148 h 235"/>
                  <a:gd name="T12" fmla="*/ 73 w 172"/>
                  <a:gd name="T13" fmla="*/ 155 h 235"/>
                  <a:gd name="T14" fmla="*/ 93 w 172"/>
                  <a:gd name="T15" fmla="*/ 159 h 235"/>
                  <a:gd name="T16" fmla="*/ 107 w 172"/>
                  <a:gd name="T17" fmla="*/ 162 h 235"/>
                  <a:gd name="T18" fmla="*/ 112 w 172"/>
                  <a:gd name="T19" fmla="*/ 167 h 235"/>
                  <a:gd name="T20" fmla="*/ 113 w 172"/>
                  <a:gd name="T21" fmla="*/ 173 h 235"/>
                  <a:gd name="T22" fmla="*/ 110 w 172"/>
                  <a:gd name="T23" fmla="*/ 184 h 235"/>
                  <a:gd name="T24" fmla="*/ 97 w 172"/>
                  <a:gd name="T25" fmla="*/ 197 h 235"/>
                  <a:gd name="T26" fmla="*/ 79 w 172"/>
                  <a:gd name="T27" fmla="*/ 202 h 235"/>
                  <a:gd name="T28" fmla="*/ 54 w 172"/>
                  <a:gd name="T29" fmla="*/ 196 h 235"/>
                  <a:gd name="T30" fmla="*/ 36 w 172"/>
                  <a:gd name="T31" fmla="*/ 179 h 235"/>
                  <a:gd name="T32" fmla="*/ 31 w 172"/>
                  <a:gd name="T33" fmla="*/ 161 h 235"/>
                  <a:gd name="T34" fmla="*/ 35 w 172"/>
                  <a:gd name="T35" fmla="*/ 143 h 235"/>
                  <a:gd name="T36" fmla="*/ 25 w 172"/>
                  <a:gd name="T37" fmla="*/ 129 h 235"/>
                  <a:gd name="T38" fmla="*/ 22 w 172"/>
                  <a:gd name="T39" fmla="*/ 109 h 235"/>
                  <a:gd name="T40" fmla="*/ 32 w 172"/>
                  <a:gd name="T41" fmla="*/ 87 h 235"/>
                  <a:gd name="T42" fmla="*/ 51 w 172"/>
                  <a:gd name="T43" fmla="*/ 72 h 235"/>
                  <a:gd name="T44" fmla="*/ 66 w 172"/>
                  <a:gd name="T45" fmla="*/ 69 h 235"/>
                  <a:gd name="T46" fmla="*/ 79 w 172"/>
                  <a:gd name="T47" fmla="*/ 72 h 235"/>
                  <a:gd name="T48" fmla="*/ 93 w 172"/>
                  <a:gd name="T49" fmla="*/ 82 h 235"/>
                  <a:gd name="T50" fmla="*/ 96 w 172"/>
                  <a:gd name="T51" fmla="*/ 88 h 235"/>
                  <a:gd name="T52" fmla="*/ 95 w 172"/>
                  <a:gd name="T53" fmla="*/ 94 h 235"/>
                  <a:gd name="T54" fmla="*/ 89 w 172"/>
                  <a:gd name="T55" fmla="*/ 101 h 235"/>
                  <a:gd name="T56" fmla="*/ 65 w 172"/>
                  <a:gd name="T57" fmla="*/ 117 h 235"/>
                  <a:gd name="T58" fmla="*/ 72 w 172"/>
                  <a:gd name="T59" fmla="*/ 119 h 235"/>
                  <a:gd name="T60" fmla="*/ 92 w 172"/>
                  <a:gd name="T61" fmla="*/ 66 h 235"/>
                  <a:gd name="T62" fmla="*/ 158 w 172"/>
                  <a:gd name="T63" fmla="*/ 200 h 235"/>
                  <a:gd name="T64" fmla="*/ 158 w 172"/>
                  <a:gd name="T65" fmla="*/ 200 h 235"/>
                  <a:gd name="T66" fmla="*/ 47 w 172"/>
                  <a:gd name="T67" fmla="*/ 0 h 235"/>
                  <a:gd name="T68" fmla="*/ 47 w 172"/>
                  <a:gd name="T69" fmla="*/ 11 h 235"/>
                  <a:gd name="T70" fmla="*/ 67 w 172"/>
                  <a:gd name="T71" fmla="*/ 12 h 235"/>
                  <a:gd name="T72" fmla="*/ 95 w 172"/>
                  <a:gd name="T73" fmla="*/ 19 h 235"/>
                  <a:gd name="T74" fmla="*/ 125 w 172"/>
                  <a:gd name="T75" fmla="*/ 41 h 235"/>
                  <a:gd name="T76" fmla="*/ 141 w 172"/>
                  <a:gd name="T77" fmla="*/ 82 h 235"/>
                  <a:gd name="T78" fmla="*/ 140 w 172"/>
                  <a:gd name="T79" fmla="*/ 112 h 235"/>
                  <a:gd name="T80" fmla="*/ 136 w 172"/>
                  <a:gd name="T81" fmla="*/ 122 h 235"/>
                  <a:gd name="T82" fmla="*/ 144 w 172"/>
                  <a:gd name="T83" fmla="*/ 130 h 235"/>
                  <a:gd name="T84" fmla="*/ 156 w 172"/>
                  <a:gd name="T85" fmla="*/ 157 h 235"/>
                  <a:gd name="T86" fmla="*/ 158 w 172"/>
                  <a:gd name="T87" fmla="*/ 201 h 235"/>
                  <a:gd name="T88" fmla="*/ 140 w 172"/>
                  <a:gd name="T89" fmla="*/ 233 h 235"/>
                  <a:gd name="T90" fmla="*/ 153 w 172"/>
                  <a:gd name="T91" fmla="*/ 235 h 235"/>
                  <a:gd name="T92" fmla="*/ 170 w 172"/>
                  <a:gd name="T93" fmla="*/ 169 h 235"/>
                  <a:gd name="T94" fmla="*/ 149 w 172"/>
                  <a:gd name="T95" fmla="*/ 66 h 235"/>
                  <a:gd name="T96" fmla="*/ 69 w 172"/>
                  <a:gd name="T97" fmla="*/ 1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72" h="235">
                    <a:moveTo>
                      <a:pt x="67" y="58"/>
                    </a:moveTo>
                    <a:cubicBezTo>
                      <a:pt x="59" y="58"/>
                      <a:pt x="52" y="59"/>
                      <a:pt x="45" y="62"/>
                    </a:cubicBezTo>
                    <a:cubicBezTo>
                      <a:pt x="15" y="75"/>
                      <a:pt x="0" y="116"/>
                      <a:pt x="20" y="143"/>
                    </a:cubicBezTo>
                    <a:cubicBezTo>
                      <a:pt x="21" y="144"/>
                      <a:pt x="21" y="144"/>
                      <a:pt x="21" y="145"/>
                    </a:cubicBezTo>
                    <a:cubicBezTo>
                      <a:pt x="22" y="145"/>
                      <a:pt x="22" y="145"/>
                      <a:pt x="22" y="146"/>
                    </a:cubicBezTo>
                    <a:cubicBezTo>
                      <a:pt x="22" y="146"/>
                      <a:pt x="22" y="147"/>
                      <a:pt x="22" y="147"/>
                    </a:cubicBezTo>
                    <a:cubicBezTo>
                      <a:pt x="22" y="148"/>
                      <a:pt x="21" y="148"/>
                      <a:pt x="21" y="149"/>
                    </a:cubicBezTo>
                    <a:cubicBezTo>
                      <a:pt x="13" y="182"/>
                      <a:pt x="43" y="213"/>
                      <a:pt x="76" y="213"/>
                    </a:cubicBezTo>
                    <a:cubicBezTo>
                      <a:pt x="76" y="213"/>
                      <a:pt x="76" y="213"/>
                      <a:pt x="76" y="213"/>
                    </a:cubicBezTo>
                    <a:cubicBezTo>
                      <a:pt x="93" y="213"/>
                      <a:pt x="109" y="206"/>
                      <a:pt x="118" y="192"/>
                    </a:cubicBezTo>
                    <a:cubicBezTo>
                      <a:pt x="125" y="181"/>
                      <a:pt x="128" y="166"/>
                      <a:pt x="117" y="156"/>
                    </a:cubicBezTo>
                    <a:cubicBezTo>
                      <a:pt x="111" y="151"/>
                      <a:pt x="102" y="148"/>
                      <a:pt x="93" y="148"/>
                    </a:cubicBezTo>
                    <a:cubicBezTo>
                      <a:pt x="85" y="148"/>
                      <a:pt x="76" y="151"/>
                      <a:pt x="71" y="156"/>
                    </a:cubicBezTo>
                    <a:cubicBezTo>
                      <a:pt x="72" y="156"/>
                      <a:pt x="72" y="156"/>
                      <a:pt x="73" y="155"/>
                    </a:cubicBezTo>
                    <a:cubicBezTo>
                      <a:pt x="76" y="154"/>
                      <a:pt x="78" y="154"/>
                      <a:pt x="81" y="154"/>
                    </a:cubicBezTo>
                    <a:cubicBezTo>
                      <a:pt x="86" y="154"/>
                      <a:pt x="90" y="156"/>
                      <a:pt x="93" y="159"/>
                    </a:cubicBezTo>
                    <a:cubicBezTo>
                      <a:pt x="96" y="159"/>
                      <a:pt x="98" y="160"/>
                      <a:pt x="101" y="160"/>
                    </a:cubicBezTo>
                    <a:cubicBezTo>
                      <a:pt x="103" y="161"/>
                      <a:pt x="105" y="162"/>
                      <a:pt x="107" y="162"/>
                    </a:cubicBezTo>
                    <a:cubicBezTo>
                      <a:pt x="108" y="163"/>
                      <a:pt x="109" y="164"/>
                      <a:pt x="110" y="165"/>
                    </a:cubicBezTo>
                    <a:cubicBezTo>
                      <a:pt x="111" y="166"/>
                      <a:pt x="111" y="167"/>
                      <a:pt x="112" y="167"/>
                    </a:cubicBezTo>
                    <a:cubicBezTo>
                      <a:pt x="112" y="168"/>
                      <a:pt x="113" y="169"/>
                      <a:pt x="113" y="170"/>
                    </a:cubicBezTo>
                    <a:cubicBezTo>
                      <a:pt x="113" y="171"/>
                      <a:pt x="113" y="172"/>
                      <a:pt x="113" y="173"/>
                    </a:cubicBezTo>
                    <a:cubicBezTo>
                      <a:pt x="113" y="174"/>
                      <a:pt x="113" y="175"/>
                      <a:pt x="113" y="176"/>
                    </a:cubicBezTo>
                    <a:cubicBezTo>
                      <a:pt x="112" y="179"/>
                      <a:pt x="111" y="181"/>
                      <a:pt x="110" y="184"/>
                    </a:cubicBezTo>
                    <a:cubicBezTo>
                      <a:pt x="108" y="186"/>
                      <a:pt x="106" y="189"/>
                      <a:pt x="104" y="191"/>
                    </a:cubicBezTo>
                    <a:cubicBezTo>
                      <a:pt x="102" y="194"/>
                      <a:pt x="100" y="195"/>
                      <a:pt x="97" y="197"/>
                    </a:cubicBezTo>
                    <a:cubicBezTo>
                      <a:pt x="94" y="199"/>
                      <a:pt x="92" y="200"/>
                      <a:pt x="89" y="201"/>
                    </a:cubicBezTo>
                    <a:cubicBezTo>
                      <a:pt x="86" y="202"/>
                      <a:pt x="82" y="202"/>
                      <a:pt x="79" y="202"/>
                    </a:cubicBezTo>
                    <a:cubicBezTo>
                      <a:pt x="74" y="202"/>
                      <a:pt x="70" y="202"/>
                      <a:pt x="66" y="201"/>
                    </a:cubicBezTo>
                    <a:cubicBezTo>
                      <a:pt x="62" y="200"/>
                      <a:pt x="58" y="198"/>
                      <a:pt x="54" y="196"/>
                    </a:cubicBezTo>
                    <a:cubicBezTo>
                      <a:pt x="51" y="194"/>
                      <a:pt x="47" y="192"/>
                      <a:pt x="44" y="189"/>
                    </a:cubicBezTo>
                    <a:cubicBezTo>
                      <a:pt x="41" y="186"/>
                      <a:pt x="39" y="183"/>
                      <a:pt x="36" y="179"/>
                    </a:cubicBezTo>
                    <a:cubicBezTo>
                      <a:pt x="35" y="176"/>
                      <a:pt x="33" y="173"/>
                      <a:pt x="32" y="170"/>
                    </a:cubicBezTo>
                    <a:cubicBezTo>
                      <a:pt x="32" y="167"/>
                      <a:pt x="31" y="164"/>
                      <a:pt x="31" y="161"/>
                    </a:cubicBezTo>
                    <a:cubicBezTo>
                      <a:pt x="31" y="157"/>
                      <a:pt x="32" y="154"/>
                      <a:pt x="32" y="151"/>
                    </a:cubicBezTo>
                    <a:cubicBezTo>
                      <a:pt x="33" y="148"/>
                      <a:pt x="34" y="146"/>
                      <a:pt x="35" y="143"/>
                    </a:cubicBezTo>
                    <a:cubicBezTo>
                      <a:pt x="33" y="141"/>
                      <a:pt x="31" y="139"/>
                      <a:pt x="30" y="137"/>
                    </a:cubicBezTo>
                    <a:cubicBezTo>
                      <a:pt x="28" y="135"/>
                      <a:pt x="26" y="132"/>
                      <a:pt x="25" y="129"/>
                    </a:cubicBezTo>
                    <a:cubicBezTo>
                      <a:pt x="23" y="126"/>
                      <a:pt x="23" y="123"/>
                      <a:pt x="22" y="120"/>
                    </a:cubicBezTo>
                    <a:cubicBezTo>
                      <a:pt x="22" y="116"/>
                      <a:pt x="22" y="113"/>
                      <a:pt x="22" y="109"/>
                    </a:cubicBezTo>
                    <a:cubicBezTo>
                      <a:pt x="23" y="106"/>
                      <a:pt x="24" y="102"/>
                      <a:pt x="25" y="98"/>
                    </a:cubicBezTo>
                    <a:cubicBezTo>
                      <a:pt x="27" y="94"/>
                      <a:pt x="29" y="90"/>
                      <a:pt x="32" y="87"/>
                    </a:cubicBezTo>
                    <a:cubicBezTo>
                      <a:pt x="35" y="84"/>
                      <a:pt x="38" y="81"/>
                      <a:pt x="41" y="78"/>
                    </a:cubicBezTo>
                    <a:cubicBezTo>
                      <a:pt x="44" y="76"/>
                      <a:pt x="48" y="74"/>
                      <a:pt x="51" y="72"/>
                    </a:cubicBezTo>
                    <a:cubicBezTo>
                      <a:pt x="55" y="71"/>
                      <a:pt x="58" y="70"/>
                      <a:pt x="62" y="69"/>
                    </a:cubicBezTo>
                    <a:cubicBezTo>
                      <a:pt x="63" y="69"/>
                      <a:pt x="65" y="69"/>
                      <a:pt x="66" y="69"/>
                    </a:cubicBezTo>
                    <a:cubicBezTo>
                      <a:pt x="67" y="69"/>
                      <a:pt x="69" y="69"/>
                      <a:pt x="70" y="69"/>
                    </a:cubicBezTo>
                    <a:cubicBezTo>
                      <a:pt x="73" y="70"/>
                      <a:pt x="76" y="70"/>
                      <a:pt x="79" y="72"/>
                    </a:cubicBezTo>
                    <a:cubicBezTo>
                      <a:pt x="82" y="73"/>
                      <a:pt x="85" y="75"/>
                      <a:pt x="88" y="77"/>
                    </a:cubicBezTo>
                    <a:cubicBezTo>
                      <a:pt x="90" y="78"/>
                      <a:pt x="92" y="80"/>
                      <a:pt x="93" y="82"/>
                    </a:cubicBezTo>
                    <a:cubicBezTo>
                      <a:pt x="94" y="83"/>
                      <a:pt x="95" y="84"/>
                      <a:pt x="95" y="85"/>
                    </a:cubicBezTo>
                    <a:cubicBezTo>
                      <a:pt x="96" y="86"/>
                      <a:pt x="96" y="87"/>
                      <a:pt x="96" y="88"/>
                    </a:cubicBezTo>
                    <a:cubicBezTo>
                      <a:pt x="96" y="89"/>
                      <a:pt x="96" y="90"/>
                      <a:pt x="96" y="90"/>
                    </a:cubicBezTo>
                    <a:cubicBezTo>
                      <a:pt x="96" y="92"/>
                      <a:pt x="96" y="93"/>
                      <a:pt x="95" y="94"/>
                    </a:cubicBezTo>
                    <a:cubicBezTo>
                      <a:pt x="95" y="95"/>
                      <a:pt x="94" y="96"/>
                      <a:pt x="93" y="97"/>
                    </a:cubicBezTo>
                    <a:cubicBezTo>
                      <a:pt x="92" y="99"/>
                      <a:pt x="90" y="100"/>
                      <a:pt x="89" y="101"/>
                    </a:cubicBezTo>
                    <a:cubicBezTo>
                      <a:pt x="87" y="103"/>
                      <a:pt x="84" y="104"/>
                      <a:pt x="82" y="105"/>
                    </a:cubicBezTo>
                    <a:cubicBezTo>
                      <a:pt x="80" y="112"/>
                      <a:pt x="74" y="117"/>
                      <a:pt x="65" y="117"/>
                    </a:cubicBezTo>
                    <a:cubicBezTo>
                      <a:pt x="64" y="117"/>
                      <a:pt x="64" y="117"/>
                      <a:pt x="63" y="117"/>
                    </a:cubicBezTo>
                    <a:cubicBezTo>
                      <a:pt x="66" y="118"/>
                      <a:pt x="69" y="119"/>
                      <a:pt x="72" y="119"/>
                    </a:cubicBezTo>
                    <a:cubicBezTo>
                      <a:pt x="85" y="119"/>
                      <a:pt x="100" y="110"/>
                      <a:pt x="105" y="99"/>
                    </a:cubicBezTo>
                    <a:cubicBezTo>
                      <a:pt x="111" y="85"/>
                      <a:pt x="103" y="73"/>
                      <a:pt x="92" y="66"/>
                    </a:cubicBezTo>
                    <a:cubicBezTo>
                      <a:pt x="84" y="60"/>
                      <a:pt x="75" y="58"/>
                      <a:pt x="67" y="58"/>
                    </a:cubicBezTo>
                    <a:moveTo>
                      <a:pt x="158" y="200"/>
                    </a:moveTo>
                    <a:cubicBezTo>
                      <a:pt x="158" y="200"/>
                      <a:pt x="158" y="200"/>
                      <a:pt x="158" y="200"/>
                    </a:cubicBezTo>
                    <a:cubicBezTo>
                      <a:pt x="158" y="200"/>
                      <a:pt x="158" y="200"/>
                      <a:pt x="158" y="200"/>
                    </a:cubicBezTo>
                    <a:moveTo>
                      <a:pt x="48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0" y="0"/>
                      <a:pt x="40" y="11"/>
                      <a:pt x="47" y="11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55" y="11"/>
                      <a:pt x="61" y="11"/>
                      <a:pt x="67" y="12"/>
                    </a:cubicBezTo>
                    <a:cubicBezTo>
                      <a:pt x="68" y="12"/>
                      <a:pt x="68" y="12"/>
                      <a:pt x="69" y="12"/>
                    </a:cubicBezTo>
                    <a:cubicBezTo>
                      <a:pt x="78" y="13"/>
                      <a:pt x="87" y="15"/>
                      <a:pt x="95" y="19"/>
                    </a:cubicBezTo>
                    <a:cubicBezTo>
                      <a:pt x="101" y="21"/>
                      <a:pt x="107" y="25"/>
                      <a:pt x="112" y="28"/>
                    </a:cubicBezTo>
                    <a:cubicBezTo>
                      <a:pt x="117" y="32"/>
                      <a:pt x="121" y="36"/>
                      <a:pt x="125" y="41"/>
                    </a:cubicBezTo>
                    <a:cubicBezTo>
                      <a:pt x="129" y="46"/>
                      <a:pt x="132" y="51"/>
                      <a:pt x="134" y="57"/>
                    </a:cubicBezTo>
                    <a:cubicBezTo>
                      <a:pt x="137" y="65"/>
                      <a:pt x="139" y="74"/>
                      <a:pt x="141" y="82"/>
                    </a:cubicBezTo>
                    <a:cubicBezTo>
                      <a:pt x="142" y="91"/>
                      <a:pt x="142" y="99"/>
                      <a:pt x="141" y="107"/>
                    </a:cubicBezTo>
                    <a:cubicBezTo>
                      <a:pt x="141" y="109"/>
                      <a:pt x="141" y="110"/>
                      <a:pt x="140" y="112"/>
                    </a:cubicBezTo>
                    <a:cubicBezTo>
                      <a:pt x="140" y="114"/>
                      <a:pt x="139" y="116"/>
                      <a:pt x="138" y="118"/>
                    </a:cubicBezTo>
                    <a:cubicBezTo>
                      <a:pt x="138" y="120"/>
                      <a:pt x="137" y="121"/>
                      <a:pt x="136" y="122"/>
                    </a:cubicBezTo>
                    <a:cubicBezTo>
                      <a:pt x="138" y="123"/>
                      <a:pt x="139" y="124"/>
                      <a:pt x="140" y="125"/>
                    </a:cubicBezTo>
                    <a:cubicBezTo>
                      <a:pt x="141" y="127"/>
                      <a:pt x="143" y="129"/>
                      <a:pt x="144" y="130"/>
                    </a:cubicBezTo>
                    <a:cubicBezTo>
                      <a:pt x="145" y="132"/>
                      <a:pt x="146" y="133"/>
                      <a:pt x="147" y="134"/>
                    </a:cubicBezTo>
                    <a:cubicBezTo>
                      <a:pt x="151" y="141"/>
                      <a:pt x="154" y="149"/>
                      <a:pt x="156" y="157"/>
                    </a:cubicBezTo>
                    <a:cubicBezTo>
                      <a:pt x="158" y="166"/>
                      <a:pt x="160" y="174"/>
                      <a:pt x="160" y="183"/>
                    </a:cubicBezTo>
                    <a:cubicBezTo>
                      <a:pt x="160" y="189"/>
                      <a:pt x="159" y="195"/>
                      <a:pt x="158" y="201"/>
                    </a:cubicBezTo>
                    <a:cubicBezTo>
                      <a:pt x="156" y="207"/>
                      <a:pt x="154" y="213"/>
                      <a:pt x="151" y="218"/>
                    </a:cubicBezTo>
                    <a:cubicBezTo>
                      <a:pt x="148" y="224"/>
                      <a:pt x="144" y="229"/>
                      <a:pt x="140" y="233"/>
                    </a:cubicBezTo>
                    <a:cubicBezTo>
                      <a:pt x="139" y="234"/>
                      <a:pt x="138" y="235"/>
                      <a:pt x="138" y="235"/>
                    </a:cubicBezTo>
                    <a:cubicBezTo>
                      <a:pt x="153" y="235"/>
                      <a:pt x="153" y="235"/>
                      <a:pt x="153" y="235"/>
                    </a:cubicBezTo>
                    <a:cubicBezTo>
                      <a:pt x="163" y="223"/>
                      <a:pt x="170" y="209"/>
                      <a:pt x="171" y="192"/>
                    </a:cubicBezTo>
                    <a:cubicBezTo>
                      <a:pt x="172" y="185"/>
                      <a:pt x="171" y="177"/>
                      <a:pt x="170" y="169"/>
                    </a:cubicBezTo>
                    <a:cubicBezTo>
                      <a:pt x="168" y="151"/>
                      <a:pt x="161" y="132"/>
                      <a:pt x="149" y="120"/>
                    </a:cubicBezTo>
                    <a:cubicBezTo>
                      <a:pt x="155" y="103"/>
                      <a:pt x="154" y="84"/>
                      <a:pt x="149" y="66"/>
                    </a:cubicBezTo>
                    <a:cubicBezTo>
                      <a:pt x="147" y="58"/>
                      <a:pt x="144" y="51"/>
                      <a:pt x="140" y="44"/>
                    </a:cubicBezTo>
                    <a:cubicBezTo>
                      <a:pt x="126" y="17"/>
                      <a:pt x="98" y="5"/>
                      <a:pt x="69" y="1"/>
                    </a:cubicBezTo>
                    <a:cubicBezTo>
                      <a:pt x="62" y="0"/>
                      <a:pt x="55" y="0"/>
                      <a:pt x="48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4" name="Freeform 198"/>
              <p:cNvSpPr>
                <a:spLocks noEditPoints="1"/>
              </p:cNvSpPr>
              <p:nvPr/>
            </p:nvSpPr>
            <p:spPr bwMode="auto">
              <a:xfrm>
                <a:off x="1519" y="3724"/>
                <a:ext cx="13" cy="23"/>
              </a:xfrm>
              <a:custGeom>
                <a:avLst/>
                <a:gdLst>
                  <a:gd name="T0" fmla="*/ 19 w 19"/>
                  <a:gd name="T1" fmla="*/ 24 h 33"/>
                  <a:gd name="T2" fmla="*/ 11 w 19"/>
                  <a:gd name="T3" fmla="*/ 29 h 33"/>
                  <a:gd name="T4" fmla="*/ 6 w 19"/>
                  <a:gd name="T5" fmla="*/ 32 h 33"/>
                  <a:gd name="T6" fmla="*/ 9 w 19"/>
                  <a:gd name="T7" fmla="*/ 33 h 33"/>
                  <a:gd name="T8" fmla="*/ 11 w 19"/>
                  <a:gd name="T9" fmla="*/ 33 h 33"/>
                  <a:gd name="T10" fmla="*/ 13 w 19"/>
                  <a:gd name="T11" fmla="*/ 31 h 33"/>
                  <a:gd name="T12" fmla="*/ 19 w 19"/>
                  <a:gd name="T13" fmla="*/ 24 h 33"/>
                  <a:gd name="T14" fmla="*/ 11 w 19"/>
                  <a:gd name="T15" fmla="*/ 15 h 33"/>
                  <a:gd name="T16" fmla="*/ 12 w 19"/>
                  <a:gd name="T17" fmla="*/ 16 h 33"/>
                  <a:gd name="T18" fmla="*/ 11 w 19"/>
                  <a:gd name="T19" fmla="*/ 16 h 33"/>
                  <a:gd name="T20" fmla="*/ 12 w 19"/>
                  <a:gd name="T21" fmla="*/ 15 h 33"/>
                  <a:gd name="T22" fmla="*/ 11 w 19"/>
                  <a:gd name="T23" fmla="*/ 15 h 33"/>
                  <a:gd name="T24" fmla="*/ 4 w 19"/>
                  <a:gd name="T25" fmla="*/ 0 h 33"/>
                  <a:gd name="T26" fmla="*/ 0 w 19"/>
                  <a:gd name="T27" fmla="*/ 3 h 33"/>
                  <a:gd name="T28" fmla="*/ 6 w 19"/>
                  <a:gd name="T29" fmla="*/ 4 h 33"/>
                  <a:gd name="T30" fmla="*/ 15 w 19"/>
                  <a:gd name="T31" fmla="*/ 4 h 33"/>
                  <a:gd name="T32" fmla="*/ 7 w 19"/>
                  <a:gd name="T33" fmla="*/ 0 h 33"/>
                  <a:gd name="T34" fmla="*/ 4 w 19"/>
                  <a:gd name="T3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" h="33">
                    <a:moveTo>
                      <a:pt x="19" y="24"/>
                    </a:moveTo>
                    <a:cubicBezTo>
                      <a:pt x="16" y="26"/>
                      <a:pt x="14" y="27"/>
                      <a:pt x="11" y="29"/>
                    </a:cubicBezTo>
                    <a:cubicBezTo>
                      <a:pt x="9" y="30"/>
                      <a:pt x="7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3"/>
                      <a:pt x="11" y="33"/>
                      <a:pt x="11" y="33"/>
                    </a:cubicBezTo>
                    <a:cubicBezTo>
                      <a:pt x="12" y="32"/>
                      <a:pt x="13" y="32"/>
                      <a:pt x="13" y="31"/>
                    </a:cubicBezTo>
                    <a:cubicBezTo>
                      <a:pt x="15" y="29"/>
                      <a:pt x="17" y="27"/>
                      <a:pt x="19" y="24"/>
                    </a:cubicBezTo>
                    <a:moveTo>
                      <a:pt x="11" y="15"/>
                    </a:moveTo>
                    <a:cubicBezTo>
                      <a:pt x="11" y="15"/>
                      <a:pt x="11" y="15"/>
                      <a:pt x="12" y="16"/>
                    </a:cubicBezTo>
                    <a:cubicBezTo>
                      <a:pt x="12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5"/>
                    </a:cubicBezTo>
                    <a:cubicBezTo>
                      <a:pt x="12" y="15"/>
                      <a:pt x="12" y="15"/>
                      <a:pt x="11" y="15"/>
                    </a:cubicBezTo>
                    <a:moveTo>
                      <a:pt x="4" y="0"/>
                    </a:moveTo>
                    <a:cubicBezTo>
                      <a:pt x="2" y="0"/>
                      <a:pt x="1" y="1"/>
                      <a:pt x="0" y="3"/>
                    </a:cubicBezTo>
                    <a:cubicBezTo>
                      <a:pt x="2" y="3"/>
                      <a:pt x="4" y="3"/>
                      <a:pt x="6" y="4"/>
                    </a:cubicBezTo>
                    <a:cubicBezTo>
                      <a:pt x="9" y="4"/>
                      <a:pt x="12" y="4"/>
                      <a:pt x="15" y="4"/>
                    </a:cubicBezTo>
                    <a:cubicBezTo>
                      <a:pt x="12" y="3"/>
                      <a:pt x="10" y="2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5" name="Freeform 199"/>
              <p:cNvSpPr>
                <a:spLocks/>
              </p:cNvSpPr>
              <p:nvPr/>
            </p:nvSpPr>
            <p:spPr bwMode="auto">
              <a:xfrm>
                <a:off x="1565" y="3639"/>
                <a:ext cx="42" cy="167"/>
              </a:xfrm>
              <a:custGeom>
                <a:avLst/>
                <a:gdLst>
                  <a:gd name="T0" fmla="*/ 7 w 61"/>
                  <a:gd name="T1" fmla="*/ 0 h 240"/>
                  <a:gd name="T2" fmla="*/ 1 w 61"/>
                  <a:gd name="T3" fmla="*/ 5 h 240"/>
                  <a:gd name="T4" fmla="*/ 2 w 61"/>
                  <a:gd name="T5" fmla="*/ 47 h 240"/>
                  <a:gd name="T6" fmla="*/ 19 w 61"/>
                  <a:gd name="T7" fmla="*/ 122 h 240"/>
                  <a:gd name="T8" fmla="*/ 33 w 61"/>
                  <a:gd name="T9" fmla="*/ 199 h 240"/>
                  <a:gd name="T10" fmla="*/ 49 w 61"/>
                  <a:gd name="T11" fmla="*/ 237 h 240"/>
                  <a:gd name="T12" fmla="*/ 54 w 61"/>
                  <a:gd name="T13" fmla="*/ 240 h 240"/>
                  <a:gd name="T14" fmla="*/ 56 w 61"/>
                  <a:gd name="T15" fmla="*/ 239 h 240"/>
                  <a:gd name="T16" fmla="*/ 59 w 61"/>
                  <a:gd name="T17" fmla="*/ 232 h 240"/>
                  <a:gd name="T18" fmla="*/ 45 w 61"/>
                  <a:gd name="T19" fmla="*/ 200 h 240"/>
                  <a:gd name="T20" fmla="*/ 39 w 61"/>
                  <a:gd name="T21" fmla="*/ 181 h 240"/>
                  <a:gd name="T22" fmla="*/ 30 w 61"/>
                  <a:gd name="T23" fmla="*/ 120 h 240"/>
                  <a:gd name="T24" fmla="*/ 14 w 61"/>
                  <a:gd name="T25" fmla="*/ 60 h 240"/>
                  <a:gd name="T26" fmla="*/ 12 w 61"/>
                  <a:gd name="T27" fmla="*/ 40 h 240"/>
                  <a:gd name="T28" fmla="*/ 12 w 61"/>
                  <a:gd name="T29" fmla="*/ 5 h 240"/>
                  <a:gd name="T30" fmla="*/ 7 w 61"/>
                  <a:gd name="T3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1" h="240">
                    <a:moveTo>
                      <a:pt x="7" y="0"/>
                    </a:moveTo>
                    <a:cubicBezTo>
                      <a:pt x="4" y="0"/>
                      <a:pt x="1" y="2"/>
                      <a:pt x="1" y="5"/>
                    </a:cubicBezTo>
                    <a:cubicBezTo>
                      <a:pt x="0" y="19"/>
                      <a:pt x="0" y="33"/>
                      <a:pt x="2" y="47"/>
                    </a:cubicBezTo>
                    <a:cubicBezTo>
                      <a:pt x="4" y="73"/>
                      <a:pt x="10" y="98"/>
                      <a:pt x="19" y="122"/>
                    </a:cubicBezTo>
                    <a:cubicBezTo>
                      <a:pt x="20" y="148"/>
                      <a:pt x="25" y="174"/>
                      <a:pt x="33" y="199"/>
                    </a:cubicBezTo>
                    <a:cubicBezTo>
                      <a:pt x="37" y="212"/>
                      <a:pt x="43" y="224"/>
                      <a:pt x="49" y="237"/>
                    </a:cubicBezTo>
                    <a:cubicBezTo>
                      <a:pt x="50" y="239"/>
                      <a:pt x="52" y="240"/>
                      <a:pt x="54" y="240"/>
                    </a:cubicBezTo>
                    <a:cubicBezTo>
                      <a:pt x="55" y="240"/>
                      <a:pt x="56" y="240"/>
                      <a:pt x="56" y="239"/>
                    </a:cubicBezTo>
                    <a:cubicBezTo>
                      <a:pt x="59" y="238"/>
                      <a:pt x="61" y="236"/>
                      <a:pt x="59" y="232"/>
                    </a:cubicBezTo>
                    <a:cubicBezTo>
                      <a:pt x="54" y="222"/>
                      <a:pt x="49" y="211"/>
                      <a:pt x="45" y="200"/>
                    </a:cubicBezTo>
                    <a:cubicBezTo>
                      <a:pt x="43" y="194"/>
                      <a:pt x="41" y="188"/>
                      <a:pt x="39" y="181"/>
                    </a:cubicBezTo>
                    <a:cubicBezTo>
                      <a:pt x="34" y="161"/>
                      <a:pt x="31" y="141"/>
                      <a:pt x="30" y="120"/>
                    </a:cubicBezTo>
                    <a:cubicBezTo>
                      <a:pt x="22" y="101"/>
                      <a:pt x="17" y="81"/>
                      <a:pt x="14" y="60"/>
                    </a:cubicBezTo>
                    <a:cubicBezTo>
                      <a:pt x="13" y="54"/>
                      <a:pt x="13" y="47"/>
                      <a:pt x="12" y="40"/>
                    </a:cubicBezTo>
                    <a:cubicBezTo>
                      <a:pt x="12" y="29"/>
                      <a:pt x="12" y="17"/>
                      <a:pt x="12" y="5"/>
                    </a:cubicBezTo>
                    <a:cubicBezTo>
                      <a:pt x="12" y="2"/>
                      <a:pt x="10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6" name="Freeform 200"/>
              <p:cNvSpPr>
                <a:spLocks/>
              </p:cNvSpPr>
              <p:nvPr/>
            </p:nvSpPr>
            <p:spPr bwMode="auto">
              <a:xfrm>
                <a:off x="961" y="3847"/>
                <a:ext cx="9" cy="8"/>
              </a:xfrm>
              <a:custGeom>
                <a:avLst/>
                <a:gdLst>
                  <a:gd name="T0" fmla="*/ 7 w 13"/>
                  <a:gd name="T1" fmla="*/ 0 h 12"/>
                  <a:gd name="T2" fmla="*/ 1 w 13"/>
                  <a:gd name="T3" fmla="*/ 7 h 12"/>
                  <a:gd name="T4" fmla="*/ 7 w 13"/>
                  <a:gd name="T5" fmla="*/ 12 h 12"/>
                  <a:gd name="T6" fmla="*/ 9 w 13"/>
                  <a:gd name="T7" fmla="*/ 11 h 12"/>
                  <a:gd name="T8" fmla="*/ 13 w 13"/>
                  <a:gd name="T9" fmla="*/ 7 h 12"/>
                  <a:gd name="T10" fmla="*/ 13 w 13"/>
                  <a:gd name="T11" fmla="*/ 5 h 12"/>
                  <a:gd name="T12" fmla="*/ 12 w 13"/>
                  <a:gd name="T13" fmla="*/ 3 h 12"/>
                  <a:gd name="T14" fmla="*/ 7 w 13"/>
                  <a:gd name="T1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12">
                    <a:moveTo>
                      <a:pt x="7" y="0"/>
                    </a:moveTo>
                    <a:cubicBezTo>
                      <a:pt x="4" y="0"/>
                      <a:pt x="0" y="4"/>
                      <a:pt x="1" y="7"/>
                    </a:cubicBezTo>
                    <a:cubicBezTo>
                      <a:pt x="2" y="10"/>
                      <a:pt x="4" y="12"/>
                      <a:pt x="7" y="12"/>
                    </a:cubicBezTo>
                    <a:cubicBezTo>
                      <a:pt x="8" y="12"/>
                      <a:pt x="9" y="12"/>
                      <a:pt x="9" y="11"/>
                    </a:cubicBezTo>
                    <a:cubicBezTo>
                      <a:pt x="11" y="11"/>
                      <a:pt x="12" y="9"/>
                      <a:pt x="13" y="7"/>
                    </a:cubicBezTo>
                    <a:cubicBezTo>
                      <a:pt x="13" y="6"/>
                      <a:pt x="13" y="6"/>
                      <a:pt x="13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1" y="1"/>
                      <a:pt x="9" y="0"/>
                      <a:pt x="7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7" name="Freeform 201"/>
              <p:cNvSpPr>
                <a:spLocks noEditPoints="1"/>
              </p:cNvSpPr>
              <p:nvPr/>
            </p:nvSpPr>
            <p:spPr bwMode="auto">
              <a:xfrm>
                <a:off x="992" y="3611"/>
                <a:ext cx="243" cy="247"/>
              </a:xfrm>
              <a:custGeom>
                <a:avLst/>
                <a:gdLst>
                  <a:gd name="T0" fmla="*/ 23 w 348"/>
                  <a:gd name="T1" fmla="*/ 273 h 354"/>
                  <a:gd name="T2" fmla="*/ 17 w 348"/>
                  <a:gd name="T3" fmla="*/ 284 h 354"/>
                  <a:gd name="T4" fmla="*/ 27 w 348"/>
                  <a:gd name="T5" fmla="*/ 285 h 354"/>
                  <a:gd name="T6" fmla="*/ 48 w 348"/>
                  <a:gd name="T7" fmla="*/ 289 h 354"/>
                  <a:gd name="T8" fmla="*/ 103 w 348"/>
                  <a:gd name="T9" fmla="*/ 309 h 354"/>
                  <a:gd name="T10" fmla="*/ 114 w 348"/>
                  <a:gd name="T11" fmla="*/ 313 h 354"/>
                  <a:gd name="T12" fmla="*/ 114 w 348"/>
                  <a:gd name="T13" fmla="*/ 313 h 354"/>
                  <a:gd name="T14" fmla="*/ 114 w 348"/>
                  <a:gd name="T15" fmla="*/ 313 h 354"/>
                  <a:gd name="T16" fmla="*/ 105 w 348"/>
                  <a:gd name="T17" fmla="*/ 321 h 354"/>
                  <a:gd name="T18" fmla="*/ 71 w 348"/>
                  <a:gd name="T19" fmla="*/ 354 h 354"/>
                  <a:gd name="T20" fmla="*/ 87 w 348"/>
                  <a:gd name="T21" fmla="*/ 354 h 354"/>
                  <a:gd name="T22" fmla="*/ 111 w 348"/>
                  <a:gd name="T23" fmla="*/ 331 h 354"/>
                  <a:gd name="T24" fmla="*/ 120 w 348"/>
                  <a:gd name="T25" fmla="*/ 323 h 354"/>
                  <a:gd name="T26" fmla="*/ 136 w 348"/>
                  <a:gd name="T27" fmla="*/ 308 h 354"/>
                  <a:gd name="T28" fmla="*/ 115 w 348"/>
                  <a:gd name="T29" fmla="*/ 302 h 354"/>
                  <a:gd name="T30" fmla="*/ 104 w 348"/>
                  <a:gd name="T31" fmla="*/ 297 h 354"/>
                  <a:gd name="T32" fmla="*/ 42 w 348"/>
                  <a:gd name="T33" fmla="*/ 276 h 354"/>
                  <a:gd name="T34" fmla="*/ 23 w 348"/>
                  <a:gd name="T35" fmla="*/ 273 h 354"/>
                  <a:gd name="T36" fmla="*/ 8 w 348"/>
                  <a:gd name="T37" fmla="*/ 272 h 354"/>
                  <a:gd name="T38" fmla="*/ 7 w 348"/>
                  <a:gd name="T39" fmla="*/ 272 h 354"/>
                  <a:gd name="T40" fmla="*/ 3 w 348"/>
                  <a:gd name="T41" fmla="*/ 281 h 354"/>
                  <a:gd name="T42" fmla="*/ 6 w 348"/>
                  <a:gd name="T43" fmla="*/ 278 h 354"/>
                  <a:gd name="T44" fmla="*/ 9 w 348"/>
                  <a:gd name="T45" fmla="*/ 272 h 354"/>
                  <a:gd name="T46" fmla="*/ 8 w 348"/>
                  <a:gd name="T47" fmla="*/ 272 h 354"/>
                  <a:gd name="T48" fmla="*/ 290 w 348"/>
                  <a:gd name="T49" fmla="*/ 19 h 354"/>
                  <a:gd name="T50" fmla="*/ 295 w 348"/>
                  <a:gd name="T51" fmla="*/ 40 h 354"/>
                  <a:gd name="T52" fmla="*/ 305 w 348"/>
                  <a:gd name="T53" fmla="*/ 97 h 354"/>
                  <a:gd name="T54" fmla="*/ 307 w 348"/>
                  <a:gd name="T55" fmla="*/ 118 h 354"/>
                  <a:gd name="T56" fmla="*/ 307 w 348"/>
                  <a:gd name="T57" fmla="*/ 130 h 354"/>
                  <a:gd name="T58" fmla="*/ 307 w 348"/>
                  <a:gd name="T59" fmla="*/ 132 h 354"/>
                  <a:gd name="T60" fmla="*/ 307 w 348"/>
                  <a:gd name="T61" fmla="*/ 141 h 354"/>
                  <a:gd name="T62" fmla="*/ 306 w 348"/>
                  <a:gd name="T63" fmla="*/ 156 h 354"/>
                  <a:gd name="T64" fmla="*/ 301 w 348"/>
                  <a:gd name="T65" fmla="*/ 181 h 354"/>
                  <a:gd name="T66" fmla="*/ 288 w 348"/>
                  <a:gd name="T67" fmla="*/ 223 h 354"/>
                  <a:gd name="T68" fmla="*/ 265 w 348"/>
                  <a:gd name="T69" fmla="*/ 263 h 354"/>
                  <a:gd name="T70" fmla="*/ 243 w 348"/>
                  <a:gd name="T71" fmla="*/ 286 h 354"/>
                  <a:gd name="T72" fmla="*/ 272 w 348"/>
                  <a:gd name="T73" fmla="*/ 298 h 354"/>
                  <a:gd name="T74" fmla="*/ 309 w 348"/>
                  <a:gd name="T75" fmla="*/ 326 h 354"/>
                  <a:gd name="T76" fmla="*/ 334 w 348"/>
                  <a:gd name="T77" fmla="*/ 354 h 354"/>
                  <a:gd name="T78" fmla="*/ 348 w 348"/>
                  <a:gd name="T79" fmla="*/ 354 h 354"/>
                  <a:gd name="T80" fmla="*/ 264 w 348"/>
                  <a:gd name="T81" fmla="*/ 282 h 354"/>
                  <a:gd name="T82" fmla="*/ 263 w 348"/>
                  <a:gd name="T83" fmla="*/ 282 h 354"/>
                  <a:gd name="T84" fmla="*/ 264 w 348"/>
                  <a:gd name="T85" fmla="*/ 281 h 354"/>
                  <a:gd name="T86" fmla="*/ 317 w 348"/>
                  <a:gd name="T87" fmla="*/ 154 h 354"/>
                  <a:gd name="T88" fmla="*/ 319 w 348"/>
                  <a:gd name="T89" fmla="*/ 131 h 354"/>
                  <a:gd name="T90" fmla="*/ 319 w 348"/>
                  <a:gd name="T91" fmla="*/ 120 h 354"/>
                  <a:gd name="T92" fmla="*/ 319 w 348"/>
                  <a:gd name="T93" fmla="*/ 120 h 354"/>
                  <a:gd name="T94" fmla="*/ 308 w 348"/>
                  <a:gd name="T95" fmla="*/ 50 h 354"/>
                  <a:gd name="T96" fmla="*/ 303 w 348"/>
                  <a:gd name="T97" fmla="*/ 25 h 354"/>
                  <a:gd name="T98" fmla="*/ 290 w 348"/>
                  <a:gd name="T99" fmla="*/ 19 h 354"/>
                  <a:gd name="T100" fmla="*/ 295 w 348"/>
                  <a:gd name="T101" fmla="*/ 0 h 354"/>
                  <a:gd name="T102" fmla="*/ 289 w 348"/>
                  <a:gd name="T103" fmla="*/ 4 h 354"/>
                  <a:gd name="T104" fmla="*/ 300 w 348"/>
                  <a:gd name="T105" fmla="*/ 11 h 354"/>
                  <a:gd name="T106" fmla="*/ 299 w 348"/>
                  <a:gd name="T107" fmla="*/ 4 h 354"/>
                  <a:gd name="T108" fmla="*/ 295 w 348"/>
                  <a:gd name="T109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8" h="354">
                    <a:moveTo>
                      <a:pt x="23" y="273"/>
                    </a:moveTo>
                    <a:cubicBezTo>
                      <a:pt x="21" y="277"/>
                      <a:pt x="19" y="280"/>
                      <a:pt x="17" y="284"/>
                    </a:cubicBezTo>
                    <a:cubicBezTo>
                      <a:pt x="20" y="284"/>
                      <a:pt x="24" y="284"/>
                      <a:pt x="27" y="285"/>
                    </a:cubicBezTo>
                    <a:cubicBezTo>
                      <a:pt x="34" y="286"/>
                      <a:pt x="41" y="287"/>
                      <a:pt x="48" y="289"/>
                    </a:cubicBezTo>
                    <a:cubicBezTo>
                      <a:pt x="66" y="294"/>
                      <a:pt x="84" y="302"/>
                      <a:pt x="103" y="309"/>
                    </a:cubicBezTo>
                    <a:cubicBezTo>
                      <a:pt x="106" y="310"/>
                      <a:pt x="110" y="311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4" y="313"/>
                      <a:pt x="114" y="313"/>
                      <a:pt x="114" y="313"/>
                    </a:cubicBezTo>
                    <a:cubicBezTo>
                      <a:pt x="111" y="316"/>
                      <a:pt x="108" y="319"/>
                      <a:pt x="105" y="321"/>
                    </a:cubicBezTo>
                    <a:cubicBezTo>
                      <a:pt x="94" y="333"/>
                      <a:pt x="83" y="344"/>
                      <a:pt x="71" y="354"/>
                    </a:cubicBezTo>
                    <a:cubicBezTo>
                      <a:pt x="87" y="354"/>
                      <a:pt x="87" y="354"/>
                      <a:pt x="87" y="354"/>
                    </a:cubicBezTo>
                    <a:cubicBezTo>
                      <a:pt x="95" y="347"/>
                      <a:pt x="103" y="339"/>
                      <a:pt x="111" y="331"/>
                    </a:cubicBezTo>
                    <a:cubicBezTo>
                      <a:pt x="114" y="328"/>
                      <a:pt x="117" y="325"/>
                      <a:pt x="120" y="323"/>
                    </a:cubicBezTo>
                    <a:cubicBezTo>
                      <a:pt x="125" y="318"/>
                      <a:pt x="130" y="313"/>
                      <a:pt x="136" y="308"/>
                    </a:cubicBezTo>
                    <a:cubicBezTo>
                      <a:pt x="129" y="306"/>
                      <a:pt x="122" y="304"/>
                      <a:pt x="115" y="302"/>
                    </a:cubicBezTo>
                    <a:cubicBezTo>
                      <a:pt x="111" y="300"/>
                      <a:pt x="108" y="299"/>
                      <a:pt x="104" y="297"/>
                    </a:cubicBezTo>
                    <a:cubicBezTo>
                      <a:pt x="83" y="290"/>
                      <a:pt x="63" y="281"/>
                      <a:pt x="42" y="276"/>
                    </a:cubicBezTo>
                    <a:cubicBezTo>
                      <a:pt x="35" y="275"/>
                      <a:pt x="29" y="274"/>
                      <a:pt x="23" y="273"/>
                    </a:cubicBezTo>
                    <a:moveTo>
                      <a:pt x="8" y="272"/>
                    </a:moveTo>
                    <a:cubicBezTo>
                      <a:pt x="8" y="272"/>
                      <a:pt x="8" y="272"/>
                      <a:pt x="7" y="272"/>
                    </a:cubicBezTo>
                    <a:cubicBezTo>
                      <a:pt x="2" y="272"/>
                      <a:pt x="0" y="278"/>
                      <a:pt x="3" y="281"/>
                    </a:cubicBezTo>
                    <a:cubicBezTo>
                      <a:pt x="4" y="280"/>
                      <a:pt x="5" y="279"/>
                      <a:pt x="6" y="278"/>
                    </a:cubicBezTo>
                    <a:cubicBezTo>
                      <a:pt x="7" y="276"/>
                      <a:pt x="8" y="274"/>
                      <a:pt x="9" y="272"/>
                    </a:cubicBezTo>
                    <a:cubicBezTo>
                      <a:pt x="9" y="272"/>
                      <a:pt x="9" y="272"/>
                      <a:pt x="8" y="272"/>
                    </a:cubicBezTo>
                    <a:moveTo>
                      <a:pt x="290" y="19"/>
                    </a:moveTo>
                    <a:cubicBezTo>
                      <a:pt x="292" y="26"/>
                      <a:pt x="293" y="33"/>
                      <a:pt x="295" y="40"/>
                    </a:cubicBezTo>
                    <a:cubicBezTo>
                      <a:pt x="298" y="59"/>
                      <a:pt x="303" y="78"/>
                      <a:pt x="305" y="97"/>
                    </a:cubicBezTo>
                    <a:cubicBezTo>
                      <a:pt x="306" y="104"/>
                      <a:pt x="307" y="111"/>
                      <a:pt x="307" y="118"/>
                    </a:cubicBezTo>
                    <a:cubicBezTo>
                      <a:pt x="307" y="122"/>
                      <a:pt x="308" y="126"/>
                      <a:pt x="307" y="130"/>
                    </a:cubicBezTo>
                    <a:cubicBezTo>
                      <a:pt x="307" y="130"/>
                      <a:pt x="307" y="131"/>
                      <a:pt x="307" y="132"/>
                    </a:cubicBezTo>
                    <a:cubicBezTo>
                      <a:pt x="307" y="135"/>
                      <a:pt x="307" y="138"/>
                      <a:pt x="307" y="141"/>
                    </a:cubicBezTo>
                    <a:cubicBezTo>
                      <a:pt x="307" y="146"/>
                      <a:pt x="306" y="151"/>
                      <a:pt x="306" y="156"/>
                    </a:cubicBezTo>
                    <a:cubicBezTo>
                      <a:pt x="304" y="165"/>
                      <a:pt x="303" y="173"/>
                      <a:pt x="301" y="181"/>
                    </a:cubicBezTo>
                    <a:cubicBezTo>
                      <a:pt x="298" y="195"/>
                      <a:pt x="293" y="210"/>
                      <a:pt x="288" y="223"/>
                    </a:cubicBezTo>
                    <a:cubicBezTo>
                      <a:pt x="281" y="237"/>
                      <a:pt x="274" y="251"/>
                      <a:pt x="265" y="263"/>
                    </a:cubicBezTo>
                    <a:cubicBezTo>
                      <a:pt x="258" y="272"/>
                      <a:pt x="251" y="279"/>
                      <a:pt x="243" y="286"/>
                    </a:cubicBezTo>
                    <a:cubicBezTo>
                      <a:pt x="253" y="289"/>
                      <a:pt x="262" y="293"/>
                      <a:pt x="272" y="298"/>
                    </a:cubicBezTo>
                    <a:cubicBezTo>
                      <a:pt x="285" y="306"/>
                      <a:pt x="298" y="315"/>
                      <a:pt x="309" y="326"/>
                    </a:cubicBezTo>
                    <a:cubicBezTo>
                      <a:pt x="318" y="335"/>
                      <a:pt x="326" y="344"/>
                      <a:pt x="334" y="354"/>
                    </a:cubicBezTo>
                    <a:cubicBezTo>
                      <a:pt x="348" y="354"/>
                      <a:pt x="348" y="354"/>
                      <a:pt x="348" y="354"/>
                    </a:cubicBezTo>
                    <a:cubicBezTo>
                      <a:pt x="326" y="324"/>
                      <a:pt x="298" y="297"/>
                      <a:pt x="264" y="282"/>
                    </a:cubicBezTo>
                    <a:cubicBezTo>
                      <a:pt x="263" y="282"/>
                      <a:pt x="263" y="282"/>
                      <a:pt x="263" y="282"/>
                    </a:cubicBezTo>
                    <a:cubicBezTo>
                      <a:pt x="264" y="281"/>
                      <a:pt x="264" y="281"/>
                      <a:pt x="264" y="281"/>
                    </a:cubicBezTo>
                    <a:cubicBezTo>
                      <a:pt x="296" y="247"/>
                      <a:pt x="311" y="200"/>
                      <a:pt x="317" y="154"/>
                    </a:cubicBezTo>
                    <a:cubicBezTo>
                      <a:pt x="318" y="146"/>
                      <a:pt x="319" y="139"/>
                      <a:pt x="319" y="131"/>
                    </a:cubicBezTo>
                    <a:cubicBezTo>
                      <a:pt x="319" y="128"/>
                      <a:pt x="319" y="124"/>
                      <a:pt x="319" y="120"/>
                    </a:cubicBezTo>
                    <a:cubicBezTo>
                      <a:pt x="319" y="120"/>
                      <a:pt x="319" y="120"/>
                      <a:pt x="319" y="120"/>
                    </a:cubicBezTo>
                    <a:cubicBezTo>
                      <a:pt x="317" y="96"/>
                      <a:pt x="313" y="73"/>
                      <a:pt x="308" y="50"/>
                    </a:cubicBezTo>
                    <a:cubicBezTo>
                      <a:pt x="306" y="42"/>
                      <a:pt x="304" y="33"/>
                      <a:pt x="303" y="25"/>
                    </a:cubicBezTo>
                    <a:cubicBezTo>
                      <a:pt x="299" y="23"/>
                      <a:pt x="294" y="21"/>
                      <a:pt x="290" y="19"/>
                    </a:cubicBezTo>
                    <a:moveTo>
                      <a:pt x="295" y="0"/>
                    </a:moveTo>
                    <a:cubicBezTo>
                      <a:pt x="293" y="0"/>
                      <a:pt x="290" y="2"/>
                      <a:pt x="289" y="4"/>
                    </a:cubicBezTo>
                    <a:cubicBezTo>
                      <a:pt x="293" y="6"/>
                      <a:pt x="296" y="9"/>
                      <a:pt x="300" y="11"/>
                    </a:cubicBezTo>
                    <a:cubicBezTo>
                      <a:pt x="300" y="9"/>
                      <a:pt x="300" y="6"/>
                      <a:pt x="299" y="4"/>
                    </a:cubicBezTo>
                    <a:cubicBezTo>
                      <a:pt x="299" y="2"/>
                      <a:pt x="297" y="0"/>
                      <a:pt x="29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8" name="Freeform 202"/>
              <p:cNvSpPr>
                <a:spLocks noEditPoints="1"/>
              </p:cNvSpPr>
              <p:nvPr/>
            </p:nvSpPr>
            <p:spPr bwMode="auto">
              <a:xfrm>
                <a:off x="1252" y="3608"/>
                <a:ext cx="274" cy="118"/>
              </a:xfrm>
              <a:custGeom>
                <a:avLst/>
                <a:gdLst>
                  <a:gd name="T0" fmla="*/ 364 w 392"/>
                  <a:gd name="T1" fmla="*/ 51 h 169"/>
                  <a:gd name="T2" fmla="*/ 364 w 392"/>
                  <a:gd name="T3" fmla="*/ 51 h 169"/>
                  <a:gd name="T4" fmla="*/ 364 w 392"/>
                  <a:gd name="T5" fmla="*/ 51 h 169"/>
                  <a:gd name="T6" fmla="*/ 364 w 392"/>
                  <a:gd name="T7" fmla="*/ 51 h 169"/>
                  <a:gd name="T8" fmla="*/ 383 w 392"/>
                  <a:gd name="T9" fmla="*/ 23 h 169"/>
                  <a:gd name="T10" fmla="*/ 371 w 392"/>
                  <a:gd name="T11" fmla="*/ 41 h 169"/>
                  <a:gd name="T12" fmla="*/ 364 w 392"/>
                  <a:gd name="T13" fmla="*/ 51 h 169"/>
                  <a:gd name="T14" fmla="*/ 364 w 392"/>
                  <a:gd name="T15" fmla="*/ 51 h 169"/>
                  <a:gd name="T16" fmla="*/ 364 w 392"/>
                  <a:gd name="T17" fmla="*/ 51 h 169"/>
                  <a:gd name="T18" fmla="*/ 363 w 392"/>
                  <a:gd name="T19" fmla="*/ 51 h 169"/>
                  <a:gd name="T20" fmla="*/ 299 w 392"/>
                  <a:gd name="T21" fmla="*/ 117 h 169"/>
                  <a:gd name="T22" fmla="*/ 293 w 392"/>
                  <a:gd name="T23" fmla="*/ 121 h 169"/>
                  <a:gd name="T24" fmla="*/ 302 w 392"/>
                  <a:gd name="T25" fmla="*/ 130 h 169"/>
                  <a:gd name="T26" fmla="*/ 374 w 392"/>
                  <a:gd name="T27" fmla="*/ 56 h 169"/>
                  <a:gd name="T28" fmla="*/ 380 w 392"/>
                  <a:gd name="T29" fmla="*/ 47 h 169"/>
                  <a:gd name="T30" fmla="*/ 392 w 392"/>
                  <a:gd name="T31" fmla="*/ 29 h 169"/>
                  <a:gd name="T32" fmla="*/ 390 w 392"/>
                  <a:gd name="T33" fmla="*/ 26 h 169"/>
                  <a:gd name="T34" fmla="*/ 383 w 392"/>
                  <a:gd name="T35" fmla="*/ 23 h 169"/>
                  <a:gd name="T36" fmla="*/ 5 w 392"/>
                  <a:gd name="T37" fmla="*/ 0 h 169"/>
                  <a:gd name="T38" fmla="*/ 0 w 392"/>
                  <a:gd name="T39" fmla="*/ 5 h 169"/>
                  <a:gd name="T40" fmla="*/ 8 w 392"/>
                  <a:gd name="T41" fmla="*/ 35 h 169"/>
                  <a:gd name="T42" fmla="*/ 15 w 392"/>
                  <a:gd name="T43" fmla="*/ 51 h 169"/>
                  <a:gd name="T44" fmla="*/ 41 w 392"/>
                  <a:gd name="T45" fmla="*/ 86 h 169"/>
                  <a:gd name="T46" fmla="*/ 48 w 392"/>
                  <a:gd name="T47" fmla="*/ 94 h 169"/>
                  <a:gd name="T48" fmla="*/ 52 w 392"/>
                  <a:gd name="T49" fmla="*/ 98 h 169"/>
                  <a:gd name="T50" fmla="*/ 61 w 392"/>
                  <a:gd name="T51" fmla="*/ 106 h 169"/>
                  <a:gd name="T52" fmla="*/ 69 w 392"/>
                  <a:gd name="T53" fmla="*/ 113 h 169"/>
                  <a:gd name="T54" fmla="*/ 130 w 392"/>
                  <a:gd name="T55" fmla="*/ 152 h 169"/>
                  <a:gd name="T56" fmla="*/ 168 w 392"/>
                  <a:gd name="T57" fmla="*/ 165 h 169"/>
                  <a:gd name="T58" fmla="*/ 198 w 392"/>
                  <a:gd name="T59" fmla="*/ 169 h 169"/>
                  <a:gd name="T60" fmla="*/ 239 w 392"/>
                  <a:gd name="T61" fmla="*/ 163 h 169"/>
                  <a:gd name="T62" fmla="*/ 292 w 392"/>
                  <a:gd name="T63" fmla="*/ 136 h 169"/>
                  <a:gd name="T64" fmla="*/ 284 w 392"/>
                  <a:gd name="T65" fmla="*/ 127 h 169"/>
                  <a:gd name="T66" fmla="*/ 276 w 392"/>
                  <a:gd name="T67" fmla="*/ 133 h 169"/>
                  <a:gd name="T68" fmla="*/ 249 w 392"/>
                  <a:gd name="T69" fmla="*/ 146 h 169"/>
                  <a:gd name="T70" fmla="*/ 212 w 392"/>
                  <a:gd name="T71" fmla="*/ 157 h 169"/>
                  <a:gd name="T72" fmla="*/ 197 w 392"/>
                  <a:gd name="T73" fmla="*/ 158 h 169"/>
                  <a:gd name="T74" fmla="*/ 183 w 392"/>
                  <a:gd name="T75" fmla="*/ 157 h 169"/>
                  <a:gd name="T76" fmla="*/ 143 w 392"/>
                  <a:gd name="T77" fmla="*/ 145 h 169"/>
                  <a:gd name="T78" fmla="*/ 83 w 392"/>
                  <a:gd name="T79" fmla="*/ 109 h 169"/>
                  <a:gd name="T80" fmla="*/ 56 w 392"/>
                  <a:gd name="T81" fmla="*/ 85 h 169"/>
                  <a:gd name="T82" fmla="*/ 48 w 392"/>
                  <a:gd name="T83" fmla="*/ 77 h 169"/>
                  <a:gd name="T84" fmla="*/ 39 w 392"/>
                  <a:gd name="T85" fmla="*/ 66 h 169"/>
                  <a:gd name="T86" fmla="*/ 25 w 392"/>
                  <a:gd name="T87" fmla="*/ 45 h 169"/>
                  <a:gd name="T88" fmla="*/ 19 w 392"/>
                  <a:gd name="T89" fmla="*/ 33 h 169"/>
                  <a:gd name="T90" fmla="*/ 15 w 392"/>
                  <a:gd name="T91" fmla="*/ 20 h 169"/>
                  <a:gd name="T92" fmla="*/ 12 w 392"/>
                  <a:gd name="T93" fmla="*/ 7 h 169"/>
                  <a:gd name="T94" fmla="*/ 12 w 392"/>
                  <a:gd name="T95" fmla="*/ 5 h 169"/>
                  <a:gd name="T96" fmla="*/ 5 w 392"/>
                  <a:gd name="T97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2" h="169">
                    <a:moveTo>
                      <a:pt x="364" y="51"/>
                    </a:move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moveTo>
                      <a:pt x="383" y="23"/>
                    </a:moveTo>
                    <a:cubicBezTo>
                      <a:pt x="379" y="29"/>
                      <a:pt x="375" y="35"/>
                      <a:pt x="371" y="41"/>
                    </a:cubicBezTo>
                    <a:cubicBezTo>
                      <a:pt x="369" y="44"/>
                      <a:pt x="366" y="48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4" y="51"/>
                      <a:pt x="364" y="51"/>
                      <a:pt x="364" y="51"/>
                    </a:cubicBezTo>
                    <a:cubicBezTo>
                      <a:pt x="363" y="51"/>
                      <a:pt x="363" y="51"/>
                      <a:pt x="363" y="51"/>
                    </a:cubicBezTo>
                    <a:cubicBezTo>
                      <a:pt x="344" y="76"/>
                      <a:pt x="323" y="98"/>
                      <a:pt x="299" y="117"/>
                    </a:cubicBezTo>
                    <a:cubicBezTo>
                      <a:pt x="297" y="118"/>
                      <a:pt x="295" y="119"/>
                      <a:pt x="293" y="121"/>
                    </a:cubicBezTo>
                    <a:cubicBezTo>
                      <a:pt x="296" y="124"/>
                      <a:pt x="299" y="127"/>
                      <a:pt x="302" y="130"/>
                    </a:cubicBezTo>
                    <a:cubicBezTo>
                      <a:pt x="330" y="108"/>
                      <a:pt x="354" y="81"/>
                      <a:pt x="374" y="56"/>
                    </a:cubicBezTo>
                    <a:cubicBezTo>
                      <a:pt x="376" y="53"/>
                      <a:pt x="378" y="50"/>
                      <a:pt x="380" y="47"/>
                    </a:cubicBezTo>
                    <a:cubicBezTo>
                      <a:pt x="384" y="41"/>
                      <a:pt x="388" y="35"/>
                      <a:pt x="392" y="29"/>
                    </a:cubicBezTo>
                    <a:cubicBezTo>
                      <a:pt x="391" y="29"/>
                      <a:pt x="391" y="28"/>
                      <a:pt x="390" y="26"/>
                    </a:cubicBezTo>
                    <a:cubicBezTo>
                      <a:pt x="388" y="25"/>
                      <a:pt x="385" y="24"/>
                      <a:pt x="383" y="23"/>
                    </a:cubicBezTo>
                    <a:moveTo>
                      <a:pt x="5" y="0"/>
                    </a:moveTo>
                    <a:cubicBezTo>
                      <a:pt x="3" y="0"/>
                      <a:pt x="0" y="1"/>
                      <a:pt x="0" y="5"/>
                    </a:cubicBezTo>
                    <a:cubicBezTo>
                      <a:pt x="2" y="15"/>
                      <a:pt x="4" y="25"/>
                      <a:pt x="8" y="35"/>
                    </a:cubicBezTo>
                    <a:cubicBezTo>
                      <a:pt x="10" y="40"/>
                      <a:pt x="13" y="46"/>
                      <a:pt x="15" y="51"/>
                    </a:cubicBezTo>
                    <a:cubicBezTo>
                      <a:pt x="22" y="63"/>
                      <a:pt x="31" y="75"/>
                      <a:pt x="41" y="86"/>
                    </a:cubicBezTo>
                    <a:cubicBezTo>
                      <a:pt x="43" y="88"/>
                      <a:pt x="46" y="91"/>
                      <a:pt x="48" y="94"/>
                    </a:cubicBezTo>
                    <a:cubicBezTo>
                      <a:pt x="50" y="95"/>
                      <a:pt x="51" y="96"/>
                      <a:pt x="52" y="98"/>
                    </a:cubicBezTo>
                    <a:cubicBezTo>
                      <a:pt x="55" y="100"/>
                      <a:pt x="58" y="103"/>
                      <a:pt x="61" y="106"/>
                    </a:cubicBezTo>
                    <a:cubicBezTo>
                      <a:pt x="64" y="108"/>
                      <a:pt x="66" y="110"/>
                      <a:pt x="69" y="113"/>
                    </a:cubicBezTo>
                    <a:cubicBezTo>
                      <a:pt x="87" y="128"/>
                      <a:pt x="108" y="142"/>
                      <a:pt x="130" y="152"/>
                    </a:cubicBezTo>
                    <a:cubicBezTo>
                      <a:pt x="142" y="158"/>
                      <a:pt x="155" y="162"/>
                      <a:pt x="168" y="165"/>
                    </a:cubicBezTo>
                    <a:cubicBezTo>
                      <a:pt x="178" y="168"/>
                      <a:pt x="188" y="169"/>
                      <a:pt x="198" y="169"/>
                    </a:cubicBezTo>
                    <a:cubicBezTo>
                      <a:pt x="212" y="169"/>
                      <a:pt x="226" y="167"/>
                      <a:pt x="239" y="163"/>
                    </a:cubicBezTo>
                    <a:cubicBezTo>
                      <a:pt x="258" y="157"/>
                      <a:pt x="276" y="148"/>
                      <a:pt x="292" y="136"/>
                    </a:cubicBezTo>
                    <a:cubicBezTo>
                      <a:pt x="289" y="133"/>
                      <a:pt x="287" y="130"/>
                      <a:pt x="284" y="127"/>
                    </a:cubicBezTo>
                    <a:cubicBezTo>
                      <a:pt x="281" y="129"/>
                      <a:pt x="278" y="131"/>
                      <a:pt x="276" y="133"/>
                    </a:cubicBezTo>
                    <a:cubicBezTo>
                      <a:pt x="267" y="138"/>
                      <a:pt x="258" y="142"/>
                      <a:pt x="249" y="146"/>
                    </a:cubicBezTo>
                    <a:cubicBezTo>
                      <a:pt x="237" y="151"/>
                      <a:pt x="225" y="155"/>
                      <a:pt x="212" y="157"/>
                    </a:cubicBezTo>
                    <a:cubicBezTo>
                      <a:pt x="207" y="157"/>
                      <a:pt x="202" y="158"/>
                      <a:pt x="197" y="158"/>
                    </a:cubicBezTo>
                    <a:cubicBezTo>
                      <a:pt x="193" y="158"/>
                      <a:pt x="188" y="158"/>
                      <a:pt x="183" y="157"/>
                    </a:cubicBezTo>
                    <a:cubicBezTo>
                      <a:pt x="169" y="155"/>
                      <a:pt x="156" y="151"/>
                      <a:pt x="143" y="145"/>
                    </a:cubicBezTo>
                    <a:cubicBezTo>
                      <a:pt x="122" y="136"/>
                      <a:pt x="102" y="124"/>
                      <a:pt x="83" y="109"/>
                    </a:cubicBezTo>
                    <a:cubicBezTo>
                      <a:pt x="73" y="102"/>
                      <a:pt x="64" y="94"/>
                      <a:pt x="56" y="85"/>
                    </a:cubicBezTo>
                    <a:cubicBezTo>
                      <a:pt x="53" y="82"/>
                      <a:pt x="50" y="79"/>
                      <a:pt x="48" y="77"/>
                    </a:cubicBezTo>
                    <a:cubicBezTo>
                      <a:pt x="45" y="73"/>
                      <a:pt x="42" y="70"/>
                      <a:pt x="39" y="66"/>
                    </a:cubicBezTo>
                    <a:cubicBezTo>
                      <a:pt x="34" y="59"/>
                      <a:pt x="29" y="52"/>
                      <a:pt x="25" y="45"/>
                    </a:cubicBezTo>
                    <a:cubicBezTo>
                      <a:pt x="23" y="41"/>
                      <a:pt x="21" y="37"/>
                      <a:pt x="19" y="33"/>
                    </a:cubicBezTo>
                    <a:cubicBezTo>
                      <a:pt x="18" y="29"/>
                      <a:pt x="16" y="25"/>
                      <a:pt x="15" y="20"/>
                    </a:cubicBezTo>
                    <a:cubicBezTo>
                      <a:pt x="13" y="16"/>
                      <a:pt x="12" y="11"/>
                      <a:pt x="12" y="7"/>
                    </a:cubicBezTo>
                    <a:cubicBezTo>
                      <a:pt x="12" y="6"/>
                      <a:pt x="12" y="6"/>
                      <a:pt x="12" y="5"/>
                    </a:cubicBezTo>
                    <a:cubicBezTo>
                      <a:pt x="11" y="1"/>
                      <a:pt x="8" y="0"/>
                      <a:pt x="5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9" name="Freeform 203"/>
              <p:cNvSpPr>
                <a:spLocks noEditPoints="1"/>
              </p:cNvSpPr>
              <p:nvPr/>
            </p:nvSpPr>
            <p:spPr bwMode="auto">
              <a:xfrm>
                <a:off x="1343" y="3789"/>
                <a:ext cx="225" cy="69"/>
              </a:xfrm>
              <a:custGeom>
                <a:avLst/>
                <a:gdLst>
                  <a:gd name="T0" fmla="*/ 287 w 322"/>
                  <a:gd name="T1" fmla="*/ 54 h 99"/>
                  <a:gd name="T2" fmla="*/ 287 w 322"/>
                  <a:gd name="T3" fmla="*/ 54 h 99"/>
                  <a:gd name="T4" fmla="*/ 287 w 322"/>
                  <a:gd name="T5" fmla="*/ 54 h 99"/>
                  <a:gd name="T6" fmla="*/ 287 w 322"/>
                  <a:gd name="T7" fmla="*/ 54 h 99"/>
                  <a:gd name="T8" fmla="*/ 199 w 322"/>
                  <a:gd name="T9" fmla="*/ 7 h 99"/>
                  <a:gd name="T10" fmla="*/ 195 w 322"/>
                  <a:gd name="T11" fmla="*/ 18 h 99"/>
                  <a:gd name="T12" fmla="*/ 201 w 322"/>
                  <a:gd name="T13" fmla="*/ 20 h 99"/>
                  <a:gd name="T14" fmla="*/ 286 w 322"/>
                  <a:gd name="T15" fmla="*/ 54 h 99"/>
                  <a:gd name="T16" fmla="*/ 287 w 322"/>
                  <a:gd name="T17" fmla="*/ 54 h 99"/>
                  <a:gd name="T18" fmla="*/ 287 w 322"/>
                  <a:gd name="T19" fmla="*/ 54 h 99"/>
                  <a:gd name="T20" fmla="*/ 287 w 322"/>
                  <a:gd name="T21" fmla="*/ 54 h 99"/>
                  <a:gd name="T22" fmla="*/ 298 w 322"/>
                  <a:gd name="T23" fmla="*/ 61 h 99"/>
                  <a:gd name="T24" fmla="*/ 316 w 322"/>
                  <a:gd name="T25" fmla="*/ 72 h 99"/>
                  <a:gd name="T26" fmla="*/ 321 w 322"/>
                  <a:gd name="T27" fmla="*/ 66 h 99"/>
                  <a:gd name="T28" fmla="*/ 322 w 322"/>
                  <a:gd name="T29" fmla="*/ 63 h 99"/>
                  <a:gd name="T30" fmla="*/ 304 w 322"/>
                  <a:gd name="T31" fmla="*/ 51 h 99"/>
                  <a:gd name="T32" fmla="*/ 294 w 322"/>
                  <a:gd name="T33" fmla="*/ 46 h 99"/>
                  <a:gd name="T34" fmla="*/ 199 w 322"/>
                  <a:gd name="T35" fmla="*/ 7 h 99"/>
                  <a:gd name="T36" fmla="*/ 146 w 322"/>
                  <a:gd name="T37" fmla="*/ 0 h 99"/>
                  <a:gd name="T38" fmla="*/ 128 w 322"/>
                  <a:gd name="T39" fmla="*/ 1 h 99"/>
                  <a:gd name="T40" fmla="*/ 62 w 322"/>
                  <a:gd name="T41" fmla="*/ 27 h 99"/>
                  <a:gd name="T42" fmla="*/ 32 w 322"/>
                  <a:gd name="T43" fmla="*/ 55 h 99"/>
                  <a:gd name="T44" fmla="*/ 0 w 322"/>
                  <a:gd name="T45" fmla="*/ 99 h 99"/>
                  <a:gd name="T46" fmla="*/ 14 w 322"/>
                  <a:gd name="T47" fmla="*/ 99 h 99"/>
                  <a:gd name="T48" fmla="*/ 48 w 322"/>
                  <a:gd name="T49" fmla="*/ 55 h 99"/>
                  <a:gd name="T50" fmla="*/ 79 w 322"/>
                  <a:gd name="T51" fmla="*/ 29 h 99"/>
                  <a:gd name="T52" fmla="*/ 106 w 322"/>
                  <a:gd name="T53" fmla="*/ 17 h 99"/>
                  <a:gd name="T54" fmla="*/ 144 w 322"/>
                  <a:gd name="T55" fmla="*/ 12 h 99"/>
                  <a:gd name="T56" fmla="*/ 174 w 322"/>
                  <a:gd name="T57" fmla="*/ 14 h 99"/>
                  <a:gd name="T58" fmla="*/ 184 w 322"/>
                  <a:gd name="T59" fmla="*/ 16 h 99"/>
                  <a:gd name="T60" fmla="*/ 188 w 322"/>
                  <a:gd name="T61" fmla="*/ 4 h 99"/>
                  <a:gd name="T62" fmla="*/ 146 w 322"/>
                  <a:gd name="T63" fmla="*/ 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2" h="99">
                    <a:moveTo>
                      <a:pt x="287" y="54"/>
                    </a:move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moveTo>
                      <a:pt x="199" y="7"/>
                    </a:moveTo>
                    <a:cubicBezTo>
                      <a:pt x="197" y="11"/>
                      <a:pt x="196" y="14"/>
                      <a:pt x="195" y="18"/>
                    </a:cubicBezTo>
                    <a:cubicBezTo>
                      <a:pt x="197" y="19"/>
                      <a:pt x="199" y="19"/>
                      <a:pt x="201" y="20"/>
                    </a:cubicBezTo>
                    <a:cubicBezTo>
                      <a:pt x="231" y="28"/>
                      <a:pt x="260" y="39"/>
                      <a:pt x="286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87" y="54"/>
                      <a:pt x="287" y="54"/>
                      <a:pt x="287" y="54"/>
                    </a:cubicBezTo>
                    <a:cubicBezTo>
                      <a:pt x="291" y="56"/>
                      <a:pt x="295" y="59"/>
                      <a:pt x="298" y="61"/>
                    </a:cubicBezTo>
                    <a:cubicBezTo>
                      <a:pt x="304" y="64"/>
                      <a:pt x="310" y="68"/>
                      <a:pt x="316" y="72"/>
                    </a:cubicBezTo>
                    <a:cubicBezTo>
                      <a:pt x="318" y="70"/>
                      <a:pt x="319" y="68"/>
                      <a:pt x="321" y="66"/>
                    </a:cubicBezTo>
                    <a:cubicBezTo>
                      <a:pt x="321" y="65"/>
                      <a:pt x="321" y="64"/>
                      <a:pt x="322" y="63"/>
                    </a:cubicBezTo>
                    <a:cubicBezTo>
                      <a:pt x="316" y="59"/>
                      <a:pt x="310" y="55"/>
                      <a:pt x="304" y="51"/>
                    </a:cubicBezTo>
                    <a:cubicBezTo>
                      <a:pt x="301" y="49"/>
                      <a:pt x="298" y="47"/>
                      <a:pt x="294" y="46"/>
                    </a:cubicBezTo>
                    <a:cubicBezTo>
                      <a:pt x="266" y="30"/>
                      <a:pt x="233" y="15"/>
                      <a:pt x="199" y="7"/>
                    </a:cubicBezTo>
                    <a:moveTo>
                      <a:pt x="146" y="0"/>
                    </a:moveTo>
                    <a:cubicBezTo>
                      <a:pt x="140" y="0"/>
                      <a:pt x="134" y="1"/>
                      <a:pt x="128" y="1"/>
                    </a:cubicBezTo>
                    <a:cubicBezTo>
                      <a:pt x="105" y="4"/>
                      <a:pt x="82" y="12"/>
                      <a:pt x="62" y="27"/>
                    </a:cubicBezTo>
                    <a:cubicBezTo>
                      <a:pt x="51" y="35"/>
                      <a:pt x="42" y="45"/>
                      <a:pt x="32" y="55"/>
                    </a:cubicBezTo>
                    <a:cubicBezTo>
                      <a:pt x="20" y="68"/>
                      <a:pt x="10" y="84"/>
                      <a:pt x="0" y="99"/>
                    </a:cubicBezTo>
                    <a:cubicBezTo>
                      <a:pt x="14" y="99"/>
                      <a:pt x="14" y="99"/>
                      <a:pt x="14" y="99"/>
                    </a:cubicBezTo>
                    <a:cubicBezTo>
                      <a:pt x="24" y="84"/>
                      <a:pt x="35" y="69"/>
                      <a:pt x="48" y="55"/>
                    </a:cubicBezTo>
                    <a:cubicBezTo>
                      <a:pt x="57" y="45"/>
                      <a:pt x="68" y="36"/>
                      <a:pt x="79" y="29"/>
                    </a:cubicBezTo>
                    <a:cubicBezTo>
                      <a:pt x="88" y="24"/>
                      <a:pt x="96" y="20"/>
                      <a:pt x="106" y="17"/>
                    </a:cubicBezTo>
                    <a:cubicBezTo>
                      <a:pt x="118" y="14"/>
                      <a:pt x="131" y="12"/>
                      <a:pt x="144" y="12"/>
                    </a:cubicBezTo>
                    <a:cubicBezTo>
                      <a:pt x="154" y="12"/>
                      <a:pt x="164" y="13"/>
                      <a:pt x="174" y="14"/>
                    </a:cubicBezTo>
                    <a:cubicBezTo>
                      <a:pt x="177" y="15"/>
                      <a:pt x="180" y="15"/>
                      <a:pt x="184" y="16"/>
                    </a:cubicBezTo>
                    <a:cubicBezTo>
                      <a:pt x="185" y="12"/>
                      <a:pt x="186" y="8"/>
                      <a:pt x="188" y="4"/>
                    </a:cubicBezTo>
                    <a:cubicBezTo>
                      <a:pt x="174" y="2"/>
                      <a:pt x="160" y="0"/>
                      <a:pt x="146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0" name="Freeform 204"/>
              <p:cNvSpPr>
                <a:spLocks/>
              </p:cNvSpPr>
              <p:nvPr/>
            </p:nvSpPr>
            <p:spPr bwMode="auto">
              <a:xfrm>
                <a:off x="942" y="3761"/>
                <a:ext cx="35" cy="26"/>
              </a:xfrm>
              <a:custGeom>
                <a:avLst/>
                <a:gdLst>
                  <a:gd name="T0" fmla="*/ 24 w 49"/>
                  <a:gd name="T1" fmla="*/ 0 h 37"/>
                  <a:gd name="T2" fmla="*/ 24 w 49"/>
                  <a:gd name="T3" fmla="*/ 37 h 37"/>
                  <a:gd name="T4" fmla="*/ 24 w 49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" h="37">
                    <a:moveTo>
                      <a:pt x="24" y="0"/>
                    </a:moveTo>
                    <a:cubicBezTo>
                      <a:pt x="0" y="0"/>
                      <a:pt x="0" y="37"/>
                      <a:pt x="24" y="37"/>
                    </a:cubicBezTo>
                    <a:cubicBezTo>
                      <a:pt x="49" y="37"/>
                      <a:pt x="49" y="0"/>
                      <a:pt x="24" y="0"/>
                    </a:cubicBezTo>
                  </a:path>
                </a:pathLst>
              </a:custGeom>
              <a:solidFill>
                <a:srgbClr val="04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53" name="Freeform 206"/>
            <p:cNvSpPr>
              <a:spLocks/>
            </p:cNvSpPr>
            <p:nvPr/>
          </p:nvSpPr>
          <p:spPr bwMode="auto">
            <a:xfrm>
              <a:off x="925" y="3736"/>
              <a:ext cx="33" cy="26"/>
            </a:xfrm>
            <a:custGeom>
              <a:avLst/>
              <a:gdLst>
                <a:gd name="T0" fmla="*/ 24 w 48"/>
                <a:gd name="T1" fmla="*/ 0 h 37"/>
                <a:gd name="T2" fmla="*/ 24 w 48"/>
                <a:gd name="T3" fmla="*/ 37 h 37"/>
                <a:gd name="T4" fmla="*/ 24 w 48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8" y="37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4" name="Freeform 207"/>
            <p:cNvSpPr>
              <a:spLocks/>
            </p:cNvSpPr>
            <p:nvPr/>
          </p:nvSpPr>
          <p:spPr bwMode="auto">
            <a:xfrm>
              <a:off x="1182" y="3518"/>
              <a:ext cx="35" cy="26"/>
            </a:xfrm>
            <a:custGeom>
              <a:avLst/>
              <a:gdLst>
                <a:gd name="T0" fmla="*/ 24 w 49"/>
                <a:gd name="T1" fmla="*/ 0 h 38"/>
                <a:gd name="T2" fmla="*/ 24 w 49"/>
                <a:gd name="T3" fmla="*/ 38 h 38"/>
                <a:gd name="T4" fmla="*/ 24 w 49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9" y="38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5" name="Freeform 208"/>
            <p:cNvSpPr>
              <a:spLocks/>
            </p:cNvSpPr>
            <p:nvPr/>
          </p:nvSpPr>
          <p:spPr bwMode="auto">
            <a:xfrm>
              <a:off x="1189" y="3545"/>
              <a:ext cx="34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Freeform 209"/>
            <p:cNvSpPr>
              <a:spLocks/>
            </p:cNvSpPr>
            <p:nvPr/>
          </p:nvSpPr>
          <p:spPr bwMode="auto">
            <a:xfrm>
              <a:off x="1572" y="3465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Freeform 210"/>
            <p:cNvSpPr>
              <a:spLocks/>
            </p:cNvSpPr>
            <p:nvPr/>
          </p:nvSpPr>
          <p:spPr bwMode="auto">
            <a:xfrm>
              <a:off x="1556" y="3513"/>
              <a:ext cx="34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11"/>
            <p:cNvSpPr>
              <a:spLocks/>
            </p:cNvSpPr>
            <p:nvPr/>
          </p:nvSpPr>
          <p:spPr bwMode="auto">
            <a:xfrm>
              <a:off x="1546" y="3556"/>
              <a:ext cx="35" cy="26"/>
            </a:xfrm>
            <a:custGeom>
              <a:avLst/>
              <a:gdLst>
                <a:gd name="T0" fmla="*/ 25 w 49"/>
                <a:gd name="T1" fmla="*/ 0 h 37"/>
                <a:gd name="T2" fmla="*/ 25 w 49"/>
                <a:gd name="T3" fmla="*/ 37 h 37"/>
                <a:gd name="T4" fmla="*/ 25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5" y="0"/>
                  </a:moveTo>
                  <a:cubicBezTo>
                    <a:pt x="0" y="0"/>
                    <a:pt x="0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12"/>
            <p:cNvSpPr>
              <a:spLocks/>
            </p:cNvSpPr>
            <p:nvPr/>
          </p:nvSpPr>
          <p:spPr bwMode="auto">
            <a:xfrm>
              <a:off x="2001" y="3578"/>
              <a:ext cx="34" cy="26"/>
            </a:xfrm>
            <a:custGeom>
              <a:avLst/>
              <a:gdLst>
                <a:gd name="T0" fmla="*/ 24 w 49"/>
                <a:gd name="T1" fmla="*/ 0 h 37"/>
                <a:gd name="T2" fmla="*/ 24 w 49"/>
                <a:gd name="T3" fmla="*/ 37 h 37"/>
                <a:gd name="T4" fmla="*/ 24 w 49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" h="37">
                  <a:moveTo>
                    <a:pt x="24" y="0"/>
                  </a:moveTo>
                  <a:cubicBezTo>
                    <a:pt x="0" y="0"/>
                    <a:pt x="0" y="37"/>
                    <a:pt x="24" y="37"/>
                  </a:cubicBezTo>
                  <a:cubicBezTo>
                    <a:pt x="49" y="37"/>
                    <a:pt x="4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13"/>
            <p:cNvSpPr>
              <a:spLocks/>
            </p:cNvSpPr>
            <p:nvPr/>
          </p:nvSpPr>
          <p:spPr bwMode="auto">
            <a:xfrm>
              <a:off x="2015" y="3658"/>
              <a:ext cx="27" cy="27"/>
            </a:xfrm>
            <a:custGeom>
              <a:avLst/>
              <a:gdLst>
                <a:gd name="T0" fmla="*/ 27 w 39"/>
                <a:gd name="T1" fmla="*/ 0 h 38"/>
                <a:gd name="T2" fmla="*/ 20 w 39"/>
                <a:gd name="T3" fmla="*/ 1 h 38"/>
                <a:gd name="T4" fmla="*/ 27 w 39"/>
                <a:gd name="T5" fmla="*/ 38 h 38"/>
                <a:gd name="T6" fmla="*/ 35 w 39"/>
                <a:gd name="T7" fmla="*/ 36 h 38"/>
                <a:gd name="T8" fmla="*/ 39 w 39"/>
                <a:gd name="T9" fmla="*/ 33 h 38"/>
                <a:gd name="T10" fmla="*/ 39 w 39"/>
                <a:gd name="T11" fmla="*/ 5 h 38"/>
                <a:gd name="T12" fmla="*/ 27 w 39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27" y="0"/>
                  </a:moveTo>
                  <a:cubicBezTo>
                    <a:pt x="25" y="0"/>
                    <a:pt x="22" y="0"/>
                    <a:pt x="20" y="1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5" y="36"/>
                  </a:cubicBezTo>
                  <a:cubicBezTo>
                    <a:pt x="36" y="35"/>
                    <a:pt x="38" y="34"/>
                    <a:pt x="39" y="33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14"/>
            <p:cNvSpPr>
              <a:spLocks/>
            </p:cNvSpPr>
            <p:nvPr/>
          </p:nvSpPr>
          <p:spPr bwMode="auto">
            <a:xfrm>
              <a:off x="1980" y="3599"/>
              <a:ext cx="33" cy="27"/>
            </a:xfrm>
            <a:custGeom>
              <a:avLst/>
              <a:gdLst>
                <a:gd name="T0" fmla="*/ 24 w 48"/>
                <a:gd name="T1" fmla="*/ 0 h 38"/>
                <a:gd name="T2" fmla="*/ 24 w 48"/>
                <a:gd name="T3" fmla="*/ 38 h 38"/>
                <a:gd name="T4" fmla="*/ 24 w 48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8">
                  <a:moveTo>
                    <a:pt x="24" y="0"/>
                  </a:moveTo>
                  <a:cubicBezTo>
                    <a:pt x="0" y="0"/>
                    <a:pt x="0" y="38"/>
                    <a:pt x="24" y="38"/>
                  </a:cubicBezTo>
                  <a:cubicBezTo>
                    <a:pt x="48" y="38"/>
                    <a:pt x="48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15"/>
            <p:cNvSpPr>
              <a:spLocks/>
            </p:cNvSpPr>
            <p:nvPr/>
          </p:nvSpPr>
          <p:spPr bwMode="auto">
            <a:xfrm>
              <a:off x="1987" y="3647"/>
              <a:ext cx="38" cy="27"/>
            </a:xfrm>
            <a:custGeom>
              <a:avLst/>
              <a:gdLst>
                <a:gd name="T0" fmla="*/ 27 w 54"/>
                <a:gd name="T1" fmla="*/ 0 h 38"/>
                <a:gd name="T2" fmla="*/ 20 w 54"/>
                <a:gd name="T3" fmla="*/ 2 h 38"/>
                <a:gd name="T4" fmla="*/ 27 w 54"/>
                <a:gd name="T5" fmla="*/ 38 h 38"/>
                <a:gd name="T6" fmla="*/ 34 w 54"/>
                <a:gd name="T7" fmla="*/ 36 h 38"/>
                <a:gd name="T8" fmla="*/ 27 w 54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38">
                  <a:moveTo>
                    <a:pt x="27" y="0"/>
                  </a:moveTo>
                  <a:cubicBezTo>
                    <a:pt x="25" y="0"/>
                    <a:pt x="22" y="0"/>
                    <a:pt x="20" y="2"/>
                  </a:cubicBezTo>
                  <a:cubicBezTo>
                    <a:pt x="0" y="10"/>
                    <a:pt x="9" y="38"/>
                    <a:pt x="27" y="38"/>
                  </a:cubicBezTo>
                  <a:cubicBezTo>
                    <a:pt x="29" y="38"/>
                    <a:pt x="32" y="37"/>
                    <a:pt x="34" y="36"/>
                  </a:cubicBezTo>
                  <a:cubicBezTo>
                    <a:pt x="54" y="27"/>
                    <a:pt x="45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16"/>
            <p:cNvSpPr>
              <a:spLocks/>
            </p:cNvSpPr>
            <p:nvPr/>
          </p:nvSpPr>
          <p:spPr bwMode="auto">
            <a:xfrm>
              <a:off x="1955" y="3625"/>
              <a:ext cx="32" cy="36"/>
            </a:xfrm>
            <a:custGeom>
              <a:avLst/>
              <a:gdLst>
                <a:gd name="T0" fmla="*/ 22 w 46"/>
                <a:gd name="T1" fmla="*/ 0 h 51"/>
                <a:gd name="T2" fmla="*/ 7 w 46"/>
                <a:gd name="T3" fmla="*/ 29 h 51"/>
                <a:gd name="T4" fmla="*/ 25 w 46"/>
                <a:gd name="T5" fmla="*/ 51 h 51"/>
                <a:gd name="T6" fmla="*/ 32 w 46"/>
                <a:gd name="T7" fmla="*/ 49 h 51"/>
                <a:gd name="T8" fmla="*/ 40 w 46"/>
                <a:gd name="T9" fmla="*/ 22 h 51"/>
                <a:gd name="T10" fmla="*/ 22 w 46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51">
                  <a:moveTo>
                    <a:pt x="22" y="0"/>
                  </a:moveTo>
                  <a:cubicBezTo>
                    <a:pt x="6" y="0"/>
                    <a:pt x="0" y="18"/>
                    <a:pt x="7" y="29"/>
                  </a:cubicBezTo>
                  <a:cubicBezTo>
                    <a:pt x="6" y="39"/>
                    <a:pt x="13" y="51"/>
                    <a:pt x="25" y="51"/>
                  </a:cubicBezTo>
                  <a:cubicBezTo>
                    <a:pt x="27" y="51"/>
                    <a:pt x="30" y="50"/>
                    <a:pt x="32" y="49"/>
                  </a:cubicBezTo>
                  <a:cubicBezTo>
                    <a:pt x="45" y="44"/>
                    <a:pt x="46" y="31"/>
                    <a:pt x="40" y="22"/>
                  </a:cubicBezTo>
                  <a:cubicBezTo>
                    <a:pt x="42" y="12"/>
                    <a:pt x="36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17"/>
            <p:cNvSpPr>
              <a:spLocks/>
            </p:cNvSpPr>
            <p:nvPr/>
          </p:nvSpPr>
          <p:spPr bwMode="auto">
            <a:xfrm>
              <a:off x="1246" y="3750"/>
              <a:ext cx="31" cy="26"/>
            </a:xfrm>
            <a:custGeom>
              <a:avLst/>
              <a:gdLst>
                <a:gd name="T0" fmla="*/ 24 w 45"/>
                <a:gd name="T1" fmla="*/ 0 h 37"/>
                <a:gd name="T2" fmla="*/ 22 w 45"/>
                <a:gd name="T3" fmla="*/ 37 h 37"/>
                <a:gd name="T4" fmla="*/ 24 w 45"/>
                <a:gd name="T5" fmla="*/ 37 h 37"/>
                <a:gd name="T6" fmla="*/ 41 w 45"/>
                <a:gd name="T7" fmla="*/ 25 h 37"/>
                <a:gd name="T8" fmla="*/ 24 w 45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7">
                  <a:moveTo>
                    <a:pt x="24" y="0"/>
                  </a:moveTo>
                  <a:cubicBezTo>
                    <a:pt x="0" y="0"/>
                    <a:pt x="0" y="35"/>
                    <a:pt x="22" y="37"/>
                  </a:cubicBezTo>
                  <a:cubicBezTo>
                    <a:pt x="23" y="37"/>
                    <a:pt x="23" y="37"/>
                    <a:pt x="24" y="37"/>
                  </a:cubicBezTo>
                  <a:cubicBezTo>
                    <a:pt x="33" y="37"/>
                    <a:pt x="39" y="32"/>
                    <a:pt x="41" y="25"/>
                  </a:cubicBezTo>
                  <a:cubicBezTo>
                    <a:pt x="45" y="14"/>
                    <a:pt x="39" y="0"/>
                    <a:pt x="2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18"/>
            <p:cNvSpPr>
              <a:spLocks/>
            </p:cNvSpPr>
            <p:nvPr/>
          </p:nvSpPr>
          <p:spPr bwMode="auto">
            <a:xfrm>
              <a:off x="1255" y="3801"/>
              <a:ext cx="33" cy="26"/>
            </a:xfrm>
            <a:custGeom>
              <a:avLst/>
              <a:gdLst>
                <a:gd name="T0" fmla="*/ 27 w 48"/>
                <a:gd name="T1" fmla="*/ 0 h 37"/>
                <a:gd name="T2" fmla="*/ 19 w 48"/>
                <a:gd name="T3" fmla="*/ 1 h 37"/>
                <a:gd name="T4" fmla="*/ 17 w 48"/>
                <a:gd name="T5" fmla="*/ 2 h 37"/>
                <a:gd name="T6" fmla="*/ 26 w 48"/>
                <a:gd name="T7" fmla="*/ 37 h 37"/>
                <a:gd name="T8" fmla="*/ 34 w 48"/>
                <a:gd name="T9" fmla="*/ 36 h 37"/>
                <a:gd name="T10" fmla="*/ 39 w 48"/>
                <a:gd name="T11" fmla="*/ 5 h 37"/>
                <a:gd name="T12" fmla="*/ 27 w 4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7">
                  <a:moveTo>
                    <a:pt x="27" y="0"/>
                  </a:moveTo>
                  <a:cubicBezTo>
                    <a:pt x="24" y="0"/>
                    <a:pt x="22" y="0"/>
                    <a:pt x="19" y="1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0" y="11"/>
                    <a:pt x="9" y="37"/>
                    <a:pt x="26" y="37"/>
                  </a:cubicBezTo>
                  <a:cubicBezTo>
                    <a:pt x="29" y="37"/>
                    <a:pt x="31" y="37"/>
                    <a:pt x="34" y="36"/>
                  </a:cubicBezTo>
                  <a:cubicBezTo>
                    <a:pt x="48" y="30"/>
                    <a:pt x="47" y="14"/>
                    <a:pt x="39" y="5"/>
                  </a:cubicBezTo>
                  <a:cubicBezTo>
                    <a:pt x="36" y="2"/>
                    <a:pt x="32" y="0"/>
                    <a:pt x="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19"/>
            <p:cNvSpPr>
              <a:spLocks/>
            </p:cNvSpPr>
            <p:nvPr/>
          </p:nvSpPr>
          <p:spPr bwMode="auto">
            <a:xfrm>
              <a:off x="1388" y="3749"/>
              <a:ext cx="29" cy="23"/>
            </a:xfrm>
            <a:custGeom>
              <a:avLst/>
              <a:gdLst>
                <a:gd name="T0" fmla="*/ 22 w 41"/>
                <a:gd name="T1" fmla="*/ 0 h 33"/>
                <a:gd name="T2" fmla="*/ 0 w 41"/>
                <a:gd name="T3" fmla="*/ 21 h 33"/>
                <a:gd name="T4" fmla="*/ 19 w 41"/>
                <a:gd name="T5" fmla="*/ 33 h 33"/>
                <a:gd name="T6" fmla="*/ 28 w 41"/>
                <a:gd name="T7" fmla="*/ 31 h 33"/>
                <a:gd name="T8" fmla="*/ 41 w 41"/>
                <a:gd name="T9" fmla="*/ 12 h 33"/>
                <a:gd name="T10" fmla="*/ 22 w 4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3">
                  <a:moveTo>
                    <a:pt x="22" y="0"/>
                  </a:moveTo>
                  <a:cubicBezTo>
                    <a:pt x="8" y="0"/>
                    <a:pt x="1" y="10"/>
                    <a:pt x="0" y="21"/>
                  </a:cubicBezTo>
                  <a:cubicBezTo>
                    <a:pt x="4" y="28"/>
                    <a:pt x="11" y="33"/>
                    <a:pt x="19" y="33"/>
                  </a:cubicBezTo>
                  <a:cubicBezTo>
                    <a:pt x="22" y="33"/>
                    <a:pt x="25" y="33"/>
                    <a:pt x="28" y="31"/>
                  </a:cubicBezTo>
                  <a:cubicBezTo>
                    <a:pt x="37" y="27"/>
                    <a:pt x="41" y="20"/>
                    <a:pt x="41" y="12"/>
                  </a:cubicBezTo>
                  <a:cubicBezTo>
                    <a:pt x="38" y="5"/>
                    <a:pt x="32" y="0"/>
                    <a:pt x="22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20"/>
            <p:cNvSpPr>
              <a:spLocks/>
            </p:cNvSpPr>
            <p:nvPr/>
          </p:nvSpPr>
          <p:spPr bwMode="auto">
            <a:xfrm>
              <a:off x="928" y="3705"/>
              <a:ext cx="84" cy="116"/>
            </a:xfrm>
            <a:custGeom>
              <a:avLst/>
              <a:gdLst>
                <a:gd name="T0" fmla="*/ 33 w 121"/>
                <a:gd name="T1" fmla="*/ 0 h 166"/>
                <a:gd name="T2" fmla="*/ 25 w 121"/>
                <a:gd name="T3" fmla="*/ 1 h 166"/>
                <a:gd name="T4" fmla="*/ 11 w 121"/>
                <a:gd name="T5" fmla="*/ 3 h 166"/>
                <a:gd name="T6" fmla="*/ 8 w 121"/>
                <a:gd name="T7" fmla="*/ 4 h 166"/>
                <a:gd name="T8" fmla="*/ 8 w 121"/>
                <a:gd name="T9" fmla="*/ 4 h 166"/>
                <a:gd name="T10" fmla="*/ 7 w 121"/>
                <a:gd name="T11" fmla="*/ 5 h 166"/>
                <a:gd name="T12" fmla="*/ 8 w 121"/>
                <a:gd name="T13" fmla="*/ 17 h 166"/>
                <a:gd name="T14" fmla="*/ 10 w 121"/>
                <a:gd name="T15" fmla="*/ 16 h 166"/>
                <a:gd name="T16" fmla="*/ 23 w 121"/>
                <a:gd name="T17" fmla="*/ 13 h 166"/>
                <a:gd name="T18" fmla="*/ 25 w 121"/>
                <a:gd name="T19" fmla="*/ 13 h 166"/>
                <a:gd name="T20" fmla="*/ 34 w 121"/>
                <a:gd name="T21" fmla="*/ 13 h 166"/>
                <a:gd name="T22" fmla="*/ 44 w 121"/>
                <a:gd name="T23" fmla="*/ 13 h 166"/>
                <a:gd name="T24" fmla="*/ 64 w 121"/>
                <a:gd name="T25" fmla="*/ 18 h 166"/>
                <a:gd name="T26" fmla="*/ 81 w 121"/>
                <a:gd name="T27" fmla="*/ 28 h 166"/>
                <a:gd name="T28" fmla="*/ 92 w 121"/>
                <a:gd name="T29" fmla="*/ 39 h 166"/>
                <a:gd name="T30" fmla="*/ 101 w 121"/>
                <a:gd name="T31" fmla="*/ 54 h 166"/>
                <a:gd name="T32" fmla="*/ 103 w 121"/>
                <a:gd name="T33" fmla="*/ 60 h 166"/>
                <a:gd name="T34" fmla="*/ 108 w 121"/>
                <a:gd name="T35" fmla="*/ 81 h 166"/>
                <a:gd name="T36" fmla="*/ 108 w 121"/>
                <a:gd name="T37" fmla="*/ 115 h 166"/>
                <a:gd name="T38" fmla="*/ 107 w 121"/>
                <a:gd name="T39" fmla="*/ 119 h 166"/>
                <a:gd name="T40" fmla="*/ 103 w 121"/>
                <a:gd name="T41" fmla="*/ 133 h 166"/>
                <a:gd name="T42" fmla="*/ 101 w 121"/>
                <a:gd name="T43" fmla="*/ 137 h 166"/>
                <a:gd name="T44" fmla="*/ 98 w 121"/>
                <a:gd name="T45" fmla="*/ 143 h 166"/>
                <a:gd name="T46" fmla="*/ 95 w 121"/>
                <a:gd name="T47" fmla="*/ 146 h 166"/>
                <a:gd name="T48" fmla="*/ 91 w 121"/>
                <a:gd name="T49" fmla="*/ 149 h 166"/>
                <a:gd name="T50" fmla="*/ 85 w 121"/>
                <a:gd name="T51" fmla="*/ 153 h 166"/>
                <a:gd name="T52" fmla="*/ 80 w 121"/>
                <a:gd name="T53" fmla="*/ 154 h 166"/>
                <a:gd name="T54" fmla="*/ 81 w 121"/>
                <a:gd name="T55" fmla="*/ 166 h 166"/>
                <a:gd name="T56" fmla="*/ 83 w 121"/>
                <a:gd name="T57" fmla="*/ 166 h 166"/>
                <a:gd name="T58" fmla="*/ 109 w 121"/>
                <a:gd name="T59" fmla="*/ 149 h 166"/>
                <a:gd name="T60" fmla="*/ 115 w 121"/>
                <a:gd name="T61" fmla="*/ 138 h 166"/>
                <a:gd name="T62" fmla="*/ 119 w 121"/>
                <a:gd name="T63" fmla="*/ 125 h 166"/>
                <a:gd name="T64" fmla="*/ 121 w 121"/>
                <a:gd name="T65" fmla="*/ 108 h 166"/>
                <a:gd name="T66" fmla="*/ 121 w 121"/>
                <a:gd name="T67" fmla="*/ 98 h 166"/>
                <a:gd name="T68" fmla="*/ 117 w 121"/>
                <a:gd name="T69" fmla="*/ 64 h 166"/>
                <a:gd name="T70" fmla="*/ 33 w 121"/>
                <a:gd name="T7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" h="166">
                  <a:moveTo>
                    <a:pt x="33" y="0"/>
                  </a:moveTo>
                  <a:cubicBezTo>
                    <a:pt x="31" y="0"/>
                    <a:pt x="28" y="1"/>
                    <a:pt x="25" y="1"/>
                  </a:cubicBezTo>
                  <a:cubicBezTo>
                    <a:pt x="21" y="1"/>
                    <a:pt x="16" y="2"/>
                    <a:pt x="11" y="3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0" y="7"/>
                    <a:pt x="2" y="17"/>
                    <a:pt x="8" y="17"/>
                  </a:cubicBezTo>
                  <a:cubicBezTo>
                    <a:pt x="9" y="17"/>
                    <a:pt x="9" y="16"/>
                    <a:pt x="10" y="16"/>
                  </a:cubicBezTo>
                  <a:cubicBezTo>
                    <a:pt x="14" y="15"/>
                    <a:pt x="19" y="14"/>
                    <a:pt x="23" y="13"/>
                  </a:cubicBezTo>
                  <a:cubicBezTo>
                    <a:pt x="24" y="13"/>
                    <a:pt x="24" y="13"/>
                    <a:pt x="25" y="13"/>
                  </a:cubicBezTo>
                  <a:cubicBezTo>
                    <a:pt x="28" y="13"/>
                    <a:pt x="31" y="13"/>
                    <a:pt x="34" y="13"/>
                  </a:cubicBezTo>
                  <a:cubicBezTo>
                    <a:pt x="37" y="13"/>
                    <a:pt x="41" y="13"/>
                    <a:pt x="44" y="13"/>
                  </a:cubicBezTo>
                  <a:cubicBezTo>
                    <a:pt x="51" y="14"/>
                    <a:pt x="57" y="16"/>
                    <a:pt x="64" y="18"/>
                  </a:cubicBezTo>
                  <a:cubicBezTo>
                    <a:pt x="70" y="21"/>
                    <a:pt x="76" y="24"/>
                    <a:pt x="81" y="28"/>
                  </a:cubicBezTo>
                  <a:cubicBezTo>
                    <a:pt x="85" y="32"/>
                    <a:pt x="89" y="35"/>
                    <a:pt x="92" y="39"/>
                  </a:cubicBezTo>
                  <a:cubicBezTo>
                    <a:pt x="96" y="44"/>
                    <a:pt x="98" y="49"/>
                    <a:pt x="101" y="54"/>
                  </a:cubicBezTo>
                  <a:cubicBezTo>
                    <a:pt x="102" y="56"/>
                    <a:pt x="102" y="58"/>
                    <a:pt x="103" y="60"/>
                  </a:cubicBezTo>
                  <a:cubicBezTo>
                    <a:pt x="105" y="67"/>
                    <a:pt x="107" y="74"/>
                    <a:pt x="108" y="81"/>
                  </a:cubicBezTo>
                  <a:cubicBezTo>
                    <a:pt x="109" y="93"/>
                    <a:pt x="109" y="104"/>
                    <a:pt x="108" y="115"/>
                  </a:cubicBezTo>
                  <a:cubicBezTo>
                    <a:pt x="108" y="116"/>
                    <a:pt x="107" y="118"/>
                    <a:pt x="107" y="119"/>
                  </a:cubicBezTo>
                  <a:cubicBezTo>
                    <a:pt x="106" y="124"/>
                    <a:pt x="105" y="128"/>
                    <a:pt x="103" y="133"/>
                  </a:cubicBezTo>
                  <a:cubicBezTo>
                    <a:pt x="103" y="135"/>
                    <a:pt x="102" y="136"/>
                    <a:pt x="101" y="137"/>
                  </a:cubicBezTo>
                  <a:cubicBezTo>
                    <a:pt x="100" y="139"/>
                    <a:pt x="99" y="141"/>
                    <a:pt x="98" y="143"/>
                  </a:cubicBezTo>
                  <a:cubicBezTo>
                    <a:pt x="97" y="144"/>
                    <a:pt x="96" y="145"/>
                    <a:pt x="95" y="146"/>
                  </a:cubicBezTo>
                  <a:cubicBezTo>
                    <a:pt x="94" y="147"/>
                    <a:pt x="93" y="148"/>
                    <a:pt x="91" y="149"/>
                  </a:cubicBezTo>
                  <a:cubicBezTo>
                    <a:pt x="89" y="151"/>
                    <a:pt x="87" y="152"/>
                    <a:pt x="85" y="153"/>
                  </a:cubicBezTo>
                  <a:cubicBezTo>
                    <a:pt x="83" y="153"/>
                    <a:pt x="82" y="154"/>
                    <a:pt x="80" y="154"/>
                  </a:cubicBezTo>
                  <a:cubicBezTo>
                    <a:pt x="73" y="156"/>
                    <a:pt x="75" y="166"/>
                    <a:pt x="81" y="166"/>
                  </a:cubicBezTo>
                  <a:cubicBezTo>
                    <a:pt x="82" y="166"/>
                    <a:pt x="82" y="166"/>
                    <a:pt x="83" y="166"/>
                  </a:cubicBezTo>
                  <a:cubicBezTo>
                    <a:pt x="95" y="163"/>
                    <a:pt x="103" y="157"/>
                    <a:pt x="109" y="149"/>
                  </a:cubicBezTo>
                  <a:cubicBezTo>
                    <a:pt x="111" y="145"/>
                    <a:pt x="113" y="142"/>
                    <a:pt x="115" y="138"/>
                  </a:cubicBezTo>
                  <a:cubicBezTo>
                    <a:pt x="116" y="134"/>
                    <a:pt x="118" y="130"/>
                    <a:pt x="119" y="125"/>
                  </a:cubicBezTo>
                  <a:cubicBezTo>
                    <a:pt x="120" y="120"/>
                    <a:pt x="121" y="114"/>
                    <a:pt x="121" y="108"/>
                  </a:cubicBezTo>
                  <a:cubicBezTo>
                    <a:pt x="121" y="104"/>
                    <a:pt x="121" y="101"/>
                    <a:pt x="121" y="98"/>
                  </a:cubicBezTo>
                  <a:cubicBezTo>
                    <a:pt x="121" y="85"/>
                    <a:pt x="119" y="74"/>
                    <a:pt x="117" y="64"/>
                  </a:cubicBezTo>
                  <a:cubicBezTo>
                    <a:pt x="107" y="24"/>
                    <a:pt x="71" y="0"/>
                    <a:pt x="33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Freeform 221"/>
            <p:cNvSpPr>
              <a:spLocks/>
            </p:cNvSpPr>
            <p:nvPr/>
          </p:nvSpPr>
          <p:spPr bwMode="auto">
            <a:xfrm>
              <a:off x="1194" y="3498"/>
              <a:ext cx="64" cy="104"/>
            </a:xfrm>
            <a:custGeom>
              <a:avLst/>
              <a:gdLst>
                <a:gd name="T0" fmla="*/ 19 w 93"/>
                <a:gd name="T1" fmla="*/ 0 h 149"/>
                <a:gd name="T2" fmla="*/ 13 w 93"/>
                <a:gd name="T3" fmla="*/ 0 h 149"/>
                <a:gd name="T4" fmla="*/ 7 w 93"/>
                <a:gd name="T5" fmla="*/ 1 h 149"/>
                <a:gd name="T6" fmla="*/ 6 w 93"/>
                <a:gd name="T7" fmla="*/ 7 h 149"/>
                <a:gd name="T8" fmla="*/ 4 w 93"/>
                <a:gd name="T9" fmla="*/ 9 h 149"/>
                <a:gd name="T10" fmla="*/ 0 w 93"/>
                <a:gd name="T11" fmla="*/ 15 h 149"/>
                <a:gd name="T12" fmla="*/ 11 w 93"/>
                <a:gd name="T13" fmla="*/ 12 h 149"/>
                <a:gd name="T14" fmla="*/ 14 w 93"/>
                <a:gd name="T15" fmla="*/ 12 h 149"/>
                <a:gd name="T16" fmla="*/ 21 w 93"/>
                <a:gd name="T17" fmla="*/ 12 h 149"/>
                <a:gd name="T18" fmla="*/ 22 w 93"/>
                <a:gd name="T19" fmla="*/ 12 h 149"/>
                <a:gd name="T20" fmla="*/ 28 w 93"/>
                <a:gd name="T21" fmla="*/ 12 h 149"/>
                <a:gd name="T22" fmla="*/ 40 w 93"/>
                <a:gd name="T23" fmla="*/ 15 h 149"/>
                <a:gd name="T24" fmla="*/ 45 w 93"/>
                <a:gd name="T25" fmla="*/ 18 h 149"/>
                <a:gd name="T26" fmla="*/ 52 w 93"/>
                <a:gd name="T27" fmla="*/ 22 h 149"/>
                <a:gd name="T28" fmla="*/ 63 w 93"/>
                <a:gd name="T29" fmla="*/ 33 h 149"/>
                <a:gd name="T30" fmla="*/ 73 w 93"/>
                <a:gd name="T31" fmla="*/ 50 h 149"/>
                <a:gd name="T32" fmla="*/ 78 w 93"/>
                <a:gd name="T33" fmla="*/ 70 h 149"/>
                <a:gd name="T34" fmla="*/ 78 w 93"/>
                <a:gd name="T35" fmla="*/ 90 h 149"/>
                <a:gd name="T36" fmla="*/ 74 w 93"/>
                <a:gd name="T37" fmla="*/ 106 h 149"/>
                <a:gd name="T38" fmla="*/ 70 w 93"/>
                <a:gd name="T39" fmla="*/ 112 h 149"/>
                <a:gd name="T40" fmla="*/ 67 w 93"/>
                <a:gd name="T41" fmla="*/ 117 h 149"/>
                <a:gd name="T42" fmla="*/ 58 w 93"/>
                <a:gd name="T43" fmla="*/ 126 h 149"/>
                <a:gd name="T44" fmla="*/ 47 w 93"/>
                <a:gd name="T45" fmla="*/ 133 h 149"/>
                <a:gd name="T46" fmla="*/ 32 w 93"/>
                <a:gd name="T47" fmla="*/ 137 h 149"/>
                <a:gd name="T48" fmla="*/ 34 w 93"/>
                <a:gd name="T49" fmla="*/ 149 h 149"/>
                <a:gd name="T50" fmla="*/ 35 w 93"/>
                <a:gd name="T51" fmla="*/ 149 h 149"/>
                <a:gd name="T52" fmla="*/ 80 w 93"/>
                <a:gd name="T53" fmla="*/ 119 h 149"/>
                <a:gd name="T54" fmla="*/ 88 w 93"/>
                <a:gd name="T55" fmla="*/ 57 h 149"/>
                <a:gd name="T56" fmla="*/ 19 w 93"/>
                <a:gd name="T57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3" h="149">
                  <a:moveTo>
                    <a:pt x="19" y="0"/>
                  </a:moveTo>
                  <a:cubicBezTo>
                    <a:pt x="17" y="0"/>
                    <a:pt x="15" y="0"/>
                    <a:pt x="13" y="0"/>
                  </a:cubicBezTo>
                  <a:cubicBezTo>
                    <a:pt x="11" y="0"/>
                    <a:pt x="9" y="1"/>
                    <a:pt x="7" y="1"/>
                  </a:cubicBezTo>
                  <a:cubicBezTo>
                    <a:pt x="8" y="3"/>
                    <a:pt x="8" y="5"/>
                    <a:pt x="6" y="7"/>
                  </a:cubicBezTo>
                  <a:cubicBezTo>
                    <a:pt x="6" y="8"/>
                    <a:pt x="5" y="8"/>
                    <a:pt x="4" y="9"/>
                  </a:cubicBezTo>
                  <a:cubicBezTo>
                    <a:pt x="3" y="11"/>
                    <a:pt x="1" y="13"/>
                    <a:pt x="0" y="15"/>
                  </a:cubicBezTo>
                  <a:cubicBezTo>
                    <a:pt x="4" y="14"/>
                    <a:pt x="7" y="13"/>
                    <a:pt x="11" y="12"/>
                  </a:cubicBezTo>
                  <a:cubicBezTo>
                    <a:pt x="12" y="12"/>
                    <a:pt x="13" y="12"/>
                    <a:pt x="14" y="12"/>
                  </a:cubicBezTo>
                  <a:cubicBezTo>
                    <a:pt x="16" y="12"/>
                    <a:pt x="18" y="12"/>
                    <a:pt x="21" y="12"/>
                  </a:cubicBezTo>
                  <a:cubicBezTo>
                    <a:pt x="21" y="12"/>
                    <a:pt x="22" y="12"/>
                    <a:pt x="22" y="12"/>
                  </a:cubicBezTo>
                  <a:cubicBezTo>
                    <a:pt x="24" y="12"/>
                    <a:pt x="26" y="12"/>
                    <a:pt x="28" y="12"/>
                  </a:cubicBezTo>
                  <a:cubicBezTo>
                    <a:pt x="32" y="13"/>
                    <a:pt x="36" y="14"/>
                    <a:pt x="40" y="15"/>
                  </a:cubicBezTo>
                  <a:cubicBezTo>
                    <a:pt x="42" y="16"/>
                    <a:pt x="44" y="17"/>
                    <a:pt x="45" y="18"/>
                  </a:cubicBezTo>
                  <a:cubicBezTo>
                    <a:pt x="47" y="19"/>
                    <a:pt x="50" y="21"/>
                    <a:pt x="52" y="22"/>
                  </a:cubicBezTo>
                  <a:cubicBezTo>
                    <a:pt x="56" y="26"/>
                    <a:pt x="60" y="29"/>
                    <a:pt x="63" y="33"/>
                  </a:cubicBezTo>
                  <a:cubicBezTo>
                    <a:pt x="67" y="39"/>
                    <a:pt x="70" y="44"/>
                    <a:pt x="73" y="50"/>
                  </a:cubicBezTo>
                  <a:cubicBezTo>
                    <a:pt x="75" y="57"/>
                    <a:pt x="77" y="63"/>
                    <a:pt x="78" y="70"/>
                  </a:cubicBezTo>
                  <a:cubicBezTo>
                    <a:pt x="79" y="77"/>
                    <a:pt x="79" y="83"/>
                    <a:pt x="78" y="90"/>
                  </a:cubicBezTo>
                  <a:cubicBezTo>
                    <a:pt x="77" y="95"/>
                    <a:pt x="76" y="100"/>
                    <a:pt x="74" y="106"/>
                  </a:cubicBezTo>
                  <a:cubicBezTo>
                    <a:pt x="73" y="108"/>
                    <a:pt x="72" y="110"/>
                    <a:pt x="70" y="112"/>
                  </a:cubicBezTo>
                  <a:cubicBezTo>
                    <a:pt x="69" y="114"/>
                    <a:pt x="68" y="116"/>
                    <a:pt x="67" y="117"/>
                  </a:cubicBezTo>
                  <a:cubicBezTo>
                    <a:pt x="65" y="120"/>
                    <a:pt x="62" y="123"/>
                    <a:pt x="58" y="126"/>
                  </a:cubicBezTo>
                  <a:cubicBezTo>
                    <a:pt x="55" y="128"/>
                    <a:pt x="51" y="131"/>
                    <a:pt x="47" y="133"/>
                  </a:cubicBezTo>
                  <a:cubicBezTo>
                    <a:pt x="42" y="134"/>
                    <a:pt x="37" y="136"/>
                    <a:pt x="32" y="137"/>
                  </a:cubicBezTo>
                  <a:cubicBezTo>
                    <a:pt x="25" y="138"/>
                    <a:pt x="27" y="149"/>
                    <a:pt x="34" y="149"/>
                  </a:cubicBezTo>
                  <a:cubicBezTo>
                    <a:pt x="34" y="149"/>
                    <a:pt x="35" y="149"/>
                    <a:pt x="35" y="149"/>
                  </a:cubicBezTo>
                  <a:cubicBezTo>
                    <a:pt x="56" y="145"/>
                    <a:pt x="71" y="134"/>
                    <a:pt x="80" y="119"/>
                  </a:cubicBezTo>
                  <a:cubicBezTo>
                    <a:pt x="91" y="101"/>
                    <a:pt x="93" y="79"/>
                    <a:pt x="88" y="57"/>
                  </a:cubicBezTo>
                  <a:cubicBezTo>
                    <a:pt x="79" y="23"/>
                    <a:pt x="51" y="0"/>
                    <a:pt x="1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Freeform 222"/>
            <p:cNvSpPr>
              <a:spLocks noEditPoints="1"/>
            </p:cNvSpPr>
            <p:nvPr/>
          </p:nvSpPr>
          <p:spPr bwMode="auto">
            <a:xfrm>
              <a:off x="1524" y="3428"/>
              <a:ext cx="122" cy="201"/>
            </a:xfrm>
            <a:custGeom>
              <a:avLst/>
              <a:gdLst>
                <a:gd name="T0" fmla="*/ 0 w 174"/>
                <a:gd name="T1" fmla="*/ 285 h 289"/>
                <a:gd name="T2" fmla="*/ 2 w 174"/>
                <a:gd name="T3" fmla="*/ 288 h 289"/>
                <a:gd name="T4" fmla="*/ 5 w 174"/>
                <a:gd name="T5" fmla="*/ 289 h 289"/>
                <a:gd name="T6" fmla="*/ 6 w 174"/>
                <a:gd name="T7" fmla="*/ 289 h 289"/>
                <a:gd name="T8" fmla="*/ 9 w 174"/>
                <a:gd name="T9" fmla="*/ 289 h 289"/>
                <a:gd name="T10" fmla="*/ 0 w 174"/>
                <a:gd name="T11" fmla="*/ 285 h 289"/>
                <a:gd name="T12" fmla="*/ 114 w 174"/>
                <a:gd name="T13" fmla="*/ 0 h 289"/>
                <a:gd name="T14" fmla="*/ 114 w 174"/>
                <a:gd name="T15" fmla="*/ 1 h 289"/>
                <a:gd name="T16" fmla="*/ 110 w 174"/>
                <a:gd name="T17" fmla="*/ 10 h 289"/>
                <a:gd name="T18" fmla="*/ 110 w 174"/>
                <a:gd name="T19" fmla="*/ 10 h 289"/>
                <a:gd name="T20" fmla="*/ 109 w 174"/>
                <a:gd name="T21" fmla="*/ 13 h 289"/>
                <a:gd name="T22" fmla="*/ 117 w 174"/>
                <a:gd name="T23" fmla="*/ 23 h 289"/>
                <a:gd name="T24" fmla="*/ 118 w 174"/>
                <a:gd name="T25" fmla="*/ 24 h 289"/>
                <a:gd name="T26" fmla="*/ 122 w 174"/>
                <a:gd name="T27" fmla="*/ 29 h 289"/>
                <a:gd name="T28" fmla="*/ 148 w 174"/>
                <a:gd name="T29" fmla="*/ 72 h 289"/>
                <a:gd name="T30" fmla="*/ 157 w 174"/>
                <a:gd name="T31" fmla="*/ 104 h 289"/>
                <a:gd name="T32" fmla="*/ 157 w 174"/>
                <a:gd name="T33" fmla="*/ 136 h 289"/>
                <a:gd name="T34" fmla="*/ 147 w 174"/>
                <a:gd name="T35" fmla="*/ 174 h 289"/>
                <a:gd name="T36" fmla="*/ 126 w 174"/>
                <a:gd name="T37" fmla="*/ 209 h 289"/>
                <a:gd name="T38" fmla="*/ 102 w 174"/>
                <a:gd name="T39" fmla="*/ 234 h 289"/>
                <a:gd name="T40" fmla="*/ 93 w 174"/>
                <a:gd name="T41" fmla="*/ 241 h 289"/>
                <a:gd name="T42" fmla="*/ 75 w 174"/>
                <a:gd name="T43" fmla="*/ 254 h 289"/>
                <a:gd name="T44" fmla="*/ 73 w 174"/>
                <a:gd name="T45" fmla="*/ 255 h 289"/>
                <a:gd name="T46" fmla="*/ 53 w 174"/>
                <a:gd name="T47" fmla="*/ 265 h 289"/>
                <a:gd name="T48" fmla="*/ 13 w 174"/>
                <a:gd name="T49" fmla="*/ 276 h 289"/>
                <a:gd name="T50" fmla="*/ 11 w 174"/>
                <a:gd name="T51" fmla="*/ 277 h 289"/>
                <a:gd name="T52" fmla="*/ 30 w 174"/>
                <a:gd name="T53" fmla="*/ 285 h 289"/>
                <a:gd name="T54" fmla="*/ 82 w 174"/>
                <a:gd name="T55" fmla="*/ 264 h 289"/>
                <a:gd name="T56" fmla="*/ 158 w 174"/>
                <a:gd name="T57" fmla="*/ 178 h 289"/>
                <a:gd name="T58" fmla="*/ 164 w 174"/>
                <a:gd name="T59" fmla="*/ 81 h 289"/>
                <a:gd name="T60" fmla="*/ 125 w 174"/>
                <a:gd name="T61" fmla="*/ 13 h 289"/>
                <a:gd name="T62" fmla="*/ 114 w 174"/>
                <a:gd name="T63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4" h="289">
                  <a:moveTo>
                    <a:pt x="0" y="285"/>
                  </a:moveTo>
                  <a:cubicBezTo>
                    <a:pt x="1" y="287"/>
                    <a:pt x="1" y="288"/>
                    <a:pt x="2" y="288"/>
                  </a:cubicBezTo>
                  <a:cubicBezTo>
                    <a:pt x="3" y="289"/>
                    <a:pt x="4" y="289"/>
                    <a:pt x="5" y="289"/>
                  </a:cubicBezTo>
                  <a:cubicBezTo>
                    <a:pt x="6" y="289"/>
                    <a:pt x="6" y="289"/>
                    <a:pt x="6" y="289"/>
                  </a:cubicBezTo>
                  <a:cubicBezTo>
                    <a:pt x="7" y="289"/>
                    <a:pt x="8" y="289"/>
                    <a:pt x="9" y="289"/>
                  </a:cubicBezTo>
                  <a:cubicBezTo>
                    <a:pt x="6" y="288"/>
                    <a:pt x="3" y="287"/>
                    <a:pt x="0" y="285"/>
                  </a:cubicBezTo>
                  <a:moveTo>
                    <a:pt x="114" y="0"/>
                  </a:moveTo>
                  <a:cubicBezTo>
                    <a:pt x="114" y="1"/>
                    <a:pt x="114" y="1"/>
                    <a:pt x="114" y="1"/>
                  </a:cubicBezTo>
                  <a:cubicBezTo>
                    <a:pt x="118" y="4"/>
                    <a:pt x="115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1"/>
                    <a:pt x="109" y="12"/>
                    <a:pt x="109" y="13"/>
                  </a:cubicBezTo>
                  <a:cubicBezTo>
                    <a:pt x="112" y="16"/>
                    <a:pt x="115" y="19"/>
                    <a:pt x="117" y="23"/>
                  </a:cubicBezTo>
                  <a:cubicBezTo>
                    <a:pt x="118" y="23"/>
                    <a:pt x="118" y="23"/>
                    <a:pt x="118" y="24"/>
                  </a:cubicBezTo>
                  <a:cubicBezTo>
                    <a:pt x="120" y="25"/>
                    <a:pt x="121" y="27"/>
                    <a:pt x="122" y="29"/>
                  </a:cubicBezTo>
                  <a:cubicBezTo>
                    <a:pt x="132" y="42"/>
                    <a:pt x="142" y="56"/>
                    <a:pt x="148" y="72"/>
                  </a:cubicBezTo>
                  <a:cubicBezTo>
                    <a:pt x="153" y="82"/>
                    <a:pt x="156" y="93"/>
                    <a:pt x="157" y="104"/>
                  </a:cubicBezTo>
                  <a:cubicBezTo>
                    <a:pt x="158" y="115"/>
                    <a:pt x="158" y="125"/>
                    <a:pt x="157" y="136"/>
                  </a:cubicBezTo>
                  <a:cubicBezTo>
                    <a:pt x="155" y="149"/>
                    <a:pt x="152" y="162"/>
                    <a:pt x="147" y="174"/>
                  </a:cubicBezTo>
                  <a:cubicBezTo>
                    <a:pt x="141" y="186"/>
                    <a:pt x="134" y="198"/>
                    <a:pt x="126" y="209"/>
                  </a:cubicBezTo>
                  <a:cubicBezTo>
                    <a:pt x="119" y="218"/>
                    <a:pt x="111" y="226"/>
                    <a:pt x="102" y="234"/>
                  </a:cubicBezTo>
                  <a:cubicBezTo>
                    <a:pt x="99" y="237"/>
                    <a:pt x="96" y="239"/>
                    <a:pt x="93" y="241"/>
                  </a:cubicBezTo>
                  <a:cubicBezTo>
                    <a:pt x="88" y="246"/>
                    <a:pt x="82" y="250"/>
                    <a:pt x="75" y="254"/>
                  </a:cubicBezTo>
                  <a:cubicBezTo>
                    <a:pt x="75" y="254"/>
                    <a:pt x="74" y="254"/>
                    <a:pt x="73" y="255"/>
                  </a:cubicBezTo>
                  <a:cubicBezTo>
                    <a:pt x="67" y="259"/>
                    <a:pt x="60" y="262"/>
                    <a:pt x="53" y="265"/>
                  </a:cubicBezTo>
                  <a:cubicBezTo>
                    <a:pt x="40" y="270"/>
                    <a:pt x="27" y="274"/>
                    <a:pt x="13" y="276"/>
                  </a:cubicBezTo>
                  <a:cubicBezTo>
                    <a:pt x="13" y="276"/>
                    <a:pt x="12" y="276"/>
                    <a:pt x="11" y="277"/>
                  </a:cubicBezTo>
                  <a:cubicBezTo>
                    <a:pt x="17" y="279"/>
                    <a:pt x="24" y="282"/>
                    <a:pt x="30" y="285"/>
                  </a:cubicBezTo>
                  <a:cubicBezTo>
                    <a:pt x="48" y="281"/>
                    <a:pt x="66" y="274"/>
                    <a:pt x="82" y="264"/>
                  </a:cubicBezTo>
                  <a:cubicBezTo>
                    <a:pt x="116" y="244"/>
                    <a:pt x="143" y="214"/>
                    <a:pt x="158" y="178"/>
                  </a:cubicBezTo>
                  <a:cubicBezTo>
                    <a:pt x="171" y="147"/>
                    <a:pt x="174" y="113"/>
                    <a:pt x="164" y="81"/>
                  </a:cubicBezTo>
                  <a:cubicBezTo>
                    <a:pt x="157" y="56"/>
                    <a:pt x="142" y="33"/>
                    <a:pt x="125" y="13"/>
                  </a:cubicBezTo>
                  <a:cubicBezTo>
                    <a:pt x="122" y="9"/>
                    <a:pt x="118" y="5"/>
                    <a:pt x="114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0" name="Freeform 223"/>
            <p:cNvSpPr>
              <a:spLocks noEditPoints="1"/>
            </p:cNvSpPr>
            <p:nvPr/>
          </p:nvSpPr>
          <p:spPr bwMode="auto">
            <a:xfrm>
              <a:off x="1567" y="3825"/>
              <a:ext cx="129" cy="33"/>
            </a:xfrm>
            <a:custGeom>
              <a:avLst/>
              <a:gdLst>
                <a:gd name="T0" fmla="*/ 6 w 185"/>
                <a:gd name="T1" fmla="*/ 8 h 47"/>
                <a:gd name="T2" fmla="*/ 4 w 185"/>
                <a:gd name="T3" fmla="*/ 8 h 47"/>
                <a:gd name="T4" fmla="*/ 1 w 185"/>
                <a:gd name="T5" fmla="*/ 11 h 47"/>
                <a:gd name="T6" fmla="*/ 0 w 185"/>
                <a:gd name="T7" fmla="*/ 14 h 47"/>
                <a:gd name="T8" fmla="*/ 6 w 185"/>
                <a:gd name="T9" fmla="*/ 8 h 47"/>
                <a:gd name="T10" fmla="*/ 59 w 185"/>
                <a:gd name="T11" fmla="*/ 0 h 47"/>
                <a:gd name="T12" fmla="*/ 28 w 185"/>
                <a:gd name="T13" fmla="*/ 2 h 47"/>
                <a:gd name="T14" fmla="*/ 13 w 185"/>
                <a:gd name="T15" fmla="*/ 18 h 47"/>
                <a:gd name="T16" fmla="*/ 16 w 185"/>
                <a:gd name="T17" fmla="*/ 17 h 47"/>
                <a:gd name="T18" fmla="*/ 57 w 185"/>
                <a:gd name="T19" fmla="*/ 12 h 47"/>
                <a:gd name="T20" fmla="*/ 79 w 185"/>
                <a:gd name="T21" fmla="*/ 13 h 47"/>
                <a:gd name="T22" fmla="*/ 82 w 185"/>
                <a:gd name="T23" fmla="*/ 13 h 47"/>
                <a:gd name="T24" fmla="*/ 103 w 185"/>
                <a:gd name="T25" fmla="*/ 18 h 47"/>
                <a:gd name="T26" fmla="*/ 114 w 185"/>
                <a:gd name="T27" fmla="*/ 21 h 47"/>
                <a:gd name="T28" fmla="*/ 146 w 185"/>
                <a:gd name="T29" fmla="*/ 34 h 47"/>
                <a:gd name="T30" fmla="*/ 166 w 185"/>
                <a:gd name="T31" fmla="*/ 47 h 47"/>
                <a:gd name="T32" fmla="*/ 185 w 185"/>
                <a:gd name="T33" fmla="*/ 47 h 47"/>
                <a:gd name="T34" fmla="*/ 84 w 185"/>
                <a:gd name="T35" fmla="*/ 1 h 47"/>
                <a:gd name="T36" fmla="*/ 59 w 185"/>
                <a:gd name="T3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5" h="47">
                  <a:moveTo>
                    <a:pt x="6" y="8"/>
                  </a:moveTo>
                  <a:cubicBezTo>
                    <a:pt x="6" y="8"/>
                    <a:pt x="5" y="8"/>
                    <a:pt x="4" y="8"/>
                  </a:cubicBezTo>
                  <a:cubicBezTo>
                    <a:pt x="2" y="9"/>
                    <a:pt x="2" y="10"/>
                    <a:pt x="1" y="11"/>
                  </a:cubicBezTo>
                  <a:cubicBezTo>
                    <a:pt x="0" y="12"/>
                    <a:pt x="0" y="13"/>
                    <a:pt x="0" y="14"/>
                  </a:cubicBezTo>
                  <a:cubicBezTo>
                    <a:pt x="2" y="12"/>
                    <a:pt x="4" y="10"/>
                    <a:pt x="6" y="8"/>
                  </a:cubicBezTo>
                  <a:moveTo>
                    <a:pt x="59" y="0"/>
                  </a:moveTo>
                  <a:cubicBezTo>
                    <a:pt x="48" y="0"/>
                    <a:pt x="38" y="0"/>
                    <a:pt x="28" y="2"/>
                  </a:cubicBezTo>
                  <a:cubicBezTo>
                    <a:pt x="23" y="8"/>
                    <a:pt x="18" y="13"/>
                    <a:pt x="13" y="18"/>
                  </a:cubicBezTo>
                  <a:cubicBezTo>
                    <a:pt x="14" y="18"/>
                    <a:pt x="15" y="18"/>
                    <a:pt x="16" y="17"/>
                  </a:cubicBezTo>
                  <a:cubicBezTo>
                    <a:pt x="29" y="14"/>
                    <a:pt x="43" y="12"/>
                    <a:pt x="57" y="12"/>
                  </a:cubicBezTo>
                  <a:cubicBezTo>
                    <a:pt x="64" y="12"/>
                    <a:pt x="72" y="12"/>
                    <a:pt x="79" y="13"/>
                  </a:cubicBezTo>
                  <a:cubicBezTo>
                    <a:pt x="80" y="13"/>
                    <a:pt x="81" y="13"/>
                    <a:pt x="82" y="13"/>
                  </a:cubicBezTo>
                  <a:cubicBezTo>
                    <a:pt x="89" y="14"/>
                    <a:pt x="96" y="16"/>
                    <a:pt x="103" y="18"/>
                  </a:cubicBezTo>
                  <a:cubicBezTo>
                    <a:pt x="107" y="19"/>
                    <a:pt x="110" y="20"/>
                    <a:pt x="114" y="21"/>
                  </a:cubicBezTo>
                  <a:cubicBezTo>
                    <a:pt x="125" y="24"/>
                    <a:pt x="136" y="29"/>
                    <a:pt x="146" y="34"/>
                  </a:cubicBezTo>
                  <a:cubicBezTo>
                    <a:pt x="153" y="38"/>
                    <a:pt x="160" y="43"/>
                    <a:pt x="166" y="47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58" y="22"/>
                    <a:pt x="121" y="6"/>
                    <a:pt x="84" y="1"/>
                  </a:cubicBezTo>
                  <a:cubicBezTo>
                    <a:pt x="76" y="0"/>
                    <a:pt x="67" y="0"/>
                    <a:pt x="5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1" name="Freeform 224"/>
            <p:cNvSpPr>
              <a:spLocks/>
            </p:cNvSpPr>
            <p:nvPr/>
          </p:nvSpPr>
          <p:spPr bwMode="auto">
            <a:xfrm>
              <a:off x="1471" y="3429"/>
              <a:ext cx="130" cy="211"/>
            </a:xfrm>
            <a:custGeom>
              <a:avLst/>
              <a:gdLst>
                <a:gd name="T0" fmla="*/ 166 w 186"/>
                <a:gd name="T1" fmla="*/ 0 h 302"/>
                <a:gd name="T2" fmla="*/ 158 w 186"/>
                <a:gd name="T3" fmla="*/ 1 h 302"/>
                <a:gd name="T4" fmla="*/ 99 w 186"/>
                <a:gd name="T5" fmla="*/ 39 h 302"/>
                <a:gd name="T6" fmla="*/ 98 w 186"/>
                <a:gd name="T7" fmla="*/ 40 h 302"/>
                <a:gd name="T8" fmla="*/ 71 w 186"/>
                <a:gd name="T9" fmla="*/ 70 h 302"/>
                <a:gd name="T10" fmla="*/ 37 w 186"/>
                <a:gd name="T11" fmla="*/ 117 h 302"/>
                <a:gd name="T12" fmla="*/ 20 w 186"/>
                <a:gd name="T13" fmla="*/ 241 h 302"/>
                <a:gd name="T14" fmla="*/ 61 w 186"/>
                <a:gd name="T15" fmla="*/ 276 h 302"/>
                <a:gd name="T16" fmla="*/ 69 w 186"/>
                <a:gd name="T17" fmla="*/ 280 h 302"/>
                <a:gd name="T18" fmla="*/ 76 w 186"/>
                <a:gd name="T19" fmla="*/ 283 h 302"/>
                <a:gd name="T20" fmla="*/ 85 w 186"/>
                <a:gd name="T21" fmla="*/ 287 h 302"/>
                <a:gd name="T22" fmla="*/ 113 w 186"/>
                <a:gd name="T23" fmla="*/ 301 h 302"/>
                <a:gd name="T24" fmla="*/ 116 w 186"/>
                <a:gd name="T25" fmla="*/ 302 h 302"/>
                <a:gd name="T26" fmla="*/ 119 w 186"/>
                <a:gd name="T27" fmla="*/ 290 h 302"/>
                <a:gd name="T28" fmla="*/ 106 w 186"/>
                <a:gd name="T29" fmla="*/ 283 h 302"/>
                <a:gd name="T30" fmla="*/ 87 w 186"/>
                <a:gd name="T31" fmla="*/ 275 h 302"/>
                <a:gd name="T32" fmla="*/ 67 w 186"/>
                <a:gd name="T33" fmla="*/ 265 h 302"/>
                <a:gd name="T34" fmla="*/ 46 w 186"/>
                <a:gd name="T35" fmla="*/ 253 h 302"/>
                <a:gd name="T36" fmla="*/ 35 w 186"/>
                <a:gd name="T37" fmla="*/ 242 h 302"/>
                <a:gd name="T38" fmla="*/ 28 w 186"/>
                <a:gd name="T39" fmla="*/ 229 h 302"/>
                <a:gd name="T40" fmla="*/ 25 w 186"/>
                <a:gd name="T41" fmla="*/ 220 h 302"/>
                <a:gd name="T42" fmla="*/ 23 w 186"/>
                <a:gd name="T43" fmla="*/ 213 h 302"/>
                <a:gd name="T44" fmla="*/ 23 w 186"/>
                <a:gd name="T45" fmla="*/ 207 h 302"/>
                <a:gd name="T46" fmla="*/ 24 w 186"/>
                <a:gd name="T47" fmla="*/ 187 h 302"/>
                <a:gd name="T48" fmla="*/ 36 w 186"/>
                <a:gd name="T49" fmla="*/ 144 h 302"/>
                <a:gd name="T50" fmla="*/ 69 w 186"/>
                <a:gd name="T51" fmla="*/ 91 h 302"/>
                <a:gd name="T52" fmla="*/ 123 w 186"/>
                <a:gd name="T53" fmla="*/ 35 h 302"/>
                <a:gd name="T54" fmla="*/ 126 w 186"/>
                <a:gd name="T55" fmla="*/ 32 h 302"/>
                <a:gd name="T56" fmla="*/ 151 w 186"/>
                <a:gd name="T57" fmla="*/ 17 h 302"/>
                <a:gd name="T58" fmla="*/ 152 w 186"/>
                <a:gd name="T59" fmla="*/ 16 h 302"/>
                <a:gd name="T60" fmla="*/ 161 w 186"/>
                <a:gd name="T61" fmla="*/ 13 h 302"/>
                <a:gd name="T62" fmla="*/ 165 w 186"/>
                <a:gd name="T63" fmla="*/ 13 h 302"/>
                <a:gd name="T64" fmla="*/ 170 w 186"/>
                <a:gd name="T65" fmla="*/ 12 h 302"/>
                <a:gd name="T66" fmla="*/ 173 w 186"/>
                <a:gd name="T67" fmla="*/ 13 h 302"/>
                <a:gd name="T68" fmla="*/ 178 w 186"/>
                <a:gd name="T69" fmla="*/ 14 h 302"/>
                <a:gd name="T70" fmla="*/ 180 w 186"/>
                <a:gd name="T71" fmla="*/ 14 h 302"/>
                <a:gd name="T72" fmla="*/ 185 w 186"/>
                <a:gd name="T73" fmla="*/ 11 h 302"/>
                <a:gd name="T74" fmla="*/ 186 w 186"/>
                <a:gd name="T75" fmla="*/ 8 h 302"/>
                <a:gd name="T76" fmla="*/ 183 w 186"/>
                <a:gd name="T77" fmla="*/ 8 h 302"/>
                <a:gd name="T78" fmla="*/ 172 w 186"/>
                <a:gd name="T79" fmla="*/ 3 h 302"/>
                <a:gd name="T80" fmla="*/ 166 w 186"/>
                <a:gd name="T81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6" h="302">
                  <a:moveTo>
                    <a:pt x="166" y="0"/>
                  </a:moveTo>
                  <a:cubicBezTo>
                    <a:pt x="163" y="0"/>
                    <a:pt x="161" y="1"/>
                    <a:pt x="158" y="1"/>
                  </a:cubicBezTo>
                  <a:cubicBezTo>
                    <a:pt x="136" y="6"/>
                    <a:pt x="115" y="25"/>
                    <a:pt x="99" y="39"/>
                  </a:cubicBezTo>
                  <a:cubicBezTo>
                    <a:pt x="99" y="39"/>
                    <a:pt x="99" y="40"/>
                    <a:pt x="98" y="40"/>
                  </a:cubicBezTo>
                  <a:cubicBezTo>
                    <a:pt x="89" y="49"/>
                    <a:pt x="79" y="59"/>
                    <a:pt x="71" y="70"/>
                  </a:cubicBezTo>
                  <a:cubicBezTo>
                    <a:pt x="58" y="84"/>
                    <a:pt x="47" y="100"/>
                    <a:pt x="37" y="117"/>
                  </a:cubicBezTo>
                  <a:cubicBezTo>
                    <a:pt x="15" y="151"/>
                    <a:pt x="0" y="202"/>
                    <a:pt x="20" y="241"/>
                  </a:cubicBezTo>
                  <a:cubicBezTo>
                    <a:pt x="29" y="258"/>
                    <a:pt x="44" y="268"/>
                    <a:pt x="61" y="276"/>
                  </a:cubicBezTo>
                  <a:cubicBezTo>
                    <a:pt x="64" y="278"/>
                    <a:pt x="66" y="279"/>
                    <a:pt x="69" y="280"/>
                  </a:cubicBezTo>
                  <a:cubicBezTo>
                    <a:pt x="71" y="281"/>
                    <a:pt x="74" y="282"/>
                    <a:pt x="76" y="283"/>
                  </a:cubicBezTo>
                  <a:cubicBezTo>
                    <a:pt x="79" y="285"/>
                    <a:pt x="82" y="286"/>
                    <a:pt x="85" y="287"/>
                  </a:cubicBezTo>
                  <a:cubicBezTo>
                    <a:pt x="94" y="291"/>
                    <a:pt x="104" y="296"/>
                    <a:pt x="113" y="301"/>
                  </a:cubicBezTo>
                  <a:cubicBezTo>
                    <a:pt x="114" y="302"/>
                    <a:pt x="115" y="302"/>
                    <a:pt x="116" y="302"/>
                  </a:cubicBezTo>
                  <a:cubicBezTo>
                    <a:pt x="121" y="302"/>
                    <a:pt x="124" y="294"/>
                    <a:pt x="119" y="290"/>
                  </a:cubicBezTo>
                  <a:cubicBezTo>
                    <a:pt x="115" y="288"/>
                    <a:pt x="110" y="286"/>
                    <a:pt x="106" y="283"/>
                  </a:cubicBezTo>
                  <a:cubicBezTo>
                    <a:pt x="100" y="280"/>
                    <a:pt x="93" y="277"/>
                    <a:pt x="87" y="275"/>
                  </a:cubicBezTo>
                  <a:cubicBezTo>
                    <a:pt x="80" y="272"/>
                    <a:pt x="73" y="269"/>
                    <a:pt x="67" y="265"/>
                  </a:cubicBezTo>
                  <a:cubicBezTo>
                    <a:pt x="60" y="262"/>
                    <a:pt x="53" y="258"/>
                    <a:pt x="46" y="253"/>
                  </a:cubicBezTo>
                  <a:cubicBezTo>
                    <a:pt x="42" y="250"/>
                    <a:pt x="38" y="246"/>
                    <a:pt x="35" y="242"/>
                  </a:cubicBezTo>
                  <a:cubicBezTo>
                    <a:pt x="32" y="238"/>
                    <a:pt x="30" y="233"/>
                    <a:pt x="28" y="229"/>
                  </a:cubicBezTo>
                  <a:cubicBezTo>
                    <a:pt x="27" y="226"/>
                    <a:pt x="26" y="223"/>
                    <a:pt x="25" y="220"/>
                  </a:cubicBezTo>
                  <a:cubicBezTo>
                    <a:pt x="24" y="218"/>
                    <a:pt x="24" y="215"/>
                    <a:pt x="23" y="213"/>
                  </a:cubicBezTo>
                  <a:cubicBezTo>
                    <a:pt x="23" y="211"/>
                    <a:pt x="23" y="209"/>
                    <a:pt x="23" y="207"/>
                  </a:cubicBezTo>
                  <a:cubicBezTo>
                    <a:pt x="23" y="201"/>
                    <a:pt x="23" y="194"/>
                    <a:pt x="24" y="187"/>
                  </a:cubicBezTo>
                  <a:cubicBezTo>
                    <a:pt x="26" y="173"/>
                    <a:pt x="30" y="158"/>
                    <a:pt x="36" y="144"/>
                  </a:cubicBezTo>
                  <a:cubicBezTo>
                    <a:pt x="45" y="125"/>
                    <a:pt x="56" y="108"/>
                    <a:pt x="69" y="91"/>
                  </a:cubicBezTo>
                  <a:cubicBezTo>
                    <a:pt x="85" y="71"/>
                    <a:pt x="103" y="51"/>
                    <a:pt x="123" y="35"/>
                  </a:cubicBezTo>
                  <a:cubicBezTo>
                    <a:pt x="124" y="34"/>
                    <a:pt x="125" y="33"/>
                    <a:pt x="126" y="32"/>
                  </a:cubicBezTo>
                  <a:cubicBezTo>
                    <a:pt x="134" y="26"/>
                    <a:pt x="142" y="21"/>
                    <a:pt x="151" y="17"/>
                  </a:cubicBezTo>
                  <a:cubicBezTo>
                    <a:pt x="151" y="16"/>
                    <a:pt x="152" y="16"/>
                    <a:pt x="152" y="16"/>
                  </a:cubicBezTo>
                  <a:cubicBezTo>
                    <a:pt x="155" y="15"/>
                    <a:pt x="158" y="14"/>
                    <a:pt x="161" y="13"/>
                  </a:cubicBezTo>
                  <a:cubicBezTo>
                    <a:pt x="162" y="13"/>
                    <a:pt x="164" y="13"/>
                    <a:pt x="165" y="13"/>
                  </a:cubicBezTo>
                  <a:cubicBezTo>
                    <a:pt x="167" y="12"/>
                    <a:pt x="168" y="12"/>
                    <a:pt x="170" y="12"/>
                  </a:cubicBezTo>
                  <a:cubicBezTo>
                    <a:pt x="171" y="12"/>
                    <a:pt x="172" y="12"/>
                    <a:pt x="173" y="13"/>
                  </a:cubicBezTo>
                  <a:cubicBezTo>
                    <a:pt x="175" y="13"/>
                    <a:pt x="177" y="13"/>
                    <a:pt x="178" y="14"/>
                  </a:cubicBezTo>
                  <a:cubicBezTo>
                    <a:pt x="179" y="14"/>
                    <a:pt x="179" y="14"/>
                    <a:pt x="180" y="14"/>
                  </a:cubicBezTo>
                  <a:cubicBezTo>
                    <a:pt x="182" y="14"/>
                    <a:pt x="184" y="13"/>
                    <a:pt x="185" y="11"/>
                  </a:cubicBezTo>
                  <a:cubicBezTo>
                    <a:pt x="185" y="10"/>
                    <a:pt x="186" y="9"/>
                    <a:pt x="186" y="8"/>
                  </a:cubicBezTo>
                  <a:cubicBezTo>
                    <a:pt x="185" y="8"/>
                    <a:pt x="184" y="8"/>
                    <a:pt x="183" y="8"/>
                  </a:cubicBezTo>
                  <a:cubicBezTo>
                    <a:pt x="180" y="6"/>
                    <a:pt x="176" y="4"/>
                    <a:pt x="172" y="3"/>
                  </a:cubicBezTo>
                  <a:cubicBezTo>
                    <a:pt x="170" y="2"/>
                    <a:pt x="168" y="1"/>
                    <a:pt x="16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Freeform 225"/>
            <p:cNvSpPr>
              <a:spLocks/>
            </p:cNvSpPr>
            <p:nvPr/>
          </p:nvSpPr>
          <p:spPr bwMode="auto">
            <a:xfrm>
              <a:off x="1549" y="3812"/>
              <a:ext cx="46" cy="46"/>
            </a:xfrm>
            <a:custGeom>
              <a:avLst/>
              <a:gdLst>
                <a:gd name="T0" fmla="*/ 57 w 66"/>
                <a:gd name="T1" fmla="*/ 0 h 66"/>
                <a:gd name="T2" fmla="*/ 53 w 66"/>
                <a:gd name="T3" fmla="*/ 3 h 66"/>
                <a:gd name="T4" fmla="*/ 32 w 66"/>
                <a:gd name="T5" fmla="*/ 27 h 66"/>
                <a:gd name="T6" fmla="*/ 26 w 66"/>
                <a:gd name="T7" fmla="*/ 33 h 66"/>
                <a:gd name="T8" fmla="*/ 21 w 66"/>
                <a:gd name="T9" fmla="*/ 39 h 66"/>
                <a:gd name="T10" fmla="*/ 15 w 66"/>
                <a:gd name="T11" fmla="*/ 46 h 66"/>
                <a:gd name="T12" fmla="*/ 0 w 66"/>
                <a:gd name="T13" fmla="*/ 66 h 66"/>
                <a:gd name="T14" fmla="*/ 15 w 66"/>
                <a:gd name="T15" fmla="*/ 66 h 66"/>
                <a:gd name="T16" fmla="*/ 25 w 66"/>
                <a:gd name="T17" fmla="*/ 54 h 66"/>
                <a:gd name="T18" fmla="*/ 39 w 66"/>
                <a:gd name="T19" fmla="*/ 37 h 66"/>
                <a:gd name="T20" fmla="*/ 54 w 66"/>
                <a:gd name="T21" fmla="*/ 21 h 66"/>
                <a:gd name="T22" fmla="*/ 62 w 66"/>
                <a:gd name="T23" fmla="*/ 10 h 66"/>
                <a:gd name="T24" fmla="*/ 57 w 66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57" y="0"/>
                  </a:moveTo>
                  <a:cubicBezTo>
                    <a:pt x="55" y="0"/>
                    <a:pt x="54" y="1"/>
                    <a:pt x="53" y="3"/>
                  </a:cubicBezTo>
                  <a:cubicBezTo>
                    <a:pt x="47" y="11"/>
                    <a:pt x="40" y="19"/>
                    <a:pt x="32" y="27"/>
                  </a:cubicBezTo>
                  <a:cubicBezTo>
                    <a:pt x="30" y="29"/>
                    <a:pt x="28" y="31"/>
                    <a:pt x="26" y="33"/>
                  </a:cubicBezTo>
                  <a:cubicBezTo>
                    <a:pt x="24" y="35"/>
                    <a:pt x="23" y="37"/>
                    <a:pt x="21" y="39"/>
                  </a:cubicBezTo>
                  <a:cubicBezTo>
                    <a:pt x="19" y="41"/>
                    <a:pt x="17" y="44"/>
                    <a:pt x="15" y="46"/>
                  </a:cubicBezTo>
                  <a:cubicBezTo>
                    <a:pt x="9" y="52"/>
                    <a:pt x="4" y="59"/>
                    <a:pt x="0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62"/>
                    <a:pt x="21" y="58"/>
                    <a:pt x="25" y="54"/>
                  </a:cubicBezTo>
                  <a:cubicBezTo>
                    <a:pt x="29" y="48"/>
                    <a:pt x="34" y="43"/>
                    <a:pt x="39" y="37"/>
                  </a:cubicBezTo>
                  <a:cubicBezTo>
                    <a:pt x="44" y="32"/>
                    <a:pt x="49" y="27"/>
                    <a:pt x="54" y="21"/>
                  </a:cubicBezTo>
                  <a:cubicBezTo>
                    <a:pt x="57" y="18"/>
                    <a:pt x="60" y="14"/>
                    <a:pt x="62" y="10"/>
                  </a:cubicBezTo>
                  <a:cubicBezTo>
                    <a:pt x="66" y="5"/>
                    <a:pt x="61" y="0"/>
                    <a:pt x="5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Freeform 226"/>
            <p:cNvSpPr>
              <a:spLocks/>
            </p:cNvSpPr>
            <p:nvPr/>
          </p:nvSpPr>
          <p:spPr bwMode="auto">
            <a:xfrm>
              <a:off x="1163" y="3495"/>
              <a:ext cx="65" cy="138"/>
            </a:xfrm>
            <a:custGeom>
              <a:avLst/>
              <a:gdLst>
                <a:gd name="T0" fmla="*/ 46 w 94"/>
                <a:gd name="T1" fmla="*/ 0 h 198"/>
                <a:gd name="T2" fmla="*/ 42 w 94"/>
                <a:gd name="T3" fmla="*/ 2 h 198"/>
                <a:gd name="T4" fmla="*/ 24 w 94"/>
                <a:gd name="T5" fmla="*/ 28 h 198"/>
                <a:gd name="T6" fmla="*/ 24 w 94"/>
                <a:gd name="T7" fmla="*/ 28 h 198"/>
                <a:gd name="T8" fmla="*/ 4 w 94"/>
                <a:gd name="T9" fmla="*/ 120 h 198"/>
                <a:gd name="T10" fmla="*/ 5 w 94"/>
                <a:gd name="T11" fmla="*/ 124 h 198"/>
                <a:gd name="T12" fmla="*/ 27 w 94"/>
                <a:gd name="T13" fmla="*/ 171 h 198"/>
                <a:gd name="T14" fmla="*/ 34 w 94"/>
                <a:gd name="T15" fmla="*/ 177 h 198"/>
                <a:gd name="T16" fmla="*/ 45 w 94"/>
                <a:gd name="T17" fmla="*/ 185 h 198"/>
                <a:gd name="T18" fmla="*/ 58 w 94"/>
                <a:gd name="T19" fmla="*/ 191 h 198"/>
                <a:gd name="T20" fmla="*/ 87 w 94"/>
                <a:gd name="T21" fmla="*/ 198 h 198"/>
                <a:gd name="T22" fmla="*/ 87 w 94"/>
                <a:gd name="T23" fmla="*/ 198 h 198"/>
                <a:gd name="T24" fmla="*/ 87 w 94"/>
                <a:gd name="T25" fmla="*/ 186 h 198"/>
                <a:gd name="T26" fmla="*/ 85 w 94"/>
                <a:gd name="T27" fmla="*/ 185 h 198"/>
                <a:gd name="T28" fmla="*/ 60 w 94"/>
                <a:gd name="T29" fmla="*/ 179 h 198"/>
                <a:gd name="T30" fmla="*/ 55 w 94"/>
                <a:gd name="T31" fmla="*/ 177 h 198"/>
                <a:gd name="T32" fmla="*/ 44 w 94"/>
                <a:gd name="T33" fmla="*/ 170 h 198"/>
                <a:gd name="T34" fmla="*/ 43 w 94"/>
                <a:gd name="T35" fmla="*/ 169 h 198"/>
                <a:gd name="T36" fmla="*/ 33 w 94"/>
                <a:gd name="T37" fmla="*/ 160 h 198"/>
                <a:gd name="T38" fmla="*/ 31 w 94"/>
                <a:gd name="T39" fmla="*/ 157 h 198"/>
                <a:gd name="T40" fmla="*/ 22 w 94"/>
                <a:gd name="T41" fmla="*/ 142 h 198"/>
                <a:gd name="T42" fmla="*/ 16 w 94"/>
                <a:gd name="T43" fmla="*/ 120 h 198"/>
                <a:gd name="T44" fmla="*/ 17 w 94"/>
                <a:gd name="T45" fmla="*/ 89 h 198"/>
                <a:gd name="T46" fmla="*/ 28 w 94"/>
                <a:gd name="T47" fmla="*/ 49 h 198"/>
                <a:gd name="T48" fmla="*/ 37 w 94"/>
                <a:gd name="T49" fmla="*/ 30 h 198"/>
                <a:gd name="T50" fmla="*/ 44 w 94"/>
                <a:gd name="T51" fmla="*/ 19 h 198"/>
                <a:gd name="T52" fmla="*/ 48 w 94"/>
                <a:gd name="T53" fmla="*/ 13 h 198"/>
                <a:gd name="T54" fmla="*/ 50 w 94"/>
                <a:gd name="T55" fmla="*/ 11 h 198"/>
                <a:gd name="T56" fmla="*/ 51 w 94"/>
                <a:gd name="T57" fmla="*/ 5 h 198"/>
                <a:gd name="T58" fmla="*/ 46 w 94"/>
                <a:gd name="T59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4" h="198">
                  <a:moveTo>
                    <a:pt x="46" y="0"/>
                  </a:moveTo>
                  <a:cubicBezTo>
                    <a:pt x="44" y="0"/>
                    <a:pt x="43" y="1"/>
                    <a:pt x="42" y="2"/>
                  </a:cubicBezTo>
                  <a:cubicBezTo>
                    <a:pt x="35" y="10"/>
                    <a:pt x="29" y="19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9" y="56"/>
                    <a:pt x="0" y="89"/>
                    <a:pt x="4" y="120"/>
                  </a:cubicBezTo>
                  <a:cubicBezTo>
                    <a:pt x="4" y="121"/>
                    <a:pt x="4" y="123"/>
                    <a:pt x="5" y="124"/>
                  </a:cubicBezTo>
                  <a:cubicBezTo>
                    <a:pt x="7" y="141"/>
                    <a:pt x="15" y="158"/>
                    <a:pt x="27" y="171"/>
                  </a:cubicBezTo>
                  <a:cubicBezTo>
                    <a:pt x="29" y="173"/>
                    <a:pt x="31" y="175"/>
                    <a:pt x="34" y="177"/>
                  </a:cubicBezTo>
                  <a:cubicBezTo>
                    <a:pt x="37" y="180"/>
                    <a:pt x="41" y="183"/>
                    <a:pt x="45" y="185"/>
                  </a:cubicBezTo>
                  <a:cubicBezTo>
                    <a:pt x="49" y="187"/>
                    <a:pt x="54" y="189"/>
                    <a:pt x="58" y="191"/>
                  </a:cubicBezTo>
                  <a:cubicBezTo>
                    <a:pt x="67" y="194"/>
                    <a:pt x="77" y="197"/>
                    <a:pt x="87" y="198"/>
                  </a:cubicBezTo>
                  <a:cubicBezTo>
                    <a:pt x="87" y="198"/>
                    <a:pt x="87" y="198"/>
                    <a:pt x="87" y="198"/>
                  </a:cubicBezTo>
                  <a:cubicBezTo>
                    <a:pt x="94" y="198"/>
                    <a:pt x="94" y="187"/>
                    <a:pt x="87" y="186"/>
                  </a:cubicBezTo>
                  <a:cubicBezTo>
                    <a:pt x="86" y="186"/>
                    <a:pt x="86" y="186"/>
                    <a:pt x="85" y="185"/>
                  </a:cubicBezTo>
                  <a:cubicBezTo>
                    <a:pt x="77" y="184"/>
                    <a:pt x="68" y="182"/>
                    <a:pt x="60" y="179"/>
                  </a:cubicBezTo>
                  <a:cubicBezTo>
                    <a:pt x="58" y="178"/>
                    <a:pt x="57" y="177"/>
                    <a:pt x="55" y="177"/>
                  </a:cubicBezTo>
                  <a:cubicBezTo>
                    <a:pt x="51" y="175"/>
                    <a:pt x="48" y="172"/>
                    <a:pt x="44" y="170"/>
                  </a:cubicBezTo>
                  <a:cubicBezTo>
                    <a:pt x="44" y="170"/>
                    <a:pt x="43" y="169"/>
                    <a:pt x="43" y="169"/>
                  </a:cubicBezTo>
                  <a:cubicBezTo>
                    <a:pt x="39" y="166"/>
                    <a:pt x="36" y="163"/>
                    <a:pt x="33" y="160"/>
                  </a:cubicBezTo>
                  <a:cubicBezTo>
                    <a:pt x="32" y="159"/>
                    <a:pt x="32" y="158"/>
                    <a:pt x="31" y="157"/>
                  </a:cubicBezTo>
                  <a:cubicBezTo>
                    <a:pt x="28" y="152"/>
                    <a:pt x="25" y="147"/>
                    <a:pt x="22" y="142"/>
                  </a:cubicBezTo>
                  <a:cubicBezTo>
                    <a:pt x="19" y="135"/>
                    <a:pt x="17" y="127"/>
                    <a:pt x="16" y="120"/>
                  </a:cubicBezTo>
                  <a:cubicBezTo>
                    <a:pt x="15" y="109"/>
                    <a:pt x="15" y="99"/>
                    <a:pt x="17" y="89"/>
                  </a:cubicBezTo>
                  <a:cubicBezTo>
                    <a:pt x="19" y="75"/>
                    <a:pt x="22" y="61"/>
                    <a:pt x="28" y="49"/>
                  </a:cubicBezTo>
                  <a:cubicBezTo>
                    <a:pt x="30" y="42"/>
                    <a:pt x="34" y="36"/>
                    <a:pt x="37" y="30"/>
                  </a:cubicBezTo>
                  <a:cubicBezTo>
                    <a:pt x="39" y="27"/>
                    <a:pt x="41" y="23"/>
                    <a:pt x="44" y="19"/>
                  </a:cubicBezTo>
                  <a:cubicBezTo>
                    <a:pt x="45" y="17"/>
                    <a:pt x="47" y="15"/>
                    <a:pt x="48" y="13"/>
                  </a:cubicBezTo>
                  <a:cubicBezTo>
                    <a:pt x="49" y="12"/>
                    <a:pt x="50" y="12"/>
                    <a:pt x="50" y="11"/>
                  </a:cubicBezTo>
                  <a:cubicBezTo>
                    <a:pt x="52" y="9"/>
                    <a:pt x="52" y="7"/>
                    <a:pt x="51" y="5"/>
                  </a:cubicBezTo>
                  <a:cubicBezTo>
                    <a:pt x="50" y="2"/>
                    <a:pt x="48" y="0"/>
                    <a:pt x="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27"/>
            <p:cNvSpPr>
              <a:spLocks noEditPoints="1"/>
            </p:cNvSpPr>
            <p:nvPr/>
          </p:nvSpPr>
          <p:spPr bwMode="auto">
            <a:xfrm>
              <a:off x="889" y="3708"/>
              <a:ext cx="91" cy="118"/>
            </a:xfrm>
            <a:custGeom>
              <a:avLst/>
              <a:gdLst>
                <a:gd name="T0" fmla="*/ 22 w 131"/>
                <a:gd name="T1" fmla="*/ 11 h 169"/>
                <a:gd name="T2" fmla="*/ 11 w 131"/>
                <a:gd name="T3" fmla="*/ 27 h 169"/>
                <a:gd name="T4" fmla="*/ 20 w 131"/>
                <a:gd name="T5" fmla="*/ 110 h 169"/>
                <a:gd name="T6" fmla="*/ 86 w 131"/>
                <a:gd name="T7" fmla="*/ 166 h 169"/>
                <a:gd name="T8" fmla="*/ 104 w 131"/>
                <a:gd name="T9" fmla="*/ 169 h 169"/>
                <a:gd name="T10" fmla="*/ 125 w 131"/>
                <a:gd name="T11" fmla="*/ 165 h 169"/>
                <a:gd name="T12" fmla="*/ 123 w 131"/>
                <a:gd name="T13" fmla="*/ 153 h 169"/>
                <a:gd name="T14" fmla="*/ 121 w 131"/>
                <a:gd name="T15" fmla="*/ 154 h 169"/>
                <a:gd name="T16" fmla="*/ 111 w 131"/>
                <a:gd name="T17" fmla="*/ 156 h 169"/>
                <a:gd name="T18" fmla="*/ 103 w 131"/>
                <a:gd name="T19" fmla="*/ 157 h 169"/>
                <a:gd name="T20" fmla="*/ 96 w 131"/>
                <a:gd name="T21" fmla="*/ 156 h 169"/>
                <a:gd name="T22" fmla="*/ 87 w 131"/>
                <a:gd name="T23" fmla="*/ 154 h 169"/>
                <a:gd name="T24" fmla="*/ 80 w 131"/>
                <a:gd name="T25" fmla="*/ 152 h 169"/>
                <a:gd name="T26" fmla="*/ 80 w 131"/>
                <a:gd name="T27" fmla="*/ 151 h 169"/>
                <a:gd name="T28" fmla="*/ 61 w 131"/>
                <a:gd name="T29" fmla="*/ 141 h 169"/>
                <a:gd name="T30" fmla="*/ 42 w 131"/>
                <a:gd name="T31" fmla="*/ 121 h 169"/>
                <a:gd name="T32" fmla="*/ 26 w 131"/>
                <a:gd name="T33" fmla="*/ 93 h 169"/>
                <a:gd name="T34" fmla="*/ 18 w 131"/>
                <a:gd name="T35" fmla="*/ 66 h 169"/>
                <a:gd name="T36" fmla="*/ 18 w 131"/>
                <a:gd name="T37" fmla="*/ 47 h 169"/>
                <a:gd name="T38" fmla="*/ 21 w 131"/>
                <a:gd name="T39" fmla="*/ 33 h 169"/>
                <a:gd name="T40" fmla="*/ 22 w 131"/>
                <a:gd name="T41" fmla="*/ 33 h 169"/>
                <a:gd name="T42" fmla="*/ 27 w 131"/>
                <a:gd name="T43" fmla="*/ 23 h 169"/>
                <a:gd name="T44" fmla="*/ 32 w 131"/>
                <a:gd name="T45" fmla="*/ 18 h 169"/>
                <a:gd name="T46" fmla="*/ 36 w 131"/>
                <a:gd name="T47" fmla="*/ 14 h 169"/>
                <a:gd name="T48" fmla="*/ 38 w 131"/>
                <a:gd name="T49" fmla="*/ 13 h 169"/>
                <a:gd name="T50" fmla="*/ 22 w 131"/>
                <a:gd name="T51" fmla="*/ 11 h 169"/>
                <a:gd name="T52" fmla="*/ 37 w 131"/>
                <a:gd name="T53" fmla="*/ 0 h 169"/>
                <a:gd name="T54" fmla="*/ 36 w 131"/>
                <a:gd name="T55" fmla="*/ 0 h 169"/>
                <a:gd name="T56" fmla="*/ 34 w 131"/>
                <a:gd name="T57" fmla="*/ 1 h 169"/>
                <a:gd name="T58" fmla="*/ 36 w 131"/>
                <a:gd name="T59" fmla="*/ 1 h 169"/>
                <a:gd name="T60" fmla="*/ 40 w 131"/>
                <a:gd name="T61" fmla="*/ 2 h 169"/>
                <a:gd name="T62" fmla="*/ 37 w 131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1" h="169">
                  <a:moveTo>
                    <a:pt x="22" y="11"/>
                  </a:moveTo>
                  <a:cubicBezTo>
                    <a:pt x="17" y="16"/>
                    <a:pt x="14" y="21"/>
                    <a:pt x="11" y="27"/>
                  </a:cubicBezTo>
                  <a:cubicBezTo>
                    <a:pt x="0" y="53"/>
                    <a:pt x="7" y="85"/>
                    <a:pt x="20" y="110"/>
                  </a:cubicBezTo>
                  <a:cubicBezTo>
                    <a:pt x="34" y="135"/>
                    <a:pt x="58" y="159"/>
                    <a:pt x="86" y="166"/>
                  </a:cubicBezTo>
                  <a:cubicBezTo>
                    <a:pt x="92" y="168"/>
                    <a:pt x="98" y="169"/>
                    <a:pt x="104" y="169"/>
                  </a:cubicBezTo>
                  <a:cubicBezTo>
                    <a:pt x="111" y="169"/>
                    <a:pt x="118" y="168"/>
                    <a:pt x="125" y="165"/>
                  </a:cubicBezTo>
                  <a:cubicBezTo>
                    <a:pt x="131" y="163"/>
                    <a:pt x="129" y="153"/>
                    <a:pt x="123" y="153"/>
                  </a:cubicBezTo>
                  <a:cubicBezTo>
                    <a:pt x="123" y="153"/>
                    <a:pt x="122" y="153"/>
                    <a:pt x="121" y="154"/>
                  </a:cubicBezTo>
                  <a:cubicBezTo>
                    <a:pt x="118" y="155"/>
                    <a:pt x="115" y="156"/>
                    <a:pt x="111" y="156"/>
                  </a:cubicBezTo>
                  <a:cubicBezTo>
                    <a:pt x="108" y="156"/>
                    <a:pt x="106" y="157"/>
                    <a:pt x="103" y="157"/>
                  </a:cubicBezTo>
                  <a:cubicBezTo>
                    <a:pt x="101" y="157"/>
                    <a:pt x="99" y="156"/>
                    <a:pt x="96" y="156"/>
                  </a:cubicBezTo>
                  <a:cubicBezTo>
                    <a:pt x="93" y="156"/>
                    <a:pt x="90" y="155"/>
                    <a:pt x="87" y="154"/>
                  </a:cubicBezTo>
                  <a:cubicBezTo>
                    <a:pt x="85" y="153"/>
                    <a:pt x="83" y="153"/>
                    <a:pt x="80" y="152"/>
                  </a:cubicBezTo>
                  <a:cubicBezTo>
                    <a:pt x="80" y="152"/>
                    <a:pt x="80" y="152"/>
                    <a:pt x="80" y="151"/>
                  </a:cubicBezTo>
                  <a:cubicBezTo>
                    <a:pt x="73" y="149"/>
                    <a:pt x="67" y="145"/>
                    <a:pt x="61" y="141"/>
                  </a:cubicBezTo>
                  <a:cubicBezTo>
                    <a:pt x="54" y="135"/>
                    <a:pt x="48" y="128"/>
                    <a:pt x="42" y="121"/>
                  </a:cubicBezTo>
                  <a:cubicBezTo>
                    <a:pt x="35" y="112"/>
                    <a:pt x="30" y="103"/>
                    <a:pt x="26" y="93"/>
                  </a:cubicBezTo>
                  <a:cubicBezTo>
                    <a:pt x="22" y="85"/>
                    <a:pt x="19" y="76"/>
                    <a:pt x="18" y="66"/>
                  </a:cubicBezTo>
                  <a:cubicBezTo>
                    <a:pt x="17" y="60"/>
                    <a:pt x="17" y="53"/>
                    <a:pt x="18" y="47"/>
                  </a:cubicBezTo>
                  <a:cubicBezTo>
                    <a:pt x="19" y="42"/>
                    <a:pt x="20" y="38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29"/>
                    <a:pt x="25" y="26"/>
                    <a:pt x="27" y="23"/>
                  </a:cubicBezTo>
                  <a:cubicBezTo>
                    <a:pt x="29" y="21"/>
                    <a:pt x="30" y="19"/>
                    <a:pt x="32" y="18"/>
                  </a:cubicBezTo>
                  <a:cubicBezTo>
                    <a:pt x="33" y="17"/>
                    <a:pt x="34" y="15"/>
                    <a:pt x="36" y="14"/>
                  </a:cubicBezTo>
                  <a:cubicBezTo>
                    <a:pt x="36" y="14"/>
                    <a:pt x="37" y="13"/>
                    <a:pt x="38" y="13"/>
                  </a:cubicBezTo>
                  <a:cubicBezTo>
                    <a:pt x="32" y="13"/>
                    <a:pt x="27" y="12"/>
                    <a:pt x="22" y="11"/>
                  </a:cubicBezTo>
                  <a:moveTo>
                    <a:pt x="37" y="0"/>
                  </a:move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5" y="0"/>
                    <a:pt x="34" y="1"/>
                  </a:cubicBezTo>
                  <a:cubicBezTo>
                    <a:pt x="34" y="1"/>
                    <a:pt x="35" y="1"/>
                    <a:pt x="36" y="1"/>
                  </a:cubicBezTo>
                  <a:cubicBezTo>
                    <a:pt x="37" y="2"/>
                    <a:pt x="39" y="2"/>
                    <a:pt x="40" y="2"/>
                  </a:cubicBezTo>
                  <a:cubicBezTo>
                    <a:pt x="39" y="1"/>
                    <a:pt x="38" y="0"/>
                    <a:pt x="3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28"/>
            <p:cNvSpPr>
              <a:spLocks noEditPoints="1"/>
            </p:cNvSpPr>
            <p:nvPr/>
          </p:nvSpPr>
          <p:spPr bwMode="auto">
            <a:xfrm>
              <a:off x="1907" y="3555"/>
              <a:ext cx="135" cy="161"/>
            </a:xfrm>
            <a:custGeom>
              <a:avLst/>
              <a:gdLst>
                <a:gd name="T0" fmla="*/ 186 w 194"/>
                <a:gd name="T1" fmla="*/ 19 h 231"/>
                <a:gd name="T2" fmla="*/ 186 w 194"/>
                <a:gd name="T3" fmla="*/ 19 h 231"/>
                <a:gd name="T4" fmla="*/ 186 w 194"/>
                <a:gd name="T5" fmla="*/ 19 h 231"/>
                <a:gd name="T6" fmla="*/ 186 w 194"/>
                <a:gd name="T7" fmla="*/ 19 h 231"/>
                <a:gd name="T8" fmla="*/ 146 w 194"/>
                <a:gd name="T9" fmla="*/ 0 h 231"/>
                <a:gd name="T10" fmla="*/ 133 w 194"/>
                <a:gd name="T11" fmla="*/ 0 h 231"/>
                <a:gd name="T12" fmla="*/ 37 w 194"/>
                <a:gd name="T13" fmla="*/ 46 h 231"/>
                <a:gd name="T14" fmla="*/ 1 w 194"/>
                <a:gd name="T15" fmla="*/ 114 h 231"/>
                <a:gd name="T16" fmla="*/ 3 w 194"/>
                <a:gd name="T17" fmla="*/ 136 h 231"/>
                <a:gd name="T18" fmla="*/ 5 w 194"/>
                <a:gd name="T19" fmla="*/ 143 h 231"/>
                <a:gd name="T20" fmla="*/ 6 w 194"/>
                <a:gd name="T21" fmla="*/ 151 h 231"/>
                <a:gd name="T22" fmla="*/ 13 w 194"/>
                <a:gd name="T23" fmla="*/ 172 h 231"/>
                <a:gd name="T24" fmla="*/ 73 w 194"/>
                <a:gd name="T25" fmla="*/ 221 h 231"/>
                <a:gd name="T26" fmla="*/ 132 w 194"/>
                <a:gd name="T27" fmla="*/ 231 h 231"/>
                <a:gd name="T28" fmla="*/ 180 w 194"/>
                <a:gd name="T29" fmla="*/ 224 h 231"/>
                <a:gd name="T30" fmla="*/ 192 w 194"/>
                <a:gd name="T31" fmla="*/ 219 h 231"/>
                <a:gd name="T32" fmla="*/ 194 w 194"/>
                <a:gd name="T33" fmla="*/ 218 h 231"/>
                <a:gd name="T34" fmla="*/ 194 w 194"/>
                <a:gd name="T35" fmla="*/ 205 h 231"/>
                <a:gd name="T36" fmla="*/ 172 w 194"/>
                <a:gd name="T37" fmla="*/ 213 h 231"/>
                <a:gd name="T38" fmla="*/ 133 w 194"/>
                <a:gd name="T39" fmla="*/ 219 h 231"/>
                <a:gd name="T40" fmla="*/ 92 w 194"/>
                <a:gd name="T41" fmla="*/ 214 h 231"/>
                <a:gd name="T42" fmla="*/ 60 w 194"/>
                <a:gd name="T43" fmla="*/ 201 h 231"/>
                <a:gd name="T44" fmla="*/ 49 w 194"/>
                <a:gd name="T45" fmla="*/ 194 h 231"/>
                <a:gd name="T46" fmla="*/ 39 w 194"/>
                <a:gd name="T47" fmla="*/ 186 h 231"/>
                <a:gd name="T48" fmla="*/ 26 w 194"/>
                <a:gd name="T49" fmla="*/ 170 h 231"/>
                <a:gd name="T50" fmla="*/ 19 w 194"/>
                <a:gd name="T51" fmla="*/ 154 h 231"/>
                <a:gd name="T52" fmla="*/ 19 w 194"/>
                <a:gd name="T53" fmla="*/ 154 h 231"/>
                <a:gd name="T54" fmla="*/ 17 w 194"/>
                <a:gd name="T55" fmla="*/ 141 h 231"/>
                <a:gd name="T56" fmla="*/ 14 w 194"/>
                <a:gd name="T57" fmla="*/ 128 h 231"/>
                <a:gd name="T58" fmla="*/ 14 w 194"/>
                <a:gd name="T59" fmla="*/ 128 h 231"/>
                <a:gd name="T60" fmla="*/ 14 w 194"/>
                <a:gd name="T61" fmla="*/ 111 h 231"/>
                <a:gd name="T62" fmla="*/ 19 w 194"/>
                <a:gd name="T63" fmla="*/ 91 h 231"/>
                <a:gd name="T64" fmla="*/ 25 w 194"/>
                <a:gd name="T65" fmla="*/ 80 h 231"/>
                <a:gd name="T66" fmla="*/ 33 w 194"/>
                <a:gd name="T67" fmla="*/ 68 h 231"/>
                <a:gd name="T68" fmla="*/ 57 w 194"/>
                <a:gd name="T69" fmla="*/ 44 h 231"/>
                <a:gd name="T70" fmla="*/ 92 w 194"/>
                <a:gd name="T71" fmla="*/ 23 h 231"/>
                <a:gd name="T72" fmla="*/ 130 w 194"/>
                <a:gd name="T73" fmla="*/ 13 h 231"/>
                <a:gd name="T74" fmla="*/ 147 w 194"/>
                <a:gd name="T75" fmla="*/ 12 h 231"/>
                <a:gd name="T76" fmla="*/ 162 w 194"/>
                <a:gd name="T77" fmla="*/ 13 h 231"/>
                <a:gd name="T78" fmla="*/ 164 w 194"/>
                <a:gd name="T79" fmla="*/ 13 h 231"/>
                <a:gd name="T80" fmla="*/ 186 w 194"/>
                <a:gd name="T81" fmla="*/ 19 h 231"/>
                <a:gd name="T82" fmla="*/ 185 w 194"/>
                <a:gd name="T83" fmla="*/ 19 h 231"/>
                <a:gd name="T84" fmla="*/ 186 w 194"/>
                <a:gd name="T85" fmla="*/ 19 h 231"/>
                <a:gd name="T86" fmla="*/ 186 w 194"/>
                <a:gd name="T87" fmla="*/ 19 h 231"/>
                <a:gd name="T88" fmla="*/ 188 w 194"/>
                <a:gd name="T89" fmla="*/ 20 h 231"/>
                <a:gd name="T90" fmla="*/ 191 w 194"/>
                <a:gd name="T91" fmla="*/ 21 h 231"/>
                <a:gd name="T92" fmla="*/ 194 w 194"/>
                <a:gd name="T93" fmla="*/ 20 h 231"/>
                <a:gd name="T94" fmla="*/ 194 w 194"/>
                <a:gd name="T95" fmla="*/ 15 h 231"/>
                <a:gd name="T96" fmla="*/ 192 w 194"/>
                <a:gd name="T97" fmla="*/ 16 h 231"/>
                <a:gd name="T98" fmla="*/ 186 w 194"/>
                <a:gd name="T99" fmla="*/ 12 h 231"/>
                <a:gd name="T100" fmla="*/ 184 w 194"/>
                <a:gd name="T101" fmla="*/ 6 h 231"/>
                <a:gd name="T102" fmla="*/ 167 w 194"/>
                <a:gd name="T103" fmla="*/ 1 h 231"/>
                <a:gd name="T104" fmla="*/ 146 w 194"/>
                <a:gd name="T105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" h="231">
                  <a:moveTo>
                    <a:pt x="186" y="19"/>
                  </a:move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moveTo>
                    <a:pt x="146" y="0"/>
                  </a:moveTo>
                  <a:cubicBezTo>
                    <a:pt x="142" y="0"/>
                    <a:pt x="138" y="0"/>
                    <a:pt x="133" y="0"/>
                  </a:cubicBezTo>
                  <a:cubicBezTo>
                    <a:pt x="97" y="4"/>
                    <a:pt x="62" y="21"/>
                    <a:pt x="37" y="46"/>
                  </a:cubicBezTo>
                  <a:cubicBezTo>
                    <a:pt x="18" y="64"/>
                    <a:pt x="4" y="87"/>
                    <a:pt x="1" y="114"/>
                  </a:cubicBezTo>
                  <a:cubicBezTo>
                    <a:pt x="0" y="121"/>
                    <a:pt x="1" y="129"/>
                    <a:pt x="3" y="136"/>
                  </a:cubicBezTo>
                  <a:cubicBezTo>
                    <a:pt x="3" y="139"/>
                    <a:pt x="4" y="141"/>
                    <a:pt x="5" y="143"/>
                  </a:cubicBezTo>
                  <a:cubicBezTo>
                    <a:pt x="5" y="146"/>
                    <a:pt x="5" y="149"/>
                    <a:pt x="6" y="151"/>
                  </a:cubicBezTo>
                  <a:cubicBezTo>
                    <a:pt x="7" y="158"/>
                    <a:pt x="10" y="165"/>
                    <a:pt x="13" y="172"/>
                  </a:cubicBezTo>
                  <a:cubicBezTo>
                    <a:pt x="26" y="195"/>
                    <a:pt x="48" y="212"/>
                    <a:pt x="73" y="221"/>
                  </a:cubicBezTo>
                  <a:cubicBezTo>
                    <a:pt x="91" y="227"/>
                    <a:pt x="112" y="231"/>
                    <a:pt x="132" y="231"/>
                  </a:cubicBezTo>
                  <a:cubicBezTo>
                    <a:pt x="148" y="231"/>
                    <a:pt x="164" y="229"/>
                    <a:pt x="180" y="224"/>
                  </a:cubicBezTo>
                  <a:cubicBezTo>
                    <a:pt x="184" y="222"/>
                    <a:pt x="188" y="221"/>
                    <a:pt x="192" y="219"/>
                  </a:cubicBezTo>
                  <a:cubicBezTo>
                    <a:pt x="193" y="219"/>
                    <a:pt x="193" y="218"/>
                    <a:pt x="194" y="218"/>
                  </a:cubicBezTo>
                  <a:cubicBezTo>
                    <a:pt x="194" y="205"/>
                    <a:pt x="194" y="205"/>
                    <a:pt x="194" y="205"/>
                  </a:cubicBezTo>
                  <a:cubicBezTo>
                    <a:pt x="187" y="208"/>
                    <a:pt x="180" y="211"/>
                    <a:pt x="172" y="213"/>
                  </a:cubicBezTo>
                  <a:cubicBezTo>
                    <a:pt x="159" y="217"/>
                    <a:pt x="146" y="218"/>
                    <a:pt x="133" y="219"/>
                  </a:cubicBezTo>
                  <a:cubicBezTo>
                    <a:pt x="119" y="219"/>
                    <a:pt x="105" y="217"/>
                    <a:pt x="92" y="214"/>
                  </a:cubicBezTo>
                  <a:cubicBezTo>
                    <a:pt x="81" y="211"/>
                    <a:pt x="70" y="207"/>
                    <a:pt x="60" y="201"/>
                  </a:cubicBezTo>
                  <a:cubicBezTo>
                    <a:pt x="56" y="199"/>
                    <a:pt x="52" y="197"/>
                    <a:pt x="49" y="194"/>
                  </a:cubicBezTo>
                  <a:cubicBezTo>
                    <a:pt x="45" y="192"/>
                    <a:pt x="42" y="189"/>
                    <a:pt x="39" y="186"/>
                  </a:cubicBezTo>
                  <a:cubicBezTo>
                    <a:pt x="34" y="181"/>
                    <a:pt x="30" y="176"/>
                    <a:pt x="26" y="170"/>
                  </a:cubicBezTo>
                  <a:cubicBezTo>
                    <a:pt x="23" y="165"/>
                    <a:pt x="21" y="160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8" y="150"/>
                    <a:pt x="17" y="145"/>
                    <a:pt x="17" y="141"/>
                  </a:cubicBezTo>
                  <a:cubicBezTo>
                    <a:pt x="15" y="137"/>
                    <a:pt x="14" y="133"/>
                    <a:pt x="14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3" y="122"/>
                    <a:pt x="13" y="116"/>
                    <a:pt x="14" y="111"/>
                  </a:cubicBezTo>
                  <a:cubicBezTo>
                    <a:pt x="15" y="104"/>
                    <a:pt x="17" y="97"/>
                    <a:pt x="19" y="91"/>
                  </a:cubicBezTo>
                  <a:cubicBezTo>
                    <a:pt x="21" y="87"/>
                    <a:pt x="23" y="83"/>
                    <a:pt x="25" y="80"/>
                  </a:cubicBezTo>
                  <a:cubicBezTo>
                    <a:pt x="27" y="76"/>
                    <a:pt x="30" y="72"/>
                    <a:pt x="33" y="68"/>
                  </a:cubicBezTo>
                  <a:cubicBezTo>
                    <a:pt x="40" y="59"/>
                    <a:pt x="48" y="51"/>
                    <a:pt x="57" y="44"/>
                  </a:cubicBezTo>
                  <a:cubicBezTo>
                    <a:pt x="68" y="36"/>
                    <a:pt x="80" y="29"/>
                    <a:pt x="92" y="23"/>
                  </a:cubicBezTo>
                  <a:cubicBezTo>
                    <a:pt x="105" y="18"/>
                    <a:pt x="117" y="15"/>
                    <a:pt x="130" y="13"/>
                  </a:cubicBezTo>
                  <a:cubicBezTo>
                    <a:pt x="136" y="12"/>
                    <a:pt x="141" y="12"/>
                    <a:pt x="147" y="12"/>
                  </a:cubicBezTo>
                  <a:cubicBezTo>
                    <a:pt x="152" y="12"/>
                    <a:pt x="157" y="12"/>
                    <a:pt x="162" y="13"/>
                  </a:cubicBezTo>
                  <a:cubicBezTo>
                    <a:pt x="163" y="13"/>
                    <a:pt x="163" y="13"/>
                    <a:pt x="164" y="13"/>
                  </a:cubicBezTo>
                  <a:cubicBezTo>
                    <a:pt x="172" y="14"/>
                    <a:pt x="179" y="16"/>
                    <a:pt x="186" y="19"/>
                  </a:cubicBezTo>
                  <a:cubicBezTo>
                    <a:pt x="185" y="19"/>
                    <a:pt x="185" y="19"/>
                    <a:pt x="185" y="19"/>
                  </a:cubicBezTo>
                  <a:cubicBezTo>
                    <a:pt x="185" y="19"/>
                    <a:pt x="186" y="19"/>
                    <a:pt x="186" y="19"/>
                  </a:cubicBezTo>
                  <a:cubicBezTo>
                    <a:pt x="186" y="19"/>
                    <a:pt x="186" y="19"/>
                    <a:pt x="186" y="19"/>
                  </a:cubicBezTo>
                  <a:cubicBezTo>
                    <a:pt x="187" y="20"/>
                    <a:pt x="188" y="20"/>
                    <a:pt x="188" y="20"/>
                  </a:cubicBezTo>
                  <a:cubicBezTo>
                    <a:pt x="189" y="21"/>
                    <a:pt x="190" y="21"/>
                    <a:pt x="191" y="21"/>
                  </a:cubicBezTo>
                  <a:cubicBezTo>
                    <a:pt x="192" y="21"/>
                    <a:pt x="193" y="21"/>
                    <a:pt x="194" y="20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3" y="15"/>
                    <a:pt x="193" y="16"/>
                    <a:pt x="192" y="16"/>
                  </a:cubicBezTo>
                  <a:cubicBezTo>
                    <a:pt x="190" y="16"/>
                    <a:pt x="187" y="14"/>
                    <a:pt x="186" y="12"/>
                  </a:cubicBezTo>
                  <a:cubicBezTo>
                    <a:pt x="186" y="10"/>
                    <a:pt x="185" y="8"/>
                    <a:pt x="184" y="6"/>
                  </a:cubicBezTo>
                  <a:cubicBezTo>
                    <a:pt x="179" y="4"/>
                    <a:pt x="173" y="2"/>
                    <a:pt x="167" y="1"/>
                  </a:cubicBezTo>
                  <a:cubicBezTo>
                    <a:pt x="160" y="0"/>
                    <a:pt x="153" y="0"/>
                    <a:pt x="146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29"/>
            <p:cNvSpPr>
              <a:spLocks noEditPoints="1"/>
            </p:cNvSpPr>
            <p:nvPr/>
          </p:nvSpPr>
          <p:spPr bwMode="auto">
            <a:xfrm>
              <a:off x="858" y="3645"/>
              <a:ext cx="102" cy="72"/>
            </a:xfrm>
            <a:custGeom>
              <a:avLst/>
              <a:gdLst>
                <a:gd name="T0" fmla="*/ 121 w 146"/>
                <a:gd name="T1" fmla="*/ 46 h 103"/>
                <a:gd name="T2" fmla="*/ 101 w 146"/>
                <a:gd name="T3" fmla="*/ 68 h 103"/>
                <a:gd name="T4" fmla="*/ 99 w 146"/>
                <a:gd name="T5" fmla="*/ 51 h 103"/>
                <a:gd name="T6" fmla="*/ 111 w 146"/>
                <a:gd name="T7" fmla="*/ 19 h 103"/>
                <a:gd name="T8" fmla="*/ 117 w 146"/>
                <a:gd name="T9" fmla="*/ 14 h 103"/>
                <a:gd name="T10" fmla="*/ 126 w 146"/>
                <a:gd name="T11" fmla="*/ 12 h 103"/>
                <a:gd name="T12" fmla="*/ 128 w 146"/>
                <a:gd name="T13" fmla="*/ 12 h 103"/>
                <a:gd name="T14" fmla="*/ 128 w 146"/>
                <a:gd name="T15" fmla="*/ 12 h 103"/>
                <a:gd name="T16" fmla="*/ 129 w 146"/>
                <a:gd name="T17" fmla="*/ 15 h 103"/>
                <a:gd name="T18" fmla="*/ 121 w 146"/>
                <a:gd name="T19" fmla="*/ 47 h 103"/>
                <a:gd name="T20" fmla="*/ 104 w 146"/>
                <a:gd name="T21" fmla="*/ 80 h 103"/>
                <a:gd name="T22" fmla="*/ 101 w 146"/>
                <a:gd name="T23" fmla="*/ 68 h 103"/>
                <a:gd name="T24" fmla="*/ 116 w 146"/>
                <a:gd name="T25" fmla="*/ 2 h 103"/>
                <a:gd name="T26" fmla="*/ 87 w 146"/>
                <a:gd name="T27" fmla="*/ 52 h 103"/>
                <a:gd name="T28" fmla="*/ 37 w 146"/>
                <a:gd name="T29" fmla="*/ 31 h 103"/>
                <a:gd name="T30" fmla="*/ 36 w 146"/>
                <a:gd name="T31" fmla="*/ 91 h 103"/>
                <a:gd name="T32" fmla="*/ 66 w 146"/>
                <a:gd name="T33" fmla="*/ 101 h 103"/>
                <a:gd name="T34" fmla="*/ 83 w 146"/>
                <a:gd name="T35" fmla="*/ 103 h 103"/>
                <a:gd name="T36" fmla="*/ 92 w 146"/>
                <a:gd name="T37" fmla="*/ 103 h 103"/>
                <a:gd name="T38" fmla="*/ 92 w 146"/>
                <a:gd name="T39" fmla="*/ 92 h 103"/>
                <a:gd name="T40" fmla="*/ 84 w 146"/>
                <a:gd name="T41" fmla="*/ 92 h 103"/>
                <a:gd name="T42" fmla="*/ 78 w 146"/>
                <a:gd name="T43" fmla="*/ 91 h 103"/>
                <a:gd name="T44" fmla="*/ 25 w 146"/>
                <a:gd name="T45" fmla="*/ 72 h 103"/>
                <a:gd name="T46" fmla="*/ 18 w 146"/>
                <a:gd name="T47" fmla="*/ 63 h 103"/>
                <a:gd name="T48" fmla="*/ 17 w 146"/>
                <a:gd name="T49" fmla="*/ 58 h 103"/>
                <a:gd name="T50" fmla="*/ 21 w 146"/>
                <a:gd name="T51" fmla="*/ 49 h 103"/>
                <a:gd name="T52" fmla="*/ 27 w 146"/>
                <a:gd name="T53" fmla="*/ 44 h 103"/>
                <a:gd name="T54" fmla="*/ 36 w 146"/>
                <a:gd name="T55" fmla="*/ 42 h 103"/>
                <a:gd name="T56" fmla="*/ 58 w 146"/>
                <a:gd name="T57" fmla="*/ 47 h 103"/>
                <a:gd name="T58" fmla="*/ 87 w 146"/>
                <a:gd name="T59" fmla="*/ 68 h 103"/>
                <a:gd name="T60" fmla="*/ 94 w 146"/>
                <a:gd name="T61" fmla="*/ 84 h 103"/>
                <a:gd name="T62" fmla="*/ 102 w 146"/>
                <a:gd name="T63" fmla="*/ 84 h 103"/>
                <a:gd name="T64" fmla="*/ 108 w 146"/>
                <a:gd name="T65" fmla="*/ 90 h 103"/>
                <a:gd name="T66" fmla="*/ 113 w 146"/>
                <a:gd name="T67" fmla="*/ 88 h 103"/>
                <a:gd name="T68" fmla="*/ 132 w 146"/>
                <a:gd name="T69" fmla="*/ 48 h 103"/>
                <a:gd name="T70" fmla="*/ 127 w 146"/>
                <a:gd name="T7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6" h="103">
                  <a:moveTo>
                    <a:pt x="121" y="46"/>
                  </a:moveTo>
                  <a:cubicBezTo>
                    <a:pt x="121" y="46"/>
                    <a:pt x="121" y="46"/>
                    <a:pt x="121" y="46"/>
                  </a:cubicBezTo>
                  <a:cubicBezTo>
                    <a:pt x="121" y="46"/>
                    <a:pt x="121" y="46"/>
                    <a:pt x="121" y="46"/>
                  </a:cubicBezTo>
                  <a:moveTo>
                    <a:pt x="101" y="68"/>
                  </a:moveTo>
                  <a:cubicBezTo>
                    <a:pt x="100" y="67"/>
                    <a:pt x="99" y="65"/>
                    <a:pt x="99" y="64"/>
                  </a:cubicBezTo>
                  <a:cubicBezTo>
                    <a:pt x="98" y="60"/>
                    <a:pt x="99" y="56"/>
                    <a:pt x="99" y="51"/>
                  </a:cubicBezTo>
                  <a:cubicBezTo>
                    <a:pt x="100" y="43"/>
                    <a:pt x="102" y="36"/>
                    <a:pt x="105" y="29"/>
                  </a:cubicBezTo>
                  <a:cubicBezTo>
                    <a:pt x="107" y="25"/>
                    <a:pt x="109" y="22"/>
                    <a:pt x="111" y="19"/>
                  </a:cubicBezTo>
                  <a:cubicBezTo>
                    <a:pt x="112" y="18"/>
                    <a:pt x="113" y="17"/>
                    <a:pt x="114" y="16"/>
                  </a:cubicBezTo>
                  <a:cubicBezTo>
                    <a:pt x="115" y="15"/>
                    <a:pt x="116" y="14"/>
                    <a:pt x="117" y="14"/>
                  </a:cubicBezTo>
                  <a:cubicBezTo>
                    <a:pt x="119" y="13"/>
                    <a:pt x="122" y="12"/>
                    <a:pt x="125" y="12"/>
                  </a:cubicBezTo>
                  <a:cubicBezTo>
                    <a:pt x="125" y="12"/>
                    <a:pt x="126" y="12"/>
                    <a:pt x="126" y="12"/>
                  </a:cubicBezTo>
                  <a:cubicBezTo>
                    <a:pt x="126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4"/>
                    <a:pt x="129" y="15"/>
                  </a:cubicBezTo>
                  <a:cubicBezTo>
                    <a:pt x="129" y="16"/>
                    <a:pt x="129" y="18"/>
                    <a:pt x="129" y="20"/>
                  </a:cubicBezTo>
                  <a:cubicBezTo>
                    <a:pt x="127" y="29"/>
                    <a:pt x="124" y="38"/>
                    <a:pt x="121" y="47"/>
                  </a:cubicBezTo>
                  <a:cubicBezTo>
                    <a:pt x="117" y="54"/>
                    <a:pt x="114" y="62"/>
                    <a:pt x="110" y="69"/>
                  </a:cubicBezTo>
                  <a:cubicBezTo>
                    <a:pt x="108" y="73"/>
                    <a:pt x="106" y="76"/>
                    <a:pt x="104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4" y="75"/>
                    <a:pt x="102" y="71"/>
                    <a:pt x="101" y="68"/>
                  </a:cubicBezTo>
                  <a:moveTo>
                    <a:pt x="127" y="0"/>
                  </a:moveTo>
                  <a:cubicBezTo>
                    <a:pt x="123" y="0"/>
                    <a:pt x="119" y="1"/>
                    <a:pt x="116" y="2"/>
                  </a:cubicBezTo>
                  <a:cubicBezTo>
                    <a:pt x="106" y="6"/>
                    <a:pt x="101" y="12"/>
                    <a:pt x="96" y="21"/>
                  </a:cubicBezTo>
                  <a:cubicBezTo>
                    <a:pt x="92" y="29"/>
                    <a:pt x="89" y="40"/>
                    <a:pt x="87" y="52"/>
                  </a:cubicBezTo>
                  <a:cubicBezTo>
                    <a:pt x="78" y="44"/>
                    <a:pt x="67" y="39"/>
                    <a:pt x="58" y="35"/>
                  </a:cubicBezTo>
                  <a:cubicBezTo>
                    <a:pt x="51" y="33"/>
                    <a:pt x="44" y="31"/>
                    <a:pt x="37" y="31"/>
                  </a:cubicBezTo>
                  <a:cubicBezTo>
                    <a:pt x="24" y="31"/>
                    <a:pt x="12" y="37"/>
                    <a:pt x="6" y="53"/>
                  </a:cubicBezTo>
                  <a:cubicBezTo>
                    <a:pt x="0" y="72"/>
                    <a:pt x="22" y="85"/>
                    <a:pt x="36" y="91"/>
                  </a:cubicBezTo>
                  <a:cubicBezTo>
                    <a:pt x="42" y="94"/>
                    <a:pt x="49" y="96"/>
                    <a:pt x="56" y="98"/>
                  </a:cubicBezTo>
                  <a:cubicBezTo>
                    <a:pt x="60" y="99"/>
                    <a:pt x="63" y="100"/>
                    <a:pt x="66" y="101"/>
                  </a:cubicBezTo>
                  <a:cubicBezTo>
                    <a:pt x="71" y="102"/>
                    <a:pt x="76" y="103"/>
                    <a:pt x="82" y="103"/>
                  </a:cubicBezTo>
                  <a:cubicBezTo>
                    <a:pt x="82" y="103"/>
                    <a:pt x="83" y="103"/>
                    <a:pt x="83" y="103"/>
                  </a:cubicBezTo>
                  <a:cubicBezTo>
                    <a:pt x="85" y="103"/>
                    <a:pt x="88" y="103"/>
                    <a:pt x="90" y="103"/>
                  </a:cubicBezTo>
                  <a:cubicBezTo>
                    <a:pt x="90" y="103"/>
                    <a:pt x="91" y="103"/>
                    <a:pt x="92" y="103"/>
                  </a:cubicBezTo>
                  <a:cubicBezTo>
                    <a:pt x="99" y="103"/>
                    <a:pt x="99" y="92"/>
                    <a:pt x="92" y="92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2" y="92"/>
                    <a:pt x="91" y="92"/>
                    <a:pt x="91" y="92"/>
                  </a:cubicBezTo>
                  <a:cubicBezTo>
                    <a:pt x="89" y="92"/>
                    <a:pt x="86" y="92"/>
                    <a:pt x="84" y="92"/>
                  </a:cubicBezTo>
                  <a:cubicBezTo>
                    <a:pt x="83" y="92"/>
                    <a:pt x="81" y="92"/>
                    <a:pt x="80" y="91"/>
                  </a:cubicBezTo>
                  <a:cubicBezTo>
                    <a:pt x="79" y="91"/>
                    <a:pt x="78" y="91"/>
                    <a:pt x="78" y="91"/>
                  </a:cubicBezTo>
                  <a:cubicBezTo>
                    <a:pt x="65" y="89"/>
                    <a:pt x="53" y="86"/>
                    <a:pt x="41" y="81"/>
                  </a:cubicBezTo>
                  <a:cubicBezTo>
                    <a:pt x="35" y="79"/>
                    <a:pt x="30" y="76"/>
                    <a:pt x="25" y="72"/>
                  </a:cubicBezTo>
                  <a:cubicBezTo>
                    <a:pt x="23" y="71"/>
                    <a:pt x="21" y="69"/>
                    <a:pt x="20" y="67"/>
                  </a:cubicBezTo>
                  <a:cubicBezTo>
                    <a:pt x="19" y="66"/>
                    <a:pt x="18" y="65"/>
                    <a:pt x="18" y="63"/>
                  </a:cubicBezTo>
                  <a:cubicBezTo>
                    <a:pt x="17" y="62"/>
                    <a:pt x="17" y="62"/>
                    <a:pt x="17" y="61"/>
                  </a:cubicBezTo>
                  <a:cubicBezTo>
                    <a:pt x="17" y="60"/>
                    <a:pt x="17" y="59"/>
                    <a:pt x="17" y="58"/>
                  </a:cubicBezTo>
                  <a:cubicBezTo>
                    <a:pt x="17" y="56"/>
                    <a:pt x="17" y="55"/>
                    <a:pt x="18" y="54"/>
                  </a:cubicBezTo>
                  <a:cubicBezTo>
                    <a:pt x="19" y="52"/>
                    <a:pt x="20" y="51"/>
                    <a:pt x="21" y="49"/>
                  </a:cubicBezTo>
                  <a:cubicBezTo>
                    <a:pt x="22" y="48"/>
                    <a:pt x="23" y="47"/>
                    <a:pt x="24" y="45"/>
                  </a:cubicBezTo>
                  <a:cubicBezTo>
                    <a:pt x="25" y="45"/>
                    <a:pt x="26" y="44"/>
                    <a:pt x="27" y="44"/>
                  </a:cubicBezTo>
                  <a:cubicBezTo>
                    <a:pt x="29" y="43"/>
                    <a:pt x="30" y="43"/>
                    <a:pt x="32" y="42"/>
                  </a:cubicBezTo>
                  <a:cubicBezTo>
                    <a:pt x="33" y="42"/>
                    <a:pt x="35" y="42"/>
                    <a:pt x="36" y="42"/>
                  </a:cubicBezTo>
                  <a:cubicBezTo>
                    <a:pt x="38" y="42"/>
                    <a:pt x="39" y="42"/>
                    <a:pt x="41" y="42"/>
                  </a:cubicBezTo>
                  <a:cubicBezTo>
                    <a:pt x="47" y="43"/>
                    <a:pt x="52" y="45"/>
                    <a:pt x="58" y="47"/>
                  </a:cubicBezTo>
                  <a:cubicBezTo>
                    <a:pt x="65" y="50"/>
                    <a:pt x="71" y="54"/>
                    <a:pt x="77" y="59"/>
                  </a:cubicBezTo>
                  <a:cubicBezTo>
                    <a:pt x="81" y="61"/>
                    <a:pt x="84" y="65"/>
                    <a:pt x="87" y="68"/>
                  </a:cubicBezTo>
                  <a:cubicBezTo>
                    <a:pt x="87" y="70"/>
                    <a:pt x="88" y="71"/>
                    <a:pt x="88" y="73"/>
                  </a:cubicBezTo>
                  <a:cubicBezTo>
                    <a:pt x="89" y="77"/>
                    <a:pt x="91" y="81"/>
                    <a:pt x="94" y="84"/>
                  </a:cubicBezTo>
                  <a:cubicBezTo>
                    <a:pt x="96" y="85"/>
                    <a:pt x="97" y="85"/>
                    <a:pt x="98" y="85"/>
                  </a:cubicBezTo>
                  <a:cubicBezTo>
                    <a:pt x="100" y="85"/>
                    <a:pt x="101" y="85"/>
                    <a:pt x="102" y="84"/>
                  </a:cubicBezTo>
                  <a:cubicBezTo>
                    <a:pt x="102" y="87"/>
                    <a:pt x="105" y="90"/>
                    <a:pt x="108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09" y="90"/>
                    <a:pt x="110" y="90"/>
                    <a:pt x="111" y="89"/>
                  </a:cubicBezTo>
                  <a:cubicBezTo>
                    <a:pt x="112" y="89"/>
                    <a:pt x="112" y="88"/>
                    <a:pt x="113" y="88"/>
                  </a:cubicBezTo>
                  <a:cubicBezTo>
                    <a:pt x="115" y="83"/>
                    <a:pt x="118" y="79"/>
                    <a:pt x="120" y="75"/>
                  </a:cubicBezTo>
                  <a:cubicBezTo>
                    <a:pt x="124" y="66"/>
                    <a:pt x="128" y="57"/>
                    <a:pt x="132" y="48"/>
                  </a:cubicBezTo>
                  <a:cubicBezTo>
                    <a:pt x="137" y="37"/>
                    <a:pt x="146" y="15"/>
                    <a:pt x="136" y="4"/>
                  </a:cubicBezTo>
                  <a:cubicBezTo>
                    <a:pt x="134" y="1"/>
                    <a:pt x="130" y="0"/>
                    <a:pt x="127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30"/>
            <p:cNvSpPr>
              <a:spLocks noEditPoints="1"/>
            </p:cNvSpPr>
            <p:nvPr/>
          </p:nvSpPr>
          <p:spPr bwMode="auto">
            <a:xfrm>
              <a:off x="1140" y="3447"/>
              <a:ext cx="71" cy="55"/>
            </a:xfrm>
            <a:custGeom>
              <a:avLst/>
              <a:gdLst>
                <a:gd name="T0" fmla="*/ 16 w 101"/>
                <a:gd name="T1" fmla="*/ 36 h 78"/>
                <a:gd name="T2" fmla="*/ 46 w 101"/>
                <a:gd name="T3" fmla="*/ 66 h 78"/>
                <a:gd name="T4" fmla="*/ 24 w 101"/>
                <a:gd name="T5" fmla="*/ 56 h 78"/>
                <a:gd name="T6" fmla="*/ 14 w 101"/>
                <a:gd name="T7" fmla="*/ 45 h 78"/>
                <a:gd name="T8" fmla="*/ 13 w 101"/>
                <a:gd name="T9" fmla="*/ 40 h 78"/>
                <a:gd name="T10" fmla="*/ 15 w 101"/>
                <a:gd name="T11" fmla="*/ 37 h 78"/>
                <a:gd name="T12" fmla="*/ 17 w 101"/>
                <a:gd name="T13" fmla="*/ 35 h 78"/>
                <a:gd name="T14" fmla="*/ 22 w 101"/>
                <a:gd name="T15" fmla="*/ 34 h 78"/>
                <a:gd name="T16" fmla="*/ 33 w 101"/>
                <a:gd name="T17" fmla="*/ 37 h 78"/>
                <a:gd name="T18" fmla="*/ 55 w 101"/>
                <a:gd name="T19" fmla="*/ 53 h 78"/>
                <a:gd name="T20" fmla="*/ 61 w 101"/>
                <a:gd name="T21" fmla="*/ 65 h 78"/>
                <a:gd name="T22" fmla="*/ 53 w 101"/>
                <a:gd name="T23" fmla="*/ 67 h 78"/>
                <a:gd name="T24" fmla="*/ 46 w 101"/>
                <a:gd name="T25" fmla="*/ 66 h 78"/>
                <a:gd name="T26" fmla="*/ 72 w 101"/>
                <a:gd name="T27" fmla="*/ 14 h 78"/>
                <a:gd name="T28" fmla="*/ 76 w 101"/>
                <a:gd name="T29" fmla="*/ 12 h 78"/>
                <a:gd name="T30" fmla="*/ 80 w 101"/>
                <a:gd name="T31" fmla="*/ 12 h 78"/>
                <a:gd name="T32" fmla="*/ 82 w 101"/>
                <a:gd name="T33" fmla="*/ 12 h 78"/>
                <a:gd name="T34" fmla="*/ 83 w 101"/>
                <a:gd name="T35" fmla="*/ 12 h 78"/>
                <a:gd name="T36" fmla="*/ 83 w 101"/>
                <a:gd name="T37" fmla="*/ 12 h 78"/>
                <a:gd name="T38" fmla="*/ 83 w 101"/>
                <a:gd name="T39" fmla="*/ 12 h 78"/>
                <a:gd name="T40" fmla="*/ 83 w 101"/>
                <a:gd name="T41" fmla="*/ 12 h 78"/>
                <a:gd name="T42" fmla="*/ 83 w 101"/>
                <a:gd name="T43" fmla="*/ 13 h 78"/>
                <a:gd name="T44" fmla="*/ 87 w 101"/>
                <a:gd name="T45" fmla="*/ 19 h 78"/>
                <a:gd name="T46" fmla="*/ 89 w 101"/>
                <a:gd name="T47" fmla="*/ 31 h 78"/>
                <a:gd name="T48" fmla="*/ 82 w 101"/>
                <a:gd name="T49" fmla="*/ 46 h 78"/>
                <a:gd name="T50" fmla="*/ 73 w 101"/>
                <a:gd name="T51" fmla="*/ 55 h 78"/>
                <a:gd name="T52" fmla="*/ 70 w 101"/>
                <a:gd name="T53" fmla="*/ 56 h 78"/>
                <a:gd name="T54" fmla="*/ 65 w 101"/>
                <a:gd name="T55" fmla="*/ 48 h 78"/>
                <a:gd name="T56" fmla="*/ 65 w 101"/>
                <a:gd name="T57" fmla="*/ 30 h 78"/>
                <a:gd name="T58" fmla="*/ 71 w 101"/>
                <a:gd name="T59" fmla="*/ 15 h 78"/>
                <a:gd name="T60" fmla="*/ 74 w 101"/>
                <a:gd name="T61" fmla="*/ 13 h 78"/>
                <a:gd name="T62" fmla="*/ 78 w 101"/>
                <a:gd name="T63" fmla="*/ 12 h 78"/>
                <a:gd name="T64" fmla="*/ 79 w 101"/>
                <a:gd name="T65" fmla="*/ 0 h 78"/>
                <a:gd name="T66" fmla="*/ 53 w 101"/>
                <a:gd name="T67" fmla="*/ 35 h 78"/>
                <a:gd name="T68" fmla="*/ 24 w 101"/>
                <a:gd name="T69" fmla="*/ 23 h 78"/>
                <a:gd name="T70" fmla="*/ 44 w 101"/>
                <a:gd name="T71" fmla="*/ 77 h 78"/>
                <a:gd name="T72" fmla="*/ 72 w 101"/>
                <a:gd name="T73" fmla="*/ 72 h 78"/>
                <a:gd name="T74" fmla="*/ 84 w 101"/>
                <a:gd name="T75" fmla="*/ 60 h 78"/>
                <a:gd name="T76" fmla="*/ 79 w 101"/>
                <a:gd name="T7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1" h="78">
                  <a:moveTo>
                    <a:pt x="15" y="37"/>
                  </a:moveTo>
                  <a:cubicBezTo>
                    <a:pt x="16" y="36"/>
                    <a:pt x="16" y="36"/>
                    <a:pt x="16" y="36"/>
                  </a:cubicBezTo>
                  <a:cubicBezTo>
                    <a:pt x="15" y="37"/>
                    <a:pt x="15" y="37"/>
                    <a:pt x="15" y="37"/>
                  </a:cubicBezTo>
                  <a:moveTo>
                    <a:pt x="46" y="66"/>
                  </a:moveTo>
                  <a:cubicBezTo>
                    <a:pt x="42" y="65"/>
                    <a:pt x="39" y="64"/>
                    <a:pt x="36" y="63"/>
                  </a:cubicBezTo>
                  <a:cubicBezTo>
                    <a:pt x="32" y="61"/>
                    <a:pt x="28" y="59"/>
                    <a:pt x="24" y="56"/>
                  </a:cubicBezTo>
                  <a:cubicBezTo>
                    <a:pt x="21" y="54"/>
                    <a:pt x="19" y="52"/>
                    <a:pt x="17" y="49"/>
                  </a:cubicBezTo>
                  <a:cubicBezTo>
                    <a:pt x="16" y="48"/>
                    <a:pt x="15" y="46"/>
                    <a:pt x="14" y="45"/>
                  </a:cubicBezTo>
                  <a:cubicBezTo>
                    <a:pt x="14" y="44"/>
                    <a:pt x="13" y="43"/>
                    <a:pt x="13" y="42"/>
                  </a:cubicBezTo>
                  <a:cubicBezTo>
                    <a:pt x="13" y="41"/>
                    <a:pt x="13" y="41"/>
                    <a:pt x="13" y="40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8"/>
                    <a:pt x="15" y="37"/>
                  </a:cubicBezTo>
                  <a:cubicBezTo>
                    <a:pt x="15" y="37"/>
                    <a:pt x="15" y="36"/>
                    <a:pt x="16" y="36"/>
                  </a:cubicBezTo>
                  <a:cubicBezTo>
                    <a:pt x="16" y="36"/>
                    <a:pt x="17" y="35"/>
                    <a:pt x="17" y="35"/>
                  </a:cubicBezTo>
                  <a:cubicBezTo>
                    <a:pt x="18" y="35"/>
                    <a:pt x="19" y="35"/>
                    <a:pt x="20" y="34"/>
                  </a:cubicBezTo>
                  <a:cubicBezTo>
                    <a:pt x="21" y="34"/>
                    <a:pt x="22" y="34"/>
                    <a:pt x="22" y="34"/>
                  </a:cubicBezTo>
                  <a:cubicBezTo>
                    <a:pt x="23" y="34"/>
                    <a:pt x="24" y="34"/>
                    <a:pt x="25" y="34"/>
                  </a:cubicBezTo>
                  <a:cubicBezTo>
                    <a:pt x="28" y="35"/>
                    <a:pt x="30" y="36"/>
                    <a:pt x="33" y="37"/>
                  </a:cubicBezTo>
                  <a:cubicBezTo>
                    <a:pt x="37" y="39"/>
                    <a:pt x="41" y="41"/>
                    <a:pt x="45" y="44"/>
                  </a:cubicBezTo>
                  <a:cubicBezTo>
                    <a:pt x="48" y="47"/>
                    <a:pt x="52" y="50"/>
                    <a:pt x="55" y="53"/>
                  </a:cubicBezTo>
                  <a:cubicBezTo>
                    <a:pt x="55" y="54"/>
                    <a:pt x="55" y="54"/>
                    <a:pt x="55" y="55"/>
                  </a:cubicBezTo>
                  <a:cubicBezTo>
                    <a:pt x="57" y="59"/>
                    <a:pt x="58" y="63"/>
                    <a:pt x="61" y="65"/>
                  </a:cubicBezTo>
                  <a:cubicBezTo>
                    <a:pt x="59" y="66"/>
                    <a:pt x="58" y="66"/>
                    <a:pt x="56" y="67"/>
                  </a:cubicBezTo>
                  <a:cubicBezTo>
                    <a:pt x="55" y="67"/>
                    <a:pt x="54" y="67"/>
                    <a:pt x="53" y="67"/>
                  </a:cubicBezTo>
                  <a:cubicBezTo>
                    <a:pt x="52" y="67"/>
                    <a:pt x="50" y="67"/>
                    <a:pt x="48" y="67"/>
                  </a:cubicBezTo>
                  <a:cubicBezTo>
                    <a:pt x="47" y="66"/>
                    <a:pt x="47" y="66"/>
                    <a:pt x="46" y="66"/>
                  </a:cubicBezTo>
                  <a:moveTo>
                    <a:pt x="71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1" y="14"/>
                    <a:pt x="71" y="14"/>
                    <a:pt x="71" y="14"/>
                  </a:cubicBezTo>
                  <a:moveTo>
                    <a:pt x="76" y="12"/>
                  </a:moveTo>
                  <a:cubicBezTo>
                    <a:pt x="77" y="12"/>
                    <a:pt x="78" y="12"/>
                    <a:pt x="79" y="12"/>
                  </a:cubicBezTo>
                  <a:cubicBezTo>
                    <a:pt x="79" y="12"/>
                    <a:pt x="80" y="12"/>
                    <a:pt x="80" y="12"/>
                  </a:cubicBezTo>
                  <a:cubicBezTo>
                    <a:pt x="81" y="12"/>
                    <a:pt x="82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2" y="12"/>
                    <a:pt x="83" y="13"/>
                    <a:pt x="83" y="13"/>
                  </a:cubicBezTo>
                  <a:cubicBezTo>
                    <a:pt x="84" y="13"/>
                    <a:pt x="84" y="14"/>
                    <a:pt x="85" y="14"/>
                  </a:cubicBezTo>
                  <a:cubicBezTo>
                    <a:pt x="86" y="16"/>
                    <a:pt x="87" y="17"/>
                    <a:pt x="87" y="19"/>
                  </a:cubicBezTo>
                  <a:cubicBezTo>
                    <a:pt x="88" y="20"/>
                    <a:pt x="88" y="22"/>
                    <a:pt x="89" y="24"/>
                  </a:cubicBezTo>
                  <a:cubicBezTo>
                    <a:pt x="89" y="26"/>
                    <a:pt x="89" y="28"/>
                    <a:pt x="89" y="31"/>
                  </a:cubicBezTo>
                  <a:cubicBezTo>
                    <a:pt x="88" y="33"/>
                    <a:pt x="88" y="35"/>
                    <a:pt x="87" y="37"/>
                  </a:cubicBezTo>
                  <a:cubicBezTo>
                    <a:pt x="86" y="40"/>
                    <a:pt x="84" y="43"/>
                    <a:pt x="82" y="46"/>
                  </a:cubicBezTo>
                  <a:cubicBezTo>
                    <a:pt x="79" y="49"/>
                    <a:pt x="77" y="51"/>
                    <a:pt x="75" y="54"/>
                  </a:cubicBezTo>
                  <a:cubicBezTo>
                    <a:pt x="74" y="54"/>
                    <a:pt x="74" y="55"/>
                    <a:pt x="73" y="55"/>
                  </a:cubicBezTo>
                  <a:cubicBezTo>
                    <a:pt x="73" y="55"/>
                    <a:pt x="73" y="55"/>
                    <a:pt x="72" y="55"/>
                  </a:cubicBezTo>
                  <a:cubicBezTo>
                    <a:pt x="72" y="55"/>
                    <a:pt x="71" y="56"/>
                    <a:pt x="70" y="56"/>
                  </a:cubicBezTo>
                  <a:cubicBezTo>
                    <a:pt x="69" y="55"/>
                    <a:pt x="69" y="54"/>
                    <a:pt x="68" y="53"/>
                  </a:cubicBezTo>
                  <a:cubicBezTo>
                    <a:pt x="67" y="51"/>
                    <a:pt x="66" y="50"/>
                    <a:pt x="65" y="48"/>
                  </a:cubicBezTo>
                  <a:cubicBezTo>
                    <a:pt x="65" y="47"/>
                    <a:pt x="65" y="46"/>
                    <a:pt x="65" y="45"/>
                  </a:cubicBezTo>
                  <a:cubicBezTo>
                    <a:pt x="64" y="40"/>
                    <a:pt x="65" y="35"/>
                    <a:pt x="65" y="30"/>
                  </a:cubicBezTo>
                  <a:cubicBezTo>
                    <a:pt x="66" y="27"/>
                    <a:pt x="67" y="23"/>
                    <a:pt x="68" y="20"/>
                  </a:cubicBezTo>
                  <a:cubicBezTo>
                    <a:pt x="69" y="18"/>
                    <a:pt x="69" y="17"/>
                    <a:pt x="71" y="15"/>
                  </a:cubicBezTo>
                  <a:cubicBezTo>
                    <a:pt x="71" y="15"/>
                    <a:pt x="72" y="14"/>
                    <a:pt x="72" y="14"/>
                  </a:cubicBezTo>
                  <a:cubicBezTo>
                    <a:pt x="73" y="13"/>
                    <a:pt x="73" y="13"/>
                    <a:pt x="74" y="13"/>
                  </a:cubicBezTo>
                  <a:cubicBezTo>
                    <a:pt x="73" y="13"/>
                    <a:pt x="73" y="13"/>
                    <a:pt x="72" y="13"/>
                  </a:cubicBezTo>
                  <a:cubicBezTo>
                    <a:pt x="74" y="13"/>
                    <a:pt x="76" y="12"/>
                    <a:pt x="78" y="12"/>
                  </a:cubicBezTo>
                  <a:cubicBezTo>
                    <a:pt x="77" y="12"/>
                    <a:pt x="77" y="12"/>
                    <a:pt x="76" y="12"/>
                  </a:cubicBezTo>
                  <a:moveTo>
                    <a:pt x="79" y="0"/>
                  </a:moveTo>
                  <a:cubicBezTo>
                    <a:pt x="78" y="0"/>
                    <a:pt x="76" y="0"/>
                    <a:pt x="75" y="1"/>
                  </a:cubicBezTo>
                  <a:cubicBezTo>
                    <a:pt x="61" y="4"/>
                    <a:pt x="53" y="20"/>
                    <a:pt x="53" y="35"/>
                  </a:cubicBezTo>
                  <a:cubicBezTo>
                    <a:pt x="47" y="31"/>
                    <a:pt x="41" y="28"/>
                    <a:pt x="35" y="25"/>
                  </a:cubicBezTo>
                  <a:cubicBezTo>
                    <a:pt x="32" y="24"/>
                    <a:pt x="28" y="23"/>
                    <a:pt x="24" y="23"/>
                  </a:cubicBezTo>
                  <a:cubicBezTo>
                    <a:pt x="12" y="23"/>
                    <a:pt x="0" y="30"/>
                    <a:pt x="2" y="44"/>
                  </a:cubicBezTo>
                  <a:cubicBezTo>
                    <a:pt x="5" y="60"/>
                    <a:pt x="25" y="74"/>
                    <a:pt x="44" y="77"/>
                  </a:cubicBezTo>
                  <a:cubicBezTo>
                    <a:pt x="46" y="78"/>
                    <a:pt x="49" y="78"/>
                    <a:pt x="52" y="78"/>
                  </a:cubicBezTo>
                  <a:cubicBezTo>
                    <a:pt x="59" y="78"/>
                    <a:pt x="66" y="76"/>
                    <a:pt x="72" y="72"/>
                  </a:cubicBezTo>
                  <a:cubicBezTo>
                    <a:pt x="73" y="71"/>
                    <a:pt x="73" y="71"/>
                    <a:pt x="74" y="70"/>
                  </a:cubicBezTo>
                  <a:cubicBezTo>
                    <a:pt x="77" y="67"/>
                    <a:pt x="81" y="64"/>
                    <a:pt x="84" y="60"/>
                  </a:cubicBezTo>
                  <a:cubicBezTo>
                    <a:pt x="92" y="52"/>
                    <a:pt x="99" y="42"/>
                    <a:pt x="100" y="29"/>
                  </a:cubicBezTo>
                  <a:cubicBezTo>
                    <a:pt x="101" y="16"/>
                    <a:pt x="93" y="0"/>
                    <a:pt x="79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31"/>
            <p:cNvSpPr>
              <a:spLocks noEditPoints="1"/>
            </p:cNvSpPr>
            <p:nvPr/>
          </p:nvSpPr>
          <p:spPr bwMode="auto">
            <a:xfrm>
              <a:off x="1569" y="3359"/>
              <a:ext cx="79" cy="69"/>
            </a:xfrm>
            <a:custGeom>
              <a:avLst/>
              <a:gdLst>
                <a:gd name="T0" fmla="*/ 52 w 112"/>
                <a:gd name="T1" fmla="*/ 82 h 100"/>
                <a:gd name="T2" fmla="*/ 57 w 112"/>
                <a:gd name="T3" fmla="*/ 63 h 100"/>
                <a:gd name="T4" fmla="*/ 58 w 112"/>
                <a:gd name="T5" fmla="*/ 61 h 100"/>
                <a:gd name="T6" fmla="*/ 66 w 112"/>
                <a:gd name="T7" fmla="*/ 53 h 100"/>
                <a:gd name="T8" fmla="*/ 72 w 112"/>
                <a:gd name="T9" fmla="*/ 50 h 100"/>
                <a:gd name="T10" fmla="*/ 76 w 112"/>
                <a:gd name="T11" fmla="*/ 48 h 100"/>
                <a:gd name="T12" fmla="*/ 78 w 112"/>
                <a:gd name="T13" fmla="*/ 48 h 100"/>
                <a:gd name="T14" fmla="*/ 80 w 112"/>
                <a:gd name="T15" fmla="*/ 48 h 100"/>
                <a:gd name="T16" fmla="*/ 83 w 112"/>
                <a:gd name="T17" fmla="*/ 49 h 100"/>
                <a:gd name="T18" fmla="*/ 89 w 112"/>
                <a:gd name="T19" fmla="*/ 52 h 100"/>
                <a:gd name="T20" fmla="*/ 91 w 112"/>
                <a:gd name="T21" fmla="*/ 55 h 100"/>
                <a:gd name="T22" fmla="*/ 93 w 112"/>
                <a:gd name="T23" fmla="*/ 57 h 100"/>
                <a:gd name="T24" fmla="*/ 93 w 112"/>
                <a:gd name="T25" fmla="*/ 58 h 100"/>
                <a:gd name="T26" fmla="*/ 93 w 112"/>
                <a:gd name="T27" fmla="*/ 60 h 100"/>
                <a:gd name="T28" fmla="*/ 92 w 112"/>
                <a:gd name="T29" fmla="*/ 62 h 100"/>
                <a:gd name="T30" fmla="*/ 90 w 112"/>
                <a:gd name="T31" fmla="*/ 65 h 100"/>
                <a:gd name="T32" fmla="*/ 83 w 112"/>
                <a:gd name="T33" fmla="*/ 72 h 100"/>
                <a:gd name="T34" fmla="*/ 63 w 112"/>
                <a:gd name="T35" fmla="*/ 83 h 100"/>
                <a:gd name="T36" fmla="*/ 57 w 112"/>
                <a:gd name="T37" fmla="*/ 86 h 100"/>
                <a:gd name="T38" fmla="*/ 50 w 112"/>
                <a:gd name="T39" fmla="*/ 88 h 100"/>
                <a:gd name="T40" fmla="*/ 52 w 112"/>
                <a:gd name="T41" fmla="*/ 82 h 100"/>
                <a:gd name="T42" fmla="*/ 38 w 112"/>
                <a:gd name="T43" fmla="*/ 76 h 100"/>
                <a:gd name="T44" fmla="*/ 35 w 112"/>
                <a:gd name="T45" fmla="*/ 74 h 100"/>
                <a:gd name="T46" fmla="*/ 27 w 112"/>
                <a:gd name="T47" fmla="*/ 65 h 100"/>
                <a:gd name="T48" fmla="*/ 18 w 112"/>
                <a:gd name="T49" fmla="*/ 50 h 100"/>
                <a:gd name="T50" fmla="*/ 13 w 112"/>
                <a:gd name="T51" fmla="*/ 34 h 100"/>
                <a:gd name="T52" fmla="*/ 13 w 112"/>
                <a:gd name="T53" fmla="*/ 24 h 100"/>
                <a:gd name="T54" fmla="*/ 15 w 112"/>
                <a:gd name="T55" fmla="*/ 19 h 100"/>
                <a:gd name="T56" fmla="*/ 16 w 112"/>
                <a:gd name="T57" fmla="*/ 15 h 100"/>
                <a:gd name="T58" fmla="*/ 18 w 112"/>
                <a:gd name="T59" fmla="*/ 13 h 100"/>
                <a:gd name="T60" fmla="*/ 21 w 112"/>
                <a:gd name="T61" fmla="*/ 12 h 100"/>
                <a:gd name="T62" fmla="*/ 24 w 112"/>
                <a:gd name="T63" fmla="*/ 11 h 100"/>
                <a:gd name="T64" fmla="*/ 27 w 112"/>
                <a:gd name="T65" fmla="*/ 11 h 100"/>
                <a:gd name="T66" fmla="*/ 30 w 112"/>
                <a:gd name="T67" fmla="*/ 11 h 100"/>
                <a:gd name="T68" fmla="*/ 35 w 112"/>
                <a:gd name="T69" fmla="*/ 12 h 100"/>
                <a:gd name="T70" fmla="*/ 37 w 112"/>
                <a:gd name="T71" fmla="*/ 14 h 100"/>
                <a:gd name="T72" fmla="*/ 40 w 112"/>
                <a:gd name="T73" fmla="*/ 17 h 100"/>
                <a:gd name="T74" fmla="*/ 44 w 112"/>
                <a:gd name="T75" fmla="*/ 23 h 100"/>
                <a:gd name="T76" fmla="*/ 47 w 112"/>
                <a:gd name="T77" fmla="*/ 34 h 100"/>
                <a:gd name="T78" fmla="*/ 46 w 112"/>
                <a:gd name="T79" fmla="*/ 58 h 100"/>
                <a:gd name="T80" fmla="*/ 38 w 112"/>
                <a:gd name="T81" fmla="*/ 76 h 100"/>
                <a:gd name="T82" fmla="*/ 28 w 112"/>
                <a:gd name="T83" fmla="*/ 0 h 100"/>
                <a:gd name="T84" fmla="*/ 19 w 112"/>
                <a:gd name="T85" fmla="*/ 1 h 100"/>
                <a:gd name="T86" fmla="*/ 4 w 112"/>
                <a:gd name="T87" fmla="*/ 44 h 100"/>
                <a:gd name="T88" fmla="*/ 24 w 112"/>
                <a:gd name="T89" fmla="*/ 79 h 100"/>
                <a:gd name="T90" fmla="*/ 27 w 112"/>
                <a:gd name="T91" fmla="*/ 82 h 100"/>
                <a:gd name="T92" fmla="*/ 36 w 112"/>
                <a:gd name="T93" fmla="*/ 87 h 100"/>
                <a:gd name="T94" fmla="*/ 36 w 112"/>
                <a:gd name="T95" fmla="*/ 91 h 100"/>
                <a:gd name="T96" fmla="*/ 37 w 112"/>
                <a:gd name="T97" fmla="*/ 94 h 100"/>
                <a:gd name="T98" fmla="*/ 48 w 112"/>
                <a:gd name="T99" fmla="*/ 99 h 100"/>
                <a:gd name="T100" fmla="*/ 49 w 112"/>
                <a:gd name="T101" fmla="*/ 100 h 100"/>
                <a:gd name="T102" fmla="*/ 49 w 112"/>
                <a:gd name="T103" fmla="*/ 99 h 100"/>
                <a:gd name="T104" fmla="*/ 62 w 112"/>
                <a:gd name="T105" fmla="*/ 96 h 100"/>
                <a:gd name="T106" fmla="*/ 102 w 112"/>
                <a:gd name="T107" fmla="*/ 51 h 100"/>
                <a:gd name="T108" fmla="*/ 79 w 112"/>
                <a:gd name="T109" fmla="*/ 38 h 100"/>
                <a:gd name="T110" fmla="*/ 60 w 112"/>
                <a:gd name="T111" fmla="*/ 43 h 100"/>
                <a:gd name="T112" fmla="*/ 58 w 112"/>
                <a:gd name="T113" fmla="*/ 45 h 100"/>
                <a:gd name="T114" fmla="*/ 28 w 112"/>
                <a:gd name="T1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00">
                  <a:moveTo>
                    <a:pt x="52" y="82"/>
                  </a:moveTo>
                  <a:cubicBezTo>
                    <a:pt x="54" y="76"/>
                    <a:pt x="56" y="69"/>
                    <a:pt x="57" y="63"/>
                  </a:cubicBezTo>
                  <a:cubicBezTo>
                    <a:pt x="58" y="62"/>
                    <a:pt x="58" y="61"/>
                    <a:pt x="58" y="61"/>
                  </a:cubicBezTo>
                  <a:cubicBezTo>
                    <a:pt x="61" y="58"/>
                    <a:pt x="63" y="55"/>
                    <a:pt x="66" y="53"/>
                  </a:cubicBezTo>
                  <a:cubicBezTo>
                    <a:pt x="68" y="52"/>
                    <a:pt x="70" y="51"/>
                    <a:pt x="72" y="50"/>
                  </a:cubicBezTo>
                  <a:cubicBezTo>
                    <a:pt x="73" y="49"/>
                    <a:pt x="75" y="49"/>
                    <a:pt x="76" y="48"/>
                  </a:cubicBezTo>
                  <a:cubicBezTo>
                    <a:pt x="77" y="48"/>
                    <a:pt x="77" y="48"/>
                    <a:pt x="78" y="48"/>
                  </a:cubicBezTo>
                  <a:cubicBezTo>
                    <a:pt x="79" y="48"/>
                    <a:pt x="80" y="48"/>
                    <a:pt x="80" y="48"/>
                  </a:cubicBezTo>
                  <a:cubicBezTo>
                    <a:pt x="81" y="49"/>
                    <a:pt x="82" y="49"/>
                    <a:pt x="83" y="49"/>
                  </a:cubicBezTo>
                  <a:cubicBezTo>
                    <a:pt x="85" y="50"/>
                    <a:pt x="87" y="51"/>
                    <a:pt x="89" y="52"/>
                  </a:cubicBezTo>
                  <a:cubicBezTo>
                    <a:pt x="90" y="53"/>
                    <a:pt x="91" y="54"/>
                    <a:pt x="91" y="55"/>
                  </a:cubicBezTo>
                  <a:cubicBezTo>
                    <a:pt x="92" y="56"/>
                    <a:pt x="92" y="56"/>
                    <a:pt x="93" y="57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93" y="59"/>
                    <a:pt x="93" y="59"/>
                    <a:pt x="93" y="60"/>
                  </a:cubicBezTo>
                  <a:cubicBezTo>
                    <a:pt x="93" y="60"/>
                    <a:pt x="93" y="61"/>
                    <a:pt x="92" y="62"/>
                  </a:cubicBezTo>
                  <a:cubicBezTo>
                    <a:pt x="92" y="63"/>
                    <a:pt x="91" y="64"/>
                    <a:pt x="90" y="65"/>
                  </a:cubicBezTo>
                  <a:cubicBezTo>
                    <a:pt x="88" y="68"/>
                    <a:pt x="86" y="70"/>
                    <a:pt x="83" y="72"/>
                  </a:cubicBezTo>
                  <a:cubicBezTo>
                    <a:pt x="77" y="77"/>
                    <a:pt x="70" y="80"/>
                    <a:pt x="63" y="83"/>
                  </a:cubicBezTo>
                  <a:cubicBezTo>
                    <a:pt x="61" y="84"/>
                    <a:pt x="59" y="85"/>
                    <a:pt x="57" y="86"/>
                  </a:cubicBezTo>
                  <a:cubicBezTo>
                    <a:pt x="55" y="87"/>
                    <a:pt x="52" y="87"/>
                    <a:pt x="50" y="88"/>
                  </a:cubicBezTo>
                  <a:cubicBezTo>
                    <a:pt x="51" y="86"/>
                    <a:pt x="51" y="84"/>
                    <a:pt x="52" y="82"/>
                  </a:cubicBezTo>
                  <a:moveTo>
                    <a:pt x="38" y="76"/>
                  </a:moveTo>
                  <a:cubicBezTo>
                    <a:pt x="37" y="75"/>
                    <a:pt x="36" y="74"/>
                    <a:pt x="35" y="74"/>
                  </a:cubicBezTo>
                  <a:cubicBezTo>
                    <a:pt x="32" y="71"/>
                    <a:pt x="29" y="68"/>
                    <a:pt x="27" y="65"/>
                  </a:cubicBezTo>
                  <a:cubicBezTo>
                    <a:pt x="23" y="61"/>
                    <a:pt x="20" y="56"/>
                    <a:pt x="18" y="50"/>
                  </a:cubicBezTo>
                  <a:cubicBezTo>
                    <a:pt x="16" y="45"/>
                    <a:pt x="14" y="39"/>
                    <a:pt x="13" y="34"/>
                  </a:cubicBezTo>
                  <a:cubicBezTo>
                    <a:pt x="13" y="30"/>
                    <a:pt x="13" y="27"/>
                    <a:pt x="13" y="24"/>
                  </a:cubicBezTo>
                  <a:cubicBezTo>
                    <a:pt x="14" y="22"/>
                    <a:pt x="14" y="20"/>
                    <a:pt x="15" y="19"/>
                  </a:cubicBezTo>
                  <a:cubicBezTo>
                    <a:pt x="15" y="17"/>
                    <a:pt x="16" y="16"/>
                    <a:pt x="16" y="15"/>
                  </a:cubicBezTo>
                  <a:cubicBezTo>
                    <a:pt x="17" y="15"/>
                    <a:pt x="18" y="14"/>
                    <a:pt x="18" y="13"/>
                  </a:cubicBezTo>
                  <a:cubicBezTo>
                    <a:pt x="19" y="13"/>
                    <a:pt x="20" y="13"/>
                    <a:pt x="21" y="12"/>
                  </a:cubicBezTo>
                  <a:cubicBezTo>
                    <a:pt x="22" y="12"/>
                    <a:pt x="23" y="11"/>
                    <a:pt x="24" y="11"/>
                  </a:cubicBezTo>
                  <a:cubicBezTo>
                    <a:pt x="25" y="11"/>
                    <a:pt x="26" y="11"/>
                    <a:pt x="27" y="11"/>
                  </a:cubicBezTo>
                  <a:cubicBezTo>
                    <a:pt x="28" y="11"/>
                    <a:pt x="29" y="11"/>
                    <a:pt x="30" y="11"/>
                  </a:cubicBezTo>
                  <a:cubicBezTo>
                    <a:pt x="32" y="12"/>
                    <a:pt x="33" y="12"/>
                    <a:pt x="35" y="12"/>
                  </a:cubicBezTo>
                  <a:cubicBezTo>
                    <a:pt x="36" y="13"/>
                    <a:pt x="37" y="13"/>
                    <a:pt x="37" y="14"/>
                  </a:cubicBezTo>
                  <a:cubicBezTo>
                    <a:pt x="39" y="15"/>
                    <a:pt x="40" y="16"/>
                    <a:pt x="40" y="17"/>
                  </a:cubicBezTo>
                  <a:cubicBezTo>
                    <a:pt x="42" y="19"/>
                    <a:pt x="43" y="21"/>
                    <a:pt x="44" y="23"/>
                  </a:cubicBezTo>
                  <a:cubicBezTo>
                    <a:pt x="45" y="26"/>
                    <a:pt x="46" y="30"/>
                    <a:pt x="47" y="34"/>
                  </a:cubicBezTo>
                  <a:cubicBezTo>
                    <a:pt x="47" y="42"/>
                    <a:pt x="47" y="50"/>
                    <a:pt x="46" y="58"/>
                  </a:cubicBezTo>
                  <a:cubicBezTo>
                    <a:pt x="43" y="63"/>
                    <a:pt x="40" y="69"/>
                    <a:pt x="38" y="76"/>
                  </a:cubicBezTo>
                  <a:moveTo>
                    <a:pt x="28" y="0"/>
                  </a:moveTo>
                  <a:cubicBezTo>
                    <a:pt x="25" y="0"/>
                    <a:pt x="23" y="0"/>
                    <a:pt x="19" y="1"/>
                  </a:cubicBezTo>
                  <a:cubicBezTo>
                    <a:pt x="0" y="5"/>
                    <a:pt x="0" y="29"/>
                    <a:pt x="4" y="44"/>
                  </a:cubicBezTo>
                  <a:cubicBezTo>
                    <a:pt x="7" y="56"/>
                    <a:pt x="14" y="70"/>
                    <a:pt x="24" y="79"/>
                  </a:cubicBezTo>
                  <a:cubicBezTo>
                    <a:pt x="25" y="80"/>
                    <a:pt x="26" y="81"/>
                    <a:pt x="27" y="82"/>
                  </a:cubicBezTo>
                  <a:cubicBezTo>
                    <a:pt x="30" y="84"/>
                    <a:pt x="33" y="86"/>
                    <a:pt x="36" y="87"/>
                  </a:cubicBezTo>
                  <a:cubicBezTo>
                    <a:pt x="36" y="89"/>
                    <a:pt x="36" y="90"/>
                    <a:pt x="36" y="91"/>
                  </a:cubicBezTo>
                  <a:cubicBezTo>
                    <a:pt x="36" y="92"/>
                    <a:pt x="36" y="93"/>
                    <a:pt x="37" y="94"/>
                  </a:cubicBezTo>
                  <a:cubicBezTo>
                    <a:pt x="41" y="96"/>
                    <a:pt x="44" y="97"/>
                    <a:pt x="48" y="99"/>
                  </a:cubicBezTo>
                  <a:cubicBezTo>
                    <a:pt x="48" y="99"/>
                    <a:pt x="49" y="99"/>
                    <a:pt x="49" y="100"/>
                  </a:cubicBezTo>
                  <a:cubicBezTo>
                    <a:pt x="49" y="100"/>
                    <a:pt x="49" y="100"/>
                    <a:pt x="49" y="99"/>
                  </a:cubicBezTo>
                  <a:cubicBezTo>
                    <a:pt x="53" y="99"/>
                    <a:pt x="57" y="98"/>
                    <a:pt x="62" y="96"/>
                  </a:cubicBezTo>
                  <a:cubicBezTo>
                    <a:pt x="84" y="89"/>
                    <a:pt x="112" y="72"/>
                    <a:pt x="102" y="51"/>
                  </a:cubicBezTo>
                  <a:cubicBezTo>
                    <a:pt x="98" y="42"/>
                    <a:pt x="89" y="38"/>
                    <a:pt x="79" y="38"/>
                  </a:cubicBezTo>
                  <a:cubicBezTo>
                    <a:pt x="73" y="38"/>
                    <a:pt x="66" y="40"/>
                    <a:pt x="60" y="43"/>
                  </a:cubicBezTo>
                  <a:cubicBezTo>
                    <a:pt x="60" y="44"/>
                    <a:pt x="59" y="44"/>
                    <a:pt x="58" y="45"/>
                  </a:cubicBezTo>
                  <a:cubicBezTo>
                    <a:pt x="58" y="21"/>
                    <a:pt x="50" y="0"/>
                    <a:pt x="28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32"/>
            <p:cNvSpPr>
              <a:spLocks/>
            </p:cNvSpPr>
            <p:nvPr/>
          </p:nvSpPr>
          <p:spPr bwMode="auto">
            <a:xfrm>
              <a:off x="2035" y="3513"/>
              <a:ext cx="7" cy="42"/>
            </a:xfrm>
            <a:custGeom>
              <a:avLst/>
              <a:gdLst>
                <a:gd name="T0" fmla="*/ 10 w 10"/>
                <a:gd name="T1" fmla="*/ 0 h 61"/>
                <a:gd name="T2" fmla="*/ 0 w 10"/>
                <a:gd name="T3" fmla="*/ 28 h 61"/>
                <a:gd name="T4" fmla="*/ 0 w 10"/>
                <a:gd name="T5" fmla="*/ 38 h 61"/>
                <a:gd name="T6" fmla="*/ 10 w 10"/>
                <a:gd name="T7" fmla="*/ 61 h 61"/>
                <a:gd name="T8" fmla="*/ 10 w 10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1">
                  <a:moveTo>
                    <a:pt x="10" y="0"/>
                  </a:moveTo>
                  <a:cubicBezTo>
                    <a:pt x="5" y="8"/>
                    <a:pt x="2" y="20"/>
                    <a:pt x="0" y="28"/>
                  </a:cubicBezTo>
                  <a:cubicBezTo>
                    <a:pt x="0" y="31"/>
                    <a:pt x="0" y="35"/>
                    <a:pt x="0" y="38"/>
                  </a:cubicBezTo>
                  <a:cubicBezTo>
                    <a:pt x="4" y="46"/>
                    <a:pt x="7" y="53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33"/>
            <p:cNvSpPr>
              <a:spLocks noEditPoints="1"/>
            </p:cNvSpPr>
            <p:nvPr/>
          </p:nvSpPr>
          <p:spPr bwMode="auto">
            <a:xfrm>
              <a:off x="1418" y="3415"/>
              <a:ext cx="624" cy="443"/>
            </a:xfrm>
            <a:custGeom>
              <a:avLst/>
              <a:gdLst>
                <a:gd name="T0" fmla="*/ 215 w 895"/>
                <a:gd name="T1" fmla="*/ 447 h 635"/>
                <a:gd name="T2" fmla="*/ 215 w 895"/>
                <a:gd name="T3" fmla="*/ 446 h 635"/>
                <a:gd name="T4" fmla="*/ 38 w 895"/>
                <a:gd name="T5" fmla="*/ 137 h 635"/>
                <a:gd name="T6" fmla="*/ 602 w 895"/>
                <a:gd name="T7" fmla="*/ 103 h 635"/>
                <a:gd name="T8" fmla="*/ 357 w 895"/>
                <a:gd name="T9" fmla="*/ 357 h 635"/>
                <a:gd name="T10" fmla="*/ 295 w 895"/>
                <a:gd name="T11" fmla="*/ 419 h 635"/>
                <a:gd name="T12" fmla="*/ 247 w 895"/>
                <a:gd name="T13" fmla="*/ 440 h 635"/>
                <a:gd name="T14" fmla="*/ 298 w 895"/>
                <a:gd name="T15" fmla="*/ 440 h 635"/>
                <a:gd name="T16" fmla="*/ 373 w 895"/>
                <a:gd name="T17" fmla="*/ 467 h 635"/>
                <a:gd name="T18" fmla="*/ 661 w 895"/>
                <a:gd name="T19" fmla="*/ 608 h 635"/>
                <a:gd name="T20" fmla="*/ 895 w 895"/>
                <a:gd name="T21" fmla="*/ 526 h 635"/>
                <a:gd name="T22" fmla="*/ 838 w 895"/>
                <a:gd name="T23" fmla="*/ 558 h 635"/>
                <a:gd name="T24" fmla="*/ 677 w 895"/>
                <a:gd name="T25" fmla="*/ 597 h 635"/>
                <a:gd name="T26" fmla="*/ 446 w 895"/>
                <a:gd name="T27" fmla="*/ 501 h 635"/>
                <a:gd name="T28" fmla="*/ 350 w 895"/>
                <a:gd name="T29" fmla="*/ 384 h 635"/>
                <a:gd name="T30" fmla="*/ 466 w 895"/>
                <a:gd name="T31" fmla="*/ 210 h 635"/>
                <a:gd name="T32" fmla="*/ 676 w 895"/>
                <a:gd name="T33" fmla="*/ 97 h 635"/>
                <a:gd name="T34" fmla="*/ 796 w 895"/>
                <a:gd name="T35" fmla="*/ 109 h 635"/>
                <a:gd name="T36" fmla="*/ 878 w 895"/>
                <a:gd name="T37" fmla="*/ 189 h 635"/>
                <a:gd name="T38" fmla="*/ 887 w 895"/>
                <a:gd name="T39" fmla="*/ 213 h 635"/>
                <a:gd name="T40" fmla="*/ 885 w 895"/>
                <a:gd name="T41" fmla="*/ 178 h 635"/>
                <a:gd name="T42" fmla="*/ 720 w 895"/>
                <a:gd name="T43" fmla="*/ 83 h 635"/>
                <a:gd name="T44" fmla="*/ 73 w 895"/>
                <a:gd name="T45" fmla="*/ 76 h 635"/>
                <a:gd name="T46" fmla="*/ 141 w 895"/>
                <a:gd name="T47" fmla="*/ 21 h 635"/>
                <a:gd name="T48" fmla="*/ 174 w 895"/>
                <a:gd name="T49" fmla="*/ 11 h 635"/>
                <a:gd name="T50" fmla="*/ 54 w 895"/>
                <a:gd name="T51" fmla="*/ 83 h 635"/>
                <a:gd name="T52" fmla="*/ 21 w 895"/>
                <a:gd name="T53" fmla="*/ 365 h 635"/>
                <a:gd name="T54" fmla="*/ 40 w 895"/>
                <a:gd name="T55" fmla="*/ 397 h 635"/>
                <a:gd name="T56" fmla="*/ 129 w 895"/>
                <a:gd name="T57" fmla="*/ 454 h 635"/>
                <a:gd name="T58" fmla="*/ 133 w 895"/>
                <a:gd name="T59" fmla="*/ 474 h 635"/>
                <a:gd name="T60" fmla="*/ 74 w 895"/>
                <a:gd name="T61" fmla="*/ 561 h 635"/>
                <a:gd name="T62" fmla="*/ 69 w 895"/>
                <a:gd name="T63" fmla="*/ 598 h 635"/>
                <a:gd name="T64" fmla="*/ 81 w 895"/>
                <a:gd name="T65" fmla="*/ 604 h 635"/>
                <a:gd name="T66" fmla="*/ 88 w 895"/>
                <a:gd name="T67" fmla="*/ 554 h 635"/>
                <a:gd name="T68" fmla="*/ 120 w 895"/>
                <a:gd name="T69" fmla="*/ 500 h 635"/>
                <a:gd name="T70" fmla="*/ 163 w 895"/>
                <a:gd name="T71" fmla="*/ 467 h 635"/>
                <a:gd name="T72" fmla="*/ 215 w 895"/>
                <a:gd name="T73" fmla="*/ 447 h 635"/>
                <a:gd name="T74" fmla="*/ 216 w 895"/>
                <a:gd name="T75" fmla="*/ 446 h 635"/>
                <a:gd name="T76" fmla="*/ 216 w 895"/>
                <a:gd name="T77" fmla="*/ 446 h 635"/>
                <a:gd name="T78" fmla="*/ 215 w 895"/>
                <a:gd name="T79" fmla="*/ 446 h 635"/>
                <a:gd name="T80" fmla="*/ 166 w 895"/>
                <a:gd name="T81" fmla="*/ 448 h 635"/>
                <a:gd name="T82" fmla="*/ 128 w 895"/>
                <a:gd name="T83" fmla="*/ 442 h 635"/>
                <a:gd name="T84" fmla="*/ 64 w 895"/>
                <a:gd name="T85" fmla="*/ 407 h 635"/>
                <a:gd name="T86" fmla="*/ 38 w 895"/>
                <a:gd name="T87" fmla="*/ 373 h 635"/>
                <a:gd name="T88" fmla="*/ 14 w 895"/>
                <a:gd name="T89" fmla="*/ 299 h 635"/>
                <a:gd name="T90" fmla="*/ 37 w 895"/>
                <a:gd name="T91" fmla="*/ 138 h 635"/>
                <a:gd name="T92" fmla="*/ 73 w 895"/>
                <a:gd name="T93" fmla="*/ 76 h 635"/>
                <a:gd name="T94" fmla="*/ 84 w 895"/>
                <a:gd name="T95" fmla="*/ 62 h 635"/>
                <a:gd name="T96" fmla="*/ 141 w 895"/>
                <a:gd name="T97" fmla="*/ 21 h 635"/>
                <a:gd name="T98" fmla="*/ 191 w 895"/>
                <a:gd name="T99" fmla="*/ 10 h 635"/>
                <a:gd name="T100" fmla="*/ 242 w 895"/>
                <a:gd name="T101" fmla="*/ 20 h 635"/>
                <a:gd name="T102" fmla="*/ 262 w 895"/>
                <a:gd name="T103" fmla="*/ 28 h 635"/>
                <a:gd name="T104" fmla="*/ 238 w 895"/>
                <a:gd name="T105" fmla="*/ 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5" h="635">
                  <a:moveTo>
                    <a:pt x="216" y="446"/>
                  </a:moveTo>
                  <a:cubicBezTo>
                    <a:pt x="216" y="446"/>
                    <a:pt x="216" y="446"/>
                    <a:pt x="216" y="446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moveTo>
                    <a:pt x="215" y="446"/>
                  </a:move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moveTo>
                    <a:pt x="38" y="137"/>
                  </a:move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7" y="138"/>
                  </a:cubicBezTo>
                  <a:cubicBezTo>
                    <a:pt x="38" y="137"/>
                    <a:pt x="38" y="137"/>
                    <a:pt x="38" y="137"/>
                  </a:cubicBezTo>
                  <a:moveTo>
                    <a:pt x="713" y="83"/>
                  </a:moveTo>
                  <a:cubicBezTo>
                    <a:pt x="676" y="83"/>
                    <a:pt x="638" y="91"/>
                    <a:pt x="602" y="103"/>
                  </a:cubicBezTo>
                  <a:cubicBezTo>
                    <a:pt x="588" y="108"/>
                    <a:pt x="574" y="114"/>
                    <a:pt x="560" y="120"/>
                  </a:cubicBezTo>
                  <a:cubicBezTo>
                    <a:pt x="538" y="131"/>
                    <a:pt x="516" y="144"/>
                    <a:pt x="497" y="160"/>
                  </a:cubicBezTo>
                  <a:cubicBezTo>
                    <a:pt x="493" y="163"/>
                    <a:pt x="489" y="167"/>
                    <a:pt x="485" y="171"/>
                  </a:cubicBezTo>
                  <a:cubicBezTo>
                    <a:pt x="431" y="224"/>
                    <a:pt x="401" y="297"/>
                    <a:pt x="357" y="357"/>
                  </a:cubicBezTo>
                  <a:cubicBezTo>
                    <a:pt x="355" y="359"/>
                    <a:pt x="354" y="362"/>
                    <a:pt x="352" y="364"/>
                  </a:cubicBezTo>
                  <a:cubicBezTo>
                    <a:pt x="348" y="369"/>
                    <a:pt x="344" y="374"/>
                    <a:pt x="340" y="378"/>
                  </a:cubicBezTo>
                  <a:cubicBezTo>
                    <a:pt x="330" y="390"/>
                    <a:pt x="319" y="400"/>
                    <a:pt x="307" y="410"/>
                  </a:cubicBezTo>
                  <a:cubicBezTo>
                    <a:pt x="303" y="413"/>
                    <a:pt x="299" y="416"/>
                    <a:pt x="295" y="419"/>
                  </a:cubicBezTo>
                  <a:cubicBezTo>
                    <a:pt x="294" y="419"/>
                    <a:pt x="294" y="419"/>
                    <a:pt x="294" y="419"/>
                  </a:cubicBezTo>
                  <a:cubicBezTo>
                    <a:pt x="291" y="421"/>
                    <a:pt x="287" y="423"/>
                    <a:pt x="284" y="425"/>
                  </a:cubicBezTo>
                  <a:cubicBezTo>
                    <a:pt x="279" y="428"/>
                    <a:pt x="274" y="430"/>
                    <a:pt x="269" y="432"/>
                  </a:cubicBezTo>
                  <a:cubicBezTo>
                    <a:pt x="262" y="435"/>
                    <a:pt x="254" y="438"/>
                    <a:pt x="247" y="440"/>
                  </a:cubicBezTo>
                  <a:cubicBezTo>
                    <a:pt x="254" y="438"/>
                    <a:pt x="262" y="438"/>
                    <a:pt x="270" y="438"/>
                  </a:cubicBezTo>
                  <a:cubicBezTo>
                    <a:pt x="270" y="438"/>
                    <a:pt x="270" y="438"/>
                    <a:pt x="271" y="438"/>
                  </a:cubicBezTo>
                  <a:cubicBezTo>
                    <a:pt x="276" y="438"/>
                    <a:pt x="281" y="438"/>
                    <a:pt x="286" y="438"/>
                  </a:cubicBezTo>
                  <a:cubicBezTo>
                    <a:pt x="290" y="439"/>
                    <a:pt x="294" y="439"/>
                    <a:pt x="298" y="440"/>
                  </a:cubicBezTo>
                  <a:cubicBezTo>
                    <a:pt x="299" y="440"/>
                    <a:pt x="299" y="440"/>
                    <a:pt x="299" y="440"/>
                  </a:cubicBezTo>
                  <a:cubicBezTo>
                    <a:pt x="304" y="441"/>
                    <a:pt x="309" y="442"/>
                    <a:pt x="314" y="443"/>
                  </a:cubicBezTo>
                  <a:cubicBezTo>
                    <a:pt x="329" y="447"/>
                    <a:pt x="343" y="452"/>
                    <a:pt x="357" y="459"/>
                  </a:cubicBezTo>
                  <a:cubicBezTo>
                    <a:pt x="362" y="461"/>
                    <a:pt x="368" y="464"/>
                    <a:pt x="373" y="467"/>
                  </a:cubicBezTo>
                  <a:cubicBezTo>
                    <a:pt x="376" y="469"/>
                    <a:pt x="378" y="470"/>
                    <a:pt x="381" y="472"/>
                  </a:cubicBezTo>
                  <a:cubicBezTo>
                    <a:pt x="445" y="509"/>
                    <a:pt x="501" y="565"/>
                    <a:pt x="572" y="591"/>
                  </a:cubicBezTo>
                  <a:cubicBezTo>
                    <a:pt x="577" y="593"/>
                    <a:pt x="583" y="595"/>
                    <a:pt x="588" y="597"/>
                  </a:cubicBezTo>
                  <a:cubicBezTo>
                    <a:pt x="611" y="604"/>
                    <a:pt x="636" y="607"/>
                    <a:pt x="661" y="608"/>
                  </a:cubicBezTo>
                  <a:cubicBezTo>
                    <a:pt x="665" y="608"/>
                    <a:pt x="670" y="608"/>
                    <a:pt x="674" y="608"/>
                  </a:cubicBezTo>
                  <a:cubicBezTo>
                    <a:pt x="685" y="608"/>
                    <a:pt x="696" y="608"/>
                    <a:pt x="706" y="607"/>
                  </a:cubicBezTo>
                  <a:cubicBezTo>
                    <a:pt x="746" y="604"/>
                    <a:pt x="786" y="596"/>
                    <a:pt x="822" y="579"/>
                  </a:cubicBezTo>
                  <a:cubicBezTo>
                    <a:pt x="850" y="566"/>
                    <a:pt x="875" y="549"/>
                    <a:pt x="895" y="526"/>
                  </a:cubicBezTo>
                  <a:cubicBezTo>
                    <a:pt x="895" y="508"/>
                    <a:pt x="895" y="508"/>
                    <a:pt x="895" y="508"/>
                  </a:cubicBezTo>
                  <a:cubicBezTo>
                    <a:pt x="891" y="514"/>
                    <a:pt x="887" y="519"/>
                    <a:pt x="882" y="524"/>
                  </a:cubicBezTo>
                  <a:cubicBezTo>
                    <a:pt x="870" y="537"/>
                    <a:pt x="856" y="547"/>
                    <a:pt x="842" y="556"/>
                  </a:cubicBezTo>
                  <a:cubicBezTo>
                    <a:pt x="841" y="557"/>
                    <a:pt x="840" y="557"/>
                    <a:pt x="838" y="558"/>
                  </a:cubicBezTo>
                  <a:cubicBezTo>
                    <a:pt x="819" y="569"/>
                    <a:pt x="798" y="577"/>
                    <a:pt x="777" y="584"/>
                  </a:cubicBezTo>
                  <a:cubicBezTo>
                    <a:pt x="770" y="586"/>
                    <a:pt x="763" y="587"/>
                    <a:pt x="756" y="589"/>
                  </a:cubicBezTo>
                  <a:cubicBezTo>
                    <a:pt x="732" y="594"/>
                    <a:pt x="706" y="597"/>
                    <a:pt x="681" y="597"/>
                  </a:cubicBezTo>
                  <a:cubicBezTo>
                    <a:pt x="680" y="597"/>
                    <a:pt x="679" y="597"/>
                    <a:pt x="677" y="597"/>
                  </a:cubicBezTo>
                  <a:cubicBezTo>
                    <a:pt x="652" y="597"/>
                    <a:pt x="626" y="595"/>
                    <a:pt x="602" y="589"/>
                  </a:cubicBezTo>
                  <a:cubicBezTo>
                    <a:pt x="580" y="583"/>
                    <a:pt x="559" y="574"/>
                    <a:pt x="539" y="563"/>
                  </a:cubicBezTo>
                  <a:cubicBezTo>
                    <a:pt x="512" y="548"/>
                    <a:pt x="486" y="530"/>
                    <a:pt x="461" y="512"/>
                  </a:cubicBezTo>
                  <a:cubicBezTo>
                    <a:pt x="456" y="508"/>
                    <a:pt x="451" y="504"/>
                    <a:pt x="446" y="501"/>
                  </a:cubicBezTo>
                  <a:cubicBezTo>
                    <a:pt x="436" y="493"/>
                    <a:pt x="425" y="486"/>
                    <a:pt x="415" y="479"/>
                  </a:cubicBezTo>
                  <a:cubicBezTo>
                    <a:pt x="398" y="468"/>
                    <a:pt x="382" y="458"/>
                    <a:pt x="364" y="450"/>
                  </a:cubicBezTo>
                  <a:cubicBezTo>
                    <a:pt x="343" y="440"/>
                    <a:pt x="322" y="432"/>
                    <a:pt x="300" y="429"/>
                  </a:cubicBezTo>
                  <a:cubicBezTo>
                    <a:pt x="319" y="417"/>
                    <a:pt x="335" y="401"/>
                    <a:pt x="350" y="384"/>
                  </a:cubicBezTo>
                  <a:cubicBezTo>
                    <a:pt x="363" y="369"/>
                    <a:pt x="374" y="353"/>
                    <a:pt x="385" y="336"/>
                  </a:cubicBezTo>
                  <a:cubicBezTo>
                    <a:pt x="392" y="326"/>
                    <a:pt x="399" y="315"/>
                    <a:pt x="405" y="304"/>
                  </a:cubicBezTo>
                  <a:cubicBezTo>
                    <a:pt x="408" y="299"/>
                    <a:pt x="411" y="294"/>
                    <a:pt x="415" y="288"/>
                  </a:cubicBezTo>
                  <a:cubicBezTo>
                    <a:pt x="431" y="262"/>
                    <a:pt x="447" y="235"/>
                    <a:pt x="466" y="210"/>
                  </a:cubicBezTo>
                  <a:cubicBezTo>
                    <a:pt x="480" y="192"/>
                    <a:pt x="495" y="176"/>
                    <a:pt x="513" y="162"/>
                  </a:cubicBezTo>
                  <a:cubicBezTo>
                    <a:pt x="534" y="145"/>
                    <a:pt x="558" y="133"/>
                    <a:pt x="583" y="122"/>
                  </a:cubicBezTo>
                  <a:cubicBezTo>
                    <a:pt x="606" y="113"/>
                    <a:pt x="630" y="105"/>
                    <a:pt x="655" y="100"/>
                  </a:cubicBezTo>
                  <a:cubicBezTo>
                    <a:pt x="662" y="99"/>
                    <a:pt x="669" y="98"/>
                    <a:pt x="676" y="97"/>
                  </a:cubicBezTo>
                  <a:cubicBezTo>
                    <a:pt x="689" y="95"/>
                    <a:pt x="701" y="94"/>
                    <a:pt x="714" y="94"/>
                  </a:cubicBezTo>
                  <a:cubicBezTo>
                    <a:pt x="724" y="94"/>
                    <a:pt x="733" y="95"/>
                    <a:pt x="742" y="96"/>
                  </a:cubicBezTo>
                  <a:cubicBezTo>
                    <a:pt x="744" y="96"/>
                    <a:pt x="745" y="96"/>
                    <a:pt x="747" y="96"/>
                  </a:cubicBezTo>
                  <a:cubicBezTo>
                    <a:pt x="763" y="99"/>
                    <a:pt x="780" y="103"/>
                    <a:pt x="796" y="109"/>
                  </a:cubicBezTo>
                  <a:cubicBezTo>
                    <a:pt x="808" y="115"/>
                    <a:pt x="820" y="121"/>
                    <a:pt x="830" y="130"/>
                  </a:cubicBezTo>
                  <a:cubicBezTo>
                    <a:pt x="841" y="138"/>
                    <a:pt x="850" y="147"/>
                    <a:pt x="859" y="158"/>
                  </a:cubicBezTo>
                  <a:cubicBezTo>
                    <a:pt x="861" y="161"/>
                    <a:pt x="864" y="165"/>
                    <a:pt x="866" y="168"/>
                  </a:cubicBezTo>
                  <a:cubicBezTo>
                    <a:pt x="870" y="175"/>
                    <a:pt x="874" y="182"/>
                    <a:pt x="878" y="189"/>
                  </a:cubicBezTo>
                  <a:cubicBezTo>
                    <a:pt x="878" y="190"/>
                    <a:pt x="879" y="191"/>
                    <a:pt x="879" y="192"/>
                  </a:cubicBezTo>
                  <a:cubicBezTo>
                    <a:pt x="880" y="194"/>
                    <a:pt x="881" y="196"/>
                    <a:pt x="882" y="198"/>
                  </a:cubicBezTo>
                  <a:cubicBezTo>
                    <a:pt x="883" y="201"/>
                    <a:pt x="884" y="204"/>
                    <a:pt x="885" y="207"/>
                  </a:cubicBezTo>
                  <a:cubicBezTo>
                    <a:pt x="886" y="209"/>
                    <a:pt x="887" y="211"/>
                    <a:pt x="887" y="213"/>
                  </a:cubicBezTo>
                  <a:cubicBezTo>
                    <a:pt x="888" y="215"/>
                    <a:pt x="891" y="217"/>
                    <a:pt x="893" y="217"/>
                  </a:cubicBezTo>
                  <a:cubicBezTo>
                    <a:pt x="894" y="217"/>
                    <a:pt x="894" y="216"/>
                    <a:pt x="895" y="216"/>
                  </a:cubicBezTo>
                  <a:cubicBezTo>
                    <a:pt x="895" y="201"/>
                    <a:pt x="895" y="201"/>
                    <a:pt x="895" y="201"/>
                  </a:cubicBezTo>
                  <a:cubicBezTo>
                    <a:pt x="892" y="193"/>
                    <a:pt x="889" y="186"/>
                    <a:pt x="885" y="178"/>
                  </a:cubicBezTo>
                  <a:cubicBezTo>
                    <a:pt x="881" y="171"/>
                    <a:pt x="876" y="163"/>
                    <a:pt x="871" y="156"/>
                  </a:cubicBezTo>
                  <a:cubicBezTo>
                    <a:pt x="860" y="140"/>
                    <a:pt x="845" y="126"/>
                    <a:pt x="829" y="114"/>
                  </a:cubicBezTo>
                  <a:cubicBezTo>
                    <a:pt x="828" y="114"/>
                    <a:pt x="827" y="114"/>
                    <a:pt x="827" y="113"/>
                  </a:cubicBezTo>
                  <a:cubicBezTo>
                    <a:pt x="795" y="92"/>
                    <a:pt x="757" y="84"/>
                    <a:pt x="720" y="83"/>
                  </a:cubicBezTo>
                  <a:cubicBezTo>
                    <a:pt x="718" y="83"/>
                    <a:pt x="715" y="83"/>
                    <a:pt x="713" y="83"/>
                  </a:cubicBezTo>
                  <a:moveTo>
                    <a:pt x="73" y="76"/>
                  </a:move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moveTo>
                    <a:pt x="142" y="20"/>
                  </a:move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2" y="20"/>
                    <a:pt x="142" y="20"/>
                    <a:pt x="142" y="20"/>
                  </a:cubicBezTo>
                  <a:moveTo>
                    <a:pt x="174" y="11"/>
                  </a:moveTo>
                  <a:cubicBezTo>
                    <a:pt x="175" y="11"/>
                    <a:pt x="175" y="11"/>
                    <a:pt x="175" y="11"/>
                  </a:cubicBezTo>
                  <a:cubicBezTo>
                    <a:pt x="174" y="11"/>
                    <a:pt x="174" y="11"/>
                    <a:pt x="174" y="11"/>
                  </a:cubicBezTo>
                  <a:moveTo>
                    <a:pt x="191" y="0"/>
                  </a:moveTo>
                  <a:cubicBezTo>
                    <a:pt x="170" y="0"/>
                    <a:pt x="150" y="4"/>
                    <a:pt x="130" y="13"/>
                  </a:cubicBezTo>
                  <a:cubicBezTo>
                    <a:pt x="99" y="28"/>
                    <a:pt x="74" y="53"/>
                    <a:pt x="55" y="81"/>
                  </a:cubicBezTo>
                  <a:cubicBezTo>
                    <a:pt x="55" y="82"/>
                    <a:pt x="54" y="82"/>
                    <a:pt x="54" y="83"/>
                  </a:cubicBezTo>
                  <a:cubicBezTo>
                    <a:pt x="48" y="92"/>
                    <a:pt x="42" y="102"/>
                    <a:pt x="37" y="111"/>
                  </a:cubicBezTo>
                  <a:cubicBezTo>
                    <a:pt x="15" y="156"/>
                    <a:pt x="2" y="206"/>
                    <a:pt x="1" y="256"/>
                  </a:cubicBezTo>
                  <a:cubicBezTo>
                    <a:pt x="0" y="290"/>
                    <a:pt x="5" y="326"/>
                    <a:pt x="18" y="358"/>
                  </a:cubicBezTo>
                  <a:cubicBezTo>
                    <a:pt x="19" y="360"/>
                    <a:pt x="20" y="363"/>
                    <a:pt x="21" y="365"/>
                  </a:cubicBezTo>
                  <a:cubicBezTo>
                    <a:pt x="21" y="365"/>
                    <a:pt x="22" y="366"/>
                    <a:pt x="22" y="367"/>
                  </a:cubicBezTo>
                  <a:cubicBezTo>
                    <a:pt x="23" y="369"/>
                    <a:pt x="24" y="370"/>
                    <a:pt x="25" y="372"/>
                  </a:cubicBezTo>
                  <a:cubicBezTo>
                    <a:pt x="28" y="378"/>
                    <a:pt x="31" y="384"/>
                    <a:pt x="35" y="390"/>
                  </a:cubicBezTo>
                  <a:cubicBezTo>
                    <a:pt x="37" y="393"/>
                    <a:pt x="39" y="395"/>
                    <a:pt x="40" y="397"/>
                  </a:cubicBezTo>
                  <a:cubicBezTo>
                    <a:pt x="42" y="400"/>
                    <a:pt x="44" y="402"/>
                    <a:pt x="46" y="404"/>
                  </a:cubicBezTo>
                  <a:cubicBezTo>
                    <a:pt x="49" y="407"/>
                    <a:pt x="51" y="410"/>
                    <a:pt x="54" y="413"/>
                  </a:cubicBezTo>
                  <a:cubicBezTo>
                    <a:pt x="62" y="421"/>
                    <a:pt x="71" y="428"/>
                    <a:pt x="81" y="434"/>
                  </a:cubicBezTo>
                  <a:cubicBezTo>
                    <a:pt x="96" y="443"/>
                    <a:pt x="112" y="449"/>
                    <a:pt x="129" y="454"/>
                  </a:cubicBezTo>
                  <a:cubicBezTo>
                    <a:pt x="137" y="456"/>
                    <a:pt x="146" y="457"/>
                    <a:pt x="155" y="458"/>
                  </a:cubicBezTo>
                  <a:cubicBezTo>
                    <a:pt x="156" y="458"/>
                    <a:pt x="156" y="458"/>
                    <a:pt x="156" y="458"/>
                  </a:cubicBezTo>
                  <a:cubicBezTo>
                    <a:pt x="156" y="459"/>
                    <a:pt x="156" y="459"/>
                    <a:pt x="155" y="459"/>
                  </a:cubicBezTo>
                  <a:cubicBezTo>
                    <a:pt x="147" y="463"/>
                    <a:pt x="140" y="468"/>
                    <a:pt x="133" y="474"/>
                  </a:cubicBezTo>
                  <a:cubicBezTo>
                    <a:pt x="119" y="484"/>
                    <a:pt x="107" y="497"/>
                    <a:pt x="97" y="511"/>
                  </a:cubicBezTo>
                  <a:cubicBezTo>
                    <a:pt x="90" y="520"/>
                    <a:pt x="85" y="530"/>
                    <a:pt x="81" y="540"/>
                  </a:cubicBezTo>
                  <a:cubicBezTo>
                    <a:pt x="79" y="544"/>
                    <a:pt x="78" y="548"/>
                    <a:pt x="77" y="552"/>
                  </a:cubicBezTo>
                  <a:cubicBezTo>
                    <a:pt x="76" y="555"/>
                    <a:pt x="75" y="558"/>
                    <a:pt x="74" y="561"/>
                  </a:cubicBezTo>
                  <a:cubicBezTo>
                    <a:pt x="74" y="563"/>
                    <a:pt x="73" y="566"/>
                    <a:pt x="72" y="569"/>
                  </a:cubicBezTo>
                  <a:cubicBezTo>
                    <a:pt x="71" y="576"/>
                    <a:pt x="70" y="583"/>
                    <a:pt x="70" y="590"/>
                  </a:cubicBezTo>
                  <a:cubicBezTo>
                    <a:pt x="70" y="592"/>
                    <a:pt x="69" y="594"/>
                    <a:pt x="69" y="596"/>
                  </a:cubicBezTo>
                  <a:cubicBezTo>
                    <a:pt x="69" y="597"/>
                    <a:pt x="69" y="597"/>
                    <a:pt x="69" y="598"/>
                  </a:cubicBezTo>
                  <a:cubicBezTo>
                    <a:pt x="69" y="600"/>
                    <a:pt x="69" y="603"/>
                    <a:pt x="69" y="605"/>
                  </a:cubicBezTo>
                  <a:cubicBezTo>
                    <a:pt x="69" y="615"/>
                    <a:pt x="70" y="625"/>
                    <a:pt x="72" y="635"/>
                  </a:cubicBezTo>
                  <a:cubicBezTo>
                    <a:pt x="83" y="635"/>
                    <a:pt x="83" y="635"/>
                    <a:pt x="83" y="635"/>
                  </a:cubicBezTo>
                  <a:cubicBezTo>
                    <a:pt x="82" y="625"/>
                    <a:pt x="81" y="614"/>
                    <a:pt x="81" y="604"/>
                  </a:cubicBezTo>
                  <a:cubicBezTo>
                    <a:pt x="81" y="597"/>
                    <a:pt x="81" y="590"/>
                    <a:pt x="82" y="583"/>
                  </a:cubicBezTo>
                  <a:cubicBezTo>
                    <a:pt x="82" y="578"/>
                    <a:pt x="83" y="572"/>
                    <a:pt x="84" y="566"/>
                  </a:cubicBezTo>
                  <a:cubicBezTo>
                    <a:pt x="85" y="565"/>
                    <a:pt x="85" y="564"/>
                    <a:pt x="85" y="562"/>
                  </a:cubicBezTo>
                  <a:cubicBezTo>
                    <a:pt x="86" y="560"/>
                    <a:pt x="87" y="557"/>
                    <a:pt x="88" y="554"/>
                  </a:cubicBezTo>
                  <a:cubicBezTo>
                    <a:pt x="89" y="550"/>
                    <a:pt x="90" y="547"/>
                    <a:pt x="92" y="543"/>
                  </a:cubicBezTo>
                  <a:cubicBezTo>
                    <a:pt x="94" y="538"/>
                    <a:pt x="96" y="533"/>
                    <a:pt x="98" y="529"/>
                  </a:cubicBezTo>
                  <a:cubicBezTo>
                    <a:pt x="102" y="523"/>
                    <a:pt x="105" y="518"/>
                    <a:pt x="109" y="513"/>
                  </a:cubicBezTo>
                  <a:cubicBezTo>
                    <a:pt x="112" y="508"/>
                    <a:pt x="116" y="504"/>
                    <a:pt x="120" y="500"/>
                  </a:cubicBezTo>
                  <a:cubicBezTo>
                    <a:pt x="125" y="494"/>
                    <a:pt x="131" y="489"/>
                    <a:pt x="137" y="485"/>
                  </a:cubicBezTo>
                  <a:cubicBezTo>
                    <a:pt x="141" y="481"/>
                    <a:pt x="145" y="478"/>
                    <a:pt x="150" y="475"/>
                  </a:cubicBezTo>
                  <a:cubicBezTo>
                    <a:pt x="151" y="474"/>
                    <a:pt x="153" y="473"/>
                    <a:pt x="155" y="472"/>
                  </a:cubicBezTo>
                  <a:cubicBezTo>
                    <a:pt x="158" y="470"/>
                    <a:pt x="160" y="469"/>
                    <a:pt x="163" y="467"/>
                  </a:cubicBezTo>
                  <a:cubicBezTo>
                    <a:pt x="165" y="466"/>
                    <a:pt x="167" y="465"/>
                    <a:pt x="169" y="464"/>
                  </a:cubicBezTo>
                  <a:cubicBezTo>
                    <a:pt x="174" y="462"/>
                    <a:pt x="179" y="460"/>
                    <a:pt x="184" y="457"/>
                  </a:cubicBezTo>
                  <a:cubicBezTo>
                    <a:pt x="194" y="453"/>
                    <a:pt x="204" y="450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5" y="447"/>
                  </a:cubicBezTo>
                  <a:cubicBezTo>
                    <a:pt x="215" y="447"/>
                    <a:pt x="215" y="447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8" y="446"/>
                    <a:pt x="220" y="445"/>
                    <a:pt x="223" y="445"/>
                  </a:cubicBezTo>
                  <a:cubicBezTo>
                    <a:pt x="220" y="445"/>
                    <a:pt x="218" y="445"/>
                    <a:pt x="215" y="446"/>
                  </a:cubicBezTo>
                  <a:cubicBezTo>
                    <a:pt x="216" y="446"/>
                    <a:pt x="216" y="446"/>
                    <a:pt x="216" y="446"/>
                  </a:cubicBezTo>
                  <a:cubicBezTo>
                    <a:pt x="216" y="446"/>
                    <a:pt x="216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5" y="446"/>
                  </a:cubicBezTo>
                  <a:cubicBezTo>
                    <a:pt x="215" y="446"/>
                    <a:pt x="215" y="446"/>
                    <a:pt x="214" y="446"/>
                  </a:cubicBezTo>
                  <a:cubicBezTo>
                    <a:pt x="204" y="447"/>
                    <a:pt x="193" y="448"/>
                    <a:pt x="182" y="448"/>
                  </a:cubicBezTo>
                  <a:cubicBezTo>
                    <a:pt x="181" y="448"/>
                    <a:pt x="180" y="448"/>
                    <a:pt x="178" y="448"/>
                  </a:cubicBezTo>
                  <a:cubicBezTo>
                    <a:pt x="174" y="448"/>
                    <a:pt x="170" y="448"/>
                    <a:pt x="166" y="448"/>
                  </a:cubicBezTo>
                  <a:cubicBezTo>
                    <a:pt x="163" y="448"/>
                    <a:pt x="161" y="448"/>
                    <a:pt x="159" y="447"/>
                  </a:cubicBezTo>
                  <a:cubicBezTo>
                    <a:pt x="156" y="447"/>
                    <a:pt x="153" y="447"/>
                    <a:pt x="150" y="447"/>
                  </a:cubicBezTo>
                  <a:cubicBezTo>
                    <a:pt x="148" y="446"/>
                    <a:pt x="146" y="446"/>
                    <a:pt x="144" y="446"/>
                  </a:cubicBezTo>
                  <a:cubicBezTo>
                    <a:pt x="138" y="445"/>
                    <a:pt x="133" y="444"/>
                    <a:pt x="128" y="442"/>
                  </a:cubicBezTo>
                  <a:cubicBezTo>
                    <a:pt x="121" y="440"/>
                    <a:pt x="114" y="438"/>
                    <a:pt x="107" y="435"/>
                  </a:cubicBezTo>
                  <a:cubicBezTo>
                    <a:pt x="101" y="433"/>
                    <a:pt x="96" y="430"/>
                    <a:pt x="91" y="427"/>
                  </a:cubicBezTo>
                  <a:cubicBezTo>
                    <a:pt x="86" y="424"/>
                    <a:pt x="80" y="421"/>
                    <a:pt x="75" y="417"/>
                  </a:cubicBezTo>
                  <a:cubicBezTo>
                    <a:pt x="71" y="414"/>
                    <a:pt x="67" y="410"/>
                    <a:pt x="64" y="407"/>
                  </a:cubicBezTo>
                  <a:cubicBezTo>
                    <a:pt x="61" y="404"/>
                    <a:pt x="58" y="401"/>
                    <a:pt x="55" y="398"/>
                  </a:cubicBezTo>
                  <a:cubicBezTo>
                    <a:pt x="53" y="396"/>
                    <a:pt x="52" y="393"/>
                    <a:pt x="50" y="391"/>
                  </a:cubicBezTo>
                  <a:cubicBezTo>
                    <a:pt x="49" y="390"/>
                    <a:pt x="48" y="389"/>
                    <a:pt x="48" y="388"/>
                  </a:cubicBezTo>
                  <a:cubicBezTo>
                    <a:pt x="44" y="383"/>
                    <a:pt x="41" y="378"/>
                    <a:pt x="38" y="373"/>
                  </a:cubicBezTo>
                  <a:cubicBezTo>
                    <a:pt x="35" y="367"/>
                    <a:pt x="32" y="361"/>
                    <a:pt x="29" y="355"/>
                  </a:cubicBezTo>
                  <a:cubicBezTo>
                    <a:pt x="23" y="340"/>
                    <a:pt x="18" y="324"/>
                    <a:pt x="15" y="308"/>
                  </a:cubicBezTo>
                  <a:cubicBezTo>
                    <a:pt x="15" y="308"/>
                    <a:pt x="15" y="308"/>
                    <a:pt x="15" y="308"/>
                  </a:cubicBezTo>
                  <a:cubicBezTo>
                    <a:pt x="15" y="305"/>
                    <a:pt x="15" y="302"/>
                    <a:pt x="14" y="299"/>
                  </a:cubicBezTo>
                  <a:cubicBezTo>
                    <a:pt x="13" y="287"/>
                    <a:pt x="12" y="276"/>
                    <a:pt x="12" y="264"/>
                  </a:cubicBezTo>
                  <a:cubicBezTo>
                    <a:pt x="12" y="250"/>
                    <a:pt x="13" y="236"/>
                    <a:pt x="15" y="222"/>
                  </a:cubicBezTo>
                  <a:cubicBezTo>
                    <a:pt x="19" y="193"/>
                    <a:pt x="26" y="165"/>
                    <a:pt x="37" y="138"/>
                  </a:cubicBezTo>
                  <a:cubicBezTo>
                    <a:pt x="37" y="138"/>
                    <a:pt x="37" y="138"/>
                    <a:pt x="37" y="138"/>
                  </a:cubicBezTo>
                  <a:cubicBezTo>
                    <a:pt x="37" y="138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38" y="137"/>
                    <a:pt x="38" y="137"/>
                    <a:pt x="38" y="137"/>
                  </a:cubicBezTo>
                  <a:cubicBezTo>
                    <a:pt x="47" y="115"/>
                    <a:pt x="59" y="95"/>
                    <a:pt x="73" y="76"/>
                  </a:cubicBezTo>
                  <a:cubicBezTo>
                    <a:pt x="72" y="77"/>
                    <a:pt x="72" y="77"/>
                    <a:pt x="72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7" y="71"/>
                    <a:pt x="80" y="67"/>
                    <a:pt x="84" y="62"/>
                  </a:cubicBezTo>
                  <a:cubicBezTo>
                    <a:pt x="85" y="62"/>
                    <a:pt x="86" y="61"/>
                    <a:pt x="87" y="60"/>
                  </a:cubicBezTo>
                  <a:cubicBezTo>
                    <a:pt x="93" y="53"/>
                    <a:pt x="101" y="46"/>
                    <a:pt x="108" y="40"/>
                  </a:cubicBezTo>
                  <a:cubicBezTo>
                    <a:pt x="119" y="32"/>
                    <a:pt x="130" y="26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41" y="20"/>
                    <a:pt x="142" y="20"/>
                    <a:pt x="142" y="20"/>
                  </a:cubicBezTo>
                  <a:cubicBezTo>
                    <a:pt x="152" y="16"/>
                    <a:pt x="163" y="13"/>
                    <a:pt x="174" y="11"/>
                  </a:cubicBezTo>
                  <a:cubicBezTo>
                    <a:pt x="180" y="11"/>
                    <a:pt x="185" y="10"/>
                    <a:pt x="191" y="10"/>
                  </a:cubicBezTo>
                  <a:cubicBezTo>
                    <a:pt x="192" y="10"/>
                    <a:pt x="194" y="10"/>
                    <a:pt x="195" y="10"/>
                  </a:cubicBezTo>
                  <a:cubicBezTo>
                    <a:pt x="199" y="11"/>
                    <a:pt x="204" y="11"/>
                    <a:pt x="208" y="11"/>
                  </a:cubicBezTo>
                  <a:cubicBezTo>
                    <a:pt x="217" y="13"/>
                    <a:pt x="226" y="15"/>
                    <a:pt x="234" y="17"/>
                  </a:cubicBezTo>
                  <a:cubicBezTo>
                    <a:pt x="237" y="18"/>
                    <a:pt x="239" y="19"/>
                    <a:pt x="242" y="20"/>
                  </a:cubicBezTo>
                  <a:cubicBezTo>
                    <a:pt x="244" y="21"/>
                    <a:pt x="246" y="22"/>
                    <a:pt x="248" y="23"/>
                  </a:cubicBezTo>
                  <a:cubicBezTo>
                    <a:pt x="252" y="24"/>
                    <a:pt x="256" y="26"/>
                    <a:pt x="259" y="28"/>
                  </a:cubicBezTo>
                  <a:cubicBezTo>
                    <a:pt x="260" y="28"/>
                    <a:pt x="261" y="28"/>
                    <a:pt x="262" y="28"/>
                  </a:cubicBezTo>
                  <a:cubicBezTo>
                    <a:pt x="262" y="28"/>
                    <a:pt x="262" y="28"/>
                    <a:pt x="262" y="28"/>
                  </a:cubicBezTo>
                  <a:cubicBezTo>
                    <a:pt x="267" y="28"/>
                    <a:pt x="270" y="22"/>
                    <a:pt x="266" y="19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1" y="16"/>
                    <a:pt x="258" y="15"/>
                    <a:pt x="254" y="13"/>
                  </a:cubicBezTo>
                  <a:cubicBezTo>
                    <a:pt x="249" y="11"/>
                    <a:pt x="243" y="9"/>
                    <a:pt x="238" y="7"/>
                  </a:cubicBezTo>
                  <a:cubicBezTo>
                    <a:pt x="236" y="6"/>
                    <a:pt x="234" y="6"/>
                    <a:pt x="232" y="5"/>
                  </a:cubicBezTo>
                  <a:cubicBezTo>
                    <a:pt x="222" y="2"/>
                    <a:pt x="211" y="1"/>
                    <a:pt x="201" y="0"/>
                  </a:cubicBezTo>
                  <a:cubicBezTo>
                    <a:pt x="197" y="0"/>
                    <a:pt x="194" y="0"/>
                    <a:pt x="191" y="0"/>
                  </a:cubicBezTo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11565826" y="603580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38" name="组合 258"/>
          <p:cNvGrpSpPr/>
          <p:nvPr/>
        </p:nvGrpSpPr>
        <p:grpSpPr>
          <a:xfrm>
            <a:off x="320034" y="931163"/>
            <a:ext cx="1368000" cy="1368000"/>
            <a:chOff x="4941520" y="1658364"/>
            <a:chExt cx="2245310" cy="2245310"/>
          </a:xfrm>
        </p:grpSpPr>
        <p:grpSp>
          <p:nvGrpSpPr>
            <p:cNvPr id="239" name="组合 259"/>
            <p:cNvGrpSpPr/>
            <p:nvPr/>
          </p:nvGrpSpPr>
          <p:grpSpPr>
            <a:xfrm>
              <a:off x="4941520" y="1658364"/>
              <a:ext cx="2245310" cy="2245310"/>
              <a:chOff x="3793066" y="2438400"/>
              <a:chExt cx="2980266" cy="2980266"/>
            </a:xfrm>
          </p:grpSpPr>
          <p:sp>
            <p:nvSpPr>
              <p:cNvPr id="241" name="形状 261"/>
              <p:cNvSpPr/>
              <p:nvPr/>
            </p:nvSpPr>
            <p:spPr>
              <a:xfrm>
                <a:off x="3793066" y="2438400"/>
                <a:ext cx="2980266" cy="2980266"/>
              </a:xfrm>
              <a:prstGeom prst="gear9">
                <a:avLst/>
              </a:prstGeom>
              <a:solidFill>
                <a:srgbClr val="9BC6C6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3" name="形状 4"/>
              <p:cNvSpPr/>
              <p:nvPr/>
            </p:nvSpPr>
            <p:spPr>
              <a:xfrm>
                <a:off x="4392232" y="3136513"/>
                <a:ext cx="1781934" cy="153191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62230" tIns="62230" rIns="62230" bIns="62230" numCol="1" spcCol="1270" anchor="ctr" anchorCtr="0">
                <a:noAutofit/>
              </a:bodyPr>
              <a:lstStyle/>
              <a:p>
                <a:pPr lvl="0" algn="ctr" defTabSz="21780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4900" kern="1200"/>
              </a:p>
            </p:txBody>
          </p:sp>
        </p:grpSp>
        <p:sp>
          <p:nvSpPr>
            <p:cNvPr id="240" name="文本框 260"/>
            <p:cNvSpPr txBox="1"/>
            <p:nvPr/>
          </p:nvSpPr>
          <p:spPr>
            <a:xfrm>
              <a:off x="5023431" y="2108713"/>
              <a:ext cx="2082624" cy="1363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個人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2400" b="1" dirty="0" smtClean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頁</a:t>
              </a:r>
              <a:r>
                <a:rPr lang="zh-TW" altLang="en-US" sz="2400" b="1" dirty="0">
                  <a:solidFill>
                    <a:schemeClr val="accent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面</a:t>
              </a:r>
              <a:endParaRPr lang="en-US" altLang="zh-TW" sz="2400" b="1" dirty="0" smtClean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207" y="208727"/>
            <a:ext cx="7363595" cy="4140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20034" y="2569029"/>
            <a:ext cx="4295370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err="1"/>
              <a:t>p</a:t>
            </a:r>
            <a:r>
              <a:rPr lang="en-US" altLang="zh-TW" sz="2000" dirty="0" err="1" smtClean="0"/>
              <a:t>rofile.php</a:t>
            </a:r>
            <a:r>
              <a:rPr lang="en-US" altLang="zh-TW" sz="2000" dirty="0" smtClean="0"/>
              <a:t> &amp; </a:t>
            </a:r>
            <a:r>
              <a:rPr lang="en-US" altLang="zh-TW" sz="2000" dirty="0" err="1" smtClean="0"/>
              <a:t>changing.php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pPr marL="342900" indent="-342900">
              <a:buFont typeface="+mj-lt"/>
              <a:buAutoNum type="alphaUcPeriod"/>
            </a:pPr>
            <a:r>
              <a:rPr lang="zh-TW" altLang="en-US" sz="2000" dirty="0" smtClean="0"/>
              <a:t>顯示個人資料</a:t>
            </a:r>
            <a:r>
              <a:rPr lang="en-US" altLang="zh-TW" sz="2000" dirty="0" smtClean="0"/>
              <a:t>(</a:t>
            </a:r>
            <a:r>
              <a:rPr lang="en-US" altLang="zh-TW" sz="2000" dirty="0" err="1" smtClean="0"/>
              <a:t>profile.php</a:t>
            </a:r>
            <a:r>
              <a:rPr lang="en-US" altLang="zh-TW" sz="2000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抓</a:t>
            </a:r>
            <a:r>
              <a:rPr lang="en-US" altLang="zh-TW" sz="2000" dirty="0" smtClean="0"/>
              <a:t>session[“mail”] </a:t>
            </a:r>
            <a:r>
              <a:rPr lang="zh-TW" altLang="en-US" sz="2000" dirty="0" smtClean="0"/>
              <a:t>判斷使用者帳號</a:t>
            </a:r>
            <a:endParaRPr lang="en-US" altLang="zh-TW" sz="2000" dirty="0" smtClean="0"/>
          </a:p>
          <a:p>
            <a:endParaRPr lang="en-US" altLang="zh-TW" sz="2000" dirty="0" smtClean="0"/>
          </a:p>
          <a:p>
            <a:pPr marL="457200" indent="-457200">
              <a:buFont typeface="+mj-lt"/>
              <a:buAutoNum type="alphaUcPeriod" startAt="2"/>
            </a:pPr>
            <a:r>
              <a:rPr lang="zh-TW" altLang="en-US" sz="2000" dirty="0" smtClean="0"/>
              <a:t>編輯個人資料及大頭貼</a:t>
            </a:r>
            <a:r>
              <a:rPr lang="en-US" altLang="zh-TW" sz="2000" dirty="0" smtClean="0"/>
              <a:t>(</a:t>
            </a:r>
            <a:r>
              <a:rPr lang="en-US" altLang="zh-TW" sz="2000" dirty="0" err="1" smtClean="0"/>
              <a:t>changing.php</a:t>
            </a:r>
            <a:r>
              <a:rPr lang="en-US" altLang="zh-TW" sz="20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/>
              <a:t>Input</a:t>
            </a:r>
            <a:r>
              <a:rPr lang="zh-TW" altLang="en-US" sz="2000" dirty="0" smtClean="0"/>
              <a:t>預設值方便輸入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將圖片傳進</a:t>
            </a:r>
            <a:r>
              <a:rPr lang="en-US" altLang="zh-TW" sz="2000" dirty="0" err="1" smtClean="0"/>
              <a:t>user_pic</a:t>
            </a:r>
            <a:r>
              <a:rPr lang="zh-TW" altLang="en-US" sz="2000" dirty="0" smtClean="0"/>
              <a:t>預設路徑以更換大頭貼</a:t>
            </a:r>
            <a:endParaRPr lang="en-US" altLang="zh-TW" sz="2000" dirty="0" smtClean="0"/>
          </a:p>
          <a:p>
            <a:endParaRPr lang="zh-TW" altLang="en-US" dirty="0"/>
          </a:p>
        </p:txBody>
      </p:sp>
      <p:sp>
        <p:nvSpPr>
          <p:cNvPr id="245" name="文字方塊 244"/>
          <p:cNvSpPr txBox="1"/>
          <p:nvPr/>
        </p:nvSpPr>
        <p:spPr>
          <a:xfrm>
            <a:off x="5476347" y="1324642"/>
            <a:ext cx="444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6" name="文字方塊 245"/>
          <p:cNvSpPr txBox="1"/>
          <p:nvPr/>
        </p:nvSpPr>
        <p:spPr>
          <a:xfrm>
            <a:off x="5555002" y="3486873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TW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4614232" y="217381"/>
            <a:ext cx="7363595" cy="4140000"/>
            <a:chOff x="4614232" y="217381"/>
            <a:chExt cx="7363595" cy="414000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4232" y="217381"/>
              <a:ext cx="7363595" cy="4140000"/>
            </a:xfrm>
            <a:prstGeom prst="rect">
              <a:avLst/>
            </a:prstGeom>
          </p:spPr>
        </p:pic>
        <p:sp>
          <p:nvSpPr>
            <p:cNvPr id="247" name="文字方塊 246"/>
            <p:cNvSpPr txBox="1"/>
            <p:nvPr/>
          </p:nvSpPr>
          <p:spPr>
            <a:xfrm>
              <a:off x="5476347" y="1431570"/>
              <a:ext cx="4235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zh-TW" alt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9604381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12196</TotalTime>
  <Words>371</Words>
  <Application>Microsoft Office PowerPoint</Application>
  <PresentationFormat>自訂</PresentationFormat>
  <Paragraphs>205</Paragraphs>
  <Slides>12</Slides>
  <Notes>4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senry</dc:creator>
  <cp:lastModifiedBy>Hsiu</cp:lastModifiedBy>
  <cp:revision>107</cp:revision>
  <dcterms:created xsi:type="dcterms:W3CDTF">2013-12-03T12:13:35Z</dcterms:created>
  <dcterms:modified xsi:type="dcterms:W3CDTF">2014-06-12T16:39:14Z</dcterms:modified>
</cp:coreProperties>
</file>

<file path=docProps/thumbnail.jpeg>
</file>